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8" r:id="rId6"/>
    <p:sldId id="269" r:id="rId7"/>
    <p:sldId id="261" r:id="rId8"/>
    <p:sldId id="270" r:id="rId9"/>
    <p:sldId id="271" r:id="rId10"/>
    <p:sldId id="262" r:id="rId11"/>
    <p:sldId id="272" r:id="rId12"/>
    <p:sldId id="263" r:id="rId13"/>
    <p:sldId id="273" r:id="rId14"/>
    <p:sldId id="274" r:id="rId15"/>
    <p:sldId id="264" r:id="rId16"/>
    <p:sldId id="275" r:id="rId17"/>
    <p:sldId id="265" r:id="rId18"/>
    <p:sldId id="276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4-01-20T18:15:17.850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8D7B72E-169B-4E3F-B682-D7F80275C2E7}" emma:medium="tactile" emma:mode="ink">
          <msink:context xmlns:msink="http://schemas.microsoft.com/ink/2010/main" type="writingRegion" rotatedBoundingBox="-1161,3086 -1146,3086 -1146,3101 -1161,3101"/>
        </emma:interpretation>
      </emma:emma>
    </inkml:annotationXML>
    <inkml:traceGroup>
      <inkml:annotationXML>
        <emma:emma xmlns:emma="http://www.w3.org/2003/04/emma" version="1.0">
          <emma:interpretation id="{70F7C507-38EC-473D-B230-38D4FC12CCE4}" emma:medium="tactile" emma:mode="ink">
            <msink:context xmlns:msink="http://schemas.microsoft.com/ink/2010/main" type="paragraph" rotatedBoundingBox="-1161,3086 -1146,3086 -1146,3101 -1161,31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4D2BF40-6F96-4DA4-B48D-9D83DAAC9C6D}" emma:medium="tactile" emma:mode="ink">
              <msink:context xmlns:msink="http://schemas.microsoft.com/ink/2010/main" type="line" rotatedBoundingBox="-1161,3086 -1146,3086 -1146,3101 -1161,3101"/>
            </emma:interpretation>
          </emma:emma>
        </inkml:annotationXML>
        <inkml:traceGroup>
          <inkml:annotationXML>
            <emma:emma xmlns:emma="http://www.w3.org/2003/04/emma" version="1.0">
              <emma:interpretation id="{8882974A-B64E-43A6-8EFA-7159CDCB384C}" emma:medium="tactile" emma:mode="ink">
                <msink:context xmlns:msink="http://schemas.microsoft.com/ink/2010/main" type="inkWord" rotatedBoundingBox="-1161,3086 -1146,3086 -1146,3101 -1161,3101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7:17.0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6A488B0-CB03-403D-9B0D-6A1443FD2728}" emma:medium="tactile" emma:mode="ink">
          <msink:context xmlns:msink="http://schemas.microsoft.com/ink/2010/main" type="writingRegion" rotatedBoundingBox="13080,9171 13338,11613 12695,11680 12437,9239"/>
        </emma:interpretation>
      </emma:emma>
    </inkml:annotationXML>
    <inkml:traceGroup>
      <inkml:annotationXML>
        <emma:emma xmlns:emma="http://www.w3.org/2003/04/emma" version="1.0">
          <emma:interpretation id="{0652B754-4812-4A50-9E70-6B6FD164784E}" emma:medium="tactile" emma:mode="ink">
            <msink:context xmlns:msink="http://schemas.microsoft.com/ink/2010/main" type="paragraph" rotatedBoundingBox="13080,9171 13338,11613 12695,11680 12437,92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084842C-F33E-447C-9BB3-343848F68BFD}" emma:medium="tactile" emma:mode="ink">
              <msink:context xmlns:msink="http://schemas.microsoft.com/ink/2010/main" type="line" rotatedBoundingBox="13080,9171 13338,11613 12695,11680 12437,9239"/>
            </emma:interpretation>
          </emma:emma>
        </inkml:annotationXML>
        <inkml:traceGroup>
          <inkml:annotationXML>
            <emma:emma xmlns:emma="http://www.w3.org/2003/04/emma" version="1.0">
              <emma:interpretation id="{82BF74D1-4A95-4ADB-9A63-BE5E0903A5C0}" emma:medium="tactile" emma:mode="ink">
                <msink:context xmlns:msink="http://schemas.microsoft.com/ink/2010/main" type="inkWord" rotatedBoundingBox="13080,9171 13338,11613 12695,11680 12437,9239"/>
              </emma:interpretation>
              <emma:one-of disjunction-type="recognition" id="oneOf0">
                <emma:interpretation id="interp0" emma:lang="en-US" emma:confidence="0">
                  <emma:literal>¥</emma:literal>
                </emma:interpretation>
                <emma:interpretation id="interp1" emma:lang="en-US" emma:confidence="0">
                  <emma:literal>1</emma:literal>
                </emma:interpretation>
                <emma:interpretation id="interp2" emma:lang="en-US" emma:confidence="0">
                  <emma:literal>?</emma:literal>
                </emma:interpretation>
                <emma:interpretation id="interp3" emma:lang="en-US" emma:confidence="0">
                  <emma:literal>!</emma:literal>
                </emma:interpretation>
                <emma:interpretation id="interp4" emma:lang="en-US" emma:confidence="0">
                  <emma:literal>t</emma:literal>
                </emma:interpretation>
              </emma:one-of>
            </emma:emma>
          </inkml:annotationXML>
          <inkml:trace contextRef="#ctx0" brushRef="#br0">8 383 59 0,'-7'-21'34'16,"7"21"-3"-16,5-18-1 15,-5 18-5-15,7-24-4 16,-7 24-2-16,11-29-3 0,2 13-3 15,-8-2-6-15,4-1-7 16,2-3 0-16,0-1 0 16,1-1 0-1,1-1 0-15,3 0 0 0,-1 0-1 16,3 3-2-16,-4 0 2 16,4 6-3-16,-2 0 2 15,-16 16 0-15,29-16 0 16,-29 16 0-16,26-2 0 15,-26 2 3-15,32 20 0 16,-10-4 0-16,1 6-1 16,2 5 1-16,2 0-1 15,4 5 2-15,0 2-2 16,0-3 0-16,-6 3 0 16,0-4 0-16,-5-4 0 15,0-3-1-15,-4-3 1 16,-2-4-1-16,-14-16 1 0,20 31-6 15,-20-31-10-15,0 0-10 16,22 16-7-16,-22-16-6 16,0 0-3-16,22 2 0 15,-22-2 7-15</inkml:trace>
          <inkml:trace contextRef="#ctx0" brushRef="#br0" timeOffset="-487.6572">179 266 69 0,'0'0'29'0,"0"0"0"15,20-9-2-15,-20 9-5 16,0 0-4-16,9 24-3 0,-2-3-4 15,-5 3-1-15,4 12-3 16,-3 5-5-16,3 6-3 16,-1 5 1-16,0 6 0 15,-3 5 0-15,2 0 0 16,-1 1 0-16,1-3 1 16,-2-5-1-16,0-5 1 15,-1-10-2-15,1-9 1 16,2-6-5-16,-4-26-5 15,5 18-5-15,-5-18-5 16,0-18-4-16,-3-8-5 16,3-2-1-16,-4-8-4 15,-1-8 7-15,-1-2 4 0,-3-7 5 16</inkml:trace>
          <inkml:trace contextRef="#ctx0" brushRef="#br0" timeOffset="807.6335">264 1607 89 0,'2'-16'43'16,"3"-4"-2"-16,-5 20-9 15,24-38-11-15,-1 18-8 0,-1-1-6 16,5 1-3-1,7 4-5-15,0-1 0 16,4 8-2-16,-3 4 1 16,4 3 0-16,-6 6-3 0,1 5-8 15,-9 0-4-15,-1 9-6 16,-12-2-2-16,-1 4-6 16,-11-2-2-16,-5 0-3 15,-8-2-1-15,-5-3 17 16</inkml:trace>
          <inkml:trace contextRef="#ctx0" brushRef="#br0" timeOffset="520.2615">273 1742 86 0,'0'0'43'0,"4"18"-1"16,-4-18-9-16,3 28-14 16,3-2-6-16,-3-3-4 15,3 13-2-15,1 4-8 16,0 6-1-16,4 5 1 16,-4 5 0-16,0 3 1 15,-1 2-1-15,1 0 1 16,0-3 0-16,-3-6-2 15,-2-11-7-15,5-3-5 16,-9-18-5-16,2-20-3 16,0 0-4-16,0 0-6 0,4-43-2 15,-4 1 3-15,-4-6 2 16,-1-15 2-16</inkml:trace>
          <inkml:trace contextRef="#ctx0" brushRef="#br0" timeOffset="1061.6265">336 1896 108 0,'6'22'41'16,"-6"-22"-1"-16,25 29-11 15,-9-24-14-15,13 1-5 16,2-6-3-16,1 1-7 16,6-1 0-16,-2-1 0 15,2 1-1-15,-4-6-10 16,2 6-11-16,-9-2-6 16,1 4-8-16,-10 0-4 15,-18-2-2-15,23 2-1 16,-23-2 17-16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7:19.894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AC2A008-D3E0-4695-8DC6-02C89B732D46}" emma:medium="tactile" emma:mode="ink">
          <msink:context xmlns:msink="http://schemas.microsoft.com/ink/2010/main" type="writingRegion" rotatedBoundingBox="2158,9437 7506,9521 7448,13312 2099,13229"/>
        </emma:interpretation>
      </emma:emma>
    </inkml:annotationXML>
    <inkml:traceGroup>
      <inkml:annotationXML>
        <emma:emma xmlns:emma="http://www.w3.org/2003/04/emma" version="1.0">
          <emma:interpretation id="{08A4EA9F-55A7-439E-BD4E-C1B910277816}" emma:medium="tactile" emma:mode="ink">
            <msink:context xmlns:msink="http://schemas.microsoft.com/ink/2010/main" type="paragraph" rotatedBoundingBox="2809,9379 5966,9894 5796,10932 2640,104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86135B8-044A-4E34-B8DE-F586C0F0CC0A}" emma:medium="tactile" emma:mode="ink">
              <msink:context xmlns:msink="http://schemas.microsoft.com/ink/2010/main" type="line" rotatedBoundingBox="2809,9379 5966,9894 5796,10932 2640,10417"/>
            </emma:interpretation>
          </emma:emma>
        </inkml:annotationXML>
        <inkml:traceGroup>
          <inkml:annotationXML>
            <emma:emma xmlns:emma="http://www.w3.org/2003/04/emma" version="1.0">
              <emma:interpretation id="{AFCD5199-8C67-43A5-911C-710435C25987}" emma:medium="tactile" emma:mode="ink">
                <msink:context xmlns:msink="http://schemas.microsoft.com/ink/2010/main" type="inkWord" rotatedBoundingBox="2809,9379 5966,9894 5796,10932 2640,10417">
                  <msink:destinationLink direction="with" ref="{81B39FCE-8E89-465D-B501-468CB9F0A89B}"/>
                  <msink:destinationLink direction="with" ref="{4166C315-B5C6-49E9-A196-3A327EFE0145}"/>
                </msink:context>
              </emma:interpretation>
              <emma:one-of disjunction-type="recognition" id="oneOf0">
                <emma:interpretation id="interp0" emma:lang="en-US" emma:confidence="1">
                  <emma:literal>hinge</emma:literal>
                </emma:interpretation>
                <emma:interpretation id="interp1" emma:lang="en-US" emma:confidence="0">
                  <emma:literal>hing e</emma:literal>
                </emma:interpretation>
                <emma:interpretation id="interp2" emma:lang="en-US" emma:confidence="0">
                  <emma:literal>hin ge</emma:literal>
                </emma:interpretation>
                <emma:interpretation id="interp3" emma:lang="en-US" emma:confidence="0">
                  <emma:literal>bring e</emma:literal>
                </emma:interpretation>
                <emma:interpretation id="interp4" emma:lang="en-US" emma:confidence="0">
                  <emma:literal>him ge</emma:literal>
                </emma:interpretation>
              </emma:one-of>
            </emma:emma>
          </inkml:annotationXML>
          <inkml:trace contextRef="#ctx0" brushRef="#br0">935 469 69 0,'6'29'35'0,"-5"2"-9"15,8 8-4-15,-3-6-4 16,5 8-4-16,-2-8-10 15,2-1-10-15,3-7-13 16,-3-7-10-16,-11-18-5 0,23 9-1 16,-23-9 0-16,18-25 6 15</inkml:trace>
          <inkml:trace contextRef="#ctx0" brushRef="#br0" timeOffset="616.4027">1231 460 44 0,'4'34'38'0,"-2"4"-5"15,5 7-10-15,-5-7-6 16,7 4 0-16,-2-10-4 15,4 4-2-15,-2-11-4 16,-2-1-3-16,-7-24-4 16,20 23-1-16,-20-23-2 15,0 0-1-15,18 4-2 16,-18-4-1-16,5-27-1 16,-3 0-1-16,-2-4 2 0,2-9 5 15,-2-3 5-15,3 0 0 16,1-6 3-16,3 8 1 15,-3 1 1-15,5 13 1 16,0 5-1-16,-9 22-6 16,29-10-1-16,-11 17-1 15,3 11 1-15,5 5 0 16,-1 6-1-16,2 9 1 16,2 0-1-16,0 3 0 15,-4-1 0-15,0-2 0 16,-3-4-9-16,-8-9-8 15,8-3-7-15,-6-13-7 16,0-7-5-16,-16-2 0 0,31-16 1 16,-16-4 14-16</inkml:trace>
          <inkml:trace contextRef="#ctx0" brushRef="#br0" timeOffset="1282.5722">2077 590 99 0,'0'0'38'15,"13"-16"-11"-15,-15-1-7 16,2 17-5-16,-3-25-5 0,1 9-10 16,2 16 1-16,-9-25-1 15,9 25 1-15,-15-20-1 16,15 20 1-1,-23-11-1-15,23 11 0 0,-25 5-1 16,25-5 1-16,-27 28-1 16,12-9 1-16,2 10 0 15,4 4-1-15,4 3 1 16,3 3 0-16,4-1 0 16,5-2 0-16,8-5 0 15,5-6 0-15,5-9 0 16,2-7 0-16,4-5 1 15,1-8 0-15,-1-6-1 0,-1-5 1 16,-1 1-1-16,-5-6 1 16,-4 0-2-16,-6-2 1 15,-1 4 0 1,-6-1 0-16,-5 2 0 0,-2 17-1 16,0-25 1-16,0 25-1 15,0 0 3-15,0 0-3 16,0 0 1-16,0 0 0 15,-6 25 0-15,12-3-1 16,3 5 2-16,1 4-1 16,7 7 0-16,4 3 0 15,-1 6 0-15,4 2 0 16,-3 1 1-16,1 6-1 16,-4 0 1-16,-2 0-1 15,-7-2 1-15,-5-2-1 16,-4-9 0-16,-7-3 0 15,-2-9 1-15,-4-8-2 0,-5-8 1 16,-4-10 0-16,3-10-4 16,-1-4-11-16,0-17-6 15,4 1-7-15,-1-13-7 16,6-5 0-16,6-2-4 16,5-7 3-16</inkml:trace>
          <inkml:trace contextRef="#ctx0" brushRef="#br0" timeOffset="1777.838">2631 703 26 0,'0'0'21'16,"31"-36"-8"-16,-11 11-6 16,3-4-3-16,3 0 1 15,1 1 2-15,-2-1 1 16,2 4 1-16,-5-1 2 16,-1 6 1-16,-8-1 4 15,-13 21 0-15,16-25-1 16,-16 25-1-16,0 0-1 15,0 0-2-15,-29-15-3 0,13 21-3 16,-4 3-5-16,-3 5 0 16,-1 2 0-16,1 6 0 15,-1 5 0-15,5 4 0 16,2 6-2-16,6 3 1 16,8 2 0-16,5 3 0 15,8 0 0-15,10 0 0 16,7-6 0-16,4-1 1 15,7-7 0-15,2-8 0 16,1-6 0-16,1-8 0 16,-1-6-12-16,-8-12-13 15,1-2-11-15,-7-5 0 16,-5-5-6-16,-6-5 0 0,-11-4 23 16</inkml:trace>
          <inkml:trace contextRef="#ctx0" brushRef="#br0" timeOffset="-212.7392">19 13 59 0,'0'0'29'0,"0"0"-2"15,-20-14-3-15,20 14-1 16,-6 16-4-16,12 2-4 16,-3 3-5-16,10 12-5 15,-2 7-6-15,3 10 2 0,-1 6-1 16,5 7 1-16,-4 0-1 15,1 2 1-15,-1-2-2 16,-1-5 1-16,-2-8-1 16,1-8 1-16,-1-13-1 15,0-6 1-15,-11-23-1 16,20 9 0-16,-20-9 2 16,18-25-1-16,-9 1 1 15,0-3 0-15,-2-3 0 16,2-8-1-16,2 4 0 15,-2-1 2-15,0 3-2 16,2 3-1-16,0 2 1 16,3 7 0-16,2 4 0 0,2 7-1 15,2 7 0-15,2 6 0 16,3 7 1-16,-1 5-1 16,1 9 1-16,0 6 0 15,2 3 0-15,-3 6 1 16,-1 1-2-16,1 2 2 15,-3-1-2-15,1-4 1 16,-2-6-1-16,-4-7-4 16,4-3-7-16,-20-22-6 15,34 9-6-15,-34-9-6 16,31-25-2-16,-17-2-5 16,2-4 3-16,-3-7 19 0</inkml:trace>
          <inkml:trace contextRef="#ctx0" brushRef="#br0" timeOffset="2658.5928">917 235 75 0,'-5'-22'34'0,"5"22"-6"16,-6-22-4-16,6 22-3 15,0 0-4-15,0 0-6 16,0 0-5-16,0 0-7 0,0 0-1 15,-9 17 1-15,9-17 0 16,0 0 0-16,0 0-1 16,0 0-9-16,17 3-14 15,-17-3-9-15,0 0-1 16,18-7-6-16,-18 7-2 16,7-18 25-16</inkml:trace>
        </inkml:traceGroup>
      </inkml:traceGroup>
    </inkml:traceGroup>
    <inkml:traceGroup>
      <inkml:annotationXML>
        <emma:emma xmlns:emma="http://www.w3.org/2003/04/emma" version="1.0">
          <emma:interpretation id="{1696A3F2-D0FA-44AC-AFBD-0CA78A47C3F3}" emma:medium="tactile" emma:mode="ink">
            <msink:context xmlns:msink="http://schemas.microsoft.com/ink/2010/main" type="paragraph" rotatedBoundingBox="2125,11159 7453,11160 7452,13312 2124,133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2383BAA-85F6-4DF9-BE1C-E35A77642C90}" emma:medium="tactile" emma:mode="ink">
              <msink:context xmlns:msink="http://schemas.microsoft.com/ink/2010/main" type="line" rotatedBoundingBox="2125,11159 6927,11160 6926,12053 2124,12052"/>
            </emma:interpretation>
          </emma:emma>
        </inkml:annotationXML>
        <inkml:traceGroup>
          <inkml:annotationXML>
            <emma:emma xmlns:emma="http://www.w3.org/2003/04/emma" version="1.0">
              <emma:interpretation id="{9693DE9D-70C9-44C5-945D-8194A487D3BB}" emma:medium="tactile" emma:mode="ink">
                <msink:context xmlns:msink="http://schemas.microsoft.com/ink/2010/main" type="inkWord" rotatedBoundingBox="2125,11197 5620,11198 5619,12053 2124,12052"/>
              </emma:interpretation>
              <emma:one-of disjunction-type="recognition" id="oneOf1">
                <emma:interpretation id="interp5" emma:lang="en-US" emma:confidence="0">
                  <emma:literal>center</emma:literal>
                </emma:interpretation>
                <emma:interpretation id="interp6" emma:lang="en-US" emma:confidence="0">
                  <emma:literal>Center</emma:literal>
                </emma:interpretation>
                <emma:interpretation id="interp7" emma:lang="en-US" emma:confidence="0">
                  <emma:literal>(center</emma:literal>
                </emma:interpretation>
                <emma:interpretation id="interp8" emma:lang="en-US" emma:confidence="0">
                  <emma:literal>[center</emma:literal>
                </emma:interpretation>
                <emma:interpretation id="interp9" emma:lang="en-US" emma:confidence="0">
                  <emma:literal>centers</emma:literal>
                </emma:interpretation>
              </emma:one-of>
            </emma:emma>
          </inkml:annotationXML>
          <inkml:trace contextRef="#ctx0" brushRef="#br1" timeOffset="5423.0532">-239 1785 94 0,'-26'2'42'0,"26"-2"-6"16,-32-7-11-16,32 7-9 16,-31-9-5-16,15 3-5 15,16 6-6-15,-31-9 0 16,13 6 0-16,-2 1 0 15,4 0 0-15,-4 6-1 16,0 1 0-16,0 6-1 16,-5 4 1-16,4 6-1 15,-5 4 1-15,3 6 0 16,-1 7-1-16,3 5 1 16,3 2 1-16,0 2 1 0,9 5-1 15,5 3 0-15,6-3 1 16,5-2 1-1,7 1-1-15,6-3 0 16,6-4 0-16,2-8-1 0,1-6 0 16,2-6 0-16,3-8-1 15,-3-5-7-15,3-4-13 16,-8-10-10-16,1-3-5 16,-6-8-1-16,-1-8-5 15,-2-1-1-15</inkml:trace>
          <inkml:trace contextRef="#ctx0" brushRef="#br1" timeOffset="6066.8174">269 2153 81 0,'0'0'38'15,"0"0"-5"-15,-5-20-8 16,5 20-6-16,0 0-5 15,-16-20-5-15,16 20-7 16,-17-10 0-16,17 10-1 16,-21-9 1-16,21 9-1 15,-29 1-1-15,13 3 1 16,-4 5-1-16,0 4 0 0,-2 3-1 16,2 6-1-16,2 1 1 15,2 6 0-15,2 0 0 16,7 3 1-16,1 4 1 15,12 0-2-15,3-3 1 16,7-1 0-16,5-1-1 16,5-6 0-16,3-3 0 15,1-6 0-15,5-7-2 16,-3-4 0-16,-3-6-11 16,5 1-8-16,-7-15-8 15,4 2-6-15,-6-6 1 16,0-5 0-16,-5-5-1 15</inkml:trace>
          <inkml:trace contextRef="#ctx0" brushRef="#br1" timeOffset="6553.2201">576 2256 70 0,'20'9'35'0,"-20"-9"-8"15,27-11-5-15,-27 11-3 16,36-18-4-16,-20 4-3 0,8 3-6 16,-4-4-6-16,0 1 0 15,-4-2 0-15,-2 0 0 16,1-4 0-16,-5 3-1 15,-2-2 1-15,-3 1-1 16,-3 1 1-16,-6 1 0 16,4 16-2-16,-16-21 0 15,16 21 0-15,-34-4 0 16,10 9 1-16,-1 8 2 16,-4 1 0-16,2 6 0 15,-4 4 1-15,4 3 0 16,2 2 1-16,5 1 0 15,6 4-1-15,8-3-1 0,8 2-1 16,5-3 1-16,10-1-1 16,6-4-2-1,10-1-6-15,-1-13-9 0,8-4-8 16,-4-9-6-16,5-3-4 16,-1-8-1-16,2-5 2 15,-10-4 11-15</inkml:trace>
          <inkml:trace contextRef="#ctx0" brushRef="#br1" timeOffset="7082.4124">1072 2076 85 0,'-7'19'35'15,"7"-19"0"-15,-7 31-10 16,1-13-8-16,6 6-6 16,0 3-6-16,0 3-4 15,4 3-1-15,0 1 2 16,-1 2-2-16,3 0-1 16,-3-7 1-16,1-4-1 15,0-3 0-15,-4-22-1 16,9 21-2-16,-9-21-5 0,0 0 0 15,7-25 0 1,-7 25-1-16,0-38 1 16,0 15 0-16,-4-10 1 15,4 1 2-15,0 1 8 0,0-3 5 16,6 2 1-16,3-3 2 16,3 8-1-16,-1 2 0 15,5 11 0-15,-16 14 0 16,36-6-4-16,-16 13-5 15,2 11 0-15,0 8 1 16,3 6-1-16,5 6 1 16,1 7 0-16,2 0 0 15,-1 4-1-15,-1-2 0 0,-2 0 0 16,-2-4 0 0,-6-9-5-16,-3-1-10 15,-7-17-7-15,-11-16-4 16,18 14-4-16,-18-14-4 0,8-23 0 15,-5-2 0-15</inkml:trace>
          <inkml:trace contextRef="#ctx0" brushRef="#br1" timeOffset="7534.7891">1552 2351 112 0,'0'0'35'15,"0"0"-4"-15,26-12-10 16,-10-4-10-16,9-4-13 16,8 7-13-16,-5-8-10 15,7 4-6-15,-3 1-4 16,2 3 1-16,-3 3 0 16,-2 1 1-16</inkml:trace>
          <inkml:trace contextRef="#ctx0" brushRef="#br1" timeOffset="7338.4341">1686 2000 124 0,'0'0'36'0,"-13"41"-7"16,1-10-10-16,10 10-9 16,-4 6-9-16,5 4 1 15,2 7-2-15,3 1 0 0,3-1 0 16,2-6-1-16,2-5 0 16,2-6 0-16,3-5-11 15,-5-10-11-15,5-12-7 16,-16-14-3-16,20 2-2 15,-20-2 0-15,3-31 0 16</inkml:trace>
          <inkml:trace contextRef="#ctx0" brushRef="#br1" timeOffset="7947.2147">1962 2359 97 0,'20'1'37'0,"-20"-1"-8"15,18-36-11-15,0 15-6 16,-4-6-2-16,6 0-5 0,-4 0-2 15,-1 1-3-15,-3 1 0 16,-1 4 0-16,-5 1 0 16,-5 2-1-16,-1 18 2 15,-7-26 0-15,7 26 0 16,-21-10 0-16,21 10 0 16,-29 12 0-16,11 3 0 15,3 10 0-15,1 2 0 0,3 7-1 16,2 6 0-16,5 3 1 15,6 4-1 1,5-2-1-16,8-2 0 16,3-3 0-16,7-6 0 0,6-7 0 15,3-9 0-15,2-9-5 16,7-9-9-16,-3-18-6 16,7-3-4-16,-7-12-3 15,1-3-1-15,-6-7-2 16,-1 1 2-16,-9-3 3 15</inkml:trace>
          <inkml:trace contextRef="#ctx0" brushRef="#br1" timeOffset="8287.8333">2496 2144 108 0,'-20'9'31'16,"8"8"-3"-16,8 10-3 16,-3-2-6-16,10 7-7 15,1 2-11-15,3 1 0 0,4-1-1 16,0 2-1-16,3-6 0 15,2-1 0-15,-1-5 0 16,-2-6-2-16,-13-18-5 16,18 21-5-16,-18-21 0 15,0 0-2-15,18-21 1 16,-20-1 2-16,2 2 6 16,-2-7 7-16,-2-3 5 15,3 3 5-15,-3-8 2 16,8 7 0-16,-4-8 0 15,9 5-1-15,0-3-6 16,5 3-6-16,2 4 0 16,4 2 0-16,5 11-14 0,-3-1-9 15,3 8-8-15,-1 3-3 16,1 4 0-16,0-1 0 16,4 1-1-16</inkml:trace>
        </inkml:traceGroup>
        <inkml:traceGroup>
          <inkml:annotationXML>
            <emma:emma xmlns:emma="http://www.w3.org/2003/04/emma" version="1.0">
              <emma:interpretation id="{034C8754-60F9-43E9-8237-88A99FFFCB93}" emma:medium="tactile" emma:mode="ink">
                <msink:context xmlns:msink="http://schemas.microsoft.com/ink/2010/main" type="inkWord" rotatedBoundingBox="5945,11159 6927,11160 6926,12011 5944,12010"/>
              </emma:interpretation>
              <emma:one-of disjunction-type="recognition" id="oneOf2">
                <emma:interpretation id="interp10" emma:lang="en-US" emma:confidence="0">
                  <emma:literal>of</emma:literal>
                </emma:interpretation>
                <emma:interpretation id="interp11" emma:lang="en-US" emma:confidence="0">
                  <emma:literal>Of</emma:literal>
                </emma:interpretation>
                <emma:interpretation id="interp12" emma:lang="en-US" emma:confidence="0">
                  <emma:literal>of,</emma:literal>
                </emma:interpretation>
                <emma:interpretation id="interp13" emma:lang="en-US" emma:confidence="0">
                  <emma:literal>of'</emma:literal>
                </emma:interpretation>
                <emma:interpretation id="interp14" emma:lang="en-US" emma:confidence="0">
                  <emma:literal>or,</emma:literal>
                </emma:interpretation>
              </emma:one-of>
            </emma:emma>
          </inkml:annotationXML>
          <inkml:trace contextRef="#ctx0" brushRef="#br1" timeOffset="8916.5845">3416 2220 90 0,'-3'-20'34'0,"3"20"-3"16,-8-20-6-16,8 20-4 15,-18-21-4-15,18 21-5 16,-25-22-5-16,9 10-5 16,-2 1-1-16,-4 4 1 0,1 3-1 15,-3 2 0-15,2 6-1 16,-1 5 1-16,1 7-1 16,4 9-1-1,2 4 0-15,5 7-1 0,4 2 1 16,7 10-2-16,5 3 0 15,10-1 1-15,5-5-1 16,9-3 1-16,3-8-1 16,8-13 2-16,1-8-2 15,4-15 2-15,-3-12 1 16,-2-10 0-16,-8-4 0 16,-5-8 0-16,-9 0 0 0,-9-2 1 15,-5-2-1 1,-11 4 0-16,-8 6-1 0,1 1 1 15,-6 5-1 1,4 3 0-16,-1 1-1 0,17 20-7 16,-21-25-7-16,21 25-4 15,0 0-6-15,20-11-4 16,-2 9-5-16,7 6 1 16,6 1 2-16,5 4 20 15</inkml:trace>
          <inkml:trace contextRef="#ctx0" brushRef="#br1" timeOffset="9215.8717">3885 2441 52 0,'2'24'38'15,"-2"-24"-4"-15,-18 27-8 16,-3-31-2 0,21 4-2-16,-42-23-5 0,24 1-7 15,-2-7-10-15,0-7 0 16,2-7 0-16,2-9 0 15,5-6 0-15,4-1 1 16,3-2-1-16,8 0 0 16,5-1 1-16,7 5-1 15,6 3 1-15,5 7-1 16,5 9 0-16,6 6-1 16,2 8 0-16,-2 8-8 0,5 13-9 15,-10 4-6 1,3 16-5-16,-13 4-5 15,-5 8-1-15,-11 3 1 16,-7 8-3-16</inkml:trace>
          <inkml:trace contextRef="#ctx0" brushRef="#br1" timeOffset="9389.9844">3891 2224 111 0,'0'0'43'0,"0"0"-5"16,0 0-10-16,29-6-18 15,-9-12-10-15,5 0-3 16,-2-7-11-16,8 3-12 16,-6 1-7-16,0 3-3 15,-5-2 1-15,0 6-1 16,-5-3-1-16</inkml:trace>
        </inkml:traceGroup>
      </inkml:traceGroup>
      <inkml:traceGroup>
        <inkml:annotationXML>
          <emma:emma xmlns:emma="http://www.w3.org/2003/04/emma" version="1.0">
            <emma:interpretation id="{02C1BEE2-BA12-4C4D-B122-7949B55FBC92}" emma:medium="tactile" emma:mode="ink">
              <msink:context xmlns:msink="http://schemas.microsoft.com/ink/2010/main" type="line" rotatedBoundingBox="3101,11900 7468,11968 7448,13312 3080,13244"/>
            </emma:interpretation>
          </emma:emma>
        </inkml:annotationXML>
        <inkml:traceGroup>
          <inkml:annotationXML>
            <emma:emma xmlns:emma="http://www.w3.org/2003/04/emma" version="1.0">
              <emma:interpretation id="{FCD84CEF-67DB-4CBC-BD41-0FE659343DA5}" emma:medium="tactile" emma:mode="ink">
                <msink:context xmlns:msink="http://schemas.microsoft.com/ink/2010/main" type="inkWord" rotatedBoundingBox="3101,11900 7468,11968 7448,13312 3080,13244"/>
              </emma:interpretation>
              <emma:one-of disjunction-type="recognition" id="oneOf3">
                <emma:interpretation id="interp15" emma:lang="en-US" emma:confidence="1">
                  <emma:literal>rotation)</emma:literal>
                </emma:interpretation>
                <emma:interpretation id="interp16" emma:lang="en-US" emma:confidence="0">
                  <emma:literal>rot anon)</emma:literal>
                </emma:interpretation>
                <emma:interpretation id="interp17" emma:lang="en-US" emma:confidence="0">
                  <emma:literal>rot anion)</emma:literal>
                </emma:interpretation>
                <emma:interpretation id="interp18" emma:lang="en-US" emma:confidence="0">
                  <emma:literal>rot anion</emma:literal>
                </emma:interpretation>
                <emma:interpretation id="interp19" emma:lang="en-US" emma:confidence="0">
                  <emma:literal>rot anion]</emma:literal>
                </emma:interpretation>
              </emma:one-of>
            </emma:emma>
          </inkml:annotationXML>
          <inkml:trace contextRef="#ctx0" brushRef="#br1" timeOffset="10342.9922">336 3070 45 0,'0'0'33'0,"-22"-15"-3"16,22 15-2-16,0 0-4 16,0 0-2-16,-18-5-4 15,18 5-3 1,0 0-6-16,0 0-6 0,-7 25-4 16,7-25 0-16,2 36 0 15,3-11 0-15,3 11 0 16,2 4 1-16,1 5 1 15,6 2-2-15,-1 1 2 16,2-3-2-16,-2-3 1 16,0-8-1-16,-1-11 1 15,-1-6-2-15,-14-17 2 16,0 0-1-16,18-2 1 0,-18 2-1 16,-2-38 1-16,-3 9 0 15,-4-1 0-15,0-10 0 16,-2 0 0-1,4-1 0-15,-2-2-1 0,2 1 2 16,3 3-2-16,2 3 1 16,6 0 0-16,7 5-1 15,3 4 1-15,2 6-1 16,10 1 1-16,1 5 0 16,3 8-1-16,5 4 0 15,4 8-12-15,-8-1-8 16,5 10-7-16,-7-3-5 15,2 5-6-15,-8-2-3 16,-1 1 7-16</inkml:trace>
          <inkml:trace contextRef="#ctx0" brushRef="#br1" timeOffset="10907.1896">1164 3210 109 0,'-12'-27'37'15,"12"27"-8"-15,-26-25-8 16,26 25-5-16,-32-23-6 15,12 15-5-15,0 1-5 0,-1 2 0 16,-1 7 0-16,2 1 0 16,-2 6 0-16,3 6-1 15,2 6 0-15,3 4 1 16,3 8-1-16,4 3 0 16,7 7 0-16,2 0-1 15,7 2 1-15,5 0 0 16,4-5 1-16,4-6-1 15,3-7 0-15,4-11 0 16,2-12 1-16,3-10-1 16,0-8 1-16,1-8-1 15,-1-6 1-15,-4-5 1 0,-2-1-1 16,-5 0 0-16,-7 7 0 16,-9 0 1-16,-5 7-1 15,-5-2 0-15,3 22 0 16,-22-23-1-16,6 14 1 15,-4 2-3-15,20 7-6 16,-33-11-4-16,33 11-4 16,-23-11-2-16,23 11-5 15,0 0-3-15,0 0-4 16,5-21-1-16,-5 21 6 16,26-17 14-16</inkml:trace>
          <inkml:trace contextRef="#ctx0" brushRef="#br1" timeOffset="11206.3907">1556 3023 90 0,'0'0'34'0,"0"0"-6"16,-24-11-5-16,24 11-4 15,2 34-4-15,4-1-8 16,4 10-6-16,3 9-1 16,0 11 1-16,3 7 0 15,2 4 0-15,0 0-1 0,0-2 1 16,0-7-2-16,0-9 1 16,-9-15-15-16,9-5-9 15,-18-36-9-15,15 18-1 16,-15-18-1-16,-11-34-2 15,-4-4 1-15</inkml:trace>
          <inkml:trace contextRef="#ctx0" brushRef="#br1" timeOffset="11395.0641">1502 3349 122 0,'18'3'36'0,"7"1"-4"15,-3-11-14 1,10-4-14-16,8 2-17 16,0-7-8-16,3 3-10 15,2-3-3-15,-2 0-6 0,2 3-2 16,-3 1 12-16</inkml:trace>
          <inkml:trace contextRef="#ctx0" brushRef="#br1" timeOffset="12027.9172">2473 3374 94 0,'-9'-29'43'16,"9"29"-8"-16,-31-36-10 16,16 18-7-16,-12-5-9 15,4 5-3-15,-8 2-6 16,2 1 0-16,-3 6 0 16,1 6 0-16,2 4 0 15,0 8 0-15,6 9 0 16,1 4-4-16,4 12-2 15,2 4-1-15,9 9-1 16,1-2 0-16,10 9-1 16,1-4-1-16,8-3 4 15,7-6 4-15,5-10 6 0,8-8 2 16,-1-15 0-16,2-8 0 16,1-15 2-16,1-6-1 15,-6-8-1-15,-1-5-1 16,-7-2-6-16,-4-4 1 15,-5 4 0-15,-2 2 1 16,-8 7-1-16,-3 2 1 16,0 25-1-16,-7-24 1 15,7 24-1-15,0 0 1 16,-16 25-1-16,14 1 0 16,2 4 0-16,5 8-1 15,6 2 1-15,4 1-1 0,4 0 1 16,7 1 0-16,1-4-1 15,3-10 1-15,1-4-1 16,0-17-4 0,1-3-10-16,-5-17-7 0,0-5-5 15,-5-18-5-15,1-5-1 16,-8-10-2-16,-1-3 2 16</inkml:trace>
          <inkml:trace contextRef="#ctx0" brushRef="#br1" timeOffset="12617.8219">2660 3361 141 0,'0'0'36'16,"25"-28"-5"-16,-1 13-14 0,-1-8-12 15,4-1-4-15,6-3-1 16,1 0 1-16,4 4-10 16,-4-6-7-16,8 8-5 15,-10-5-1-15,8 14-1 16,-9-4 0-16,3 12 0 15,-12-1 1-15,1 8 10 16,-7 6 11-16,-5 7 7 16,-4 10 6-16,-3 1 5 0,0 10 4 15,-8 1 1 1,9 13 0-16,-6-8-2 16,10 11-3-16,-4-9-3 15,10 7-5-15,-5-7-3 0,7-5-7 16,6-3-10-16,-7-13-8 15,8-3-6-15,-24-21-4 16,34 6-4-16,-21-22-1 16,1-6-1-16,-10-10 2 15</inkml:trace>
          <inkml:trace contextRef="#ctx0" brushRef="#br1" timeOffset="12251.9637">2738 3108 101 0,'0'0'34'0,"-22"-18"-4"16,22 18-5-16,-9 25-6 0,13 4-8 15,1 7-10-15,4 7-1 16,4 4 0-16,3 3-1 16,2 2 2-1,2 0-2-15,2-3 1 0,-4-4 0 16,1-7-1-16,-6-11-10 15,5-4-7-15,-18-23-7 16,18 11-6-16,-18-11-3 16,0-23 2-16,-11-1-1 15,-1-3 0-15</inkml:trace>
          <inkml:trace contextRef="#ctx0" brushRef="#br1" timeOffset="12763.0349">3239 3099 42 0,'0'0'19'0,"-19"-24"-4"16,19 24-9-16,0 0-11 16,0 0-8-16,0 0-8 0,23 20-4 15,-1-11 8-15,-2-5 17 16</inkml:trace>
          <inkml:trace contextRef="#ctx0" brushRef="#br1" timeOffset="13661.7944">3749 3253 113 0,'-21'-14'40'16,"21"14"-9"-16,-35-25-9 0,35 25-5 15,-39-29-6-15,17 18-7 16,0-1-3-16,-1 4 0 15,-1 3 0-15,3 9-1 16,-1 6 1-16,2 10 0 16,2 9 0-16,7 5-2 15,6 9 1-15,3 8-2 16,9 3 1-16,6 0-1 16,9-4 1-16,3-3-1 15,9-9 1-15,6-11-1 16,1-13 2-16,3-14-1 15,-5-13 2-15,-1-8-1 16,-5-11 0-16,-4-6 0 0,-11-5 1 16,-7-2-1-16,-13 3 0 15,-7 3 0-15,-6 4-2 16,-6 7 2-16,-5 4 0 16,-3 6 0-16,2 6-1 15,2 1-3-15,7 7-4 16,2-8-4-16,16 12-7 15,-4-20-4-15,4 20-1 16,26-25-1-16,1 10 1 16,-2-3 7-16,6 2 8 15,-1 2 11-15,-1 3 10 16,0 11 10-16,-11 2 3 16,0 10 0-16,-7 6-1 0,0 15-3 15,-10 1-4-15,5 14-7 16,-4-1-2-16,3 5-9 15,2 1 2 1,2-1-1-16,2-7 0 0,0-4-1 16,3-12 1-16,1-7 1 15,-15-22-1-15,22 17 1 16,-22-17-1-16,16-21 0 16,-13 1 1-16,-1-9-1 15,-4-3 0-15,-3-6 1 16,0-5-2-16,-1 0 2 15,1 0 0-15,3 3 0 16,0 0 0-16,2 8 0 0,6 5-2 16,3 7 1-16,-9 20-1 15,28-11 0-15,-8 20 0 16,4 6 0 0,3 8-1-16,2 6 1 0,1 5 1 15,1 4-1-15,2 0 1 16,-6 1-1-16,-2-3 1 15,-5-1-1-15,-6-7 1 16,-3-4 0-16,-4-6 0 16,-7-18-9-16,4 20-9 15,-4-20-6-15,0 0-6 16,-6-22-5-16,6 22 1 16,-1-38-1-16,2 13 0 0</inkml:trace>
          <inkml:trace contextRef="#ctx0" brushRef="#br1" timeOffset="14158.6618">4022 2548 106 0,'-33'-21'33'0,"33"21"0"16,-16-17-11-16,16 17-5 16,0 0-6-16,25-1-7 0,-1 6-4 15,3 6-1-15,9 7 0 16,7 7 0-16,4 7 1 15,7 8 1-15,2 14-1 16,2 7 1-16,-4 11 0 16,0 4-1-16,-3 6 1 15,-8 1 0-15,-7 3 0 16,-9 3-2-16,-7-7 1 16,-7-2 0-16,-6-10 1 15,-5 0-2-15,-4-7 2 16,-4-4-2-16,1-8 1 15,0-6 0-15,-1-9 0 0,3-9 0 16,-1-6-1-16,4-21 1 16,0 16-2-16,0-16-16 15,5-21-13-15,-3-6-4 16,5-4 1-16,-1-10-6 16,-3-15-3-16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7:13.1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166C315-B5C6-49E9-A196-3A327EFE0145}" emma:medium="tactile" emma:mode="ink">
          <msink:context xmlns:msink="http://schemas.microsoft.com/ink/2010/main" type="inkDrawing" rotatedBoundingBox="7428,6707 8198,7229 8178,7259 7408,6738" semanticType="callout" shapeName="Other">
            <msink:sourceLink direction="with" ref="{57C690BC-1731-4E77-A0A7-896293143B36}"/>
            <msink:sourceLink direction="with" ref="{AFCD5199-8C67-43A5-911C-710435C25987}"/>
          </msink:context>
        </emma:interpretation>
      </emma:emma>
    </inkml:annotationXML>
    <inkml:trace contextRef="#ctx0" brushRef="#br0">0 1 62 0,'0'0'34'0,"16"22"-4"16,-16-22-10-16,36 29-4 16,-9-11 0-16,13 9-1 0,-2-3-2 15,12 5-2-15,1 2-5 16,5 2-1-16,2 1-3 16,-1 3 0-16,-3-1-3 15,-1-3-7-15,-1 5-6 16,-10-7-5-16,-3 1-7 15,-8-4-3-15,-6-3-4 16,-10-7-2-16,-15-18-2 16,14 20 8-16,-14-20 29 15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7:13.47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1B39FCE-8E89-465D-B501-468CB9F0A89B}" emma:medium="tactile" emma:mode="ink">
          <msink:context xmlns:msink="http://schemas.microsoft.com/ink/2010/main" type="inkDrawing" rotatedBoundingBox="7622,7217 8055,6610 8100,6642 7666,7249" semanticType="callout" shapeName="Other">
            <msink:sourceLink direction="with" ref="{AFCD5199-8C67-43A5-911C-710435C25987}"/>
          </msink:context>
        </emma:interpretation>
      </emma:emma>
    </inkml:annotationXML>
    <inkml:trace contextRef="#ctx0" brushRef="#br0">676-72 60 0,'0'0'37'0,"-16"-5"-5"16,0 5-6-16,16 0-2 15,-34 22-5-15,17 1-2 16,-6 1-6-16,1 11-1 15,-5 1-6-15,0 6-4 16,-3 5-1-16,-1 4 1 16,-3 1-1-16,1-1 1 0,1 0-1 15,3-5-1 1,3-5-6-16,-1-8-4 16,13-4-5-16,-2-14-6 15,16-15-6-15,0 0-5 0,0 0-6 16,0-24 0-16,9-9 9 15,11-1 31-15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7:55.3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155EB32-0478-4099-B5E6-BF2DB8BBA5EC}" emma:medium="tactile" emma:mode="ink">
          <msink:context xmlns:msink="http://schemas.microsoft.com/ink/2010/main" type="writingRegion" rotatedBoundingBox="2603,5143 13106,6091 12968,7610 2466,6662"/>
        </emma:interpretation>
      </emma:emma>
    </inkml:annotationXML>
    <inkml:traceGroup>
      <inkml:annotationXML>
        <emma:emma xmlns:emma="http://www.w3.org/2003/04/emma" version="1.0">
          <emma:interpretation id="{12112CB8-404E-422C-AAB2-1FD47BADB00F}" emma:medium="tactile" emma:mode="ink">
            <msink:context xmlns:msink="http://schemas.microsoft.com/ink/2010/main" type="paragraph" rotatedBoundingBox="2603,5143 13106,6091 12968,7610 2466,666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36232A3-29D2-4166-84DC-32C2F62980CA}" emma:medium="tactile" emma:mode="ink">
              <msink:context xmlns:msink="http://schemas.microsoft.com/ink/2010/main" type="line" rotatedBoundingBox="2603,5143 13106,6091 12968,7610 2466,6662"/>
            </emma:interpretation>
          </emma:emma>
        </inkml:annotationXML>
        <inkml:traceGroup>
          <inkml:annotationXML>
            <emma:emma xmlns:emma="http://www.w3.org/2003/04/emma" version="1.0">
              <emma:interpretation id="{2C0438B1-A4D6-4D43-97B8-17BE2272CA13}" emma:medium="tactile" emma:mode="ink">
                <msink:context xmlns:msink="http://schemas.microsoft.com/ink/2010/main" type="inkWord" rotatedBoundingBox="2698,4939 8577,6250 8236,7780 2356,6469"/>
              </emma:interpretation>
              <emma:one-of disjunction-type="recognition" id="oneOf0">
                <emma:interpretation id="interp0" emma:lang="en-US" emma:confidence="0">
                  <emma:literal>FIX</emma:literal>
                </emma:interpretation>
                <emma:interpretation id="interp1" emma:lang="en-US" emma:confidence="0">
                  <emma:literal>FIX.</emma:literal>
                </emma:interpretation>
                <emma:interpretation id="interp2" emma:lang="en-US" emma:confidence="0">
                  <emma:literal>Fix.</emma:literal>
                </emma:interpretation>
                <emma:interpretation id="interp3" emma:lang="en-US" emma:confidence="0">
                  <emma:literal>Foxx.</emma:literal>
                </emma:interpretation>
                <emma:interpretation id="interp4" emma:lang="en-US" emma:confidence="0">
                  <emma:literal>T=Fx..</emma:literal>
                </emma:interpretation>
              </emma:one-of>
            </emma:emma>
          </inkml:annotationXML>
          <inkml:trace contextRef="#ctx0" brushRef="#br0">-2860-689 126 0,'0'0'42'0,"29"-21"-8"16,2 13-14-16,-1-4-7 16,12 7-7-16,5-4-5 15,2 0-1-15,3 1 0 16,-2 3 0-16,1 1 0 15,-6 1 0-15,-3 3 0 0,-12-2-7 16,-3 7-7 0,-10-1-5-16,-17-4-5 15,18 13-5-15,-18-13-5 16,0 0 0-16,-4 21-1 0,4-21 8 16,-20 5 9-16</inkml:trace>
          <inkml:trace contextRef="#ctx0" brushRef="#br0" timeOffset="-317.0113">-2779-656 112 0,'-9'-22'44'15,"9"22"-8"-15,0 0-8 16,0 0-10-16,-18-13-4 16,18 13-11-16,-1 24-3 15,1-1 0-15,0 10 0 16,1 8 0-16,1 13-2 15,0 7 1-15,-2 9 1 0,0 8-1 16,0 3 0-16,-4 1 1 16,3-2-1-16,-1-5 1 15,0-10 0-15,4-6 1 16,1-8-1-16,1-13-1 16,1-11-2-16,-5-27-8 15,15 19-9-15,-15-19-7 16,11-25-8-16,-10-4-2 15,5-12-3-15,-4-9-3 16,0-10 11-16</inkml:trace>
          <inkml:trace contextRef="#ctx0" brushRef="#br0" timeOffset="297.7089">-2784-302 121 0,'33'18'41'15,"-12"-20"-8"-15,10 4-11 0,-2-5-8 16,5-1-9-16,4 0-5 16,-2 3 0-16,4-1 0 15,-4 0 0-15,0 4 0 16,-7-2 0-16,-2 7-8 16,-11-3-5-16,2 5-8 15,-18-9-7-15,0 0-5 16,13 18-2-16,-13-18-4 15,0 0-3-15,0 0 26 16</inkml:trace>
          <inkml:trace contextRef="#ctx0" brushRef="#br0" timeOffset="36738.5998">-2082-253 12 0,'0'0'10'16,"0"-20"0"-16,0 20 1 15,-2-18 1-15,2 18 0 0,-3-16 1 16,3 16 2-16,0 0 3 15,-8-22 4 1,8 22-1-16,0 0-1 0,0 0-2 16,0 0-1-16,0 0-3 15,0 0-2-15,0 0-6 16,0 0-5-16,0 0-2 16,0 0 2-16,0 0-1 15,0 0 1-15,17 16-1 16,-17-16 1-16,19 26 0 15,-8-10-1-15,4 4 0 16,1 1 0-16,2 2-1 16,2 3 0-16,1 1 1 0,3 0-1 15,1 0 1 1,-1 1-1-16,1 3 0 16,-2-4 1-16,1-2 0 15,-1-1-1-15,1-3 1 0,-4 1 0 16,-1-4 0-16,-1-2 0 15,1-5 0-15,-19-11-1 16,23 16-7-16,-23-16-13 16,16 7-7-16,-16-7-5 15,0 0-2-15,0-18 0 16,-9 2 0-16,4-4 1 16</inkml:trace>
          <inkml:trace contextRef="#ctx0" brushRef="#br0" timeOffset="37178.7141">-1757-350 55 0,'0'0'21'16,"-29"16"4"-16,29-16-4 16,-31 21-1-16,19-4-1 15,-8-5-2-15,7 6-3 0,-5-2-2 16,5 6-1-16,-5-2-4 15,4 3-1-15,-2 0-4 16,-1 3-2-16,3 2-1 16,-2 3 0-16,0-2 1 15,-1 0-1-15,5-4 0 16,1 0 1-16,2-5-1 16,2 0 1-16,7-20-2 15,-8 21-7-15,8-21-12 16,0 0-9-16,0 0-3 15,0 0-1-15,18-27 2 16,-16 2-4-16</inkml:trace>
          <inkml:trace contextRef="#ctx0" brushRef="#br0" timeOffset="1590.0997">-1263-336 62 0,'-2'-18'31'0,"2"18"1"16,2-27-4-16,-2 27-1 16,0-16-4-16,0 16-3 15,0 0-3-15,0 0-6 0,0 0-9 16,11 23-2-16,-2-7 0 16,4 6-1-16,8 3 1 15,6 6 1-15,8 5-2 16,4 1 1-16,6 5 0 15,4 1 0-15,5 0 0 16,0 2 0-16,2 0-1 16,0 0 1-16,-2 0 0 15,-1-2 1-15,-6-1-1 16,-4-3 0-16,-5-3 0 16,-6-3 0-16,-5-6 0 15,-7-4-1-15,-2-5 0 0,-18-18 0 16,20 20 0-16,-20-20-9 15,0 0-10-15,0 0-8 16,-5-24-6-16,-6 3-2 16,0-3 0-16,-7-6 0 15,5-8-1-15</inkml:trace>
          <inkml:trace contextRef="#ctx0" brushRef="#br0" timeOffset="2026.8516">-577-489 144 0,'-31'14'37'15,"17"3"0"-15,-10-3-11 16,8 9-15-16,-2 6-11 16,-5 4 0-16,-3 6-1 15,-1 4 0-15,0 4 0 16,-4 3 1-16,1 1-1 16,-3 3 0-16,-1-2 0 15,0 0 0-15,-1-1 0 0,1-1 1 16,4-5-1-16,1 0 1 15,3-5 0 1,3-8 0-16,3-3 0 16,7-6 1-16,3-3-2 0,10-20 1 15,-9 21-1-15,9-21-3 16,0 0-12-16,0 0-11 16,21-3-8-16,-21 3-6 15,27-29-1-15,-10 7 0 16,2-3 5-16</inkml:trace>
          <inkml:trace contextRef="#ctx0" brushRef="#br0" timeOffset="-2072.7405">-5864-1128 24 0,'0'0'13'15,"0"0"4"1,7-21 6-16,-7 21 5 16,0 0-1-16,0 0 0 0,0 0-3 15,0 0-2-15,0 0-4 16,0 0-4-16,6-18-6 16,-6 18-7-16,0 0-1 15,25-17 0-15,-25 17 1 16,30-18-1-16,-10 9 0 15,2-1 1-15,1 1-1 16,3 0 0-16,1 0 1 16,2 2-1-16,-2 5 0 0,0 0 1 15,0 4-1 1,0 3 0-16,0 2 0 16,0 6 0-16,-2 3 0 15,-1-2 0-15,3 6 0 0,2 0 0 16,0 0 0-16,1 1 0 15,5 3-1-15,2-4 1 16,3-1-1-16,7-1 1 16,0-3-1-16,3-1 0 15,8-5 1-15,-2-3 0 16,6-5 0-16,-3-2 0 16,1-7 0-16,-1-1 0 15,1-5 1-15,-1-4-1 16,-3-4 1-16,2-1-1 15,-4-6 0-15,0 0 0 16,-5 1 1-16,-2-5-1 16,-7 3 1-16,-6 5-1 0,-4-1 0 15,-8 7 1-15,-9 2 1 16,-13 17-1-16,5-19 0 16,-5 19-9-16,0 0-12 15,-31-2-9-15,31 2-7 16,-34 14-1-16,34-14-1 15,-34 22-1-15,18-6 0 16</inkml:trace>
          <inkml:trace contextRef="#ctx0" brushRef="#br0" timeOffset="-1566.0465">-4657-915 87 0,'0'0'44'0,"0"0"-6"15,0 0-7-15,-16 9-9 16,18 7-5-16,-6 0-6 16,4 7-11-16,-2 10 0 15,0 6 0-15,-1 12-1 16,-1 4 0-16,2 8 0 15,-3 8 0-15,1 4 0 16,1 1 0-16,-1 1 0 16,2 1 0-16,1-8 0 15,-1-2 1-15,2-9 0 16,2-8 0-16,1-8 0 16,-1-7 1-16,2-11-1 0,-3-9-5 15,-1-16-15-15,0 0-10 16,0 0-6-16,0 0-1 15,15-36 1-15,-8-3-3 16,7-8 1-16</inkml:trace>
          <inkml:trace contextRef="#ctx0" brushRef="#br0" timeOffset="-1101.7012">-4060-523 153 0,'8'23'37'0,"-8"-23"-6"0,28 20-13 15,-8-9-12 1,7 0-6-16,8-1-1 0,4 1 0 16,3-5 0-16,-1 1 0 15,4 2-14-15,-8-7-8 16,0 5-7-16,-8-5-5 16,-7 1-1-16,-22-3-1 15,0 0 0-15,0 0 10 16</inkml:trace>
          <inkml:trace contextRef="#ctx0" brushRef="#br0" timeOffset="-902.0455">-3948-147 100 0,'15'18'43'0,"6"-7"-3"16,6-2-11-16,-3-8-15 15,10-1-11-15,0 4-21 16,-5-8-8-16,2 3-6 16,-6-3-5-16,-1-1-2 15,-3-1-4-15,-1-5 10 16</inkml:trace>
          <inkml:trace contextRef="#ctx0" brushRef="#br0" timeOffset="2486.5882">7 83 181 0,'0'0'43'0,"-14"27"-12"16,14-27-32-16,0 0-7 0,0 0-18 16,0 0-11-1,4-21-6-15,10 1-1 16,6-11-1-16,5-7 0 16</inkml:trace>
        </inkml:traceGroup>
        <inkml:traceGroup>
          <inkml:annotationXML>
            <emma:emma xmlns:emma="http://www.w3.org/2003/04/emma" version="1.0">
              <emma:interpretation id="{8E765D35-C2D2-46EC-A80E-756550EDB5EB}" emma:medium="tactile" emma:mode="ink">
                <msink:context xmlns:msink="http://schemas.microsoft.com/ink/2010/main" type="inkWord" rotatedBoundingBox="9242,6112 11279,6347 11173,7264 9136,7029"/>
              </emma:interpretation>
              <emma:one-of disjunction-type="recognition" id="oneOf1">
                <emma:interpretation id="interp5" emma:lang="en-US" emma:confidence="1">
                  <emma:literal>Sino</emma:literal>
                </emma:interpretation>
                <emma:interpretation id="interp6" emma:lang="en-US" emma:confidence="0">
                  <emma:literal>Sino.</emma:literal>
                </emma:interpretation>
                <emma:interpretation id="interp7" emma:lang="en-US" emma:confidence="0">
                  <emma:literal>sine</emma:literal>
                </emma:interpretation>
                <emma:interpretation id="interp8" emma:lang="en-US" emma:confidence="0">
                  <emma:literal>sino</emma:literal>
                </emma:interpretation>
                <emma:interpretation id="interp9" emma:lang="en-US" emma:confidence="0">
                  <emma:literal>Sine</emma:literal>
                </emma:interpretation>
              </emma:one-of>
            </emma:emma>
          </inkml:annotationXML>
          <inkml:trace contextRef="#ctx0" brushRef="#br0" timeOffset="3409.6261">1244-228 133 0,'-2'-23'44'16,"2"23"-3"-16,-15-33-12 15,15 33-21 1,-23-30-8-16,8 13 0 0,-4 1 0 16,-1 4 0-16,-4-3 0 15,-5 4 0-15,0 4 0 16,-3 5 0-16,-2 2 0 16,-1 6 0-16,-1 5 0 15,2 5 0-15,2 5 0 16,1 5 0-16,7 1 0 15,3 1-1-15,10 1 0 16,4-2 0-16,7 0 1 0,7-5 0 16,4-1 0-16,9-5 0 15,7-1 0 1,3-6-1-16,5 0 0 16,1-4 1-16,3 1-1 0,3-1 0 15,-1-1 1-15,1 3 0 16,-1 4 1-16,1 3 1 15,-4 2-1-15,0 6 1 16,-4 3-1-16,-5 6-1 16,-4 1 0-16,-3 4 0 15,-8 0 0-15,-5 2 0 16,-5-2-1-16,-10-2 0 16,-6 0 0-16,-4-7 0 0,-11-2 0 15,-6-1 1 1,-5-6-1-16,-5-8 1 15,-8-2 1-15,1-5-1 16,-3-1-1-16,1-4 1 0,7-3 0 16,5-4 0-16,10-2 0 15,6-2 0-15,10-3-1 16,10-7-8-16,17-2-10 16,1-8-8-16,17-1-7 15,1-7 0-15,12 3-1 16,-3-7-1-16,12 0 0 15</inkml:trace>
          <inkml:trace contextRef="#ctx0" brushRef="#br0" timeOffset="3862.0643">1738-422 140 0,'-20'1'35'0,"-5"3"-1"15,9 16-7-15,-2-6-11 16,18-14-17-16,-6 36-17 15,6-36-7-15,22 22-6 16,-2-17-5-16,14-3-3 16,4-2-4-16,9 0 2 15,3 2 24-15</inkml:trace>
          <inkml:trace contextRef="#ctx0" brushRef="#br0" timeOffset="3681.6613">1693-100 169 0,'2'46'36'16,"-11"-2"-3"-16,9 11-17 15,-4 1-15-15,0 0-1 16,4-4 0-16,0-3 0 16,2-13 0-16,2-15-11 15,-4-21-11-15,21 2-8 16,-1-25-5-16,-5-22 0 15,6-6 0-15,-4-19 0 0,2-5 2 16</inkml:trace>
          <inkml:trace contextRef="#ctx0" brushRef="#br0" timeOffset="4393.9922">2218-104 117 0,'-13'22'43'16,"-3"-6"-5"-16,3 7-8 15,-3-5-10-15,7 9-13 16,0 2-7-16,4 2 0 16,3 3 0-16,4 0 0 15,3 2 0-15,2-4 0 16,1-1 0-16,2-6 0 15,-1-5 0-15,-9-20 0 0,18 21 0 16,-18-21 0-16,0 0 0 16,18-8 0-16,-18 8 0 15,4-31 0-15,-4 9 0 16,0-5 0-16,-2-1 0 16,0-7 0-16,-1-2 0 15,3-3 0-15,2-1-1 16,3 1 1-16,4 2-1 15,6 4 1-15,1 7-1 16,7 7 2-16,4 9-1 16,0 10 1-16,4 8 0 15,2 7-1-15,-1 6 0 16,1 9 0-16,-1 1 0 0,-1 5 0 16,-2 1 0-1,-2 3 0-15,-2 1 0 16,-7-1 0-16,-4 3 0 15,-5-3 0-15,-3 1 0 0,-6-4 0 16,-4 0 0-16,1-9-1 16,-1 0-5-16,4-27-6 15,4 27-6-15,-4-27-6 16,0 0-6-16,27-25-5 16,-6-1-4-16,3-6-2 15,5-11 5-15,7-4 24 16</inkml:trace>
          <inkml:trace contextRef="#ctx0" brushRef="#br0" timeOffset="5130.3603">3737-287 65 0,'0'0'44'0,"0"0"-2"15,25-22-8-15,-25 22-4 0,6-22-7 16,-10 6-6 0,4 16-17-16,-9-23 0 15,9 23 0-15,-29-24 0 16,8 19 0-16,-8-4 0 0,-5 5 0 15,-4 1 0-15,-2 1 0 16,-1 2 0-16,-3 4 0 16,5 3 0-16,-1 2 0 15,6 11 0-15,-3 1 0 16,9 13 0-16,-1 4 0 16,5 9 0-16,4 7 0 15,6 7 0-15,5 0 0 16,5 6 0-16,12 5 0 15,2-2 0-15,16 0 0 16,6-1 0-16,10-5 0 16,14-4 0-16,7-6 0 15,12-8 0-15,10-8 0 0,9-9 0 16,4-9 0-16,4-8 0 16,1-8 0-16,-2-9 0 15,-5-6 0-15,-9-9 0 16,-10-5 0-16,-10-8 0 15,-11-6 0-15,-11-6 0 16,-11-6 0-16,-10-3 0 16,-8-7 0-16,-12-3 0 15,-6-8 0-15,-9-2 0 16,-9 0 0-16,-9 2 0 16,-7 2 0-16,-9 7 0 15,-6 7 0-15,-6 11 0 16,-8 11 0-16,-2 12 0 0,-2 12 0 15,-1 4 0-15,2 4 0 16,1 6 0-16,7 1 0 16,13 6 0-16,4-9-18 15,20 5-10-15,1-7-6 16,22 0-3-16,0 0-6 16,0 0 0-16,27-14-1 15</inkml:trace>
          <inkml:trace contextRef="#ctx0" brushRef="#br0" timeOffset="5446.8254">3430 38 140 0,'31'7'43'15,"12"-5"0"-15,4-13-15 16,15-1-27-16,10-1-1 16,4 1 0-16,-2-3 0 15,0 4 0-15,-4 2 0 16,-1 4 0-16,-6 3 0 16,-6 2 0-16,-6 6 0 15,-9-5-4-15,-5 10-17 16,-15-5-10-16,-4 1-1 0,-18-7-1 15,0 0 0-15,0 0-2 16,-11-22 0 0,0 2 5-16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23:46.8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51CA3B3-EA69-4575-AEBC-0ABC3B9C9F51}" emma:medium="tactile" emma:mode="ink">
          <msink:context xmlns:msink="http://schemas.microsoft.com/ink/2010/main" type="writingRegion" rotatedBoundingBox="4338,6116 11487,6599 10876,15634 3727,15150"/>
        </emma:interpretation>
      </emma:emma>
    </inkml:annotationXML>
    <inkml:traceGroup>
      <inkml:annotationXML>
        <emma:emma xmlns:emma="http://www.w3.org/2003/04/emma" version="1.0">
          <emma:interpretation id="{320CD287-DD84-4703-9C7C-A82DF315F39E}" emma:medium="tactile" emma:mode="ink">
            <msink:context xmlns:msink="http://schemas.microsoft.com/ink/2010/main" type="paragraph" rotatedBoundingBox="4338,6116 8023,6365 7963,7266 4277,70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AB11673-023C-40B0-9099-C4218AB66E86}" emma:medium="tactile" emma:mode="ink">
              <msink:context xmlns:msink="http://schemas.microsoft.com/ink/2010/main" type="line" rotatedBoundingBox="4338,6116 8023,6365 7963,7266 4277,7016"/>
            </emma:interpretation>
          </emma:emma>
        </inkml:annotationXML>
        <inkml:traceGroup>
          <inkml:annotationXML>
            <emma:emma xmlns:emma="http://www.w3.org/2003/04/emma" version="1.0">
              <emma:interpretation id="{459E9486-5C2C-4D87-B3C5-A9EE996C8BB2}" emma:medium="tactile" emma:mode="ink">
                <msink:context xmlns:msink="http://schemas.microsoft.com/ink/2010/main" type="inkWord" rotatedBoundingBox="4338,6116 8023,6365 7963,7266 4277,7016"/>
              </emma:interpretation>
              <emma:one-of disjunction-type="recognition" id="oneOf0">
                <emma:interpretation id="interp0" emma:lang="en-US" emma:confidence="0">
                  <emma:literal>FIX</emma:literal>
                </emma:interpretation>
                <emma:interpretation id="interp1" emma:lang="en-US" emma:confidence="0">
                  <emma:literal>Fix</emma:literal>
                </emma:interpretation>
                <emma:interpretation id="interp2" emma:lang="en-US" emma:confidence="0">
                  <emma:literal>Fax</emma:literal>
                </emma:interpretation>
                <emma:interpretation id="interp3" emma:lang="en-US" emma:confidence="0">
                  <emma:literal>Fox</emma:literal>
                </emma:interpretation>
                <emma:interpretation id="interp4" emma:lang="en-US" emma:confidence="0">
                  <emma:literal>~=IFxX</emma:literal>
                </emma:interpretation>
              </emma:one-of>
            </emma:emma>
          </inkml:annotationXML>
          <inkml:trace contextRef="#ctx0" brushRef="#br0">1638 85 101 0,'-1'22'41'0,"1"-22"-7"16,-6 27-7-16,-1-11-8 15,7 5-6-15,-2 1-7 16,2 5-5-16,4 2-1 15,-1 3 0-15,1 2 0 16,0 2 0-16,-1 0 0 0,1 2 0 16,-2 3 0-16,-1-3 0 15,1-2-1-15,-2-2 2 16,0-2-1 0,-2-5-1-16,4-1 1 0,-2-5 0 15,0-21-1-15,2 27 1 16,-2-27-6-16,0 0-10 15,0 0-9-15,0 0-6 16,11-16-5-16,-11-8 1 16,5-4-1-16,-3-12 1 15</inkml:trace>
          <inkml:trace contextRef="#ctx0" brushRef="#br0" timeOffset="385.4452">1633 107 48 0,'0'0'29'16,"0"0"4"-16,0 0-4 15,0 0-3-15,0 0-5 16,0 0-2-16,0 0-5 16,0 0-4-16,20 0-6 0,-20 0-5 15,34-2 0 1,-11-2 1-16,5-1 0 16,2-1 0-16,3-1 0 0,1 0 0 15,0 0 0-15,-1 0 0 16,-5 1-2-16,-4 1-9 15,-1 7-9-15,-23-2-6 16,0 0-5-16,6 19-4 16,-6-19-2-16,-34 27-3 15,5-12 12-15</inkml:trace>
          <inkml:trace contextRef="#ctx0" brushRef="#br0" timeOffset="625.5463">1692 373 117 0,'0'0'37'16,"0"0"-6"-16,0 0-8 16,0 0-7-16,17 9-6 15,-17-9-7-15,32-8-5 16,-16 5 1-16,6-1-12 15,-6-1-11-15,8-1-7 16,-8 1-6-16,2-2-4 16,-18 7-2-16,29-14 1 15</inkml:trace>
          <inkml:trace contextRef="#ctx0" brushRef="#br0" timeOffset="1304.0362">2217 340 111 0,'0'0'37'0,"2"18"-3"16,-2-18-10-16,0 0-6 16,16 22-7-16,-16-22-8 15,27 21-3-15,-9-8 0 16,4 3 0-16,1 0 0 16,3 4 0-16,1-2 0 15,3-2-1-15,-1 4 1 16,0-2 0-16,-2-2 0 15,-2-1 0-15,-5-1 0 0,-4-3 0 16,-16-11 0-16,22 18-3 16,-22-18-10-16,0 0-8 15,0 0-4 1,0 0-6-16,0 0-2 0,-11-20-3 16,11 20-3-16,-18-27 4 15</inkml:trace>
          <inkml:trace contextRef="#ctx0" brushRef="#br0" timeOffset="1645.5329">2522 303 102 0,'-11'16'36'0,"-7"-7"-5"0,18-9-4 16,-32 25-9-16,15-7-4 16,-2-2-6-16,4 4-3 15,-3-2-6-15,2 2 1 16,-2-1-1-16,2 3 1 16,-1-2-1-16,3-1 1 15,1-1 0-15,1 0 0 16,12-18-1-16,-16 29 0 15,16-29-3-15,0 0-7 16,-6 20-7-16,6-20-6 16,0 0-7-16,11-23-4 15,0 6-4-15,1-6-2 16,3-4 9-16</inkml:trace>
          <inkml:trace contextRef="#ctx0" brushRef="#br0" timeOffset="-2214.9354">5 231 46 0,'0'0'25'16,"0"0"2"-16,0 0 1 15,-8-17-4-15,8 1-3 16,0 16-2-16,9-25-3 16,-9 25-2-16,11-29-5 15,-11 29-3-15,13-28-6 16,-13 28 0-16,11-27 0 15,-11 27 0-15,10-24 0 16,-10 24-1-16,15-23 1 16,-15 23-1-16,16-22 1 15,-16 22 0-15,20-16 0 16,-20 16 0-16,18-3 0 0,-18 3 1 16,20 7-1-16,-20-7 0 15,20 20 0-15,-20-20 1 16,25 30-2-16,-25-30 2 15,32 31-2-15,-12-15 1 16,2-2 0-16,-1 1 0 16,5-5 0-16,1-1 0 15,-2-3 0-15,4-3 0 16,-4-3-1-16,0-3 1 16,1-4 0-16,-1-2 0 15,-2-2 0-15,-1-4 0 16,0 1 0-16,-1-2 0 0,-3-2 0 15,-2 3 0-15,-1-1 0 16,-15 16 0-16,22-23-12 16,-22 23-11-16,7-16-6 15,-7 16-6-15,0 0-3 16,0 0-4-16,-18 16-2 16</inkml:trace>
          <inkml:trace contextRef="#ctx0" brushRef="#br0" timeOffset="-1614.3547">381 209 82 0,'0'0'32'0,"0"0"-2"16,0 0-5-16,0 0-5 15,0 18-3-15,0-18-4 16,8 22-3-16,-7-4-4 15,3 5-6-15,3 2 0 16,1 8 1-16,-1 1-1 16,2 3 0-16,-4 3 0 15,1 3 0-15,-1-5-1 16,-1 0 1-16,-1-2 0 16,-1-2 0-16,2-6 0 15,-3-4-1-15,1-4 0 16,-2-20-3-16,11 21-7 0,-11-21-6 15,0 0-7-15,0 0-4 16,13-21-5-16,-12 4-3 16,1-1-5-16,2 2 3 15,-2-7 38-15</inkml:trace>
          <inkml:trace contextRef="#ctx0" brushRef="#br0" timeOffset="-1222.6631">834 342 112 0,'0'0'43'0,"11"16"-2"16,-11-16-13-16,0 0-17 15,25 4-11-15,-9-8 0 0,2 1 0 16,6 1 0-16,1-2-1 15,4 3 0-15,-2-1-12 16,5 7-7-16,-6-1-8 16,1 3-4-1,-7 2-4-15,-4-2-8 0,-16-7 2 16,12 18 25-16</inkml:trace>
          <inkml:trace contextRef="#ctx0" brushRef="#br0" timeOffset="-1019.4067">966 628 121 0,'0'0'44'16,"14"25"-5"-16,-14-25-15 16,29 2-13-1,-6 0-12-15,1-6-3 0,5 8-17 16,-4-10-10-16,0 5-8 15,0-7-4-15,-5 1-1 16,0 0 0-16</inkml:trace>
          <inkml:trace contextRef="#ctx0" brushRef="#br0" timeOffset="2406.2141">2991 94 37 0,'0'0'28'0,"0"0"5"16,-20-18-1-16,20 18-3 0,0 0-3 15,0 0-5-15,0 0-4 16,0 0-3-16,0 0-7 16,-2 23-7-16,15-6-2 15,3 1 0-15,4 3 1 16,3 4 1-16,4 6 0 16,6-1 0-16,-1 5 0 15,3-3-1-15,2 2 1 16,1 2 0-16,-2-2 0 0,0 2 0 15,0-2-1-15,-3-1 1 16,-1-1 0-16,-1-1 0 16,-2-3 0-16,-4-1 0 15,-1-3 0-15,-1-5-1 16,-5-2 1-16,0-1 0 16,-2-2 0-16,-16-14 0 15,26 16-1-15,-26-16 0 16,16 9 0-16,-16-9 0 15,0 0 0-15,0 0-1 16,20 2-11-16,-20-2-8 16,0 0-6-16,-2-16-3 15,2 16-4-15,-7-20-1 0,1 4 0 16,-1-4 2-16</inkml:trace>
          <inkml:trace contextRef="#ctx0" brushRef="#br0" timeOffset="2865.3554">3555 45 89 0,'0'0'36'0,"0"0"-1"15,-20 27-9-15,20-27-5 0,-21 29-5 16,1-9-5-16,4 7-6 16,-4 2-5-16,-5 3-2 15,-2 2 1-15,0 4 1 16,-1 3-1-16,1 1 1 15,2-1-1-15,2 2 1 16,1 0-1-16,2-1 2 16,2-3-2-16,4-1 1 15,1-4-1-15,1-2 1 16,4-5 0-16,1-3 1 16,0-4-2-16,7-20 1 15,-5 28-1-15,5-28-3 16,0 17-13-16,0-17-10 0,0 0-8 15,0 0-5-15,0 0-2 16,5-26-1-16,-1-1 21 16</inkml:trace>
        </inkml:traceGroup>
      </inkml:traceGroup>
    </inkml:traceGroup>
    <inkml:traceGroup>
      <inkml:annotationXML>
        <emma:emma xmlns:emma="http://www.w3.org/2003/04/emma" version="1.0">
          <emma:interpretation id="{66069247-E757-44CA-A9B4-0AB6EC8A4453}" emma:medium="tactile" emma:mode="ink">
            <msink:context xmlns:msink="http://schemas.microsoft.com/ink/2010/main" type="paragraph" rotatedBoundingBox="4799,9635 8116,10057 8010,10891 4693,104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55C74F3-8D48-480B-8664-433CCC8F07E6}" emma:medium="tactile" emma:mode="ink">
              <msink:context xmlns:msink="http://schemas.microsoft.com/ink/2010/main" type="line" rotatedBoundingBox="4799,9635 8116,10057 8010,10891 4693,10469"/>
            </emma:interpretation>
          </emma:emma>
        </inkml:annotationXML>
        <inkml:traceGroup>
          <inkml:annotationXML>
            <emma:emma xmlns:emma="http://www.w3.org/2003/04/emma" version="1.0">
              <emma:interpretation id="{2D757BB0-0627-4A36-9230-7E41239C81DC}" emma:medium="tactile" emma:mode="ink">
                <msink:context xmlns:msink="http://schemas.microsoft.com/ink/2010/main" type="inkWord" rotatedBoundingBox="4799,9635 8116,10057 8010,10891 4693,10469"/>
              </emma:interpretation>
              <emma:one-of disjunction-type="recognition" id="oneOf1">
                <emma:interpretation id="interp5" emma:lang="en-US" emma:confidence="0">
                  <emma:literal>we-FOX</emma:literal>
                </emma:interpretation>
                <emma:interpretation id="interp6" emma:lang="en-US" emma:confidence="0">
                  <emma:literal>we-Inx</emma:literal>
                </emma:interpretation>
                <emma:interpretation id="interp7" emma:lang="en-US" emma:confidence="0">
                  <emma:literal>we-Foxx</emma:literal>
                </emma:interpretation>
                <emma:interpretation id="interp8" emma:lang="en-US" emma:confidence="0">
                  <emma:literal>We-Inx</emma:literal>
                </emma:interpretation>
                <emma:interpretation id="interp9" emma:lang="en-US" emma:confidence="0">
                  <emma:literal>w=i=.x</emma:literal>
                </emma:interpretation>
              </emma:one-of>
            </emma:emma>
          </inkml:annotationXML>
          <inkml:trace contextRef="#ctx0" brushRef="#br0" timeOffset="8177.7168">2147 3639 97 0,'0'0'38'0,"0"0"-3"0,-20 7-12 16,20-7-6-16,-7 34-7 15,5-5-8-15,4 7-5 16,0 7 1-16,1 11 0 16,3 4 1-16,1 5 0 15,0 5 1-15,2-5 1 16,0 2-1-16,0-6 1 15,0-7-1-15,0-11-1 16,0-5 1-16,0-12 0 16,-9-24 0-16,16 23-1 15,-16-23-13-15,11-18-8 16,-11-3-7-16,0-8-5 16,-3-7-3-16,-3-11-3 0,1-5 4 15</inkml:trace>
          <inkml:trace contextRef="#ctx0" brushRef="#br0" timeOffset="8447.8928">2154 3639 138 0,'0'0'40'16,"-18"11"-8"-16,18-11-21 15,16 2-12-15,1-8 0 16,6 1-1-16,2 0 0 0,9 1 1 16,1-1 1-16,4 3 0 15,1-2-3-15,2 10-8 16,-10-5-7-16,2 10-7 16,-12-2-3-16,-2 6-4 15,-11 1-3-15,-9-16-2 16,-6 34 13-16</inkml:trace>
          <inkml:trace contextRef="#ctx0" brushRef="#br0" timeOffset="8673.4599">2244 3974 109 0,'6'17'41'0,"-6"-17"-8"16,0 0-12-16,20 4-11 15,-20-4-10 1,23-9 1-16,-23 9-1 0,25-11 0 16,-25 11-1-16,24-12-14 15,-3 8-10-15,-4-3-7 16,2 2-3-16,-1-1 1 16,0 3-2-16,0-5 0 15</inkml:trace>
          <inkml:trace contextRef="#ctx0" brushRef="#br0" timeOffset="8965.7161">2767 4058 129 0,'0'0'33'0,"-11"16"-12"16,11-16-20-1,0 0-16-15,0 0-16 16,0 0-5-16,20-12-4 15,-20 12-1-15,22-27 21 0</inkml:trace>
          <inkml:trace contextRef="#ctx0" brushRef="#br0" timeOffset="7090.8501">461 3544 96 0,'0'0'39'0,"0"0"-8"16,-7 18-10-16,7-18-10 15,0 0-7-15,1 16-3 16,-1-16-1-16,4 23 1 16,1-5 0-16,-1 4 0 15,0 3 0-15,-1 2-1 0,4 7 1 16,-1-1-1-1,-1 1 0-15,2 0-1 16,1-2 1-16,1-5-1 16,0-2 0-16,2-8 1 0,-11-17-1 15,19 19 1-15,-19-19-1 16,24-1 1-16,-24 1 0 16,21-22 0-16,-8 6 0 15,0-2 1-15,-2-6-2 16,1-3 1-16,-1 1 0 15,2-5 0-15,-3 4 0 16,-1 0 0-16,-1 0 0 16,-3 4 1-16,0 5 0 15,-5 18-2-15,6-18 1 16,-6 18 0-16,0 0 1 16,0 0-1-16,3 30 1 15,1-6-1-15,3 4 0 0,2 5 0 16,4 5 1-16,5-1-1 15,4 3-1-15,-1-2 1 16,5-4-1-16,2-7 1 16,3-8 0-16,-2-6 0 15,3-9-1-15,1-10 2 16,-1-6-1-16,-1-8 0 16,-2-5 1-16,-4-8 0 15,-2-3-1-15,-5-5 0 16,-1 0 0-16,-8-2 1 15,-4-2-2-15,-1 0 1 16,-8-2 0-16,1 6 0 16,-5 3 0-16,1 2-1 0,-4 7 1 15,0 8 0-15,-1 3-1 16,12 18 1-16,-22-18 0 16,22 18-7-16,-16-4-10 15,16 4-9-15,0 0-5 16,0 0-3-16,0 0 0 15,16-4-2-15</inkml:trace>
          <inkml:trace contextRef="#ctx0" brushRef="#br0" timeOffset="7416.5413">1344 3612 30 0,'4'18'20'16,"-4"-18"-4"-16,22-5-6 15,-2 3-1-15,1 0-3 16,3 0 0-16,1-3-3 16,0 0-2-16,0 1-6 0,1 0-4 15,-5 3-4-15,-5 1-3 16,-16 0-5-16,22 7-3 16,-22-7 12-16</inkml:trace>
          <inkml:trace contextRef="#ctx0" brushRef="#br0" timeOffset="7630.463">1483 3806 88 0,'0'0'41'0,"22"24"-9"16,-22-24-13-16,32 0-13 15,-6 0-13-15,-3-7-11 16,8 3-11-16,-6-1-6 0,0-1 0 16,-1 1-7-16,-5-8 23 15</inkml:trace>
          <inkml:trace contextRef="#ctx0" brushRef="#br0" timeOffset="17377.1376">3225 3900 59 0,'0'0'35'0,"0"0"-3"0,0 0-4 15,0 0-2 1,0 0-5-16,-11-16-3 0,11 16-5 16,0 0-6-16,0 0-9 15,18 16 0-15,-18-16 0 16,22 21 0-16,-6-3 1 16,2 2 1-16,4 2 0 15,3 3 0-15,2 2 1 16,4 0-1-16,1 2 0 15,1-1 1-15,-1-4-1 0,3 1 0 16,-3-4 1-16,-1-1-1 16,-2-2 0-1,-6-2 1-15,0-5-2 16,-5-2 2-16,-1 0-1 16,-17-9 0-16,21 7-1 0,-21-7-1 15,0 0 1-15,0 0-3 16,0 0-9-16,17-12-8 15,-17 12-6-15,-8-20-6 16,8 20-2-16,-12-31-3 16,3 15-2-16,-2-7 22 15</inkml:trace>
          <inkml:trace contextRef="#ctx0" brushRef="#br0" timeOffset="17737.2205">3615 3731 91 0,'0'0'44'16,"-20"11"-7"-16,18 7-6 15,-14-2-9-15,9 11-6 16,-11 0-9-16,1 5-6 15,1 6 0-15,-2 5 0 16,2 0-1-16,-2-2 0 16,2-1 0-16,1 1 0 15,1-1 0-15,1-2 0 16,2-2-1-16,-1-9 1 0,5 0 0 16,-1-6-1-16,5-5-2 15,3-16-9-15,0 0-9 16,0 0-7-16,0 0-9 15,0 0-6-15,11-25 0 16,-8 4-1-16,3-6 27 16</inkml:trace>
        </inkml:traceGroup>
      </inkml:traceGroup>
    </inkml:traceGroup>
    <inkml:traceGroup>
      <inkml:annotationXML>
        <emma:emma xmlns:emma="http://www.w3.org/2003/04/emma" version="1.0">
          <emma:interpretation id="{6FDE7569-FA2C-43AC-9A06-94F402631909}" emma:medium="tactile" emma:mode="ink">
            <msink:context xmlns:msink="http://schemas.microsoft.com/ink/2010/main" type="paragraph" rotatedBoundingBox="4333,12488 10177,12922 10097,14004 4252,1357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1B83EB5-16E8-4F12-8A0D-B0C8CF4F92F5}" emma:medium="tactile" emma:mode="ink">
              <msink:context xmlns:msink="http://schemas.microsoft.com/ink/2010/main" type="line" rotatedBoundingBox="4333,12488 10177,12922 10097,14004 4252,13570"/>
            </emma:interpretation>
          </emma:emma>
        </inkml:annotationXML>
        <inkml:traceGroup>
          <inkml:annotationXML>
            <emma:emma xmlns:emma="http://www.w3.org/2003/04/emma" version="1.0">
              <emma:interpretation id="{4A376774-2471-47AF-A7D8-322545D2950D}" emma:medium="tactile" emma:mode="ink">
                <msink:context xmlns:msink="http://schemas.microsoft.com/ink/2010/main" type="inkWord" rotatedBoundingBox="4333,12488 10177,12922 10097,14004 4252,13570"/>
              </emma:interpretation>
              <emma:one-of disjunction-type="recognition" id="oneOf2">
                <emma:interpretation id="interp10" emma:lang="en-US" emma:confidence="0">
                  <emma:literal>wainscots☺</emma:literal>
                </emma:interpretation>
                <emma:interpretation id="interp11" emma:lang="en-US" emma:confidence="0">
                  <emma:literal>Wainscots☺</emma:literal>
                </emma:interpretation>
                <emma:interpretation id="interp12" emma:lang="en-US" emma:confidence="0">
                  <emma:literal>Winces☺</emma:literal>
                </emma:interpretation>
                <emma:interpretation id="interp13" emma:lang="en-US" emma:confidence="0">
                  <emma:literal>Wicopy☺</emma:literal>
                </emma:interpretation>
                <emma:interpretation id="interp14" emma:lang="en-US" emma:confidence="0">
                  <emma:literal>Wainscots☹</emma:literal>
                </emma:interpretation>
              </emma:one-of>
            </emma:emma>
          </inkml:annotationXML>
          <inkml:trace contextRef="#ctx0" brushRef="#br0" timeOffset="67238.0935">1598 6595 37 0,'0'0'34'0,"-13"-27"1"15,13 27-5-15,0 0-4 16,0 0-3-16,-16-17-2 16,16 17-1-16,0 0-3 15,-4 20-6-15,1-4-11 0,3 4 0 16,0 4-1-16,3 6 1 16,1 4 0-16,2 6 0 15,-1 7 0-15,2 1 0 16,4 6 0-16,0 2 0 15,3-2 0-15,-1 0 1 16,0 0-1-16,-3-6 0 16,1-3 0-16,-2-2 0 15,-3-10 0-15,-1-6-1 16,-1-7 1-16,-4-20-1 16,0 23 1-16,0-23-5 15,0 0-6-15,-9-20-7 16,9 20-8-16,-8-43-6 0,8 14-3 15,-9-14-3-15,6-4-6 16,-3-8 4-16</inkml:trace>
          <inkml:trace contextRef="#ctx0" brushRef="#br0" timeOffset="67532.6629">1609 6460 123 0,'0'0'47'16,"0"0"-2"-16,-22 9-14 15,22-9-22-15,16-6-9 0,-16 6 0 16,33-14 0-16,-13 5 0 16,3 2 0-16,2-4 0 15,3 4 0 1,0 0 0-16,-1 3 0 0,-3 0 0 15,-1 4 0-15,-6-1-2 16,1 13-20-16,-18-12-5 16,12 18-6-16,-12-18-4 15,-12 34-4-15,-3-16-1 16,1 6 0-16,-4 4 34 16</inkml:trace>
          <inkml:trace contextRef="#ctx0" brushRef="#br0" timeOffset="67765.1315">1639 6832 113 0,'0'0'45'0,"19"18"-4"0,-19-18-10 16,27 2-12-16,-27-2-13 16,30-6-6-16,-12-1 0 15,-1 2 0-15,-1 3 0 16,-16 2 0-16,25-5 0 15,-25 5 0-15,20 0-13 16,-20 0-15-16,0 0-10 16,0 0-8-16,18 5-1 0,-18-5-1 15,0 0 14 1</inkml:trace>
          <inkml:trace contextRef="#ctx0" brushRef="#br0" timeOffset="71821.5659">2125 7053 48 0,'0'0'30'0,"0"0"-5"16,0 0-4-16,-11-21-4 16,11 21-2-16,-2-20-2 15,2 20 0-15,0-22 0 16,0 22-2-16,-3-16-1 0,3 16-1 16,-4-18-1-16,4 18 0 15,0 0-2-15,0 0-1 16,0 0-2-16,0 0-3 15,0 0 0-15,0 0 0 16,0 0 0-16,-7 22 0 16,7-22 0-16,0 0 0 15,3 19 0-15,-3-19 0 16,0 0 0-16,0 0 0 16,0 0 0-16,19-5 0 15,-19 5 0-15,1-20 0 16,-1 20 0-16,-1-19 0 15,1 19 0-15,-4-20 0 0,4 20 0 16,0 0 0-16,-13-18 0 16,13 18 0-16,0 0-1 15,0 0-11 1,-14 21-6-16,14-21-9 0,-2 18-7 16,2-18-5-16,0 0-6 15,0 0-2-15,18 9 16 16</inkml:trace>
          <inkml:trace contextRef="#ctx0" brushRef="#br0" timeOffset="72475.6966">2406 6987 53 0,'0'0'27'0,"0"0"6"16,0 0-1-16,0 0-5 15,-3 16-1-15,3-16-3 16,0 0-3-16,16 21-6 16,-1-3-14-16,1-1 0 15,4-1 0-15,5 5 0 16,4 3 0-16,0 1 0 0,3 2 0 15,1 0 0-15,3 0 0 16,-2 2 0-16,0-1 0 16,-5-2 0-16,0-3 0 15,-4-1 0-15,-3-4 0 16,-4-4 0-16,-18-14 0 16,27 23-3-16,-27-23-15 15,0 0-7-15,0 0-4 16,0 0-6-16,6-23-2 15,-6 23-7-15,-11-29 3 16,2 6 19-16</inkml:trace>
          <inkml:trace contextRef="#ctx0" brushRef="#br0" timeOffset="72836.7642">2780 6902 108 0,'0'0'44'16,"-13"38"-10"-16,1-22-9 16,10 15-7-16,-9-6-6 15,6 11-2-15,-6-2-6 16,2 7-4-16,-4 1 0 0,0 1 0 15,1 0 0-15,1 0 0 16,-2-3 0-16,3-4 0 16,1-7 0-16,3-4 0 15,2-7 0-15,4-18 0 16,-1 18 0-16,1-18-1 16,0 0-18-16,5-25-9 15,4 8-10-15,-2-10-7 16,2-1-2-16,-1-8-1 15,6-8 20-15</inkml:trace>
          <inkml:trace contextRef="#ctx0" brushRef="#br0" timeOffset="65760.9071">10 6604 21 0,'0'0'13'0,"-4"-31"1"15,4 31 2-15,-1-31 3 16,1 31 4-16,-6-30 2 15,6 30 1-15,0-29-4 16,0 29-1-16,0-27-4 16,0 27-2-16,0-20-5 15,0 20-3-15,0 0-5 16,0 0-1-16,0 0 1 16,0 0-1-16,0 0-1 0,0 0 0 15,0 0-1-15,0 0 0 16,13 22 0-16,-13-22-1 15,5 36 1-15,1-13-1 16,-3 4 2-16,1 6-2 16,1 1 2-16,1 0-1 15,1 4 1-15,0-2-1 16,0-2 2-16,2-2-1 16,2-3 0-16,2-2 0 15,-1-4-1-15,-12-23 2 16,24 29-1-16,-24-29-1 15,23 20 1-15,-23-20 0 16,22 5 0-16,-22-5 0 0,18-7 0 16,-18 7-1-1,18-14 1-15,-18 14 0 16,18-33 0-16,-11 15 0 16,0-2 0-16,-1-3-1 0,-3 2 1 15,1 1 0-15,-2-2 0 16,-2 1 0-16,-2 3-1 15,0 1 1-15,2 17 0 16,-3-26 0-16,3 26 0 16,-2-20 0-16,2 20 0 15,0 0 0-15,0 0 0 16,0 0 0-16,0 0 0 0,0 0 0 16,0 0 0-1,12 18 0-15,-4-2 0 16,1 7 0-16,0 4 0 15,2 4 0-15,5 1 0 16,0 2 1-16,0 0-1 0,2-5 0 16,0 2 1-16,0-4-1 15,0-4 1-15,2-7-1 16,-2-5 0-16,2-6 0 16,-2-8 0-16,2-4 0 15,-2-11 1-15,2-7-2 16,-2-8 1-16,-2-5-1 15,-2-3 1-15,-1-6 0 16,-4-1 0-16,-3 1-1 16,-3 2 1-16,-5-3 1 15,-1 3-1-15,-4 0 0 16,-3 2 0-16,0 3 1 0,-1 4-2 16,-2 2 2-16,6 7-1 15,-2 5 0-15,9 22-1 16,-11-23 1-16,11 23-2 15,0 0-14-15,0 0-13 16,0 0-7-16,6 16 0 16,-6-16-2-16,0 0-1 15,23 13-1-15</inkml:trace>
          <inkml:trace contextRef="#ctx0" brushRef="#br0" timeOffset="66369.0279">863 6662 136 0,'0'0'43'0,"18"21"-9"16,-18-21-12-1,26 9-10-15,-8-3-13 0,3-1 1 16,4 2-1-16,-1 2 0 16,3 0 0-16,-2-1 1 15,-3 1-2-15,-4-6-11 16,4 6-8-16,-22-9-7 15,27 4-5-15,-27-4-5 16,0 0-3-16,0 0-2 16,1-22 20-16</inkml:trace>
          <inkml:trace contextRef="#ctx0" brushRef="#br0" timeOffset="66593.3389">990 6856 149 0,'12'22'45'0,"-12"-22"-9"15,33 25-19-15,-15-18-17 16,0 0 1-16,0-3-1 16,-2-4-5-16,6 11-15 15,-22-11-10-15,34 7-8 16,-34-7-5-16,27 0-2 15,-27 0-2-15,25-15 28 0</inkml:trace>
          <inkml:trace contextRef="#ctx0" brushRef="#br0" timeOffset="73608.284">3471 6969 76 0,'-5'-24'35'0,"-6"5"0"16,11 19-7-16,-20-27-5 16,20 27-3-16,-23-20-2 15,23 20-4-15,-33-4-8 16,17 10-6-16,-6 4 0 16,0 5 0-16,3 6 0 15,-1 5 0-15,2 2 0 0,2 8 0 16,3 2 0-16,4 2 0 15,7 5 0 1,6 0 0-16,6-1 0 16,9 0 0-16,6-3 0 0,4-7 0 15,5-5 0-15,4-4 0 16,2-10 0-16,-1-8 0 16,-1-7 0-16,-2-7 0 15,-1-4-3-15,-12-13-20 16,8 5-8-16,-13-10-8 15,3 4-5-15,-6-6-2 16,-1 0-1-16,-1 1 26 16</inkml:trace>
          <inkml:trace contextRef="#ctx0" brushRef="#br0" timeOffset="74257.2191">3969 6938 57 0,'0'0'39'16,"0"0"0"-16,-20-23-8 15,20 23-6-15,-20-13-4 16,20 13-2-16,-25-9-3 16,25 9-8-16,-29 7-8 0,13 1 0 15,-2 2 0-15,0 7 0 16,-2 2 0 0,2 5 0-16,-2 6 0 0,4 3 0 15,0 4 0-15,3 3 0 16,4 5 0-16,4 2 0 15,7-1 0-15,5 1 0 16,4-7 0-16,7-2 0 16,3-8 0-16,6-8 0 15,2-8 0-15,4-8 0 16,-3-12 0-16,1-5 0 16,0-7 0-16,-4-5 0 0,-4-2 0 15,-3-4 0 1,-5-3 0-16,-6 3 0 0,-6-2 0 15,-3 1 0 1,-5-3 0-16,-4 3 0 0,-6-3 0 16,-3 1 0-16,-3 0 0 15,-3-3 0-15,-1 7 0 16,-2-3 0-16,5 10-4 16,-3-5-5-16,9 12-3 15,-1-2-5-15,17 16-5 16,0 0-3-16,0 0-7 15,0 0-2-15,0 0-2 16,0 0 1-16,26 0 7 0,-6 7 28 16</inkml:trace>
          <inkml:trace contextRef="#ctx0" brushRef="#br0" timeOffset="74836.5589">4429 6920 122 0,'13'-18'46'0,"-13"18"-7"16,-5-16-11-16,5 16-10 0,-15-18-16 15,15 18-2-15,-23-11 0 16,6 9 0-1,-1 4 0-15,-1 0 0 16,-3 7 0-16,0 5 0 0,1 1 0 16,3 3 0-16,0 3 0 15,5 1 0-15,6 1 0 16,5-1 0-16,5-1 0 16,8-1 0-16,4 0 0 15,3-2 0-15,5-2 0 16,3-3 0-16,1-2 0 15,1-2 0-15,0 0 0 16,-1 1 0-16,-2-1 0 0,0 4 0 16,-5-4 0-1,0 4 0-15,-4-1 0 16,-3 4 0-16,-13-16 0 16,16 22 0-16,-16-22 0 0,4 20 0 15,-4-20 0-15,-9 19 0 16,9-19 0-16,-19 18 0 15,19-18 0-15,-28 18 0 16,10-12 0-16,0-3 0 16,-4 3 0-16,0-6 0 15,1-2 0-15,1-5 0 16,2 1 0-16,1-4 0 16,17 10-8-16,-21-24-14 15,21 24-12-15,-4-34-2 16,11 14-2-16,1-7 0 15,8-1 0-15</inkml:trace>
          <inkml:trace contextRef="#ctx0" brushRef="#br0" timeOffset="75583.7701">5519 6742 92 0,'0'0'45'0,"-3"-21"-5"15,3 21-7-15,-11-22-7 16,11 22-7-16,-20-18-19 16,20 18 0-16,-31-18 0 15,15 13 0-15,-4-1 0 16,1 4 0-16,-7 2 0 15,-3 4 0-15,1 1 0 0,-7 4 0 16,-1 8 0-16,-4 2 0 16,-1 7 0-16,-2 6 0 15,1 9 0-15,1 8 0 16,3 5 0-16,7 5 0 16,6 6 0-16,10 1 0 15,10 8 0-15,12-6 0 16,13-3 0-16,11-7 0 15,10-8 0-15,13-5 0 16,8-13 0-16,6-8 0 16,6-15 0-16,2-11 0 15,-2-11 0-15,0-5 0 16,-2-7 0-16,-9-7 0 0,-5-6 0 16,-13-1 0-16,-7-5 0 15,-13-6 0 1,-12-6 0-16,-13-5 0 15,-16-5 0-15,-13-5 0 0,-11-2 0 16,-7-1 0-16,-9 2 0 16,-1 9 0-16,-3 11 0 15,2 9 0-15,4 10 0 16,7 19 0-16,2 3-5 16,16 17-18-16,-5-1-8 15,16 11-8-15,-4-1 0 16,10 3 0-16,1-2-6 15,11-16 12-15</inkml:trace>
          <inkml:trace contextRef="#ctx0" brushRef="#br0" timeOffset="75820.9285">5007 7138 167 0,'34'11'46'16,"8"-4"-4"-16,-1-20-42 15,8-3 0-15,9-7 0 16,-4-10 0-16,5 4-15 16,-4-8-22-16,-1 1-8 15,-6-6-1-15,-1-1 0 16,-5-2-2-16</inkml:trace>
        </inkml:traceGroup>
      </inkml:traceGroup>
    </inkml:traceGroup>
    <inkml:traceGroup>
      <inkml:annotationXML>
        <emma:emma xmlns:emma="http://www.w3.org/2003/04/emma" version="1.0">
          <emma:interpretation id="{D3FD2544-4B9C-4617-8048-8B3C81215736}" emma:medium="tactile" emma:mode="ink">
            <msink:context xmlns:msink="http://schemas.microsoft.com/ink/2010/main" type="paragraph" rotatedBoundingBox="4329,14441 10927,14829 10883,15582 4284,151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0671320-B454-408C-B5BE-585C9A6A3C49}" emma:medium="tactile" emma:mode="ink">
              <msink:context xmlns:msink="http://schemas.microsoft.com/ink/2010/main" type="line" rotatedBoundingBox="4329,14441 10927,14829 10883,15582 4284,15194"/>
            </emma:interpretation>
          </emma:emma>
        </inkml:annotationXML>
        <inkml:traceGroup>
          <inkml:annotationXML>
            <emma:emma xmlns:emma="http://www.w3.org/2003/04/emma" version="1.0">
              <emma:interpretation id="{56712434-C4F4-4E5B-B941-393C755AA1F5}" emma:medium="tactile" emma:mode="ink">
                <msink:context xmlns:msink="http://schemas.microsoft.com/ink/2010/main" type="inkWord" rotatedBoundingBox="6349,14560 8423,14682 8379,15423 6305,15301"/>
              </emma:interpretation>
              <emma:one-of disjunction-type="recognition" id="oneOf3">
                <emma:interpretation id="interp15" emma:lang="en-US" emma:confidence="0">
                  <emma:literal>~i=Exxsino</emma:literal>
                </emma:interpretation>
                <emma:interpretation id="interp16" emma:lang="en-US" emma:confidence="0">
                  <emma:literal>~i=Exxsin0</emma:literal>
                </emma:interpretation>
                <emma:interpretation id="interp17" emma:lang="en-US" emma:confidence="0">
                  <emma:literal>~i=ExXsino</emma:literal>
                </emma:interpretation>
                <emma:interpretation id="interp18" emma:lang="en-US" emma:confidence="0">
                  <emma:literal>~i=Exxsino~</emma:literal>
                </emma:interpretation>
                <emma:interpretation id="interp19" emma:lang="en-US" emma:confidence="0">
                  <emma:literal>~i=EXX8ino</emma:literal>
                </emma:interpretation>
              </emma:one-of>
            </emma:emma>
          </inkml:annotationXML>
          <inkml:trace contextRef="#ctx0" brushRef="#br0" timeOffset="84010.3044">2028 8434 110 0,'0'0'45'16,"-3"-26"-8"-16,3 26-8 0,0 0-6 16,0 0-12-1,0 0-11-15,0 0 0 16,0 0 0-16,7 16 0 15,-2 2 0-15,1 10 0 0,1 7 0 16,4 8 0-16,1 5 0 16,-1 6 0-16,4 4 0 15,-3-1 0-15,5 1 0 16,-3-8 0-16,0-3 0 16,-1-11 0-16,-2-7 0 15,-2-11 0-15,-9-18 0 16,0 0 0-16,16 0-13 15,-19-24-12-15,6 1-7 16,-10-17-4-16,5 5 0 16,-7-16-2-16,6 4-1 15,-7-7 9-15</inkml:trace>
          <inkml:trace contextRef="#ctx0" brushRef="#br0" timeOffset="84256.4693">2057 8404 159 0,'0'0'38'0,"16"5"-2"16,-16-5-16-16,27-3-18 16,-7 3-2-16,2 0 0 15,3 2 0-15,2-4 0 16,0 0 0-16,-3-2-10 15,7 4-9-15,-12-9-7 0,10 6-8 16,-11-6-3-16,4 2-6 16,-22 7-2-16,23-17 5 15</inkml:trace>
          <inkml:trace contextRef="#ctx0" brushRef="#br0" timeOffset="84463.6087">2200 8733 51 0,'23'11'22'0,"-23"-11"-13"16,29-16-12-16,-11 3-6 15,-2-3-7 1,4 3-6-16,-9-8-3 15,5 4 19-15,-10-8 6 0</inkml:trace>
          <inkml:trace contextRef="#ctx0" brushRef="#br0" timeOffset="90276.1937">2238 8787 30 0,'0'0'14'0,"0"0"-4"0,0 0-5 15,0 0-1-15,0 0-1 16,0 0 0-16,20-13 0 15,-20 13 0-15,0 0 0 16,0 0 1-16,16-12 2 16,-16 12 1-16,0 0 1 15,0 0 2-15,0 0 0 16,0 0 2-16,0 0 0 16,18-13-1-16,-18 13 0 0,0 0 0 15,0 0 1-15,0 0 0 16,16-21-1-16,-16 21-2 15,0 0 0-15,16-8-1 16,-16 8-2-16,0 0-2 16,22-10-1-16,-22 10-2 15,22-2-1-15,-22 2 0 16,28-4 0-16,-9 1 0 16,-3 3 0-16,2 0-1 15,-2 1 1-15,2-1 0 16,-2 4 1-16,-16-4-1 15,29 4-1-15,-29-4 1 16,27 5-10-16,-27-5-8 0,20 0-8 16,-20 0-7-16,0 0-4 15,0 0-2 1,0 0-3-16,0 0-3 0</inkml:trace>
          <inkml:trace contextRef="#ctx0" brushRef="#br0" timeOffset="91196.4337">2849 8546 70 0,'22'7'30'16,"-22"-7"-4"-16,20 7-3 16,-20-7-1-16,23 11-3 15,-23-11-2-15,31 18-3 16,-31-18-1-16,36 22-3 0,-16-8-3 16,2 2-4-16,3 2-3 15,-2 0 1-15,3 2-1 16,-1 0 0-16,-2 3 0 15,3 2 0-15,-1-1 0 16,0-3 0-16,-3-1 0 16,0-2 0-16,-4-3 0 15,0-5-3-15,0 3-10 16,-18-13-7-16,20 3-8 16,-20-3-6-16,0 0-6 15,7-23-5-15,-9 7 0 16,-3-2 19-16</inkml:trace>
          <inkml:trace contextRef="#ctx0" brushRef="#br0" timeOffset="91503.6395">3203 8503 67 0,'-18'14'37'0,"2"1"-3"16,-8-5-11-16,24-10-9 15,-34 24-5-15,34-24-3 0,-32 29-2 16,17-13-2-16,-1 4-1 16,0-3-4-16,3 5-2 15,-3 0-4 1,5 1-2-16,11-23-4 15,-16 32-4-15,16-32-4 0,-7 18-4 16,7-18-4-16,0 0 0 16,0 0 9-16,0 0 22 15</inkml:trace>
          <inkml:trace contextRef="#ctx0" brushRef="#br0" timeOffset="92148.0696">3443 8382 92 0,'0'0'42'0,"0"0"-8"16,0 0-5-16,0 0-6 15,0 0-4-15,0 20-5 16,15-4-12-16,5 4-2 0,3 3 0 15,8 4 0 1,1 8 0-16,6 1 0 16,4 1 0-16,1 5 0 15,-2-1 0-15,1-1 0 0,-2 1 0 16,-3-1 0-16,1-3 0 16,-5-2 0-16,-2-5 0 15,-4-1 0-15,-4-6 0 16,-1-3 0-16,-6-6 0 15,0 1 0-15,-16-15-15 16,18 5-9-16,-18-5-8 16,0-23-6-16,-5 3-6 15,-2-3-2-15,-6-8 0 16,-1-7 37-16</inkml:trace>
          <inkml:trace contextRef="#ctx0" brushRef="#br0" timeOffset="92481.5449">3910 8361 116 0,'-23'11'45'15,"23"-11"-3"-15,-33 19-14 16,20-1-10-16,-6-1-12 15,1 4-6-15,-1 4 0 16,3 4 0-16,-2 5 0 16,2 4 0-16,2 2 0 15,-1 3 0-15,2 0 0 0,3-1 0 16,1-1-6-16,-2-9-6 16,9 4-3-16,-9-12-7 15,13 1-3 1,-2-25-6-16,-4 23-4 0,4-23-6 15,0 0 4-15,0 0 7 16,0 0 30-16</inkml:trace>
          <inkml:trace contextRef="#ctx0" brushRef="#br0" timeOffset="82414.1653">-12 8577 105 0,'5'-18'47'15,"1"-8"-5"1,6 7-12-16,-10-10-10 16,11 5-9-16,-6 5-11 0,4 1 0 15,-11 18 0-15,14-16 0 16,-14 16 0-16,18 1 0 16,-18-1 0-16,22 20 0 15,-22-20 0-15,31 31 0 16,-11-12 0-16,3 1 0 15,2 2 0-15,4-2 0 16,0-1 0-16,2-1 0 16,-1-1 0-16,1-8 0 0,2-8 0 15,-1-1 0 1,-3-9 0-16,2-3 0 16,-2-8 0-16,1-2 0 15,-5-6 0-15,1-1 0 0,-3-2 0 16,-3-3 0-16,0 4 0 15,-6-3 0-15,-5 3 0 16,-1-1 0-16,-5 8 0 16,-6-4-3-16,3 27-19 15,-13-27-11-15,13 27-11 16,-20-8-3-16,20 8-1 16,-29 8 0-16</inkml:trace>
          <inkml:trace contextRef="#ctx0" brushRef="#br0" timeOffset="82788.4041">491 8443 126 0,'-2'18'47'0,"4"9"-4"16,-2-7-15-16,5 9-17 16,4 3-11-16,2 3 0 0,2 2 0 15,1 5 0-15,2-1 0 16,-1-3 0-16,-1 1 0 15,-1-4-1-15,1-5 2 16,-3-8-4-16,2-1-8 16,-13-21-9-16,16 16-8 15,-16-16-10-15,0 0-5 16,14-21-4-16,-10-1-1 16,1-3 32-16</inkml:trace>
          <inkml:trace contextRef="#ctx0" brushRef="#br0" timeOffset="83216.6917">1162 8577 144 0,'0'0'46'16,"25"28"-11"-16,-25-28-14 15,40 13-12-15,-13-8-9 16,2-1 0-16,5 1-5 16,-8-8-12-16,6 6-8 15,-10-13-5-15,3 10-7 16,-25 0-6-16,29-11-3 15,-29 11 0-15,3-18 41 16</inkml:trace>
          <inkml:trace contextRef="#ctx0" brushRef="#br0" timeOffset="83411.8207">1324 8756 120 0,'24'9'47'16,"-1"-9"-11"-16,8 2-16 16,-4-4-20-16,0-3-17 15,2 1-18-15,-5-3-9 16,3 0-3-16,-4-6 0 0,1 3 15 16</inkml:trace>
          <inkml:trace contextRef="#ctx0" brushRef="#br0" timeOffset="93320.1023">4742 8724 115 0,'0'0'47'16,"-18"9"-4"-16,18-9-11 16,-16-16-14-16,16 16-18 15,-15-23 0-15,15 23 0 16,-25-27 0-16,25 27 0 16,-33-25 0-16,13 14 0 15,-1 5 0-15,-1 3 0 16,-3 5 0-16,0 3 0 15,-1 4 0-15,1 5 0 16,5 4 0-16,2 0 0 16,7 4 0-16,4 1 0 0,9-3 0 15,7-2 0-15,7-2 0 16,4-5 0-16,7-4 0 16,2-1 0-16,4-6 0 15,1-2 0-15,-2 2 0 16,1-2 0-16,-3 2 0 15,-1 4 0-15,-3 1 0 16,-3 2 0-16,-1 4 0 16,-6 2 0-16,-3 3 0 15,-3 2 0-15,-2 3 0 16,-5 1 0-16,1 1 0 16,-6-3 0-16,-3 0 0 15,-3 0 0-15,-1-4 0 0,9-16 0 16,-28 25 0-16,9-18 0 15,-2-1 0-15,-3-3 0 16,-1-1 0-16,0-5 0 16,0-3 0-16,-1-5 0 15,10 1-10-15,-4-8-5 16,20 18-8-16,-16-36-7 16,20 16-7-16,1-5-7 15,8-1 2-15,5-1 2 16,0-3 27-16</inkml:trace>
          <inkml:trace contextRef="#ctx0" brushRef="#br0" timeOffset="93592.2835">5047 8811 135 0,'3'19'45'0,"-3"1"-6"16,9 7-14-16,-10-3-14 15,8 3-11-15,-2-2 0 16,1-2-3-16,4 2-11 16,-10-25-8-16,17 31-5 0,-17-31-4 15,0 0-4-15,0 0 0 16,21-22-3-16,-17 1 4 15,-6-12 19-15</inkml:trace>
          <inkml:trace contextRef="#ctx0" brushRef="#br0" timeOffset="93732.3774">5036 8670 64 0,'0'0'30'0,"-24"-10"-9"15,24 10-12-15,0 0-10 16,0 0-11-16,0 0-9 15,0 0-8-15,26 7-3 16,-8-13 4-16,9 5 28 0</inkml:trace>
          <inkml:trace contextRef="#ctx0" brushRef="#br0" timeOffset="94192.2867">5323 8719 118 0,'0'27'45'0,"-2"-2"-2"16,4 9-11-16,-6-9-15 16,11 6-17-16,-3 1 0 15,1-1 0-15,4-4 0 16,2-4 0-16,-3-1 0 16,-8-22 0-16,18 25 0 15,-18-25 0-15,0 0 0 16,0 0 0-16,14-20-5 15,-16 1 0-15,0-3 1 16,2-7 5-16,-3-1-1 0,-1-3 1 16,2-3 2-16,4 4 3 15,0-2-3-15,5 9-3 16,0-2 0-16,2 5 0 16,-9 22 0-16,26-25 0 15,-10 23 0-15,4 6 0 16,1 8 0-16,3 6 0 15,1 7 0-15,2 6 0 16,2 7 0-16,-4 3 0 16,2 2 0-16,-5-3 0 15,2 1-7-15,-10-12-11 16,2 3-5-16,-9-14-5 16,-7-18-5-16,17 15-4 0,-17-15-6 15,7-20 2-15,-7-5 17 16</inkml:trace>
          <inkml:trace contextRef="#ctx0" brushRef="#br0" timeOffset="94817.9755">6182 8685 99 0,'0'0'46'0,"0"0"-6"15,0 0-9-15,0 0-7 16,0 0-9-16,2-20-15 16,-2 20 0-16,-19-20 0 15,19 20 0-15,-25-21 0 16,9 13 0-16,-2-1 0 15,-2 4 0-15,0 3 0 16,-1 6 0-16,-3 5 0 16,2 7 0-16,3 2 0 15,1 11 0-15,1 5 0 16,8 7 0-16,4 6 0 16,5 5 0-16,9 2 0 0,7 2 0 15,9 0 0-15,6-4 0 16,7-7 0-16,5-4 0 15,4-10 0 1,6-8 0-16,-1-12 0 0,0-11 0 16,1-7 0-16,-5-9 0 15,-1-8 0-15,-7-4 0 16,-2-10 0-16,-11-4 0 16,-6 1 0-16,-8-2 0 15,-9 0 0-15,-10-4 0 16,-12 0 0-16,-5 2 0 15,-11 4 0-15,-6 3 0 0,-5 4 0 16,0 7 0-16,-2 5 0 16,3 11 0-16,-1 1-8 15,15 13-13 1,-5-5-6-16,17 10-7 0,-2-7-4 16,20-1-5-16,-19 8-1 15,19-8 5-15</inkml:trace>
          <inkml:trace contextRef="#ctx0" brushRef="#br0" timeOffset="95048.9513">5994 8982 135 0,'24'18'46'0,"10"-8"-2"0,-4-11-14 16,12-3-30-16,1-7 0 16,-1-5 0-16,3 5-4 15,-11-10-22-15,2 4-12 16,-7-1-5-16,-5 2-3 16,-6-2 1-16,-8 0-2 15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25:04.0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84A9CD6-3EF8-4A23-879D-B1B4FE1D75B5}" emma:medium="tactile" emma:mode="ink">
          <msink:context xmlns:msink="http://schemas.microsoft.com/ink/2010/main" type="writingRegion" rotatedBoundingBox="12898,12613 18408,12966 18225,15816 12715,15462"/>
        </emma:interpretation>
      </emma:emma>
    </inkml:annotationXML>
    <inkml:traceGroup>
      <inkml:annotationXML>
        <emma:emma xmlns:emma="http://www.w3.org/2003/04/emma" version="1.0">
          <emma:interpretation id="{F4CA604C-428B-4EC0-80B7-B8384851A9CC}" emma:medium="tactile" emma:mode="ink">
            <msink:context xmlns:msink="http://schemas.microsoft.com/ink/2010/main" type="paragraph" rotatedBoundingBox="12872,12751 17599,12793 17590,13852 12863,138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AFE70A6-0AA7-4FC5-A3E7-9C254CFAC931}" emma:medium="tactile" emma:mode="ink">
              <msink:context xmlns:msink="http://schemas.microsoft.com/ink/2010/main" type="line" rotatedBoundingBox="12872,12751 17599,12793 17590,13852 12863,13811"/>
            </emma:interpretation>
          </emma:emma>
        </inkml:annotationXML>
        <inkml:traceGroup>
          <inkml:annotationXML>
            <emma:emma xmlns:emma="http://www.w3.org/2003/04/emma" version="1.0">
              <emma:interpretation id="{608BA0E7-26BA-45A7-8B3C-683A5A8A0396}" emma:medium="tactile" emma:mode="ink">
                <msink:context xmlns:msink="http://schemas.microsoft.com/ink/2010/main" type="inkWord" rotatedBoundingBox="12862,12926 15509,12767 15563,13663 12916,13821"/>
              </emma:interpretation>
              <emma:one-of disjunction-type="recognition" id="oneOf0">
                <emma:interpretation id="interp0" emma:lang="en-US" emma:confidence="0">
                  <emma:literal>Fish</emma:literal>
                </emma:interpretation>
                <emma:interpretation id="interp1" emma:lang="en-US" emma:confidence="0">
                  <emma:literal>Fisk</emma:literal>
                </emma:interpretation>
                <emma:interpretation id="interp2" emma:lang="en-US" emma:confidence="0">
                  <emma:literal>Fist</emma:literal>
                </emma:interpretation>
                <emma:interpretation id="interp3" emma:lang="en-US" emma:confidence="0">
                  <emma:literal>Fists</emma:literal>
                </emma:interpretation>
                <emma:interpretation id="interp4" emma:lang="en-US" emma:confidence="0">
                  <emma:literal>Fishl</emma:literal>
                </emma:interpretation>
              </emma:one-of>
            </emma:emma>
          </inkml:annotationXML>
          <inkml:trace contextRef="#ctx0" brushRef="#br0">8566 6761 135 0,'0'0'44'16,"0"0"-4"-16,-11-18-11 15,11 18-22-15,27-14-7 0,-5 5 0 16,5 0 0-16,4-2 0 16,5 0 0-16,0 1 0 15,5-1 0-15,-1 2 0 16,2-4 0-16,-4-1 0 15,1 8-11-15,-10-6-11 16,0 10-6-16,-11-7-5 16,-18 9-5-16,0 0-5 15,0 0-1-15,0 0 9 16,-41 16 35-16</inkml:trace>
          <inkml:trace contextRef="#ctx0" brushRef="#br0" timeOffset="-249.167">8671 6765 146 0,'0'0'44'15,"0"0"-7"-15,0 0-12 16,-9 16-22-16,7 0-3 15,-2 9 0-15,4 6 0 16,0 9 0-16,4 5 0 16,0 7 0-16,1 2 0 15,2 7 0-15,2 2 0 0,0 2 0 16,0-4 0 0,2-4 0-16,-4-4 0 15,2-12 0-15,0-7 0 16,0-10 0-16,-9-24 0 0,0 0 0 15,0 0 0-15,13-22-17 16,-22-16-10-16,9-1-7 16,-11-15-4-16,4-4-5 15,-4-7-1-15,2-5 3 16,0 5 31-16</inkml:trace>
          <inkml:trace contextRef="#ctx0" brushRef="#br0" timeOffset="180.1224">8665 6968 151 0,'9'25'45'0,"9"-12"-6"16,15-2-19-16,1-17-20 15,8-4 0-15,5-10 0 16,-2-5 0-16,2 7-8 16,-9-6-20-16,-4 6-10 15,-5-2-6-15,-4 6-1 16,-7-2-1-16,-18 16 1 15</inkml:trace>
          <inkml:trace contextRef="#ctx0" brushRef="#br0" timeOffset="691.213">9346 6806 135 0,'0'0'37'16,"-26"13"-6"-16,26-13-23 15,0 0-21-15,18 16-20 0,4-14-7 16,12-2-3-16,8-6 0 15,5 1 5-15</inkml:trace>
          <inkml:trace contextRef="#ctx0" brushRef="#br0" timeOffset="547.8195">9447 7028 108 0,'-17'28'44'16,"14"-6"-1"-1,-3 0-13-15,8 14-7 0,-7-4-16 16,5 6-7 0,3 3 0-16,-1 0 0 0,4-1 0 15,-1-8 0-15,4-5-10 16,-9-27-12-16,15 17-9 16,-15-17-5-16,12-36-5 15,-6-2-1-15,-1-11 1 16,-1-8 10-16</inkml:trace>
          <inkml:trace contextRef="#ctx0" brushRef="#br0" timeOffset="1232.2149">10037 6941 143 0,'-20'27'44'15,"0"-21"-8"-15,2 3-13 16,-9-9-14-16,5 5-9 16,1-5 0-16,1 2 0 0,0 0 0 15,2 3 0-15,0 2 0 16,2 4 0-16,16-11 0 16,-20 25 0-16,13-9 0 15,3 2 0-15,2 0 0 16,8-1 0-16,-6-17 0 15,19 27 0-15,-19-27 0 16,33 18 0-16,-10-15 0 16,3 3 0-16,2-1 0 15,1-1 0-15,2-1 0 16,0 6 0-16,-4-2 0 16,0 6 0-16,-7 3 0 0,-4-2 0 15,-3 4 0-15,-6-1 0 16,-4-1 0-16,-3-16 0 15,-7 27 0-15,7-27 0 16,-27 20 0-16,7-13 0 16,-3-2 0-16,-4 2 0 15,-2 1 0-15,0-1 0 16,-2-2 0-16,6 1 0 16,7-5 0-16,2-2 0 15,16 1 0-15,0 0 0 16,0-24 0-16,11 1-8 15,12 1-15-15,1-12-6 16,8 0-8-16,0-9-1 0,10-4-3 16,-1-2-1-16,5-3 6 15</inkml:trace>
          <inkml:trace contextRef="#ctx0" brushRef="#br0" timeOffset="1862.6362">10782 6509 116 0,'18'-12'42'0,"-18"12"-4"15,-4 16-7-15,6 4-9 16,-11 1-16-16,-2 8-6 15,4 7 0-15,-4 7 0 16,1 2 0-16,-1 7 0 16,2 6 0-16,-2 0 0 15,0 1 0-15,2-3 0 16,0-4 0-16,4-5 0 16,-1-9 0-16,4-13 0 15,4-5 0-15,-2-20-12 16,0 0-5-16,25-18-5 15,-8-4-6-15,-1-18-5 16,9-1-2-16,-3-11 0 0,8-4 4 16,1-3 5-16,3-8 11 15,-1 8 15-15,3-2 0 16,-4 5 5-16,1 5 21 16,-2 8 12-16,-12 4 0 15,0 13 0-15,-12 8-2 16,-7 18-3-16,0 0-8 15,0 0-10-15,-13 26-15 16,-1 2 0-16,1 7 0 16,2 8 0-16,2 5 0 15,2 12 0-15,2 3 0 16,6 5 0-16,3-1 0 16,3-1 0-16,4 1 0 0,-2-11 0 15,4-6 0-15,-1-14 0 16,3-11 0-1,-15-25 0-15,34 13-12 16,-34-13-20-16,27-34-6 0,-12 1-1 16,4-3 0-16,-1-11-2 15,8 1-3-15</inkml:trace>
        </inkml:traceGroup>
        <inkml:traceGroup>
          <inkml:annotationXML>
            <emma:emma xmlns:emma="http://www.w3.org/2003/04/emma" version="1.0">
              <emma:interpretation id="{9FD09E97-69FE-4163-BBD1-B2BC3D3E43B8}" emma:medium="tactile" emma:mode="ink">
                <msink:context xmlns:msink="http://schemas.microsoft.com/ink/2010/main" type="inkWord" rotatedBoundingBox="16075,13121 17596,13134 17591,13773 16069,13759"/>
              </emma:interpretation>
              <emma:one-of disjunction-type="recognition" id="oneOf1">
                <emma:interpretation id="interp5" emma:lang="en-US" emma:confidence="0">
                  <emma:literal>tox</emma:literal>
                </emma:interpretation>
                <emma:interpretation id="interp6" emma:lang="en-US" emma:confidence="0">
                  <emma:literal>fox</emma:literal>
                </emma:interpretation>
                <emma:interpretation id="interp7" emma:lang="en-US" emma:confidence="0">
                  <emma:literal>Fox</emma:literal>
                </emma:interpretation>
                <emma:interpretation id="interp8" emma:lang="en-US" emma:confidence="0">
                  <emma:literal>lox</emma:literal>
                </emma:interpretation>
                <emma:interpretation id="interp9" emma:lang="en-US" emma:confidence="0">
                  <emma:literal>sox</emma:literal>
                </emma:interpretation>
              </emma:one-of>
            </emma:emma>
          </inkml:annotationXML>
          <inkml:trace contextRef="#ctx0" brushRef="#br0" timeOffset="2926.9362">11758 7100 156 0,'0'0'42'0,"0"0"0"15,36 9-27-15,-12-17-15 16,3-4 0-16,7-4 0 16,4-4 0-16,5 2 0 15,-3-9-8-15,7 7-7 16,-6-7-1-16,8 7-1 16,-11-3 1-16,2 8 2 15,-11 1 1-15,-6 1 11 16,-3 10 12-16,-20 3 5 15,18-4 1-15,-18 4 0 0,0 0 0 16,-27 4-1-16,27-4-3 16,-34 9-11-16,12-2-1 15,-5 2 0-15,0 2 0 16,0 1 0-16,1 3 0 16,3 1 0-16,1 4 0 15,4 0 0-15,6 3 0 16,4 2 0-16,8 4 0 15,6 3 0-15,5-3 0 16,7 2 0-16,2-6 0 16,7-2 0-16,3-3 0 15,5-9 0-15,3-8 0 16,-2-10 0-16,0-3 0 0,-6-10 0 16,3-2 0-16,-8-7 0 15,-5-1 0 1,-9-3 0-16,-8-1 0 15,-4 0 0-15,-8 2 0 0,-6 1 0 16,-7 4 0-16,-3 5 0 16,0 1 0-16,1 5 0 15,3 3 0-15,3 4 0 16,18 9 0-16,0 0-18 16,0 0-7-16,0 0-8 15,21-13-4-15,5 13-5 16,6-3-3-16,4 1 0 15</inkml:trace>
          <inkml:trace contextRef="#ctx0" brushRef="#br0" timeOffset="2335.9106">11899 6851 129 0,'-9'-23'43'0,"9"23"-1"15,0 0-11-15,0 0-21 0,0 0-10 16,5 36 0-16,-1-7 0 16,5 10 0-16,-2 6 0 15,2 6 0-15,4 3 0 16,-4-6 0-16,0-1 0 16,0-4 0-16,-2-7 0 15,4-5-1-15,-9-15-24 16,-2-16-7-16,0 0-5 15,0 0-1-15,0 0-3 16,-9-31-2-16,-6 4 6 16</inkml:trace>
          <inkml:trace contextRef="#ctx0" brushRef="#br0" timeOffset="3396.2319">12603 6837 109 0,'5'-18'44'0,"-5"18"-5"0,0 0-8 15,0 0-7-15,0 0-16 16,0 0-8-16,0 0 0 16,20 23 0-16,-20-23 0 15,29 34 0-15,-6-7 0 16,3 4 0-16,8 3 0 16,4 6 0-16,5 5 0 15,2-4 0-15,2 1 0 16,4-3 0-16,-5-5 0 15,3-5 0-15,-4-6 0 16,-3-5 0-16,-6-5 0 16,-4-8 0-16,-6 1-4 15,-8-13-24-15,-2 1-8 0,-16 6-2 16,4-30-1-16,-14 1 0 16,7 0-1-16</inkml:trace>
          <inkml:trace contextRef="#ctx0" brushRef="#br0" timeOffset="3679.9365">13193 6853 154 0,'-26'-14'39'0,"26"14"-1"16,-36-6-14-16,20 13-24 15,-6 6 0-15,-1 3 0 16,-2 9 0-16,-4 6 0 0,0 10 0 15,-5 10 0-15,-1 8 0 16,-6-1 0-16,3 5 0 16,0-2 0-1,2-5 0-15,5-2 0 0,6-15 0 16,5-10 0-16,13-7 0 16,7-22-26-16,0 0-12 15,22-20-6-15,-1-7-1 16,-1-11-1-16,5-14-2 15</inkml:trace>
        </inkml:traceGroup>
      </inkml:traceGroup>
    </inkml:traceGroup>
    <inkml:traceGroup>
      <inkml:annotationXML>
        <emma:emma xmlns:emma="http://www.w3.org/2003/04/emma" version="1.0">
          <emma:interpretation id="{B42BE14C-311C-4B7B-80CB-2BE9C5CD3362}" emma:medium="tactile" emma:mode="ink">
            <msink:context xmlns:msink="http://schemas.microsoft.com/ink/2010/main" type="paragraph" rotatedBoundingBox="12991,14705 18275,15045 18225,15816 12941,1547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88FD920-438E-498D-A860-9ECE9404F259}" emma:medium="tactile" emma:mode="ink">
              <msink:context xmlns:msink="http://schemas.microsoft.com/ink/2010/main" type="line" rotatedBoundingBox="12991,14705 18275,15045 18225,15816 12941,15477"/>
            </emma:interpretation>
          </emma:emma>
        </inkml:annotationXML>
        <inkml:traceGroup>
          <inkml:annotationXML>
            <emma:emma xmlns:emma="http://www.w3.org/2003/04/emma" version="1.0">
              <emma:interpretation id="{E9665255-6A2F-4399-9FDE-1ED4FC64139F}" emma:medium="tactile" emma:mode="ink">
                <msink:context xmlns:msink="http://schemas.microsoft.com/ink/2010/main" type="inkWord" rotatedBoundingBox="16492,14993 18271,15107 18234,15678 16455,15564"/>
              </emma:interpretation>
              <emma:one-of disjunction-type="recognition" id="oneOf2">
                <emma:interpretation id="interp10" emma:lang="en-US" emma:confidence="0">
                  <emma:literal>Fisi_tox</emma:literal>
                </emma:interpretation>
                <emma:interpretation id="interp11" emma:lang="en-US" emma:confidence="0">
                  <emma:literal>Fist to x</emma:literal>
                </emma:interpretation>
                <emma:interpretation id="interp12" emma:lang="en-US" emma:confidence="0">
                  <emma:literal>Fist tox</emma:literal>
                </emma:interpretation>
                <emma:interpretation id="interp13" emma:lang="en-US" emma:confidence="0">
                  <emma:literal>Fist to +</emma:literal>
                </emma:interpretation>
                <emma:interpretation id="interp14" emma:lang="en-US" emma:confidence="0">
                  <emma:literal>Fist fox</emma:literal>
                </emma:interpretation>
              </emma:one-of>
            </emma:emma>
          </inkml:annotationXML>
          <inkml:trace contextRef="#ctx0" brushRef="#br0" timeOffset="21830.2447">12153 9059 144 0,'9'16'44'15,"-9"-16"-3"-15,25-9-17 16,2-2-22-16,0-7-2 16,4-3 0-16,8-1-14 15,-3-8-9-15,11 4-6 16,-3-4-6-16,4 3-2 15,-1-4-2-15,0 10 1 16,0 3 7-16</inkml:trace>
          <inkml:trace contextRef="#ctx0" brushRef="#br0" timeOffset="21639.4975">12196 8701 95 0,'0'0'45'0,"2"-16"-8"16,-2 16-8-16,0 18-6 15,3 0-4-15,-5 0-12 16,6 10-7-16,0 12 0 16,3 1 0-16,4 4 0 0,0 4 0 15,3 3 0-15,2 2 0 16,0-3 0-16,1-5 0 15,-1-10 0-15,-2-3 0 16,-1-6 0-16,-13-27-15 16,18 23-8-16,-18-23-6 15,0 0-8-15,-4-29-4 16,-3 6-3-16,-7-4 0 16,-2-5 23-16</inkml:trace>
          <inkml:trace contextRef="#ctx0" brushRef="#br0" timeOffset="22254.6544">12780 8780 74 0,'0'0'38'16,"-9"20"-2"-16,9-20-3 15,-34 21-4-15,18-6-3 16,-9-8-9-16,10 9-15 15,-1-1-2-15,3 3 0 16,3 0 0-16,1 0 0 16,5 7 0-16,2 4 0 15,6 1 0-15,1 6 0 16,2 2 0-16,2 2 0 16,6-1 0-16,3-1 0 15,0-6 0-15,4-5 0 16,5-5 0-16,0-11 0 15,3-11 0-15,3-8 0 0,-1-8 0 16,-1-7 0-16,0-4 0 16,-4-2 0-16,-6-3 0 15,-6 1 0-15,-10 1 0 16,-3-1 0-16,-15 0 0 16,1 6 0-16,-10-2 0 15,-3 9 0-15,-2 2 0 16,3 3 0-16,3 6 0 15,1 0 0-15,20 7 0 16,-18-2 0-16,18 2-13 16,0 0-21-16,20-7-3 15,-20 7-7-15,34-22-2 16,-12 12 1-16,-1-5 10 0</inkml:trace>
          <inkml:trace contextRef="#ctx0" brushRef="#br0" timeOffset="22722.9694">13224 8838 160 0,'0'0'44'0,"13"27"-9"15,3-4-19-15,-1-7-16 16,3 4 0-16,3 3 0 15,6 4 0-15,6 4 0 16,5 3 0-16,5-3 0 16,4 3 0-16,0 0 0 15,5-3 0-15,6-2 0 0,-4-4 0 16,-2-5 0 0,-3-10 0-16,-4 3 0 15,-16-15-5-15,2 0-20 16,-19-14-6-16,-12 16-1 0,6-41-1 15,-12 14-3-15,-6-6-6 16,-8-4 5-16,6 2 24 16,-10-2 13-16</inkml:trace>
          <inkml:trace contextRef="#ctx0" brushRef="#br0" timeOffset="22984.1444">13695 8848 127 0,'-18'-1'47'15,"-5"-3"-8"-15,23 4-12 16,-42 11-12-16,22 5-15 16,-7 2 0-16,2 7 0 15,0 8 0-15,1 1 0 0,1 5 0 16,-2 5 0-16,5 2 0 16,0-2 0-16,2 1 0 15,5-8 0-15,4-3 0 16,2-8 0-16,5-3 0 15,2-23-12-15,0 0-19 16,0 0-12-16,0 0-1 16,22-47-2-16,-17 1 0 15,4-14 14-15</inkml:trace>
          <inkml:trace contextRef="#ctx0" brushRef="#br0" timeOffset="18703.7074">8656 8714 158 0,'0'0'45'0,"5"32"-6"16,-5-32-26-16,9 30-13 0,2-6 0 15,3 6 0-15,3 6 0 16,-1 4 0-16,4 1 0 16,-2 3 0-16,0-1 0 15,-2-2 0-15,-3-5 0 16,-1-7 0-16,-3-4 0 16,-2-9 0-16,-7-16-10 15,0 0-9-15,0 0-8 16,0 0-5-16,0 0-7 15,2-41-4-15,-7 5-1 16,-2-7 4-16</inkml:trace>
          <inkml:trace contextRef="#ctx0" brushRef="#br0" timeOffset="18951.8766">8699 8634 177 0,'0'0'46'16,"0"0"-14"-16,27-3-32 16,-4-8 0-16,3 2 0 15,8 0 0-15,7 0 0 16,5-2 0-16,2-1 0 16,3 1 0-16,-2-5 0 15,3 10-14-15,-11-6-16 16,-3 8-7-16,-12-3-7 0,-26 7-1 15,16-4-1-15,-16 4 8 16</inkml:trace>
          <inkml:trace contextRef="#ctx0" brushRef="#br0" timeOffset="19184.6599">8928 8895 170 0,'0'0'44'16,"36"16"-7"-16,-20-21-33 16,6-2-4-16,1 0 0 15,1-1 0-15,-1 1 0 0,1 0 0 16,1 3 0 0,-3-10-14-16,5 9-16 15,-6-8-8-15,3 2-5 16,-1-3-2-16,-1-1 0 0,0-1 6 15</inkml:trace>
          <inkml:trace contextRef="#ctx0" brushRef="#br0" timeOffset="19576.5704">9787 8703 155 0,'-5'21'44'16,"5"13"-9"-16,-6-3-15 16,12 10-19-16,1 4-1 15,-2 2 0-15,6-2 0 16,3 0 0-16,1-5 0 16,1-8 0-16,4-7-2 15,-20-25-16-15,31 4-11 0,-19-31-7 16,1-7-5-16,-4-17-2 15,-2-8-1-15,-5-11 3 16</inkml:trace>
          <inkml:trace contextRef="#ctx0" brushRef="#br0" timeOffset="19724.9296">9785 8467 84 0,'0'0'31'0,"-16"31"-8"16,16-31-14-16,5 25-12 15,-5-25-12-15,31 5-11 16,-6-12-6-16,8-2-1 16,5-7 1-16,9 3 27 0</inkml:trace>
          <inkml:trace contextRef="#ctx0" brushRef="#br0" timeOffset="20175.2462">10393 8526 112 0,'0'18'43'0,"0"-18"-2"16,-23 35-10-16,-2-26-11 16,5 5-12-16,-9-1-8 15,2-3 0-15,3-1 0 16,3 2 0-16,3 0 0 16,18-11 0-16,-22 20 0 15,22-20 0-15,-4 25 0 0,4-25 0 16,20 23 0-16,-4-10 0 15,6 0 0 1,3 1 0-16,6 0 0 16,1 1 0-16,5-1 0 0,-1 2 0 15,2 0 0-15,-4 2 0 16,-3 0 0-16,-4 0 0 16,-9 4 0-16,-4-4 0 15,-10 4 0-15,-8-3 0 16,-7-1 0-16,-9 0 0 15,-1-1 0-15,-8-3 0 16,-2-1-1-16,-3-4 1 16,1-2-1-16,5-4 1 0,6 3-6 15,0-8-4 1,22 2-5-16,-18-11-5 16,18 11-6-16,13-25-7 15,5 5-7-15,5-3-1 0,6-10 4 16,7 5 13-16</inkml:trace>
          <inkml:trace contextRef="#ctx0" brushRef="#br0" timeOffset="20662.5745">11162 8591 167 0,'0'0'44'16,"0"0"-10"-1,-25 15-24-15,21 1-10 16,6 7 0-16,0 4 0 16,3 2 0-16,2 7 0 15,2 2 0-15,4 7 0 0,5 3 0 16,0 1 0-16,-2-2 0 15,2-1 0-15,0-1 0 16,-1-1 0-16,-3-5 0 16,-1-6 0-16,-3-5 0 15,-4-11-14-15,3 2-9 16,-9-19-7-16,0 0-5 16,0 0-7-16,0 0-1 15,0 0-1-15,-24-21 21 16</inkml:trace>
          <inkml:trace contextRef="#ctx0" brushRef="#br0" timeOffset="20995.9078">11068 9305 166 0,'22'9'46'0,"10"0"-8"16,-1-9-33-16,5 0-5 15,7 0 0-15,6-3 0 16,2 1 0-16,1-2 0 16,2 1 0-16,-5-1 0 0,-2 2 0 15,-4-1 0-15,-3 3 0 16,-10 0 0-16,-4 5 0 15,-26-5-9-15,27 6-17 16,-27-6-8-16,0 0-5 16,0 0-5-16,0 0 0 15,0 0-1-15,-6-22 32 16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38:35.5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42797E7-33E3-4325-80A7-CFA27CA8F8DC}" emma:medium="tactile" emma:mode="ink">
          <msink:context xmlns:msink="http://schemas.microsoft.com/ink/2010/main" type="inkDrawing" rotatedBoundingBox="4631,9189 11975,9039 12003,10382 4659,10533" rotationAngle="1548626396" semanticType="callout">
            <msink:sourceLink direction="to" ref="{B05FD28A-3F63-478F-B88D-E37DAEB79746}"/>
          </msink:context>
        </emma:interpretation>
      </emma:emma>
    </inkml:annotationXML>
    <inkml:trace contextRef="#ctx0" brushRef="#br0">0 164 57 0,'0'0'41'16,"0"0"-8"-16,13-16-10 16,-13 16-6-16,38-20-3 15,-10 9-4-15,14 4-4 0,7 2-5 16,7 1-1-16,9 1 1 15,5-1-1-15,7 0 1 16,6 3 0-16,6-1-1 16,3 0 1-16,5 0-1 15,8 0 1-15,7 1-1 16,3 1 1-16,8 0-1 16,5-2 0-16,6-2 1 15,3 2-1-15,7-1 1 16,1 1-1-16,-1-2 0 15,4 3 1-15,-4-1-1 16,2-2 1-16,2 2-1 0,-5-1 1 16,-6-1 0-16,0 2-1 15,-5-1 1-15,-4-1-1 16,-3 4 1-16,-8 0-1 16,-4 2 1-16,-2 0-1 15,-9 1 0-15,-1 3 0 16,-3-1 1-16,-4 1-1 15,-6 1 0-15,1 0 1 16,-3-3-1-16,-3-1 0 16,0 3 1-16,-2-1-1 15,2-3 0-15,-1 1 1 16,-3-1-1-16,-1 0 0 16,-3 3 0-16,1-3 0 0,-4 0 0 15,2-2 0-15,-3 2 1 16,1-2-1-16,0-2 0 15,-3 2 1-15,1-5-1 16,-3 3 0-16,-2 0 1 16,0-2-1-16,-4 3 0 15,2-3 1-15,-3 0-1 16,1 1 0-16,0-1 1 16,3 1-1-16,0-3 0 15,1-1 1-15,0 3-1 16,-3-1 0-16,1 0 0 15,-5 1 0-15,-2-1 0 16,-2 1 0-16,-7 0 0 0,-6 1 0 16,-3 1 0-16,-2-2-1 15,-7 3 0 1,-4 1 0-16,-5 0 1 16,-4 1-1-16,-16-1 0 0,18 9 0 15,-18-9 1-15,9 17 0 16,-9-17 0-16,6 21 0 15,-6-21 2-15,5 33-1 16,-1-10 1-16,1 6-1 16,4 7 0-16,-2 3 0 15,3 8 1-15,-1 5-2 16,3 11 0-16,-1 2-1 16,2 3 1-16,1 1 0 0,2 5-1 15,1-2 1 1,-1 1 0-16,2-2 1 0,-2-7-1 15,-3-6 1 1,-1-4-1-16,1-6 1 0,-4-6-1 16,-2-4 1-16,-3-10 0 15,-2-4 0-15,-4-6 0 16,0-2 0-16,2-16-2 16,-13 16-19-16,13-16-12 15,0 0-8-15,-12-21-2 16,10-6-1-16,-2-11-1 15</inkml:trace>
    <inkml:trace contextRef="#ctx0" brushRef="#br0" timeOffset="-1111.0568">-51 245 83 0,'-12'36'41'0,"1"7"-1"0,0 2-16 16,8 11-13-16,3 11-11 15,1 3 0-15,5 9 0 16,3 4 1-16,2 5-1 16,-1 0 0-16,1-3 0 15,0-4 1-15,-2-8-1 16,0-2 0-16,-2-12-1 16,-3-5 1-16,1-11-8 15,-5-16-9-15,4-9-10 16,-4-18-4-16,0 0-3 0,4-36-5 15,-4-5-2 1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38:38.05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05FD28A-3F63-478F-B88D-E37DAEB79746}" emma:medium="tactile" emma:mode="ink">
          <msink:context xmlns:msink="http://schemas.microsoft.com/ink/2010/main" type="inkDrawing" rotatedBoundingBox="4960,10422 11820,10398 11824,11548 4964,11572" hotPoints="-41306,-22788 10809,9135 0,0" semanticType="enclosure" shapeName="RightTriangle">
            <msink:destinationLink direction="to" ref="{042797E7-33E3-4325-80A7-CFA27CA8F8DC}"/>
          </msink:context>
        </emma:interpretation>
      </emma:emma>
    </inkml:annotationXML>
    <inkml:trace contextRef="#ctx0" brushRef="#br0">532 259 23 0,'0'0'16'16,"0"0"0"-16,-18-13-3 15,18 13-1-15,0 0-1 16,-16-22 0-16,16 22 2 16,-9-19 1-16,9 19 0 15,-9-22-1-15,9 22-1 16,-9-20-1-16,9 20 0 15,-11-20-2-15,11 20-3 0,-9-21-2 16,9 21-2 0,-5-22-1-16,5 22-3 15,0-20-2-15,0 20-1 0,3-19 0 16,-3 19 0-16,8-17-1 16,-8 17 0-16,7-16 1 15,-7 16 3-15,7-16 1 16,-7 16 4-16,0 0 4 15,4-16 1-15,-4 16 0 16,0 0 1-16,0 0-1 16,-18 0 0-16,18 0-1 15,-13 18-5-15,13-18-2 0,-18 30 0 16,11-8-1 0,-2 3 1-16,0 4 0 0,-2 3 0 15,-2 4 1 1,1 2 0-16,-3 4 0 0,-1 3-1 15,0 0 1-15,-4 3 0 16,0 1 0-16,-3 1 1 16,-1 0-2-16,1-1 2 15,-1-2-2-15,1-2 1 16,-3 0-1-16,3-4 0 16,0-5 0-16,5 0 0 15,-1-3-1-15,3-5 0 16,0-2 0-16,5-3 0 0,11-23-1 15,-14 29 1 1,14-29-1-16,0 0-8 16,0 0-6-16,0 0-6 15,0 0-5-15,14-16-4 0,-5-1-2 16,6-1-1-16,-3-7 1 16,3-4 8-16</inkml:trace>
    <inkml:trace contextRef="#ctx0" brushRef="#br0" timeOffset="959.0688">547 1 66 0,'0'0'38'0,"0"0"-5"0,0 0-6 15,0 0-7-15,18 9-4 16,-18-9-4-16,25 15-7 16,-10 1-1-16,4 0-2 15,3 7-1-15,3 1-1 16,4 5 1-16,2 3 0 15,3 4 0-15,4 2-1 16,2 0 0-16,0 3 1 16,3 0 1-16,-3 8-1 15,-3-4 1-15,-1 2-2 16,1-1 2-16,-3 3-1 16,0-2 0-16,2 0 0 15,-3-1-1-15,1-4 0 0,0-1 0 16,-1-1-1-16,-3-6 1 15,-1-2 1 1,-3 1-1-16,-5-6 0 0,-1-2 0 16,-5 0 1-16,-1-7-1 15,-1-2 0-15,-13-16 0 16,16 22-1-16,-16-22 1 16,0 0 0-16,0 0 1 15,18 12-1-15,-18-12 1 16,0 0 0-16,0 0 0 15,0 0 1-15,0 0-1 16,0 0 0-16,0 0 0 16,0 0-1-16,-24 4 2 0,24-4-2 15,-25-4 1-15,7 3 0 16,-5-5-1-16,-8 4 1 16,-5 2 0-1,-6 0-1-15,-8 0 0 0,-8 0-1 16,-5 2 1-16,-11 0-1 15,-4 0 1-15,-1-2-1 16,-4 2 1-16,-4-4-1 16,3 2 0-16,-1 0 1 15,4-2-1-15,3 0 0 16,6 0 0-16,7 2 1 16,5-1-1-16,10 1 0 0,8 1 1 15,8 1 0-15,12 5-8 16,2-7-7-1,20 0-7-15,0 0-8 16,0 0-5-16,0 0-1 16,0 0 0-16,0 0-8 0,0 0 28 15</inkml:trace>
    <inkml:trace contextRef="#ctx0" brushRef="#br0" timeOffset="-1188.1518">-2681 3 90 0,'30'-5'38'0,"1"-6"-11"16,7 6-10-16,2-1-4 15,3 6-4-15,0 0-4 16,6 6-2-16,3 1-2 16,4 4-1-16,-2 1 1 15,8 3-1-15,-1-1 1 16,2-2-1-16,4 3 0 15,3-3 0-15,1-1 0 16,1-4 0-16,4-1-1 16,-2-3 1-16,3-3 0 15,5-1 1-15,-3-1-1 16,2-2 1-16,6-1-1 0,5 1 1 16,3-3-1-16,6 3 1 15,6 1-1 1,1-3 1-16,6 3 0 15,3-1-1-15,4 2 1 0,5 1 0 16,1-1 0-16,3 0 0 16,-1-2 0-16,3 1 0 15,5-1 0-15,0-1 0 16,2 0 0-16,-3-4 0 16,-1 1 0-16,0 1 0 15,4-2 0-15,0 0-1 16,-2 2 1-16,-1 0 0 15,-3-2-1-15,-1 3 0 0,-2 1 0 16,-4 1 1 0,-5 1-1-16,-2 3 0 15,-3 0 0-15,-6 2 0 16,-6-2 0-16,1 1 0 0,-6 3 0 16,1 0 0-16,-8-1 0 15,0 3 0-15,0-1 0 16,-2 0 0-16,-2 1 0 15,-3-1 0-15,-4-1 0 16,-3-1 0-16,-6 1 0 16,-5 0 0-16,-11-3 0 15,-4 1 0-15,-5 0 0 16,-7-2-1-16,-6 2 2 16,-9-2-4-16,-1 3-9 15,-24-3-6-15,23 2-6 16,-23-2-4-16,0 0-4 15,0 0 0-15,-23 4-7 0,6-4 2 16,-6-7 37-16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4-01-20T18:39:38.24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BB6D3F3F-3D81-445D-A29E-1B88B34B5A3C}" emma:medium="tactile" emma:mode="ink">
          <msink:context xmlns:msink="http://schemas.microsoft.com/ink/2010/main" type="writingRegion" rotatedBoundingBox="664,1886 679,1886 679,1901 664,1901"/>
        </emma:interpretation>
      </emma:emma>
    </inkml:annotationXML>
    <inkml:traceGroup>
      <inkml:annotationXML>
        <emma:emma xmlns:emma="http://www.w3.org/2003/04/emma" version="1.0">
          <emma:interpretation id="{F6F867CD-5CDC-4E6B-B395-F3F0B824A57D}" emma:medium="tactile" emma:mode="ink">
            <msink:context xmlns:msink="http://schemas.microsoft.com/ink/2010/main" type="paragraph" rotatedBoundingBox="664,1886 679,1886 679,1901 664,19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6089326-40D8-4D83-A6DF-BBFF2E2B161A}" emma:medium="tactile" emma:mode="ink">
              <msink:context xmlns:msink="http://schemas.microsoft.com/ink/2010/main" type="line" rotatedBoundingBox="664,1886 679,1886 679,1901 664,1901"/>
            </emma:interpretation>
          </emma:emma>
        </inkml:annotationXML>
        <inkml:traceGroup>
          <inkml:annotationXML>
            <emma:emma xmlns:emma="http://www.w3.org/2003/04/emma" version="1.0">
              <emma:interpretation id="{EC7267CC-03D5-41B6-A35C-2EA84564DE47}" emma:medium="tactile" emma:mode="ink">
                <msink:context xmlns:msink="http://schemas.microsoft.com/ink/2010/main" type="inkWord" rotatedBoundingBox="664,1886 679,1886 679,1901 664,1901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5:20.8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7CB10BF-FD0E-42F5-9C54-F95469F61F16}" emma:medium="tactile" emma:mode="ink">
          <msink:context xmlns:msink="http://schemas.microsoft.com/ink/2010/main" type="inkDrawing" rotatedBoundingBox="3718,9621 10375,9727 10344,11664 3687,11558" hotPoints="2938,9790 10070,9740 10355,10958 5397,11274" semanticType="enclosure" shapeName="Quadrilateral"/>
        </emma:interpretation>
      </emma:emma>
    </inkml:annotationXML>
    <inkml:trace contextRef="#ctx0" brushRef="#br0">45 0 83 0,'-11'23'42'16,"2"1"-3"-16,0 3-13 0,-2-8-13 15,6 8-8-15,7-3-5 16,-1 3 1-16,3 0-1 15,1 0 0-15,3 5 1 16,-1 4-1-16,-2 7 0 16,3 4 0-16,-3 3 0 15,-1 6 0-15,-3 0 0 16,1 2 0-16,-2-1 0 0,-2 3 0 16,2-6 0-16,0 0 1 15,0-1-1 1,0-2 1-16,4-4-1 15,-2-4 0-15,1-5 0 0,1-4 0 16,1-9 0-16,-3-5 0 16,-2-20 0-16,7 18 1 15,-7-18-10-15,0 0-9 16,15-27-9-16,-10 0-7 16,3-6-3-16,1-8-1 15,0-4-2-15</inkml:trace>
    <inkml:trace contextRef="#ctx0" brushRef="#br0" timeOffset="1496.5504">45 131 50 0,'0'0'27'15,"5"-21"1"-15,-5 21-3 0,0 0-2 16,-1-20-2-16,1 20-3 16,0 0-4-16,0 0-4 15,0 0-4-15,0 0-5 16,19 9 0-16,-19-9-1 16,28 7 0-16,-7-3 0 15,5-3-1-15,4 1 1 16,8 0 0-16,7-2 0 15,8-5-1-15,7 3 1 16,5-2 0-16,5 1 0 16,4-1 1-16,0 4-1 15,2-2 0-15,2 2 1 16,-6 2-1-16,-1 0 1 0,-4 1-1 16,0 1 0-16,0 1 0 15,-1-5 0-15,1 4 0 16,-2 0 0-16,2-3 0 15,-3 1 0-15,3 0 1 16,-6 2-1-16,-1-1 1 16,-4 1-1-16,0-1 0 15,-2 1 0-15,-2 3 1 16,1-3-1-16,1-1 0 16,2 1 0-16,2-2 0 15,3 0 0-15,5-1 0 16,0-1 0-16,3 0 0 15,2-1 0-15,1-1 0 0,0-2 0 16,-1 2 1-16,3 2-1 16,4-1 1-16,-1 1-1 15,5-2 1 1,-1 2-1-16,4 2 0 0,-2-1 1 16,4-1-1-16,0 0 0 15,-6 0 0-15,2 0 0 16,1-3 0-16,1 1 1 15,1-2-1-15,3 1 0 16,-1 1 1-16,3 0-1 16,1 0 1-16,0-1-1 15,2 1 1-15,0-2-1 0,0-1 0 16,0 3 1 0,0-3-1-16,-1-1 1 15,-1 1 0-15,-2 1-1 16,-3-1 1-16,-4 1-1 15,-5 1 0-15,-2-1 1 0,-4 1-1 16,-1 1 1-16,-6 0-1 16,-2 2 1-16,-2 0-1 15,-3 2 0-15,-2 1 0 16,-5 1 1-16,-2-2-1 16,-2 0-1-16,-2-1 1 15,-3-1 0-15,-4 0 0 16,0-1 0-16,-4-3 0 0,-3 2 0 15,-4-1 1-15,-2 3-1 16,-3-2 1 0,-1 0-1-16,-4 2 0 15,1 0 0-15,-18 0 1 0,27 4-1 16,-27-4 1-16,20 3-1 16,-20-3 1-16,0 0 0 15,20 11-1-15,-20-11 1 16,0 0 0-16,14 23-1 15,-14-23 0-15,9 20 0 16,-3-4 0-16,-1 4-1 16,-1 2 1-16,1 3 0 15,2 2-1-15,-1 2 0 0,1 5 1 16,-2 0-1 0,3 6 1-16,-1 1 0 15,-2 2 0-15,2-1 1 16,-1-1-1-16,1 0 0 0,0 1 1 15,1-1-1-15,1-5 0 16,2-2 0-16,-2-1 0 16,1-1 1-16,1 1-2 15,0 1 2-15,2 0-1 16,-4-5 0-16,-2 1 0 16,0-1 0-16,0 0 0 15,-1-4 0-15,-2 0 1 16,-1-5-1-16,1-4 0 15,-4-16 1-15,5 24 0 16,-5-24-1-16,0 0 0 16,0 0 0-16,0 0-2 15,0 0-17-15,16-4-12 0,-12-12-4 16,3-4 0-16,-1-11-2 16,3-3-1-16,-2-4 0 15</inkml:trace>
    <inkml:trace contextRef="#ctx0" brushRef="#br0" timeOffset="3192.9635">36 1312 53 0,'0'0'36'15,"25"-6"-4"-15,-25 6-6 0,35-5-2 16,-14 1-6-16,12 6-1 15,-2-4-6-15,8 6-6 16,5-1-4-16,5 3-2 16,5 3 1-16,2 0 0 15,3 2 1-15,3-1-2 16,1 3 1-16,4-1 0 16,-2-1 0-16,0 2 1 15,2-4-1-15,-2 2 0 0,2-4 0 16,2 0 0-1,3-2 1-15,2 1-1 16,0 1 0-16,4-2 1 16,0-1-1-16,1 1 1 0,-1 1-1 15,0-1 1-15,-2-1-1 16,-2-1 1-16,-2 1-1 16,2 0 0-16,1-1 0 15,-3-1 0-15,2 0 1 16,-2 0-1-16,1 5 0 15,-5-4 1-15,1 3-1 16,0-3 0-16,-6 3 1 16,0-1-1-16,2 1 0 15,4-3 1-15,7-1 0 16,2-2-1-16,5-2 0 16,0 0 1-16,8-3 0 15,1 0-1-15,0-3 1 0,-3 1 0 16,-1 0 0-16,3 0-1 15,-5 0 1-15,1-1 0 16,-4 3-1-16,0 1 1 16,-1 3 0-16,-3-3-1 15,-5 0 1-15,-1 1-1 16,-5 1 0-16,1 0 1 16,-2-1 0-16,2-3 0 15,1 1-1-15,1-1 1 16,1 1 0-16,0 0-1 15,-1-4 0-15,3 1 2 16,-2 1-2-16,-3 0 1 16,-2 2-1-16,-4-3 1 0,-5 3-1 15,4 0 1-15,1 3 0 16,-13 0-1-16,8 0 0 16,-3-1 0-1,-3 1 0-15,-1-2 0 0,1 4 0 16,-5 0 0-16,-4-2 0 15,4 1 1-15,-7-1-1 16,-2 2 0-16,-3 0 0 16,-3-2 0-16,-1 0 0 15,0 2 0-15,-8-1 0 16,1 1 0-16,-1 0 0 16,-1-2 0-16,-1 0 0 0,-1 2-1 15,2-2 1-15,-2-1-1 16,0-1 0-16,2 0-1 15,1 1 1-15,1-1 0 16,1 1 0 0,-2-1 1-16,4 0-1 0,-1 3 1 15,-1-1 0-15,-3 0 0 16,-4 2 0-16,-2 0 0 16,-16 0 1-16,24 2-1 15,-24-2 3-15,0 0-3 16,16 11-8-16,-16-11-10 15,0 0-9-15,0 0-6 16,0 0 0-16,0 0-3 0,0 0-2 16,14-20 2-16</inkml:trace>
    <inkml:trace contextRef="#ctx0" brushRef="#br0" timeOffset="6392.5884">1611 1331 41 0,'0'0'20'15,"0"0"0"-15,0 0 3 16,0 0 3-16,-18 0-3 16,18 0 0-16,0 0-6 15,0 0-2-15,0 0-4 16,-7 20-2-16,7-20-5 16,0 0-5-16,-6 22 1 15,6-22-1-15,0 19 2 0,0-19-1 16,0 26 0-16,2-8 0 15,0 0 1-15,0 0-1 16,-2 1 0-16,3 1 0 16,-1 0 0-16,2 2 0 15,-1-1 1-15,1-3-1 16,0-2 0-16,1 1 0 16,-5-17 0-16,9 25 0 15,-9-25 0-15,9 21 0 16,-9-21 0-16,0 0 0 15,9 20 0-15,-9-20-1 16,0 0 1-16,0 0-1 16,0 0 1-16,7 16 0 0,-7-16 0 15,0 0 1-15,0 0-4 16,0 0-14-16,0 0-11 16,0 0-7-1,0 0-1-15,0 0-1 0,-1-21-1 16,4 5 1-16</inkml:trace>
    <inkml:trace contextRef="#ctx0" brushRef="#br0" timeOffset="23524.4055">3269 1760 8 0,'17'-15'3'0,"-17"15"-1"15,0 0-1-15,0 0-1 16,0 0 1-16,0 0-1 16,0 0 0-16,0 0 1 0,0 0-2 15,7-16 1-15,-7 16 1 16,0 0-1-16,0 0 0 15,0 0 1-15,11-22 0 16,-11 22 1 0,0 0 0-16,9-16 1 0,-9 16 0 15,0 0 0-15,3-18 1 16,-3 18-1-16,0 0 0 16,0 0 1-16,0 0 1 15,2-18 1-15,-2 18 2 16,0 0 3-16,0 0 2 15,0 0 4-15,0 0 5 16,11-16 0-16,-11 16-2 0,0 0-1 16,16-2-3-1,-16 2-3-15,0 0-2 0,20-12-4 16,-20 12-6-16,25-2-1 16,-25 2 0-16,33-2 1 15,-13 2 0-15,1-2-1 16,4 2 1-16,1 4-1 15,4-4 1-15,1 0 0 16,3 0-1-16,2 2 0 16,2-2 0-16,6 1 1 15,3 1-1-15,5-4 0 16,4 4 1-16,0-2-1 16,3 0 1-16,4 0-1 0,2 0 1 15,-1 0-1-15,-1-2 1 16,0 4-1-1,-4-5 1-15,1-1-1 16,-2 2 1-16,-4-3-1 0,-4 1 1 16,-5 1-1-16,-3-3 0 15,-8 1 0-15,-7 3 0 16,-3 4-12-16,-24-2-9 16,20 0-9-16,-20 0-5 15,0 0 0-15,0 0 0 16,-26 0-1-16,26 0 0 15</inkml:trace>
    <inkml:trace contextRef="#ctx0" brushRef="#br0" timeOffset="7153.2765">3322 1344 45 0,'0'0'23'0,"-17"-16"5"16,17 16 1-16,0 0-3 16,0 0-1-16,0 0-5 0,0 0-2 15,0 0-5-15,-10 23-4 16,10-3-7-16,0 1-3 16,1 10 0-16,-1 1 0 15,4 8 1-15,0 3-1 16,1 2 1-16,-1 4 0 15,1 1 0-15,-1-1 0 16,-1-2-1-16,1-2 1 16,-2-4 0-16,-2-5 1 15,1-7-1-15,1-8 1 16,-2-21-1-16,0 20-8 16,0-20-10-16,0 0-8 15,0 0-7-15,13-27-1 0,-6 11-2 16,-3-6-1-16,7-1 1 15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39:41.62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9AA2049C-EBC9-465A-91B8-04F9516FA6FA}" emma:medium="tactile" emma:mode="ink">
          <msink:context xmlns:msink="http://schemas.microsoft.com/ink/2010/main" type="writingRegion" rotatedBoundingBox="2285,15846 7049,16135 6861,19240 2097,18951"/>
        </emma:interpretation>
      </emma:emma>
    </inkml:annotationXML>
    <inkml:traceGroup>
      <inkml:annotationXML>
        <emma:emma xmlns:emma="http://www.w3.org/2003/04/emma" version="1.0">
          <emma:interpretation id="{9829D0BD-608E-4CFC-A3A4-4CC3C95972CF}" emma:medium="tactile" emma:mode="ink">
            <msink:context xmlns:msink="http://schemas.microsoft.com/ink/2010/main" type="paragraph" rotatedBoundingBox="2225,16048 6304,15804 6375,16987 2295,172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10E0427-BA28-4B6D-9BB9-FD678E9EDCE3}" emma:medium="tactile" emma:mode="ink">
              <msink:context xmlns:msink="http://schemas.microsoft.com/ink/2010/main" type="line" rotatedBoundingBox="2225,16048 6304,15804 6375,16987 2295,17230"/>
            </emma:interpretation>
          </emma:emma>
        </inkml:annotationXML>
        <inkml:traceGroup>
          <inkml:annotationXML>
            <emma:emma xmlns:emma="http://www.w3.org/2003/04/emma" version="1.0">
              <emma:interpretation id="{A457FF77-1D55-411C-BF26-F99974790A2C}" emma:medium="tactile" emma:mode="ink">
                <msink:context xmlns:msink="http://schemas.microsoft.com/ink/2010/main" type="inkWord" rotatedBoundingBox="2225,16048 6304,15804 6375,16987 2295,17230"/>
              </emma:interpretation>
              <emma:one-of disjunction-type="recognition" id="oneOf0">
                <emma:interpretation id="interp0" emma:lang="en-US" emma:confidence="0">
                  <emma:literal>EFX=0</emma:literal>
                </emma:interpretation>
                <emma:interpretation id="interp1" emma:lang="en-US" emma:confidence="0">
                  <emma:literal>{FX=0</emma:literal>
                </emma:interpretation>
                <emma:interpretation id="interp2" emma:lang="en-US" emma:confidence="0">
                  <emma:literal>EFx=0</emma:literal>
                </emma:interpretation>
                <emma:interpretation id="interp3" emma:lang="en-US" emma:confidence="0">
                  <emma:literal>Exeo</emma:literal>
                </emma:interpretation>
                <emma:interpretation id="interp4" emma:lang="en-US" emma:confidence="0">
                  <emma:literal>{Fx=0</emma:literal>
                </emma:interpretation>
              </emma:one-of>
            </emma:emma>
          </inkml:annotationXML>
          <inkml:trace contextRef="#ctx0" brushRef="#br0">680 0 145 0,'0'0'45'16,"0"0"-10"-16,-2 16-13 15,2-16-14-15,0 0-8 0,-16-7 0 16,16 7 0-16,0 0 0 16,0 0 0-16,-24 5 0 15,24-5 0-15,-21 9 0 16,5-3 0-16,-1 3 0 16,-4 0 0-16,-5 3 0 15,-2 3 0-15,-1 1 0 16,-6 5 0-16,-1 3 0 0,-2-3 0 15,-5 5 0 1,3 1 0-16,-1 0 0 16,-1 0 0-16,3 0 0 15,3-4-1-15,3 2 1 0,4 0 0 16,8-3 0-16,1-4 0 16,5 0 1-16,15-18-2 15,-12 22 1-15,12-22 0 16,0 0 1-16,9 18-1 15,-9-18 0-15,29 3 0 16,-8-3 0-16,6 4 0 16,4-4 0-16,5-2 0 15,4 2 0-15,1 2 0 16,-1-2 0-16,0 5 0 16,-2 4 0-16,-6 2 0 15,-1 2 0-15,-6 1 0 16,-5 4 0-16,-4-2-1 0,-3 4 0 15,-4-2 1-15,-4 0 0 16,-5-18-1-16,6 32 1 16,-6-32 0-16,-6 29 0 15,-1-13-1-15,7-16 1 16,-24 29 0-16,6-13 0 16,-1-1-1-16,-3 1 1 15,-3-2 0-15,-2 2-1 16,0-1 1-16,-1-1 0 15,0 2-1-15,-1 1 1 16,2-1 0-16,1 0 0 16,5-2-1-16,3-3 1 15,18-11 0-15,-26 22 1 0,26-22-1 16,-1 16 0-16,1-16 0 16,16 18 1-16,-16-18-1 15,36 16 1-15,-13-10-1 16,8-3 1-16,2-1-1 15,3-2 1-15,2-2-1 16,3 2 0-16,-1 0 0 16,-1 0 0-16,-1 2 1 15,-2 2-1-15,-1 1-1 16,-3 0 2-16,-5 3-2 16,-1-1 2-16,-3-4-1 15,-3 3 0-15,0-6-1 16,0 5-18-16,-20-5-13 0,28-14-5 15,-28 14-6-15,26-29-3 16,-17 4 0-16,2-8 18 16</inkml:trace>
          <inkml:trace contextRef="#ctx0" brushRef="#br0" timeOffset="494.5234">850 286 165 0,'-11'25'43'0,"13"-1"-8"15,-8-3-23-15,8 6-12 0,2 15-2 16,3 8 0-16,4 11 1 15,1 9 0 1,1 2 0-16,0 0 1 16,-1 2-1-16,1 3 0 0,-2-8 1 15,-1-8 0-15,-2-12 0 16,-3-8 0-16,2-16 1 16,-1-9-1-16,-6-16 1 15,0 0-3-15,5-23-12 16,-10-11-9-16,7 3-9 15,-8-19-3-15,1 1-7 16,-4-7 0-16,1-3-1 16</inkml:trace>
          <inkml:trace contextRef="#ctx0" brushRef="#br0" timeOffset="779.1466">795 228 166 0,'0'0'42'0,"0"0"-7"15,0 0-23-15,17-16-12 16,4 7 0-16,10 0 0 16,9-2 0-16,5 2 0 15,5-1 0-15,3 1 0 0,1 1 0 16,-2 1 0-1,-1 4 0-15,-10-5-5 16,1 14-14-16,-21-10-9 16,3 11-7-16,-24-7-1 0,0 0-7 15,0 20-2-15,0-20 2 16</inkml:trace>
          <inkml:trace contextRef="#ctx0" brushRef="#br0" timeOffset="990.7345">976 560 157 0,'18'21'44'0,"-18"-21"-9"16,36-3-16-16,-9-5-19 15,4-1 0-15,3 2-7 0,-3-5-16 16,8 4-11-16,-10-2-7 15,4 6-2-15,-8-1-2 16,-1-1-1-16</inkml:trace>
          <inkml:trace contextRef="#ctx0" brushRef="#br0" timeOffset="1481.7188">1423 504 133 0,'0'0'43'0,"-16"-2"-9"16,16 2-9-16,0 0-8 16,13 18-14-16,-1 0-3 0,5 2 0 15,4 12-3-15,6 2 1 16,4 11 2-16,3 2 0 15,6 9-1-15,2-8 1 16,4 1 0-16,1-4-1 16,2-5 2-16,0-4-2 15,-2-11 2-15,-4-2-2 16,-5-5 2-16,-6-2-3 16,-6-5 3-16,-6-9-4 15,-4 1-14-15,-16-3-6 16,5-23-9-16,-14 5-3 15,4-3-2-15,-13-15 2 16,3-2-2-16</inkml:trace>
          <inkml:trace contextRef="#ctx0" brushRef="#br0" timeOffset="1806.1328">1811 464 163 0,'-23'16'39'16,"23"-16"-6"-16,-29 26-15 15,16-8-16-15,-1 10-2 16,0 5 0-16,-1 6 0 16,-1 10 0-16,-2 3 0 15,-4 0 0-15,4 0 0 16,-4 4 0-16,3-2 0 15,-1-7 0-15,2-4 0 16,3-7-1-16,3-9 1 0,4-2-1 16,5-5-5-16,3-20-9 15,0 0-11-15,0 0-8 16,20-29-4-16,-9-3 2 16,7-2-2-16,0-17 0 15</inkml:trace>
          <inkml:trace contextRef="#ctx0" brushRef="#br0" timeOffset="2234.8867">2246 383 142 0,'-29'2'44'16,"29"-2"-6"-16,-16 4-15 15,16-4-15-15,0 0-8 16,24 21 0-16,-5-12-1 0,7 2 0 16,4-2 0-16,1 2 0 15,3 0 1-15,1-1-1 16,-1-4 1-16,0-3-1 16,-3-1 0-16,-6-5-10 15,4 6-9-15,-11-14-9 16,2 8-5-16,-20 3-3 15,16-27-4-15,-18 9-1 16,-3 2 9-16</inkml:trace>
          <inkml:trace contextRef="#ctx0" brushRef="#br0" timeOffset="2439.7642">2373 579 136 0,'5'25'39'15,"9"2"-5"-15,-14-27-15 16,40 31-7-16,-15-24-7 16,4-3-5-16,6 1-11 15,-7-17-10-15,8 10-9 16,-5-16-5-16,0 5-6 16,-1-1-2-16,-1-1 0 15,-2-1 23-15</inkml:trace>
          <inkml:trace contextRef="#ctx0" brushRef="#br0" timeOffset="3141.4583">3538 106 153 0,'0'0'41'0,"-18"-9"-7"16,18 9-14-16,-25-18-13 15,25 18-7-15,-27-9 0 0,11 6 0 16,-2 1 0-16,-2 0 0 16,-2 4 0-16,-3 1 0 15,0 6 0-15,-3 0 0 16,0 4 0-16,1 3 0 16,1 6 0-16,3 6 0 15,1 5 0-15,10 6 0 16,2 3 0-16,9 8 0 15,4 6-3-15,10 9 1 16,5 3 1-16,7 4 0 16,6 0 1-16,7-2 0 15,3-5 0-15,4-6 0 16,4-8 0-16,2-15 0 0,3-13 1 16,2-12-1-16,0-13 1 15,1-14 0-15,-1-9 0 16,2-15 0-16,-4-5 0 15,-3-7 0-15,-3-6-1 16,-8-3 0-16,-4 0 0 16,-10 2 0-16,-8 1 0 15,-13 2 0-15,-9 2 0 16,-12 2 0-16,-11-2 0 16,-14 4 0-16,-10 1-2 15,-9 8 0-15,-4 5 0 16,-5 9-1-16,0 9 1 15,3 13-1-15,1 6-10 0,18 15-14 16,2-3-7-16,16 5-1 16,3-7-1-16,26-11-1 15,-16 7-2-15</inkml:trace>
        </inkml:traceGroup>
      </inkml:traceGroup>
    </inkml:traceGroup>
    <inkml:traceGroup>
      <inkml:annotationXML>
        <emma:emma xmlns:emma="http://www.w3.org/2003/04/emma" version="1.0">
          <emma:interpretation id="{DC8C5443-E452-4F50-88A6-85EF1FFC2848}" emma:medium="tactile" emma:mode="ink">
            <msink:context xmlns:msink="http://schemas.microsoft.com/ink/2010/main" type="paragraph" rotatedBoundingBox="2629,17533 6948,17795 6861,19240 2541,189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276F998-B9A9-4EF3-8D96-54D66853F998}" emma:medium="tactile" emma:mode="ink">
              <msink:context xmlns:msink="http://schemas.microsoft.com/ink/2010/main" type="line" rotatedBoundingBox="2629,17533 6948,17795 6861,19240 2541,18978"/>
            </emma:interpretation>
          </emma:emma>
        </inkml:annotationXML>
        <inkml:traceGroup>
          <inkml:annotationXML>
            <emma:emma xmlns:emma="http://www.w3.org/2003/04/emma" version="1.0">
              <emma:interpretation id="{602474B7-D6FD-4D20-B9C3-631BB06CEB61}" emma:medium="tactile" emma:mode="ink">
                <msink:context xmlns:msink="http://schemas.microsoft.com/ink/2010/main" type="inkWord" rotatedBoundingBox="2629,17533 6948,17795 6861,19240 2541,18978"/>
              </emma:interpretation>
              <emma:one-of disjunction-type="recognition" id="oneOf1">
                <emma:interpretation id="interp5" emma:lang="en-US" emma:confidence="0">
                  <emma:literal>{Fy=0</emma:literal>
                </emma:interpretation>
                <emma:interpretation id="interp6" emma:lang="en-US" emma:confidence="0">
                  <emma:literal>{F y=0</emma:literal>
                </emma:interpretation>
                <emma:interpretation id="interp7" emma:lang="en-US" emma:confidence="0">
                  <emma:literal>{F Y=0</emma:literal>
                </emma:interpretation>
                <emma:interpretation id="interp8" emma:lang="en-US" emma:confidence="0">
                  <emma:literal>{Ey=0</emma:literal>
                </emma:interpretation>
                <emma:interpretation id="interp9" emma:lang="en-US" emma:confidence="0">
                  <emma:literal>{F y=O</emma:literal>
                </emma:interpretation>
              </emma:one-of>
            </emma:emma>
          </inkml:annotationXML>
          <inkml:trace contextRef="#ctx0" brushRef="#br0" timeOffset="4415.4493">915 1560 164 0,'0'0'45'15,"-22"25"-13"-15,22-25-23 16,-22 29-9-16,8-13 1 16,-6 4-1-16,-2 0 1 15,-1 5-1-15,-6 0 1 16,-2 4 0-16,-3 0 0 0,-4 5-1 15,-2 0 0 1,1 4 0-16,-3 0-1 16,1 3 2-16,1-5-3 15,6-4 2-15,5 1-1 0,7-10 1 16,4 0-1-16,18-23 0 16,-11 20 1-16,11-20-1 15,0 0 0-15,29 4 0 16,-9-10 1-16,4 5-1 15,3-5 1-15,5 10 0 16,4 1-1-16,4 1 1 16,1 3-1-16,3 1 2 15,-3 7-2-15,1 2 1 0,-3 5-1 16,-3-4 1-16,-5 1-1 16,-6 1 1-1,-5 1 0-15,-5 1-1 16,-6-3 0-16,-4-3 0 0,-5-18 1 15,-3 33-1-15,3-33 1 16,-19 25-1-16,3-16 1 16,-2 0-1-16,-3 0 1 15,-3 2 0-15,-5 1 0 16,0 1-1-16,-5 3 1 16,2 2-1-16,1 0 1 15,2 7-1-15,2-3 1 16,5-1-1-16,4-1 1 15,4 0 0-15,7-2 0 16,7-18 0-16,0 29 0 16,0-29 1-16,21 19-1 15,-4-11 1-15,6 1-1 0,4 0 1 16,4 0 0-16,1-4-1 16,4 0 1-16,-1 4 0 15,4-1-1-15,-3-1 1 16,0 2-1-16,1 0 0 15,-3-2-1-15,-4 4 1 16,1 0-1-16,-2 5-10 16,-11-14-14-16,6 8-8 15,-8-11-5-15,-16 1-5 16,23-2-1-16,-23 2 2 16</inkml:trace>
          <inkml:trace contextRef="#ctx0" brushRef="#br0" timeOffset="5082.7443">1319 1977 151 0,'0'0'41'15,"0"0"-6"-15,9 18-15 16,-9-18-14-16,29-5-5 16,-4-2-1-16,7-6 0 0,4 2 0 15,2-1 0 1,0 5-3-16,-3-8-12 16,6 10-9-16,-8-4-10 15,-3 5-3-15,-6 1-3 0,-8 1-3 16,-16 2-1-16</inkml:trace>
          <inkml:trace contextRef="#ctx0" brushRef="#br0" timeOffset="4870.9956">1301 2143 137 0,'0'0'46'0,"18"12"-9"0,-18-12-14 16,11 44-11-16,-1-14-12 15,3 8 0-15,3 7 0 16,4 5 0-16,4 8-1 16,-3 0 1-16,1 3 0 15,0-2 0-15,-3 0 0 16,1-6 1-16,-2-12-2 16,-5-9 1-16,0-14 0 15,-13-18-2-15,16 6-11 0,-18-37-11 16,2-5-6-1,-9-16-5-15,0-9-3 16,-7-7-5-16,-1-10-3 16,-2-3 24-16</inkml:trace>
          <inkml:trace contextRef="#ctx0" brushRef="#br0" timeOffset="5287.7672">1467 2391 138 0,'20'16'45'0,"3"-16"-7"16,6-3-26-16,3-1-27 16,-6-8-14-16,8 4-7 0,-7-4-1 15,5 5-2-15,-6-6 0 16,-1 4 2-16</inkml:trace>
          <inkml:trace contextRef="#ctx0" brushRef="#br0" timeOffset="6041.5863">2127 2422 138 0,'0'0'47'16,"-20"9"-2"-16,20-9-20 16,-18 14-25-16,15 8 0 15,3 3 0-15,3 11 0 16,6 4 0-16,4 1 0 16,5 4 0-16,4-2 0 15,5-5 0-15,5-6 0 16,2-12 0-16,3-9 0 15,0-11 0-15,1-9 0 16,-2-9 0-16,-1-11 0 0,-3-5 0 16,-5-4 0-16,-3 2 0 15,-3 0 0-15,-4 2 0 16,-7 2 0-16,1-1 0 16,-5 8 0-16,-3 3 0 15,1 3 0-15,-4-1 0 16,0 20 0-16,-4-29 0 15,4 29 0-15,-3-16 0 16,3 16 0-16,0 0 0 16,0 0 0-16,10 16 0 15,-10-16 0-15,22 32 0 16,-6-6 0-16,6 1 0 16,0 12 0-16,3 3 0 0,2 4 0 15,-2 5 0-15,2 4 0 16,-3-1 0-16,-8 6 0 15,-5-8 0 1,-4 2 0-16,-7-5 0 0,-7-4 0 16,-4-13 0-16,-7-5 0 15,-4-4 0-15,-1-12 0 16,-6 0 0-16,-3-24 0 16,1-3 0-16,0-7 0 15,0-1 0-15,3-4 0 16,2-5 0-16,7 1 0 15,2-8-2-15,12 19-21 16,-2-6-14-16,8 1-2 0,1-2-2 16,7 2 0-16,-2-10-2 15</inkml:trace>
          <inkml:trace contextRef="#ctx0" brushRef="#br0" timeOffset="6339.4269">3087 2318 155 0,'18'27'46'16,"9"-2"-2"-16,0-16-34 15,8 2-10-15,4-4 0 16,3 0 0-16,1 4-4 16,-9-11-20-16,1 5-11 15,-10-8-4-15,-3-1-6 16,-22 4 0-16,16-27 0 15</inkml:trace>
          <inkml:trace contextRef="#ctx0" brushRef="#br0" timeOffset="6531.8082">3141 2654 134 0,'7'29'45'0,"10"-9"-1"15,-1-20-16-15,9-5-29 16,13-3-22-16,-5-15-8 16,12-6-10-16,-2-1-4 15,4-8-1-15,-2-4 0 16,2-4 29-16</inkml:trace>
          <inkml:trace contextRef="#ctx0" brushRef="#br0" timeOffset="7141.9926">4154 2122 123 0,'0'0'46'15,"-28"-7"1"-15,7-6-15 16,5 13-25-16,-10-11-7 16,5 8 0-16,-3 1 0 15,1 5 0-15,-1 1 0 16,3 5 0-16,-3 4 0 0,4 5 0 16,-1 9 0-16,1 3 0 15,2 10 0-15,3 5 0 16,3 7 0-16,3 5 0 15,7 15 0-15,5 0 0 16,10 4 0-16,7 1 0 16,9 1 0-16,7-3 0 15,7-10 0-15,4-6 0 16,4-17 0-16,3-6 0 16,2-16 0-16,1-13 0 15,-2-13 0-15,1-10 0 16,-6-5 0-16,1-8 0 15,-5-9 0-15,-4-9 0 0,-6-3 0 16,-3-1 0-16,-8-4 0 16,-5-3 0-16,-6-5 0 15,-7-2 0 1,-8-3 0-16,-8 0 0 0,-8 1 0 16,-4 0 0-16,-10 6 0 15,-7 7 0-15,-2 8 0 16,-3 2 0-16,0 16 0 15,-2 1 0-15,10 16-23 16,-4-5-19-16,8-1-6 16,6-10 2-16,7-9-3 15,9-14 3-15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40:00.43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3F4CE23-0E8F-4FE6-BA5B-0E833C1C3FD4}" emma:medium="tactile" emma:mode="ink">
          <msink:context xmlns:msink="http://schemas.microsoft.com/ink/2010/main" type="writingRegion" rotatedBoundingBox="4643,9333 12101,9484 12057,11642 4599,11491">
            <msink:destinationLink direction="with" ref="{19EA3E71-14C5-45A1-897C-E754A7CBD43F}"/>
          </msink:context>
        </emma:interpretation>
      </emma:emma>
    </inkml:annotationXML>
    <inkml:traceGroup>
      <inkml:annotationXML>
        <emma:emma xmlns:emma="http://www.w3.org/2003/04/emma" version="1.0">
          <emma:interpretation id="{332524D1-BF91-4E8F-A560-A17809197DEF}" emma:medium="tactile" emma:mode="ink">
            <msink:context xmlns:msink="http://schemas.microsoft.com/ink/2010/main" type="paragraph" rotatedBoundingBox="4643,9333 12101,9484 12057,11642 4599,114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6975EAA-1924-4358-886C-67797D84B10C}" emma:medium="tactile" emma:mode="ink">
              <msink:context xmlns:msink="http://schemas.microsoft.com/ink/2010/main" type="line" rotatedBoundingBox="4643,9333 12101,9484 12057,11642 4599,11491"/>
            </emma:interpretation>
          </emma:emma>
        </inkml:annotationXML>
        <inkml:traceGroup>
          <inkml:annotationXML>
            <emma:emma xmlns:emma="http://www.w3.org/2003/04/emma" version="1.0">
              <emma:interpretation id="{25E1847B-80D8-4548-9DFA-351BFF49C636}" emma:medium="tactile" emma:mode="ink">
                <msink:context xmlns:msink="http://schemas.microsoft.com/ink/2010/main" type="inkWord" rotatedBoundingBox="4643,9333 5604,9352 5565,11301 4604,11282">
                  <msink:destinationLink direction="with" ref="{D8D1DD7A-5684-4F33-8318-9419EA1B4387}"/>
                </msink:context>
              </emma:interpretation>
              <emma:one-of disjunction-type="recognition" id="oneOf0">
                <emma:interpretation id="interp0" emma:lang="en-US" emma:confidence="0">
                  <emma:literal>¥</emma:literal>
                </emma:interpretation>
                <emma:interpretation id="interp1" emma:lang="en-US" emma:confidence="0">
                  <emma:literal>L</emma:literal>
                </emma:interpretation>
                <emma:interpretation id="interp2" emma:lang="en-US" emma:confidence="0">
                  <emma:literal>k</emma:literal>
                </emma:interpretation>
                <emma:interpretation id="interp3" emma:lang="en-US" emma:confidence="0">
                  <emma:literal>1</emma:literal>
                </emma:interpretation>
                <emma:interpretation id="interp4" emma:lang="en-US" emma:confidence="0">
                  <emma:literal>l</emma:literal>
                </emma:interpretation>
              </emma:one-of>
            </emma:emma>
          </inkml:annotationXML>
          <inkml:trace contextRef="#ctx0" brushRef="#br0">-2907 450 107 0,'-11'21'36'16,"11"-21"-4"-16,-1 26-12 15,6-7-6-15,0 3-4 16,8 7-9-16,1 5 0 16,6 4-1-16,4-1 0 0,-1 5 0 15,4-8 1-15,4 0-1 16,3-9 0-16,2-7 1 16,6-9-1-1,1-9 1-15,2-7 0 16,4-5 0-16,0-8 0 0,-2-7-1 15,3-6 0-15,-5 3 2 16,0-4-3-16,-5 5 2 16,-4 2-3-16,-3 2-1 15,-4 14-17-15,-8 0-12 16,-1 11-5-16,-20 0-1 16,22-2-1-16,-22 2-5 15</inkml:trace>
          <inkml:trace contextRef="#ctx0" brushRef="#br0" timeOffset="-363.2315">-2717-279 75 0,'-4'-22'38'0,"4"22"-7"15,0 0-6-15,-9-16-4 16,9 16-5-16,0 0-5 16,0 0-8-16,4 29-3 15,1-7-1-15,2 3 0 0,1 9 1 16,1 7 0-16,0 8 1 16,0 7-1-16,-2 7 0 15,-2 7 0-15,-1 0 1 16,-2 2-1-16,-2 2 0 15,-2-6 1-15,0-5-1 16,2-5 0-16,2-11 0 16,1-13 1-16,-1-9-2 15,2-5-6-15,-4-20-10 16,0 0-6-16,0 0-8 16,0 0-3-16,-6-29-2 15,-3 11 0-15,-3-4 0 16</inkml:trace>
          <inkml:trace contextRef="#ctx0" brushRef="#br1" timeOffset="-85953.8375">-2965-1118 83 0,'-12'36'41'0,"1"7"-1"0,0 2-16 16,8 11-13-16,3 11-11 15,1 3 0-15,5 9 0 16,3 4 1-16,2 5-1 16,-1 0 0-16,1-3 0 15,0-4 1-15,-2-8-1 16,0-2 0-16,-2-12-1 16,-3-5 1-16,1-11-8 15,-5-16-9-15,4-9-10 16,-4-18-4-16,0 0-3 0,4-36-5 15,-4-5-2 1</inkml:trace>
        </inkml:traceGroup>
        <inkml:traceGroup>
          <inkml:annotationXML>
            <emma:emma xmlns:emma="http://www.w3.org/2003/04/emma" version="1.0">
              <emma:interpretation id="{A4E516A0-C940-4499-81D9-3FFA581F67DA}" emma:medium="tactile" emma:mode="ink">
                <msink:context xmlns:msink="http://schemas.microsoft.com/ink/2010/main" type="inkWord" rotatedBoundingBox="8903,9587 9158,11554 7676,11746 7421,9779"/>
              </emma:interpretation>
              <emma:one-of disjunction-type="recognition" id="oneOf1">
                <emma:interpretation id="interp5" emma:lang="en-US" emma:confidence="0">
                  <emma:literal>it</emma:literal>
                </emma:interpretation>
                <emma:interpretation id="interp6" emma:lang="en-US" emma:confidence="0">
                  <emma:literal>sit</emma:literal>
                </emma:interpretation>
                <emma:interpretation id="interp7" emma:lang="en-US" emma:confidence="0">
                  <emma:literal>Do</emma:literal>
                </emma:interpretation>
                <emma:interpretation id="interp8" emma:lang="en-US" emma:confidence="0">
                  <emma:literal>so</emma:literal>
                </emma:interpretation>
                <emma:interpretation id="interp9" emma:lang="en-US" emma:confidence="0">
                  <emma:literal>Dir</emma:literal>
                </emma:interpretation>
              </emma:one-of>
            </emma:emma>
          </inkml:annotationXML>
          <inkml:trace contextRef="#ctx0" brushRef="#br0" timeOffset="-1682.7578">709 545 56 0,'-2'-23'30'0,"2"23"0"15,-7-20-1-15,7 20-3 16,0 0-2-16,-11-16-4 16,11 16-3-16,0 0-3 15,-19-22-6-15,19 22-7 16,-11-18-1-16,11 18 0 15,-9-25 0-15,9 25 0 0,-9-34 0 16,5 14 0 0,-1-7 0-16,-1 0 0 15,1-9 0-15,-1-2 0 16,1-9 0-16,0-5 0 0,-1-9 0 16,-1-5 0-16,2-8-1 15,-1-5 0-15,3-2 0 16,-1-2 0-16,-1 2 1 15,5 4-1-15,-2 5 0 16,2 9 1-16,0 10 0 16,-2 10 0-16,2 13 0 15,-2 6-2-15,2 24 0 16,-2-20 0-16,2 20 0 16,-7 17 0-16,5 1 0 15,-1 1 0-15,3 5-2 16,-4-3-12-16,8 6-7 15,-4-5-8-15,3 0-4 0,-1-6-1 16,-2-16 0-16,6 18-1 16</inkml:trace>
          <inkml:trace contextRef="#ctx0" brushRef="#br0" timeOffset="-1223.2961">415-338 106 0,'-2'-25'43'16,"11"-1"-5"-16,0-13-15 15,9 1-10-15,0-12-4 16,6 3-7-16,-2-4-1 15,-1 8-1-15,-1 5 0 16,-2 6 0-16,-2 7 0 16,-3 7 0-16,-13 18 0 15,16-11 0-15,-16 11 0 16,16 11 0-16,-16-11-1 16,19 29 1-16,-5-10 0 15,4 3 1-15,7 3-1 16,6 2 0-16,5 2 0 15,2-2 1-15,5 2-1 0,1-6 1 16,-1-3-1-16,-2-2 0 16,-5-4 0-1,-7-5 0-15,-5 2-5 16,-24-11-17-16,25-3-12 0,-25 3-8 16,0 0-1-16,-9-27-1 15,-7 3-1-15</inkml:trace>
          <inkml:trace contextRef="#ctx0" brushRef="#br1" timeOffset="-81419.0421">547 1 66 0,'0'0'38'0,"0"0"-5"0,0 0-6 15,0 0-7-15,18 9-4 16,-18-9-4-16,25 15-7 16,-10 1-1-16,4 0-2 15,3 7-1-15,3 1-1 16,4 5 1-16,2 3 0 15,3 4 0-15,4 2-1 16,2 0 0-16,0 3 1 16,3 0 1-16,-3 8-1 15,-3-4 1-15,-1 2-2 16,1-1 2-16,-3 3-1 16,0-2 0-16,2 0 0 15,-3-1-1-15,1-4 0 0,0-1 0 16,-1-1-1-16,-3-6 1 15,-1-2 1 1,-3 1-1-16,-5-6 0 0,-1-2 0 16,-5 0 1-16,-1-7-1 15,-1-2 0-15,-13-16 0 16,16 22-1-16,-16-22 1 16,0 0 0-16,0 0 1 15,18 12-1-15,-18-12 1 16,0 0 0-16,0 0 0 15,0 0 1-15,0 0-1 16,0 0 0-16,0 0 0 16,0 0-1-16,-24 4 2 0,24-4-2 15,-25-4 1-15,7 3 0 16,-5-5-1-16,-8 4 1 16,-5 2 0-1,-6 0-1-15,-8 0 0 0,-8 0-1 16,-5 2 1-16,-11 0-1 15,-4 0 1-15,-1-2-1 16,-4 2 1-16,-4-4-1 16,3 2 0-16,-1 0 1 15,4-2-1-15,3 0 0 16,6 0 0-16,7 2 1 16,5-1-1-16,10 1 0 0,8 1 1 15,8 1 0-15,12 5-8 16,2-7-7-1,20 0-7-15,0 0-8 16,0 0-5-16,0 0-1 16,0 0 0-16,0 0-8 0,0 0 28 15</inkml:trace>
          <inkml:trace contextRef="#ctx0" brushRef="#br1" timeOffset="-82378.1109">532 259 23 0,'0'0'16'16,"0"0"0"-16,-18-13-3 15,18 13-1-15,0 0-1 16,-16-22 0-16,16 22 2 16,-9-19 1-16,9 19 0 15,-9-22-1-15,9 22-1 16,-9-20-1-16,9 20 0 15,-11-20-2-15,11 20-3 0,-9-21-2 16,9 21-2 0,-5-22-1-16,5 22-3 15,0-20-2-15,0 20-1 0,3-19 0 16,-3 19 0-16,8-17-1 16,-8 17 0-16,7-16 1 15,-7 16 3-15,7-16 1 16,-7 16 4-16,0 0 4 15,4-16 1-15,-4 16 0 16,0 0 1-16,0 0-1 16,-18 0 0-16,18 0-1 15,-13 18-5-15,13-18-2 0,-18 30 0 16,11-8-1 0,-2 3 1-16,0 4 0 0,-2 3 0 15,-2 4 1 1,1 2 0-16,-3 4 0 0,-1 3-1 15,0 0 1-15,-4 3 0 16,0 1 0-16,-3 1 1 16,-1 0-2-16,1-1 2 15,-1-2-2-15,1-2 1 16,-3 0-1-16,3-4 0 16,0-5 0-16,5 0 0 15,-1-3-1-15,3-5 0 16,0-2 0-16,5-3 0 0,11-23-1 15,-14 29 1 1,14-29-1-16,0 0-8 16,0 0-6-16,0 0-6 15,0 0-5-15,14-16-4 0,-5-1-2 16,6-1-1-16,-3-7 1 16,3-4 8-16</inkml:trace>
        </inkml:traceGroup>
        <inkml:traceGroup>
          <inkml:annotationXML>
            <emma:emma xmlns:emma="http://www.w3.org/2003/04/emma" version="1.0">
              <emma:interpretation id="{7EE08CD9-049F-4572-AA5E-F57A1BFDDF44}" emma:medium="tactile" emma:mode="ink">
                <msink:context xmlns:msink="http://schemas.microsoft.com/ink/2010/main" type="inkWord" rotatedBoundingBox="11437,9978 12090,9991 12068,11116 11415,11103">
                  <msink:destinationLink direction="with" ref="{D8D1DD7A-5684-4F33-8318-9419EA1B4387}"/>
                </msink:context>
              </emma:interpretation>
              <emma:one-of disjunction-type="recognition" id="oneOf2">
                <emma:interpretation id="interp10" emma:lang="en-US" emma:confidence="0">
                  <emma:literal>L</emma:literal>
                </emma:interpretation>
                <emma:interpretation id="interp11" emma:lang="en-US" emma:confidence="0">
                  <emma:literal>h</emma:literal>
                </emma:interpretation>
                <emma:interpretation id="interp12" emma:lang="en-US" emma:confidence="0">
                  <emma:literal>2</emma:literal>
                </emma:interpretation>
                <emma:interpretation id="interp13" emma:lang="en-US" emma:confidence="0">
                  <emma:literal>l</emma:literal>
                </emma:interpretation>
                <emma:interpretation id="interp14" emma:lang="en-US" emma:confidence="0">
                  <emma:literal>1</emma:literal>
                </emma:interpretation>
              </emma:one-of>
            </emma:emma>
          </inkml:annotationXML>
          <inkml:trace contextRef="#ctx0" brushRef="#br0" timeOffset="1466.2828">3793 185 117 0,'0'0'38'16,"0"0"-7"-16,-11 27-9 0,11-27-5 16,7 29-5-16,1-7-5 15,2 5-6-15,5 5-1 16,3 8 1 0,2 3-1-16,0-2 0 0,-1 4 1 15,5-5 1-15,-1-2 0 16,1-6 0-16,-2-9 0 15,1-5-2-15,2-7 0 16,0-7 0-16,-1-10-2 16,3-8 0-16,0-4-2 15,0-7 1-15,4-4 0 16,-2-2 1-16,3-1 0 16,-1 1 2-16,1 3 0 0,-5 2 1 15,-3 7 0 1,-2 4 1-16,-6 6-1 15,-16 9 0-15,18-2-6 16,-18 2-14-16,0 0-11 0,-7 24-6 16,7-24-4-16,-20 21-2 15,3-17-1-15</inkml:trace>
          <inkml:trace contextRef="#ctx0" brushRef="#br0" timeOffset="1003.3298">3934-471 92 0,'0'0'41'0,"0"0"-2"16,-11 16-8-16,11-16-11 16,2 29-8-16,0-6-7 0,3 2-5 15,0 7 1-15,3 6-1 16,1 5 1-16,0 2-1 16,-2 2 1-16,0 4-1 15,2-1 1-15,-2-3-1 16,1 0 0-16,-1-4 0 15,-2-7 0-15,-1-4 0 16,1-5 0-16,-1-4-1 16,-2-6 0-16,3 2-11 15,-5-19-8-15,0 0-7 16,-4 17-4-16,4-17-3 16,0 0 0-16,0 0-6 0,-19-26 0 15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38:35.5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8D1DD7A-5684-4F33-8318-9419EA1B4387}" emma:medium="tactile" emma:mode="ink">
          <msink:context xmlns:msink="http://schemas.microsoft.com/ink/2010/main" type="inkDrawing" rotatedBoundingBox="4772,8623 12086,9141 11998,10383 4684,9866" semanticType="callout" shapeName="Other">
            <msink:sourceLink direction="with" ref="{25E1847B-80D8-4548-9DFA-351BFF49C636}"/>
            <msink:sourceLink direction="with" ref="{7EE08CD9-049F-4572-AA5E-F57A1BFDDF44}"/>
          </msink:context>
        </emma:interpretation>
      </emma:emma>
    </inkml:annotationXML>
    <inkml:trace contextRef="#ctx0" brushRef="#br0">-2914-1199 57 0,'0'0'41'16,"0"0"-8"-16,13-16-10 16,-13 16-6-16,38-20-3 15,-10 9-4-15,14 4-4 0,7 2-5 16,7 1-1-16,9 1 1 15,5-1-1-15,7 0 1 16,6 3 0-16,6-1-1 16,3 0 1-16,5 0-1 15,8 0 1-15,7 1-1 16,3 1 1-16,8 0-1 16,5-2 0-16,6-2 1 15,3 2-1-15,7-1 1 16,1 1-1-16,-1-2 0 15,4 3 1-15,-4-1-1 16,2-2 1-16,2 2-1 0,-5-1 1 16,-6-1 0-16,0 2-1 15,-5-1 1-15,-4-1-1 16,-3 4 1-16,-8 0-1 16,-4 2 1-16,-2 0-1 15,-9 1 0-15,-1 3 0 16,-3-1 1-16,-4 1-1 15,-6 1 0-15,1 0 1 16,-3-3-1-16,-3-1 0 16,0 3 1-16,-2-1-1 15,2-3 0-15,-1 1 1 16,-3-1-1-16,-1 0 0 16,-3 3 0-16,1-3 0 0,-4 0 0 15,2-2 0-15,-3 2 1 16,1-2-1-16,0-2 0 15,-3 2 1-15,1-5-1 16,-3 3 0-16,-2 0 1 16,0-2-1-16,-4 3 0 15,2-3 1-15,-3 0-1 16,1 1 0-16,0-1 1 16,3 1-1-16,0-3 0 15,1-1 1-15,0 3-1 16,-3-1 0-16,1 0 0 15,-5 1 0-15,-2-1 0 16,-2 1 0-16,-7 0 0 0,-6 1 0 16,-3 1 0-16,-2-2-1 15,-7 3 0 1,-4 1 0-16,-5 0 1 16,-4 1-1-16,-16-1 0 0,18 9 0 15,-18-9 1-15,9 17 0 16,-9-17 0-16,6 21 0 15,-6-21 2-15,5 33-1 16,-1-10 1-16,1 6-1 16,4 7 0-16,-2 3 0 15,3 8 1-15,-1 5-2 16,3 11 0-16,-1 2-1 16,2 3 1-16,1 1 0 0,2 5-1 15,1-2 1 1,-1 1 0-16,2-2 1 0,-2-7-1 15,-3-6 1 1,-1-4-1-16,1-6 1 0,-4-6-1 16,-2-4 1-16,-3-10 0 15,-2-4 0-15,-4-6 0 16,0-2 0-16,2-16-2 16,-13 16-19-16,13-16-12 15,0 0-8-15,-12-21-2 16,10-6-1-16,-2-11-1 15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38:36.86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9EA3E71-14C5-45A1-897C-E754A7CBD43F}" emma:medium="tactile" emma:mode="ink">
          <msink:context xmlns:msink="http://schemas.microsoft.com/ink/2010/main" type="inkDrawing" rotatedBoundingBox="4960,10429 11820,10368 11821,10507 4962,10569" semanticType="strikethrough" shapeName="Other">
            <msink:sourceLink direction="with" ref="{C3F4CE23-0E8F-4FE6-BA5B-0E833C1C3FD4}"/>
          </msink:context>
        </emma:interpretation>
      </emma:emma>
    </inkml:annotationXML>
    <inkml:trace contextRef="#ctx0" brushRef="#br0">-2681 3 90 0,'30'-5'38'0,"1"-6"-11"16,7 6-10-16,2-1-4 15,3 6-4-15,0 0-4 16,6 6-2-16,3 1-2 16,4 4-1-16,-2 1 1 15,8 3-1-15,-1-1 1 16,2-2-1-16,4 3 0 15,3-3 0-15,1-1 0 16,1-4 0-16,4-1-1 16,-2-3 1-16,3-3 0 15,5-1 1-15,-3-1-1 16,2-2 1-16,6-1-1 0,5 1 1 16,3-3-1-16,6 3 1 15,6 1-1 1,1-3 1-16,6 3 0 15,3-1-1-15,4 2 1 0,5 1 0 16,1-1 0-16,3 0 0 16,-1-2 0-16,3 1 0 15,5-1 0-15,0-1 0 16,2 0 0-16,-3-4 0 16,-1 1 0-16,0 1 0 15,4-2 0-15,0 0-1 16,-2 2 1-16,-1 0 0 15,-3-2-1-15,-1 3 0 0,-2 1 0 16,-4 1 1 0,-5 1-1-16,-2 3 0 15,-3 0 0-15,-6 2 0 16,-6-2 0-16,1 1 0 0,-6 3 0 16,1 0 0-16,-8-1 0 15,0 3 0-15,0-1 0 16,-2 0 0-16,-2 1 0 15,-3-1 0-15,-4-1 0 16,-3-1 0-16,-6 1 0 16,-5 0 0-16,-11-3 0 15,-4 1 0-15,-5 0 0 16,-7-2-1-16,-6 2 2 16,-9-2-4-16,-1 3-9 15,-24-3-6-15,23 2-6 16,-23-2-4-16,0 0-4 15,0 0 0-15,-23 4-7 0,6-4 2 16,-6-7 37-16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41:45.64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context xml:id="ctx1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1" timeString="2014-01-20T18:41:42.617"/>
    </inkml:context>
  </inkml:definitions>
  <inkml:traceGroup>
    <inkml:annotationXML>
      <emma:emma xmlns:emma="http://www.w3.org/2003/04/emma" version="1.0">
        <emma:interpretation id="{5E62D800-A71F-43B1-AA4A-E8F9140321E1}" emma:medium="tactile" emma:mode="ink">
          <msink:context xmlns:msink="http://schemas.microsoft.com/ink/2010/main" type="writingRegion" rotatedBoundingBox="2959,11081 10734,11665 10442,15548 2668,14964"/>
        </emma:interpretation>
      </emma:emma>
    </inkml:annotationXML>
    <inkml:traceGroup>
      <inkml:annotationXML>
        <emma:emma xmlns:emma="http://www.w3.org/2003/04/emma" version="1.0">
          <emma:interpretation id="{5A5E72D8-4F29-4EC1-B285-1F019FA3DE0D}" emma:medium="tactile" emma:mode="ink">
            <msink:context xmlns:msink="http://schemas.microsoft.com/ink/2010/main" type="paragraph" rotatedBoundingBox="2959,11081 10734,11665 10442,15548 2668,149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71904C8-E9C3-4BA6-8372-BAE6776166C5}" emma:medium="tactile" emma:mode="ink">
              <msink:context xmlns:msink="http://schemas.microsoft.com/ink/2010/main" type="line" rotatedBoundingBox="2959,11081 10734,11665 10442,15548 2668,14964"/>
            </emma:interpretation>
          </emma:emma>
        </inkml:annotationXML>
        <inkml:traceGroup>
          <inkml:annotationXML>
            <emma:emma xmlns:emma="http://www.w3.org/2003/04/emma" version="1.0">
              <emma:interpretation id="{41350F4E-37D9-405A-BD2C-6C4A2B5E27AD}" emma:medium="tactile" emma:mode="ink">
                <msink:context xmlns:msink="http://schemas.microsoft.com/ink/2010/main" type="inkWord" rotatedBoundingBox="2959,11081 7061,11389 6956,12784 2855,12476"/>
              </emma:interpretation>
              <emma:one-of disjunction-type="recognition" id="oneOf0">
                <emma:interpretation id="interp0" emma:lang="en-US" emma:confidence="0">
                  <emma:literal>94=0</emma:literal>
                </emma:interpretation>
                <emma:interpretation id="interp1" emma:lang="en-US" emma:confidence="0">
                  <emma:literal>{T=0</emma:literal>
                </emma:interpretation>
                <emma:interpretation id="interp2" emma:lang="en-US" emma:confidence="0">
                  <emma:literal>{0=0</emma:literal>
                </emma:interpretation>
                <emma:interpretation id="interp3" emma:lang="en-US" emma:confidence="0">
                  <emma:literal>{t=0</emma:literal>
                </emma:interpretation>
                <emma:interpretation id="interp4" emma:lang="en-US" emma:confidence="0">
                  <emma:literal>{5=0</emma:literal>
                </emma:interpretation>
              </emma:one-of>
            </emma:emma>
          </inkml:annotationXML>
          <inkml:trace contextRef="#ctx0" brushRef="#br0">1094 185 140 0,'0'0'41'0,"2"-21"-10"16,-4 4-12-16,2 17-7 0,11-28-8 16,-11 28-5-16,21-31 0 15,-10 15-1-15,-11 16 1 16,26-25-1-1,-26 25 0-15,23-17 0 0,-23 17 1 16,23-10-1-16,-23 10 2 16,24 1 0-16,-24-1 0 15,27 13 0-15,-9-2 0 16,-2-2 1-16,4 5-1 16,-2 2 0-16,4 4 0 15,-1-2 0-15,3 0 0 16,3-2-1-16,0-1 1 15,5-3 0-15,6-6 1 0,2-8-1 16,2-5 1-16,3-8-1 16,-2-6 0-1,0-4 1-15,-1-4-1 16,-6 0 0-16,-4 0 1 0,-6 2-1 16,-8 4 0-16,-7 3-1 15,-11 20 1-15,1-21 0 16,-1 21 0-16,-18-6-2 15,18 6-12-15,-32 16-9 16,32-16-8-16,-27 29-6 16,16-11-4-16,2 0-3 15,2 0 1-15</inkml:trace>
          <inkml:trace contextRef="#ctx0" brushRef="#br0" timeOffset="472.739">1545 191 89 0,'0'0'43'0,"0"0"-6"0,-4 16-8 16,4-16-11-16,8 29-6 15,-5-2-9-15,3 7-3 16,1 4 0-16,0 3 0 15,0 6 0-15,1 5 0 16,-3 0 0-16,0 4-1 16,1-2 1-16,1-2 1 15,-3-2-1-15,1-1 0 16,0-6 0-16,3-7 0 16,-3-5 0-16,2-8 0 15,2-7-6-15,-9-16-12 16,22 0-7-16,-13-18-6 0,4-1-4 15,-3-14 0-15,7-1-1 16,-5-7-1-16</inkml:trace>
          <inkml:trace contextRef="#ctx0" brushRef="#br0" timeOffset="840.0507">2155 306 139 0,'22'9'37'0,"-3"-2"-1"15,-2-7-17-15,10 4-12 16,0-3-7-16,3 3 1 16,-1-2-1-16,0-4-6 15,2 7-14-15,-13-6-8 16,4 2-6-16,-22-1-2 0,23 0 0 15,-23 0-1-15,0 0-1 16</inkml:trace>
          <inkml:trace contextRef="#ctx0" brushRef="#br0" timeOffset="1056.6887">2211 583 155 0,'0'0'37'16,"20"21"-5"-16,-20-21-23 16,32 8-8-16,-10-8-1 15,3-2 0-15,0-4 0 0,-1-4-13 16,7 6-11 0,-8-10-7-16,8 5-6 15,-2-6-5-15,-2 1-2 16,1 0 2-16</inkml:trace>
          <inkml:trace contextRef="#ctx0" brushRef="#br0" timeOffset="-1098.9392">470 32 118 0,'0'0'40'0,"12"-16"-10"15,-12 16-8-15,0 0-6 16,0 0-7-16,6-16-8 15,-6 16 0-15,0 0-1 16,0 0 0-16,0 0 0 16,0 0-1-16,0 0 1 15,0 0 0-15,0 0-1 16,-24 11 1-16,24-11 0 16,-30 19 0-16,8-4 1 0,-2-1-1 15,-3 6 0-15,-3 0 0 16,-3 3 1-1,-1 2-1-15,0 1 0 0,-1-3 0 16,5 0 0-16,-3 1 0 16,4-4 1-16,6-4 0 15,3-2-1-15,20-14 1 16,-23 18-1-16,23-18 2 16,0 0-1-16,0 0 0 15,0 0 0-15,27 15 0 16,-9-14-1-16,5-1 1 15,4 0-1-15,0 2 1 16,6 0-1-16,-3 0 0 0,3 3-1 16,-4 2 1-16,-2 4-1 15,-4 2-1 1,-1 3 1-16,-6 4-1 0,-7 0 1 16,-2 1-1-16,-5 3 2 15,-4-3-1-15,-1-1 1 16,-3 0 0-16,-1-2 1 15,-2 0-1-15,9-18 0 16,-27 28 0-16,27-28 0 16,-32 22 1-16,14-11-1 15,-4 0 0-15,-2-4 0 16,-3 2 0-16,2-2 0 16,-4 4 0-16,2 0 0 0,0 3 0 15,2 0 0-15,3 3 1 16,1 2-1-16,4 1 0 15,3 2 0 1,8 3-1-16,6-2 2 0,4 1-1 16,10 1 0-16,6-5 1 15,9 0-1-15,9-2 1 16,5-4 0-16,6-1 0 16,2-4-1-16,5-4 1 15,0-1-1-15,-4-3 0 16,-3 1 0-16,-6 0-1 15,-5 2 1-15,-9-3-1 16,-9 3 0-16,-20-4 0 0,23 16-11 16,-23-16-14-1,0 0-9-15,0 16-2 16,0-16 0-16,0 0 0 16,0 0-2-16</inkml:trace>
          <inkml:trace contextRef="#ctx0" brushRef="#br0" timeOffset="1944.6683">3436 167 108 0,'0'0'46'0,"-18"-11"-7"16,18 11-8-16,0 0-10 16,-18-18-11-16,18 18-10 15,-22-18 0-15,22 18 0 0,-25-21 0 16,7 14 0-16,-2-1 0 15,-1 5 0-15,-3 3 0 16,1 2 0-16,-4 7 0 16,-1 3-2-16,0 4 0 15,4 4 0-15,-1 5 0 16,3 8 1-16,4-1 0 16,4 8 0-16,5 5-1 15,3 0 2-15,8 3 0 16,5 1 0-16,4 0-1 15,7-3 1-15,4 3-2 16,3-4 2-16,4-4 0 16,3 1-1-16,5-3 0 0,2-3 1 15,3-3 1-15,3-3-2 16,4-5 2-16,-2-3-1 16,5-4 1-1,-2-7 0-15,3-2 0 0,-5-6 0 16,3-3 0-16,-1-7 0 15,-3-4 0-15,2-8-1 16,-4-5 1-16,-2-5 0 16,-1-3-1-16,-4-4 0 15,-6-2 0-15,-1 0 0 16,-6-3 0-16,-7 1-1 16,-5-1 0-16,-8-2 0 15,-6-4 1-15,-8-1 0 0,-11-3-1 16,-9-1 1-16,-9 2 0 15,-7-1 1-15,-4 6 0 16,-5 7-1 0,0 6-1-16,2 5 1 0,1 7 0 15,6 4 0-15,7 3-1 16,7 3 0-16,6-7-7 16,25 17-17-16,-23-34-9 15,26 11-2-15,6-11-1 16,11-6 0-16,5-8-2 15</inkml:trace>
        </inkml:traceGroup>
        <inkml:traceGroup>
          <inkml:annotationXML>
            <emma:emma xmlns:emma="http://www.w3.org/2003/04/emma" version="1.0">
              <emma:interpretation id="{7BD79F3C-79B9-49F3-BBF5-2073CF194FD3}" emma:medium="tactile" emma:mode="ink">
                <msink:context xmlns:msink="http://schemas.microsoft.com/ink/2010/main" type="inkWord" rotatedBoundingBox="10429,15531 10444,15533 10442,15548 10427,15547"/>
              </emma:interpretation>
              <emma:one-of disjunction-type="recognition" id="oneOf1">
                <emma:interpretation id="interp5" emma:lang="en-US" emma:confidence="0">
                  <emma:literal>.</emma:literal>
                </emma:interpretation>
                <emma:interpretation id="interp6" emma:lang="en-US" emma:confidence="0">
                  <emma:literal>v</emma:literal>
                </emma:interpretation>
                <emma:interpretation id="interp7" emma:lang="en-US" emma:confidence="0">
                  <emma:literal>}</emma:literal>
                </emma:interpretation>
                <emma:interpretation id="interp8" emma:lang="en-US" emma:confidence="0">
                  <emma:literal>w</emma:literal>
                </emma:interpretation>
                <emma:interpretation id="interp9" emma:lang="en-US" emma:confidence="0">
                  <emma:literal>3</emma:literal>
                </emma:interpretation>
              </emma:one-of>
            </emma:emma>
          </inkml:annotationXML>
          <inkml:trace contextRef="#ctx1" brushRef="#br0">7560 4045 0,'0'0'0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5:49.049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context xml:id="ctx1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1" timeString="2014-01-20T18:15:42.923"/>
    </inkml:context>
  </inkml:definitions>
  <inkml:traceGroup>
    <inkml:annotationXML>
      <emma:emma xmlns:emma="http://www.w3.org/2003/04/emma" version="1.0">
        <emma:interpretation id="{7B01D0B5-D8EF-4100-A57F-504BFDA0C047}" emma:medium="tactile" emma:mode="ink">
          <msink:context xmlns:msink="http://schemas.microsoft.com/ink/2010/main" type="writingRegion" rotatedBoundingBox="6921,11178 16909,11810 16648,15943 6659,15311"/>
        </emma:interpretation>
      </emma:emma>
    </inkml:annotationXML>
    <inkml:traceGroup>
      <inkml:annotationXML>
        <emma:emma xmlns:emma="http://www.w3.org/2003/04/emma" version="1.0">
          <emma:interpretation id="{32511E7A-95F2-45A7-A85E-131B35B190EA}" emma:medium="tactile" emma:mode="ink">
            <msink:context xmlns:msink="http://schemas.microsoft.com/ink/2010/main" type="paragraph" rotatedBoundingBox="6924,11176 11994,11537 11844,13634 6774,132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E6650CD-2CB0-4A31-B5E9-0E94FAEE9248}" emma:medium="tactile" emma:mode="ink">
              <msink:context xmlns:msink="http://schemas.microsoft.com/ink/2010/main" type="line" rotatedBoundingBox="6924,11176 11994,11537 11844,13634 6774,13273"/>
            </emma:interpretation>
          </emma:emma>
        </inkml:annotationXML>
        <inkml:traceGroup>
          <inkml:annotationXML>
            <emma:emma xmlns:emma="http://www.w3.org/2003/04/emma" version="1.0">
              <emma:interpretation id="{86E999E7-D2A9-4232-8AE9-9D61755734A1}" emma:medium="tactile" emma:mode="ink">
                <msink:context xmlns:msink="http://schemas.microsoft.com/ink/2010/main" type="inkWord" rotatedBoundingBox="6924,11176 11994,11537 11844,13634 6774,13273"/>
              </emma:interpretation>
              <emma:one-of disjunction-type="recognition" id="oneOf0">
                <emma:interpretation id="interp0" emma:lang="en-US" emma:confidence="0">
                  <emma:literal>3irgforce</emma:literal>
                </emma:interpretation>
                <emma:interpretation id="interp1" emma:lang="en-US" emma:confidence="0">
                  <emma:literal>Big force</emma:literal>
                </emma:interpretation>
                <emma:interpretation id="interp2" emma:lang="en-US" emma:confidence="0">
                  <emma:literal>Biog Force</emma:literal>
                </emma:interpretation>
                <emma:interpretation id="interp3" emma:lang="en-US" emma:confidence="0">
                  <emma:literal>sing force</emma:literal>
                </emma:interpretation>
                <emma:interpretation id="interp4" emma:lang="en-US" emma:confidence="0">
                  <emma:literal>Bog Force</emma:literal>
                </emma:interpretation>
              </emma:one-of>
            </emma:emma>
          </inkml:annotationXML>
          <inkml:trace contextRef="#ctx0" brushRef="#br0">1847 234 110 0,'-11'-31'34'15,"2"11"-1"-15,-4-3-4 16,13 23-7-16,-9-31-5 0,9 31-7 16,11-21-10-1,-11 21 0-15,27-18 0 16,-4 12 0-16,5-1 0 16,2 4 0-16,6-3 0 0,2 3 0 15,4-1 0-15,-1 2 0 16,-1 0 0-16,2-3 0 15,-6 7-6-15,-7-4-8 16,-2 7-6-16,-11-5-4 16,0 8-4-16,-16-8-2 15,0 0-3-15,0 0-1 16,-7 19 5-16,7-19 7 16,-36 11 8-16</inkml:trace>
          <inkml:trace contextRef="#ctx0" brushRef="#br0" timeOffset="-283.3243">1903 95 140 0,'-17'18'34'15,"7"-2"-2"-15,8 10-10 16,-6 6-13-16,5 10-9 16,3 8 0-16,2 4 0 15,-1 4-1-15,5 1 1 16,1-3 0-16,0-7 0 16,2-4-1-16,0-7 1 0,2-8 0 15,-2-8 1-15,0-6-7 16,-9-16-9-16,0 0-8 15,17-4-5 1,-17 4-3-16,1-34-2 0,-1 11 0 16,-5-10 0-16,-2-3 7 15</inkml:trace>
          <inkml:trace contextRef="#ctx0" brushRef="#br0" timeOffset="181.2702">1991 313 131 0,'0'0'36'15,"4"31"-3"-15,-4-31-8 16,25 7-7-16,-5-11-10 16,7-5-10-16,6 4-15 15,-3-6-11-15,5 2-7 16,-1-9-6-16,0 6 1 15,1-5-1-15,-5 3-1 0</inkml:trace>
          <inkml:trace contextRef="#ctx0" brushRef="#br0" timeOffset="736.3173">2609 299 102 0,'-16'-14'42'0,"0"6"-5"15,-8-6-6-15,8 9-9 16,-7-8-7-16,6 9-9 15,-4-1-6-15,3 3 0 0,1 6 0 16,-1 1 0-16,0 4 0 16,0 4 0-16,0 8-2 15,2 5 0-15,3 8-1 16,1 2 1-16,5 2 0 16,5 3 1-16,5 2 1 15,6-3-1-15,9-6 2 16,6-7 1-16,7-7-1 15,6-9 0-15,3-9 0 16,3-8-1-16,1-8 1 16,-6-6-1-16,-4-5 1 15,-5-4-1-15,-9-2 1 16,-8-1-1-16,-8-2 1 0,-8 1-1 16,-3 3 0-16,-7 3-1 15,-1 3 1-15,-1 4 0 16,0 6-4-1,-2 1-7-15,18 13-5 0,-18-10-6 16,18 10-4-16,0 0-4 16,19 0-3-16,-19 0-2 15,40-9 5-15,-11 5 6 16,-2-5 5-16</inkml:trace>
          <inkml:trace contextRef="#ctx0" brushRef="#br0" timeOffset="1128.9046">2894 264 107 0,'2'18'39'16,"-2"-1"-4"0,0-17-6-16,-7 30-5 15,2-10-8-15,5 5-11 16,0 8-5-16,3-1 0 0,3 0 0 16,1 1-1-16,4-1 0 15,-1-5 0-15,3-5 0 16,-2-4 0-16,-11-18 0 15,20 16 1-15,-20-16 0 16,0 0 1-16,18-7-1 16,-18 7 1-16,2-27-1 15,-4 10 1-15,-2-4 0 0,1-3-1 16,-1-4 1 0,2-3-2-16,0-1 1 15,2-2-1-15,6 1 1 16,3-1-1-16,2 3 0 15,3 4 1-15,4 4 0 0,0 1 0 16,4 8-4-16,1-2-11 16,2 10-9-16,3-1-7 15,0 11-3-15,0-4-1 16,2 3-2-16,-1 3 1 16,2-3 3-16</inkml:trace>
          <inkml:trace contextRef="#ctx0" brushRef="#br0" timeOffset="1564.9569">3593 160 91 0,'1'-20'37'16,"-1"20"-1"-16,-7-23-3 16,7 23-7-16,-20-6-7 15,20 6-6-15,-32 9-13 16,8 0 0-16,5 8 0 16,-1-1 0-16,0 7 0 15,2 2 0-15,2 6 0 16,1 1 0-16,4 4 0 0,4-1-1 15,7 1-1-15,4 0 0 16,5-6 2-16,5-3-1 16,4-4 0-16,6-5 0 15,3-7 1-15,2-4 1 16,0-8-1-16,3-8 2 16,2-2-10-16,-5-9-9 15,7 0-6-15,-7-7-6 16,2 0-5-16,-6 2-1 15,0 2 0-15,-8-2 0 16,-3 5 7-16</inkml:trace>
          <inkml:trace contextRef="#ctx0" brushRef="#br0" timeOffset="1977.0923">3851 340 108 0,'0'0'35'16,"27"-7"-2"-16,-7 0-6 0,-4-10-6 15,11 1-5-15,-4-5-5 16,6-3-11-16,-2 1-1 16,0 1 1-16,-3 2 0 15,1 4 0-15,-9 0 1 16,-16 16-1-16,24-20-1 16,-24 20 1-16,0 0 0 15,-2-20 0-15,2 20 0 16,-29-5 0-16,9 5 0 0,-5 7 0 15,-2 2 1-15,-4 7-1 16,-1 6 0-16,1 3 0 16,0 9 0-1,6 2 1-15,7 6-1 0,6 1 1 16,8 4-2-16,9-1 1 16,12-1-2-16,6-7 1 15,9-2 0-15,6-9 1 16,4-5-1-16,1-10-1 15,2-3-7-15,-5-12-10 16,5-1-10-16,-11-7-4 16,1-1 0-16,-12-6-2 15,-3-2 0-15,-9-2-2 0</inkml:trace>
          <inkml:trace contextRef="#ctx0" brushRef="#br0" timeOffset="-3285.9631">-433-894 109 0,'0'0'37'15,"0"0"-2"-15,-23 5-10 0,23-5-7 16,0 0-5 0,-17 11-9-16,17-11-4 15,0 0-1-15,-21 21 0 16,21-21 1-16,-22 22 0 0,22-22 0 16,-27 31-1-16,11-13 1 15,-4 3 0-15,2 3 0 16,-4 1 0-16,4-2 0 15,0 2 0-15,2-1 1 16,0-4-1-16,5 1 1 16,2-5-1-16,9-16 1 15,-9 27-1-15,9-27 0 16,2 18 0-16,-2-18-1 16,18 11 0-16,-18-11 0 15,25 7-1-15,-7-5 2 16,2 2-1-16,3-3 1 15,2 1 0-15,3 0 0 0,0 2 1 16,3-1-1-16,-2 3 1 16,-2 1-1-16,-2-2 1 15,-1 4 0-15,-4 2 0 16,-2 0 0-16,-18-11 0 16,18 21 0-16,-18-21 0 15,16 20-1-15,-16-20 0 16,0 0-4-16,16 24-14 15,-16-24-11-15,0 0-7 16,20 1 1-16,-20-1-3 16,0 0 0-16,23 0 0 15</inkml:trace>
          <inkml:trace contextRef="#ctx0" brushRef="#br0" timeOffset="-2062.2331">49 156 133 0,'-16'-3'35'0,"-4"-6"0"16,20 9-13-16,-13-24-8 16,20 8-7-16,6-2-7 15,7 0 0-15,5 2-2 16,2 0 1-16,6 3 0 15,1 2 1-15,-1 4 0 16,-1 3 1-16,-1 6 0 16,-4 2 0-16,-4 7-1 15,-6 3-1-15,-5 6 1 0,-6 3-1 16,-4 6 0 0,-8 4 0-16,-5 3-1 15,-3 0 0-15,-4 2 0 16,0-4 2-16,-2-2-1 0,0-1 1 15,0-8 0-15,2-1 1 16,18-22 0-16,-25 22 1 16,25-22-1-16,0 0 0 15,0 0 0-15,0 0 0 16,5-26 0-16,-5 26-1 16,29-29 0-16,-13 13-1 15,4 2 1-15,2 1 0 16,0 4 1-16,1 6 0 15,1 4 0-15,-1 5 1 16,-3 10-1-16,0 7-1 16,-4 8 0-16,-3 3-1 15,-1 6 0-15,-6 1 0 0,-4 1-1 16,-8 3-1-16,-1-5 2 16,-6-6-1-16,-3-2 2 15,-4-1-1-15,-2-6 1 16,1-5-1-16,-3-4 2 15,1-3-2-15,-3-6 2 16,1-3-1-16,0-6 2 16,0-4 0-16,-1-4-2 15,5-3 1-15,1-1 0 16,5-3-1-16,6-1 0 16,4-3-1-16,5 21-13 15,14-42-8-15,6 24-7 16,0-7-5-16,13 3-1 0,-3-5 0 15,12 2 0-15,-1-4-1 16</inkml:trace>
          <inkml:trace contextRef="#ctx0" brushRef="#br0" timeOffset="-2738.9242">89 185 156 0,'0'0'36'15,"0"0"-4"-15,0 0-15 0,0 0-13 16,-8 33-4-16,12-6 1 16,-4 9-1-16,4 2-1 15,1 12 0-15,0 2 0 16,-3 10 1-16,0-3-1 15,0 1 1-15,-2-5-2 16,0-6 3-16,-2-6-2 16,2-10-1-16,0-33-15 15,4 18-9-15,-4-34-5 16,7-11-4-16,-2-19 2 16,6-6-2-16,-4-13 0 15</inkml:trace>
          <inkml:trace contextRef="#ctx0" brushRef="#br0" timeOffset="-1574.979">723 297 115 0,'20'-5'36'16,"-20"5"-1"-16,0 0-8 16,18 27-6-16,-18-11-8 15,3 11-9-15,1 5-2 16,-2 4-1-16,0 4 0 15,-2 3-1-15,1 0-1 16,1-1 1-16,0-6-1 16,0-4 1-16,-2-5 0 15,0-5 0-15,0-4-4 16,0-18-10-16,0 0-9 16,0 0-6-16,5-20-5 15,-3-10-1-15,3-6 1 0,-5-15-1 16,6-8 8-16,-6-8 13 15,-2-9 15-15,-2 8 9 16,1 3 8 0,-6 5 5-16,0 10 5 0,0 16 4 15,-4 7-4-15,13 27-9 16,-16-11-7-16,16 11-11 16,0 0-9-16,0 18-11 15,0-18-9-15,25 20-7 16,0-11 1-16,4-6 5 15,4-1 7-15</inkml:trace>
          <inkml:trace contextRef="#ctx0" brushRef="#br0" timeOffset="-863.8096">1350 367 108 0,'7'-16'38'0,"-7"16"-3"16,-4-20-5-16,-3 2-7 15,7 18-6-15,-14-34-13 16,1 14-4-16,2 4 0 16,-5-2 0-16,0 3 0 15,-6 3-2-15,2 8 0 0,-2 8-1 16,-1 7 0-16,-1 10-1 15,-1 12 2 1,2 5 1-16,1 10-1 16,0 1 1-16,8 3 0 0,7-1 0 15,3-5 2-15,9-4 1 16,8-11-1-16,7-10 0 16,5-14 1-16,6-10-1 15,1-10 1-15,3-7 1 16,-3-5-2-16,-5-6-2 15,-1 1 2-15,-6-3-1 16,-6 1 0-16,-5 5 1 16,-7 2 0-16,-4 3-1 0,-3 4 1 15,5 18-2 1,-18-23 0-16,18 23-1 16,-20-6 0-16,20 6 1 15,0 0-2-15,-18 27 1 0,19-7 0 16,1 2 1-16,6 7 1 15,2 1-1-15,1 10 1 16,5 1 0-16,1 12 0 16,1 4-1-16,-4 4 1 15,1 4-2-15,-3 2 3 16,-4 1-1-16,-5-1 0 16,-3 0 0-16,-5-8 0 15,-6-6 1-15,-2-7-1 16,-8-6 1-16,-1-6-1 15,-7-10 0-15,0-10 0 16,-5-8 0-16,1-5 0 0,-1-4 1 16,3-6-2-16,0-9-7 15,10 5-12-15,-1-12-10 16,11 1-3-16,4-4-1 16,9-7-1-16,5-2-2 15</inkml:trace>
        </inkml:traceGroup>
      </inkml:traceGroup>
    </inkml:traceGroup>
    <inkml:traceGroup>
      <inkml:annotationXML>
        <emma:emma xmlns:emma="http://www.w3.org/2003/04/emma" version="1.0">
          <emma:interpretation id="{24984A8D-34D8-4EC8-85BD-DEF48E2DAF37}" emma:medium="tactile" emma:mode="ink">
            <msink:context xmlns:msink="http://schemas.microsoft.com/ink/2010/main" type="paragraph" rotatedBoundingBox="8034,13097 16793,13652 16648,15943 7889,1538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5191D23-C4D0-437E-99D1-A312FEAA699B}" emma:medium="tactile" emma:mode="ink">
              <msink:context xmlns:msink="http://schemas.microsoft.com/ink/2010/main" type="line" rotatedBoundingBox="8034,13097 16793,13652 16648,15943 7889,15389"/>
            </emma:interpretation>
          </emma:emma>
        </inkml:annotationXML>
        <inkml:traceGroup>
          <inkml:annotationXML>
            <emma:emma xmlns:emma="http://www.w3.org/2003/04/emma" version="1.0">
              <emma:interpretation id="{7F6145A2-79BD-4DFD-BA4E-380BE736EA7E}" emma:medium="tactile" emma:mode="ink">
                <msink:context xmlns:msink="http://schemas.microsoft.com/ink/2010/main" type="inkWord" rotatedBoundingBox="8057,13263 11116,13608 11023,14440 7963,14095"/>
              </emma:interpretation>
              <emma:one-of disjunction-type="recognition" id="oneOf1">
                <emma:interpretation id="interp5" emma:lang="en-US" emma:confidence="0">
                  <emma:literal>small</emma:literal>
                </emma:interpretation>
                <emma:interpretation id="interp6" emma:lang="en-US" emma:confidence="0">
                  <emma:literal>Small</emma:literal>
                </emma:interpretation>
                <emma:interpretation id="interp7" emma:lang="en-US" emma:confidence="0">
                  <emma:literal>smart</emma:literal>
                </emma:interpretation>
                <emma:interpretation id="interp8" emma:lang="en-US" emma:confidence="0">
                  <emma:literal>Smart</emma:literal>
                </emma:interpretation>
                <emma:interpretation id="interp9" emma:lang="en-US" emma:confidence="0">
                  <emma:literal>snail</emma:literal>
                </emma:interpretation>
              </emma:one-of>
            </emma:emma>
          </inkml:annotationXML>
          <inkml:trace contextRef="#ctx0" brushRef="#br0" timeOffset="3089.3818">852 1385 105 0,'-22'-3'39'16,"22"3"-2"-16,-22-9-8 15,22 9-6-15,-21-11-7 16,21 11-10-16,-16-13-6 16,16 13 0-16,-22-18 0 0,22 18 0 15,-25-14 0-15,25 14 0 16,-33-18 0-16,13 11 0 16,-1 3 0-16,1 2 0 15,-4 2 0-15,1 4 0 16,-1 1 0-16,1 6 0 15,1 4 0-15,2 1 0 16,4 4 0-16,0-4-1 16,7 4-1-16,2-2-1 15,3 1 1-15,6-2-1 16,-2-17 1-16,14 26 1 16,-14-26 1-16,29 11 0 15,-12-5 1-15,1-3 0 0,3-1-1 16,3 0 1-16,-1 0 0 15,1 3-1-15,3 0 0 16,0 4 0 0,0 4 0-16,-2 1-1 0,-3 4 1 15,-1 6 0-15,-1 3-1 16,-5 3 1-16,-3 5 1 16,-5 1-1-16,-5 0 1 15,-2 0 0-15,-3 0-1 16,-3-4 1-16,-5-5 0 15,-1 0 0-15,-4-4 0 16,-4-5-1-16,-2-3 0 16,-1-5 0-16,-6-4 0 0,0-3 0 15,-4-6-1-15,-1-4 0 16,-2-4 1 0,-2-3-1-16,4-1 1 0,3-1 0 15,4 0-1-15,5-2 1 16,8 2-1-16,1-2-17 15,13 18-11-15,20-22-6 16,2 15 1-16,3-4-2 16,9 7-1-16,3 1-1 15</inkml:trace>
          <inkml:trace contextRef="#ctx0" brushRef="#br0" timeOffset="4140.6686">1097 1612 98 0,'-3'-22'35'0,"3"22"-2"15,-6-30-4-15,6 30-4 16,-3-18-6-16,3 18-8 16,0 0-11-16,0 0 0 15,0 18-1-15,3 0 0 16,3 9 0-16,3 7 0 16,1 9 0-16,3 4 2 15,0 9-1-15,1-2 1 16,1 2-1-16,-3-2 1 15,1-8-1-15,-2-6 0 16,-1-10 0-16,-1-6 1 0,-9-24-2 16,19 18 1-16,-19-18-1 15,0 0 0-15,14-33 1 16,-14 6-1-16,-2-3 0 16,-1-6 0-16,-3-5 0 15,1-3 1-15,1 1 0 16,0-2-1-16,4 2 0 15,2 3 1-15,4 4 0 16,1 4 0-16,4 7 0 16,0 7 1-16,-11 18 0 15,28-16-1-15,-10 19 1 16,2 13-1-16,0 4 1 16,2 7-1-16,-2 7 0 0,1 4 0 15,-1 0 0-15,-2 0 1 16,-2 0-1-16,-1-4 0 15,-2-4 0-15,-3-4 0 16,-1-7 0-16,-9-19 0 16,17 20 0-16,-17-20-1 15,0 0 1-15,16-20-1 16,-11 1 1-16,-1-7-1 16,0-4 0-16,-1-6 0 15,3-4 1-15,1 4-1 16,0-3 1-16,2-1 0 15,0 9 1-15,5 6 0 16,3 9 0-16,-1 9-1 0,4 10 1 16,1 12 0-16,3 8-1 15,3 10 1 1,0 4-1-16,2 1 1 16,-2 2-1-16,2 1 0 0,-4-1 1 15,-3-6 0-15,-2-2-1 16,-2-5 0-16,-6-7 0 15,-1-4-1-15,-11-16-12 16,16 15-9-16,-16-15-8 16,0 0-4-16,24-27-1 15,-21 5-1-15,10-1 0 16,-4-8 0-16</inkml:trace>
          <inkml:trace contextRef="#ctx0" brushRef="#br0" timeOffset="4826.3184">2418 1781 124 0,'-5'-27'35'0,"5"27"-3"16,-13-27-5-16,13 27-7 0,-16-30-7 16,5 13-9-16,-2 1-4 15,-1 0 0-15,-2 2 0 16,-2 3-1-16,-1 2 0 15,-4 5-1-15,1 4 1 16,-1 6-1-16,3 6 1 16,-2 10-1-16,4 5 1 15,0 5 0-15,8 6 0 16,2 3 1-16,6 4 0 16,6 2-1-16,5-4 1 15,6-3 1-15,3-8 0 16,3-8 0-16,3-10-1 15,3-9 0-15,-4-8 1 0,4-10 0 16,-3-8-1-16,-3-6 1 16,-1-6 0-16,-4 1-1 15,-1-2 2-15,-6 1-2 16,-2 5-1-16,-3 2 0 16,-4 7 1-16,-2 2 0 15,2 17-1-15,0 0 0 16,0 0 1-16,-16 2 0 15,16-2 0-15,-2 33 0 16,6-14 0-16,3 3 0 16,2 5 0-16,5 2 1 15,2-2-1-15,4 2 1 16,2-3-1-16,0-2 1 0,1-1-1 16,-1-7 0-16,3-5-1 15,-7-13-13-15,11 1-9 16,-11-14-6-16,5-3-5 15,-6-9 0-15,4-1 0 16,-6-10-1-16,3 0 1 16</inkml:trace>
          <inkml:trace contextRef="#ctx0" brushRef="#br0" timeOffset="5088.4918">2801 1569 125 0,'0'0'35'15,"0"0"-1"-15,0 0-10 0,5 34-6 16,-1-12-8-16,8 5-9 16,3 9 0-16,3 7 0 15,0 5 0-15,2 1 0 16,1 3-1-16,-1 0 1 16,-2-3-1-16,0-8-1 15,-2-3-3-15,-1-13-8 16,6-5-9-16,-21-20-4 15,35 9-4-15,-35-9-4 16,32-31-1-16,-17 3 0 16,1-8 2-16,-3-8 9 15</inkml:trace>
          <inkml:trace contextRef="#ctx0" brushRef="#br0" timeOffset="5341.2509">3225 1488 107 0,'0'0'35'16,"0"0"-2"-16,0 0-6 16,-4 27-5-16,2-2-6 15,9 16-8-15,1 4-8 16,1 8-1-16,5 8 2 16,0 2 0-16,5 0-1 15,-1-2 1-15,0-5-1 16,0-10 1-16,-2-10-1 0,-2-7-12 15,4-7-11-15,-18-22-9 16,26 3-3-16,-19-19-1 16,4-9-1-1,-4-11-1-15</inkml:trace>
        </inkml:traceGroup>
        <inkml:traceGroup>
          <inkml:annotationXML>
            <emma:emma xmlns:emma="http://www.w3.org/2003/04/emma" version="1.0">
              <emma:interpretation id="{776EAA69-25CE-4DC9-9C19-9A3ECCBE597A}" emma:medium="tactile" emma:mode="ink">
                <msink:context xmlns:msink="http://schemas.microsoft.com/ink/2010/main" type="inkWord" rotatedBoundingBox="11579,13322 14357,13498 14272,14833 11495,14658"/>
              </emma:interpretation>
              <emma:one-of disjunction-type="recognition" id="oneOf2">
                <emma:interpretation id="interp10" emma:lang="en-US" emma:confidence="1">
                  <emma:literal>angle</emma:literal>
                </emma:interpretation>
                <emma:interpretation id="interp11" emma:lang="en-US" emma:confidence="0">
                  <emma:literal>angled</emma:literal>
                </emma:interpretation>
                <emma:interpretation id="interp12" emma:lang="en-US" emma:confidence="0">
                  <emma:literal>angles</emma:literal>
                </emma:interpretation>
                <emma:interpretation id="interp13" emma:lang="en-US" emma:confidence="0">
                  <emma:literal>angler</emma:literal>
                </emma:interpretation>
                <emma:interpretation id="interp14" emma:lang="en-US" emma:confidence="0">
                  <emma:literal>Angle</emma:literal>
                </emma:interpretation>
              </emma:one-of>
            </emma:emma>
          </inkml:annotationXML>
          <inkml:trace contextRef="#ctx0" brushRef="#br0" timeOffset="6641.1214">4323 1797 140 0,'0'0'37'0,"-23"-14"-1"16,5-4-9-16,5 2-13 16,1-4-14-16,-3-5 0 15,1 1 0-15,-1 1 0 16,-3 0 0-16,2 1 0 15,0 4 0-15,-4 5-1 16,2 8 0-16,-5 5 0 16,1 9 0-16,-3 9 0 15,-1 11-1-15,-1 9-1 16,2 8 1-16,3 10 2 16,3 4 0-16,8 4 0 15,5-1 1-15,10-2-1 16,9-10 0-16,8-10 1 0,10-12 0 15,7-16-1-15,5-15 0 16,0-14-1-16,2-11 1 16,1-9 1-16,-3-8-1 15,-7-1 0-15,-7 2 0 16,-11 2 0-16,-7 1-1 16,-6 8 1-16,-10 5 0 15,-6 7-1-15,11 20 1 16,-31-21 0-16,31 21 0 15,-27 1 0-15,27-1 1 16,-18 29-1-16,14-7 0 16,8 5 1-16,3 5 0 15,1 2 0-15,4 2 0 0,3 0-1 16,3-2 0-16,1-1 0 16,5-6 0-16,-2-11-1 15,6-5 0 1,0-11 1-16,6-7-10 0,-5-17-6 15,7-3-6-15,-9-11-3 16,7 2-2-16,-7-7 0 16,-2 6 1-16,-12-7 1 15,0 7 12-15,-10 6 12 16,-6 2 15-16,3 13 11 16,-17 2 2-16,17 14 1 15,-30 0-1-15,30 0-1 0,-27 30-4 16,20-1-5-16,-3 0-9 15,7 7-7-15,6 0-1 16,5 5-1-16,3 0 1 16,3-3 0-16,6-2 0 15,0-3-1-15,0-5 1 16,1-6 0-16,-3-8 0 16,0-8 0-16,-18-6-1 15,27-2 0-15,-27 2 1 16,13-23 0-16,-11 3-1 15,-2-4 1-15,-2-4 0 16,0-3-1-16,-1-5 2 16,3-3-1-16,1-1 1 15,5 2-1-15,1 4 0 0,4 7 0 16,0 7 0 0,5 9 0-16,2 10 0 15,2 10 1-15,3 9-2 0,1 7 1 16,1 5 1-16,2 8 0 15,-2 2 0-15,1-1 0 16,-3 3-1-16,-1-5 1 16,-6 1 0-16,-2-7-6 15,1-2-13-15,-8-13-9 16,-7-16-5-16,22 11-3 16,-22-11 0-16,19-31-1 15,-2 4 0-15</inkml:trace>
          <inkml:trace contextRef="#ctx0" brushRef="#br0" timeOffset="7410.0697">5453 1893 119 0,'-5'-16'36'16,"6"-1"1"-16,-6-8-8 16,5 4-7-16,-9-5-10 0,4 3-12 15,-1 0 0 1,-5 3 0-16,11 20 0 16,-30-27 0-16,12 21-3 15,-4 8 1-15,0 5-1 0,-3 10 0 16,0 8 1-16,-6 4 1 15,4 8 0-15,5 10 2 16,3 2-1-16,6 1 2 16,4-1-1-16,12-3 2 15,10-6 0-15,9-6 0 16,8-12-1-16,7-10-2 16,2-12 0-16,5-10 0 15,1-8 0-15,-4-9 0 16,1-4 0-16,-6-3 0 15,-6-4 0-15,-3 2 0 16,-7 0 0-16,-5 6 0 16,-8 1 0-16,-3 4 0 0,-10 5 0 15,6 20 0-15,-25-24-1 16,7 23-2-16,0 2 1 16,-2 8 0-16,2 4 0 15,4 5 0-15,4 4 2 16,9 3 1-16,4 4 1 15,8 1 0-15,5 4 0 16,8 6 0-16,1 1-1 16,4 6 0-16,-2 5-2 15,0 0 1-15,-3 2-2 16,-6 4 0-16,-8-2 0 16,-6-2 0-16,-8-4 0 15,-5-3 0-15,-7-8 2 0,-7-3-1 16,-4-9 1-16,-6-9 0 15,1-5 1-15,-6-6-1 16,2-5 2 0,0-9 1-16,1-6-1 0,6-3 0 15,6-6 0-15,1-1-7 16,13 0-9-16,0-8-11 16,15 0-9-16,-1-6-2 15,11 1 0-15,-1-9-1 16,8 2-1-16</inkml:trace>
          <inkml:trace contextRef="#ctx0" brushRef="#br0" timeOffset="7752.2973">5857 1353 171 0,'-7'32'38'0,"0"-10"-5"16,7 14-20-16,0 7-14 16,5 11 1-16,4 7-1 0,2 8 0 15,3 4 1-15,-1 5-1 16,2-1 0-16,-1-3 2 15,-1-8-1-15,-3-10 0 16,-2-14 0-16,-3-14-9 16,2-10-12-16,-7-18-8 15,0 0-4-15,4-32-2 16,-2 5 0-16,-4-11-1 16,7-1 0-16</inkml:trace>
          <inkml:trace contextRef="#ctx0" brushRef="#br0" timeOffset="8188.6991">6058 1828 130 0,'25'27'35'16,"-25"-27"-2"-16,36 23-7 16,-16-17-9-16,10 1-9 0,1-9-8 15,2 0 0-15,3-7-1 16,-2-5 1-16,0-2 0 15,-3-4 0-15,-2 0 0 16,-6-3 0-16,-5-2 1 16,-2-4-2-16,-7 4 2 15,-7-2-2-15,-4 1 1 16,-5-1 1-16,-5 2-2 16,-6 4 0-16,-4 3 0 15,-3 5-1-15,-2 9 0 16,-4 10 1-16,2 8-1 15,-2 11 1-15,3 11 0 16,4 9 2-16,4 8 1 0,9 8 0 16,10 4 0-16,6 1 1 15,13 1-2-15,7-8 1 16,11-9-1-16,6-8 0 16,7-12 0-16,-1-12-2 15,5-12-3-15,-5-19-18 16,3-7-11-16,-6-10-2 15,-2-10-1-15,-7-12-5 16,-5-11 0-16</inkml:trace>
        </inkml:traceGroup>
        <inkml:traceGroup>
          <inkml:annotationXML>
            <emma:emma xmlns:emma="http://www.w3.org/2003/04/emma" version="1.0">
              <emma:interpretation id="{59685413-07ED-466C-B279-9CF1A3E72A92}" emma:medium="tactile" emma:mode="ink">
                <msink:context xmlns:msink="http://schemas.microsoft.com/ink/2010/main" type="inkWord" rotatedBoundingBox="16634,15927 16649,15928 16648,15943 16633,15942"/>
              </emma:interpretation>
              <emma:one-of disjunction-type="recognition" id="oneOf3">
                <emma:interpretation id="interp15" emma:lang="en-US" emma:confidence="0">
                  <emma:literal>.</emma:literal>
                </emma:interpretation>
                <emma:interpretation id="interp16" emma:lang="en-US" emma:confidence="0">
                  <emma:literal>v</emma:literal>
                </emma:interpretation>
                <emma:interpretation id="interp17" emma:lang="en-US" emma:confidence="0">
                  <emma:literal>}</emma:literal>
                </emma:interpretation>
                <emma:interpretation id="interp18" emma:lang="en-US" emma:confidence="0">
                  <emma:literal>w</emma:literal>
                </emma:interpretation>
                <emma:interpretation id="interp19" emma:lang="en-US" emma:confidence="0">
                  <emma:literal>3</emma:literal>
                </emma:interpretation>
              </emma:one-of>
            </emma:emma>
          </inkml:annotationXML>
          <inkml:trace contextRef="#ctx1" brushRef="#br0">9019 3839 0,'0'0'16,"0"0"-16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7:06.3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7C690BC-1731-4E77-A0A7-896293143B36}" emma:medium="tactile" emma:mode="ink">
          <msink:context xmlns:msink="http://schemas.microsoft.com/ink/2010/main" type="inkDrawing" rotatedBoundingBox="3508,7393 12690,7688 12641,9241 3458,8946" hotPoints="12367,7402 12444,8709 3580,9226 3504,7918" semanticType="enclosure" shapeName="Rectangle">
            <msink:destinationLink direction="with" ref="{D2A32DAA-D8BA-462F-8237-2CC2B3836843}"/>
            <msink:destinationLink direction="with" ref="{7BEF8A8A-F8D2-4A68-9DB3-A4EECA4690A6}"/>
            <msink:destinationLink direction="with" ref="{4166C315-B5C6-49E9-A196-3A327EFE0145}"/>
          </msink:context>
        </emma:interpretation>
      </emma:emma>
    </inkml:annotationXML>
    <inkml:trace contextRef="#ctx0" brushRef="#br0">0 7 30 0,'16'0'24'16,"2"0"-5"-16,4-4 0 15,7 2-1-15,-2 0-1 16,11 6 1-16,-6-4-1 0,11 5-2 15,-5-3-1-15,9 7-2 16,0-5-2 0,11 7-1-16,1-8-2 15,10 3-3-15,1-1-2 0,8-1 1 16,3 1-2-16,4-1-1 16,2-1 0-16,-1-1 0 15,4 2 0-15,2-1 0 16,2-1 0-16,2 0 0 15,1-2 0-15,1-2 0 16,-1 2 1-16,1-2-2 16,-3 2 2-16,-1 0-2 15,0 2 1-15,0 0 0 16,-2 0 0-16,-2 1 0 16,4 4 0-16,-4-1 0 15,-2 1-1-15,-1-2 1 0,-2 3 0 16,-2-3-1-16,2 6 0 15,0-2 1-15,-1-2-1 16,-1 0 0-16,4 2 0 16,-2-2 0-16,1-1 0 15,-4-1 0-15,1-1-1 16,-4-1-1-16,2 1-1 16,0-2-1-16,1-2-1 15,-5 0-1-15,6 0 0 16,-5-2-1-16,5 0 1 15,-6-1 1-15,3-1 1 16,-6 2 1-16,0 0 1 16,-2 1 1-16,0 1 1 0,-2-2 1 15,1 0 0-15,-4 4 0 16,1-4 1-16,1 2-1 16,-1-4 1-16,1 3-1 15,-2-3 1-15,3 0 0 16,-1 1-1-16,3-3 1 15,0 1 0-15,-4-2 0 16,5 1-1-16,-3 1 1 16,0-2 0-16,-5 0-1 15,2 1 1-15,-4 3-1 16,-3-1 1-16,-1 2-1 16,-5 0 1-16,1 1 0 15,-3-1-1-15,2 2 1 0,-5 2 0 16,-2-1 1-16,0-1-1 15,-2 4 1-15,0-2-1 16,0 0 1 0,0-1 0-16,-3 3-1 0,1-2 1 15,0 0-1-15,0-2 2 16,3 1 1-16,-5 1 2 16,4 2 1-16,-1-2 0 15,2 3 0-15,-4-1 1 16,5 1-1-16,-2 0 0 15,4 1-3-15,1-4-1 16,6 1-2-16,2-5 0 16,3 1 0-16,4-5-1 0,0 1 0 15,4-2 0-15,-1-2 0 16,1 1 0-16,-2 1 0 16,-1 2 0-1,-1-1 0-15,0 3 0 0,-2 3 0 16,-1 0 0-16,-4 2 0 15,-3 1 0-15,0 1 0 16,-8-1 0-16,-4 3 0 16,-5-1 0-16,-6 2 0 15,-5-1 0-15,-3 1 0 16,-6-2 0-16,-18-5-1 16,29 13 1-16,-29-13-1 15,19 9 1-15,-19-9 0 0,19 5 0 16,-19-5-1-16,16 6-3 15,-16-6-5 1,0 0-3-16,0 0-4 16,16 7-5-16,-16-7-4 0,0 0-4 15,0 0-3-15,-18 11 2 16,18-11 5-16,-23 12 3 16,23-12 3-16</inkml:trace>
    <inkml:trace contextRef="#ctx0" brushRef="#br0" timeOffset="2292.116">14 1345 65 0,'0'0'44'0,"26"-7"-10"0,1 5-13 16,-4-7-3-1,15 8-3-15,-4-7-2 16,11 10-4-16,0-4-6 15,10 1-2-15,1-1 0 0,7 4-1 16,9 1 1-16,2 1-1 16,5-1 1-16,6 5-1 15,7-1 1-15,4 0 0 16,5-2-1-16,5 3 1 16,4-5 0-16,6 1-1 15,5-4 1-15,3-2 0 16,3-2-1-16,2 1 1 15,7-1-1-15,-5-1 0 16,3-1 1-16,-4 3-1 16,0-1 1-16,-2 1-2 15,4 1 2-15,-1 2-1 16,-2 2 1-16,-3-1-1 0,-2 5 0 16,1-1 0-16,-6 2 1 15,2 6-2-15,-7-2 2 16,-6 1-1-16,-4 3 0 15,-1-1 1-15,-3 0-1 16,-1 1 1-16,-4-1 0 16,1-5-1-16,0 0 1 15,-1 0-1-15,-1-2 1 16,4-1-1-16,-3-3 1 16,-1-1-1-16,-2 2 0 15,-2 1 1-15,-5-1-1 16,-2-1 0-16,-5 3 1 15,-1-1-1-15,-5 2 0 0,1 1 0 16,-1-1 1-16,-2-4-1 16,-1 5 0-16,-1-5 0 15,1 1 0 1,-2-1 0-16,-2 1 1 0,0 1-2 16,0-5 2-16,1 4-1 15,1-2 0-15,2 0 0 16,-1-4 0-16,3 2 0 15,-1-2 0-15,2 0 0 16,0 0 0-16,-1-1-1 16,-1 1 1-16,-1-2 0 15,-1 1 0-15,1-1-1 16,-1 1 1-16,4-3 0 0,-1 1 0 16,-3-1 0-16,1-1 0 15,-2 2 0-15,0-1 1 16,-6 1-1-16,-3 0 0 15,-6-1 0-15,-2 1 0 16,-1-1 0-16,-2 1 0 16,-2 1 0-16,0-1 0 15,-1 0 0-15,-1-3 0 16,2 3 0-16,-2 0 1 16,1-1-1-16,-3 3 0 15,-1-3 0-15,-2 3 0 16,0-1 0-16,-4 2 1 15,-2-1-1-15,-1 1 0 0,-4-2 0 16,0 4 0 0,2 0 0-16,-4 2 0 15,1-2 0-15,-5 2 0 16,1 1 0-16,1 1 0 0,3 0 0 16,-5-1 0-16,3-1 0 15,1 0 0-15,0-2 0 16,1 0 0-16,-3 0 0 15,-1 2 0-15,-3-4 1 16,0 2-1-16,-3 0-1 16,-16 0 0-16,20 2 0 15,-20-2-1-15,0 0 0 16,0 0-7-16,0 0-9 16,0 0-5-16,0 0-5 15,-18 19-3-15,18-19-3 16,-22 8-1-16,22-8 0 0,-25-2 7 15</inkml:trace>
    <inkml:trace contextRef="#ctx0" brushRef="#br0" timeOffset="528.1004">8773 165 60 0,'0'0'22'15,"0"0"2"-15,0 0-4 16,0 0-2-16,0 0-2 16,11 16 0-16,-11-16 0 15,0 20-2-15,3-4-2 16,-4 0-2-16,2 10-3 15,-1 2-2-15,2 8-1 16,0 6-3-16,-2 4-1 0,4 5-1 16,-4 1 1-16,1 4 0 15,1-4 0-15,-2 4 0 16,0-4-1-16,0-3 1 16,-5-1-1-16,1-3 1 15,-1-2 0-15,-1-3-1 16,-1-1 0-16,0-4 1 15,0-5-1-15,1-1 1 16,3-4-1-16,-1-3 1 16,0-2 0-16,3-4-1 15,1-16 0-15,0 21-7 16,0-21-7-16,0 0-8 16,0 0-8-16,0 0-3 0,0 0-1 15,0-28 1-15,-6 2-2 16</inkml:trace>
    <inkml:trace contextRef="#ctx0" brushRef="#br0" timeOffset="2947.4594">8822 890 20 0,'-2'-18'9'0,"2"18"5"15,0-16-1-15,0 16 1 16,0 0 0-16,0 0 1 16,0 0 0-16,0 0 0 15,0 0 0-15,0 0 0 16,0 0 3-16,5 20-4 15,-1-1-3-15,-4-2 0 16,4 8-2-16,-1-4-1 16,3 6-3-16,-3 4-2 15,4 1-3-15,1 3-1 0,-3-3 2 16,0 2-2-16,-1-1 1 16,1-3-2-16,-1-6-5 15,5-1-8 1,-9-23-7-16,5 23-7 0,-5-23-5 15,0 0 0-15,2-16-7 16,-4 0 0-16,1-2 30 16</inkml:trace>
    <inkml:trace contextRef="#ctx0" brushRef="#br0" timeOffset="-1516.0409">-110 147 48 0,'2'16'33'15,"-2"-16"-2"-15,-4 40-10 16,-1-15-4-16,6 11-1 15,-2 4-1-15,4 5 1 16,-1 3-3-16,3 4-3 16,-1 4-7-16,1-2-4 15,-1 4 0-15,3-1 0 0,-1 1 0 16,-1-1 0-16,1 1 0 16,-1-1 0-1,2-3 0-15,-1 2 1 0,-1-5 0 16,0-5 0-16,-1-1 0 15,0-5 0-15,-1-8-1 16,-3-8-10-16,6-3-10 16,-6-21-9-16,0 0-6 15,0 0-5-15,3-46-1 16,1 1 10-16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4-01-20T18:17:03.8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3A5A8D0-8D78-4CF1-B860-B5306C40A330}" emma:medium="tactile" emma:mode="ink">
          <msink:context xmlns:msink="http://schemas.microsoft.com/ink/2010/main" type="inkDrawing" rotatedBoundingBox="10997,10882 11012,10882 11012,10897 10997,10897" shapeName="Other"/>
        </emma:interpretation>
      </emma:emma>
    </inkml:annotationXML>
    <inkml:trace contextRef="#ctx0" brushRef="#br0">0 0 0,'0'0'0,"0"0"0,0 0 16,0 0-16,0 0 16,0 0-16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7:12.05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BEF8A8A-F8D2-4A68-9DB3-A4EECA4690A6}" emma:medium="tactile" emma:mode="ink">
          <msink:context xmlns:msink="http://schemas.microsoft.com/ink/2010/main" type="inkDrawing" rotatedBoundingBox="3430,6351 3619,7261 3576,7270 3387,6359" semanticType="callout" shapeName="Other">
            <msink:sourceLink direction="with" ref="{B0E992A5-D524-4C28-9311-E715D0F71394}"/>
            <msink:sourceLink direction="with" ref="{57C690BC-1731-4E77-A0A7-896293143B36}"/>
          </msink:context>
        </emma:interpretation>
      </emma:emma>
    </inkml:annotationXML>
    <inkml:trace contextRef="#ctx0" brushRef="#br0">19 0 43 0,'0'0'39'0,"0"0"-6"16,0 0-8-16,-11 23-1 0,11-23-4 15,-6 27-2-15,1-10-3 16,9 8-5-16,-3 3-10 16,3 3 0-16,3 7 0 15,2 3 0 1,2 2 0-16,2 6 0 0,-1 1-1 16,5 3 1-16,-5 2 0 15,3 1 0-15,-3 0 0 16,-1-6-1-16,0 1 1 15,-4-5 0-15,0-1-1 16,-1-9-1-16,1-1-6 16,-7-14-7-16,5-1-4 15,-5-20-5-15,4 22-5 0,-4-22-5 16,0 0-2-16,5-20 1 16,-3-7 14-16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7:12.5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0E992A5-D524-4C28-9311-E715D0F71394}" emma:medium="tactile" emma:mode="ink">
          <msink:context xmlns:msink="http://schemas.microsoft.com/ink/2010/main" type="inkDrawing" rotatedBoundingBox="3727,6727 6851,6844 6847,6933 3724,6816" shapeName="Other">
            <msink:destinationLink direction="with" ref="{7BEF8A8A-F8D2-4A68-9DB3-A4EECA4690A6}"/>
          </msink:context>
        </emma:interpretation>
      </emma:emma>
    </inkml:annotationXML>
    <inkml:trace contextRef="#ctx0" brushRef="#br0">0 23 36 0,'16'3'32'0,"7"3"-5"15,8 1-8-15,7-7-2 16,13 3 0-16,6-3-4 15,14 0-2-15,6-3-1 16,12-1-3-16,6-1-2 16,10-1-2-16,1 1-2 15,6 0 0-15,2-1 0 16,3 1-1-16,1 3 1 16,-1 2 0-16,-5 4-1 15,0-3 0-15,-4 7 1 16,-4 1-1-16,-2 0-1 0,-5 1 1 15,0 1 0-15,-5 0 0 16,0 0 0-16,-5-2 0 16,1 0-1-16,-1-2 0 15,-6 4-3-15,-7-6-2 16,0 4-3-16,-5-5-3 16,-2 3-7-16,-8-3-4 15,-7-1-5-15,-6-1-3 16,-9-2 4-16,-8 4 2 15,-9-8 10-15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7:14.3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67F6F5E-C4A0-405C-A833-DF71C6833257}" emma:medium="tactile" emma:mode="ink">
          <msink:context xmlns:msink="http://schemas.microsoft.com/ink/2010/main" type="inkDrawing" rotatedBoundingBox="8438,6917 12084,7099 12079,7201 8433,7019" shapeName="Other">
            <msink:destinationLink direction="with" ref="{D2A32DAA-D8BA-462F-8237-2CC2B3836843}"/>
          </msink:context>
        </emma:interpretation>
      </emma:emma>
    </inkml:annotationXML>
    <inkml:trace contextRef="#ctx0" brushRef="#br0">0 14 35 0,'16'16'27'15,"2"-14"0"-15,4 2-8 0,9-10-4 16,7 5-2-16,3-7 2 15,13 8 1-15,0-10 1 16,11 8-2-16,-2-4-3 16,10 5-2-16,-5-3-2 15,8 6-2-15,-4-4-1 16,4 2-3-16,-4 2-2 16,0 0 1-16,-1 1-1 15,-1 3 1-15,-3 1-1 16,-2 0 0-16,-4 4 0 15,-1 0 0-15,-4 1 1 16,1 1-1-16,-1-1 0 0,4 1 0 16,-1 1 0-16,3-3 0 15,1-2 0-15,4 0 1 16,3 0-1-16,0-3 0 16,3-3 1-16,-1 1-1 15,0-2 0-15,2-1 1 16,2-1-1-16,-1 0 0 15,1-1 1-15,5-1-1 16,-3 0 1-16,1 0-1 16,-1 0 1-16,-2-1-1 15,0 1 1-15,-4 0-1 16,-4 0 0-16,-3 2 1 16,-3-1-1-16,-5 1 0 0,1 0 0 15,-4 1 0-15,-3 1 0 16,-6 0-1-16,0 0-1 15,-9 0-2 1,0 3-3-16,-7-3-2 0,-4 5-3 16,-8-5-3-16,-1 5-1 15,-16-7-3-15,0 0-2 16,0 0-2-16,0 0 1 16,0 0-2-16,0 0 2 15,0 0-3-15,0 0 0 16,0 0 20-16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8:17:14.95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2A32DAA-D8BA-462F-8237-2CC2B3836843}" emma:medium="tactile" emma:mode="ink">
          <msink:context xmlns:msink="http://schemas.microsoft.com/ink/2010/main" type="inkDrawing" rotatedBoundingBox="12178,6308 12384,7461 12348,7467 12142,6314" semanticType="callout" shapeName="Other">
            <msink:sourceLink direction="with" ref="{57C690BC-1731-4E77-A0A7-896293143B36}"/>
            <msink:sourceLink direction="with" ref="{967F6F5E-C4A0-405C-A833-DF71C6833257}"/>
          </msink:context>
        </emma:interpretation>
      </emma:emma>
    </inkml:annotationXML>
    <inkml:trace contextRef="#ctx0" brushRef="#br0">25 26 36 0,'-4'-20'19'0,"4"20"-2"16,0 0 0-16,0 0-3 15,-16-6-1-15,16 6-1 16,-5 24-2-16,3-4-1 16,5 8-2-16,1 8-3 15,3 9-1-15,0 6 0 16,4 8-1-16,2 6-1 16,0 5 0-16,1 4-1 0,-1 0 0 15,-1-2-1-15,1-2 1 16,-1 0 0-16,3-7-1 15,-4-4 1-15,1-5 1 16,-3-7 1-16,0-6 1 16,-3-5-1-16,3-3 0 15,-7-6-1-15,3-8-7 16,-3-1-7-16,-2-18-8 16,0 0-4-16,0 0-2 15,0 0 2-15,11-16-2 16,-9-7 1-16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1D2-8596-4A27-9011-CD990CC6A62D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F3EC-9996-43C3-8790-E3C196B1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1D2-8596-4A27-9011-CD990CC6A62D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F3EC-9996-43C3-8790-E3C196B1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1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1D2-8596-4A27-9011-CD990CC6A62D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F3EC-9996-43C3-8790-E3C196B1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1D2-8596-4A27-9011-CD990CC6A62D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F3EC-9996-43C3-8790-E3C196B1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2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1D2-8596-4A27-9011-CD990CC6A62D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F3EC-9996-43C3-8790-E3C196B1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6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1D2-8596-4A27-9011-CD990CC6A62D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F3EC-9996-43C3-8790-E3C196B1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4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1D2-8596-4A27-9011-CD990CC6A62D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F3EC-9996-43C3-8790-E3C196B1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8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1D2-8596-4A27-9011-CD990CC6A62D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F3EC-9996-43C3-8790-E3C196B1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0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1D2-8596-4A27-9011-CD990CC6A62D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F3EC-9996-43C3-8790-E3C196B1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5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1D2-8596-4A27-9011-CD990CC6A62D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F3EC-9996-43C3-8790-E3C196B1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9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1D2-8596-4A27-9011-CD990CC6A62D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F3EC-9996-43C3-8790-E3C196B1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8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501D2-8596-4A27-9011-CD990CC6A62D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8F3EC-9996-43C3-8790-E3C196B1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customXml" Target="../ink/ink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customXml" Target="../ink/ink1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2.xml"/><Relationship Id="rId3" Type="http://schemas.openxmlformats.org/officeDocument/2006/relationships/image" Target="../media/image19.emf"/><Relationship Id="rId7" Type="http://schemas.openxmlformats.org/officeDocument/2006/relationships/image" Target="../media/image21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1.xml"/><Relationship Id="rId11" Type="http://schemas.openxmlformats.org/officeDocument/2006/relationships/image" Target="../media/image23.emf"/><Relationship Id="rId5" Type="http://schemas.openxmlformats.org/officeDocument/2006/relationships/image" Target="../media/image20.emf"/><Relationship Id="rId10" Type="http://schemas.openxmlformats.org/officeDocument/2006/relationships/customXml" Target="../ink/ink23.xml"/><Relationship Id="rId4" Type="http://schemas.openxmlformats.org/officeDocument/2006/relationships/customXml" Target="../ink/ink20.xml"/><Relationship Id="rId9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image" Target="../media/image9.emf"/><Relationship Id="rId18" Type="http://schemas.openxmlformats.org/officeDocument/2006/relationships/customXml" Target="../ink/ink12.xml"/><Relationship Id="rId3" Type="http://schemas.openxmlformats.org/officeDocument/2006/relationships/image" Target="../media/image4.emf"/><Relationship Id="rId21" Type="http://schemas.openxmlformats.org/officeDocument/2006/relationships/image" Target="../media/image13.emf"/><Relationship Id="rId7" Type="http://schemas.openxmlformats.org/officeDocument/2006/relationships/image" Target="../media/image6.emf"/><Relationship Id="rId12" Type="http://schemas.openxmlformats.org/officeDocument/2006/relationships/customXml" Target="../ink/ink9.xml"/><Relationship Id="rId17" Type="http://schemas.openxmlformats.org/officeDocument/2006/relationships/image" Target="../media/image11.emf"/><Relationship Id="rId2" Type="http://schemas.openxmlformats.org/officeDocument/2006/relationships/customXml" Target="../ink/ink4.xml"/><Relationship Id="rId16" Type="http://schemas.openxmlformats.org/officeDocument/2006/relationships/customXml" Target="../ink/ink11.xml"/><Relationship Id="rId20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5" Type="http://schemas.openxmlformats.org/officeDocument/2006/relationships/image" Target="../media/image10.emf"/><Relationship Id="rId10" Type="http://schemas.openxmlformats.org/officeDocument/2006/relationships/customXml" Target="../ink/ink8.xml"/><Relationship Id="rId19" Type="http://schemas.openxmlformats.org/officeDocument/2006/relationships/image" Target="../media/image12.emf"/><Relationship Id="rId4" Type="http://schemas.openxmlformats.org/officeDocument/2006/relationships/customXml" Target="../ink/ink5.xml"/><Relationship Id="rId9" Type="http://schemas.openxmlformats.org/officeDocument/2006/relationships/image" Target="../media/image7.emf"/><Relationship Id="rId14" Type="http://schemas.openxmlformats.org/officeDocument/2006/relationships/customXml" Target="../ink/ink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</a:t>
            </a:r>
            <a:r>
              <a:rPr lang="en-US" dirty="0" smtClean="0"/>
              <a:t>Physics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Notes/Lecture on Torque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9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different than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Equations look similar – right?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torque is different than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Cross product vs. dot product</a:t>
            </a:r>
          </a:p>
          <a:p>
            <a:pPr lvl="1"/>
            <a:r>
              <a:rPr lang="en-US" dirty="0" smtClean="0"/>
              <a:t>Torque is the cross product of force and distance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Torque is a vector and has direction</a:t>
            </a:r>
          </a:p>
          <a:p>
            <a:pPr lvl="1"/>
            <a:r>
              <a:rPr lang="en-US" dirty="0" smtClean="0"/>
              <a:t>Work uses a dot product (regular multiplication) so it is a scalar quantity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Which component of force to use</a:t>
            </a:r>
          </a:p>
          <a:p>
            <a:pPr lvl="1"/>
            <a:r>
              <a:rPr lang="en-US" dirty="0" smtClean="0"/>
              <a:t>For work, we find the component of force parallel to x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torque, we want force to be perpendicular to 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Units</a:t>
            </a:r>
          </a:p>
          <a:p>
            <a:pPr lvl="1"/>
            <a:r>
              <a:rPr lang="en-US" dirty="0" smtClean="0"/>
              <a:t>W = N*m = Joules = Energy</a:t>
            </a:r>
          </a:p>
          <a:p>
            <a:pPr lvl="1"/>
            <a:r>
              <a:rPr lang="en-US" dirty="0" smtClean="0"/>
              <a:t>Torque = N-m which is the same as joules so it’s not energy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8" name="Ink 17"/>
              <p14:cNvContentPartPr/>
              <p14:nvPr/>
            </p14:nvContentPartPr>
            <p14:xfrm>
              <a:off x="1549731" y="2271446"/>
              <a:ext cx="2375640" cy="331992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2811" y="2252726"/>
                <a:ext cx="2413440" cy="335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6" name="Ink 65"/>
              <p14:cNvContentPartPr/>
              <p14:nvPr/>
            </p14:nvContentPartPr>
            <p14:xfrm>
              <a:off x="4638531" y="4611806"/>
              <a:ext cx="1928880" cy="1016280"/>
            </p14:xfrm>
          </p:contentPart>
        </mc:Choice>
        <mc:Fallback>
          <p:pic>
            <p:nvPicPr>
              <p:cNvPr id="66" name="Ink 6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17651" y="4590926"/>
                <a:ext cx="1964160" cy="105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36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20 N force is applied to a door at a location 1.2 m away from the hinge at an angle of 42 degrees.  What is the torque?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7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16.1 N-m</a:t>
            </a:r>
          </a:p>
          <a:p>
            <a:endParaRPr lang="en-US" dirty="0"/>
          </a:p>
          <a:p>
            <a:r>
              <a:rPr lang="en-US" dirty="0" smtClean="0"/>
              <a:t>Is this positive or negative?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4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vs. 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Counterclockwise motion is positive</a:t>
            </a:r>
          </a:p>
          <a:p>
            <a:r>
              <a:rPr lang="en-US" dirty="0" smtClean="0"/>
              <a:t>Clockwise motion is 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5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Tougher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Torque at A is -27 N-m (clockwise)</a:t>
            </a:r>
          </a:p>
          <a:p>
            <a:r>
              <a:rPr lang="en-US" dirty="0" smtClean="0"/>
              <a:t>Torque at B is -25.2 N-m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kept x and y components separate</a:t>
            </a:r>
          </a:p>
          <a:p>
            <a:r>
              <a:rPr lang="en-US" dirty="0" smtClean="0"/>
              <a:t>Pay attention to direction of rotation</a:t>
            </a:r>
          </a:p>
          <a:p>
            <a:r>
              <a:rPr lang="en-US" dirty="0" smtClean="0"/>
              <a:t>Ex – </a:t>
            </a:r>
            <a:r>
              <a:rPr lang="en-US" dirty="0" err="1" smtClean="0"/>
              <a:t>meterstick</a:t>
            </a:r>
            <a:r>
              <a:rPr lang="en-US" dirty="0" smtClean="0"/>
              <a:t> on the board held at a pivot point</a:t>
            </a:r>
          </a:p>
          <a:p>
            <a:r>
              <a:rPr lang="en-US" dirty="0" smtClean="0"/>
              <a:t>If pushed when a force is applied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2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 stick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Meterstick</a:t>
            </a:r>
            <a:r>
              <a:rPr lang="en-US" dirty="0" smtClean="0"/>
              <a:t> on a balance</a:t>
            </a:r>
          </a:p>
          <a:p>
            <a:r>
              <a:rPr lang="en-US" dirty="0" smtClean="0"/>
              <a:t>What’s happening?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It’s not moving</a:t>
            </a:r>
          </a:p>
          <a:p>
            <a:r>
              <a:rPr lang="en-US" dirty="0" smtClean="0"/>
              <a:t>So it’s in transitional equilibrium (forces balanced)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1670691" y="3272246"/>
              <a:ext cx="2653200" cy="5061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53411" y="3253166"/>
                <a:ext cx="2689920" cy="53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" name="Ink 12"/>
              <p14:cNvContentPartPr/>
              <p14:nvPr/>
            </p14:nvContentPartPr>
            <p14:xfrm>
              <a:off x="1786251" y="3748166"/>
              <a:ext cx="2455200" cy="41148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76891" y="3729086"/>
                <a:ext cx="2479320" cy="45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566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 stick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Meterstick</a:t>
            </a:r>
            <a:r>
              <a:rPr lang="en-US" dirty="0" smtClean="0"/>
              <a:t> on a balance</a:t>
            </a:r>
          </a:p>
          <a:p>
            <a:r>
              <a:rPr lang="en-US" dirty="0" smtClean="0"/>
              <a:t>What’s happening?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It’s not moving</a:t>
            </a:r>
          </a:p>
          <a:p>
            <a:r>
              <a:rPr lang="en-US" dirty="0" smtClean="0"/>
              <a:t>So it’s in transitional equilibrium (forces balanced)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39331" y="679166"/>
              <a:ext cx="360" cy="3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1051" y="670886"/>
                <a:ext cx="16920" cy="1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809931" y="5762366"/>
              <a:ext cx="1675080" cy="112212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5171" y="5749046"/>
                <a:ext cx="1704600" cy="115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7" name="Ink 36"/>
              <p14:cNvContentPartPr/>
              <p14:nvPr/>
            </p14:nvContentPartPr>
            <p14:xfrm>
              <a:off x="1670691" y="3360446"/>
              <a:ext cx="2675160" cy="799200"/>
            </p14:xfrm>
          </p:contentPart>
        </mc:Choice>
        <mc:Fallback>
          <p:pic>
            <p:nvPicPr>
              <p:cNvPr id="37" name="Ink 3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53411" y="3351446"/>
                <a:ext cx="2712240" cy="82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9" name="Ink 38"/>
              <p14:cNvContentPartPr/>
              <p14:nvPr/>
            </p14:nvContentPartPr>
            <p14:xfrm>
              <a:off x="1702371" y="3272246"/>
              <a:ext cx="2621520" cy="458623"/>
            </p14:xfrm>
          </p:contentPart>
        </mc:Choice>
        <mc:Fallback>
          <p:pic>
            <p:nvPicPr>
              <p:cNvPr id="39" name="Ink 3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690131" y="3253167"/>
                <a:ext cx="2653200" cy="4960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1" name="Ink 40"/>
              <p14:cNvContentPartPr/>
              <p14:nvPr/>
            </p14:nvContentPartPr>
            <p14:xfrm>
              <a:off x="1786251" y="3748166"/>
              <a:ext cx="2455200" cy="55440"/>
            </p14:xfrm>
          </p:contentPart>
        </mc:Choice>
        <mc:Fallback>
          <p:pic>
            <p:nvPicPr>
              <p:cNvPr id="41" name="Ink 4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76891" y="3729086"/>
                <a:ext cx="2479320" cy="9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92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it’s also not rotating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rotating so it’s in rotational equilibrium </a:t>
            </a:r>
          </a:p>
          <a:p>
            <a:r>
              <a:rPr lang="en-US" dirty="0" smtClean="0"/>
              <a:t>Rotational </a:t>
            </a:r>
            <a:r>
              <a:rPr lang="en-US" dirty="0" smtClean="0"/>
              <a:t>equilibrium</a:t>
            </a:r>
          </a:p>
          <a:p>
            <a:pPr lvl="1"/>
            <a:r>
              <a:rPr lang="en-US" dirty="0" smtClean="0"/>
              <a:t>Net toque is zero</a:t>
            </a:r>
          </a:p>
          <a:p>
            <a:pPr lvl="1"/>
            <a:r>
              <a:rPr lang="en-US" dirty="0" smtClean="0"/>
              <a:t>Can take about any </a:t>
            </a:r>
            <a:r>
              <a:rPr lang="en-US" dirty="0" smtClean="0"/>
              <a:t>point and it will be zero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More equations – so more unknowns!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033131" y="4085486"/>
              <a:ext cx="2721960" cy="15069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3331" y="4080806"/>
                <a:ext cx="2753640" cy="152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64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Opening the </a:t>
            </a:r>
            <a:r>
              <a:rPr lang="en-US" dirty="0" smtClean="0"/>
              <a:t>door – Two Volunteers</a:t>
            </a:r>
          </a:p>
          <a:p>
            <a:r>
              <a:rPr lang="en-US" dirty="0" smtClean="0"/>
              <a:t>First Volunteer</a:t>
            </a:r>
          </a:p>
          <a:p>
            <a:r>
              <a:rPr lang="en-US" dirty="0" smtClean="0"/>
              <a:t>Can only push on letter B</a:t>
            </a:r>
          </a:p>
          <a:p>
            <a:r>
              <a:rPr lang="en-US" dirty="0" smtClean="0"/>
              <a:t>Second volunteer – only one finger at point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8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1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happened? Why</a:t>
            </a:r>
            <a:r>
              <a:rPr lang="en-US" dirty="0" smtClean="0"/>
              <a:t>?</a:t>
            </a:r>
          </a:p>
          <a:p>
            <a:r>
              <a:rPr lang="en-US" dirty="0" smtClean="0"/>
              <a:t>We had rotational motion</a:t>
            </a:r>
          </a:p>
          <a:p>
            <a:r>
              <a:rPr lang="en-US" dirty="0" smtClean="0"/>
              <a:t>Something caused that rotation - torque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82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when I push on the window frame?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3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when I push on the window frame? 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-418029" y="1111166"/>
              <a:ext cx="360" cy="3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426309" y="1102886"/>
                <a:ext cx="16920" cy="1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1338051" y="3471326"/>
              <a:ext cx="2386800" cy="70776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20411" y="3462326"/>
                <a:ext cx="2418120" cy="73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9" name="Ink 38"/>
              <p14:cNvContentPartPr/>
              <p14:nvPr/>
            </p14:nvContentPartPr>
            <p14:xfrm>
              <a:off x="2483571" y="4032566"/>
              <a:ext cx="3505320" cy="1702080"/>
            </p14:xfrm>
          </p:contentPart>
        </mc:Choice>
        <mc:Fallback>
          <p:pic>
            <p:nvPicPr>
              <p:cNvPr id="39" name="Ink 3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63411" y="4014566"/>
                <a:ext cx="3537360" cy="173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60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the door open easily?</a:t>
            </a:r>
          </a:p>
          <a:p>
            <a:r>
              <a:rPr lang="en-US" dirty="0" smtClean="0"/>
              <a:t>Pushing perpendicular to the door is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7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equation?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equation?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/>
              <p14:cNvContentPartPr/>
              <p14:nvPr/>
            </p14:nvContentPartPr>
            <p14:xfrm>
              <a:off x="1258851" y="2723966"/>
              <a:ext cx="3283200" cy="56916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2651" y="2711006"/>
                <a:ext cx="3319920" cy="60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" name="Ink 15"/>
              <p14:cNvContentPartPr/>
              <p14:nvPr/>
            </p14:nvContentPartPr>
            <p14:xfrm>
              <a:off x="3959211" y="3917726"/>
              <a:ext cx="360" cy="36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47331" y="3905846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9" name="Ink 18"/>
              <p14:cNvContentPartPr/>
              <p14:nvPr/>
            </p14:nvContentPartPr>
            <p14:xfrm>
              <a:off x="1228611" y="2286566"/>
              <a:ext cx="64800" cy="330120"/>
            </p14:xfrm>
          </p:contentPart>
        </mc:Choice>
        <mc:Fallback>
          <p:pic>
            <p:nvPicPr>
              <p:cNvPr id="19" name="Ink 1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10251" y="2273606"/>
                <a:ext cx="95400" cy="35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3" name="Ink 22"/>
              <p14:cNvContentPartPr/>
              <p14:nvPr/>
            </p14:nvContentPartPr>
            <p14:xfrm>
              <a:off x="1341291" y="2441006"/>
              <a:ext cx="1124640" cy="54360"/>
            </p14:xfrm>
          </p:contentPart>
        </mc:Choice>
        <mc:Fallback>
          <p:pic>
            <p:nvPicPr>
              <p:cNvPr id="23" name="Ink 2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35891" y="2423726"/>
                <a:ext cx="1133280" cy="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7" name="Ink 26"/>
              <p14:cNvContentPartPr/>
              <p14:nvPr/>
            </p14:nvContentPartPr>
            <p14:xfrm>
              <a:off x="3037251" y="2506166"/>
              <a:ext cx="1313280" cy="65520"/>
            </p14:xfrm>
          </p:contentPart>
        </mc:Choice>
        <mc:Fallback>
          <p:pic>
            <p:nvPicPr>
              <p:cNvPr id="27" name="Ink 2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031851" y="2486006"/>
                <a:ext cx="1334880" cy="10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8" name="Ink 27"/>
              <p14:cNvContentPartPr/>
              <p14:nvPr/>
            </p14:nvContentPartPr>
            <p14:xfrm>
              <a:off x="4377531" y="2272166"/>
              <a:ext cx="77400" cy="412560"/>
            </p14:xfrm>
          </p:contentPart>
        </mc:Choice>
        <mc:Fallback>
          <p:pic>
            <p:nvPicPr>
              <p:cNvPr id="28" name="Ink 2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364211" y="2260286"/>
                <a:ext cx="100440" cy="43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6" name="Ink 35"/>
              <p14:cNvContentPartPr/>
              <p14:nvPr/>
            </p14:nvContentPartPr>
            <p14:xfrm>
              <a:off x="4490211" y="3315806"/>
              <a:ext cx="271440" cy="882720"/>
            </p14:xfrm>
          </p:contentPart>
        </mc:Choice>
        <mc:Fallback>
          <p:pic>
            <p:nvPicPr>
              <p:cNvPr id="36" name="Ink 3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476171" y="3296006"/>
                <a:ext cx="290520" cy="9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0" name="Ink 39"/>
              <p14:cNvContentPartPr/>
              <p14:nvPr/>
            </p14:nvContentPartPr>
            <p14:xfrm>
              <a:off x="765291" y="3401846"/>
              <a:ext cx="1917720" cy="1390320"/>
            </p14:xfrm>
          </p:contentPart>
        </mc:Choice>
        <mc:Fallback>
          <p:pic>
            <p:nvPicPr>
              <p:cNvPr id="40" name="Ink 3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46931" y="3387446"/>
                <a:ext cx="1955160" cy="142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5" name="Ink 54"/>
              <p14:cNvContentPartPr/>
              <p14:nvPr/>
            </p14:nvContentPartPr>
            <p14:xfrm>
              <a:off x="2672931" y="2417606"/>
              <a:ext cx="271800" cy="196560"/>
            </p14:xfrm>
          </p:contentPart>
        </mc:Choice>
        <mc:Fallback>
          <p:pic>
            <p:nvPicPr>
              <p:cNvPr id="55" name="Ink 54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63211" y="2407886"/>
                <a:ext cx="284760" cy="20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6" name="Ink 55"/>
              <p14:cNvContentPartPr/>
              <p14:nvPr/>
            </p14:nvContentPartPr>
            <p14:xfrm>
              <a:off x="2755011" y="2391326"/>
              <a:ext cx="161640" cy="211680"/>
            </p14:xfrm>
          </p:contentPart>
        </mc:Choice>
        <mc:Fallback>
          <p:pic>
            <p:nvPicPr>
              <p:cNvPr id="56" name="Ink 5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739531" y="2375846"/>
                <a:ext cx="186840" cy="24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559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Torque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7" name="Ink 26"/>
              <p14:cNvContentPartPr/>
              <p14:nvPr/>
            </p14:nvContentPartPr>
            <p14:xfrm>
              <a:off x="929811" y="1907486"/>
              <a:ext cx="3764880" cy="705960"/>
            </p14:xfrm>
          </p:contentPart>
        </mc:Choice>
        <mc:Fallback>
          <p:pic>
            <p:nvPicPr>
              <p:cNvPr id="27" name="Ink 2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2531" y="1887326"/>
                <a:ext cx="3803040" cy="74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13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392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Plan for Today (AP Physics 1)</vt:lpstr>
      <vt:lpstr>Introduction</vt:lpstr>
      <vt:lpstr>Demonstration Discussion</vt:lpstr>
      <vt:lpstr>Demo 2</vt:lpstr>
      <vt:lpstr>Demo 2</vt:lpstr>
      <vt:lpstr>Demo 2</vt:lpstr>
      <vt:lpstr>What’s the equation?</vt:lpstr>
      <vt:lpstr>What’s the equation?</vt:lpstr>
      <vt:lpstr>Equation for Torque</vt:lpstr>
      <vt:lpstr>Why is this different than work?</vt:lpstr>
      <vt:lpstr>How torque is different than work</vt:lpstr>
      <vt:lpstr>Example</vt:lpstr>
      <vt:lpstr>Answer</vt:lpstr>
      <vt:lpstr>Positive vs. negative</vt:lpstr>
      <vt:lpstr>Tougher example</vt:lpstr>
      <vt:lpstr>Recap</vt:lpstr>
      <vt:lpstr>Meter stick example</vt:lpstr>
      <vt:lpstr>Meter stick example</vt:lpstr>
      <vt:lpstr>But it’s also not rotating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</dc:creator>
  <cp:lastModifiedBy>Jane Knittig</cp:lastModifiedBy>
  <cp:revision>7</cp:revision>
  <dcterms:created xsi:type="dcterms:W3CDTF">2013-01-02T17:35:23Z</dcterms:created>
  <dcterms:modified xsi:type="dcterms:W3CDTF">2014-01-20T19:01:04Z</dcterms:modified>
</cp:coreProperties>
</file>