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70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1:44.93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D323B50B-CF59-4012-80B5-8986B2FC6460}" emma:medium="tactile" emma:mode="ink">
          <msink:context xmlns:msink="http://schemas.microsoft.com/ink/2010/main" type="inkDrawing" rotatedBoundingBox="2759,4224 10898,4272 10890,5713 2750,5665" hotPoints="10657,4021 10756,5282 2905,5903 2805,4641" semanticType="enclosure" shapeName="Rectangle">
            <msink:sourceLink direction="with" ref="{AB3760D2-5CA5-43F2-B982-B9FEBD0F4FA8}"/>
          </msink:context>
        </emma:interpretation>
      </emma:emma>
    </inkml:annotationXML>
    <inkml:trace contextRef="#ctx0" brushRef="#br0">0 18 45 0,'29'-25'21'0,"-29"25"1"16,0 0-2-16,0 0 1 16,0 0 2-16,0 0-2 15,0 0-2-15,0 0-3 0,0 0-1 16,0 0-2 0,0 0-2-16,0 28-6 0,0-28-3 15,6 35-2 1,-6-35 1-16,10 50-1 0,-4-18-1 15,-3 6 0-15,3 2 0 16,1 8 1-16,-4 2-1 16,3 7 1-16,1 3 0 15,-4 6 0-15,3-3 0 16,3 3-1-16,1 0 1 16,-4-3 0-16,-3-3 0 15,1-4 0-15,-1-5 0 16,0-7 0-16,-3-3 0 15,-3-7 0-15,3-5 0 16,0-29 0-16,3 34-1 16,-3-34-9-16,0 0-9 15,0 0-6-15,0 0-3 0,3-31-5 16,-12-4-2-16,9 4 0 16,-7-13-3-16,1-7 13 15</inkml:trace>
    <inkml:trace contextRef="#ctx0" brushRef="#br0" timeOffset="1424.9485">-6 144 65 0,'38'-3'32'0,"-6"3"3"15,-4-10-8-15,23 4-3 16,-1-10-2-16,16 10-4 15,4-10-2-15,15 7-4 16,3-4-8-16,14 1-4 16,5-1 0-16,7 4 0 15,-1-1 0-15,7-2 0 0,0 5 0 16,3 1 0-16,1 0 0 16,5-1 0-16,-3 1 0 15,7-3 0 1,0 2 0-16,2-2 0 0,4-4 0 15,0 1 0-15,-3-4 0 16,-3 7 0-16,-4-7 0 16,-6 6 0-16,0-2 0 15,-6 6 0-15,-6-1 0 16,-4 4 0-16,-6 0 0 16,-6 0 0-16,0 3 0 15,-7 0 0-15,-6 3 0 16,0 0 0-16,-6 0 0 0,0-3 0 15,-7 0 0-15,4 0 0 16,-4 3 0 0,1-3 0-16,-7 0 0 15,3 0 0-15,-3 0 0 0,4 0 0 16,-4 0 0-16,0 4 0 16,7-8 0-16,-4 1 0 15,3 3 0-15,-2 0 0 16,5 0 0-16,-5 0 0 15,2 0 0-15,1 0 0 16,-4 3 0-16,3-3 0 16,-2 4 0-16,2-4 0 0,-6-4 0 15,7 8 0 1,-4-8 0-16,-3 1 0 0,4 0 0 16,-1 6 0-1,-3-6 0-15,0 3 0 0,0 0 0 16,4-3 0-16,-1 3 0 15,3 0 0-15,1-3 0 16,-4 3 0-16,4 0 0 16,-4-3 0-16,3 3 0 15,-5 0 0-15,-1 0 0 16,-3 0 0-16,0-4 0 16,0 4 0-16,-3-3 0 15,-1 0 0-15,-2 0 0 16,0-3 0-16,-7 6 0 15,4-3 0-15,-7 6 0 16,3-3 0-16,-9 0 0 16,3 0 0-16,-3 6 0 0,-10-3 0 15,7 3 0-15,-35-6 0 16,51 10 0-16,-51-10 0 16,41 13 0-16,-41-13 0 15,35 18 0-15,-35-18 0 16,31 19 0-16,-31-19 0 15,29 16 0-15,-29-16-1 16,0 0 1-16,34 32 0 16,-34-32 0-16,0 0 0 15,35 31 0-15,-35-31 0 16,0 0-1-16,32 38 1 16,-32-38-1-16,22 28 1 15,-22-28-1-15,19 38 0 0,-19-38 1 16,15 50 0-16,-2-18-1 15,-7 2 1-15,4 4 0 16,-1 0 0 0,1 6 0-16,-1 3 0 0,1 7 0 15,-4-1 0-15,4 1 0 16,-4-1 0-16,-3 1 0 16,3 0 0-16,-3-1 0 15,4-3 0-15,-4-5 0 16,3-8 0-16,-6 1 0 15,3-3 0-15,1-1 0 16,-4-34 1-16,0 51-1 16,0-51 0-16,0 44 0 0,0-44 0 15,0 31 0-15,0-31 0 16,0 0 0 0,0 0-1-16,0 0 1 0,0 0-1 15,0 0-13-15,0 0-10 16,0 0-7-16,0 0-3 15,-7-28 0-15,7 28-2 16,-22-57 0-16</inkml:trace>
    <inkml:trace contextRef="#ctx0" brushRef="#br0" timeOffset="3175.785">341 1218 56 0,'0'0'23'15,"0"0"-2"-15,38-16-6 16,-38 16-2-16,41-13-1 15,-41 13 0-15,64-12-1 16,-27 6 1-16,14 2 1 16,-4-5-1-16,10 6-1 15,3-7-2-15,10 4-1 16,-4-3-1-16,13 9-2 16,-3-10-1-16,6 10-3 15,0 0 0-15,3-3-1 16,4 3 0-16,2 3 0 15,4-3 0-15,6 0 0 16,3-3 0-16,3 3 1 0,7-3-1 16,-3 3 0-16,9-3 0 15,0 0 0-15,-4 3 0 16,4 0 0-16,-6-4 0 16,0 4 1-16,3-3-1 15,-4 0 0-15,-2 3 0 16,-4 0 0-16,4-3 1 15,-10 3-1-15,3 0 0 16,-3 0 0-16,-3 0 0 16,-6 0 0-16,2 3 0 15,-5-3 0-15,-7 3-1 16,3 0 1-16,-9 4 0 16,3-4 0-16,-7 0 0 0,1 3 0 15,0-3 1-15,-4 4-1 16,1-4-1-16,-1 0 1 15,1 3 0-15,-1-2 0 16,0-1 0-16,1 0 0 16,-1 0-1-16,-2 0 0 15,2-3 1-15,1 0 0 16,2 0 1-16,4 0-1 16,-3-6 0-16,2 3 0 15,1 0 1-15,3-1 0 16,0-2-1-16,0 3 0 15,0 0 0-15,-3 0 0 0,0 3 0 16,-4 3 0-16,-2 0-1 16,-4 0 1-16,-3 0 0 15,-3 4-1 1,-3-1 1-16,-3 0 0 0,-4-3-1 16,-2 0 0-16,-1 1 1 15,3-4 0-15,-5 3 0 16,-1-3 0-16,3 3 0 15,-3 0 0-15,4 0 1 16,-4-3-1-16,3 3 0 16,-2 0-1-16,5-3 1 15,-2 7 0-15,-1-7 0 16,-3 3 0-16,0 0 0 0,0 0 0 16,-2 4 0-16,2-4 0 15,-10 0 0-15,4-3 0 16,-6 0 0-1,-4 0 0-15,4 3 0 0,-32-3 0 16,47 3 0-16,-47-3 0 16,45 0 0-16,-45 0 1 15,44-3-1-15,-44 3 0 16,41-9 1-16,-41 9-1 16,41-13 0-16,-41 13 1 15,41-13-1-15,-41 13 1 16,41-9-1-16,-41 9 0 15,38-10-1-15,-38 10 2 0,35 0-2 16,-35 0 1 0,28 0-1-16,-28 0 1 15,0 0-1-15,0 0 0 16,28 10 1-16,-28-10-2 0,0 0 2 16,0 0-3-16,0 0-9 15,0 0-8-15,0 0-10 16,0 0-3-16,-28 12 1 15,28-12-1-15,-35-9-2 16,7-7 2-16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2:38.14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15BE4103-E8DA-4E6D-B34B-38293FA628DC}" emma:medium="tactile" emma:mode="ink">
          <msink:context xmlns:msink="http://schemas.microsoft.com/ink/2010/main" type="inkDrawing" rotatedBoundingBox="3187,8793 3219,10098 2678,10111 2647,8807" semanticType="callout" shapeName="Other">
            <msink:sourceLink direction="with" ref="{C008821E-D65B-46F2-87EE-4BC5CCA45D1D}"/>
          </msink:context>
        </emma:interpretation>
      </emma:emma>
    </inkml:annotationXML>
    <inkml:trace contextRef="#ctx0" brushRef="#br0">-11301 253 46 0,'12'35'24'0,"-12"-35"-3"16,0 0-3-16,3 41-2 16,-3-41-1-16,4 47 1 0,2-12-1 15,-6-35 0-15,0 56-2 16,0-56 0-1,0 63-2-15,0-63-1 16,-3 63-2-16,0-31-2 0,3 5 0 16,0 1-4-16,0 3-2 15,3 0 0-15,-3 0 0 16,3 13 0-16,0-4 0 16,-3 3 0-16,3 4 0 15,-3 0 0-15,0-4 0 16,0 4 0-16,3-3 0 15,-3-4 0-15,3-6 0 0,-3-3 0 16,0-6 0-16,7-7 0 16,-7 3 0-1,0-31 0-15,3 41 0 16,-3-41 0-16,0 0 0 0,9 29-1 16,-9-29-5-16,0 0-5 15,0 0-4-15,0 0-5 16,0 0-3-16,0 0-3 15,0 0-4-15,0 0-2 16,0 0 3-16,10-38 2 16,-10 38 1-16,-3-38 18 15</inkml:trace>
    <inkml:trace contextRef="#ctx0" brushRef="#br0" timeOffset="25547.4152">-10979 902 54 0,'0'0'10'0,"0"0"-1"0,38 6-8 16,-38-6-4-16,41 10-4 15,-41-10-4-15,50 18-2 16,-50-18-1-16,54 13-4 16,-54-13 11-16,53 6 7 15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05.61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323B4D1F-ECF0-4CCD-95CB-87B1C0D17841}" emma:medium="tactile" emma:mode="ink">
          <msink:context xmlns:msink="http://schemas.microsoft.com/ink/2010/main" type="writingRegion" rotatedBoundingBox="6555,9353 8578,9207 8604,9573 6581,9718">
            <msink:destinationLink direction="with" ref="{C008821E-D65B-46F2-87EE-4BC5CCA45D1D}"/>
          </msink:context>
        </emma:interpretation>
      </emma:emma>
    </inkml:annotationXML>
    <inkml:traceGroup>
      <inkml:annotationXML>
        <emma:emma xmlns:emma="http://www.w3.org/2003/04/emma" version="1.0">
          <emma:interpretation id="{04655ABB-E76A-4ADE-A957-21F0E4FFDA28}" emma:medium="tactile" emma:mode="ink">
            <msink:context xmlns:msink="http://schemas.microsoft.com/ink/2010/main" type="paragraph" rotatedBoundingBox="6555,9353 8578,9207 8604,9573 6581,97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2E1129-B984-4236-8D20-E79F9B14F3D3}" emma:medium="tactile" emma:mode="ink">
              <msink:context xmlns:msink="http://schemas.microsoft.com/ink/2010/main" type="line" rotatedBoundingBox="6555,9353 8578,9207 8604,9573 6581,9718"/>
            </emma:interpretation>
          </emma:emma>
        </inkml:annotationXML>
        <inkml:traceGroup>
          <inkml:annotationXML>
            <emma:emma xmlns:emma="http://www.w3.org/2003/04/emma" version="1.0">
              <emma:interpretation id="{3C9CEBD4-9209-43EA-BBCD-3400EDA128F9}" emma:medium="tactile" emma:mode="ink">
                <msink:context xmlns:msink="http://schemas.microsoft.com/ink/2010/main" type="inkWord" rotatedBoundingBox="6564,9474 7001,9443 7002,9466 6565,9497"/>
              </emma:interpretation>
              <emma:one-of disjunction-type="recognition" id="oneOf0">
                <emma:interpretation id="interp0" emma:lang="en-US" emma:confidence="1">
                  <emma:literal>-</emma:literal>
                </emma:interpretation>
                <emma:interpretation id="interp1" emma:lang="en-US" emma:confidence="0">
                  <emma:literal>_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~</emma:literal>
                </emma:interpretation>
                <emma:interpretation id="interp4" emma:lang="en-US" emma:confidence="0">
                  <emma:literal>•</emma:literal>
                </emma:interpretation>
              </emma:one-of>
            </emma:emma>
          </inkml:annotationXML>
          <inkml:trace contextRef="#ctx0" brushRef="#br0">-7383 930 20 0,'41'3'6'0,"0"-3"-2"15,7-3-5-15,-1 3-3 16,7-3-2-16,-10-3-3 0,16 3 0 15,-16-13 9-15,13 3 0 16</inkml:trace>
        </inkml:traceGroup>
        <inkml:traceGroup>
          <inkml:annotationXML>
            <emma:emma xmlns:emma="http://www.w3.org/2003/04/emma" version="1.0">
              <emma:interpretation id="{18D47037-5239-4BC8-B6CA-B4C2D3260D50}" emma:medium="tactile" emma:mode="ink">
                <msink:context xmlns:msink="http://schemas.microsoft.com/ink/2010/main" type="inkWord" rotatedBoundingBox="7746,9348 8565,9182 8639,9551 7821,9716"/>
              </emma:interpretation>
              <emma:one-of disjunction-type="recognition" id="oneOf1">
                <emma:interpretation id="interp5" emma:lang="en-US" emma:confidence="0">
                  <emma:literal>•</emma:literal>
                </emma:interpretation>
                <emma:interpretation id="interp6" emma:lang="en-US" emma:confidence="0">
                  <emma:literal>*</emma:literal>
                </emma:interpretation>
                <emma:interpretation id="interp7" emma:lang="en-US" emma:confidence="0">
                  <emma:literal>U</emma:literal>
                </emma:interpretation>
                <emma:interpretation id="interp8" emma:lang="en-US" emma:confidence="0">
                  <emma:literal>6</emma:literal>
                </emma:interpretation>
                <emma:interpretation id="interp9" emma:lang="en-US" emma:confidence="0">
                  <emma:literal>+</emma:literal>
                </emma:interpretation>
              </emma:one-of>
            </emma:emma>
          </inkml:annotationXML>
          <inkml:trace contextRef="#ctx0" brushRef="#br0" timeOffset="216.0371">-6186 870 8 0,'44'3'14'16,"7"1"-4"-16,-7-4-5 15,3 0-2-15,1-4 0 0,2 1-2 16,-2-3-3-16,-1 0-3 16,4 3-3-16,-7-7 0 15,9 4-3-15,-8-7 2 16</inkml:trace>
          <inkml:trace contextRef="#ctx0" brushRef="#br0" timeOffset="6904.674">-5460 1028 18 0,'-22'-38'13'0,"22"38"-1"16,-12-35 1-16,12 35-1 16,-13-34 0-16,13 34 0 15,-13-41 1-15,13 41 0 0,-9-38 0 16,9 38 0-16,-16-32 2 15,16 32 2-15,-13-31-1 16,13 31-1-16,0 0-2 16,-25-32-2-16,25 32-2 15,0 0-3-15,-28 4-3 16,28-4-3-16,0 0-1 16,-32 37 0-16,32-37-1 15,-16 44 2-15,16-44 0 16,-3 41 0-16,3-41 1 15,13 38-1-15,-13-38-1 16,0 0 0-16,41 19 1 16,-41-19-1-16,41-22 1 0,-41 22-2 15,44-41 2-15,-44 41-1 16,38-50 1-16,-38 50 0 16,19-51 0-1,-19 51 1-15,-3-44 1 0,3 44-1 16,-22-31 0-16,22 31 0 15,-41-19-1-15,41 19 1 16,-48-3-1-16,48 3-1 16,-47 9 0-16,47-9 1 15,-47 25-1-15,47-25 1 16,-35 38-1-16,35-38 1 16,-29 47 0-16,17-18 0 0,12-29 0 15,-6 47 0-15,6-47 0 16,12 35-1-16,-12-35 1 15,29 19-1-15,-29-19 1 16,41-10 0-16,-41 10-1 16,38-25 0-16,-38 25 1 15,31-38 0-15,-31 38 0 16,22-47 0-16,-22 47 0 16,10-38 1-16,-10 38-1 15,-3-38 1-15,3 38 0 16,0 0 0-16,-29-28 0 15,29 28-1-15,0 0 1 16,-41-3-1-16,41 3 0 0,-32 19 0 16,32-19-1-1,-25 37 0-15,25-37 2 16,-12 60-1-16,8-31 0 16,4-29-1-16,23 50 1 0,-23-50-1 15,41 38 1-15,-13-35 0 16,0 0-1-16,4-12 0 15,-4-1 1-15,-28 10-1 16,51-28 1-16,-51 28 0 16,32-41 1-16,-32 41-1 15,9-41 0-15,-9 41 1 16,-6-41 0-16,6 41 0 16,-32-35-1-16,32 35 1 15,-47-12-1-15,47 12 0 16,-54 0 0-16,22 9-1 15,1 4 1-15,2 9-1 16,1 0 1-16,28-22 0 0,-44 50 0 16,44-50 0-16,-25 54 0 15,21-26 1-15,4-28-2 16,16 38 1-16,-16-38 0 16,51 9-1-16,-17-9 1 15,11-9-1-15,-1-7 0 16,3-9 1-16,1-3 0 15,-7-4 0-15,-3 4 0 16,-13 0 0-16,-3-1 0 16,-22 29 1-16,3-47 0 15,-3 47 0-15,-35-25 0 16,35 25 0-16,-56-3 0 16,18 15 0-16,0 4 0 0,3 12-1 15,-6 4 0-15,9 6 0 16,-2-1-2-16,15 11-15 15,19-48-11-15,-32 50-7 16,32-50 0-16,0 0-1 16,19-44-2-16,13-16-2 15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06.05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7C001E5E-14F9-4594-B4AF-7420067DC169}" emma:medium="tactile" emma:mode="ink">
          <msink:context xmlns:msink="http://schemas.microsoft.com/ink/2010/main" type="writingRegion" rotatedBoundingBox="8893,9415 9395,9415 9395,9431 8893,9431">
            <msink:destinationLink direction="with" ref="{C008821E-D65B-46F2-87EE-4BC5CCA45D1D}"/>
          </msink:context>
        </emma:interpretation>
      </emma:emma>
    </inkml:annotationXML>
    <inkml:traceGroup>
      <inkml:annotationXML>
        <emma:emma xmlns:emma="http://www.w3.org/2003/04/emma" version="1.0">
          <emma:interpretation id="{BC96B489-A12C-4945-9677-6C16C22CB7A6}" emma:medium="tactile" emma:mode="ink">
            <msink:context xmlns:msink="http://schemas.microsoft.com/ink/2010/main" type="paragraph" rotatedBoundingBox="8893,9415 9395,9415 9395,9431 8893,94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9E2607D-5AFF-4AE1-8290-86CD9A7F5FA9}" emma:medium="tactile" emma:mode="ink">
              <msink:context xmlns:msink="http://schemas.microsoft.com/ink/2010/main" type="line" rotatedBoundingBox="8893,9415 9395,9415 9395,9431 8893,9431"/>
            </emma:interpretation>
          </emma:emma>
        </inkml:annotationXML>
        <inkml:traceGroup>
          <inkml:annotationXML>
            <emma:emma xmlns:emma="http://www.w3.org/2003/04/emma" version="1.0">
              <emma:interpretation id="{CD81A451-CDB2-4D66-9357-A58DDD2737B9}" emma:medium="tactile" emma:mode="ink">
                <msink:context xmlns:msink="http://schemas.microsoft.com/ink/2010/main" type="inkWord" rotatedBoundingBox="8893,9415 9395,9415 9395,9431 8893,9431"/>
              </emma:interpretation>
              <emma:one-of disjunction-type="recognition" id="oneOf0">
                <emma:interpretation id="interp0" emma:lang="en-US" emma:confidence="0">
                  <emma:literal>_</emma:literal>
                </emma:interpretation>
                <emma:interpretation id="interp1" emma:lang="en-US" emma:confidence="0">
                  <emma:literal>-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v</emma:literal>
                </emma:interpretation>
              </emma:one-of>
            </emma:emma>
          </inkml:annotationXML>
          <inkml:trace contextRef="#ctx0" brushRef="#br0">-5055 864 7 0,'0'0'10'15,"60"6"-1"-15,-29-3-4 16,7-3-3-16,3 4-1 16,3-8-2-16,4 4-2 15,-1-3-1-15,0 0-2 16,1 0-2-16,5 3-2 16,-8-3 9-16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10.38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53923A61-FE5C-4B81-9905-1318AFE78809}" emma:medium="tactile" emma:mode="ink">
          <msink:context xmlns:msink="http://schemas.microsoft.com/ink/2010/main" type="writingRegion" rotatedBoundingBox="8267,10942 10121,10942 10121,11613 8267,11613"/>
        </emma:interpretation>
      </emma:emma>
    </inkml:annotationXML>
    <inkml:traceGroup>
      <inkml:annotationXML>
        <emma:emma xmlns:emma="http://www.w3.org/2003/04/emma" version="1.0">
          <emma:interpretation id="{032E88DB-1984-4A21-9CFD-3D43C6C6DA42}" emma:medium="tactile" emma:mode="ink">
            <msink:context xmlns:msink="http://schemas.microsoft.com/ink/2010/main" type="paragraph" rotatedBoundingBox="8267,10942 10121,10942 10121,11613 8267,116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2D510F-0265-41D9-8558-E1B2D0216B10}" emma:medium="tactile" emma:mode="ink">
              <msink:context xmlns:msink="http://schemas.microsoft.com/ink/2010/main" type="line" rotatedBoundingBox="8267,10942 10121,10942 10121,11613 8267,11613"/>
            </emma:interpretation>
          </emma:emma>
        </inkml:annotationXML>
        <inkml:traceGroup>
          <inkml:annotationXML>
            <emma:emma xmlns:emma="http://www.w3.org/2003/04/emma" version="1.0">
              <emma:interpretation id="{B08378BA-669D-4822-A120-E0C63C8CD2AD}" emma:medium="tactile" emma:mode="ink">
                <msink:context xmlns:msink="http://schemas.microsoft.com/ink/2010/main" type="inkWord" rotatedBoundingBox="8267,10942 10121,10942 10121,11613 8267,11613"/>
              </emma:interpretation>
              <emma:one-of disjunction-type="recognition" id="oneOf0">
                <emma:interpretation id="interp0" emma:lang="en-US" emma:confidence="1">
                  <emma:literal>cm</emma:literal>
                </emma:interpretation>
                <emma:interpretation id="interp1" emma:lang="en-US" emma:confidence="0">
                  <emma:literal>con</emma:literal>
                </emma:interpretation>
                <emma:interpretation id="interp2" emma:lang="en-US" emma:confidence="0">
                  <emma:literal>em</emma:literal>
                </emma:interpretation>
                <emma:interpretation id="interp3" emma:lang="en-US" emma:confidence="0">
                  <emma:literal>am</emma:literal>
                </emma:interpretation>
                <emma:interpretation id="interp4" emma:lang="en-US" emma:confidence="0">
                  <emma:literal>an</emma:literal>
                </emma:interpretation>
              </emma:one-of>
            </emma:emma>
          </inkml:annotationXML>
          <inkml:trace contextRef="#ctx0" brushRef="#br0">-5362 2690 44 0,'35'19'24'0,"-35"-19"-2"15,0 0 0-15,0 0 0 16,25-31 2-16,-25 31-2 16,0 0-3-16,26-29-3 15,-26 29-3-15,0 0-3 16,6-44-1-16,-6 44-4 16,6-34-3-16,-6 34-2 15,-9-44 1-15,9 44-1 16,-16-45 0-16,16 45 0 0,-32-44 0 15,32 44 0-15,-47-31 0 16,19 18 0-16,-4 7-1 16,-3 6 1-16,0 3-1 15,1 7 0-15,-1 5 1 16,3 1-1-16,4 9 0 16,6 7 0-16,3 2 0 15,6 7 0-15,13 3 0 16,0 0 0-16,13 10 0 15,6-4 0-15,12 1 0 16,7-7 1-16,3-3 0 16,10-10 1-16,-1-2-1 15,7-4 0-15,0-9 0 0,-3-7 0 16,-4-6-1-16,-2-6 0 16,-7-3-2-16,-10-10-8 15,7 6-7-15,-19-21-4 16,10 6-5-16,-14-13-2 15,1 3-2-15,-6-9-1 16,2 3 1-16,-5-3 8 16,-1-3 10-16</inkml:trace>
          <inkml:trace contextRef="#ctx0" brushRef="#br0" timeOffset="615.7778">-4929 2501 60 0,'0'0'34'0,"0"0"-3"16,0 0-2-16,6 32-3 0,-6-32-3 15,3 66-4-15,-3-28-5 16,13 12-5-16,-4 4-9 16,7-4 0-16,0 4 1 15,0-4 0-15,3-3 0 16,-3-6 0-16,-1-9 0 16,-15-32 0-16,29 44-1 15,-29-44-1-15,0 0-1 16,0 0-1-16,0 0 0 15,16-48 0-15,-16 14-1 16,-10-7 1-16,7-10 1 16,0-8 1-16,3-1 1 0,0 0 0 15,3 3 1 1,6 4 0-16,1 9 0 0,12 9 1 16,-22 35-2-1,47-35 1-15,-18 35 0 16,-1 10-1-16,4 9 1 0,2 12 0 15,-2 13 0-15,3 0 0 16,-4 10 0-16,-2-4 0 16,2 7-1-16,-5-7 1 15,-1-2-1-15,-3-11 0 16,-3-8-1-16,-19-29 0 16,32 25 0-16,-32-25 1 15,0 0-1-15,31-32-1 0,-21 4 1 16,-1-10 0-16,1-3 1 15,2-6 0 1,1 3 0-16,3 3 0 16,3 3 0-16,3 10 1 0,-22 28-1 15,50-16 2-15,-21 32-2 16,2 19 1-16,1 12 0 16,6 3 0-16,-7 16-1 15,-6-9-7-15,10 9-10 16,-19-19-8-16,3-9-8 15,-19-38-2-15,0 0 0 16,-13-47-2-16,-6-16 1 16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4:44.30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0EDEEC7-B1AE-4088-8E94-B66103A033F6}" emma:medium="tactile" emma:mode="ink">
          <msink:context xmlns:msink="http://schemas.microsoft.com/ink/2010/main" type="inkDrawing" rotatedBoundingBox="4396,12126 4679,5898 5382,5929 5100,12158" semanticType="callout" shapeName="Other">
            <msink:sourceLink direction="to" ref="{1937857F-6C08-4A9E-83C6-62F3954A4BFE}"/>
            <msink:sourceLink direction="from" ref="{89EF7084-40D4-4ED9-A439-053EDE8FACC0}"/>
          </msink:context>
        </emma:interpretation>
      </emma:emma>
    </inkml:annotationXML>
    <inkml:trace contextRef="#ctx0" brushRef="#br0">543 0 27 0,'0'0'16'15,"0"0"-1"-15,0 0-3 16,0 0-2-16,0 0 0 16,0 0 0-16,0 0-1 15,10 35 2-15,-10-35 1 16,12 38 1-16,-12-38 1 15,19 56 1-15,-16-27-1 16,10 12-1-16,-10 0-1 16,7 6-3-16,-7 0-1 0,3 13-3 15,-6 3-3-15,0 0-1 16,0 12 0 0,-3 1-1-16,0 6 1 15,-3 9 0-15,-1 0 0 0,1 4 1 16,0 9-1-16,-1 3 0 15,1-3-1-15,0 0 1 16,-1-4-1-16,4-2 1 16,0-7-2-16,3 1 0 15,3-4 1-15,0 0-1 16,4 0 1-16,-1 3 0 16,0 7-1-16,1-3 2 15,-4 2-2-15,3 1 1 16,-3-7 0-16,-3 0 0 15,0-2 0-15,-3-4-1 16,0-4 1-16,0 8-1 16,3-7 1-16,0-1-2 0,-3-2 2 15,3 3-1-15,-4-3 0 16,4 9 1-16,-3 0 0 16,6 0-1-16,-3 3 2 15,-3-2 0-15,3 2 0 16,3-6-1-16,-3-3 1 15,0-7-1-15,4-2 0 16,-8-7 1-16,8-6-1 16,-4 0-1-16,0-4 1 15,-4-2-1-15,1-4 1 16,0-3 1-16,-3-2-1 16,3-8 0-16,-7 4 0 0,1-3 0 15,-1 6 0-15,1-6 0 16,2 3 0-16,-2 0 0 15,3-7 0-15,-7 4 0 16,4-3 0-16,-1-1 0 16,4 1-1-16,-1-7 1 15,1 1 0-15,6-29 0 16,-9 53 0-16,9-24-1 16,0-29 1-16,-7 41-1 15,7-41 1-15,-6 31 0 16,6-31 0-16,0 0-1 15,-9 35 1-15,9-35 0 16,0 0 0-16,-10 28 0 0,10-28 0 16,0 0 0-16,-13 35 0 15,13-35 0-15,0 0 0 16,0 0 0-16,-12 28 0 16,12-28 0-16,0 0 0 15,0 0-1-15,0 0 1 16,0 0-1-16,0 0 1 15,-29 6 0-15,29-6 0 16,0 0 0-16,0 0 0 16,0 0 0-16,0 0 1 15,-19-34-1-15,19 34 0 16,0 0 0-16,-6-32 0 16,6 32 0-16,0 0 0 0,0 0 1 15,-12-28-2-15,12 28 1 16,0 0 0-1,0 0 0-15,0 0 0 16,0 0-1-16,0 0 1 0,0 0 0 16,0 0 0-16,0 0-1 15,0 0 1-15,0 0 0 16,6 34 0-16,-6-34 0 16,0 0 0-16,0 0-1 15,16 32 2-15,-16-32-1 16,0 0 0-16,15 35 0 15,-15-35 0-15,0 0 0 16,16 28 0-16,-16-28 0 0,0 0 1 16,0 0-1-1,13 35 0-15,-13-35 0 0,0 0 1 16,9 31-1 0,-9-31 1-16,0 0 0 0,13 32-1 15,-13-32 1-15,0 0-1 16,6 28 1-16,-6-28-1 15,0 0 1-15,0 0-1 16,16 35 0-16,-16-35-1 16,0 0 1-16,0 0 1 15,10 31-1-15,-10-31 0 16,0 0 0-16,0 0 0 16,6 32 0-16,-6-32 0 15,0 0 0-15,0 0 0 16,0 0 0-16,0 0 0 15,0 0 0-15,0 0 0 16,0 0 1-16,0 0-1 0,0 0-1 16,0 0 1-16,0 0 0 15,0 0 0-15,0 0 0 16,0 0 0-16,0 0 0 16,0 0 0-16,0 0 1 15,0 0-1-15,0 0 0 16,0 0 0-16,-6-29 1 15,6 29-1-15,0 0-1 16,-7-41 1-16,7 41 0 16,0 0 0-16,-19-34 0 15,19 34 0-15,0 0-1 16,-38-19 1-16,38 19 0 16,-34-7-1-16,34 7 1 0,-41 4 0 15,41-4 0-15,-48 15 0 16,20-2 1-16,-1 9 0 15,4 9-2-15,0 1 3 16,3 9-3-16,0 0 1 16,9 6 0-16,4-3-1 15,5-3 0-15,14 0 0 16,2 0 1-16,11-6 0 16,5-10-1-16,7-3 1 15,9-10 0-15,3-8 0 16,4-1 0-16,-1-10 0 15,1-8 0-15,-4-1-1 0,-6-6 1 16,-3-3 0-16,-6-4 0 16,-7-2 0-16,-9-7 0 15,-7-3 0-15,-6-3 1 16,-6 0-1-16,0 0 1 16,-6 0-1-16,-7 0-1 15,-3 3 1-15,3 3 0 16,-3 10-1-16,19 28-1 15,-44-41 2-15,44 41-2 16,-41-10 1-16,41 10 2 16,-38 29-1-16,38-29 1 15,-25 66 0-15,15-19-1 16,10 3 1-16,7 7 0 0,2 0-1 16,10-4 0-16,3-9 0 15,10-9-1-15,-1-16 1 16,7-10 0-16,-3-12 0 15,0-9 0-15,-7-14 1 16,0-5-1-16,-12-7 0 16,-6-3 1-16,-7 3-1 15,-9 1 0-15,-7-1 1 16,-12 6-1-16,-4 4-1 16,-2 6 1-16,-7 9 0 15,0 10 0-15,0 3 0 16,0 3-1-16,0 10 1 15,4 3 0-15,5 3 0 0,7 12 1 16,3 4-1-16,10-4 0 16,5 4 0-16,8-4-1 15,-4-31 1 1,22 47-1-16,-22-47 2 0,38 7-2 16,-38-7 1-16,47-44 1 15,-28 15 0-15,-6-2 0 16,-4 3-1-16,-9-1 0 15,0 29 1-15,-28-34 0 16,-1 30 1-16,-6 11-1 16,-9 5 1-16,0 14-2 15,-7 2 2-15,7 10-2 16,0 3 1-16,0-1-1 0,9 5 0 16,10-1-1-1,6-10-1-15,19-34 1 16,-16 48-1-16,16-48 1 15,0 0-1-15,0 0 1 0,41 3 0 16,-41-3-7-16,41-26-11 16,-41 26-8-16,29-34-4 15,-29 34 1-15,19-41-1 16,-19 41-2-16,19-60-1 16,-7 16 10-16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4:45.19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D184E05E-2B00-425C-A841-8ADD5E68B011}" emma:medium="tactile" emma:mode="ink">
          <msink:context xmlns:msink="http://schemas.microsoft.com/ink/2010/main" type="writingRegion" rotatedBoundingBox="5251,11589 11190,11368 11285,13930 5346,14150"/>
        </emma:interpretation>
      </emma:emma>
    </inkml:annotationXML>
    <inkml:traceGroup>
      <inkml:annotationXML>
        <emma:emma xmlns:emma="http://www.w3.org/2003/04/emma" version="1.0">
          <emma:interpretation id="{A01122F9-5062-4AB1-B883-563366844BAE}" emma:medium="tactile" emma:mode="ink">
            <msink:context xmlns:msink="http://schemas.microsoft.com/ink/2010/main" type="paragraph" rotatedBoundingBox="5444,11608 9058,11444 9097,12311 5484,124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5CC678-E431-4542-9563-C561F6D79AA1}" emma:medium="tactile" emma:mode="ink">
              <msink:context xmlns:msink="http://schemas.microsoft.com/ink/2010/main" type="line" rotatedBoundingBox="5444,11608 9058,11444 9097,12311 5484,12474"/>
            </emma:interpretation>
          </emma:emma>
        </inkml:annotationXML>
        <inkml:traceGroup>
          <inkml:annotationXML>
            <emma:emma xmlns:emma="http://www.w3.org/2003/04/emma" version="1.0">
              <emma:interpretation id="{1937857F-6C08-4A9E-83C6-62F3954A4BFE}" emma:medium="tactile" emma:mode="ink">
                <msink:context xmlns:msink="http://schemas.microsoft.com/ink/2010/main" type="inkWord" rotatedBoundingBox="5444,11608 9058,11444 9097,12311 5484,12474">
                  <msink:destinationLink direction="to" ref="{00EDEEC7-B1AE-4088-8E94-B66103A033F6}"/>
                </msink:context>
              </emma:interpretation>
              <emma:one-of disjunction-type="recognition" id="oneOf0">
                <emma:interpretation id="interp0" emma:lang="en-US" emma:confidence="1">
                  <emma:literal>mass</emma:literal>
                </emma:interpretation>
                <emma:interpretation id="interp1" emma:lang="en-US" emma:confidence="1">
                  <emma:literal>ma 55</emma:literal>
                </emma:interpretation>
                <emma:interpretation id="interp2" emma:lang="en-US" emma:confidence="0">
                  <emma:literal>mar 55</emma:literal>
                </emma:interpretation>
                <emma:interpretation id="interp3" emma:lang="en-US" emma:confidence="0">
                  <emma:literal>Ma 55</emma:literal>
                </emma:interpretation>
                <emma:interpretation id="interp4" emma:lang="en-US" emma:confidence="0">
                  <emma:literal>man 55</emma:literal>
                </emma:interpretation>
              </emma:one-of>
            </emma:emma>
          </inkml:annotationXML>
          <inkml:trace contextRef="#ctx0" brushRef="#br0">7 148 152 0,'-4'38'34'16,"4"-7"-2"-16,0-31-12 16,-3 47-17-16,6-9-4 15,7 3 0-15,-1 13 0 16,1-4 1-16,-1-3 0 15,1 0-1-15,2-6-2 16,-5-12-5-16,-7-29-2 16,19 28-2-16,-19-28-1 15,0 0 0-15,15-31 0 0,-15-4 0 16,4-6 7-16,-4-3 8 16,-4-13 8-16,8 1 2 15,-4-11 1-15,12 8 0 16,-5-7 0-16,8 9 0 15,-2 3-3-15,3 17-4 16,-16 37-6-16,41-35 1 16,-41 35-2-16,47 28 1 15,-22 10 0-15,4 12 0 16,-1 10 0-16,4 6 0 16,3 4-1-16,-4-7 0 15,1 0 0-15,-7-13-3 16,7-6-4-16,-10-12-1 0,-22-32-1 15,41 22 0-15,-41-22 0 16,28-32 1-16,-15 1 0 16,-7-13 3-16,-6-10 7 15,6-3 2-15,-6-3 4 16,10 1 2-16,-10-1 1 16,16 13 0-16,-10 12 0 15,-6 35-1-15,41-35-2 16,-9 42-2-16,-1 12-2 15,7 15-2-15,9 10-1 16,-5 10-1-16,8-4 1 16,-9 1-9-16,6 5-7 15,-18-15-7-15,9 0-6 0,-38-41-3 16,44 38 0-16,-44-38-1 16,0 0 1-1,32-32 6-15</inkml:trace>
          <inkml:trace contextRef="#ctx0" brushRef="#br0" timeOffset="618.2411">1563 246 73 0,'0'0'28'0,"38"9"1"16,-38-9-5-16,0 0-4 16,0 0-1-16,29-32-2 0,-29 32-5 15,0-28-3-15,0 28-5 16,-13-44-3-16,13 44-1 16,-32-53 0-16,10 24 0 15,22 29 1-15,-53-47-1 16,21 31 2-16,-3 7-2 15,1 12 1-15,5 10 0 16,29-13 0-16,-47 56-1 16,31-18 0-16,7 9 0 0,9 7-2 15,12-1 2-15,13 4-1 16,4-7 0 0,2-6-1-16,11-9-2 15,-1-10 0-15,3-9-1 16,-6-13 0-16,0-6 0 0,-7-19 0 15,-2-6 0-15,-7-7 2 16,-3-6 1-16,-10-6 2 16,1 0 0-16,-4-7 1 15,-9 0 3-15,6 7 1 16,-9 6 0-16,6 10 0 16,0 31 0-16,0-35 0 15,0 35-1-15,0 0 0 16,18 51-4-16,-2-14 0 15,3 7 0-15,6 7 0 16,1-1 0-16,-4 1-7 16,9-1-4-16,-8-19-4 0,5 7-7 15,-28-38-5-15,44 32-6 16,-44-32 1-16,38-25 0 16,-22-10 6-16,-4-12 3 15</inkml:trace>
          <inkml:trace contextRef="#ctx0" brushRef="#br0" timeOffset="1173.4769">2479-158 93 0,'0'0'33'0,"0"0"0"16,-31 32-9-16,31-32-5 15,-32 19-6-15,32-19-1 16,-38 16-3-16,38-16-5 16,-35 15-4-16,35-15 0 15,-44 29 0-15,44-29-1 16,-44 31 1-16,44-31 0 16,-38 47 0-16,38-47 0 15,-25 51 0-15,25-51-1 16,0 47 1-16,0-47-1 15,22 44 1-15,-22-44-1 16,47 25 0-16,-9-15 0 16,0-4 1-16,6 0 0 0,4-3-1 15,-1 7 1-15,3 3 0 16,-2 5 0-16,-1 1 0 16,-6 10 0-16,-6-1 0 15,-10 10 1-15,-6-4-1 16,-6 1 1-16,-7 0-1 15,-9-1 0-15,-10-5 0 16,13-29 1-16,-41 44-1 16,41-44 0-16,-57 22-1 15,23-22 1-15,2-7 0 16,1-11-2-16,31 18-4 16,-54-48-5-16,54 48-4 15,-44-63-5-15,37 35-5 0,-2-13-3 16,9 3-4-16,3 1 1 15,10-8 5-15,6 5 3 16,0-8 8 0</inkml:trace>
          <inkml:trace contextRef="#ctx0" brushRef="#br0" timeOffset="1777.3773">3366-274 75 0,'-28'3'30'0,"28"-3"3"0,-35-6-5 16,35 6-7-16,-44-6-7 15,44 6-2-15,-47 0-2 16,47 0-1-16,-57 22-4 16,28-7-4-16,1 7-1 15,0 0 1-15,5 10-6 16,23-32-1-16,-28 66 0 16,25-38 0-16,9 7 0 0,4-7 0 15,12 1 4-15,6-7 0 16,4-10 6-1,9-2 1-15,0-10 0 16,3 9 1-16,-3-9-1 0,10 0-1 16,-4 0-2-16,-6 10-2 15,-3 2 1-15,-3 17-1 16,-1-4 0-16,-5 3 1 16,-4 0-1-16,-9 10 0 15,-3 3 0-15,-4-3 1 16,-3 0-1-16,-9-7 1 15,-6 4-1-15,-4-4 0 16,-9-2 0-16,22-29 1 16,-60 31-1-16,25-28 0 15,-3-3 0-15,-3-6 0 16,3-7-4-16,-3-9-9 16,13 3-8-16,-4-9-7 0,32 28-6 15,-31-60 1-15,24 32-1 16,1-4-1-16,3-5 3 15</inkml:trace>
        </inkml:traceGroup>
      </inkml:traceGroup>
    </inkml:traceGroup>
    <inkml:traceGroup>
      <inkml:annotationXML>
        <emma:emma xmlns:emma="http://www.w3.org/2003/04/emma" version="1.0">
          <emma:interpretation id="{3F368588-6474-414B-A43B-DCFD1C48BC5C}" emma:medium="tactile" emma:mode="ink">
            <msink:context xmlns:msink="http://schemas.microsoft.com/ink/2010/main" type="paragraph" rotatedBoundingBox="5285,12495 11223,12275 11285,13930 5346,141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C88457-0EF9-44DF-A02E-9A0ED21D57AB}" emma:medium="tactile" emma:mode="ink">
              <msink:context xmlns:msink="http://schemas.microsoft.com/ink/2010/main" type="line" rotatedBoundingBox="5285,12495 11223,12275 11285,13930 5346,14150"/>
            </emma:interpretation>
          </emma:emma>
        </inkml:annotationXML>
        <inkml:traceGroup>
          <inkml:annotationXML>
            <emma:emma xmlns:emma="http://www.w3.org/2003/04/emma" version="1.0">
              <emma:interpretation id="{FE471606-9FA3-4D14-AAE0-98FF97F8A223}" emma:medium="tactile" emma:mode="ink">
                <msink:context xmlns:msink="http://schemas.microsoft.com/ink/2010/main" type="inkWord" rotatedBoundingBox="5296,12794 6883,12735 6911,13488 5324,13547"/>
              </emma:interpretation>
              <emma:one-of disjunction-type="recognition" id="oneOf1">
                <emma:interpretation id="interp5" emma:lang="en-US" emma:confidence="1">
                  <emma:literal>on</emma:literal>
                </emma:interpretation>
                <emma:interpretation id="interp6" emma:lang="en-US" emma:confidence="0">
                  <emma:literal>On</emma:literal>
                </emma:interpretation>
                <emma:interpretation id="interp7" emma:lang="en-US" emma:confidence="0">
                  <emma:literal>own</emma:literal>
                </emma:interpretation>
                <emma:interpretation id="interp8" emma:lang="en-US" emma:confidence="0">
                  <emma:literal>ons</emma:literal>
                </emma:interpretation>
                <emma:interpretation id="interp9" emma:lang="en-US" emma:confidence="0">
                  <emma:literal>one</emma:literal>
                </emma:interpretation>
              </emma:one-of>
            </emma:emma>
          </inkml:annotationXML>
          <inkml:trace contextRef="#ctx0" brushRef="#br0" timeOffset="2881.5902">272 1360 79 0,'0'0'27'0,"0"0"4"16,-16-28-6-16,16 28-5 15,-19-41-4-15,19 41-1 16,-19-50-2-16,19 50-3 16,-28-51-4-16,12 20-3 15,0 2-2-15,-3 1-1 16,19 28 0-16,-47-41 0 0,47 41 1 16,-51-19-1-16,51 19 0 15,-50 13 0 1,50-13 0-16,-54 44-1 0,29-10 1 15,0 7-1-15,6 7 0 16,3 5 1-16,10 1 0 16,6 2-1-16,9 4 1 15,7 0 0-15,9-3-1 16,7-4 1-16,6-6 0 16,6-9-1-16,0 0 0 15,6-13 1-15,1-6-1 16,-4-13 1-16,1-6 0 15,-1-12-1-15,-6-7 1 0,-3-6 0 16,-3-7 0 0,-4-2 1-16,-5-1-1 15,-4-6-1-15,-3-3 1 16,-7 0 0-16,-2 3-1 0,-10-3 1 16,-3 0-1-16,-13 0 1 15,3 0-4-15,-9 3-1 16,0 12-2-16,-10-2-2 15,32 31-1-15,-53-25-2 16,53 25-2-16,-51 9-4 16,51-9 1-16,-38 32 0 15,38-32-1-15,-12 34 0 16,12-34-1-16,0 0-1 16,0 0 2-16,38 10 3 15,-38-10 3-15,41-29 10 16</inkml:trace>
          <inkml:trace contextRef="#ctx0" brushRef="#br0" timeOffset="3457.9998">667 1200 64 0,'6'34'24'0,"-6"-2"3"16,6 5-5-16,-9-2-3 15,12 9 0-15,-5-12-3 16,5 15-2-16,-9-16-2 16,10 10-3-16,-4-9-3 15,3-1-2-15,-9-31-3 16,16 48-3-16,-16-48-3 0,13 31-3 16,-13-31-1-16,0 0 1 15,0 0 0-15,0 0 0 16,35-6 0-16,-35 6 3 15,0-38 4-15,0 10 2 16,-4-1 4-16,4-2 1 16,-3-13 1-16,10 9 1 15,-7-9 0-15,9 3-1 16,-3-3-1-16,7 6 0 16,-4-9-3-16,7 9-1 15,3 4-2-15,3-1 0 16,0 7 0-16,7 6 0 15,2 12 0-15,4 4 0 0,3 18 0 16,3 7 0-16,3 13 0 16,0 9 0-16,4 12 0 15,-1 4 0-15,-6 6 1 16,-3 3 0-16,-6 0-1 16,-4 0 1-16,-6-9 0 15,-6-4 0-15,-6-5-3 16,-10-20-8-16,0-28-4 15,0 0-4-15,0 0-7 16,0 0-3-16,-10-31-5 16,1-14-1-16,2-8 3 15,4-10 5-15,-3-16 9 0</inkml:trace>
        </inkml:traceGroup>
        <inkml:traceGroup>
          <inkml:annotationXML>
            <emma:emma xmlns:emma="http://www.w3.org/2003/04/emma" version="1.0">
              <emma:interpretation id="{6439C2D8-D81B-4F2B-8D7F-6105561712BE}" emma:medium="tactile" emma:mode="ink">
                <msink:context xmlns:msink="http://schemas.microsoft.com/ink/2010/main" type="inkWord" rotatedBoundingBox="7403,12416 11223,12275 11285,13930 7464,14071"/>
              </emma:interpretation>
              <emma:one-of disjunction-type="recognition" id="oneOf2">
                <emma:interpretation id="interp10" emma:lang="en-US" emma:confidence="0">
                  <emma:literal>strong</emma:literal>
                </emma:interpretation>
                <emma:interpretation id="interp11" emma:lang="en-US" emma:confidence="0">
                  <emma:literal>string</emma:literal>
                </emma:interpretation>
                <emma:interpretation id="interp12" emma:lang="en-US" emma:confidence="0">
                  <emma:literal>Strong</emma:literal>
                </emma:interpretation>
                <emma:interpretation id="interp13" emma:lang="en-US" emma:confidence="0">
                  <emma:literal>String</emma:literal>
                </emma:interpretation>
                <emma:interpretation id="interp14" emma:lang="en-US" emma:confidence="0">
                  <emma:literal>stoning</emma:literal>
                </emma:interpretation>
              </emma:one-of>
            </emma:emma>
          </inkml:annotationXML>
          <inkml:trace contextRef="#ctx0" brushRef="#br0" timeOffset="4492.1355">2226 1149 19 0,'0'0'15'0,"0"0"2"15,13-41-1-15,-13 41 0 16,0 0 2-16,10-34 1 16,-10 34 3-16,0 0-1 15,-13-38-2-15,13 38-4 16,0 0-1-16,0 0-2 15,-47-32-3-15,47 32-3 16,-45 7-4-16,45-7-2 16,-50 12 0-16,21-2 1 15,29-10-2-15,-53 31-3 0,53-31-4 16,-35 41-1-16,35-41 0 16,-19 47 0-16,19-47 0 15,6 44 0-15,-6-44 1 16,29 41 4-16,-29-41 3 15,41 29 2-15,-41-29 0 16,54 12 1-16,-23-9-1 16,1-3 2-16,2-3-1 15,1 0 1-15,3 3-1 16,-3 6 1-16,3-2 0 16,0 11 3-16,-1 1-1 15,1 9 1-15,-3 0 0 16,6 10 0-16,-6-3 0 0,0 9-1 15,-7-4 0-15,-3 1-4 16,-6-3 1-16,-6 6-2 16,-7-10 1-16,-9-3-1 15,3-28 0-15,-28 45 1 16,-1-30-1-16,-2-2 0 16,-7-4 0-16,-6-5 0 15,-4-8 0-15,1 1 0 16,-4-6 0-16,1-7-1 15,2-3 1-15,4-3-1 16,6 0-3-16,4-3-7 16,34 25-7-16,-38-51-7 15,38 51-3-15,9-40-4 0,-9 40 0 16,41-35-2-16,-12 16 5 16,2 3 4-1</inkml:trace>
          <inkml:trace contextRef="#ctx0" brushRef="#br0" timeOffset="4850.8152">2905 636 133 0,'22'104'34'16,"-9"-3"-1"-16,12 9-12 16,-6-3-11-16,10 0-8 15,-4 0-1-15,0-9 0 16,-3-10-1-16,0-22 0 15,-3-6-7-15,-9-26-7 16,-1-5-6-16,-9-29-5 16,0 0-2-16,0 0-4 0,-31-60 0 15,2 10-2-15,1-7 7 16,-7-3 7 0</inkml:trace>
          <inkml:trace contextRef="#ctx0" brushRef="#br0" timeOffset="5593.3207">2754 1086 92 0,'-38'-9'31'16,"38"9"-2"-16,0 0-4 16,-3 38-3-16,3-38-6 15,28 28-4-15,-28-28-7 16,51 22-6-16,-13-13-4 16,-1-15-7-16,14 6-6 15,-7-16-5-15,7 10-2 0,-10-19-3 16,6 6-1-1,-9-13 0-15,3 4 4 16,-9 0 8-16,-4 3 9 16,-28 25 5-16,44-35 6 0,-44 35 4 15,0 0 5-15,35 3 5 16,-35-3 2-16,10 47 1 16,-7-15-1-16,6 12 1 15,1-3-1-15,9 16 0 16,-10-13-3-16,13 12-3 15,-3-8-3-15,6 2-1 16,-6-12-3-16,0-1-3 16,0-5-9-16,-19-32-5 15,25 38-2-15,-25-38-2 16,0 0 1-16,0 0-2 16,0 0 3-16,4-32 3 15,-4 32 9-15,-7-56 6 0,-5 15 8 16,9 3 1-16,-4-9 0 15,14-1 1-15,-4-5-1 16,12 9-1-16,1-10-2 16,10 10-5-16,5 0-6 15,4 6 0-15,6 7-6 16,-3-1-6-16,9 20-4 16,-9-4-4-16,9 16-3 15,-9-3-2-15,10 15-1 16,-17-5 0-16,7 12 5 15,-38-19 6-15,51 50 4 16,-36-15 3-16,-5-4 3 16,-4 4 3-16,1 6 2 0,-7-3 1 15,0-1 1-15,0 4 4 16,3-3 4-16,3-3 3 16,0-1 3-16,1 4 3 15,-1-3 0-15,3 9 0 16,1-6-1-16,-1-1-4 15,1-2-9-15,-4-4-9 16,-6-31-8-16,16 38-7 16,-16-38-4-16,0 0-2 15,13-34-1-15,-10-4 1 16,-6-9 7-16</inkml:trace>
          <inkml:trace contextRef="#ctx0" brushRef="#br0" timeOffset="5750.3803">3963 882 44 0,'-44'-22'15'0,"44"22"-3"15,0 0-7-15,0 0-12 16,0 0-6-16,0 0-2 16,47 3-1-16,-18-19 0 15,9 0 8-15</inkml:trace>
          <inkml:trace contextRef="#ctx0" brushRef="#br0" timeOffset="6186.2986">4244 945 111 0,'-6'59'34'0,"-7"-2"-3"0,16 9-7 15,-12-6-9-15,18 9-4 16,-2-6-3-16,-1-6-9 15,7 0-3-15,-4-10-5 16,7-6-5-16,-16-41-3 16,25 47-1-16,-25-47-3 15,29 9-1-15,-29-9 0 16,22-34 4-16,-16 2 5 16,0-12 6-16,-2-6 7 0,-8-10 4 15,8-6 6 1,-11-16 5-16,10 6 8 0,1-12-2 15,11 13 1 1,-5-7-2-16,18 19-2 0,-6 6-4 16,19 16-4-16,-3 19-5 15,13 16-4-15,-4 22-1 16,4 15-1-16,2 20 1 16,1 5 0-16,0 10-1 15,-7 4-4-15,0 2-8 16,-15-12-7-16,6-3-6 15,-16-17-4-15,3-8-2 16,-25-32-2-16,35 6 1 16,-35-6 4-16</inkml:trace>
          <inkml:trace contextRef="#ctx0" brushRef="#br0" timeOffset="6847.3616">5552 718 89 0,'0'0'35'16,"0"0"-1"-16,0 0-6 15,0 0-8-15,0 0-5 16,-51-13-3-16,51 13-6 16,-54-9-5-16,20 6 1 15,-7 3-1-15,-4 6 0 16,-5 10 1-16,-1 3-1 15,-2 12 0-15,8 4-1 16,1 12-1-16,6 3 0 0,10 10-2 16,9 0 1-16,19 0 0 15,3-7-1-15,19-2 0 16,7-10 1-16,12-13 1 16,6-9 0-16,0-16 0 15,4-9 1-15,-7-10 0 16,0-3 0-16,-6-9 0 15,-6-1 0-15,-10-2 0 16,-6-4 0-16,-4 4 0 16,-2-1 0-16,-7-5 0 15,-3 2 0-15,0 0 0 16,-3 4 0-16,3 2 0 16,0 29 0-16,3-44 0 0,-3 44 0 15,0 0 0-15,0 0 0 16,35 0 0-16,-16 29 0 15,9 12 0 1,4 6 0-16,-1 22 0 0,7 13 2 16,0 16-1-16,0 12-1 15,-3 6 2-15,-7 4-1 16,-12-4 0-16,-7 1 0 16,-15-10 0-16,-7-13 0 15,-12-18-1-15,-10-16 1 16,-15-19-1-16,-7-16 0 15,-9-12 0-15,-4-20-2 0,1-12-4 16,-7-18-11-16,13-4-10 16,6-19-7-1,13-3 1-15,3-13-2 0,19-12 0 16,3-16-3-16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4:39.39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56464B1-2D00-4012-9DAC-7CCD5403E78D}" emma:medium="tactile" emma:mode="ink">
          <msink:context xmlns:msink="http://schemas.microsoft.com/ink/2010/main" type="inkDrawing" rotatedBoundingBox="1087,9506 4035,3689 8751,6079 5803,11896" hotPoints="8264,7856 5134,10985 2005,7856 5134,4727" semanticType="underline" shapeName="Circle">
            <msink:sourceLink direction="with" ref="{8B96CDF3-FDDF-4360-9E7B-F2C615E8A514}"/>
          </msink:context>
        </emma:interpretation>
      </emma:emma>
    </inkml:annotationXML>
    <inkml:trace contextRef="#ctx0" brushRef="#br0">-1304-7063 55 0,'0'-28'19'16,"-9"0"-2"-16,-10-1-6 15,19 29-4-15,-60-34-2 16,22 24-1-16,-3 7 0 0,-7 6-2 15,-2 3 0-15,-4 10-1 16,-3 3 1-16,1 6 1 16,-1 10-1-16,0 6 0 15,0 9-1-15,3 7 1 16,4 9-1-16,2 3 0 16,7 10 0-16,3 0-1 15,4-1 1-15,5 4-1 16,1-3 0-16,6-3 0 15,3-1 1-15,3 4-2 16,3-10 1-16,7 4-1 16,3-7 1-16,0 6 0 15,9-6 0-15,4 4-1 0,2 2 1 16,7-6 1 0,3 10-1-16,0-4 1 0,0 4-1 15,7 2 0 1,-7 1 1-16,-3-3-1 0,0-1 0 15,-3-2 1-15,-4-4-1 16,-2 0 0-16,-7-6 1 16,-3-3-1-16,0 3 1 15,-6-6 1-15,-1 6-1 16,-2 0 0-16,-4 0 0 16,1 0 0-16,-4-4-1 15,0 4 1-15,-6-3-1 16,0 0-1-16,0-6 1 0,3-4 0 15,-3 7 1-15,0-1-1 16,-1 1 1 0,-2-4-1-16,6 1 1 0,-3 0-1 15,0-4 1-15,0 0 0 16,0-9 0-16,3-9 0 16,-3-4 0-16,0 0 0 15,22-28 1-15,-48 38-1 16,20-28 1-16,-1-7-1 15,-5-3 0-15,-7 0 1 16,-4-10-1-16,1 1 0 16,-6-4 0-16,-1-9 0 0,1 0-1 15,-1 0 1 1,4-3 0-16,-1-3-1 16,4-1 1-16,0 1-1 15,3 0 1-15,6 2 0 0,-3 4 0 16,7 0-1-16,-1 3 1 15,4 10-1-15,-1 3 1 16,29 6-1-16,-44 9 0 16,44-9 0-16,-41 51 0 15,19-11 0-15,3 14 0 16,-3 9 1-16,0 13-1 16,3 5 1-16,0 4-1 15,3 4 0-15,-3-1 0 16,10 0 1-16,-7 0-1 15,6 0 1-15,1-6 2 16,9 0 0-16,3-6 1 16,7-1 0-16,5-9 1 0,8 0 0 15,11-12 1-15,17-7-2 16,6-6-1-16,6-9 0 16,6-4 0-16,16-6-1 15,1-6-1-15,8 3-1 16,4-7 0-16,3 4 0 15,7 0 0-15,5-1 0 16,4 1 0-16,0 3 0 16,0 3-1-16,-3 3 1 15,-10 4 0-15,-6 2-1 16,-10 10 1-16,-15 6-1 16,-13 4 0-16,-13 8 3 15,-15 8-2-15,-7-1 2 0,-12 3-1 16,-7 7 0-16,-3-4 0 15,-9 7-1-15,3-7 1 16,-7 1-2-16,7-4 0 16,3-3 0-16,3-3 0 15,13-13 1-15,3 1-1 16,16-4 1-16,6-9 0 16,12-10 0-16,11-3 0 15,11-12 0-15,14-7 1 16,12-3-2-16,12-18 2 15,7-4-1-15,13-10 0 16,6-5 0-16,6-4 0 16,4-3 0-16,-1-9 0 0,-3-4 0 15,-3-3 0-15,4-2 0 16,-1-8-1-16,-3 1 1 16,-6-3 0-1,-4-10 0-15,-5-3-1 0,-4 1 1 16,-6-14 0-16,-13-3 0 15,-16-5-1-15,-9-1 1 16,-16-3 0-16,-6 9 0 16,-19 0 0-16,-9 7 1 15,-14 6-1-15,-8 3 0 16,-10 0 0-16,-10 4 1 16,-3-1-1-16,-9 3 1 0,-7 1-1 15,-6-4 0-15,1 3 0 16,-8 1 1-16,4-1-1 15,0 1 0 1,3-4 0-16,0-3 0 0,4-3 0 16,5 3 0-16,7 4 1 15,0 5-1-15,6 4 0 16,0 9 0-16,4 3 0 16,6 13 0-16,-1 0 1 15,7 6-1-15,3 1 0 16,7 2 0-16,6 0 0 15,3 1 0-15,9-4 0 16,7-3 1-16,12 6-1 0,4-2-1 16,5 2 0-16,11 0 1 15,-1-3-1 1,7 7 0-16,-1 3 1 16,1-1-2-16,-10-2 1 0,0-1 2 15,-6 1-1-15,-3-1 0 16,-7-2 0-16,-3-4 0 15,-3-3 0-15,-3-3 1 16,0-3-1-16,-3-10 0 16,-3 0 0-16,-1-6 0 15,-2 0 0-15,-7-6 0 16,-3-3 1-16,-7-1-2 16,-2 1 1-16,-10 3 0 0,-3-4 0 15,-13 4 0 1,-3-4 0-16,-3-2 0 15,-13 6 0-15,-3-7 2 16,-9 4-2-16,-7 2 1 0,-3-2 0 16,-3 3 0-16,-12-1 0 15,-4 7 0-15,-13 0-1 16,1 4 1-16,-10 2-1 16,-3 3 0-16,-10 4 0 15,1 0 0-15,-7 2 0 16,0 1 0-16,-3 0 0 15,3 3 1-15,-3 3-1 16,10 3 0-16,-1 7 0 0,7 5 0 16,9 1 1-1,4 10-1-15,9-1 0 16,3 3 0-16,9 4 0 16,4-1 1-16,6 1-1 0,6-1 0 15,7 1 0-15,3 3 0 16,3-4 0-16,6 7 0 15,3 0 0-15,4 0 0 16,28 3 0-16,-50 3 0 16,50-3 0-16,-48 9 0 15,48-9 0-15,-38 10 0 16,38-10 0-16,-31 12 0 16,31-12 0-16,-32 10 0 15,32-10 0-15,-31 12 0 16,31-12 0-16,-42 16 0 15,42-16 0-15,-56 16 0 16,24-7 0-16,0 1 0 0,4-4 0 16,-4-3 0-16,4 0 0 15,0-3 0-15,28 0 0 16,-51-9 0-16,51 9-1 16,-50-16 1-16,21 7 0 15,29 9 0-15,-54-16 0 16,54 16 0-16,-53-19 0 15,53 19 0-15,-48-12-1 16,48 12 2-16,-50-16-1 16,50 16 0-16,-47-19-1 15,47 19 0-15,-48-19 1 16,48 19 0-16,-44-13-1 0,44 13-1 16,-51-6 1-16,23 6-1 15,28 0-6-15,-50 6-4 16,50-6-5-16,-42 13-4 15,42-13-4-15,-31 13-3 16,31-13-2-16,0 0 0 16,0 0 5-16,0 0 3 15,-38-32 7-15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4:41.34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89EF7084-40D4-4ED9-A439-053EDE8FACC0}" emma:medium="tactile" emma:mode="ink">
          <msink:context xmlns:msink="http://schemas.microsoft.com/ink/2010/main" type="inkDrawing" rotatedBoundingBox="4657,5436 5267,5075 5591,5621 4981,5982" hotPoints="5442,5585 5110,5918 4777,5585 5110,5252" semanticType="enclosure" shapeName="Circle">
            <msink:destinationLink direction="from" ref="{00EDEEC7-B1AE-4088-8E94-B66103A033F6}"/>
          </msink:context>
        </emma:interpretation>
      </emma:emma>
    </inkml:annotationXML>
    <inkml:trace contextRef="#ctx0" brushRef="#br0">-549-6370 23 0,'0'0'12'0,"0"0"-1"16,0 0-3-16,0 0-1 0,-29 0-1 15,29 0 0-15,0 0 0 16,0 0-1-16,0 0-1 16,0 0 0-16,0 0-1 15,0 0 1-15,0 0-1 16,0 0 1-16,0 0-2 16,0 0 1-16,0 0-1 15,0 0 0-15,-28 13 0 16,28-13 0-16,0 0 0 0,-28 28 0 15,28-28 0-15,-23 28 0 16,23-28 0 0,-18 38 0-16,18-38-2 15,-10 44 1-15,10-44 0 0,0 54-1 16,3-23 0-16,7 1-2 16,2 2 2-16,4-2-2 15,3-1 2-15,0-2-1 16,-19-29 1-16,51 50-1 15,-20-34 2-15,1-1 0 16,-4-5 1-16,4-4-1 16,-4-3 1-16,4-3-1 15,-4-3 1-15,0-3-1 16,1 0 0-16,-29 6 1 16,54-22-2-16,-26 9 2 15,-28 13-1-15,54-35 0 16,-54 35 0-16,50-41 1 0,-50 41-2 15,48-41 2-15,-48 41-2 16,37-44 1-16,-37 44 0 16,32-37-1-16,-32 37 0 15,19-41 0-15,-19 41 0 16,9-51 0-16,-9 51 0 16,-6-47 0-16,6 47 0 15,-22-50-1-15,22 50 1 16,-35-48 0-16,35 48-1 15,-50-41 1-15,18 16-1 16,-6 6 0-16,0-3 0 16,-6 7-1-16,0 2 0 15,0 0 0-15,0 10 0 0,-1 0-2 16,11 6-4-16,-1 7-4 16,35-10-4-16,-44 19-4 15,44-19 1-15,0 0 0 16,0 0-1-16,0 0 1 15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4:59.30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B96CDF3-FDDF-4360-9E7B-F2C615E8A514}" emma:medium="tactile" emma:mode="ink">
          <msink:context xmlns:msink="http://schemas.microsoft.com/ink/2010/main" type="writingRegion" rotatedBoundingBox="5061,8411 4646,8341 4714,7936 5129,8006">
            <msink:destinationLink direction="with" ref="{B56464B1-2D00-4012-9DAC-7CCD5403E78D}"/>
          </msink:context>
        </emma:interpretation>
      </emma:emma>
    </inkml:annotationXML>
    <inkml:traceGroup>
      <inkml:annotationXML>
        <emma:emma xmlns:emma="http://www.w3.org/2003/04/emma" version="1.0">
          <emma:interpretation id="{1F6A6C65-3C1B-4A7A-A5D1-B350D0659DBB}" emma:medium="tactile" emma:mode="ink">
            <msink:context xmlns:msink="http://schemas.microsoft.com/ink/2010/main" type="paragraph" rotatedBoundingBox="5061,8411 4646,8341 4714,7936 5129,80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7F4D6A-F0D9-44A1-8387-0EE96E167D08}" emma:medium="tactile" emma:mode="ink">
              <msink:context xmlns:msink="http://schemas.microsoft.com/ink/2010/main" type="line" rotatedBoundingBox="5061,8411 4646,8341 4714,7936 5129,8006"/>
            </emma:interpretation>
          </emma:emma>
        </inkml:annotationXML>
        <inkml:traceGroup>
          <inkml:annotationXML>
            <emma:emma xmlns:emma="http://www.w3.org/2003/04/emma" version="1.0">
              <emma:interpretation id="{3B5A4BDC-8067-4D61-9FF1-183996AA73CF}" emma:medium="tactile" emma:mode="ink">
                <msink:context xmlns:msink="http://schemas.microsoft.com/ink/2010/main" type="inkWord" rotatedBoundingBox="5061,8411 4646,8341 4714,7936 5129,8006"/>
              </emma:interpretation>
              <emma:one-of disjunction-type="recognition" id="oneOf0">
                <emma:interpretation id="interp0" emma:lang="en-US" emma:confidence="0">
                  <emma:literal>@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*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a</emma:literal>
                </emma:interpretation>
              </emma:one-of>
            </emma:emma>
          </inkml:annotationXML>
          <inkml:trace contextRef="#ctx0" brushRef="#br0">342 211 1 0,'35'-22'1'16,"-35"22"0"-16,0 0 1 15,0 0-1-15,0 0 0 16,0 0 1-16,0 0-1 0,0 0 0 16,0 0-1-1,28 19 1-15,-28-19 0 16,0 0 0-16,0 0 1 16,10 28 0-16,-10-28 0 0,0 0 0 15,0 0 0-15,0 0 0 16,0 0 1-16,0 0-1 15,0 0 1-15,0 0 0 16,0 0 0-16,0 0 1 16,0 0 0-16,0 0 0 15,0 0 1-15,0 0-1 16,0 0 0-16,0 0-1 16,0 0 0-16,0 0 0 0,0 0-1 15,0 0 0 1,0 0-1-16,0 0 0 15,0 0 0-15,0 0-1 16,-29 13 1-16,29-13-1 0,-15 31 0 16,15-31 0-16,-16 48 0 15,16-48 0-15,-13 37 0 16,13-37 1-16,0 0-1 16,0 0 1-16,0 0 1 15,0 0-1-15,0 0 1 16,29-53-1-16,-23 21 1 15,3-2-1-15,-5-7 1 16,2 3-1-16,-6 0-1 16,-3 7 1-16,-4-4-1 15,7 35 1-15,-19-44-1 16,19 44 0-16,0 0 0 16,-44-16 0-16,44 16 0 0,-34 19 1 15,34-19-2-15,-42 51 2 16,27-17-2-16,-1 1 1 15,6 3 0-15,4-4 0 16,3-5 0-16,6-1 0 16,-3-28 0-16,0 0 0 15,32 16 0-15,-32-16 0 16,34-32 0-16,-34 32 1 16,29-53-1-16,-20 21 0 15,-2 4 0-15,-7 28-1 16,-4-51 1-16,4 51 0 15,-18-47 0-15,18 47 0 16,-32-31 0-16,32 31-1 0,-35-13 1 16,35 13 0-16,-35 10-1 15,35-10 1 1,-25 41-1-16,16-10 1 16,2 4 0-16,4 2 0 0,3 1 0 15,3-3 0-15,7-4 0 16,-10-31 0-16,25 38 0 15,-25-38 0-15,35 0 0 16,-35 0 1-16,35-41-1 16,-20 13 0-16,-2-4 0 15,-10-2 0-15,0-1 1 16,-9 4-2-16,-3-1 1 0,9 32 0 16,-38-41-1-16,6 32 1 15,1-1-1-15,-1 10 1 16,4 3-1-1,-4 7 1-15,4 12 0 0,28-22-1 16,-38 60 1-16,34-29-1 16,1 16-2-16,6-2-3 15,7 2-3-15,6 0-5 16,3-15 0-16,6-1-4 16,-25-31-2-16,41 3 14 15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5:07.73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53B3A2F-3B7C-48C4-B57A-5042B96AC74F}" emma:medium="tactile" emma:mode="ink">
          <msink:context xmlns:msink="http://schemas.microsoft.com/ink/2010/main" type="inkDrawing" rotatedBoundingBox="5369,7591 9562,7201 9594,7541 5401,7930" shapeName="Other"/>
        </emma:interpretation>
      </emma:emma>
    </inkml:annotationXML>
    <inkml:trace contextRef="#ctx0" brushRef="#br0">0 503 25 0,'41'6'20'16,"6"-9"-2"-16,7-6 0 15,12-4-1-15,10-12 2 16,19 0 0-16,6-10-2 16,19 7-2-16,3-16-2 0,19 9 1 15,0-9-3 1,13 9-2-16,0-2-2 16,2 8-2-16,-2-2 0 15,6 2-1-15,0 7-1 0,-3 0-3 16,0 10-1-16,0 2 1 15,0 1 1-15,-3 3 0 16,-1-1-1-16,-5 10 1 16,-7 7-1-16,0 6 0 15,-9-4-1-15,-7 4-1 16,-3 6-6-16,-22-6-4 16,3 9-3-16,-22-6-6 0,-6-3-4 15,-25-7-4 1,-4 7-4-16,-47-16 1 15,32 12 2-15,-32-12 2 16,0 0 24-16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2:07.58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EA2FB53-A077-43DA-B48E-7B6E048A938A}" emma:medium="tactile" emma:mode="ink">
          <msink:context xmlns:msink="http://schemas.microsoft.com/ink/2010/main" type="inkDrawing" rotatedBoundingBox="3566,10510 10719,10574 10702,12510 3549,12446" hotPoints="10285,10316 10451,11896 3795,12596 3629,11016" semanticType="enclosure" shapeName="Rectangle">
            <msink:sourceLink direction="with" ref="{96E04982-8F5D-46C9-8298-25ACBE4A8D0E}"/>
          </msink:context>
        </emma:interpretation>
      </emma:emma>
    </inkml:annotationXML>
    <inkml:trace contextRef="#ctx0" brushRef="#br0">-6 334 90 0,'7'-38'33'16,"-7"38"0"-16,0 0-7 15,60-22-4-15,-29 9-6 16,20 10-2-16,2-6-4 15,23 3-4-15,6 2-6 16,19-5 0-16,16 3-1 16,13-7 0-16,15 0 1 15,13-2-1-15,19-4 1 16,6-3-1-16,12 0 1 16,8 0 0-16,5 0-1 15,7 0 1-15,3 3 0 0,3 6 0 16,-13 4 0-16,4-1-1 15,-7 7 1-15,-6 3 0 16,-13 3 0-16,-9 4-1 16,-13 2 2-16,-9 4-1 15,-7-1 0-15,-9 1 0 16,-6 3-1-16,-13-1 1 16,-10-5 0-16,-5 2-1 15,-8 1 0-15,-8-7 1 16,-4-3-1-16,0 0 1 15,-2-3 0-15,-1 4 0 16,-3-8-1-16,3-2 1 16,0 0 0-16,0 3 0 0,-3-4 0 15,-3 4 0-15,-1 0 0 16,-5 3 0-16,-4 0 1 16,-3 0-1-1,-3 0 0-15,-3 6 1 0,-9-2-1 16,-1 2 1-16,-9 0-1 15,-3-3 1-15,-7 7-1 16,0 2 0-16,-28-12 0 16,35 29 0-16,-35-29 0 15,28 37-1-15,-28-37 0 16,23 45 1-16,-23-45-1 16,15 47 1-16,-15-47-1 15,19 53 1-15,-12-18-1 16,2 6 1-16,1 3-1 0,-1 10 1 15,4 2 0 1,2 1 0-16,-2 9 0 16,3 0-1-16,3 3 2 0,-3-2-1 15,3 5 1-15,-4-3-1 16,7 4 1-16,-6-1-1 16,6 0 1-16,-3 1-1 15,-3-7-1-15,6 0 1 16,0-3 0-16,-3-6 0 15,-3-4 0-15,0 1 0 16,0-7 0-16,3-6-1 16,-7 3 1-16,-2-9-4 15,2 6-6-15,-12-41-5 16,13 50-6-16,-13-50-6 16,0 0-5-16,0 0 0 0,0 0 0 15,-25-38 3-15,12-9 5 16</inkml:trace>
    <inkml:trace contextRef="#ctx0" brushRef="#br0" timeOffset="-961.7009">-40 302 95 0,'0'0'30'0,"-29"51"2"16,29-51-6-16,-9 53-7 15,2-18-5-15,17 9-3 0,-4 6-2 16,10 7-2-16,0 6-4 16,3 0-3-16,-4 3 1 15,4 0-1-15,-3 4 0 16,0-8 1-16,0 1-1 15,-4 4 0-15,4-1 0 16,-10 0 1-16,4-3-1 16,-4 0 1-16,-3-3-2 15,-3-1 1-15,4-8-1 16,-8-13-6-16,11-1-5 16,-7-37-4-16,6 48-5 15,-6-48-3-15,0 0-3 0,22-29-3 16,-9 1-3-16,3-22 7 15,-7-13 5-15,10-13 4 16,-6-9 4-16</inkml:trace>
    <inkml:trace contextRef="#ctx0" brushRef="#br0" timeOffset="1229.7499">241 1568 17 0,'60'-3'14'0,"0"0"-2"16,0 0-1-16,-4 3-2 16,1 0 0-16,3 0 1 15,3 3-1-15,1 0 1 16,5 0 0-16,0 3 1 15,7-2-1-15,3 5 1 16,0-6 1-16,3 13 1 16,-3-13 3-16,6 7-2 15,-2-7-2-15,11 6-1 16,-12-3-1-16,10 4-1 16,-7-7-2-16,10-6-2 0,-7 9-5 15,4-3 0 1,3 7 0-16,-1-4 1 0,4 0-1 15,0 1 0 1,6-1 0-16,-3 3 0 0,7-5 0 16,5-4 0-16,-2 3 0 15,0-3 0-15,-1 3 0 16,1 0-1-16,-1-3 1 16,-3 3 0-16,4 3-1 15,-7 1 1-15,0-1 0 16,1-6 0-16,2 0-1 15,-3 0 1-15,-3 3 0 0,0-3 0 16,0-3 0-16,0 3-1 16,-3 0 1-16,-3 0 0 15,-3 3-1 1,-1 0 1-16,-2 0 0 16,-1-3 0-16,-3 4 0 0,-3-4 0 15,4 3 0-15,-1 3 0 16,0-3 0-16,-3 0-1 15,3-3 1-15,1 7 0 16,-4-4 0-16,-3 3 0 16,0 0 0-16,-7-2 0 15,1 2 0-15,-4 0 0 16,-9-3 0-16,0-3 0 0,-6 3-1 16,-7-3 1-1,-2 4-1-15,-11-4 0 16,-5 3 1-16,-29-3-1 15,38 9 0-15,-38-9-4 0,0 0-6 16,0 0-4-16,28 41-2 16,-28-41-3-16,0 0-3 15,0 0-3-15,0 28-4 16,0-28 0-16,0 0 6 16,0 0 4-16,0 0 3 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5:09.06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97C8023-976E-473D-AC3F-5F2E839411E4}" emma:medium="tactile" emma:mode="ink">
          <msink:context xmlns:msink="http://schemas.microsoft.com/ink/2010/main" type="writingRegion" rotatedBoundingBox="9970,6771 23525,5730 23986,11739 10432,12781"/>
        </emma:interpretation>
      </emma:emma>
    </inkml:annotationXML>
    <inkml:traceGroup>
      <inkml:annotationXML>
        <emma:emma xmlns:emma="http://www.w3.org/2003/04/emma" version="1.0">
          <emma:interpretation id="{716BC285-E486-4176-BFB3-01E72C1F8EAA}" emma:medium="tactile" emma:mode="ink">
            <msink:context xmlns:msink="http://schemas.microsoft.com/ink/2010/main" type="paragraph" rotatedBoundingBox="9970,6771 23525,5730 23639,7219 10085,82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1513E8-C924-4963-AB73-8F0FD833AE9C}" emma:medium="tactile" emma:mode="ink">
              <msink:context xmlns:msink="http://schemas.microsoft.com/ink/2010/main" type="line" rotatedBoundingBox="9970,6771 23525,5730 23639,7219 10085,8261"/>
            </emma:interpretation>
          </emma:emma>
        </inkml:annotationXML>
        <inkml:traceGroup>
          <inkml:annotationXML>
            <emma:emma xmlns:emma="http://www.w3.org/2003/04/emma" version="1.0">
              <emma:interpretation id="{36C07EEE-8E97-470A-A6A5-7CDF4F4E52CE}" emma:medium="tactile" emma:mode="ink">
                <msink:context xmlns:msink="http://schemas.microsoft.com/ink/2010/main" type="inkWord" rotatedBoundingBox="10005,7221 12629,7019 12690,7821 10067,8023"/>
              </emma:interpretation>
              <emma:one-of disjunction-type="recognition" id="oneOf0">
                <emma:interpretation id="interp0" emma:lang="en-US" emma:confidence="0">
                  <emma:literal>an</emma:literal>
                </emma:interpretation>
                <emma:interpretation id="interp1" emma:lang="en-US" emma:confidence="0">
                  <emma:literal>can</emma:literal>
                </emma:interpretation>
                <emma:interpretation id="interp2" emma:lang="en-US" emma:confidence="0">
                  <emma:literal>cm</emma:literal>
                </emma:interpretation>
                <emma:interpretation id="interp3" emma:lang="en-US" emma:confidence="0">
                  <emma:literal>con</emma:literal>
                </emma:interpretation>
                <emma:interpretation id="interp4" emma:lang="en-US" emma:confidence="0">
                  <emma:literal>am</emma:literal>
                </emma:interpretation>
              </emma:one-of>
            </emma:emma>
          </inkml:annotationXML>
          <inkml:trace contextRef="#ctx0" brushRef="#br0">565 262 52 0,'0'0'24'0,"0"0"-5"15,0 0-2-15,0 0-5 16,-12-51 0-16,12 51 1 0,-19-40 2 16,19 40 0-16,-32-41 0 15,32 41 0-15,-54-32-3 16,26 29-1-16,-10-3-4 16,3 9 0-16,-6 0-3 15,0 10-1-15,-3 15-3 16,3 3-2-16,0 10 1 15,0 3-2-15,9 10 2 16,1 6-1-16,9 6 0 16,9 0 0-16,10-6 1 15,12 3 1-15,13 3 0 16,10-9-1-16,9-4 1 16,13-12-1-16,6-6-1 0,3-23-4 15,16 1-4-15,-7-23-5 16,17-15-5-16,-10-13-2 15,12-2-2-15,-15-17-2 16,9 3 1-16,-15-2 4 16,-4 2 4-16,-12 1 5 15,-10 5 4-15,-6-2 5 16,-19 9 4-16,-3 0 5 16,-16 13 6-16,0-4 3 15,-7 1 7-15,7 31 6 16,-22-41-1-16,22 41 0 15,0 0-3-15,-28 19-4 16,28-19-4-16,-6 47-4 0,2-9-6 16,11 9-7-16,-1 3 1 15,4 10 0-15,2-13-1 16,1 4 1 0,-1-7 0-16,4-3 0 0,-3-7 0 15,-13-34-1-15,19 45 1 16,-19-45-1-16,0 0-3 15,0 0-1-15,0 0-1 16,0 0 0-16,0 0 1 16,9-57-1-16,-2 25 3 15,-4-9 4-15,3-12 3 16,7-10 2-16,-4-6 0 0,13 3 0 16,-6-1 0-16,12 11 0 15,-9 9-2-15,7 9-5 16,-26 38 1-1,47-25 0-15,-19 34 0 16,1 16 1-16,-4 7-1 0,4 9 0 16,-1 3 1-16,0 3-1 15,4 0 0-15,0 4-1 16,-1-11 1-16,-2-2-1 16,2-9 1-16,-31-29-1 15,51 37 0-15,-51-37-1 16,38 13-2-16,-38-13-1 15,0 0-2-15,34-38 2 0,-21 10 0 16,0-13 1 0,-4-9 6-16,10-7-1 15,-3-9 3-15,9 3 2 16,0-3-1-16,13 9 0 0,0 7 0 16,6 18-1-16,4 19-5 15,5 13 1-15,1 16 0 16,3 13 1-16,-4 15-1 15,-8 9 0-15,-4 4 0 16,-7 3 1-16,1-4-1 16,-10-5 1-16,-2 2-11 15,-14-18-9-15,10-7-8 16,-19-28-4-16,0 0-1 0,0 0 0 16,35-38-2-1,-29-9 0-15</inkml:trace>
        </inkml:traceGroup>
        <inkml:traceGroup>
          <inkml:annotationXML>
            <emma:emma xmlns:emma="http://www.w3.org/2003/04/emma" version="1.0">
              <emma:interpretation id="{52108859-E2FC-4A0A-9AE1-660D3BC0003F}" emma:medium="tactile" emma:mode="ink">
                <msink:context xmlns:msink="http://schemas.microsoft.com/ink/2010/main" type="inkWord" rotatedBoundingBox="13173,6525 20435,5967 20539,7319 13277,7877"/>
              </emma:interpretation>
              <emma:one-of disjunction-type="recognition" id="oneOf1">
                <emma:interpretation id="interp5" emma:lang="en-US" emma:confidence="1">
                  <emma:literal>somewhere</emma:literal>
                </emma:interpretation>
                <emma:interpretation id="interp6" emma:lang="en-US" emma:confidence="0">
                  <emma:literal>Somewhere</emma:literal>
                </emma:interpretation>
                <emma:interpretation id="interp7" emma:lang="en-US" emma:confidence="0">
                  <emma:literal>someone</emma:literal>
                </emma:interpretation>
                <emma:interpretation id="interp8" emma:lang="en-US" emma:confidence="0">
                  <emma:literal>somewhat</emma:literal>
                </emma:interpretation>
                <emma:interpretation id="interp9" emma:lang="en-US" emma:confidence="0">
                  <emma:literal>Somewhat</emma:literal>
                </emma:interpretation>
              </emma:one-of>
            </emma:emma>
          </inkml:annotationXML>
          <inkml:trace contextRef="#ctx0" brushRef="#br0" timeOffset="1068.0085">3638 10 65 0,'0'0'26'16,"-32"-41"1"-16,32 41-2 15,-31-35-1-15,31 35-3 16,-29-37-3-16,29 37-2 0,-31-38-4 16,31 38-3-16,-32-35-3 15,32 35-3-15,-41-28-3 16,41 28 0-16,-47-16-1 15,15 19 0-15,32-3 0 16,-57 22-1-16,29-3 0 16,28-19 0-16,-51 57 0 15,29-23 1-15,9 4-1 16,4-3 2-16,6 3 0 16,3-7 0-16,0-31 0 15,25 44 1-15,-25-44-1 16,57 10 1-16,-26-17 0 0,14-5-1 15,-1-4 1-15,10 0-1 16,-4-3 1-16,4 4-1 16,3 8 0-16,-4 4 0 15,4 10-1-15,-3 5 0 16,3 10 1-16,-4 10 1 16,-2 15-1-16,-4 6-1 15,-9 7 1-15,-6 3-1 16,-13 0 1-16,-13 0 0 15,-9 0-1-15,-16-3-1 16,-10-16 2-16,-12-3 0 16,-6-13 0-16,-7-9 0 15,-6-6 0-15,4-13 0 16,-4-13 0-16,6-9 0 16,3-6-4-16,4-13-5 15,19 6-5-15,-4-12-5 16,22 9-4-16,-2-6-3 0,18 16-3 15,-6 28-4-15,32-47 5 16,-4 34 4-16,13 0 5 16,10-2 11-16</inkml:trace>
          <inkml:trace contextRef="#ctx0" brushRef="#br0" timeOffset="2599.7814">4654 70 105 0,'-56'-22'34'0,"56"22"0"15,-67-32-12-15,39 20-4 16,-13-14-5-16,6 11-3 15,-3-4-2-15,3 9-3 16,-6 4-5-16,4 3-1 16,-5 12 0-16,5 7-1 15,-1 12 0-15,3 7 1 16,3 22 0-16,4 9-1 16,9 6 0-16,6 7 1 15,13 0 0-15,10 3 2 16,12-10 0-16,10-9-1 0,12-19 1 15,9-16 0-15,14-12-1 16,2-22 0-16,1-13 0 16,2-19 0-16,-2-3-1 15,-7-9-1-15,-9-10 1 16,-10-6 3-16,-22 3-1 16,-9 3 0-16,-20 0 0 15,-12 10 0-15,-9 3-1 16,-10 6 1-16,-9 12-2 15,2 7 0-15,1 7-1 16,6 5-1-16,10 10-7 16,-1-3-4-16,29 3-4 15,0 0-3-15,0 0-3 0,0 0-3 16,45 3 0-16,-14-12 1 16,7 2 7-16,0-5 6 15,0 6 5-15,0-4 6 16,-7 4 6-16,-2 3 6 15,-29 3 4-15,38 0 7 16,-38 0 6-16,0 0 0 16,0 0-2-16,16 41-2 15,-16-41-2-15,6 63-2 16,-6-19-6-16,9 19-5 16,4 0-8-16,0 6 0 15,6 3 0-15,-7-6 0 0,4 1 0 16,3-11-1-16,-3-15 1 15,-7-6 0 1,-9-35 1-16,19 28 0 16,-19-28 0-16,0 0 0 0,19-38-1 15,-16 10 1-15,10-16 0 16,-1-16-1-16,-2-6-1 16,3-10 0-16,2-9 1 15,4 0 0-15,3-3 0 16,4 3 1-16,2 10-1 15,1 15-1-15,12 19 0 16,-4 22 0-16,8 19 0 16,-7 16 0-16,3 15-1 0,-7 13 0 15,1 13 0 1,-3 9 3-16,-4 3-1 16,-3-6 0-16,1-6 0 15,-1-3 0-15,0-7 1 0,-9-9-1 16,-16-38 1-16,28 40-2 15,-28-40 2-15,0 0-1 16,0 0 1-16,26-40-2 16,-23 2 1-16,0-6 0 15,3-7 0-15,1-9 0 16,2-2 1-16,4-1 0 16,2-4 0-16,1 20 2 15,3 3-3-15,3 13 0 0,-22 31-1 16,44-13 0-16,-44 13 0 15,42 47-1 1,-24 0 1-16,5 4 1 16,-4 12 0-16,3 3 0 0,0 0 1 15,3-9-1-15,-3-7 0 16,7-6 1-16,-1-12-2 16,0-10-1-16,1-13-2 15,-29-9-1-15,57-12-1 16,-57 12 1-16,47-35 0 15,-47 35 1-15,38-54 3 16,-38 54 4-16,31-53 0 16,-31 53 3-16,23-57-1 15,-23 57 0-15,25-56 0 16,-6 27 0-16,0-5-5 16,-4-1-1-16,1-6 1 15,-3 0 0-15,-4 0 0 0,-5 0 0 16,-8 3 0-16,-11 1 0 15,-1 5 0-15,16 32-1 16,-57-38 1-16,22 32-1 16,-9 19 1-16,-3 6-1 15,6 18 0-15,0 14 1 16,0 12 0-16,9 9 2 16,10 10-2-16,12 0 0 15,17-3 1-15,8-10-1 16,14-9 1-16,12-13-1 15,9-12-5-15,4-23-6 16,9-6-5-16,-9-21-5 16,12-4-5-16,-12-22-5 0,6 0-1 15,-16-16 0-15,0-3 3 16,-3-3 5-16</inkml:trace>
          <inkml:trace contextRef="#ctx0" brushRef="#br0" timeOffset="4508.9529">6679-355 127 0,'-23'28'32'16,"17"13"-1"-16,-6 0-9 15,12 22-8-15,-7 0-8 16,10 3-5-16,7 6-1 16,6 4 0-16,3-7 1 0,6-9-1 15,6-13 2-15,1-12 0 16,9-16-1-16,0-22-4 15,6-19-2-15,-2-19 0 16,8-7 0-16,-12-18 0 16,4 0 1-16,-11-13 3 15,-5-6 1-15,-7 7 3 16,-9 2 3-16,-4 16 0 16,-12 4 0-16,3 18-2 15,0 38-1-15,-10-28-3 16,10 28-2-16,-12 59 1 15,12-5-1-15,0 9 0 16,6 6 2-16,7 4 0 0,6 5 2 16,9-5 0-16,13-10 0 15,10-10 0 1,2-15 0-16,10-19 0 16,1-16-1-16,2-12 1 0,-6-20-3 15,-3-9 1-15,-13-9 0 16,-9-13 0-16,-16-3 0 15,-13-3 0-15,-12-3 0 16,-13-7 1-16,-7 4-1 16,-2-4 0-16,0 14-8 15,-7-5-4-15,13 20-4 16,-10-3-4-16,23 18-4 16,-7-2-4-16,22 5-2 15,-6 1-3-15,13-4 6 16,9 4 4-16,3-3 4 15,4 5 13-15,2-2 6 16,-2 6 0-16,-1 6 0 0,-28 16 9 16,38-19 12-16,-38 19 7 15,0 0 7-15,0 0-2 16,6 29-4-16,-6-1-3 16,-12 4-3-16,21 27-4 15,-9 8-6-15,13 18-6 16,-1 15-8-16,7 7 1 15,13 4-1-15,-4-4 1 16,4-3 0-16,-4-13 2 16,-2-16-2-16,2-18-1 15,0-13 0-15,-28-44-10 16,48 25-1-16,-48-25 0 16,31-34-1-16,-21-7 0 0,6-6 3 15,-13-13 2-15,0-13 4 16,0-2 12-16,-9-13 4 15,12 9-1-15,-3-3 1 16,10 13-1-16,-4-4-1 16,13 26-2-16,-3 12-1 15,10 29-4-15,2 19-2 16,1 25 0-16,0 15 0 16,2 13-1-16,-2 13 0 15,-1 6 0-15,7-3-1 16,0-3 1-16,-6-13-1 15,3-13 0-15,2-12 0 16,1-19 0-16,0-12 0 0,0-17 1 16,-6-8-1-16,2-17 1 15,-5-12-1-15,-4-10 1 16,-6-9 1-16,-6-9-1 16,-13-16 1-16,0 0-1 15,-10 0 0-15,-2-1 0 16,-7 11 1-16,0 8-1 15,-10 17 1-15,4 15 0 16,-3 19-1-16,-4 22 1 16,4 19 0-16,-1 22 0 15,1 19-1-15,6 13 0 16,6 12 0-16,10 7 0 16,9-1 0-16,9-3-1 0,14-12 0 15,5-13 0-15,10-9-3 16,-3-29-8-16,19-9-5 15,-13-22-5-15,16-6-2 16,-12-23-1-16,8 4 0 16,-11-26 1-16,5 4 3 15,-12-10 8-15,-6-3 10 16,-7-6 5-16,-9 0 7 16,-7 9 7-16,-9 0 4 15,6 22 6-15,-18-3 0 16,12 41-2-16,0 0-1 15,0 0-4-15,-19 47-4 0,28 7-5 16,-6 9-4-16,10 6-6 16,3 10-1-16,12 0 1 15,4-7 0-15,-4-3 0 16,4-9 0-16,-4-10 0 16,-2-12 0-16,-1-9 1 15,-25-29-2-15,0 0 1 16,0 0-1-16,0 0 0 15,0-60 0-15,-10 19 1 16,-5-16-1-16,-1-3 1 16,6-9 0-16,4-3 0 15,12-7-1-15,1 7 2 16,2 2-1-16,13 10 0 0,7 10-1 16,2 12 1-1,7 10 0-15,0 15 0 0,0 10 1 16,6 6-1-1,3 10-1-15,-2 9 1 0,-4 3 0 16,-7 0 0-16,1 10-1 16,3-4 1-16,-3 7 0 15,-4-6 0-15,-2-4 0 16,-29-28 0-16,50 38 0 16,-50-38 0-16,51 12 0 15,-51-12 0-15,38-15 0 16,-38 15 0-16,41-44 1 15,-32 12 0-15,-2-6 0 0,5 1 0 16,-18-4 0 0,-4 3-1-16,-5-3 0 15,-7 6 0-15,-13 7-2 16,0 12 1-16,3 10 0 0,-18 9-1 16,12 16 1-16,3 16 0 15,1 15 0-15,2 16 1 16,10 13 0-16,12 6 0 15,7 9 1-15,13-6 0 16,12-3-1-16,13-9 0 16,12-7-1-16,3-25-4 15,20 0-8-15,-7-31-9 16,13 0-6-16,-10-26-5 16,4-3-1-16,-10-12-2 15,-4-10-1-15,1-3 9 16</inkml:trace>
        </inkml:traceGroup>
        <inkml:traceGroup>
          <inkml:annotationXML>
            <emma:emma xmlns:emma="http://www.w3.org/2003/04/emma" version="1.0">
              <emma:interpretation id="{8A878C50-557D-4EE5-9C28-A477D72FE96B}" emma:medium="tactile" emma:mode="ink">
                <msink:context xmlns:msink="http://schemas.microsoft.com/ink/2010/main" type="inkWord" rotatedBoundingBox="20840,6114 23538,5907 23639,7219 20940,7427"/>
              </emma:interpretation>
              <emma:one-of disjunction-type="recognition" id="oneOf2">
                <emma:interpretation id="interp10" emma:lang="en-US" emma:confidence="1">
                  <emma:literal>here</emma:literal>
                </emma:interpretation>
                <emma:interpretation id="interp11" emma:lang="en-US" emma:confidence="1">
                  <emma:literal>he re</emma:literal>
                </emma:interpretation>
                <emma:interpretation id="interp12" emma:lang="en-US" emma:confidence="0">
                  <emma:literal>her re</emma:literal>
                </emma:interpretation>
                <emma:interpretation id="interp13" emma:lang="en-US" emma:confidence="0">
                  <emma:literal>née re</emma:literal>
                </emma:interpretation>
                <emma:interpretation id="interp14" emma:lang="en-US" emma:confidence="0">
                  <emma:literal>hue re</emma:literal>
                </emma:interpretation>
              </emma:one-of>
            </emma:emma>
          </inkml:annotationXML>
          <inkml:trace contextRef="#ctx0" brushRef="#br0" timeOffset="5499.8358">10834-988 95 0,'0'0'38'16,"-22"50"-6"-16,28-9-11 15,-2 6-5-15,8 16-4 16,-2 10-2-16,5 9-2 16,-8 6-4-16,5-6-5 15,-2 3 1-15,-1-3-1 16,-9-13 1-16,7-9 0 16,-11-13-1-16,4-13 1 15,0-34 0-15,-3 38 0 16,3-38 0-16,0 0 0 0,0 0 0 15,-25-28 1-15,22-4 0 16,-3-2 0-16,2-17 0 16,8-5 1-16,-1-10-1 15,6-4 0 1,4-2 0-16,3 9-1 0,-1 3 1 16,8 13-1-16,2 15 0 15,-25 32 0-15,60-9-1 16,-22 25 1-16,-4 21-1 15,1 11 0-15,-3 15 0 16,-10 0-1-16,6 6 1 16,-6-3-1-16,-6-6 1 15,-3 0 1-15,-4-13 0 0,4-9 1 16,6-10-1-16,-19-28 0 16,28 28 0-16,-28-28 0 15,32-3 0 1,-32 3-1-16,31-25 1 0,-31 25-1 15,32-44 1-15,-13 16-1 16,3-4 1-16,-3-6-1 16,9 4 1-16,-2-1 0 15,-1-6-1-15,-3 7 1 16,0-4 0-16,-6 6 0 16,3 1 0-16,-10 2 0 15,-9 29 1-15,16-53 0 16,-16 53 0-16,-6-41 0 0,6 41 0 15,-32-38-1-15,32 38 1 16,-53-31-1-16,15 24 1 16,-3 4-1-1,-7 10-1-15,4 8 1 0,-3 17 0 16,2 6 0-16,4 12 0 16,10 7 0-16,9 6 1 15,0 9-1-15,18-6-1 16,11 0 0-16,18-6-1 15,3-10 1-15,20-2-1 16,5-14 0-16,11-8-2 16,2-17-7-16,13 0-6 15,-13-18-5-15,13-4-4 16,-13-15-3-16,4-3-2 16,-16-10-2-16,6-7 2 15,-13-2 9-15</inkml:trace>
          <inkml:trace contextRef="#ctx0" brushRef="#br0" timeOffset="5881.1089">12217-573 72 0,'0'0'33'0,"0"0"-3"15,-34-15-5-15,18 49-3 16,-10-2-5-16,14 21-3 16,-7 1-7-16,16 12-3 15,6 6-5-15,3 1 0 16,10-7 1-16,6-9 1 15,-3-4 0-15,9-12 0 16,-28-41-1-16,35 41-2 16,-35-41-2-16,0 0-2 15,32-35 2-15,-39 1-4 0,-2-13 1 16,-16-10 2-16,9-6 2 16,-3-6 4-16,6-4 3 15,-2 4 1 1,-1-4 0-16,13 14 1 0,6-1 1 15,25 19-1-15,-6 6-3 16,13 13-3-16,-7 16-5 16,17 3-5-16,-4 19-6 15,3-4-4-15,-9 16-5 16,-35-28-3-16,56 57-1 16,-56-57-2-16,51 54 5 15,-35-23 5-15,-16-31 10 16</inkml:trace>
          <inkml:trace contextRef="#ctx0" brushRef="#br0" timeOffset="6333.0225">12713-283 26 0,'0'0'15'16,"63"13"-1"-16,-15-10 1 16,-1-3-1-16,19 3 0 15,-15-9 1-15,9-1-1 16,-7-5-2-16,14 2-1 15,-67 10 2-15,0 0 1 16,164-59 0-16,-164 59-2 16,0 0-1-16,142-82-3 0,-142 82 0 15,0 0 0-15,0 0-3 16,69-151-1-16,-69 151-3 16,0 0 1-16,-37-111-3 15,37 111 1-15,-70-50 0 16,29 40-1-16,-25 7 0 15,-19 13 0-15,-4 18-1 16,-6 10 0-16,7 19 2 16,-10 9 0-16,29 12-1 15,-7 7 1-15,38 7 0 16,16-1-1-16,38-9-1 16,15-6 0-16,29-14 0 15,32-11 1-15,-7-7-1 0,16-19-1 16,-13-9 1-16,-88-16-4 15,168 6-11-15,-168-6-11 16,148-19-3 0,-148 19-5-16,0 0 0 0,0 0-1 15,0 0 3-15</inkml:trace>
        </inkml:traceGroup>
      </inkml:traceGroup>
    </inkml:traceGroup>
    <inkml:traceGroup>
      <inkml:annotationXML>
        <emma:emma xmlns:emma="http://www.w3.org/2003/04/emma" version="1.0">
          <emma:interpretation id="{98330048-EF1B-4928-A6FF-F15DD03597BC}" emma:medium="tactile" emma:mode="ink">
            <msink:context xmlns:msink="http://schemas.microsoft.com/ink/2010/main" type="paragraph" rotatedBoundingBox="13361,9579 20207,10140 19991,12783 13145,1222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02A05D3-636C-4C73-BB20-AD2E7779EA5D}" emma:medium="tactile" emma:mode="ink">
              <msink:context xmlns:msink="http://schemas.microsoft.com/ink/2010/main" type="line" rotatedBoundingBox="13361,9579 20207,10140 19991,12783 13145,12222"/>
            </emma:interpretation>
          </emma:emma>
        </inkml:annotationXML>
        <inkml:traceGroup>
          <inkml:annotationXML>
            <emma:emma xmlns:emma="http://www.w3.org/2003/04/emma" version="1.0">
              <emma:interpretation id="{E0FF7BCC-7E28-41D6-8C3C-8BAFF30F3AF6}" emma:medium="tactile" emma:mode="ink">
                <msink:context xmlns:msink="http://schemas.microsoft.com/ink/2010/main" type="inkWord" rotatedBoundingBox="13361,9579 20207,10140 19991,12783 13145,12222"/>
              </emma:interpretation>
              <emma:one-of disjunction-type="recognition" id="oneOf3">
                <emma:interpretation id="interp15" emma:lang="en-US" emma:confidence="0">
                  <emma:literal>Fry'0=0</emma:literal>
                </emma:interpretation>
                <emma:interpretation id="interp16" emma:lang="en-US" emma:confidence="0">
                  <emma:literal>Eye 0=0</emma:literal>
                </emma:interpretation>
                <emma:interpretation id="interp17" emma:lang="en-US" emma:confidence="0">
                  <emma:literal>Egg 0=0</emma:literal>
                </emma:interpretation>
                <emma:interpretation id="interp18" emma:lang="en-US" emma:confidence="0">
                  <emma:literal>Ego</emma:literal>
                </emma:interpretation>
                <emma:interpretation id="interp19" emma:lang="en-US" emma:confidence="0">
                  <emma:literal>Fry' 0=0</emma:literal>
                </emma:interpretation>
              </emma:one-of>
            </emma:emma>
          </inkml:annotationXML>
          <inkml:trace contextRef="#ctx0" brushRef="#br0" timeOffset="9124.2279">3925 2838 19 0,'-35'-29'11'0,"35"29"-1"16,-47-16-2-16,15 10 0 15,4 3-2-15,-4 0 0 16,4 3-2-16,0 0-1 0,28 0-1 15,-45-6 0-15,45 6 1 16,-34-16 0-16,34 16 1 16,-29-22 0-16,29 22 0 15,-25-29 1-15,25 29 0 16,-25-28 0-16,25 28-1 16,-22-28-1-16,22 28 0 15,-23-29 0-15,23 29-2 16,-19-28 0-16,19 28-1 15,0 0 0-15,-9-28-2 16,9 28-1-16,0 0-3 16,0 0-2-16,0 0-2 15,0 0-2-15,0 0-3 0,0 0-2 16,0 0-1-16,0 0 1 16,0 34 2-16,0-34 12 15</inkml:trace>
          <inkml:trace contextRef="#ctx0" brushRef="#br0" timeOffset="10030.8257">3477 2510 95 0,'0'0'32'15,"28"3"-2"-15,26 3-9 16,6-12-6-16,22 12-3 16,13-6-2-16,15 10-4 15,10 6-6-15,10-1 0 16,-10 4 0-16,-16-3-10 16,-3 16-10-16,-22-7-6 15,-16 6-5-15,-25-6 0 16,-19 4-1-16,-19-29 0 15,-29 44-1-15</inkml:trace>
          <inkml:trace contextRef="#ctx0" brushRef="#br0" timeOffset="9785.6643">3429 2686 80 0,'-19'-31'33'15,"19"31"-2"-15,0 0-5 16,-25-28-4-16,25 28-3 16,0 0-6-16,-3 28-6 15,3-28-7-15,3 63 0 16,3-16 1-16,1 13 1 16,-1 3-1-16,7 12 0 15,-4 17-1-15,1 5 0 16,-1 4 0-16,1 6 0 0,-1-6 0 15,-3-3-1 1,1-4 0-16,-4-9 0 16,3-16 0-16,4-15-1 0,-1-16 0 15,-9-38-1-15,28 22 1 16,-28-22-5-16,32-35-8 16,-22-12-5-16,15-7-6 15,-16-18-3-15,10-7-2 16,-3-9-1-16,0-6 1 15,-7-10 3-15</inkml:trace>
          <inkml:trace contextRef="#ctx0" brushRef="#br0" timeOffset="10263.982">4045 3300 87 0,'-9'29'32'16,"9"-29"-1"-16,3 31-10 16,-3-31-7-16,0 0-2 15,50 29-5-15,-21-17-10 16,-1-12-11-16,13 10-9 16,-3-7-5-16,6 3-3 0,0-9 0 15,1 6-2-15,-1-6 3 16</inkml:trace>
          <inkml:trace contextRef="#ctx0" brushRef="#br0" timeOffset="11112.3225">3249 3344 58 0,'0'0'32'15,"0"0"0"-15,0 0-4 16,0 0-7-16,41 7-3 15,-9-7-4-15,-32 0-2 16,63-7-6-16,-22 4-7 16,6 3 2-16,7-3-2 15,3-3 2-15,3 3-1 16,0 3 0-16,6 0-1 16,1-3 1-16,-1 3 0 15,-6-4 0-15,-3 4 0 16,-7-3 0-16,-2 3 0 15,-4 0 0-15,-6-3 0 16,-7 0-2-16,1 12-9 0,-32-9-5 16,44 10-7-16,-44-10-2 15,19 28-3-15,-19-28-3 16,0 44 0-16,-13-12 1 16,1-1 8-16</inkml:trace>
          <inkml:trace contextRef="#ctx0" brushRef="#br0" timeOffset="11976.3938">4481 3870 34 0,'-13'-47'23'0,"1"-6"4"16,5 8 2-16,-5-5-3 15,12 22-2-15,-10-4-2 16,10 32-3-16,-9-28-3 15,9 28-5-15,0 0-8 0,-7 38-3 16,4-10 0-16,3 13-1 16,0 6 1-16,10 10 0 15,-1 6 0-15,4 6-1 16,6 7 1-16,6-7-1 16,3 3 0-16,7-9-1 15,6-12 0-15,0-10 1 16,7-10 1-16,-1-15-1 15,7-22 1-15,-1-4 0 16,-5-12 0-16,-1-9 1 16,0-4 0-16,-6-9 0 15,-6-3 0-15,-6-4-1 16,-10 1 0-16,0 0 0 0,-4-1 0 16,-5 1 0-16,-7 6 0 15,0 6 0-15,0 6-1 16,-3 32 0-1,3-34 1-15,-3 34 0 0,0 0 0 16,0 0-1-16,0 0 2 16,-6 47-1-16,16-19 1 15,2 10 0-15,10 13-1 16,4 5 1-16,8 13-1 16,1 7 0-16,3 9 1 15,0 3 0-15,-7 10 0 16,1-1-1-16,-7 4 1 15,-3 0-1-15,-6-7 1 16,-10 1-1-16,-2-10 0 16,-11-6 0-16,1-4-1 15,-13-18 1-15,0-10 0 16,-9-12 0-16,-4-7 0 0,-3-12 0 16,-3-13 0-16,-3-6-1 15,3-13 0-15,1-6 0 16,5-3-1-16,7-10 1 15,6-3-1-15,3-2 0 16,16 5-10-16,-6-9-9 16,22 3-7-16,-1-3-3 15,11 3-2-15,-4-6 0 16,16 6-1-16,-4-7 4 16</inkml:trace>
          <inkml:trace contextRef="#ctx0" brushRef="#br0" timeOffset="12798.5305">5823 3420 119 0,'0'0'35'15,"-29"19"-3"-15,29-19-9 16,0 0-11-16,0 0-8 16,-28-6-4-16,28 6-1 15,0 0 0-15,0 0 0 16,0 0 0-16,0 0 1 15,28-4-1-15,-28 4 1 16,29-9 1-16,-29 9-1 16,35-25 1-16,-35 25 0 15,28-32 0-15,-28 32 0 0,32-44-1 16,-20 16 0-16,-12 28 0 16,13-44 1-16,-13 44-1 15,-3-44 0-15,3 44 0 16,0 0 1-16,-45-29 1 15,45 29-1-15,-56 4 0 16,27 2 0-16,-2 10-1 16,2 6 1-16,-2 3-1 15,2 0-1-15,29-25-1 16,-41 47 1-16,41-47-1 16,-12 38-6-16,12-38-8 15,0 0-8-15,31-9-5 16,1-4-3-16,-4-9 0 0,13-3-1 15,-3-7 1-15,6-5 12 16</inkml:trace>
          <inkml:trace contextRef="#ctx0" brushRef="#br0" timeOffset="13599.6907">7238 3023 70 0,'0'0'30'0,"-26"-31"5"15,7 2-7-15,19 29-6 16,-44-47-5-16,44 47-3 0,-57-50-3 15,29 34-2 1,-13-3-4-16,-7 10-5 16,-2 6 1-16,-4 6-1 15,-3 9 0-15,-3 10-1 0,4 13 0 16,-4 6-1-16,3 9 1 16,3 13 0-16,7 16 0 15,2 16 1-15,11 15-1 16,8 13 1-16,11 15 0 15,18 4-1-15,0 6 1 16,19-7-1-16,13-8 0 16,12-14-1-16,13-18 1 15,6-19-1-15,13-25 1 16,7-20 1-16,8-21-1 16,1-16 3-16,3-19-2 15,-3-12 1-15,-7-16 0 0,-3-10 1 16,-12-12-2-16,-10-4 0 15,-9-12 1-15,-10-3-1 16,-12-6 1-16,-7-10-1 16,-16 0 0-16,-12-13-1 15,-13-2 1-15,-9-4 0 16,-16 3 0-16,-6 0 0 16,-7 17 1-16,-3 8-1 15,-3 20 0-15,3 24 0 16,4 23 0-16,5 18 0 15,14 26-8-15,-4 6-8 16,19 16-8-16,3 3-2 16,19 0-7-16,7 3 0 0,15-9-6 15,7-1-1-15,9-15 28 16</inkml:trace>
          <inkml:trace contextRef="#ctx0" brushRef="#br0" timeOffset="13952.2512">7844 3533 133 0,'28'13'40'0,"10"-4"-10"16,-6-15-15-16,21 9-6 15,4-3-10-15,0-3-7 16,9 6-8-16,-9-9-4 15,3 9-6-15,-12-6-2 16,-7 9-5-16,-41-6 4 16,37 3-4-16,-37-3 4 0,0 0 26 15</inkml:trace>
          <inkml:trace contextRef="#ctx0" brushRef="#br0" timeOffset="14147.8991">8008 3987 137 0,'19'28'37'15,"6"4"-8"-15,-25-32-17 16,57 19-18-16,-6-10-12 16,-14-9-10-16,14 0-2 15,-13-9-5-15,6-1-4 0,-6-6 0 16,-3-9 20-1</inkml:trace>
          <inkml:trace contextRef="#ctx0" brushRef="#br0" timeOffset="14823.4572">9287 3237 81 0,'-29'0'40'0,"-8"4"0"15,-11-11-9-15,10 14-12 0,-19-4-5 16,13 16-5-16,-6-7-2 15,9 10-2-15,-4 0-3 16,4 7-3-16,7 8 0 16,-4 7-1-16,13 10-2 15,-1 3 1-15,4 12 0 16,3 10 1-16,7 6 0 16,5 3 1-16,10 6-1 15,10 1 2-15,3-1 1 16,9-2-1-16,10 2 0 15,6-9 0-15,9-6-1 16,7-10 0-16,10-9 0 0,5-10 0 16,10-15 1-16,0-13 1 15,4-16-1-15,2-12 1 16,0-13 0-16,-2-12 1 16,-7-14-1-16,-7-5 1 15,-2-10-2-15,-4-6 0 16,0-6 1-16,-9-10 1 15,-9 3-1-15,-14-6-1 16,-8-3 0-16,-20 0 0 16,-16-7 1-16,-12 1-1 15,-22 3 0-15,-16 9-2 16,-12-3 2-16,-11 12-1 16,-5 4 1-16,-4 15 0 0,-2 17-1 15,-4 8 0-15,3 10 0 16,7 1-9-16,18 18-8 15,1-4-8-15,21 8-6 16,20-11-6-16,28 7-2 16,-3-44-1-16,28-3 16 15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5:42.22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2D9229F6-DBC5-48F2-8500-18E891B9F9B5}" emma:medium="tactile" emma:mode="ink">
          <msink:context xmlns:msink="http://schemas.microsoft.com/ink/2010/main" type="inkDrawing" rotatedBoundingBox="5657,3188 11384,9461 4771,15499 -955,9225" hotPoints="1889,6329 7009,6252 8591,6829 9462,11501 4455,13948 3504,13514" semanticType="enclosure" shapeName="Hexagon">
            <msink:sourceLink direction="with" ref="{911D45F9-55FA-489A-B23D-487C6576E5D2}"/>
          </msink:context>
        </emma:interpretation>
      </emma:emma>
    </inkml:annotationXML>
    <inkml:trace contextRef="#ctx0" brushRef="#br0">525 684 27 0,'0'0'14'0,"0"0"0"16,0 0-3-16,0 0-2 15,0 0 0-15,-28 19 0 16,28-19 1-16,-38 22-1 15,38-22 0-15,-47 31 1 16,47-31-1-16,-54 35 0 16,26-10-1-16,-7 0 0 15,3 7 1-15,-3 2-4 16,4 4 1-16,-7 10-2 16,6 8-1-16,-2 1 1 15,5 3-1-15,7-4 0 16,6 1-2-16,4-7 2 15,9 7-1-15,3-22 2 0,12 3 2 16,-12-38-1-16,44 50 0 16,-15-31-1-16,2 0 0 15,4-4-1 1,6 4 0-16,3-6-1 0,4 3-2 16,-1 3 0-16,1-1 0 15,2 1 0-15,4 10-1 16,-1 5 1-16,7 1 1 15,-3 12-2-15,0-3 1 16,6 10 0-16,4 2 0 16,2 7 0-16,7-3-1 15,3 0 1-15,-3-3 0 0,9 3-1 16,-3-1 1-16,6 1 0 16,-6 0 0-16,-3 0-1 15,-3 0 1-15,-10 3 0 16,-9 3-1-16,-6 0 1 15,-7 0 0-15,-9 3 0 16,-10 1-1-16,-9-1 1 16,-10 0-1-16,-6 0 1 15,-3 4 0-15,-10-1 0 16,-6 7 1-16,-6-3-2 16,-3-1 2-16,-7 1-1 15,-6-4 0-15,-3 1 2 16,-7-10-1-16,1-4 1 0,-7-5-1 15,0-4 1 1,-3-2-1-16,-3-14 1 0,3 4-2 16,-3-7 0-1,6 7-1-15,-6-3 1 0,6 6-2 16,0 0 3-16,3 3-3 16,1 16 2-16,2-1 1 15,1 4-1-15,2 13 0 16,4 6 0-16,0 6 0 15,3 13 0-15,0 6 0 16,3 0-1-16,3 9 2 16,0 7 0-16,7 0 0 15,3-10-1-15,6 4 1 16,3-7 0-16,3-3-1 0,10 0 0 16,9-3 0-1,7-3 0-15,6-7 0 16,6 7 0-16,7-6 0 0,6-1-1 15,9-6 1-15,1 3 1 16,8-12-2-16,4-3 0 16,4-1 1-16,8-5-1 15,4-4 0-15,6-6 1 16,3-1-1-16,13-5 1 16,-3-4-1-16,6-6 1 15,3 0 0-15,4-6-1 16,2-6 1-16,-3-10 0 15,1-3-1-15,2-7 1 16,1-5-1-16,-1-4 1 16,4-3-1-16,0-10 1 15,3-2 0-15,-4-4-1 0,1 0 1 16,-4-6-1-16,-2-3 1 16,-1 0-1-16,-6-7 1 15,-3 1-1-15,-6-1 1 16,-4-2 0-16,-6-4 0 15,-3 0 0-15,-3-3 0 16,-7 0 0-16,-2-3 0 16,-7 0 0-16,3 0-1 15,-6 3 1-15,0-3 0 16,-4 3-1-16,4 0 1 16,-3 3-1-16,-1 10 1 15,4 0 0-15,0 2 0 16,9 4 0-16,1 7 0 0,8-1 0 15,4 0-1-15,0 4 1 16,0 2 0-16,0-6-1 16,3 4 1-16,-9-4 0 15,3 3 0-15,-7-2 0 16,-6-1 0-16,1-3 0 16,-4 0 0-16,0-9 0 15,-7-4 0-15,1 4 0 16,0-7 0-16,-4 1-1 15,4-4 1-15,3 0 0 16,-1-3 1-16,-2 7-1 16,3 8 0-16,3-5 0 0,-3-1 0 15,-3 1 0-15,-1-1 0 16,4 4 0-16,-3-3 0 16,-4-1 0-16,4-6 0 15,-4 7 0-15,1-1 0 16,-4 1 0-16,4-1-1 15,-7 1 1-15,0 3 0 16,0-4 0-16,-2-6-1 16,-1 4 2-16,-4-7-1 15,5 6 0-15,-5-6 0 16,4-3-1-16,1 0 0 16,2-6 0-16,3 2 0 15,-3-5 0-15,4-7 0 0,-1-6 1 16,-6-3 0-16,0-4 0 15,-9-6 0-15,-10-6 1 16,-6-3-1 0,-10-9 1-16,-16-1-1 0,-5-6 1 15,-7 10 0-15,-4-1-1 16,-5 1 1-16,-1 6-2 16,4 3 2-16,-1 9-1 15,4 0 0-15,0 4-1 16,0-7 2-16,-4-6-2 15,4 3 1-15,-10 1 1 16,-3-11-1-16,-3 4 1 16,-6 0-1-16,-1-3 1 0,-5 2 0 15,-4 8 0-15,0-1 0 16,0 6-1 0,-3 4 1-16,7 6 0 15,2 6 0-15,7 0-2 0,6 10 1 16,3-1 0-16,7 1-1 15,6 3 1-15,6-1-1 16,10 4 1-16,6 0 0 16,6 3 0-16,10-6 0 15,12 0-1-15,7 6 1 16,6-3 0-16,9 0 0 16,7-4 0-16,6 4 0 15,7 0 0-15,2 3 0 0,-2 4 1 16,-4-1-1-1,-3 6 0-15,-3 4 0 16,-6 0 0-16,-7 2 0 16,-5 1 1-16,-8 0-1 0,-5-3-1 15,-4-4 1-15,-3-2 0 16,-6-14 0-16,-4-2 1 16,-2-4-2-16,-7-5 1 15,-6-4-1-15,-3 3 1 16,-10-9 0-16,-9-1 0 15,-4 4 0-15,-12 0-1 16,-6-3 1-16,-10 3 0 16,-6-4 1-16,-13 1-1 15,-9 3 0-15,-7 3 0 16,-15 6 0-16,-10 10 0 16,-13 3 1-16,-5 6-1 15,-11 10 0-15,1 0 0 0,0 5 0 16,-4 5 0-16,7 5 0 15,3-3 0-15,4 4 0 16,2-7 0-16,-3 6-1 16,4 7 1-16,-4-4 0 15,-3 4 0-15,0 0 0 16,0 3 0-16,0 0 0 16,6 6 0-16,-2-3 0 15,2-3 0-15,0 3 0 16,4 0 0-16,-1-4 0 15,4 4 0-15,0-3 0 16,0 3 1-16,2 0-1 16,8 0-1-16,2 3 2 0,7 1-2 15,2-1 2-15,4 3-1 16,10 0 0-16,-1 1 0 16,7-1 0-16,3 0 0 15,0-3 0-15,3 4 1 16,0 5-1-16,0-9 0 15,0 4 0-15,0-4 0 16,0 0 0-16,-6-3 0 16,9 3 1-16,-3-3-1 15,0-3 0-15,3 3 0 16,1 3 0-16,2-3 0 16,3 3 0-16,4 4 1 0,-3-4-1 15,5 6 0-15,1 1 1 16,0 2-1-16,3 4 1 15,0 3-1-15,0 0 1 16,10 3-1-16,-1 0 1 16,4 3-1-16,3 0 0 15,6 0 1-15,6 1-1 16,32-26 0-16,-47 47 0 16,47-47 0-16,-35 44 0 15,35-44 0-15,-13 35 0 16,13-35 0-16,0 0 0 15,-6 37 0-15,6-37-1 16,0 0 1-16,10 35 0 0,-10-35 0 16,6 31-1-16,-6-31 1 15,0 0 0 1,12 38 0-16,-12-38 0 16,7 29-1-16,-7-29 1 0,12 28 0 15,-12-28 0-15,10 31 0 16,-10-31 0-16,16 38 0 15,-16-38 0-15,12 41 0 16,-12-41 0-16,10 38 0 16,-10-38 0-16,16 31 0 15,-16-31 0-15,0 0-1 16,22 38 0-16,-22-38-4 16,0 0-9-16,22 28-8 0,-22-28-5 15,0 0-4-15,0 0 0 16,0 0 1-1,0 0-1-15,-3-28 4 16</inkml:trace>
    <inkml:trace contextRef="#ctx0" brushRef="#br0" timeOffset="13219.1526">1457 130 32 0,'31'3'12'15,"14"-3"-2"-15,5-3-6 0,10-4 0 16,0 1-1-16,10-3 0 15,5 2 0-15,1 1 0 16,6 3 0-16,-3-3 0 16,7 6 1-16,-1-3-2 15,6 3 2-15,4 0-1 16,0 3-1-16,9-3 0 16,0 6-1-16,7 3-1 15,-1-5 0-15,4 2 0 0,3 0 0 16,-4 0 0-1,-2-2 1-15,-4 2-1 16,1 0 0-16,-10 0 0 16,-1 1 0-16,-8-1 1 0,-7 0-1 15,-6 1-1-15,-4-4 1 16,-5 0 0-16,-10-3 0 16,-1 3-1-16,-8-3 0 15,-4 0 0-15,-6 3-1 16,-3-3 0-16,-7 3 0 15,-28-3-2-15,47 10 0 16,-47-10-1-16,35 9 0 16,-35-9-1-16,32 10-1 15,-32-10 0-15,28 3-1 16,-28-3 1-16,35 0-1 16,-35 0 0-16,31-10-2 15,-31 10 0-15,32-6 10 0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6:02.91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6F71B41-3171-4122-BE57-E5DEA6FE291B}" emma:medium="tactile" emma:mode="ink">
          <msink:context xmlns:msink="http://schemas.microsoft.com/ink/2010/main" type="inkDrawing" rotatedBoundingBox="3528,7229 3841,15030 3699,15036 3386,7235" semanticType="callout" shapeName="Other"/>
        </emma:interpretation>
      </emma:emma>
    </inkml:annotationXML>
    <inkml:trace contextRef="#ctx0" brushRef="#br0">1 0 18 0,'0'0'7'0,"0"0"0"16,0 0 0-16,0 0-1 16,0 0 0-16,0 0 0 15,0 31-1-15,0-31-2 16,-3 38 0-16,3-10-1 16,-4 7 0-16,4 6-1 15,4 3 0-15,2 10-1 16,-3-4 0-16,3 13 1 15,1 6-1-15,2 10 1 16,1 22-2-16,-1 3 2 0,-3 18-2 16,4 7 1-16,-4 13 0 15,7 3-1-15,-4 9 0 16,1 13 0-16,2-3 0 16,-2 12 0-16,-4 10 0 15,1 3 1-15,-1 3 1 16,-3 3-2-16,-3-3 1 15,3-3 1-15,-6-6-1 16,3-7 0-16,-3-9 1 16,3 0-3-16,-3-3 3 15,0-4-1-15,3-2 1 16,-4-7-1-16,4 0 0 16,4 0 1-16,-4-6 0 0,3 0-1 15,0-7 0-15,3-2 0 16,-3 2 0-1,4-9 0-15,-1 4 0 16,0-7 0-16,4-4-1 0,-4 4 1 16,4-6-1-16,-4-3 1 15,0-4 0-15,4 3 0 16,-1-2 0-16,1-7 0 16,2-3 0-16,7-4 0 15,-3-2 0-15,3-10-2 16,0-3-2-16,-3-6 0 15,-1-10-2-15,1-3 0 16,-13-6 0-16,4-3 0 16,-7-4-2-16,0-2-1 15,-7-4 0-15,4-6 1 16,-9-6 6-16,5-1 2 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6:03.39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4DA151F4-34E1-4081-93DE-07C91885C3DE}" emma:medium="tactile" emma:mode="ink">
          <msink:context xmlns:msink="http://schemas.microsoft.com/ink/2010/main" type="writingRegion" rotatedBoundingBox="3307,14431 6630,14408 6645,16598 3323,16621"/>
        </emma:interpretation>
      </emma:emma>
    </inkml:annotationXML>
    <inkml:traceGroup>
      <inkml:annotationXML>
        <emma:emma xmlns:emma="http://www.w3.org/2003/04/emma" version="1.0">
          <emma:interpretation id="{90C79389-18EA-40D9-91F5-BDB2F0D4B6F0}" emma:medium="tactile" emma:mode="ink">
            <msink:context xmlns:msink="http://schemas.microsoft.com/ink/2010/main" type="paragraph" rotatedBoundingBox="3505,14428 4532,14428 4532,15407 3505,1540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FFC31CC-4FF1-49F0-98B0-CA36261D7A24}" emma:medium="tactile" emma:mode="ink">
              <msink:context xmlns:msink="http://schemas.microsoft.com/ink/2010/main" type="inkBullet" rotatedBoundingBox="4428,14345 4560,15303 3568,15440 3436,14482"/>
            </emma:interpretation>
            <emma:one-of disjunction-type="recognition" id="oneOf0">
              <emma:interpretation id="interp0" emma:lang="en-US" emma:confidence="0">
                <emma:literal>•</emma:literal>
              </emma:interpretation>
              <emma:interpretation id="interp1" emma:lang="en-US" emma:confidence="0">
                <emma:literal>G</emma:literal>
              </emma:interpretation>
              <emma:interpretation id="interp2" emma:lang="en-US" emma:confidence="0">
                <emma:literal>@</emma:literal>
              </emma:interpretation>
              <emma:interpretation id="interp3" emma:lang="en-US" emma:confidence="0">
                <emma:literal>,</emma:literal>
              </emma:interpretation>
              <emma:interpretation id="interp4" emma:lang="en-US" emma:confidence="0">
                <emma:literal>6</emma:literal>
              </emma:interpretation>
            </emma:one-of>
          </emma:emma>
        </inkml:annotationXML>
        <inkml:trace contextRef="#ctx0" brushRef="#br0">0 0 54 0,'16'60'15'16,"6"3"-5"-16,-3-7-9 16,7 1-1-16,-1-7 1 15,10-2 0-15,2-11 2 16,1-8 0-16,7-10 3 15,-4-13 2-15,9-16 3 0,-6-12 0 16,10-3 1 0,-10-19-2-16,7 6-1 15,-4-9-1-15,0 6-2 16,1 0-2-16,-4 7-4 0,-3 5-1 16,0 7-4-16,-6 10-3 15,0 2-3-15,-4 7-2 16,-31 3-4-16,54 10-1 15,-54-10-2-15,41 22-3 16,-41-22 3-16,16 34 2 16,-16-34 4-16,-13 38 10 15</inkml:trace>
        <inkml:trace contextRef="#ctx0" brushRef="#br0" timeOffset="4391.1858">376-214 43 0,'-41'-7'17'15,"41"7"0"-15,-47-31-5 16,47 31-2-16,-41-38-1 15,41 38 0-15,-38-38 1 16,38 38 0-16,-35-28 0 16,35 28-2-16,-28-19 0 15,28 19-3-15,-35 0-5 16,35 0 1-16,0 0-3 16,-38 35-1-16,29-7 0 0,2 7 0 15,4 6-1 1,3 6 1-16,10 0 2 15,-1 7 0-15,7-7 1 16,3-3 0-16,3-6 0 0,6-10 0 16,1-6 1-16,6-12 2 15,-4-10 0-15,4-7 0 16,-7-8 1-16,7-7 1 16,-10-16-1-16,4 3 1 15,-4-12-1-15,-6 3-1 16,-3-7 1-16,-4 1 0 15,-2-4 0-15,-7 4 0 16,-3 3 0-16,-3 3-1 16,-10 3 0-16,-6 3-2 15,-6 10-2-15,-7 3-2 16,-2 15-1-16,-7 1 0 16,0 15-1-16,-7 7 1 0,10 12-2 15,-3 9 2-15,6 10 1 16,7 13 1-16,9 6 0 15,0 10 0-15,13-1 0 16,9-3 0-16,6-3 1 16,10-6-1-16,10-16 1 15,-1-9 0-15,10-16 1 16,3-13 1-16,-6-15 0 16,3-10 1-16,-7-10 0 15,-2-2 1-15,-10-10 1 16,0 0 0-16,-16-6 1 15,-6 3-1-15,-7-3 0 16,-2 2 1-16,-10 4-1 0,-1 7 0 16,-5 6-1-16,0 2-2 15,28 26 0 1,-54-28-2-16,54 28-1 16,-44 19-1-16,44-19-1 0,-32 63 0 15,26-16 0-15,3 13 0 16,9 6 0-16,7 3 1 15,6 1 1-15,6-4 0 16,6-10 1-16,7-15 1 16,3-12 1-16,4-14 3 15,-4-18 1-15,6-6 1 16,-9-20 2-16,3-2-1 16,-16-13 0-16,0 6 0 0,-9-9-1 15,-10 3-3-15,-6-3-1 16,-6 2-1-1,-10 5 0-15,-6 2-1 16,-6 6 1-16,-1-2-2 0,-5 12-1 16,-1 3-1-16,0 12-2 15,-3 7 0-15,7 16-1 16,-1 6 0-16,10 13 0 16,-3 12 1-16,15 10 1 15,4 3 1-15,9 3 0 16,7 3 1-16,9-3 0 15,9-10-1-15,4-6 1 0,6-15-1 16,3-13 1 0,0-19 1-16,3-16 1 15,-3-12-1-15,-3-16 1 16,-4-10 0-16,-8-6 0 0,-4 0 0 16,-6-3 1-16,-7 4-1 15,-12 2 1-15,-3 3-1 16,-7 10 1-16,-6 0 0 15,-3 10 0-15,-3 2 0 16,-4 13-2-16,1 7 0 16,-4 12 1-16,-2 3-1 15,2 16-2-15,-6 12 1 16,7 10-1-16,-7 13 1 0,12 5 0 16,-2 11 1-1,12-1 0-15,4 3-1 16,15-5 1-16,9-14 1 15,10-12-1-15,13-16 1 0,3-25 0 16,13-19 0-16,-1-25 1 16,4-16-1-16,-7-18 1 15,-6-4 0-15,-9-3 1 16,-7 0 0-16,-16 9-1 16,-12 10 0-16,-16 16-2 15,-6 15-2-15,-13 22-1 16,-15 10-2-16,2 22-3 15,-9 10 1-15,10 18-3 16,-4 13-3-16,13 3-2 16,3 9-1-16,9-9-2 15,14 6 2-15,5-15 0 16,13-4-1-16</inkml:trace>
      </inkml:traceGroup>
    </inkml:traceGroup>
    <inkml:traceGroup>
      <inkml:annotationXML>
        <emma:emma xmlns:emma="http://www.w3.org/2003/04/emma" version="1.0">
          <emma:interpretation id="{A2B48911-839B-43C6-A745-38CBF93E9F99}" emma:medium="tactile" emma:mode="ink">
            <msink:context xmlns:msink="http://schemas.microsoft.com/ink/2010/main" type="paragraph" rotatedBoundingBox="3316,15732 6639,15709 6645,16598 3323,166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608460-0C93-4167-91EB-B72C476F6193}" emma:medium="tactile" emma:mode="ink">
              <msink:context xmlns:msink="http://schemas.microsoft.com/ink/2010/main" type="line" rotatedBoundingBox="3316,15732 6639,15709 6645,16598 3323,16621"/>
            </emma:interpretation>
          </emma:emma>
        </inkml:annotationXML>
        <inkml:traceGroup>
          <inkml:annotationXML>
            <emma:emma xmlns:emma="http://www.w3.org/2003/04/emma" version="1.0">
              <emma:interpretation id="{DB952C0F-1A3D-40E8-8985-B7CD16A3F13A}" emma:medium="tactile" emma:mode="ink">
                <msink:context xmlns:msink="http://schemas.microsoft.com/ink/2010/main" type="inkWord" rotatedBoundingBox="3316,15732 6639,15709 6645,16598 3323,16621"/>
              </emma:interpretation>
              <emma:one-of disjunction-type="recognition" id="oneOf1">
                <emma:interpretation id="interp5" emma:lang="en-US" emma:confidence="1">
                  <emma:literal>mass</emma:literal>
                </emma:interpretation>
                <emma:interpretation id="interp6" emma:lang="en-US" emma:confidence="0">
                  <emma:literal>ma 85</emma:literal>
                </emma:interpretation>
                <emma:interpretation id="interp7" emma:lang="en-US" emma:confidence="0">
                  <emma:literal>ma s</emma:literal>
                </emma:interpretation>
                <emma:interpretation id="interp8" emma:lang="en-US" emma:confidence="0">
                  <emma:literal>ma SS</emma:literal>
                </emma:interpretation>
                <emma:interpretation id="interp9" emma:lang="en-US" emma:confidence="0">
                  <emma:literal>ma 55</emma:literal>
                </emma:interpretation>
              </emma:one-of>
            </emma:emma>
          </inkml:annotationXML>
          <inkml:trace contextRef="#ctx0" brushRef="#br0" timeOffset="5257.1729">-164 998 94 0,'0'0'26'16,"-22"38"0"-16,22-38-9 15,10 50-10-15,2-9-5 16,4 16-2-16,6 3 1 16,0 6-2-16,4 0 1 15,-4 3-1-15,0-9 1 16,-6-10-3-16,-4-9-1 0,-12-41 0 16,22 32-1-16,-22-32-1 15,0 0 1-15,7-35-1 16,-11 0 2-1,-5-21 2-15,3-10 2 0,-4-10 5 16,1-3 0-16,6 4 2 16,-4-4 0-16,10 7 2 15,-3 9-1-15,13 19 1 16,0 12-1-16,-13 32-2 16,44-6-1-16,-16 22-1 15,4 15-1-15,3 13 0 16,2 19-2-16,5 6-3 0,-5-2 0 15,-2-1-3-15,0 0-1 16,-7-13-3-16,1-9 1 16,-10-15-3-16,-19-29 2 15,0 0 0 1,28-3 1-16,-31-29 4 0,6 1 0 16,-12-17 4-16,2-8 1 15,1-1 3-15,3-6-1 16,0 6 3-16,0 1-1 15,12 15 1-15,-6 3 0 16,-3 38-1-16,35-22-1 16,-35 22-1-16,54 41 0 15,-23-7-1-15,10 23-2 0,0 9-1 16,0 4 2 0,-3 2-3-16,0-6 2 15,-6-3-3-15,2-6-2 16,-8-10-5-16,-4-19-2 0,-22-28-4 15,34 19-4-15,-34-19-1 16,0 0-3-16,26-34 0 16,-26 34 3-16,9-51 3 15,-6 20 12-15</inkml:trace>
          <inkml:trace contextRef="#ctx0" brushRef="#br0" timeOffset="5851.4276">1377 1137 36 0,'32'-32'21'16,"-32"32"4"-16,12-35-1 16,-12 35 1-16,-3-50-2 15,3 50-1-15,-25-57-4 16,25 57-3-16,-44-53-3 15,44 53-4-15,-60-44-3 16,25 28-4-16,-3 10 0 16,0 9-1-16,7 9 1 15,-1 10-1-15,4 10 0 16,2 9 0-16,17 16-1 16,3 9-3-16,12 6 1 15,10-3-1-15,9 7 1 16,3-10-2-16,10-3 1 0,7-13-1 15,-1-18 2-15,-3-16-1 16,3-10 1-16,-9-15 0 16,-4-10 0-16,-5-22 1 15,-7 6 0-15,-7-15 2 16,-5-4-2-16,-11-3 4 16,-2 4-2-16,-7-4 2 15,-2 4-2-15,2 12 2 16,-9 0 0-16,22 41 2 15,-32-44 0-15,32 44 2 16,0 0 0-16,0 0-1 16,0 0 0-16,0 63-1 15,16-16 0-15,6 7-2 0,7-1-1 16,5 7-2-16,7 0-10 16,-9-10-2-16,9 4-3 15,-13-29-6 1,13 3-4-16,-12-18-3 0,-1-4-4 15,-28-6 1-15,41-25 9 16,-41 25 3-16</inkml:trace>
          <inkml:trace contextRef="#ctx0" brushRef="#br0" timeOffset="6426.9886">2066 822 65 0,'0'0'28'0,"0"0"1"15,-13-29-5-15,13 29-2 16,0 0-4-16,-35 3-1 16,35-3-3-16,-34 0-4 15,34 0-4-15,-42 16 0 16,42-16-3-16,-41 25 0 15,41-25-2-15,-41 41 0 16,41-41-2-16,-31 54 1 16,31-54-1-16,-10 47 0 0,10-47 0 15,19 47 0-15,-19-47-1 16,44 35 1 0,-12-22 1-16,6-7-1 15,-3 3 1-15,6-2-1 0,-3-1 1 16,0-3 0-16,-1 3 0 15,-2 7 0-15,3 12 0 16,-10 7 0-16,4-1 0 16,-7 4 0-16,-3-4 1 15,-6 7-2-15,-3 0 2 16,-7-4-1-16,-9-5 0 16,3-29 0-16,-13 41 0 15,13-41 0-15,-28 41-1 0,28-41 1 16,-38 22 0-16,38-22-2 15,-35 6-3 1,35-6-5-16,0 0-3 16,-34-38-4-16,34 38-2 0,6-56-4 15,13 27-4-15,-7-18-1 16,14 0 0-16,5-7 5 16,4-6 4-16,9 1 2 15,0-4 12-15</inkml:trace>
          <inkml:trace contextRef="#ctx0" brushRef="#br0" timeOffset="6983.2184">2912 800 57 0,'0'0'26'0,"0"0"1"16,0 0-1-16,0 0-2 15,-25-29-4-15,25 29-2 0,-35-15-3 16,35 15-5-16,-41-16-3 15,41 16-4-15,-44-10-3 16,44 10 1-16,-51 3-1 16,51-3 1-16,-50 19-1 15,50-19 1-15,-48 44-1 16,32-12 0-16,16-32 0 16,-22 57 0-16,22-29-1 15,0-28 1-15,19 50-1 16,-19-50 1-16,51 32-1 15,-20-20 1-15,4-5 0 16,6-1-1-16,0 0 1 16,0-3 0-16,-3 4-1 0,3-1 1 15,-3 4 0-15,0 5 0 16,-6 7 0-16,-1 3 1 16,-2 13-1-16,-7 6 0 15,-3 7 2-15,-10-4-2 16,-6 3 1-16,-6 4-2 15,-6-7 2-15,-4 0-1 16,-9-12 0-16,-3-7 0 16,-10-2-1-16,-3-8 1 15,-3-5 0-15,-3-7 0 16,0-6-1-16,-4-9-2 16,13 3-5-16,-2-13-5 15,37 19-3-15,-38-35-3 0,38 35-5 16,3-31-2-16,-3 31-6 15,41-13 2-15,-10 7 5 16,4 9 4 0,0 3 6-16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5:56.717"/>
    </inkml:context>
    <inkml:brush xml:id="br0">
      <inkml:brushProperty name="width" value="0.04667" units="cm"/>
      <inkml:brushProperty name="height" value="0.04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BE0084-D575-43A4-B4AE-BBE259D73778}" emma:medium="tactile" emma:mode="ink">
          <msink:context xmlns:msink="http://schemas.microsoft.com/ink/2010/main" type="writingRegion" rotatedBoundingBox="3077,5476 17075,6235 16915,9179 2917,8420"/>
        </emma:interpretation>
      </emma:emma>
    </inkml:annotationXML>
    <inkml:traceGroup>
      <inkml:annotationXML>
        <emma:emma xmlns:emma="http://www.w3.org/2003/04/emma" version="1.0">
          <emma:interpretation id="{92DEDA76-EDB3-4C0C-9C7A-7D2973E554EF}" emma:medium="tactile" emma:mode="ink">
            <msink:context xmlns:msink="http://schemas.microsoft.com/ink/2010/main" type="paragraph" rotatedBoundingBox="3077,5476 17075,6235 16915,9179 2917,84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EFC7A0-ABC5-4A97-95EB-F17CD72CF6A1}" emma:medium="tactile" emma:mode="ink">
              <msink:context xmlns:msink="http://schemas.microsoft.com/ink/2010/main" type="line" rotatedBoundingBox="3077,5476 17075,6235 16915,9179 2917,8420"/>
            </emma:interpretation>
          </emma:emma>
        </inkml:annotationXML>
        <inkml:traceGroup>
          <inkml:annotationXML>
            <emma:emma xmlns:emma="http://www.w3.org/2003/04/emma" version="1.0">
              <emma:interpretation id="{0445E2B5-CEB6-474A-BDC1-C8D261E71B39}" emma:medium="tactile" emma:mode="ink">
                <msink:context xmlns:msink="http://schemas.microsoft.com/ink/2010/main" type="inkWord" rotatedBoundingBox="2984,5724 6824,5164 7088,6974 3248,7534"/>
              </emma:interpretation>
              <emma:one-of disjunction-type="recognition" id="oneOf0">
                <emma:interpretation id="interp0" emma:lang="en-US" emma:confidence="0">
                  <emma:literal>lox'</emma:literal>
                </emma:interpretation>
                <emma:interpretation id="interp1" emma:lang="en-US" emma:confidence="0">
                  <emma:literal>lox</emma:literal>
                </emma:interpretation>
                <emma:interpretation id="interp2" emma:lang="en-US" emma:confidence="0">
                  <emma:literal>lax'</emma:literal>
                </emma:interpretation>
                <emma:interpretation id="interp3" emma:lang="en-US" emma:confidence="0">
                  <emma:literal>oh</emma:literal>
                </emma:interpretation>
                <emma:interpretation id="interp4" emma:lang="en-US" emma:confidence="0">
                  <emma:literal>lax</emma:literal>
                </emma:interpretation>
              </emma:one-of>
            </emma:emma>
          </inkml:annotationXML>
          <inkml:trace contextRef="#ctx0" brushRef="#br0">1739-460 60 0,'0'0'20'0,"0"-29"-1"16,0 29-3-16,0 0 0 15,34-9-2-15,-34 9 1 16,44 22-1-16,-9 6 1 16,-3-3-3-16,9 20 0 15,-6-8-4-15,12 11-2 16,0 5-3-16,4-3 0 15,-1 1-3-15,1-4 0 16,-7-3 0-16,3-3 0 0,-6-9-1 16,1-7 0-16,-11-3-3 15,-31-22-7-15,57 22-6 16,-57-22-4-16,41-6-5 16,-41 6-3-16,28-29-2 15,-28 29-1-15,16-47 4 16,-13 19 6-16,-3-10 13 15</inkml:trace>
          <inkml:trace contextRef="#ctx0" brushRef="#br0" timeOffset="285.3433">2357-438 57 0,'0'0'18'0,"-50"28"2"16,21-6-9-16,-2 10-5 16,-1 8 0-16,-6 5-1 15,7 2 0-15,-1 9-1 16,1-2-1-16,5 3 0 16,-2-1 0-16,6-2 0 15,3-4-3-15,6-9-5 16,1 3-6-16,5-15-5 15,7-29-4-15,0 0-2 0,0 0 0 16,0 0-4-16,38-66 5 16</inkml:trace>
          <inkml:trace contextRef="#ctx0" brushRef="#br0" timeOffset="-9563.9875">103 43 34 0,'0'0'16'0,"0"0"0"15,0 0-4-15,0 0-2 16,0 0-2-16,0 0-2 15,0 0-1-15,0 0-3 16,0 0-1-16,0 0-1 16,0 0 0-16,0 0 0 15,-29-3 0-15,29 3 0 16,0 0 1-16,-9 35-1 16,9-35 0-16,-10 41 2 0,7-13-1 15,-6 4 0-15,6 2 0 16,3 1 0-16,0-4-1 15,6 1 1-15,-6-32 0 16,16 50-1-16,-16-50 2 16,28 22 1-16,-28-22 0 15,35-3 0-15,-35 3 0 16,31-19 1-16,-31 19-1 16,32-28 0-16,-32 28-1 15,28-47-1-15,-28 47 0 16,19-51-1-16,-12 23 0 15,-1 0 0-15,-6-1 0 16,0 29 1-16,-6-47-1 0,6 47 0 16,-16-38 1-16,16 38-1 15,-25-31 0-15,25 31 0 16,-29-16 0 0,29 16 0-16,-28 3-1 0,28-3 1 15,-32 19 1-15,32-19-2 16,-25 38 2-16,25-38 0 15,-22 60-1-15,12-26 1 16,7 1-1-16,0 3 0 16,9-4 0-16,4-2 0 15,-10-32 0-15,28 50-1 16,-28-50 1-16,41 26 0 16,-41-26 0-16,45 6 1 0,-45-6 1 15,44-16 0 1,-44 16 0-16,38-22-1 15,-38 22 1-15,31-41 1 16,-31 41-1-16,22-47 1 0,-22 47-3 16,10-47 0-16,-10 18 1 15,0 29-2-15,-10-44 1 16,10 44-2-16,-25-41 2 16,25 41-3-16,-35-25 2 15,35 25 0-15,-47-9 0 16,47 9-1-16,-54 15 2 15,26 1-1-15,-1 6 0 0,29-22 2 16,-47 57-1 0,25-16 0-16,3 0 0 15,13 3 0-15,3-6-1 16,6-1 2-16,13-8-2 16,2-1 0-16,-18-28 1 0,54 22 2 15,-22-25 0-15,-1 0 0 16,4-10 1-16,-3-6 1 15,-4 0 0-15,-28 19-1 16,44-53 1-16,-25 25 0 16,-9-4-1-16,-4-3-2 15,-6 4 0-15,-3-1 0 16,-7-2 0-16,1 2-1 16,-10 4 0-16,-6-4-2 15,-1 4-1-15,-2 6 0 16,-4 13-1-16,1 2-1 15,31 7-4-15,-57 32-5 0,35 9-6 16,0 9-3-16,12 4 1 16,10-4 0-16,10-12-1 15,-10-38 0-15,57 28 7 16</inkml:trace>
          <inkml:trace contextRef="#ctx0" brushRef="#br0" timeOffset="-1827.6236">-77-1311 29 0,'0'0'15'0,"0"0"-1"16,-29-18-3-16,29 18-1 15,0 0-1-15,0 0 0 16,-31 3-1-16,31-3 1 16,0 0-3-16,-16 31-1 15,16-31 0-15,-9 29-1 0,9-29 0 16,-7 37 0-16,7-37 0 16,-3 41-2-16,3-41 2 15,0 48-1 1,0-48 1-16,3 56 0 0,0-21 0 15,1 6 0-15,-1 3-1 16,3 3 1-16,-6 3-1 16,6 1-1-16,1 6 0 15,2-7 0-15,-6 3-1 16,7-2 0-16,-1-7-1 16,-2-6 0-16,2-4-2 15,-9-34-2-15,19 51-5 0,-19-51-4 16,0 0-4-16,0 0-3 15,28 19-2 1,-28-19-3-16,0 0 0 16,22-48 3-16,-18 17 4 0,5-1 7 15</inkml:trace>
          <inkml:trace contextRef="#ctx0" brushRef="#br0" timeOffset="-631.3158">3671-1351 45 0,'-16'28'14'0,"16"-28"1"15,3 44-6-15,-3-16-1 16,7 13 0-16,-1 3 1 16,4 10-1-16,-1 3 0 15,7 9-1-15,-7-3 0 16,4 9-2-16,-4 0 0 15,1 4-1-15,-4 0-1 16,4-7 0-16,-10 0 0 0,6-6-1 16,-6-6 0-16,3-10-2 15,-3-6-1-15,0-41-6 16,0 47-7-16,0-47-5 16,0 0-5-16,0 0 0 15,-6-28-1-15,3 0 0 16,-7-13 1-16</inkml:trace>
        </inkml:traceGroup>
        <inkml:traceGroup>
          <inkml:annotationXML>
            <emma:emma xmlns:emma="http://www.w3.org/2003/04/emma" version="1.0">
              <emma:interpretation id="{B94760B9-FB65-4BA3-B1C7-24AF3457B952}" emma:medium="tactile" emma:mode="ink">
                <msink:context xmlns:msink="http://schemas.microsoft.com/ink/2010/main" type="inkWord" rotatedBoundingBox="11333,6581 14815,6780 14684,9066 11202,8867"/>
              </emma:interpretation>
              <emma:one-of disjunction-type="recognition" id="oneOf1">
                <emma:interpretation id="interp5" emma:lang="en-US" emma:confidence="0">
                  <emma:literal>Fight</emma:literal>
                </emma:interpretation>
                <emma:interpretation id="interp6" emma:lang="en-US" emma:confidence="0">
                  <emma:literal>Fugato</emma:literal>
                </emma:interpretation>
                <emma:interpretation id="interp7" emma:lang="en-US" emma:confidence="0">
                  <emma:literal>Fights</emma:literal>
                </emma:interpretation>
                <emma:interpretation id="interp8" emma:lang="en-US" emma:confidence="0">
                  <emma:literal>Fighter</emma:literal>
                </emma:interpretation>
                <emma:interpretation id="interp9" emma:lang="en-US" emma:confidence="0">
                  <emma:literal>F~y.x€0</emma:literal>
                </emma:interpretation>
              </emma:one-of>
            </emma:emma>
          </inkml:annotationXML>
          <inkml:trace contextRef="#ctx0" brushRef="#br1" timeOffset="17221.4258">8234-57 54 0,'3'-38'25'0,"-3"38"1"16,0-28 3-16,0 28-2 15,0 0-3-15,-6-35-3 16,6 35-4-1,0 0-4-15,0 0-2 0,0 0-6 16,0 0-5-16,-19 47-1 16,13-15 0-16,6 5 0 15,-7 11 2-15,7 18-1 16,-6 3 0-16,9 7 0 16,-3 2 1-16,3 1 0 15,0-3-1-15,4-4 1 16,-4-6-2-16,6-12 1 0,-6-13 0 15,1-4 0-15,-4-37 0 16,6 48-8 0,-6-48-6-16,0 0-7 15,0 0-4-15,0 0-5 16,0-63-3-16,6 22-1 0,-6-25-1 16,0-7 7-16,0-12 7 15</inkml:trace>
          <inkml:trace contextRef="#ctx0" brushRef="#br1" timeOffset="17435.9496">8095-284 101 0,'0'0'29'0,"0"0"1"0,0 0-11 15,51-13-6 1,-17 10-6-16,7 0-9 0,7 6-5 15,-4-3-7-15,0 10-6 16,-9-7-4-16,3 9-5 16,-38-12 0-16,47 26 3 15,-47-26 4-15,0 0 5 16</inkml:trace>
          <inkml:trace contextRef="#ctx0" brushRef="#br1" timeOffset="17639.8108">8231-38 158 0,'-7'28'33'0,"17"7"-1"16,-10-35-12-16,13 44-16 16,6-16-16-16,-19-28-9 15,34 41-8-15,-34-41-2 16,38 44-4-16,-38-44 2 15,32 44-1-15,-32-44 0 16</inkml:trace>
          <inkml:trace contextRef="#ctx0" brushRef="#br1" timeOffset="18332.2779">8603 585 54 0,'0'0'21'0,"-12"47"0"16,12-18-1-16,0-1-6 15,9 7-1-15,1 9-2 16,6 6 0-16,2-3-1 16,8 4 1-16,-7-10 0 15,15 3 1-15,-34-44-2 0,60 47 0 16,-31-53-1-16,9-10-4 16,-7-16 0-16,1-2-3 15,-4-10-2-15,-2-7 0 16,-8 1 0-16,1 0 1 15,-9 2-1-15,-7 10 0 16,0 1 0-16,-6-1 0 16,3 38 0-16,-9-47 0 15,9 47-1-15,0 0 1 16,0 0 0-16,0 0 0 16,0 0 0-16,15 34 0 15,1-2 0-15,3 12 0 0,3 6 0 16,0 16-1-16,4 13 1 15,2 6 0-15,-3 13 0 16,-9-4 0-16,0 10 0 16,-4 3 1-1,-8-6 0-15,-8-10-1 0,-8-9 1 16,-10-9 0-16,-7-14-1 16,-2-5 1-16,-4-19-1 15,-6-10-1-15,0-10 1 16,-3-11 0-16,6-14 0 15,6-9 0-15,4-6-1 16,3-6-2-16,12 2-11 16,-3-18-10-16,19 12-6 0,-3-15-5 15,16 9 1 1,0-19 0-16,22 10-1 0,-3-13 1 16</inkml:trace>
          <inkml:trace contextRef="#ctx0" brushRef="#br1" timeOffset="18652.2136">9532 532 110 0,'-29'6'27'0,"29"-6"0"15,-44 9-11-15,44-9-10 16,-31 16-3-16,31-16-1 16,0 0-1-16,-16 28-4 15,16-28-5-15,0 0-6 16,0 0-6-16,0 0-6 15,0 0 0-15,0 0 0 16,38-34-2-16,-19 2 0 16</inkml:trace>
          <inkml:trace contextRef="#ctx0" brushRef="#br1" timeOffset="19207.4569">10028 163 97 0,'0'0'29'0,"0"0"3"16,0 0-7-16,0 0-4 16,0 0-4-16,34 25-5 15,-2-3-2-15,-1 4-3 16,7 8-3-16,10 7-4 16,-1 3 1-16,7 7-1 15,-1 2-1-15,1-3 0 0,-3 7 0 16,-4-10 0-16,0-3 1 15,-6-3-2-15,-12-9-8 16,6 3-7-16,-35-35-6 16,31 47-5-16,-31-47-4 15,0 0-2-15,0 0 0 16,0 0 1-16,0 0 9 16,-44-47 11-16</inkml:trace>
          <inkml:trace contextRef="#ctx0" brushRef="#br1" timeOffset="19480.1112">10444 110 76 0,'-41'53'22'0,"-6"7"-2"16,6 9-6-16,-6-3-2 15,9 10-3-15,-3-10-2 16,12 6 0-16,1-18-2 16,9-7-4-16,3-9-5 15,7-10-5-15,9-28-5 16,-10 35-6-16,10-35-3 16,0 0-2-16,0 0 0 0,0 0 0 15,35-35 3-15</inkml:trace>
          <inkml:trace contextRef="#ctx0" brushRef="#br1" timeOffset="19856.3977">10997 254 78 0,'38'16'23'15,"12"-6"-2"-15,-2-7-10 16,15 3-2-16,-9 0-4 16,12-3-2-16,-9 10-4 15,3-7-6-15,-10-2-8 16,-12-4-4-16,-6 3-3 16,-32-3 0-16,0 0 0 15,0 0 1-15,0 0 3 16</inkml:trace>
          <inkml:trace contextRef="#ctx0" brushRef="#br1" timeOffset="20086.9066">11060 544 130 0,'10'44'35'15,"-10"-44"-1"-15,47 16-4 16,-15-16-15-16,18 0-6 15,-6 0-8-15,7 0-1 16,2 3-5-16,-15-6-8 16,7 6-6-16,-17-6-6 15,7 3-5-15,-35 0-4 16,31-6 1-16,-31 6-1 16,7-29 6-16,-7 29 5 0</inkml:trace>
          <inkml:trace contextRef="#ctx0" brushRef="#br1" timeOffset="20370.5503">11376-224 69 0,'-29'60'23'15,"1"9"1"-15,3 10 0 0,6 15-8 16,-3 1-4-16,12 12-1 16,-6-7-1-16,7 11-2 15,3-4-7-15,-1-7-10 16,14-11-10 0,-7-33-5-16,12-12-4 0,-12-44-1 15,35 10-2-15,-7-45-2 16,7-25 9-16</inkml:trace>
          <inkml:trace contextRef="#ctx0" brushRef="#br1" timeOffset="21979.3656">8228-410 43 0,'-19'28'23'0,"19"-28"1"15,0 0-2-15,0 0 3 16,0 0-2-16,31-12-3 16,-31 12-2-16,41-16-2 15,-9 13-2-15,-32 3-3 16,57-16-4-16,-26 13-5 0,7 3-2 15,0 0 0-15,0 6 0 16,0 1 0-16,0-1 0 16,0 3-1-16,-10 1 1 15,7 9-10-15,-35-19-6 16,47 31-10-16,-47-31-7 16,25 38 1-16,-25-38-2 15,4 35-1-15,-4-35-1 16</inkml:trace>
          <inkml:trace contextRef="#ctx0" brushRef="#br1" timeOffset="21010.9423">13242-205 98 0,'-50'0'33'0,"-7"-10"-4"16,9 7-7-16,-12-13-4 15,23 13-3-15,-14-9-3 0,16 15-3 16,-6-3-3-16,10 12-2 16,2 4-1-16,-2 16-1 15,2 12-2-15,-6 9 0 16,-2 23 0-16,2 12 0 16,3 13 0-16,-6 9 0 15,4 6-1-15,8 7 1 16,17 6 0-16,9-6-1 15,25-13 1-15,13-15 0 16,19-20 0-16,22-18 1 16,22-22-1-16,3-26 1 15,7-21 0-15,5-23-1 16,-2-19 1-16,-3-2-1 0,-10-14 0 16,-13 4 0-1,-15-9 1-15,-13 5-1 16,-10-5 0-16,-18 2-1 15,-13-5 0-15,-26-4 0 0,-8-3 0 16,-17-3 0-16,-15 0 0 16,-10-4 0-16,-13 10 1 15,-5 4-1-15,-7 11 2 16,6 11-1-16,0 12-5 16,3 3-9-16,16 22-8 15,1-3-8-15,21 12-4 16,-3-12 0-16,38 22-1 15,-28-34-6-15,28 34 10 16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6:19.91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11D45F9-55FA-489A-B23D-487C6576E5D2}" emma:medium="tactile" emma:mode="ink">
          <msink:context xmlns:msink="http://schemas.microsoft.com/ink/2010/main" type="writingRegion" rotatedBoundingBox="11529,9396 21107,9764 21051,11235 11473,10868">
            <msink:destinationLink direction="with" ref="{2D9229F6-DBC5-48F2-8500-18E891B9F9B5}"/>
          </msink:context>
        </emma:interpretation>
      </emma:emma>
    </inkml:annotationXML>
    <inkml:traceGroup>
      <inkml:annotationXML>
        <emma:emma xmlns:emma="http://www.w3.org/2003/04/emma" version="1.0">
          <emma:interpretation id="{0DA4B7DA-AAE2-4DA5-A3AA-4C1A3E4F4ECF}" emma:medium="tactile" emma:mode="ink">
            <msink:context xmlns:msink="http://schemas.microsoft.com/ink/2010/main" type="paragraph" rotatedBoundingBox="11529,9396 21107,9764 21051,11235 11473,108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D3A19C-6EE5-4DFC-B13C-361AEA25262C}" emma:medium="tactile" emma:mode="ink">
              <msink:context xmlns:msink="http://schemas.microsoft.com/ink/2010/main" type="line" rotatedBoundingBox="11529,9396 21107,9764 21051,11235 11473,10868"/>
            </emma:interpretation>
          </emma:emma>
        </inkml:annotationXML>
        <inkml:traceGroup>
          <inkml:annotationXML>
            <emma:emma xmlns:emma="http://www.w3.org/2003/04/emma" version="1.0">
              <emma:interpretation id="{980D9AF6-66DC-43F5-B30C-F37F60AF52DF}" emma:medium="tactile" emma:mode="ink">
                <msink:context xmlns:msink="http://schemas.microsoft.com/ink/2010/main" type="inkWord" rotatedBoundingBox="11517,9703 13453,9778 13410,10888 11475,10814"/>
              </emma:interpretation>
              <emma:one-of disjunction-type="recognition" id="oneOf0">
                <emma:interpretation id="interp0" emma:lang="en-US" emma:confidence="0">
                  <emma:literal>so</emma:literal>
                </emma:interpretation>
                <emma:interpretation id="interp1" emma:lang="en-US" emma:confidence="0">
                  <emma:literal>So</emma:literal>
                </emma:interpretation>
                <emma:interpretation id="interp2" emma:lang="en-US" emma:confidence="0">
                  <emma:literal>SO</emma:literal>
                </emma:interpretation>
                <emma:interpretation id="interp3" emma:lang="en-US" emma:confidence="0">
                  <emma:literal>S0</emma:literal>
                </emma:interpretation>
                <emma:interpretation id="interp4" emma:lang="en-US" emma:confidence="0">
                  <emma:literal>50</emma:literal>
                </emma:interpretation>
              </emma:one-of>
            </emma:emma>
          </inkml:annotationXML>
          <inkml:trace contextRef="#ctx0" brushRef="#br0">8768 2802 135 0,'0'0'35'16,"-32"-32"-3"-16,32 32-11 16,-41-34-8-16,41 34-6 0,-51-29-3 15,51 29-2-15,-56-22-2 16,24 16 0-16,0 6 0 16,-5 6-1-16,2 10-1 15,0-3 2-15,0 12-2 16,4 6 1-16,6 4 0 15,2 3-1-15,8-1 1 16,8-2 1-16,4 0 0 16,6-1 0-16,10-5 1 15,-13-29 0-15,50 44 0 16,-12-28 0-16,3-4 0 16,7 1 0-16,9-1-1 15,-1 10 1-15,4-3-1 0,0 6-1 16,0 7 0-1,-3 9 1-15,-3 6-1 16,-10 7-1-16,-9-1 1 16,-7 1 0-16,-9 2 0 0,-16 4 0 15,-6-9 1-15,-19-7-1 16,-6-3 1-16,-10-10 0 16,-3-6 0-16,-10-6 0 15,-6-6 0-15,7-13 0 16,-4-3 0-16,4-7 0 15,9-2-8-15,3-14-6 16,38 26-6-16,-44-59-4 16,40 30-5-16,1-9-3 0,19 7-1 15,3-7-1 1,13 0 8-16,9 1 11 16</inkml:trace>
          <inkml:trace contextRef="#ctx0" brushRef="#br0" timeOffset="531.5738">9765 3117 114 0,'4'-41'33'0,"-23"6"-1"16,19 35-8-16,-48-60-8 15,48 60-4-15,-53-56-3 16,21 30-3-16,-6 7-5 0,7 4 0 16,-4 12-2-16,0 6-1 15,0 19 1-15,-3 3 0 16,1 16-1-16,2 9 2 16,6 10-1-16,4 9 0 15,13 13 1-15,5 3 0 16,20 0 0-16,12 3 0 15,19-6 1-15,13-6-2 16,16-10 2-16,3-9 0 16,9-16-1-16,3-16 1 15,1-16-1-15,-4-15 0 16,-6-10 0-16,-7-12 0 16,-18-7 0-16,-10-12 0 0,-12 0 0 15,-16-10 0-15,-16-3 0 16,-19 0-1-16,-10 4 1 15,-12-7 0-15,-6 0-1 16,-4 3 1-16,-2 6-2 16,-1 1-5-16,13 25-6 15,3-7-5-15,38 35-6 16,-41-28-5-16,41 28-4 16,0 0-1-16,0 0 1 15,41 22 5-15,-6-22 10 16</inkml:trace>
        </inkml:traceGroup>
        <inkml:traceGroup>
          <inkml:annotationXML>
            <emma:emma xmlns:emma="http://www.w3.org/2003/04/emma" version="1.0">
              <emma:interpretation id="{3899B39D-A76A-4ED8-978D-B45176C4F480}" emma:medium="tactile" emma:mode="ink">
                <msink:context xmlns:msink="http://schemas.microsoft.com/ink/2010/main" type="inkWord" rotatedBoundingBox="15333,9502 15393,10721 14410,10770 14350,9551"/>
              </emma:interpretation>
              <emma:one-of disjunction-type="recognition" id="oneOf1">
                <emma:interpretation id="interp5" emma:lang="en-US" emma:confidence="1">
                  <emma:literal>it</emma:literal>
                </emma:interpretation>
                <emma:interpretation id="interp6" emma:lang="en-US" emma:confidence="0">
                  <emma:literal>its</emma:literal>
                </emma:interpretation>
                <emma:interpretation id="interp7" emma:lang="en-US" emma:confidence="0">
                  <emma:literal>int</emma:literal>
                </emma:interpretation>
                <emma:interpretation id="interp8" emma:lang="en-US" emma:confidence="0">
                  <emma:literal>if</emma:literal>
                </emma:interpretation>
                <emma:interpretation id="interp9" emma:lang="en-US" emma:confidence="0">
                  <emma:literal>ifs</emma:literal>
                </emma:interpretation>
              </emma:one-of>
            </emma:emma>
          </inkml:annotationXML>
          <inkml:trace contextRef="#ctx0" brushRef="#br0" timeOffset="1156.7067">11209 2884 25 0,'-23'-41'5'0,"23"41"-5"16,0 0-7-16,35-29-2 0,-35 29-2 15,54-37 9-15</inkml:trace>
          <inkml:trace contextRef="#ctx0" brushRef="#br0" timeOffset="1036.8609">11171 3161 140 0,'0'0'35'0,"-16"44"-4"15,19 3-12-15,0 0-8 16,13 13-7-16,0 6-3 0,6 3-3 16,3 1-6-16,-3-10-7 15,7-1-5-15,-29-59-6 16,44 44-3 0,-44-44-5-16,38-34 0 0,-22-20 2 15,-4-15 6-15,-2-3 12 16</inkml:trace>
          <inkml:trace contextRef="#ctx0" brushRef="#br0" timeOffset="1441.08">11654 2490 102 0,'-3'32'34'0,"-13"5"0"16,16 17-4-16,-10 9-9 15,23 22-6-15,-4 3-8 16,10 13-8-16,7 0 1 16,2 6 0-16,10-4 0 15,-3-8-1-15,3-10 1 16,-7-13-1-16,1-9 1 0,-7-19-10 16,7 1-8-16,-32-45-5 15,25 31-5-15,-25-31-2 16,0 0-3-16,-29-38 0 15,7 10 1-15,-19-10 9 16</inkml:trace>
          <inkml:trace contextRef="#ctx0" brushRef="#br0" timeOffset="1620.8871">11553 3265 122 0,'0'0'33'15,"0"0"-2"-15,57-32-5 16,-26 13-8-16,20 10-4 15,-7-4-10-15,6-3-4 0,10 10-12 16,-15-16-11-16,8 16-6 16,-8-10-7-16,-1 16 2 15,-10-6-1-15,4 9-1 16,-6-6 1-16</inkml:trace>
        </inkml:traceGroup>
        <inkml:traceGroup>
          <inkml:annotationXML>
            <emma:emma xmlns:emma="http://www.w3.org/2003/04/emma" version="1.0">
              <emma:interpretation id="{9EECCFB3-8F18-4A0E-8CAE-F730F8FB912F}" emma:medium="tactile" emma:mode="ink">
                <msink:context xmlns:msink="http://schemas.microsoft.com/ink/2010/main" type="inkWord" rotatedBoundingBox="15585,9640 21111,9912 21044,11259 15519,10987"/>
              </emma:interpretation>
              <emma:one-of disjunction-type="recognition" id="oneOf2">
                <emma:interpretation id="interp10" emma:lang="en-US" emma:confidence="1">
                  <emma:literal>rotates</emma:literal>
                </emma:interpretation>
                <emma:interpretation id="interp11" emma:lang="en-US" emma:confidence="0">
                  <emma:literal>restates</emma:literal>
                </emma:interpretation>
                <emma:interpretation id="interp12" emma:lang="en-US" emma:confidence="0">
                  <emma:literal>•Notates</emma:literal>
                </emma:interpretation>
                <emma:interpretation id="interp13" emma:lang="en-US" emma:confidence="0">
                  <emma:literal>•Rotates</emma:literal>
                </emma:interpretation>
                <emma:interpretation id="interp14" emma:lang="en-US" emma:confidence="0">
                  <emma:literal>rotators</emma:literal>
                </emma:interpretation>
              </emma:one-of>
            </emma:emma>
          </inkml:annotationXML>
          <inkml:trace contextRef="#ctx0" brushRef="#br0" timeOffset="2218.1729">12345 2915 146 0,'0'0'34'16,"0"0"-3"-16,-6 50-13 15,12-15-7-15,16 9-7 0,1 13-5 16,5 12 0-16,0 10 1 16,4 6-1-1,0 0 1-15,-4-3-1 16,0-3 0-16,-6-4 0 0,1-9 1 16,-4-12-1-16,-7-20 1 15,-12-34 1-15,22 35-1 16,-22-35 1-16,10-28-1 15,-7-7 1-15,-6-15 0 16,0-13 0-16,-7-16-1 16,1-6 1-16,-1-6-1 15,7-4 1-15,6-6 0 16,13 10 0-16,3 9-1 0,16 10 2 16,3 21-2-1,6 7 0-15,13 29-9 16,-10-1-10-16,13 32-8 15,-13-1-4-15,10 20-3 0,-13-4-1 16,13 10-1-16,-9-9 1 16,2-4 14-16</inkml:trace>
          <inkml:trace contextRef="#ctx0" brushRef="#br0" timeOffset="2749.0881">13634 3243 113 0,'-45'-29'36'16,"17"10"-1"-16,-16-18-13 15,12 11-4-15,-15-8-6 16,12 5-3-16,-6 7-3 15,0 13-4-15,3 9-2 16,-3 3-1-16,0 19 0 16,0 6 0-16,6 17 0 15,4 11-1-15,5 10 0 16,7 4 0-16,13 11 0 16,9 1 1-16,13-3 1 15,13-3-1-15,15-13 2 16,9-16 0-16,14-16 0 0,12-15 0 15,0-22 0-15,3-16-1 16,3-13 1-16,-9-6 0 16,-10-6-1-16,-12-3 0 15,-19-4-1-15,-23-3 1 16,-12 7-1-16,-19-4-1 16,-19 10-5-16,-12-6-1 15,6 15-3-15,-13-6-3 16,16 16-2-16,-4-6-4 15,45 31-3-15,-47-29 0 16,47 29 0-16,10-28 0 16,-10 28-1-16,53-38 3 15,-15 7 3-15,13 2 8 0</inkml:trace>
          <inkml:trace contextRef="#ctx0" brushRef="#br0" timeOffset="2989.6979">14066 2755 100 0,'0'0'35'0,"0"0"-3"16,0 0-6-16,-44 34-5 15,38 17-4-15,-4 5-8 16,10 10-4-16,7 16-5 16,5 13 0-16,7 5-1 15,3 7 1-15,7 1 0 16,-1-8-1-16,1-8 1 0,-4-4-2 15,0-9-11-15,-12-32-7 16,6-6-7-16,-19-41-4 16,0 0-3-16,0 0 0 15,-32-22 0-15,0-29 0 16</inkml:trace>
          <inkml:trace contextRef="#ctx0" brushRef="#br0" timeOffset="3161.2081">13877 3252 103 0,'50'9'31'15,"1"4"-8"-15,12-10-17 0,0 7-12 16,10-10-8-16,-4 6-8 16,7-3-6-1,0 0-4-15,-7-3 0 16,1-6 6-16</inkml:trace>
          <inkml:trace contextRef="#ctx0" brushRef="#br0" timeOffset="3756.8861">15282 3545 150 0,'0'0'36'16,"-25"-32"-2"-16,-1 1-15 15,11 3-11-15,-17-7-7 0,-3 0-1 16,-12-3 0-16,-7 4 0 16,-6 6 0-16,-6 9 0 15,-3 9 0-15,-1 10 0 16,4 19-1-16,-4 9 0 15,13 16 0-15,10 13-1 16,12 9 1-16,10 7 0 16,16 2-1-16,15 1 2 0,16-10-1 15,13-9 1 1,12-13 0-16,7-13 0 16,9-15 1-16,0-16-1 15,7-13 1-15,-10-9-1 0,3-9 0 16,-10-4 0-16,-8-3 1 15,-4-3-1-15,-10 1 0 16,-9 2-1-16,-3 6 1 16,-19 32 0-16,13-44-1 15,-13 44 1-15,0 0 0 16,0 0-1-16,0 0 1 16,-13 44 0-16,16-3 0 15,7 3 0-15,6 10-1 16,6 6 1-16,13-1 0 15,9 1-1-15,9 3-3 16,-2-19-6-16,12-3-7 16,-9-19-7-16,12-12-4 0,-9-23-3 15,-3-12-3-15,-13-19 1 16,0-19 3-16,-3-6 7 16</inkml:trace>
          <inkml:trace contextRef="#ctx0" brushRef="#br0" timeOffset="3989.5063">15790 3107 122 0,'-28'-28'36'0,"28"28"-2"15,-41 3-9-15,31 35-5 16,-5 6-10-16,18 22-8 16,3 13-3-16,4 3 0 15,2 12 1-15,7 4-2 0,0-1 2 16,3-2-2-16,-6-7 0 15,-10-22-11-15,10-3-9 16,-19-22-7-16,3-41-5 16,0 0-1-16,0 0 0 15,-47-25-2-15,21-26 3 16</inkml:trace>
          <inkml:trace contextRef="#ctx0" brushRef="#br0" timeOffset="4192.5683">15563 3419 153 0,'0'0'37'0,"47"19"-4"15,-47-19-18-15,67-6-9 16,-17 9-14-16,-9-13-8 16,13 10-6-16,-10-9-5 15,10 12-3-15,-16-6-2 16,6 9-3-16,-9 0 0 15,-4 1 9-15,7 5 14 16</inkml:trace>
          <inkml:trace contextRef="#ctx0" brushRef="#br0" timeOffset="4560.3173">16406 3608 105 0,'38'-10'37'0,"3"-2"-3"0,-9-17-6 16,18 4-6-16,-15-13-7 15,12 7-6 1,4-7-8-16,-16-3-2 16,-10-3 0-16,-6-3 1 0,-7 0-2 15,-8 0 1-15,-14 6 0 16,-9 0 0-16,-12 9 0 16,-1 13 0-16,-3 10 1 15,1 12 0-15,-8 6 1 16,1 20 0-16,4 12-1 15,5 12-1-15,4 13 1 16,5 7 0-16,11 9 0 0,9 6-1 16,15 3 1-1,14-3-1-15,5-6 0 16,7-16 1-16,13-3-11 16,-1-28-7-16,23-10-7 0,-7-28-5 15,0-19-3-15,-3-22-1 16,4-16-1-16,-4-16 1 15,-3-18 15-15</inkml:trace>
          <inkml:trace contextRef="#ctx0" brushRef="#br0" timeOffset="4937.7913">17486 2858 138 0,'-44'7'36'16,"0"12"-1"-16,-1 12-12 15,-21 1-9-15,9 12-5 16,-3 3-9-16,3-6 0 0,16 3 0 16,10-6-1-16,15-4 1 15,19-2 0-15,-3-32 1 16,48 41-1-16,-1-29 0 16,16 4 0-16,10 0 0 15,15 3 0-15,-9 3 0 16,3 9 0-16,0 7-1 15,0 6-1-15,-12 7 1 16,-16 2 0-16,-20 4-1 16,-24-1 1-16,-10-2 1 15,-13 3 0-15,-15-20 0 16,-16-2 2-16,-10-16-1 16,0-10-1-16,4-2-15 0,-4-20-10 15,16-6-8-15,-6-19-2 16,15 1-2-16,1-23-1 15,15-3-2-15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5:50.47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D9BD8D0-EE8B-46CA-9442-028962966E54}" emma:medium="tactile" emma:mode="ink">
          <msink:context xmlns:msink="http://schemas.microsoft.com/ink/2010/main" type="writingRegion" rotatedBoundingBox="7751,10042 9084,14873 7010,15445 5677,10614"/>
        </emma:interpretation>
      </emma:emma>
    </inkml:annotationXML>
    <inkml:traceGroup>
      <inkml:annotationXML>
        <emma:emma xmlns:emma="http://www.w3.org/2003/04/emma" version="1.0">
          <emma:interpretation id="{8EF26D8A-1CDD-4CB2-ABD0-3B7F8549ADF7}" emma:medium="tactile" emma:mode="ink">
            <msink:context xmlns:msink="http://schemas.microsoft.com/ink/2010/main" type="paragraph" rotatedBoundingBox="7751,10042 9084,14873 7010,15445 5677,106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08FA0F-A705-4EEF-AE85-6C21FB6657ED}" emma:medium="tactile" emma:mode="ink">
              <msink:context xmlns:msink="http://schemas.microsoft.com/ink/2010/main" type="line" rotatedBoundingBox="7751,10042 9084,14873 7010,15445 5677,10614"/>
            </emma:interpretation>
          </emma:emma>
        </inkml:annotationXML>
        <inkml:traceGroup>
          <inkml:annotationXML>
            <emma:emma xmlns:emma="http://www.w3.org/2003/04/emma" version="1.0">
              <emma:interpretation id="{260916FD-84AB-4965-AE8A-FA760697F2F1}" emma:medium="tactile" emma:mode="ink">
                <msink:context xmlns:msink="http://schemas.microsoft.com/ink/2010/main" type="inkWord" rotatedBoundingBox="7751,10042 9084,14873 7010,15445 5677,10614"/>
              </emma:interpretation>
              <emma:one-of disjunction-type="recognition" id="oneOf0">
                <emma:interpretation id="interp0" emma:lang="en-US" emma:confidence="0">
                  <emma:literal>I'm</emma:literal>
                </emma:interpretation>
                <emma:interpretation id="interp1" emma:lang="en-US" emma:confidence="0">
                  <emma:literal>Ism</emma:literal>
                </emma:interpretation>
                <emma:interpretation id="interp2" emma:lang="en-US" emma:confidence="0">
                  <emma:literal>tom</emma:literal>
                </emma:interpretation>
                <emma:interpretation id="interp3" emma:lang="en-US" emma:confidence="0">
                  <emma:literal>Item</emma:literal>
                </emma:interpretation>
                <emma:interpretation id="interp4" emma:lang="en-US" emma:confidence="0">
                  <emma:literal>Imp</emma:literal>
                </emma:interpretation>
              </emma:one-of>
            </emma:emma>
          </inkml:annotationXML>
          <inkml:trace contextRef="#ctx0" brushRef="#br0">3693 3583 57 0,'10'31'29'0,"-10"-31"3"16,0 0-4-16,0 0-6 16,3-31-3-16,-3 31-3 15,16-48-3-15,-10 20-5 16,3 0-4-16,1-4-4 16,-10 32 0-16,9-53 1 15,-9 53-1-15,-3-44 0 16,3 44 1-16,0 0-1 15,-35-26 1-15,35 26-1 16,-37 0 1-16,37 0-1 0,-48 22 0 16,48-22 1-16,-44 38-1 15,44-38 0-15,-35 48 0 16,23-20 0 0,-1 3 0-16,10 1 0 15,3-32 0-15,12 50-1 0,-12-50 1 16,32 41-1-16,-32-41 1 15,47 22-1-15,-47-22 0 16,51-3 1-16,-23-6 0 16,-28 9-1-16,41-32 1 15,-41 32 0-15,38-53 0 16,-25 21 0-16,0-6 0 16,-4 4 0-16,-3-4-1 0,-6 6 1 15,-6-2 2-15,-3 5-2 16,9 29 1-1,-32-44-3-15,32 44 1 16,-47-15-1-16,18 8 1 0,29 7-2 16,-50 16-1-16,50-16 2 15,-54 41-2-15,35-10 2 16,0 1 0-16,6 3 1 16,7-1-1-16,9-5 1 15,4-1 1-15,-7-28 3 16,37 31 0-16,-37-31-1 15,48 10 2-15,-48-10-1 16,47-13 2-16,-47 13-2 16,35-28-1-16,-35 28-2 15,13-32 0-15,-13 32-1 16,-13-31-8-16,13 31-6 16,-32-16-6-16,32 16-4 0,-44-3-3 15,44 3-5-15,-41 16 3 16,41-16 1-16,-19 41 6 15</inkml:trace>
          <inkml:trace contextRef="#ctx0" brushRef="#br0" timeOffset="608.0368">3690 3715 42 0,'0'0'20'15,"0"0"4"-15,-19-32-4 16,19 32-3-16,0 0 1 16,0 0-1-16,0 0-2 0,0 0-1 15,0 0-2-15,0 0-2 16,-6 35-2-16,9 3-2 15,0 6-3-15,3 9-1 16,-2 14-1-16,2 8 0 16,-3 13-1-16,0 7 0 15,-3 9 0-15,3 6 1 16,0 3 0-16,1 4 0 16,-1-1-1-16,-3-2 0 15,3-7 1-15,-3-3 0 16,6-4-2-16,1-2 0 15,-4-16 1-15,3-7 0 16,-3-8 0-16,4-17 0 0,-4-9 0 16,-3-41-4-16,12 50-8 15,-12-50-7 1,0 0-4-16,-6-31-4 16,3 2-5-16,-10-5 2 0,4-7-1 15,-10-3 3-15,-3-13 7 16</inkml:trace>
          <inkml:trace contextRef="#ctx0" brushRef="#br0" timeOffset="1019.4535">3425 5204 86 0,'0'57'27'0,"3"6"0"16,0 0-4-16,7 3-9 16,-7 0-4-16,12 0-1 15,-2-3-2-15,6-3 0 16,-3-10-3-16,6 1 0 16,-6-17-1-16,9-5 0 15,-25-29-1-15,44 16 1 16,-44-16-1-16,54-22-2 15,-26-4 0-15,7-5-1 0,6-7 1 16,3-9 0-16,4 3 0 16,5 0-1-1,-2-4 1-15,3 4 0 16,-1 7 0-16,-5 5 0 0,-4 4-1 16,-6 9-7-16,0 16-9 15,-38 3-6-15,47 6-5 16,-47-6-4-16,19 54 2 15,-25-20 0-15,-4 13-1 16,-3 4 8-16</inkml:trace>
          <inkml:trace contextRef="#ctx0" brushRef="#br0" timeOffset="1584.5921">4015 6927 135 0,'-28'-13'32'15,"28"13"0"-15,0 0-9 16,-41-41-9-16,41 41-7 0,-29-38-7 16,29 38 1-16,-41-37 0 15,41 37 0-15,-57-41 0 16,23 28 0-16,-1 7 0 15,-6 6 0-15,3 9-1 16,-6 4 1-16,6 9-1 16,-3 9-1-16,9 10-1 15,4 13 1-15,6 9-1 16,9 9 1-16,10 4-1 16,6 2 1-16,13 4-1 15,9-9 2-15,7-4-1 16,12-12 1-16,3-13-2 15,7-10 2-15,0-12 0 0,-1-9-1 16,-2-13-1-16,-4-13-12 16,1-5-8-16,-17-20-8 15,1-6-1 1,-7-19-1-16,0 0 0 0,-6-22-1 16,3 3 2-16</inkml:trace>
          <inkml:trace contextRef="#ctx0" brushRef="#br0" timeOffset="2342.6872">4318 6873 155 0,'-3'57'34'0,"-9"-4"-3"16,8 10-13-16,-5-3-17 15,9 6-1-15,3 7 0 16,3-7 0-16,7 0 0 15,-3 0-1-15,2-9 1 16,1-13 0-16,-4-6-1 16,-9-38 1-16,13 41 0 15,-13-41-1-15,0 0 0 16,0 0 1-16,-13-48-1 16,4 7 1-16,-1-9 0 15,-2-13-1-15,5-16 1 16,-2-3-1-16,9-3 1 0,6 4 0 15,4-1 0-15,5 9-1 16,8 10 1 0,2 16 0-16,6 19 1 15,4 12-1-15,0 13 0 0,3 12 1 16,6 20 0-16,0 15-1 16,4 12 1-16,2 10-1 15,1 10 0-15,-7 6 0 16,0 3 0-16,-6 3 0 15,-7-6-1-15,-2-10 1 16,-7-15 0-16,-6-13 0 16,-4-9-1-16,-12-35 1 15,0 0 0-15,0 0-1 0,4-38 1 16,-11-6 0 0,-2-13 0-16,2-6 0 15,4-9 0-15,0-1 0 16,3-2 0-16,6 6 0 0,7 2 0 15,6 11 1-15,3 12-1 16,7 6 0-16,5 13 0 16,7 12 0-16,4 13 0 15,2 6 1-15,3 16-2 16,4 7 1-16,6 15 0 16,0 9 0-16,0 7-1 15,-3 9 1-15,-3 10 0 16,-4 6 0-16,-6-3 0 15,-9 3 0-15,-10-3 1 16,-9-3-2-16,-6-10 2 16,-10-9-1-16,-3-10-8 15,-7-21-9-15,10-29-10 0,0 0-6 16,0 0 0-16,-13-54 0 16,20-18-2-16,2-35-1 15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20:03.672"/>
    </inkml:context>
    <inkml:brush xml:id="br0">
      <inkml:brushProperty name="width" value="0.04667" units="cm"/>
      <inkml:brushProperty name="height" value="0.04667" units="cm"/>
      <inkml:brushProperty name="fitToCurve" value="1"/>
    </inkml:brush>
    <inkml:context xml:id="ctx1">
      <inkml:inkSource xml:id="inkSrc6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1" timeString="2014-01-20T19:20:02.325"/>
    </inkml:context>
  </inkml:definitions>
  <inkml:traceGroup>
    <inkml:annotationXML>
      <emma:emma xmlns:emma="http://www.w3.org/2003/04/emma" version="1.0">
        <emma:interpretation id="{6048B383-9C46-43AB-8624-6D2CA513FF25}" emma:medium="tactile" emma:mode="ink">
          <msink:context xmlns:msink="http://schemas.microsoft.com/ink/2010/main" type="writingRegion" rotatedBoundingBox="2094,4890 18092,4993 18036,13550 2039,13446"/>
        </emma:interpretation>
      </emma:emma>
    </inkml:annotationXML>
    <inkml:traceGroup>
      <inkml:annotationXML>
        <emma:emma xmlns:emma="http://www.w3.org/2003/04/emma" version="1.0">
          <emma:interpretation id="{8EA16840-F70C-4756-BAD9-ED5351A58D02}" emma:medium="tactile" emma:mode="ink">
            <msink:context xmlns:msink="http://schemas.microsoft.com/ink/2010/main" type="paragraph" rotatedBoundingBox="2137,4695 18131,5572 18043,7181 2049,63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9388F79-AA70-41D1-B881-18135F4E9521}" emma:medium="tactile" emma:mode="ink">
              <msink:context xmlns:msink="http://schemas.microsoft.com/ink/2010/main" type="line" rotatedBoundingBox="2137,4695 18131,5572 18043,7181 2049,6304"/>
            </emma:interpretation>
          </emma:emma>
        </inkml:annotationXML>
        <inkml:traceGroup>
          <inkml:annotationXML>
            <emma:emma xmlns:emma="http://www.w3.org/2003/04/emma" version="1.0">
              <emma:interpretation id="{416235A4-F106-438A-9752-9CCE0976DA4D}" emma:medium="tactile" emma:mode="ink">
                <msink:context xmlns:msink="http://schemas.microsoft.com/ink/2010/main" type="inkWord" rotatedBoundingBox="2137,4695 10694,5165 10606,6773 2049,6304"/>
              </emma:interpretation>
              <emma:one-of disjunction-type="recognition" id="oneOf0">
                <emma:interpretation id="interp0" emma:lang="en-US" emma:confidence="0">
                  <emma:literal>Tame-rind</emma:literal>
                </emma:interpretation>
                <emma:interpretation id="interp1" emma:lang="en-US" emma:confidence="0">
                  <emma:literal>Tome-rind</emma:literal>
                </emma:interpretation>
                <emma:interpretation id="interp2" emma:lang="en-US" emma:confidence="0">
                  <emma:literal>Tami-rind</emma:literal>
                </emma:interpretation>
                <emma:interpretation id="interp3" emma:lang="en-US" emma:confidence="0">
                  <emma:literal>Tama-rind</emma:literal>
                </emma:interpretation>
                <emma:interpretation id="interp4" emma:lang="en-US" emma:confidence="0">
                  <emma:literal>Yams-rind</emma:literal>
                </emma:interpretation>
              </emma:one-of>
            </emma:emma>
          </inkml:annotationXML>
          <inkml:trace contextRef="#ctx0" brushRef="#br0">27 293 83 0,'0'0'41'0,"0"0"-5"16,-25-11-8-16,25 11-6 15,-3-16-5-15,3 16-5 16,3-23-4-16,-3 23-5 0,11-31-2 16,-4 13 0-1,-1 0 0-15,3 0-1 16,0-2 0-16,2 2 1 16,-1 0-1-16,3-1 1 15,0 2-1-15,-1 1 0 0,-12 16 0 16,29-25 0-16,-29 25 0 15,27-16 0-15,-11 12 0 16,1 6 0-16,-1 2 0 16,4 3 0-16,-2 4 0 15,3 1 0-15,-1 4 0 16,4 6 0-16,-3 3 0 16,3 2 0-16,-1 2 0 15,4-2 0-15,-3 2 0 16,3-4 0-16,2-2 0 15,0-5 0-15,3-5 0 16,2-8 0-16,4-3 0 0,-2-7 0 16,4-6 0-16,-2-3 0 15,0-6 0-15,0-4 0 16,-4-1 0-16,0-4 0 16,1 1 0-16,-6-3 0 15,-1 2 0-15,-2 2 0 16,-5 4 0-16,-3 1 0 15,-5 6 0-15,-13 16 0 16,0 0 0-16,0 0 0 16,0 0-4-16,0 0-19 15,-14 25-10-15,-1-9-2 16,2 10-10-16,-3-1 0 16,4 5 0-16</inkml:trace>
          <inkml:trace contextRef="#ctx0" brushRef="#br0" timeOffset="673.0773">585 444 33 0,'-4'-18'15'0,"4"18"3"0,-3-28 3 15,3 28 8-15,-4-20-1 16,4 20-1-1,0 0-3-15,0 0-2 16,0 0-3-16,0 0-4 0,-3 18-11 16,3 0-4-16,1 5 0 15,3 8 0-15,0 3 0 16,1 7 0-16,0 6 0 16,-1 3 0-16,0 3 0 15,-3 2 0-15,3 1 0 16,-4 2 0-16,4-2 0 15,-4-2 0-15,1-4 0 16,3-5 0-16,2-2 0 0,-3-7 0 16,4-2-1-16,-1-9 1 15,-3-5 0 1,-3-20-1-16,11 22 0 16,-11-22-1-16,0 0-19 0,0 0-12 15,13-29-6-15,-10 4-3 16,5-6 0-16,2-7-1 15</inkml:trace>
          <inkml:trace contextRef="#ctx0" brushRef="#br0" timeOffset="1400.5385">1162 1115 64 0,'0'0'29'0,"0"0"2"15,-18-1-3-15,18 1-4 16,0 0-1-16,-1-18-3 16,1 18-3-16,-8-20-5 15,8 20-5-15,-14-22-7 16,14 22 0-16,-20-16-2 15,20 16 1-15,-25-9-1 0,25 9 1 16,-33-4 0-16,15 8 0 16,2 3 1-16,0 6-1 15,0 5 1-15,5 3 0 16,0 8-1-16,6 4 1 16,3 1 0-16,5 4 0 15,8-1 1-15,4-2 0 16,3-5 0-16,1-3-1 15,5-5 1-15,3-6 0 16,2-9-1-16,0-5 0 16,3-9-1-16,-1-4 0 15,0-9-6-15,5 4-12 16,-7-11-8-16,5 4-6 0,-9-6-3 16,4 2-3-16,-6 0-3 15,3-2-1-15</inkml:trace>
          <inkml:trace contextRef="#ctx0" brushRef="#br0" timeOffset="2189.0042">1527 957 90 0,'-16'20'42'0,"16"0"-4"15,-6-4-7-15,12 13-7 0,-8-2-7 16,9 3-7-16,-1 3-9 16,3 1-1-1,0-2 1-15,0-1-1 16,1-2 0-16,1-6-1 0,-2-3 0 16,0 0 0-16,-9-20 0 15,15 19-1-15,-15-19 1 16,0 0 0-16,16-7 0 15,-16 7 1-15,5-29-1 16,-3 6 1-16,0-4 0 16,0-4 1-16,0-3-1 15,-1-2 0-15,5-2 1 16,1 1-1-16,2-1 1 0,2 4-1 16,0 5 1-1,3 6-1-15,1 5 1 16,1 7-1-16,0 7 0 0,2 8 1 15,2 7-1-15,2 3 1 16,-1 6 0-16,1 1-1 16,1 4 1-16,-1 1-1 15,0 1 0-15,-1-2 0 16,-4-4-1-16,1-3 0 16,-18-18 0-16,28 26 0 15,-28-26 0-15,19 7 0 16,-19-7 1-16,0 0-1 15,19-24 1-15,-13 8 0 16,-3-7 0-16,3-4 0 16,1-4 0-16,2-3 1 15,2-2-1-15,2 2-1 0,-1 3 1 16,4 3 0-16,1 6 0 16,1 8 1-16,0 6-1 15,3 12 1-15,1 5 0 16,1 9 1-16,3 5-1 15,-1 6 1-15,0 2-1 16,1 3-1-16,-1-2 0 16,-4 1 0-16,-3-3 0 15,-1-5 0-15,-5-1 0 16,-1-6 0-16,-11-18 0 16,15 20-1-16,-15-20-4 15,0 0-14-15,7-17-9 16,-7-6-6-16,5-2-3 0,-1-9-2 15,3-4-1-15,2-5 1 16</inkml:trace>
          <inkml:trace contextRef="#ctx0" brushRef="#br0" timeOffset="2564.4147">2790 365 106 0,'0'0'35'0,"0"0"-1"15,0 0-4-15,0 0-10 16,29 6-6-16,-7-6-6 16,6 1-8-16,12 1 0 15,5-2 0-15,6 2 1 16,3-4-1-16,2 0 0 16,0-1-1-16,0 3-6 15,-8-6-11-15,1 6-7 16,-15-1-6-16,-3 2-4 0,-15-1 1 15,-16 0 0-15,0 0-1 16</inkml:trace>
          <inkml:trace contextRef="#ctx0" brushRef="#br0" timeOffset="2788.1709">3162 552 132 0,'0'20'36'15,"0"-20"0"-15,9 23-13 16,-9-23-10-16,21 20-6 16,-4-9-7-16,-1-2 0 0,4 0 0 15,0 0 0-15,1 0-3 16,1-9-15-16,7 5-10 16,-2-8-7-1,4-1-1-15,-1-5-2 16,3-5-3-16,-1-4-1 0</inkml:trace>
          <inkml:trace contextRef="#ctx1" brushRef="#br0">8305 1842 0,'0'0'0,"0"0"0,0 0 16,0 0-16,0 0 15,-204 0-15,136 0 16</inkml:trace>
          <inkml:trace contextRef="#ctx0" brushRef="#br0" timeOffset="4014.4046">4775 237 112 0,'22'-21'38'0,"-22"21"-2"16,0 0-6-16,5-20-9 16,-5 20-5-16,0 0-14 15,0 0-2-15,-22 16 0 16,22-16 0-16,-27 18 0 16,9-5 0-16,-3 1 0 15,-7 2 0-15,-2 4 0 16,-4 2 0-16,-8-1 0 15,-3 6 0-15,-2 2 0 16,0 0 0-16,2 0 0 16,2 0 0-16,3-4 0 0,4-2 0 15,11-3 0-15,1-4 0 16,24-16 0-16,-23 16 0 16,23-16 0-16,0 0 0 15,0 0-1-15,23 0 0 16,-5-5 2-16,7-1-1 15,6-1 1-15,7 0-1 16,5 2 0-16,13-3 0 16,9 5 0-16,6 3 0 15,8 3 0-15,4 6 0 16,4 4 0-16,-1 5 0 16,-1 4 0-16,-7-1 0 15,-10 4 0-15,-8-1 0 0,-12 1 0 16,-10 2 0-16,-14-2 0 15,-12 0 0-15,-10-1 0 16,-11 1 0 0,-11-2 0-16,-7 3 0 0,-7-5 0 15,-6 1 0-15,-3-6 0 16,-2 0 0-16,-2-1 0 16,0-3 0-16,2-1 0 15,0-2 0-15,2 0 0 16,1 0 0-16,4 0 0 15,-2 2 0-15,4 1 0 16,2-1 0-16,2 3 0 16,1 4 0-16,4 0 0 0,2 0 0 15,3 2 0-15,6 0 0 16,3 2 0-16,4-3 0 16,4 1 0-1,5 0 0-15,7 2 0 0,7-1 0 16,10-3 0-16,6 0 0 15,12-3 0-15,8-1 0 16,10-1 0-16,7-3 0 16,7-1 0-16,3 0 0 15,5-1 0-15,-1-1 0 16,-2 2 0-16,-3-2 0 16,-4-2 0-16,-7 3 0 0,-9-3 0 15,-7 0 0 1,-10-3 0-16,-10 4 0 0,-9-3 0 15,-20-3 0 1,18 13 0-16,-18-13 0 0,0 0-17 16,0 0-15-16,0 0-4 15,0 0 0-15,-9-18-2 16,9-9 0-16,11-4-1 16</inkml:trace>
          <inkml:trace contextRef="#ctx0" brushRef="#br0" timeOffset="4720.9424">6096 570 111 0,'0'0'35'0,"-17"7"-1"0,17-7-6 16,0-23-5-16,0-2-6 15,10 0-10-15,0-4-7 16,1-9 0-16,2 2 0 16,1 0 0-16,1 2 0 15,-1 3 0-15,-1 8 0 16,-1 3 0-16,-12 20 0 15,22-16 0-15,-22 16 0 16,22 9 0-16,-22-9 0 16,27 36 0-16,-9-7 0 15,3 5 0-15,6 2 0 16,2 2 0-16,7 0 0 16,4-2 0-16,3-6 0 0,3-7 0 15,0-5 0-15,5-9 0 16,-4-7 0-16,2-7 0 15,-4-6 0-15,-4-5 0 16,-5-6 0-16,-1-5 0 16,-8-3 0-16,-4-4 0 15,-7-1 0-15,-5-1 0 16,-5-1 0-16,-5 1 0 16,-2 3 0-16,-5 4 0 15,-3 6 0-15,-3 3 0 16,12 20-17-16,-26-11-5 15,26 11-7-15,-25 27-3 16,14 0-3-16,-3 2 1 0,5 11-1 16,0 1 8-16,2 4 6 15</inkml:trace>
          <inkml:trace contextRef="#ctx0" brushRef="#br0" timeOffset="5124.8911">6664 687 99 0,'-14'-30'36'0,"14"30"-2"16,-8-22-5-1,8 22-8-15,0 0-4 16,0 0-4-16,4 20-7 0,1 1-6 16,1 10 0-16,1 5 0 15,0 9 0-15,2 5 0 16,0 8 0-16,0 1 0 16,-3 6 0-16,-1-2 0 15,-3 0 0-15,0 0 0 16,0-7 0-16,-2-8 0 15,1-4 0-15,1-10 0 0,2-7 0 16,-4-27 0-16,16 25-17 16,-16-25-13-16,16-23-5 15,-7-6 0-15,8-5-1 16,-1-13 0-16,9-5-2 16</inkml:trace>
          <inkml:trace contextRef="#ctx0" brushRef="#br0" timeOffset="5680.769">7316 1279 113 0,'0'0'36'16,"0"0"-2"-16,-19-2-1 15,19 2-12-15,0 22-7 16,4-6-10-16,-2 2-4 16,3 2 0-16,1 2 0 15,-3-1 0-15,3-1 0 16,1-4 0-16,-7-16 0 16,7 18-9-16,-7-18-15 15,0 0-6-15,27-29-4 16,-20-3 1-16,8-2-1 15,-10-13 0-15,8-2 1 0</inkml:trace>
          <inkml:trace contextRef="#ctx0" brushRef="#br0" timeOffset="5833.1868">7371 955 81 0,'-16'-18'22'0,"16"18"0"16,-21-5-4-16,21 5-5 15,-13 18-8-15,13-18-9 16,7 25-10-16,-7-25-3 15,24 24-6-15,-8-15 0 16,9-4 0-16,0 0 1 16,6-3 0-16</inkml:trace>
          <inkml:trace contextRef="#ctx0" brushRef="#br0" timeOffset="6297.1929">7608 1096 138 0,'-13'30'35'0,"13"-30"-1"16,-5 36-10-16,3-18-7 15,9 9-10-15,-1 0-7 16,1 0 0-16,4 0 0 16,-1-3 0-16,3-1 0 15,-2-5 0-15,-11-18 0 16,20 22 0-16,-20-22 0 0,16 0 0 15,-16 0 0-15,9-22 0 16,-5 4 0 0,-1-5 0-16,-3-4 0 15,2-8 0-15,-2-1 0 0,2 0 0 16,0-1 0-16,3 2 0 16,2 5 0-16,1 3 0 15,2 9 0-15,-10 18 0 16,29-6 0-16,-9 17 0 15,-2 9 0-15,4 11 0 16,-1 3 0-16,3 4 0 16,-1 5 0-16,-1-2 0 15,0-1 0-15,-3-4 0 16,1 0-3-16,-9-16-14 0,5 3-8 16,-16-23-5-1,18 16-4-15,-18-16-1 16,0 0 1-16,11-32-2 0,-7 8 10 15</inkml:trace>
          <inkml:trace contextRef="#ctx0" brushRef="#br0" timeOffset="6975.0928">8281 1231 73 0,'0'0'35'0,"0"0"1"16,22 7-4-16,-22-7-6 15,0 0-3-15,0 0-4 0,-17-16-8 16,17 16-11-16,-27-20 0 16,9 9 0-16,-2 0 0 15,-3-1 0-15,-1-1 0 16,1 2 0-16,0 4 0 15,1 5 0-15,0 2 0 16,6 7 0-16,16-7 0 16,-20 27 0-16,16-9 0 15,6 4 0-15,6 1 0 16,2 3 0-16,7-3 0 16,6-3 0-16,-1-6 0 15,7-3 0-15,-2-6 0 16,2-8 0-16,-1-4 0 0,-1-10 0 15,-1-4 0-15,-6-3 0 16,-2-4 0-16,-4-5 0 16,-5-3 0-16,-5 0 0 15,-4-7 0-15,-4 0 0 16,-3 0 0-16,-2 0 0 16,-2 3 0-16,-2 6 0 15,3 7 0-15,1 5 0 16,9 22 0-16,0 0 0 15,-17-3 0-15,17 22 0 16,6 7 0-16,1 6 0 16,6 8 0-16,3 5 0 15,2 3 0-15,0 1 0 0,2 1 0 16,-2-3 0-16,0-4 0 16,0-5 0-16,-4-8 0 15,-1-3 0-15,-13-27-1 16,20 33-16-16,-20-33-5 15,16 3-6-15,-16-3-3 16,9-19-2-16,-5-3-1 16,5 4 0-16,-2-5 9 15,0-6 7-15</inkml:trace>
        </inkml:traceGroup>
        <inkml:traceGroup>
          <inkml:annotationXML>
            <emma:emma xmlns:emma="http://www.w3.org/2003/04/emma" version="1.0">
              <emma:interpretation id="{352CD73E-E285-4F28-AB6B-7D98B9C43945}" emma:medium="tactile" emma:mode="ink">
                <msink:context xmlns:msink="http://schemas.microsoft.com/ink/2010/main" type="inkWord" rotatedBoundingBox="10720,5495 14050,5678 14006,6476 10677,6293"/>
              </emma:interpretation>
              <emma:one-of disjunction-type="recognition" id="oneOf1">
                <emma:interpretation id="interp5" emma:lang="en-US" emma:confidence="0">
                  <emma:literal>involved</emma:literal>
                </emma:interpretation>
                <emma:interpretation id="interp6" emma:lang="en-US" emma:confidence="0">
                  <emma:literal>ordinary</emma:literal>
                </emma:interpretation>
                <emma:interpretation id="interp7" emma:lang="en-US" emma:confidence="0">
                  <emma:literal>oviduct</emma:literal>
                </emma:interpretation>
                <emma:interpretation id="interp8" emma:lang="en-US" emma:confidence="0">
                  <emma:literal>ovrdval</emma:literal>
                </emma:interpretation>
                <emma:interpretation id="interp9" emma:lang="en-US" emma:confidence="0">
                  <emma:literal>oidia</emma:literal>
                </emma:interpretation>
              </emma:one-of>
            </emma:emma>
          </inkml:annotationXML>
          <inkml:trace contextRef="#ctx0" brushRef="#br0" timeOffset="7313.0411">8597 1119 57 0,'0'0'26'16,"0"0"3"-16,0 0 2 15,18 32-3-15,-18-15-2 16,7 11-4-16,-5-4-3 16,7 5-6-16,-4-4-9 15,4 0-4-15,2-2 0 16,-11-23-6-16,23 26-11 16,-23-26-5-16,24-6-3 15,-19-10-1-15,-5 16 1 16,13-40-1-16,-9 17 4 15,-10-6 8-15,-1-3 9 16,-4 1 9-16,-5-1 7 16,0 5 4-16,-6-2 2 0,6 6 0 15,-2-1-1-15,5 8-3 16,13 16-5-16,-16-23-8 16,16 23-8-1,0 0-8-15,0 0-5 0,25-2-3 16,-7 11-1-16,2 0 3 15,2 2 1-15,1 3 4 16</inkml:trace>
          <inkml:trace contextRef="#ctx0" brushRef="#br0" timeOffset="7757.8161">8802 1135 98 0,'0'0'35'15,"-16"-12"1"-15,16 12-5 16,-16-13-5-16,16 13-7 0,0 0-9 16,0 0-10-16,0 0 0 15,0 0 0-15,-9 25 0 16,14-5 0-16,4 5 0 16,4 8 0-16,1 1 0 15,6 2 0-15,2-4 0 16,5-1 0-16,0-6 0 15,2-2 0-15,0-8 0 16,0-6 0-16,-2-9 0 16,0-7 0-16,-6-8 0 15,-1-5 0-15,-5-3 0 16,-3-6 0-16,-4-1 0 16,-5-6 0-16,-3 3 0 15,-3 3 0-15,-3 3 0 0,-1 3 0 16,0 4 0-16,1 4 0 15,6 16 0-15,-11-21-1 16,11 21-16-16,0 0-6 16,0 0-6-16,18-8-2 15,-1 12-3-15,-17-4 0 16,30-2 2-16,-12 0 8 16,2-3 5-16</inkml:trace>
          <inkml:trace contextRef="#ctx0" brushRef="#br0" timeOffset="8084.1824">9344 1132 107 0,'9'21'35'0,"3"13"0"0,-8-5-4 15,9 11-7-15,-12-8-7 16,10 2-11-16,-7-5-6 16,-1-4 0-16,3-3 0 15,-6-22-5-15,0 0-15 16,16 0-5-16,-16 0-4 15,15-43-3-15,-6 14-1 16,-9-12 0-16,3-4 3 16,-6-4 9-16,-6-1 11 15,-2 1 11-15,-4 4 9 16,-3 6 5-16,4 4 3 16,-4 12-2-16,3 7 1 0,15 16-1 15,-18-6-5-15,18 6-9 16,2 26-9-16,11-5-7 15,3 4-5-15,9 0 2 16,2 1-1-16,9-1 0 16,0-2 1-16</inkml:trace>
          <inkml:trace contextRef="#ctx0" brushRef="#br0" timeOffset="9030.7956">10028 1200 96 0,'0'0'36'16,"5"-23"-1"-16,-5 23-2 15,-22-26-7-15,-3 8-4 16,5 8-15-16,-12-5-7 16,-1 3 0-16,-5 4 0 15,2 1 0-15,0 4 0 16,0 3 0-16,2 5 0 15,5 4 0-15,7 5 0 16,4 4 0-16,7 6 0 16,6 5 0-16,7 3 0 15,7 2 0-15,5 2 0 16,10-3 0-16,3-3 0 16,9-6 0-16,4-6 0 0,3-11 0 15,4-5 0-15,-6-15-4 16,10 0-9-16,-13-15-4 15,3 2-3 1,-14-13-2-16,6 1-2 0,-17-11-1 16,0 1 4-16,-12-6 4 15,-2-2 7-15,-8-3 4 16,1 3 8-16,-4 6 6 16,-4 1 10-16,8 15 6 15,-11 5 1-15,16 29 1 16,-17-14-3-16,15 30-2 15,-5 2-3-15,13 18-4 16,-5 5-14-16,8 8 0 16,4 7 0-16,2-1 0 15,3 1 0-15,3 0 0 16,1-6 0-16,3-7 0 16,-1-8 0-16,-1-14 0 0,6-5-11 15,-6-14-8-15,6-2-4 16,-7-18-3-16,5-2-1 15,-11-12 1-15,6 1-1 16,-9-8 9-16,-3 1 8 16,-2 0 8-16,-5 4 7 15,-3 7 5-15,-2 6 7 16,2 21 3-16,0 0 2 16,0 0 1-16,-10 16 1 15,15 12-2-15,-3 5-3 16,12 5-4-16,-1 3-5 15,8 2-8-15,1 0-2 16,9-5 0-16,1-4 0 0,4-8 0 16,0-8 0-16,-1-6 0 15,-3-10 0-15,-3-11 0 16,-4-9 0-16,-8-7 0 16,-3-4 0-16,-14-7-2 15,-4-2-6-15,-10-9-2 16,-2 8-1-16,-8-4-4 15,6 8-2-15,-5 0-4 16,8 9 1-16,1 3-2 16,14 23 0-16,0-22-2 15,0 22 1-15,29-1 4 16,-6 2 2-16,6 7 4 16</inkml:trace>
          <inkml:trace contextRef="#ctx0" brushRef="#br0" timeOffset="9784.2384">11320 1085 121 0,'0'0'34'0,"0"0"1"0,3-18-4 16,-19 5-6-1,16 13-16-15,-34-21-9 16,14 8 0-16,0 2 0 15,-2-1 0-15,2 1 0 0,1 2 0 16,-1 2 0-16,20 7 0 16,-31-4 0-16,31 4 0 15,-27 9 0-15,27-9 0 16,-18 29 0-16,14-8 0 16,4 5 0-16,4 2 0 15,3 1 0-15,4 0 0 16,3 0 0-16,4-6 0 15,4-7 0-15,2-1 0 16,1-10 0-16,2-7 0 16,-2-5 0-16,2-4 0 15,0-5 0-15,-5-2 0 16,0-2 0-16,-6-3 0 0,-2 5 0 16,-7 0 0-16,2 2 0 15,-9 16 0-15,4-20 0 16,-4 20 0-16,0 0 0 15,0 0 0-15,0 23 0 16,6-3 0-16,-1 0 0 16,6 3 0-16,1 1 0 15,5-3 0-15,1-1 0 16,3-7 0-16,5-2 0 16,-5-10-11-16,8-1-8 15,-7-10-4-15,3 1-3 16,-3-13-2-16,1 2-1 15,-8-9 0-15,1 1 8 0,-5-7 5 16,-4-2 5 0,-2-1 5-16,-5-3 7 15,-3-3 5-15,-1 3 8 16,0 5 8-16,-6 2 7 0,8 10 1 16,-9 5-1-16,11 19-1 15,0 0-3-15,0 0-5 16,-7 32-5-16,12 0-15 15,6 12 0-15,0 4 0 16,3 6 0-16,3 2 0 16,2-4 0-16,1-2 0 15,2-3 0-15,-6-14-4 16,6-3-27-16,-22-30-3 0,34 20-1 16,-34-20-1-1,31-29-1-15,-19-5-2 16,3-11 3-16</inkml:trace>
        </inkml:traceGroup>
        <inkml:traceGroup>
          <inkml:annotationXML>
            <emma:emma xmlns:emma="http://www.w3.org/2003/04/emma" version="1.0">
              <emma:interpretation id="{55CA4333-5680-4AB2-A019-0D0C827559D2}" emma:medium="tactile" emma:mode="ink">
                <msink:context xmlns:msink="http://schemas.microsoft.com/ink/2010/main" type="inkWord" rotatedBoundingBox="14719,5896 18103,6082 18067,6741 14683,6555"/>
              </emma:interpretation>
              <emma:one-of disjunction-type="recognition" id="oneOf2">
                <emma:interpretation id="interp10" emma:lang="en-US" emma:confidence="1">
                  <emma:literal>masses</emma:literal>
                </emma:interpretation>
                <emma:interpretation id="interp11" emma:lang="en-US" emma:confidence="0">
                  <emma:literal>amasses</emma:literal>
                </emma:interpretation>
                <emma:interpretation id="interp12" emma:lang="en-US" emma:confidence="0">
                  <emma:literal>•masses</emma:literal>
                </emma:interpretation>
                <emma:interpretation id="interp13" emma:lang="en-US" emma:confidence="0">
                  <emma:literal>mashies</emma:literal>
                </emma:interpretation>
                <emma:interpretation id="interp14" emma:lang="en-US" emma:confidence="0">
                  <emma:literal>massifs</emma:literal>
                </emma:interpretation>
              </emma:one-of>
            </emma:emma>
          </inkml:annotationXML>
          <inkml:trace contextRef="#ctx0" brushRef="#br0" timeOffset="11007.5857">12680 1094 91 0,'-32'-20'36'0,"32"20"-2"15,-27-16 1-15,27 16-7 16,-17-6-7-16,17 6-11 15,0 0-10-15,0 31 0 16,4-11 0-16,1 7 0 16,4 3 0-16,0 5 0 15,0-1 0-15,2 2 0 16,0-4 0-16,0-3 0 16,-2-4 0-16,0-7 0 15,-9-18 0-15,14 18 0 16,-14-18 0-16,0 0 0 0,13-18 0 15,-11-2-3-15,3-3-1 16,-3-4 1-16,0-5 4 16,0-3 1-16,-1-2 2 15,3 2-1-15,-2 1-3 16,3 5 0-16,-1 6 0 16,-4 23 0-16,18-20 0 15,-18 20 0-15,31 16 0 16,-13 6 0-16,3 5 0 15,1 7 0-15,0 4 0 16,1 2 0-16,0 1 0 16,-1-3 0-16,-2-2 0 15,-4-6 0-15,2-3 0 0,-5-9 0 16,-1-1 0-16,-12-17-3 16,0 0-7-16,20 3-2 15,-20-3 1-15,9-30 0 16,-3 4 1-16,-4-6 1 15,3-2 4-15,-1-2 4 16,-1 0 3-16,3 3 2 16,-5 5 3-16,-1 28 5 15,17-26-1-15,-17 26 1 16,25 17-1-16,-9 10-1 16,2 3-7-16,6 12-3 15,-3 1 0-15,1 2 0 16,3 2 0-16,-3-2 0 0,0-2 0 15,-6-11-4 1,5-1-19-16,-21-31-6 16,31 28-4-16,-31-28-1 15,29-1 1-15,-15-16-1 0,6-4 5 16,-3-4 8-16,1-4 8 16,0-2 12-16</inkml:trace>
          <inkml:trace contextRef="#ctx0" brushRef="#br0" timeOffset="11617.7547">13678 1349 49 0,'16'6'20'16,"-16"-6"3"-16,0 0 7 16,0 0 3-16,0 0-7 15,0 0-2-15,-7-22-3 0,7 22-3 16,-18-21-7-16,18 21-11 15,-31-22 0-15,13 9 0 16,-4 4 0-16,-1 2 0 16,0 0 0-16,-4 3 0 15,-2 4 0-15,-2 6 0 16,2 5 0-16,2 5 0 16,0 7 0-16,4 4 0 15,6 6 0-15,6 3 0 16,8 0 0-16,6-2 0 15,8-4 0-15,7-5 0 16,9-3 0-16,2-11 0 16,4-4 0-16,1-7 0 0,0-5 0 15,1-3 0-15,-5-4 0 16,-3-3 0-16,-5-1 0 16,-6-2 0-16,-5-1 0 15,-2-1 0-15,-7-2 0 16,-2 1 0-16,-6 1 0 15,3 0 0-15,3 20 0 16,-11-27 0-16,11 27 0 16,0 0 0-16,0 0 0 15,0 0 0-15,5 23 0 16,4-1 0-16,4 7 0 16,2 1 0-16,1 5 0 15,4-5 0-15,1 2 0 0,-1-10 0 16,5 3-14-16,-5-14-12 15,9-2-5-15,-5-11-1 16,3-1-2 0,-6-12 1-16,10 1 0 0,-4-10 8 15,2-4 8-15,2-3 8 16,1-1 9-16</inkml:trace>
          <inkml:trace contextRef="#ctx0" brushRef="#br0" timeOffset="12087.4404">14212 1330 98 0,'-18'9'26'0,"18"-9"2"16,-29 7-1-16,29-7-6 0,-34 9-5 15,34-9-1-15,-33 11-3 16,33-11-1-16,-32 9-10 16,32-9-1-16,-31 16 0 15,31-16 0-15,-27 20 0 16,27-20 0-16,-20 21 0 15,20-21 0-15,-7 20 0 16,7-20 0-16,7 18 0 16,-7-18 0-16,24 14 0 15,-6-8 0-15,5 1 0 16,2 0 0-16,6 0 0 16,-2 4 0-16,2 2 0 15,-2 1 0-15,-2 4 0 0,-2 2 0 16,-5 0 0-16,-4 1 0 15,-7 1 0-15,-4-2 0 16,-5-2 0 0,-5-2 0-16,5-16 0 0,-22 23 0 15,4-14 0-15,-2-3 0 16,4-1-2-16,-9-10-14 16,25 5-5-16,-34-15-4 15,34 15-3-15,-27-25-4 16,27 25 0-16,-9-36 4 15,10 16 6-15,7-1 3 16,-1-3 6-16,11 1 3 0,4-2 4 16,5-1 6-16</inkml:trace>
          <inkml:trace contextRef="#ctx0" brushRef="#br0" timeOffset="12662.587">14622 1454 65 0,'0'0'27'16,"-17"0"2"-16,17 0 1 16,-23-7 2-16,23 7-6 0,-22-13-6 15,22 13-5 1,-25-7-4-16,25 7-11 15,-20-4 0-15,20 4 0 16,0 0 0-16,0 0 0 0,-18 9-1 16,18-9-3-16,0 0-1 15,7 16 1-15,-7-16 2 16,13 17 1-16,-13-17 0 16,25 18 1-16,-5-9 0 15,2 0-1-15,3-2 2 16,-2 2 0-16,8 0 1 15,-2 0 0-15,0 1 2 16,-2 3 0-16,2 3-1 16,-6-1-1-16,-1 4-2 15,-6-1 0-15,-3 0 0 16,-6-1 0-16,-3-1 0 16,-4-16 0-16,-9 27 0 0,9-27 0 15,-24 16 0-15,24-16 0 16,-29 4 0-16,11-8 0 15,0-3 0-15,2-2 0 16,-4-11-6-16,9 4-10 16,-5-9-5-16,11 3-3 15,-6-7-5-15,13 6-2 16,-2-4-2-16,7 2 8 16,4 1 4-16,3 1 3 15,4 3 4-15,0 0 3 16,6 4 6-16</inkml:trace>
          <inkml:trace contextRef="#ctx0" brushRef="#br0" timeOffset="13103.2088">15093 1535 67 0,'0'0'22'0,"30"9"1"16,-30-9 1-16,33-11-4 15,-33 11-3-15,30-18 0 16,-30 18-2-16,35-23-1 16,-21 6-2-16,4 8-2 15,-7-7-1-15,-11 16-4 16,23-27-5-16,-23 27 0 16,15-30 0-16,-10 12 0 0,-3-2 0 15,-6 2 0-15,1 0 0 16,-3 2 0-16,6 16 0 15,-21-26 0-15,21 26 0 16,-33-12 0-16,13 14 0 16,-1 5 0-16,-1 5 0 15,-3 6 0-15,1 4 0 16,3 5 0-16,1 5 0 16,7-1 0-16,10 3-1 15,1-5-13-15,16-2-4 16,3-9-4-16,13 0-4 15,-1-13-4-15,16-3-1 16,0-6 2-16,0-5 5 0,6-5 4 16,-6-6 4-16,4 1 3 15,-4-7 4-15</inkml:trace>
          <inkml:trace contextRef="#ctx0" brushRef="#br0" timeOffset="13553.0122">15897 1178 107 0,'-29'17'32'0,"-7"-3"-2"16,6 2 0-1,-5-5-7-15,8 3-13 16,4-6-4-16,23-8-3 15,-25 19-1-15,25-19 1 0,0 20 0 16,0-20 1-16,18 16-2 16,-2-7-2-16,0 0 0 15,6 2 0-15,5 2 0 16,0-1 0-16,0 5 0 16,0 4 0-16,-2 1 0 15,-3 5 0-15,0-2 0 16,-6 2 0-16,-7 3 0 15,-5-1 0-15,-8-2 0 0,-3-2 0 16,-8-1 0 0,-3-3 0-16,-7-4 0 15,-2-5 0-15,0-6 0 16,-2-3 0-16,4-3 0 0,-4-11-5 16,13 2-28-16,1-12-2 15,13 1-1-15,2-12-2 16,15-4 0-16,8-13-2 15,10-5 11-15</inkml:trace>
        </inkml:traceGroup>
      </inkml:traceGroup>
    </inkml:traceGroup>
    <inkml:traceGroup>
      <inkml:annotationXML>
        <emma:emma xmlns:emma="http://www.w3.org/2003/04/emma" version="1.0">
          <emma:interpretation id="{6A4395CA-6AA4-48CE-BCA7-0A78BAA53CB7}" emma:medium="tactile" emma:mode="ink">
            <msink:context xmlns:msink="http://schemas.microsoft.com/ink/2010/main" type="paragraph" rotatedBoundingBox="2075,7768 16626,7863 16612,9972 2062,98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F43254-11F5-4D4E-903E-BA5932E6D2C3}" emma:medium="tactile" emma:mode="ink">
              <msink:context xmlns:msink="http://schemas.microsoft.com/ink/2010/main" type="line" rotatedBoundingBox="2075,7768 16626,7863 16612,9972 2062,9877"/>
            </emma:interpretation>
          </emma:emma>
        </inkml:annotationXML>
        <inkml:traceGroup>
          <inkml:annotationXML>
            <emma:emma xmlns:emma="http://www.w3.org/2003/04/emma" version="1.0">
              <emma:interpretation id="{C62187F9-C47E-4874-899A-ECDC94BBD446}" emma:medium="tactile" emma:mode="ink">
                <msink:context xmlns:msink="http://schemas.microsoft.com/ink/2010/main" type="inkWord" rotatedBoundingBox="2074,8047 8145,8087 8137,9431 2065,9392"/>
              </emma:interpretation>
              <emma:one-of disjunction-type="recognition" id="oneOf3">
                <emma:interpretation id="interp15" emma:lang="en-US" emma:confidence="0">
                  <emma:literal>ammonal.</emma:literal>
                </emma:interpretation>
                <emma:interpretation id="interp16" emma:lang="en-US" emma:confidence="0">
                  <emma:literal>ammonal</emma:literal>
                </emma:interpretation>
                <emma:interpretation id="interp17" emma:lang="en-US" emma:confidence="0">
                  <emma:literal>amoral.</emma:literal>
                </emma:interpretation>
                <emma:interpretation id="interp18" emma:lang="en-US" emma:confidence="0">
                  <emma:literal>Xcmmfotal'</emma:literal>
                </emma:interpretation>
                <emma:interpretation id="interp19" emma:lang="en-US" emma:confidence="0">
                  <emma:literal>Xcmmfotal"</emma:literal>
                </emma:interpretation>
              </emma:one-of>
            </emma:emma>
          </inkml:annotationXML>
          <inkml:trace contextRef="#ctx0" brushRef="#br0" timeOffset="42960.0821">3438 3771 93 0,'0'0'36'16,"0"0"-7"-16,0 0-7 16,0 0-4-16,18 33-5 15,-7-5-5-15,0 7-4 0,3 6-3 16,0 6 0-16,1-2-1 16,-3 2 0-16,1-3 1 15,-2-4-2-15,-2-11-8 16,4 3-10-16,-8-12-8 15,4-4-7-15,-9-16-2 16,0 0 0-16,0 0-2 16,0 0 13-16</inkml:trace>
          <inkml:trace contextRef="#ctx0" brushRef="#br0" timeOffset="43153.0365">3391 3940 96 0,'0'0'35'0,"14"18"-1"16,-14-18-12-16,27 17-11 15,-7-12-10-15,4 2-14 16,-3-9-14-16,6 2-7 16,0-5-2-16,2 0 0 15,0-3 1-15,4-4 18 16</inkml:trace>
          <inkml:trace contextRef="#ctx0" brushRef="#br0" timeOffset="43627.7328">3967 3834 39 0,'-19'-5'23'16,"1"-1"0"-16,2 6-7 15,-2 2-5-15,18-2-2 16,-27 15-2-16,27-15-2 16,-20 34-1-16,15-11 0 15,1 10-2-15,6 3 1 16,3 5-1-16,8 0 0 0,3 2 0 15,8-3 1 1,1-4-1-16,7-2 5 16,-1-14 2-16,5-4 0 15,-3-12-1-15,3-6 0 0,-7-9-1 16,-2-1 0-16,-7-10 0 16,-4-1-5-16,-5-1-6 15,-13-5-2-15,-4 6-3 16,-10-4-1-16,-4 6-1 15,-7-6-1-15,2 7 0 16,-6-2-3-16,10 8 0 16,-3-2-1-16,8 5-1 15,16 11-3-15,-16-20-4 16,16 20 0-16,7-16 1 16,-7 16 21-16</inkml:trace>
          <inkml:trace contextRef="#ctx0" brushRef="#br0" timeOffset="43904.0222">4259 3719 69 0,'-7'16'35'0,"8"6"1"15,-2 5-8-15,10 16-8 16,-4-2-3-16,9 12-5 16,-1 1-6-16,5 1-4 15,-3-1-2-15,3-2-2 0,0-3-9 16,-4-17-11-16,2 1-10 16,-3-13-4-16,-13-20 1 15,0 0-1-15,18 1 0 16</inkml:trace>
          <inkml:trace contextRef="#ctx0" brushRef="#br0" timeOffset="44072.1354">4311 3926 40 0,'20'20'12'16,"3"-2"-12"-16,6 5-11 15,2-7-5-15,5 2-1 16,2-7 10-16</inkml:trace>
          <inkml:trace contextRef="#ctx0" brushRef="#br0" timeOffset="44880.057">4905 3984 43 0,'-36'-8'21'0,"3"1"-5"15,4 4-5-15,1-3-2 16,2 4-1-16,3 4-2 15,3 7-1-15,2 2-2 16,18-11-1-16,-27 34-1 16,16-10-1-16,4 2-1 15,3 1 0-15,4 2 0 16,4-4 0-16,3-3-1 16,4-4 0-16,5-4 0 15,0-6 0-15,6-5 1 0,-2-3 0 16,1-7 1-16,1-4 1 15,-4-1 2-15,0-1 2 16,-2-1 1 0,-16 14 0-16,24-26 1 0,-24 26-1 15,16-16 1-15,-16 16 1 16,0 0 4-16,20 2-2 16,-20-2-1-16,13 20 0 15,-13-20-1-15,21 32 0 16,-6-16-1-16,3 6-3 15,2-2-5-15,1-2 1 16,3-6 0-16,1-4 0 16,-2-5 0-16,4-3-1 15,-1-7-3-15,-3-11-6 16,4 0-4-16,-5-13-3 16,3 4-2-16,-9-14-1 15,6 1-1-15,-11-10 0 0,0-2 3 16,-8-2 6-16,-4-7 9 15,-5 3 5-15,-5-1 5 16,2 8 7-16,-5 1 7 16,5 16 1-16,-4 5 0 15,13 29 0-15,-14-16-5 16,14 16-2-16,2 36-3 16,7-2-5-16,1 11-7 15,5 11 0-15,3 10 0 0,4 3 0 16,3 5 0-1,-2-2 0-15,-1-2 0 16,-2-9 0-16,0-9 0 16,-2-14-5-16,3-6-12 0,-8-16-11 15,-13-16-7-15,22-1 0 16,-10-17 1-16,-5-11-2 16,4-13 1-16</inkml:trace>
          <inkml:trace contextRef="#ctx0" brushRef="#br0" timeOffset="39293.0175">-21 3159 74 0,'-16'-10'33'0,"16"10"-2"15,0 0-8-15,-2 25-3 16,2-25-4-16,9 38-2 16,-4-15-4-16,8 15-3 15,1 5-6-15,4 4-1 16,2 5-1-16,5 6 1 0,1 3-1 16,1 2 0-1,2-2 0-15,-1 0 1 16,-1-3 0-16,1-4 0 0,-1 0-1 15,-4-9 1-15,1-4 0 16,-5-5 0-16,-2-4 0 16,-3-5 1-16,-1-7-1 15,-4-4 0-15,-9-16-1 16,0 0-11-16,0 0-9 16,0 0-6-16,0 0-7 15,5-18-3-15,-7-3 0 16,-8-10 1-16,2-5 17 15</inkml:trace>
          <inkml:trace contextRef="#ctx0" brushRef="#br0" timeOffset="39767.4499">305 3327 15 0,'0'0'18'0,"0"0"-1"15,-9-16-1-15,9 16 3 16,0 0 5-16,0 0 0 16,0 0-2-16,0 0-1 15,-23 0-3-15,23 0-1 16,-20 25-6-16,7-5-4 0,-3 5-8 15,-4 7 0-15,2 2 0 16,-5 4 0-16,-1 4 0 16,1-1 1-16,-1 4-1 15,3 0 1-15,-1-4 1 16,4-3-1-16,2 0 0 16,3-2 0-16,2-6 0 15,6-3 0-15,1-3 0 16,1-6 0-16,3-2 0 15,0-16 0-15,3 22 0 16,-3-22-1-16,0 0-8 16,0 0-5-16,17 14-4 0,-17-14-5 15,0 0-4-15,19-14-7 16,-19 14-2-16,18-20 1 16,-18 20 9-16,29-25 26 15</inkml:trace>
          <inkml:trace contextRef="#ctx0" brushRef="#br0" timeOffset="40583.5876">847 3994 38 0,'0'0'33'0,"18"-3"-2"16,-18 3-4-16,0 0-2 16,0 0-4-16,-7-18-2 0,7 18-3 15,-6-20-6-15,6 20-6 16,-13-22-4-16,13 22-1 16,-19-14 0-16,19 14 1 15,-27-13-1-15,27 13 0 16,-31-1 0-16,31 1 1 15,-31 7-1-15,31-7 1 16,-27 21 0-16,16-1 0 16,2 4 0-16,2 3 0 15,3 7 0-15,4 5 0 16,8 6 0-16,4 2 0 16,5 0-1-16,2-6 1 15,7-1 0-15,3-6 0 0,1-7-1 16,4-5-7-16,-5-19-10 15,7-3-9-15,-7-12-8 16,6-8 0-16,-5-7 0 16,5-6-1-16</inkml:trace>
          <inkml:trace contextRef="#ctx0" brushRef="#br0" timeOffset="41296.0245">1294 4018 49 0,'-7'30'30'0,"2"1"4"16,8 5-9-16,-3-9-7 16,11 7-3-1,-4-7-2-15,8 5-1 0,-5-10-3 16,5-4-4-16,-1 2-6 15,-14-20-7-15,24 23-1 16,-24-23-3-16,0 0-1 16,16 4-1-16,-16-4 0 15,5-20 1-15,-3 4 3 16,-4-6 4-16,1-7 5 16,1-3 4-16,-4-6 7 0,8 4 4 15,-6-4 1-15,9 9-1 16,-7-3 0-16,11 16 0 15,-11 16-3-15,22-14-2 16,-22 14-6-16,28 18-3 16,-8 3 0-16,0 6 0 15,4 7 0-15,1 2 1 16,0-2-1-16,0 1 0 16,-1-3 0-16,-3-3 0 15,-1-8-1-15,-3-1 1 16,-17-20-1-16,19 18-1 15,-19-18-3-15,0 0-3 16,0 0 0-16,13-30-1 16,-13 8 0-16,-4-7 1 15,3-1 0-15,1-8 0 16,1 2 5-16,1 0 5 16,0 0 4-16,7 11 3 0,0 1 0 15,7 14 0-15,1 8 0 16,4 14 1-16,-1 8-2 15,7 14-2-15,2 11-4 16,0 7-2-16,2 4 0 16,-3 0 0-16,1-2 0 15,-5-4-1-15,-3-6 1 16,-8-12-16-16,3-5-11 16,-10-11-9-16,-6-16-1 15,0 0 0-15,-2-29 0 16</inkml:trace>
          <inkml:trace contextRef="#ctx0" brushRef="#br0" timeOffset="42365.6884">1989 3518 93 0,'-18'-20'36'15,"18"20"-7"-15,0 0-7 16,0 0-6-16,-7 25-5 0,14 0-5 16,5 4-4-16,5 9-2 15,4 8 0-15,3 5 0 16,3 6 0-16,-2 3 0 16,0-1 0-16,1-5 1 15,-5 0-1-15,-1-12 0 16,-5-8 0-16,-3-9 0 15,-3-9 0-15,-9-16 0 16,0 0 1-16,16-2-1 16,-16-18 0-16,-1-5 0 15,-3-9 0-15,-3-9 0 16,-4-11 0-16,-2-9 0 0,3-5 0 16,-1-6 0-16,4 2 1 15,5 2 0-15,2 7 0 16,7 7 0-16,7 13 1 15,8 14-1-15,3 15-1 16,4 12 0-16,4 14-1 16,3 14 0-16,5 8-1 15,3 11 2-15,-1 5-2 16,2 4 2-16,-2 4 0 16,-1-1 0-16,-3-3 0 15,1-3 0-15,-9-5 1 16,-2-8-1-16,-4-4 0 15,-5-8 0-15,-4-8 0 0,-16-18 0 16,24 9-1-16,-24-9-4 16,7-31-1-16,-13-1-2 15,1-8 1 1,-6-10-1-16,6-6 2 0,-4-5 0 16,3 1 3-16,4 3 7 15,-1 1 3-15,10 9 1 16,0 8 0-16,11 13 0 15,0 8-1-15,8 13-1 16,2 10-2-16,5 12-4 16,5 11-1-16,3 12 1 15,1 5 0-15,-1 7-1 16,1 6 1-16,-4-1 0 0,-2 1 0 16,-5-2 1-1,-4-4-1-15,-6-5 1 16,-3-6-1-16,-3-7 0 15,-4-5 0-15,-2-9-2 0,-2-4-10 16,-7-16-8-16,0 0-7 16,0 0-8-16,5-18 0 15,-5 0-2-15,2-2 1 16,-2-3 20-16</inkml:trace>
          <inkml:trace contextRef="#ctx0" brushRef="#br0" timeOffset="45451.3093">6020 3645 124 0,'-24'7'35'0,"24"-7"0"16,-19 2-7-16,19-2-19 15,0 0-8-15,0 0-1 16,0 0 0-16,0 0 1 16,0 0 0-16,0 0 0 0,0 0 0 15,-4-21 0-15,4 21-17 16,7-20-11-16,0 4-9 15,1-4-5-15,1-5 0 16,3-4-2-16,3-9 11 16</inkml:trace>
        </inkml:traceGroup>
        <inkml:traceGroup>
          <inkml:annotationXML>
            <emma:emma xmlns:emma="http://www.w3.org/2003/04/emma" version="1.0">
              <emma:interpretation id="{74FE88E2-D23B-4461-9668-C1478AE87E4D}" emma:medium="tactile" emma:mode="ink">
                <msink:context xmlns:msink="http://schemas.microsoft.com/ink/2010/main" type="inkWord" rotatedBoundingBox="8785,8204 10470,8215 10461,9618 8776,9607"/>
              </emma:interpretation>
              <emma:one-of disjunction-type="recognition" id="oneOf4">
                <emma:interpretation id="interp20" emma:lang="en-US" emma:confidence="1">
                  <emma:literal>g:</emma:literal>
                </emma:interpretation>
                <emma:interpretation id="interp21" emma:lang="en-US" emma:confidence="0">
                  <emma:literal>gee</emma:literal>
                </emma:interpretation>
                <emma:interpretation id="interp22" emma:lang="en-US" emma:confidence="0">
                  <emma:literal>g</emma:literal>
                </emma:interpretation>
                <emma:interpretation id="interp23" emma:lang="en-US" emma:confidence="0">
                  <emma:literal>gay</emma:literal>
                </emma:interpretation>
                <emma:interpretation id="interp24" emma:lang="en-US" emma:confidence="0">
                  <emma:literal>gap</emma:literal>
                </emma:interpretation>
              </emma:one-of>
            </emma:emma>
          </inkml:annotationXML>
          <inkml:trace contextRef="#ctx0" brushRef="#br0" timeOffset="46623.2631">7068 3557 108 0,'0'0'33'16,"0"0"-2"-16,9-32-7 15,-9 32-3-15,-3-31-6 16,1 15-5-16,-7-6-7 16,-2 1-3-16,-3-4-1 0,-4 1 1 15,-2 3-1-15,0-1 0 16,-4 6 0-16,-3 3 0 15,0 8 1-15,-2 3 0 16,-1 7-1-16,1 8 1 16,0 5-1-16,0 9 1 15,2 5 0-15,4 8 0 16,5 5-1-16,7 4 1 0,5 3 0 16,10-2 0-1,5 0-1-15,9-1 1 16,4-9 0-16,7-12 1 15,3-4 0-15,4-10 0 0,2-12 0 16,2-6 0-16,-2-8 1 16,-1-8-1-16,0-5 0 15,-5 0 0-15,-3-4 0 16,-4-2 0-16,-5 1-1 16,-2-1 0-16,-5 0 1 15,-2 3-1-15,-4 1 0 16,-4 0 0-16,-3 2-1 15,-3 1 0-15,-3 6-1 16,6 18 2-16,-14-27-2 16,14 27 1-16,-16-7 0 15,16 7 1-15,0 0 0 16,-8 32 0-16,12-6 0 0,3 8 0 16,8 5 0-16,3 10 0 15,3 10-1-15,5 8 1 16,4 5-1-16,3 5 1 15,-1 8 0-15,1 1 0 16,-1 0 1-16,-5-1-2 16,-1-6 2-16,-8-1-1 15,-6-10 0-15,-6-5 1 16,-10-9-1-16,-10-9 0 16,-10-6 0-16,-10-10-1 15,-11-9 1-15,-8-7 0 16,-10-10 0-16,-3-8 0 15,-1-8-1-15,0-3 0 0,4-7 1 16,9-1-1-16,12-1-14 16,6-4-12-16,20 1-8 15,7-5 1-15,16 1-1 16,9-8-2-16,13-5-1 16</inkml:trace>
          <inkml:trace contextRef="#ctx0" brushRef="#br0" timeOffset="47273.511">7783 3509 157 0,'3'23'35'0,"6"-5"-1"0,13 5-14 15,7-1-19-15,7-1-1 16,9-4 0-16,6-3 0 16,3 0-6-16,-4-8-8 15,5 3-6-15,-12-11-6 16,2 4-6-16,-13-8-2 16,-5 5 1-16,-27 1 0 15,0 0 5-15</inkml:trace>
          <inkml:trace contextRef="#ctx0" brushRef="#br0" timeOffset="47487.6092">7974 3906 150 0,'24'22'33'0,"8"-1"-1"0,-3-6-15 16,11 3-10-16,-1 2-9 15,-3-6-13-15,6 2-9 16,-11-5-7-16,3-4-3 16,-9-7 1-16,2-3-1 15,-7-10-1-15</inkml:trace>
        </inkml:traceGroup>
        <inkml:traceGroup>
          <inkml:annotationXML>
            <emma:emma xmlns:emma="http://www.w3.org/2003/04/emma" version="1.0">
              <emma:interpretation id="{04C01D81-439B-4505-87C7-1EBA76697D8B}" emma:medium="tactile" emma:mode="ink">
                <msink:context xmlns:msink="http://schemas.microsoft.com/ink/2010/main" type="inkWord" rotatedBoundingBox="11345,7828 14227,7847 14218,9245 11336,9226"/>
              </emma:interpretation>
              <emma:one-of disjunction-type="recognition" id="oneOf5">
                <emma:interpretation id="interp25" emma:lang="en-US" emma:confidence="1">
                  <emma:literal>EX</emma:literal>
                </emma:interpretation>
                <emma:interpretation id="interp26" emma:lang="en-US" emma:confidence="0">
                  <emma:literal>Ex</emma:literal>
                </emma:interpretation>
                <emma:interpretation id="interp27" emma:lang="en-US" emma:confidence="0">
                  <emma:literal>{X</emma:literal>
                </emma:interpretation>
                <emma:interpretation id="interp28" emma:lang="en-US" emma:confidence="0">
                  <emma:literal>ex</emma:literal>
                </emma:interpretation>
                <emma:interpretation id="interp29" emma:lang="en-US" emma:confidence="0">
                  <emma:literal>{x</emma:literal>
                </emma:interpretation>
              </emma:one-of>
            </emma:emma>
          </inkml:annotationXML>
          <inkml:trace contextRef="#ctx0" brushRef="#br0" timeOffset="48532.1622">10093 2953 156 0,'36'-9'36'15,"0"7"-2"-15,-20-4-15 16,6 10-9-16,-22-4-10 0,10 16 0 15,-10-16 0-15,-19 31 0 16,-5-10 0-16,-7 5 0 16,-6 2 0-1,-10 5-1-15,-9 1 1 0,-7 5 0 16,-6 3 0-16,-3-1-1 16,-4 1 1-16,0 1 0 15,-1 4 0-15,4-2-1 16,7-2 1-16,6-2-1 15,10-7 1-15,8-1-1 16,13-8 0-16,11-5 1 16,18-20 0-16,7 21 0 0,15-15-1 15,16-6 1-15,7-4 0 16,13 0 1 0,9-1-1-16,12 0-1 15,9 3 1-15,10-2 0 0,5 4 0 16,3 2 0-16,1 3 1 15,-5 3-1-15,-4 1 1 16,-13 1-1-16,-20 1 0 16,-17 4 0-16,-21 3-1 15,-19 0 1-15,-23 5 0 16,-17 2-1-16,-17 6 0 16,-14 1 0-16,-8 2 1 15,-6 2 0-15,-4 2 0 0,0-2 0 16,7-2-1-1,7-1 1-15,11-5-1 16,9-1 0-16,13-1 0 16,8-5 0-16,14 1 0 0,10-4 1 15,7 2 1-15,10-1-1 16,6-1 1-16,14-1 0 16,6-3 0-16,12-1 0 15,13-1 0-15,6-1-1 16,13-2 1-16,4-2 0 15,10-1 0-15,-2-5 0 16,1-1-2-16,-4 2 1 16,-8-5-2-16,-10-3 3 15,-9 1-4-15,-13-4-7 16,-7 7-11-16,-18-7-10 16,-6 4-2-16,-23 5 0 15,18-22 0-15,-16 4-1 0,0-7-1 16</inkml:trace>
          <inkml:trace contextRef="#ctx0" brushRef="#br0" timeOffset="49063.0389">11260 3393 170 0,'9'-18'33'0,"-9"18"3"16,0 0-23-16,25 8-10 16,-7 13-3-16,8 10 0 15,4 7 0-15,8 8 0 0,4 8 0 16,10 11 0-16,2 5 0 15,7 4 0-15,-1-4 0 16,0-3-1 0,-3-2 1-16,-1-6-1 0,-3-7 1 15,-7-9-1-15,-6-7 0 16,-4-9-1-16,-7-7 1 16,-7-13-10-16,-2 0-8 15,-20-7-5-15,12-25-5 16,-19-4-5-16,2-8 1 15,-12-19 1-15,1-5 0 16,-4-6 9-16</inkml:trace>
          <inkml:trace contextRef="#ctx0" brushRef="#br0" timeOffset="49359.2377">11960 3393 140 0,'-18'-10'33'15,"18"10"-1"-15,-22 25-4 16,3-4-13-16,2 10-11 16,-3 5-5-16,-3 9 0 15,-4 5 1-15,-4 6-1 16,-3 7 0-16,-2 2-1 16,2 0 2-16,-1-2-1 0,5-4 0 15,1-5 1-15,7-7-1 16,4-11-6-1,14-9-4-15,4-27-5 16,0 0-7-16,28-2-6 0,0-18-5 16,3-18 1-16,11 1 1 15,1-8 5-15,4-4 2 16</inkml:trace>
        </inkml:traceGroup>
        <inkml:traceGroup>
          <inkml:annotationXML>
            <emma:emma xmlns:emma="http://www.w3.org/2003/04/emma" version="1.0">
              <emma:interpretation id="{A2127496-1D2F-472F-84A0-7C304E4F1F77}" emma:medium="tactile" emma:mode="ink">
                <msink:context xmlns:msink="http://schemas.microsoft.com/ink/2010/main" type="inkWord" rotatedBoundingBox="14578,8494 16621,8507 16612,9972 14569,9959"/>
              </emma:interpretation>
              <emma:one-of disjunction-type="recognition" id="oneOf6">
                <emma:interpretation id="interp30" emma:lang="en-US" emma:confidence="1">
                  <emma:literal>mg</emma:literal>
                </emma:interpretation>
                <emma:interpretation id="interp31" emma:lang="en-US" emma:confidence="0">
                  <emma:literal>mcg</emma:literal>
                </emma:interpretation>
                <emma:interpretation id="interp32" emma:lang="en-US" emma:confidence="0">
                  <emma:literal>may</emma:literal>
                </emma:interpretation>
                <emma:interpretation id="interp33" emma:lang="en-US" emma:confidence="0">
                  <emma:literal>ong</emma:literal>
                </emma:interpretation>
                <emma:interpretation id="interp34" emma:lang="en-US" emma:confidence="0">
                  <emma:literal>meg</emma:literal>
                </emma:interpretation>
              </emma:one-of>
            </emma:emma>
          </inkml:annotationXML>
          <inkml:trace contextRef="#ctx0" brushRef="#br0" timeOffset="50259.9246">12482 3696 160 0,'0'0'35'15,"-17"-20"-1"-15,17 20-14 16,0 0-14-16,0 0-6 15,0 0 0-15,0 34 0 16,9 2 0-16,0 7 0 0,4 9-1 16,0 10 1-16,3 1-1 15,-2 0 1-15,4-2 0 16,-1-6 0-16,-3-10-1 16,-1-9 0-16,-1-12 0 15,-12-24 1-15,18 20-1 16,-18-20 1-16,11-18-1 15,-9-4 0-15,0-9 2 16,-2-12-1-16,-4-9 1 16,1-9-1-16,-3-4 1 15,-1-3-1-15,3 1 1 16,3 1-1-16,4 8 1 16,4 8-1-16,6 14 0 0,3 10 0 15,9 16 1-15,3 10-1 16,4 10 1-16,2 14 0 15,1 8-1 1,2 15 0-16,1 9 0 0,-2 5 0 16,-1 2 0-16,-3-2 0 15,-3-1 0-15,-4-7-1 16,-3-8 0-16,-6-10 1 16,-5-12-1-16,-11-23 0 15,18 20 1-15,-18-20 0 16,4-20 0-16,-6-9 0 15,-3-10 0-15,1-12 0 16,-3-6 1-16,3-8-1 0,2 0 0 16,6 2 0-16,5 6 0 15,5 10-1-15,6 16 2 16,5 13-1-16,8 16 0 16,1 13 1-16,4 13-1 15,0 13 1-15,-2 14-1 16,0 5 0-16,0 8-1 15,-7 1 0-15,0-2 0 16,-6-4 0-16,-3-5-2 16,-7-12-11-16,7-8-8 15,-20-34-6-15,20 23-6 16,-20-23 1-16,18-21-1 0,-15-6 0 16,8-7 1-16</inkml:trace>
          <inkml:trace contextRef="#ctx0" brushRef="#br0" timeOffset="51065.1609">14066 3973 97 0,'16'-11'34'16,"-16"11"1"-16,5-31-5 16,3 13-6-1,-12-9-5-15,4 4-6 16,-9-4-10-16,-2-2-3 0,-1 2 0 16,-6 0-1-16,0 4 0 15,-10 5-1-15,1 0 1 16,-3 7-1-16,1 4 1 15,-4 5 0-15,-1 7 1 16,2 4-1-16,1 8 1 16,2 2 0-16,4 10-1 15,5 5 1-15,6 8 0 16,6 5 0-16,8 1 1 16,11 1 1-16,5-1-2 15,11-5 2-15,4-3-2 16,5-6 1-16,6-10-1 15,-1-10-1-15,1-7 0 0,-3-9 0 16,5-7 0-16,-8-5 0 16,-2-9 1-16,0-4 0 15,-5-4 0-15,-2-5 1 16,-3-2-1-16,-6 1 2 16,-6-3-1-16,-4 6 0 15,-1 1 1-15,-7 6-1 16,-4 4 0-16,1 7-1 15,3 16 0-15,0 0-1 16,0 0 0-16,0 0 0 16,-9 36 1-16,14-6-1 15,6 14 1-15,5 4 1 16,6 12-1-16,1 6 0 0,4 11 1 16,2 3-1-16,2 2 0 15,-2 7 0-15,-2-3 0 16,-4 2 0-16,-5-2-1 15,-7-5 1-15,-7-7-1 16,-10-7 1-16,-8-8-1 16,-10-10 1-16,-8-11-1 15,-13-13 1-15,-2-14 0 16,-7-8 0-16,1-10 0 16,1-6-1-16,7-8 1 15,5-10-5-15,15 2-21 16,9-8-8-16,12-3-1 15,10-10 0-15,13-8-2 0,10-14-2 16</inkml:trace>
        </inkml:traceGroup>
      </inkml:traceGroup>
    </inkml:traceGroup>
    <inkml:traceGroup>
      <inkml:annotationXML>
        <emma:emma xmlns:emma="http://www.w3.org/2003/04/emma" version="1.0">
          <emma:interpretation id="{72A3B286-E1A3-46BE-9A07-58DD3848132D}" emma:medium="tactile" emma:mode="ink">
            <msink:context xmlns:msink="http://schemas.microsoft.com/ink/2010/main" type="paragraph" rotatedBoundingBox="5407,11151 12886,9416 13816,13425 6337,1516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FD08A27-340D-4782-A089-48041943320D}" emma:medium="tactile" emma:mode="ink">
              <msink:context xmlns:msink="http://schemas.microsoft.com/ink/2010/main" type="line" rotatedBoundingBox="5407,11151 12886,9416 13470,11936 5992,13671"/>
            </emma:interpretation>
          </emma:emma>
        </inkml:annotationXML>
        <inkml:traceGroup>
          <inkml:annotationXML>
            <emma:emma xmlns:emma="http://www.w3.org/2003/04/emma" version="1.0">
              <emma:interpretation id="{4DEE4A55-49AE-4039-95E1-FB0C371DF54A}" emma:medium="tactile" emma:mode="ink">
                <msink:context xmlns:msink="http://schemas.microsoft.com/ink/2010/main" type="inkWord" rotatedBoundingBox="5527,11668 8551,10967 8835,12191 5811,12893"/>
              </emma:interpretation>
              <emma:one-of disjunction-type="recognition" id="oneOf7">
                <emma:interpretation id="interp35" emma:lang="en-US" emma:confidence="0">
                  <emma:literal>am:</emma:literal>
                </emma:interpretation>
                <emma:interpretation id="interp36" emma:lang="en-US" emma:confidence="0">
                  <emma:literal>cm:</emma:literal>
                </emma:interpretation>
                <emma:interpretation id="interp37" emma:lang="en-US" emma:confidence="0">
                  <emma:literal>cm"</emma:literal>
                </emma:interpretation>
                <emma:interpretation id="interp38" emma:lang="en-US" emma:confidence="0">
                  <emma:literal>con:</emma:literal>
                </emma:interpretation>
                <emma:interpretation id="interp39" emma:lang="en-US" emma:confidence="0">
                  <emma:literal>aim:</emma:literal>
                </emma:interpretation>
              </emma:one-of>
            </emma:emma>
          </inkml:annotationXML>
          <inkml:trace contextRef="#ctx0" brushRef="#br0" timeOffset="54731.4633">3811 7323 95 0,'-16'-11'36'16,"16"11"-1"-16,-31-23-6 0,31 23-9 16,-34-29-7-16,34 29-4 15,-36-22-5-15,16 12-5 16,0 6 0-16,1 2-1 15,0 6 1-15,1 3 0 16,18-7-1-16,-27 29 1 16,18 0 1-16,4 7 0 15,5 9 0-15,9 5 1 16,5 9 0-16,8 4 0 16,7 4 0-16,7-4 1 15,5-6-1-15,5-10 0 16,2-9 0-16,3-13-1 15,3-9-7-15,-7-21-8 0,9-4-8 16,-6-20-5-16,4-3-4 16,-8-17-2-16,2-3-1 15,-6-11-1-15,-1-3 6 16</inkml:trace>
          <inkml:trace contextRef="#ctx0" brushRef="#br0" timeOffset="55409.1528">4416 7188 76 0,'0'0'35'0,"0"0"-3"16,0 0-3-16,-24 16-5 16,23 11-3-16,-7 4-8 15,10 7-6-15,4 8-6 16,1 7-1-16,5 2 1 0,3 1-1 16,3-2 2-16,2-2-2 15,1-5 1-15,3-9-1 16,-4-8 1-16,0-10-1 15,-4-7 1-15,-16-13-1 16,25 7-1-16,-25-7-1 16,14-22 0-16,-12 3 0 15,-2-14 0-15,-3-8 1 16,-3-11-1-16,-3-8 2 16,2-4 0-16,2-3 1 15,-3-1 1-15,8 5-1 16,4 7 0-16,5 11 0 0,5 12 0 15,10 14 0-15,5 8-1 16,5 14 1-16,8 10 0 16,-1 12-1-1,4 8 1-15,0 6 0 0,0 8-1 16,-1 3 0-16,-5 3 0 16,-1-5 0-16,-5-3-2 15,-6-12-9-15,2 1-5 16,-9-18-4-16,1-2-2 15,-21-14 0-15,29-16-1 16,-24-14 0-16,6-6 2 16,-9-9 11-16,0-15 8 15,0-3 7-15,-2-7 8 0,3 5 3 16,1-3 6 0,9 18 1-16,-6 5 0 0,11 23-2 15,0 9-2 1,11 22-4-16,-4 8-6 0,8 17-2 15,-1 9-7-15,2 7 0 16,1 8 0-16,-1-1-1 16,-2 1 1-16,-1-4 1 15,0-4-4-15,-8-12-11 16,4 4-8-16,-11-21-6 16,6-5-6-16,-22-16 0 15,24-3 0-15,-19-21-1 16,0-8 2-16</inkml:trace>
          <inkml:trace contextRef="#ctx0" brushRef="#br0" timeOffset="55831.4341">5883 6197 149 0,'11'32'36'15,"7"-19"-1"-15,14 6-10 16,6-2-17-16,9-1-6 16,5 0-2-16,4-2 0 15,0 1 0-15,0-6-6 16,2 3-11-16,-13-8-8 15,2 3-8-15,-11-7-1 16,-5 4 0-16,-12-4 0 16,-19 0-1-16</inkml:trace>
          <inkml:trace contextRef="#ctx0" brushRef="#br0" timeOffset="56024.5652">6132 6614 150 0,'14'22'35'16,"13"-3"-1"-16,-1-11-15 15,10-3-18-15,9 2-14 16,-4-9-13-16,10 2-8 16,-6-7 0-16,7 0 0 15,-5-9-2-15,4-4 1 0</inkml:trace>
        </inkml:traceGroup>
        <inkml:traceGroup>
          <inkml:annotationXML>
            <emma:emma xmlns:emma="http://www.w3.org/2003/04/emma" version="1.0">
              <emma:interpretation id="{176DDBB4-FF6B-4D56-9FC3-8B2FE41077D8}" emma:medium="tactile" emma:mode="ink">
                <msink:context xmlns:msink="http://schemas.microsoft.com/ink/2010/main" type="inkWord" rotatedBoundingBox="8970,10325 12886,9416 13470,11936 9554,12844"/>
              </emma:interpretation>
              <emma:one-of disjunction-type="recognition" id="oneOf8">
                <emma:interpretation id="interp40" emma:lang="en-US" emma:confidence="0">
                  <emma:literal>Ex_m</emma:literal>
                </emma:interpretation>
                <emma:interpretation id="interp41" emma:lang="en-US" emma:confidence="0">
                  <emma:literal>Exm</emma:literal>
                </emma:interpretation>
                <emma:interpretation id="interp42" emma:lang="en-US" emma:confidence="0">
                  <emma:literal>atom</emma:literal>
                </emma:interpretation>
                <emma:interpretation id="interp43" emma:lang="en-US" emma:confidence="0">
                  <emma:literal>Ex.m</emma:literal>
                </emma:interpretation>
                <emma:interpretation id="interp44" emma:lang="en-US" emma:confidence="0">
                  <emma:literal>ex_m</emma:literal>
                </emma:interpretation>
              </emma:one-of>
            </emma:emma>
          </inkml:annotationXML>
          <inkml:trace contextRef="#ctx0" brushRef="#br0" timeOffset="57355.7323">7902 5241 76 0,'9'-25'33'0,"-9"25"1"16,13-23-6-16,-13 23-5 15,12-17-3-15,-12 17-5 16,0 0-3-16,0 0-4 16,0 24-7-16,-7-3-1 15,-4 3 0-15,-1 3 0 0,-5 3 0 16,-1 3 0-1,-3 1-1-15,-5 0 1 16,-3 4-1-16,-1-4 0 16,-4 4 1-16,-4 2 0 0,-2-1 0 15,0 2 0-15,1 3 0 16,-1-5 0-16,6-3 0 16,3-5 1-16,9-4 0 15,8-6 0-15,5-4 0 16,9-17-1-16,7 16 0 15,9-13 0-15,6-3 0 16,9 0 0-16,5-3-1 16,5 1 0-16,6-2 0 15,4 3 1-15,1 1 0 16,2 3 0-16,2 3 0 16,-5 3 0-16,-3 1 1 15,-4 3 0-15,-5 3 1 0,-6 0-2 16,-8 1 0-16,-9 1 0 15,-7 0 0-15,-11 0 0 16,-8 1-1-16,-7 1 1 16,-8-2 0-16,-7 4 0 15,-6 1 0-15,-4 0 1 16,-3 1-1-16,-4 1 1 16,1 0 0-16,1 2-1 15,5 2 0-15,4-6 0 16,6 3 1-16,7-1-1 15,8-2 0-15,8-1 0 16,11-1 0-16,9-1 0 0,9-4 0 16,7 2 0-16,7-1 0 15,8-3 0-15,5-3 0 16,5 1 0-16,-2-4 0 16,3-1 0-16,-4 2 0 15,-3-6 0-15,-4 1 0 16,-4-2 0-16,-6-4-2 15,1 4-14-15,-13-8-9 16,1 5-8-16,-21 1 1 16,31-24-1-16,-18 8-1 15,5-4-1-15,-2-5 3 16</inkml:trace>
          <inkml:trace contextRef="#ctx0" brushRef="#br0" timeOffset="57873.8238">8494 5509 133 0,'0'0'34'15,"0"0"1"-15,0 0-10 16,0 0-8-16,25 33-6 15,-3 1-11-15,5 7 0 16,7 15 0-16,6 7 0 16,5 7 0-16,5 4 0 15,3 3 0-15,4-3 0 16,3-7 0-16,0-4 0 16,-1-11 0-16,-5-5 0 15,-1-10 0-15,-7-2 0 16,-6-10 0-16,-9-5 0 15,-8-6 0-15,-3-12 0 16,-20-2-12-16,18-7-10 0,-18 7-4 16,-3-36-6-16,-1 7-2 15,-7-11-2-15,0-5 2 16,-5-9 5-16,-2-7 9 16</inkml:trace>
          <inkml:trace contextRef="#ctx0" brushRef="#br0" timeOffset="58180.0278">9228 5529 103 0,'0'0'34'16,"-18"-2"0"-16,18 2-8 16,-25 11-6-16,5 0-5 0,6 11-4 15,-10 4-5-15,4 10-2 16,0 8-4-16,-3 4 0 15,-2 10-1-15,1 5 3 16,-3 2-1-16,2-1-1 16,1-2 0-16,6-7 0 15,0-4 0-15,6-10 0 16,5-9 0-16,1-12-4 16,6-20-13-16,18 16-8 15,0-23-7-15,4-11-1 16,9-7-1-16,-1-13-2 15,14-1 1-15,1-10 8 0</inkml:trace>
          <inkml:trace contextRef="#ctx0" brushRef="#br0" timeOffset="59223.283">9827 5531 133 0,'0'0'34'0,"-30"-27"1"16,30 27-13-16,-20-4-5 15,20 4-5-15,-6 29-10 16,10-2-2-16,7 13 0 16,1 12 0-16,6 9 0 15,2 6 0-15,2 3 0 16,0 4 0-16,-1-6 0 15,1-5 0-15,-4-9 0 16,-2-13 0-16,-1-12 0 16,-3-9 0-16,-12-20 0 15,22 9 0-15,-22-9 0 16,16-29 0-16,-10 2 0 0,-5-9 0 16,1-9 0-16,-2-9 0 15,-3-9 0 1,-3-5 0-16,-3-2-1 0,4-1 2 15,-1 5-1-15,1 8 0 16,3 12 0-16,4 13 0 16,3 13 0-16,-5 20 0 15,29 0 0-15,-7 22 0 16,3 14 0-16,6 9 0 16,5 11 0-16,2 5 0 15,1 4 0-15,3-1 0 16,1-2 0-16,1-10 0 15,-1-9 0-15,2-11 0 0,-4-12 0 16,3-11 0 0,1-12 0-16,-2-10 0 15,-1-10 0-15,-4-10-1 16,-2-10 1-16,-4-9 0 0,-5-11-1 16,-5-4 1-16,-2-1 0 15,-6 1 0-15,-3 6 1 16,-2 5 0-16,-4 13-1 15,3 13 0-15,-8 30 0 16,16-17 0-16,-16 17 0 16,20 36 0-16,-8 8 0 15,5 10 0-15,4 16 0 0,3 9 0 16,1 7 0 0,0 6 0-16,0-2 0 15,1-2 0-15,-1-11 0 16,-2-8 0-16,-4-13 0 0,-5-15-6 15,2-7-17-15,-5-18-8 16,-11-16-2-16,0 0-1 16,0 0-1-16,4-25 0 15,-13-4-2-15</inkml:trace>
          <inkml:trace contextRef="#ctx0" brushRef="#br0" timeOffset="60207.4353">7249 7116 110 0,'0'0'34'15,"0"0"1"-15,0 0-10 16,25-3-5-16,-2-5-3 0,15 7-5 15,2 1-10 1,9 1-2-16,9 7 0 16,6-1 0-16,9 3 0 15,6 1 0-15,11 0 0 0,13 0-1 16,11-4 1-16,10 0-1 16,10-5 0-16,12-2 1 15,13-5 0-15,7 1 0 16,7-3 0-16,2 0-1 15,7-2 1-15,6 0 1 16,0 1-1-16,-4-1 0 16,-9 4 0-16,-2-2 0 0,-11 0 1 15,-10 0-1 1,-17 1 0-16,-18 1 0 16,-17 1 1-16,-19 2-1 15,-18 4-4-15,-25-2-7 16,-15 7-8-16,-23-7-6 0,0 0-6 15,-34 24-3-15,0-10 1 16,-13-3-1-16,0 1 4 16,-7-1 7-16</inkml:trace>
        </inkml:traceGroup>
      </inkml:traceGroup>
      <inkml:traceGroup>
        <inkml:annotationXML>
          <emma:emma xmlns:emma="http://www.w3.org/2003/04/emma" version="1.0">
            <emma:interpretation id="{476165DE-358A-42DF-81CF-6C0BE07894E4}" emma:medium="tactile" emma:mode="ink">
              <msink:context xmlns:msink="http://schemas.microsoft.com/ink/2010/main" type="line" rotatedBoundingBox="10704,12504 13548,12558 13529,13551 10686,13497"/>
            </emma:interpretation>
          </emma:emma>
        </inkml:annotationXML>
        <inkml:traceGroup>
          <inkml:annotationXML>
            <emma:emma xmlns:emma="http://www.w3.org/2003/04/emma" version="1.0">
              <emma:interpretation id="{33DE8615-B50C-4CDB-BD1C-4658E2D65BE3}" emma:medium="tactile" emma:mode="ink">
                <msink:context xmlns:msink="http://schemas.microsoft.com/ink/2010/main" type="inkWord" rotatedBoundingBox="10704,12504 13548,12558 13529,13551 10686,13497"/>
              </emma:interpretation>
              <emma:one-of disjunction-type="recognition" id="oneOf9">
                <emma:interpretation id="interp45" emma:lang="en-US" emma:confidence="0">
                  <emma:literal>em</emma:literal>
                </emma:interpretation>
                <emma:interpretation id="interp46" emma:lang="en-US" emma:confidence="1">
                  <emma:literal>E m</emma:literal>
                </emma:interpretation>
                <emma:interpretation id="interp47" emma:lang="en-US" emma:confidence="0">
                  <emma:literal>EM</emma:literal>
                </emma:interpretation>
                <emma:interpretation id="interp48" emma:lang="en-US" emma:confidence="0">
                  <emma:literal>Em</emma:literal>
                </emma:interpretation>
                <emma:interpretation id="interp49" emma:lang="en-US" emma:confidence="0">
                  <emma:literal>Enr</emma:literal>
                </emma:interpretation>
              </emma:one-of>
            </emma:emma>
          </inkml:annotationXML>
          <inkml:trace contextRef="#ctx0" brushRef="#br0" timeOffset="61427.1586">9087 7652 140 0,'18'-11'33'15,"4"4"-1"-15,-22 7-6 0,25-18-9 16,-25 18-13-16,0 0-3 15,0 0 0-15,0 0-1 16,0 0 1-16,-30 0-1 16,10 9-1-16,-5 2 0 15,-2 0 0-15,-6 3 1 16,-1 2-2-16,-4 4 2 16,-2 4-1-16,-1 3 1 15,-3 1-1-15,3 3 1 0,-1 0-1 16,6-1 1-16,2 1 0 15,7-1 0 1,3-4 0-16,6-3-1 16,8-5 3-16,10-18-3 0,-4 25 2 15,4-25-2-15,22 15 1 16,-2-15-1-16,5-2 1 16,5-4-1-16,7 3-1 15,4-6 1-15,4 5 0 16,7-3 2-16,3 3-1 15,-3 4 1-15,0 2 0 16,-1 4 1-16,-8 1-1 16,-9 9 0-16,-5-2-1 0,-16 6 0 15,-8 2-1-15,-12-1 1 16,-11 6-1 0,-13 2 0-16,-7 3 0 15,-7 3 0-15,-5 4 1 0,-1 1 0 16,-3 1 0-16,5-1 0 15,6-2 0-15,7-2 1 16,9-6 1-16,9-5-1 16,7-5 0-16,11-20-1 15,4 27 1-15,-4-27-1 16,32 15 0-16,-7-10-1 16,8 0 0-16,3-1 0 0,6 0 0 15,4-3 0-15,5 3 1 16,3-6 0-1,4 0 0-15,-2-1 0 16,0-4-1-16,-4-1 1 0,-5 1 0 16,-6 0 0-16,-6 0 0 15,-8 1 0-15,-6 3-1 16,-4-4-2-16,-17 7-11 16,18-8-8-16,-18 8-7 15,0 0-5-15,20-18 2 16,-20 18-2-16,16-28 0 15,-4 10 3-15</inkml:trace>
          <inkml:trace contextRef="#ctx0" brushRef="#br0" timeOffset="62337.7825">10013 7726 167 0,'0'0'34'0,"-22"14"-2"16,24 8-14-16,-2 5-14 16,4 9-4-16,7 7 0 15,3 11 0-15,2 4 0 16,4 1-1-16,0 4 1 15,0-2-1-15,0-3 1 16,-4-8-1-16,-2-7 1 16,-1-8 0-16,-2-12 0 15,-2-7 0-15,-9-16-1 16,0 0 2-16,18-20-2 16,-16-7 1-16,-2-9 0 0,-2-9 0 15,-3-10 0-15,-1-7-1 16,-3-2 1-1,0 3 1-15,0-1-1 0,4 5 1 16,-1 10-1-16,4 7 1 16,2 15-2-16,0 25 3 15,20-12-2-15,-2 22 0 16,4 16 0-16,5 10-1 16,7 12 1-16,4 6-1 15,4 4 2-15,1 3-2 16,2 0 1-16,4-5-1 15,0-9 0-15,-1-11 1 16,3-13 0-16,-2-14-1 0,1-9 0 16,-1-16 1-16,-2-9 0 15,-8-11 0 1,-1-8 0-16,-7-8 0 16,-6-3 0-16,-7-3 1 0,-5-1 0 15,-4 5 0-15,-4 5 0 16,-1 9 0-16,-2 10 0 15,1 12 0-15,-3 18-1 16,0 0 0-16,22 30 0 16,-6 8 0-16,1 7 0 15,6 15 0-15,0 3 0 16,4 12 0-16,1 4 0 16,-1 2 0-16,-2-5 0 0,0-4 0 15,0-6 0 1,-1-12 0-16,1-1-17 15,-7-26-11-15,2-8-6 16,-4-19-1-16,0-12 0 0,-3-19-2 16,0-17-1-16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20:57.40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F944B1C-52AC-4A81-B36F-F139A94C9CD5}" emma:medium="tactile" emma:mode="ink">
          <msink:context xmlns:msink="http://schemas.microsoft.com/ink/2010/main" type="writingRegion" rotatedBoundingBox="4389,10990 5464,10990 5464,12190 4389,12190"/>
        </emma:interpretation>
      </emma:emma>
    </inkml:annotationXML>
    <inkml:traceGroup>
      <inkml:annotationXML>
        <emma:emma xmlns:emma="http://www.w3.org/2003/04/emma" version="1.0">
          <emma:interpretation id="{5DBA6A42-9AAB-41A1-997F-4A8638B9B507}" emma:medium="tactile" emma:mode="ink">
            <msink:context xmlns:msink="http://schemas.microsoft.com/ink/2010/main" type="paragraph" rotatedBoundingBox="4389,10990 5464,10990 5464,12190 4389,121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3A42BD-C9E2-44EF-A97B-FD2ECBE35008}" emma:medium="tactile" emma:mode="ink">
              <msink:context xmlns:msink="http://schemas.microsoft.com/ink/2010/main" type="line" rotatedBoundingBox="4389,10990 5464,10990 5464,12190 4389,12190"/>
            </emma:interpretation>
          </emma:emma>
        </inkml:annotationXML>
        <inkml:traceGroup>
          <inkml:annotationXML>
            <emma:emma xmlns:emma="http://www.w3.org/2003/04/emma" version="1.0">
              <emma:interpretation id="{20DA9BD7-8DA7-4071-A0CC-EF74D8ADD92B}" emma:medium="tactile" emma:mode="ink">
                <msink:context xmlns:msink="http://schemas.microsoft.com/ink/2010/main" type="inkWord" rotatedBoundingBox="4389,10990 5464,10990 5464,12190 4389,12190"/>
              </emma:interpretation>
              <emma:one-of disjunction-type="recognition" id="oneOf0">
                <emma:interpretation id="interp0" emma:lang="en-US" emma:confidence="0">
                  <emma:literal>x</emma:literal>
                </emma:interpretation>
                <emma:interpretation id="interp1" emma:lang="en-US" emma:confidence="0">
                  <emma:literal>X</emma:literal>
                </emma:interpretation>
                <emma:interpretation id="interp2" emma:lang="en-US" emma:confidence="0">
                  <emma:literal>+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×</emma:literal>
                </emma:interpretation>
              </emma:one-of>
            </emma:emma>
          </inkml:annotationXML>
          <inkml:trace contextRef="#ctx0" brushRef="#br0">2296 6159 38 0,'-8'-18'27'0,"8"18"2"16,-7-29-2-16,7 29-2 16,-5-21-3-16,5 21-2 0,0 0-3 15,0 0-3-15,0 0-7 16,21 17-8-16,-3 12 1 15,8 9-1-15,6 9 2 16,8 12-1-16,9 11 0 16,5 11 0-16,5 2 1 15,6 2 2-15,6 1-3 16,4 0 2-16,-2-1-1 16,1-4-1-16,0-9 1 15,-6-9-1-15,-5-7 1 16,-3-10-2-16,-13-6 1 15,-11-11-12-15,-2-4-7 16,-14-12-9-16,-4-4-7 0,-16-9 1 16,0 0 0-16,-7-26-1 15,-6 1 0-15</inkml:trace>
          <inkml:trace contextRef="#ctx0" brushRef="#br0" timeOffset="376.5856">2978 6265 69 0,'-27'23'27'0,"1"6"2"16,-6-4-7-16,5 15-5 0,-6 0-3 16,4 12-1-16,-7 4-3 15,6 10 0-15,-5 4-3 16,-1 9-1-16,2 2-6 16,-2-1 0-16,2-5 0 15,3-5-1-15,4-5 2 16,5-11-1-16,6-9-1 15,3-14-7-15,12-8-7 0,1-23-9 16,0 0-7-16,27-4-3 16,-6-12 0-16,3-11 0 15,6-2 0 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2:00.22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288DD129-AD7F-4CEB-B16A-D176F8429F98}" emma:medium="tactile" emma:mode="ink">
          <msink:context xmlns:msink="http://schemas.microsoft.com/ink/2010/main" type="writingRegion" rotatedBoundingBox="6742,3496 12871,3426 12913,7097 6784,7167"/>
        </emma:interpretation>
      </emma:emma>
    </inkml:annotationXML>
    <inkml:traceGroup>
      <inkml:annotationXML>
        <emma:emma xmlns:emma="http://www.w3.org/2003/04/emma" version="1.0">
          <emma:interpretation id="{5A2540C3-97B2-42C1-B960-307AC50EF7D5}" emma:medium="tactile" emma:mode="ink">
            <msink:context xmlns:msink="http://schemas.microsoft.com/ink/2010/main" type="paragraph" rotatedBoundingBox="6127,4786 9582,2706 10566,4341 7111,64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B3760D2-5CA5-43F2-B982-B9FEBD0F4FA8}" emma:medium="tactile" emma:mode="ink">
              <msink:context xmlns:msink="http://schemas.microsoft.com/ink/2010/main" type="line" rotatedBoundingBox="6127,4786 9582,2706 10566,4341 7111,6421">
                <msink:destinationLink direction="with" ref="{D323B50B-CF59-4012-80B5-8986B2FC646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413EC2A-7834-4478-BCE7-F5308C9209AA}" emma:medium="tactile" emma:mode="ink">
                <msink:context xmlns:msink="http://schemas.microsoft.com/ink/2010/main" type="inkWord" rotatedBoundingBox="6127,4786 9582,2706 10566,4341 7111,6421"/>
              </emma:interpretation>
              <emma:one-of disjunction-type="recognition" id="oneOf0">
                <emma:interpretation id="interp0" emma:lang="en-US" emma:confidence="0">
                  <emma:literal>times</emma:literal>
                </emma:interpretation>
                <emma:interpretation id="interp1" emma:lang="en-US" emma:confidence="0">
                  <emma:literal>¥ mg</emma:literal>
                </emma:interpretation>
                <emma:interpretation id="interp2" emma:lang="en-US" emma:confidence="0">
                  <emma:literal>} mg</emma:literal>
                </emma:interpretation>
                <emma:interpretation id="interp3" emma:lang="en-US" emma:confidence="0">
                  <emma:literal>thing</emma:literal>
                </emma:interpretation>
                <emma:interpretation id="interp4" emma:lang="en-US" emma:confidence="0">
                  <emma:literal>Y mg</emma:literal>
                </emma:interpretation>
              </emma:one-of>
            </emma:emma>
          </inkml:annotationXML>
          <inkml:trace contextRef="#ctx0" brushRef="#br0">915-1729 93 0,'0'0'30'0,"0"0"1"16,0 0-9-16,22 41-3 15,-22-41-3-15,22 54-2 16,-12-23-3-16,12 10-1 16,-6-3-3-16,6-4-5 15,-3 10-2-15,0-3 0 16,-19-41 0-16,34 54 0 15,-34-54 0-15,19 44-1 16,-19-44 2-16,0 0-1 0,0 0 0 16,0 0 0-16,0 0 0 15,29-35 0-15,-23 7 0 16,0-10 0-16,-3-3 0 16,7-6 0-16,-4 3 0 15,7-6 0-15,0-1 0 16,2 1 0-16,-2 0 0 15,6 9 0-15,6 3 0 16,0 9 0-16,4 11 0 16,-29 18 0-16,57-4 0 15,-26 20 0-15,4 9 0 16,-7 7 0-16,4 12 0 16,-7 3 0-16,7 4 0 0,-4-4 0 15,-2-6 0-15,-1-4 0 16,-3-8 0-16,-22-29 0 15,35 38 0-15,-35-38 0 16,28 6 0-16,-28-6 0 16,0 0 0-16,25-35 0 15,-25 35 0-15,19-50 0 16,-6 12 0-16,0 0 0 16,5-6 0-16,5 3 0 15,-4 0 0-15,3 13 0 16,-22 28 0-16,44-31 0 15,-16 34 0-15,1 12 0 16,-1 14 0-16,4 2 0 0,-1 10 0 16,1-3 0-16,3 0 0 15,-7-4 0-15,0-5 0 16,-28-29-3-16,51 34-15 16,-51-34-6-16,38-3-5 15,-38 3-6-15,35-34 1 16,-20 5-1-16,-15 29 1 15,38-60 7-15</inkml:trace>
          <inkml:trace contextRef="#ctx0" brushRef="#br0" timeOffset="617.962">2803-1814 58 0,'29'-3'22'0,"-29"3"1"0,16-28-3 16,-16 28-2-16,3-44-1 16,-10 12-2-16,7 32-1 15,-9-54 1-15,9 54-2 16,-25-44-2-16,25 44-2 16,-41-18 0-16,41 18-3 15,-51 12-1-15,23 10-5 16,2 10 0-16,4 2 0 15,7 7 0-15,5 3 0 0,7 4 0 16,9-4 0-16,7-3 0 16,12-10 0-1,7-9 0-15,2-9 0 16,4-10 0-16,3-9 0 0,0-7 0 16,-3-6 0-16,0-6-1 15,-9-3 0-15,-4-7 1 16,-6 7 1-16,-3-7-1 15,-4 7 1-15,-5-7-1 16,-7 35 0-16,3-50 0 16,-3 50 0-16,-7-29 0 15,7 29 0-15,0 0 0 16,0 0 0-16,0 0 0 16,0 38 0-16,10-7 0 15,3 7 0-15,5 6 0 16,5 0 0-16,2 16 0 15,6 3 0-15,1 10 0 0,0-1 0 16,-4 0 0-16,-9-2-1 16,-10-1 0-16,-5 0 0 15,-17 1-3-15,-19-4-8 16,-2 3-6-16,-23-12-7 16,0 6-4-16,-9-10-4 15,-4 1-1-15,-6-13-3 16,7-7-3-16,3-2 21 15</inkml:trace>
          <inkml:trace contextRef="#ctx0" brushRef="#br0" timeOffset="-3458.6618">6 771 12 0,'0'0'9'0,"0"0"-1"15,0 0 0-15,-13 32 1 0,13-32-1 16,0 0 1 0,0 0 1-16,0 0 2 15,0 0 1-15,0 0 2 16,0 0 1-16,0 0 5 0,0 0-1 16,0 0-2-16,0 0-2 15,0 0-2-15,0 0-2 16,0 0-4-16,0 0-2 15,9-29-4-15,-9 29 0 16,0 0 0-16,10-44-1 16,-10 44 1-16,6-53-1 15,-3 21-1-15,1-9 1 16,-1-3-1-16,3-3 0 16,4 0 0-16,-1-10 0 15,0 4 0-15,4-1 0 16,-3 1 0-16,-1 2 0 15,0 7 0-15,1 0 0 0,-1 6 0 16,-5 7 0-16,-4 31 0 16,6-44 0-16,-6 44 0 15,0 0 0 1,0 0 0-16,0 0 0 0,0 0-2 16,0 0 1-16,0 0 0 15,0 0-3-15,0 0-9 16,-38 3-6-16,38-3-4 15,0 0-5-15,0 0-4 16,-28 19-1-16,28-19 1 16,0 0 2-16,-35 12 10 15</inkml:trace>
          <inkml:trace contextRef="#ctx0" brushRef="#br0" timeOffset="-2882.6017">-279 104 53 0,'0'0'16'0,"0"0"1"15,0 0-4-15,0 0-1 16,35-10-2 0,-35 10 1-16,0 0 0 15,38-34 2-15,-38 34 0 16,35-26-1-16,-35 26 0 0,28-18-1 16,-28 18 0-16,0 0-2 15,41-23-2-15,-41 23-1 16,29-6-2-16,-29 6 0 15,31 3-2-15,-31-3-2 16,44 7 0-16,-44-7 0 16,54 15 0-16,-25-2 0 15,2 0 1-15,1 2-1 0,2 1 0 16,-2 3-1 0,3-3 1-16,-4-1-1 15,1 4 1-15,-4-3-1 16,1 3 0-16,-29-19 1 0,44 31-1 15,-44-31 1-15,32 32-1 16,-32-32 1-16,18 31-1 16,-18-31 1-16,0 0-1 15,16 35 1-15,-16-35-2 16,0 0-6-16,0 0-12 16,0 0-9-16,0 0-2 15,0 0-3-15,19-53 1 16,-16 18-1-16,-9-15-1 15</inkml:trace>
          <inkml:trace contextRef="#ctx0" brushRef="#br0" timeOffset="-1183.5821">-42-1213 47 0,'0'0'24'0,"3"-28"2"15,-3 28 2-15,0 0-3 16,0 0-2-16,0 0-2 16,0 0-3-16,0 0-3 15,0 0-4-15,0 0-3 16,29 41-5-16,-29-41-3 15,25 47 1-15,-12-18-1 16,-1 8 0-16,1 4 0 16,0 0 0-16,-1 7 0 15,-2 2 0-15,2 0 0 16,-2 4 0-16,-1-1 0 16,4-5 0-16,-7-4 0 15,1 0 0-15,-1-6 0 0,0-7-1 16,-6-31 1-16,3 44-3 15,-3-44-10-15,0 0-7 16,0 0-4-16,0 0-4 16,0 0-4-16,-28-38-2 15,28 38 2-15,-35-56 1 16,35 56 10-16</inkml:trace>
          <inkml:trace contextRef="#ctx0" brushRef="#br0" timeOffset="-867.6492">-165-800 78 0,'0'0'28'15,"-3"38"5"1,3-38-3-16,16 44-7 0,3-6-5 16,-4-10-4-1,17 16-3-15,-4-9-3 0,7 2-3 16,3-2-4-16,3-10-1 15,6-3 1-15,1-9 0 16,2-10 0-16,-2-9 0 16,2-7 0-16,-2-3 0 15,-1-6-1-15,-3-6 0 16,4 3-6-16,-11-13-8 16,8 10-8-16,-17-10-4 0,13 10-4 15,-16-7-5-15,1 7-1 16,-4-4-3-1,-10-2 6-15,4 5 20 0</inkml:trace>
        </inkml:traceGroup>
      </inkml:traceGroup>
    </inkml:traceGroup>
    <inkml:traceGroup>
      <inkml:annotationXML>
        <emma:emma xmlns:emma="http://www.w3.org/2003/04/emma" version="1.0">
          <emma:interpretation id="{0D247DDB-4CC5-435F-98A7-559CC206A250}" emma:medium="tactile" emma:mode="ink">
            <msink:context xmlns:msink="http://schemas.microsoft.com/ink/2010/main" type="paragraph" rotatedBoundingBox="7256,5988 12899,5924 12913,7097 7270,71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CEEAD0-2AC6-4E7C-A913-13E179CFE809}" emma:medium="tactile" emma:mode="ink">
              <msink:context xmlns:msink="http://schemas.microsoft.com/ink/2010/main" type="line" rotatedBoundingBox="7256,5988 12899,5924 12913,7097 7270,7161"/>
            </emma:interpretation>
          </emma:emma>
        </inkml:annotationXML>
        <inkml:traceGroup>
          <inkml:annotationXML>
            <emma:emma xmlns:emma="http://www.w3.org/2003/04/emma" version="1.0">
              <emma:interpretation id="{CF293E4A-A4B4-4DEA-827A-28E686108A73}" emma:medium="tactile" emma:mode="ink">
                <msink:context xmlns:msink="http://schemas.microsoft.com/ink/2010/main" type="inkWord" rotatedBoundingBox="7258,6107 7837,6101 7845,6810 7266,6816"/>
              </emma:interpretation>
              <emma:one-of disjunction-type="recognition" id="oneOf1">
                <emma:interpretation id="interp5" emma:lang="en-US" emma:confidence="1">
                  <emma:literal>F</emma:literal>
                </emma:interpretation>
                <emma:interpretation id="interp6" emma:lang="en-US" emma:confidence="0">
                  <emma:literal>E</emma:literal>
                </emma:interpretation>
                <emma:interpretation id="interp7" emma:lang="en-US" emma:confidence="0">
                  <emma:literal>f</emma:literal>
                </emma:interpretation>
                <emma:interpretation id="interp8" emma:lang="en-US" emma:confidence="0">
                  <emma:literal>t</emma:literal>
                </emma:interpretation>
                <emma:interpretation id="interp9" emma:lang="en-US" emma:confidence="0">
                  <emma:literal>k</emma:literal>
                </emma:interpretation>
              </emma:one-of>
            </emma:emma>
          </inkml:annotationXML>
          <inkml:trace contextRef="#ctx0" brushRef="#br0" timeOffset="1299.7148">214 771 49 0,'13'-50'22'16,"-13"50"2"-16,9-44 4 15,-9 44-3-15,0 0-1 16,0 0-3-16,0 0-3 15,0 0-3-15,29 3-4 16,-20 32-4-16,0 5-9 16,4 11 2-16,3 9-1 15,0 6 1-15,3 3 0 16,-4 3 0-16,8-5 0 16,-5-8-1-16,-2-8 1 15,-3-13 0-15,-13-38-7 16,19 28-8-16,-19-28-6 0,0 0-6 15,3-50-1-15,-16 2-2 16,7 1-2-16,-13-10 0 16,6 1 5-1,-5 2 10-15,-1-2 14 0</inkml:trace>
          <inkml:trace contextRef="#ctx0" brushRef="#br0" timeOffset="1538.8608">271 762 41 0,'-13'-29'19'0,"13"29"3"15,0-28 2-15,0 28 3 16,0 0-2-16,35-25-2 16,-35 25-4-16,47-19-3 15,-47 19-4-15,57-16-3 0,-22 10-4 16,3 3-5-16,6-3-3 16,-3-1-5-1,3 7-6-15,-12-12-5 16,9 12-5-16,-41 0-2 0,57-7-3 15,-57 7-2-15,0 0-1 16,0 0 8-16,0 0 5 16,0 0 7-16</inkml:trace>
          <inkml:trace contextRef="#ctx0" brushRef="#br0" timeOffset="1744.9727">400 910 91 0,'16'44'33'0,"-16"-44"1"16,38 22-8-16,-10-22-7 15,10 3-5-15,0-12-5 0,3 2-11 16,3 4-12-16,-15-9-11 16,9 5-3-16,-38 7-6 15,53-15 1-15,-53 15 0 16,32-13 3-16,-32 13 6 15</inkml:trace>
        </inkml:traceGroup>
        <inkml:traceGroup>
          <inkml:annotationXML>
            <emma:emma xmlns:emma="http://www.w3.org/2003/04/emma" version="1.0">
              <emma:interpretation id="{C022DAE4-FBC8-409C-B2BD-D0B6FBEAD339}" emma:medium="tactile" emma:mode="ink">
                <msink:context xmlns:msink="http://schemas.microsoft.com/ink/2010/main" type="inkWord" rotatedBoundingBox="8250,5977 12899,5924 12913,7097 8263,7150"/>
              </emma:interpretation>
              <emma:one-of disjunction-type="recognition" id="oneOf2">
                <emma:interpretation id="interp10" emma:lang="en-US" emma:confidence="1">
                  <emma:literal>finger</emma:literal>
                </emma:interpretation>
                <emma:interpretation id="interp11" emma:lang="en-US" emma:confidence="0">
                  <emma:literal>ringer</emma:literal>
                </emma:interpretation>
                <emma:interpretation id="interp12" emma:lang="en-US" emma:confidence="0">
                  <emma:literal>Finger</emma:literal>
                </emma:interpretation>
                <emma:interpretation id="interp13" emma:lang="en-US" emma:confidence="0">
                  <emma:literal>Pinger</emma:literal>
                </emma:interpretation>
                <emma:interpretation id="interp14" emma:lang="en-US" emma:confidence="0">
                  <emma:literal>pinger</emma:literal>
                </emma:interpretation>
              </emma:one-of>
            </emma:emma>
          </inkml:annotationXML>
          <inkml:trace contextRef="#ctx0" brushRef="#br0" timeOffset="2712.1393">1212 1168 101 0,'28'-22'38'0,"7"3"-5"15,-3-12-11-15,18 8-7 16,-9-2-6-16,10 6-2 16,-7 4-6-1,-3-1-9-15,3 13-7 0,-12-4-3 16,6 11-4-16,-38-4-1 15,60-7-1-15,-60 7-1 16,53-9 1-16,-24 6 3 16,-1-4 4-16,1 4 4 15,-1-3 5-15,-28 6 5 16,47 0 4-16,-47 0 2 16,45 22 4-16,-45-22 2 15,31 38 3-15,-18-10 1 0,3 10 1 16,-4 6 1-1,1-3 0-15,-1 6 1 16,1-6-3-16,3 3-2 16,-7-9-5-16,4-7-5 0,-13-28-8 15,0 0-8-15,32 19-5 16,-32-19-3-16,15-41-2 16,-8 7-2-16,-11-14 4 15</inkml:trace>
          <inkml:trace contextRef="#ctx0" brushRef="#br0" timeOffset="2284.236">1550 1332 89 0,'0'0'33'0,"0"0"-1"16,0 0-6-16,0 0-5 15,-29-54-7-15,32 23-3 16,-9-17-3-16,3-2-2 15,-3-7-5-15,-1-2 0 16,-2-1 0-16,3 0 0 16,-4 3 0-16,10 4-1 15,0-1 1-15,6 10 0 16,1 6-1-16,5 7 0 16,-12 31 0-16,35-38-1 15,-35 38-1-15,41-16-10 0,-41 16-9 16,38 19-6-16,-38-19-4 15,32 44-3 1,-20-12 1-16,-12-32 0 0,-6 60-2 16,-4-26 18-16</inkml:trace>
          <inkml:trace contextRef="#ctx0" brushRef="#br0" timeOffset="2880.167">2090 903 59 0,'0'0'11'0,"0"0"-1"16,0 0-10-16,22 29-7 15,-22-29-5-15,0 0-4 0,41 6 0 16,-41-6-2-16,41 0 8 15,-41 0 10-15</inkml:trace>
          <inkml:trace contextRef="#ctx0" brushRef="#br0" timeOffset="3369.6351">2421 1061 69 0,'0'0'34'0,"16"38"-1"15,-16-38-6-15,19 47-2 16,-19-47-6-16,28 69-4 16,-18-37-4-16,9 9-5 0,-7-7-6 15,4 1 1-15,0-7-1 16,-16-28 1-16,28 35 0 16,-28-35-1-16,0 0 0 15,32 6 1-15,-32-6-1 16,16-31 1-16,-16 31 0 15,9-54-1-15,-2 23 1 16,-1-7-1-16,3-3 0 16,-2-3 0-16,9 3 0 15,2-3 0-15,1 3-1 16,4 3 1-16,2 7-1 16,6 2 2-16,-2 10-1 0,12 13 1 15,-6 6 0-15,6 13 0 16,-3 9-1-16,6 6 1 15,-3 10-1-15,0 6 0 16,0 3-1-16,-3-3-1 16,-7 3 1-16,-5-9-2 15,2 3-6-15,-28-41-6 16,35 54-4-16,-35-54-6 16,0 0-2-16,0 0-5 15,0 0-2-15,28-44 2 16,-18 9 6-16,2-6 6 15</inkml:trace>
          <inkml:trace contextRef="#ctx0" brushRef="#br0" timeOffset="3984.938">3814 897 87 0,'0'0'35'0,"0"0"-1"15,0 0-6-15,0 0-6 16,25-28-4-16,-25 28-5 16,0 0-5-16,-31-32-9 15,31 32 0-15,-38-19 0 16,38 19 0-16,-57-15 0 16,25 15 1-16,-3 3 0 0,1 9 0 15,-1 4-1-15,7 13 1 16,-1 8 0-1,7 11 0-15,6-1-1 16,10-3 0-16,12 3 1 0,10-9 0 16,9-3 1-16,7-17-1 15,9-8 0-15,3-16 1 16,7-10 0-16,-4-6 0 16,-6-13 0-16,-3 0-1 15,-6-9 1-15,-7 7-1 16,-3-1 0-16,-9 6 0 15,-7 1 0-15,0 3 0 16,-6 28 0-16,0-41 0 16,0 41 0-16,0 0 0 15,0 0 0-15,0-29-1 16,0 29 1-16,0 0 0 16,16 44-1-16,-3-12 1 0,-4 6-1 15,7 15 1-15,3 7 0 16,3 6-1-16,0 10 1 15,-6 2 0-15,-7-5-1 16,1-1 0-16,-7-9 1 16,-9-6-1-16,-1-7-8 15,-15-18-7-15,10-4-4 16,12-28-4-16,-45 6-4 16,17-21-3-16,28 15-1 15,-47-54-1-15,28 10 9 16,6-6 6-16</inkml:trace>
          <inkml:trace contextRef="#ctx0" brushRef="#br0" timeOffset="4809.6867">4231 1004 52 0,'28'13'24'16,"-28"-13"2"-16,60 12 0 15,-60-12-1-15,57-12-2 16,-29-7-4-16,13 6-3 16,-12-9-3-16,9 3-4 15,-7-9-3-15,4 3-3 16,-35 25-2-16,47-54-1 0,-47 54 0 16,35-50 0-16,-35 50 0 15,16-47-1-15,-16 47 0 16,-10-41 0-16,10 41 1 15,-22-29-2-15,22 29 2 16,-41-6-1-16,13 16 0 16,-4 5 1-16,-2 11 0 15,2 5 0-15,0 10 0 16,7 9 0-16,9 4 0 16,7-1 1-16,6-2-2 15,15-7 1-15,14-6-3 16,5-16-5-16,17 0-6 15,-4-32-4-15,16 7-5 0,-10-25-3 16,13-1-1-16,-12-5-2 16,6-4 2-16,-13 0 5 15,-6 0 6-15,-10 7 5 16,-2-1 5-16,-26 32 6 16,22-44 4-16,-22 44 6 15,-7-28 5-15,7 28 4 16,0 0 3-16,0 0 1 15,-28-31 3-15,28 31 0 16,0 0-3-16,0 0-4 16,0 0-4-16,13 50-4 15,-13-50-3-15,22 53-2 16,-7-21-3-16,4 3-3 0,4 2 0 16,-1-2-6-16,3 0-2 15,-25-35-3 1,50 37-3-16,-50-37-3 15,45 10-1-15,-45-10 0 0,25-28 0 16,-28-1 5-16,3 29 5 16,-13-56 3-16,0 18 6 15,-2 6 4-15,-4-9 6 16,9 13 3-16,-9-16 5 16,26 12 0-16,-7-12-1 15,28 13-2-15,0-13-1 16,23 9-3-16,6-6-3 15,12 7-6-15,13 8-13 0,-9-2-8 16,15 15-9 0,-15 4-6-16,0 9 0 0,-20 0 0 15,-5 13-1 1,-48-13 0-16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2:14.33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5ECDE691-5E39-4EC9-A1A9-2CE7BDD3BDDD}" emma:medium="tactile" emma:mode="ink">
          <msink:context xmlns:msink="http://schemas.microsoft.com/ink/2010/main" type="writingRegion" rotatedBoundingBox="5925,11709 13761,11846 13708,14845 5873,14708"/>
        </emma:interpretation>
      </emma:emma>
    </inkml:annotationXML>
    <inkml:traceGroup>
      <inkml:annotationXML>
        <emma:emma xmlns:emma="http://www.w3.org/2003/04/emma" version="1.0">
          <emma:interpretation id="{659A60CB-02E3-4365-BAF8-9B535FEB069A}" emma:medium="tactile" emma:mode="ink">
            <msink:context xmlns:msink="http://schemas.microsoft.com/ink/2010/main" type="paragraph" rotatedBoundingBox="6197,12323 8404,11079 9328,12717 7121,139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E04982-8F5D-46C9-8298-25ACBE4A8D0E}" emma:medium="tactile" emma:mode="ink">
              <msink:context xmlns:msink="http://schemas.microsoft.com/ink/2010/main" type="line" rotatedBoundingBox="6197,12323 8404,11079 9328,12717 7121,13962">
                <msink:destinationLink direction="with" ref="{AEA2FB53-A077-43DA-B48E-7B6E048A938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796CF305-8D1E-4C6C-83E2-A1E4A7A8620A}" emma:medium="tactile" emma:mode="ink">
                <msink:context xmlns:msink="http://schemas.microsoft.com/ink/2010/main" type="inkWord" rotatedBoundingBox="6197,12323 8404,11079 9328,12717 7121,13962"/>
              </emma:interpretation>
              <emma:one-of disjunction-type="recognition" id="oneOf0">
                <emma:interpretation id="interp0" emma:lang="en-US" emma:confidence="0">
                  <emma:literal>5</emma:literal>
                </emma:interpretation>
                <emma:interpretation id="interp1" emma:lang="en-US" emma:confidence="0">
                  <emma:literal>x</emma:literal>
                </emma:interpretation>
                <emma:interpretation id="interp2" emma:lang="en-US" emma:confidence="0">
                  <emma:literal>X</emma:literal>
                </emma:interpretation>
                <emma:interpretation id="interp3" emma:lang="en-US" emma:confidence="0">
                  <emma:literal>☺</emma:literal>
                </emma:interpretation>
                <emma:interpretation id="interp4" emma:lang="en-US" emma:confidence="0">
                  <emma:literal>+</emma:literal>
                </emma:interpretation>
              </emma:one-of>
            </emma:emma>
          </inkml:annotationXML>
          <inkml:trace contextRef="#ctx0" brushRef="#br0">0 51 5 0,'0'0'4'0,"0"0"-1"16,0 0 0-16,0 0 0 16,0 0 1-16,0 0 0 15,29 6 0-15,-29-6 1 16,0 0-1-16,0 0 2 16,0 0 0-16,0 0 0 15,0 0 1-15,0 0-1 16,0 0 1-16,0 0 0 15,0 0-1-15,0 0-2 16,0 0 0-16,0 0-1 16,0 0-1-16,28 9-1 15,-28-9-3-15,0 0-3 16,0 0-4-16,0 0-2 0,0 0-2 16,16-31-2-16,-16 31-2 15,0 0 0-15,0 0 3 16,0-35 14-1</inkml:trace>
          <inkml:trace contextRef="#ctx0" brushRef="#br0" timeOffset="1772.309">1087 186 74 0,'0'0'34'16,"0"0"0"-16,0 0-8 15,0 0-3-15,0 0-4 16,0 0-3-16,0 0-5 16,6-41-2-16,-6 41-4 15,3-44-5-15,-3 44 1 16,-3-44-2-16,3 44 1 15,-10-51 0-15,10 51 0 16,-6-50 0-16,0 22 0 16,0-4 0-16,2-6-1 15,1-2 1-15,3-8-1 0,3-2 1 16,-3-7 0-16,0 1 0 16,4-7-1-16,-1-4 1 15,0-2 0-15,-3 0 0 16,3 6 0-16,-6 3 1 15,3 10-1-15,-3-1 1 16,3 10-1-16,0 13 1 16,0 28 0-16,0-35 0 15,0 35 0-15,0 0-2 16,0 0 0-16,0 0-1 16,0 0-9-16,0 0-6 15,-22 41-7-15,22-41-6 0,-7 32-3 16,7-32-1-16,0 0 0 15,-3 28-1-15,3-28 4 16</inkml:trace>
          <inkml:trace contextRef="#ctx0" brushRef="#br0" timeOffset="8767.573">-682-976 81 0,'0'0'37'16,"0"0"-3"-16,-6 28-5 16,6-28-6-16,0 0-5 15,0 0-4-15,9 29-5 16,-9-29-4-16,10 28-5 15,-10-28 0-15,13 38-1 16,-4-10-1-16,7 1 1 16,-7 5 0-16,4 4 0 15,0 3 1-15,-1 3-1 16,1 10 0-16,-4-1 1 16,1 7 0-16,2 0 0 0,-2 0 0 15,-1 2 0-15,4 1-1 16,0-3 1-16,2-3 0 15,-2 0-1-15,0-7 1 16,2-6-1-16,1-3 1 16,0-13-1-16,-16-28 1 15,28 41-1-15,-28-41 1 16,0 0-1-16,32 16-5 16,-32-16-8-16,0 0-6 15,0 0-6-15,6-28-5 16,-6 28-1-16,0 0 0 15,-41-48 0-15,41 48 6 16</inkml:trace>
          <inkml:trace contextRef="#ctx0" brushRef="#br0" timeOffset="9147.6648">-748 192 140 0,'0'41'34'0,"6"10"-1"15,-6-17-11-15,22 13-11 16,-3-2-7-16,10-5-5 16,6 5 0-16,6-11 0 0,-4-5 0 15,8-7 1-15,-1-7-1 16,3-8 1-1,4-17 0-15,-4-6 0 16,4-15 0-16,2-1 0 0,1-5 0 16,3-7 0-16,-3 3 0 15,-1-3 0-15,1 9-1 16,-7 3 0-16,-6 10 0 16,-6 3 0-16,-3 19-7 15,-32 0-12-15,31-3-8 16,-31 3-4-16,3 32 2 15,-3-32-1-15,-19 34-2 16,19-34 0-16</inkml:trace>
          <inkml:trace contextRef="#ctx0" brushRef="#br0" timeOffset="12088.1884">-1566 803 52 0,'0'0'27'0,"-31"-9"7"16,31 9-4-16,0 0-4 16,0 0-2-16,0 0-4 15,0 0-3-15,0 0-5 16,0 0-5-16,0 0-7 15,6 41-1-15,-6-41 0 16,22 50 0-16,-6-15-1 16,0 6 1-16,-1 6 0 15,1 0 0-15,0-3 1 0,-3-6 0 16,2 0-1-16,-5-10 1 16,-10-28 0-16,0 0 0 15,0 0-1-15,0 0 1 16,0 0-1-16,22-35 1 15,-25 1 0-15,3-4 0 16,3-9-1-16,-9-4 1 16,9-2 0-16,0-4 0 15,6 7 0-15,-2-1 0 16,9 4-1-16,2 6 1 16,1 7 0-16,-19 34 0 15,54-35 0-15,-22 32 0 0,2 12 0 16,4 13 1-16,3 13-1 15,0 9 0-15,7 0 0 16,-4 10 0-16,0 2 0 16,-3 1 0-16,-3-7 0 15,-3-6 0-15,-7-6-1 16,-28-38 1-16,41 47 0 16,-41-47-1-16,29-3 1 15,-29 3 0-15,19-50-1 16,-16 15 1-16,3-3 1 15,0-9-1-15,1-3 0 16,2 3 0-16,4 3 1 16,0 12-1-16,-13 32 0 0,34-47 0 15,-34 47 0-15,44-10 1 16,-44 10-1-16,57 41-1 16,-28-9 1-16,5 9 1 15,1 9-1-15,0 7 0 16,0 6 0-16,-1-3 0 15,-2-7-2-15,-7-6-6 16,7 1-7-16,-32-48-5 16,41 44-4-16,-41-44-6 15,28-16-2-15,-21-12-1 16,5-7 2-16,-5-6 7 16,-4-6 7-16</inkml:trace>
        </inkml:traceGroup>
      </inkml:traceGroup>
    </inkml:traceGroup>
    <inkml:traceGroup>
      <inkml:annotationXML>
        <emma:emma xmlns:emma="http://www.w3.org/2003/04/emma" version="1.0">
          <emma:interpretation id="{C2FE5F43-D2FD-4393-84E0-FA36A25E1C92}" emma:medium="tactile" emma:mode="ink">
            <msink:context xmlns:msink="http://schemas.microsoft.com/ink/2010/main" type="paragraph" rotatedBoundingBox="5897,13307 13733,13445 13708,14845 5873,147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05FDB4-654C-43DC-A8B2-D5E83826254D}" emma:medium="tactile" emma:mode="ink">
              <msink:context xmlns:msink="http://schemas.microsoft.com/ink/2010/main" type="line" rotatedBoundingBox="5897,13307 13733,13445 13708,14845 5873,14708"/>
            </emma:interpretation>
          </emma:emma>
        </inkml:annotationXML>
        <inkml:traceGroup>
          <inkml:annotationXML>
            <emma:emma xmlns:emma="http://www.w3.org/2003/04/emma" version="1.0">
              <emma:interpretation id="{17AF0375-0E5E-4DD7-B6E1-C7A676661D99}" emma:medium="tactile" emma:mode="ink">
                <msink:context xmlns:msink="http://schemas.microsoft.com/ink/2010/main" type="inkWord" rotatedBoundingBox="9921,13378 13733,13445 13708,14827 9897,14760"/>
              </emma:interpretation>
              <emma:one-of disjunction-type="recognition" id="oneOf1">
                <emma:interpretation id="interp5" emma:lang="en-US" emma:confidence="0">
                  <emma:literal>mingier</emma:literal>
                </emma:interpretation>
                <emma:interpretation id="interp6" emma:lang="en-US" emma:confidence="1">
                  <emma:literal>mg F finger</emma:literal>
                </emma:interpretation>
                <emma:interpretation id="interp7" emma:lang="en-US" emma:confidence="0">
                  <emma:literal>Finger m</emma:literal>
                </emma:interpretation>
                <emma:interpretation id="interp8" emma:lang="en-US" emma:confidence="0">
                  <emma:literal>mg Finger</emma:literal>
                </emma:interpretation>
                <emma:interpretation id="interp9" emma:lang="en-US" emma:confidence="0">
                  <emma:literal>mg F y anger</emma:literal>
                </emma:interpretation>
              </emma:one-of>
            </emma:emma>
          </inkml:annotationXML>
          <inkml:trace contextRef="#ctx0" brushRef="#br0" timeOffset="3724.002">2542 1395 124 0,'0'0'43'0,"0"0"-7"16,0 0-10-16,-15-47-10 15,11-4-9-15,1-2-7 16,0-7 0-16,0-6-1 16,-7-10 2-16,7 1-1 15,-3-1 0-15,3 4 1 16,3 6-1-16,12 3 1 15,1 6-1-15,6 4 0 0,6 15 0 16,7 9 0-16,-4 14-1 16,1 2-9-1,15 16-10-15,-16 4-8 16,7 15-6-16,-35-22-1 16,54 63 2-16,-42-32-2 0,-2 10 1 15</inkml:trace>
          <inkml:trace contextRef="#ctx0" brushRef="#br0" timeOffset="3948.1219">2422 1146 123 0,'0'0'40'16,"4"41"0"-16,-4-41-11 15,31-9-17-15,-2-1-18 0,-1-15-11 16,16 6-7-16,-6-12-5 16,9 2-4-16,-2-8-3 15,-1 5-2-15,-3 1-1 16,0-1 18-16</inkml:trace>
          <inkml:trace contextRef="#ctx0" brushRef="#br0" timeOffset="4099.6748">3108 1244 34 0,'6'57'11'15,"3"-4"-6"-15,-2-6-7 16,-7-47-7-16,15 48-4 0,-15-48-1 16,0 0 3-16,16-38 11 15</inkml:trace>
          <inkml:trace contextRef="#ctx0" brushRef="#br0" timeOffset="4680.2724">3411 1285 70 0,'-13'69'28'16,"10"-6"-8"-16,0-6-9 16,6-16-9-16,3-13-4 15,-6-28-4-15,0 0-2 16,35 13 0-16,-35-13-1 0,25-57 1 16,-15 16 2-16,-4-9 5 15,0-4 4-15,-9-9 4 16,6 6 6-16,-6-12 5 15,10 16 4-15,-14-7 0 16,20 19-2-16,-10-6-2 16,-3 47-4-16,28-48-2 15,1 42-4-15,-29 6-5 16,57 19-3-16,-23 9-1 16,4 10 0-16,3 9 1 15,0 13 0-15,4 6-2 16,-4-3-8-16,0 10-7 15,-7-20-7-15,1 4-5 0,-3-22-7 16,-4-4 1 0,-28-31 1-16,44-6 0 15,-44 6 15-15</inkml:trace>
          <inkml:trace contextRef="#ctx0" brushRef="#br0" timeOffset="5304.6908">4446 1008 121 0,'0'0'36'16,"-47"-10"-3"-1,6-5-8-15,41 15-6 16,-63-10-8-16,31 7-4 0,1 9-6 15,-1 4 0-15,1 2-1 16,31-12-1-16,-41 57 0 16,28-19-2-16,7 9 0 15,6 3-2-15,15 4 0 16,4-7 1-16,13 0 1 16,6-12 2-16,9-13 1 15,7-16 0-15,3-12 1 16,-4-10 2-16,-2-15 0 0,-4-4 0 15,-3-6-2 1,-9-3-1-16,-13-3 0 16,-6 3 0-16,-10 0 1 15,1 9-1-15,-4 4 0 0,-6 2 1 16,3 29-1-16,-7-37 0 16,7 37 0-16,0 0 0 15,0 0 0-15,0 0 0 16,29 3-1-16,-29-3 1 15,35 44 0-15,-10-3 0 16,6 9 0-16,4 13 0 16,0 6 0-16,0 10 0 15,-1 6-1-15,1 3 2 16,-13-3 0-16,0-15-1 16,-3 5-8-16,-19-28-6 15,3 4-7-15,-3-51-1 16,-19 38-4-16,19-38-3 0,-41-23-1 15,7-11-1-15,2-10 8 16,4-16 5-16,-7-9 6 16,10-1 6-16</inkml:trace>
          <inkml:trace contextRef="#ctx0" brushRef="#br0" timeOffset="5707.9411">5147 1105 75 0,'0'0'29'16,"48"-41"2"-16,-13 29-5 16,-13-26-5-16,9 16-3 15,-12-16-3-15,13 10-3 16,-20-10-3-16,7 3-3 15,-9 4-4-15,-4-4-1 16,-6 35 0-16,-9-47 0 16,9 47-1-16,-29-25 0 15,29 25 1-15,-44 0-1 16,44 0 0-16,-54 31 0 16,32 1 0-16,3 9-1 15,7 9 2-15,2 10-2 16,7 6 1-16,13 3-3 0,8 4-6 15,5-13-4-15,11 0-5 16,-2-29-4-16,18-9-6 16,-5-25-2-1,11-16-5-15,-8-22 4 0,2-16 6 16,-2-6 4-16,-1-9 10 16</inkml:trace>
          <inkml:trace contextRef="#ctx0" brushRef="#br0" timeOffset="6068.9047">5779 753 91 0,'0'0'34'16,"0"0"-1"-16,-32-13-5 16,32 13-4-16,-25 35-4 0,22-4-6 15,-3-2-9-15,9 12-5 16,10 3 0 0,-1 3 0-16,7 0 0 15,3 3 0-15,7 4-1 16,-7-10 0-16,6-3 0 0,-3-10 0 15,-25-31 0-15,38 35 0 16,-38-35 0-16,0 0 0 16,0 0 1-16,22-47-1 15,-28 12 1-15,-3-3 0 16,-4-9 0-16,0 0 0 16,1-3 1-16,5-1-1 15,1-2 1-15,9 5-1 0,4 4 1 16,11 0-1-1,8 7 0-15,2-1 1 16,13 6-13-16,-9-2-12 16,15 8-9-16,-6-5-4 0,7 6-4 15,-7 0 0-15,-7-4-3 16</inkml:trace>
          <inkml:trace contextRef="#ctx0" brushRef="#br0" timeOffset="2859.4192">1241 529 120 0,'0'0'38'0,"-28"35"-5"15,28-35-9-15,0 41-8 16,3-10-5-16,0 7-5 16,4 9-3-16,5 4-4 15,1-1 0-15,-1 13 0 0,-2-9 0 16,6 2 1-16,-4 1-1 15,-2-13 1-15,-1-6 0 16,1-7 0-16,-10-31 1 16,12 32-6-16,-12-32-7 15,0 0-6-15,4-35-5 16,-4 35-5-16,-7-66-3 16,7 25-3-16,-12-9 0 0,2-4 4 15,-2-3 7 1</inkml:trace>
          <inkml:trace contextRef="#ctx0" brushRef="#br0" timeOffset="3100.2045">1162 539 107 0,'0'0'34'15,"0"0"-3"-15,38 12-8 16,-3-12-5-16,0-9-3 15,15 2-4-15,4 1-11 16,-3-10-11-16,12 16-4 16,-16-9-3-16,7 9-6 15,-16 0-2-15,0 9-4 16,-38-9-2-16,0 0 3 16,12 29 8-16,-12-29 5 0,-44 19 2 15</inkml:trace>
          <inkml:trace contextRef="#ctx0" brushRef="#br0" timeOffset="3298.2893">1387 863 116 0,'19'31'32'16,"-19"-31"-1"-16,44 38-4 15,-16-28-14-15,4-4-9 16,3 3-10-16,-1-12-11 15,7 10-10-15,-41-7-4 16,57 0-4-16,-57 0-5 0,47-4 4 16,-18 4 6-16</inkml:trace>
          <inkml:trace contextRef="#ctx0" brushRef="#br0" timeOffset="2253.0025">698-806 56 0,'0'0'29'16,"-9"-38"-2"-16,9 38-4 15,25-53-7-15,-3 18-2 16,-6-6 2-16,15 3-1 15,-12-6 0-15,16 7-2 16,-13-1-3-16,7 9-3 16,-29 29-2-16,47-40-1 15,-47 40-4-15,47-4-1 16,-47 4 0-16,45 38-2 16,-17-13 2-16,0 7 0 15,4-1 0-15,3 4 0 0,0 0 1 16,-1-7-1-16,4-3 1 15,0-3 0 1,-3 0 0-16,0-6 0 0,-4 3 0 16,-2-10 0-16,-1 4 0 15,-28-13-5-15,44 16-8 16,-44-16-8-16,0 0-5 16,0 0-4-16,32 44-3 15,-32-44-1-15,-13 31-4 16,13-31 4-16,-25 41 29 15</inkml:trace>
          <inkml:trace contextRef="#ctx0" brushRef="#br0" timeOffset="12776.2022">281 759 115 0,'0'0'35'15,"26"28"-2"-15,-26-28-8 16,0 0-8-16,0 0-5 15,-32-25-4-15,32 25-4 16,-31-16-3-16,31 16-1 16,-48-12 0-16,48 12 1 0,-50 3-1 15,50-3 0-15,-48 31 0 16,48-31 0-16,-38 57 0 16,29-25 0-16,3 2 0 15,6 1-1-15,9-4 0 16,13 1-1-16,-22-32 1 15,51 38 0-15,-17-32-1 16,4-3 1-16,0-9 0 16,3-7 1-16,-6-9 0 15,-7-6 0-15,-5-7-1 16,-1 1 2-16,-10-4-1 16,-2 6 0-16,-7 1 0 15,-6 2 0-15,3 29 1 0,0-40-1 16,0 40 1-16,0 0 0 15,0 0 0-15,0 0 0 16,0 0 0 0,0 0 0-16,3 40-1 0,10-5 1 15,-1 6-1-15,7 3 0 16,3 13 0-16,7 6-1 16,-1 3 1-16,0 6 0 15,4 4 0-15,-4-1 0 16,-2 4 0-16,-7-3 0 15,-4-10-1-15,-8-6 0 16,-7-10 1-16,-10-9-1 16,-9-3 0-16,-9-10 0 15,-10-9 0-15,-9-3 1 16,-7-7-1-16,-6-2 1 16,0-7 0-16,0-7 0 15,6-12-6-15,20 4-11 0,-1-17-13 16,19-9-2-16,10-19-4 15,18-22-5-15,20-18-2 16,12-23 8-16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00.90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C008821E-D65B-46F2-87EE-4BC5CCA45D1D}" emma:medium="tactile" emma:mode="ink">
          <msink:context xmlns:msink="http://schemas.microsoft.com/ink/2010/main" type="inkDrawing" rotatedBoundingBox="2611,8483 14098,8475 14100,10655 2613,10663" hotPoints="14056,8658 14039,10330 2771,10216 2788,8544" semanticType="enclosure" shapeName="Rectangle">
            <msink:sourceLink direction="with" ref="{323B4D1F-ECF0-4CCD-95CB-87B1C0D17841}"/>
            <msink:sourceLink direction="with" ref="{7C001E5E-14F9-4594-B4AF-7420067DC169}"/>
            <msink:destinationLink direction="with" ref="{15BE4103-E8DA-4E6D-B34B-38293FA628DC}"/>
          </msink:context>
        </emma:interpretation>
      </emma:emma>
    </inkml:annotationXML>
    <inkml:trace contextRef="#ctx0" brushRef="#br0">85 89 14 0,'0'0'9'15,"0"0"-2"-15,-19-31 1 16,19 31-3-16,0 0 2 16,-22-32 0-16,22 32 2 15,0 0 0-15,0 0 0 16,-15-28 1-16,15 28 0 15,0 0 0-15,0 0 0 0,0 0-1 16,0 0 1-16,0 0-1 16,0 0 0-16,0 0 0 15,-29 28 0 1,35 4 2-16,-6-32 0 0,4 72-1 16,-4-28-2-16,9 13 1 15,-3 0-4-15,7 12 1 16,-4-3-3-16,4 3-3 15,0 1 0-15,-1-1-1 16,1-3 0-16,-4-3 0 16,1 0 1-16,-1 0-1 15,-2-3 1-15,-4-7 0 16,-3 4 0-16,0 0 0 16,3-1-1-16,-3-2 1 0,0-1 0 15,0-2-1 1,3-4 1-16,-3-3 0 15,3-6 0-15,1-3 1 0,-4-7-1 16,0-28 1-16,3 44-1 16,-3-44 1-16,0 35 0 15,0-35-1-15,0 34 0 16,0-34 0-16,-3 32 0 16,3-32-1-16,0 34-3 15,0-34-3-15,0 35-1 16,0-35-2-16,3 47-3 15,-3-47-4-15,-7 54-3 16,7-54-5-16,-22 47 0 16,22-47-3-16,-31 32 5 15,31-32 0-15,-51-26-2 16,51 26 15-16</inkml:trace>
    <inkml:trace contextRef="#ctx0" brushRef="#br0" timeOffset="-1244.5587">-11336 181 28 0,'28'-10'10'16,"-28"10"0"-16,0 0 1 16,32-15 1-16,-32 15 2 15,28-13 1-15,-28 13 1 16,0 0 2-16,48-10 1 16,-48 10 1-16,34-9-2 15,-34 9-2-15,38-9-2 0,-38 9-3 16,51-10-3-16,-23 7-3 15,7 3-3-15,9 3-2 16,7 0 0 0,9-3 0-16,3 0 0 0,9 0 0 15,4-6-1-15,9 3 1 16,1-3 0-16,5-4 0 16,1 4 0-16,-1-1 0 15,4-2-1-15,-6 3 1 16,2-1 0-16,-2 4 0 15,-1 0-1-15,-6 3 1 16,3 0 0-16,1 0 0 16,2 6 0-16,0 4 0 15,1 2 0-15,6-5 0 16,-1 2 0-16,4-2 0 16,3-1 0-16,0-3 0 15,0 3 0-15,0-3 0 0,0-3 0 16,4 4 0-16,5-1 0 15,-2-3 0-15,-1 0 0 16,7 0 0-16,-4-3 0 16,7-4 0-16,0 4 0 15,3 0 0-15,-7 0 0 16,1 0 0-16,3 0 0 16,-6 6 0-16,2-3 0 15,-2 0 0-15,6 0-1 16,-1 0 1-16,1-3 0 15,10-4 0-15,-4 4 0 16,6-3 0-16,1-1 0 16,-1 4 0-16,4 0 0 0,-7 0 0 15,0 9 0-15,-3-3 0 16,7 1 0-16,-1-1 0 16,-2 0 0-16,-1 3 0 15,-3 1 0-15,0-4 1 16,0 0-1-16,-6 0 0 15,-3 0 0-15,-7 0 1 16,-6 0-1-16,0 1 0 16,-3-8 0-16,-3 8 0 15,0-4 0-15,3-4 0 16,-4 1 1-16,1 0 0 16,3-6-1-16,0 2 1 15,-6-2-1-15,2-4 0 0,1 1-1 16,-7 2 1-16,4 4 0 15,-7 0 0-15,-3-1-1 16,-6 4 0-16,3 0 1 16,-9 0 0-16,-4 6 0 15,-3-3-1-15,-3 0 1 16,-3-3 0-16,3 3 0 16,-3 0 0-16,0 0 0 15,2-3 0-15,-5 0 0 16,6 0 0-16,-3-4 0 15,0 1-1-15,-3 0 1 16,-4-1 0-16,1 1 0 16,-1 0 0-16,1-1-1 0,-4 4 1 15,4 0 0 1,-1 0 0-16,4-3 0 0,-1 6 1 16,1-3-1-1,0 3 0-15,-1-10 0 0,1 7 0 16,0-3 0-16,-4 6 1 15,1 0-1-15,-7 0 0 16,0-4 0-16,-6 8 0 16,-3-4-1-16,-7 3 1 15,-28-3 0-15,51 9 0 16,-51-9-1-16,38 3 2 16,-38-3-1-16,41 0 0 0,-41 0 0 15,47 0 0-15,-47 0 0 16,38-3 0-1,-38 3 0-15,38-3 0 16,-38 3 0-16,32 3 0 0,-32-3-1 16,28 7 1-16,-28-7 0 15,32 0 0-15,-32 0 0 16,31 3 0-16,-31-3 0 16,29 6-1-16,-29-6 1 15,0 0 0-15,34 9 0 16,-34-9 0-16,0 0-1 15,32 13 1-15,-32-13 0 16,0 0 0-16,0 0 0 0,0 0 0 16,0 0 0-1,0 0 0-15,0 0 0 16,0 0 1-16,0 0-1 16,28 28 1-16,-28-28-1 0,0 0 1 15,0 0-1-15,0 0-1 16,0 0 1-16,0 41-10 15,0-41-4-15,-19 29-6 16,19-29-3-16,-22 47-6 16,22-47-2-16,-16 57-1 15,16-57 0-15,-12 53 7 16,18-12 4-16</inkml:trace>
    <inkml:trace contextRef="#ctx0" brushRef="#br0" timeOffset="1839.9999">-11260 1730 34 0,'0'0'16'16,"0"0"-3"-16,0 0-1 16,34-3-2-16,-34 3 1 15,32-3-2-15,-32 3 0 16,47 0-1-16,-47 0-1 15,60 0 0-15,-25 0 1 16,9 3-2-16,0-3 0 16,13 6 0-16,0-6 1 15,13 9 0-15,5-12 0 16,7 13-3-16,10-13 0 16,6 6-1-16,6-10-1 15,16 11-1-15,0-14-1 16,13 7-1-16,12-3 0 0,13-1 0 15,3 1 1-15,6 0-1 16,13 3 0-16,0-10 2 16,7 10-2-16,2-10 2 15,1 10-2-15,-1-6 1 16,0 2-1-16,1-2 1 16,-4 0-1-16,1 2-1 15,-4 1 1-15,-10 3-1 16,-2-3 1-16,-7 6 0 15,0 0 1-15,-3 3 0 16,-3 3 0-16,-6 0 1 16,3 1-1-16,-1 5 0 15,-2-12 0-15,-1 13-1 0,-2-10 1 16,-4 6-2-16,7-9 2 16,-4 4-1-16,0-4 0 15,-5-4 1-15,2 8 0 16,0-4 1-16,-6 0-2 15,3-7 2-15,-9 10-1 16,-1-9 1-16,-5 9-2 16,-1-9 2-16,-3 6-1 15,-6 3 0-15,0 0 0 16,-7 0 0-16,4-6 0 16,0 13-1-16,-7-7 1 15,-3 6-1-15,-6-6 1 0,0 4-1 16,-3-4 1-16,3 6-1 15,-10-6 1-15,4 4 0 16,-1-4 0 0,1 0 0-16,3 0 0 0,-4-3 0 15,4 0 0-15,0 0 0 16,2-3 0-16,1 3 0 16,-3 0 1-16,-3-3-1 15,2 3 0-15,-2-3 0 16,-4 0 0-16,1-1 0 15,-10 4 0-15,0-3 0 16,0 6 0-16,-4-9 1 16,-2 6-1-16,-7 0 0 0,7 3-1 15,-13-3 1-15,0 7-2 16,-10-4 0-16,-2 0-3 16,-10 0-1-1,3 10-3-15,-41-13-2 0,50 12-5 16,-50-12-4-16,29 7-2 15,-29-7-1-15,0 0 3 16,0 0 0-16,-32-26 1 16</inkml:trace>
    <inkml:trace contextRef="#ctx0" brushRef="#br0" timeOffset="6062.1767">-455 908 19 0,'57'22'9'0,"-25"-12"-1"15,6-1-1-15,0-3-1 16,6-9-2-16,0 6-1 16,7-6-5-16,-4 0-3 15,3-6-4-15,1 2-2 0,-7-8-3 16,0 11 0-16,-12-11 14 15</inkml:trace>
    <inkml:trace contextRef="#ctx0" brushRef="#br0" timeOffset="7715.8107">-5630 140 33 0,'-25'-29'12'0,"25"29"1"16,0 0 0-16,0 0 0 0,0 0 0 15,6-31 0-15,-6 31-1 16,0 0 0-16,0 0-2 15,0 0-1-15,0 0-2 16,0 0-1-16,0 0-1 16,0 0-2-16,0 0-1 15,28 31 0-15,-28-31 1 16,0 0 0-16,29 45 0 16,-29-45 1-16,25 50 0 15,-16-22 1-15,7 13-1 16,-9-6 1-16,5 9-3 15,-2 0 1-15,-1 9-1 16,-3-2 0-16,4 6-1 0,-7-4-1 16,3 1 0-16,-2-1 0 15,-1 1 0-15,3-1 0 16,-6-2-1-16,3-4 0 16,-3 0 0-16,3 0 0 15,-3-6-2-15,4 3-2 16,-1-6 1-16,-3 3-3 15,0-10 0-15,3 4 0 16,-6-7-1-16,6 4-1 16,-3-32 3-16,0 57-1 15,0-57 0-15,0 47 1 16,0-47 0-16,0 50 2 16,0-50-1-16,0 41 2 0,0-41-1 15,-3 41 2-15,3-41 1 16,3 28 0-1,-3-28-1-15,0 0 0 16,0 41-1-16,0-41-1 0,0 0-2 16,0 0 1-16,6 35-4 15,-6-35 2-15,0 0-2 16,0 28 1-16,0-28 1 16,0 0 1-16,0 0 1 15,0 38 1-15,0-38 1 16,3 28 2-16,-3-28 1 15,0 0 1-15,3 41 0 16,-3-41 0-16,4 38 1 16,-4-38 0-16,6 38 0 0,-6-38-1 15,6 41 1 1,-6-41-1-16,7 41 0 16,-7-41 0-16,3 34-2 0,-3-34-1 15,3 38-2-15,-3-38 0 16,3 32-2-16,-3-32 0 15,6 31-1-15,-6-31-1 16,4 29 0-16,-4-29 8 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05.11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B77E71D-DF66-4FB3-A09C-DC3A56ABE497}" emma:medium="tactile" emma:mode="ink">
          <msink:context xmlns:msink="http://schemas.microsoft.com/ink/2010/main" type="inkDrawing" rotatedBoundingBox="3951,9247 4721,9260 4720,9273 3950,9260" shapeName="Other"/>
        </emma:interpretation>
      </emma:emma>
    </inkml:annotationXML>
    <inkml:trace contextRef="#ctx0" brushRef="#br0">0 3 76 0,'0'0'26'0,"0"0"3"0,0 0-4 16,0 0-3-16,34-3-3 16,-2 9-2-1,-32-6-3-15,66 3-3 16,-21-3-4-16,2 4-6 0,7-1-3 16,-4-6-9-16,16 9-8 15,-15-12-4-15,15 9-6 16,-9-6-3-16,3 6-3 15,-9-3-5-15,-4-3 1 16,-3 9 23-16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05.39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4C43BDF-BAC4-4C29-A64A-1AEF2C87CBD2}" emma:medium="tactile" emma:mode="ink">
          <msink:context xmlns:msink="http://schemas.microsoft.com/ink/2010/main" type="inkDrawing" rotatedBoundingBox="4860,9386 5955,9424 5954,9456 4859,9419" shapeName="Other"/>
        </emma:interpretation>
      </emma:emma>
    </inkml:annotationXML>
    <inkml:trace contextRef="#ctx0" brushRef="#br0">0 0 23 0,'57'3'18'0,"-25"0"-7"15,5 1-1-15,1-1-1 16,7-3-2-16,2 6-2 16,7-6 0-16,6 6-1 15,3-6-1-15,3 7-2 16,-3-4-2-16,7 0-3 15,-7 3-3-15,6-6-3 0,-12 0-2 16,3 0-2 0,-3-3-3-16,-3 0 2 15,-1-3 1-15,-2-1 13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06.55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5E2A6EE3-B95D-4838-816A-DAEFAC80C42C}" emma:medium="tactile" emma:mode="ink">
          <msink:context xmlns:msink="http://schemas.microsoft.com/ink/2010/main" type="inkDrawing" rotatedBoundingBox="10040,9296 11921,9427 11916,9498 10036,9368" shapeName="Other"/>
        </emma:interpretation>
      </emma:emma>
    </inkml:annotationXML>
    <inkml:trace contextRef="#ctx0" brushRef="#br0">0 22 15 0,'34'-4'11'16,"4"4"-2"-16,-3-6-4 0,6 3-1 15,0 0-1-15,3 0-1 16,-3 3-1-16,4 0 0 16,2-3-1-16,-3 3 0 15,4 0-1-15,-4 0-1 16,0 0-2-16,-3 3 0 16,3 0 0-16,-6-3-2 15,3 6 0-15,-6-3 0 16,3 7 1-16,-3-4 1 0,2 3 1 15,1-2 0 1,0-1 1-16,3 0 2 16,-3 1 0-16,6-1 1 15,-3-6 0-15,7 3 2 0,-7 0 1 16,6-3 1-16,-3 3 0 16,1 4 2-16,-4-7 0 15,0 3 0-15,-3 6 0 16,-7-2-2-16,4-4 0 15,-4 0-1-15,1-3-2 16,0 0-3-16,2 3-2 16,1-6-2-16,0 0-2 15,0-4-2-15,2 4-1 16,-5 0-4-16,9-3 1 16,-6-4 12-16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0T19:13:06.77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98306C03-F2FF-4297-BAC0-70E8C5BAEE13}" emma:medium="tactile" emma:mode="ink">
          <msink:context xmlns:msink="http://schemas.microsoft.com/ink/2010/main" type="inkDrawing" rotatedBoundingBox="12698,9472 13050,9467 13051,9494 12698,9499" shapeName="Other"/>
        </emma:interpretation>
      </emma:emma>
    </inkml:annotationXML>
    <inkml:trace contextRef="#ctx0" brushRef="#br0">0 4 8 0,'34'9'8'15,"4"-3"-4"-15,0 1-4 16,0-4-2-16,0-6-2 16,6 3-1-16,-3-10 0 0,3 4 2 15,-6-4 3-15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1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9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7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4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6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3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1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C094-8062-4C21-9C35-C9C86DBBA26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98E4-CB76-498C-98DD-7D5C528D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9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customXml" Target="../ink/ink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0.emf"/><Relationship Id="rId18" Type="http://schemas.openxmlformats.org/officeDocument/2006/relationships/customXml" Target="../ink/ink13.xml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12" Type="http://schemas.openxmlformats.org/officeDocument/2006/relationships/customXml" Target="../ink/ink10.xml"/><Relationship Id="rId17" Type="http://schemas.openxmlformats.org/officeDocument/2006/relationships/image" Target="../media/image12.emf"/><Relationship Id="rId2" Type="http://schemas.openxmlformats.org/officeDocument/2006/relationships/customXml" Target="../ink/ink5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10" Type="http://schemas.openxmlformats.org/officeDocument/2006/relationships/customXml" Target="../ink/ink9.xml"/><Relationship Id="rId19" Type="http://schemas.openxmlformats.org/officeDocument/2006/relationships/image" Target="../media/image13.emf"/><Relationship Id="rId4" Type="http://schemas.openxmlformats.org/officeDocument/2006/relationships/customXml" Target="../ink/ink6.xml"/><Relationship Id="rId9" Type="http://schemas.openxmlformats.org/officeDocument/2006/relationships/image" Target="../media/image8.emf"/><Relationship Id="rId14" Type="http://schemas.openxmlformats.org/officeDocument/2006/relationships/customXml" Target="../ink/ink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12" Type="http://schemas.openxmlformats.org/officeDocument/2006/relationships/customXml" Target="../ink/ink19.xml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10" Type="http://schemas.openxmlformats.org/officeDocument/2006/relationships/customXml" Target="../ink/ink18.xml"/><Relationship Id="rId4" Type="http://schemas.openxmlformats.org/officeDocument/2006/relationships/customXml" Target="../ink/ink15.xml"/><Relationship Id="rId9" Type="http://schemas.openxmlformats.org/officeDocument/2006/relationships/image" Target="../media/image17.emf"/><Relationship Id="rId14" Type="http://schemas.openxmlformats.org/officeDocument/2006/relationships/customXml" Target="../ink/ink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13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3.emf"/><Relationship Id="rId12" Type="http://schemas.openxmlformats.org/officeDocument/2006/relationships/customXml" Target="../ink/ink26.xml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.xml"/><Relationship Id="rId11" Type="http://schemas.openxmlformats.org/officeDocument/2006/relationships/image" Target="../media/image25.emf"/><Relationship Id="rId5" Type="http://schemas.openxmlformats.org/officeDocument/2006/relationships/image" Target="../media/image22.emf"/><Relationship Id="rId10" Type="http://schemas.openxmlformats.org/officeDocument/2006/relationships/customXml" Target="../ink/ink25.xml"/><Relationship Id="rId4" Type="http://schemas.openxmlformats.org/officeDocument/2006/relationships/customXml" Target="../ink/ink22.xml"/><Relationship Id="rId9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</a:t>
            </a:r>
            <a:r>
              <a:rPr lang="en-US" smtClean="0"/>
              <a:t>AP Physics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Notes/Lecture </a:t>
            </a:r>
            <a:r>
              <a:rPr lang="en-US" dirty="0" smtClean="0"/>
              <a:t>on Center of </a:t>
            </a:r>
            <a:r>
              <a:rPr lang="en-US" dirty="0" smtClean="0"/>
              <a:t>Mass</a:t>
            </a:r>
          </a:p>
          <a:p>
            <a:r>
              <a:rPr lang="en-US" dirty="0" smtClean="0"/>
              <a:t>Course selection info</a:t>
            </a:r>
            <a:endParaRPr lang="en-US" dirty="0" smtClean="0"/>
          </a:p>
          <a:p>
            <a:r>
              <a:rPr lang="en-US" dirty="0" smtClean="0"/>
              <a:t>Finish lab from yesterday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works well if we can hang the object from several points</a:t>
            </a:r>
          </a:p>
          <a:p>
            <a:r>
              <a:rPr lang="en-US" dirty="0" smtClean="0"/>
              <a:t>But not so well if we don’t want holes</a:t>
            </a:r>
          </a:p>
          <a:p>
            <a:r>
              <a:rPr lang="en-US" dirty="0" smtClean="0"/>
              <a:t>Like finding the center of mass for a person</a:t>
            </a:r>
          </a:p>
          <a:p>
            <a:r>
              <a:rPr lang="en-US" dirty="0" smtClean="0"/>
              <a:t>So we need another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Torque of CM is Sum of torque of individual masses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/>
              <p14:cNvContentPartPr/>
              <p14:nvPr/>
            </p14:nvContentPartPr>
            <p14:xfrm>
              <a:off x="749091" y="1763846"/>
              <a:ext cx="5761080" cy="30981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7211" y="1749086"/>
                <a:ext cx="5787720" cy="31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1" name="Ink 70"/>
              <p14:cNvContentPartPr/>
              <p14:nvPr/>
            </p14:nvContentPartPr>
            <p14:xfrm>
              <a:off x="1581411" y="3957686"/>
              <a:ext cx="380520" cy="429120"/>
            </p14:xfrm>
          </p:contentPart>
        </mc:Choice>
        <mc:Fallback xmlns="">
          <p:pic>
            <p:nvPicPr>
              <p:cNvPr id="71" name="Ink 7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8091" y="3944366"/>
                <a:ext cx="402840" cy="45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79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it doesn’t matter where we measure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3D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where we concentrate all mass as a single force</a:t>
            </a:r>
          </a:p>
          <a:p>
            <a:pPr lvl="1"/>
            <a:r>
              <a:rPr lang="en-US" dirty="0" smtClean="0"/>
              <a:t>Ex balancing the meter stick</a:t>
            </a:r>
          </a:p>
          <a:p>
            <a:pPr lvl="1"/>
            <a:r>
              <a:rPr lang="en-US" dirty="0" smtClean="0"/>
              <a:t>The point where it balances is the center of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this point the center of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rotation because no torque</a:t>
            </a:r>
          </a:p>
          <a:p>
            <a:r>
              <a:rPr lang="en-US" dirty="0" smtClean="0"/>
              <a:t>Distance to force is 0</a:t>
            </a:r>
          </a:p>
          <a:p>
            <a:r>
              <a:rPr lang="en-US" dirty="0" smtClean="0"/>
              <a:t>Vs.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this situation, it will rotate every time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992520" y="1536720"/>
              <a:ext cx="2927160" cy="5011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7120" y="1521960"/>
                <a:ext cx="2946600" cy="5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" name="Ink 31"/>
              <p14:cNvContentPartPr/>
              <p14:nvPr/>
            </p14:nvContentPartPr>
            <p14:xfrm>
              <a:off x="1284840" y="3795360"/>
              <a:ext cx="2560680" cy="68904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2240" y="3781320"/>
                <a:ext cx="2584800" cy="71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4" name="Ink 33"/>
              <p14:cNvContentPartPr/>
              <p14:nvPr/>
            </p14:nvContentPartPr>
            <p14:xfrm>
              <a:off x="2436120" y="1247640"/>
              <a:ext cx="2208240" cy="13161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28560" y="1233240"/>
                <a:ext cx="2220480" cy="13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4" name="Ink 53"/>
              <p14:cNvContentPartPr/>
              <p14:nvPr/>
            </p14:nvContentPartPr>
            <p14:xfrm>
              <a:off x="2121480" y="4234560"/>
              <a:ext cx="2822760" cy="109620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07080" y="4220160"/>
                <a:ext cx="2839680" cy="11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025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symmetric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center of mass is on the axis of symmetry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940320" y="3052680"/>
              <a:ext cx="4136040" cy="785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6720" y="3038640"/>
                <a:ext cx="4153680" cy="80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/>
              <p14:cNvContentPartPr/>
              <p14:nvPr/>
            </p14:nvContentPartPr>
            <p14:xfrm>
              <a:off x="1422360" y="3329520"/>
              <a:ext cx="277560" cy="75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1560" y="3317640"/>
                <a:ext cx="29052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1749600" y="3383880"/>
              <a:ext cx="394920" cy="154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46360" y="3380640"/>
                <a:ext cx="40032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5"/>
              <p14:cNvContentPartPr/>
              <p14:nvPr/>
            </p14:nvContentPartPr>
            <p14:xfrm>
              <a:off x="3612960" y="3364800"/>
              <a:ext cx="678960" cy="410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10080" y="3360120"/>
                <a:ext cx="68400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" name="Ink 26"/>
              <p14:cNvContentPartPr/>
              <p14:nvPr/>
            </p14:nvContentPartPr>
            <p14:xfrm>
              <a:off x="4571280" y="3408720"/>
              <a:ext cx="127440" cy="1080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68760" y="3406560"/>
                <a:ext cx="132120" cy="1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9" name="Ink 28"/>
              <p14:cNvContentPartPr/>
              <p14:nvPr/>
            </p14:nvContentPartPr>
            <p14:xfrm>
              <a:off x="952920" y="3170760"/>
              <a:ext cx="201240" cy="4669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5000" y="3166440"/>
                <a:ext cx="211320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3" name="Ink 32"/>
              <p14:cNvContentPartPr/>
              <p14:nvPr/>
            </p14:nvContentPartPr>
            <p14:xfrm>
              <a:off x="2363400" y="3321240"/>
              <a:ext cx="724680" cy="12888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60160" y="3306840"/>
                <a:ext cx="74196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5" name="Ink 34"/>
              <p14:cNvContentPartPr/>
              <p14:nvPr/>
            </p14:nvContentPartPr>
            <p14:xfrm>
              <a:off x="3201480" y="3389640"/>
              <a:ext cx="181080" cy="576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98600" y="3387480"/>
                <a:ext cx="186120" cy="1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6" name="Ink 35"/>
              <p14:cNvContentPartPr/>
              <p14:nvPr/>
            </p14:nvContentPartPr>
            <p14:xfrm>
              <a:off x="2975040" y="3939360"/>
              <a:ext cx="664200" cy="24192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60640" y="3924600"/>
                <a:ext cx="688680" cy="27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3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</a:t>
            </a:r>
            <a:r>
              <a:rPr lang="en-US" dirty="0" err="1" smtClean="0"/>
              <a:t>nonsymmetric</a:t>
            </a:r>
            <a:r>
              <a:rPr lang="en-US" dirty="0" smtClean="0"/>
              <a:t>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Wooden shape example</a:t>
            </a:r>
          </a:p>
          <a:p>
            <a:r>
              <a:rPr lang="en-US" dirty="0" smtClean="0"/>
              <a:t>Hard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hang a weight from a point so the center of mass would be directly below the hanging point?</a:t>
            </a:r>
          </a:p>
          <a:p>
            <a:r>
              <a:rPr lang="en-US" dirty="0" smtClean="0"/>
              <a:t>Why</a:t>
            </a:r>
            <a:endParaRPr lang="en-US" dirty="0"/>
          </a:p>
          <a:p>
            <a:r>
              <a:rPr lang="en-US" dirty="0" smtClean="0"/>
              <a:t>Because there’s no torque</a:t>
            </a:r>
          </a:p>
          <a:p>
            <a:r>
              <a:rPr lang="en-US" dirty="0" smtClean="0"/>
              <a:t>Otherwise it would be rotating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5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Irregularly shaped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1583640" y="2127840"/>
              <a:ext cx="258480" cy="2243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9600" y="2120280"/>
                <a:ext cx="286560" cy="226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1911240" y="4126560"/>
              <a:ext cx="2146320" cy="8920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96840" y="4112880"/>
                <a:ext cx="2174400" cy="9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/>
              <p14:cNvContentPartPr/>
              <p14:nvPr/>
            </p14:nvContentPartPr>
            <p14:xfrm>
              <a:off x="643680" y="1643280"/>
              <a:ext cx="2160360" cy="23230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160" y="1630680"/>
                <a:ext cx="2185560" cy="234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1719720" y="1883760"/>
              <a:ext cx="262080" cy="2293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11080" y="1875120"/>
                <a:ext cx="28044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1684440" y="2873760"/>
              <a:ext cx="144000" cy="13716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77960" y="2866920"/>
                <a:ext cx="1566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/>
              <p14:cNvContentPartPr/>
              <p14:nvPr/>
            </p14:nvContentPartPr>
            <p14:xfrm>
              <a:off x="1941840" y="2646240"/>
              <a:ext cx="1512360" cy="18072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38600" y="2632200"/>
                <a:ext cx="151920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k 31"/>
              <p14:cNvContentPartPr/>
              <p14:nvPr/>
            </p14:nvContentPartPr>
            <p14:xfrm>
              <a:off x="3615120" y="2200560"/>
              <a:ext cx="4873320" cy="22654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01080" y="2191920"/>
                <a:ext cx="4901760" cy="228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47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rotate it so, this isn’t true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68160" y="2229720"/>
              <a:ext cx="2695320" cy="2729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5560" y="2216040"/>
                <a:ext cx="2721240" cy="27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1242360" y="2604120"/>
              <a:ext cx="136800" cy="28080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6600" y="2599080"/>
                <a:ext cx="146520" cy="28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1198800" y="5195760"/>
              <a:ext cx="1193760" cy="7844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88720" y="5183875"/>
                <a:ext cx="1217520" cy="806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4" name="Ink 43"/>
              <p14:cNvContentPartPr/>
              <p14:nvPr/>
            </p14:nvContentPartPr>
            <p14:xfrm>
              <a:off x="1099800" y="2046480"/>
              <a:ext cx="5020200" cy="116640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89720" y="2042160"/>
                <a:ext cx="5044680" cy="11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5" name="Ink 44"/>
              <p14:cNvContentPartPr/>
              <p14:nvPr/>
            </p14:nvContentPartPr>
            <p14:xfrm>
              <a:off x="4142520" y="3429240"/>
              <a:ext cx="3442680" cy="58464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28480" y="3422040"/>
                <a:ext cx="3471120" cy="60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7" name="Ink 56"/>
              <p14:cNvContentPartPr/>
              <p14:nvPr/>
            </p14:nvContentPartPr>
            <p14:xfrm>
              <a:off x="2396160" y="3698520"/>
              <a:ext cx="856800" cy="1661760"/>
            </p14:xfrm>
          </p:contentPart>
        </mc:Choice>
        <mc:Fallback xmlns="">
          <p:pic>
            <p:nvPicPr>
              <p:cNvPr id="57" name="Ink 5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88240" y="3685200"/>
                <a:ext cx="878400" cy="168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09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find 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a couple holes, we can find the CM by tracing the string in several points</a:t>
            </a:r>
          </a:p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236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Plan for Today (AP Physics 1) </vt:lpstr>
      <vt:lpstr>Center of Mass</vt:lpstr>
      <vt:lpstr>Why is this point the center of mass?</vt:lpstr>
      <vt:lpstr>For a symmetric object</vt:lpstr>
      <vt:lpstr>What about nonsymmetric objects?</vt:lpstr>
      <vt:lpstr>But. . .</vt:lpstr>
      <vt:lpstr>Irregularly shaped object</vt:lpstr>
      <vt:lpstr>But. . . </vt:lpstr>
      <vt:lpstr>We can find CM</vt:lpstr>
      <vt:lpstr>Problem</vt:lpstr>
      <vt:lpstr>Well,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Physics)</dc:title>
  <dc:creator>tech</dc:creator>
  <cp:lastModifiedBy>Jane Knittig</cp:lastModifiedBy>
  <cp:revision>8</cp:revision>
  <dcterms:created xsi:type="dcterms:W3CDTF">2013-01-04T20:22:58Z</dcterms:created>
  <dcterms:modified xsi:type="dcterms:W3CDTF">2014-01-28T12:56:03Z</dcterms:modified>
</cp:coreProperties>
</file>