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5:32.72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112 484 21 0,'-33'-33'14'15,"33"33"-4"-15,-26-39-3 16,26 39-3-16,-23-53 0 16,23 53 0-16,-13-52 0 0,6 23 0 15,1-1-1-15,6 1 0 16,-4-4 1-16,4 4 1 15,4-1 1-15,-4 30 1 16,0-52 2-16,0 52 3 16,3-46 6-16,-3 46 3 15,-7-32-2-15,7 32-2 16,0 0 0-16,0 0-3 16,0 0-3-16,0 0-3 15,-6 49-5-15,16-10-3 16,-4 13 0-16,4 7 0 15,3 6 0-15,0 7 0 16,4 3 1-16,-8 1-2 0,1-4 1 16,-3-10-1-16,-1-7 1 15,1-6 0-15,-4-13 0 16,-3-36 0-16,0 43-1 16,0-43 0-16,0 0 1 15,0 0-2-15,-7-49 1 16,7 6 0-16,-3-6-1 15,3-10 1-15,0-6-1 16,3-4 2-16,1 4-1 16,6-4 1-16,-4 4-1 15,4 13 1-15,3 6 0 16,3 7 1-16,-16 39-1 16,30-46 1-16,-30 46 0 0,32-7 0 15,-32 7 0-15,40 36 1 16,-24-6-1-16,7 6 0 15,3 13-1 1,3 6 0-16,1 4 0 0,-4 10 0 16,0 3 0-16,0-4-1 15,-3-2-1-15,0 2-5 16,-13-19-2-16,6 4-6 16,-13-21-5-16,4-2-5 15,-7-30-5-15,0 0-2 16,-33-4 0-16,33 4-1 15,-52-49 2-15,6 4 25 16</inkml:trace>
  <inkml:trace contextRef="#ctx0" brushRef="#br0" timeOffset="227.0775">-140 395 51 0,'33'-3'27'0,"3"-3"-5"16,3-4-8-16,3 3-9 15,11 1-4-15,-4-4-6 16,3 0-5-16,0 4-4 0,4-7-6 16,-1 3-4-1,-6-10-2-15,7 7 6 16,-17-10 20-16</inkml:trace>
  <inkml:trace contextRef="#ctx0" brushRef="#br0" timeOffset="647.1374">762-23 48 0,'0'0'28'16,"9"39"-3"-16,-9-39-6 15,7 39-4-15,9-6-2 16,-6 0-3-16,10 9 0 16,-7 4-3-16,6 10-2 15,-2 9-1-15,-1-3-2 16,-3 7-1-16,-3-4-2 16,3 4-4-16,-10-17-5 15,10 0-6-15,-9-19-3 16,-4-33-2-16,0 0-3 15,35 16-1-15,-35-16-2 0,23-78 2 16,-3 32 12-16,-14-16 13 16</inkml:trace>
  <inkml:trace contextRef="#ctx0" brushRef="#br0" timeOffset="1400.5585">1206-36 83 0,'29'6'34'0,"-29"-6"-2"16,10 53-6-16,0-8-3 15,-4 1-4-15,11 16-4 16,-7 7-4-16,9 6-4 15,-3 3-6-15,1-2-1 16,2-1 0-16,-6-16 0 16,7-7-1-16,-7-13 1 15,-13-39-1-15,26 33 0 16,-26-33-2-16,20-30-2 16,-7 1-1-16,-7-17 0 15,1 0 0-15,-4-6-1 16,7 3-1-16,-7 3-1 15,4 7 1-15,-4 6 2 0,-3 33 1 16,13-45-1-16,-13 45 1 16,0 0 0-16,23-36 2 15,-23 36 2-15,0 0 1 16,29-39 2-16,-29 39 0 16,0 0 1-16,36-40 1 15,-36 40-1-15,30-26 0 16,-30 26 1-16,29-23-1 15,-29 23-2-15,0 0 1 16,33-26-1-16,-33 26 0 16,0 0 0-16,0 0-1 15,0 0-1-15,0 0-3 0,0 0-1 16,-13 39 0-16,13-39 0 16,-33 46 0-1,10-16 0-15,4 5 0 16,-7 1 2-16,3 10 2 15,6 0 3-15,1-7 7 0,16 7 3 16,-3-7 1-16,16-3-1 16,-13-36 1-16,42 46-1 15,-12-46 0-15,12 3-2 16,1-6-5-16,-4-7-6 16,0-3 1-16,0 6-2 15,4 7-9-15,-43 0-9 16,52-3-6-16,-52 3-5 15,33-3-5-15,-33 3-6 16,0 0 0-16,0 0 4 16,16-33 38-16</inkml:trace>
  <inkml:trace contextRef="#ctx0" brushRef="#br0" timeOffset="2035.7071">2450 433 74 0,'-3'-33'43'16,"3"33"-5"-16,-13-39-8 0,13 39-8 15,-16-42-5-15,16 42-2 16,-30-33-4-16,30 33-6 16,-39-19-5-16,39 19 0 15,-52-10 0-15,23 13 0 16,-4 7 0-16,0 3 0 16,1 13 0-16,-1 7 0 15,3 15 0-15,1 5 0 16,3 5 0-16,13 1 0 15,6-1 0-15,11-5 0 16,12-5 0-16,-16-48 0 16,62 43-5-16,-20-46 0 15,14-11-1-15,-4-15 1 0,7-7 0 16,-10-9 1-16,0-4 2 16,-6 0 3-16,-11-3 3 15,-2 16-1-15,-8-3 1 16,-22 39 0-16,23-46 1 15,-23 46-1-15,0 0 0 16,0 0-2-16,0 0-1 16,10 43-1-16,-13-7 0 15,3 12 0-15,0 8 0 16,3 6 0-16,4 3 0 16,2 3 0-16,1-6 0 15,0-10 0-15,13-6-5 16,-23-46-11-16,46 49-6 0,-46-49-4 15,49-17-6-15,-30-18-2 16,11 2-2 0,-7-29-1-16,-4-3 7 15,-3-3 14-15</inkml:trace>
  <inkml:trace contextRef="#ctx0" brushRef="#br0" timeOffset="2284.4391">2826 143 104 0,'-36'-36'38'15,"36"36"-2"-15,-36 7-5 16,36-7-9-16,-16 45-6 16,13-12-8-16,9 12-8 15,7 11-1-15,10 12 1 0,3 7 0 16,4 6 0-16,2 1-1 16,1-7-3-1,0 6-7-15,-10-16-6 16,6 4-5-16,-16-33-3 0,10 3-4 15,-23-39-2-15,0 0-2 16,29 3 2-16,-29-3 7 16,17-59 4-16,-11 7 15 15</inkml:trace>
  <inkml:trace contextRef="#ctx0" brushRef="#br0" timeOffset="2464.1697">3176 560 61 0,'32'55'28'16,"-22"-12"1"-1,3 25-3-15,-6-9-4 0,6 12-3 16,-10-15-5 0,10-8-8-16,0-8-10 0,-13-40-10 15,46 19-8-15,-46-19-4 16,49-62-3-16,-26 4-4 16,3-11 0-16,-6-6 2 15,-4-9 19-15</inkml:trace>
  <inkml:trace contextRef="#ctx0" brushRef="#br0" timeOffset="2606.2633">3411 413 68 0,'0'0'19'15,"-16"36"-3"-15,16-36-8 16,6 29-9-16,-6-29-6 16,33 0-5-16,-4-9-4 15,7-17-3-15,7 6-3 0,-8-13 0 16,11 7 11-16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0:15.27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542 61 118 0,'-49'-13'36'16,"49"13"0"-16,-59-20-10 15,59 20-8-15,-55-13-5 16,55 13-6-16,-33-3-7 16,33 3 0-16,0 0-2 0,-39-10 2 15,39 10-1-15,-29 0 1 16,29 0 1-16,-53 3-1 16,24 4 1-16,0 3 0 15,-1 3-1-15,-2 9 0 16,-1-2 0-16,33-20-1 15,-46 46 1-15,46-46-2 16,-26 45 1-16,26-45-2 16,3 36 1-16,-3-36 1 15,39 16-1-15,-39-16 1 16,63 7 0-16,-21-7 0 16,4 0 1-16,3 3 0 15,0 10 0-15,-4 0 0 0,1 10 0 16,-10 3 0-16,-3 10 1 15,-10 0 0-15,-7 6 0 16,-6 0 0-16,-10-3 0 16,-7 1 0-16,-9-5 0 15,0-2 0-15,-7-4 0 16,-7-6-1-16,-2 0 0 16,-1-7 0-16,-3-3 0 15,3-10 0-15,33-3-1 16,-52-13 0-16,52 13-5 15,-29-35-9-15,29 35-7 16,23-59-6-16,6 23-6 16,7-6 1-16,19-1-1 0,1-5 1 15,16 2 4-15</inkml:trace>
  <inkml:trace contextRef="#ctx0" brushRef="#br0" timeOffset="1291.5589">853 484 76 0,'0'0'35'0,"-10"52"-1"16,10-52-5-16,0 0-7 15,0 0-3-15,49 10-4 16,-49-10-7-16,65-29-5 16,-22 9-3-16,-8 1-1 15,5-1 1-15,-8 1-1 0,-2-4 1 16,-30 23 1-1,45-46-1-15,-45 46 0 0,20-45 0 16,-20 45 0 0,-3-46 1-16,3 46 0 0,-33-36 1 15,33 36-1-15,-62-16 0 16,20 19-1-16,-11 4 1 16,1 12-1-16,0 7 0 15,-4 7 0-15,11 9 0 16,5 10 0-16,11-3 0 15,13 3-1-15,16 7 1 16,13-7-1-16,16 3 0 16,14-16 1-16,12-3-2 15,7-16 1-15,3-1-2 16,-2-19-9-16,12-6-5 16,-20-20-6-16,11 0-3 15,-17-13 0-15,0 6 0 0,-17-9 1 16,4 3 3-16,-16 6 13 15,-10 0 11-15,-10 33 12 16,-10-48 13-16,10 48-1 16,-36-30 2-16,36 30-1 15,-49-6-2-15,49 6-3 16,-49 3-5-16,49-3-9 16,-17 29-8-16,17-29 0 0,4 56-1 15,6-20 0 1,9 12 1-16,1-2-1 15,3 9 0-15,-1-2 2 16,5-5-1-16,-1-5 0 16,3-4 0-16,-29-39 0 0,46 32-1 15,-46-32 1-15,39-3 0 16,-39 3-1-16,26-42 1 16,-19 9 0-16,-4-3-1 15,-3-3 1-15,0-6 0 16,-7-4 0-16,4 0 0 15,-3 3 1-15,6-2-1 16,0 5 0-16,3 4 0 16,3 10 1-16,-6 29-1 15,27-36 0-15,-27 36 0 16,49 0 0-16,-20 13 1 16,4 10-2-16,3 0 1 0,0 9 1 15,3-3-2-15,-3 4 1 16,-7-4 0-16,4-3-1 15,-33-26 1-15,45 36 0 16,-45-36 0-16,30 17 0 16,-30-17 0-16,0 0-1 15,0 0 1-15,19-40-1 16,-19 40 1-16,7-58 0 16,-7 22 0-16,7-3 0 15,6 0 0-15,-4 6 0 16,4 1 0-16,-13 32 1 15,23-39 0-15,-23 39 0 16,0 0 0-16,36 35 0 0,-23-5-1 16,0 6 1-16,4 9-1 15,2 7 0-15,1 4 0 16,0-4 0-16,-1 0-1 16,1-7 1-16,-4 1 0 15,-3-10-1-15,-13-36 1 16,20 42-2-16,-20-42-10 15,0 0-8-15,0 0-6 16,32-29-4-16,-32 29-3 16,20-68-1-16,-10 25 0 15,0-6 2-15,6 0 14 16,-10 4 15-16,11 6 9 16,-17 39 11-16,0-49 11 0,0 49 5 15,0 0 1-15,0 0-1 16,-36 36-4-16,33 3-4 15,-17-7-8 1,27 7-5-16,-4 1-8 0,7-5-5 16,19 8-7-16,-29-43-9 15,42 42-6-15,-12-39-5 16,-1-6-3-16,-29 3-2 16,49-46 1-16,-42 4-2 15,-4-7 10-15</inkml:trace>
  <inkml:trace contextRef="#ctx0" brushRef="#br0" timeOffset="1443.7538">2470 282 82 0,'-43'-45'34'16,"10"12"-1"-16,1 4-3 15,32 29-8-15,-39-36-12 16,39 36-13 0,0 0-13-16,0 0-10 0,58-16-8 15,-22 12-2-15,3 1-3 16,7 0 5-16,-7-4 12 15</inkml:trace>
  <inkml:trace contextRef="#ctx0" brushRef="#br0" timeOffset="1778.7846">2950 178 56 0,'0'0'36'0,"0"0"2"16,-43-36-6-16,43 36-3 15,-45-3-7-15,45 3-6 16,-56 16-3-16,56-16-2 16,-59 46-9-16,30-17-2 15,-1 13 0-15,8 7 0 16,5 3 0-16,1 4 0 15,13 12-3-15,3-6-5 16,13 10-6-16,3-23-5 16,13-1-5-16,1-21-4 15,9-5-3-15,0-25-3 16,7-16 3-16,3-17 5 0,-3-13 7 16,3-7 4-16</inkml:trace>
  <inkml:trace contextRef="#ctx0" brushRef="#br0" timeOffset="2179.5802">3172 263 55 0,'0'0'29'0,"-49"13"5"16,49-13-4-16,-59 16 1 16,30-3-6-16,-11-3-5 15,40-10-5-15,-58 42-4 16,58-42-7-16,-40 52-5 15,27-16 0-15,7 13 0 0,6 0 0 16,6 6 0-16,11-6-1 16,12 3-3-16,1-10-4 15,9-2-1-15,0-21-2 16,7-6-2-16,-7-26-1 16,10 3-1-16,-20-19 0 15,-3 0 3-15,-16-14 3 16,-3 4 3-16,-14 0 2 15,-9 0 3-15,-7 7 2 16,-10-4 2-16,1 6 0 16,2 8 0-16,1-1-2 15,29 23-4-15,-39-26-3 16,39 26-5-16,0 0-3 0,3-43-4 16,-3 43 1-16,42-32-3 15,-9 22 2-15,-4-6 16 16</inkml:trace>
  <inkml:trace contextRef="#ctx0" brushRef="#br0" timeOffset="2583.3379">3257 351 102 0,'0'0'34'15,"-23"68"-3"-15,7-32-3 16,16 16-5-16,-10-3-8 16,20 9-6-16,3-2-10 15,0-4 1-15,3 3-1 16,4-9 0-16,-1-7 0 15,1-6 0-15,-20-33 1 0,33 29 0 16,-33-29-1-16,0 0 1 16,32-16 0-16,-32 16-1 15,17-46 1-15,-17 13 0 16,0-6 0-16,-10-6 0 16,6-7 0-16,8-7 1 15,-8 4-1-15,4 3 1 16,0-4 0-16,7 14-1 15,13 9 0-15,-20 33 0 16,42-23 0-16,-13 36 0 16,7 10 0-16,0 16 0 15,0 10 0-15,0 10 0 16,-13 9 0-16,10-6 0 0,-14 0-1 16,-2-16-9-16,6 6-9 15,-23-52-7 1,26 45-3-16,-26-45-5 15,0 0 1-15,29-39-1 0,-13 3 0 16</inkml:trace>
  <inkml:trace contextRef="#ctx0" brushRef="#br0" timeOffset="3462.0184">4034 556 113 0,'0'0'34'16,"0"0"-2"-16,0 0-8 16,0-39-4-16,0 39-5 15,-26-39-5-15,26 39-8 16,-52-30-2-16,13 21 1 0,-7 9-1 16,0 6 0-16,0 10 0 15,-3 10 0-15,-3 14 0 16,10 12-1-16,-7 6 0 15,26 4 0-15,0 0 0 16,23 0-1-16,10-10 0 16,13-10 0-16,19-12 1 15,4-17-1-15,22-17 1 0,-9-15 0 16,13-14 0 0,-16-9 1-16,-7-10-1 15,0-7 1-15,-10 1 0 16,-13-14 0-16,-6 4 0 0,-11-7 1 15,-2 0-1-15,-7-3 1 16,-3-4 0-16,-7 10 0 16,7 7 0-16,-10 10 0 15,-1 13 0-15,8 12 1 16,6 30-1-16,0 0 0 16,-3 36 1-16,-1 10-1 15,11 9-1-15,6 17 1 16,7 6-1-16,-4 7 0 15,7-1 0-15,-7-6-1 16,10-9 0-16,4-10-2 16,-14-20-8-16,13-4-7 15,-29-35-6-15,36 13-5 0,-36-13-1 16,36-45-3-16,-26 6 1 16,6-4 0-16,-6-5 11 15,-3-5 10-15,3 8 10 16,-10 3 9-16,-4 9 7 15,4 33 10-15,-10-29 8 16,10 29 0-16,0 0-2 16,-42 39-2-16,39 6-5 15,-10 1-5-15,16 16-5 16,3 3-8-16,4 0-8 16,16 0 0-16,4-9 1 15,12-8-2-15,7-12 2 16,4-13-1-16,5-16 3 0,1-14-1 15,6-19 1-15,-16-3-4 16,-3-17-5-16,-7-3-1 16,-12-9-1-16,-11-1-1 15,-23-9-5-15,1 9 1 16,-24-3-3-16,17 13 4 16,-13 10 1-16,7 10 0 15,19 29-2-15,-46-39 0 16,46 39-3-16,-36 3-1 15,36-3 3-15,0 0 2 16,29 6 12-16</inkml:trace>
  <inkml:trace contextRef="#ctx0" brushRef="#br0" timeOffset="3996.1262">5089 406 125 0,'-39'0'34'0,"39"0"0"16,-49-16-10-16,49 16-8 16,-52-13-5-16,19 9-6 15,33 4-5-15,-55 17-2 16,19 6 0-16,-10 9 0 16,13 14 0-16,-12 9 0 15,19 7 0-15,12 3 1 0,8 0-2 16,26-13 3-16,15-3 0 15,21-23-3-15,6-6-6 16,13-30-4 0,20-6-4-16,9-27-3 15,-2-2-2-15,-14-14-3 0,3-3 2 16,-12-3 1-16,-4-3 8 16,-3 3 6-16,-46-4 8 15,-13 4 7-15,-20 3 8 16,4 10 10-16,-33-3 0 15,4 19 1-15,-24 3 0 16,0 23-3-16,4 4-3 16,0 22-4-16,6 10-6 15,0 17-8-15,14 9-1 16,12 6-1-16,10 4-1 16,14 7-1-16,5 2 1 15,27-2-1-15,7-4 0 0,-4-10 0 16,7-6 0-16,-17-16-7 15,14-1-13-15,-7-19-8 16,3-16-4-16,-39 3-1 16,-10-39 1-16,-3 6-1 15,-20-2 1-15</inkml:trace>
  <inkml:trace contextRef="#ctx0" brushRef="#br0" timeOffset="4159.8331">5083 618 84 0,'0'0'26'0,"55"16"-3"16,1-23-12-16,12-2-17 0,30-11-10 15,-16 1-7-15,10-14-2 16,6 4 0-16,-98 29 0 16,199-72 2-16</inkml:trace>
  <inkml:trace contextRef="#ctx0" brushRef="#br0" timeOffset="4482.6534">6024 419 96 0,'-53'20'34'0,"8"-4"-2"16,-31 3-2-16,14-2-10 15,-16 15-5-15,13 1-5 0,9 9-6 16,33 10-3-16,-6 4-2 15,39-1 0-15,29 4-1 16,-3-7-1-16,-36-52 0 16,140 81-4-16,-140-81-5 15,154 20-4-15,-154-20-3 16,160-33-2-16,-160 33 0 16,134-75-2-16,-134 75 0 15,0 0 3-15,72-156 5 16,-72 156 5-16,0 0 2 15,-59-147 0-15,59 147 0 16,0 0 1-16,0 0 0 16,-137-149 1-16,137 149 6 0</inkml:trace>
  <inkml:trace contextRef="#ctx0" brushRef="#br0" timeOffset="4792.3555">6272 178 113 0,'0'0'39'0,"16"130"-5"16,-16-130-5-16,0 0-8 16,-91 199-7-16,91-199-10 15,-36 137-4-15,36-137-1 16,0 0 0-16,23 146 0 16,-23-146 0-16,0 0-7 15,0 0-7-15,0 0-4 0,0 0-1 16,0 0-1-1,130-163-1-15,-130 163 0 0,0 0 1 16,10-175 4 0,-10 175 7-16,0 0 3 0,-3-154 0 15,3 154-1-15,0 0 0 16,0 0-4-16,91-140-1 16,-91 140 0-16,0 0 7 15,0 0 6-15</inkml:trace>
  <inkml:trace contextRef="#ctx0" brushRef="#br0" timeOffset="5107.2092">6550 87 71 0,'0'0'26'0,"0"0"-3"15,-59 159-4 1,59-159-2-16,0 0-4 16,0 0-2-16,0 0-2 0,-131 150 0 15,131-150 0-15,0 0-1 16,0 0-1-16,0 0-1 15,33 131-1-15,-33-131 0 16,0 0-3-16,0 0-1 16,0 0-1-16,153 153-1 15,-153-153 2-15,0 0-1 16,59 136 0-16,-59-136 1 16,0 0 0-16,-36 137 0 15,36-137 0-15,0 0 0 16,0 0-4-16,0 0-13 15,-137 88-10-15,137-88-8 16,0 0-2-16,0 0-2 0,0 0-2 16,-39-182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0:37.19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2368 4950 20 0,'0'0'23'16,"-16"-33"-1"-16,16 33-5 0,0 0-1 15,0 0 1-15,-29-32-1 16,29 32 1-16,0 0 3 16,0 0 0-16,-23-29-2 15,23 29-3-15,0 0-2 16,0 0-4-16,0 0-2 15,0 0-4-15,-30 9-3 16,30-9-3-16,-13 36 0 16,13-36 0-16,-16 59 0 15,9-17 1-15,-6 0 1 16,10 11 2-16,-4 5-2 16,4 7 1-16,0 4 0 15,0 2-1-15,6-2 1 0,-3-4-1 16,0-3 1-16,0-7 0 15,-3-12 1-15,9-14 0 16,-6-29 0-16,0 0-4 16,0 0-9-16,0 0-6 15,36-10-6-15,-29-29-5 16,2 3-4-16,-5-13-3 16,-1-3-3-16,0 7 0 15,-6-11 34-15</inkml:trace>
  <inkml:trace contextRef="#ctx0" brushRef="#br0" timeOffset="271.5507">2228 5211 81 0,'39'6'38'0,"-39"-6"-5"15,49-6-8-15,-49 6-4 16,52 0-4-16,-52 0-5 15,59 6-4-15,-59-6-5 16,49 7-3-16,-49-7 0 16,46 13-1-16,-17-7-6 15,-29-6-4-15,43 0-6 16,-43 0-4-16,32-10-4 16,-32 10-4-16,0 0-1 0,33-29-3 15,-33 29 5-15,3-29 5 16,-3 29 11-16</inkml:trace>
  <inkml:trace contextRef="#ctx0" brushRef="#br0" timeOffset="554.9263">2587 4878 58 0,'0'0'34'16,"0"0"0"-16,0 0-5 15,0 0-4-15,0 0-3 16,-19 39-4-16,28 0-5 0,-9 1-6 16,10 12-6-16,10 10 0 15,-4 6-1 1,13 10 1-16,1 0 0 0,-1 4-1 16,-6-11-1-16,7 1-8 15,-8-17-6-15,1-2-8 16,-10-24-4-16,-13-29-5 15,0 0-4-15,33 10 2 16,-33-10 0-16,20-59 8 16</inkml:trace>
  <inkml:trace contextRef="#ctx0" brushRef="#br0" timeOffset="1212.5583">3244 5328 111 0,'0'0'35'0,"23"-29"-2"15,-23 29-8-15,-10-36-6 16,10 36-5-16,-26-43-8 15,26 43-5-15,-20-39 0 16,20 39 0-16,-33-45 0 16,33 45 0-16,-39-23-1 15,39 23 1-15,-52-3 0 16,19 12 0-16,-6 8-1 16,6 12 0-16,-3 10 0 0,7 10 0 15,3 3 0-15,10 3 0 16,3-2-1-16,16-5 1 15,10-2-1-15,6-13 0 16,-19-33 0-16,56 39 0 16,-14-36 0-16,1-10 0 15,3-9 0-15,-7-3 1 16,0-11-1-16,-3-2 1 16,-7-4-1-16,-6 0 1 15,-6 0 0-15,-4 0 0 16,-10 4 0-16,-3 32 1 15,3-46 0-15,-3 46 0 16,0 0 0-16,0 0 0 0,0 0-1 16,0 0 0-16,0 29 0 15,3 1 0-15,1 6 0 16,-1 6-1 0,0 0 1-16,1 7 0 0,12 3 1 15,0-6 0-15,7 0-1 16,0-11 0-16,-23-35-3 15,52 46-9-15,-52-46-9 16,52 0-6-16,-52 0-4 16,43-49-5-16,-23 3 0 15,-1-2 0-15,-9-11 3 16</inkml:trace>
  <inkml:trace contextRef="#ctx0" brushRef="#br0" timeOffset="1494.7418">3544 4963 106 0,'0'0'35'16,"-26"-29"0"-16,26 29-6 15,0 0-9-15,-39 0-6 16,39 0-10-16,16 36-5 16,-16-36 1-16,23 65 0 15,-10-23 0-15,7 10 0 16,3 10-1-16,3 3 1 15,-3 0-1-15,-7 7 1 0,7-10-1 16,-7-10 1-16,1-10-8 16,5 4-7-16,-22-46-6 15,30 36-7 1,-30-36-4-16,29-10-3 0,-29 10 0 16,23-55-1-16,-7 12 8 15</inkml:trace>
  <inkml:trace contextRef="#ctx0" brushRef="#br0" timeOffset="1998.631">4018 5090 57 0,'0'0'31'0,"-36"10"2"15,36-10-5-15,-39 0-6 16,39 0-2-16,-39 10-3 16,39-10-4-16,-46 13-3 15,46-13-5-15,-46 29-6 16,46-29 1-16,-39 49 0 16,16-17 0-16,7 7-1 15,3 4 1-15,3 6-1 16,20 0 1-16,-1-4 1 15,5 1 0-15,8-14 0 0,11-2 0 16,6-14 1 0,7-6-1-16,-4-17-1 15,-6-3 1-15,4-19-1 16,-1-7 0-16,-10-6 0 0,-12-4 0 16,-4-6 0-16,-4 0 0 15,-9 0 1-15,-6 3-1 16,-7 7 0-16,-10 9 0 15,-3 4-1-15,26 29 0 16,-46-36-1-16,10 26-5 16,36 10-5-16,-39 10-5 15,39-10-6-15,0 0-6 16,0 39-4-16,0-39-1 16,29 23 0-16,4-17 4 15,-4-6 12-15</inkml:trace>
  <inkml:trace contextRef="#ctx0" brushRef="#br0" timeOffset="2703.846">4557 5445 91 0,'0'0'37'15,"0"0"-5"-15,0-52-7 16,0 52-3-16,-3-49-5 16,3 49-5-16,-13-49-7 15,13 49-5-15,-27-42-1 16,27 42 0-16,-35-36-1 0,35 36 1 16,-53-10-1-16,21 14 0 15,2 9 0-15,-6 9 1 16,4 11 0-16,-4 9 1 15,6 7 1-15,4 3-1 16,7 4 1-16,15 2 0 16,8-6 1-16,12-6-1 15,10-10 1-15,16-13-2 16,-2-14 1-16,9-9-1 16,9-13 0-16,-12-6-2 15,6-10 1-15,-12-4 0 16,-8-6 1-16,-6 0-1 0,-9 3 2 15,-11 0-1-15,-12 4 1 16,6 32 0-16,-23-46-2 16,23 46 1-1,-33-13-1-15,33 13 0 0,-39 10 0 16,39-10 0-16,-29 42 0 16,19-13 0-16,3 4 2 15,11 6 0-15,5 7-1 16,4 2 0-16,7 11 0 15,3 3 0-15,0 0 0 16,0 3-1-16,-4 0-1 16,-12-3 1-16,-4-3 0 15,-6-4-1-15,-14-9 2 0,-5-10-1 16,-1-7 0-16,-10-3 1 16,-9-20 0-16,6-2-2 15,0-4-4 1,-13-26-4-16,49 26-4 0,-66-56-2 15,50 24-4-15,-7-17-4 16,23 3-4-16,7-9-3 16,16-4 4-16,9 4 3 15,1-14 6-15</inkml:trace>
  <inkml:trace contextRef="#ctx0" brushRef="#br0" timeOffset="3138.6405">4808 5543 83 0,'0'0'37'0,"33"-10"-5"16,-33 10-5-16,39-39-6 16,-3 26-1-16,-10-16-6 15,4 3-5-15,-30 26-6 16,59-53-3-16,-33 21 1 15,-26 32-1-15,39-56 0 16,-20 24-1-16,-9 3 1 16,-10 29-1-16,17-56 0 15,-17 56-1-15,-23-39 1 0,23 39 0 16,-39-13-1 0,3 23 1-16,-4 6 0 15,-12 13-1-15,16 11 2 16,-9 5-1-16,18 17 1 0,5 3 2 15,15 7 0-15,20-4-1 16,10 1 1-16,13-7 0 16,6-10-1-16,17-10 0 15,0-16-2-15,6-19-10 16,17-4-10-16,-4-32-6 16,10-1-5-16,-6-22-4 15,6-7-1-15,-16-9-1 16,-13-7 0-16</inkml:trace>
  <inkml:trace contextRef="#ctx0" brushRef="#br0" timeOffset="3619.8542">5684 5158 96 0,'-36'27'39'0,"7"-1"-3"16,19 9-7-16,-13-2-8 15,-3 9-6-15,19 4-8 16,1 3-5-16,12 0-2 15,14-1-1-15,-14-5 0 16,7-4 1-16,-3-6-3 16,-10-33-6-16,23 39-6 15,-23-39-3-15,0 0-3 16,0 0-1-16,16-36-2 16,-25 3-1-16,9 33 3 15,29-65 5-15,-39 23 7 0,23-1 6 16,-16-9 5-16,13 3 6 15,-7-6 5-15,26 9 8 16,-15-9 4-16,12 19 1 16,3-9-2-1,-29 45-2-15,46-49-2 0,-46 49-1 16,0 0-5-16,0 0-5 16,0 0-6-16,150 65 0 15,-150-65 0-15,0 0 1 16,111 153-1-16,-111-153-2 15,0 0 0-15,43 173 0 16,-43-173 0-16,0 0-5 16,9 133-8-16,-9-133-6 0,0 0-4 15,0 0-6-15,0 0-3 16,0 0-3 0,0 0-1-16,0 0 5 0,0 0 7 15</inkml:trace>
  <inkml:trace contextRef="#ctx0" brushRef="#br0" timeOffset="4087.2369">6497 4999 89 0,'0'0'38'0,"0"0"-1"0,0 0-9 16,-140 55-6-16,140-55-3 15,0 0-7-15,0 0-2 16,-160 39-10-16,160-39 0 16,0 0 0-16,0 0 0 15,0 0 0-15,0 0 0 16,0 0 0-16,0 0 0 16,0 0 0-16,-30 131-1 15,30-131 0-15,0 0 0 16,0 0 0-16,0 0 1 15,0 0-1-15,0 0 1 16,138 104 0-16,-138-104 1 16,0 0 0-16,0 0 0 0,0 0 0 15,22 137 0-15,-22-137-1 16,0 0 0-16,0 0 0 16,-52 133 0-1,52-133 0-15,0 0 0 0,0 0 0 16,0 0 0-16,-157 111 0 15,121-111-7-15,36 0-14 16,0 0-11-16,0 0-4 16,0 0-2-16,0 0 0 15,30-196-2-15,-30 196-1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0:45.32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434 9693 20 0,'0'0'19'16,"-3"-43"0"-16,3 43 1 16,-3-39 4-16,3 39 1 15,3-39 0-15,-3 39-2 0,0-29-1 16,0 29-3-16,0 0-3 15,3-29-5-15,-3 29-6 16,0 0-3-16,0 0-2 16,-19-33 1-16,19 33-2 15,0 0 0-15,0 0 0 16,0 0-2-16,0 0 1 16,0 0-1-16,-13 39 1 15,13-39-1-15,6 59 1 16,-2-24 0-16,9 8 1 15,-4 2 0-15,1 8 1 16,7-1 0-16,-1-7 0 16,-3-9 0-16,0-3 1 0,-13-33 1 15,23 45 0-15,-23-45-1 16,0 0 1-16,0 0-2 16,0 0 1-16,0 0 0 15,16-29-1-15,-16 29-1 16,-13-49 1-16,10 20-1 15,3 29 1-15,-16-56-1 16,6 17 1-16,3-3-1 16,4-7 1-16,-4 4 0 15,11-4 0-15,-1-3 0 16,0 3 0-16,4 3 0 16,-1 10 0-16,-2 4 0 15,-4 32-1-15,9-39 1 0,-9 39 1 16,0 0-1-16,0 0 1 15,0 0 0 1,0 0 0-16,0 0 0 16,0 0-1-16,0 0 1 0,0 0-1 15,33 48 0-15,-17-18 1 16,7 6-2-16,0-1 2 16,6 5-1-16,4 2 0 15,6 3 1-15,4-5-2 16,3-5 1-16,-1-9-1 15,4 0 0-15,-3-12 1 16,0-1-2-16,-4-7 1 16,-3-6 0-16,-39 0 2 0,53-10-2 15,-53 10 1 1,29-26 1-16,-29 26 0 16,13-42-2-16,-13 13 1 15,0-7 0-15,3-10 0 0,-9 1 0 16,-1-4-1-16,-6 0 1 15,0-3-1-15,-6 16 2 16,-1 0-1-16,20 36 0 16,-33-42-1-16,33 42 1 15,0 0-2-15,0 0-12 16,0 0-10-16,0 32-7 16,23-2-3-16,-23-30 1 15,49 48-1-15,-19-28-1 16</inkml:trace>
  <inkml:trace contextRef="#ctx0" brushRef="#br0" timeOffset="617.4297">1614 9751 91 0,'0'0'36'15,"0"0"-3"-15,0 0-4 16,0 0-5-16,16-39-5 16,-16 39-5-16,0 0-11 0,0 0-3 15,-33-29-2-15,33 29 1 16,-45-26-1-16,15 16 0 15,-2 10 0-15,-4-3 0 16,-4 3 0-16,1 6 0 16,3 11 1-16,0 5 0 15,7 14-1-15,6 7 1 16,3 2 0-16,7 4 0 16,10 3 1-16,10 4 0 15,6-8 1-15,16 5 1 16,7-21-1-16,10-9 1 15,3-7-1-15,10-13-1 16,3-9 1-16,-7-14-1 0,7-9 0 16,-9-10-1-16,-8-7 0 15,-6 1 1-15,-9-1 0 16,-11 7 0-16,-9-3 1 16,-6 6-1-16,-14 3 1 15,10 33 0-15,-53-45 0 16,24 32 0-16,-7 0-1 15,-3 3 0-15,0 10 0 16,3 3-1-16,36-3-5 16,-52 7-6-16,52-7-6 15,0 0-5-15,0 0-6 16,0 0-3-16,42-52-3 16,-6 19 1-16,3-6 3 0,13 0 15 15</inkml:trace>
  <inkml:trace contextRef="#ctx0" brushRef="#br0" timeOffset="1215.393">1891 9386 113 0,'0'0'37'0,"0"0"-1"16,-39 40-8-16,39-40-8 15,-16 42-10-15,13-10-8 16,6 11-2-16,7 9 1 15,-4 13-1-15,4 3-1 16,3 7 1-16,3 0 0 0,4 7-1 16,-4-11 1-16,1-9-2 15,-4-13 1 1,6-6-1-16,-19-43 1 16,26 35-1-16,-26-35 1 0,0 0 0 15,23-35 0-15,-16 5 1 16,-4-6 1-16,-3-9 0 15,0-4 0-15,3 0 0 16,-6 7-1-16,10-7 0 16,6 10 0-16,0 0 0 15,-13 39-1-15,45-49 0 16,-45 49 0-16,59 0 0 16,-20 10 0-16,7 12 2 15,-10 14 0-15,3 3 1 16,-9 7-1-16,-1 0 2 15,-13 2-3-15,-2 1 1 16,-14-3-1-16,-14-7-2 0,5-7 1 16,-17 1 0-16,26-33 0 15,-59 49-2-15,23-36 3 16,-3-3-1-16,-4-4 1 16,4-3 1-16,-4-3-1 15,4-3 1-15,3-3-1 16,36 6 1-16,-42-30-1 15,42 30 0-15,-7-55-1 0,20 22-7 16,7-19-11-16,16 0-9 16,0-10-3-1,6 0-5-15,7-6 1 16,10-4-1-16,3 1 2 16</inkml:trace>
  <inkml:trace contextRef="#ctx0" brushRef="#br0" timeOffset="1555.7684">2633 9292 123 0,'0'0'36'15,"0"0"-2"-15,0 0-13 16,33 3-5-16,-33-3-6 15,6 72-8-15,4-13-3 0,-7 19-1 16,-3 10 1-16,3 6 0 16,1 4 0-16,-8 3 0 15,1 0 0-15,0-10 0 16,-7-6 1-16,4-23 0 16,2-14 1-16,1-12 0 15,3-36 0-15,0 0-9 16,0 0-9-16,0 0-7 15,0-62-6-15,7 14-2 16,-1-8-3-16,4-9-1 16,6 0-1-16</inkml:trace>
  <inkml:trace contextRef="#ctx0" brushRef="#br0" timeOffset="2026.7472">2871 9833 98 0,'0'0'37'0,"30"26"-5"16,-30-26-6-16,49 16-5 15,-10-9-5-15,-6-11-6 16,6-2-10-16,0-1-1 16,0-2 0-16,0-4 1 15,-3-4-1-15,-6 1 1 16,-30 16 0-16,49-46 0 15,-49 46 0-15,29-52 0 0,-19 23 0 16,-13 0 0-16,3-4 1 16,-7-6-1-1,-6 6 1-15,-7 4-1 16,-9 0 0-16,0 9-2 0,-7 10 1 16,0 4-1-16,-7 12 1 15,-2 17-1-15,-1 7-1 16,3 9 2-16,11 9 1 15,2 11 1-15,11 6 0 16,9 4 2-16,16 6-1 16,11-1-1-16,9-8 1 15,7-4-1-15,9-10-1 16,10-17 0-16,4-2-1 0,-1-20-1 16,-9-23-9-16,16 7-15 15,-19-17-9 1,-11-9 0-16,-9-7-1 15,-16-9-2-15,-7-4-1 0</inkml:trace>
  <inkml:trace contextRef="#ctx0" brushRef="#br0" timeOffset="3190.4695">1388 10637 119 0,'0'0'38'16,"0"0"-6"-16,0 0-10 15,0 0-6-15,-10-45-7 0,10 45-7 16,-3-36-2-16,3 36 1 16,-16-36-1-16,16 36 1 15,-30-26 0-15,30 26 1 16,-29-16 0-16,29 16 0 15,-52-10-1-15,52 10-1 16,-39 3 0-16,39-3 0 16,-36 16 0-16,36-16-2 15,-40 20 1-15,40-20-1 16,-26 33 1-16,26-33 1 16,-42 48 0-16,42-48-1 15,-39 49 0-15,19-19 1 16,7 12-1-16,3-3 0 0,0 16 0 15,1-9 0-15,12 6 0 16,0 7-1-16,13-7 0 16,1 3 1-16,6-6 0 15,-4-10 1-15,14-3 0 16,3-10-1-16,3-3 1 16,7-10 0-16,-4-10 0 15,1-3 1-15,2-3-1 16,-2-4 1-16,-4-9-2 15,-3 0 2-15,-3-4-1 16,-33 20 1-16,52-42-1 16,-52 42 1-16,36-49-1 15,-36 49 0-15,33-55-1 0,-33 55 1 16,19-43-1-16,-19 43 1 16,17-45 0-1,-17 45-1-15,0-39 1 16,0 39-1-16,-14-33 1 0,14 33 0 15,0 0 0-15,-35-32 0 16,35 32 0-16,-43-10 2 16,14 16-1-16,29-6 1 15,-56 17-1-15,23-11 1 16,1 1-1-16,32-7-1 16,-52 29 1-16,52-29-1 15,-43 13 0-15,43-13-2 16,0 0-8-16,-39 26-7 0,39-26-5 15,0 0-7-15,0 0-3 16,36-23-4-16,-36 23 0 16,52-42 0-1,-26 0 19-15</inkml:trace>
  <inkml:trace contextRef="#ctx0" brushRef="#br0" timeOffset="4107.5461">2162 11031 91 0,'0'0'38'0,"0"0"-4"15,0 0-7-15,0 0-7 16,-9-35-5-16,2 5-8 16,1-2-7-16,2-1 0 15,-5-3-1-15,-5 0 1 16,5 7 0-16,-4 0 1 15,13 29 0-15,-43-49 0 16,43 49 0-16,-52-20-1 16,22 27 0-16,1 3 0 15,29-10 0-15,-55 45-2 16,22-6 0-16,10 4-1 16,0 6 2-16,4-1 0 15,9 1 1-15,10 3 0 0,0-3 0 16,10-3 0-16,9-4 0 15,1-9 1-15,9-1-1 16,7-2 0-16,-3-7-1 16,3-10 0-16,-7-7 0 15,7-6 0-15,-7-10 1 16,1 1-1-16,-30 9 0 16,46-43 0-16,-46 43 1 15,26-45-1-15,-17 15 1 16,1-2 0-16,-6-1 0 15,-1 4 0-15,0-1 0 16,-3 30 1-16,7-55-1 16,-7 55 1-16,0 0 1 0,0 0-1 15,0 0 0-15,0 0 0 16,0 0 0-16,0 0 1 16,0 0-1-16,-10 46-1 15,10-46 0-15,16 45-1 16,-3-2 3-16,-3-4-2 15,3 0 2-15,7 3-1 16,-7-6-2-16,3-3 2 16,-16-33-4-16,46 45-10 15,-46-45-13-15,42-3-4 16,-42 3-7-16,46-39 0 16,-33 3 0-16,7-6 1 15</inkml:trace>
  <inkml:trace contextRef="#ctx0" brushRef="#br0" timeOffset="4772.732">2904 10826 98 0,'0'0'38'0,"0"0"-2"16,0 0-6-16,0 0-7 15,0 0-8-15,0 0-14 16,-39-16 0 0,39 16-1-16,-43-13-1 15,14 6 0-15,0 1 0 0,-4 9-1 16,0-3 1-16,1 10-1 15,-14 0-1-15,13 6 2 16,4 10 2-16,9 3-1 16,-9-9 1-16,29-20 0 15,-20 49 0-15,20-49-1 16,16 45 2-16,-16-45-3 16,0 0 0-16,49 33-1 0,-16-23 2 15,-33-10-2-15,56 3 0 16,-27 0 2-1,4-13-1-15,-1 1 0 16,-2 9 1-16,-30 0 0 0,46 9 1 16,-46-9 0-16,32 26-1 15,-32-26 0-15,13 36 0 16,-13-36 0-16,-3 59-1 16,-4-26 0-16,-6-4-1 15,-3 3 1-15,-7-2 0 16,23-30 0-16,-52 58 0 15,52-58 0-15,-56 33 2 16,56-33-1-16,-45 6 2 16,45-6-2-16,-36-16 3 15,36 16-1-15,-23-32-1 16,23 32-2-16,-7-43-9 16,7 43-7-16,13-42-9 0,-13 42-4 15,40-59-7-15,-21 27 1 16,7-7-1-16,0-14 4 15</inkml:trace>
  <inkml:trace contextRef="#ctx0" brushRef="#br0" timeOffset="5268.1711">2976 11071 72 0,'0'0'37'0,"0"0"-1"16,36 22-9-16,-36-22-6 0,39-19-4 16,-39 19-5-16,46-23-7 15,-46 23-4-15,42-23-2 16,-42 23 1-16,49-32 0 16,-49 32 1-16,36-39-1 15,-36 39 0-15,36-43 1 16,-36 43-1-16,26-49 0 15,-26 49-1-15,10-42 1 16,-10 42 1-16,3-42-1 16,-3 42 0-16,-16-36 1 15,16 36-1-15,-26-33-1 16,26 33-1-16,-39-13 1 16,39 13-1-16,-53 10 0 0,24 6 0 15,0 4 0-15,6 9-1 16,-3 13 3-16,3 4 0 15,3 9 0-15,7 1 0 16,10 2 2-16,-1 1 0 16,14-4 0-16,-3-6 1 15,9-3-1-15,10-17-1 16,4-3-3-16,6-9-11 16,-7-24-10-16,17-3-7 15,-7-13-5-15,3-9-1 16,1-10-1-16,9-17 0 15</inkml:trace>
  <inkml:trace contextRef="#ctx0" brushRef="#br0" timeOffset="5843.2944">3799 10829 125 0,'0'0'38'15,"-33"30"-3"-15,33-30-16 16,-42 16-14-16,42-16-4 0,-43-3-1 16,4 13 0-16,39-10 1 15,-65 9-1-15,29 8 0 16,-3-1 0-1,3-3 0-15,3 3 0 0,1 1 1 16,32-17 0-16,-33 32-1 16,33-32 0-16,0 0-1 15,39 23 1-15,-6-20 0 16,3 4-2-16,6-4 1 16,4-6-1-16,6 3 1 15,-3 3 1-15,-13 3-1 16,13 7 1-16,-20 14 1 15,1-1 0-15,-7 6 0 16,0 7 0-16,-17-6 1 16,4 6 0-16,-17-6 0 15,1 2-2-15,-7-2 0 16,-7 3 1-16,20-36-2 0,-55 49 3 16,22-23-3-16,-16-4 2 15,13 1-1-15,-13-10 4 16,3-9-2-16,4-1 0 15,-4 3 0-15,13-2-1 16,4-14 0-16,29 10-8 16,0 0-17-16,-16-39-11 15,16 39-2-15,6-62-4 16,24-3 1-16,6-17-3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5:45.18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700 5156 78 0,'0'0'30'0,"-17"49"-6"15,20-17-3-15,-9 4-6 16,12 10-4-16,1 3-3 16,9 9 0-16,-3 1-1 15,4 0-1-15,-4-1-3 16,3 1-1-16,-3-7-1 15,0-6 0-15,-6-11 0 16,-4-2-1-16,-3-33 2 0,10 39-3 16,-10-39 1-16,0 0 0 15,0 0-2-15,-7-52 2 16,4 13-1-16,0-17 0 16,3-15-1-16,-3-7 3 15,6-14-1-15,0 4 5 16,-3-3 0-16,10 10 0 15,0-4 0-15,3 23-1 16,0 10 1-16,6 13 0 16,-19 39 0-16,43-33-4 15,-14 40 1-15,4 13-1 16,0 12-1-16,6 10 0 16,-3 11 0-16,6 12 0 0,-6 3 0 15,0 4 0-15,-3 3 0 16,-10-4 0-1,-1-6 0-15,-2-3 0 0,-10-6 0 16,0-11 0-16,-1-6-7 16,-9-39-12-16,0 36-6 15,0-36-5-15,0 0-4 16,-42-32-2-16,22 2-4 16,-9-12 1-16,-10-7 15 15</inkml:trace>
  <inkml:trace contextRef="#ctx0" brushRef="#br0" timeOffset="221.9505">749 5573 136 0,'0'0'41'0,"29"10"-5"0,0-17-13 15,4-19-13-15,9 0-7 16,7 0-4-16,4 0-3 15,2 16-10-15,-12-6-9 16,12 6-4-16,-9-3-6 16,3 3-3-16,-3 0-4 15,-7-6-1-15,-3 3 12 16</inkml:trace>
  <inkml:trace contextRef="#ctx0" brushRef="#br0" timeOffset="579.7252">1647 4889 94 0,'3'58'34'15,"0"11"-2"-15,1 6-12 16,5 6-11-16,8 4-6 0,6 3-3 16,3-3 1-16,0-7-1 15,0-3-4-15,-6-20-5 16,6-6-5-16,-7-17-5 15,-19-32-4-15,23 33-4 16,-23-33-1-16,0 0-3 16,10-55 2-16,-10 12 21 15</inkml:trace>
  <inkml:trace contextRef="#ctx0" brushRef="#br0" timeOffset="999.0028">1996 4993 81 0,'-3'49'29'15,"0"3"-5"-15,-4 7-8 16,14 9-7-16,-1 0-6 16,4 1-1-16,7-1-1 15,-1-3 0-15,0-6-1 16,4-10 0-16,-4-7-1 15,-3-12-2-15,-13-30 0 16,23 32-1-16,-23-32-1 16,0 0 0-16,0 0 1 15,29-36 1-15,-29 36 4 16,20-62 4-16,-13 20 5 0,9 6 4 16,-6-13 0-16,6 7 1 15,-3-10-1-15,7 6-1 16,-4-9-3-1,10 9-3-15,-3 1-5 0,0 6-2 16,3 6-8-16,-13 4-7 16,-13 29-6-16,0 0-5 15,0 0-3-15,0 0-3 16,0 0-2-16,-13 32 1 16,-7 14 6-16,-2 3 10 15</inkml:trace>
  <inkml:trace contextRef="#ctx0" brushRef="#br0" timeOffset="1155.1068">2235 5661 69 0,'16'42'30'0,"-16"-42"3"16,59 46-4-16,-30-43-3 15,17 0-5 1,-7-12-10-16,4-11-12 0,-4 7-13 16,-3-20-13-16,0 4-10 15,-13-4-5-15,3 1 0 16,-7-7-1-16,-5-4 31 15</inkml:trace>
  <inkml:trace contextRef="#ctx0" brushRef="#br0" timeOffset="1743.3905">3065 5381 139 0,'-36'-13'41'0,"36"13"-8"15,-40-30-13-15,40 30-9 16,-32-32-4-16,32 32-3 16,-43-30-4-16,43 30 0 15,-52-9 0-15,23 12 0 16,-1 10 0-16,-2 10 0 0,2 9 0 15,1 11 0 1,-1 9-2-16,8 3 1 16,12 7-1-16,0-7 1 15,13-2-1-15,10-11 1 0,7-13 0 16,-20-29 1-16,55 20 0 16,-22-30 1-16,0-16-1 15,3-10 1-15,-7-6 1 16,0-4 0-16,1 1-1 15,-7-4-1-15,-4 3 0 16,-6 7 1-16,0 10 0 16,-13 29-1-16,0 0 0 15,0 0 0-15,0 0 0 16,0 0-1-16,14 68 1 16,-11-22-1-16,3 9 0 15,4 7 2-15,3-3-1 16,4-1 0-16,5-12 2 0,1-7-1 15,7-13-1-15,-30-26-1 16,52 23-7-16,-52-23-9 16,52-43-7-16,-32-2-7 15,3-1-6-15,-10-19 1 16,0-3 1-16,-7-17-1 16,1-6 7-16</inkml:trace>
  <inkml:trace contextRef="#ctx0" brushRef="#br0" timeOffset="1985.7592">3283 5009 112 0,'-3'30'42'0,"6"15"-4"0,-6-6-11 16,16 20-8-16,-3 0-8 16,13 16-5-16,0-1-6 15,6 5 0-15,-3-4 0 16,4 3 0-16,-1-7-2 15,-13-12-8-15,17 3-6 16,-26-23-4-16,19 0-6 16,-26-39-5-16,0 0-2 15,29 7-2-15,-29-7 1 16,20-59 8-16,-17 4 5 16</inkml:trace>
  <inkml:trace contextRef="#ctx0" brushRef="#br0" timeOffset="2315.3983">3803 4951 96 0,'0'0'34'15,"-36"-30"-11"-15,36 30-9 16,0 0-17-16,0 0-13 0,0 0-11 15,36-26-7-15,-36 26-4 16,55-49 1-16,-25 10 26 16</inkml:trace>
  <inkml:trace contextRef="#ctx0" brushRef="#br0" timeOffset="2171.5891">3770 5452 52 0,'7'52'23'0,"-1"10"-5"0,4-6-3 16,6-1-6-16,1-9-4 16,6-7-6-16,-23-39-6 15,45 32-6-15,-45-32-4 16,43-32-4-16,-24-4-2 15,-12-19-1-15,-4-4 9 16</inkml:trace>
  <inkml:trace contextRef="#ctx0" brushRef="#br0" timeOffset="3427.6336">1288 6019 134 0,'0'0'39'0,"-30"23"-4"16,30-23-11-16,-26 42-8 16,26-42-9-1,-7 69-7-15,14-20 0 0,0 9 0 16,6 11 0-16,6-1 0 15,1 10 0-15,3-3 0 16,3 0 0-16,0-10 0 16,7-6 0-16,6-10 0 15,-3-17 0-15,6-9 0 16,4-20-1-16,-4-19-7 16,7-10-8-16,-6-10-4 0,6-3-5 15,-20-20-4-15,4 11-2 16,-13-8-3-16,-11 11-3 15,-9 2 4 1,-13 1 13-16</inkml:trace>
  <inkml:trace contextRef="#ctx0" brushRef="#br0" timeOffset="3119.6301">1372 6055 10 0,'0'0'8'15,"-19"-42"4"-15,19 42 2 16,0 0 5-16,-13-33 3 16,13 33 7-16,0 0 0 15,-10-33-2-15,10 33-2 16,0 0-4-16,36-9-4 16,-36 9-4-16,49-10-4 15,-13 13-9-15,0-3 0 0,10 3 0 16,3 1 0-16,-4-1 0 15,1 0 0-15,-4 0-3 16,-6-6-11 0,0 10-7-16,-36-7-6 0,36 9-5 15,-36-9-1-15,0 0-3 16,0 0-2-16,-49 36 3 16,20-19 20-16</inkml:trace>
  <inkml:trace contextRef="#ctx0" brushRef="#br0" timeOffset="3610.8624">1359 6420 79 0,'0'0'32'0,"0"0"-5"16,56 29-10-16,-27-39-17 0,11 4-9 16,9-7-8-16,0 0-7 15,0-4-6-15,6 8-3 16,-3-11 0 0,1 7 25-16</inkml:trace>
  <inkml:trace contextRef="#ctx0" brushRef="#br0" timeOffset="4710.5136">2176 6407 92 0,'0'0'39'15,"-36"-46"-3"-15,36 46-8 16,-36-32-7-16,36 32-5 0,-42-26-1 16,42 26-7-16,-43-10-8 15,43 10 0-15,-49 13 0 16,20 3 0-16,-1 10 0 16,1 10 0-16,6 6 0 15,-6 4 0-15,6 19-2 16,3-6-2-16,14 6-1 15,3-7 0-15,16-2 0 16,6-17 0-16,11-13 3 16,9-16 2-16,10-23 1 15,3-13 0-15,-3-17 3 16,3-6 1-16,-9-9 0 16,-4 2-1-16,-10 4-1 0,-9 10-2 15,-10 3 2-15,-10 39-2 16,0-33-1-16,0 33 0 15,0 0 0 1,0 0 0-16,-39 49 0 0,26-16 0 16,6 9 0-16,0 4 0 15,4-4 0-15,6 10 0 16,4-3 0-16,6-3 0 16,10-11 0-16,3-5 0 15,3-14 0-15,7-19 0 16,7-4-2-16,-7-25-7 15,13-4-4-15,-13-16-2 16,9 0 1-16,-15-10 0 0,6 10 0 16,-10-4 1-16,-6 11 6 15,-4 9 13-15,-13 7 6 16,-3 29 3-16,0 0 1 16,0 0-1-16,0 0 1 15,-23 42-2-15,13-13-7 16,7 10-7-16,6 4 0 15,4-4 0-15,9 0 0 16,4 0 0-16,6-10 0 16,7-6 0-16,-4-7-1 15,1-3-1-15,-30-13 1 16,49 0-1-16,-49 0 1 16,0 0-1-16,26-39 0 0,-26 39 1 15,-13-36 1-15,13 36 0 16,-33-42 1-16,33 42 0 15,-39-49 0 1,22 20 0-16,11-7 0 0,6-3 0 16,10-13-1-16,9-7 0 15,11-6-1-15,6 0 0 16,3-10 1-16,10 3-2 16,-3 4-3-16,-4 3-3 15,7 16 0-15,-13 3 0 16,3 24 1-16,-9 5 6 15,-30 17 2-15,35 30 2 0,-28 5 4 16,-4 24 2-16,-9 3 1 16,6 19-1-16,-7-2-1 15,10 5-8-15,4 1 0 16,3-7 0-16,9-6 0 16,-2-10 0-16,9-14-2 15,0-8 1-15,-3-11 0 16,-23-29 0-16,39 36-4 15,-39-36-11-15,0 0-9 16,20-33-7-16,-20 33-2 16,-23-58 0-16,0 22-4 15,-6-10-3-15</inkml:trace>
  <inkml:trace contextRef="#ctx0" brushRef="#br0" timeOffset="5267.8644">3048 6417 109 0,'0'0'41'15,"0"0"-4"-15,0 0-6 0,0 0-11 16,0 0-9-16,33-27-9 16,-4-5-1-16,7-10-1 15,3-4 0-15,1-9-2 16,5 2-3-16,-5-5-2 16,5 6 1-16,-2 3 5 15,-11 10 0-15,-9 3 0 16,-23 36 2-16,40-29 1 15,-40 29 4-15,0 0 1 0,3 32 0 16,-6 4-6 0,6 6 1-16,3 20-2 15,1-3 0-15,9 6 0 16,7-3 0-16,3 0-1 0,7 0 0 16,-4-10 0-16,1-7 0 15,-1-12 0-15,4-7 1 16,-33-26-1-16,42 29 1 15,-42-29 1-15,0 0-1 16,0 0 0-16,33-22 0 16,-33 22 1-16,0-56-1 15,-3 14 1-15,9-7-1 16,-3 0 0-16,10 0 1 16,4-3-1-16,2 3 0 15,7 13 0-15,7 10 0 16,6 17 0-16,4 15-1 15,3 17 1-15,3 10-1 0,0 12 1 16,3 7-1-16,0 4 1 16,-6-4 0-16,-4-3 0 15,-9-14-1-15,-4-9-3 16,-29-26-20-16,36 10-10 16,-36-10-6-16,-6-71-2 15,-17-11-2-15,-3-29-2 16</inkml:trace>
  <inkml:trace contextRef="#ctx0" brushRef="#br0" timeOffset="15588.6201">3744 5397 14 0,'0'0'11'0,"0"-33"-1"15,0 33-1 1,0 0 3-16,0 0 2 15,0 0 0-15,0 0 3 16,0 0 1-16,0 0 2 0,0 0 1 16,0 0-1-16,0 0-3 15,0 0-2-15,0 0-3 16,0 0-2-16,36 26-3 16,-36-26-3-16,0 0-3 15,0 0-1-15,36 23 0 16,-36-23 0-16,0 0 0 15,29 39 0-15,-29-39 0 16,30 49 0-16,-30-49 0 16,26 59 0-16,-13-27-1 15,0 1 1-15,-3 0 0 16,3-4 0-16,-13-29 0 16,19 45 0-16,-19-45 0 0,17 33 0 15,-17-33 0-15,0 0 0 16,0 0-7-16,0 0-9 15,0 0-7-15,0 0-7 16,0-42-5-16,-7 9 0 16,-9-9-2-16,0-10-5 15,2-10 23-15</inkml:trace>
  <inkml:trace contextRef="#ctx0" brushRef="#br0" timeOffset="15827.3795">3656 4671 90 0,'0'0'32'0,"-16"32"-10"15,16-32-11-15,0 0-7 16,0 0-8-16,0 0-7 15,0 0-9-15,32 16-4 16,-32-16-7-16,39 4-1 16,-39-4 0-16,46 9 28 15</inkml:trace>
  <inkml:trace contextRef="#ctx0" brushRef="#br0" timeOffset="16708.4634">4192 5296 79 0,'-10'33'32'0,"10"-33"-8"16,-4 29-10-16,4-29-3 0,23 39-1 15,-23-39-1-15,43 65 0 16,-27-26 1-16,14 7-2 15,-4-4-3-15,0-3-1 16,-7-3-2-16,4-7-1 16,-23-29 1-16,23 43-1 15,-23-43-1-15,0 0 0 16,0 0-1-16,20-36-2 0,-20 7 1 16,-4-14-1-16,4-2 1 15,4-11 0-15,-1-9 3 16,7 0 1-1,-4 0 2-15,14 9 1 16,-4 1 1-16,10 16-1 0,-3 6 1 16,7 20-2-16,-30 13-2 15,58 17-2-15,-22 5 0 16,-3 18 1-16,3 5-2 16,3 4 1-16,0 6 0 15,1-9 1-15,-1 3-2 16,0-7 1-16,-3-3 0 15,0-13 0-15,0-3 0 0,-36-23 0 16,59 10 0 0,-27-17-1-16,1-9 1 15,-4-3 0-15,7-11 0 16,-3-2 0-16,0-4 0 0,-1-6 1 16,-6-1-1-16,1 4 0 15,-11-10 0-15,-3-6 0 16,-13 6 1-16,0 0-1 15,-10 0 0-15,-9 10 1 16,-4 7 0-16,-7 12 1 16,-2 14-1-16,-4 15 1 15,-4 8 0-15,5 22-1 16,2 13 0-16,10 19-1 16,3 17 0-16,17 7 0 15,13 12 0-15,13-2 0 16,23 2 0-16,3-16 0 15,29 1-14-15,-13-44-13 0,20-18-9 16,-13-34-1-16,6-25-1 16,-19-26-2-16,-13-27-1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6:02.73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34 1 48 0,'0'0'30'16,"0"0"4"-16,0 0-3 15,0 0-4-15,0 0-2 16,-36-3-3-16,36 3-4 16,0 0-5-16,20 36-6 15,-20-36-7-15,45 29-1 16,-2-19 1-16,3 3 0 0,16 0 0 15,6 0 1-15,7 0-1 16,10 0 0 0,3 0 0-16,-3-6 0 15,-3 3 0-15,-4 3 0 0,-12-7 0 16,-11 1-2-16,-6 6-7 16,-49-13-6-16,43 3-8 15,-43-3-5-15,0 0-5 16,-33-7-1-16,4 4-1 15,-14-10 0-15,-2-6 5 16</inkml:trace>
  <inkml:trace contextRef="#ctx0" brushRef="#br0" timeOffset="257.508">485 67 104 0,'-39'13'40'16,"39"-13"-2"-16,-17 45-8 0,27 4-10 15,-10 3-7-15,16 17-6 16,-3 12-7-16,7 10-1 16,6 13 0-16,4 7 0 15,-4 0 1-15,0-10 1 16,-3-10-1-16,0-9-1 16,3-8-6-16,-13-31-8 15,10-11-4-15,-23-32-7 16,0 0-5-16,9-61-5 15,-5 2-1-15,-8-23-4 16,1-15 5-16</inkml:trace>
  <inkml:trace contextRef="#ctx0" brushRef="#br0" timeOffset="602.2862">887 467 142 0,'3'72'40'0,"-6"-10"-9"15,12 22-10-15,-5-18-10 16,15-1-7-16,1 0-4 16,6-16 0-16,3 6-1 15,1-13-1-15,2 1-4 16,-32-43-2-16,49 45-2 16,-49-45 0-16,0 0 1 15,0 0 0-15,0 0 1 16,17-48 4-16,-34 8 7 0,4-2 5 15,-6-10 1-15,12 6-1 16,-6-15 2-16,13 15-2 16,3-19 0-1,14 6-3-15,6 10-2 0,6-3-14 16,17 16-8-16,-4-6-6 16,20 22-8-16,-3-12-1 15,10 29-4-15,-1-1-4 16,-2 11 1-16</inkml:trace>
  <inkml:trace contextRef="#ctx0" brushRef="#br0" timeOffset="1572.994">1958 682 104 0,'0'0'41'0,"-20"-39"-5"0,7-3-12 15,13 12-6-15,-9-18-4 16,5 5-3-16,-9 4-4 16,0 3-8-16,0 1 2 15,-7 5-2-15,20 30 1 16,-42-26 1-16,42 26-1 16,-56 29 0-16,30 7 0 15,-3 7 0-15,3 19-1 0,6 9 1 16,4 14-1-16,9 0 0 15,7 3 0 1,10-4 0-16,10-12 0 16,3-4 0-16,9-22 0 0,4-17 1 15,0-16-1-15,0-23 1 16,0-12-1-16,-3-17 0 16,-10-4 0-16,-1-12 2 15,-5-1-1-15,-7 4 0 16,-4 3 0-16,-3 7 0 15,-6 6 1-15,3 36 0 16,-13-49 0-16,13 49-1 16,0 0 1-16,0 0 0 0,-33 33-1 15,33 3 1-15,0 9-1 16,7 11 1 0,6 12-1-16,3 1-1 15,10-14 1-15,1-6-1 0,2-10-1 16,0-23-5-16,14 1-8 15,-43-17-4-15,68-53-4 16,-45-2-2-16,7 9 0 16,-14-15 0-16,4 5 2 15,-14-6 9-15,-6 7 15 16,0 26 17-16,-19-10 5 16,19 39 2-16,-30-27 1 15,30 27 0-15,-33 23-1 16,24 10-3-16,-11-4-8 15,17 4-13-15,0 12-1 16,6 1 0-16,7 3 0 16,3-4-1-16,6-2 0 0,-2-7 0 15,5-7 0-15,-22-29 0 16,40 36 0-16,-40-36-1 16,29-4 0-16,-29 4-1 15,10-42-2-15,-7 6 1 16,-3 0-1-16,-6-12 1 15,-1-5 2-15,1 8 2 16,-1-11 1-16,4 8 2 16,3-8 1-16,3 7 1 15,-3 1 0-15,13 12-1 16,-3 0-1-16,-10 36-3 16,36-36 1-16,-36 36-1 15,55 16 1-15,-19 10 0 0,7 7-1 16,-1 13 1-16,10 6-1 15,4-7 1-15,-7 4-2 16,-3-3-6 0,6 3-8-16,-23-17-5 0,14 7-7 15,-43-39-6-15,42 23-3 16,-42-23-6-16,17-39-1 16,-14 0 19-16</inkml:trace>
  <inkml:trace contextRef="#ctx0" brushRef="#br0" timeOffset="2073.9572">3288 203 96 0,'0'0'43'15,"-10"33"-8"-15,10-33-9 16,0 0-6-16,-30 36-4 15,30-36-6-15,-39 13-6 16,39-13-4-16,-52 26-1 16,22 0 2-16,-2 0-2 15,2 10 2-15,-2-4-2 16,9 11 0-16,3-4 1 16,10 0 0-16,4 0-1 0,9-6 0 15,-3-33 1-15,33 45 0 16,-33-45-1-16,59 20 1 15,-20-17 0-15,3 4 0 16,1-4 0 0,3-3 0-16,-1 3 0 0,-2 10 0 15,-4 7 0-15,-10 6 0 16,-9 3-1-16,-20-29 1 16,20 52 0-16,-20-52 0 15,-17 52 0-15,17-52-1 16,-46 30 0-16,46-30-5 15,-58 13-3-15,58-13-3 16,-53-4-3-16,53 4-2 16,-45-36-4-16,45 36-2 15,-17-68-3-15,21 19 1 16,12-16 1-16,4-3 1 16,12-7 4-16,4-3 3 0</inkml:trace>
  <inkml:trace contextRef="#ctx0" brushRef="#br0" timeOffset="2600.4257">3568 314 45 0,'20'49'26'0,"-4"16"2"16,-9-3 1-16,9 16-3 15,-9-16-1-15,9 10-4 16,-6-23-9-16,0-10-11 16,6-10-11-16,-16-29-7 15,29 3-8-15,-25-32-2 16,2-4-1-16,-9-19 2 15,0-10 4-15,-4-9 8 16,-6-14 4-16,0 4 7 0,-3 2 7 16,-1 1 4-16,4 13 6 15,0 13 3-15,0 10 1 16,13 42-2-16,-16-36-2 16,16 36-7-16,0 0-6 15,0 0-6-15,0 0-6 16,19-33-7-16,-19 33-4 15,33-52-1-15,-7 13 3 16,4 3 5-16,-1-3 7 16,-6 3 6-16,6 10 11 15,-29 26 13-15,40-29 11 16,-40 29 2-16,0 0 0 16,9 55-1-16,-12-19-4 0,19 29-4 15,-9 4-9-15,16 22-9 16,9 10-8-16,1 3-1 15,19 7 0-15,-6 0 0 16,0-14 0-16,-4-5 0 16,1-21 0-16,-11-19 0 15,-5-19-6-15,-27-33-8 16,0 0-8-16,6-29-6 16,-16-4-6-16,-26-26-1 15,4-3 0-15,-14-16 1 16,-3 3 5-16</inkml:trace>
  <inkml:trace contextRef="#ctx0" brushRef="#br0" timeOffset="2937.7599">3797 275 104 0,'-39'16'36'15,"39"-16"-3"-15,-3 30-5 16,3-30-7-16,32 0-7 16,4-13-4-16,10-10-10 15,0-10 0-15,6-6 0 16,-3-13-9-16,13 10-9 15,0-4-7-15,-10 0-4 16,4 4-3-16,-14 10 1 16,4 6-1-16,-13 9 4 15,6 17 12-15,-39 0 12 16,0 0 10-16,46 69 6 16,-46-21 4-16,19 24 1 0,-19 0 3 15,20 13-2-15,-14 2-2 16,17-12-3-16,3 7-3 15,-9-14-3 1,6-12-6-16,-1-14-7 0,-2-13-6 16,-20-29-6-16,36 7-4 15,-36-7-4-15,16-46-3 16,-22-12-2-16,3-4 18 16</inkml:trace>
  <inkml:trace contextRef="#ctx0" brushRef="#br0" timeOffset="3065.1331">4382-214 19 0,'0'0'11'0,"0"0"-10"15,13 66-6 1,-13-66-6-16,39 45-3 0,-10-35 14 16</inkml:trace>
  <inkml:trace contextRef="#ctx0" brushRef="#br0" timeOffset="3892.5958">5143-15 101 0,'0'0'44'0,"0"0"-4"15,0 0-8 1,0 0-10-16,-59-36-6 15,59 36-16-15,-49 0 0 0,49 0 0 16,-49 7 0-16,49-7 0 16,-59 49 0-16,40-17 0 15,15 24 0-15,-2 2 0 16,12 14-5-16,8 0-5 16,18 6-1-16,-2-23-4 15,22 1 3-15,0-24 0 16,17-6 0-16,-14-26 0 15,11-16 5-15,-14-17 4 16,-6-16 5-16,-1 1 9 16,-25-18 1-16,-7 14 1 15,-20-16-1-15,1 26 1 16,-27-11-2-16,4 24 0 0,-14 3-5 16,4 7-4-16,3 2-4 15,36 17-6-15,-55-19-7 16,55 19-5-16,-7-33-6 15,7-3-5-15,20 7-2 16,-4-20-2-16,23 13 4 16,-9-13 7-16,32 17 11 15,-23-1 8-15,13 17 13 16,-6 22 14-16,-7 11 12 16,-6 19 0-16,-4 9 0 15,1 27-2-15,-21 0-4 16,14 25-5-16,-16-9-5 15,9 7-10-15,4-7-9 0,9 0 0 16,-9-14 0-16,3-18 0 16,-4-17 0-16,-19-39 0 15,36 36 0-15,-36-36 0 16,0 0 0-16,20-56 0 16,-23 8 1-16,-4-5 1 15,-3-15 0-15,0-10 0 16,4-7 0-16,12-3 0 15,-2 4-1-15,9-1 1 16,3 10 1-16,7 13-2 16,6 16 0-16,11 24 1 15,-1 25-1-15,-7 10 2 16,8 23-2-16,12 22 1 0,-6 21-1 16,3 5-1-16,-4 11 1 15,-5-7-5-15,-1 3-13 16,-13-16-12-16,7-10-6 15,-27-33-2-15,-6-32 0 16,0 0-6-16,-65-61 6 16</inkml:trace>
  <inkml:trace contextRef="#ctx0" brushRef="#br0" timeOffset="5124.4136">1824 1604 89 0,'-42'-6'42'0,"42"6"-7"16,-36-17-9-16,36 17-3 16,-36-13-4-16,36 13-4 15,0 0-9-15,-30-3-6 16,30 3-1-16,-6 39-2 0,6 0 0 15,6 20-1 1,1 16 1-16,6 9 0 16,3 1 2-16,1-4 2 15,2 1 1-15,1-17-1 0,3-3 1 16,-4-29 0-16,-19-33-1 16,33 16 0-16,-33-16-2 15,0 0 0-15,23-39-1 16,-23 3 2-16,-3-10-2 15,-4-3 1-15,-3-12 1 16,0-8 0-16,1-3-1 16,-1 7 2-16,0 10 0 15,3 3-1-15,4 16 0 16,3 36 0-16,0 0 1 16,0 0-1-16,0 0 0 15,52 59 0-15,-22-10-1 16,6 19 0-16,10 4 0 0,3 2 2 15,3 5 0-15,-3-8-1 16,-3-6 1-16,-7-16 0 16,-3-10 0-16,-36-39-1 15,45 26 1-15,-45-26-2 16,20-32-1-16,-20-10 2 16,-7-4-2-16,-6-19 2 15,0-7-1-15,0 0 2 16,3-6-1-16,1 13 0 15,5 10 0-15,4 19 1 16,0 36-3-16,0 0 1 16,40 3 0-16,-14 46-1 15,0 10 1-15,10 6 0 0,0 7 1 16,6-4 0-16,4 0 2 16,3-6-1-16,-3-3 2 15,-1-20-2-15,1-10 1 16,-3-9-1-16,-4-7 1 15,-3-16-2-15,3-14 0 16,-10-12-1-16,4-10 0 16,-7-3 1-16,0-4-1 15,-3-13 0-15,-3 1-1 16,-4-4 2-16,-6 0 0 16,-10 0 1-16,-3 7-1 15,-7-1 1-15,-10 11-1 0,20 45 0 16,-49-46-1-16,20 53 1 15,29-7-1-15,-52 68 0 16,32 0-1-16,4 4 2 16,12 13 1-16,14-4-2 15,6 7 2-15,20-10-3 16,7-9-3-16,19-14-2 16,3-26-3-16,17-3-9 15,-10-29-5-15,9-13-6 16,-9-33-5-16,-3-13 3 15,-7-29 1-15,-13-13 2 16</inkml:trace>
  <inkml:trace contextRef="#ctx0" brushRef="#br0" timeOffset="5509.2482">3343 2008 124 0,'13'36'42'0,"-13"-36"-17"15,62 13-26-15,-10-36-15 16,7-10-11-16,13-2-8 15,3-11-1-15,13 7 1 16,-9-16-1-16</inkml:trace>
  <inkml:trace contextRef="#ctx0" brushRef="#br0" timeOffset="5332.5532">3497 1321 119 0,'-20'68'34'16,"-3"13"0"-16,17 27-5 15,-1-1-16-15,20 11-13 16,10 2 2-16,16-6 0 16,10-23-1-16,3-3 1 15,17-6-13-15,-20-27-9 16,3-19-11-16,-19-23-3 16,-33-13-5-16,33-36-6 15,-50-6 1-15</inkml:trace>
  <inkml:trace contextRef="#ctx0" brushRef="#br0" timeOffset="6196.1645">4300 1725 108 0,'-52'16'37'0,"52"-16"0"16,-52-3-9-16,52 3-9 16,-66 3-6-16,34 10-8 15,-1 13-6-15,-6-3 0 16,6 9-1-16,-3 20 0 16,7 17 1-16,3-7 0 15,9 9 1-15,8-9-2 16,12 7 2-16,7-7 1 15,9-10-1-15,7-13 2 16,14-20-2-16,5-9 2 16,4-20-2-16,3-9 1 0,-3-24 0 15,-3-15-2-15,-3-4 1 16,-4-20-2-16,-10 11 1 16,-6-4-1-16,-10 10 2 15,-3 13 1-15,-10 52-2 16,7-39 1-16,-7 39-1 15,0 0 0-15,-4 42 0 16,4 3 1-16,7 11-2 16,-4 2 1-16,10 1 1 15,7-3 2-15,6-4-1 16,3 0 1-16,7-16 0 16,7-10 0-16,-4-20 0 15,0-16-5-15,7-3-10 0,-14-42-7 16,4 9-3-16,-13-38-5 15,7 9 1-15,-21-36-2 16,5 13 3-16,-18-22 9 16,-6 2 16-16,-3 18 12 15,-19-8 12-15,12 36 4 16,-19 4 0-16,10 29 1 16,-7 13-3-16,36 26-6 15,-36 32-6-15,39 17-5 16,10 23-9-16,10 9 0 15,13 14 0-15,13 12 0 16,0-2 1-16,10-8 0 0,-4 4-4 16,-6-26-11-16,13-13-8 15,-19-33-7-15,-1-16-4 16,-12-48-1-16,-1-11 0 16,-9-35-2-16</inkml:trace>
  <inkml:trace contextRef="#ctx0" brushRef="#br0" timeOffset="6537.0237">5313 1285 148 0,'-30'62'35'0,"-19"-10"-3"16,17 16-15-16,-14-3-12 0,17-13-6 15,6 1 1-15,6-18 1 16,17 5-1-16,17-11 0 15,12-13-1 1,17-3 2-16,9-6-1 0,7 6 1 16,10 3-1-16,-3 10-1 15,0 3 1-15,-11 10 0 16,-5 10-1-16,-14 0 1 16,-16 7-1-16,-10 9 2 15,-20-10-1-15,-6-3 1 16,-20-9 0-16,-12-17 0 15,-4 6-11-15,-17-25-13 16,11-11-9-16,-4-31-8 0,7-14-2 16,13-36-4-1,19-35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6:10.99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48-8 67 0,'0'0'41'16,"0"0"-5"-16,0 0-7 15,-36-6-5-15,36 6-4 16,0 0-5-16,-13 42-6 0,13-42-7 16,3 43-4-1,0-14 1-15,0 3 1 16,20 8 0-16,-10 2 0 15,7 13-1-15,6 7 1 0,-3 7 1 16,6-4-1-16,1 3 0 16,-4-13 0-16,-7 1 0 15,4-11 0-15,-6-9 1 16,-17-36-1-16,26 30 1 16,-26-30-1-16,0 0 1 15,0 0-1-15,10-36 1 16,-10 36-1-16,-7-62 0 15,-6 16-1-15,3-3 0 16,-13-3 0-16,10 0 1 16,-3-6 0-16,3 5 0 15,-4 5 0-15,4 5 0 16,7 11 0-16,6 32 1 0,3-49 0 16,-3 49-1-16,0 0 0 15,10-30 0-15,-10 30 0 16,0 0 1-16,36 7-2 15,-36-7 1-15,39 33 0 16,-6-7-1-16,3 9 0 16,3 11 0-16,10 6 0 15,3 7 1-15,4 6 0 16,6 3 1-16,0-6-1 16,-3-3 2-16,3-14-1 15,-4-12 0-15,-2-20 0 16,-4-13-1-16,-6-13 0 15,-4-16-1-15,-9-10 0 0,-7-10 0 16,-6-7 1-16,-10-2-1 16,-10 2 2-16,-10-9-1 15,-10 0 1-15,-6-3-1 16,-3 12 1-16,-10 1 0 16,3 13 0-16,0 6-2 15,0 0-7-15,36 36-10 16,-46-20-8-16,46 20-6 15,0 0-4-15,0 30 1 16,0-30-1-16,46 36-1 16</inkml:trace>
  <inkml:trace contextRef="#ctx0" brushRef="#br0" timeOffset="1412.3753">1612 465 51 0,'4'-33'30'0,"-4"33"5"15,0-65-7-15,0 65-2 16,-20-62-4-16,20 62-2 16,-33-49-4-16,33 49-5 15,-65-16-5-15,13 13-8 16,6 3 0-16,-10 9 0 15,4 8 0-15,-3 6 0 0,6 9 1 16,0 4-1-16,13 3 1 16,6 7 1-16,11 6 0 15,9 0 1 1,23 0 0-16,16 0 0 0,11-13 2 16,18-6 0-16,1-10-1 15,10-14-1-15,-1-12 0 16,1-10 0-16,-14-10 0 15,-12-9-1-15,-10-7-1 16,-14 3 1-16,-12-3-1 16,-11 3 1-16,-9-7-1 15,-9 8 1-15,-11-1 0 0,3 3 0 16,-2 4-1-16,6 0 2 16,26 29-1-16,-49-49-1 15,49 49-7 1,-17-39-5-16,17 39-5 15,30-46-4-15,2 27-2 0,-5-11-1 16,15 7 1-16,-6-12 1 16,3 8 10-16,0 8 11 15,-13-10 14-15,-26 29 10 16,30-13 0-16,-30 13 2 16,0 0-1-16,3 32 0 15,-3-32-4-15,-23 56-4 16,4-14-11-16,6 7-5 0,6 16 1 15,7 10 1 1,7 10-1-16,9 2 0 16,0 8 1-16,10 3 0 15,14-10 0-15,-4-13 1 0,3-20-1 16,-7-10-1-16,-2-22 1 16,-30-23-1-16,46-13 0 15,-27-19 0-15,-6-14 1 16,-6-9-2-16,-4-7 0 15,-3-10 0-15,13-3 2 16,0 7 0-16,3 6 0 16,4 13 0-16,-7 7-1 15,-13 42 2-15,52-33-1 16,-19 40 0-16,-33-7-2 16,52 52 1-16,-29-10 0 15,0 4-1-15,0 6 0 16,-3 3 1-16,-1 4-1 0,-12 0 1 15,-7-4-1-15,-7-6 1 16,-6-7-1-16,-7-6 1 16,-12-10 0-16,-11-6 0 15,4-14 1-15,-10-16-1 16,3-6 0-16,4-7 1 16,9-13-2-16,4-16-6 15,16 0-9-15,10-26-5 16,22 0-5-16,27-10-4 15,6-7 0-15,4-9 1 16,9 13 3-16,-3-4 10 16,7 17 13-16,-11 16 13 15,-18 7 16-15,-14 26 3 0,-26 29 1 16,32 6 0-16,-35 24-4 16,3 25-4-16,-23 4-4 15,14 25-5 1,-5 7-13-16,8 14 1 0,3-11-1 15,3-6 1-15,9 0 0 16,8-16 1-16,12-10-1 16,1-14 0-16,2-22-1 15,4-16-1-15,-3-10 1 16,0-10 0-16,-1-9-1 16,-32 19 0-16,52-55 1 15,-32 19-1-15,-4 0 0 16,-3-6 0-16,4-1 0 0,-11-2 0 15,4-4 1-15,6 6-1 16,-25-5 1-16,18 8 1 16,-12 11-1-1,3 29 0-15,-36-32 0 0,36 32-1 16,-36 26 1-16,7 6-1 16,22 20 1-16,-15 4-1 15,15 9 2-15,17 10 0 16,3-10 0-16,13 3 0 15,7-16 0-15,12-12-1 16,21-14-12-16,-1-30-11 16,7-9-9-16,-7-26-5 0,-3 0 0 15,-16-20-2-15,0 1 1 16</inkml:trace>
  <inkml:trace contextRef="#ctx0" brushRef="#br0" timeOffset="2515.6395">1008 1354 62 0,'0'0'36'15,"16"-46"-2"-15,-16 46-4 16,-3-42-1-16,3 42-5 15,-7-46-5-15,7 46-6 16,-22-48-6-16,22 48-6 16,-43-56-1-16,14 33 0 15,-7 1 0-15,3 2 0 16,-6 4-2-16,0 9 0 16,0 14-1-16,-7 12 0 15,7 11 0-15,-1 12 0 0,11 17 0 16,-4 9 1-16,7 17 1 15,13 12-1-15,13 1 2 16,13 10-1-16,10-4 2 16,6-6 0-16,17-7 1 15,3-10-2-15,3-12 2 16,4-27-1-16,6-13-1 16,-3-22 1-16,6-14-1 15,-6-19-1-15,-7-10 0 16,4-16 0-16,-7-10 1 15,-13-3 0-15,-13-3 0 16,-10 3 1-16,-13-4-1 16,-13 4 2-16,-10 3-1 0,-13 10 1 15,-13 6-2-15,0 14 1 16,-7 19-1 0,-3 10 0-16,4 12 0 15,3 24-1-15,6 3-1 0,10 6-9 16,16 23-6-16,4-19-8 15,26-1-4-15,6-9-6 16,20-10 0-16,16-16-2 16,17-10 1-16,-4-10 23 15</inkml:trace>
  <inkml:trace contextRef="#ctx0" brushRef="#br0" timeOffset="3095.8323">1655 1803 74 0,'0'0'38'15,"0"0"-5"-15,0 0-6 16,0 0-4-16,10-52-4 16,-10 52-4-16,-4-62-7 15,-6 27-6-15,1-1-2 16,-11 0 1-16,0 3-1 15,-9 11 0-15,29 22-1 16,-69-20 1-16,34 33-2 0,-11 10 0 16,0 13-1-1,7 13 1-15,0 12 0 16,3 18 0-16,13 2 2 16,10 4-1-16,19-4 1 0,14-3-1 15,9-19 2-15,7-17 0 16,13-19 1-16,4-26 0 15,-1-10-1-15,0-23 0 16,-9-10 0-16,-4-9-1 16,-10 3 1-16,-3-7-1 15,-16 7 0-15,6 0 1 16,-16 3 0-16,-3 10 0 16,-10 7-1-16,13 32-1 0,0 0 0 15,-33-27-1 1,33 27 1-16,-22 46-2 15,15-10 2-15,4 19-2 16,13 1 3-16,-1 9-1 0,11 13 2 16,3-3-1-16,9-10 1 15,4 0 0-15,13-9 0 16,4-34-11-16,2-2-9 16,-6-36-8-16,3-23-3 15,-3-20-4-15,-3-13-1 16,-7-19 0-16,-12 0 0 15</inkml:trace>
  <inkml:trace contextRef="#ctx0" brushRef="#br0" timeOffset="3838.5801">2200 1595 125 0,'-42'10'36'16,"42"-10"-5"-16,-36 19-7 0,36-19-7 15,-36 30-7-15,36-30-9 16,-56 22-2-16,56-22-1 15,-58 26 1-15,58-26-1 16,-53 30 0-16,53-30 0 16,-39 39 0-16,33-10 1 15,6-29 2-15,32 49-1 16,1-26 1-16,6 0 0 16,4 6 0-16,6-3 1 15,0-3 0-15,6 6-1 16,-12 7-2-16,-4 0 0 15,-7 6 0-15,-5 4-1 16,-8-10 0-16,-12 9 1 0,-7 4-1 16,-13-16 1-16,13-33 0 15,-40 52 1-15,40-52 1 16,-55 16-1-16,22-19-1 16,-16-27-5-16,23 1-5 15,-13-23-5-15,26 13-4 16,-17-26-5-16,30 9-3 15,7-12-4-15,9 6 1 16,20 7 4-16,-10-1 4 16,20 24 15-16,-10-4 8 15,13 16 0-15,-16 20 0 16,-4 0 6-16,7 17 13 0,-36-17 7 16,52 39 8-16,-52-39-3 15,46 36-2-15,-17-20-4 16,-29-16-2-16,56-16-4 15,-27-14-4 1,7 7-6-16,-13-16-9 0,7-9 0 16,-8 2 0-16,-5-9 2 15,-7 2-2-15,-4 8 2 16,-16-1-2-16,-3 7 2 16,-3 10-2-16,-13 13 0 15,-4 12 0-15,-3 11 1 16,-7 19-2-16,1 13-1 15,3 26 1-15,6 0-1 0,7 20 1 16,6 0-1-16,14 3 2 16,9 6-2-16,13-13 2 15,14-22-8 1,16-10-8-16,-4-26-7 0,17-20-4 16,0-19-6-16,-4-27-3 15,4-18-1-15,-7-18 1 16,1-2 20-16</inkml:trace>
  <inkml:trace contextRef="#ctx0" brushRef="#br0" timeOffset="4207.1912">3023 1497 112 0,'-55'46'36'15,"55"-46"-2"-15,-69 36-11 16,69-36-8-16,-62 45-6 15,62-45-8-15,-36 36-2 0,36-36-1 16,0 0 0-16,-19 36 1 16,19-36 1-16,0 0 0 15,45 36-1-15,-15-26 1 16,22 6 0-16,7 0 2 16,6 0-1-16,1 7-1 15,2 7 0-15,7-4 0 16,-9 0-1-16,-8 13 0 15,-18 6 0-15,-17 4-1 0,-10 7-1 16,-17-1 1 0,-15 4-1-16,-20-4 2 15,-7-9-3-15,-20-17-9 16,4 0-5-16,-13-29-7 0,10-16-4 16,6-23-4-16,7-30 0 15,22-19-3-15,14-26 16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6:31.152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495-4332 17 0,'-6'-32'15'0,"6"32"-3"15,-3-39-3-15,3 39 1 0,-7-46-1 16,7 46 2-16,0-42 0 15,0 42 0 1,-10-49-1-16,10 49 0 16,-6-49-1-16,6 49 0 0,-7-52 0 15,-6 22 1-15,13 30 2 16,-19-65 2-16,19 65 1 16,-30-68 0-16,20 39-2 15,-12-11-1-15,22 40-1 16,-40-55-10-16,40 55-1 15,-42-39 0-15,42 39 0 16,-52-23 0-16,22 20 0 16,-2 6 0-16,-1-3 0 0,0 7 0 15,1 3 0 1,2 9 0-16,1 7 0 16,3 7 0-16,-1-1 0 15,8 7-1-15,9 4 1 0,0-1 1 16,10 0-1-16,7-6 0 15,-7-36 0-15,32 46 0 16,-32-46 0-16,53 36 0 16,-21-27 0-16,4 4 0 15,0-3 0-15,7 3 0 16,-4 10 0-16,3 0 0 16,1 6-1-16,6 7 1 15,-7 6 1-15,1 4-1 16,-7 6 0-16,-7 0 0 15,-6 4 0-15,-10-4 0 16,-13 3 0-16,-10-6 0 16,-9-3 0-16,-11-7 0 0,-6-7 0 15,-3-6 0-15,-10 0 0 16,3-19 0-16,-6-7 0 16,3-7 0-16,0-6 0 15,7-10 0-15,-1-3 0 16,14-3 0-16,3-10 0 15,26 39-15-15,-13-62-8 16,13 62-7-16,36-62-5 0,3 39 0 16,-3-6-2-1,13 3-4-15,6 10 3 16</inkml:trace>
  <inkml:trace contextRef="#ctx0" brushRef="#br0" timeOffset="1405.0697">551-4081 45 0,'0'0'27'0,"33"-10"1"16,-33 10-2-16,42-10-4 15,-9 10-1-15,-33 0-1 16,55-13-2-16,-55 13-2 0,59-26-3 16,-59 26-2-16,52-32-4 15,-52 32-6-15,36-36-1 16,-36 36-1-16,26-49 0 16,-26 49 2-16,7-52-1 15,-10 23 0-15,-7-1-1 16,-3-2 1-16,-4 2 0 15,17 30 1-15,-58-39-1 16,25 23 0-16,-9 16 1 16,-1 10-1-16,4 9 0 15,0 11 0-15,-1 15 0 16,11 7 0-16,3 7 0 16,6 9 0-16,17 4 0 0,6-3 0 15,14 2 0-15,15-2 0 16,1-14 0-16,13-6 0 15,-1-10 0 1,4-13 0-16,4-13 0 0,6-3-10 16,-17-26-7-16,4 2-4 15,-10-18-4-15,0 3-2 16,-14-24 0-16,11 14-1 16,-23-9 3-16,0 8 8 15,-7 1 9-15,0 7 7 16,-6 2 9-16,3 30 7 15,-20-29 7-15,20 29 7 16,-29-10 0-16,29 10-1 0,0 0-2 16,-49 13-4-16,49-13-4 15,-23 40-9 1,23-40-9-16,-3 58 0 16,3-22 0-16,13 10 0 0,-3-1 0 15,9 4 0-15,1 0 0 16,6-7 0-16,-3-6 0 15,-3-3 0-15,-20-33-1 16,39 26-5-16,-39-26-1 16,0 0-1-16,0 0 0 15,16-39-1-15,-19 9 2 16,0 1-1-16,-14-13 4 16,7 3 7-16,7-4 5 0,-10 1 0 15,13 6 1 1,-6-3 0-16,6 39 0 15,3-49-1-15,-3 49-4 16,0 0-4-16,29-13 0 0,-29 13 0 16,30 26 0-16,-30-26 0 15,45 52 0-15,-15-22 0 16,-1 2 0-16,1 1 0 16,-4-1 0-16,-3-2 0 15,6-8 0-15,-29-22 0 16,29 30 0-16,-29-30 0 15,0 0 0-15,0 0 0 16,23-33 0-16,-23 33 0 16,10-55 0-16,-7 19 0 15,1-3 0-15,-8-4 0 16,11-5 0-16,-1-1 0 16,4 6 0-16,3 8 0 0,0-1 0 15,-13 36 0-15,49-23 0 16,-16 29 0-16,-33-6 0 15,52 56 0-15,-22-20 0 16,2 3 0-16,-6 3 0 16,-6-3 0-16,0 0 0 15,-1-9 0-15,-19-30-1 16,30 45-9-16,-30-45-4 16,0 0-3-16,9 30-3 15,-9-30-3-15,0 0-3 16,0 0-2-16,17-46 3 15,-17 46 3-15,10-55 4 0,-7 19 2 16,0-7 4-16,0 8 5 16,-3-5 5-16,4 11 3 15,-11-3 4-15,7 32 4 16,0 0 4-16,0 0 2 16,0 0 2-16,0 0-3 15,10 68 0-15,-7-22-2 16,7 9-2-16,0 0-3 15,3 4-2-15,3-13-2 16,-3-1-4-16,10-12-4 16,-23-33-5-16,23 29-5 15,-23-29-1-15,0 0-2 16,26-55-2-16,-19 12-1 0,-1-6 2 16,-12-6 6-16</inkml:trace>
  <inkml:trace contextRef="#ctx0" brushRef="#br0" timeOffset="1568.508">1760-4612 90 0,'0'0'30'15,"-49"-42"-3"-15,49 42-10 16,-36-10-11-16,36 10-9 16,0 0-11-16,0 0-6 15,0 0-7-15,49-10-2 16,-17 4 1-16,8-1 0 15,-1-3 8-15</inkml:trace>
  <inkml:trace contextRef="#ctx0" brushRef="#br0" timeOffset="2043.6583">2537-4276 57 0,'-49'-40'27'0,"13"11"1"0,36 29 3 16,-55-52-5-16,55 52-3 16,-59-52-3-16,29 36-3 15,-9-7-2-15,7 10-6 16,-1 10-7-16,-3 3-2 16,3 13 0-16,33-13-1 15,-55 55 0-15,38-13 0 16,-2 14 1-16,9 6 1 15,-6 3 0-15,25 10-1 16,8-4-1-16,-1 1-5 16,20-4-4-16,-7-16-5 15,24-6-7-15,-11-20-4 16,33-3-4-16,-19-26-4 0,3-14 3 16,6-15 2-16,-13-14 5 15,1-6 6-15</inkml:trace>
  <inkml:trace contextRef="#ctx0" brushRef="#br0" timeOffset="2928.1473">2782-4364 76 0,'-33'-7'27'0,"33"7"3"16,-52-13-3-16,16-3-5 0,36 16-3 15,-59-10-4-15,30 20-3 16,-4-4-3-16,33-6-1 16,-42 46-3-16,19-10-2 15,3 9-3-15,-2 7 0 16,12 4 1-16,3 9-1 16,17-3 1-16,6 6-1 15,10-9 0-15,7-4-2 16,10-12 0-16,2-8-1 15,-2-15 0-15,6-20 1 16,-10-10-2-16,-6-16-1 16,-4-6 3-16,4-4 0 15,-17-7 0-15,-6-2 1 0,-10-1-1 16,-10 4 1-16,-10 6 1 16,-9 0-2-16,6 7 1 15,-23 0 0-15,11 6-2 16,2 0-2-16,33 23-3 15,-52-26-2-15,52 26-3 16,0 0-3-16,0 0-4 16,29-39-1-16,4 29-2 15,-1-3 2-15,11 3 3 16,-4 0 4-16,-10 7 4 16,7 0 7-16,-36 3 7 15,43 10 6-15,-43-10 9 16,23 39 5-16,-23-39 7 0,3 55-1 15,-3-55-3-15,-16 72 0 16,6-36-6-16,13 16-4 16,-3-13-7-16,10 16-10 15,-4-6 0-15,1-3 0 16,9-4 0-16,4-3 0 16,-7-3 0-16,-13-36 0 15,16 42-10-15,-16-42-2 16,0 0-3-16,0 0-2 15,0 0-1-15,0 0-1 16,0 0 1-16,-23-52 3 16,14 13 8-16,5-10 5 15,-5-9 6-15,5-4 5 0,1-7 4 16,10 11 5-16,-7-11 0 16,19 20 0-16,-6-3-2 15,10 23-2 1,-23 29-4-16,59-16-2 0,-26 29-4 15,2 13-3-15,5 16-1 16,-14 10 0-16,6 7 0 16,1 9 0-16,-3-6 0 15,-14-10-9-15,7 4-8 16,-13-20-8-16,6-7-6 16,-16-29-3-16,0 0-1 15,0 0 0-15,0 0 2 16,36-65 7-16</inkml:trace>
  <inkml:trace contextRef="#ctx0" brushRef="#br0" timeOffset="3911.5903">3831-4078 62 0,'0'0'32'0,"0"0"2"16,0 0-5-16,0 0-2 0,-23-36-3 15,23 36-4-15,-33-32-3 16,33 32-7-16,-42-36-10 16,6 10 0-1,-3-3 0-15,-4 3 0 16,-3 0-1-16,-3 6 2 0,-3 10-3 15,3 7 2-15,0 16 1 16,10 13 0-16,3 16-1 16,-3 7 0-16,13 10 0 15,3 9 0-15,16-3 0 16,10-3-2-16,14-3-2 16,9-20-2-16,23-13 2 15,10-13-3-15,6-13-1 16,-6-23 0-16,16-9 3 15,-13-14-1-15,-10-6 1 16,-19-13-1-16,-7 3 1 16,-13-16 1-16,-6-4 5 0,-11 1 7 15,-15-10 0-15,-7 0 1 16,9-1 0-16,4 21 0 16,-13-1 1-16,16 23-1 15,-9 20-3-15,19 29-5 16,0 0-1-16,-10 39 0 15,13 20-1-15,14 9 1 16,5 13 0-16,1 11 0 16,0-1 1-16,3-3-1 15,-3-4 0-15,10-9 0 16,-10-13 0-16,-4-19-1 16,4-4-9-16,-23-39-8 15,33 32-4-15,-33-32-4 0,0 0-2 16,10-42-1-16,-10 42-3 15,-4-68 3-15,-5 22 9 16,-11-6 7-16,13 3 7 16,-6-6 7-16,10 12 5 15,-3 4 5-15,6 39 7 16,-17-36 4-16,17 36 4 16,0 0 4-16,-13 52-3 15,16-3-2-15,-9 0-3 16,12 16-3-16,1-6-5 15,16 6-5-15,-4-10-5 16,11-9-4-16,3-7 0 16,2-13-1-16,8-13 0 0,-1-10 0 15,-6-16 0-15,7-9 0 16,-4-11 0-16,-10-9 1 16,-2-4-6-1,-5-16-2-15,-5 10-2 0,-14-10 0 16,4 13-2-16,-17-9 1 15,0 25-3-15,-10-9-1 16,20 42 4-16,-29-39 0 16,29 39 0-16,-29-13-2 15,29 13-2-15,0 0-3 16,0 0 0-16,0 0-3 16,0 0 3-16,0 0 0 15,29-43 10-15</inkml:trace>
  <inkml:trace contextRef="#ctx0" brushRef="#br0" timeOffset="4503.9352">4513-4377 48 0,'0'0'26'16,"4"-36"-1"-16,-4 36-3 15,-10-46 2-15,-10 14-1 16,20 32-1-16,-32-46-2 0,32 46-4 16,-36-33-5-16,36 33-4 15,-53-6-3 1,24 19-3-16,29-13-2 16,-52 65 1-16,35-16 0 15,-2 13 0-15,2 6 1 0,11 10-1 16,6 1-2-16,3-8-4 15,20 1-2-15,-3-20-3 16,16-6-4-16,-7-24-4 16,27-5-2-16,-17-27-4 15,26-13 2-15,-6-19 1 16,-4-7 0-16,7-13 2 16,-13-6 3-16,4-7 4 15,-21-7 4-15,4-2 5 16,-23 5 3-16,4-5 7 15,-11 15 4-15,-12 4 6 16,2 13 6-16,1 16 6 0,3 36 4 16,0 0-3-16,-36-6-2 15,20 55-4-15,-4 3-4 16,17 26-4-16,0 0-3 16,0 20-9-16,9-1-2 15,10 4 0-15,-6-9-1 16,13-14-8-16,10-3-8 15,-10-23-8-15,-7-10-8 16,-16-42-3-16,0 0-1 16,0 0-2-16,-16-29 2 15,-11-10 7-15</inkml:trace>
  <inkml:trace contextRef="#ctx0" brushRef="#br0" timeOffset="5031.8675">4510-4198 105 0,'0'0'30'0,"49"23"-3"16,-10-36-12-16,27-1-10 15,-1-5-12-15,20-10-8 16,-3-1-4-16,9-2-3 16,-13 2-3-16,11-2 1 0,-21 9-2 15,-16 4 6 1,-12 5 9-16,-8 8 6 15,-32 6 6-15,0 0 6 16,0 0 7-16,-52 20 5 0,6-17 5 16,7 10 7-16,-13-16 0 15,6 12-2-15,-3-15-3 16,16 19-3-16,-2-13-5 16,-1 16-6-16,6 0-4 15,30-16-6-15,-45 56-1 16,15-14-2-16,11 7 2 15,2 6-2-15,11 4 2 16,15 3 0-16,8-10-1 16,2-3 0-16,4-13 0 15,16-10 0-15,14-20-2 16,-4-12-4-16,9-11-3 16,8-18-3-16,-11 2-2 0,-12-22-1 15,-1 12-2-15,-32-15-1 16,-7 12 0-1,-19-9 6-15,-17 6 1 16,-25-3 2-16,5 16 0 0,8 3 1 16,-4 7-1-16,19 10 0 15,30 16-3-15,-36-20-2 16,36 20-2-16,0 0 1 16,0 0 0-16,49-35 11 15</inkml:trace>
  <inkml:trace contextRef="#ctx0" brushRef="#br0" timeOffset="5723.5936">5307-4524 72 0,'-39'49'27'16,"0"3"3"-16,42 7-5 0,-26-4-6 15,26 13-5-15,-19-9-4 16,42 6-2-16,4-13-5 15,6-3-5-15,19-13-6 16,-26-16-7-16,4-7-4 16,-33-13-3-16,56-7 0 15,-56 7 0-15,0-49 4 16,-10 10 5-16,-10 0 6 0,4-13 6 16,0-3 5-16,-14-7 2 15,20 0 2 1,30-7 1-16,6 7-1 15,13 1 0-15,1 5-4 16,-40 56 0-16,150-88-5 0,-85 52-3 16,-65 36-1-16,150-45-2 15,-150 45-2-15,0 0 0 16,170-23 0-16,-170 23-1 16,0 0 6-16,0 0 3 15,134 39 4-15,-134-39 6 16,0 0 6-16,0 0 5 15,0 0 7-15,0 0 2 0,0 0-3 16,-98 98-3 0,59-101-4-16,6 19-2 15,-29-13-6-15,-10 10-6 16,20 7-5-16,-7 2-1 0,14 8-1 16,9-1 2-16,29 10 0 15,-19-3 0-15,26-36 2 16,75 78-1-16,-75-78-1 15,0 0 0-15,173 117 0 16,-173-117 0-16,0 0 0 16,160 118 0-16,-160-118 0 15,0 0 0-15,0 0 0 16,46 166 0-16,-46-166 0 16,-46 68 0-16,-16-42 0 15,-6-6 0-15,9-1-5 16,0-19-13-16,10 4-8 15,-13-17-8-15,20-10-4 0,6-16 1 16,39-17-1-16,16-19-1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6:16.12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110 69 39 0,'0'0'28'0,"-36"-42"5"16,36 42-4-1,-23-30-2-15,23 30-4 16,0 0-2-16,0 0-4 0,-39 7-4 15,39-7-7-15,-10 52-7 16,10-13-1-16,3 10 1 16,7 6 1-16,7 7 0 15,2 16 1-15,7 4-1 16,4-1 0-16,-4-3 0 16,3-9 1-16,-6-14-1 15,0-6 2-15,-7-17-10 16,-16-32-10-16,0 0-10 0,17-45-4 15,-17-4-2 1,-10-13 0-16,-3-6 1 16,-4-7-3-16</inkml:trace>
  <inkml:trace contextRef="#ctx0" brushRef="#br0" timeOffset="403.8379">97 222 105 0,'-13'49'34'16,"13"-49"0"-16,33 39-5 15,-33-39-9-15,68 32-7 16,-25-18-9-16,12-5-2 16,10-5-1-16,-2-8 0 15,-1-2-3-15,-7-7-10 0,4 0-7 16,-17-17-5 0,1 11-5-16,-20-10-2 15,-23 29-1-15,16-59-2 16,-19 26 4-16,-10 4 10 0,-17-7 12 15,-2 0 10-15,-4 1 10 16,0 2 11-16,-7 4 9 16,7 9 1-16,4 4-1 15,32 16-1-15,-39 6-5 16,35 27-4-16,-2-1-8 16,22 24-8-16,7 9-8 15,6 13 2-15,1 10 1 16,6 3-1-16,3 1 0 15,3-5 1-15,1-5-8 16,-14-20-11-16,7-13-7 16,-13-17-6-16,-23-32-3 15,39 0 0-15,-39 0-2 0,30-62 0 16</inkml:trace>
  <inkml:trace contextRef="#ctx0" brushRef="#br0" timeOffset="1156.2693">985 408 113 0,'0'0'36'16,"-32"0"-2"-16,32 0-8 16,-23-30-10-16,23 30-6 15,-16-36-6-15,16 36-4 0,-30-32-1 16,30 32 0-16,-36-13-1 15,7 16 0-15,29-3 0 16,-59 39-1-16,26 7 2 16,4 3 1-16,0 13-1 15,6 3 1-15,6 3 1 16,11-3 0-16,12-3-1 16,11-10 2-16,9-19-1 15,13-17 1-15,3-9-1 16,7-17 2-16,-3-13-2 15,3-6 1-15,-13-10 0 16,-6-7-1-16,-11-6 0 16,-6 3-1-16,-6 0-1 0,-4 7 0 15,-3 9 0-15,-10 4-2 16,10 29 0 0,0 0 0-16,0 0 1 15,-32-3 0-15,28 39 1 0,-2 6-1 16,2 4 2-16,8 9 0 15,2 4 1-15,11 2 0 16,9-2 0-16,6-7 1 16,4-13 1-16,10-9-1 15,3-8-5-15,-3-25-10 16,13-10-6-16,-10-26-4 16,3-7-5-16,-16-22-2 15,3-7 0-15,-19-16 1 0,2 0 10 16,-15-4 11-1,-10 11 13-15,-7 9 12 0,-13 9 11 16,10 31 1 0,-16 5 0-16,29 30-2 0,-53 13-3 15,40 23-4-15,-3 3-4 16,19 17-8-16,10 15-8 16,4 7 1-16,12-3 0 15,4 0 0-15,6-6 0 16,7-7 0-16,-4-7 0 15,1-16-6-15,-4-10-9 16,-39-29-7-16,55 7-8 16,-55-7-3-16,43-42-3 15,-40-1 1-15,13-9-1 16,-3-3 3-16</inkml:trace>
  <inkml:trace contextRef="#ctx0" brushRef="#br0" timeOffset="1575.2071">1874 346 83 0,'0'0'36'0,"0"0"0"15,-36-23-6-15,36 23-8 16,-49 3-6-16,49-3-4 16,-52 16-8-16,13-2-6 15,6 5 0-15,33-19-1 16,-46 62 2-16,30-16 1 15,3 6-1-15,6 6 1 16,14-2 1-16,9 6 1 16,10-10-1-16,4 0 1 0,-1-23 0 15,13-9-1-15,11-14 1 16,-8-12 0-16,-2-14 0 16,3-9 0-16,-10-10-1 15,-14-13-1-15,-2-7 0 16,-13-3 0-16,-14-3-1 15,4 0 0-15,-7 9 0 16,-10 1 0-16,1 16-2 16,2 10-2-16,17 29-5 15,0 0-4-15,-29-13-4 16,29 13-4-16,0 0-5 16,-6 39-4-16,6-39-1 0,39 36 1 15,-10-23 5-15,7 6 4 16</inkml:trace>
  <inkml:trace contextRef="#ctx0" brushRef="#br0" timeOffset="2192.2997">2472 535 88 0,'23'-39'37'0,"-23"39"-1"15,-20-66-7-15,20 66-6 16,-33-65-6-16,33 65-4 15,-42-49-11-15,6 30-6 16,36 19 0-16,-52 0 1 0,52 0-1 16,-56 42 1-16,37 4 2 15,-4 9-1-15,3 10 1 16,0 4 2-16,4 2 0 16,6 1-1-16,10-10 2 15,10-3 0-15,-3-24-1 16,12-5 1-16,11-20 0 15,6-14-1-15,6-12 1 16,1-13 0-16,-8-7-1 16,-5-13 0-16,9 3 1 15,-16-9-2-15,3 3 0 16,-3 3 1-16,-7 7-2 16,-16 3 0-16,4 9-1 0,-4 30 0 15,-27-32-2 1,27 32 3-16,-32 6-1 0,2 7-1 15,14 20 1 1,9 12 2-16,-2 8 0 0,15 5 1 16,11 11-2-16,2 2 2 15,7 11-1-15,10 2 2 16,0 1-2-16,7 3 1 16,-7 0 0-16,-4 0-1 15,-12-7 0-15,-10 1-1 16,-10-11 0-16,-17-12-1 15,-15-10 0-15,-11-20 1 16,-6-12-1-16,-10-21-4 0,1-9-4 16,-5-19-2-16,11-7-3 15,-10-17-5 1,16-9-6-16,1-3-3 16,19-7-2-16,16 0 3 0,13-10 4 15,23 7 4-15</inkml:trace>
  <inkml:trace contextRef="#ctx0" brushRef="#br0" timeOffset="3072.5534">2779 792 120 0,'0'0'36'16,"0"0"0"-16,29 16-13 15,4-22-7-15,-33 6-6 16,68-49-7-16,-25 13 0 0,3-3-2 16,3-3-2-16,-4-1 0 15,-12 1 0-15,-4 3 0 16,-2 0 0-16,-18 0-1 16,-9 9-1-16,0 30 1 15,-36-45-1-15,7 32 1 16,-10 9 0-16,-10 8 0 15,-3 22 1-15,-24 3 0 16,24 17 1-16,-3 12 0 16,2 7 0-16,11 10 0 15,13 0 2-15,15 0 0 16,18-6-1-16,32-4 2 16,-4-13-1-16,21-13 1 0,2-13-1 15,14-16 0-15,3-10-11 16,-7-23-7-16,10-3-5 15,-13-23-4-15,13 4-2 16,-26-17 1-16,10 10 0 16,-30-14 0-16,14 11 14 15,-27 0 10-15,-9 6 14 16,-1 16 11-16,-6 33 2 16,-39-32 0-16,10 28 0 15,6 34-2-15,-26-8-3 16,26 24-3-16,-3 6-8 15,6 7-8-15,4-7-1 0,16 13 1 16,0-10 0-16,16 1 0 16,4-4 0-16,6-3 0 15,-6-13 0-15,2-7 0 16,-22-29 1-16,46 33-1 16,-46-33 1-16,0 0-1 15,20-43 1-15,-23 11-1 16,-1-4-1-16,-2-10 1 15,-4-3-1-15,3-6 1 16,7-4-1-16,4 10 0 16,5 1 1-16,1-5-1 15,26 21-1-15,-6 6-1 16,12 13 1-16,-3 13-1 0,7 16 0 16,3 7-1-16,3 13 1 15,4 16 1-15,-10-3-1 16,3 6 1-16,0 4 0 15,-4-7 1-15,-6 0-1 16,-3-3 1-16,-6-7-1 16,-7-13 1-16,-23-29-5 15,0 0-11-15,32 13-7 16,-32-13-6-16,-6-52-4 16,-4 4-1-16,13-5-1 15,1-8 0-15,9-1 15 16</inkml:trace>
  <inkml:trace contextRef="#ctx0" brushRef="#br0" timeOffset="3475.9542">4259 603 110 0,'-30'46'35'0,"30"-46"0"0,-42 29-9 16,12-22-11-16,30-7-7 15,-42 19-8-15,42-19 0 16,-46 20 0-16,46-20 0 15,-29 19 0-15,29-19 0 16,0 0 0-16,-20 33 1 16,20-33-1-16,0 0 2 15,33 39-1-15,-4-23 1 16,4-3-1-16,9 3 0 0,1 1 0 16,6 2-1-1,0 7-1-15,-7 0-1 16,-6 7 1-16,-6-1-2 15,-11 4 0-15,-12 0 1 0,-11 0 1 16,-15-7-1-16,19-29 1 16,-49 52 1-16,10-35 0 15,-4-4 1-15,-3-7 0 16,-6-9 0-16,3-7 1 16,-3-3 0-16,9-3-12 15,-12-20-14-15,26-10-9 16,2-2-2-16,11-18-1 15,16-8-3-15,3-24-1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09:47.50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64 443 17 0,'-3'-43'14'0,"3"43"0"16,-6-35-1-1,6 35 2-15,-10-30 2 16,10 30 5-16,-7-29 2 16,7 29-2-16,0 0-2 0,-23-29-2 15,23 29-2-15,0 0-4 16,0 0-3-16,-16 52-6 16,16-20-4-16,0 17 1 15,3 7 0-15,1 9-1 16,2 3 1-16,1 4 0 15,2-4 0-15,-2-3 0 16,3-6 0-16,3-7 0 0,-3-10 0 16,-1-9 1-1,-9-33-1-15,17 36 1 16,-17-36 0-16,0 0-1 0,0 0 0 16,0 0 0-1,29-46 0-15,-26 14 0 0,1-11 0 16,2-6-1-16,1-16 1 15,-1-10-1-15,7-16 1 16,0-7 0-16,4 4 0 16,2-4 0-16,4 10 0 15,-3 10 0-15,3 13 0 16,-4 13 0-16,4 23 0 16,-23 29 1-16,39-23-1 0,-39 23 0 15,36 26 0 1,-13 6 0-16,-3 17 0 15,6 20 0-15,0 2 0 16,0 14-1-16,0 3 1 0,-3 3-1 16,0 0 0-16,-3 1 1 15,-4-17 0-15,-3-7 0 16,-3-9 0-16,-7-7 0 16,0-13 0-16,-3-39 0 15,-3 42-8-15,3-42-9 16,0 0-5-16,0 0-5 15,-46-19-3-15,46 19-1 16,-42-62-4-16,16 23 0 16,-7-4 8-16</inkml:trace>
  <inkml:trace contextRef="#ctx0" brushRef="#br0" timeOffset="223.9125">182 628 113 0,'0'0'35'0,"0"0"-4"16,-13-39-9-16,13 39-7 16,49-35-5-16,-13 15-4 15,0 4-6-15,6-4 0 16,4 4 0-16,-4-4-7 16,11 14-9-16,-14-4-7 15,10 7-3-15,-10-10-5 16,4 6-4-16,-11-3 0 15,-2 4-1-15,-30 6 14 16</inkml:trace>
  <inkml:trace contextRef="#ctx0" brushRef="#br0" timeOffset="675.2702">861-82 76 0,'0'0'36'0,"0"0"-4"0,0 0-5 15,0 0-6 1,33 20-6-16,-33-20-4 0,23 68-2 16,-10-16-4-16,3 14-5 15,4 15 0-15,-7 4 0 16,0 9 0-16,-6-3 0 16,-4 7 0-16,0-10-1 15,-6-10 1-15,6-16 0 16,-6-16 0-16,6-14 0 15,-3-32 0-15,0 0-4 16,0 0-7-16,0 0-6 16,0 0-5-16,20-39-3 0,-20 39-3 15,3-55-4-15,0 25 0 16,-3-9 3 0,-6 0 7-16,3 7 14 0</inkml:trace>
  <inkml:trace contextRef="#ctx0" brushRef="#br0" timeOffset="924.03">950 527 114 0,'0'0'34'0,"9"-29"-4"0,-9 29-8 16,43-68-5-16,-7 29-5 15,-3-7-7 1,6 0-4-16,6 4-1 15,-2 3 0-15,-4 3 0 0,-3 4-8 16,7 15-7-16,-43 17-6 16,58-26-4-16,-58 26-4 15,0 0-2-15,0 0-2 16,0 0 0-16,-3 33 6 16,-26-10 15-16</inkml:trace>
  <inkml:trace contextRef="#ctx0" brushRef="#br0" timeOffset="1135.4629">1048 459 74 0,'-17'36'32'16,"17"-36"-1"-16,-13 29-5 15,13-29-4-15,30 20-4 16,-30-20-5-16,62 26-2 0,-26-10-5 16,0 7-6-16,0 9-1 15,-1 1-1-15,-2 13-7 16,-13-14-7-16,3 14-6 15,-17-10-2-15,7 3-6 16,-13-39-2-16,7 42-4 16,-7-42 2-16,0 0 8 15</inkml:trace>
  <inkml:trace contextRef="#ctx0" brushRef="#br0" timeOffset="1839.5107">1969 557 75 0,'0'0'35'15,"19"-30"-5"-15,-19 30-5 16,-3-32-3-16,3 32-3 16,-13-42-4-16,13 42-4 15,-23-33-8-15,23 33-4 16,-32-39 0-16,32 39 0 0,-43-36 1 16,43 36-1-16,-46-13 1 15,17 20-1-15,0 12 1 16,-7 4 0-16,6 16 0 15,1 13 0-15,6 7-1 16,0 6 1-16,10 0 0 16,10 3 0-16,0 1 0 15,9-14 0-15,7-6 0 16,10-13 0-16,3-7 0 16,10-22 0-16,-3-14 0 15,-1-9 0-15,4-13 0 16,0-4-1-16,-6-6 1 15,-4 0 0-15,-7-3 0 0,-2 6 0 16,-7 6 1 0,-1-2-1-16,-9 32 0 0,10-39 0 15,-10 39 0-15,0 0 1 16,0 0-1-16,0 0 0 16,0 0 0-16,-16 36 0 15,16-1 0-15,-3 1 0 16,9 10 0-16,-3 3 1 15,4 0-1-15,3-4 0 16,3 1 0-16,0-10 0 16,0-7 1-16,-13-29 0 15,36 32 0-15,-36-32-1 0,36 4-8 16,-36-4-7-16,29-39-7 16,-19 0-5-1,6 6-2-15,-3-16-4 16,7 0-1-16,-7-19-1 15,3-1 9-15</inkml:trace>
  <inkml:trace contextRef="#ctx0" brushRef="#br0" timeOffset="2320.2978">2302-114 85 0,'0'0'33'16,"0"0"-1"-16,0 0-6 0,-13 52-4 15,6-16-4-15,11 22-6 16,-4 11-6-16,3 15-6 16,4 11-1-1,-1 3 0-15,1-1 1 0,-4-2 0 16,7-1 0-16,-7-12 0 16,3-20 0-16,1-20 1 15,3-9-8-15,-10-33-6 16,0 0-7-16,32-17-5 15,-12-12-2-15,-4-26-3 16,11-4-2-16,-8-16 0 16,14 0 9-16,-7 3 9 15,0 7 10-15,0 13 7 16,-6 13 9-16,-20 39 6 16,32-13 7-16,-15 42 4 15,-17 10 1-15,10 23-3 16,-17 3-3-16,17 20-3 0,-10-13-5 15,10 9-4-15,-4-12-5 16,4-7-4-16,3-14-4 16,-3-15-7-16,-10-33-7 15,36 23-6-15,-36-23-5 16,36-33-4-16,-17 4-1 16,-15-23-3-16,5-10-1 15,-2-16 6-15,-17-13 27 16</inkml:trace>
  <inkml:trace contextRef="#ctx0" brushRef="#br0" timeOffset="2465.2273">2704 88 73 0,'0'0'35'0,"-26"-30"-3"0,26 30-6 16,0 0-13-16,0 0-13 16,0 0-14-16,0 0-9 15,0 0-13-15,0 0-4 16,0 0 0-16,39-16 15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0:01.03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-203 4977 14 0,'0'0'11'15,"-33"0"-1"-15,33 0-3 16,0 0-1-16,0 0-1 0,-36-16 0 16,36 16-1-16,0 0-1 15,-33-30 0-15,33 30 0 16,-29-26-2-16,29 26 0 15,-30-26-1-15,30 26 0 16,-42-36 0-16,42 36 1 16,-39-32-2-16,39 32 1 15,-43-39 0-15,43 39 1 16,-39-36 2-16,39 36 3 16,-36-36 2-16,36 36 2 15,-29-23 3-15,29 23 5 16,0 0 3-16,0 0 0 15,-36-29-2-15,36 29-3 0,0 0-1 16,3 49-4-16,-9-17-2 16,9 17-5-1,3 10-3-15,-2 13-1 16,2 16 0-16,4-1 0 0,0 5 0 16,0-4 0-16,-1 0-1 15,4-10 1-15,-3-13-1 16,3-16 0-16,-3-17 1 15,-10-32 0-15,0 0 1 16,0 0-1-16,33-6 2 16,-30-33-1-16,0-10 1 15,-3-10-1-15,-3-9 0 16,3-14-1-16,-6-2 1 0,6 2-1 16,-4 1 0-16,4 3 0 15,4 9 0 1,2 11 0-16,7 9 0 15,-3 16 0-15,-10 33-1 0,36-29 0 16,-36 29-1-16,49 23 1 16,-20 3 0-16,4 10-1 15,0 12 1-15,6 11 1 16,0 6-1-16,0 0 1 16,-3 7 0-16,-3 6 0 15,-4 0 0-15,-9-6 0 16,-1-7 0-16,-6-6 0 15,-3-7-7-15,-16-23-8 16,6-29-7-16,0 0-4 16,0 0-4-16,0 0-3 15,-39-29-1-15,12-13-3 16,-2-14 6-16,3 11 22 0</inkml:trace>
  <inkml:trace contextRef="#ctx0" brushRef="#br0" timeOffset="190.218">-478 5238 117 0,'-16'48'41'0,"16"-48"-4"15,0 0-9-15,29 17-13 16,7-17-6-16,7-10-6 16,12-3-7-16,10 3-13 15,-6-19-9-15,20 9-5 16,-7-12-2-16,3 2-2 15,-13-15-1-15,0 2-6 0</inkml:trace>
  <inkml:trace contextRef="#ctx0" brushRef="#br0" timeOffset="488.0968">316 4658 120 0,'-10'42'39'0,"10"-42"-8"16,3 69-9-16,-3-24-7 16,13 24-3-16,-3 2-5 15,3 14-7-15,0 3 0 16,0-3-1-16,4-1-4 15,-4-12-8-15,10-7-8 16,-13-23-5-16,9-3-6 16,-19-39-1-16,0 0 0 15,36-6-1-15,-23-30 3 16</inkml:trace>
  <inkml:trace contextRef="#ctx0" brushRef="#br0" timeOffset="1015.94">561 4716 66 0,'-39'7'28'15,"32"22"0"-15,4 14-9 16,6 2-10-16,4 11 0 16,6 2-3-16,6 7 0 15,1 0-2-15,3 1-1 16,0-8-2-16,0 1-3 15,-1-14-1-15,-2-15-2 16,-20-30-2-16,29 36-2 16,-29-36 0-16,0 0 1 15,0 0 0-15,33-33 3 0,-26 0 3 16,-1-2 4-16,1-11 4 16,3-6 2-16,3-3 1 15,3 2-1 1,0-5 0-16,7 6-1 0,-7 0-2 15,4 12-3-15,3 5-6 16,-23 35-4-16,26-39-4 16,-26 39-3-16,0 0-2 15,0 0-1-15,-10 29 1 16,-6 0 0-16,-7 20 4 16,0 3 4-16,0 10 6 15,4 6 5-15,-1 4 2 16,4 3 3-16,9-3 0 0,14-7 4 15,3-16 0-15,12-4 0 16,14-19-2 0,4-9-3-16,9-14-5 15,6-13-8-15,4-9-5 0,3-11-6 16,-6-6-1-16,-4-3-2 16,-10-9 1-16</inkml:trace>
  <inkml:trace contextRef="#ctx0" brushRef="#br0" timeOffset="1660.6866">1587 5247 105 0,'0'0'34'0,"-26"-29"0"16,26 29-11-16,-10-55-6 16,10 55-4-16,-10-59-2 15,7 30-4-15,-14-1-4 16,17 30-3-16,-32-45-1 16,32 45 0-16,-43-16 0 15,43 16 0-15,-49 22 0 0,26 8-1 16,0 9 1-1,4 6-2-15,3 11 0 16,2-7-2-16,11-1 0 16,3-12-2-16,13-3 0 0,-13-33 1 15,39 16-1-15,-39-16 2 16,63-36 0-16,-34 4 2 16,7-7 2-16,-7-4 1 15,1 4 0-15,-7 0 1 16,-1 7 2-16,-22 32 2 15,23-46 2-15,-23 46 1 16,0 0-1-16,0 0 0 16,0 0 0-16,23 59-1 15,-29-24-2-15,6 17-1 16,0 1-3-16,0 5 0 16,3 4 0-16,0-6-1 15,4-8 0-15,2-12-1 0,8-3-9 16,-17-33-6-16,36 19-5 15,-36-19-4-15,45-39-4 16,-18-6-2-16,-1-4-1 16,-7-16 2-16,1-4 8 15,0-6 13-15</inkml:trace>
  <inkml:trace contextRef="#ctx0" brushRef="#br0" timeOffset="1827.7929">1910 4729 81 0,'0'0'34'0,"0"0"0"16,-6 53-4-16,-4-18-7 16,13 21-5-16,-6-4-5 0,19 13-6 15,-3 3-8-15,3 1 1 16,7-1-2-16,-3-9-7 16,6 3-6-16,-13-17-6 15,13-2-5-15,-26-43-3 16,23 36-4-16,-23-36-1 15,0 0 2-15,36-59 5 16,-26 10 17-16</inkml:trace>
  <inkml:trace contextRef="#ctx0" brushRef="#br0" timeOffset="2007.9124">2266 5124 66 0,'-6'61'21'0,"6"8"-1"15,0-7-8-15,3-7-8 16,13-16-7 0,-16-39-7-16,46 39-4 0,-46-39-5 15,55-16-2-15,-28-13 0 16,-1-7-1-16,-7-13 10 16</inkml:trace>
  <inkml:trace contextRef="#ctx0" brushRef="#br0" timeOffset="2743.4285">2632 4817 55 0,'0'0'34'0,"3"66"-4"15,-9-34-1-15,12 14-2 16,-16-1-4-16,17 11-3 16,-14-11-6-16,14 7-6 15,3-9-9-15,0-11 1 16,-10-32-1-16,22 46 1 16,-22-46-1-16,0 0 0 15,36 0 0-15,-36 0 0 16,27-33 0-16,-27 33 0 15,16-49 1-15,-16 49 0 16,16-61 1-16,-3 22 0 16,0-7 0-16,0 7 0 0,10-4 0 15,0 8 0-15,0 2 0 16,-23 33 0-16,49-39-1 16,-49 39 0-16,46-7 0 15,-46 7 0-15,39 33 0 16,-39-33-1-16,39 55 1 15,-16-19-1-15,3-3 1 16,0 3 0-16,0-1 0 0,4-5 0 16,-1-4-1-1,4-10 1-15,-4-3 0 16,4-10 1-16,-4-6 0 16,1-3-1-16,-1-11 1 0,0-5-1 15,-2-11 1-15,-5-9-1 16,5-4 1-16,-8-6-2 15,-6 3 1-15,-3-3-1 16,-10 6 1-16,-10 4 0 16,-3 9 0-16,13 33 0 15,-39-32 0-15,39 32 0 16,-59 13 0-16,27 6 0 16,2 14 1-16,4 9-1 15,3 14 0-15,13 2-1 16,10 1 1-16,10-7 0 15,10 0-1-15,12-13-3 16,21-6-11-16,-8-27-11 0,14-9-7 16,-10-23 0-16,3-6-2 15,-12-24 0-15,-1 1-1 16</inkml:trace>
  <inkml:trace contextRef="#ctx0" brushRef="#br0" timeOffset="3676.1471">123 5612 70 0,'0'0'26'0,"-49"36"3"15,49-36-4-15,-32 49-5 16,32-49-3-16,-14 65-2 0,11-29-2 16,16 16-1-16,7 0-4 15,6 10-4-15,0 3 0 16,13 0-3-16,-3-3 0 15,7-6-1-15,2-4 0 16,1-7-1-16,3-12-2 16,-6-7-4-16,9-7-4 15,-10-15-4-15,4 2-5 16,-13-19-3-16,6 3-4 16,-16-19-3-16,-23 29 0 15,42-65 4-15,-32 26 4 16,-7 0 3-16,-6-10 9 15</inkml:trace>
  <inkml:trace contextRef="#ctx0" brushRef="#br0" timeOffset="3351.5487">169 5495 58 0,'0'0'33'0,"0"0"0"16,0 0-3-16,0 0-4 16,0 0-3-16,0-29-5 15,0 29-4-15,52-7-6 16,-19 1-8-16,6 2 0 0,7 1 0 16,3 0 0-1,3 3-1-15,4 3-6 16,-11-6-7-16,8 16-6 0,-21-13-5 15,7 13-2 1,-39-13-5-16,33 29-1 0,-33-29 0 16,0 0 7-16,-36 46 5 15</inkml:trace>
  <inkml:trace contextRef="#ctx0" brushRef="#br0" timeOffset="3860.628">267 5984 74 0,'0'0'21'16,"0"0"-1"-16,0 0-5 15,52 9-14-15,-13-12-8 16,4-3-5-16,9 2-7 16,0-6-1-16,7 4 0 15,-3-4-2-15,6 7-4 16</inkml:trace>
  <inkml:trace contextRef="#ctx0" brushRef="#br0" timeOffset="4423.0076">1276 6026 101 0,'-16'-52'36'15,"16"52"-4"-15,-16-56-9 16,16 56-4-16,-20-52-4 15,20 52-3-15,-23-39-3 0,23 39-3 16,-36-16-7-16,36 16 0 16,-59 13 0-16,24 6-1 15,-5 11 1-15,-2 9 0 16,6 13 1-16,0 10-1 16,7 10-1-16,12-7-3 15,21-3-4-15,5-7-1 16,27-9-1-16,0-24-1 15,23-9 0-15,-3-26-2 16,15-6 1-16,-9-20 3 16,1 0 4-16,-11-10 0 15,-13-3 2-15,-6 0 1 16,-14 6 3-16,-9 13 4 0,-13 1 4 16,3 32 3-16,0 0 5 15,-43-13-1 1,14 29 0-16,9 26 0 15,-9 1-2-15,9 9-2 0,1 0-5 16,12 7-2-16,10-4-5 16,4-9 1-16,13-7 0 15,-20-39-1-15,62 49-7 16,-30-49-8-16,17 0-8 16,-9-20-3-16,12-3-4 15,-10-13-2-15,7 0-3 16,-10-12 0-16,1-1 7 0</inkml:trace>
  <inkml:trace contextRef="#ctx0" brushRef="#br0" timeOffset="4945.6416">1743 6058 120 0,'0'0'34'16,"-42"40"-3"-16,29-8-9 16,13-32-6-16,-16 55-5 15,22-25-3-15,10 2-8 16,11 1-1-16,5-7-6 15,11 3-6-15,-4-12-4 16,10-1-4-16,-10-13-3 16,0 4-1-16,-39-7-2 15,56-20 1-15,-56 20 5 16,19-39 7-16,-19 39 7 16,-13-59 7-16,-3 30 8 15,-4 0 5-15,20 29 5 16,-45-62 2-16,25 33 1 0,4-7 0 15,13 3-2 1,-4-6-5-16,17-3-10 0,13-7-9 16,6-10-9-16,14 10-6 15,-1-13-1-15,14 14-3 16,-4-8 0-16,7 14 2 16,-4 6 6-16,-6 13 8 15,-10 13 8-15,-3 14 8 16,-36-4 7-16,39 39 10 15,-29 6 5-15,-20 1-1 16,7 22-2-16,-13 1-1 16,13 12-3-16,-17-6-5 15,13 13-5-15,4-6-8 0,3-4-6 16,7-13 1-16,6-6-1 16,10-4-10-16,-14-19-8 15,14 0-8-15,-23-36-4 16,30 19-3-16,-30-19 1 15,3-29 0-15,-16-4-2 16</inkml:trace>
  <inkml:trace contextRef="#ctx0" brushRef="#br0" timeOffset="5491.884">2217 6120 102 0,'-36'17'40'16,"36"-17"-4"-16,0 0-6 0,0 0-12 15,39-46-7-15,4 17-16 16,3-23-9-16,22 6-3 16,-12-16-3-1,19 10 1-15,-13-13 0 0,10 16 2 16,-23 3 7-16,-10 11 13 16,0 18 11-16,-39 17 2 15,0 0 4-15,0 0-1 16,13 39-1-16,-29-9-2 15,9 18-4-15,-2 1-6 16,5 10-5-16,11 0 0 16,9 6-2-16,4-3 0 15,3-4 1-15,13-2 0 16,-1-4 0-16,1-10-1 0,4-9-1 16,-4-1-6-1,-36-32-4-15,52 20-1 16,-52-20 0-16,29-7 0 0,-29 7 1 15,17-42 2-15,-24 9 4 16,7-12 12-16,7 2 6 16,-11-12 2-16,17 3 0 15,-6-7-1-15,16 14 1 16,-7-1-3-16,17 17-3 16,3 9-5-16,6 24-4 15,4 9 0-15,3 13 0 0,-7 13 0 16,1 13 0-1,-7 3-1-15,0-3 1 16,-10 7-10-16,-13-13-12 16,-3-1-9-16,-10-45 0 15,0 42-1-15,0-42-2 0,0 0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0:07.3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0-2 108 0,'0'0'40'16,"0"0"-8"-16,55 10-10 15,-25-23-8-15,19 22-3 16,-4-5-1-16,18 12-4 15,-5 0-6-15,4 4-1 16,0 2 1-16,-3-2 0 16,-3 6 0-16,-4-3-1 0,-6 6-4 15,-17-16-7-15,4 13-7 16,-33-26-7-16,29 23-4 16,-29-23-4-16,0 0-2 15,0 0-2-15,-49-46 4 16,20 30 28-16</inkml:trace>
  <inkml:trace contextRef="#ctx0" brushRef="#br0" timeOffset="255.8865">232 53 127 0,'-17'46'38'0,"17"-4"-3"16,-3-6-12-16,16 19-10 15,0 4-6 1,7 9-7-16,-1 14 0 16,8 2-1-16,-1 4 0 0,3-13 0 15,-3 0 0-15,-3-16-7 16,3 0-10-16,-26-59-7 16,43 39-4-16,-43-39-3 15,32-69-4-15,-19 11-1 16,1-21-2-16,-5-12 25 15</inkml:trace>
  <inkml:trace contextRef="#ctx0" brushRef="#br0" timeOffset="624.5923">624 141 119 0,'-4'69'39'0,"-5"-4"-2"15,12 19-9-15,-6-12-14 16,16 3-10-16,6 0-5 15,4-7 1-15,3-9-1 16,7-4 0-16,-4-6-1 16,-6-16-2-16,3 3-3 15,-26-36-4-15,0 0 0 16,0 0 1-16,0 0-2 16,4-36 1-16,-24-3 2 15,-3 3 7-15,-9-23 9 16,5 4 3-16,-2-14 3 15,13 11-1-15,-1-14 1 16,14 17-1-16,3-10-1 0,20 3-4 16,9 0-6-16,7 6-1 15,13 11-5-15,3-4-11 16,20 26-7-16,-7-6-6 16,14 26-4-16,-11-4-1 15,4 20-1-15,-10 7 0 16,0 6 5-16</inkml:trace>
  <inkml:trace contextRef="#ctx0" brushRef="#br0" timeOffset="1615.5925">1643 432 99 0,'0'0'36'15,"-10"-36"0"-15,10 36-8 16,-33-42-6-16,4 19-5 16,29 23-5-16,-59-33-7 15,27 24-5-15,-1 12 0 16,-3 13 0-16,3 10-1 15,1 13 0-15,-1 7 0 16,4 6 0-16,2 13-2 0,14 7 0 16,10 3 1-16,3-10-1 15,16-3 2-15,4-13-2 16,19-7 1-16,4-19-2 16,6-20 2-16,0-19-1 15,6-17 2-15,-2-12 1 16,-8-11 1-16,4-2 2 15,-13-11-1-15,-6 14 1 16,-11 0 0-16,-2 6 0 16,-14 10-1-16,0 9 0 15,-3 30-2-15,0 0 1 16,-36-26-1-16,36 26 0 16,-13 49 1-16,7-3-1 0,6 6-1 15,3 6 0-15,7 4 0 16,9 0 0-16,7 3 0 15,0-16 1-15,1-10-2 16,2-19-9-16,13-10-6 16,-12-33-4-16,12 0-1 15,-12-36-2-15,6 4 1 16,-10-13 0-16,-3 6 3 16,-7 0 11-16,-9 3 13 15,2 17 11-15,-22-1 9 16,13 43 0-16,0 0-1 15,0 0 1-15,-42 4-2 0,39 25-2 16,-7 7-6-16,6 16-8 16,4 7-6-16,7 3-1 15,13 9 0 1,-17-9 1-16,20 0-1 0,-4-10-1 16,7-6 1-16,-26-46-4 15,46 42-4-15,-46-42-3 16,36-10-2-16,-23-22-1 15,-13 32 1-15,17-65 1 16,-14 29 1-16,-6-10 6 16,-4-9 9-16,10 12 9 15,-16-12 2-15,10 9 0 16,-7-12 1-16,17 15-2 0,-7-5 0 16,0 48-2-1,23-43-4-15,-23 43-6 16,29-19-1-16,7 35 2 15,6 10-2-15,4 16 1 0,0 10-1 16,3 10-1-16,3-3 0 16,-3 9-1-16,7 11-8 15,-24-18-7-15,7-2-8 16,-39-59-6-16,46 42-2 16,-46-42-1-16,36-45 1 15,-23-17-1-15,0-19 12 16</inkml:trace>
  <inkml:trace contextRef="#ctx0" brushRef="#br0" timeOffset="2230.4552">3123 269 90 0,'0'0'36'0,"-33"52"0"15,0-39-5-15,17 20-7 16,-17-17-7-16,14 13-4 15,-24-12-7-15,14 6-6 16,-1-4-1-16,30-19 2 16,-45 49-2-16,45-49 0 15,-33 49-1-15,33-49 1 16,7 42 0-16,-7-42-1 0,29 43-1 16,-29-43 1-1,62 26 0-15,-23-13 1 16,7-4 0-16,0 4-1 15,6-3 1-15,-3 0-1 0,-3 3 2 16,-4 10-1-16,-6 3 1 16,-6-7-1-16,-11 14 1 15,-9-4 1-15,-13 1-1 16,-7 5 0-16,-10-2 1 16,-9-13-1-16,-4-7-1 15,-3-10-3-15,7 0-4 16,-10-22-3-16,39 19-5 15,-56-53-1-15,50 14-7 16,-11-19-1-16,27 2-2 16,13-9 1-16,3-3 4 15,13-4 4-15,7-3 5 16,13 10 6-16,-7 10 8 0,4 16 7 16,-7 16 7-16,-10 16 7 15,-39 7 8-15,62 30 1 16,-46 9-3-16,4 23-3 15,-14-1-3-15,14 24-5 16,-10-10-4-16,6 7-5 16,7-4-12-16,-13-29-10 15,13 3-7-15,-23-52-6 16,32 13-7-16,-22-52 1 16,3-14 0-16,0-25 1 15,-6-6 2-15</inkml:trace>
  <inkml:trace contextRef="#ctx0" brushRef="#br0" timeOffset="2559.5829">3580 44 74 0,'0'0'17'0,"0"0"-6"16,-29 4-9-16,29-4-9 16,0 0-6-16,42-49-2 15,-13 23 1-15,7-10 1 16,0 0 6-16,0 7 7 15,-3 9 8-15,-10-9 17 16,-23 29 3-16,29 16 2 16,-22 23-1-16,-14 4-2 15,10 32-2-15,-19-4-5 0,10 20-6 16,9 17-13-16,3-1-2 16,11 1 0-16,2-10 0 15,4-1 0 1,3-15-1-16,4-14-1 0,2-22-11 15,-2-4-9-15,-30-42-7 16,0 0-3-16,23-32-1 16,-30-8 1-16,-6-18 0 15,-7-1 1-15</inkml:trace>
  <inkml:trace contextRef="#ctx0" brushRef="#br0" timeOffset="2875.7457">3760 491 124 0,'0'0'34'0,"0"0"-2"16,0 0-7 0,39-23-10-16,-3 0-9 15,16-10-18-15,-13-19-8 0,27 10-6 16,-8-10-2-16,4-3-2 16,4-1-1-16,2 14 1 15,-12-1 1-15,-4 24 14 16,-6 12 9-16,-17 20 9 15,-29-13 4-15,23 75 6 16,-23-19 2-16,-13 15 2 16,3 8-1-16,1 5-3 15,2-2 0-15,4-1-3 16,9-9-7-16,1-20-10 16,9-10-5-16,-16-42-7 15,52 23-2-15,-52-23 1 16,56-59-1-16,-36-2 3 0</inkml:trace>
  <inkml:trace contextRef="#ctx0" brushRef="#br0" timeOffset="3019.7493">4397-161 21 0,'-20'46'2'16,"20"-46"-4"-16,20 45-10 15,-20-45 4-15,72 10 8 16</inkml:trace>
  <inkml:trace contextRef="#ctx0" brushRef="#br0" timeOffset="3763.4312">4959 149 118 0,'-36'0'43'16,"36"0"-7"-16,-36-46-8 16,36 46-11-16,-33-36-6 15,33 36-9-15,-39-23-2 16,39 23 0-16,-39 13 0 16,39-13-1-16,-36 72-6 15,16-26-1-15,7 12-4 16,-3-2-1-16,22 12 0 0,1-19-3 15,19 6 1-15,3-22 5 16,4-17 1-16,9-19 0 16,11-13 4-16,-4-23 0 15,-10-10 0-15,-6-13 3 16,-4-7 1-16,-16-2-1 16,0 9 1-16,-16 0 1 15,-10 10 0-15,-10 16 1 16,0 7-2-16,23 29-2 15,-46-30-2-15,46 30 0 16,-32-16-1-16,32 16 0 16,0 0 0-16,0 0 3 0,0 0 4 15,39-29 8-15,-39 29 9 16,42-3 1-16,-42 3 1 16,43 32 0-16,-43-32-1 15,42 75-1-15,-29-29-3 16,7 22-6-16,-4-3-9 15,-3 0 0-15,-3-3 0 16,0-6 0-16,0-14 0 16,-7-9-1-16,-3-33 1 15,0 0 0-15,0 0 0 16,0 0 0-16,0 0 0 16,0 0 0-16,-10-62 1 15,7 26 0-15,6-13 0 0,-3-3 1 16,10-7 0-16,6 1 0 15,1-1-1-15,12 7 0 16,-3 6-1 0,7 14 0-16,-1 15-2 0,4 17 1 15,4 20-1-15,-1 16 1 16,3 19-1-16,-6 10 2 16,0 10-3-16,-13-3-17 15,10-1-9-15,-27-12-6 16,-6-17 1-16,0-42-3 15,-46 17 1-15</inkml:trace>
  <inkml:trace contextRef="#ctx0" brushRef="#br0" timeOffset="4764.7432">816 1386 120 0,'-32'-13'40'16,"32"13"-5"-16,0 0-11 16,-30-19-8-16,30 19-8 15,0 0-7-15,17 42-3 0,-1-6 0 16,-3 10-1-16,10 9 0 15,-7 13 1-15,4-2 2 16,3 15-1-16,-4-16 1 16,1-3-2-16,-4-13 2 15,1-10-1-15,-17-39 0 16,0 0 1-16,29 6-1 16,-22-41 1-16,-7-8-1 15,3-12 2-15,0-10-1 16,-3-7 1-16,3-3-1 15,1-3 1-15,5 0 0 16,5 3 1-16,-1 16-2 0,0 4 1 16,6 19-1-16,-19 36 0 15,46-29 0-15,-46 29-1 16,62 42 1-16,-29-3 0 16,3 13 0-1,6 7 0-15,1 9 0 0,-4 1-1 16,3 2 1-16,-9-9-1 15,0-10 0-15,-7-9 0 16,-26-43 1-16,32 39-3 16,-32-39 1-16,0 0 1 15,20-46-1-15,-17 4 3 16,1-10-1-16,-1-7 1 16,0-6 0-16,4 10 1 0,-1-4 0 15,7 10 0-15,-6 13-1 16,-7 36-1-16,0 0 0 15,39-6 1-15,-19 38-2 16,-1 17 1-16,4 7 0 16,0 6-1-16,3 6 1 15,3 4 0-15,1-14-1 16,-4-9-1-16,0 0-9 16,-26-49-8-16,29 42-5 15,-29-42-5-15,0 0-3 16,10-39 0-16,-10 39-1 15,-13-68 1-15</inkml:trace>
  <inkml:trace contextRef="#ctx0" brushRef="#br0" timeOffset="5204.2211">1924 1637 86 0,'16'52'32'15,"-16"-52"0"-15,26 36-5 16,-26-36-8-16,40 16-4 15,-40-16-5-15,45-6-4 16,-45 6-6-16,49-20 1 16,-49 20 0-16,43-32 1 15,-43 32-2-15,29-43 1 16,-29 43-1-16,23-45 1 16,-20 12-1-16,-3 33 0 0,-13-62 0 15,3 27 0 1,-6-1 0-16,-7 0-1 15,0 3 0-15,-6 4 1 16,-4 10-1-16,4 2 1 0,-4 14 0 16,33 3-1-16,-52 16 1 15,52-16 0-15,-33 65 0 16,27-22 0-16,12 15 0 16,7 11-1-16,10-1 0 15,10 7 0-15,9 3 0 16,7-6 0-16,4-7 0 15,2-13-4-15,7-9-5 16,-6-37-6-16,12 1-6 16,-12-37-4-16,9-6-4 15,-9-25-2-15,3-14-1 16,-4-17 4-16,-6-9 10 16</inkml:trace>
  <inkml:trace contextRef="#ctx0" brushRef="#br0" timeOffset="5580.2697">2750 1321 100 0,'0'0'34'15,"4"39"-1"-15,-4-39-6 16,42-6-19-16,0 6-17 16,1-13-12-16,16 3-10 15,-7-16-2-15,20 10-1 16,-7-7 0-16,7 3 0 0</inkml:trace>
  <inkml:trace contextRef="#ctx0" brushRef="#br0" timeOffset="5409.7463">2891 904 136 0,'-43'52'34'0,"27"17"-1"15,-4-7-12-15,17 16-12 16,3 10-10-16,10-3 0 16,9 9 1-16,8-16-1 15,-1 0-3-15,3-22-10 16,7 2-9-16,-10-25-6 15,-26-33-5-15,39 13 0 16,-39-13-1-16,7-62 1 0</inkml:trace>
  <inkml:trace contextRef="#ctx0" brushRef="#br0" timeOffset="6099.3382">3619 1403 97 0,'-29'6'36'0,"29"-6"-1"16,-52-10-6-16,52 10-9 16,-49-22-6-16,49 22-6 15,-43-36-8-15,43 36 0 16,-52-33 0-16,52 33 0 15,-49-6 1-15,19 12-1 0,30-6 0 16,-52 43-2-16,36-1-3 16,-4 0 1-16,14 20 0 15,2-6 0-15,11 5-1 16,6-5 0-16,7-1 0 16,6-19 0-16,6-10 4 15,4-16-4-15,0-17 1 16,-3-15 0-16,6-11 0 15,-13-9 2-15,7-4-1 16,-17 0-1-16,1 4-2 16,-14-4 2-16,0 11-1 15,-3 2 0-15,0 33 2 16,-13-49 0-16,13 49 1 0,0 0 5 16,0 0 3-16,0 0 2 15,-10 33 0-15,20 16 1 16,-10 3-1-1,16 16 0-15,-3-6-1 0,7 6-2 16,6-2-2-16,4-14-6 16,9-7-8-16,-7-32-8 15,14-6-5-15,-7-27-6 16,-3-16-3-16,-6-19 1 16,2-13-1-16,-9-14 8 15</inkml:trace>
  <inkml:trace contextRef="#ctx0" brushRef="#br0" timeOffset="6287.8213">3939 1204 128 0,'-9'62'34'0,"15"19"-2"0,-9-9-11 16,22 22-9-16,1-15-13 15,9-14-1-15,14 0-13 16,-10-29-11-16,6-4-6 15,-3-32-2-15,3-13 0 16,-10-29 0-16,7-13-1 16</inkml:trace>
  <inkml:trace contextRef="#ctx0" brushRef="#br0" timeOffset="6587.8526">4423 1380 154 0,'-26'55'36'0,"-14"-16"-3"0,18 10-21 16,-5-13-12-16,5-3-1 16,12-4 0-16,7 0 0 15,3-29 0-15,26 43-1 16,-26-43 1-16,62 45 0 16,-17-12 0-16,4 6 0 15,-3 0 1-15,0 13-1 16,-7 10 2-16,-6 0-2 15,-10 6 1-15,-17 4 0 16,-12-7 0-16,-14-10-3 16,-3 7-12-16,-23-45-12 15,1-14-6-15,-11-23-1 0,1-32-1 16,6-29-1-16,6-40-1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4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4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0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1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2D99-DA28-4948-9CD4-DD5DD59A0AD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3C76-3D9D-455A-BA40-363A3D297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9.emf"/><Relationship Id="rId18" Type="http://schemas.openxmlformats.org/officeDocument/2006/relationships/customXml" Target="../ink/ink6.xml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customXml" Target="../ink/ink3.xml"/><Relationship Id="rId17" Type="http://schemas.openxmlformats.org/officeDocument/2006/relationships/image" Target="../media/image11.emf"/><Relationship Id="rId2" Type="http://schemas.openxmlformats.org/officeDocument/2006/relationships/image" Target="../media/image1.emf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8.emf"/><Relationship Id="rId5" Type="http://schemas.openxmlformats.org/officeDocument/2006/relationships/image" Target="../media/image4.emf"/><Relationship Id="rId15" Type="http://schemas.openxmlformats.org/officeDocument/2006/relationships/image" Target="../media/image10.emf"/><Relationship Id="rId10" Type="http://schemas.openxmlformats.org/officeDocument/2006/relationships/customXml" Target="../ink/ink2.xml"/><Relationship Id="rId19" Type="http://schemas.openxmlformats.org/officeDocument/2006/relationships/image" Target="../media/image12.emf"/><Relationship Id="rId4" Type="http://schemas.openxmlformats.org/officeDocument/2006/relationships/image" Target="../media/image3.emf"/><Relationship Id="rId9" Type="http://schemas.openxmlformats.org/officeDocument/2006/relationships/image" Target="../media/image7.emf"/><Relationship Id="rId1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21.emf"/><Relationship Id="rId18" Type="http://schemas.openxmlformats.org/officeDocument/2006/relationships/customXml" Target="../ink/ink12.xml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12" Type="http://schemas.openxmlformats.org/officeDocument/2006/relationships/customXml" Target="../ink/ink9.xml"/><Relationship Id="rId17" Type="http://schemas.openxmlformats.org/officeDocument/2006/relationships/image" Target="../media/image23.emf"/><Relationship Id="rId2" Type="http://schemas.openxmlformats.org/officeDocument/2006/relationships/image" Target="../media/image13.emf"/><Relationship Id="rId16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11" Type="http://schemas.openxmlformats.org/officeDocument/2006/relationships/image" Target="../media/image20.emf"/><Relationship Id="rId5" Type="http://schemas.openxmlformats.org/officeDocument/2006/relationships/image" Target="../media/image16.emf"/><Relationship Id="rId15" Type="http://schemas.openxmlformats.org/officeDocument/2006/relationships/image" Target="../media/image22.emf"/><Relationship Id="rId10" Type="http://schemas.openxmlformats.org/officeDocument/2006/relationships/customXml" Target="../ink/ink8.xml"/><Relationship Id="rId19" Type="http://schemas.openxmlformats.org/officeDocument/2006/relationships/image" Target="../media/image24.emf"/><Relationship Id="rId4" Type="http://schemas.openxmlformats.org/officeDocument/2006/relationships/image" Target="../media/image15.emf"/><Relationship Id="rId9" Type="http://schemas.openxmlformats.org/officeDocument/2006/relationships/image" Target="../media/image19.emf"/><Relationship Id="rId14" Type="http://schemas.openxmlformats.org/officeDocument/2006/relationships/customXml" Target="../ink/ink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quiz corrections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Finish Learning walk periodic table groups</a:t>
            </a:r>
          </a:p>
          <a:p>
            <a:r>
              <a:rPr lang="en-US" dirty="0" smtClean="0"/>
              <a:t>HW</a:t>
            </a:r>
            <a:r>
              <a:rPr lang="en-US" dirty="0"/>
              <a:t>: </a:t>
            </a:r>
            <a:r>
              <a:rPr lang="en-US" dirty="0" smtClean="0"/>
              <a:t>5.3 </a:t>
            </a:r>
            <a:r>
              <a:rPr lang="en-US" dirty="0" smtClean="0"/>
              <a:t>Worksheet</a:t>
            </a:r>
          </a:p>
          <a:p>
            <a:r>
              <a:rPr lang="en-US" dirty="0" smtClean="0"/>
              <a:t>Bring </a:t>
            </a:r>
            <a:r>
              <a:rPr lang="en-US" dirty="0"/>
              <a:t>books tomorrow, </a:t>
            </a:r>
            <a:r>
              <a:rPr lang="en-US" dirty="0" smtClean="0"/>
              <a:t>Quiz Thursday on </a:t>
            </a:r>
            <a:r>
              <a:rPr lang="en-US" dirty="0"/>
              <a:t>Element Symbols and Names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Name 2 groups on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Walk Groups – 2</a:t>
            </a:r>
            <a:r>
              <a:rPr lang="en-US" baseline="30000" dirty="0" smtClean="0"/>
              <a:t>nd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3124200" cy="1238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51270"/>
            <a:ext cx="3268177" cy="129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131739"/>
            <a:ext cx="3505200" cy="10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1425857"/>
            <a:ext cx="3103464" cy="1230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3189549"/>
            <a:ext cx="3191490" cy="126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4950421"/>
            <a:ext cx="3322276" cy="122988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2290879" y="1647174"/>
              <a:ext cx="1355040" cy="3736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86199" y="1639974"/>
                <a:ext cx="136188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Ink 33"/>
              <p14:cNvContentPartPr/>
              <p14:nvPr/>
            </p14:nvContentPartPr>
            <p14:xfrm>
              <a:off x="2587159" y="3340614"/>
              <a:ext cx="1807920" cy="7956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76719" y="3332334"/>
                <a:ext cx="1821600" cy="81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1" name="Ink 40"/>
              <p14:cNvContentPartPr/>
              <p14:nvPr/>
            </p14:nvContentPartPr>
            <p14:xfrm>
              <a:off x="2238679" y="5361294"/>
              <a:ext cx="2303280" cy="9889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24279" y="5358415"/>
                <a:ext cx="2325600" cy="1003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4" name="Ink 53"/>
              <p14:cNvContentPartPr/>
              <p14:nvPr/>
            </p14:nvContentPartPr>
            <p14:xfrm>
              <a:off x="6947119" y="5314854"/>
              <a:ext cx="1239480" cy="88956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33079" y="5306214"/>
                <a:ext cx="1266480" cy="9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3" name="Ink 62"/>
              <p14:cNvContentPartPr/>
              <p14:nvPr/>
            </p14:nvContentPartPr>
            <p14:xfrm>
              <a:off x="6764239" y="1801974"/>
              <a:ext cx="2243880" cy="477360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49479" y="1787214"/>
                <a:ext cx="226980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5" name="Ink 74"/>
              <p14:cNvContentPartPr/>
              <p14:nvPr/>
            </p14:nvContentPartPr>
            <p14:xfrm>
              <a:off x="6794119" y="3574974"/>
              <a:ext cx="1595880" cy="63144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80439" y="3564534"/>
                <a:ext cx="1622880" cy="65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9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Walk Groups 5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2592042" cy="1184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55" y="3124200"/>
            <a:ext cx="2708396" cy="1237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931072"/>
            <a:ext cx="3200400" cy="1462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1751800"/>
            <a:ext cx="2887679" cy="13198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2896" y="3489667"/>
            <a:ext cx="3137561" cy="1082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5486400"/>
            <a:ext cx="3246176" cy="111980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2701639" y="1691814"/>
              <a:ext cx="1013760" cy="4280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87959" y="1681014"/>
                <a:ext cx="1029600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Ink 33"/>
              <p14:cNvContentPartPr/>
              <p14:nvPr/>
            </p14:nvContentPartPr>
            <p14:xfrm>
              <a:off x="2476279" y="3406854"/>
              <a:ext cx="1556640" cy="65412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62242" y="3393534"/>
                <a:ext cx="1573916" cy="67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9" name="Ink 38"/>
              <p14:cNvContentPartPr/>
              <p14:nvPr/>
            </p14:nvContentPartPr>
            <p14:xfrm>
              <a:off x="2717839" y="5228814"/>
              <a:ext cx="2026080" cy="91620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06681" y="5221974"/>
                <a:ext cx="2046596" cy="9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3" name="Ink 52"/>
              <p14:cNvContentPartPr/>
              <p14:nvPr/>
            </p14:nvContentPartPr>
            <p14:xfrm>
              <a:off x="6780799" y="2172414"/>
              <a:ext cx="2374560" cy="36432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66399" y="2158374"/>
                <a:ext cx="240300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1" name="Ink 80"/>
              <p14:cNvContentPartPr/>
              <p14:nvPr/>
            </p14:nvContentPartPr>
            <p14:xfrm>
              <a:off x="7574599" y="3929214"/>
              <a:ext cx="1545480" cy="50112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60922" y="3914454"/>
                <a:ext cx="1570674" cy="5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Ink 92"/>
              <p14:cNvContentPartPr/>
              <p14:nvPr/>
            </p14:nvContentPartPr>
            <p14:xfrm>
              <a:off x="6928399" y="5515374"/>
              <a:ext cx="1244880" cy="81900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14359" y="5501694"/>
                <a:ext cx="1272240" cy="84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005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Farthest column on the left</a:t>
            </a:r>
          </a:p>
          <a:p>
            <a:r>
              <a:rPr lang="en-US" dirty="0" smtClean="0"/>
              <a:t>Metals</a:t>
            </a:r>
          </a:p>
          <a:p>
            <a:r>
              <a:rPr lang="en-US" dirty="0" smtClean="0"/>
              <a:t>Very reactive</a:t>
            </a:r>
          </a:p>
          <a:p>
            <a:r>
              <a:rPr lang="en-US" dirty="0" smtClean="0"/>
              <a:t>React violently with water</a:t>
            </a:r>
          </a:p>
          <a:p>
            <a:r>
              <a:rPr lang="en-US" dirty="0" smtClean="0"/>
              <a:t>Not found uncombined in nature</a:t>
            </a:r>
          </a:p>
          <a:p>
            <a:r>
              <a:rPr lang="en-US" dirty="0"/>
              <a:t>One valence electron</a:t>
            </a:r>
          </a:p>
          <a:p>
            <a:endParaRPr lang="en-US" dirty="0" smtClean="0"/>
          </a:p>
          <a:p>
            <a:r>
              <a:rPr lang="en-US" dirty="0" smtClean="0"/>
              <a:t>Li, Na, K, </a:t>
            </a:r>
            <a:r>
              <a:rPr lang="en-US" dirty="0" err="1" smtClean="0"/>
              <a:t>Rb</a:t>
            </a:r>
            <a:r>
              <a:rPr lang="en-US" dirty="0" smtClean="0"/>
              <a:t>, Cs, </a:t>
            </a:r>
            <a:r>
              <a:rPr lang="en-US" dirty="0" err="1" smtClean="0"/>
              <a:t>Fr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Alkaline-earth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2</a:t>
            </a:r>
          </a:p>
          <a:p>
            <a:r>
              <a:rPr lang="en-US" dirty="0" smtClean="0"/>
              <a:t>Metals</a:t>
            </a:r>
          </a:p>
          <a:p>
            <a:r>
              <a:rPr lang="en-US" dirty="0" smtClean="0"/>
              <a:t>Harder, denser, stronger, and higher melting points than alkali metals</a:t>
            </a:r>
          </a:p>
          <a:p>
            <a:r>
              <a:rPr lang="en-US" dirty="0" smtClean="0"/>
              <a:t>Less reactive than alkali, but still reactive</a:t>
            </a:r>
          </a:p>
          <a:p>
            <a:r>
              <a:rPr lang="en-US" dirty="0" smtClean="0"/>
              <a:t>2 valence electrons</a:t>
            </a:r>
          </a:p>
          <a:p>
            <a:endParaRPr lang="en-US" dirty="0"/>
          </a:p>
          <a:p>
            <a:r>
              <a:rPr lang="en-US" dirty="0" smtClean="0"/>
              <a:t>Be, Mg, </a:t>
            </a:r>
            <a:r>
              <a:rPr lang="en-US" dirty="0" err="1" smtClean="0"/>
              <a:t>Ca</a:t>
            </a:r>
            <a:r>
              <a:rPr lang="en-US" dirty="0" smtClean="0"/>
              <a:t>, </a:t>
            </a:r>
            <a:r>
              <a:rPr lang="en-US" dirty="0" err="1" smtClean="0"/>
              <a:t>Sr</a:t>
            </a:r>
            <a:r>
              <a:rPr lang="en-US" dirty="0" smtClean="0"/>
              <a:t>, Ba, 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9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whole middle of the periodic table</a:t>
            </a:r>
          </a:p>
          <a:p>
            <a:r>
              <a:rPr lang="en-US" dirty="0" smtClean="0"/>
              <a:t>Metals</a:t>
            </a:r>
          </a:p>
          <a:p>
            <a:r>
              <a:rPr lang="en-US" dirty="0" smtClean="0"/>
              <a:t>Less reactive than alkali and alkaline earth</a:t>
            </a:r>
          </a:p>
          <a:p>
            <a:r>
              <a:rPr lang="en-US" dirty="0" smtClean="0"/>
              <a:t>Can form multiple ions – complex arrangement of electrons</a:t>
            </a:r>
          </a:p>
          <a:p>
            <a:r>
              <a:rPr lang="en-US" dirty="0"/>
              <a:t>V</a:t>
            </a:r>
            <a:r>
              <a:rPr lang="en-US" dirty="0" smtClean="0"/>
              <a:t>arying valence electrons</a:t>
            </a:r>
          </a:p>
          <a:p>
            <a:endParaRPr lang="en-US" dirty="0"/>
          </a:p>
          <a:p>
            <a:r>
              <a:rPr lang="en-US" dirty="0" smtClean="0"/>
              <a:t>Includes gold, silver, platinum, copper, tungsten, iron, cobalt, copper, manganese, mercury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Semiconductors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a true group or column, but a </a:t>
            </a:r>
            <a:r>
              <a:rPr lang="en-US" dirty="0" err="1" smtClean="0"/>
              <a:t>zig-zag</a:t>
            </a:r>
            <a:r>
              <a:rPr lang="en-US" dirty="0" smtClean="0"/>
              <a:t>/</a:t>
            </a:r>
            <a:r>
              <a:rPr lang="en-US" dirty="0" err="1" smtClean="0"/>
              <a:t>stairstep</a:t>
            </a:r>
            <a:r>
              <a:rPr lang="en-US" dirty="0" smtClean="0"/>
              <a:t> on the right side of the periodic table</a:t>
            </a:r>
          </a:p>
          <a:p>
            <a:r>
              <a:rPr lang="en-US" dirty="0" smtClean="0"/>
              <a:t>AKA metalloids</a:t>
            </a:r>
          </a:p>
          <a:p>
            <a:r>
              <a:rPr lang="en-US" dirty="0" smtClean="0"/>
              <a:t>Not metals, but have some properties of metals</a:t>
            </a:r>
          </a:p>
          <a:p>
            <a:r>
              <a:rPr lang="en-US" dirty="0" smtClean="0"/>
              <a:t>Conduct heat and electricity in certain conditions</a:t>
            </a:r>
          </a:p>
          <a:p>
            <a:r>
              <a:rPr lang="en-US" dirty="0" smtClean="0"/>
              <a:t>Properties between metals and non-metals</a:t>
            </a:r>
          </a:p>
          <a:p>
            <a:endParaRPr lang="en-US" dirty="0"/>
          </a:p>
          <a:p>
            <a:r>
              <a:rPr lang="en-US" dirty="0" smtClean="0"/>
              <a:t>B, Si, </a:t>
            </a:r>
            <a:r>
              <a:rPr lang="en-US" dirty="0" err="1" smtClean="0"/>
              <a:t>Ge</a:t>
            </a:r>
            <a:r>
              <a:rPr lang="en-US" dirty="0" smtClean="0"/>
              <a:t>, As, </a:t>
            </a:r>
            <a:r>
              <a:rPr lang="en-US" dirty="0" err="1" smtClean="0"/>
              <a:t>Sb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9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17 (on right side)</a:t>
            </a:r>
          </a:p>
          <a:p>
            <a:r>
              <a:rPr lang="en-US" dirty="0" smtClean="0"/>
              <a:t>Most reactive nonmetals</a:t>
            </a:r>
          </a:p>
          <a:p>
            <a:r>
              <a:rPr lang="en-US" dirty="0" smtClean="0"/>
              <a:t>Combine with metals – to form salts</a:t>
            </a:r>
          </a:p>
          <a:p>
            <a:r>
              <a:rPr lang="en-US" dirty="0" smtClean="0"/>
              <a:t>Some gases, liquid, and solids</a:t>
            </a:r>
          </a:p>
          <a:p>
            <a:r>
              <a:rPr lang="en-US" dirty="0" smtClean="0"/>
              <a:t>Have 7 valence electrons</a:t>
            </a:r>
          </a:p>
          <a:p>
            <a:endParaRPr lang="en-US" dirty="0"/>
          </a:p>
          <a:p>
            <a:r>
              <a:rPr lang="en-US" dirty="0" smtClean="0"/>
              <a:t>F, </a:t>
            </a:r>
            <a:r>
              <a:rPr lang="en-US" dirty="0" err="1" smtClean="0"/>
              <a:t>Cl</a:t>
            </a:r>
            <a:r>
              <a:rPr lang="en-US" dirty="0" smtClean="0"/>
              <a:t>, Br, I, 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Far right side of the periodic table</a:t>
            </a:r>
          </a:p>
          <a:p>
            <a:r>
              <a:rPr lang="en-US" dirty="0" smtClean="0"/>
              <a:t>Relatively inert = not reactive</a:t>
            </a:r>
          </a:p>
          <a:p>
            <a:r>
              <a:rPr lang="en-US" dirty="0" smtClean="0"/>
              <a:t>Gases</a:t>
            </a:r>
          </a:p>
          <a:p>
            <a:r>
              <a:rPr lang="en-US" dirty="0" smtClean="0"/>
              <a:t>Exist as single atoms (don’t combine with other atoms to form compounds or with each other)</a:t>
            </a:r>
          </a:p>
          <a:p>
            <a:r>
              <a:rPr lang="en-US" dirty="0" smtClean="0"/>
              <a:t>No valence electrons</a:t>
            </a:r>
          </a:p>
          <a:p>
            <a:endParaRPr lang="en-US" dirty="0"/>
          </a:p>
          <a:p>
            <a:r>
              <a:rPr lang="en-US" dirty="0" smtClean="0"/>
              <a:t>He, Ne, </a:t>
            </a:r>
            <a:r>
              <a:rPr lang="en-US" dirty="0" err="1" smtClean="0"/>
              <a:t>Ar</a:t>
            </a:r>
            <a:r>
              <a:rPr lang="en-US" dirty="0" smtClean="0"/>
              <a:t>, Kr, </a:t>
            </a:r>
            <a:r>
              <a:rPr lang="en-US" dirty="0" err="1" smtClean="0"/>
              <a:t>Xe</a:t>
            </a:r>
            <a:r>
              <a:rPr lang="en-US" dirty="0" smtClean="0"/>
              <a:t>, </a:t>
            </a:r>
            <a:r>
              <a:rPr lang="en-US" dirty="0" err="1" smtClean="0"/>
              <a:t>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9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318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Turn in your quiz corrections</vt:lpstr>
      <vt:lpstr>Learning Walk Groups – 2nd Hour</vt:lpstr>
      <vt:lpstr>Learning Walk Groups 5th Hour</vt:lpstr>
      <vt:lpstr>Recap: Alkali Metals</vt:lpstr>
      <vt:lpstr>Recap: Alkaline-earth metals</vt:lpstr>
      <vt:lpstr>Recap: Transition Metals</vt:lpstr>
      <vt:lpstr>Recap: Semiconductors</vt:lpstr>
      <vt:lpstr>Recap: Halogens</vt:lpstr>
      <vt:lpstr>Recap: Noble Gases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tech</dc:creator>
  <cp:lastModifiedBy>Jane Knittig</cp:lastModifiedBy>
  <cp:revision>12</cp:revision>
  <dcterms:created xsi:type="dcterms:W3CDTF">2013-01-14T15:33:28Z</dcterms:created>
  <dcterms:modified xsi:type="dcterms:W3CDTF">2014-01-28T12:57:00Z</dcterms:modified>
</cp:coreProperties>
</file>