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78" r:id="rId7"/>
    <p:sldId id="279" r:id="rId8"/>
    <p:sldId id="281" r:id="rId9"/>
    <p:sldId id="261" r:id="rId10"/>
    <p:sldId id="280" r:id="rId11"/>
    <p:sldId id="262" r:id="rId12"/>
    <p:sldId id="282" r:id="rId13"/>
    <p:sldId id="283" r:id="rId14"/>
    <p:sldId id="284" r:id="rId15"/>
    <p:sldId id="263" r:id="rId16"/>
    <p:sldId id="285" r:id="rId17"/>
    <p:sldId id="264" r:id="rId18"/>
    <p:sldId id="286" r:id="rId19"/>
    <p:sldId id="301" r:id="rId20"/>
    <p:sldId id="265" r:id="rId21"/>
    <p:sldId id="266" r:id="rId22"/>
    <p:sldId id="287" r:id="rId23"/>
    <p:sldId id="288" r:id="rId24"/>
    <p:sldId id="267" r:id="rId25"/>
    <p:sldId id="289" r:id="rId26"/>
    <p:sldId id="302" r:id="rId27"/>
    <p:sldId id="303" r:id="rId28"/>
    <p:sldId id="290" r:id="rId29"/>
    <p:sldId id="291" r:id="rId30"/>
    <p:sldId id="292" r:id="rId31"/>
    <p:sldId id="268" r:id="rId32"/>
    <p:sldId id="269" r:id="rId33"/>
    <p:sldId id="304" r:id="rId34"/>
    <p:sldId id="270" r:id="rId35"/>
    <p:sldId id="293" r:id="rId36"/>
    <p:sldId id="305" r:id="rId37"/>
    <p:sldId id="306" r:id="rId38"/>
    <p:sldId id="271" r:id="rId39"/>
    <p:sldId id="294" r:id="rId40"/>
    <p:sldId id="307" r:id="rId41"/>
    <p:sldId id="272" r:id="rId42"/>
    <p:sldId id="273" r:id="rId43"/>
    <p:sldId id="295" r:id="rId44"/>
    <p:sldId id="274" r:id="rId45"/>
    <p:sldId id="275" r:id="rId46"/>
    <p:sldId id="308" r:id="rId47"/>
    <p:sldId id="296" r:id="rId48"/>
    <p:sldId id="298" r:id="rId49"/>
    <p:sldId id="276" r:id="rId50"/>
    <p:sldId id="309" r:id="rId51"/>
    <p:sldId id="277" r:id="rId52"/>
    <p:sldId id="310" r:id="rId53"/>
    <p:sldId id="299" r:id="rId54"/>
    <p:sldId id="300" r:id="rId5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45" d="100"/>
          <a:sy n="45" d="100"/>
        </p:scale>
        <p:origin x="54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1-30T02:36:23.118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13A7B986-CFEE-4AF8-8E46-4F0AB56F1942}" emma:medium="tactile" emma:mode="ink">
          <msink:context xmlns:msink="http://schemas.microsoft.com/ink/2010/main" type="writingRegion" rotatedBoundingBox="6537,7060 6914,7060 6914,7162 6537,7162"/>
        </emma:interpretation>
      </emma:emma>
    </inkml:annotationXML>
    <inkml:traceGroup>
      <inkml:annotationXML>
        <emma:emma xmlns:emma="http://www.w3.org/2003/04/emma" version="1.0">
          <emma:interpretation id="{C9BCB808-6F3E-4C3A-BDDE-EDAE7F91CE96}" emma:medium="tactile" emma:mode="ink">
            <msink:context xmlns:msink="http://schemas.microsoft.com/ink/2010/main" type="paragraph" rotatedBoundingBox="6537,7060 6914,7060 6914,7162 6537,716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09C1476-F8D6-427A-9F66-0C5B95270D23}" emma:medium="tactile" emma:mode="ink">
              <msink:context xmlns:msink="http://schemas.microsoft.com/ink/2010/main" type="line" rotatedBoundingBox="6537,7060 6914,7060 6914,7162 6537,7162"/>
            </emma:interpretation>
          </emma:emma>
        </inkml:annotationXML>
        <inkml:traceGroup>
          <inkml:annotationXML>
            <emma:emma xmlns:emma="http://www.w3.org/2003/04/emma" version="1.0">
              <emma:interpretation id="{780BCE99-AB34-49CA-A884-D3D14FCCA5D4}" emma:medium="tactile" emma:mode="ink">
                <msink:context xmlns:msink="http://schemas.microsoft.com/ink/2010/main" type="inkWord" rotatedBoundingBox="6536,7060 6913,7058 6914,7160 6537,7162"/>
              </emma:interpretation>
              <emma:one-of disjunction-type="recognition" id="oneOf0">
                <emma:interpretation id="interp0" emma:lang="en-US" emma:confidence="0">
                  <emma:literal>~</emma:literal>
                </emma:interpretation>
                <emma:interpretation id="interp1" emma:lang="en-US" emma:confidence="0">
                  <emma:literal>-</emma:literal>
                </emma:interpretation>
                <emma:interpretation id="interp2" emma:lang="en-US" emma:confidence="0">
                  <emma:literal>^</emma:literal>
                </emma:interpretation>
                <emma:interpretation id="interp3" emma:lang="en-US" emma:confidence="0">
                  <emma:literal>r</emma:literal>
                </emma:interpretation>
                <emma:interpretation id="interp4" emma:lang="en-US" emma:confidence="0">
                  <emma:literal>_</emma:literal>
                </emma:interpretation>
              </emma:one-of>
            </emma:emma>
          </inkml:annotationXML>
          <inkml:trace contextRef="#ctx0" brushRef="#br0">3044-985 11 0,'0'0'7'0,"0"0"0"16,0 0 0-16,0 0 1 15,0 0-2-15,15-12 0 16,-15 12 0-16,0 0-2 16,0 0-1-16,0 0-1 0,0 0-1 15,0 0 0-15,15-17 0 16,-15 17 0-16,0 0-1 16,7-15 1-16,-7 15-1 15,0 0 1-15,2-21-1 16,-2 21 1-16,0 0-1 15,0-17-1-15,0 17 1 16,0 0-1-16,0 0 2 16,0 0 1-16,-12-15 0 15,12 15 1-15,0 0 1 16,0 0 0-16,0 0 3 16,0 0 2-16,0 0 1 15,0 0 0-15,0 0 3 0,0 0 0 16,0 0 3-16,0 0 2 15,0 0-1-15,0 0-4 16,20-5-1-16,-20 5-2 16,17 0-1-16,-17 0-3 15,19 3-2-15,-19-3-4 16,24 2 0-16,-24-2 0 16,24 5 0-16,-24-5 0 15,26 7 0-15,-26-7 0 16,27 5 0-16,-12-2 0 15,-15-3 0-15,28 6 0 16,-28-6 0-16,27 6 0 16,-27-6 0-16,24 5 0 0,-24-5 0 15,20 4 0-15,-20-4 0 16,19 2 0-16,-19-2 0 16,0 0 0-1,22-2 0-15,-22 2 0 0,0 0 0 16,16-5 0-16,-16 5 0 15,0 0-8-15,0 0-10 16,22-2-6-16,-22 2-4 16,0 0-4-16,0 0-4 15,0 0-5-15,0 0 1 16,0 0 13-16</inkml:trace>
        </inkml:traceGroup>
      </inkml:traceGroup>
    </inkml:traceGroup>
  </inkml:traceGroup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1-30T03:04:07.970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AD235976-9442-408E-9BBD-DAC44043B4BB}" emma:medium="tactile" emma:mode="ink">
          <msink:context xmlns:msink="http://schemas.microsoft.com/ink/2010/main" type="writingRegion" rotatedBoundingBox="3448,5363 23810,5528 23790,8034 3427,7870"/>
        </emma:interpretation>
      </emma:emma>
    </inkml:annotationXML>
    <inkml:traceGroup>
      <inkml:annotationXML>
        <emma:emma xmlns:emma="http://www.w3.org/2003/04/emma" version="1.0">
          <emma:interpretation id="{40AE774C-7B09-4BB9-A31B-5C0545687014}" emma:medium="tactile" emma:mode="ink">
            <msink:context xmlns:msink="http://schemas.microsoft.com/ink/2010/main" type="paragraph" rotatedBoundingBox="3448,5363 23810,5528 23790,8034 3427,787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CDED1A3-BF84-42B8-A74A-C0F4D0937261}" emma:medium="tactile" emma:mode="ink">
              <msink:context xmlns:msink="http://schemas.microsoft.com/ink/2010/main" type="line" rotatedBoundingBox="3448,5363 23810,5528 23790,8034 3427,7870"/>
            </emma:interpretation>
          </emma:emma>
        </inkml:annotationXML>
        <inkml:traceGroup>
          <inkml:annotationXML>
            <emma:emma xmlns:emma="http://www.w3.org/2003/04/emma" version="1.0">
              <emma:interpretation id="{B3A4E674-65B0-4F6C-85D8-26499176F26D}" emma:medium="tactile" emma:mode="ink">
                <msink:context xmlns:msink="http://schemas.microsoft.com/ink/2010/main" type="inkWord" rotatedBoundingBox="3446,5870 12691,6018 12660,7977 3414,7830"/>
              </emma:interpretation>
              <emma:one-of disjunction-type="recognition" id="oneOf0">
                <emma:interpretation id="interp0" emma:lang="en-US" emma:confidence="0">
                  <emma:literal>Zdsinf=md</emma:literal>
                </emma:interpretation>
                <emma:interpretation id="interp1" emma:lang="en-US" emma:confidence="0">
                  <emma:literal>Zdsinq=md</emma:literal>
                </emma:interpretation>
                <emma:interpretation id="interp2" emma:lang="en-US" emma:confidence="0">
                  <emma:literal>Zalsinq=md</emma:literal>
                </emma:interpretation>
                <emma:interpretation id="interp3" emma:lang="en-US" emma:confidence="0">
                  <emma:literal>Zdsin0=md</emma:literal>
                </emma:interpretation>
                <emma:interpretation id="interp4" emma:lang="en-US" emma:confidence="0">
                  <emma:literal>Zdsin0-=md</emma:literal>
                </emma:interpretation>
              </emma:one-of>
            </emma:emma>
          </inkml:annotationXML>
          <inkml:trace contextRef="#ctx0" brushRef="#br0">2671 848 39 0,'-3'-26'25'0,"-4"11"4"0,7 15-3 15,-15-31 0-15,15 31-3 16,-19-27-2-16,19 27-4 16,-24-22-3-16,24 22-4 15,-26-14-4-15,9 11-4 16,-2 1-5-16,-1 4 0 16,0 3-1-16,-6 2 1 15,0 3 0-15,-3-1 1 16,4 9 0-16,1 1 2 15,3 3-1-15,3 2 1 0,4 0 0 16,5-2 0 0,6 0 0-16,3 2 0 15,5-7 1-15,-5-17 0 16,24 24 0-16,-4-17 1 0,1-6 0 16,3 1-1-16,3-5 0 15,2-1 0-15,2-1 0 16,1 2-1-16,2 1 0 15,-1 4 0-15,3 3-1 16,1 3 1-16,3 8-1 16,-5 2 0-16,3 6-1 15,-2 3 1-15,-4 4-1 16,-1 1 1-16,-5 8 1 16,-8 0-1-16,-4 0 1 15,-4-1 0-15,-8-2 1 16,-6-1-1-16,-4-2 1 0,-7-3-2 15,-4-6 2-15,-3-3-2 16,-6-5 1-16,-1-3 0 16,-3-2 0-16,-2-5 0 15,0-4 0-15,-2-5-1 16,2-3 1-16,1-3 0 16,4-4 0-16,7-4 1 15,1-2 0-15,6-1 0 16,7 2-9-16,2-7-10 15,12 5-6-15,2-4-6 16,6 0-4-16,3-2 1 16,10 3-1-16,4-5-1 15</inkml:trace>
          <inkml:trace contextRef="#ctx0" brushRef="#br0" timeOffset="499.59">3175 596 78 0,'0'0'26'0,"-21"-7"-9"0,21 7-12 15,0 0-14-15,0 0-9 16,12 17-7-16,4-12-3 16,6-1-2-16,3-3 15 15</inkml:trace>
          <inkml:trace contextRef="#ctx0" brushRef="#br0" timeOffset="327.6314">3255 914 53 0,'-3'17'26'0,"3"4"1"15,-2-1-3-15,7 11-4 16,-3-2-3-16,5 8-3 16,1-1-1-16,2 3-3 15,1 2-3-15,0-4-8 16,5 1-10-16,-9-11-10 16,6-3-4-16,-13-24-5 15,16 20-4-15,-16-20 1 16,7-20 1-16,-7-6 9 15</inkml:trace>
          <inkml:trace contextRef="#ctx0" brushRef="#br0" timeOffset="1155.5772">3462 732 87 0,'0'0'36'0,"-9"21"-2"16,0-4-10-16,9 12-8 16,-1 5-5-16,4 6-5 0,1 6-2 15,4 2-4 1,2 1 0-16,4 1 0 16,0-3 1-16,-1-2 0 15,1-6 0-15,-4-3-1 16,2-7 1-16,-3-6-2 0,-2-4 2 15,-7-19-2-15,5 22-2 16,-5-22 0-16,0 0-2 16,0 0 0-16,-4-30-2 15,-1 4 1-15,3-6-3 16,-4-9 2-16,6-5 0 16,-4-10 4-16,4-9 5 15,7 2 4-15,0-3 0 0,8 6 3 16,1 1 0-16,7 13 0 15,3 1 0 1,5 16-3-16,3 12-5 16,0 12-2-16,4 12 0 0,-3 8-1 15,5 18 0-15,-4 8 0 16,1 11 0-16,-1 8 2 16,-4 5-1-16,-1 3 2 15,-4 5-1-15,-3-2 0 16,-3-4 1-16,-4-8-1 15,-5-6 1-15,-4-9-1 16,-1-5-1-16,-5-10-12 16,3-6-9-16,-5-23-5 15,0 0-7-15,0 0 0 16,0 0-2-16,-5-41 0 16</inkml:trace>
          <inkml:trace contextRef="#ctx0" brushRef="#br0" timeOffset="2077.987">5051 707 95 0,'0'0'35'16,"-7"-33"1"-16,7 33-10 15,-14-34-6-15,7 17-5 16,-6-3-7-16,-3 1-7 16,-1 0 0-16,-3 1-1 15,-4 1 0-15,-2 0-1 0,-3 3 1 16,-3 2-2-16,-2 4 0 15,-4 4 0-15,-3 6 0 16,0 1 0-16,-2 9 1 16,-1 5 0-16,1 7 0 15,1 5 1-15,3 8 0 16,4 9-1-16,5 11 1 16,7 9-1-16,5 7 0 15,7 5 0-15,6 8 1 16,9 2-1-16,6 4 1 15,9-7-1-15,5 0 1 16,5-3-2-16,7-2 3 0,3-4-2 16,7-2 1-1,0-8-1-15,3-3 0 0,1-5 1 16,1-5-1 0,4-9 2-16,-2-10-1 15,3-7 1-15,-3-12 0 0,2-6 0 16,-3-14 1-16,3-9 1 15,-5-13-1-15,-4-10-1 16,-2-8 1-16,-5-9-1 16,-3-9 1-16,-5-5-1 15,-7-7 0-15,-5-7-1 16,-8-8 0-16,-7-4 1 16,-6-4-1-16,-8-4 0 0,-5-1-1 15,-6 5 1-15,-6 2-2 16,-7 10 1-1,-4 9-1-15,-1 11 0 16,-4 11 1-16,-1 13 0 0,-1 8 0 16,3 10 1-16,-3 8 0 15,4 10 1-15,2 4-1 16,2 4-8-16,6 8-9 16,-5 2-7-16,10 5-5 15,-1 0-5-15,8 0 2 16,-1-2 0-16,6 2-1 15</inkml:trace>
          <inkml:trace contextRef="#ctx0" brushRef="#br0" timeOffset="2383.495">4368 1120 80 0,'49'9'33'0,"8"-6"-2"16,2-13-4-16,5 3-12 15,0-6-4-15,3 2-2 16,-9 1-7-16,-3-2-13 15,-4 5-7-15,-7-1-7 16,-3 6-4-16,-7-1-3 0,-5 3-3 16,-6 0-2-16,-5-5 17 15</inkml:trace>
          <inkml:trace contextRef="#ctx0" brushRef="#br0" timeOffset="2911.5969">5662 945 92 0,'0'0'37'0,"0"0"-5"0,0 0-9 15,18 20-6-15,1-20-5 16,10 4-1-16,2-1-7 15,5-1-4-15,1 1 0 16,3 1 0-16,1 4-11 16,-9-4-8-16,6 8-6 15,-11-4-6-15,0 4-3 16,-11-2 0-16,-16-10 0 0,12 21 1 16</inkml:trace>
          <inkml:trace contextRef="#ctx0" brushRef="#br0" timeOffset="3143.0726">5771 1296 89 0,'17'6'27'0,"3"5"0"16,1-10-12-16,5-1-2 15,-4-1-7-15,2-3-11 0,1 2-9 16,-3-3-7 0,6 0-4-16,-1 2-5 15,0-1 2-15,-1-2-2 16,1-3 7-16</inkml:trace>
          <inkml:trace contextRef="#ctx0" brushRef="#br0" timeOffset="-2459.2291">58 312 17 0,'0'0'16'0,"-22"0"1"15,22 0-1-15,-16-7 2 16,16 7 2-16,0 0 4 16,-15-24-1-16,15 24-1 15,-5-20-3-15,5 20-2 16,2-26-3-16,-2 26-4 15,10-30-4-15,-2 11-4 16,3-2-1-16,4 3-1 16,2-4 1-16,5-1-1 0,2 3 0 15,4 1 0-15,4 1 0 16,4 2-1 0,8 3 1-16,2 2-1 0,4 8 0 15,-2 3 0-15,3 9 0 16,-2 4-1-16,-1 9 1 15,-7 7 0-15,-3 4 0 16,-8 4 1-16,-6 7-1 16,-3 2 1-16,-6 2 1 15,-3 1-1-15,-7 2 1 16,-3-1-1-16,-6 1 0 16,-2-2 0-16,-3 0 1 15,-1-1-1-15,-4-2 0 0,-1 0 0 16,-4 0-1-16,0-2 1 15,-3 2 0 1,-2-2 0-16,0-1 0 16,-1-2 0-16,-4 0 0 0,0-4 0 15,0-3 0-15,-4 0 1 16,2 0 0-16,1 0-1 16,-1-1 0-16,2-3 1 15,-2-1-1-15,2 2 0 16,4-4 1-16,2-1-1 15,3-6-1-15,1-1 1 16,2-1 0-16,2-4 0 16,15-14 0-16,-21 19-1 15,21-19 0-15,0 0 1 16,-17 13-1-16,17-13 0 16,0 0 2-16,0 0-1 15,0 0 1-15,17-22 0 0,-17 22 0 16,26-18 1-16,-7 9-1 15,3-1-1-15,3 5 1 16,6 0-2-16,8 1 1 16,1 6 0-16,7 3-1 15,1 2 1-15,3 1-1 16,1 3 0-16,-1 0 0 16,-3 3 0-16,-6 0 0 15,-1-4 1-15,-5 0-1 16,-2 0 1-16,-6-3 1 15,-3-2-1-15,-3-1 0 16,-3-1 0-16,-19-3 0 16,27 5 0-16,-27-5-16 0,18 4-11 15,-18-4-7-15,0 0-1 16,0 0-2-16,15-28-1 16,-10 6 0-16</inkml:trace>
          <inkml:trace contextRef="#ctx0" brushRef="#br0" timeOffset="-1601.1848">1864 1098 50 0,'0'0'25'16,"-10"-27"-1"-16,10 27 0 15,-7-32-1-15,5 16-1 16,-8-6-4-16,5 5-1 16,-6-5-2-16,5 5-3 0,-8-2-6 15,-1 0-4-15,1 4-3 16,-6 2 0-16,-1 1-1 15,-5 3 0 1,-1 4 0-16,-5 2 0 0,-2 3 0 16,-4 3 1-16,-3 6 1 15,0 2 0-15,-3 5-1 16,-1 4 1-16,1 4 1 16,0 2-1-16,1 8 0 15,4 1-1-15,8 4 1 16,5 2 0-16,9 5 0 15,9 0-1-15,9 0 2 16,8 0-2-16,11-5 1 0,6-2 0 16,3-3 0-16,7-4 0 15,0-8 0 1,1-2 1-16,1-8 0 16,-1-2 0-16,-1-5 1 0,2-4-1 15,-2-5 0-15,-2-3-1 16,-2-3 1-16,-1-4-1 15,0 0-8-15,-4-9-9 16,0 4-6-16,-5-6-5 16,2-1-4-16,-5-9-3 15,0 1 2-15,-5-9 0 16,1-1 12-16</inkml:trace>
          <inkml:trace contextRef="#ctx0" brushRef="#br0" timeOffset="-1061.2659">1831 177 39 0,'0'0'17'16,"-13"-18"6"-16,13 18-4 16,-16-4 1-16,16 4 1 0,-15 9-2 15,15-9-1-15,-14 29-4 16,8-7-1-16,6 12-2 15,-2 3-2-15,4 9-4 16,1 7-5-16,0 3 1 16,4 7-1-16,-2 5 0 15,0 4 0-15,2 3 0 16,-2 1-1-16,2-1 1 16,0 2-1-16,2-2 1 15,-3-2 1-15,3-5-1 16,0-9 0-16,-1-2 0 15,2-12 1-15,-1-4-1 0,-1-7 1 16,-1-5-2-16,2-8 1 16,-2-6 1-16,-7-15-2 15,0 0-9-15,15 10-11 16,-15-10-7-16,8-25-6 16,-6-2 2-16,5-9-3 15,2-10-2-15,4-4 6 16</inkml:trace>
          <inkml:trace contextRef="#ctx0" brushRef="#br0" timeOffset="4194.3233">6464 906 119 0,'0'0'31'0,"0"0"-1"16,0 0-9-16,-10 25-6 15,11 1-5-15,10 6-8 16,-1 7-2-16,4 9 0 16,3 3 0-16,1 5-1 15,1-1 1-15,2 1-1 16,-1-3 1-16,1-4-2 0,-3-5 2 16,-2-6-1-16,-3-9 1 15,-1-6 0-15,-3-6 1 16,-9-17-1-16,14 16 2 15,-14-16-1-15,0 0 0 16,5-21 0-16,-5 4-1 16,-2-5 1-16,0-7-1 15,1-3-1-15,-3-7 0 16,1-9 1-16,1-1 0 16,2-4 1-16,2-1-2 15,1-3 3-15,4 0-3 16,3-1 3-16,6 3-2 15,2 8 0-15,6 4 1 0,5 11 0 16,4 4 0-16,6 13 0 16,2 8 0-16,3 12-1 15,2 14 0 1,0 8-1-16,2 11 0 0,-3 1 0 16,1 10-1-16,-5 4 1 15,-2 7 0-15,-3-3-1 16,-6 1 1-16,-4-1 0 15,-4-5 0-15,-5-2 0 16,-5-8 1-16,-1-6-2 16,-8-9 2-16,2-5 1 15,-5-22-1-15,7 17 2 0,-7-17-1 16,0 0 0-16,3-25 0 16,-1 3 0-16,-2-11 0 15,2-8 0-15,-1-4-1 16,5-10 1-1,-1-3-2-15,5-3 2 0,2 1-1 16,2 4 1-16,4 3 0 16,3 6-1-16,1 8 1 15,2 10 0-15,1 7 0 16,3 13-1-16,1 7 1 16,3 11-1-16,4 11-1 15,0 11 1-15,3 10-1 16,0 3-1-16,2 9 2 0,-3 0-2 15,-2 1 2-15,-2-1-2 16,-5-2 2 0,-3-7-1-16,-4-6 1 0,-3-8-1 15,-4-6 0-15,-15-24-11 16,25 24-9-16,-25-24-6 16,19-5-5-16,-14-11 1 15,4-4 1-15,-2-14 0 16,5-5 0-16</inkml:trace>
          <inkml:trace contextRef="#ctx0" brushRef="#br0" timeOffset="5142.4002">8292 516 98 0,'0'0'32'0,"-3"-15"-1"0,3 15-1 16,0 0-8-16,23-19-7 16,-9 4-4-16,7 3-8 15,4-5-2-15,4 1-2 16,5-1 2-16,0 2-1 15,7 1 0-15,-1 1 1 16,4 3 0-16,-3 1 0 16,2 7 0-16,-2 6-1 15,-2 4 0-15,-3 9 0 16,0 5-1-16,-2 6 1 16,-3 7-1-16,1 8 0 15,-3 5-1-15,0 6 2 16,0 4-1-16,0 2 0 0,-3 6 0 15,-2-1 1-15,-1 3-1 16,-2-5 1-16,-1-2-1 16,-3-5 1-16,-1-3-1 15,-3-9 1-15,-2-5 0 16,-3-6-1-16,-3-10 1 16,-3-2-1-16,0-6 1 15,-2-15 0-15,0 0 0 16,0 0 0-16,0 0 0 15,-21 4 0-15,21-4-1 16,-17-28 2-16,7 10-1 16,-4-4 1-16,-1-4-1 15,-2-3 1-15,-4-3-2 0,1-2 2 16,-4-2-1-16,0 2 0 16,0 3 0-16,-1 2 0 15,-1 7-1 1,-1 7 1-16,-1 8-1 0,-1 7 1 15,0 9-1-15,-3 8 1 16,-4 6-1-16,-1 6 1 16,-1 5-1-16,0 2 2 15,3 8-1-15,0 1-1 16,6 1 1-16,6-4-2 16,5-4 3-16,7-6-2 15,2-3 2-15,7-5-1 0,2-9 1 16,0-15-1-16,0 0 1 15,17 5-8-15,-17-5-11 16,21-10-10-16,-21 10-6 16,25-22 2-16,-7 8-2 15,-3-6-1-15,5-7 0 16</inkml:trace>
        </inkml:traceGroup>
        <inkml:traceGroup>
          <inkml:annotationXML>
            <emma:emma xmlns:emma="http://www.w3.org/2003/04/emma" version="1.0">
              <emma:interpretation id="{52819721-3219-4274-B998-7684D733FE75}" emma:medium="tactile" emma:mode="ink">
                <msink:context xmlns:msink="http://schemas.microsoft.com/ink/2010/main" type="inkWord" rotatedBoundingBox="14696,6277 18548,6308 18537,7654 14685,7623"/>
              </emma:interpretation>
              <emma:one-of disjunction-type="recognition" id="oneOf1">
                <emma:interpretation id="interp5" emma:lang="en-US" emma:confidence="0">
                  <emma:literal>(met,</emma:literal>
                </emma:interpretation>
                <emma:interpretation id="interp6" emma:lang="en-US" emma:confidence="0">
                  <emma:literal>(mal,</emma:literal>
                </emma:interpretation>
                <emma:interpretation id="interp7" emma:lang="en-US" emma:confidence="0">
                  <emma:literal>(mil,</emma:literal>
                </emma:interpretation>
                <emma:interpretation id="interp8" emma:lang="en-US" emma:confidence="0">
                  <emma:literal>(men,</emma:literal>
                </emma:interpretation>
                <emma:interpretation id="interp9" emma:lang="en-US" emma:confidence="0">
                  <emma:literal>(me',</emma:literal>
                </emma:interpretation>
              </emma:one-of>
            </emma:emma>
          </inkml:annotationXML>
          <inkml:trace contextRef="#ctx0" brushRef="#br0" timeOffset="5961.9604">11721 463 130 0,'-32'-27'36'0,"32"27"-2"15,-34-22-4-15,34 22-14 16,-33-9-8-16,18 9-7 16,-2 4-1-16,-2 4 0 15,-3 9-2-15,-4 7 0 16,-1 8 1-16,-4 8 2 16,-1 11-1-16,-4 10 0 15,2 12-1-15,0 7 1 16,3 10 0-16,7 4-1 15,7 3 0-15,8-3 1 16,11-4 0-16,8-7-1 16,9-10 1-16,8-8-1 0,11-10 1 15,5-15-1-15,1-7-1 16,4-11 1-16,1-5-11 16,-4-15-9-16,8 1-8 15,-11-12-5-15,3-4 0 16,-6-6-1-16,4-1 2 15,-6-6-2-15</inkml:trace>
          <inkml:trace contextRef="#ctx0" brushRef="#br0" timeOffset="6803.2067">12102 1108 124 0,'0'0'35'16,"0"0"-1"-16,-7 17-2 15,9 0-13-15,11 9-10 16,4 5-7-16,4 3-4 15,1 5 2-15,4 2-1 16,-2-1 0-16,-1 0 0 0,0-8 0 16,-5-5 1-16,-4-5-1 15,0-5 1-15,-14-17-1 16,13 17 0-16,-13-17 1 16,0 0-1-16,2-22 0 15,-4 3 1-15,1-6-1 16,-4-9 1-16,3-10 1 15,0-6 0-15,4-2-1 16,5-6 2-16,6 1-2 16,8 1 2-16,4 7-2 15,10 8 1-15,4 12 0 16,5 12-1-16,6 10 1 16,3 16 0-16,-1 10 0 0,1 13-1 15,2 10 0-15,-5 8-2 16,-1 4 2-1,-3 4-2-15,-5-2 1 16,-3-1-1-16,-8-8 0 0,-4-4 1 16,-6-11 0-16,-3-6 1 15,-5-11 0-15,-12-15 0 16,0 0 0-16,16 2 0 16,-16-2-1-16,2-38 1 15,-1 6-1-15,-1-12 1 16,4-6 0-16,1-2 1 15,5-3 0-15,5 1 0 16,2 3 1-16,6 6-1 16,2 10 0-16,4 13 1 15,0 10-1-15,2 12 0 16,0 10 0-16,1 10-1 16,2 11 0-16,0 8-1 0,-3 4 0 15,0 1-1-15,0 4 0 16,-6-4 0-16,-1-3 0 15,-5-4 0-15,-7-6 0 16,-2-9 0-16,0-2-9 16,-10-20-8-16,11 16-6 15,-11-16-4-15,0 0-4 16,5-28 4-16,1 11-2 16,-2-10 2-16,3-3 10 15,0-6 8-15</inkml:trace>
          <inkml:trace contextRef="#ctx0" brushRef="#br0" timeOffset="7298.5449">13740 952 33 0,'4'27'19'16,"-4"-27"6"-16,10 27 7 16,-10-27-1-16,26 16 0 15,-11-18-5-15,11 5-6 16,-4-4-2-16,10-1-6 0,-3 2-15 16,2-9-15-16,1 8-6 15,-8-6-4-15,4 3-3 16,-6-4-3-16,-2 4 4 15,-20 4 1-15,16-18 9 16,-16 18 7-16,0 0 5 16,-12-19 4-16,-4 16 3 15,-4 4 2-15,-4 6-4 16,-2 3 2-16,-3 7 1 16,2 6 0-16,0 7 0 15,-1 8 0-15,8 1 8 16,-2 2 4-16,8-2 2 15,6-4 2-15,8-2 1 0,6-3 1 16,8-9-1-16,6-9 0 16,8-5-10-16,4-4-9 15,6-5-8 1,3-1-7-16,-2-6-3 0,4 1-5 16,-8-7-3-16,5 1 4 15</inkml:trace>
          <inkml:trace contextRef="#ctx0" brushRef="#br0" timeOffset="8042.6871">14479 502 121 0,'0'0'39'0,"-17"0"-2"16,14 17-11-16,-4 4-8 15,11 13-6-15,-3 8-10 16,6 11-2-16,3 8 0 16,4 8 0-16,3 2 0 15,0-1 0-15,4 1 0 16,-1-3 0-16,-3-10 0 15,0-5 0-15,-3-12-2 16,-4-9-11-16,4-3-9 16,-9-12-6-16,-5-17-4 15,0 0-1-15,19 7 2 16,-19-7-1-16,10-31 3 0,-3 8 9 16,3-8 9-16</inkml:trace>
          <inkml:trace contextRef="#ctx0" brushRef="#br0" timeOffset="8267.6297">15038 1294 48 0,'18'56'19'16,"-4"2"1"-16,-5 0 1 15,-3-4-2-15,1-4-7 16,-5-3-4-16,-2-4-3 0,2-4-8 15,-6-8-6-15,1-6-5 16,-2-8-5-16,5-17-4 16,0 0-1-16,-24 7-6 15,24-7 2-15,-19-27 27 16</inkml:trace>
        </inkml:traceGroup>
        <inkml:traceGroup>
          <inkml:annotationXML>
            <emma:emma xmlns:emma="http://www.w3.org/2003/04/emma" version="1.0">
              <emma:interpretation id="{24CF011F-A46F-413E-A7C7-999AE582FA46}" emma:medium="tactile" emma:mode="ink">
                <msink:context xmlns:msink="http://schemas.microsoft.com/ink/2010/main" type="inkWord" rotatedBoundingBox="21515,5509 23810,5528 23791,7817 21496,7799"/>
              </emma:interpretation>
              <emma:one-of disjunction-type="recognition" id="oneOf2">
                <emma:interpretation id="interp10" emma:lang="en-US" emma:confidence="0">
                  <emma:literal>23.1)</emma:literal>
                </emma:interpretation>
                <emma:interpretation id="interp11" emma:lang="en-US" emma:confidence="0">
                  <emma:literal>2,312)</emma:literal>
                </emma:interpretation>
                <emma:interpretation id="interp12" emma:lang="en-US" emma:confidence="0">
                  <emma:literal>2.3..]</emma:literal>
                </emma:interpretation>
                <emma:interpretation id="interp13" emma:lang="en-US" emma:confidence="0">
                  <emma:literal>23.12)</emma:literal>
                </emma:interpretation>
                <emma:interpretation id="interp14" emma:lang="en-US" emma:confidence="0">
                  <emma:literal>2.3...)</emma:literal>
                </emma:interpretation>
              </emma:one-of>
            </emma:emma>
          </inkml:annotationXML>
          <inkml:trace contextRef="#ctx0" brushRef="#br0" timeOffset="10530.7481">18066 1333 122 0,'-4'19'31'0,"4"-19"0"16,-3 17-2-16,3-17-13 15,1 17-6-15,-1-17-5 16,0 0-5-16,12 18 0 16,-12-18 0-16,0 0 0 15,16 12-3-15,-16-12-6 16,0 0-7-16,0 0-4 15,17 2-6-15,-17-2-3 16,0 0-3-16,13-15 2 16,-13 15 3-16,21-22 6 15,-7 1 5-15,1-1 5 16,7-2 8-16,2-3 3 16</inkml:trace>
          <inkml:trace contextRef="#ctx0" brushRef="#br0" timeOffset="10783.1204">18555 1226 19 0,'11'20'20'0,"-6"-3"10"15,0 7 1-15,-5-5 0 16,2 3-1-16,-6-7 0 16,6 2-5-16,-2-17-8 15,2 24-5-15,-2-24-12 16,5 19 0-16,-5-19-3 15,0 0-9-15,17 13-9 16,-17-13-4-16,19-6-4 0,-19 6-3 16,24-17 2-16,-24 17 0 15,29-29 1-15,-12 12 11 16,-2-4 5 0,9-1 11-16</inkml:trace>
          <inkml:trace contextRef="#ctx0" brushRef="#br0" timeOffset="11072.3666">19066 1321 46 0,'15'14'26'0,"1"1"5"16,-16-15 0-16,25 24-2 0,-25-24-3 15,26 19-5 1,-26-19-4-16,17 15-4 15,-17-15-9-15,19 14-4 16,-19-14 0-16,18 8 0 0,-18-8 0 16,0 0-7-16,26 3-8 15,-26-3-6-15,20-6-6 16,-20 6-6-16,21-19 3 16,-11 2 0-16,7 2 0 15,0-6 6-15,2-6 6 16,3 0 10-16</inkml:trace>
          <inkml:trace contextRef="#ctx0" brushRef="#br0" timeOffset="11699.423">19124-216 23 0,'-7'-25'19'0,"-2"-1"6"16,8 6 8-16,-6-2-2 15,10 6 1-15,-6-1 1 16,3 17-10-16,24-15-3 15,5 22-7-15,7 6-10 0,10 13-3 16,12 13 0 0,5 14 0-16,12 20 0 15,5 14 0-15,6 18 0 16,2 9-1-16,1 17 0 0,0 7 0 16,3 12-1-16,-3 5 2 15,-7-4-1-15,-9-1 0 16,-11-3 1-16,-16-11 0 15,-14-9 0-15,-18-11 1 16,-18-17 0-16,-13-14 0 16,-12-17 0-16,-8-12 1 15,-4-18-2-15,0-15 1 16,0-12-1-16,2-20-15 16,8-6-14-16,4-14-6 15,10-9-6-15,6-8-1 16,11-10-1-16,9-3-1 15</inkml:trace>
          <inkml:trace contextRef="#ctx0" brushRef="#br0" timeOffset="9027.8887">15509 751 115 0,'0'0'43'15,"1"-34"-5"-15,11 17-12 16,2-10-8-16,10 3-6 0,-2-3-9 15,7 4-3-15,4 3 0 16,1 6 0-16,-2 8 0 16,1 4 0-16,-1 12 0 15,-1 7 0-15,-2 10 0 16,-2 9 0-16,-5 8 0 16,-3 7 0-16,-4 7-2 15,-6 0 1-15,-6 3 0 16,-6 1 0-16,-4 1 0 15,-5-5-1-15,-2-4 2 16,-4-6-1-16,-5-4 0 16,1-7 0-16,0-4 0 15,0-4 0-15,1-11 1 16,4-2 0-16,2-4 0 16,15-12 0-16,-22 10 1 15,22-10-1-15,0 0 0 16,0 0 0-16,0 0 0 0,0 0 1 15,0 0-1-15,24-14 0 16,-24 14 1-16,32-5 0 16,-11 0 0-16,4 2 0 15,6-3 0-15,1 1 0 16,4 0 0-16,0 2-1 16,2-1 0-16,-1 3 0 15,1 1 0-15,-4 1 0 16,-3 5-3-16,-9-3-8 15,3 5-7-15,-25-8-5 16,31 14-5-16,-31-14-4 16,17 10 0-16,-17-10 1 15,0 0 3-15,16-3 7 0,-16 3 6 16,8-17 7-16</inkml:trace>
          <inkml:trace contextRef="#ctx0" brushRef="#br0" timeOffset="9335.3072">16483 1408 119 0,'11'25'31'16,"-6"-4"-1"-16,5 3-3 15,-3-4-11-15,3 6-4 16,-1-1-6-16,1 1-6 16,-2 3-1-16,-4-7-8 15,3 2-8-15,-9-7-5 16,5-2-4-16,-3-15-4 16,0 0-2-16,0 0 2 15,0-17 1-15,2-5 7 16,1-9 7-16,6-6 8 15,1-11 7-15</inkml:trace>
          <inkml:trace contextRef="#ctx0" brushRef="#br0" timeOffset="10168.5243">16896 734 66 0,'0'0'36'0,"-20"-19"-1"15,20 19 0-15,-4-27-1 0,18 10-1 16,-4-9-17-16,14 6-16 15,0-4 0-15,5 4 0 16,2 1 0-16,3 2 0 16,0 8 0-16,-1 3 0 15,1 7 0-15,-5 4 0 16,1 7 0-16,-4 5 0 16,-2 4 0-16,-4 4 0 15,-4 6 0-15,-6 3 0 16,-5 3-2-16,-7 3 2 15,-4 2-1-15,-8-1 0 16,-3 0 0-16,-5-4 1 16,-4-3 0-16,2-3 0 0,0-7-1 15,4-4 1-15,3-6 0 16,17-14 1 0,-17 13 0-16,17-13 0 15,0 0 1-15,20-15-1 0,-3 3-1 16,7-1 0-16,5-3 0 15,2 4 0-15,5 0 0 16,-2 6 0-16,2 2 0 16,1 8 0-16,-1 6 0 15,-3 5 0-15,1 7 0 16,-4 4 0-16,-2 6-2 16,-3 2 1-16,1 4 0 15,-9 1 0-15,-3 0 0 16,-7-2 0-16,-7-1 1 0,-7 0-1 15,-5-7 1 1,-7-4 1-16,-5-4-1 16,-3-4 0-16,-6-5 1 0,-1-4-1 15,0-3 1-15,-2-5-1 16,2-1 0-16,2-4 0 16,1-2-1-16,4-3 0 15,6-1 1-15,6-2 0 16,15 13-1-16,-16-26 1 15,16 26-1-15,0-29-6 16,0 29-8-16,16-20-6 16,1 13-6-16,-17 7-5 15,36-10 1-15,-14 5 0 16,7 3-1-16,0 0 7 16,7-1 7-16,3-1 12 15</inkml:trace>
        </inkml:traceGroup>
      </inkml:traceGroup>
    </inkml:traceGroup>
  </inkml:traceGroup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1-30T03:07:40.58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74C3DB23-0E67-4F04-9BC9-5D68895E53D9}" emma:medium="tactile" emma:mode="ink">
          <msink:context xmlns:msink="http://schemas.microsoft.com/ink/2010/main" type="writingRegion" rotatedBoundingBox="3293,4978 25107,5652 24885,12824 3072,12150"/>
        </emma:interpretation>
      </emma:emma>
    </inkml:annotationXML>
    <inkml:traceGroup>
      <inkml:annotationXML>
        <emma:emma xmlns:emma="http://www.w3.org/2003/04/emma" version="1.0">
          <emma:interpretation id="{D3A4DE48-ED20-42C6-A82B-46E3C4FE92BB}" emma:medium="tactile" emma:mode="ink">
            <msink:context xmlns:msink="http://schemas.microsoft.com/ink/2010/main" type="paragraph" rotatedBoundingBox="3350,4763 21579,5805 21440,8235 3211,719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40F1ACF-93EA-4C07-BF54-6C827B02C582}" emma:medium="tactile" emma:mode="ink">
              <msink:context xmlns:msink="http://schemas.microsoft.com/ink/2010/main" type="line" rotatedBoundingBox="3350,4763 21579,5805 21440,8235 3211,7193"/>
            </emma:interpretation>
          </emma:emma>
        </inkml:annotationXML>
        <inkml:traceGroup>
          <inkml:annotationXML>
            <emma:emma xmlns:emma="http://www.w3.org/2003/04/emma" version="1.0">
              <emma:interpretation id="{3E5CA9F4-8901-41D4-B84D-37DC8FE3977B}" emma:medium="tactile" emma:mode="ink">
                <msink:context xmlns:msink="http://schemas.microsoft.com/ink/2010/main" type="inkWord" rotatedBoundingBox="3350,4763 21579,5805 21440,8235 3211,7193"/>
              </emma:interpretation>
              <emma:one-of disjunction-type="recognition" id="oneOf0">
                <emma:interpretation id="interp0" emma:lang="en-US" emma:confidence="0">
                  <emma:literal>sax-xo-homed-cosec)</emma:literal>
                </emma:interpretation>
                <emma:interpretation id="interp1" emma:lang="en-US" emma:confidence="0">
                  <emma:literal>Dana-xo-homed-cosec)</emma:literal>
                </emma:interpretation>
                <emma:interpretation id="interp2" emma:lang="en-US" emma:confidence="0">
                  <emma:literal>Data-xo-homed-cosec)</emma:literal>
                </emma:interpretation>
                <emma:interpretation id="interp3" emma:lang="en-US" emma:confidence="0">
                  <emma:literal>Dada-xo-homed-cosec)</emma:literal>
                </emma:interpretation>
                <emma:interpretation id="interp4" emma:lang="en-US" emma:confidence="0">
                  <emma:literal>Data-xo-hmm-chi-cosec)</emma:literal>
                </emma:interpretation>
              </emma:one-of>
            </emma:emma>
          </inkml:annotationXML>
          <inkml:trace contextRef="#ctx0" brushRef="#br0">11888 259 130 0,'0'0'37'16,"0"0"-1"-16,-12 23-5 15,-8-9-15-15,8 6-11 16,-7 4-5-16,-1 9 0 0,-2-1 0 15,-2 5 0-15,-4 1 0 16,-1 6 0-16,0 6 0 16,-1 1-1-1,1 5 1-15,0 3 0 16,3 8 0-16,2 6-1 0,2 5 0 16,6 4 2-16,6 3-3 15,2 3 1-15,8 1-1 16,7-1 1-16,6-2-1 15,9-6 1-15,11-6-1 16,4-5 1-16,8-6 0 16,9-7 1-16,9-10-1 15,6-9 1-15,4-6 0 0,2-11 0 16,0-6 1-16,-1-9-1 16,-4-5 0-1,-4-5 0-15,-8-2 0 16,-6-7-8-16,-6 9-16 0,-11-7-9 15,-4 2 0-15,-10-2-2 16,-4-3-4-16,-9-2-1 16</inkml:trace>
          <inkml:trace contextRef="#ctx0" brushRef="#br0" timeOffset="428.4041">12675 550 139 0,'-15'-4'39'16,"8"20"-1"-16,-3 6-8 16,11 15-21-16,1 14-9 15,2 10 0-15,4 18 0 16,4 8 0-16,3 8-1 16,4 7 0-16,0 0-1 15,1 0 1-15,1-8-1 16,-2-9 1-16,-2-15 0 0,-2-9-1 15,-1-15 1-15,-4-12 0 16,0-12 0-16,-10-22-9 16,0 0-12-16,17-10-8 15,-8-9-3-15,-4-11 2 16,9-6 0-16,-2-8-1 16,8-2 1-16</inkml:trace>
          <inkml:trace contextRef="#ctx0" brushRef="#br0" timeOffset="815.099">13191 1241 52 0,'0'0'32'0,"-17"-2"-1"16,17 2 1-16,0 0-2 15,25 19 0-15,-4-14-5 16,11 3-11-16,4 1-10 0,8-1-3 15,4 1-1-15,5-2 0 16,0-2 0-16,0-2-1 16,0-1-10-1,-11-4-11-15,6 2-8 0,-12-5-2 16,2 2 1-16,-16-2-2 16,0-1 0-16,-7-2-1 15,-15 8 11-15</inkml:trace>
          <inkml:trace contextRef="#ctx0" brushRef="#br0" timeOffset="1381.0711">14435 1193 159 0,'2'-31'37'16,"-2"31"-2"-16,-17-27-11 16,17 27-24-16,-21-22 0 0,6 12 0 15,-2 3 0-15,-2 5 0 16,-2 4 0-16,-1 3 0 16,0 5 0-16,-2 9 0 15,-1 8 0-15,1 6 0 16,3 11 0-16,2 4 0 15,4 9 0-15,7 6 0 16,6 4 0-16,9 1 0 16,8 0-1-16,9-2 0 15,7-6-1-15,6-9 2 16,11-7 0-16,7-6 0 16,4-11 0-16,4-10 0 15,2-9 0-15,0-8 0 0,-3-5-1 16,-4-10-10-16,-2 3-13 15,-8-10-8-15,-4 2 0 16,-8-8-2-16,2 3-1 16,-11-6 0-16</inkml:trace>
          <inkml:trace contextRef="#ctx0" brushRef="#br0" timeOffset="1951.0717">15265 1302 163 0,'-26'-24'35'0,"26"24"0"16,-36-19-13-16,16 18-22 15,-8 1 0-15,1 1 0 16,-5 6 0-16,-4 3 0 16,0 6 0-16,-3 4 0 15,1 7 0-15,1 4 0 16,4 8 0-16,6 7 0 16,8 9 0-16,12 6 0 15,9 7-2-15,13 5 2 0,14-1-1 16,11-4 1-16,11-7 0 15,7-8 0 1,7-12 0-16,3-14 0 0,2-17 0 16,-2-13 0-16,-1-14 0 15,-4-11 0-15,-5-7 0 16,-9-10 1-16,-9-7-1 16,-10-3 0-16,-11-3 0 15,-10 2-1-15,-11-2 2 16,-8 4 0-16,-12 6-1 15,-6 4 0-15,-4 8-1 16,-6 9 1-16,-1 6 1 0,1 10-1 16,3 7-1-16,-1 2-5 15,10 9-8-15,-1-7-7 16,11 10-6 0,16-10-5-16,0 0-1 0,0 0-1 15,0 0 1-15,24-3 4 16</inkml:trace>
          <inkml:trace contextRef="#ctx0" brushRef="#br0" timeOffset="2584.8651">16109 1435 158 0,'0'0'34'0,"-22"-7"0"16,22 7-13-16,-22-12-14 15,5 5-6-15,-2-1-1 16,-1 1 0-16,-2 3 0 16,-2 3 0-16,-2-1 0 15,-1 5 0-15,1 3 0 16,2 0 0-16,2 5 0 15,3 1 0-15,19-12 0 16,-24 30-1-16,19-15 0 16,9 1 0-16,6-1 0 15,-10-15 1-15,31 24-1 16,-7-17 1-16,5-2 0 16,5 0 0-16,3-2 0 0,4 2 0 15,7 1-1-15,2 0 1 16,4 6 0-16,2 2 0 15,2 6 1-15,-1 4-1 16,-3 7 0-16,-6-1 0 16,-5 8 1-16,-7 3-1 15,-9 1 0-15,-12 1-1 16,-8-1 1-16,-12-1-1 16,-10-2 1-16,-7-1 0 15,-9-6-1-15,-10-5 1 16,-7-4 0-16,-7-8 0 15,-3-5-1-15,-3-7 2 16,0-6-1-16,1-7-1 0,3-7 2 16,8-4-1-16,10-4 0 15,11-2 0-15,10-1-1 16,6-6-13-16,19 9-11 16,4-9-7-16,15 5-5 15,8-2-3-15,9 2-1 16,5 2-1-16</inkml:trace>
          <inkml:trace contextRef="#ctx0" brushRef="#br0" timeOffset="3606.7521">16471 1585 157 0,'38'23'34'16,"-2"-24"-1"-16,13-6-10 15,8-8-18-15,9-6-6 16,7-3 0-16,-1-1 1 16,3 3-15-16,-10-7-10 15,-2 8-5-15,-11-1-5 16,-3 3-2-16,-15 1-2 15,-5 1-1-15,-8 0 12 16</inkml:trace>
          <inkml:trace contextRef="#ctx0" brushRef="#br0" timeOffset="3340.817">17367 1246 170 0,'-20'-22'44'0,"1"1"-6"15,-6-9-35-15,4 2-3 0,-1 1 0 16,1 0 0-16,-4 3 0 16,-1 2 0-16,-3 5 0 15,-8 3 0 1,-3 4 0-16,-4 2 0 16,-2 9 0-16,-7 3 0 0,0 8 0 15,-2 3 0-15,3 9 0 16,0 6 0-16,6 6 0 15,7 10 0-15,5 7 0 16,7 8 0-16,13 7 0 16,9 7 0-16,13 2 0 15,14 1 0-15,13 4 0 16,11-6 0-16,10-3 0 16,7-4 0-16,9-12 0 15,1-6 0-15,6-10 0 16,-2-7 0-16,-4-11 0 15,-1-10 0-15,-7-11 0 0,-7-11 0 16,-9-8 0-16,-3-7 0 16,-10-4 0-16,-9-10 0 15,-4-3 0-15,-6-3 0 16,-5-5 0-16,-4-2 0 16,-8-6 0-16,-7-4 0 15,-5-9 0-15,-8 1 0 16,-7-6 0-16,-8 3 0 15,-6 6 0-15,-5 3 0 0,-5 10 0 16,-4 11 0 0,1 13 0-16,-2 12 0 15,-2 10-1-15,1 7 1 16,4 7-1-16,0-1-9 0,12 13-10 16,-1-5-7-16,9 4-6 15,4-4 1-15,10 1 0 16,1-3-2-16,18-12 0 15</inkml:trace>
          <inkml:trace contextRef="#ctx0" brushRef="#br0" timeOffset="4108.5202">17229 259 130 0,'0'-22'39'0,"4"1"-3"15,11 13-10-15,0-1-9 0,14 12-10 16,2 9-7-16,7 11 0 16,8 12 0-16,5 11 0 15,5 14 0 1,2 10 0-16,5 13 0 0,1 9 0 16,0 10 0-16,0 7 0 15,2 7 0-15,1 4 0 16,-8 5 0-16,-1 2 0 15,-8 1 0-15,-9 0 0 16,-12-4 0-16,-9-8 0 16,-14-11-1-16,-12-11 1 15,-9-11-1-15,-5-15 0 0,-6-12-1 16,-3-20 1-16,0-15 0 16,2-15-1-16,6-9-14 15,-3-16-13 1,12-6-3-16,0-13-6 0,9-8-2 15,5-5-1-15,8-12-1 16</inkml:trace>
          <inkml:trace contextRef="#ctx0" brushRef="#br0" timeOffset="-11838.5767">423 138 92 0,'17'-10'37'0,"-17"10"-2"15,0 0-8-15,-5 18-8 0,3 3-3 16,-3-3-4 0,2 11-5-16,-2 2-6 15,-2 5 0-15,-3 5-1 16,-1 5 1-16,-4 0-1 0,-2 1 0 16,-2 1-1-16,-1 1 1 15,1-1 0-15,-3-2 0 16,0-4 0-16,-1 1 0 15,5-7 0-15,-1-4 0 16,2-5-1-16,3-6 1 16,2-6-1-16,12-15-1 15,-10 19 1-15,10-19 0 16,0 0-1-16,0 0 1 16,9-16 1-16,-9 16-1 15,15-30 1-15,-7 8 0 16,3-4 0-16,1-5-1 15,1-4 1-15,3-3 0 0,1-6 0 16,1-2 0-16,3-3 0 16,1-4 0-16,0-3 0 15,1 0 1-15,-3 1-1 16,0 1 1-16,-1 3-1 16,0 1 1-16,-5 8-1 15,1 3 1-15,-1 8 0 16,-4 7-1-16,-2 5 0 15,-8 19 1-15,9-20-1 16,-9 20 1-16,0 0-1 16,0 0 0-16,12 17 0 15,-12-17 0-15,17 27 0 16,-3-8 0-16,4 3-1 0,5 4 1 16,2 1-1-16,3 5 0 15,6 4 1-15,0 0-1 16,2 8 0-16,3 2 1 15,-2 1-1-15,1 6 1 16,0 0 1-16,-3 0-1 16,1-2 0-16,-3 0 0 15,-4-2 1-15,0-3-1 16,-5-2 1-16,0-4-1 16,-4-5 0-16,-3-2 0 15,-3-3 0-15,-1-1 0 16,-4-3 0-16,-1-6 1 0,-2 1-1 15,-5-6 0-15,-1-15 0 16,2 25 0-16,-2-25 0 16,0 0 1-1,-17 19-2-15,17-19 2 0,-21 0-1 16,6-2 0-16,-2 1 0 16,-3-4 0-16,-4 1 0 15,-4-4 0-15,-4-1 0 16,-7 1 0-16,-4-2 1 15,-7-1-1-15,-6-1 0 16,-5 1 1-16,-6-1-1 16,-1 3 0-16,-4 1 1 15,2 1-1-15,0 3 0 0,2 4 0 16,1 4 0-16,8 1 0 16,6 3 0-1,3 1 0-15,9 1 0 16,7 0 0-16,9 1 0 0,6-3 0 15,19-8-1-15,-21 12-1 16,21-12-14-16,0 0-10 16,0 0-9-16,21-9 1 15,-1-6-2-15,4-12-2 16,10-7 0-16</inkml:trace>
          <inkml:trace contextRef="#ctx0" brushRef="#br0" timeOffset="-10816.9605">1449 318 124 0,'9'-19'35'0,"13"1"-5"15,-2-8-15-15,14 6-3 16,-1-4-3-16,4 4-9 16,4 3 1-16,7 5 0 15,-2 5 0-15,4 5 0 0,-4 7 1 16,2 7-1-16,-2 7 1 16,1 8-1-16,-4 9 0 15,-2 5 0-15,0 6-2 16,-5 6 1-16,0 3-1 15,-6 4 0-15,-2-1 1 16,-4-1-1-16,-4 0 0 16,-3-3 1-16,-5-3-1 15,-2-2 1-15,-3-4 0 16,-2-5 0-16,-1-4 0 16,-4-5 0-16,1-4 0 15,-1-6 0-15,-1-7 0 0,1-15 0 16,0 20 1-16,0-20 0 15,0 0 0-15,0 0-1 16,0 0 1-16,-12-25 0 16,12 25 0-16,-16-29-1 15,8 12 0-15,-4-3 0 16,0 1 0-16,-2 0 0 16,-1 0 0-16,-4 2 1 15,-1-1-1-15,-4 2 0 16,-2 1 0-16,-3 5-1 15,-1 0 0-15,-5 3 0 16,0 5 0-16,-1 4 1 16,-2 5-1-16,-1 4 0 0,-2 6 1 15,0 2 0-15,2 7 0 16,-1 4 0 0,5 3 0-16,0 1 0 15,6-2-1-15,4 2 1 0,6-3 0 16,2-1 0-16,7-4 0 15,1-6 0-15,4-3 1 16,5-17 0-16,0 22-2 16,0-22 1-16,0 0-16 15,0 0-11-15,17-5-7 16,-10-10 0-16,7-5-3 16,-4-11 0-16,10-6 0 15</inkml:trace>
          <inkml:trace contextRef="#ctx0" brushRef="#br0" timeOffset="-10283.402">2857 589 109 0,'0'0'35'0,"22"13"-2"16,2-7-14-16,0-6-7 0,12 5-3 15,2-2-7-15,3-3-5 16,5 3-8-16,-7-3-8 16,4 2-5-16,-11-2-4 15,2 0-6-15,-12-2 1 16,-6 4-1-16,-16-2 2 15</inkml:trace>
          <inkml:trace contextRef="#ctx0" brushRef="#br0" timeOffset="-10059.6534">2953 829 116 0,'20'10'35'0,"6"-1"-7"16,-2-8-11-16,7 3-4 0,-2-1-16 15,-4-1-13-15,8 1-11 16,-8-1-7-16,1-4-1 16,-4-1 1-16,4-2-2 15,-4-6 13-15</inkml:trace>
          <inkml:trace contextRef="#ctx0" brushRef="#br0" timeOffset="-9162.6446">3717 238 139 0,'0'0'34'0,"19"-32"-4"15,-3 20-16-15,-1-2-10 16,4 6-4-16,3 3 1 16,2 3 0-16,3 7 0 15,2 4-1-15,4 6 1 16,-1 5-1-16,4 4 1 15,0 7 0-15,0 5-1 16,-2 1 0-16,0 7 1 0,-2 1-1 16,-4 0 1-1,-3 5 0-15,-1-1-1 16,-3 2 1-16,-3-1-1 16,-1 1 1-16,-3-4-1 0,-2 1 1 15,-2-4-1-15,-1-3 0 16,-2-5-1-16,-2-4 1 15,0-5 0-15,-3-4-1 16,-1-6 1-16,-1-17 0 16,4 22 0-16,-4-22 0 15,0 0-1-15,0 0 1 16,0 0-1-16,-16-22 1 16,16 22 0-16,-17-26-1 15,5 7 1-15,0 2 0 16,-3-1 1-16,0-3-1 15,-2 2 0-15,-4 2 0 16,1-3 1-16,-4 3-1 0,-2 0 1 16,-1 2-1-16,-2 4 0 15,-4 5 0-15,3 4-1 16,-3 5 1-16,-1 6-1 16,2 3 1-16,-3 6-1 15,3 5 1-15,1 6 0 16,4 3 0-16,1 7 0 15,6 2 0-15,3 1 0 16,3-1 1-16,6 0-1 16,3-5 0-16,1-6-1 15,2-6 1-15,2-5-1 16,0-19-1-16,2 19-6 16,-2-19-13-16,0 0-9 0,5-29-4 15,0 7 0-15,1-14 0 16,2-5-2-16</inkml:trace>
          <inkml:trace contextRef="#ctx0" brushRef="#br0" timeOffset="-8667.7323">4600 727 136 0,'3'22'35'16,"-3"-22"-4"-16,28 10-14 16,-8-8-14-16,9 1-3 15,2-3-1-15,3 0 0 16,2 4-16-16,-5-4-8 16,1 3-9-16,-6 0 1 15,-2 1-4-15,-6-1-1 16,-18-3 3-16</inkml:trace>
          <inkml:trace contextRef="#ctx0" brushRef="#br0" timeOffset="-7759.2355">5324 345 144 0,'18'-6'39'15,"5"-6"-9"-15,9 1-16 16,6-4-15-16,1 3 2 16,5-1-1-16,1 2 1 15,1 1-1-15,-2 5 1 16,-1 3-1-16,-4 2 1 15,-1 7 0-15,-1 3-1 0,-6 4 0 16,0 6 0 0,-4 8 1-16,-2 1-1 15,-1 6 0-15,0 6 0 16,-2 7 0-16,-1 3 0 0,-1 3 0 16,-1 4 0-16,0 0 0 15,-4 3 0-15,-1-1 0 16,0 0 0-16,-4-3 0 15,-2 0 0-15,1-5-1 16,-2-4 1-16,-2-2 0 16,-2-9 0-16,1-3 0 15,-3-8 0-15,1-7 0 16,-2-19-1-16,5 20 1 16,-5-20 0-16,0 0 0 15,0 0 0-15,0 0 0 16,2-17 0-16,-2 17 0 0,-7-25 0 15,-1 6 0-15,1-2-1 16,-3-4 1-16,-2-4 0 16,-4-2 0-16,1-1 0 15,-4 0 0-15,-1 3 0 16,-3 2 1-16,-4 4-1 16,-4 6 1-16,-3 11-1 15,-2 4 1-15,-3 7-1 16,0 7 0-16,-2 7 0 15,2 6 0-15,-1 4 0 16,3 3-1-16,4-1 1 16,4 6-1-16,6-2 0 15,5-1 0-15,5-6 0 0,4-2 0 16,8-7 1-16,1-19-1 16,10 24 1-16,-10-24-1 15,15-4-9-15,1 1-13 16,-16 3-8-16,22-21-1 15,-12 6-2-15,2-4-5 16,0-5-1-16</inkml:trace>
          <inkml:trace contextRef="#ctx0" brushRef="#br0" timeOffset="-6938.2044">6629 1193 83 0,'2'15'40'15,"-2"-15"-6"-15,0 0-4 16,0 0-7-16,0 0-5 16,-14-20-6-16,14 20-6 15,-22-19-5-15,7 11-1 16,-2-1 0-16,-4 2 1 0,-1 4-1 15,-2 3 0 1,-5 5-1-16,4 5-1 16,-3 7 0-16,3 5-1 15,1 6 1-15,3 4-1 0,4 4 1 16,7 1 0-16,5 2 0 16,5 0 2-16,8 1-1 15,6-6 2-15,8-4-2 16,4-9 2-16,6-6-2 15,2-6 1-15,6-8-1 16,1-11 1-16,-4-5 2 16,1-6-3-16,-4-3 2 0,-3-1-2 15,-6-2 3 1,-4-4-2-16,-6 2 2 16,-5 0-2-16,-3-1 0 15,-5-1 1-15,-6-3-1 16,-2 0 1-16,-8 3-2 0,-1-1 1 15,-4 5-1-15,-3 5 1 16,-1 5-1-16,1 5 0 16,-3 3-10-16,9 16-10 15,-4-4-7-15,20-3-4 16,-19 16-1-16,19-16 1 16,0 0-2-16,17 6 1 15</inkml:trace>
          <inkml:trace contextRef="#ctx0" brushRef="#br0" timeOffset="-6355.0069">7341 543 129 0,'0'0'38'16,"-2"19"-1"-16,2-19-11 0,0 0-17 15,31 20-10-15,-9-11 1 16,6 1 0-16,8-2 0 16,3-1 0-16,5 2-1 15,2-6 1-15,4-1-2 16,1 1-11-16,-8-6-8 15,1 3-3-15,-13-5-6 16,-4 5-2-16,-10-2-3 16,-17 2-3-16,0 0-2 15,0 0 39-15</inkml:trace>
          <inkml:trace contextRef="#ctx0" brushRef="#br0" timeOffset="-6114.9267">7329 919 116 0,'9'32'40'16,"6"-4"0"-16,2-10-12 15,16-1-19-15,-1-6-9 16,6-8-1-16,3-1-9 15,1-7-14-15,6-4-9 16,0-3-6-16,-5-7 0 0,-4-3-1 16,-3-7-2-1</inkml:trace>
          <inkml:trace contextRef="#ctx0" brushRef="#br0" timeOffset="-3787.0677">8340-397 155 0,'-4'36'35'0,"-1"-4"-2"0,7 8-18 16,0-1-12-16,4 3-2 16,5 4 0-16,1 4 0 15,1 4 0-15,1 1 0 16,1 1-1-16,-1-2 1 16,1 1-2-16,1-6 1 15,-4-3 0-15,1-9-1 16,-2-6 1-16,-3-9-1 0,-1-3 1 15,-7-19 0-15,12 15-1 16,-12-15 1-16,0 0 0 16,13-20 0-16,-7 3 0 15,-1-4 0-15,0-3 0 16,2-1 1-16,-1 1-1 16,1-3 0-16,0 1 0 15,2 1 1-15,1-1-1 16,2 2 0-16,3-3 1 15,4 2-1-15,8-4 1 16,2 3-1-16,7-1 0 16,2 5 0-16,4 3 1 15,4 7-1-15,4 5 1 0,-2 7-1 16,-2 9 0-16,2 8 0 16,-6 8 1-1,1 6-1-15,-4 8-1 0,-5 2 1 16,-5 8-1-16,-3 3 1 15,-4-3 0-15,-5 0 0 16,-5-6-1-16,-2-4 1 16,-1-8 0-16,-4-6 0 15,-3-10-1-15,-2-15 1 16,0 0-1-16,0 0-12 16,0 0-11-16,7-18-7 15,-7 18-2-15,-2-33 0 16,4 16-2-16,-7-8 0 15</inkml:trace>
          <inkml:trace contextRef="#ctx0" brushRef="#br0" timeOffset="-3190.9119">8201 742 113 0,'0'0'36'16,"19"15"-2"-16,3-6-10 15,-1-7-6-15,15 3-7 16,5-2-10-16,10-1 0 15,10-4 0-15,14 0 0 16,9 2 0-16,7-1 0 16,9 1 0-16,6 0-1 15,3 1 1-15,4 3-1 0,-2 1 1 16,-2 0 0-16,-5 2-1 16,-3 0 0-16,-9 1 0 15,-6 1 0-15,-13-1 1 16,-8 2-2-16,-14 1 1 15,-12-3 0-15,-15-1 0 16,-8 0 0-16,-16-7-5 16,0 0-11-16,-12 20-10 15,-11-17-4-15,-1 4-3 16,-8-3-3-16,-2 3-5 16,-2-1 0-16,-1-1 24 15</inkml:trace>
          <inkml:trace contextRef="#ctx0" brushRef="#br0" timeOffset="-1999.5951">8393 1438 148 0,'0'0'39'0,"0"24"-9"15,-2-7-15-15,7 9-11 16,5 4-5-16,2 8-2 16,2 1 3-16,3 7 0 15,0 0-1-15,0 0 1 16,0-2 0-16,0-2 0 15,-3-4 0-15,-2-4-1 16,-4-9 1-16,-1-4 0 16,0-6 0-16,-7-15 0 0,0 0 0 15,0 0 0 1,3-19-1-16,-4-1 1 16,1-6 0-16,-2-6 0 15,2-4 0-15,2-3 0 0,-2-3 0 16,5-1 0-16,0-1 1 15,2 0 0-15,1-1-2 16,3 6 3-16,-1 7-2 16,2 5 1-16,3 8-1 15,2 7 2-15,2 12-2 16,3 7 1-16,2 10 0 16,3 5-2-16,4 7 2 0,2 3-2 15,1 4 1 1,0 7-1-16,-2-6 1 15,-3 2-1-15,-3 0 0 16,-2-3 1-16,-5-2 0 16,-6-7 0-16,-3-1 0 0,-4-9 0 15,-5 0 0-15,-1-17-1 16,-3 19 1-16,3-19 0 16,0 0 0-16,-17-7 0 15,17 7 0-15,-9-31-1 16,8 6 1-16,1-4 1 15,3-7-1-15,4 0 0 16,3-3 0-16,4 0 0 16,1 1 0-16,4 4 1 15,0 4-1-15,3 1 1 16,-2 8-1-16,4 3 1 16,0 6-2-16,3 8 2 0,-1 4-1 15,3 7 0-15,3 9 1 16,3 4-1-16,-1 7 0 15,0 7 0-15,0 4 1 16,-2 1-1-16,1 2-1 16,-4-2 1-16,-5 2 0 15,-4-2-1-15,-3-7 1 16,-5-5-1-16,-3-3 1 16,-6-7 0-16,-3-17-1 15,0 17 0-15,0-17-12 16,0 0-9-16,0 0-5 15,-10-30-7-15,12 13 2 16,-6-7-1-16,9 2-1 0,0-6 2 16</inkml:trace>
          <inkml:trace contextRef="#ctx0" brushRef="#br0" timeOffset="-1367.2499">9729 1923 99 0,'0'0'32'0,"0"0"-2"0,0 0-5 16,21 10-7-16,-21-10-4 15,18-3-4-15,-18 3-6 16,28-3-4-16,-13 1 0 16,0-3 0-16,2 1 0 15,2-4 0-15,-2 3 0 16,2-2 0-16,-4 0 0 15,1-3 0-15,-16 10 0 16,24-20 0-16,-24 20 0 0,17-23 0 16,-17 23 0-16,5-20 1 15,-5 20-1-15,-7-22 1 16,7 22-1 0,-19-17 1-16,4 12 0 0,-4 3 0 15,-1 2 0-15,-4 5-1 16,0 5 1-16,-2 6-1 15,1 4 0-15,3 6 0 16,1 3-1-16,4 3 0 16,8 2 0-16,4 0 1 15,9 0-2-15,6-3 1 16,7-4 0-16,4-5 1 16,6-5-1-16,2-5 1 0,0-5-1 15,2-4 1 1,-2-1-9-16,-6-9-11 15,5 4-8-15,-8-8-5 16,-1 1 1-16,-5-7-1 0,-1-2-6 16,-1-3 4-16</inkml:trace>
          <inkml:trace contextRef="#ctx0" brushRef="#br0" timeOffset="-667.4387">10576 1362 95 0,'-7'-17'42'0,"7"17"0"15,-15-16-11-15,15 16-5 0,-23-17-11 16,23 17-11-16,-25-13-4 16,8 7 0-16,-4 1 0 15,-1 2 0-15,-5 1 0 16,1 4 0-16,-1 1 0 16,-1 1 0-16,-1 3 0 15,0 1 0-15,2 6 0 16,2 1-2-16,2 5 0 15,-1 4 0-15,4 3 2 16,1 8-1-16,6 2 0 16,4 6 0-16,6 2 0 15,4 5 1-15,8 3-1 16,6-1 0-16,7 1 0 0,4-2 0 16,10-1 0-16,3-10 1 15,5-2-1-15,3-9 1 16,2-2-1-16,-1-10 1 15,1-3 0-15,-3-6 0 16,-5-6 0-16,-3 0 0 16,-6-6-1-16,1-1 1 15,-8-2-1-15,-2-5 0 16,-1 7-14-16,-5-7-12 16,2 6-7-16,-4-5-3 15,0 1-2-15,-15 10-1 16,31-29 1-16</inkml:trace>
        </inkml:traceGroup>
      </inkml:traceGroup>
    </inkml:traceGroup>
    <inkml:traceGroup>
      <inkml:annotationXML>
        <emma:emma xmlns:emma="http://www.w3.org/2003/04/emma" version="1.0">
          <emma:interpretation id="{750904C2-CDE7-435C-8729-FA6540164181}" emma:medium="tactile" emma:mode="ink">
            <msink:context xmlns:msink="http://schemas.microsoft.com/ink/2010/main" type="paragraph" rotatedBoundingBox="3757,9448 24969,10104 24885,12824 3673,1216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848D69D-A149-4672-85F2-623096E92A88}" emma:medium="tactile" emma:mode="ink">
              <msink:context xmlns:msink="http://schemas.microsoft.com/ink/2010/main" type="line" rotatedBoundingBox="3757,9448 24969,10104 24885,12824 3673,12169"/>
            </emma:interpretation>
          </emma:emma>
        </inkml:annotationXML>
        <inkml:traceGroup>
          <inkml:annotationXML>
            <emma:emma xmlns:emma="http://www.w3.org/2003/04/emma" version="1.0">
              <emma:interpretation id="{81E8813B-157F-4928-887D-EAD05D05B1B8}" emma:medium="tactile" emma:mode="ink">
                <msink:context xmlns:msink="http://schemas.microsoft.com/ink/2010/main" type="inkWord" rotatedBoundingBox="4436,9299 8014,11300 6840,13398 3263,11397"/>
              </emma:interpretation>
              <emma:one-of disjunction-type="recognition" id="oneOf1">
                <emma:interpretation id="interp5" emma:lang="en-US" emma:confidence="0">
                  <emma:literal>name</emma:literal>
                </emma:interpretation>
                <emma:interpretation id="interp6" emma:lang="en-US" emma:confidence="0">
                  <emma:literal>fine</emma:literal>
                </emma:interpretation>
                <emma:interpretation id="interp7" emma:lang="en-US" emma:confidence="0">
                  <emma:literal>tone</emma:literal>
                </emma:interpretation>
                <emma:interpretation id="interp8" emma:lang="en-US" emma:confidence="0">
                  <emma:literal>Tone</emma:literal>
                </emma:interpretation>
                <emma:interpretation id="interp9" emma:lang="en-US" emma:confidence="0">
                  <emma:literal>named</emma:literal>
                </emma:interpretation>
              </emma:one-of>
            </emma:emma>
          </inkml:annotationXML>
          <inkml:trace contextRef="#ctx0" brushRef="#br0" timeOffset="17028.7223">1080 3887 49 0,'2'-17'40'16,"-2"17"-6"-16,5-15-7 0,-5 15-5 16,0 0-3-16,0-20-3 15,0 20-3-15,0 0-5 16,0 0-7-16,7 18 1 15,-7-18-1-15,7 36-1 16,-4-7 1-16,2 5-1 16,4 9 1-16,-2 6-1 15,1 7 0-15,1 10 0 0,3 4 0 16,-2 5 0-16,2-2 1 16,2 1-1-16,-1-6 0 15,1-5 0 1,1-7 0-16,-1-12 0 0,-2-8-1 15,0-11 0-15,-2-8-1 16,-10-17 2-16,17 19-2 16,-17-19 1-16,0 0-1 15,0 0 1-15,15-10 2 16,-15 10-1-16,9-26 1 16,-6 9 0-16,4-3 0 15,-2-6-1-15,2-1 2 16,3-2-2-16,-3-3 0 0,4-4 0 15,-1-5-1 1,3-3 0-16,4-4 1 16,4-1-1-16,3 0 0 15,1-2 1-15,8 1-1 0,1 4 1 16,4 4-1-16,3 8 1 16,1 5-1-16,3 10 2 15,1 5-2-15,-2 11 1 16,2 8 0-16,-3 12 0 15,1 7 1-15,-1 12 0 16,0 6 0-16,-2 13-1 16,-1 3 1-16,-2 5-1 15,0-1 1-15,-4 5-1 16,-4-6 0-16,-4-5 0 16,-4-1 0-16,-5-11 0 15,-3-5-1-15,-4-8 1 16,-1-6-1-16,-4-9 1 0,-5-16-2 15,7 15 2-15,-7-15-15 16,3-24-12-16,-3 2-7 16,7-2 2-16,-4-12 0 15,8-3-3-15,-3-7 1 16</inkml:trace>
          <inkml:trace contextRef="#ctx0" brushRef="#br0" timeOffset="18397.6868">606 5302 74 0,'-34'-10'35'0,"-2"-1"-2"16,9 8-5-16,-1-7-8 0,28 10-3 15,-24-5-3-15,24 5-4 16,28 1-7-16,6 3-4 16,15-1 1-16,11 1-1 15,17 2 1-15,15-1-1 16,12 1 1-16,16-3-1 15,11-1 0-15,9-2 0 16,9-2 0-16,8-3 0 16,6-4 0-16,5-1-1 15,1 0 1-15,-5-2 0 16,-7 2 0-16,-2-4-1 16,-7 2 1-16,-11 0 0 15,-14 4 0-15,-14-4 1 0,-13 3-1 16,-18 1 1-16,-16 3-1 15,-21 1-11-15,-12 8-11 16,-29-4-7-16,0 0-4 16,-16 12 3-16,-11-4-2 15,-14 1 0-15</inkml:trace>
          <inkml:trace contextRef="#ctx0" brushRef="#br0" timeOffset="19792.6149">1249 5901 136 0,'-15'10'33'15,"15"-10"-1"-15,-9 32-12 16,8-4-10-16,4 6-10 16,6 7 0-16,1 6 0 0,5 8 0 15,2-1 0 1,4 4 0-16,-2-7 1 15,1 2-1-15,1-6-1 16,-4-2 1-16,0-10 0 0,-4-7 1 16,-2-6-1-16,-11-22 0 15,13 20-1-15,-13-20 1 16,0 0-1-16,7-29 0 16,-9 5 1-16,-1-4-1 15,0-10 0-15,-1-6 1 16,1-5-1-16,-1-8 1 15,3-2 0-15,1-4 0 16,1 0-1-16,6 2 1 16,3 3-1-16,4 3 1 15,5 8-1-15,1 4 1 16,2 7-1-16,8 9 1 16,-3 8 0-16,5 7 0 0,-1 9 1 15,3 8-1-15,2 9 1 16,-2 8-1-16,2 7 0 15,0 8 0-15,-4 9 1 16,-1 9-1-16,-2 4 0 16,-3 4 0-16,-6 2 0 15,-1 0 0-15,-4-2 1 16,-3-2 0-16,-3-12-1 16,-3-8 0-16,0-12 0 15,-3-14 0-15,-3-15 0 16,0 0-1-16,0 0 1 15,7-32-1-15,-4 1 1 0,1-3-1 16,-1-3 1-16,2-2 0 16,2-4-1-16,0-1 1 15,1-4-1-15,1 1 1 16,-1-1-1-16,4 0 1 16,0 4-1-16,4 3 1 15,-3 4-1-15,4 4 1 16,2 9 0-16,0 7 0 15,1 11 0-15,4 6 1 16,0 10-1-16,2 9 1 16,3 8 0-16,0 12-1 15,0 5 0-15,3 7 1 16,-1 2-1-16,-2 3 0 0,-3-5 1 16,-2 2-1-16,-4-7-1 15,-5-9 1-15,-1-6 0 16,-7-7 1-16,-2-7-1 15,-5-17 0-15,3 19 0 16,-3-19-11-16,0 0-7 16,0 0-8-16,0 0-4 15,0 0-4-15,0 0 3 16,0 0 0-16,-5-22 0 16</inkml:trace>
          <inkml:trace contextRef="#ctx0" brushRef="#br0" timeOffset="20400.5069">2789 6228 110 0,'0'0'33'16,"27"18"-2"-16,-11-21-7 0,6 1-8 16,-2-6-9-16,4-4-7 15,3-5-1 1,3-2 0-16,0-1 1 15,-2-1-1-15,-1-1 1 0,2 3 0 16,-7-3 0-16,-1 4-1 16,-4-1 1-16,-5 0 0 15,-4-3-1-15,-3 3 1 16,-5 2 0-16,-1-1 0 16,-5 1 0-16,-4 1 0 15,-2 1 0-15,12 15 0 16,-32-17 0-16,10 13 1 15,-1 4-1-15,-2 6 0 16,-3 7 0-16,3 9 0 0,-1 12 1 16,6 5 0-1,3 9-1-15,6 5 1 16,10 5-1-16,6 0 0 0,10-4 1 16,7-6 0-16,7-7-1 15,9-7 0-15,3-9 0 16,0-10 0-16,3-8-1 15,-3-7 1-15,0-1-11 16,-8-13-11-16,1 2-9 16,-9-7-4-16,-1-1-6 15,-7-4 2-15,-3-1 0 16</inkml:trace>
          <inkml:trace contextRef="#ctx0" brushRef="#br0" timeOffset="20895.2863">4163 5754 122 0,'-14'-27'37'0,"14"27"-6"16,-29-27-8-16,14 17-8 15,-9-4-5-15,4 6-7 0,-6-1-2 16,-1 4-2-16,-2 5 1 16,-4 2-2-16,-1 6-1 15,-2 4 0-15,0 5 0 16,-1 7 0-16,4 5 0 15,1 5 1-15,5 10-1 16,6 6 2-16,9 4 1 16,9 4 0-16,10 0 0 15,10-2 1-15,12-2-1 16,10-6 1-16,12-9-1 16,6-8 1-16,7-9 0 15,5-8-1-15,-1-8 0 16,-1-4 0-16,-6-4 0 0,-6-4 0 15,-6 1-9-15,-8-11-11 16,-5 6-10-16,-11-9-5 16,-1 1-4-16,-7-5-4 15,-5-5 1-15</inkml:trace>
        </inkml:traceGroup>
        <inkml:traceGroup>
          <inkml:annotationXML>
            <emma:emma xmlns:emma="http://www.w3.org/2003/04/emma" version="1.0">
              <emma:interpretation id="{9DFC397D-95D4-4D13-8CAC-DA88C01A4AC7}" emma:medium="tactile" emma:mode="ink">
                <msink:context xmlns:msink="http://schemas.microsoft.com/ink/2010/main" type="inkWord" rotatedBoundingBox="8626,10927 9297,10947 9284,11369 8613,11348"/>
              </emma:interpretation>
              <emma:one-of disjunction-type="recognition" id="oneOf2">
                <emma:interpretation id="interp10" emma:lang="en-US" emma:confidence="1">
                  <emma:literal>=</emma:literal>
                </emma:interpretation>
                <emma:interpretation id="interp11" emma:lang="en-US" emma:confidence="0">
                  <emma:literal>I</emma:literal>
                </emma:interpretation>
                <emma:interpretation id="interp12" emma:lang="en-US" emma:confidence="0">
                  <emma:literal>•</emma:literal>
                </emma:interpretation>
                <emma:interpretation id="interp13" emma:lang="en-US" emma:confidence="0">
                  <emma:literal>•A</emma:literal>
                </emma:interpretation>
                <emma:interpretation id="interp14" emma:lang="en-US" emma:confidence="0">
                  <emma:literal>•I</emma:literal>
                </emma:interpretation>
              </emma:one-of>
            </emma:emma>
          </inkml:annotationXML>
          <inkml:trace contextRef="#ctx0" brushRef="#br0" timeOffset="21468.1302">5371 5295 104 0,'21'8'41'0,"8"3"-1"16,5-5-17-16,10 3-13 15,6-1-10-15,3 1 0 16,5-4 0-16,0 0-5 16,-2 2-11-16,-8-4-9 15,0 3-6-15,-9-3-4 16,-8-1-5-16,-9 3-2 0,-22-5 19 15</inkml:trace>
          <inkml:trace contextRef="#ctx0" brushRef="#br0" timeOffset="21693.5667">5542 5676 122 0,'29'21'40'0,"-2"-11"-10"16,13 2-13-16,-1-9-9 0,4-1-10 15,3 3-13-15,-4-10-10 16,5 3-9-16,-3-6 2 16,0-3-5-16,1-2-3 15,-3-1 9-15</inkml:trace>
        </inkml:traceGroup>
        <inkml:traceGroup>
          <inkml:annotationXML>
            <emma:emma xmlns:emma="http://www.w3.org/2003/04/emma" version="1.0">
              <emma:interpretation id="{62BBC745-C334-40D5-830C-42B9BBD3BEEF}" emma:medium="tactile" emma:mode="ink">
                <msink:context xmlns:msink="http://schemas.microsoft.com/ink/2010/main" type="inkWord" rotatedBoundingBox="10047,10275 16671,10480 16614,12349 9990,12144"/>
              </emma:interpretation>
              <emma:one-of disjunction-type="recognition" id="oneOf3">
                <emma:interpretation id="interp15" emma:lang="en-US" emma:confidence="1">
                  <emma:literal>Compton</emma:literal>
                </emma:interpretation>
                <emma:interpretation id="interp16" emma:lang="en-US" emma:confidence="0">
                  <emma:literal>Comptom</emma:literal>
                </emma:interpretation>
                <emma:interpretation id="interp17" emma:lang="en-US" emma:confidence="0">
                  <emma:literal>compton</emma:literal>
                </emma:interpretation>
                <emma:interpretation id="interp18" emma:lang="en-US" emma:confidence="0">
                  <emma:literal>comptom</emma:literal>
                </emma:interpretation>
                <emma:interpretation id="interp19" emma:lang="en-US" emma:confidence="0">
                  <emma:literal>lompton</emma:literal>
                </emma:interpretation>
              </emma:one-of>
            </emma:emma>
          </inkml:annotationXML>
          <inkml:trace contextRef="#ctx0" brushRef="#br0" timeOffset="22345.1447">7348 4803 130 0,'-9'-32'41'0,"4"4"-4"15,-15 0-19-15,6 5-8 16,-10 6-10-16,-5 5-1 15,-1 6-1-15,-10 6 1 16,-1 5-1-16,-1 2 1 16,-1 8 1-16,-3 7 1 15,3 9-1-15,1 11 0 16,1 9 1-16,6 12-2 16,6 14 2-16,6 11-1 15,7 8-1-15,13 1 1 0,8 5 0 16,12-3-1-16,12-6 1 15,10-9 0 1,14-15-1-16,9-9 1 16,9-14-1-16,8-10 0 0,6-14 1 15,4-12 1-15,0-8-1 16,-4-9 0-16,-3-2-6 16,-9-8-15-16,1-1-10 15,-13-6-1-15,-6 2-1 16,-14-4 0-16,-2 2-2 15</inkml:trace>
          <inkml:trace contextRef="#ctx0" brushRef="#br0" timeOffset="23009.7028">8273 5409 142 0,'-17'-20'35'0,"17"20"-1"16,-31-29-7-16,14 15-16 0,-5-1-10 15,-3-2-1-15,-3 1 0 16,-4 3-1-16,-2 4 0 16,-2 4 0-16,0 5-2 15,0 5 2-15,0 7-2 16,4 7 1-16,5 8 0 15,4 5 1-15,6 9 0 16,9 7 2-16,8 8-2 16,10 2 1-16,9 0 0 15,11-4 0-15,10-4 0 16,8-6 0-16,6-10 0 16,6-15-1-16,6-16 1 0,1-11 0 15,-4-11 0-15,0-12 0 16,-8-8 1-16,-6-7-1 15,-9-3 1-15,-11-1 0 16,-12 1 0-16,-14-2 0 16,-8-2-1-16,-14 6 1 15,-6 2-1-15,-9 4 0 16,-7 6 0-16,-4 4 0 16,3 6-1-16,-1 11 1 15,4 9-1-15,6 7 1 16,8 6-8-16,4-3-10 15,21-5-9-15,-7 19-5 16,7-19-2-16,26 13 1 0,5-9-3 16,4-4-4-16</inkml:trace>
          <inkml:trace contextRef="#ctx0" brushRef="#br0" timeOffset="23991.9947">8654 5453 92 0,'-12'-32'36'0,"5"8"0"15,-7-1-8-15,14 25-6 16,-18-23-5-16,18 23-5 0,0 0-5 16,-19 31-8-16,17-2-2 15,4 7 1-15,1 10 0 16,7 3 2 0,2 6-1-16,2-1 1 0,3 0 0 15,2-1-1-15,0-7 1 16,-1-5-1-16,3-12 0 15,-4-9 1-15,-2-8 0 16,1-5 0-16,-16-7-1 16,24-14 1-16,-24 14 0 15,20-34 0-15,-11 7 0 16,-3-3 0-16,0-11 0 0,0-5 0 16,3-5 0-16,-1-2 1 15,6 0-1 1,2 0 1-16,1 7 0 15,5 6 0-15,3 11-1 16,3 12 0-16,1 15 0 0,1 9 0 16,1 15-1-16,2 10 2 15,-3 12-2-15,3 8 1 16,-3 4-1-16,1-2 1 16,-4 1 0-16,1-4 0 15,-4-9 0-15,-4-4-1 16,-1-13 1-16,-2-8-1 15,-17-17 1-15,24 9 0 0,-24-9 0 16,12-22-1 0,-7 3 1-16,-2-7 0 15,-1-6 0-15,0-9 0 16,1-3 1-16,4-2 0 0,3-5 0 16,6 2 0-16,6 3 0 15,2 5 0-15,8 10 0 16,4 14 1-16,5 14-2 15,2 13 1-15,1 14-2 16,-1 17 2-16,1 10-2 16,2 10 1-16,-7 2-1 15,-1 3 1-15,-6-1 0 16,-1-2-1-16,-9-5 0 16,-3-12-1-16,-5-7-7 15,-9-19-9-15,2-1-7 16,-7-19-5-16,0 0-3 15,-5-27 0-15,3 3 1 0,-2-5-2 16,4-5 9-16</inkml:trace>
          <inkml:trace contextRef="#ctx0" brushRef="#br0" timeOffset="24591.1668">10135 5654 71 0,'-10'-32'35'15,"5"8"-1"-15,-4-2-3 16,8 9-4-16,-6 0-5 15,7 17-5-15,0 0-5 0,0 0-7 16,0 0-7-16,5 21 0 16,2 3 0-16,0 8 1 15,3 7 0-15,2 7 0 16,3 12 1-16,2 8-1 16,4 11 2-16,1 5-2 15,2 3 1-15,0 3 0 16,0 1-1-16,0-4 1 15,-2-7-1-15,-5-10 0 16,0-12 1-16,-3-13-1 16,-4-11 1-16,-5-13-2 15,-5-19-2-15,0 0-8 16,0 0-7-16,-14-32-4 0,4 1-5 16,-7-15 0-16,-2-5-3 15,-3-17-1-15,-2-10 3 16,0-8 10-1,-5-9 7-15</inkml:trace>
          <inkml:trace contextRef="#ctx0" brushRef="#br0" timeOffset="24959.954">10105 5509 105 0,'1'-40'34'0,"3"-1"-1"16,11 12-4-16,4-2-6 15,12 12-6-15,4 4-8 16,6 8-11-16,11 9 2 0,4 10 0 15,4 8 0-15,1 8 0 16,1 12 0 0,-1 5-1-16,-5 1 0 15,-6 1 0-15,-6 1 0 0,-8-2 0 16,-10-2 0-16,-8-1 0 16,-11-8 0-16,-10-2 0 15,-9-4 0-15,-12-4 0 16,-8-4 1-16,-9-4-1 15,-7-4 1-15,-7-6-1 16,-1-2 1-16,0-5 0 16,-1-3 1-16,8-4-1 15,8 0-4-15,5-3-7 16,15 0-7-16,21 10-6 16,-13-26-5-16,20 9-3 15,15 2 0-15,3-4 1 16,11-3 3-16,4 0 6 0</inkml:trace>
          <inkml:trace contextRef="#ctx0" brushRef="#br0" timeOffset="25564.7703">10717 5433 120 0,'23'3'32'15,"12"1"0"-15,1-13-1 16,10 1-5-16,0-9-22 16,6-2-17-16,6 4-9 15,-5-2-7-15,3 6-4 0,-3-2 2 16,5 6-1-16,-7 0 1 16,4 5 1-16,-4 1 10 15</inkml:trace>
          <inkml:trace contextRef="#ctx0" brushRef="#br0" timeOffset="25342.8953">10890 5028 150 0,'0'0'34'16,"0"0"-2"-16,15 39-10 15,-6 0-14-15,4 12-8 16,6 14 0-16,0 13 1 15,5 11-2-15,0 1 0 16,1 3 1-16,-1-4 0 16,0-4-1-16,-3-5 0 15,-3-9-2-15,-6-14-13 16,4-8-7-16,-10-18-7 16,0-9 0-16,-6-22 0 15,0 0-1-15,-26-45-1 16,11 5 2-16,-6-13 13 0,-8-12 17 15</inkml:trace>
          <inkml:trace contextRef="#ctx0" brushRef="#br0" timeOffset="26670.1876">11909 5355 115 0,'0'0'34'15,"2"-33"-2"-15,-2 33 0 0,-14-34-10 16,7 19-8-16,-8-2-8 16,15 17-6-16,-24-27 0 15,8 15 0-15,-2 3 0 16,-1 4 0-16,-2 5 0 15,-1 9-2-15,0 6-1 16,-4 5 2-16,3 16-1 16,0 5 1-16,5 10-1 0,0 9 3 15,8 8-1-15,7 0 0 16,8 1 0 0,7 1-1-16,7-7 1 15,8-5 0-15,7-7 1 0,9-10-1 16,5-12 0-16,4-12 1 15,7-10-1-15,2-9 0 16,2-8 1-16,0-7-1 16,-5-7 0-16,0-5 0 15,-8-2 0-15,-6-3 0 16,-10-1 0-16,-11-5 0 16,-15-2 0-16,-10-4 0 15,-11-2-1-15,-11-1 1 16,-9 3-1-16,-8 3 1 15,-3 3 0-15,0 9 0 16,1 5 0-16,5 8-1 16,8 2 1-16,6 6-3 0,24 10-8 15,-21-5-8-15,21 5-8 16,21 7-4-16,6-2 0 16,0-5 1-16,13 2 1 15,-1-6 1-15,5 1 9 16,6-6 8-16,-4 1 7 15,0-4 5-15,-3 5 5 16,-6 2 5-16,-4 3 10 16,-3 7 9-16,-13 2 0 15,-17-7 1-15,19 31-1 16,-15-6 1-16,-9 3-5 16,3 9-6-16,-5 4-11 15,4 7-9-15,4 1 0 0,1 0 0 16,5 1 0-16,5-3 0 15,1-6 0-15,4-5-2 16,1-11 2-16,-3-6 0 16,-15-19 0-16,26 19 0 15,-26-19-1-15,17-3 1 16,-17 3-1-16,8-26 0 16,-6 6-1-16,-2-6 1 15,0-8 0-15,0-9 1 16,0-4 0-16,0-4 0 15,7-2 1-15,3-3 0 16,7 1 1-16,7 4-1 16,7 12 1-16,8 8-2 0,7 16 1 15,2 10-1-15,5 17 0 16,1 13 0-16,1 13 0 16,0 11 1-16,-3 9-1 15,-2 5 0-15,-6 0-1 16,-4-2 2-16,-8-3-2 15,-5-7 1-15,-6-10-1 16,-9-8 0-16,-5-8-13 16,-7-25-8-16,0 0-8 15,0 0-2-15,0 0 2 16,-11-39-2-16,18 7-1 16</inkml:trace>
        </inkml:traceGroup>
        <inkml:traceGroup>
          <inkml:annotationXML>
            <emma:emma xmlns:emma="http://www.w3.org/2003/04/emma" version="1.0">
              <emma:interpretation id="{7E4869F7-49D2-4C9A-9D0F-0B5EA4BA5159}" emma:medium="tactile" emma:mode="ink">
                <msink:context xmlns:msink="http://schemas.microsoft.com/ink/2010/main" type="inkWord" rotatedBoundingBox="17642,10771 24942,10997 24885,12824 17586,12599"/>
              </emma:interpretation>
              <emma:one-of disjunction-type="recognition" id="oneOf4">
                <emma:interpretation id="interp20" emma:lang="en-US" emma:confidence="1">
                  <emma:literal>wavelength</emma:literal>
                </emma:interpretation>
                <emma:interpretation id="interp21" emma:lang="en-US" emma:confidence="1">
                  <emma:literal>wave length</emma:literal>
                </emma:interpretation>
                <emma:interpretation id="interp22" emma:lang="en-US" emma:confidence="0">
                  <emma:literal>waver length</emma:literal>
                </emma:interpretation>
                <emma:interpretation id="interp23" emma:lang="en-US" emma:confidence="0">
                  <emma:literal>waves length</emma:literal>
                </emma:interpretation>
                <emma:interpretation id="interp24" emma:lang="en-US" emma:confidence="0">
                  <emma:literal>waved length</emma:literal>
                </emma:interpretation>
              </emma:one-of>
            </emma:emma>
          </inkml:annotationXML>
          <inkml:trace contextRef="#ctx0" brushRef="#br0" timeOffset="27672.8291">14432 5452 129 0,'-12'-23'33'0,"-7"5"-1"0,19 18-3 16,-22-14-11-16,22 14-8 15,1 20-9-15,6 4-2 16,3 12-1-16,6 8 1 16,4 6 0-16,1 8 2 15,4 3-1-15,3 0 1 16,-1 4-1-16,-1-7 0 15,1-9 0-15,-3-8 0 16,1-12 1-16,-1-9 0 0,-2-13 0 16,1-12-1-16,-1-12 0 15,-3-5 1 1,-1-9-1-16,1-6-1 16,0-6 1-16,-4-10 0 0,-3-3 0 15,2-2-1-15,-4-1 1 16,0 1-1-16,-1 5 1 15,-2 7-1-15,-4 10 0 16,2 14 0-16,-5 22 0 16,0 0 1-16,19 19-1 15,-7 15 2-15,2 12-1 16,1 8 1-16,6 8-1 16,2 2 1-16,6 1-1 15,4-5 2-15,4-6-2 16,4-10 1-16,2-13-1 15,3-12 1-15,0-14 0 16,0-9 0-16,-1-11-1 0,-6-9 0 16,-5-8 0-16,-5-9 0 15,-8-8-1-15,-6-7-1 16,-8-4 1-16,-4-1 0 16,-6-1 0-16,-4 6-1 15,-3 5 1-15,-2 7 0 16,0 12 0-16,2 10 1 15,10 22-1-15,-14-19-5 16,14 19-12-16,0 0-9 16,14 25-5-16,-14-25 3 15,35 29 0-15,-9-15-2 16,8 3 1-16,2 0 4 16,5-2 13-16</inkml:trace>
          <inkml:trace contextRef="#ctx0" brushRef="#br0" timeOffset="28417.6562">16045 5816 95 0,'0'0'37'0,"-6"-31"0"0,3 16-4 16,-5-4-7 0,6 4-6-16,-10-9-13 0,3 4-7 15,-4-1 0-15,-3-1 0 16,-2 2 0-16,-5-3 0 15,-4 3 0-15,-5 1 0 16,-3 9 0-16,-2 2 0 16,-2 9 0-16,-4 4 0 15,-1 11-2-15,1 8 0 16,4 8 0-16,1 9 1 0,7 3 0 16,6 5 0-16,9 4 1 15,10 2 0-15,12-4 1 16,10-2 0-1,9-5-1-15,11-5 1 0,5-6 0 16,4-9 0-16,1-9 0 16,1-8 0-16,-4-9-1 15,2-8 0-15,-10-6 0 16,-6-6 0-16,-1-2 0 16,-8-4 0-16,-6-3-1 15,-2-1 1-15,-7-2-1 16,-3-1 1-16,-2 3-1 15,-2 0 1-15,0 3-1 0,-1 5 0 16,1 5 0 0,2 19 0-16,-5-15 1 15,5 15-1-15,2 19 0 16,1 3 1-16,0 7-1 0,6 8 1 16,5 13 0-16,3 2 1 15,3 4-1-15,4 4 0 16,3-4 1-16,4-1-1 15,2-8 0-15,-1-9 1 16,-3-11-2-16,-5-15-14 16,5-2-11-16,-10-15-6 15,-1-5 0-15,-6-11-6 16,-1-6 0-16,-8-10 0 16</inkml:trace>
          <inkml:trace contextRef="#ctx0" brushRef="#br0" timeOffset="29311.9675">16295 5707 152 0,'-13'25'37'0,"13"-25"-3"16,-5 34-14-16,5-8-16 15,7-1-4-15,4 10 0 16,3 5 0-16,5 8 0 15,1 5 0-15,3 3 0 16,-1 0 0-16,3 0 0 16,-1-3 0-16,2-7 0 15,-4-9 0-15,2-13 0 16,-2-10 1-16,0-12 0 0,1-9-1 16,-6-12 0-1,0-12 1-15,-4-8-1 0,-1-13 0 16,-3-6 0-1,-4-7-1-15,-5-1 0 0,-2 1 0 16,1 2 1-16,-6 8-1 16,0 8 1-16,0 11 0 15,-1 7 0-15,1 7 0 16,7 22 0-16,-9-19-1 16,9 19 1-16,0 0-10 15,0 0-8-15,9 24-5 16,6-3-5-16,0-3-5 0,9 4 3 15,-3-3 2-15,8 3-1 16,-4-1 9-16,-1-4 7 16,-2 1 5-16,-4-2 5 15,-18-16 5 1,22 30-2-16,-19-13 1 0,-3 6 3 16,-3-3 4-16,1 4 2 15,0-6 4-15,-1 5 4 16,5-5 4-16,-2-18 7 15,12 26-1-15,-12-26-2 16,30 8-4-16,-11-14-2 16,7 4-2-16,-1-12-5 15,8 2-4-15,-4-1-8 0,-2-6-1 16,0-5 0-16,-3 2 0 16,-5-3 0-16,-4-4 0 15,-4 3 0-15,-8 1-1 16,-5-3 0-16,-6 3 0 15,-6 4 1-15,-3 4-1 16,-7 9 1-16,-1 6-1 16,-3 11 1-16,-1 9 0 15,2 11 0-15,5 10 0 16,3 12 0-16,7 7 1 16,7 5-1-16,7 0 1 15,10 0-1-15,6-5 0 16,6-5 0-16,5-11 0 0,4-13 0 15,1-10 0-15,8-10-9 16,-4-16-4-16,6-5-6 16,-6-14-4-1,6-4-5-15,-6-13-3 0,3-4-1 16,-9-10 1-16,-1-6 4 16,-4 0 5-16,-3-8 14 15</inkml:trace>
          <inkml:trace contextRef="#ctx0" brushRef="#br0" timeOffset="29559.7014">17572 5458 125 0,'0'0'37'0,"-1"-15"-4"15,-1 32-6-15,-8 10-11 0,3 18-6 16,-2 6-8 0,2 10-3-16,2 10 0 0,4 11 1 15,2 5-1 1,4-2 0-16,4-7 1 0,3-5 1 15,0-6-1-15,5-11 1 16,-3-12-2-16,-1-20-11 16,6-9-8-16,-19-15-5 15,32-10-5-15,-18-14-4 16,5-6 1-16,-5-15-1 16,6-2-1-16,-3-1 12 15</inkml:trace>
          <inkml:trace contextRef="#ctx0" brushRef="#br0" timeOffset="29999.2844">17861 6010 86 0,'0'0'37'16,"32"25"-4"-16,-13-21-5 16,10 1-5-16,0-15-6 15,10 5-3-15,-1-11-6 16,3 1-8-16,-2-4 0 15,-3 0 0-15,0-3 0 16,-2-2 0-16,-7 4 0 16,-5-4 0-16,-5 0-1 15,-5 1 1-15,-7-1 0 16,-3 0 0-16,-9 2 0 16,-5 5 0-16,-3 1 0 15,-9 8 0-15,-3 8 0 16,-4 5 0-16,-1 12 0 0,-4 7 0 15,5 8 0-15,0 12 1 16,6 11-1-16,9 6 1 16,10 6-2-16,6 1 1 15,12-2 0-15,6-6 0 16,10-2-1-16,7-11 1 16,6-14-1-16,2-15-6 15,10-4-7-15,-2-19-6 16,7-5-5-16,-1-16-4 15,4-6-3-15,-5-13-1 16,6-2 0-16,-6-11 6 16,-3-3 8-16</inkml:trace>
          <inkml:trace contextRef="#ctx0" brushRef="#br0" timeOffset="30462.8704">18897 5831 110 0,'0'0'34'0,"-28"7"-1"16,11 17-5-16,-6 5-7 15,7 10-7-15,-3 7-9 16,4 3-6-16,6 2 0 16,3 2 1-16,6-4 0 15,3-1 0-15,6-11 0 16,-1-8 1-16,4-8-1 16,-12-21 1-16,24 13-1 15,-24-13-2-15,20-15-6 0,-14-7-3 16,0 0-2-16,-6-14 0 15,6-3 1-15,-5-10 1 16,3-3 3 0,-3-4 3-16,3-3 12 0,4 6 3 15,1-1 3-15,6 11-1 16,1 6 0-16,4 14-2 16,1 6-2-16,4 17-1 15,2 7-6-15,1 14-1 16,1 8 0-16,0 10 0 15,-4 13 1-15,1 10-1 16,-2 9 0-16,-7 4 0 16,-3 2-1-16,-4-4 0 0,-2-2-11 15,-8-9-8-15,4-11-6 16,-9-17-5 0,3-12-1-16,2-22-2 15,0 0-1-15,-5-22 1 0,7-11 18 16</inkml:trace>
          <inkml:trace contextRef="#ctx0" brushRef="#br0" timeOffset="31300.5719">19871 6074 101 0,'-6'-15'37'16,"-8"-10"-2"-16,2 2-3 15,-7-11-10-15,4 9-6 16,-11-7-5-16,1 3-10 16,-6 7-1-16,-3 1 0 15,-4 6 0-15,-3 5 0 16,-3 8 0-16,-4 4 0 16,0 9-3-16,1 8 1 15,0 15-1-15,5 9 1 0,8 8 0 16,5 7 0-16,12 1 1 15,10 1 2-15,10-6-1 16,12-3 0-16,9-13 1 16,11-13-1-16,4-11 0 15,7-12 0-15,3-9 0 16,3-10-1-16,-1-5 1 16,-3-7 0-16,-4-5 0 15,-3 0-1-15,-9-5 1 16,-3-1 0-16,-8 0 0 15,-6 6 0-15,-6 1 0 16,-4 8 0-16,-3 4 0 0,-4 6 1 16,2 15-1-16,0 0 0 15,0 0 0-15,-4 31 1 16,8 3-1-16,3 6 1 16,6 15-1-16,4 8 1 15,4 10-1-15,3 9 0 16,0 3 0-16,1 2-1 15,-1 5 0-15,-7 0-1 16,-7-2 1-16,-6-7 0 16,-8-6 0-16,-9-11 1 15,-6-10 1-15,-10-13-1 16,-3-18 0-16,-6-13 1 16,-3-17-1-16,-5-14 0 0,-3-13 0 15,-3-9 0-15,3-6-1 16,-1 1 1-16,3 0 0 15,6 3-1-15,8 7 0 16,4 4-8-16,12 12-7 16,3-1-7-16,14 21-5 15,4-24-4-15,13 11 2 16,0-4-1-16,10 0 0 16,4-5 8-16</inkml:trace>
          <inkml:trace contextRef="#ctx0" brushRef="#br0" timeOffset="31907.8805">20158 5913 138 0,'0'0'32'15,"0"0"-2"-15,31 12-3 16,3-24-21-16,9-9-18 15,18 1-6-15,1-9-3 16,11 2-5-16,-1-7-2 16,8 0-4-16,-7-5-1 15,-1 3 10-15,-7-2 5 16,-7 3 5-16</inkml:trace>
          <inkml:trace contextRef="#ctx0" brushRef="#br0" timeOffset="31694.3381">20421 5341 140 0,'-7'-15'32'0,"7"35"0"16,-5 9-4-16,7 15-20 16,1 16-8-16,4 8 0 0,5 10 2 15,5 6-1-15,4 2 0 16,4 3 0-1,2-6 0-15,2-6-2 16,0-9 1-16,-5-7 0 0,-3-6 0 16,-9-18-10-16,1-5-12 15,-13-32-7-15,0 0-3 16,0 0 2-16,-15-23 0 16,0-22-2-16,1-2 0 15,-1-9 10-15</inkml:trace>
          <inkml:trace contextRef="#ctx0" brushRef="#br0" timeOffset="32404.0375">21044 5399 106 0,'-5'-22'32'0,"5"22"0"16,-15-26-2-16,15 26-7 0,-18-3-8 16,18 3-8-16,-13 29-9 15,8 0 1-15,0 6-1 16,1 13 2-16,2 5 0 16,1 6 0-16,1 6 0 15,1 0 0-15,1-1 0 16,2-1 1-16,-3-5-1 15,4-8-1-15,1-10 1 16,0-7 0-16,-1-13 0 16,-5-20 0-16,16 12 0 15,-16-12 0-15,14-31-1 16,-6 2 1-16,1-6-1 0,4-9-1 16,4 1 1-16,0-6-1 15,7-2 2-15,4 3 2 16,6 4-2-16,3 3 0 15,4 7 1-15,4 8 0 16,2 9 1-16,1 15 1 16,0 18-2-16,-5 9-2 15,-2 14 2-15,-6 7 0 16,-4 9-1-16,-5 8 1 16,-9 2-2-16,-3-1 0 15,-9-6 0-15,-4-10 1 16,-6-7-3-16,-5-16-12 15,1-4-9-15,-8-25-7 0,17 4 2 16,-22-42-2-16,20 6 0 16,-1-12 0-16,12-6 0 15,6-9 16-15,9-12 15 16</inkml:trace>
        </inkml:traceGroup>
      </inkml:traceGroup>
    </inkml:traceGroup>
  </inkml:traceGroup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1-30T13:04:42.816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36878BFA-CFD5-4210-9BAD-32C482520D28}" emma:medium="tactile" emma:mode="ink">
          <msink:context xmlns:msink="http://schemas.microsoft.com/ink/2010/main" type="writingRegion" rotatedBoundingBox="3387,4926 11883,4784 12085,16881 3589,17022"/>
        </emma:interpretation>
      </emma:emma>
    </inkml:annotationXML>
    <inkml:traceGroup>
      <inkml:annotationXML>
        <emma:emma xmlns:emma="http://www.w3.org/2003/04/emma" version="1.0">
          <emma:interpretation id="{D30ACFFC-20D2-4F32-AB53-516A59CFB6FF}" emma:medium="tactile" emma:mode="ink">
            <msink:context xmlns:msink="http://schemas.microsoft.com/ink/2010/main" type="paragraph" rotatedBoundingBox="3415,5041 11841,4728 11946,7582 3521,789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8866B07-3E3C-4F13-A615-A48B8042DBB3}" emma:medium="tactile" emma:mode="ink">
              <msink:context xmlns:msink="http://schemas.microsoft.com/ink/2010/main" type="inkBullet" rotatedBoundingBox="3430,5440 4363,5406 4420,6940 3486,6975"/>
            </emma:interpretation>
            <emma:one-of disjunction-type="recognition" id="oneOf0">
              <emma:interpretation id="interp0" emma:lang="en-US" emma:confidence="1">
                <emma:literal>&gt;</emma:literal>
              </emma:interpretation>
              <emma:interpretation id="interp1" emma:lang="en-US" emma:confidence="0">
                <emma:literal>}</emma:literal>
              </emma:interpretation>
              <emma:interpretation id="interp2" emma:lang="en-US" emma:confidence="0">
                <emma:literal>3</emma:literal>
              </emma:interpretation>
              <emma:interpretation id="interp3" emma:lang="en-US" emma:confidence="0">
                <emma:literal>y</emma:literal>
              </emma:interpretation>
              <emma:interpretation id="interp4" emma:lang="en-US" emma:confidence="0">
                <emma:literal>)</emma:literal>
              </emma:interpretation>
            </emma:one-of>
          </emma:emma>
        </inkml:annotationXML>
        <inkml:trace contextRef="#ctx0" brushRef="#br0">1 126 54 0,'0'0'27'16,"0"0"-2"-16,-19-7-3 0,19 7 0 15,0 0 2 1,0 0-1-16,0 0-3 16,0 0-2-16,12-24-4 15,-12 24-8-15,26-18-6 0,-9 6 0 16,3-2 0-16,1 2 0 16,4 2 0-16,-1 0 0 15,4 1 0-15,1 1 0 16,1 6 0-16,1 4 0 15,3 8 0-15,-1 5 0 16,-1 4 0-16,2 12 0 16,0 3 0-16,0 7 0 15,-1 5 0-15,-2 3 0 16,-2 5 0-16,1 4 0 16,-2 2 0-16,-3 1 0 15,1 4 0-15,-2-2 0 16,-2 0 0-16,0-4 0 0,0-1 0 15,-1-2 0-15,-2-5 0 16,-1-3 0-16,1-2 0 16,0-5 0-16,-2-2 0 15,-2-3 0-15,-1-4 0 16,-4-3 0-16,2-3 0 16,-2-6 0-16,-3-1 0 15,-3-4 0-15,-4-15 0 16,6 20 0-16,-6-20 0 15,0 0 0-15,0 0 0 16,0 0 0-16,0 0 0 16,0 0 0-16,-8-25 0 15,-1 6 0-15,1 0-1 0,-4-3 1 16,-2 0 0-16,-3 0 0 16,-3-2 1-16,-2 0-1 15,-2 1 0 1,-4 0 0-16,-1 1 0 0,-5 2 0 15,-2-1 0-15,-1 4 0 16,-4 4 0-16,2 4 0 16,-4 6 0-16,-2 5 0 15,1 3 0-15,1 5 0 16,2 7 0-16,0 2 0 16,4 8 0-16,3 2 0 15,5 8 0-15,3 2 0 16,4 6 0-16,0 1 0 0,3 1 0 15,2 4 0-15,2-3 0 16,-1-2 0 0,1-7 0-16,3-5 0 0,3-8 0 15,1-4 0-15,8-22 0 16,-7 17 0-16,7-17 0 16,0 0 0-16,0 0 0 15,-2-26-13-15,2 26-14 16,7-27-9-16,-2 7-4 15,-1-2-4-15,1-7 0 16,5-4-2-16</inkml:trace>
      </inkml:traceGroup>
      <inkml:traceGroup>
        <inkml:annotationXML>
          <emma:emma xmlns:emma="http://www.w3.org/2003/04/emma" version="1.0">
            <emma:interpretation id="{E31DC010-2082-4B8D-A79C-981098AD97D2}" emma:medium="tactile" emma:mode="ink">
              <msink:context xmlns:msink="http://schemas.microsoft.com/ink/2010/main" type="line" rotatedBoundingBox="4799,4989 10960,4761 11036,6786 4875,7015"/>
            </emma:interpretation>
          </emma:emma>
        </inkml:annotationXML>
        <inkml:traceGroup>
          <inkml:annotationXML>
            <emma:emma xmlns:emma="http://www.w3.org/2003/04/emma" version="1.0">
              <emma:interpretation id="{79719CAD-F6ED-4ED1-84DC-96A29B2B6348}" emma:medium="tactile" emma:mode="ink">
                <msink:context xmlns:msink="http://schemas.microsoft.com/ink/2010/main" type="inkWord" rotatedBoundingBox="4799,4989 10960,4761 11036,6786 4875,7015"/>
              </emma:interpretation>
              <emma:one-of disjunction-type="recognition" id="oneOf1">
                <emma:interpretation id="interp5" emma:lang="en-US" emma:confidence="0">
                  <emma:literal>=hs=h</emma:literal>
                </emma:interpretation>
                <emma:interpretation id="interp6" emma:lang="en-US" emma:confidence="0">
                  <emma:literal>= Isth</emma:literal>
                </emma:interpretation>
                <emma:interpretation id="interp7" emma:lang="en-US" emma:confidence="0">
                  <emma:literal>= tush</emma:literal>
                </emma:interpretation>
                <emma:interpretation id="interp8" emma:lang="en-US" emma:confidence="0">
                  <emma:literal>hash</emma:literal>
                </emma:interpretation>
                <emma:interpretation id="interp9" emma:lang="en-US" emma:confidence="0">
                  <emma:literal>= hush</emma:literal>
                </emma:interpretation>
              </emma:one-of>
            </emma:emma>
          </inkml:annotationXML>
          <inkml:trace contextRef="#ctx0" brushRef="#br0" timeOffset="2267.2403">2679 635 89 0,'0'0'43'0,"0"19"-9"15,0-19-11-15,19 13-5 16,0-8-3-16,13 6-3 16,4-5-2-16,15 6-4 15,9-3-7-15,6-1 0 16,9 1 0-16,7-1 0 15,5-1 1-15,6 0 0 16,4 0 0-16,2 0 0 16,0 1-1-16,-4-1 1 15,-1 0 0-15,-3-2-1 16,-9 0 1-16,-9 2 0 0,-8-2 0 16,-7-2-1-16,-10-1 1 15,-7-2-6-15,-7 7-10 16,-15-6-7-16,-2 6-6 15,-17-7-6-15,0 0-5 16,-14 21-2-16,-8-11-1 16,-7 2 35-16</inkml:trace>
          <inkml:trace contextRef="#ctx0" brushRef="#br0" timeOffset="1672.1764">2696-471 63 0,'0'0'35'0,"10"23"-3"16,-5 3-5-16,-10 0-5 16,10 18-2-16,-5-2-3 0,11 14-1 15,-4 6-5-15,4 6-2 16,1 0-6-1,0 2-3-15,4-2 0 16,-3-5 0-16,3-5 0 0,-4-6 0 16,1-6 0-16,-1-7 0 15,2-8 0-15,-2-5-1 16,-2-9 1-16,-10-17-1 16,19 17 0-16,-19-17 1 15,0 0-1-15,20-17 1 16,-14 1 0-16,0-1-1 15,3 0 1-15,-2-3 0 16,1-1 0-16,-1 1 0 0,3-5 0 16,1-1-1-16,-1-1 1 15,2 0-1 1,3-2 1-16,0-2 0 0,6 4-1 16,1-2 1-16,0 5 0 15,4 5 0-15,3 4 0 16,2 5 1-16,1 3-1 15,2 10 1-15,0 6 0 16,2 6-1-16,2 7 1 16,1 4 0-16,-1 4 0 15,-3 3-1-15,1 4 1 16,-3 2-1-16,-4-3 0 16,-4-4 1-16,-2 2-1 15,-5-1 0-15,-6-6 0 16,-2-1 0-16,-6-8 0 15,-4-2-1-15,3-1-10 16,-3-15-7-16,-7 17-8 0,7-17-6 16,0 0-7-16,-15-5-4 15,15 5-2-15,0-19 6 16,-2 4 39-16</inkml:trace>
          <inkml:trace contextRef="#ctx0" brushRef="#br0" timeOffset="3267.5968">3251 1258 90 0,'-5'-36'39'0,"6"9"-7"0,-2-7-8 16,9 10-5-1,1-5-3-15,8 12-4 16,2-2-2-16,8 7-4 15,7 7-5-15,5 2-4 0,11 6 1 16,3 4 0-16,3 5 2 16,4 5 0-16,-2 7 1 15,0 5-1-15,-7 5 1 16,-5 3 0-16,-8 1-1 16,-9 1 1-16,-10 0-1 15,-11-3 0-15,-8-4 0 16,-8-3 1-16,-13-7-1 15,-8-3 1-15,-10-5 0 16,-7-6 0-16,-9-5 0 16,-3 3-1-16,-5-8 0 15,0-2 1-15,3 3-2 0,2-4 1 16,7 0-1-16,6-1 0 16,8 0 0-16,9-1 0 15,8 2-1-15,20 5-9 16,-15-16-10-16,15 16-8 15,13-20-7-15,6 10-6 16,3-2 1-16,6-3-2 16,4-6 22-16</inkml:trace>
          <inkml:trace contextRef="#ctx0" brushRef="#br0" timeOffset="3775.7081">4562 757 117 0,'0'0'42'0,"-7"23"-4"16,7-23-13-16,29 25-11 16,-7-15-7-16,9 4-8 15,8 0 2-15,4 1-1 16,3 0-6-16,0-5-6 0,5 4-9 15,-7-5-7 1,-1 1-7-16,-5-3-4 0,-9-4-3 16,-7-1 0-1,-22-2 25-15</inkml:trace>
          <inkml:trace contextRef="#ctx0" brushRef="#br0" timeOffset="3995.4384">4594 1173 103 0,'27'15'36'16,"2"-8"-4"-16,12-9-18 15,7-5-23-15,7-5-17 16,1-3-6-16,2-2-3 0,0 0-3 15,-3-5 3-15,1 0 26 16</inkml:trace>
          <inkml:trace contextRef="#ctx0" brushRef="#br0" timeOffset="5391.6808">5548 894 135 0,'0'0'43'0,"16"27"-11"15,-1-27-13-15,19 2-5 16,5-6-5-16,14-1-8 15,14-2 0-15,11 2 0 16,13 0-1-16,10 5 0 16,8-2 0-16,5 4 0 15,4 3 0-15,8 4 0 16,1 1 0-16,-3 0 0 16,1 4 0-16,-6-4 0 0,-6 4 0 15,-11-3 0-15,-4 8-13 16,-25-7-10-16,-6 5-7 15,-21-3-5-15,-14 1-5 16,-32-15-2-16,9 29-1 16,-28-14 15-16</inkml:trace>
          <inkml:trace contextRef="#ctx0" brushRef="#br0" timeOffset="4911.422">5574-599 112 0,'0'0'42'0,"0"0"-8"16,-2 25-12 0,9 6-6-16,-4 7-5 0,9 13-2 15,-5 8-3-15,5 9-6 16,2 11 0-16,1 7 0 16,1 6 0-16,-1 5 0 15,2-1 0-15,0-3 0 16,0-3-1-16,0-4 2 15,-1-8-2-15,-1-10 1 16,-1-10-1-16,-1-11 1 16,1-11 0-16,-4-7 0 0,0-14 0 15,-10-15 0-15,21 6 0 16,-21-6 0 0,17-28 1-16,-10 6 0 0,0-7-1 15,1-5 1-15,-1-3-1 16,0-2 1-16,0-2 0 15,1 0-1-15,1-2 0 16,3-1 0-16,1 2 0 16,4-3 0-16,2 4 0 15,5 2 0-15,2 0 0 16,3 3 0-16,3 6 0 16,2 4 0-16,4 6 0 15,1 8 0-15,2 10 0 0,0 6 0 16,5 11 0-16,-2 9 0 15,2 6 0 1,-1 8 0-16,-3 6 0 16,1 2 0-16,-5 0 0 0,-2 2 0 15,-7-2 0-15,-4-2 0 16,-6-3 0-16,-4-4 0 16,-6-3 0-16,-4-5 0 15,-5-3 0-15,0-6 0 16,-3-3 0-16,3-17-12 15,-7 17-7-15,7-17-6 16,0 0-6-16,0 0-5 16,0 0-5-16,-4-22-1 15,6 5 4-15,-2 17 28 16</inkml:trace>
          <inkml:trace contextRef="#ctx0" brushRef="#br0" timeOffset="516.1201">1377 620 79 0,'-19'20'39'0,"19"-20"-6"0,2 15-8 15,-2-15-4-15,30 12-4 16,-6-8-3 0,14 4-2-16,1-3-6 15,7 2-4-15,5 2-9 0,-1-8-7 16,4 10-7-16,-6-13-5 15,2 5-6-15,-11-4-6 16,-5-1-3-16,-8-3-1 16,-26 5 16-16</inkml:trace>
          <inkml:trace contextRef="#ctx0" brushRef="#br0" timeOffset="762.1243">1518 883 101 0,'28'24'35'16,"-6"-15"-10"-16,2-8-13 16,5 3-6-16,5-1-8 15,2-1-5-15,5 1-6 16,-2-4-4-16,2 1-6 15,-2 0-3-15,0-5-5 16,-1 1-2-16,-7-6 7 16,3 3 26-16</inkml:trace>
        </inkml:traceGroup>
      </inkml:traceGroup>
      <inkml:traceGroup>
        <inkml:annotationXML>
          <emma:emma xmlns:emma="http://www.w3.org/2003/04/emma" version="1.0">
            <emma:interpretation id="{A027F692-584D-4906-8F68-61A6DF0BDE0A}" emma:medium="tactile" emma:mode="ink">
              <msink:context xmlns:msink="http://schemas.microsoft.com/ink/2010/main" type="line" rotatedBoundingBox="6762,6571 11912,6485 11932,7686 6782,7772"/>
            </emma:interpretation>
          </emma:emma>
        </inkml:annotationXML>
        <inkml:traceGroup>
          <inkml:annotationXML>
            <emma:emma xmlns:emma="http://www.w3.org/2003/04/emma" version="1.0">
              <emma:interpretation id="{13E79758-E862-4248-811F-2E582C8C6EA2}" emma:medium="tactile" emma:mode="ink">
                <msink:context xmlns:msink="http://schemas.microsoft.com/ink/2010/main" type="inkWord" rotatedBoundingBox="6762,6571 6868,6569 6888,7770 6782,7772"/>
              </emma:interpretation>
              <emma:one-of disjunction-type="recognition" id="oneOf2">
                <emma:interpretation id="interp10" emma:lang="en-US" emma:confidence="1">
                  <emma:literal>l</emma:literal>
                </emma:interpretation>
                <emma:interpretation id="interp11" emma:lang="en-US" emma:confidence="0">
                  <emma:literal>|</emma:literal>
                </emma:interpretation>
                <emma:interpretation id="interp12" emma:lang="en-US" emma:confidence="0">
                  <emma:literal>I</emma:literal>
                </emma:interpretation>
                <emma:interpretation id="interp13" emma:lang="en-US" emma:confidence="0">
                  <emma:literal>1</emma:literal>
                </emma:interpretation>
                <emma:interpretation id="interp14" emma:lang="en-US" emma:confidence="0">
                  <emma:literal>'</emma:literal>
                </emma:interpretation>
              </emma:one-of>
            </emma:emma>
          </inkml:annotationXML>
          <inkml:trace contextRef="#ctx0" brushRef="#br0" timeOffset="2783.2857">3288 1140 152 0,'0'29'44'15,"-5"2"-11"-15,7 12-11 0,-4 6-18 16,6 5-4-16,-1 11 0 16,4 8 0-16,1 6 0 15,1 9 0-15,0 1 0 16,1 2 0-16,-2 1 0 16,1-1 0-16,1-6 0 15,-3-12 0-15,0-10-2 16,0-14 0-16,3-10-10 15,-9-22-7-15,-1-17-5 16,0 0-7-16,12-22-4 16,-12-8-5-16,0-13-1 15,0-6-1-15,-3-11 36 16</inkml:trace>
        </inkml:traceGroup>
        <inkml:traceGroup>
          <inkml:annotationXML>
            <emma:emma xmlns:emma="http://www.w3.org/2003/04/emma" version="1.0">
              <emma:interpretation id="{AB213FD0-DA16-46B8-B9AE-D76225EA78FB}" emma:medium="tactile" emma:mode="ink">
                <msink:context xmlns:msink="http://schemas.microsoft.com/ink/2010/main" type="inkWord" rotatedBoundingBox="9512,6667 11914,6627 11929,7538 9527,7578"/>
              </emma:interpretation>
              <emma:one-of disjunction-type="recognition" id="oneOf3">
                <emma:interpretation id="interp15" emma:lang="en-US" emma:confidence="0">
                  <emma:literal>mu</emma:literal>
                </emma:interpretation>
                <emma:interpretation id="interp16" emma:lang="en-US" emma:confidence="0">
                  <emma:literal>MV</emma:literal>
                </emma:interpretation>
                <emma:interpretation id="interp17" emma:lang="en-US" emma:confidence="0">
                  <emma:literal>mv</emma:literal>
                </emma:interpretation>
                <emma:interpretation id="interp18" emma:lang="en-US" emma:confidence="0">
                  <emma:literal>mm</emma:literal>
                </emma:interpretation>
                <emma:interpretation id="interp19" emma:lang="en-US" emma:confidence="0">
                  <emma:literal>ml</emma:literal>
                </emma:interpretation>
              </emma:one-of>
            </emma:emma>
          </inkml:annotationXML>
          <inkml:trace contextRef="#ctx0" brushRef="#br0" timeOffset="6420.1391">6042 1236 146 0,'-9'20'42'0,"7"-1"-8"15,13 12-14-15,-3 4-11 16,6 10-9-16,3 14 1 15,2 9-2-15,-1 5 2 16,3 6-2-16,-4-3 1 16,-2 1-1-16,-4-6 1 15,-3-4-1-15,-1-16 1 16,-4-12 0-16,1-8 0 16,-3-14 1-16,-1-17-1 15,0 0 0-15,6-31 1 16,-6-5 0-16,0-6 0 15,1-6-1-15,-1-8 1 16,2-2 0-16,0 2-1 0,1 0 0 16,4 5 0-16,0 1 0 15,5 4-1 1,1 4 2-16,6 6-2 0,2 4 0 16,1 3 1-16,5 8 0 15,4 8 0-15,3 8 1 16,4 10-1-16,2 12 0 15,1 6-1-15,4 8 1 16,-3 12 0-16,1 6-2 16,-2 4 2-16,-5 1-2 15,-2 2 3-15,-5 1-3 16,-5-3 3-16,-5 1-2 16,-6-8 0-16,-2-6 1 0,-6-7 0 15,-3-8 0 1,-4-8 0-16,2-18 0 15,0 0 0-15,0 0 0 16,-7-15 0-16,9-7 0 0,3-2 1 16,2-8-1-16,1-2 1 15,4-4 0-15,3-1-1 16,3-5 2-16,4-4-3 16,2 2 3-16,3-1-1 15,2 2 0-15,0 4-1 16,3 4 0-16,1 5 0 15,1 11 0-15,2 11 0 16,-2 8 0-16,2 14-1 16,-2 9 0-16,2 9 1 15,0 9-2-15,-2 11 1 16,-2 1-1-16,1 3 3 0,-6 1-3 16,-1-2 3-16,-4-2-2 15,-7-9 1-15,0-6 0 16,-4-9 0-16,-4-6-2 15,-2-6-7-15,-5-15-5 16,0 0-7-16,0 0-7 16,-4-29-5-16,3 9-5 15,2-6-3-15,1-3 1 16,0-8 20-16</inkml:trace>
          <inkml:trace contextRef="#ctx0" brushRef="#br0" timeOffset="7000.7175">7685 1370 122 0,'0'0'44'15,"0"0"-2"-15,0 0-12 16,26 7-13-16,-26-7-17 16,26 31 0-16,-8-2 0 15,3 8-1-15,4 11 0 16,-1 6-2-16,5 4 3 0,2 5-1 16,0 0 1-16,3 2-1 15,-2-4 1-15,1-3-1 16,-3-11 1-1,-1-6 1-15,-1-8 0 0,-1-8 1 16,-5-11-2-16,-1-6 2 16,-1-11-2-16,-3-9 1 15,0-7-1-15,-1-3 0 16,-3-3-1-16,1-6 1 16,0-5 0-16,-2-6 0 15,0-6 0-15,0-5 1 16,-4-5-1-16,2-6 1 15,-1-3-1-15,-2-1 0 0,1 4 0 16,1 2 0-16,-2 8 0 16,-1 10 0-16,1 10 0 15,-2 8 0 1,0 9 0-16,-5 17 0 0,0 0 0 16,0 0 0-16,0 0-4 15,0 0-17-15,19 17-12 16,-19-17-6-16,4 26-3 15,-1-11-2-15,-3-15 0 16,9 24 17-16</inkml:trace>
        </inkml:traceGroup>
      </inkml:traceGroup>
    </inkml:traceGroup>
    <inkml:traceGroup>
      <inkml:annotationXML>
        <emma:emma xmlns:emma="http://www.w3.org/2003/04/emma" version="1.0">
          <emma:interpretation id="{F5F65E70-DF10-46AD-B674-A21ED8A77045}" emma:medium="tactile" emma:mode="ink">
            <msink:context xmlns:msink="http://schemas.microsoft.com/ink/2010/main" type="paragraph" rotatedBoundingBox="3391,9660 7684,9342 7885,12065 3592,1238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F869CF9-F3A6-4F61-88FC-53B3A6B9DCA1}" emma:medium="tactile" emma:mode="ink">
              <msink:context xmlns:msink="http://schemas.microsoft.com/ink/2010/main" type="line" rotatedBoundingBox="3391,9660 7684,9342 7885,12065 3592,12383"/>
            </emma:interpretation>
          </emma:emma>
        </inkml:annotationXML>
        <inkml:traceGroup>
          <inkml:annotationXML>
            <emma:emma xmlns:emma="http://www.w3.org/2003/04/emma" version="1.0">
              <emma:interpretation id="{3B6870E0-E51F-4C11-A90F-22D1CD64CA2B}" emma:medium="tactile" emma:mode="ink">
                <msink:context xmlns:msink="http://schemas.microsoft.com/ink/2010/main" type="inkWord" rotatedBoundingBox="3391,9660 7684,9342 7885,12065 3592,12383"/>
              </emma:interpretation>
              <emma:one-of disjunction-type="recognition" id="oneOf4">
                <emma:interpretation id="interp20" emma:lang="en-US" emma:confidence="0">
                  <emma:literal>pasha</emma:literal>
                </emma:interpretation>
                <emma:interpretation id="interp21" emma:lang="en-US" emma:confidence="0">
                  <emma:literal>Pasha</emma:literal>
                </emma:interpretation>
                <emma:interpretation id="interp22" emma:lang="en-US" emma:confidence="0">
                  <emma:literal>paths</emma:literal>
                </emma:interpretation>
                <emma:interpretation id="interp23" emma:lang="en-US" emma:confidence="0">
                  <emma:literal>Paha</emma:literal>
                </emma:interpretation>
                <emma:interpretation id="interp24" emma:lang="en-US" emma:confidence="0">
                  <emma:literal>Pahoa</emma:literal>
                </emma:interpretation>
              </emma:one-of>
            </emma:emma>
          </inkml:annotationXML>
          <inkml:trace contextRef="#ctx0" brushRef="#br0" timeOffset="11858.2223">86 5518 132 0,'0'0'41'0,"4"22"-6"15,-4-22-17-15,1 22-9 16,3-3-5-16,3 5-1 0,3 8-5 16,0 7 1-16,4 6-1 15,-2 7 2-15,3 8 0 16,2 5 0-16,-3 10 1 15,1 5-1-15,-1 5 1 16,-2 1-1-16,1 1 1 16,1-5-1-16,0-2-1 15,-2-9 0-15,1-13 1 16,-1-13-6-16,5-6-9 16,-10-19-7-16,3-3-7 15,-10-17-6-15,0 0-5 16,-1-31 0-16,-6 1-2 15,-5-9 34-15</inkml:trace>
          <inkml:trace contextRef="#ctx0" brushRef="#br0" timeOffset="12386.8528">11 5607 83 0,'-2'-33'36'0,"2"6"-7"15,-3-7-7-15,12 7-5 0,-4-4-4 16,7 9 0-16,1-5-1 16,11 5-2-16,0-1-3 15,10 1-5-15,7 4-3 16,7 1 0-1,10 3 0-15,5 2 0 0,7 9 0 16,4 3 0-16,2 8 0 16,5 6 1-16,-3 6-1 15,-3 6 1-15,-5 3-1 16,-3 5 0-16,-8 3 0 16,-7 2 0-16,-11 0 0 15,-12 2 1-15,-12-2 0 16,-10 2 1-16,-13-3-1 0,-12-6-1 15,-11-3 1 1,-9-5 0-16,-5-7 1 16,-3-3-3-16,-5-6 3 15,0-5-3-15,0-3 3 0,5-3 0 16,1 3-1-16,8-3 0 16,6-1-1-16,4-1-9 15,11 5-7-15,16 0-5 16,0 0-7-16,-12-15-4 15,12 15-7-15,24-10-1 16,-8 1 4-16,6 2 37 16</inkml:trace>
          <inkml:trace contextRef="#ctx0" brushRef="#br0" timeOffset="13166.3486">1650 5174 107 0,'19'5'43'15,"3"-1"-2"-15,-2-4-17 0,13 3-13 16,2 1-11-16,5-3 0 16,4 1-1-16,4 1 1 15,1 2 0-15,3-3-1 16,2 0-1-16,-4-4-8 15,3 4-6-15,-9-6-5 16,0 4-5-16,-8-1-6 16,-3 1-4-16,-9 1-4 15,-9 1 0-15,-15-2 40 16</inkml:trace>
          <inkml:trace contextRef="#ctx0" brushRef="#br0" timeOffset="13475.0259">1873 5620 61 0,'26'14'35'0,"1"-6"-12"16,11 6-6-16,-1-7-3 16,8 3-2-16,-3-3-1 0,5 0-2 15,-7-2-3-15,1-4-10 16,0 1-8 0,-6-4-6-16,-1 2-6 15,-4-5-6-15,-6-3-5 0,0 3-3 16,-24 5 12-16</inkml:trace>
          <inkml:trace contextRef="#ctx0" brushRef="#br0" timeOffset="19944.6033">2954 4010 57 0,'15'-7'31'15,"-15"7"-3"-15,0 0-2 16,0 0-2-16,0 0-2 15,4 22-4-15,2 1-5 0,-4 0-7 16,3 13-6-16,4 8 0 16,4 11 1-16,5 6-1 15,-1 11 0-15,5 4-1 16,2 2 1-16,1-3 0 16,1-1 0-16,-4-6-4 15,-1-12-2-15,-3-3-1 16,-2-14-3-16,-3-9 0 15,-4-11-3-15,-1-2 1 16,-8-17-3-16,0 0 4 16,0 0 4-16,17-5 0 15,-17-10 3-15,0-2 2 16,0-4 2-16,4-4 3 0,-2-3 3 16,-1-6 0-16,6 0 2 15,0-7 0-15,3 2 2 16,0-3 2-16,8 4-1 15,-3 3-2-15,5 6-1 16,-1 3-1-16,3 9-1 16,-1 5-1-16,3 11-2 15,0 6-2-15,1 7-1 16,3 10 0-16,1 5 1 16,1 5-1-16,-1 6 0 15,2 3 0-15,-2 3 0 16,-2-3 0-16,-4-2 1 15,-1-5-1-15,-5-4 0 0,-5-4 0 16,-2-7-1-16,-3-1-11 16,-7-18-8-1,5 19-7-15,-5-19-8 16,0 0-1-16,0 0 1 0,0 0 0 16,-15-15 15-16</inkml:trace>
          <inkml:trace contextRef="#ctx0" brushRef="#br0" timeOffset="20424.1378">2904 5120 79 0,'4'17'41'15,"-4"-17"-7"-15,27 20-7 0,-10-20-8 16,16 4-5-16,1-9-6 16,13-2-8-1,5 2 1-15,9 0-1 16,6 3 0-16,8 4 0 0,7 1-1 16,1 5 1-16,4 4-1 15,-1 2 1-15,4 3 0 16,-3 0 0-16,-5 0 0 15,-5 0 0-15,-5 0-10 16,-13-7-7-16,-6 2-7 16,-10-7-7-16,-7 0-6 15,-12-5-3-15,-24 0-3 16,22-8 25-16</inkml:trace>
          <inkml:trace contextRef="#ctx0" brushRef="#br0" timeOffset="21340.4653">3631 5668 101 0,'16'-15'44'0,"-11"-4"-13"15,14 5-12-15,-6-10-4 16,10 4-3-16,-3-4-4 16,7 5-4-16,2 7-5 15,-1 6-1-15,1 7 1 16,0 8-1-16,0 10 1 16,0 10 0-16,-2 10 0 15,-1 8 0-15,-4 4 0 16,0 4 1-16,-5 4 0 0,-2 3-1 15,-4-4 2-15,-1-2-2 16,-3-3 1-16,0-6 1 16,-2-3-1-16,-2-6 1 15,1-4-1-15,1-7 1 16,-2-1-1-16,-1-8 0 16,-1-2 0-16,-1-16 0 15,2 22 0-15,-2-22 0 16,0 0 0-16,0 0 0 15,0 0 1-15,0 0-1 16,0 0 1-16,0 0 0 16,0 0 0-16,-19-17 0 15,19 17 0-15,-20-26-1 0,5 11 1 16,-6-5-1-16,1-4 0 16,-4-2-1-16,-2-3 1 15,-1 4 0-15,0 1-1 16,-3 2 1-16,5 3-1 15,-1 9 0-15,-1 3 0 16,1 5 1-16,1 6-2 16,-1 3 1-16,-1 6 1 15,1 6-1-15,2 6 0 16,2 8 1-16,0 8 0 16,3 3 1-16,4 9-1 15,1-1 0-15,6 3 1 16,3-4-1-16,3-3 1 0,4-8-1 15,1-2 1-15,4-6-1 16,3-8 0 0,0-4 0-16,2-4 1 15,-12-16-2-15,21 15-7 0,-21-15-8 16,18 3-9-16,-18-3-8 16,16-13-2-16,-14-2 1 15,1-1-3-15,-1-4 1 16</inkml:trace>
        </inkml:traceGroup>
      </inkml:traceGroup>
    </inkml:traceGroup>
    <inkml:traceGroup>
      <inkml:annotationXML>
        <emma:emma xmlns:emma="http://www.w3.org/2003/04/emma" version="1.0">
          <emma:interpretation id="{97F590AF-C6C8-4E2B-AFA9-CFBBDF0A02A9}" emma:medium="tactile" emma:mode="ink">
            <msink:context xmlns:msink="http://schemas.microsoft.com/ink/2010/main" type="paragraph" rotatedBoundingBox="3897,12220 10924,12382 10816,17044 3790,1688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2AD3DFF-542C-45E5-A27A-E8B123024533}" emma:medium="tactile" emma:mode="ink">
              <msink:context xmlns:msink="http://schemas.microsoft.com/ink/2010/main" type="line" rotatedBoundingBox="3897,12220 10924,12382 10867,14864 3840,14702"/>
            </emma:interpretation>
          </emma:emma>
        </inkml:annotationXML>
        <inkml:traceGroup>
          <inkml:annotationXML>
            <emma:emma xmlns:emma="http://www.w3.org/2003/04/emma" version="1.0">
              <emma:interpretation id="{405030AA-18E0-4ABE-95D5-43A4FD326B7C}" emma:medium="tactile" emma:mode="ink">
                <msink:context xmlns:msink="http://schemas.microsoft.com/ink/2010/main" type="inkWord" rotatedBoundingBox="5438,12255 10924,12382 10867,14864 5381,14737"/>
              </emma:interpretation>
              <emma:one-of disjunction-type="recognition" id="oneOf5">
                <emma:interpretation id="interp25" emma:lang="en-US" emma:confidence="0">
                  <emma:literal>Enfant</emma:literal>
                </emma:interpretation>
                <emma:interpretation id="interp26" emma:lang="en-US" emma:confidence="0">
                  <emma:literal>= infanta</emma:literal>
                </emma:interpretation>
                <emma:interpretation id="interp27" emma:lang="en-US" emma:confidence="0">
                  <emma:literal>= Infanta</emma:literal>
                </emma:interpretation>
                <emma:interpretation id="interp28" emma:lang="en-US" emma:confidence="0">
                  <emma:literal>Enface</emma:literal>
                </emma:interpretation>
                <emma:interpretation id="interp29" emma:lang="en-US" emma:confidence="0">
                  <emma:literal>= =hf=h_ea</emma:literal>
                </emma:interpretation>
              </emma:one-of>
            </emma:emma>
          </inkml:annotationXML>
          <inkml:trace contextRef="#ctx0" brushRef="#br0" timeOffset="23785.5003">1950 7831 103 0,'0'0'46'0,"0"0"-6"16,-17 7-14-16,17-7-8 16,17 0-7-16,-1-5-7 15,7 3-6-15,8-3 0 16,3 2 0-16,6-2-8 15,11 8-8-15,-3-6-6 0,8 8-9 16,-5 0-6-16,0 3-5 16,-5 2 0-1,-8 1 15-15</inkml:trace>
          <inkml:trace contextRef="#ctx0" brushRef="#br0" timeOffset="24041.1496">2128 8200 138 0,'29'9'44'15,"5"-1"-6"-15,-2-11-22 16,11-2-11-16,3 2-13 15,-3-8-7-15,8 10-8 0,-5-4-8 16,2 3-6-16,-4 2-6 16,-1 2-1-16,-6-1 5 15,-8-2 39-15</inkml:trace>
          <inkml:trace contextRef="#ctx0" brushRef="#br0" timeOffset="24941.1151">2937 7426 62 0,'0'0'42'0,"0"0"-9"16,0 0-3-16,0 0-5 16,-4 19-6-16,15 8-3 15,-3 5-5-15,9 13-5 16,4 11-8-16,-1 7 1 15,2 10 0-15,1 4 0 16,2 6 1-16,1 2 0 16,-2 2 0-16,0-5 1 15,-2-6-1-15,0-4 0 0,0-9 0 16,-3-9 0-16,-2-11 0 16,-3-9 0-16,1-12-1 15,-3-7 1 1,-12-15 0-16,19 2-1 15,-19-2 1-15,15-24-1 0,-6 4 1 16,-3-6 0-16,0-3 0 16,-1-2 0-16,1-1 0 15,0-2 0-15,-1-3 0 16,0-3 0-16,-2 0 0 16,2-1-1-16,2-2 2 15,-2-1-2-15,4 1 1 16,1 4 0-16,2 4 0 0,3 4 0 15,4 7 1-15,0 10-1 16,5 8 1 0,0 9 0-16,5 11-1 15,1 8 1-15,1 10-1 0,2 7 0 16,-1 6 0-16,1 2 0 16,-4 6-1-16,-2-2 1 15,-3-2 0-15,-4-3 0 16,-4-7 0-16,-4-5 0 15,-6-8 0-15,-1-9-2 16,-5-17-8-16,0 15-7 16,0-15-4-16,0 0-5 15,0 0-6-15,0-15-3 16,0 15 0-16,14-24-2 16,-4 4 14-16</inkml:trace>
          <inkml:trace contextRef="#ctx0" brushRef="#br0" timeOffset="25713.2404">3915 7903 114 0,'12'20'45'15,"0"-5"-1"-15,10 1-17 16,-5-15-16-16,9 3-9 16,1-4-3-16,2-4-1 15,5 3-4-15,-2-10-10 16,9 8-10-16,-5-7-8 16,5 1-8-16,-2 1-2 15,1-1-1-15,-3 6 19 0</inkml:trace>
          <inkml:trace contextRef="#ctx0" brushRef="#br0" timeOffset="25456.8742">4348 8432 120 0,'0'0'43'16,"0"0"-3"-16,-17 14-12 15,0-31-10-15,7 0-12 16,-9-11-6-16,-1-7 0 16,-4-10 0-16,-2-9 0 15,-1-9 0-15,0-5 0 16,1-4 0-16,2-3 0 16,10 1 0-16,1 0 0 15,9 6 0-15,6 7 0 16,7 7-3-16,1 8-1 0,7 12 1 15,2 8 0-15,3 14 1 16,3 5 0-16,6 11 0 16,-2 4-9-16,7 14-9 15,-7-3-4-15,7 10-5 16,-10-4-3-16,-3 4-5 16,-6 0-4-16,-8-5 0 15,-4 0 41-15</inkml:trace>
          <inkml:trace contextRef="#ctx0" brushRef="#br0" timeOffset="26112.7508">4804 7858 130 0,'0'0'45'0,"29"22"-4"15,-12-22-19-15,10 2-15 16,6-4-8-16,-2-6-7 16,8 8-11-16,-7-12-7 15,8 9-8-15,-10-6-5 0,-1 6-5 16,-6-2 0-1,-6 1 15-15</inkml:trace>
          <inkml:trace contextRef="#ctx0" brushRef="#br0" timeOffset="26318.0104">4968 8136 159 0,'22'20'45'0,"0"-13"-15"16,7-5-28-16,9 1-18 16,-9-10-7-16,12 9-6 15,-7-10-6-15,5 1-7 16,-3-7-2-16,0-1 1 16,0-1 40-16</inkml:trace>
          <inkml:trace contextRef="#ctx0" brushRef="#br0" timeOffset="27030.5173">5647 6910 106 0,'-22'24'46'0,"15"-5"-1"16,9 12-15-16,0 4-15 16,8 11-11-16,9 12-5 15,-1 10 0-15,8 10-1 16,1 9 1-16,4 7 0 16,2-2 1-16,-3-4 0 0,1-6 0 15,-5-9-1-15,-1-15-1 16,-3-12-1-16,-5-15-3 15,-3-13 0 1,-14-18 2-16,0 0 2 0,17-27 1 16,-20-4 2-16,-1-8-1 15,-1-7 1-15,2-3 3 16,-2-7 2-16,3 1-2 16,2-1-3-16,3 3-1 15,11 4 0-15,3 8 1 16,2 6 3-16,3 6-4 15,4 12 1-15,3 10 0 16,3 7-1-16,-1 13 1 0,-2 11-1 16,0 7 0-16,2 11 0 15,-2 6-1-15,0 5 1 16,-4 1-1 0,-1 1 1-16,-2-3 0 0,-3-4 0 15,-4-7-2-15,-1-7-8 16,-9-15-7-16,4-2-4 15,-9-17-5-15,0 0-6 16,0 0-5-16,8-26-5 16,-6 8 1-16,0-10 32 15</inkml:trace>
          <inkml:trace contextRef="#ctx0" brushRef="#br0" timeOffset="27981.3042">5857 8114 114 0,'26'15'46'0,"5"-5"-2"16,11 6-16-16,-1-11-16 15,17 3-9-15,10 1-4 16,6-4 0-16,4 0 0 15,4-3 0-15,5-1 0 0,4-2 1 16,4-3 0-16,-1-3 0 16,-2-1 0-16,-3-1 0 15,3 1 1-15,-6 1-2 16,-4 4-7-16,-14-3-8 16,-5 12-10-16,-15-1-7 15,-11 7-5-15,-13 3-5 16,-15 2-1-16,-13 2 11 15</inkml:trace>
          <inkml:trace contextRef="#ctx0" brushRef="#br0" timeOffset="27561.2051">6980 7496 110 0,'2'-22'44'0,"1"3"-7"0,-8-8-14 16,7 8-6-1,-7-7-5-15,5 8-6 16,-3-1-5-16,-4 0 0 16,-7 4 0-16,-1 0 0 0,-6 4 0 15,-1 5 0-15,-7 9-1 16,-2 6 0-16,-5 9 0 15,2 10 0-15,0 7 0 16,5 8 0-16,5 6 0 16,4 7 0-16,10 1 0 15,4-1-1-15,15-2 0 16,8-6 0-16,14-7-1 16,8-6 2-16,10-9-1 15,8-7 1-15,6-9-1 16,2-5 2-16,0-10-1 15,-4 0 0-15,-8-4 0 16,-5-4-4-16,-7 8-12 0,-14-9-7 16,-3 12-7-16,-24 2-6 15,19-3-6-15,-19 3-1 16,0 0 0-16,-24 8 32 16</inkml:trace>
          <inkml:trace contextRef="#ctx0" brushRef="#br0" timeOffset="28742.7458">6699 8548 101 0,'20'-14'44'0,"-1"-3"-2"15,7 9-18-15,-8-8-6 0,10 13-5 16,-6-1-6-16,2 10-6 16,3 5 0-1,2 6 1-15,-2 9 0 16,4 5-2-16,-2 9 0 0,0 6 0 16,-2 7 0-16,-1 3 0 15,0-1 0-15,-4 4 0 16,-3-1 0-16,-1-3 0 15,-4-4 0-15,-2-7 0 16,-3-3 0-16,-1-10 0 16,-3-6 0-16,-1-8 0 15,-4-17 0-15,5 17 0 16,-5-17 0-16,0 0 0 16,0 0 0-16,0 0 0 15,0-20 0-15,0 20 0 16,-5-21 0-16,5 21 0 15,-9-29 0-15,4 11 0 0,-5-6 0 16,-6-2 0-16,-1-4 0 16,-5-1 0-16,-4 0 0 15,-4 1 0-15,-3 4 0 16,-4 6 0-16,-1 6 0 16,-3 9 0-16,0 12 0 15,0 8 0-15,4 11 0 16,3 8 0-16,1 10 0 15,6 9 0-15,5 1 0 16,3 2 0-16,9-3 0 16,1-2 0-16,6-8 0 15,1-6 0-15,5-10 0 16,3-10 0-16,-6-17 0 0,0 0 0 16,17-1-17-16,-17-18-16 15,3-3-9-15,-5-9 0 16,-1-3-3-16,-6-8-1 15,-1-4 17-15</inkml:trace>
          <inkml:trace contextRef="#ctx0" brushRef="#br0" timeOffset="22281.2074">399 7513 139 0,'13'19'41'0,"9"-1"-1"15,-1-6-21-15,11 0-14 16,11-2-6-16,7 1 2 16,2-3-1-16,6 2 0 15,6-3 0-15,4-2 0 0,-2-1-2 16,-1-4-8-16,0 6-8 15,-12-9-8-15,-2 8-7 16,-13-5-3 0,-7 2-4-16,-14-2 0 0,-17 0 2 15</inkml:trace>
          <inkml:trace contextRef="#ctx0" brushRef="#br0" timeOffset="23236.4784">385 8132 165 0,'0'0'43'15,"19"28"-10"-15,-4-25-19 16,12-3-14-16,11 0-1 16,5 0 0-16,6 0 1 15,4-2-1-15,3 1 0 16,1-1 0-16,2 4-11 16,-4-11-7-16,3 9-7 0,-8-7-6 15,-1 4-7-15,-5-2-5 16,-6 0 0-16,-7 1 11 15</inkml:trace>
          <inkml:trace contextRef="#ctx0" brushRef="#br0" timeOffset="22912.9574">465 7543 111 0,'0'0'43'0,"-20"40"-6"15,4-20-12-15,10 14-7 16,-6-2-6-16,8 14-5 16,-1 5-5-16,5 7-2 0,5 5-2 15,0 4 1 1,4 2 0-16,-1 3 0 15,4-4 1-15,-1-3 0 16,0-7 0-16,1-7 1 0,-1-7-1 16,-1-5 1-16,0-8-1 15,0-6 0-15,1-3 0 16,1-6 0-16,-12-16 1 16,25 25 0-16,-9-15-1 15,2-5 1-15,5-1-1 16,6-1 0-16,1-3 0 15,6-1 0-15,5 1 0 16,3-2-1-16,4-2 1 0,5 3-1 16,3 1 1-1,3-4-1-15,-1 3 1 16,-2 1 0-16,-3 0-1 16,-4 0 2-16,-8 3-2 0,-7-1 1 15,-8-1 0-15,-11-1-7 16,-15 0-8-16,0 0-5 15,16 6-8-15,-16-6-5 16,-17-12-4-16,17 12-5 16,-33-22-2-16,13 5 20 15</inkml:trace>
        </inkml:traceGroup>
      </inkml:traceGroup>
      <inkml:traceGroup>
        <inkml:annotationXML>
          <emma:emma xmlns:emma="http://www.w3.org/2003/04/emma" version="1.0">
            <emma:interpretation id="{72951890-EFEF-43FD-A191-E584E0E39588}" emma:medium="tactile" emma:mode="ink">
              <msink:context xmlns:msink="http://schemas.microsoft.com/ink/2010/main" type="line" rotatedBoundingBox="4468,14175 8216,14945 7777,17085 4028,16315"/>
            </emma:interpretation>
          </emma:emma>
        </inkml:annotationXML>
        <inkml:traceGroup>
          <inkml:annotationXML>
            <emma:emma xmlns:emma="http://www.w3.org/2003/04/emma" version="1.0">
              <emma:interpretation id="{A7B405AF-ED6C-4F8B-B0B7-6A1226728AB3}" emma:medium="tactile" emma:mode="ink">
                <msink:context xmlns:msink="http://schemas.microsoft.com/ink/2010/main" type="inkWord" rotatedBoundingBox="4468,14175 8216,14945 7777,17085 4028,16315"/>
              </emma:interpretation>
              <emma:one-of disjunction-type="recognition" id="oneOf6">
                <emma:interpretation id="interp30" emma:lang="en-US" emma:confidence="0">
                  <emma:literal>ET</emma:literal>
                </emma:interpretation>
                <emma:interpretation id="interp31" emma:lang="en-US" emma:confidence="0">
                  <emma:literal>Ear</emma:literal>
                </emma:interpretation>
                <emma:interpretation id="interp32" emma:lang="en-US" emma:confidence="0">
                  <emma:literal>Err</emma:literal>
                </emma:interpretation>
                <emma:interpretation id="interp33" emma:lang="en-US" emma:confidence="0">
                  <emma:literal>Enl</emma:literal>
                </emma:interpretation>
                <emma:interpretation id="interp34" emma:lang="en-US" emma:confidence="0">
                  <emma:literal>Eh</emma:literal>
                </emma:interpretation>
              </emma:one-of>
            </emma:emma>
          </inkml:annotationXML>
          <inkml:trace contextRef="#ctx0" brushRef="#br0" timeOffset="30726.6154">2810 9123 149 0,'38'22'44'0,"-2"-5"0"0,13 0-29 15,-3-2-19-15,4-8-10 16,8 7-7-16,-7-11-6 16,7 8-5-16,-8-10-5 15,1 3-4-15,-10-3-1 16,-9-2 9-16</inkml:trace>
          <inkml:trace contextRef="#ctx0" brushRef="#br0" timeOffset="29493.3168">1119 10988 157 0,'-15'11'46'0,"-13"-23"-1"15,-1-16-38-15,-12-21-7 16,-5-16 0-16,0-13 0 16,0-12 0-16,2-7 0 15,6-2 0-15,7 2 0 16,9 7 0-16,9 8 0 15,7 6 0-15,10 9 0 16,4 9 0-16,8 12 0 16,4 6 0-16,11 9 0 15,6 9 0-15,4 12 0 0,9 6-2 16,6 14-3-16,-5 6-11 16,13 13-7-1,-13-2-3-15,2 10-7 16,-16-3-3-16,-3 0-6 0,-13-3 0 15,-13-5 13-15</inkml:trace>
          <inkml:trace contextRef="#ctx0" brushRef="#br0" timeOffset="29726.8835">697 10510 169 0,'50'2'40'0,"3"-19"-21"16,0-16-38-16,6 3-11 16,-7-11-7-16,-1 2-1 15,-7 1-4-15,-1 1 1 16,-4 6 21-16</inkml:trace>
          <inkml:trace contextRef="#ctx0" brushRef="#br0" timeOffset="30126.1093">1573 10177 163 0,'0'0'42'0,"3"22"-9"0,-3-22-18 15,31-7-16-15,-4 9 1 16,6-1-1-16,8 3 0 16,1-3-2-16,10 11-11 15,-8-7-9-15,9 9-10 16,-7-2-6-16,-2 0-4 15,-9-4-1-15,-6 3-1 16</inkml:trace>
          <inkml:trace contextRef="#ctx0" brushRef="#br0" timeOffset="30335.0676">1713 10531 135 0,'24'28'46'0,"5"-5"-2"16,5-22-15-16,2-2-39 15,8-6-11-15,-3-14-10 16,4 1-8-16,-4-12-4 16,-4-6-1-16,-5-6-1 15,-4-9 25-15</inkml:trace>
          <inkml:trace contextRef="#ctx0" brushRef="#br0" timeOffset="31246.4662">2846 9237 79 0,'4'22'45'15,"3"-5"0"-15,-7-17-17 16,11 38-6-16,-5-16-5 16,6 15-3-16,-6 4-9 15,6 12-5-15,0 5 0 16,-1 3 0-16,0 2 0 15,3 2 0-15,0-2 0 16,-1-6 0-16,3-4 0 0,-1-10 0 16,4-8 0-16,0-6 0 15,-1-6 0-15,5-8 0 16,1-8 0-16,-2-2 0 16,2-4 0-16,0-2 0 15,-2-1 0-15,3 0 0 16,1 2 0-16,0 0 0 15,3 2 0-15,3 3 0 16,4-1 0-16,1 1 0 16,4 0 0-16,0 2 0 15,0-2 0-15,-1 0 0 16,-3 0 0-16,-8-3-7 16,0 4-9-16,-14-9-8 0,1 3-7 15,-16 0-5-15,-2-19 0 16,-17-1-2-16,-3-4 0 15,-10-7 10-15</inkml:trace>
          <inkml:trace contextRef="#ctx0" brushRef="#br0" timeOffset="31574.032">2928 9542 138 0,'16'0'37'16,"-16"0"-2"0,39-7-13-16,-15-2-7 0,13 6-9 15,4 1-6-15,0 2-1 16,4 2-1-16,-1 1 1 15,2 1-1-15,0-1 1 16,-7 1 0-16,-6-3-8 16,1 6-9-16,-14-9-5 15,3 6-7-15,-23-4-6 16,0 0-7-16,0 0 0 16,0 0 1-16,-9 20 42 0</inkml:trace>
          <inkml:trace contextRef="#ctx0" brushRef="#br0" timeOffset="32002.7753">2872 10345 152 0,'36'9'45'15,"1"-11"-8"-15,11 5-22 16,5-6-16-16,7-1 1 15,8 3 0-15,4 1 0 16,8 0 0-16,5 0 0 16,9 0 0-16,0-2 0 15,5 0 0-15,-2-1 0 16,1 5 0-16,-6 1-1 0,-9 2 1 16,-4 4-2-16,-7 6-13 15,-16-8-9 1,-7 8-8-16,-16-3-4 15,-14 2-5-15,-19-14-1 0,-4 18-1 16</inkml:trace>
          <inkml:trace contextRef="#ctx0" brushRef="#br0" timeOffset="32748.265">3478 10536 147 0,'5'32'43'15,"-3"5"0"-15,8 16-23 16,-3 5-18-16,3 3-2 16,5 7 0-16,4 11 0 15,3 4 0-15,0 4 0 16,4 0-1-16,0-9 2 15,-2-6-1-15,-2-8-1 0,-3-11 1 16,-4-14 0-16,-3-10 0 16,-12-29 0-16,15 15 0 15,-15-15 0 1,0 0 0-16,7-27 1 0,-7 7-2 16,0-1 2-16,0-3-2 15,2-1 1-15,-2-4 0 16,0-5-1-16,3-2 0 15,2-3 0-15,2-7 2 16,2-3-2-16,1-2 1 16,5-5 0-16,2-2 1 15,4 3 0-15,1 1-1 16,4 6 0-16,1 12-1 16,2 11 0-16,2 9 1 0,1 16-1 15,-1 17 1 1,0 11-1-16,-2 11 1 15,0 12 1-15,-4 5 0 0,-1 7 1 16,-3 3-1-16,-1 4 0 16,-3-5-1-16,0-6 0 15,-3-1 0-15,-2-12 0 16,-2-7 0-16,-1-11 0 16,-1-11 0-16,-8-17-11 15,15 7-12-15,-15-7-12 16,11-31-3-16,-10 0-3 15,3-11-1-15,-6-14-2 16</inkml:trace>
        </inkml:traceGroup>
      </inkml:traceGroup>
    </inkml:traceGroup>
  </inkml:traceGroup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1-30T13:12:49.308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6C8C16D3-BFB3-46CE-81ED-81304911D634}" emma:medium="tactile" emma:mode="ink">
          <msink:context xmlns:msink="http://schemas.microsoft.com/ink/2010/main" type="writingRegion" rotatedBoundingBox="3534,4518 25163,5121 24930,13457 3301,12853"/>
        </emma:interpretation>
      </emma:emma>
    </inkml:annotationXML>
    <inkml:traceGroup>
      <inkml:annotationXML>
        <emma:emma xmlns:emma="http://www.w3.org/2003/04/emma" version="1.0">
          <emma:interpretation id="{8191362F-CC9A-419F-AD16-7143BC3F9F58}" emma:medium="tactile" emma:mode="ink">
            <msink:context xmlns:msink="http://schemas.microsoft.com/ink/2010/main" type="paragraph" rotatedBoundingBox="3534,4518 23210,5067 23090,9357 3414,880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5454AF3-5FA9-4BA2-8C23-3259BCF3BBB9}" emma:medium="tactile" emma:mode="ink">
              <msink:context xmlns:msink="http://schemas.microsoft.com/ink/2010/main" type="line" rotatedBoundingBox="3534,4518 23210,5067 23090,9357 3414,8808"/>
            </emma:interpretation>
          </emma:emma>
        </inkml:annotationXML>
        <inkml:traceGroup>
          <inkml:annotationXML>
            <emma:emma xmlns:emma="http://www.w3.org/2003/04/emma" version="1.0">
              <emma:interpretation id="{FE3D0AEB-80A8-4D40-82F0-3CEC6107B751}" emma:medium="tactile" emma:mode="ink">
                <msink:context xmlns:msink="http://schemas.microsoft.com/ink/2010/main" type="inkWord" rotatedBoundingBox="3534,4518 23210,5067 23090,9357 3414,8808"/>
              </emma:interpretation>
              <emma:one-of disjunction-type="recognition" id="oneOf0">
                <emma:interpretation id="interp0" emma:lang="en-US" emma:confidence="0">
                  <emma:literal>tat-Ron-frantic)</emma:literal>
                </emma:interpretation>
                <emma:interpretation id="interp1" emma:lang="en-US" emma:confidence="0">
                  <emma:literal>lat-Ron-frantic)</emma:literal>
                </emma:interpretation>
                <emma:interpretation id="interp2" emma:lang="en-US" emma:confidence="0">
                  <emma:literal>tat-Ron-fainting)</emma:literal>
                </emma:interpretation>
                <emma:interpretation id="interp3" emma:lang="en-US" emma:confidence="0">
                  <emma:literal>tae-Ron-frantic)</emma:literal>
                </emma:interpretation>
                <emma:interpretation id="interp4" emma:lang="en-US" emma:confidence="0">
                  <emma:literal>tat-Ron-faintish)</emma:literal>
                </emma:interpretation>
              </emma:one-of>
            </emma:emma>
          </inkml:annotationXML>
          <inkml:trace contextRef="#ctx0" brushRef="#br0">4685-464 57 0,'-26'-53'29'0,"12"9"1"16,19 4 0-16,-10-34-6 15,23 12-3-15,-9-26-5 16,22 13-2-16,-1-13-3 15,10 9-3-15,9-4-4 16,3 12-4-16,15 10 0 16,3 8 0-16,1 18 0 0,3 4 0 15,10 14 0 1,0 8 0-16,-5 18 0 16,1 4 0-16,-6 13-1 15,-16 9 1-15,-5 14 0 0,-18 4-1 16,-9 17 0-16,-21 0 0 15,-23 14 0-15,-13-1 0 16,-13 5 1-16,-9 4-1 16,-13-4 0-16,-13 0 1 15,0-9 0-15,-10 0 0 16,15-8 0-16,3-5 0 16,5-9 0-16,4-9 0 15,23-13 0-15,39-35 1 16,-53 49-1-16,53-49 0 15,0 0 1-15,0 0 0 16,0 0-1-16,0 0 1 16,0 0-1-16,22-49 0 0,-22 49 0 15,0 0 0-15,26-48 0 16,-26 48 0-16,0 0 0 16,57-35 0-16,-57 35 0 15,62-9 0-15,-62 9 0 16,79 5 0-16,-79-5 0 15,80 30 0-15,-32 1 0 16,5 9 0-16,9 8 1 16,0 9-1-16,-1 13 1 15,1 10-1-15,0-1 1 16,-5 9-2-16,-9-5 2 16,1 5-1-16,-18-9-1 15,-9 0 1-15,-9-13-1 0,-9-9 1 16,-4-8-1-16,0-49 1 15,-13 57 0-15,13-57 1 16,0 0-1-16,0 0-5 16,0 0-13-16,-40-53-7 15,40 53-7-15,31-75-1 16,-13 31-2-16,-1-13 1 16,23-4-2-16</inkml:trace>
          <inkml:trace contextRef="#ctx0" brushRef="#br0" timeOffset="-736.0413">4711-1137 97 0,'0'0'36'0,"0"0"-4"15,0 0-6-15,-35 53-5 16,44 4-5-16,-5 9-6 16,5 17-5-16,4 10-5 15,1 12 0-15,3 18 0 0,1 0 0 16,0 5 0-16,-5 8 0 16,4-4 1-16,-3 4-1 15,-1-4 0 1,-4-13 0-16,-1-9 1 0,-3-9-1 15,-5-18-1-15,4-21 1 16,-4-18 0-16,0-44 0 16,0 0-12-16,0 0-8 15,0 0-5-15,5-75-4 16,-1 9-3-16,5-31-4 16,-5-8-1-16,1-9-2 15,-10-5 26-15</inkml:trace>
          <inkml:trace contextRef="#ctx0" brushRef="#br0" timeOffset="712.2053">7038-1858 77 0,'-44'26'38'0,"-18"5"-6"16,18 9-6-1,-22-5-5-15,22 13-4 16,-13 1-6-16,17 12-2 16,0 10-4-16,5 12-2 15,-5 23-3-15,5 25 0 0,4 14 0 16,-4 14 0-16,0 17-1 15,-5 4 1-15,1 13 1 16,8 1-1-16,9-1 1 16,13-17-1-16,4-5 1 15,19 1 0-15,8-14 0 16,22-4 0-16,17-22-1 16,-3-18 0-16,8-13-1 0,13-26 1 15,0-18 0 1,10-22-1-16,3-13-4 15,-17-39-11-15,26 3-7 16,-17-25-8-16,13-10-5 0,-22-3-5 16,0-19 2-16,-14 1-2 15</inkml:trace>
          <inkml:trace contextRef="#ctx0" brushRef="#br0" timeOffset="1591.8049">7280-974 90 0,'88'30'36'16,"0"-21"-3"-16,5-22-8 0,44 9-2 16,-1-27-6-16,36 22-5 15,-5-13-9 1,14 0-3-16,-9 13-1 16,-5 1 1-16,1-1 0 0,-18 13 0 15,-9 14 0-15,-22-10-1 16,-14 23-5-16,-30-4-9 15,0 12-8-15,-44 5-6 16,-9 9-5-16,-26-5-2 16,-18 9-6-16,-9 1 1 15,-18-10 31-15</inkml:trace>
          <inkml:trace contextRef="#ctx0" brushRef="#br0" timeOffset="2371.7797">8007 125 86 0,'0'0'42'0,"0"52"-10"16,0-52-5-16,5 97-7 16,-10-35-7-16,27 17-3 15,-17 4-3-15,17 14-3 16,-9 4-4-16,9 0 0 16,-4-4 0-16,-5 4 0 15,-4-4 0-15,-1-14 0 16,-3-4-1-16,8-17 1 15,-9-14 0-15,-4-48 0 0,5 44-1 16,-5-44 1-16,0 0-1 16,-5-75 0-16,10 18-4 15,-14-9-4-15,18-13 0 16,-9-13-2-16,18-5 1 16,-5-4 0-16,18 4 1 15,4-8-1-15,4 17 5 16,6 0 4-16,-1 9 2 15,8 4 0-15,-7 18 3 16,7 9 3-16,-8 13 1 16,9 21 2-16,-13 19 0 15,13 30-1-15,-9 4 0 16,4 36 0-16,-4 4-3 0,5 27-2 16,-9 4-2-16,-5 8-2 15,0 10 0-15,-13-5 0 16,0 0 0-16,-4-9 1 15,-9-13-1-15,-5-21 0 16,0-10-1-16,-8-31-11 16,4-39-7-16,0 0-6 15,0 0-5-15,0 0-5 16,0-83 1-16,-4 17 1 16,17-9 0-16</inkml:trace>
          <inkml:trace contextRef="#ctx0" brushRef="#br0" timeOffset="1243.2612">8668-2526 78 0,'0'0'33'0,"0"0"-3"16,-44 4-6-16,35 36-5 15,-8-1-3-15,17 23-3 16,-5 0-1-16,14 21-2 16,-5 1-4-16,5 8-4 15,-4 0-2-15,4 1 0 16,-9-6 1-16,-5 1-1 15,-8-17 0-15,4-14 1 16,5-4-3-16,4-53-11 16,-9 70-10-16,9-70-6 15,0 0-6-15,0 0 2 16,0 0-8-16,0 0 1 16,-40-40 12-16</inkml:trace>
          <inkml:trace contextRef="#ctx0" brushRef="#br0" timeOffset="3047.7077">9228 775 123 0,'0'0'39'0,"0"0"-8"16,57 31-13-16,-57-31-11 16,66-13-13-16,-17 17-14 15,-5-8-9-15,13-5-5 16,-9-13-1-16,5-4-5 0,0-14-1 15,-4-13 29-15</inkml:trace>
          <inkml:trace contextRef="#ctx0" brushRef="#br0" timeOffset="2832.3178">9545 1703 55 0,'0'0'32'16,"0"0"-2"-16,0 0-1 16,31-49-5-16,-36 10-3 15,5 39-2-15,9-57-3 0,-9 57-3 16,9-53-3-16,-9 53-7 16,0-62-3-1,0 23 0-15,-4-5 0 16,-5-9 0-16,0-9-1 0,-9-12 1 15,10-10 1-15,-6-8-1 16,10-5 0-16,-5-4 0 16,18 0 0-16,4-4 0 15,14-1-1-15,3 5 1 16,19 17-2-16,-5 10-1 16,13 17 0-16,-8 8 0 15,-1 32-4-15,-48 17-6 16,75 30-6-16,-62 14-6 0,5 18-2 15,-22 4-3 1,-10 9-3-16,-3 4-3 16,-14-18 1-16,9 5 21 15</inkml:trace>
          <inkml:trace contextRef="#ctx0" brushRef="#br0" timeOffset="3732.0834">10008-988 70 0,'0'0'34'16,"39"-39"-10"-16,-39 39 0 16,58-40-4-16,-58 40-4 15,70-22-3-15,-70 22-4 16,88 9-1-16,-48 22-2 16,8 13 1-16,-8 13-4 15,-5 13-3-15,-8 5-1 16,-1 4 1-16,-13 9 0 0,-13-4-1 15,0-5 1-15,-13-5-1 16,-5-3 0-16,-8-10 1 16,-9-4-1-1,-5-8 0-15,0-10 0 0,1-8 0 16,-5-4 0-16,0-10 1 16,4-4-1-16,40-13 1 15,-66 14-1-15,66-14 0 16,-40 0-1-16,40 0 0 15,0 0 0-15,0 0 1 16,0 0 2-16,0 0 0 16,0 0 0-16,66-5 1 0,-17 1 1 15,4-1 1-15,8 5-1 16,6 0-1-16,3 0-2 16,9 5 0-16,1 4 1 15,-5-1-1 1,-5 5 0-16,-4-4 0 0,-13 4 0 15,0 1-1-15,-13 3-3 16,-40-17-10-16,52 18-9 16,-52-18-6-16,0 0-5 15,0 0 2-15,40-22 0 16,-40 22-1-16</inkml:trace>
          <inkml:trace contextRef="#ctx0" brushRef="#br0" timeOffset="-3812.5481">-3-1858 75 0,'0'0'36'0,"0"0"-1"16,0 0-7-16,0 0-4 16,0 0-4-16,-40 26-4 15,40-26-4-15,5 40-4 0,-5-40-7 16,4 48-1 0,-4-48 0-16,4 66 0 15,1-22 0-15,-5 0 0 0,0 9 0 16,4 0 0-16,-8 17 0 15,-1-4-1-15,1 0 1 16,4 0 0-16,-9 9 0 16,5-5 0-16,4-4 0 15,-5-5-1-15,5-8 2 16,-4-4-1-16,4-49 0 16,0 61-1-16,0-61-4 15,0 0-12-15,0 0-7 16,0 0-6-16,-13-48-4 15,13 48-3-15,4-49-5 16,-4 49 0-16,-4-44 21 16</inkml:trace>
          <inkml:trace contextRef="#ctx0" brushRef="#br0" timeOffset="-3267.3629">-950-434 27 0,'-58'0'16'0,"58"0"-2"0,-48-13 6 16,48 13-2-16,0 0-1 15,-44-13 1-15,44 13 5 16,0 0-3-16,0 0-1 16,0 0-3-16,75 9-1 15,-31-9-3-15,35 9-2 16,5-5-3-16,30-4-7 15,19 0 0-15,12 0 0 16,14 0-1-16,17 0 1 0,13-4-1 16,14 4 1-16,4-5 0 15,0 5-1-15,5 0 1 16,-10 0 0-16,1 0 0 16,-14 0-1-16,-21 0 1 15,-23 0 0-15,-21 5-1 16,-27-1 0-16,-27 0 0 15,-26-4-11-15,-44 0-8 16,0 0-5-16,27 40-4 16,-27-40-4-16,-40 26-3 15,40-26-3-15,-53 27-1 16,53-27 30-16</inkml:trace>
          <inkml:trace contextRef="#ctx0" brushRef="#br0" timeOffset="-2292.873">217 327 26 0,'0'0'17'0,"-75"26"-6"16,75-26 2-16,-61 13-2 16,61-13 1-16,0 0 2 0,-49 5 3 15,49-5 4-15,0 0 0 16,0 0-2-16,0 0 0 15,0 0-3-15,0 0-2 16,-9-44-4-16,9 44-3 16,0 0-5-16,22-62-1 15,-22 62 0-15,49-57 0 16,-14 18 0-16,9 3-1 16,9 6 0-16,9-6 0 15,-1 10 0-15,1 4-2 16,-5 4 1-16,1 18 0 15,-10 9 0-15,-4 13 1 16,-9 22-1-16,-8 9 1 0,4 9-1 16,-18 12 2-16,5 5-1 15,-14 9 0-15,-4 5 0 16,4-6 0-16,-4 6-1 16,5-1 1-16,-10-4 0 15,5 0-1-15,0 0 1 16,5-18 0-16,-5 5 0 15,4-9 0-15,1-18 0 16,-5-8 0-16,0-40 1 16,4 48-1-16,-4-48 1 15,0 0 0-15,0 0-1 16,0 0 1-16,0 0 0 0,26-39 0 16,-26 39-1-16,-4-66 1 15,-5 22-1-15,-4-9 1 16,4 0-1-16,-8 0 0 15,-1 1-1-15,0 3 0 16,-8-3 1-16,-5 3-1 16,31 49 0-16,-75-75 1 15,31 49-1-15,0 4 0 16,-9 9 1-16,0 9 0 16,0 8 0-16,5 14 0 15,-1 8-1-15,1 9 1 16,4 13 0-16,9 5 0 15,4-9 0-15,9 18 0 0,4-1 0 16,9 5 0-16,9-9 0 16,-4 0 0-16,4-8 0 15,0-5 0-15,0-5-1 16,0-39 1-16,-4 53 0 16,4-53 0-16,0 0 0 15,0 0 0-15,0 0 0 16,0 0-12-16,0 0-9 15,0 0-7-15,-23-48-6 16,23 48 1-16,18-71-4 16,4 14-4-16,5-4 2 15</inkml:trace>
          <inkml:trace contextRef="#ctx0" brushRef="#br0" timeOffset="-1572.2097">2592-210 77 0,'0'0'31'16,"53"36"-7"-16,-13-41-11 15,8 5-4-15,14-4-3 16,4 4-2-16,4 0-5 0,-4 0-7 16,1 4-6-16,-10-4-4 15,-13 5-3-15,-44-5-3 16,57 13-2-16,-57-13-5 15,0 0 11-15,0 0 20 16</inkml:trace>
          <inkml:trace contextRef="#ctx0" brushRef="#br0" timeOffset="-1316.4808">2473 252 58 0,'0'0'34'0,"27"53"-8"15,-27-53-4-15,70 35-4 16,-17-22-3-16,4-17-4 16,9-1-7-16,5 1-10 15,-5 0-8-15,13-1-9 16,-13-12-5-16,-4 3-3 15,0 1-4-15,-23-4 0 16,10 3 20-16</inkml:trace>
          <inkml:trace contextRef="#ctx0" brushRef="#br0" timeOffset="4135.414">12572-741 135 0,'57'39'39'15,"1"-30"-7"-15,-19-22-12 16,32 8-12-16,4 1-7 16,4-5-1-16,-4 5 0 15,-9-5-14-15,9 18-10 16,-22-9-8-16,0 4-2 16,-14 1-3-16,1-5-3 15,-40 0 0-15</inkml:trace>
          <inkml:trace contextRef="#ctx0" brushRef="#br0" timeOffset="4685.0012">15070-2254 87 0,'-22'-48'35'0,"22"48"-5"15,0 0-5-15,0 0-5 16,0 0-4-16,-22 48-3 15,31 5-6-15,0 13-6 16,8 9-1-16,1 17 0 16,4 14 0-16,5 4 0 0,-5 8-1 15,4 1 1-15,-4-9 0 16,-4 0-1-16,-5-9 1 16,-9-13-1-1,-4-18-1-15,9 5-13 0,-22-36-9 16,13-39-6-16,-27 49-5 15,27-49 4-15,-39-27 0 16,39 27-2-16</inkml:trace>
          <inkml:trace contextRef="#ctx0" brushRef="#br0" timeOffset="5032.1735">13986-372 116 0,'111'9'39'0,"3"-27"-7"16,36 18-8-16,-9-22-7 15,22 9-10-15,-4 4-7 16,4 9 0-16,0 0 0 0,0 9 0 16,0 4 0-16,-14 5 1 15,1-1-2-15,-22 1-9 16,0 13-10 0,-31-14-6-16,-9 14-4 0,-31-13-6 15,-17 8 5-15,-40-26-1 16,0 0-4-16</inkml:trace>
          <inkml:trace contextRef="#ctx0" brushRef="#br0" timeOffset="5820.1723">14268 472 114 0,'0'0'35'15,"0"0"-6"-15,-26 61-7 16,39-12-6-16,-13 3-6 16,13 14-8-16,5 18-2 0,0 13 1 15,4 13-1-15,-5-5 0 16,5 1 0-16,0-1-1 15,-8-8 1-15,-1-23 1 16,-4-8-1-16,-1-22 1 16,-8-44 0-16,0 0 1 15,0 0 0-15,0 0-1 16,0 0 1-16,14-74-1 16,-14 16 0-16,-5-3-1 15,1-14 0-15,4 5 0 16,0-9 0-16,0 0 0 15,9 0 0-15,4 4 0 16,4 0 1-16,10 0-1 0,8 9 0 16,5 5 0-16,4 4 1 15,4 8-1-15,1 14 0 16,4 9 0-16,0 8-1 16,-1 14 0-16,1 17 0 15,0 9 0-15,0 13-1 16,-4 18 0-16,3 8 0 15,1 10 1-15,-4 12 0 16,-10 5 0-16,1 9-1 16,-5 4 2-16,-8-4-1 15,-10-9 0-15,-3-5 0 16,-14-13 1-16,8-17 0 0,-8-53 0 16,-4 57-1-16,4-57-10 15,0 0-6-15,0 0-7 16,-9-57-4-16,5 18-4 15,4-5-2 1,-5-13 3-16,14-5 0 0,4 0 17 16</inkml:trace>
          <inkml:trace contextRef="#ctx0" brushRef="#br0" timeOffset="6233.4097">15824 911 59 0,'0'0'32'0,"0"0"-1"15,-5 49-5-15,5-49-2 16,-8 39-5-16,8-39-2 15,0 66-4-15,-5-22-6 16,10 13-7-16,3 9 0 16,-3 0 1-16,4 9-1 15,4 0 0-15,4 4 0 16,-3-4 1-16,3-5-1 0,5-9 1 16,5-3-1-16,12-6 2 15,-3-12-2-15,3-5 2 16,5-17-1-1,-44-18 0-15,75 17-2 0,-75-17-12 16,80-26-8-16,-80 26-7 16,61-71-2-16,-34 14-6 15,8-9-2-15,-9-13-2 16,5-22 11-16</inkml:trace>
          <inkml:trace contextRef="#ctx0" brushRef="#br0" timeOffset="6435.1489">15793-73 76 0,'-49'26'33'0,"49"-26"-4"16,-44 62-11-16,44-62-14 15,0 0-11-15,0 0-9 16,53 35-7-16,-9-48-5 15,9 4-5-15,-9-18 0 16,18 6 14-16</inkml:trace>
          <inkml:trace contextRef="#ctx0" brushRef="#br0" timeOffset="8591.7143">16502 129 18 0,'-4'-48'9'0,"4"48"3"15,0 0-1-15,0 0 1 16,9-49 0-16,-9 49 2 16,0 0 4-16,0-39 2 0,0 39 3 15,0 0-1-15,0 0-2 16,22-44-2-16,-22 44-4 16,0 0-4-1,48-22-4-15,-48 22-4 0,40-13-4 16,-40 13 0-16,70 4-1 15,-30 5 2-15,8 0 0 16,1-1 2-16,-5 19-1 16,0-5 1-16,0 4 0 15,-44-26 0-15,62 79-2 16,-45-26 1-16,-12 8-1 16,-10 5 1-16,-12 5-2 15,-10-1 1-15,-17 5-1 0,-9-5 1 16,-8-4 0-16,-1-13 0 15,-4 0 0-15,0-9 1 16,4-5 0-16,9-4 0 16,9-4 0-16,44-31 0 15,-61 44 0-15,61-44 2 16,0 0 0-16,0 0-1 16,0 0-1-16,0 0 1 15,0 0 0-15,44-4 0 16,-44 4-1-16,57-14-1 15,-57 14 1-15,79 9 0 16,-30 4 0-16,-1 1 0 16,9 3 0-16,1 1 0 0,8 8 1 15,-9 5 0-15,-4-5-1 16,-9 1 1-16,-4-1-1 16,-40-26 1-1,48 44-1-15,-48-44 1 0,0 0-2 16,31 53-8-16,-31-53-7 15,0 0-6-15,0 0-6 16,0 0-4-16,0 0-3 16,0 0 3-16,-44-31-1 15,44 31 9-15</inkml:trace>
          <inkml:trace contextRef="#ctx0" brushRef="#br0" timeOffset="9260.0784">17102-2174 104 0,'0'0'33'0,"0"0"-1"15,44 57-7-15,13 4-6 16,0-4-4-16,27 31-4 0,8 18-11 16,10 17 0-16,12 22 0 15,5 26 0-15,0 23-1 16,-4 17 0-16,-5 26 1 16,-9 9-1-16,-13 14 1 15,-13 3-1-15,-13 6 0 16,-18-10 0-16,-9-13 0 15,-17-17 0-15,-14-14 0 16,-8-26 0-16,-18-22-1 16,-5-26 0-16,-12-27 0 15,-5-35-6-15,4-17-13 16,-8-40-9-16,8-31-3 16,5-39-1-16,17-23 1 0,9-30-1 15</inkml:trace>
        </inkml:traceGroup>
      </inkml:traceGroup>
    </inkml:traceGroup>
    <inkml:traceGroup>
      <inkml:annotationXML>
        <emma:emma xmlns:emma="http://www.w3.org/2003/04/emma" version="1.0">
          <emma:interpretation id="{7489A595-8CAD-4177-B0DF-0F0B70C12C0D}" emma:medium="tactile" emma:mode="ink">
            <msink:context xmlns:msink="http://schemas.microsoft.com/ink/2010/main" type="paragraph" rotatedBoundingBox="6414,10326 25001,10760 24939,13415 6352,12981" alignmentLevel="2"/>
          </emma:interpretation>
        </emma:emma>
      </inkml:annotationXML>
      <inkml:traceGroup>
        <inkml:annotationXML>
          <emma:emma xmlns:emma="http://www.w3.org/2003/04/emma" version="1.0">
            <emma:interpretation id="{AC61E043-1713-43BD-8BE8-C4E32FDE809D}" emma:medium="tactile" emma:mode="ink">
              <msink:context xmlns:msink="http://schemas.microsoft.com/ink/2010/main" type="line" rotatedBoundingBox="6414,10326 25001,10760 24939,13415 6352,12981"/>
            </emma:interpretation>
          </emma:emma>
        </inkml:annotationXML>
        <inkml:traceGroup>
          <inkml:annotationXML>
            <emma:emma xmlns:emma="http://www.w3.org/2003/04/emma" version="1.0">
              <emma:interpretation id="{B847B87C-33DC-45CE-8A74-2AB3D3FD447C}" emma:medium="tactile" emma:mode="ink">
                <msink:context xmlns:msink="http://schemas.microsoft.com/ink/2010/main" type="inkWord" rotatedBoundingBox="6414,10326 25001,10760 24939,13415 6352,12981"/>
              </emma:interpretation>
              <emma:one-of disjunction-type="recognition" id="oneOf1">
                <emma:interpretation id="interp5" emma:lang="en-US" emma:confidence="0">
                  <emma:literal>R=1.097X107</emma:literal>
                </emma:interpretation>
                <emma:interpretation id="interp6" emma:lang="en-US" emma:confidence="0">
                  <emma:literal>R=1,097X107</emma:literal>
                </emma:interpretation>
                <emma:interpretation id="interp7" emma:lang="en-US" emma:confidence="0">
                  <emma:literal>R=1.097X\07</emma:literal>
                </emma:interpretation>
                <emma:interpretation id="interp8" emma:lang="en-US" emma:confidence="0">
                  <emma:literal>R=1,097X\07</emma:literal>
                </emma:interpretation>
                <emma:interpretation id="interp9" emma:lang="en-US" emma:confidence="0">
                  <emma:literal>R=i.097X107</emma:literal>
                </emma:interpretation>
              </emma:one-of>
            </emma:emma>
          </inkml:annotationXML>
          <inkml:trace contextRef="#ctx0" brushRef="#br0" timeOffset="10595.8751">1830 3689 54 0,'17'-83'23'16,"28"-9"-7"-16,7 4-4 15,10-5-5-15,22 10-1 16,4 4 0-16,26 13-2 16,1 18 0-16,13 26 0 15,-5 17 0-15,1 27 0 16,-14 31-2-16,-22 17-1 0,-18 18-1 16,-26 18 0-16,-22 8-1 15,-26 5-1-15,-31 12-1 16,-18-16-2-16,-13 3-1 15,-9-12-1-15,-13-5 0 16,4-26 0-16,0-5 2 16,18-17 0-16,5-22 2 15,21-9 2-15,40-22 1 16,0 0 3-16,0 0 1 16,0-71 1-16,31 27-1 15,4 0 1-15,5 0 0 16,-9 9 2-16,13-4 0 15,-5 17 1-15,-39 22 1 0,71-5 1 16,-32 14 1 0,19 31 2-16,-5-1 0 15,21 27-3-15,-7 0 0 16,12 26-4-16,-9-4 1 0,5 18-3 16,-22-5-1-16,-9 4-3 15,-9-8 0-15,-13-13-1 16,-13-10 1-16,-4-21-6 15,-1-5-9-15,-4-48-7 16,0 0-6-16,0 0-3 16,0 0-7-16,27-57-1 15,-5-4 1-15,0-18 18 16</inkml:trace>
          <inkml:trace contextRef="#ctx0" brushRef="#br0" timeOffset="9994.8863">2077 3536 117 0,'0'0'37'16,"0"0"-7"0,0 0-8-16,-31 39-5 15,26 14-6-15,10 30-6 16,8 23-6-16,-4 17 0 16,-5 22 2-16,9 9-2 0,1 13 2 15,3 9-1-15,-4-9 0 16,5-5 0-16,0-8 0 15,-1-17 0-15,5-19-1 16,-8-17 1-16,3-8-8 16,-8-45-8-16,13 0-8 15,-22-48-7-15,0 0-3 16,-4-44-5-16,-10-21 1 16,-8-28-1-16</inkml:trace>
          <inkml:trace contextRef="#ctx0" brushRef="#br0" timeOffset="10900.305">4077 3971 97 0,'62'31'41'0,"4"-14"-2"16,17 10-11-16,-16-27-8 15,21 13-6-15,-9-4-20 16,0-18-13-16,1 13-9 0,-14-17-6 16,4 9 1-16,-30-18-1 15,8 4 0-15,-48 18-1 16</inkml:trace>
          <inkml:trace contextRef="#ctx0" brushRef="#br0" timeOffset="11124.616">4244 4639 109 0,'22'44'34'0,"-22"-44"-3"15,89 39-8-15,-37-43-4 16,28 4-7-16,-1 4-16 16,5-25-16-16,30 16-7 15,-8-17-6-15,4 0-5 16,5-4-3-16,-5-9-1 16,-13 4 20-16</inkml:trace>
          <inkml:trace contextRef="#ctx0" brushRef="#br0" timeOffset="11703.2291">5932 3360 60 0,'0'0'32'15,"-26"-49"-6"-15,26 49 0 16,-18 40-3-16,9 8-5 15,31 45-3-15,-9 3-5 16,23 32-2-16,-10 13-2 16,14 17-3-16,4 9-3 15,0-9 0-15,0 9 1 0,-4-9-2 16,-10-13 1-16,6-13 0 16,-10-17 0-1,-8-28-2-15,-1-7-11 16,-8-36-8-16,-9-44-6 0,40 26-4 15,-40-26-1-15,48-62 1 16,-13 1 1-16,-4-9 1 16</inkml:trace>
          <inkml:trace contextRef="#ctx0" brushRef="#br0" timeOffset="11868.3488">6919 4872 102 0,'-9'92'31'15,"5"5"-2"1,-9-18-1-16,8-9-9 16,1-8-19-16,4-62-15 15,9 66-14-15,-9-66-6 0,0 0-3 16,66-84 0-16,-14 5-2 16</inkml:trace>
          <inkml:trace contextRef="#ctx0" brushRef="#br0" timeOffset="12512.6398">8963 3668 77 0,'-13'-62'37'16,"-9"18"-5"-16,22 44-5 16,-57-70-6-16,57 70-4 15,-71-62-3-15,32 45-4 0,-10-5-3 16,1 8-4-1,-14 14-4-15,-13 9-2 16,0 18 0-16,-13 8 0 16,9 26 0-16,-9 14 0 0,8 22 1 15,10 17 0-15,8 18 1 16,23 9 0-16,21-1 2 16,18 14 0-16,31-13 0 15,26-5 1-15,18-22 0 16,31-8 0-16,8-23-1 15,10-8 1-15,-1-27-1 16,9-21-1-16,-4-14-1 16,-13-13 1-16,-10-9-2 15,-17-17 1-15,-21-5 0 16,-6-13 1-16,-8-9 0 16,-18-4 0-16,-13-9 0 15,-8-17 0-15,-10-10 1 0,-8-17-1 16,-14-13 1-16,-13-17-1 15,-9 8 1-15,-4-13-2 16,0 17-6-16,-9 10-4 16,9 34-4-16,-8 1-4 15,25 43-4-15,27 40-5 16,-53-31-3-16,53 31-3 16,0 0 10-16,-22 44 5 15,22-44 2-15</inkml:trace>
          <inkml:trace contextRef="#ctx0" brushRef="#br0" timeOffset="13271.567">10933 4446 41 0,'4'-53'24'0,"-8"13"2"16,4 40 3-16,13-74-4 15,-13 74-1-15,13-71-2 0,5 36-2 16,-22-13-3-16,4 48-5 15,-5-84-5 1,-12 40-5-16,-10-4-1 16,-13-5 0-16,-4 5-1 0,-4 13 1 15,-9-1-2-15,-9 6-1 16,-9 21-2-16,-9 4 0 16,9 27 0-16,-9 18 0 15,14 17 0-15,-5 18 0 16,13 13 1-16,5 17 1 15,22-4 1-15,13 5 1 16,17-5 1-16,14-9-1 0,22-13 2 16,22-17 0-1,17-18 1-15,14-22-2 16,4-18 0-16,5-13 0 16,-1-17 1-16,1-9-2 15,-14-13-1-15,-8-10 0 0,-10 1 1 16,-12-4 0-16,-10 12 1 15,-8 5 0-15,-31 44-1 16,35-57-1-16,-35 57 1 16,0 0-1-16,0 0 0 15,-13 57-1-15,-4-8 0 16,8 12 0-16,-4 10 1 16,8 17 1-16,10 4-1 0,3 18 1 15,-3 8 1 1,-1 19-1-16,9-5 0 0,1-5 0 15,-6-4 0 1,1-9 0-16,-9-12 1 0,9-19-1 16,0-17 1-16,-9-66-9 15,26 66-7-15,-26-66-5 16,0 0-6-16,44-40-5 16,-13-8 0-16,-4-22-6 15,8-23-3-15,9-12 25 16</inkml:trace>
          <inkml:trace contextRef="#ctx0" brushRef="#br0" timeOffset="13752.2597">11761 4437 104 0,'0'0'42'16,"22"-40"-11"-16,-22 40-8 16,71-48-6-16,-23 17-6 15,18 13-4-15,9 1-9 16,0-1-1-16,4 1 2 16,-4 4 0-16,-13-1 2 15,0 1-1-15,-14 13 0 16,-8 0 0-16,-40 0 0 15,40 27-1-15,-40-27 1 16,22 70-1-16,-18-26 0 0,-4 13 0 16,0 9 1-16,4 4-1 15,1 14 1-15,8 4 0 16,0 13 0-16,5 4 0 16,-1 14 0-16,6 0 0 15,-6 8 0-15,1-4 0 16,4-8 0-16,-13-1 0 15,4-22 0-15,-9-13 0 16,1-13 0-16,-5-26 0 16,0-40-10-16,0 0-7 15,0 0-7-15,0 0-7 16,0-49-3-16,-14-8-3 16,1-13-5-16,0-9 14 0</inkml:trace>
          <inkml:trace contextRef="#ctx0" brushRef="#br0" timeOffset="13980.4498">12127 5298 94 0,'9'40'44'15,"-9"-40"-1"-15,70-22-16 16,1 9-12-16,-1-14-8 15,14-3-6-15,13-6 0 16,-5-3-14-16,14 12-11 0,-4-3-8 16,-1 3-5-16,-9 5-4 15,1-4-1-15,-14 4 0 16</inkml:trace>
          <inkml:trace contextRef="#ctx0" brushRef="#br0" timeOffset="14527.7903">14154 4139 101 0,'0'0'41'15,"0"0"-10"-15,0 0-7 16,0 0-6-16,26 66-6 0,23-9-7 16,8 13-5-16,22 9 1 15,9 18-1-15,14 9 0 16,8-1 1-16,4 9-1 15,-8-13 0-15,9-4 0 16,-9-5 0-16,-10-8 0 16,-16-14 0-16,-10-17-3 15,-12-1-10-15,-58-52-7 16,74 58-4-16,-74-58-6 16,0 0-4-16,0-75 0 15,-13 22-3-15,-18-22 3 16,-4-21 30-16</inkml:trace>
          <inkml:trace contextRef="#ctx0" brushRef="#br0" timeOffset="14843.4466">15035 4025 62 0,'0'0'37'0,"0"0"-8"15,0 0-3-15,-40 17-4 16,40-17-3-16,-13 53-3 16,13 4-6-16,-13 0-6 15,0 31-5-15,-5 0 0 16,5 13 0-16,-9 9 1 0,0 4 0 16,0-4 0-16,0-4 0 15,-5-19 0-15,10-12-1 16,3 0-7-16,-3-36-6 15,17 1-6-15,0-40-5 16,0 0-4-16,0 0-3 16,0 0-4-16,44-62-3 15,-22 14 22-15</inkml:trace>
          <inkml:trace contextRef="#ctx0" brushRef="#br0" timeOffset="15318.2912">16348 4012 60 0,'0'0'37'0,"-35"44"-1"0,48 21-13 16,-13 6-4-16,22 25-4 16,-9 10-4-16,23 26 0 15,-14 4-3-15,13 9-4 16,0 0-4-16,-4-9 1 16,0-8-1-16,4-10-2 15,5-8-8-15,-18-31-8 16,13-4-7-16,-9-36-5 15,-26-39-5-15,66 9 2 0,-66-9-4 16,80-83 3 0</inkml:trace>
          <inkml:trace contextRef="#ctx0" brushRef="#br0" timeOffset="15871.3623">17824 4275 31 0,'0'0'19'0,"-17"-44"3"16,17 44 0 0,-23-39 3-16,23 39 0 15,-44-27-1-15,5 14-5 16,39 13-2-16,-66 9-3 0,66-9-4 15,-66 44-5-15,39-4-4 16,-4 8-4-16,9 18 0 16,5 4 2-16,8 14-1 15,9 3 2-15,13 14 0 16,5 1 1-16,8 3-1 16,9 5 1-16,14 0 0 15,8-14-1-15,5-3 0 16,4-23 0-16,4-13 0 15,5-17-1-15,0-23 0 16,0-13 0-16,-9-25 0 16,0-15 1-16,-8-12-1 15,-6-13 1-15,-3-14 0 0,-14-13 1 16,-8-9-1-16,-19-13 1 16,-8 5-1-16,-22-9 1 15,-13 0 0-15,-22 12-2 16,-5 15 2-16,-13 16-2 15,-4 14 1-15,0 18-3 16,4 4-5-16,22 35-6 16,-4-14-4-16,57 14-5 15,-44-4-5-15,44 4-6 16,0 0 3-16,88-48 1 16,-18 17 5-16</inkml:trace>
          <inkml:trace contextRef="#ctx0" brushRef="#br0" timeOffset="16402.9577">18983 3946 51 0,'0'0'29'16,"48"4"5"-16,1 1-5 16,-9-14-4-16,17 4-3 0,-9-8-4 15,18 4-4-15,-4-13-4 16,4 5-6-16,0-5-5 16,-4-4 1-1,-9-1-1-15,0 10 2 16,0-5-1-16,-9 8 1 0,-5 10 0 15,-39 4-1-15,66 4 1 16,-66-4 0-16,58 27-1 16,-58-27 0-16,48 48 0 15,-48-48 0-15,40 70 0 16,-18-21 0-16,0 8-1 16,-9 9 1-16,5 13-1 15,-5 4 1-15,5 5 0 0,-10 9-1 16,1 0 1-16,-4-1-1 15,-5-4 1-15,-5-8-1 16,5-9 1-16,-4-18-1 16,-1-5 1-16,5-52-1 15,0 66-6-15,0-66-8 16,0 0-6-16,0 0-5 16,0 0-4-16,0 0-4 15,31-44 1-15,-40 0 0 16,5-4 6-16</inkml:trace>
          <inkml:trace contextRef="#ctx0" brushRef="#br0" timeOffset="16651.1336">19639 4583 90 0,'14'44'35'0,"-14"-44"-5"16,61-5-7-16,-61 5-2 16,84-4-3-16,-35-5-5 15,12 9-6-15,14 5-15 16,-18-14-9-16,18 9-9 16,-17-5-8-16,12 5 0 15,-17-8 0-15,13-1-1 0,-22-9 0 16</inkml:trace>
        </inkml:traceGroup>
      </inkml:traceGroup>
    </inkml:traceGroup>
  </inkml:traceGroup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1-30T13:13:07.165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8 109 81 0,'-9'-66'34'0,"9"66"0"15,-4-48-5-15,4 48-5 16,0 0-4-16,0 0-6 16,0 0-8-16,0 0-7 15,8 48 1-15,-3 9-1 16,-5 13 1-16,9 18 0 16,-1 9 0-16,1 4 0 0,0 4 0 15,0-3 0-15,4-10 0 16,0-18 0-16,5-12 0 15,-9-22-1-15,-9-40-1 16,0 0 1-16,44 22 0 16,-44-22-1-16,26-66 1 15,-13 22-1-15,5-18 1 16,-5-4 0-16,5-17 1 16,0-1 0-16,-1 1 0 15,1-1 0-15,-1 10 0 16,1 8 0-16,0 9 0 15,4 13 1-15,-22 44 0 16,66-40-1-16,-66 40 1 0,75 5 0 16,-22 17 0-1,4 4 0-15,5 18-1 16,8 9 2-16,1 8-2 16,-1 5 1-16,-4 4-1 0,5 1 1 15,-18-6-1-15,-1-7 0 16,-12-15 0-16,-40-43 0 15,44 62-1-15,-44-62-3 16,0 0-4-16,0 0-2 16,0 0-2-16,5-53 1 15,-5 53 0-15,-5-92 0 16,18 39 1-16,-8-17 6 16,4-9 8-16,17 17 5 0,-13-17 2 15,27 18 1 1,-14-9-1-16,27 26 1 15,-18-5-1-15,18 27-3 16,-13 9-3-16,13 13-5 0,-9 18 1 16,4 8-1-16,1 22-1 15,4 9 2-15,0 9-2 16,-1 9 1-16,-3 0 0 16,-5 4-1-16,0-4 1 15,-13-14-1-15,-14-4 0 16,-8-17-1-16,0-1-7 15,-9-39-8-15,0 0-4 16,0 0-4-16,0 0-3 16,-44 5-2-16,44-5-3 15,-9-40 0-15,9 40 10 16,5-70 9-16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1-30T13:13:07.47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0 123 86 0,'0'0'34'0,"48"9"0"16,-48-9-4-16,66-9-8 0,-66 9-6 16,67-9-5-16,-67 9-11 15,66-9-10-15,-22 14-9 16,-44-5-5-16,70-14-6 16,-70 14-3-16,71-22 0 15,-71 22-3-15,66-48 3 16,-22 22 19-16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1-30T13:13:07.780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3 0 72 0,'0'0'34'0,"4"39"-2"16,-4-39-6-16,5 97-4 16,-14-36-2-16,22 32-5 15,-17-10-3-15,8 14-3 16,-8-5-6-16,4-13-5 15,8-4-7-15,-21-22-11 0,22-9-7 16,-9-44-6-16,0 0 1 16,0 0-5-16,0 0-2 15,44-80-1-15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1-30T13:15:32.699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7A327114-A37C-4940-AC00-8B327985556C}" emma:medium="tactile" emma:mode="ink">
          <msink:context xmlns:msink="http://schemas.microsoft.com/ink/2010/main" type="writingRegion" rotatedBoundingBox="3167,3671 28320,3990 28186,14562 3033,14243"/>
        </emma:interpretation>
      </emma:emma>
    </inkml:annotationXML>
    <inkml:traceGroup>
      <inkml:annotationXML>
        <emma:emma xmlns:emma="http://www.w3.org/2003/04/emma" version="1.0">
          <emma:interpretation id="{C1BEE88E-C9FA-4C5D-8B30-3291D0D2488B}" emma:medium="tactile" emma:mode="ink">
            <msink:context xmlns:msink="http://schemas.microsoft.com/ink/2010/main" type="paragraph" rotatedBoundingBox="3167,3671 28320,3990 28260,8750 3107,843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0F5AF4A-1510-4D42-9337-FF6122E659DB}" emma:medium="tactile" emma:mode="ink">
              <msink:context xmlns:msink="http://schemas.microsoft.com/ink/2010/main" type="inkBullet" rotatedBoundingBox="3146,5379 4846,5400 4814,7886 3114,7865"/>
            </emma:interpretation>
            <emma:one-of disjunction-type="recognition" id="oneOf0">
              <emma:interpretation id="interp0" emma:lang="en-US" emma:confidence="1">
                <emma:literal>E</emma:literal>
              </emma:interpretation>
              <emma:interpretation id="interp1" emma:lang="en-US" emma:confidence="0">
                <emma:literal>[</emma:literal>
              </emma:interpretation>
              <emma:interpretation id="interp2" emma:lang="en-US" emma:confidence="0">
                <emma:literal>EH</emma:literal>
              </emma:interpretation>
              <emma:interpretation id="interp3" emma:lang="en-US" emma:confidence="0">
                <emma:literal>ED</emma:literal>
              </emma:interpretation>
              <emma:interpretation id="interp4" emma:lang="en-US" emma:confidence="0">
                <emma:literal>EL</emma:literal>
              </emma:interpretation>
            </emma:one-of>
          </emma:emma>
        </inkml:annotationXML>
        <inkml:trace contextRef="#ctx0" brushRef="#br0">-198-185 35 0,'-49'5'23'0,"49"-5"1"16,-48 39-1-16,48-39 2 16,-49 66 1-16,19-26-2 0,16 26-2 15,-21-5-3-15,13 27-3 16,-9-9-4-1,9 22-6-15,-9 5-6 16,5 8 0-16,0 5 0 0,-1-5 0 16,5 4 0-16,9 1 0 15,-14 0 0-15,10-1 0 16,-1-8 0-16,5-4 0 16,0-5 0-16,4-9 0 15,-4 0 0-15,13-4 0 16,0-9 0-16,4-9 0 15,5-4 0-15,4-13 0 16,9-5 0-16,5-4 0 16,-27-44 0-16,70 36 0 15,-17-32 0-15,4-4 0 16,14-9 0-16,12-4 0 16,10-5 0-16,8 1 0 0,5 4 0 15,0-1 0-15,0 1 0 16,-5 9 0-16,-13 4 0 15,-9 4 0-15,-21 9 0 16,-14 5 0-16,-5 0 0 16,-39-18-4-16,31 44-13 15,-31-44-7-15,0 0-5 16,0 0-4-16,-31 39-4 16,31-39-2-16,-48-26-2 15,48 26 11-15</inkml:trace>
        <inkml:trace contextRef="#ctx0" brushRef="#br0" timeOffset="383.0838">-648 984 37 0,'0'0'25'0,"40"-13"-3"16,-40 13-2-16,62-4 1 0,-62 4 3 15,88 8-1-15,-40-8-2 16,32 22-2-16,-14-17-3 15,17 17-3-15,-8-13-3 16,5 4-6-16,3-5-4 16,-8 1 0-16,-4 0-1 15,-14-13-11-15,5 17-9 16,-18-13-8-16,-4 4-5 16,-40-4-2-16,39-9-5 15,-39 9 0-15,0 0 2 16</inkml:trace>
        <inkml:trace contextRef="#ctx0" brushRef="#br0" timeOffset="1016.0748">-366-163 36 0,'0'0'19'16,"0"0"0"-16,0 0 4 15,-22 53 2-15,22-53 2 16,49 22-2-16,-49-22-2 0,101 13-3 16,-39-17-3-16,22 13-2 15,-9-14-9-15,17 1-6 16,1 0 0-16,-5 8 0 15,-5-4 0-15,-3-4 0 16,-1 8 0-16,-8 0 0 16,-1-4 0-16,-8 9 0 15,-9-4 0-15,-14-1-8 16,10 13-11-16,-49-17-9 16,61 31-6-16,-61-31-1 15,44 44-2-15,-44-44 0 16,22 53 0-16</inkml:trace>
        <inkml:trace contextRef="#ctx0" brushRef="#br0" timeOffset="-623.6826">0 79 42 0,'40'-13'20'0,"13"-5"0"15,0 5-7-15,13 0-2 16,4 4-1-16,1 0-1 16,-1 5-1-16,-8 4-1 0,-1 4-3 15,-16 1 0-15,3 8-1 16,-48-13 0-16,62 26-2 15,-62-26-1 1,44 27 1-16,-44-27-1 16,0 0 0-16,44 22-1 0,-44-22-3 15,0 0-7-15,0 0-5 16,0 0-4-16,0 0-2 16,0 0-2-16,0 0 0 15,0 0-2-15</inkml:trace>
      </inkml:traceGroup>
      <inkml:traceGroup>
        <inkml:annotationXML>
          <emma:emma xmlns:emma="http://www.w3.org/2003/04/emma" version="1.0">
            <emma:interpretation id="{50650ABF-F744-4787-BC83-9A8CACCE9907}" emma:medium="tactile" emma:mode="ink">
              <msink:context xmlns:msink="http://schemas.microsoft.com/ink/2010/main" type="line" rotatedBoundingBox="5515,3701 28320,3990 28260,8750 5455,8461"/>
            </emma:interpretation>
          </emma:emma>
        </inkml:annotationXML>
        <inkml:traceGroup>
          <inkml:annotationXML>
            <emma:emma xmlns:emma="http://www.w3.org/2003/04/emma" version="1.0">
              <emma:interpretation id="{65963DAC-8275-4952-A863-6C3987D04FE9}" emma:medium="tactile" emma:mode="ink">
                <msink:context xmlns:msink="http://schemas.microsoft.com/ink/2010/main" type="inkWord" rotatedBoundingBox="14194,3811 28320,3990 28260,8750 14134,8571"/>
              </emma:interpretation>
              <emma:one-of disjunction-type="recognition" id="oneOf1">
                <emma:interpretation id="interp5" emma:lang="en-US" emma:confidence="0">
                  <emma:literal>=-13.6evintaf</emma:literal>
                </emma:interpretation>
                <emma:interpretation id="interp6" emma:lang="en-US" emma:confidence="0">
                  <emma:literal>€136</emma:literal>
                </emma:interpretation>
                <emma:interpretation id="interp7" emma:lang="en-US" emma:confidence="0">
                  <emma:literal>€13.62</emma:literal>
                </emma:interpretation>
                <emma:interpretation id="interp8" emma:lang="en-US" emma:confidence="0">
                  <emma:literal>~=13.6eV(?n?f</emma:literal>
                </emma:interpretation>
                <emma:interpretation id="interp9" emma:lang="en-US" emma:confidence="0">
                  <emma:literal>€113.62</emma:literal>
                </emma:interpretation>
              </emma:one-of>
            </emma:emma>
          </inkml:annotationXML>
          <inkml:trace contextRef="#ctx0" brushRef="#br0" timeOffset="5271.3355">10491 839 67 0,'0'0'25'16,"0"0"0"-16,0 0 0 15,0 0-4-15,0 49-1 16,0-49-2-16,40 21-2 16,-40-21-3-16,66 14-3 15,-66-14-5-15,66 8-5 16,-22-8 1-16,0-4-1 16,0 0 0-16,-4-5 1 15,-1-9-1-15,-39 18 0 16,80-39 0-16,-80 39 1 15,57-40-1-15,-57 40 0 0,35-48-1 16,-35 48 1-16,22-44 0 16,-22 44-1-16,-13-44 1 15,13 44-1-15,-35-48 1 16,35 48-1-16,-57-53 1 16,13 22-1-16,-5 9 1 15,-4 0 0-15,0 5 0 16,-4 4 0-16,-5 8 0 15,5 10 0-15,0 8 1 16,0 4-1-16,8 5 0 16,5 13 0-16,4 18-1 15,9 0 1-15,18 17 0 16,4 9 0-16,14 5 0 0,12 4 0 16,19 4 0-16,3-4 0 15,19-5 0-15,3-8 0 16,5-14 1-1,-4-12-1-15,13-10 0 0,-4-4 1 16,-5-13-1-16,-5-4 1 16,1-9-1-16,-5-9 0 15,-17 0 0-15,4-18-6 16,0 18-10-16,-44 0-7 16,57-22-4-16,-57 22-7 15,40-17-1-15,-40 17-1 16,0 0 0-16,40-18 5 15</inkml:trace>
          <inkml:trace contextRef="#ctx0" brushRef="#br0" timeOffset="5956.6452">11505-53 102 0,'0'0'36'0,"0"0"-2"0,0 0-8 16,0 0-7-16,-14 62-4 16,19-23-5-16,17 27-4 15,0 5-6-15,13 8 0 16,-4 13 0-16,0 5-1 16,0 12 1-16,4-3 0 15,-4 8 0-15,0-4 0 16,4 0 0-16,-4-9 0 15,4-13 0-15,-9-9 0 16,10-31 0-16,-14-8 0 16,-22-40 0-16,48 30-1 15,-48-30 1-15,44-30 0 0,-44 30 0 16,44-71-1-16,-17 27 2 16,-5-4-1-16,0-13 0 15,0-1 0-15,0-4 0 16,0-9 0-16,0-4 0 15,-5 0 0-15,10-9 1 16,-1-4-1-16,1 0 0 16,4-9 0-16,8 0 1 15,-4 9-1-15,10 4 0 16,-6 13 0-16,-4 13 0 16,-4 10 1-16,-31 52-1 15,44-53 0-15,-44 53 0 16,0 0 0-16,0 0 0 0,0 0 1 15,0 0-15-15,14 40-10 16,-14-40-9-16,0 0-2 16,70 13-1-16,-70-13-2 15,93-35 1-15</inkml:trace>
          <inkml:trace contextRef="#ctx0" brushRef="#br0" timeOffset="7152.1177">14333-325 64 0,'0'0'27'0,"-17"-44"2"15,17 44-4-15,0 0-2 16,-53-53-3-16,53 53-2 16,-40-13-2-16,40 13-3 15,-48 4-5-15,48-4-5 0,-66 22-4 16,26-4 1-16,-4 13 0 15,-5 8-1-15,5 10 1 16,-4 12 0-16,-1 5 0 16,10 18 0-16,-5 3 0 15,4 14 1-15,9 14-1 16,0 8 0-16,5 17 0 16,8-4 0-16,9 9 0 15,5-8 0-15,4 3 0 16,13-8 0-16,14-18 0 15,-1-13 0-15,5-17 0 16,4-9 0-16,-4-18 0 16,4-9 0-16,-35-48 0 0,49 53 0 15,-49-53 0-15,0 0 0 16,44 30-8-16,-44-30-9 16,0 0-10-16,0 0-8 15,31-43-1-15,-31 43 0 16,17-62-2-16,1 9 0 15</inkml:trace>
          <inkml:trace contextRef="#ctx0" brushRef="#br0" timeOffset="7527.399">15184-857 101 0,'0'0'36'0,"0"0"0"16,4 53-9-16,-13-13-9 15,14 25-3-15,-10 1-5 16,10 9-6-16,3 9-4 16,-3-1-1-16,4-4 1 0,0-9 0 15,-1-13 1 1,1-8-1-16,0-10-3 16,-9-39-13-16,18 40-10 0,-18-40-7 15,0 0-3-15,0 0-1 16,35-57 1-16,-40 17-2 15</inkml:trace>
          <inkml:trace contextRef="#ctx0" brushRef="#br0" timeOffset="7852.339">14377 198 116 0,'66'17'37'0,"5"-8"-1"15,30 4-11-15,-8-8-7 16,17 3-6-16,0 1-9 16,9-9-3-16,-9 9 0 15,9 0 0-15,-9 0 0 16,1-9 0-16,-15 0 0 15,-3 0-2-15,-9 4-6 16,-27-13-7-16,5 18-8 0,-62-9-4 16,61 13-7-1,-61-13 0-15,9 40-2 16,-9-40 2-16,-62 57 5 16</inkml:trace>
          <inkml:trace contextRef="#ctx0" brushRef="#br0" timeOffset="8518.2783">14778 1472 125 0,'0'0'36'0,"-26"83"-2"0,8-34-13 16,27 25-5-16,-13 1-5 15,8 4-10-15,5 13-1 16,4-4 0-16,-4-4 1 16,0-1-2-16,0-12 2 15,-5-14-2-15,5-5 1 16,-9-52 0-16,9 58-1 15,-9-58 2-15,0 0-1 16,0 0 0-16,0 0-1 16,4-49 1-16,0 10 0 15,-8-18 0-15,4-9-2 16,4 0 2-16,5-13-1 16,4-9 1-16,5 0-1 0,8 0 1 15,1 0 0-15,13 9 0 16,-1 13 0-16,1 9 0 15,0 4 1-15,4 18-1 16,0 13 1-16,-44 22-1 16,79-4 0-16,-39 26 1 15,-1 13-1-15,1 9 0 16,0 17 0-16,-1 10 1 16,-4-1 0-16,1 5-1 15,-5 4 1-15,-9-9-2 16,-5-8 2-16,-8-1-2 15,0-21 2-15,-9-40-2 16,0 57 1-16,0-57-1 0,0 0 1 16,0 0 0-16,0 0-7 15,0 0-6 1,0 0-6-16,0 0-3 16,0 0-6-16,0 0-4 0,0 0-4 15,0 0 1-15,53-57 6 16,-53 57 8-16</inkml:trace>
          <inkml:trace contextRef="#ctx0" brushRef="#br0" timeOffset="9179.4536">15695 523 128 0,'0'0'37'16,"-5"-40"-2"-16,5 40-10 15,22-39-10-15,-22 39-9 16,75-27-6-16,-22 19 0 0,0 8 0 16,9 0 0-16,-1 17 0 15,-3 5 1-15,-10 5-1 16,-8-1 0-16,-9 13-1 15,-14 1 1-15,-12 4 0 16,-10 13 0-16,-17-4 0 16,-9 4 0-16,-8 4-1 15,-10 1 1-15,-4-1 0 16,1-3 0-16,-1-1-1 0,9-18 1 16,8 1 0-1,36-40-1-15,-44 48 1 16,44-48 0-16,0 0 0 15,0 0 0-15,44 22 0 0,-44-22 0 16,66 4 0-16,-26-4 1 16,0 9-1-16,8 4 0 15,-4 1 0-15,5-1 0 16,-5 0 0-16,-4 0 0 16,-1 5 0-16,-39-18 0 15,71 39-2-15,-71-39-14 16,39 22-8-16,-39-22-8 15,0 0-3-15,9 40 0 16,-9-40 0-16,0 0-1 16</inkml:trace>
          <inkml:trace contextRef="#ctx0" brushRef="#br0" timeOffset="9651.6812">16532 3032 79 0,'-18'48'36'0,"18"-48"0"16,0 0-7-16,0 0-4 15,0 0-5-15,-17-48-6 0,17 48-9 16,4-58-4-16,-4 58-1 16,-4-79 0-16,-1 27 0 15,-4-10 0-15,1-13 0 16,-1-12 0-16,9-6 0 16,-5-16 0-16,14-6 1 15,4 1-2-15,14 0 1 16,8 4-1-16,5 5 2 15,8 17-2-15,1 17 1 16,8 19-1-16,-8 21 2 16,-1 9-1-16,-4 18 0 15,0 17 1-15,-44-13-1 16,66 57-1-16,-66-57-11 0,49 79-8 16,-49-79-7-16,17 92-6 15,-21-52-3 1,-1 4 3-16,5-44-3 15,-48 52 3-15</inkml:trace>
          <inkml:trace contextRef="#ctx0" brushRef="#br0" timeOffset="9855.7128">16391 2096 131 0,'4'57'34'0,"-4"-57"0"0,53 35-12 15,-53-35-8-15,88 9-6 16,-35-5-8 0,13-17-8-16,14 17-14 15,-19-17-9-15,19 0-5 0,-14-13 1 16,13-5-1-16,-13-13 0 16</inkml:trace>
          <inkml:trace contextRef="#ctx0" brushRef="#br0" timeOffset="1511.9663">1608 786 57 0,'0'0'35'15,"0"0"1"-15,0 0-4 16,0 0-7-16,53-26-3 0,-53 26-4 15,88 22-3-15,-44-4-5 16,14 4-5-16,-1 4-5 16,-4-4-1-16,0 9-8 15,-53-31-7-15,83 39-6 16,-83-39-6-16,49 27-5 16,-49-27-1-16,0 0-4 15,0 0 1-15,0 0 8 16</inkml:trace>
          <inkml:trace contextRef="#ctx0" brushRef="#br0" timeOffset="1743.8424">1688 1178 61 0,'0'48'32'16,"0"-48"3"-16,39 26-3 0,10-4-8 15,-49-22-3-15,101 18-3 16,-44-23-4-16,23 10-6 16,-5 4-16-16,-9-14-11 15,13 14-9-15,-17-13-6 16,4 8-2-16,-13-17 0 16,4 4 0-16,-13-4 2 15</inkml:trace>
          <inkml:trace contextRef="#ctx0" brushRef="#br0" timeOffset="2232.3306">3490 936 84 0,'0'0'36'0,"0"0"0"16,0 0-8-16,0 0-6 15,0 0-2-15,0 0-4 16,70 44-7-16,-21-31-9 15,4 0 0-15,0-4 1 16,-1 9-1-16,6-10-4 16,8 14-13-16,-22-17-8 15,9 12-8-15,-14-8-2 0,-39-9-4 16,66 22-1-16,-66-22-1 16</inkml:trace>
          <inkml:trace contextRef="#ctx0" brushRef="#br0" timeOffset="2667.6601">4803 220 77 0,'0'0'39'16,"0"0"-4"-16,-27 79-7 16,14-31-6-16,22 27-3 15,-22 13-4-15,22 13-4 16,-9 13-6-16,0 5-5 15,0 17 0-15,-5-9 0 16,5 1-1-16,-4-5 1 16,-1-14 0-16,5-12 0 0,-4-18-1 15,0-17 1-15,8-18 0 16,-4-44-1-16,0 0-5 16,0 0-11-16,48-9-6 15,-30-48-7-15,17-9-5 16,5-26 0-16,8-5-1 15,1-22-4-15,-1-8 15 16</inkml:trace>
          <inkml:trace contextRef="#ctx0" brushRef="#br0" timeOffset="3387.8084">5380 334 44 0,'0'0'26'0,"-44"-18"3"0,44 18 1 16,0 0-3 0,40-35-4-16,-40 35-1 0,66-39-4 15,-27 8-3-15,36 18-3 16,0-5-6-16,4 5-6 16,14 9 0-16,-5 4 0 15,0 4-1-15,0 5 1 16,-13 8 0-16,-17 5 0 15,-19 5 0-15,-39-27 0 16,44 66 0-16,-44-66 1 16,-13 79-1-16,-9-31 1 0,-9-4 0 15,-8 0-1-15,-10 4 0 16,-4-4 1 0,5 0-2-16,-1-9 1 15,10-4 0-15,-1-5-1 0,40-26 1 16,-44 35-1-16,44-35 1 15,0 0-1-15,0 0 1 16,40-26-1-16,-40 26 1 16,66-35 0-16,-27 17 0 15,5-4 0-15,5 14 0 16,4 3-1-16,4 10 1 16,-4 8-1-16,9 13 1 15,-10 5 0-15,-3 8-1 16,-5 14 1-16,-4 4 0 15,-5 5 1-15,-13 4 0 16,-13 4-1-16,-9 0 1 16,-9 1 0-16,-4-1-1 0,-14-9 1 15,-12-3-1-15,-10-6 0 16,-4-8 0-16,-4-4 1 16,-5-9-1-16,1-10 0 15,-6-7-1-15,10-6 1 16,4-8-1-16,5-8 1 15,8-6-1-15,40 14 0 16,-57-48 0-16,57 48 1 16,-31-53 0-16,31 53-1 15,-4-48-1-15,4 48-13 16,0 0-9-16,53-53-8 16,-9 49-2-16,-44 4-1 15,92-4-1-15,-35-10 0 0</inkml:trace>
          <inkml:trace contextRef="#ctx0" brushRef="#br0" timeOffset="3628.2048">7213 1340 123 0,'-18'40'35'16,"10"4"0"-16,8-44-10 0,-18 61-9 16,18-61-7-16,0 0-17 15,9 57-9-15,-9-57-8 16,0 0-7-16,0 0-3 16,44-53-2-16,-35 10 1 15,17-1 1-15</inkml:trace>
          <inkml:trace contextRef="#ctx0" brushRef="#br0" timeOffset="4370.1502">8015 48 119 0,'-40'9'35'0,"40"-9"-3"16,-39 57-11-16,39-57-5 15,-36 97-3-15,10-36-4 16,4 10-6-16,13 12-4 15,-9 9 1-15,5 1 0 16,0-1-1-16,4 5 1 0,5-9 0 16,8 4-1-16,5-13 1 15,13-9 0-15,4-4 0 16,-4-9 0 0,18-4 1-16,4-14-1 0,13-3 1 15,-4-10-1-15,13-8 1 16,9-10-1-16,9-8 1 15,4-4-1-15,0-9 0 16,9-14 0-16,-4 1 1 16,4-9-1-16,0-5 0 15,-9-8 0-15,-5 4 0 16,-3 0 0-16,-10 0 0 16,-8 5 1-16,-14-14-2 0,-12 5 1 15,-14 4 0-15,-13-5 0 16,-9-3-1-1,-14-1 1-15,-8-4-1 16,-17 8 1-16,-10 10 0 0,1 8 0 16,-10 9 0-16,-3 13 0 15,-10 14 0-15,1 17 0 16,-1 13 1-16,5 18-1 16,0 8-1-16,9 18 1 15,0 5-1-15,17 8 0 16,9-4 1-16,22 4-1 15,14-17 1-15,8-5 0 16,13-13 0-16,23-17 1 16,-5-14-1-16,13-13 0 15,-8-21-12-15,17 3-14 16,-18-17-10-16,14-9 1 16,-14-17-2-16,-4-5-1 0,9-8-1 15</inkml:trace>
        </inkml:traceGroup>
        <inkml:traceGroup>
          <inkml:annotationXML>
            <emma:emma xmlns:emma="http://www.w3.org/2003/04/emma" version="1.0">
              <emma:interpretation id="{A38E9DA4-0336-4615-A7B9-EFF0EFF71F96}" emma:medium="tactile" emma:mode="ink">
                <msink:context xmlns:msink="http://schemas.microsoft.com/ink/2010/main" type="inkWord" rotatedBoundingBox="22340,3785 28410,4036 28223,8569 22153,8319"/>
              </emma:interpretation>
              <emma:one-of disjunction-type="recognition" id="oneOf2">
                <emma:interpretation id="interp10" emma:lang="en-US" emma:confidence="0">
                  <emma:literal>until)</emma:literal>
                </emma:interpretation>
                <emma:interpretation id="interp11" emma:lang="en-US" emma:confidence="0">
                  <emma:literal>intuit)</emma:literal>
                </emma:interpretation>
                <emma:interpretation id="interp12" emma:lang="en-US" emma:confidence="0">
                  <emma:literal>-nail)</emma:literal>
                </emma:interpretation>
                <emma:interpretation id="interp13" emma:lang="en-US" emma:confidence="0">
                  <emma:literal>anti))</emma:literal>
                </emma:interpretation>
                <emma:interpretation id="interp14" emma:lang="en-US" emma:confidence="0">
                  <emma:literal>'hi.)</emma:literal>
                </emma:interpretation>
              </emma:one-of>
            </emma:emma>
          </inkml:annotationXML>
          <inkml:trace contextRef="#ctx0" brushRef="#br0" timeOffset="10277.5499">18405 422 136 0,'-31'44'36'16,"31"-44"-2"-16,0 0-10 15,79 44-10-15,-22-31-8 0,5-4-6 16,13-5-1-16,-9-17-12 16,22 13-13-16,-22-13-9 15,9-5-2-15,-9-4-4 16,-4 0 0-16,0-13-1 15</inkml:trace>
          <inkml:trace contextRef="#ctx0" brushRef="#br0" timeOffset="10683.1978">20740-1402 148 0,'-9'-52'39'15,"9"52"-6"-15,0 0-12 16,-18 92-8-16,5-17-12 16,0 17-1-16,4 18 0 15,0 4 0-15,5 18 0 0,0-9 0 16,-1 0 0-16,5-13 0 16,5-14 0-16,-5-12 0 15,0-14-1-15,-9-26-12 16,18 4-12-16,-9-48-8 15,0 0-3-15,0 0-5 16,0 0-1-16,0 0-1 16</inkml:trace>
          <inkml:trace contextRef="#ctx0" brushRef="#br0" timeOffset="10994.6294">19537 242 111 0,'57'61'42'0,"1"-48"-5"16,30 14-9-16,4-23-9 15,32 14-6-15,8-5-10 16,22-9-3-16,13 1 0 15,1-5 0-15,12 0 0 16,-8-5 0-16,0-4 0 16,-4-4 0-16,-10 9-11 0,-26-14-9 15,-4 14-8-15,-27-5-6 16,-12 9 0 0,-28-9-6-16,-17 9-1 15,-44 0-1-15</inkml:trace>
          <inkml:trace contextRef="#ctx0" brushRef="#br0" timeOffset="11799.5207">20026 1393 134 0,'0'0'42'0,"0"0"-10"15,0 0-6-15,-26 39-12 16,26 14-8-16,0 4-6 16,0 9 0-16,4 18 0 15,0 8-1-15,5 4 2 16,0 6-2-16,0-6 1 16,0-8-1-16,-1-4 1 15,1-14 0-15,-4-22-1 0,-5-48 1 16,13 57-2-16,-13-57 2 15,0 0-1-15,35-48 0 16,-35 48 0-16,31-84 0 16,-9 27 0-16,0-9 2 15,-9 1-2-15,5-1 2 16,-9 0-1-16,4 0 1 16,-9 0-2-16,10-4 3 15,-6 8-3-15,10-4 1 16,0 0 0-16,8 0 0 15,5 5 0-15,9-5 0 16,4 9 1-16,8 9-1 16,1 4 0-16,0 8 0 0,5 6 1 15,-1 17-1-15,0 8 1 16,0 18 0-16,-4 18 0 16,0 13-1-1,-4 13 1-15,-5 18 0 0,-5 13 0 16,-3 4 0-16,-6 13-1 15,-8 1 0-15,0-1 0 16,-13 1 0-16,-4-10 0 16,-5-3-1-16,-5-14 2 15,-4-9-3-15,1-8 2 16,3-23 0-16,5-39-1 16,0 0 0-16,0 0 0 0,0 0-3 15,0 0-13-15,0 0-7 16,53-66-9-16,-40 13-3 15,18 1-4-15,-9-10-2 16,9 1 1-16</inkml:trace>
          <inkml:trace contextRef="#ctx0" brushRef="#br0" timeOffset="12319.6669">21542 2109 111 0,'0'0'41'16,"-9"48"-9"-16,9-48-3 16,0 0-9-16,-35 57-8 0,35-57-8 15,-14 71-4 1,10-23 0-16,4-4 0 15,4 13 0-15,-4-4 0 16,5 4 0-16,4-4 0 0,-1 4-1 16,1-5 1-16,5 1-1 15,3-4 1-15,-17-49-1 16,44 61 1-16,-44-61-1 16,49 18 1-16,-49-18-1 15,57-40 1-15,-35-4-10 16,13 5-7-16,-17-19-5 15,13-7-7-15,-14-10-4 16,5 0-2-16,-4-8-3 0,-9-14-1 16,4-4 19-1</inkml:trace>
          <inkml:trace contextRef="#ctx0" brushRef="#br0" timeOffset="12508.365">21476 1314 136 0,'-53'17'38'16,"9"10"-5"-16,0-10-9 16,44-17-9-16,-31 49-12 15,31-49-13-15,0 0-12 16,0 0-8-16,70 0-5 16,-70 0-1-16,93-53-2 15,-36 9 0-15,5 0 0 16</inkml:trace>
          <inkml:trace contextRef="#ctx0" brushRef="#br0" timeOffset="13106.3361">21991 496 92 0,'0'0'38'15,"22"-43"-7"-15,-22 43-3 16,44-27-8-16,-44 27-4 16,62-9-5-16,-22 9-3 0,-40 0-6 15,61 22-1-15,-61-22 0 16,53 31 0-16,-53-31 0 15,35 48 0 1,-35-48 0-16,0 53 1 0,0-53-1 16,-22 66-1-16,-4-22 0 15,0-4 0-15,-5 4 0 16,-5 4 0-16,1-4 0 16,4 0 0-16,0-5 0 15,31-39 0-15,-52 62 0 16,52-62 0-16,-22 44 0 15,22-44-1-15,0 0 0 0,39 30-1 16,-39-30 1-16,62 14-1 16,-62-14 1-16,75-9 1 15,-31 9 0-15,-44 0 0 16,75-9-1-16,-31 13 1 16,-4 1 1-16,-1-1-2 15,1 1 1-15,-1 3 1 16,-39-8-1-16,71 14 0 15,-31-14-1-15,-40 0 1 16,70 4-5-16,-70-4-7 16,75-4-8-16,-75 4-6 15,62-18-7-15,-62 18 1 16,70-35 2-16,-39-5-3 0,13-4 6 16</inkml:trace>
          <inkml:trace contextRef="#ctx0" brushRef="#br0" timeOffset="13619.7809">23093-1380 58 0,'-22'-70'32'0,"-18"4"1"0,22 27-2 16,-12-5 2-1,30 44-8-15,0 0-5 16,0 0-4-16,0 0-9 0,4 52-7 16,40 1 0-16,4 22 0 15,23 22 0-15,8 12 0 16,5 19 0-16,13 17 0 15,4 17 0-15,9 23 0 16,-4 8 0-16,9 9 0 16,-5 14-1-16,-4 12 1 15,-5 9 0-15,-13 1 0 16,-17-1 1-16,-23-13-1 16,-13 4 0-16,-30-12 0 15,-27-23 0-15,-9-13 0 16,-18-17 0-16,-17-18 0 15,-4-18 0-15,-5-8 0 0,-4-27 0 16,4-17 0-16,9-14 0 16,4-26 0-16,5-26-1 15,-5-18-18-15,62 9-16 16,-40-70 1-16,53 9-3 16,5-36 0-16,22-9-2 15</inkml:trace>
        </inkml:traceGroup>
      </inkml:traceGroup>
    </inkml:traceGroup>
    <inkml:traceGroup>
      <inkml:annotationXML>
        <emma:emma xmlns:emma="http://www.w3.org/2003/04/emma" version="1.0">
          <emma:interpretation id="{DBB9EB89-45F9-4ABC-88B3-B746ED31154B}" emma:medium="tactile" emma:mode="ink">
            <msink:context xmlns:msink="http://schemas.microsoft.com/ink/2010/main" type="paragraph" rotatedBoundingBox="3585,9146 18462,9050 18480,11847 3602,1194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FB23CEA-D8A1-4144-A761-AEADA716BDAE}" emma:medium="tactile" emma:mode="ink">
              <msink:context xmlns:msink="http://schemas.microsoft.com/ink/2010/main" type="line" rotatedBoundingBox="3585,9146 18462,9050 18480,11847 3602,11942"/>
            </emma:interpretation>
          </emma:emma>
        </inkml:annotationXML>
        <inkml:traceGroup>
          <inkml:annotationXML>
            <emma:emma xmlns:emma="http://www.w3.org/2003/04/emma" version="1.0">
              <emma:interpretation id="{AFA1B9D0-4812-4D6E-AECF-28FC8F061983}" emma:medium="tactile" emma:mode="ink">
                <msink:context xmlns:msink="http://schemas.microsoft.com/ink/2010/main" type="inkWord" rotatedBoundingBox="7940,9516 14322,9587 14299,11662 7916,11590">
                  <msink:destinationLink direction="with" ref="{FD825B70-30DE-4678-9232-0B1DB2B4B339}"/>
                </msink:context>
              </emma:interpretation>
              <emma:one-of disjunction-type="recognition" id="oneOf3">
                <emma:interpretation id="interp15" emma:lang="en-US" emma:confidence="0">
                  <emma:literal>E=-13.6eV</emma:literal>
                </emma:interpretation>
                <emma:interpretation id="interp16" emma:lang="en-US" emma:confidence="0">
                  <emma:literal>E=-13.6e v</emma:literal>
                </emma:interpretation>
                <emma:interpretation id="interp17" emma:lang="en-US" emma:confidence="0">
                  <emma:literal>E=-t3.6e v</emma:literal>
                </emma:interpretation>
                <emma:interpretation id="interp18" emma:lang="en-US" emma:confidence="0">
                  <emma:literal>E=_13.6eV</emma:literal>
                </emma:interpretation>
                <emma:interpretation id="interp19" emma:lang="en-US" emma:confidence="0">
                  <emma:literal>E=-l3.6e v</emma:literal>
                </emma:interpretation>
              </emma:one-of>
            </emma:emma>
          </inkml:annotationXML>
          <inkml:trace contextRef="#ctx0" brushRef="#br0" timeOffset="21883.9234">5772 4086 77 0,'0'0'41'0,"-9"62"-5"16,5-10-8-16,30 32-4 0,-17 8-4 16,31 31-6-16,-14 13-11 15,10 14-3-15,-6 8 0 16,1 0 0-16,0 0-1 15,-4-8 2-15,-5-14-2 16,-9-18 1-16,13-21 0 16,-8-22-1-16,4-27 1 15,-22-48-11-15,44 22-8 16,-44-22-8-16,57-83-5 16,-22 8-3-16,10-17 0 15,-6-31-2-15,10-9-2 16</inkml:trace>
          <inkml:trace contextRef="#ctx0" brushRef="#br0" timeOffset="21463.1137">4124 5026 92 0,'0'0'36'0,"-70"-4"-6"15,70 4-3 1,0 0-5-16,39-18-3 0,-39 18-6 16,97-4-8-16,-31 13-5 15,9 4 0-15,9-4 0 16,0 4-1-16,-5 4 1 15,-8-8-9-15,-1 18-12 16,-8-19-7-16,-9 10-6 16,-14-9-1-16,1 0 0 15,-40-9-1-15,48-5 0 16</inkml:trace>
          <inkml:trace contextRef="#ctx0" brushRef="#br0" timeOffset="22559.419">6578 4635 110 0,'0'0'40'16,"-8"-44"-4"-16,8 44-10 15,61-52-7-15,5 30-9 16,1 0-10-16,7-5 0 15,10 10 0-15,0 4 0 16,4 8-1-16,-4 5 1 16,-5 9 0-16,-13 9-1 15,5 4 0-15,-18 8 1 16,-14 10 1-16,-17 4 0 0,-9 4 0 16,-13 9 1-16,-13 0 0 15,-9 5 0-15,-17-1 0 16,-10 5 0-1,-4-4-2-15,-4-5 1 0,0-9-1 16,4-4 1-16,9 0-2 16,4-13 0-16,40-31 0 15,-44 35-1-15,44-35 0 16,0 0 1-16,0 0-1 16,48-9 0-16,-48 9 0 15,67-39 2-15,-23 25-1 16,4 1 1-16,-4 4 0 0,5 1 0 15,3 3 0-15,1 10 0 16,-4 8 0-16,4 4-1 16,-9 14 1-1,4 9 0-15,1 12 0 0,-10 10 1 16,-8 8 0-16,0 9 0 16,-5-4 0-16,-17 13 2 15,-9-13-2-15,-9-9 1 16,-13-14-1-16,-8 1 1 15,-1-18-1-15,-9-4-1 16,-4-9 0-16,0-9 0 16,0-9 1-16,4 1-1 15,-4-10 0-15,-4-8-1 0,48 13 1 16,-75-31-2 0,75 31 0-16,-44-43 0 15,44 43-5-15,-27-49-8 16,27 49-8-16,36-53-7 0,3 23-5 15,1-10 1-15,13-4-1 16,8-4 0-16,28-5 5 16</inkml:trace>
          <inkml:trace contextRef="#ctx0" brushRef="#br0" timeOffset="22755.5507">8253 5567 117 0,'4'57'36'0,"-17"-9"0"15,9 14-11-15,-18-23-7 16,26 10-9-16,-4-49-9 16,0 61-1-16,0-61 0 15,0 0-3-15,57 0-15 0,-35-39-8 16,27 3-6-16,-10-25-3 16,19-5 1-16,-10-22 0 15,14-9 0-15</inkml:trace>
          <inkml:trace contextRef="#ctx0" brushRef="#br0" timeOffset="23408.1436">9200 4003 133 0,'-22'52'36'16,"4"19"-1"-16,-12-1-15 15,16 27-8-15,-3 17-12 16,8 4 0-16,0-3 0 16,14-1-1-16,12 0 0 15,5-8 1-15,9-5 0 16,4-9-1-16,5-9 1 15,4-12 0-15,5-5 0 16,-1-14 0-16,-4-12-1 16,9-14 1-16,-9-8 1 15,13-14-1-15,5-13 0 0,8-4 0 16,5-13 0-16,9-5 0 16,4-8 0-16,-4-5 1 15,8 0-1 1,-12-9 0-16,-10 0-1 0,-12-8 1 15,-14 4 0-15,-14-1-1 16,-8 6 1-16,-13 3 0 16,-13 1 0-16,-14 0 1 15,-13 8 0-15,-8 5-1 16,-10 4 2-16,1 5 0 16,-14 4 0-16,5 9-1 15,-5 8 0-15,0 14 0 0,5 18 0 16,0 17-1-16,8 13 0 15,1 9 0-15,13 8-1 16,4 5 0 0,9 9 0-16,13 0 0 15,9-4-1-15,13-10 2 0,0-3-2 16,14-10 1-16,4-4 0 16,-31-57-11-16,83 70-9 15,-83-70-10-15,93 18-3 16,-45-27-2-16,14-13 2 15,-5-17-2-15</inkml:trace>
          <inkml:trace contextRef="#ctx0" brushRef="#br0" timeOffset="14671.8031">-225 3800 121 0,'0'-57'37'16,"0"57"-3"-16,0 0-10 0,62-13-5 15,-62 13-5-15,75 5-8 16,-27 8-6-16,10 9 0 16,-1 0 0-16,9 0 0 15,5 0 0-15,4 4 0 16,-5-4 0-16,1 0 0 16,-5 4 0-16,-9-17-14 15,9 13-10-15,-18-18-7 16,-3 10-4-16,-45-14 2 15,39-5-5-15,-39 5-2 16,0 0 1-16</inkml:trace>
          <inkml:trace contextRef="#ctx0" brushRef="#br0" timeOffset="15194.3709">-57 3660 57 0,'-57'57'32'0,"13"-35"2"16,17 18-2-16,-13-14-5 0,23 27-2 15,-10-9-4-15,23 30-3 16,-9-8-9-16,22 22-9 16,-9 13 0-16,8 9 0 15,1 9 0-15,0 8 0 16,0 9 0-16,4 9 0 16,5 5 0-16,-1-5 0 15,10 4 0-15,-5 0 0 16,9-8 0-16,4-5 0 15,0-13 0-15,9-17 0 16,5-5 0-16,3-18 0 16,19-13 0-16,8-17 0 0,14-9 0 15,-1-13 0-15,14-18 0 16,0-9 0-16,4-12 0 16,-4-6 0-1,-9-3 0-15,-9-1 0 0,-13-4-1 16,-9-8-5-16,-9 21-12 15,-57 9-8-15,75-35-9 16,-75 35 3-16,0 0-2 16,35-62 1-16,-35 62-2 15</inkml:trace>
          <inkml:trace contextRef="#ctx0" brushRef="#br0" timeOffset="15527.0181">9 4789 75 0,'0'0'34'16,"0"0"-1"-16,31 44-2 15,17-35-6-15,36 13-3 16,-5-13-5-16,31 13-5 16,-4-9-8-16,9 4-4 0,-10 5 0 15,-3-4-1-15,-14-1 1 16,-22 1 0-16,-9 4-11 16,-57-22-11-16,75 17-9 15,-75-17-3-15,44-8-1 16,-44 8 0-16,0 0 0 15</inkml:trace>
          <inkml:trace contextRef="#ctx0" brushRef="#br0" timeOffset="20619.5733">2168 4666 133 0,'0'40'42'15,"0"-40"-9"-15,44 17-12 16,-44-17-7-16,79 9-7 15,-26-9-7-15,4 4 0 16,14-4 0-16,-5 0 0 0,0 5-1 16,-9-5-11-16,10 17-11 15,-15-8-7-15,6 17-3 16,-19-12-2-16,-39-14 1 16,49 39-2-16,-49-39-4 15</inkml:trace>
          <inkml:trace contextRef="#ctx0" brushRef="#br0" timeOffset="20890.8609">2498 5637 58 0,'14'40'29'0,"21"-1"-4"0,5 1-8 16,-1-14-5-16,14 5-2 15,0-14-5-15,13-8-6 16,-4-4-9-16,-1-1-8 16,-17-13-7-16,5 0 0 15,-49 9 0-15,70-30-2 16,-70 30 3-16</inkml:trace>
          <inkml:trace contextRef="#ctx0" brushRef="#br0" timeOffset="24110.9324">11654 4965 86 0,'0'0'35'15,"0"0"0"-15,0 0-7 16,0 0-8-16,0 0-5 16,71 17-6-16,-27-17-9 15,13 5 0-15,-8-14 0 16,12 5 0-16,1-10 0 15,-5 1 0-15,1-9 0 16,-6 0 0-16,-7 0 0 16,-1-8 0-16,-44 30 0 15,57-53 0-15,-57 53 0 16,18-62 0-16,-18 62 0 16,-18-61 1-16,18 61 1 15,-57-62 0-15,17 36-1 0,-9 4 1 16,-12 9-1-16,-1 8 1 15,-8 10-1-15,4 4-1 16,4 17-1-16,0 9 2 16,0 13-1-16,23 10 0 15,8 12 0-15,13 5-1 16,14 8 0-16,17 0-1 16,14-3 0-16,17 7 0 15,9-16 0-15,4-5 1 16,13-18 0-16,1-8 0 15,-5-10 1-15,0-8 1 16,-4-13-1-16,-1-13 0 16,-8 4-5-16,-13-22-11 0,13 8-8 15,-14-16-7-15,14-5-4 16,-13-9 0-16,13-5 0 16,-9-12 0-16</inkml:trace>
          <inkml:trace contextRef="#ctx0" brushRef="#br0" timeOffset="24639.5778">13205 3915 137 0,'0'0'35'16,"0"0"0"-16,0 0-18 15,18 83-13-15,4-12-4 16,0 8 0 0,4 26 0-16,10 0-1 0,-1 14 1 15,9 9 0-15,0 3 0 16,5-3 0-16,-1 4 0 16,9-14-1-16,1-8 2 15,-10-5-1-15,1-17 0 16,-10-22-1-16,1-22 2 15,-1-13-1-15,-39-31 0 16,67-4 1-16,-67 4-1 0,57-75 1 16,-26 5-1-16,4-31 1 15,5-14-1-15,-1-25 0 16,5-10-1 0,0-12 1-16,0-14 0 0,5 5 0 15,-5 8 1-15,4 14-1 16,-8 17 1-16,0 18-1 15,-5 17 1-15,-13 18 0 16,-4 17-1-16,-5 18 1 16,-13 44-2-16,0-57 1 15,0 57 1-15,0 0-4 16,-49-17-13-16,49 17-11 16,0 0-8-16,-48 61-1 0,48-61 1 15,-66 71-3-15,13-32 0 16</inkml:trace>
        </inkml:traceGroup>
      </inkml:traceGroup>
    </inkml:traceGroup>
    <inkml:traceGroup>
      <inkml:annotationXML>
        <emma:emma xmlns:emma="http://www.w3.org/2003/04/emma" version="1.0">
          <emma:interpretation id="{4485DC60-A198-4DA2-BD02-D9B5F661F66F}" emma:medium="tactile" emma:mode="ink">
            <msink:context xmlns:msink="http://schemas.microsoft.com/ink/2010/main" type="paragraph" rotatedBoundingBox="12946,13296 14472,13530 14314,14560 12788,14326" alignmentLevel="2"/>
          </emma:interpretation>
        </emma:emma>
      </inkml:annotationXML>
      <inkml:traceGroup>
        <inkml:annotationXML>
          <emma:emma xmlns:emma="http://www.w3.org/2003/04/emma" version="1.0">
            <emma:interpretation id="{6D5E53D4-8195-4F2D-BE55-47DA154EEE6D}" emma:medium="tactile" emma:mode="ink">
              <msink:context xmlns:msink="http://schemas.microsoft.com/ink/2010/main" type="line" rotatedBoundingBox="12946,13296 14472,13530 14314,14560 12788,14326"/>
            </emma:interpretation>
          </emma:emma>
        </inkml:annotationXML>
        <inkml:traceGroup>
          <inkml:annotationXML>
            <emma:emma xmlns:emma="http://www.w3.org/2003/04/emma" version="1.0">
              <emma:interpretation id="{0AF90DB5-25AD-49B1-BB4D-EE172E6F26F4}" emma:medium="tactile" emma:mode="ink">
                <msink:context xmlns:msink="http://schemas.microsoft.com/ink/2010/main" type="inkWord" rotatedBoundingBox="12946,13296 14472,13530 14314,14560 12788,14326"/>
              </emma:interpretation>
              <emma:one-of disjunction-type="recognition" id="oneOf4">
                <emma:interpretation id="interp20" emma:lang="en-US" emma:confidence="1">
                  <emma:literal>n</emma:literal>
                </emma:interpretation>
                <emma:interpretation id="interp21" emma:lang="en-US" emma:confidence="0">
                  <emma:literal>m</emma:literal>
                </emma:interpretation>
                <emma:interpretation id="interp22" emma:lang="en-US" emma:confidence="0">
                  <emma:literal>N</emma:literal>
                </emma:interpretation>
                <emma:interpretation id="interp23" emma:lang="en-US" emma:confidence="0">
                  <emma:literal>M</emma:literal>
                </emma:interpretation>
                <emma:interpretation id="interp24" emma:lang="en-US" emma:confidence="0">
                  <emma:literal>on</emma:literal>
                </emma:interpretation>
              </emma:one-of>
            </emma:emma>
          </inkml:annotationXML>
          <inkml:trace contextRef="#ctx0" brushRef="#br0" timeOffset="25955.5424">9077 7777 142 0,'-18'52'41'0,"14"10"-7"16,-14 4-17-16,23 13-10 15,-1 9-7-15,9 4 0 16,0 5 0-16,5-5 0 16,0-9-1-16,4 1 1 15,-5-18 0-15,1-5 0 16,-5-12 0-16,-13-49 1 0,27 52-1 16,-27-52 0-16,0 0 0 15,0 0 0-15,0 0-1 16,17-65 0-16,-21 21 0 15,-1-14 0-15,-3-3-1 16,-1-14-1-16,9-4 3 16,0 0-1-16,4-4 1 15,14 4-1-15,8-5 2 16,5 5-1-16,9 9 1 16,13 17 0-16,-5 13-1 15,9 10 1-15,9 16 0 16,1 14 0-16,7 18 0 15,10 17 0-15,0 9 1 0,4 13-1 16,9 5 0-16,-13 8-2 16,4 9 0-16,-13-4 1 15,-9 0-1 1,-9-1 0-16,-17-3 0 0,-14-6 1 16,-8-16 0-16,-9-1 2 15,-9-48-2-15,-14 62 0 16,14-62 0-16,0 0-3 15,0 0-13-15,0 0-8 16,0 0-9-16,-44-58-2 16,53 1 1-16,-13-26-1 15,17-14 2-15</inkml:trace>
        </inkml:traceGroup>
      </inkml:traceGroup>
    </inkml:traceGroup>
  </inkml:traceGroup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1-30T13:15:59.195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-9 255 128 0,'0'0'34'0,"-17"-62"0"16,17 62-11-16,61-70-9 15,-17 35-9-15,1 4-5 16,-1 5 0-16,0 4 0 15,4 13 1-15,-4 9 0 16,-4 5-2-16,-40-5 1 16,70 52 1-16,-70-52-1 15,62 84 0-15,-44-32 0 16,-10 10 0-16,-3-1 0 0,-10 10 0 16,-12-10 1-16,-5 1-1 15,-13-1 0-15,-9-4 0 16,-5-4 1-16,-4-9-1 15,0 0 0-15,-4-9 0 16,9 0 0-16,8-8 0 16,0-5 0-16,40-22 0 15,-39 30 0-15,39-30 0 16,0 0 0-16,0 0 0 16,52 27 0-16,-12-23 0 15,9 5-1-15,8-5 1 16,22 10 0-16,-4-10-3 0,9 9 3 15,-9-4-2-15,4 0 0 16,-13-1 0-16,0 1 1 16,-22-4 0-16,-44-5 1 15,49-9-14 1,-49 9-17-16,0 0-5 0,0 0 4 16,17-40-1-16,-17 40-1 15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1-30T13:15:57.972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FD825B70-30DE-4678-9232-0B1DB2B4B339}" emma:medium="tactile" emma:mode="ink">
          <msink:context xmlns:msink="http://schemas.microsoft.com/ink/2010/main" type="inkDrawing" rotatedBoundingBox="10021,12035 17207,12069 17206,12417 10020,12383" semanticType="underline" shapeName="Other">
            <msink:sourceLink direction="with" ref="{AFA1B9D0-4812-4D6E-AECF-28FC8F061983}"/>
          </msink:context>
        </emma:interpretation>
      </emma:emma>
    </inkml:annotationXML>
    <inkml:trace contextRef="#ctx0" brushRef="#br0">0 155 143 0,'88'-5'42'16,"44"1"-11"-16,9-14-15 15,44 14-8-15,22-5-8 16,27 9 0-16,21-4-1 0,27 4 1 16,13 4-1-16,14-4 1 15,17 0 0-15,13-4-1 16,27 4 1-16,-9-9-1 16,9 0 1-16,-1-4-1 15,-8 4 0-15,-4 1 0 16,-10-1 1-16,-12 0-1 15,-36 0 1-15,-17 5-1 16,-41 8 1-16,-29 5 0 16,-32 0 1-16,-35 8-1 15,-40 5 0-15,-30-4 0 16,-23 21-13-16,-48-39-8 16,0 62-8-16,0-62-7 0,-92 75-4 15,21-45-1-15,-21 6 0 16,-23-6 31-16</inkml:trace>
  </inkml:traceGroup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1-30T02:38:17.454"/>
    </inkml:context>
    <inkml:brush xml:id="br0">
      <inkml:brushProperty name="width" value="0.06667" units="cm"/>
      <inkml:brushProperty name="height" value="0.06667" units="cm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50953165-2E98-4B80-9DF3-428BD84AF7C8}" emma:medium="tactile" emma:mode="ink">
          <msink:context xmlns:msink="http://schemas.microsoft.com/ink/2010/main" type="writingRegion" rotatedBoundingBox="4429,4564 31507,6759 30538,18716 3459,16521"/>
        </emma:interpretation>
      </emma:emma>
    </inkml:annotationXML>
    <inkml:traceGroup>
      <inkml:annotationXML>
        <emma:emma xmlns:emma="http://www.w3.org/2003/04/emma" version="1.0">
          <emma:interpretation id="{590570E4-2EF5-4599-ADDD-CDA287DE2153}" emma:medium="tactile" emma:mode="ink">
            <msink:context xmlns:msink="http://schemas.microsoft.com/ink/2010/main" type="paragraph" rotatedBoundingBox="17704,5984 26614,6334 26533,8407 17622,8057" alignmentLevel="3"/>
          </emma:interpretation>
        </emma:emma>
      </inkml:annotationXML>
      <inkml:traceGroup>
        <inkml:annotationXML>
          <emma:emma xmlns:emma="http://www.w3.org/2003/04/emma" version="1.0">
            <emma:interpretation id="{31685F4A-D3BE-4A8D-BF43-05BFDEBE9604}" emma:medium="tactile" emma:mode="ink">
              <msink:context xmlns:msink="http://schemas.microsoft.com/ink/2010/main" type="line" rotatedBoundingBox="17704,5984 26614,6334 26533,8407 17622,8057"/>
            </emma:interpretation>
          </emma:emma>
        </inkml:annotationXML>
        <inkml:traceGroup>
          <inkml:annotationXML>
            <emma:emma xmlns:emma="http://www.w3.org/2003/04/emma" version="1.0">
              <emma:interpretation id="{603827A1-363E-4D7B-B9B9-A544A2570E49}" emma:medium="tactile" emma:mode="ink">
                <msink:context xmlns:msink="http://schemas.microsoft.com/ink/2010/main" type="inkWord" rotatedBoundingBox="17674,6725 21334,6869 21307,7572 17647,7428"/>
              </emma:interpretation>
              <emma:one-of disjunction-type="recognition" id="oneOf0">
                <emma:interpretation id="interp0" emma:lang="en-US" emma:confidence="0">
                  <emma:literal>smooth</emma:literal>
                </emma:interpretation>
                <emma:interpretation id="interp1" emma:lang="en-US" emma:confidence="0">
                  <emma:literal>smote</emma:literal>
                </emma:interpretation>
                <emma:interpretation id="interp2" emma:lang="en-US" emma:confidence="0">
                  <emma:literal>Smote</emma:literal>
                </emma:interpretation>
                <emma:interpretation id="interp3" emma:lang="en-US" emma:confidence="0">
                  <emma:literal>snots</emma:literal>
                </emma:interpretation>
                <emma:interpretation id="interp4" emma:lang="en-US" emma:confidence="0">
                  <emma:literal>snot</emma:literal>
                </emma:interpretation>
              </emma:one-of>
            </emma:emma>
          </inkml:annotationXML>
          <inkml:trace contextRef="#ctx0" brushRef="#br0">14362-9010 3 0,'0'0'3'0,"0"0"0"16,0 0-1-16,0 0 1 0,-5-16 1 15,5 16-1-15,0 0 0 16,0 0 0-16,0 0 4 15,0 0 0-15,5-19 0 16,-5 19 0-16,5-17 2 16,-5 17 0-16,7-23 2 15,-7 23 1-15,5-24-3 16,-5 24 1-16,4-26 1 16,-4 26 1-16,-2-18 0 15,2 18 2-15,-10-17-1 0,10 17 0 16,-14-16 1-1,14 16-1-15,-22-15-1 16,7 6 0-16,15 9-2 0,-35-6-6 16,17 7-4-16,-6-2 0 15,3 6 0-15,-3 0 0 16,0 5 0-16,1 0 0 16,-1 4 0-16,5-1 0 15,2 4 0-15,1 0 0 16,6-1 0-16,7 1 0 15,3 2 0-15,0-19 0 16,15 25 0-16,-15-25 0 16,31 17 0-16,-7-14 0 15,0 3 0-15,3-5 0 16,0-1 0-16,4 4 0 16,1 1 0-16,1 2 0 0,-1 5 0 15,1 6 0-15,-6 3 0 16,-1 2 0-16,-4 5 0 15,-5 2 0-15,-3 1 0 16,-6 0 0-16,-3 1 0 16,-5-5 0-16,-3 0 0 15,-4-3 0-15,0-2 0 16,-5-5 0-16,-1-1 0 16,-3-6 0-16,-1-2 0 15,-2-4 0-15,1-2 0 16,-5-2 0-16,1-2 0 15,0 0 0-15,-2-1 0 0,4 1 0 16,1-1 0-16,3 1 0 16,1-1 0-16,15 3-14 15,-17-2-4-15,17 2-7 16,0 0-2-16,17 0-7 16,-17 0 3-16,31-7 3 15,-11-1 5-15,8-3 4 16,-1-1 5-16,2-5 4 15,3 2 3-15,-3-5 6 16,2-1-2-16,-4 2 3 16</inkml:trace>
          <inkml:trace contextRef="#ctx0" brushRef="#br0" timeOffset="2224.052">14704-8951 1 0,'0'0'2'0,"25"-19"1"16,-25 19 0-16,17-8-1 16,-17 8 2-16,0 0 3 15,0 0 9-15,0 0 2 16,-13 24 0-16,13-24 1 16,-21 25 1-16,14-6 4 15,-3-2 1-15,7 8 0 16,-4-2-8-16,10 6-1 15,1-1-2-15,8 7-2 0,-2-7-3 16,3 1-9-16,6-1-1 16,-7-10-14-16,7-1-9 15,-19-17-4 1,24 7-4-16,-24-7-1 0,14-27 0 16,-11 0 5-16,-1-7 8 15,-1-9 4-15,-2-6 9 16,-1-4 4-16,0-1 6 15,-3-3-1-15,0 8 10 16,-4 3 2-16,-1 7 4 16,3 10 1-16,-3 9 0 15,10 20-1-15,-15-17 0 16,15 17 1-16,0 0-10 16,-9 18-7-16,9-18-9 15,7 19-4-15,-7-19-5 16,15 24-5-16,-15-24-1 15,28 20 2-15,-11-11-1 0,2 1 3 16,3-2 5-16,0 1 3 16,2-2 4-16,0 0 5 15,3-2 0-15,-1 0 1 16,1-2 0-16,-3-1 0 16,2 1 1-16,-4-3 3 15,2 5 6-15,-7-5 5 16,0 6 1-16,-17-6 0 15,22 5 1-15,-22-5 1 16,0 0 2-16,14 17 1 16,-14-17-4-16,3 23-3 15,-3-23 0-15,5 40 1 16,-5-20 0-16,9 9-1 0,-6-4-4 16,6 8-1-16,-6-6-4 15,4 4-2-15,-4-6-3 16,2-1 0-16,-3-4 0 15,1-1 0-15,-1-2 0 16,-2-17 0-16,4 22 0 16,-4-22 0-16,0 0 0 15,5 16 0-15,-5-16 0 16,0 0 0-16,10-22 0 16,-3 5 0-16,0-4 0 15,3-6 0-15,2-5 0 16,3-4 0-16,2 0 0 0,0-1 0 15,4-1 0-15,4 4 0 16,-1 3 0-16,4 3 0 16,-1 9 0-16,2 7 0 15,0 5 0-15,2 5 0 16,-1 9 0-16,5 5 0 16,-1 7 0-16,0 8 0 15,0 4 0-15,2 4 0 16,-4 3 0-16,-1 1 0 15,-4 0 0-15,-5 0 0 16,-4-3 0-16,-5-4 0 16,-4-4 0-16,-4-6 0 15,-2 0 0-15,-3-22-7 0,-1 29-15 16,1-29-5-16,0 0-4 16,0 0-3-16,0 0 3 15,-2-36 0-15,10 11 8 16,6-6 7-16,3-5 5 15,5-3 5-15,4 0 5 16,6 1 0-16,6 1 0 16,3 5-2-16,5 4 3 15,0 6-2-15,0 5 3 16,0 7 0-16,0 3-1 16,-5 6 1-16,-3 2 0 15,-8 3 0-15,-6 1 0 16,-5-2-1-16,-19-3 1 0,21 5-1 15,-21-5 1-15,0 0-1 16,0 0 0-16,0 0 1 16,-26-15-1-16,26 15 1 15,-22-14 0-15,22 14 0 16,-26-10 0-16,26 10 0 16,-19-12 2-16,19 12 3 15,-15-10 1-15,15 10 3 16,0 0 1-16,-12-20 3 15,12 20 3-15,-3-16 4 16,3 16 1-16,-5-17 0 16,5 17 1-16,-9-18 2 15,9 18-3-15,-14-19-3 0,14 19-8 16,-20-19-11-16,20 19 0 16,-26-20 0-16,11 11 0 15,-2 1 0 1,-2 3 0-16,0-1 0 0,-1 6 0 15,-2-1 0-15,0 4 0 16,-2 4 0-16,1 7 0 16,0 3 0-16,0 5 0 15,-1 5 0-15,4 7 0 16,1 9 0-16,4 1 0 16,5 3 0-16,3 4 0 15,7-1 0-15,7-2 0 16,5-3 0-16,6 0 0 15,6-8 0-15,7-4 0 16,5-5 0-16,6-4 0 16,3-7 0-16,6 0 0 15,0-8 0-15,4-6 0 0,-2-3 0 16,0-3 0-16,-2-6 0 16,-7-3 0-16,-3-3 0 15,-7-2 0-15,-5-5 0 16,-5-2 0-16,-5-3 0 15,-7-4 0-15,-2-1 0 16,-5-4 0-16,-6-3 0 16,-4-2 0-16,-6-3 0 15,-4 1 0-15,-4-1 0 16,-5 3 0-16,-6 4 0 16,-5 6 0-16,1 4 0 15,-2 10-1-15,-1 2-9 16,4 11-6-16,-2-1-4 0,6 10-3 15,-2 0-4-15,7 6-1 16,0-1-2-16,4 5 6 16,3-1 4-16,1-1 6 15,2 3 2-15,14-16 5 16,-22 25 2-16,22-25 3 16,-18 26 2-16,18-26-1 15,-23 27-1-15,11-12 0 16,-1 1 1-16,-3-1-1 15,3 2 3-15,-1 0-2 16,-1-2 2-16,15-15 0 16,-22 26 2-16,22-26 3 0,-9 22 7 15,9-22 0-15,5 15 1 16,-5-15 2-16,26 9 3 16,-9-6 4-16,10-1 1 15,-1-4-2-15,10 4-4 16,-2-6-2-16,7 6-1 15,0-4-2-15,3 4-4 16,-1 0-7-16,-2-2-10 16,1 3-7-16,-4-3-6 15,-2 2-6-15,-7-4-4 16,0 0 2-16,-9-3 2 16,-3-3 1-16,-17 8 5 15,24-27 8-15,-12 10 2 0,0-7 6 16,2 0 4-16,4 0 1 15</inkml:trace>
          <inkml:trace contextRef="#ctx0" brushRef="#br0" timeOffset="3164.0461">17126-8827 1 0,'-17'0'1'0,"17"0"-1"0,0 0 1 15,-17-8-1-15,17 8 1 16,0 0-1-16,-16-7 2 16,16 7 0-16,0 0-1 15,0 0 1-15,0 0-1 16,0 0 4-16,0 0 6 15,0-19 2-15,0 19 1 16,9-17-1-16,-9 17 0 16,10-22 3-16,-10 22 2 15,10-24-1-15,-10 24-6 16,9-22-2-16,-9 22 0 16,7-17-1-16,-7 17 1 15,0 0-2-15,0 0-3 0,17-8-1 16,-17 8-1-16,0 0-1 15,18 15 0-15,-18-15 0 16,21 19 0-16,-21-19 1 16,27 24-1-16,-8-11 0 15,1 1 3-15,3 1 4 16,-1-3 0-16,2 2 0 16,0-6-1-16,3 2 1 0,-5-6-1 15,2-1-4-15,-4-8-3 16,1-2 0-1,-1-3 0-15,-1-5 0 16,0-2 0-16,-2-7 0 0,0 0 0 16,-3 0 0-16,-2-1 0 15,-2 3 0-15,-5 1 0 16,-1 4 0-16,-4 17-5 16,0-17-10-16,0 17-4 15,0 0-4-15,-21 26-3 16,9-6-7-16,2 9 3 15,-6 3 3-15,3 1 5 16,3 4 5-16,-2-3 3 16,1 2 4-16,1-6 2 15,0-1 7-15,0-1-3 16,-2-3 4-16</inkml:trace>
          <inkml:trace contextRef="#ctx0" brushRef="#br0" timeOffset="3667.567">17165-8478 5 0,'0'0'3'0,"0"0"-1"16,-7-20 4-16,7 20 2 15,5-24 3-15,2 9 3 16,5-1 2-16,0-1 3 15,2 2 1-15,-2 0 2 16,1-1-2-16,-13 16-1 0,24-22-2 16,-24 22 0-16,15-8-2 15,-15 8-3-15,16 8-1 16,-16-8-2-16,17 29-3 16,-7-7-3-16,-1 2-3 15,3 3 0-15,0 2 0 16,0-1 0-16,3-3 0 15,0-3 0-15,4-6 0 16,3-8 0-16,0-10 0 16,4-4 0-16,3-10 0 15,0-4 0-15,-2-4 0 16,1-3 0-16,-4 1 0 16,-4 2 0-16,-3 9 0 0,-10-4-12 15,-7 19-8-15,3-18-4 16,-3 18-3-16,0 0-5 15,-18 1 0 1,18-1 0-16,-18 4 8 0,18-4 6 16,0 0 4-16,0 0 4 15,26-7 3-15,0 0 5 16,4 2 2-16</inkml:trace>
        </inkml:traceGroup>
        <inkml:traceGroup>
          <inkml:annotationXML>
            <emma:emma xmlns:emma="http://www.w3.org/2003/04/emma" version="1.0">
              <emma:interpretation id="{2AB5CB1C-0340-4BCE-9AD9-4B85CE2FAFDC}" emma:medium="tactile" emma:mode="ink">
                <msink:context xmlns:msink="http://schemas.microsoft.com/ink/2010/main" type="inkWord" rotatedBoundingBox="21569,6841 24960,6974 24927,7825 21536,7691"/>
              </emma:interpretation>
              <emma:one-of disjunction-type="recognition" id="oneOf1">
                <emma:interpretation id="interp5" emma:lang="en-US" emma:confidence="0">
                  <emma:literal>tanners</emma:literal>
                </emma:interpretation>
                <emma:interpretation id="interp6" emma:lang="en-US" emma:confidence="0">
                  <emma:literal>tanoa</emma:literal>
                </emma:interpretation>
                <emma:interpretation id="interp7" emma:lang="en-US" emma:confidence="0">
                  <emma:literal>fanons</emma:literal>
                </emma:interpretation>
                <emma:interpretation id="interp8" emma:lang="en-US" emma:confidence="0">
                  <emma:literal>tamer</emma:literal>
                </emma:interpretation>
                <emma:interpretation id="interp9" emma:lang="en-US" emma:confidence="0">
                  <emma:literal>tanoak</emma:literal>
                </emma:interpretation>
              </emma:one-of>
            </emma:emma>
          </inkml:annotationXML>
          <inkml:trace contextRef="#ctx0" brushRef="#br0" timeOffset="4379.1274">18080-8565 1 0,'-9'-18'1'0,"4"-3"0"16,5-1-1-16,-2-2 0 15,2-1 1-15,-1-2-1 16,-1-1 0-16,-1 1 0 16,-3-4 0-16,3 3 1 15,-2-3-1-15,0 0 2 16,-2 1-2-16,4-1 4 0,-3 0 0 16,3 4 2-16,0 2 3 15,-1 6 3-15,1 0 0 16,3 19 1-1,-4-15 0-15,4 15 1 16,4 17 2-16,3 2 1 0,1 10-2 16,4 10-2-16,3 10 1 15,1 0 0-15,4 13 1 16,-3-4-2-16,2 4-2 16,0 1-4-16,-4 0-1 15,-3-6-2-15,2-3-5 16,-4-1-5-16,-3-12-7 15,-2-2-8-15,-5-12-5 0,-2-8-3 16,2-19 1 0,-18 7 1-16,1-19 4 15,-2-12 2-15,-3-5 6 16,-4-12 6-16,-1 2 6 0,1-5 3 16,0 1-1-16,3 2 0 15,2 4 1-15,6 6 0 16,3 7 2-16,5 7 11 15,7 17 5-15,0-22 5 16,0 22 5-16,24-15 3 16,-2 11-1-16,5-1-3 15,6 2-5-15,3-2-16 16,3 3-11-16,7 4-10 16,-2-2-10-16,2 5-8 15,-6-2 2-15,1-1 3 16,-7-2 3-16,-2-2 5 15,-1 1 5-15,-7-4 5 0,-2 3 6 16,0 0 2-16,-5 4 1 16</inkml:trace>
          <inkml:trace contextRef="#ctx0" brushRef="#br0" timeOffset="5511.6996">18681-8520 3 0,'0'0'3'0,"6"-16"2"15,-6 16 5-15,6-25 5 16,-3 8 5-16,-3 0 3 0,-3-4 2 16,1 1 1-16,-7-4 1 15,3 5 1-15,-10-6-4 16,4 6-4-16,-8-3-4 15,3 8-6-15,-6-3-10 16,3 7 0-16,-2 2 0 16,-2 6 0-16,0 5 0 15,4 4 0-15,1 8 0 16,0 8 0-16,7 6 0 16,3 5 0-16,6 8 0 15,3 4 0-15,10 3 0 16,6-1 0-16,4-4 0 15,7-4 0-15,2-8 0 0,2-10 0 16,0-10 0-16,3-12 0 16,-3-10 0-1,0-7 0-15,-6-5 0 16,-1-6 0-16,-4-2 0 0,-1-4 0 16,-3 1 0-16,-6 4 0 15,-3 0 0-15,-4 7 0 16,-1 2 0-16,-2 20 0 15,0-21 0-15,0 21 0 16,0 0 0-16,-7 24 0 16,9-2 0-16,1 4 0 15,4 6 0-15,3 2 0 16,2 2 0-16,5-4 0 16,0-1 0-16,5-7 0 15,4-4 0-15,-4-13-12 16,11 0-6-16,-9-19-2 15,8 0-3-15,-12-10 0 0,10-4 1 16,-17-4 0-16,3-3 8 16,-13 1 8-16,-3-2 7 15,-9 3 6-15,-4 4 9 16,3 7 4-16,-11-1 3 16,21 21-1-16,-29-17 0 15,29 17-3-15,-19 12-3 16,19 5-3-16,-1 2-12 0,6 7-1 15,1 2 0-15,5 5 0 16,-1-1 0 0,4 0 0-16,-1-1 0 15,1-4 0-15,0-3 0 0,-1-7 0 16,-3-2 0-16,-10-15 0 16,18 11-9-16,-18-11-2 15,0 0 0-15,6-29 0 16,-4 12 0-16,-7-7 0 15,7-3 2-15,-4-9 8 16,2-5 8-16,7 4 4 16,0-6 1-16,11 7-1 15,1-1 1-15,10 8-2 16,2 3 1-16,10 15-11 16,0 5 0-16,3 10 0 15,2 11 0-15,-1 6 0 16,-3 11 0-16,-1 5 0 0,-5 8 0 15,-7 1 0-15,-5 1 0 16,-5 1 0-16,-7-4 0 16,-9-6-4-16,2-1-11 15,-8-11-5-15,3-4-7 16,0-22-3-16,-7 18-2 16,7-18 2-16,0 0 2 15,5-25 6-15,5 1 6 16,6-8 5-16,4-2 5 15,6-5 4-15,5-2 1 16,3 0-2-16,2-2-1 16,1 4 2-16,1 2 1 15</inkml:trace>
          <inkml:trace contextRef="#ctx0" brushRef="#br0" timeOffset="6152.1619">20096-8769 1 0,'0'0'3'15,"0"0"-1"-15,0 0 0 16,0 0 0-16,-16 0 1 16,16 0 0-16,0 0 8 15,0 0 4-15,0 0 0 16,2-20 2-16,-2 20-1 16,-5-22 3-16,-2 6 1 15,-7-2 4-15,6 1-6 16,-8-4-2-16,3 6 2 0,-8 0-2 15,1 8 0-15,-9 0-4 16,5 10-6-16,-7 1-6 16,4 8 0-16,-4 6 0 15,4 8 0-15,6 5 0 16,8 6 0-16,3 7 0 16,4 6 0-16,10 6 0 15,8 5 0-15,10-1 0 16,4 1 0-16,6-3 0 15,6-6 0-15,11-6 0 16,4-6 0-16,7-8 0 16,3-12 0-16,0-8 0 15,0-10 0-15,-3-7 0 0,-4-9 0 16,-8-10 0-16,-7-6 0 16,-10-9 0-1,-11-7 0-15,-8-9 0 0,-10-3 0 16,-7-5 0-16,-11-1 0 15,-4 1 0-15,-9 0-2 16,-2 12-9-16,-10 5-3 16,2 15-3-16,-9 6-3 15,2 18-6-15,0 3-2 16,0 16-3-16,3 4 8 16,6 1 4-16,6 3 3 15,4-3 2-15,10 2 4 0,17-19 3 16,-18 22 4-1,18-22 4-15,0 0-5 16,9 19 0-16,-9-19 0 16,0 0 2-16,15 12 2 0,-15-12 0 15,-1 17 0-15</inkml:trace>
          <inkml:trace contextRef="#ctx0" brushRef="#br0" timeOffset="6409.3476">19916-8617 3 0,'-15'18'2'0,"1"3"0"15,-1-1 1-15,5 2-1 16,0 0 12-16,3-1 7 16,8 1 6-16,-1-22 4 0,14 29 1 15,1-24-1-15,16 0 0 16,3-10 0 0,14-2-12-16,2-5-13 15,9 2-6-15,3-3 0 0,3-3 0 16,0 11-3-16,-11-7-23 15,-4 7-8-15,-11 0 3 16,-8 7 0-16,-13-7-2 16,-2 5 0-16,-16 0 0 15,5-19 12-15,-5 19 12 16</inkml:trace>
          <inkml:trace contextRef="#ctx0" brushRef="#br0" timeOffset="7778.2579">20712-8755 1 0,'0'0'2'0,"-16"-2"-1"15,16 2 1-15,0 0 1 16,0 0-1-16,-15-3 5 16,15 3 6-16,0 0 5 15,0 0 2-15,0 0 1 16,5-19 1-16,-5 19 1 15,10-24 4-15,-3 2 0 16,7 2-7-16,-2-6-6 16,10 2-1-16,-3-1-3 15,6 3-1-15,-6-2-9 16,2 10 0-16,-4 4 0 16,0 3 0-16,-17 7 0 0,25 5 0 15,-25-5 0 1,24 26 0-16,-8-9 0 0,1 1 0 15,3 6 0-15,2 0 0 16,2-2 0 0,4-3 0-16,-3-7 0 0,4-4 0 15,-1-6 0-15,2-7 0 16,-2-7 0-16,-4-7 0 16,-1-1 0-16,-6-6-5 15,1 6-12-15,-12-9-6 16,3 10-5-16,-14 2-4 15,5 17 1-15,-22-12 2 16,3 18 1-16,-7 4 6 0,-3 10 7 16,-3 7 7-1,1 4 4-15,-1 3 3 0,3-2 0 16,0 4-2 0,6-2 0-16,3 0 1 0,3-3 0 15,0-4 2-15,3 0 0 16,-1-3 0-16,3-2 0 15,0-3 0-15,-2-4 0 16,14-15 0-16,-22 24 1 16,22-24 0-16,-20 15 0 15,20-15 1-15,-19 9 1 16,19-9 0-16,-17 12 5 16,17-12 5-16,-19 5 4 15,19-5 2-15,0 0 2 16,0 0 2-16,0 0 3 15,0 0 5-15,0-27-6 16,0 27-5-16,26-24-4 0,-8 14-3 16,-4-6-2-16,5 8-11 15,-2-1 0-15,0 4 0 16,-17 5 0-16,29 4 0 16,-29-4 0-16,24 24 0 15,-14-6 0-15,-1 6 0 16,3 3 0-16,1 2 0 15,3 0 0-15,1-2 0 16,0-1 0-16,5-7 0 16,2-6 0-16,3-8 0 15,2-10 0-15,0-7 0 16,0-8 0-16,2-6 0 16,0-4 0-16,-6-3 0 0,-3-1 0 15,-10 4 0-15,-1 8-17 16,-11 0-12-16,0 22-5 15,-16-26 2-15,16 26 0 16,-25-12-1-16,25 12-1 16,0 0 9-16,-16-19 8 15,16 19 16-15</inkml:trace>
        </inkml:traceGroup>
        <inkml:traceGroup>
          <inkml:annotationXML>
            <emma:emma xmlns:emma="http://www.w3.org/2003/04/emma" version="1.0">
              <emma:interpretation id="{21F36BF3-DF51-482C-A3EA-EBEA7CA71F09}" emma:medium="tactile" emma:mode="ink">
                <msink:context xmlns:msink="http://schemas.microsoft.com/ink/2010/main" type="inkWord" rotatedBoundingBox="25297,6283 26614,6334 26533,8407 25216,8356"/>
              </emma:interpretation>
              <emma:one-of disjunction-type="recognition" id="oneOf2">
                <emma:interpretation id="interp10" emma:lang="en-US" emma:confidence="0">
                  <emma:literal>FYI</emma:literal>
                </emma:interpretation>
                <emma:interpretation id="interp11" emma:lang="en-US" emma:confidence="0">
                  <emma:literal>F,</emma:literal>
                </emma:interpretation>
                <emma:interpretation id="interp12" emma:lang="en-US" emma:confidence="0">
                  <emma:literal>Th</emma:literal>
                </emma:interpretation>
                <emma:interpretation id="interp13" emma:lang="en-US" emma:confidence="0">
                  <emma:literal>FL</emma:literal>
                </emma:interpretation>
                <emma:interpretation id="interp14" emma:lang="en-US" emma:confidence="0">
                  <emma:literal>FYs</emma:literal>
                </emma:interpretation>
              </emma:one-of>
            </emma:emma>
          </inkml:annotationXML>
          <inkml:trace contextRef="#ctx0" brushRef="#br0" timeOffset="13143.2403">21951-9507 10 0,'-26'-2'11'0,"26"2"2"15,-22-5 1-15,22 5 3 16,-15-12-1-16,15 12 2 0,-4-21 2 16,4 21-3-16,6-20-3 15,-6 20-1-15,10-17 1 16,-10 17 0-16,0 0 1 16,0 0-2-16,15-5-1 15,-15 5-4-15,7 20 0 16,-4-1-2-16,4 3-4 15,2 7-2-15,3 3 0 16,1 2 0-16,1-1 0 0,3-1 0 16,2-1 0-1,1-6 0-15,1-4 0 16,1-8 0-16,0-6 0 16,2-9 0-16,2-3 0 0,-2-5 0 15,0-5 0-15,-1-4 0 16,1-6 0-16,-3-3 0 15,-2-1 0-15,-2 2 0 16,-5-4 0-16,-2-1 0 16,-2 1 0-16,-4-1 0 15,-1 5 0-15,1 3 0 16,-1 4 0-16,-3 3 0 16,0 17 0-16,0-16 0 15,0 16 0-15,0 0 0 16,2 22 0-16,-2-3 0 15,3 5 0-15,1 5 0 16,1 3 0-16,3 4 0 0,4 3 0 16,0 2 0-16,2 3 0 15,1 1 0-15,-3 0 0 16,2 1 0-16,-2 4 0 16,-2-4 0-16,-3 1 0 15,-2-1 0-15,-3-3 0 16,-2 1 0-16,-4-5 0 15,-1-1 0-15,-5-6 0 16,-2-3 0-16,-4-5 0 16,-2-2 0-16,-3-5 0 15,-3-7 0-15,0-5 0 16,-1-3 0-16,-1-4 0 16,2-1 0-16,0-6 0 0,2 1 0 15,3-1 0-15,19 9-12 16,-29-12-14-16,29 12-6 15,-15-5 0-15,15 5 0 16,0 0-1-16,0 0-1 16,0 0 3-16,19 7 10 15</inkml:trace>
          <inkml:trace contextRef="#ctx0" brushRef="#br0" timeOffset="13733.9229">21652-8706 33 0,'7'21'22'16,"-7"-21"6"-16,21 25 3 15,-6-16 2-15,12 4-1 0,1-6-2 16,13 5-10-16,1-7-4 16,16 7-6-16,0-5-10 15,11 0 0-15,6-1 0 16,5 1 0-16,2-2 0 16,3 2 0-16,2-2 0 15,-1 0 0-15,-4 2 0 16,-4-2 0-16,-6 2 0 15,-14 0-7-15,-5 3-4 16,-14-5-6-16,-5 11-4 16,-17-8-3-16,-2 7-3 15,-15-15-2-15,0 26-1 16,0-26 6-16,-20 25 2 0,3-13 7 16,-4-1 5-16,-2-1 1 15,-5-2 4-15,-1 1 3 16,-3-1 3-16,-1 2-3 15,-1-1 2-15,0 5 0 16</inkml:trace>
          <inkml:trace contextRef="#ctx0" brushRef="#br0" timeOffset="14383.3302">22224-8190 3 0,'0'0'8'0,"4"-22"7"16,-4 22 3-16,3-16 4 15,-3 16 3-15,0 0 5 16,0 0 1-16,15-11 0 15,-15 11-5-15,0 0-8 16,19 20-3-16,-19-20-5 16,12 31-7-16,-5-9-3 15,0 3 0-15,0 6 0 16,-4 3 0-16,-1 0 0 0,-2 3 0 16,-2 1 0-16,-3 1 0 15,0-3 0-15,-4-2 0 16,1 0 0-16,1-4 0 15,2-1 0-15,1-3 0 16,3-6 0-16,2-1 0 16,3-2 0-16,-4-17 0 15,15 19 0-15,-15-19 0 16,29 2 0-16,-12-4 0 16,4-3 0-16,2 0 0 15,7-1 0-15,-1 1 0 16,5 2 0-16,0-2 0 15,3 3 0-15,4 2 0 0,0 2 0 16,0 1 0-16,0 2 0 16,-2 2 0-16,-4 2 0 15,-3 4 0-15,-3-1 0 16,-5 0 0-16,-7 2 0 16,-17-14 0-16,22 27-10 15,-22-27-9-15,-1 17-9 16,1-17-6-16,-16 10 2 15,1-15 0-15,15 5-1 16,-28-17-2-16,13-3 10 16,5-6 19-16</inkml:trace>
        </inkml:traceGroup>
      </inkml:traceGroup>
    </inkml:traceGroup>
    <inkml:traceGroup>
      <inkml:annotationXML>
        <emma:emma xmlns:emma="http://www.w3.org/2003/04/emma" version="1.0">
          <emma:interpretation id="{A6D0929D-E8EB-4F37-A5B3-164735AD01B3}" emma:medium="tactile" emma:mode="ink">
            <msink:context xmlns:msink="http://schemas.microsoft.com/ink/2010/main" type="paragraph" rotatedBoundingBox="21405,10070 31183,10427 31157,11145 21379,10788" alignmentLevel="4"/>
          </emma:interpretation>
        </emma:emma>
      </inkml:annotationXML>
      <inkml:traceGroup>
        <inkml:annotationXML>
          <emma:emma xmlns:emma="http://www.w3.org/2003/04/emma" version="1.0">
            <emma:interpretation id="{4CDA0F45-57E0-4C48-807E-2A2EDEB17979}" emma:medium="tactile" emma:mode="ink">
              <msink:context xmlns:msink="http://schemas.microsoft.com/ink/2010/main" type="line" rotatedBoundingBox="21405,10070 31183,10427 31157,11145 21379,10788"/>
            </emma:interpretation>
          </emma:emma>
        </inkml:annotationXML>
        <inkml:traceGroup>
          <inkml:annotationXML>
            <emma:emma xmlns:emma="http://www.w3.org/2003/04/emma" version="1.0">
              <emma:interpretation id="{E54E0FB9-85C0-4EED-8377-E337146FEC6A}" emma:medium="tactile" emma:mode="ink">
                <msink:context xmlns:msink="http://schemas.microsoft.com/ink/2010/main" type="inkWord" rotatedBoundingBox="21403,10124 22381,10160 22358,10769 21381,10733"/>
              </emma:interpretation>
              <emma:one-of disjunction-type="recognition" id="oneOf3">
                <emma:interpretation id="interp15" emma:lang="en-US" emma:confidence="0">
                  <emma:literal>2=</emma:literal>
                </emma:interpretation>
                <emma:interpretation id="interp16" emma:lang="en-US" emma:confidence="0">
                  <emma:literal>1 =</emma:literal>
                </emma:interpretation>
                <emma:interpretation id="interp17" emma:lang="en-US" emma:confidence="0">
                  <emma:literal>L =</emma:literal>
                </emma:interpretation>
                <emma:interpretation id="interp18" emma:lang="en-US" emma:confidence="0">
                  <emma:literal>the</emma:literal>
                </emma:interpretation>
                <emma:interpretation id="interp19" emma:lang="en-US" emma:confidence="0">
                  <emma:literal>2 =</emma:literal>
                </emma:interpretation>
              </emma:one-of>
            </emma:emma>
          </inkml:annotationXML>
          <inkml:trace contextRef="#ctx0" brushRef="#br1" timeOffset="35270.5655">17793-5755 2 0,'19'2'1'16,"-19"-2"1"-16,0 0-1 15,17 2-1-15,-17-2 1 0,0 0 0 16,15-2 0-16,-15 2-1 15,0 0 1-15,0 0-1 16,0 0 0 0,16-5 1-16,-16 5-2 0,0 0 0 15,0 0-1-15,0 0 0 16,0 0 2-16,0 0 0 16,0 0 0-16,0 0 0 15,0 0 0-15,0 0 2 16,15-15 0-16,-15 15-1 15,0 0-1-15,0 0-1 16,0 0-1-16,19-12-1 16,-19 12 0-16,0 0 3 0,15 2 0 15</inkml:trace>
          <inkml:trace contextRef="#ctx0" brushRef="#br1" timeOffset="35842.2771">17943-5792 28 0,'2'-15'12'0,"-2"15"3"16,3-16 3-16,-3 16 1 16,0 0 3-16,0-17 5 15,0 17-1-15,0 0-3 16,0 0-1-16,0 0-2 15,0 0-5-15,0 0-7 16,0 21-8-16,0-21 0 16,-1 29 0-16,-3-9 0 0,4 2 0 15,-1 7 0-15,-1 0 0 16,-2 4 0-16,-1 2 0 16,2 1 0-16,-2 3 0 15,-2-5 0-15,2 2 0 16,0-5 0-16,0-1 0 15,1-4 0-15,1-2 0 16,3-7 0-16,3 0 0 0,-3-17 0 16,10 23 0-1,-10-23 0-15,23 12 0 16,-8-8 0-16,5-4 0 16,4 1 0-16,2-4 0 0,3 1 0 15,2 1 0-15,3-1 0 16,-2 2 0-16,4-2 0 15,-5 6 0-15,-2-1 0 16,-4 0 0-16,-2 4 0 16,-8 0 0-16,-15-7 0 15,20 15 0-15,-20-15-10 16,6 19-8-16,-6-19-5 16,-4 19-6-16,4-19-5 15,0 0-1-15,0 0 0 16,-15 8 5-16,15-8 5 15</inkml:trace>
          <inkml:trace contextRef="#ctx0" brushRef="#br1" timeOffset="36230.8884">18460-5593 121 0,'0'0'33'0,"0"0"1"16,0 0-9-16,0 0-10 16,33 2-3-16,-16-2-5 15,9 3-1-15,-4 1-4 16,3-6-13-16,3 9-10 16,-6-7-5-16,2 7-5 15,-9-6-3-15,0 3 0 16,-15-4 0-16,0 0 3 15,0 0 8-15</inkml:trace>
          <inkml:trace contextRef="#ctx0" brushRef="#br1" timeOffset="36458.0415">18513-5441 63 0,'16'10'18'16,"2"0"-2"-16,8-3-7 15,-2-2-5-15,5 0-1 16,-3-3-6-16,1 1-7 16,-5-3-5-16,2 2-1 0,-5 0-1 15,-4-2-3 1,-15 0-1-16</inkml:trace>
        </inkml:traceGroup>
        <inkml:traceGroup>
          <inkml:annotationXML>
            <emma:emma xmlns:emma="http://www.w3.org/2003/04/emma" version="1.0">
              <emma:interpretation id="{29856A81-C72C-416E-8CCB-48047D6FC1CC}" emma:medium="tactile" emma:mode="ink">
                <msink:context xmlns:msink="http://schemas.microsoft.com/ink/2010/main" type="inkWord" rotatedBoundingBox="22875,10123 26464,10254 26437,10973 22848,10842"/>
              </emma:interpretation>
              <emma:one-of disjunction-type="recognition" id="oneOf4">
                <emma:interpretation id="interp20" emma:lang="en-US" emma:confidence="1">
                  <emma:literal>distance</emma:literal>
                </emma:interpretation>
                <emma:interpretation id="interp21" emma:lang="en-US" emma:confidence="0">
                  <emma:literal>distanced</emma:literal>
                </emma:interpretation>
                <emma:interpretation id="interp22" emma:lang="en-US" emma:confidence="0">
                  <emma:literal>distances</emma:literal>
                </emma:interpretation>
                <emma:interpretation id="interp23" emma:lang="en-US" emma:confidence="0">
                  <emma:literal>distant</emma:literal>
                </emma:interpretation>
                <emma:interpretation id="interp24" emma:lang="en-US" emma:confidence="0">
                  <emma:literal>distains</emma:literal>
                </emma:interpretation>
              </emma:one-of>
            </emma:emma>
          </inkml:annotationXML>
          <inkml:trace contextRef="#ctx0" brushRef="#br1" timeOffset="37923.2913">19548-5414 43 0,'0'0'24'0,"0"0"2"16,0 0 4-16,15 0-4 16,-15 0-1-16,0 0-3 15,0 0-2-15,0 0-3 16,0 0-3-16,-2-15-6 16,2 15-8-16,0 0 0 15,-8-24 0-15,8 24 0 16,-12-27 0-16,12 27 0 0,-21-29 0 15,21 29 0 1,-27-24 0-16,12 14 0 16,-4 1 0-16,0 6 0 15,0 3 0-15,-1 1 0 16,1 4 0-16,0 2 0 0,1 5 0 16,-1 2 0-16,2 1 0 15,1 4 0-15,4 0 0 16,1 3 0-16,0 0 0 15,6 0 0-15,2 0 0 16,4-3 0-16,3-1 0 16,4-2 0-16,-8-16 0 15,26 24 0-15,-9-16 0 0,0-1 0 16,5-4 0 0,1-1 0-16,0-2 0 15,5 0 0-15,-4-3 0 16,1-2-1-16,4-1-12 0,-7-4-5 15,6 5-3-15,-8-8-2 16,4 6-2-16,-7-5-2 16,4 3-3-16,-21 9 3 15,24-17 5-15,-24 17 4 16,12-18 3-16,-12 18 2 16</inkml:trace>
          <inkml:trace contextRef="#ctx0" brushRef="#br1" timeOffset="38354.0532">19572-5835 57 0,'0'0'24'16,"-9"18"3"-16,9-18-1 15,-3 35-2-15,-2-14 0 16,8 8-3-16,-6-2-4 16,6 9-2-16,-1-4-5 15,3 5-4-15,-3-1-2 16,4 0-4-16,1-4 0 0,-2 1 0 15,2-5 0-15,0-2 0 16,0-6 0-16,-2-3 0 16,0-1 0-16,-5-16-4 15,14 25-8-15,-14-25-5 16,6 16-5-16,-6-16-2 16,0 0-4-16,0 0-2 15,0 0-2-15,18-4 2 16,-18 4 7-16,13-19 5 15,-13 19 4-15</inkml:trace>
          <inkml:trace contextRef="#ctx0" brushRef="#br1" timeOffset="38775.0199">19836-5649 81 0,'-8'-27'22'15,"-1"11"-6"-15,9 16-6 16,0 0-6-16,0 0-9 15,0 0-9-15,0 0-7 16,22 24-2-16,-3-12 1 16,0-2 2-16,8 1 1 0</inkml:trace>
          <inkml:trace contextRef="#ctx0" brushRef="#br1" timeOffset="38631.7848">19838-5542 63 0,'2'19'23'0,"-2"1"4"15,5 6-7-15,-2-2-2 16,6 5-6-16,-6-5-1 16,7 3-2-16,-5-5-7 15,2-3-8-15,2-4-8 16,-9-15-4-16,0 0-4 0,0 0-3 15,19-2-1-15,-18-13 0 16,-1-7 3 0,-1-5 5-16</inkml:trace>
          <inkml:trace contextRef="#ctx0" brushRef="#br1" timeOffset="39350.4029">20224-5532 80 0,'0'0'32'0,"0"0"4"15,5-18-7-15,-5 18-4 0,0 0-4 16,-21-22-5-16,21 22-2 15,-20-7-12-15,4 7-2 16,-1 2 0 0,0-1 0-16,-1 4 0 0,-3-1 0 15,6 3 0-15,-1-1 0 16,16-6 0-16,-17 19 0 16,17-19 0-16,0 22 0 15,0-22 0-15,17 21 0 16,-1-11 0-16,4 0 0 15,2 0 0-15,4-1 0 16,3 1 0-16,0 2 0 16,2 1 0-16,-2 5 0 0,-4 0 0 15,-2 3 0 1,-6-1 0-16,-5 2 0 16,-6-1-2-16,-6-3 0 15,-5-1 0-15,5-17 1 0,-25 23-1 16,2-18 1-16,-2-4 0 15,-6-1 1-15,-1-3 0 16,-6-2 0-16,4-4 0 16,2 2 0-16,1-1 2 15,7-1-2-15,9 3-5 16,15 6-8-16,-12-21-5 16,12 21-6-16,22-25-4 15,0 8-4-15,10 3-3 16,3-5 1-16,4 4 6 15,5-2 6-15</inkml:trace>
          <inkml:trace contextRef="#ctx0" brushRef="#br1" timeOffset="39725.653">20487-5554 28 0,'11'-25'20'16,"-11"25"3"-16,11-17 6 15,-11 17 1-15,0 0-2 16,0 0-2-16,0 0-3 16,0 0-3-16,0 0-5 15,-2 29-5-15,4-5-7 0,3 3-3 16,0 5-2-16,3 4 2 15,4 3 0-15,4 0 1 16,1 0-2-16,0 0 1 16,2 1 1-16,-1-1-2 15,0-4 2-15,-3-2-2 16,-3-9-5-16,0 1-12 16,-12-25-7-16,7 21-5 15,-7-21-4-15,-7-17-1 16,-5-6 1-16,0 0-1 15,-5-8 6-15</inkml:trace>
          <inkml:trace contextRef="#ctx0" brushRef="#br1" timeOffset="39897.7694">20522-5332 142 0,'19'1'35'0,"-19"-1"-1"0,24-1-9 16,-24 1-11-16,29-7-13 15,-7 10-17-15,-6-6-8 16,9 4-8-16,-3-1-3 16,6 4 0-16,-6-6 0 15,7 6-2-15</inkml:trace>
          <inkml:trace contextRef="#ctx0" brushRef="#br1" timeOffset="40531.1917">21041-5309 71 0,'2'-25'35'16,"-2"25"1"-16,-3-29-5 0,3 29-5 16,-7-27-5-1,7 27-4-15,-12-24-4 16,12 24-8-16,-16-15-5 16,16 15-1-16,-22-4-2 0,7 8 1 15,15-4-1-15,-33 25 1 16,16-3 0-16,-1 5 0 15,1 4 2-15,1 3 0 16,8 4 1-16,2-1 0 16,6-3 1-16,9-3 0 15,6-7-1-15,6-11 0 16,8-9 0-16,3-11 0 16,2-9 0-16,1-7-2 15,-1-5 0-15,-4-4 1 16,-2 1 0-16,-4 2 1 15,-9 4-1-15,-5 6 0 16,-3 4-1-16,-7 15 0 0,0 0 1 16,0 0-1-16,0 0 0 15,0 0 0-15,-15 19 0 16,16-2 1-16,5 5 1 16,2 2 0-16,4 1 0 15,5 1 1-15,2-3-1 16,1 1 0-16,6-7-1 15,-6-10-14-15,11 0-11 16,-9-14-6-16,7-5-3 16,-6-12-2-16,6-3 0 15,-6-9 0-15,5-1 0 16</inkml:trace>
          <inkml:trace contextRef="#ctx0" brushRef="#br1" timeOffset="40967.2962">21565-5411 144 0,'-12'21'36'0,"7"3"-3"16,-5-6-9-16,8 10-12 15,1-5-11-15,1-1-1 16,1-1 0-16,4-1 0 16,-1-1-2-16,-4-19-5 15,7 29-6-15,-7-29-3 16,0 0-2-16,0 0-1 15,0 0 1-15,0 0-1 0,8-17 2 16,-8 2 7-16,0-7 5 16,2-2 5-16,1-5 4 15,4 0 6-15,0-4 7 16,8 5 0 0,-1-5 1-16,10 9-1 0,0-1 0 15,6 10-1-15,-2 4-3 16,8 11-5-16,-4 7-6 15,2 8-1-15,0 8 0 16,-1 7-1-16,-6 4 0 16,0 7 0-16,-4 2-1 15,-5-1 0-15,-2 1-1 16,-8-8-11-16,4 3-9 0,-10-14-6 16,5-4-4-16,-7-20-1 15,0 0 0 1,0 0-1-16,8-30 2 15</inkml:trace>
          <inkml:trace contextRef="#ctx0" brushRef="#br1" timeOffset="41353.9004">22193-5453 101 0,'-18'-2'35'0,"18"2"-2"16,-29 5-3-16,29-5-9 0,-29 10-8 16,29-10-6-16,-28 24-6 15,15-7-2-15,4 4 1 16,2 2-1-16,6 5 1 15,4 2 1-15,5 4-1 16,6-1 0-16,5 1 0 16,3-5 0-16,7 0-1 15,4-9 0-15,-1-1-1 16,-3-14-9-16,7 0-6 16,-9-12-4-16,6-1-5 15,-11-11-3-15,3 2-2 16,-9-5-1-16,-1 1 1 15,-3 3 8-15,-5-3 9 0</inkml:trace>
          <inkml:trace contextRef="#ctx0" brushRef="#br1" timeOffset="41738.157">22444-5263 54 0,'0'0'32'0,"0"0"-1"16,0 0-2-16,22 9-3 15,-22-9-3-15,26 0-5 16,-26 0-5-16,29-7-5 15,-10 2-8-15,-2 0 0 0,0-4 0 16,2-3 0 0,-4 2 0-16,-15 10 0 15,24-27 0-15,-24 27 2 16,9-29-1-16,-9 29-1 0,-9-24 0 16,9 24 0-16,-24-17 0 15,7 12 0-15,-2 3 0 16,-3 4-1-16,0 5 0 15,-4 5 1-15,4 3-1 16,2 6 2-16,1 2-1 16,5 5 2-16,7 4-2 15,9 2 0-15,8 0 0 0,9-2 0 16,5-4 0 0,8-6 0-16,9-4-10 15,-3-11-10-15,8-3-7 16,-5-13-5-16,5 1 0 15,-5-11-1-15,0 0-1 0,-5-5 0 16</inkml:trace>
        </inkml:traceGroup>
        <inkml:traceGroup>
          <inkml:annotationXML>
            <emma:emma xmlns:emma="http://www.w3.org/2003/04/emma" version="1.0">
              <emma:interpretation id="{02357C25-C351-43C2-B7B4-35F7D26271E2}" emma:medium="tactile" emma:mode="ink">
                <msink:context xmlns:msink="http://schemas.microsoft.com/ink/2010/main" type="inkWord" rotatedBoundingBox="26715,10402 27339,10425 27321,10931 26696,10909"/>
              </emma:interpretation>
              <emma:one-of disjunction-type="recognition" id="oneOf5">
                <emma:interpretation id="interp25" emma:lang="en-US" emma:confidence="1">
                  <emma:literal>to</emma:literal>
                </emma:interpretation>
                <emma:interpretation id="interp26" emma:lang="en-US" emma:confidence="0">
                  <emma:literal>Ho</emma:literal>
                </emma:interpretation>
                <emma:interpretation id="interp27" emma:lang="en-US" emma:confidence="0">
                  <emma:literal>toy</emma:literal>
                </emma:interpretation>
                <emma:interpretation id="interp28" emma:lang="en-US" emma:confidence="0">
                  <emma:literal>toe</emma:literal>
                </emma:interpretation>
                <emma:interpretation id="interp29" emma:lang="en-US" emma:confidence="0">
                  <emma:literal>tog</emma:literal>
                </emma:interpretation>
              </emma:one-of>
            </emma:emma>
          </inkml:annotationXML>
          <inkml:trace contextRef="#ctx0" brushRef="#br1" timeOffset="42338.5568">23100-5346 108 0,'0'0'31'16,"24"0"-2"-16,-6 0-4 15,3-3-17-15,5-3-12 0,4 1-11 16,-4-3-7-16,8-1-4 16,-5-1-2-1,3 2-1-15,-3-4 1 16,0 1 5-16,0 3 6 0</inkml:trace>
          <inkml:trace contextRef="#ctx0" brushRef="#br1" timeOffset="42150.433">23144-5566 108 0,'0'0'38'0,"0"0"0"15,-10 33-8-15,5-16-13 16,10 8-8-16,0 8-7 16,0 7-1-16,-1 5 0 15,1 2-1-15,3 3 1 16,-1-3 0-16,2-1-1 0,-3-3-1 15,1-4-15-15,-7-15-9 16,5-4-7-16,-5-20 0 16,0 0-4-16,0 0-2 15,-15-37 2-15</inkml:trace>
          <inkml:trace contextRef="#ctx0" brushRef="#br1" timeOffset="42699.0467">23528-5460 77 0,'0'0'33'0,"0"0"1"16,0 0-5-16,-31 8-3 15,31-8-5-15,-35 16-6 16,16-3-6-16,-3 3-8 15,-1 2-2-15,1 5 1 16,2 2 0-16,6 2 0 16,6 4-1-16,6 1 0 15,9-4 0-15,8 2 0 0,6-6 1 16,9-4-1-16,8-6 1 16,3-5 0-16,3-13 1 15,1-4 0-15,-3-6 0 16,-4-6-1-16,-6-4 0 15,-10-2 0-15,-10-3-1 16,-8 2 1-16,-14 2-1 16,-9 2 0-16,-10 0-7 15,-2 9-8-15,-8 0-8 16,5 8-5-16,-4-1-1 16,9 2-3-16,2 0-4 15,27 5 0-15,-22-16 13 16</inkml:trace>
        </inkml:traceGroup>
        <inkml:traceGroup>
          <inkml:annotationXML>
            <emma:emma xmlns:emma="http://www.w3.org/2003/04/emma" version="1.0">
              <emma:interpretation id="{E5F1238A-25D7-406F-843E-160321C1A406}" emma:medium="tactile" emma:mode="ink">
                <msink:context xmlns:msink="http://schemas.microsoft.com/ink/2010/main" type="inkWord" rotatedBoundingBox="27829,10428 31179,10550 31159,11098 27809,10976"/>
              </emma:interpretation>
              <emma:one-of disjunction-type="recognition" id="oneOf6">
                <emma:interpretation id="interp30" emma:lang="en-US" emma:confidence="1">
                  <emma:literal>screen</emma:literal>
                </emma:interpretation>
                <emma:interpretation id="interp31" emma:lang="en-US" emma:confidence="0">
                  <emma:literal>Screen</emma:literal>
                </emma:interpretation>
                <emma:interpretation id="interp32" emma:lang="en-US" emma:confidence="0">
                  <emma:literal>screens</emma:literal>
                </emma:interpretation>
                <emma:interpretation id="interp33" emma:lang="en-US" emma:confidence="0">
                  <emma:literal>Screens</emma:literal>
                </emma:interpretation>
                <emma:interpretation id="interp34" emma:lang="en-US" emma:confidence="0">
                  <emma:literal>Screven</emma:literal>
                </emma:interpretation>
              </emma:one-of>
            </emma:emma>
          </inkml:annotationXML>
          <inkml:trace contextRef="#ctx0" brushRef="#br1" timeOffset="43970.127">24431-5441 47 0,'0'0'17'16,"15"-22"4"-16,-15 22 1 0,12-17 3 15,-12 17-1-15,17-18-2 16,-17 18-1-16,11-15-1 16,-11 15-3-16,0 0-3 15,0 0-9-15,-5-15-5 16,5 15 0-16,-24-5 0 15,24 5 0-15,-34 1 0 16,10 1 0-16,-2 3 0 16,-1 2 0-16,-1 2 0 0,-1 2-2 15,4 1 0 1,1 2 1-16,24-14 0 16,-21 27 0-16,21-27 0 15,11 22-1-15,4-13 2 0,9-2 0 16,5 0 0-16,3-1-1 15,4-1 0-15,-2 2 0 16,4 0 1-16,-4 3 0 16,-3 2 1-16,1 3 0 15,-8 3 0-15,-2 0 0 16,-10 3-1-16,-3 2 0 16,-7 1 0-16,-6-3 0 15,-6-1-1-15,-4-1-1 16,-1-4 1-16,-4-1 0 15,-1-4 1-15,-3-5 0 16,-1-1 0-16,2-4 0 16,0 0-1-16,2-4-2 0,3 6-6 15,1-11-3-15,16 9-2 16,0 0-4-16,0 0-7 16,0 0-5-16,26-13-1 15,-6 6 2-15,4-2 5 16,3 3 1-16,4-6 4 15</inkml:trace>
          <inkml:trace contextRef="#ctx0" brushRef="#br1" timeOffset="44577.532">25018-5372 97 0,'0'0'38'16,"-7"-20"-4"-16,7 20-4 16,-13-22-7-16,13 22-5 15,-21-22-6-15,21 22-9 16,-25-17-3-16,9 10 0 15,1 2 0-15,-2 1 0 16,-2 4 0-16,0 4 0 16,-1 1-1-16,-1 3-1 15,-1 4 0-15,3 5-1 16,1 4 1-16,4 4 1 16,2 1 0-16,5 3 1 0,7 5 0 15,7 0 1-15,7-2 1 16,4 4-1-16,6-4 0 15,9-1 0 1,3-4-1-16,5-5 0 0,-2-8 1 16,4-2-2-16,-2-5 0 15,-1-1-8-15,-7-12-10 16,1 4-9-16,-8-8-5 16,-2 1-2-16,-6-4 0 15,1-1 0-15,-9-6 1 16</inkml:trace>
          <inkml:trace contextRef="#ctx0" brushRef="#br1" timeOffset="45041.841">25327-5317 86 0,'0'0'32'0,"0"0"0"16,0 0-1-16,-20 17-8 15,25-2-7-15,-5 1-4 16,8 2-5-16,1 4-2 16,3 4-4-16,2 3-1 15,-3 0-1-15,7 3 1 16,-5-5 0-16,3 1-1 0,-4-3 1 16,-2-8 0-1,-10-17-5-15,15 19-2 16,-15-19-1-16,0 0 0 15,9-22 0-15,-6 3 0 16,-3-8 1-16,0 0 2 0,-3-6 5 16,-1-2 5-16,3 2 4 15,-3-3-1-15,6 6 2 16,-6-1-1-16,8 6-2 16,1 2 0-16,5 5-2 15,6 2-2-15,1 3-3 16,3 4 0-16,2 3-1 15,4 4 0-15,-2 0-8 16,5 9-8-16,-7 0-8 16,5 3-6-16,-6-3 0 15,4 3-1-15,-9-3 0 16,3 3-1-16,-4-5 7 0</inkml:trace>
          <inkml:trace contextRef="#ctx0" brushRef="#br1" timeOffset="45519.4888">25776-5167 70 0,'21'1'24'0,"-4"-2"2"16,8-1-4-16,-6-8-2 15,10 6-1-15,-8-9-3 0,4 6-1 16,-8-10-3-16,0 7-4 16,-3-6-3-16,-14 16-2 15,19-30-3 1,-14 13 1-16,-3-2 0 0,-6 2 0 16,-3 0 0-16,-1 0-1 15,-2 2 1-15,-6 3-1 16,1 7 0-16,-2 1 0 15,0 8 0-15,-2 2-1 16,0 6 0-16,0 7 1 16,-1 7 0-16,5 1 0 15,4 5 0-15,6 7-1 16,9 6 1-16,8-5 0 0,8 5 0 16,7-4-1-16,11-6 0 15,3-4 0 1,3-4-4-16,-1-13-7 15,3-2-7-15,-10-12-7 0,3-2-4 16,-10-12 0-16,0-1 0 16,-10-11 0-16,-4-1 4 15</inkml:trace>
          <inkml:trace contextRef="#ctx0" brushRef="#br1" timeOffset="46008.6638">26329-5145 76 0,'16'12'31'0,"-16"-12"0"16,35 5-1-16,-18-12-7 0,9 4-5 16,-4-9-4-16,6 3-4 15,-6-6-3-15,0 0-7 16,-3-1 0-16,-2 1 1 15,-2-4 0-15,-5 2 0 16,-3 0 0-16,-2 0 1 16,-6 2 0-16,-1 0 0 15,2 15-2-15,-19-26 1 16,19 26-1-16,-27-15 0 0,8 13 0 16,-1 4-1-1,-1 4 0-15,-3 5 0 16,0 2 1-16,0 8 0 15,2 3 0-15,2 4 0 0,6 7 0 16,6 4 0-16,8 0-1 16,6 2 1-16,11 0-2 15,6-4 2-15,7-1-2 16,4-7 1-16,7-6-1 16,0-7 1-16,4-3-9 15,-4-13-8-15,5 2-7 16,-5-16-4-16,3 1-2 15,-6-11 0-15,1-3 2 16,-5-7-2-16,-1-2 11 16,-6 2 7-16</inkml:trace>
          <inkml:trace contextRef="#ctx0" brushRef="#br1" timeOffset="46510.3203">26988-5256 121 0,'0'0'34'15,"0"0"-2"-15,0 0-2 16,-20-3-6-16,20 3-10 15,-6 19-14-15,6-19 0 16,-3 34 0-16,3-11 0 16,2 5 0-16,1-1 0 15,1 2 0-15,-3 0 0 16,1 0 0-16,0-6 0 16,-2 0-1-16,0-23 1 15,1 23 0-15,-1-23 0 16,0 0-1-16,0 0 1 0,0 0 0 15,-1-17 0-15,-1 2 0 16,4-4 0-16,1-4 0 16,2-6-1-16,4-2 1 15,4 0 0-15,1-3-1 16,3 2 1-16,7-2-1 16,0 7 0-16,5 1 0 15,-2 6 1-15,2 4-1 16,0 6 0-16,5 7 0 15,-1 3 1-15,4 8 1 16,-1 6 0-16,-3 6 1 16,1 8-1-16,-2 6 1 15,1 5 0-15,-6 3-1 0,-1 1-1 16,-11 3 0-16,-3-4 0 16,-5-1 0-16,-7-5-1 15,-4-7 0-15,-3-10-6 16,1-1-14-16,-15-11-9 15,21-7-2-15,-29-8-6 16,19-8 0-16,-4-11-2 16,11-12-1-16</inkml:trace>
        </inkml:traceGroup>
      </inkml:traceGroup>
    </inkml:traceGroup>
    <inkml:traceGroup>
      <inkml:annotationXML>
        <emma:emma xmlns:emma="http://www.w3.org/2003/04/emma" version="1.0">
          <emma:interpretation id="{C3A6F227-54CC-4FBB-A528-343BC2BE430D}" emma:medium="tactile" emma:mode="ink">
            <msink:context xmlns:msink="http://schemas.microsoft.com/ink/2010/main" type="paragraph" rotatedBoundingBox="4152,8450 28619,11158 28413,13018 3946,1031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4AB0C86-ADFB-421C-A323-8D77C6D5E3EE}" emma:medium="tactile" emma:mode="ink">
              <msink:context xmlns:msink="http://schemas.microsoft.com/ink/2010/main" type="line" rotatedBoundingBox="4152,8450 28619,11158 28413,13018 3946,10310"/>
            </emma:interpretation>
          </emma:emma>
        </inkml:annotationXML>
        <inkml:traceGroup>
          <inkml:annotationXML>
            <emma:emma xmlns:emma="http://www.w3.org/2003/04/emma" version="1.0">
              <emma:interpretation id="{CAB30C05-306A-4A54-8949-C6E8186C4375}" emma:medium="tactile" emma:mode="ink">
                <msink:context xmlns:msink="http://schemas.microsoft.com/ink/2010/main" type="inkWord" rotatedBoundingBox="4041,9187 10623,9567 10572,10448 3990,10068"/>
              </emma:interpretation>
              <emma:one-of disjunction-type="recognition" id="oneOf7">
                <emma:interpretation id="interp35" emma:lang="en-US" emma:confidence="0">
                  <emma:literal>sine-ma</emma:literal>
                </emma:interpretation>
                <emma:interpretation id="interp36" emma:lang="en-US" emma:confidence="0">
                  <emma:literal>cinema</emma:literal>
                </emma:interpretation>
                <emma:interpretation id="interp37" emma:lang="en-US" emma:confidence="0">
                  <emma:literal>Sino-ma</emma:literal>
                </emma:interpretation>
                <emma:interpretation id="interp38" emma:lang="en-US" emma:confidence="0">
                  <emma:literal>sino=ma</emma:literal>
                </emma:interpretation>
                <emma:interpretation id="interp39" emma:lang="en-US" emma:confidence="0">
                  <emma:literal>Sine-ma</emma:literal>
                </emma:interpretation>
              </emma:one-of>
            </emma:emma>
          </inkml:annotationXML>
          <inkml:trace contextRef="#ctx0" brushRef="#br0" timeOffset="-58234.1161">2445-6253 72 0,'0'0'34'0,"0"0"-3"16,-2 17-1-16,2-17-8 16,0 0-4-16,-7 17-4 15,12-2-3-15,-5-15-5 16,4 34-6-16,3-12 0 15,-4 4 0-15,2 1 0 0,0 2 0 16,0-3 0-16,2 1 0 16,0-3 0-16,-2-4 0 15,0-5 0-15,-5-15 0 16,11 19 0-16,-11-19 0 16,0 0 0-16,0 0-1 15,0 0 0-15,10-24 0 16,-10 9 1-16,1-5-1 15,3-6 1-15,-2-1-1 16,3-2 1-16,2-4-1 16,3 1 1-16,2-4 0 15,3 4 0-15,4 1 0 0,3 6 0 16,2 3 0-16,5 3 0 16,-2 7 0-16,4 4 0 15,3 6 1-15,0 5-1 16,-1 8 0-1,-1 2 1-15,1 6-1 0,-1 3 1 16,-3 5-1-16,-2 2 1 16,-4 0 0-16,-3 0-1 15,-5 2 1-15,-3-2-1 16,-1-2 1-16,-8-2-1 16,0-3 0-16,-3 1 0 15,-1-5 0-15,1 3-7 16,0-21-6-16,-2 29-6 0,2-29-7 15,2 20-5-15,-2-20-4 16,0 0 0-16,0 0-1 16,22 2 7-1</inkml:trace>
          <inkml:trace contextRef="#ctx0" brushRef="#br0" timeOffset="-57184.4352">3564-6214 53 0,'4'-19'22'16,"-4"19"2"-16,-4-22 0 15,4 22 2-15,-8-20-3 0,8 20-2 16,-15-21-2 0,-1 11-3-16,16 10-4 15,-24-14-4-15,9 9-4 16,-4 2-3-16,2 1-1 0,-2 2-1 15,1 2 0-15,-1 3-1 16,-2 0 1-16,4 7-1 16,0 0 1-16,2 3-1 15,-1 4 2-15,5 3 0 16,0 2-1-16,4 5 1 16,6 3 0-16,2 4-1 15,5 5 1-15,4 0-1 16,3 1 0-16,6 2 0 15,5-1 1-15,3-2-1 16,6-4 0-16,1-4 0 16,5-4 1-16,4-6 0 15,3-7 1-15,2-6-1 0,1-5 0 16,3-7 1-16,0-6-1 16,0-7 0-1,-1-4 1-15,-7-8-1 16,-1-4 0-16,-4-3 0 0,-5-4 0 15,-3-1 0-15,-7-2 0 16,-5 2 0-16,-6-2-1 16,-6 6 1-16,-7-3 0 15,-10 3 1-15,-9-1-1 16,-8 2 0-16,-6 3 1 16,-6 2-1-16,-2 2-1 15,-3 5 2-15,-2 1-2 0,0 9 1 16,1 7-1-16,1 4 1 15,1 2-1-15,4 4 1 16,0 4 1 0,6 1-5-16,1 0-7 0,13 4-8 15,-5-7-4-15,24-7-7 16,-22 24-4-16,22-24 0 16,-5 22-2-16,5-22 5 15</inkml:trace>
          <inkml:trace contextRef="#ctx0" brushRef="#br0" timeOffset="-56885.0065">3286-5972 85 0,'24'1'34'16,"-2"-11"0"-16,16 2-9 16,3-9-4-16,10 3-5 15,5-6-5-15,4 3-6 16,2 3-5-16,1-1-3 16,-2 9-8-16,-11 0-6 15,-1 6-6-15,-13-2-5 0,-2 7-4 16,-12-3-1-16,-3 6-2 15,-19-8 3-15,0 0 16 16</inkml:trace>
          <inkml:trace contextRef="#ctx0" brushRef="#br0" timeOffset="-56328.4805">4397-6151 59 0,'19'7'22'0,"5"1"3"15,7 1-6-15,1-4-3 16,4 3-4-16,0-1-3 15,3-2-3-15,-3 2-6 16,-2-4-9-16,-3 3-7 16,-5-5-7-16,-6 4-4 15,-5-3 0-15,-15-2-1 16,0 0 0-16,0 0 19 16</inkml:trace>
          <inkml:trace contextRef="#ctx0" brushRef="#br0" timeOffset="-56103.9963">4536-5916 69 0,'25'3'22'0,"4"-3"0"16,0-1-10-16,9-3-6 15,-2 1-10-15,1-4-7 16,1 2-6-16,-2 1-6 0,-4-1 2 16,-1 2-1-16,-4-2-1 15</inkml:trace>
          <inkml:trace contextRef="#ctx0" brushRef="#br0" timeOffset="-55050.7455">5193-6092 99 0,'0'0'31'0,"0"0"0"15,0 0-9-15,5 18-4 16,-2 4-6-16,6 8-2 15,-2 4-2-15,3 4-4 16,0 6-4-16,0 0 1 0,-1-1-1 16,0-1 0-1,-3-4 1-15,1-9-1 0,-2-5 0 16,-1-7 0 0,-4-17-1-16,3 15 1 0,-3-15 0 15,0 0-1-15,0-17 1 16,0 17 0-16,-2-34 0 15,2 8 0-15,2-3 0 16,2-5 0-16,-1-5 0 16,4 0 0-16,5-2 0 15,0 0 0-15,6 2 0 16,3 3 0-16,5 2 0 16,1 5 1-16,2 6-1 15,2 6 0-15,-1 5 0 16,3 8 0-16,-4 8 0 15,0 8 0-15,-2 6 0 16,-1 6 0-16,-2 7 0 0,-2 3 0 16,0 2 0-16,-3-1 0 15,-2 3-1-15,-2-2 2 16,-1-2-2-16,-4-4 2 16,-1-3-2-16,-4-4 1 15,-2-5 1-15,-3-18-1 16,5 24-1-16,-5-24 0 15,0 0 0-15,0 0 0 16,0 0-1-16,0 0 0 16,5-20-1-16,-3 4-1 15,3-1 1-15,2-5 0 16,0 0 1-16,3-3 0 16,2-4 0-16,3 0 1 0,4 1 0 15,0 0 1-15,3 2 2 16,2 6 0-16,0-1 2 15,2 8 0-15,-3 2 0 16,1 10-1-16,0 2 1 16,0 6-1-16,-2 5-1 15,-1 5-1-15,1 4-1 16,-2 4 0-16,1 4 0 16,-4 0 1-16,-2 0-1 15,-1 1 0-15,-2-1 0 16,-3-1 1-16,-4-3-1 15,-2-3 0-15,-5-1 0 0,1-4-1 16,-3 0 0-16,4-17-6 16,-5 22-5-16,5-22-5 15,0 0-3-15,0 0-5 16,0 0-4-16,0 0-4 16,5-24 3-16,0 5 6 15,6-3 5-15</inkml:trace>
          <inkml:trace contextRef="#ctx0" brushRef="#br0" timeOffset="-54038.3868">6499-6265 72 0,'0'0'24'0,"8"-19"2"15,-8 19-2-15,16-13-2 0,-16 13-2 16,22-19-3-16,-4 10-2 16,-18 9-3-1,33-27-4-15,-16 13-3 0,0 1-5 16,2 1 1-16,-2 2-1 16,-2 0 0-16,1 3 0 15,-1 5 0-15,-15 2 0 16,27 3 0-16,-27-3 1 15,28 17 0-15,-13-3 0 16,0 5-1-16,2 1 1 16,0 4-1-16,2 5 0 15,-2 0 0-15,0 3-1 16,2 2 0-16,-5 2 0 16,-1 3 0-16,-1 0-1 15,-1 4 1-15,-5-2 0 16,0 0 0-16,-3-2 1 15,2-2-1-15,-3-5 1 0,0-3 0 16,-2-5 0-16,1-3-1 16,-1-6 2-16,0-15-2 15,0 22 1-15,0-22 1 16,0 0 0-16,0 0 1 16,0 0-1-16,0 0 1 15,0 0-1-15,0 0 1 16,0 0-1-16,-5-20 0 15,5 20-1-15,-7-31-1 16,4 14 1-16,-2-3 0 16,-2-1 0-16,0-1 0 15,-3 0 1-15,-2-4-2 16,-2 4 1-16,-3 2-1 0,-2 1-1 16,-3 6 1-16,-3-1-1 15,1 5-1-15,-5 6 1 16,1 5 0-16,1 4 0 15,0 6 1-15,1 0 1 16,1 7 0-16,2 1-1 16,3 4 1-16,1 4 0 15,4-1 1-15,-1-2-1 16,4 3 1-16,4 0 0 16,1-4 0-16,2 2 1 15,3-6-2-15,1-1 2 16,1-2-2-16,0-2 1 0,0-15-1 15,0 22 1-15,0-22-1 16,0 0 1-16,1 16 0 16,-1-16-1-1,0 0 0-15,0 0 0 0,0 0-15 16,9-16-12-16,-9 16-7 16,7-20 1-16,-7 20-2 15,12-36-1-15,0 12 1 16</inkml:trace>
          <inkml:trace contextRef="#ctx0" brushRef="#br0" timeOffset="-59407.9568">1544-6393 33 0,'0'0'19'0,"10"-18"-1"15,-10 18 3-15,3-19 6 16,-3 19-1-16,0 0-3 16,4-16-1-16,-4 16-4 15,0 0-2-15,-23-10-3 16,23 10-4-16,-18 0-9 15,18 0 1-15,-26 2 0 16,9 0-1-16,0 1 1 16,-2 2-2-16,0 2 2 15,-1 1-1-15,1 4-1 16,0 4 1-16,1-1 0 16,4 4-1-16,4-2 1 0,5 2 0 15,1-4-1-15,4 2 0 16,0-17 0-16,9 20 1 15,-9-20-1 1,22 12 1-16,-22-12 0 0,27 5 0 16,-11-3 0-16,2-4 0 15,1 4 0-15,2-4 0 16,-1 2 0-16,2-1 0 16,0 2 0-16,2 4 0 15,-3 0 0-15,1 4-1 16,-3 1 1-16,0 6 0 15,-6-1 1-15,1 5-1 16,-4-3 1-16,-5 2-1 0,-1 0 1 16,-4-2-1-16,0-17 1 15,-11 27-1-15,11-27 1 16,-17 20-1 0,17-20 0-16,-29 19 0 0,12-12 0 15,-3 0 0-15,-1 1 1 16,-1-4-1-16,0-1 0 15,1-1 0-15,3-1 0 16,1-2-1-16,17 1 0 16,-23-7 1-16,23 7-1 15,0 0-1-15,0 0-5 16,-3-24-9-16,3 24-6 0,22-19-6 16,-3 9-5-16,0-7 0 15,6 4 0 1,-3-6 0-16,7-2 5 15</inkml:trace>
          <inkml:trace contextRef="#ctx0" brushRef="#br0" timeOffset="-58891.7534">1991-6413 41 0,'0'0'17'0,"0"-16"-2"16,0 16-4-16,0 0-4 16,0 0-7-16,15 14-6 15,-15-14-5-15,21 12-4 16,-6-7-3-16,0 4 2 15,2-6 0-15,4 2 8 16</inkml:trace>
          <inkml:trace contextRef="#ctx0" brushRef="#br0" timeOffset="-59031.3684">2042-6292 90 0,'0'0'28'0,"-14"22"1"16,14-5-6-16,0-17-5 15,0 37-2-15,0-13-3 16,7 8-2-16,-2-3-4 15,4 5-3-15,-1-1-4 16,3-3 0-16,-5-2 0 16,1-8 0-16,0-1-5 15,-7-19-8-15,0 0-6 16,0 0-5-16,0 0-4 0,10-36-3 16,-10 9-1-1,-7-7-2-15,2-4 5 16,-5-3 8-16,-2-3 19 15</inkml:trace>
          <inkml:trace contextRef="#ctx0" brushRef="#br0" timeOffset="-61005.4526">775-6301 32 0,'0'0'14'0,"-8"-15"2"16,8 15 0-16,0 0 2 15,0 0 0-15,0 0 3 16,0 0 1-16,-5-19-1 16,5 19-4-16,0 0-1 15,0 0-5-15,-16-17-1 0,16 17-4 16,0 0-2-1,-18-20-4-15,18 20 1 16,-19-17 0-16,19 17-1 16,-24-14 2-16,9 7-2 0,-1 2 2 15,-1 3-2-15,-2 1 1 16,-1 1 0-16,1 1-1 16,-1 5 1-16,1 0-2 15,0 3 1-15,0 1 1 16,1 4-2-16,0-1 2 15,3 3-1-15,1-1 0 16,3 2 0-16,0 2 1 16,6-1-1-16,0 3-1 15,3-2 1-15,2-1 0 16,2 3-1-16,5-3 1 16,3-1-1-16,2 2 1 15,2-4 0-15,3 1 0 0,5-6 0 16,2 2-1-16,3-5 1 15,2-2 0-15,-1-3 0 16,4-2-1-16,0-4 1 16,3-3-1-16,-5 0 1 15,1-3 0-15,-2 0 0 16,-3-4-1-16,-1 3-6 16,-6-10-5-16,3 9-6 15,-8-10-3-15,3 7-7 16,-9-6-2-16,3 4-5 15,-10-1 3-15,1-1 3 16,-4 0 6-16,-3-1 14 16</inkml:trace>
          <inkml:trace contextRef="#ctx0" brushRef="#br0" timeOffset="-60447.6209">844-6713 24 0,'-2'-18'12'0,"2"18"-1"15,0 0 0 1,0 0-1-16,0 0 0 0,0 0 0 16,0 0 1-16,-14 18 0 15,14-18 0-15,-3 24 0 16,3-5 2-16,0-2 0 16,3 8 0-16,-6-1 2 15,8 7-1-15,-5-4-3 16,7 7 0-16,-4-3-3 15,4 4-1-15,-2-2-2 16,2 3 0-16,0-4-6 16,-2 0 2-16,4-3-2 0,-4 2 2 15,0-6-1-15,0 1 0 16,2-2 0 0,-2-4 0-16,0-1 0 15,-2 0 0-15,-1-4 0 0,0 0 0 16,-2-15 0-16,7 21 0 15,-7-21 0-15,0 0 0 16,8 17-7-16,-8-17-7 16,0 0-7-16,12-17-5 15,-12 17-4-15,14-23-5 16,-14 23 3-16,19-32 0 16,-11 15 5-16</inkml:trace>
        </inkml:traceGroup>
        <inkml:traceGroup>
          <inkml:annotationXML>
            <emma:emma xmlns:emma="http://www.w3.org/2003/04/emma" version="1.0">
              <emma:interpretation id="{A25E51EF-1E84-4290-BE11-304513C9D254}" emma:medium="tactile" emma:mode="ink">
                <msink:context xmlns:msink="http://schemas.microsoft.com/ink/2010/main" type="inkWord" rotatedBoundingBox="13774,9183 15769,10538 14925,11780 12931,10425"/>
              </emma:interpretation>
              <emma:one-of disjunction-type="recognition" id="oneOf8">
                <emma:interpretation id="interp40" emma:lang="en-US" emma:confidence="0">
                  <emma:literal>days</emma:literal>
                </emma:interpretation>
                <emma:interpretation id="interp41" emma:lang="en-US" emma:confidence="0">
                  <emma:literal>dry</emma:literal>
                </emma:interpretation>
                <emma:interpretation id="interp42" emma:lang="en-US" emma:confidence="0">
                  <emma:literal>day</emma:literal>
                </emma:interpretation>
                <emma:interpretation id="interp43" emma:lang="en-US" emma:confidence="0">
                  <emma:literal>die</emma:literal>
                </emma:interpretation>
                <emma:interpretation id="interp44" emma:lang="en-US" emma:confidence="0">
                  <emma:literal>aye</emma:literal>
                </emma:interpretation>
              </emma:one-of>
            </emma:emma>
          </inkml:annotationXML>
          <inkml:trace contextRef="#ctx0" brushRef="#br0" timeOffset="18124.1164">10174-5794 6 0,'0'0'3'15,"0"0"2"-15,0 0 3 16,0 0 0-16,0 0 0 16,0 0 0-16,-18-5 0 15,18 5-1-15,-11-15 4 0,11 15-4 16,-14-19 0-16,14 19-1 16,-12-24 2-16,5 9 1 15,7 15 0-15,-12-25 1 16,12 25-1-16,-10-28-1 15,10 28 0-15,-10-27-1 16,10 27 0-16,-14-24-2 16,14 24 0-16,-19-20-1 15,19 20 0-15,-22-21-1 16,22 21 0-16,-29-18 2 16,14 9-1-16,-2-1 0 15,0 1 1-15,-1 3-2 16,0 1 0-16,-3-1-1 0,2 5-1 15,1 1-2-15,-1 0 0 16,4 3-3-16,-3 1 1 16,18-4 0-1,-25 8 0-15,25-8 0 0,-21 14 2 16,21-14-1-16,-18 15 2 16,18-15-1-16,-14 24 2 15,7-9-1-15,2 2 0 16,2 2-1-16,-3 3 2 15,5 4-2-15,-1 1 1 16,0 0 0-16,1 2 0 16,2-2 0-16,-1-1 0 15,5-3 0-15,1-2 0 0,-1-2 0 16,3-4 1-16,-8-15 0 16,22 22 0-1,-22-22 1-15,31 14 1 16,-12-11 2-16,3 1 1 0,2-4 1 15,5 1-1-15,2-6-1 16,3 2 0-16,0-1-6 16,-3-3-4-16,3 6-7 15,-10-6-5-15,3 7-6 16,-10-3-3-16,-2 4-5 16,-15-1 3-16,0 0 4 15,0 0 2-15,0 0 5 16,9-17 3-16,-14 2 5 15,1-2 2-15,1-5 6 0,1-5 1 16,2-6 0 0</inkml:trace>
          <inkml:trace contextRef="#ctx0" brushRef="#br0" timeOffset="18919.6051">9958-6478 11 0,'0'0'14'0,"0"0"0"15,0 0 0-15,0 0 0 16,0 0 0-16,0 0 1 15,2 19 4-15,-2-19-8 16,2 25-1-16,3-2 3 16,0-3 1-16,5 9 1 15,-3-4 3-15,7 13-2 16,-4-6-2-16,4 11-1 16,-6-8-4-16,6 5-2 15,-7 0-7-15,1 5 0 0,-3-1 0 16,1-1 0-16,-3 1 0 15,-1-3 0-15,-1-1 0 16,-2-2 0-16,1-6 0 16,1-5 0-16,-1-3 0 15,2-5 0-15,0-4 0 16,-2-15 0-16,3 21 0 16,-3-21 0-16,0 0-7 15,0 0-7-15,14 17-6 16,-14-17-6-16,0 0-2 15,0 0-5-15,0 0 4 16,0 0 0-16,0 0 6 16,7-16 5-16,-7 16 5 0,3-17 5 15,-3 17 4-15,10-20 3 16,-10 20 0-16</inkml:trace>
          <inkml:trace contextRef="#ctx0" brushRef="#br0" timeOffset="19374.9075">10438-5979 32 0,'0'0'26'16,"-8"15"4"-16,8-15 1 0,-12 21 0 15,12-21-1-15,-14 18-2 16,14-18-7 0,0 0-13-16,0 0-10 15,0 0-11-15,-7 19-10 0,7-19-4 16,0 0-4-16,0 0-2 15,21-5 0-15,-21 5 2 16,13-17 7-16,-13 17 6 16</inkml:trace>
          <inkml:trace contextRef="#ctx0" brushRef="#br0" timeOffset="20420.7198">10701-6000 24 0,'2'-17'17'0,"-2"17"3"15,0 0 1-15,5-18 1 16,-5 18 2-16,0 0 2 16,0 0 0-16,0 0-7 15,0 0-3-15,13 18-4 16,-11-2-1-16,3 8-1 16,-1 3-3-16,3 3-7 15,1 4 0-15,2 4 0 16,2 1 0-16,-2-2 0 15,6-1 0-15,-1-3 0 16,4-5 0-16,-2-5 0 0,4-5 0 16,1-6 0-16,0-5 0 15,4-7 0-15,-1-8 0 16,2-6 0-16,1-5 0 16,2-3 0-16,1-5 0 15,-2-4 0-15,-1-1 0 16,-3-4 0-16,-1 2 0 15,-4 2 0-15,-4-1 0 16,-2 3 0-16,-4 4 0 16,-5 2 0-16,-2 2 0 15,-1 5 0-15,-2 2 0 16,0 15 0-16,-5-15 0 16,5 15 0-16,0 0 0 0,0 0 0 15,0 0 0-15,-9 17 0 16,13 0 0-16,1 3 0 15,3 7 0-15,4 4 0 16,2 5 0-16,3 3 0 16,0 3 0-16,4 3 0 15,-3-1 0-15,5 2 0 16,-6 0 0-16,1 0 0 16,0-2 0-16,-3-3 0 15,-3 0 0-15,-2-6 0 16,-3 1 0-16,-7-5 0 15,2-7 0-15,-8-4 0 16,0-3 0-16,6-17 0 16,-28 21 0-16,11-16 0 0,-2-5 0 15,1 0 0 1,-4-4 0-16,1 1 0 16,1-2 0-16,-1-2 0 0,6 7-1 15,-2-9-18-15,17 9-8 16,-19-6-5-16,19 6 3 15,0 0-1-15,0 0-1 16,10-23 0-16,-10 23 9 16,21-13 8-16,-21 13 7 15,23-14 5-15,-23 14-3 16,18-8 1-16,-18 8 4 0</inkml:trace>
          <inkml:trace contextRef="#ctx0" brushRef="#br0" timeOffset="21101.7556">9834-5310 3 0,'-21'1'2'15,"4"3"0"-15,0-1 1 16,17-3 0-16,-22 12 0 15,22-12 4-15,-8 15 6 16,8-15 2-16,0 0 1 16,0 19 1-16,0-19 2 15,0 0 2-15,18 4 6 16,-18-4-2-16,24-4-5 16,-3 8-2-16,3-6-2 15,11 7-2-15,6-3-3 16,14 6-11-16,6-1 0 15,9 0 0-15,9 1 0 0,10-1 0 16,1 0 0-16,7-2 0 16,2-2 0-16,2-3 0 15,2 0 0-15,-4 0 0 16,1-1 0-16,-6-1 0 16,-5 0 0-16,-11 1 0 15,-9-3 0-15,-8 4 0 16,-10 0 0-16,-6 2 0 15,-9 1 0-15,-7 1 0 16,-2 6-2-16,-7-2-10 16,3 8-4-16,-23-16-6 15,29 29-6-15,-29-29-4 16,12 30 1-16,-16-14 1 0,4-16 4 16,-20 24 3-16,1-16 4 15,-3-1 6-15</inkml:trace>
          <inkml:trace contextRef="#ctx0" brushRef="#br0" timeOffset="21786.4047">10844-4963 19 0,'0'0'15'0,"0"-17"4"16,0 17 3-16,0 0 3 15,0-19 5-15,0 19 0 16,0 0-1-16,0 0-6 16,0 0-5-16,0 0-2 15,0 0-7-15,21 22-9 0,-18-6 0 16,1 4 0-16,1 2 0 16,-2 2 0-16,2 5 0 15,-1 5 0 1,-3 3 0-16,1-1 0 15,0 2 0-15,-4-1 0 0,2-1 0 16,0-2 0-16,0-4 0 16,4-4 0-16,-1-6 0 15,2-3 0-15,-5-17 0 16,17 24 0-16,-17-24 0 16,22 11 0-16,-5-10 0 15,4 1 0-15,3-2 0 16,3 0 0-16,6-2 0 0,4 2 0 15,4 0 0-15,3 0 0 16,3 2 0 0,-3 0 0-16,-1-1 0 15,-1 3 0-15,-8 1 0 0,-3 0 0 16,-9 0 0-16,-6 0 0 16,-16-5 0-16,0 0-4 15,17 24-16-15,-17-24-7 16,0 0-6-16,-21 3 2 15,21-3 1-15,0 0-1 16,-10-23 0-16,12-1 9 16,8-5 8-16,7-4 6 15,9-11 6-15,6-2 1 16,11-5 1-16</inkml:trace>
        </inkml:traceGroup>
        <inkml:traceGroup>
          <inkml:annotationXML>
            <emma:emma xmlns:emma="http://www.w3.org/2003/04/emma" version="1.0">
              <emma:interpretation id="{EDCBFBEF-4A62-44F4-AB6C-4A6AE2D355A1}" emma:medium="tactile" emma:mode="ink">
                <msink:context xmlns:msink="http://schemas.microsoft.com/ink/2010/main" type="inkWord" rotatedBoundingBox="15917,10158 18752,10305 18695,11418 15859,11271"/>
              </emma:interpretation>
              <emma:one-of disjunction-type="recognition" id="oneOf9">
                <emma:interpretation id="interp45" emma:lang="en-US" emma:confidence="0">
                  <emma:literal>=ma</emma:literal>
                </emma:interpretation>
                <emma:interpretation id="interp46" emma:lang="en-US" emma:confidence="0">
                  <emma:literal>Emma</emma:literal>
                </emma:interpretation>
                <emma:interpretation id="interp47" emma:lang="en-US" emma:confidence="0">
                  <emma:literal>=md</emma:literal>
                </emma:interpretation>
                <emma:interpretation id="interp48" emma:lang="en-US" emma:confidence="0">
                  <emma:literal>'ma</emma:literal>
                </emma:interpretation>
                <emma:interpretation id="interp49" emma:lang="en-US" emma:confidence="0">
                  <emma:literal>tama</emma:literal>
                </emma:interpretation>
              </emma:one-of>
            </emma:emma>
          </inkml:annotationXML>
          <inkml:trace contextRef="#ctx0" brushRef="#br0" timeOffset="22258.5964">12340-5370 6 0,'-23'-8'4'16,"23"8"2"-16,-17 10 9 15,17-10 4-15,-13 25 2 16,13-25 3-16,-2 24 5 16,2-24 2-16,17 17-1 15,-17-17-1-15,41 7-11 16,-12-7-4-16,10 3-5 16,1-1-9-16,2 0 0 15,6 6-8-15,-7-4-13 16,2 8-5-16,-14-6-3 0,-2 6-5 15,-27-12 2-15,20 24-4 16,-20-24 4-16,-22 24 7 16,0-10 14-1</inkml:trace>
          <inkml:trace contextRef="#ctx0" brushRef="#br0" timeOffset="22479.1724">12381-5082 70 0,'18'19'27'0,"1"-11"-1"16,0 1-11-16,1-4-4 16,6 1-4-16,1 0-3 15,2 2-5-15,4-1-6 0,1 1-7 16,2-4-6-16,1-1 1 16,2-6 0-16,1-1-1 15,-1-4 0-15,2-2 1 16,-5-7 6-16,5 0 6 15,-4-4 7-15</inkml:trace>
          <inkml:trace contextRef="#ctx0" brushRef="#br0" timeOffset="23446.1715">13164-5445 31 0,'0'0'21'0,"0"0"1"16,0 0 0-16,15 16 3 16,-6 2 1-16,1 6 3 0,4 8-9 15,-2 6-5 1,7 8-2-16,-2 3-2 16,1 7 0-16,-4 1-4 15,1-3-5-15,-3-1-2 0,-3-7 0 16,-1-7 0-16,-2-7 0 15,-5-8 0-15,-1-24 0 16,2 19 0-16,-2-19-5 16,0 0 0-16,-7-31-1 15,5 6 0-15,-1-11 0 16,1-8 0-16,1-2 3 16,2-7 1-16,4 0 3 15,2-1 1-15,7 4 4 16,0 1 0-16,9 10 1 15,1 5 0-15,7 8 0 16,0 9-4-16,5 10-3 16,-1 7 0-16,5 9 0 0,-3 6 0 15,1 12 0-15,-2 8 0 16,-2 2 0-16,-5 6 0 16,-2 1 0-16,-3 3 0 15,-5-1 0-15,-4 0 0 16,-5-7 0-16,-1-1 0 15,-4-9 0-15,-3-5 0 16,-1-9 0-16,-1-15 0 16,0 0 0-16,0 0 0 15,0 0 0-15,-1-22 0 16,2-5 0-16,3-9 0 16,3-7 0-16,3-3 0 15,4-1 0-15,4-3 0 0,6 3 0 16,0 6 0-16,3 7 0 15,6 12 0-15,-1 8 0 16,2 12 0-16,-1 9 0 16,-2 12 0-16,-2 10 0 15,1 7 0-15,-1 8 0 16,-5 7 0-16,-2 3 0 16,-1 4 0-16,-2-3 0 15,-4-3 0-15,-3-6 0 16,-2-3 0-16,-3-12 0 15,0-6-5-15,-7-25-13 16,2 21-8-16,-2-21-5 16,0 0-1-16,-12-24 0 0,10 2 2 15,-5-9-1-15,7-5 11 16,2-6 5-16,1-8 8 16,6-4 2-16,3-2 4 15,3-2 0-15</inkml:trace>
          <inkml:trace contextRef="#ctx0" brushRef="#br0" timeOffset="24197.6731">14477-5503 68 0,'20'-22'31'16,"-11"5"2"-16,6 5 0 15,-3-6 0-15,10 4-1 16,-8-10-10-16,6 11-19 16,-3-4-3-16,4 3 0 15,-1 4 0-15,2-1 0 16,1 5 0-16,1 2 0 16,-1 3 0-16,1 4 0 15,2 4 0-15,0 5 0 16,1 5 0-16,-3 8 0 15,1 6 0-15,1 6 0 16,0 9 0-16,-1 5 0 0,-1 9 0 16,-2 5 0-16,-3 6 0 15,-2 4 0-15,-3-2 0 16,-4-3 0-16,0-2 0 16,-5-8 0-16,0-4 0 15,-3-12 0-15,-2-12 0 16,2-4 0-16,-2-11 0 15,0-17 0-15,-2 18 0 16,2-18 0-16,0 0 0 16,-8-17 0-16,8 17 0 15,-9-25 0-15,2 9 0 16,0-2 0-16,-3-3 0 16,-2 3 0-16,0-5 0 0,-3 0 0 15,-2-3 0-15,-2-1 0 16,-5 3 0-16,0-1 0 15,-1 6 0 1,-3 3 0-16,-1 8 0 0,0 8 0 16,-1 8 0-16,1 9 0 15,0 6 0-15,0 9 0 16,0 2 0-16,0 5 0 16,1 4 0-16,3 1 0 15,1-1 0-15,5-4 0 16,0-5 0-16,6-7 0 15,2-3 0-15,8-4 0 16,3-20 0-16,0 17 0 0,0-17-2 16,0 0-22-1,20-2-8-15,-20 2 3 16,16-22-4-16,-13-7-2 16,4-8 1-16,-2-17-4 0,2-20 12 15,3-12 25-15</inkml:trace>
        </inkml:traceGroup>
        <inkml:traceGroup>
          <inkml:annotationXML>
            <emma:emma xmlns:emma="http://www.w3.org/2003/04/emma" version="1.0">
              <emma:interpretation id="{4410FDAF-BC63-45F8-B2DF-A1047D4A7261}" emma:medium="tactile" emma:mode="ink">
                <msink:context xmlns:msink="http://schemas.microsoft.com/ink/2010/main" type="inkWord" rotatedBoundingBox="21541,11093 24750,11407 24681,12116 21471,11802"/>
              </emma:interpretation>
              <emma:one-of disjunction-type="recognition" id="oneOf10">
                <emma:interpretation id="interp50" emma:lang="en-US" emma:confidence="0">
                  <emma:literal>desisting</emma:literal>
                </emma:interpretation>
                <emma:interpretation id="interp51" emma:lang="en-US" emma:confidence="0">
                  <emma:literal>estopping</emma:literal>
                </emma:interpretation>
                <emma:interpretation id="interp52" emma:lang="en-US" emma:confidence="0">
                  <emma:literal>enlisting</emma:literal>
                </emma:interpretation>
                <emma:interpretation id="interp53" emma:lang="en-US" emma:confidence="0">
                  <emma:literal>esteeming</emma:literal>
                </emma:interpretation>
                <emma:interpretation id="interp54" emma:lang="en-US" emma:confidence="0">
                  <emma:literal>eclipsing</emma:literal>
                </emma:interpretation>
              </emma:one-of>
            </emma:emma>
          </inkml:annotationXML>
          <inkml:trace contextRef="#ctx0" brushRef="#br1" timeOffset="49565.4773">18402-4415 4 0,'17'15'4'15,"-17"-15"6"-15,0 0 3 16,0 0 3-16,0 0 2 0,0 0 1 16,0 0 1-16,0 0 1 15,0 0 1-15,0 0-3 16,0 0 1-16,-5-15-2 15,5 15-2-15,0 0-2 16,-8-20-1-16,8 20-5 16,-16-16-8-16,16 16 0 15,-22-20 0-15,7 8 0 16,-2 0 0-16,-2 0 0 0,-3 0 0 16,-2 2 0-16,-3-2 0 15,-2 5 0 1,-5 2 0-16,-2 3 0 0,0 2 0 15,-3 7 0-15,1 2 0 16,2 4 0-16,2 6 0 16,5 3 0-16,5 4 0 15,9 4 0-15,8 6 0 16,9 2 0-16,10-1 0 16,8-1-1-16,9-2 0 15,14-5 0-15,6-7 0 16,9-7-1-16,5-8 0 0,4-7 1 15,-2-7 0 1,0-3 0-16,-6-9-9 16,0 6-4-16,-12-11-6 15,-2 5-5-15,-15-5-3 0,-2 0-4 16,-11 1-1-16,-5-1-3 16,-7 5 8-16,-9-8 11 15</inkml:trace>
          <inkml:trace contextRef="#ctx0" brushRef="#br1" timeOffset="50001.7682">18464-4823 58 0,'-24'-4'28'16,"24"4"2"-16,0 0-4 15,0 0-1-15,-10 24-5 16,10-24-5-16,10 37-1 16,-7-9-3-16,8 9-1 15,-3-1-3-15,2 8-4 16,4 2-3-16,0 5-2 15,-1 4 2-15,3-3-1 16,-1-1 0-16,2-1 1 16,-1-3 0-16,-3-4 0 15,-1-4 0-15,0-8 0 0,-2-6-1 16,-1-8 0-16,-1-1-9 16,-8-16-6-16,0 0-4 15,0 0-6-15,16 8-2 16,-16-8-3-16,1-17 1 15,1 0 1-15,0 0 8 16,5-3 5-16,0-6 4 16</inkml:trace>
          <inkml:trace contextRef="#ctx0" brushRef="#br1" timeOffset="50321.9816">18887-4483 110 0,'0'0'31'16,"0"0"-1"-16,14 15-3 15,1-15-10-15,11 4-6 16,5-3-3-16,3 6-3 16,3-2-5-16,-1 0-8 0,5 2-9 15,-12-3-6-15,2 2-3 16,-14-1-6-16,0 1 2 16,-17-6-3-16,0 0 2 15,0 0 7-15</inkml:trace>
          <inkml:trace contextRef="#ctx0" brushRef="#br1" timeOffset="50551.1355">18971-4352 115 0,'19'20'30'0,"3"-4"1"0,10-1-6 16,2-5-8-16,7 0-5 15,0-1-10-15,-1-7-14 16,2 6-10 0,-8-8-5-16,4 2-3 0,-7-9-1 15,-2 4-2-15,-7-6 0 16,-3-1 2-16,-1 0 19 16</inkml:trace>
          <inkml:trace contextRef="#ctx0" brushRef="#br1" timeOffset="51608.6752">19877-4427 64 0,'0'0'25'0,"-2"-19"3"15,2 19-1 1,0 0-3-16,-17-15-3 16,17 15-3-16,-22-8-2 0,5 4-4 15,17 4-3-15,-32-2-2 16,13 6-3-16,-3-4-4 16,1 5 0-16,2 0 0 15,1-2 0-15,2 3-1 16,16-6-1-16,-22 13 0 15,22-13 0-15,-3 15 0 16,3-15 1-16,17 16-1 0,-17-16 2 16,34 13 1-16,-10-7-1 15,3 0-1-15,6-1 2 16,2 1-2-16,1-1 2 16,4 3-2-1,0 2 1-15,-2 6 0 0,-2 1 1 16,-5 1-2-16,-2 6 2 15,-5 3-1-15,-6 2 2 16,-6 0-1-16,-3 4 0 16,-8-4 0-16,-2-2 0 15,-6-2 0-15,-2-2 0 16,-6-3-1-16,-2-5 0 16,-4-1 0-16,-2-6 0 0,-5 1 0 15,1-4-1 1,-2-2 1-16,0-3 0 0,0-3 1 15,0-2-1 1,3-2 0-16,4-3 0 0,3-2-1 16,2-2 1-16,17 14-2 15,-20-30-4-15,20 30-7 16,-4-26-4-16,4 26-7 16,11-20-5-16,-11 20-2 15,20-22 1-15,-3 13 0 16,-1-3 5-16,4-3 5 15,2 0 4-15,2-2 9 16</inkml:trace>
          <inkml:trace contextRef="#ctx0" brushRef="#br1" timeOffset="52083.8548">20251-4589 82 0,'0'0'30'15,"0"0"0"-15,-17 31 0 16,17-31-9-16,-7 36-3 0,5-16-4 16,6 7-2-16,-3 7-5 15,5 4-6-15,2 3-1 16,1 0 0-16,1 3 0 16,-2 0 0-16,-1 0 0 15,2-1-1-15,-2-7 1 16,-2-2 1-16,-2-5-1 15,-1-6 1-15,1-2-1 16,1-6-3-16,-4-15-10 16,1 19-5-16,-1-19-7 15,0 0-2-15,0 0-4 16,16-2 0-16,-16 2 1 16,10-22 2-16,-3 0 10 0,3-4 4 15,2-4 7-15,2-6 7 16</inkml:trace>
          <inkml:trace contextRef="#ctx0" brushRef="#br1" timeOffset="52442.585">20533-4471 40 0,'-19'17'7'0,"19"-17"-3"16,-5 20-7-16,5-20-9 0,8 16-5 16,-8-16 1-1,21 3 14-15</inkml:trace>
          <inkml:trace contextRef="#ctx0" brushRef="#br1" timeOffset="52292.1065">20498-4270 42 0,'6'34'13'16,"0"3"-1"-16,5 1-1 15,-1-3-4-15,2-1-2 0,0-5-5 16,-2-7-5-16,-10-22-5 16,21 17-4-16,-21-17 1 15,13-18-1-15,-8-8-1 16,0-6 0 0</inkml:trace>
          <inkml:trace contextRef="#ctx0" brushRef="#br1" timeOffset="52824.561">20741-4469 101 0,'0'0'35'0,"0"0"-5"16,22 28-10 0,-13-7-5-16,4 8-2 15,-1 7-2-15,5 8-2 16,0 3-4-16,0 6-5 0,0 2 1 16,1-4 0-16,-5-2-1 15,1-8 0-15,-6-5 1 16,-1-6-1-16,0-6-6 15,-7-24-6-15,2 27-7 16,-2-27-5-16,0 0-3 16,-19-13-6-16,19 13 4 15,-22-38-3-15,8 11 8 16,-1-4 4-16,-4-8 8 0</inkml:trace>
          <inkml:trace contextRef="#ctx0" brushRef="#br1" timeOffset="52990.6718">20724-4221 75 0,'0'0'32'16,"0"0"-2"-16,0 0 1 15,25 2-4-15,-1-2-6 16,2-9-7-16,8 2-5 16,0-1-8-16,4-6-9 15,6 7-12-15,-6-6-10 16,1 4-3-16,-7-3-5 15,-6 6 0-15,-6-3-2 16,-4 1 8-16</inkml:trace>
          <inkml:trace contextRef="#ctx0" brushRef="#br1" timeOffset="53809.2199">21642-4178 96 0,'7'-28'39'0,"-7"28"-2"15,5-29-6-15,-5 29-6 16,0-27-7-16,0 27-9 16,-5-19-9-16,5 19 0 15,-22-18 0-15,6 11 0 0,-4 4 0 16,-2 1 0-16,-2 4 0 16,-2-2 0-16,2 10 0 15,0 0-2-15,7 5 0 16,0 2 1-16,9 4-1 15,6-3 0-15,9 3 0 16,5-1 1-16,7-3 1 16,6-3 0-16,4-2-1 15,5-2-1-15,2-1 2 16,2-1-1-16,1-1 1 16,0 3 0-16,-3 4 0 15,0 3 1-15,-4 1 0 16,-4 6 1-16,-4 2 0 0,-6 3 0 15,-6 0-1-15,-7 0 1 16,-5 0-1-16,-5-4-2 16,-5-1 1-16,-5-4-2 15,-6-3 1-15,-1-6-1 16,-4-3 0-16,-1-5 1 16,0-4 1-16,1-4 2 15,2-6 0-15,4-4 0 16,4-2-2-16,4-5-2 15,9 5-10-15,0-7-4 16,13 9-9-16,-2-7-3 16,11 8-5-16,0 0 2 15,8 9 0-15,-3 2 5 0,4 5 7 16,1 4 5-16,-2 1 7 16,4 5 4-16</inkml:trace>
          <inkml:trace contextRef="#ctx0" brushRef="#br1" timeOffset="54710.1818">22134-3899 11 0,'-9'-24'6'0,"1"2"4"15,-1-2 1-15,2 4 0 0,-3-1 1 16,0 1 2-16,-1 3 0 16,0-2 4-16,0 4 0 15,-4-4 0-15,15 19 3 16,-21-24-1-16,21 24-2 15,-18-10-3-15,18 10-2 16,0 0-1-16,-11 20-4 16,11-1-3-16,4 8-5 15,3 7-1-15,3 7 2 16,2 7-1-16,2 6 0 16,3 4 0-16,-2 3 0 15,0-3 0-15,1 4 0 16,-3-3 0-16,-2-1-1 0,-3-9 1 15,-1-8-1-15,-2-7 0 16,-3-8 1-16,-2-4-5 16,0-22-8-16,0 0-8 15,-12-24-6-15,8-2-4 16,-4-13 0-16,4-2 2 16,-9-13-1-16,6-6 4 15,-3-1 9-15,-1-2 6 16,3 2 8-16,-1 6 2 15,1 4 2-15,3 11-1 16,0 2 1-16,3 11 11 16,-1 5 6-16,1 1 7 0,2 21 6 15,13-32 0-15,5 15 0 16,-5-7-2-16,16 4 1 16,-3-8-11-16,11 6-9 15,1 2-5 1,1 1-7-16,4 11 0 0,-2 6 0 15,0 11 1-15,-5 6-1 16,-2 7 0-16,-5 7 3 16,-4 3-1-16,-6 7 2 15,-7-1-1-15,-5-1 2 16,-9-3-2-16,-6 0 1 16,-6-5 1-16,-3-3-1 15,-9-6-1-15,-1-4-1 0,-5-5 0 16,-3-2 0-16,1-7 0 15,2-4 0-15,-1-3-1 16,4-5-6-16,12 1-6 16,2-8-6-16,15 17-7 15,0-31-3-15,17 18-2 16,4-6 1-16,13 6 2 16,2-4 3-16,5 0 7 15,5 5 4-15,3 1 7 16,2 5 2-16</inkml:trace>
          <inkml:trace contextRef="#ctx0" brushRef="#br1" timeOffset="55410.2462">22970-3870 5 0,'0'0'2'0,"-26"-17"1"16,26 17-1-16,-25-24 2 16,25 24 2-16,-17-27 2 15,13 8 5-15,4 0 3 16,-1-1 2-16,4-2 3 16,-1-4 2-16,1 4-3 15,-5-7 1-15,1 9-1 0,-8-11-1 16,2 9-5-1,-6-5-2-15,1 6-2 16,-9 1-3-16,3 9-2 16,-6 1-2-16,-2 7-2 0,-5 10-4 15,-1 5 0-15,-1 10 0 16,1 8 1-16,3 8 1 16,5 3 0-16,5 8 1 15,9 0 2-15,13-1 1 16,9-4 0-16,11-6-1 15,7-9 0-15,6-11-1 16,5-9 1-16,4-11-2 16,-1-6 0-16,-3-8 0 0,-4-4 0 15,-4-6 0 1,-4-1 0-16,-10 0 0 16,-4 0-1-16,-8-2 1 15,-2 0-1-15,-7 3 0 0,-5 2-1 16,1 6 0-16,6 18 1 15,-14-17-1-15,14 17 1 16,-9 15 0-16,8 7 1 16,2 7 0-16,5 3 1 15,2 6 1-15,2-2-1 16,2 1 1-16,4-5-1 16,1-3 0-16,-2-10-12 15,6 2-9-15,-6-15-7 16,0-1-4-16,-15-5 0 15,28-13 1-15,-22-8 1 16,8 6-1-16,-5-9 11 16,-1 2 8-16,2-3 6 0,4 2 5 15,-2 3-2-15,5 1 0 16</inkml:trace>
          <inkml:trace contextRef="#ctx0" brushRef="#br1" timeOffset="56061.3521">23387-4104 3 0,'11'-17'2'16,"-11"17"1"-16,11-18 4 0,-11 18 5 15,3-17 4-15,-3 17 4 16,-3-17 5-16,3 17 3 15,0 0 3-15,0 0-1 16,-26-22-6-16,26 22-3 16,-22-4-4-16,22 4-6 15,-26 0-6-15,9 2-5 16,0 1 0-16,-2 1 0 16,-1 4 0-16,-2 2 0 15,3 4-3-15,-2 5 1 16,4 3 0-16,0 5 2 15,7 4 0-15,3 4 0 16,9 3 0-16,3-1 2 0,7 1-2 16,7-1-1-16,5-3 1 15,3-6-3-15,5-3 2 16,1-6-1-16,1-6 1 16,0-6-1-16,4-2-6 15,-9-15-6-15,7 3-5 16,-6-10-5-16,1-1-2 15,-7-10 0-15,3 3-4 16,-8-9-1-16,0 3 6 16,-4 0 8-16,-3-1 5 15,-2 1 6-15,-1 4 5 16,-2 3 1-16,-2 6 5 16,-3 1 5-16,-2 17 4 0,0 0 2 15,0 0 2-15,0 0 0 16,-7 20 0-16,5 6-2 15,-1 4-1 1,3 6-2-16,0 1-4 0,3 4-6 16,4-2-6-16,0-5-7 15,3-6-6-15,-2-11-6 16,-8-17-1-16,17 7-4 16,-10-23 1-16,2-9 3 15</inkml:trace>
          <inkml:trace contextRef="#ctx0" brushRef="#br1" timeOffset="56222.4583">23631-4279 70 0,'0'0'17'0,"-23"9"-6"16,23-9-8-16,0 20-12 0,0-20-10 15,23 15-5-15,-5-11-2 16,5 1 4-16,2-7 22 15</inkml:trace>
          <inkml:trace contextRef="#ctx0" brushRef="#br1" timeOffset="57482.7263">23844-4095 65 0,'-14'22'35'0,"14"-22"3"0,0 26-9 16,0-26-5-16,4 37-5 15,-1-16-4-15,2 9-5 16,0 1-3-16,0-1-3 16,1-1-4-16,-1-3-1 15,0-6 1-15,0-4-2 16,-5-16 2-16,0 0-2 15,0 0 2-15,15 3 1 16,-15-3-1-16,5-26 1 16,-3 9-1-16,-2-3 1 15,2-4-1-15,1-1 0 16,-1-6-1-16,1-3 0 0,3-3 0 16,-1-4 1-16,3-2-1 15,1-1 0-15,3 1 1 16,1 4 0-16,6 7 1 15,2 6 0-15,2 11 0 16,5 12-1-16,1 9 0 16,3 13 0-16,2 10 0 15,0 7 0-15,-1 8 1 16,1 2 0-16,-2 5 0 16,-2-2-1-16,-5-3 1 15,-4-1 0-15,-6-8 0 16,-5-5-1-16,-5-8 0 15,-6-7-7-15,1-17-8 0,-12 16-6 16,12-16-4-16,-17-12-4 16,17 12-2-16,-19-31 4 15,17 12-3-15,2-6 7 16,9-2 7-16,4-1 5 16,8 3 6-16,3 1 1 15,6 4 5-15,3 3-5 16,-1 5 4-16,-1 5 0 15,-5 7 0-15,-3 3 0 16,-4 4 1-16,-2 2 2 16,-17-9 8-16,24 17 6 15,-24-17 8-15,17 8 8 16,-17-8-1-16,0 0 1 0,5-15-2 16,-5 15-1-16,-1-26-7 15,1 26-8-15,-5-30-15 16,1 9 0-16,-1 2 0 15,-3-1 0-15,-3 0 0 16,-6 3 0-16,-2 3 0 16,-3 4 0-16,-2 6 0 15,-6 4-5-15,1 12 1 16,-6 5 2-16,8 11-1 16,3 4 2-16,5 5 1 15,9 4 1-15,7 3 1 16,11 1 1-16,9-6-1 15,9-2 0-15,8-8 0 0,5-5-3 16,2-7 1-16,0-8-2 16,0-8 1-1,-5-2 1-15,-5-8 0 16,-5-3 2-16,-6-5-1 0,-6-2 1 16,-6-3-1-16,-3 0 0 15,-3 0-1-15,-4 0 0 16,1 0 0-16,-3 1 0 15,-1 4-1-15,5 17 0 16,-7-24 0-16,7 24 0 16,0 0 0-16,0 0 1 15,0 0 0-15,0 0 1 16,14 26 0-16,-4-7 0 16,0 6 0-16,6 4 0 15,-1 5-1-15,4 7 0 16,0 7 0-16,-2 4-2 15,-4 5 0-15,-6 6-2 0,-5 0 1 16,-9 0-1-16,-7-2 1 16,-6-5 0-16,-6-5 1 15,-4-10 0-15,-5-10 2 16,3-14-1-16,0-11 1 16,1-9-2-16,5-6-10 15,-3-13-10-15,12-7-7 16,4-3-9-16,2-7-1 15,10-4-1-15,7-3-1 16</inkml:trace>
        </inkml:traceGroup>
      </inkml:traceGroup>
    </inkml:traceGroup>
    <inkml:traceGroup>
      <inkml:annotationXML>
        <emma:emma xmlns:emma="http://www.w3.org/2003/04/emma" version="1.0">
          <emma:interpretation id="{05796F41-B13C-458F-9D61-F33CDBB50E4A}" emma:medium="tactile" emma:mode="ink">
            <msink:context xmlns:msink="http://schemas.microsoft.com/ink/2010/main" type="paragraph" rotatedBoundingBox="21656,12330 30242,13026 30146,14214 21560,13518" alignmentLevel="4"/>
          </emma:interpretation>
        </emma:emma>
      </inkml:annotationXML>
      <inkml:traceGroup>
        <inkml:annotationXML>
          <emma:emma xmlns:emma="http://www.w3.org/2003/04/emma" version="1.0">
            <emma:interpretation id="{0AFC9E9E-1FEE-45E8-9A8A-9F6C13F29B29}" emma:medium="tactile" emma:mode="ink">
              <msink:context xmlns:msink="http://schemas.microsoft.com/ink/2010/main" type="line" rotatedBoundingBox="21656,12330 30242,13026 30146,14214 21560,13518"/>
            </emma:interpretation>
          </emma:emma>
        </inkml:annotationXML>
        <inkml:traceGroup>
          <inkml:annotationXML>
            <emma:emma xmlns:emma="http://www.w3.org/2003/04/emma" version="1.0">
              <emma:interpretation id="{04B36645-FDC4-4EA7-B1C4-71C017CDEA40}" emma:medium="tactile" emma:mode="ink">
                <msink:context xmlns:msink="http://schemas.microsoft.com/ink/2010/main" type="inkWord" rotatedBoundingBox="21659,12315 26188,12726 26085,13870 21555,13459"/>
              </emma:interpretation>
              <emma:one-of disjunction-type="recognition" id="oneOf11">
                <emma:interpretation id="interp55" emma:lang="en-US" emma:confidence="0">
                  <emma:literal>Yee-ring</emma:literal>
                </emma:interpretation>
                <emma:interpretation id="interp56" emma:lang="en-US" emma:confidence="0">
                  <emma:literal>y=&amp;ringe</emma:literal>
                </emma:interpretation>
                <emma:interpretation id="interp57" emma:lang="en-US" emma:confidence="0">
                  <emma:literal>Y=&amp;ringe</emma:literal>
                </emma:interpretation>
                <emma:interpretation id="interp58" emma:lang="en-US" emma:confidence="0">
                  <emma:literal>Yenning</emma:literal>
                </emma:interpretation>
                <emma:interpretation id="interp59" emma:lang="en-US" emma:confidence="0">
                  <emma:literal>Yue-ring</emma:literal>
                </emma:interpretation>
              </emma:one-of>
            </emma:emma>
          </inkml:annotationXML>
          <inkml:trace contextRef="#ctx0" brushRef="#br1" timeOffset="61100.1078">18054-3314 15 0,'0'0'13'0,"0"-20"1"15,0 20-3 1,-2-21 1-16,2 21 0 15,-1-23-1-15,1 23 0 16,-4-21 0-16,4 21-1 0,-1-20 1 16,1 20 1-16,-4-22-1 15,4 22 2-15,-1-26 0 16,1 26 3-16,-2-22-2 16,2 22-1-16,0-19-2 15,0 19-2-15,0 0-1 16,0 0-4-16,0 0-4 15,0 0 0-15,0 0 0 16,0 27 0-16,5 1 0 16,-2 6 0-16,4 3 0 15,2 4 0-15,1 3 0 16,2-1 0-16,2-6 0 16,1-4 0-16,0-5 0 0,1-4 0 15,1-5 0-15,0-5 0 16,0-2 0-16,2-9 0 15,-2-3 0 1,0-2 0-16,3-6-2 0,-1-4 0 16,0-3 0-16,0-6 0 15,-2-1 0-15,-2 2 1 16,-1-3 0-16,-4 0 1 16,-2 0 1-16,-2 3-1 15,-3-4 1-15,-3 7 1 16,-2-2 0-16,-1 4-1 15,3 15 0-15,-10-20-1 0,10 20 0 16,-16-10 1-16,16 10-2 16,-15 8 1-16,15-8-1 15,-7 31 1-15,7-9 0 16,2 3 1-16,3 9 1 16,5 6 0-16,4 0-2 15,3 5 0-15,-2 1 0 16,6 3 0-16,-1-1 0 15,1 1 0-15,-3 0 0 16,-2 1 0-16,-3 1 0 16,-4-4 0-16,-2-1-2 15,-7-5 1-15,-2-2 0 16,-5-5 0-16,-1-5 0 0,-4-5 1 16,-4-7 0-16,-2-5 0 15,-5-3-1 1,0-6 2-16,-5-1-1 15,-1-4 0-15,0 0 0 0,2-1 0 16,3-1 1-16,4-1 1 16,20 5-2-16,-24-10 1 15,24 10-13-15,0 0-10 16,12-15-7-16,-12 15 0 16,29-19-2-16,-14 4-2 15,9 3 1-15,-2-12-1 16,4-3 11-16,1 0 13 15,2-9 9-15</inkml:trace>
          <inkml:trace contextRef="#ctx0" brushRef="#br1" timeOffset="61440.6762">18839-3149 140 0,'5'28'34'0,"-1"-10"-2"16,11 3-2-16,2-9-15 15,14 0-13-15,10-2-12 0,-2-3-8 16,11 1-6-16,-8-6-3 16,6-1-6-16,-12-4 4 15,-2 0-2-15,-13-4 1 16,-21 7 9-16,18-17 4 16,-18 17 7-16,-13-24 8 15</inkml:trace>
          <inkml:trace contextRef="#ctx0" brushRef="#br1" timeOffset="61644.7232">19032-2904 122 0,'17'31'29'0,"2"-7"-6"15,5-2-7-15,3-7-18 16,4-3-14-16,3-3-14 15,-5-6 1-15,5-6 0 16,-8-6 0-16,1-4 4 16,1-6 6-16,-8-8 9 15</inkml:trace>
          <inkml:trace contextRef="#ctx0" brushRef="#br1" timeOffset="63397.5825">19753-2830 35 0,'-7'22'22'15,"7"-22"5"-15,-11 18 5 16,11-18-2-16,0 0 1 16,-6 21-6-16,6-21-7 0,0 0-3 15,0 0-6-15,0 0-5 16,0 0-5-16,-2-17 1 16,2 17 0-16,-3-21-1 15,-3 6 1-15,1-4 1 16,-3-3-1-16,-2-5 1 15,-4-4-1-15,-1-3 1 16,-3-5-2-16,-2-3 1 16,1-8-1-16,0-1 1 15,2-2-1-15,2 1 0 16,3-1 0-16,3 2 0 16,8 5 1-16,2 8-1 15,8 6 1-15,6 10-1 0,4 5 2 16,5 8-1-16,7 8 0 15,1 4-1-15,6 7 1 16,1 1-1-16,2 6-7 16,-7-2-4-16,2 10-4 15,-12-8-4-15,-2 7-3 16,-13-5-4-16,-8 5-3 16,-13-5 3-16,-8-1 7 15,-9-2 4-15,-7-4 3 16,-5 3 3-16,-5-2 5 15,-2 3 2-15,0 1 6 16,4 0-3-16,3 3 1 16,7 4 4-16,5 0 10 0,7 1 7 15,6-8 6-15,13 4 0 16,3-21 1-16,17 24-1 16,0-21-2-1,12 1-5-15,0-6-14 0,7 0-13 16,3 2-12-16,-6-5-7 15,4 0-5-15,-6-4 1 16,0 3-1-16,-7-8 1 16,3-1 4-16,-5-6 6 15,0 1 8-15</inkml:trace>
          <inkml:trace contextRef="#ctx0" brushRef="#br1" timeOffset="63843.9963">19952-3144 144 0,'-8'16'31'0,"9"6"0"0,-4-5-11 15,10 7-7-15,1-2-8 16,3 3-6-16,2 1 1 16,3-1-1-16,1 1 0 15,-2-2 1-15,0-4-1 16,-1 1 1-16,-14-21 0 15,17 23 0-15,-17-23 0 16,0 0 0-16,0 0 0 0,0 0 0 16,0 0 0-1,0 0 0-15,-14-23 0 0,9 7 0 16,2 1 0 0,0-2 0-16,3-3 0 15,1-1 0-15,3-1 0 0,4 0 0 16,2 1 0-16,1-1 1 15,7 0-2-15,3 3 1 16,-1 2-2-16,4 4 3 16,-1 4-2-16,-1-1-7 15,2 8-6-15,-4 1-8 16,2 6-2-16,-5 0-2 16,2 3-3-16,-2-2-1 15,0 0 1-15,0 5 6 16,-1-8 6-16,-1 2 7 15</inkml:trace>
          <inkml:trace contextRef="#ctx0" brushRef="#br1" timeOffset="64096.384">20461-3058 88 0,'0'0'32'0,"-19"27"-1"15,11-12-1-15,-3 0-4 16,10 8-8-16,-3-1-7 15,9 1-7-15,4 6-4 16,3 0 0-16,1 0-1 16,3-2 1-16,1-1-1 15,-5-6-5-15,3 3-8 16,-15-23-5-16,19 20-5 16,-19-20-4-16,0 0-3 0,9-20 0 15,-6-1 1-15,-5-6 5 16,2-11 7-16</inkml:trace>
          <inkml:trace contextRef="#ctx0" brushRef="#br1" timeOffset="64239.4748">20492-3159 61 0,'-21'-15'13'16,"21"15"-1"-16,0 0-7 15,0 0-7-15,0 0-7 16,2 18-6-16,-2-18 0 15,25 14 0-15,-4-7 0 16,1-4 3-16</inkml:trace>
          <inkml:trace contextRef="#ctx0" brushRef="#br1" timeOffset="64751.1635">20763-3072 95 0,'0'0'32'16,"0"0"-1"-16,0 0-1 16,-2 19-9-16,6-4-6 15,3 5-5-15,1 9-6 16,2 0-3-16,2 9-2 16,-1-1 1-16,0 2 0 0,0-3 0 15,-1 0 0-15,-2-9-1 16,1-5 1-1,-2-7-1-15,-7-15 1 16,0 0-1-16,17 6 0 0,-17-6 1 16,12-29-1-16,-7 6 0 15,2-4 1-15,-2-3 0 16,-2-8 0-16,2 1 0 16,2-4 1-16,2 2-1 15,1 3 1-15,4 4 1 16,1 3-2-16,7 10 1 15,4 7-1-15,3 10 0 16,5 9 0-16,0 8 0 16,4 9 0-16,1 9-2 15,-3 8 2-15,-2 1-2 16,-2 7 2-16,-4-1-1 16,-6-2 1-16,-3-2 0 0,-4-3-10 15,-6-14-7-15,-1 1-5 16,-8-28-4-16,5 20-5 15,-5-20 1-15,0 0 0 16,-7-27-1-16,6 0 10 16</inkml:trace>
          <inkml:trace contextRef="#ctx0" brushRef="#br1" timeOffset="65545.3311">21698-2851 91 0,'0'0'31'0,"0"0"1"15,6-20-5-15,-6 20-5 16,3-24-4-16,-3 24-5 15,3-26-6-15,-4 9-6 16,-4 0 0-16,-2 0 0 16,-4-1 1-16,0 2-1 15,-5 4 1-15,-4 0 0 16,-3 7-1-16,0 5-1 0,-3 9 0 16,-3 6 0-16,0 7 0 15,2 6 0-15,1 4-2 16,6 4 1-16,6 3-1 15,7-2 0-15,9-1 0 16,10-4 0-16,10-6 0 16,5-7 0-16,9-9-1 15,0-7 2-15,1-6 1 16,-1-6 0-16,-2-3 0 16,-5-3 0-16,-5-4 1 15,-5-1-1-15,-4-1 0 16,-4 1 0-16,-6-2 0 15,-2 0 0-15,-3-4 0 0,0 8-1 16,-3 0 1-16,1 3 1 16,2 15-1-16,-8-15 1 15,8 15 0-15,0 0-1 16,0 0 0-16,0 27 1 16,3-6-1-16,4 6 0 15,1 7 0-15,4 5 0 16,4 7 0-16,1 8 1 15,0 6 1-15,0 1 1 16,-3 0-1-16,-1 2 1 16,-4-5-1-16,-6-3-1 15,-3-8 1-15,-5-6-2 16,-5-8-1-16,-4-8 0 0,-3-6 0 16,-3-7 0-16,-6-11 1 15,-1-4 0-15,-1-5 0 16,-1-6 1-16,2-3-1 15,0-7-8-15,8 2-7 16,0-7-7-16,14 7-6 16,0-7-3-16,12 5-2 15,0-6 0-15,10 2 1 16,3-2 6-16,7-6 7 16</inkml:trace>
          <inkml:trace contextRef="#ctx0" brushRef="#br1" timeOffset="66033.6561">22088-2829 68 0,'25'-13'25'16,"-25"13"7"-16,31-19-5 15,-16 5-5-15,9 6-4 16,-5-7 0-16,7 4-3 16,-8-4-4-16,6 1-4 15,-5 1-6-15,1-4-1 0,-2-2 0 16,-3 2 0-16,-5 2 1 16,-3-1 1-1,-7 16 0-15,2-23 0 16,-2 23 0-16,-23-11 0 15,5 11-2-15,-6 2 0 0,-4 1 0 16,-2 4-2-16,-4 9 0 16,-2 1-1-16,2 3 2 15,3 7-1-15,5 2 2 16,6 7-2-16,10 1 2 16,8-1 0-16,12 3-1 15,11-1 0-15,11-3-1 16,7-4 1-16,7-5-1 15,6-8 0-15,-1-4 0 16,-3-7-12-16,3-4-11 16,-12-11-6-16,-1-6 0 15,-13-6 0-15,-3-6-4 0,-6-5-2 16</inkml:trace>
        </inkml:traceGroup>
        <inkml:traceGroup>
          <inkml:annotationXML>
            <emma:emma xmlns:emma="http://www.w3.org/2003/04/emma" version="1.0">
              <emma:interpretation id="{B28361BC-A00D-4064-885E-A1EAC91DE86B}" emma:medium="tactile" emma:mode="ink">
                <msink:context xmlns:msink="http://schemas.microsoft.com/ink/2010/main" type="inkWord" rotatedBoundingBox="26638,12904 30228,13196 30146,14214 26556,13923"/>
              </emma:interpretation>
              <emma:one-of disjunction-type="recognition" id="oneOf12">
                <emma:interpretation id="interp60" emma:lang="en-US" emma:confidence="1">
                  <emma:literal>spacing</emma:literal>
                </emma:interpretation>
                <emma:interpretation id="interp61" emma:lang="en-US" emma:confidence="0">
                  <emma:literal>spa sing</emma:literal>
                </emma:interpretation>
                <emma:interpretation id="interp62" emma:lang="en-US" emma:confidence="0">
                  <emma:literal>spa cing</emma:literal>
                </emma:interpretation>
                <emma:interpretation id="interp63" emma:lang="en-US" emma:confidence="0">
                  <emma:literal>spa ring</emma:literal>
                </emma:interpretation>
                <emma:interpretation id="interp64" emma:lang="en-US" emma:confidence="0">
                  <emma:literal>spa cuing</emma:literal>
                </emma:interpretation>
              </emma:one-of>
            </emma:emma>
          </inkml:annotationXML>
          <inkml:trace contextRef="#ctx0" brushRef="#br1" timeOffset="66938.9182">23173-2948 79 0,'16'-13'31'15,"-16"13"1"-15,17-19-6 16,-17 19-2-16,15-19-5 15,-15 19-3-15,12-19-4 16,-12 19-8-16,-2-15-3 16,2 15 1-16,0 0 0 15,-20-17 0-15,20 17 0 16,-31-3-1-16,12 6 0 16,-1 0-1-16,-1 6-1 15,-3 5 0-15,4 1 0 16,1 4 0-16,2-2 0 0,7 3-1 15,1-1 1-15,8 1-1 16,6-3 1 0,7-1-1-16,3-5-1 0,7-4 1 15,5 0 0-15,6-5 1 16,1-1 0-16,2-1 1 16,0 2 0-16,-2 0 0 15,0 5 0-15,-5 5 0 16,-2 3 0-16,-4 2 1 15,-5 5 0-15,-4 4 0 16,-4 1 1-16,-5 0 0 16,-3-1 0-16,-5-1-1 0,-8-3 1 15,-4-1-2-15,-4-4 0 16,-3-4-1-16,-5-2 0 16,-6-6 0-16,1-4 1 15,-2-2 1 1,1-6-1-16,3-2 1 0,1-4-1 15,8-1-1-15,4-1 0 16,17 15 0-16,-10-33-5 16,10 33-10-16,19-23-7 15,3 16-5-15,0 0-3 16,9 4 1-16,-2-3-1 16,6 6 0-16,-4 0 3 15</inkml:trace>
          <inkml:trace contextRef="#ctx0" brushRef="#br1" timeOffset="67727.2718">23513-2846 152 0,'17'-10'31'0,"0"-5"-1"15,9 8-12-15,-1 0-10 16,4 7-9-16,5 7 0 15,0 5 0-15,2 5 1 16,0 2-1-16,2 4 1 16,-1 1 0-16,-1 3 0 15,-3-1-1-15,-6-2 1 16,-3 0 0-16,-9-6 0 16,-6-1 1-16,-9 0-1 15,0-17 0-15,-21 26 0 0,1-18 1 16,-6-1-1-16,-5-2 0 15,-1-1-1-15,-6 3 1 16,-3-6 0 0,-1 3 0-16,-1-3 0 0,4 1 0 15,5-5-1-15,1-2-1 16,13 3-5-16,3-7-7 16,17 9-5-16,0 0-6 15,6-18-4-15,10 7-3 16,6 6 1-16,4-3 0 15,4-2 6-15</inkml:trace>
          <inkml:trace contextRef="#ctx0" brushRef="#br1" timeOffset="67325.5384">23562-2863 137 0,'-17'-5'31'0,"17"5"0"15,-15 14-8-15,15-14-10 16,-9 34-8-16,13-4-7 16,1 10 1-16,2 6 1 15,3 8-1-15,4 4 0 0,1 5 2 16,2 2-1-16,0-1 0 15,-2-4 1-15,3-6-1 16,-5-6 0-16,-3-7 0 16,1-9 1-16,-8-11-12 15,2-1-7-15,-5-20-6 16,0 0-4-16,0 0-3 16,-19-24 0-16,9-5 0 15,-2-8-1-15,0-9 11 16</inkml:trace>
          <inkml:trace contextRef="#ctx0" brushRef="#br1" timeOffset="68538.0761">24189-2733 98 0,'0'0'34'0,"1"-16"-1"16,-1 16-6-16,11-20-5 16,-11 20-5-16,13-26-6 15,-13 26-6-15,16-25-4 16,-9 8-1-16,-4 1 1 15,-3 1-1-15,-2 0 1 16,-5 0 1-16,7 15 0 0,-27-28-1 16,8 20-1-16,-6 1 0 15,-1 7 0 1,-3 3 0-16,-2 8 0 16,2 6-1-16,4 6-1 0,3 8 0 15,4 5 1-15,8 6-1 16,5 1 1-16,10 3 0 15,5-4 1-15,9-1-2 16,5-7 1-16,5-5-1 16,2-10 1-16,5-11 0 15,-2-6 0-15,-2-9 0 16,2-6 1-16,-5-4 0 16,-1-7 0-16,-6-2 0 0,-3 1 0 15,-4-2 1-15,-1 1-1 16,-6-1 0-1,-4 5 0-15,-1 0 0 16,-3 3 0-16,-2 2 1 0,2 17-1 16,-6-19 0-16,6 19 1 15,0 0-1-15,0 0 1 16,3 29-1-16,4-7 1 16,1 7-1-16,6 5 0 15,3 4 0-15,2 1 0 16,0 0 0-16,3-5-1 15,-2-2 0-15,-3-10-12 16,4 1-11-16,-21-23-6 16,27 13-1-16,-27-13-2 15,21-13 0-15,-15-4 0 16,5-2-1-16</inkml:trace>
          <inkml:trace contextRef="#ctx0" brushRef="#br1" timeOffset="69217.5285">25049-2727 129 0,'-27'-25'35'0,"27"25"-2"16,-28-22-7-16,28 22-8 15,-29-16-8-15,12 10-8 16,-3 1-1-16,-1 3 0 16,-1 2-1-16,-2 2 0 15,0 3 0-15,0 1 0 16,1 5 0-16,0 2-1 15,-1 4-1-15,6 5 1 16,1 6-2-16,3 1 1 16,11 5 0-16,3 1-1 15,10 1 2-15,5-2 0 16,11-2 1-16,4-4-1 0,8-6 1 16,1-7 1-16,2-5-1 15,4-6 0-15,1-3-9 16,-9-11-6-16,6 2-6 15,-12-9-5 1,3 1-1-16,-9-7-3 0,1 2-1 16,-9-6-1-16,0 0 10 15,-1 1 8-15,-6-1 7 16,-2 0 7-16,1 1 5 16,-6 2 7-16,1 6 4 15,-4 18 5-15,1-24 0 16,-1 24 3-16,0 0-1 15,0 0 0-15,4 15-1 0,4 11-5 16,-3 1-2-16,7 5-5 16,-3 4-1-16,1 1-3 15,4 3-10 1,-4-12-9-16,4 0-8 0,-6-13-5 16,-8-15-3-16,17 3-3 15,-17-3 0-15,16-30 1 16,-9 3 7-16,-4-2 8 15</inkml:trace>
          <inkml:trace contextRef="#ctx0" brushRef="#br1" timeOffset="69370.6289">25332-2764 82 0,'-15'-14'34'16,"-4"4"-2"-16,19 10-5 0,-27-5-6 16,27 5-12-1,0 0-13-15,0 0-12 16,24 19-12-16,-7-19-5 15,8-2 0-15,1-5 3 0,3 4-1 16,0-2 6-16</inkml:trace>
          <inkml:trace contextRef="#ctx0" brushRef="#br1" timeOffset="69881.9704">25529-2767 119 0,'-17'23'33'0,"17"-23"-2"15,-9 28-5-15,9-28-8 16,-3 34-8-16,6-9-10 16,2 4 0-16,2 5 0 15,2 2 0-15,-3 1 0 16,1-1 0-16,2-4 0 0,-4-3 0 16,3-7 0-16,1-3 0 15,-9-19 1-15,12 16-1 16,-12-16 0-16,0 0 0 15,19-19 1-15,-14 3-1 16,-4-2 0-16,3-8 0 16,-1-3 0-16,-1-5 0 15,0-3 0-15,-1-4 0 16,3-2 0-16,3 1 1 16,3 3-1-16,4 5 1 15,4 6 0-15,3 8-1 16,4 13 2-16,6 9-2 15,3 12 0-15,0 11-1 0,1 7 1 16,0 8-1-16,-4 7 0 16,0 1 1-16,-6 1-2 15,-4-1 1-15,-4-4 1 16,-5-8-1-16,-5-4 1 16,-2-8-2-16,-2-5-5 15,-3-19-9-15,0 0-4 16,0 0-5-16,0 0-4 15,9-36-3-15,-2 10 0 16,1-4 1-16,6-2 6 16,5 3 8-16</inkml:trace>
          <inkml:trace contextRef="#ctx0" brushRef="#br1" timeOffset="70534.8295">26346-2601 53 0,'0'0'34'16,"0"0"0"-16,0 0-3 16,0 0-3-16,-7-15-4 15,7 15-4-15,-15-24-4 16,5 7-6-16,1 2-10 16,-3-4 2-16,12 19-1 15,-27-30 0-15,12 19 0 16,-6 4-1-16,1 6 0 0,-4 6 0 15,0 9 0-15,2 6 0 16,-4 5-3-16,6 10 1 16,1 0-1-1,5 4 1-15,7 1 0 0,7 0 1 16,7-4 0-16,7-4 1 16,6-6 1-16,8-6 0 15,2-6 0-15,3-7 0 16,1-5 0-16,0-8-1 15,-3-7 1-15,0-2-1 16,-6-3 0-16,-3-2-1 16,-3-2 1-16,-5 0-1 15,-6 0 0-15,-3 0 1 0,-3 6-1 16,-2 1-1 0,0 15 1-16,-3-19 1 15,3 19-1-15,0 0 0 16,0 0 1-16,0 0 0 0,8 27 0 15,2-3 0-15,4 5-1 16,5 9 1-16,0 8 0 16,1 6 0-16,1 8-1 15,-4 3 1-15,-4 2 1 16,-4 3 0-16,-6-2 0 16,-13-6 0-16,-2-6-1 15,-8-5 1-15,-9-11-1 16,-4-9-1-16,-3-10 1 0,-1-14 0 15,1-9 0 1,7-4-12-16,-2-18-15 16,14-4-5-16,9-11-1 15,14-12-1-15,15-10-2 0,16-12-2 16</inkml:trace>
        </inkml:traceGroup>
      </inkml:traceGroup>
    </inkml:traceGroup>
    <inkml:traceGroup>
      <inkml:annotationXML>
        <emma:emma xmlns:emma="http://www.w3.org/2003/04/emma" version="1.0">
          <emma:interpretation id="{200DDEB4-CBD3-41C2-B49B-68FB978C046D}" emma:medium="tactile" emma:mode="ink">
            <msink:context xmlns:msink="http://schemas.microsoft.com/ink/2010/main" type="paragraph" rotatedBoundingBox="6555,13856 6885,13856 6885,13897 6555,13897" alignmentLevel="2"/>
          </emma:interpretation>
        </emma:emma>
      </inkml:annotationXML>
      <inkml:traceGroup>
        <inkml:annotationXML>
          <emma:emma xmlns:emma="http://www.w3.org/2003/04/emma" version="1.0">
            <emma:interpretation id="{975B14A5-0CDD-4C6B-AF86-6A57F283F9DF}" emma:medium="tactile" emma:mode="ink">
              <msink:context xmlns:msink="http://schemas.microsoft.com/ink/2010/main" type="inkBullet" rotatedBoundingBox="6554,13873 6883,13855 6885,13884 6556,13903"/>
            </emma:interpretation>
            <emma:one-of disjunction-type="recognition" id="oneOf13">
              <emma:interpretation id="interp65" emma:lang="en-US" emma:confidence="0">
                <emma:literal>w</emma:literal>
              </emma:interpretation>
              <emma:interpretation id="interp66" emma:lang="en-US" emma:confidence="0">
                <emma:literal>W</emma:literal>
              </emma:interpretation>
              <emma:interpretation id="interp67" emma:lang="en-US" emma:confidence="0">
                <emma:literal>m</emma:literal>
              </emma:interpretation>
              <emma:interpretation id="interp68" emma:lang="en-US" emma:confidence="0">
                <emma:literal>u</emma:literal>
              </emma:interpretation>
              <emma:interpretation id="interp69" emma:lang="en-US" emma:confidence="0">
                <emma:literal>-</emma:literal>
              </emma:interpretation>
            </emma:one-of>
          </emma:emma>
        </inkml:annotationXML>
        <inkml:trace contextRef="#ctx0" brushRef="#br0" timeOffset="-63846.5826">2964-2093 6 0,'-16'6'3'16,"16"-6"0"-16,0 0 1 16,0 0-1-16,0 0 1 15,0 0 0-15,0 0-1 16,0 0 0-16,0 0 1 16,0 0-1-16,0 0 1 15,0 0 0-15,0 0 1 16,0 0 0-16,0 0 0 15,0 0 0-15,0 0 1 16,0 0 0-16,0 0 0 0,0 0 0 16,0 0 0-16,19-1 1 15,-19 1 1-15,17 6 1 16,-17-6 0-16,21 4-1 16,-21-4 0-16,25 5 0 15,-25-5 0-15,29 0 1 16,-29 0-2-16,28-2 1 15,-28 2 2-15,25-1 0 16,-25 1-1-16,24-4-1 16,-24 4-1-16,24-5-2 15,-24 5 0-15,24-5-3 16,-24 5-1-16,20-3-1 16,-20 3 0-16,17-4-1 0,-17 4 1 15,17 0-1 1,-17 0-2-16,0 0-5 15,24 2-6-15,-24-2-6 16,0 0-7-16,0 0-4 0,16 0-2 16,-16 0 0-16,0 0 0 15,-5-19 5-15</inkml:trace>
      </inkml:traceGroup>
    </inkml:traceGroup>
    <inkml:traceGroup>
      <inkml:annotationXML>
        <emma:emma xmlns:emma="http://www.w3.org/2003/04/emma" version="1.0">
          <emma:interpretation id="{CB53A68C-88A2-4456-B35D-F2765B1215F5}" emma:medium="tactile" emma:mode="ink">
            <msink:context xmlns:msink="http://schemas.microsoft.com/ink/2010/main" type="paragraph" rotatedBoundingBox="3667,15325 12990,15915 12904,17269 3582,1667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2E5DEA1-FF0B-48D1-AB66-5AD0BFC48CD8}" emma:medium="tactile" emma:mode="ink">
              <msink:context xmlns:msink="http://schemas.microsoft.com/ink/2010/main" type="line" rotatedBoundingBox="3667,15325 12990,15915 12904,17269 3582,16679"/>
            </emma:interpretation>
          </emma:emma>
        </inkml:annotationXML>
        <inkml:traceGroup>
          <inkml:annotationXML>
            <emma:emma xmlns:emma="http://www.w3.org/2003/04/emma" version="1.0">
              <emma:interpretation id="{C15E685E-AF58-433F-8556-FC8FDCE896F0}" emma:medium="tactile" emma:mode="ink">
                <msink:context xmlns:msink="http://schemas.microsoft.com/ink/2010/main" type="inkWord" rotatedBoundingBox="3667,15325 12990,15915 12904,17269 3582,16679"/>
              </emma:interpretation>
              <emma:one-of disjunction-type="recognition" id="oneOf14">
                <emma:interpretation id="interp70" emma:lang="en-US" emma:confidence="0">
                  <emma:literal>dsin0=(m&amp;^hla</emma:literal>
                </emma:interpretation>
                <emma:interpretation id="interp71" emma:lang="en-US" emma:confidence="0">
                  <emma:literal>disinterment</emma:literal>
                </emma:interpretation>
                <emma:interpretation id="interp72" emma:lang="en-US" emma:confidence="0">
                  <emma:literal>disinformation</emma:literal>
                </emma:interpretation>
                <emma:interpretation id="interp73" emma:lang="en-US" emma:confidence="0">
                  <emma:literal>disinfestations</emma:literal>
                </emma:interpretation>
                <emma:interpretation id="interp74" emma:lang="en-US" emma:confidence="0">
                  <emma:literal>disinfector's</emma:literal>
                </emma:interpretation>
              </emma:one-of>
            </emma:emma>
          </inkml:annotationXML>
          <inkml:trace contextRef="#ctx0" brushRef="#br0" timeOffset="-52489.1396">420 226 60 0,'0'0'22'0,"0"0"4"15,0-17-4-15,0 17 1 16,-3-17 1-16,-6 2-2 16,9 15-3-16,-8-24-3 15,8 24-2-15,-10-24-7 16,10 24-7-16,-17-22 0 15,1 12 0-15,16 10 0 16,-32-20 0-16,11 11 0 0,-3 2 0 16,-1 4 0-16,-4 3 0 15,0-2 0 1,0 7 0-16,0 6 0 16,0 4 0-16,1 7 0 0,1 7 0 15,7 3 0-15,3 7 0 16,5 6 0-16,7 2-2 15,5 4 1-15,10-3 0 16,9 0 0-16,8-9 1 16,9-7-1-16,6-10 1 15,6-10 0-15,5-8 1 16,3-15 0-16,1-4-1 16,-1-9 1-16,0-11-1 0,-3 0-3 15,-7-14-10-15,6 5-8 16,-10-7-5-1,3 3-4-15,-6-8-5 16,0 7-1-16,-8-1 2 0,-2 3 3 16,-5 4 11-16</inkml:trace>
          <inkml:trace contextRef="#ctx0" brushRef="#br0" timeOffset="-51924.4584">723-458 40 0,'0'0'13'0,"-16"9"1"15,16-9 2-15,0 0-3 16,-10 15-3-16,10-15 1 16,-7 15 2-16,7-15 5 15,-5 24 1-15,5-8-2 16,0-16-1-16,-3 35 0 15,-1-14-2-15,8 9-1 0,-4 4-6 16,5 4-3-16,2 6-4 16,1 7 0-16,4 2 0 15,3 1 0 1,1 3 0-16,-1-3-1 0,2 0 1 16,2 1-1-16,-4-4 1 15,1-8 0-15,-1-6 0 16,-1-8 0-16,-2-4 0 15,-4-1-1-15,2-8 1 16,-10-16-1-16,17 23-8 16,-17-23-4-16,11 17-5 15,-11-17-4-15,0 0-6 16,0 0-2-16,13 16-5 0,-13-16 1 16,0 0 9-16,7-22 3 15,-5 6 9-15</inkml:trace>
          <inkml:trace contextRef="#ctx0" brushRef="#br0" timeOffset="-51055.1792">1492 39 96 0,'0'0'30'15,"0"0"5"-15,-27-20-7 16,27 20-7-16,-29-9-4 15,29 9-4-15,-36-8-3 0,19 8-5 16,-3 0-5-16,-1 5 0 16,1 2 0-16,-1-2 0 15,2 5 0-15,2 4 0 16,2 1 0-16,1 0 0 16,4 1 0-16,3-1 0 15,4 0-1-15,3-15-2 16,7 26 2-16,-7-26 0 0,20 17 1 15,-3-12-1 1,5-3 1-16,2-1 0 16,4-1 0-16,1 0-1 15,1 0 1-15,1 2 0 16,0 3 0-16,0 2 0 0,-4 8 1 16,-2 1-1-16,-1 2 0 15,-3 4 0-15,-4 6-1 16,-5-1 1-16,-4-2-1 15,-3-1 0-15,-3-3 0 16,-4-1 0-16,-4-1 0 16,-3 1 1-16,9-20 0 15,-24 26 0-15,9-14 0 16,-4 0 0-16,-1-4 0 16,-3-1-1-16,1-4 1 15,0-4 0-15,0 1 0 16,0-4 0-16,6 1-4 0,-2-6-6 15,18 9-4-15,-21-12-5 16,21 12-6-16,0 0-5 16,2-20-4-16,-2 20-1 15,22-19 4-15,-3 9 3 16,1-5 18-16</inkml:trace>
          <inkml:trace contextRef="#ctx0" brushRef="#br0" timeOffset="-50551.3806">1950 2 61 0,'0'0'21'0,"0"0"-4"16,-19 7-5-16,19 8-5 15,0-15-5-15,2 31-8 0,-2-31-7 16,17 25-4-16,-17-25-5 16,29 19 2-16,-9-12-1 15,2-2 3 1</inkml:trace>
          <inkml:trace contextRef="#ctx0" brushRef="#br0" timeOffset="-50700.3683">1962 138 76 0,'0'22'35'0,"-4"2"-1"16,9 8-7-16,-5 4-4 16,11 7-6-16,-6-1-2 15,8 9-6-15,-2-5-4 16,1 0-5-16,-2-5 0 0,-2-5 0 15,-1-7-1-15,-5-11-8 16,5-1-8-16,-7-17-5 16,0 0-5-1,1-34-4-15,3 9 0 0,-8-18-3 16,4-8 1-16,-5-10 8 16</inkml:trace>
          <inkml:trace contextRef="#ctx0" brushRef="#br0" timeOffset="-49818.6192">2310 259 48 0,'-9'-22'25'0,"4"1"4"16,-3-3-1-16,8 9-1 15,-7-7-3-15,7 22-2 16,-4-24-4-16,4 24-2 15,0 0-5-15,0 0-5 16,4 17-5-16,-2 0-2 16,3 12-1-16,2 5-1 0,3 5 2 15,0 4-1 1,2 4 2-16,2 1 0 16,-1 3-1-16,3-3 1 15,1-6 0-15,-5-4-1 0,0-6 1 16,0-8 0-16,-4-9 0 15,-8-15-2-15,0 0-2 16,17-1 0-16,-17 1 0 16,7-34 1-16,-4 6 0 15,-3-1 3-15,0-6 1 16,0-3 2-16,-1-4 1 16,4 1 1-16,-1-3 0 15,3 6-1-15,0 1 0 16,5 4-3-16,2 6-1 15,5 12 1-15,4 5-1 16,4 8-1-16,3 9 1 16,2 8-1-16,6 9 1 0,-2 5-1 15,4 8 0-15,-2 1 0 16,-4 6 1-16,-1 2-1 16,-4 2 1-16,-5-1-1 15,-3-1 1-15,-3-2-1 16,-6-1 1-16,0-6 0 15,-5-4-1-15,-3-11-4 16,3-2-6-16,-5-20-6 16,2 16-7-16,-2-16-7 15,0 0-2-15,-4-34 0 16,9 13 1-16,-1-8 2 16,4-8 7-16</inkml:trace>
          <inkml:trace contextRef="#ctx0" brushRef="#br0" timeOffset="-49012.0666">3575 186 99 0,'0'0'35'0,"0"0"0"16,-22-21-7-16,22 21-4 16,-19-20-6-16,19 20-3 15,-26-24-14-15,26 24-1 16,-34-26 0-16,14 14 0 16,-4 1 0-16,0 4 0 15,-4 0 0-15,1 4 0 0,-2 3 0 16,-2 3 0-16,2 2 0 15,0 7 0 1,0 7 0-16,2 5 0 16,1 6 0-16,3 8 0 0,5 4-1 15,5 2-2-15,8 11 1 16,3-1-1-16,9 6 1 16,6-4 2-16,10 2-1 15,6-5 1-15,5-2 1 16,5-4 1-16,5-6-1 15,4-8 0-15,3-10-1 16,4-6 1-16,3-10-1 0,-2-12 1 16,1-10-2-1,-3-9-1-15,-1-7 2 16,-5-4-1-16,-5-11 1 16,-6 0 0-16,-8-5 0 0,-5-2 0 15,-10-2 0-15,-7 3 1 16,-9-5 1-16,-10 1 0 15,-10 5-2-15,-7 0 1 16,-7 4-2-16,-5 4 3 16,-7 6-3-16,-1 4 1 15,-1 11-3-15,4 7 2 16,3 3 0-16,6 7 0 16,4 12-3-16,4-4-9 15,16 12-6-15,-4-3-8 16,13 7-4-16,-1-4-5 15,10 7 4-15,-5-5-2 16,11 2 4-16</inkml:trace>
          <inkml:trace contextRef="#ctx0" brushRef="#br0" timeOffset="-48688.6602">3256 446 66 0,'0'0'33'16,"0"0"2"-16,23 5-3 0,-2-3-6 15,1-7-7-15,16 5-3 16,-1-7-3-16,13 9-3 15,1-4-8-15,4 0-3 16,3 0 0-16,-2 1 0 16,-1 2-2-16,-9-6-13 15,0 10-11-15,-16-6-7 16,-1 2-3-16,-10-1-2 16,-19 0 3-16,19-1-2 15</inkml:trace>
          <inkml:trace contextRef="#ctx0" brushRef="#br0" timeOffset="-47973.0338">4392 357 88 0,'9'19'32'16,"6"-7"1"-16,-15-12-7 16,43 12-5-16,-18-10-4 0,11 10-4 15,-3-9-3-15,4 0-7 16,1 4-12-1,-6-3-9-15,2 2-5 0,-13-6-4 16,3 7-6-16,-24-7-3 16,20 11 2-16,-20-11 2 15,0 0 8-15</inkml:trace>
          <inkml:trace contextRef="#ctx0" brushRef="#br0" timeOffset="-47747.0951">4502 650 108 0,'23'4'29'16,"8"-3"-4"-16,-2-2-13 15,7-1-9-15,-2 2-12 16,0-2-7-16,-1 2-8 15,-3-3-6-15,-2-1-5 16,-3 3 0-16,-8-6 8 16</inkml:trace>
          <inkml:trace contextRef="#ctx0" brushRef="#br0" timeOffset="-46748.654">5345 160 57 0,'0'0'30'0,"0"0"2"0,-21-19-1 15,21 19-3-15,-17-3-5 16,17 3-2-16,-17 5-5 16,17-5-3-16,-20 7-9 15,20-7-4-15,-19 10 0 16,19-10 0-16,-24 27 0 16,10-11 0-16,4 9 0 15,-4 4 0-15,6 2 0 16,-4 3-3-16,3 5 1 15,3 2 0-15,2 5 0 16,2-2 2-16,6 2 0 16,-1-2-1-16,6 0 1 15,1-1 0-15,4-4-1 0,3-5 3 16,0-3-3-16,0-6 2 16,2-1-4-16,-2-9-5 15,3 4-8-15,-20-19-6 16,36 21-6-16,-36-21-5 15,31 10-2-15,-31-10-1 16,29-2 3-16,-29 2 7 16</inkml:trace>
          <inkml:trace contextRef="#ctx0" brushRef="#br0" timeOffset="-45839.0488">5567 497 127 0,'1'27'38'0,"-1"-11"-6"0,9 7-11 16,-4 0-7-16,7 7-4 16,0 1-4-16,2 1-6 15,1 4 0-15,-1-2 2 16,-1 0-3-16,-1-5 3 15,-2-4-3-15,-3-6 4 16,-2-3-3-16,-5-16 2 16,0 0-2-16,0 0 0 15,0 0 0-15,12-18 0 16,-12-4 0-16,0-3 0 16,0-9 0-16,2-2 0 15,0-5 0-15,3 0 0 16,0-1 0-16,4 6 0 0,1 0 0 15,2 7 0-15,0 9 0 16,3 3 0 0,0 8 0-16,1 9 0 15,3 11 0-15,-2 4 0 0,3 9-1 16,2 5-1-16,2 6 2 16,-2 3-1-16,2 4 0 15,-3-6-2-15,1 3-3 16,-7-11 0-16,2-1-3 15,-17-27 1-15,21 24-4 16,-21-24 3-16,0 0-2 16,15-14 2-16,-11-3 5 0,-3-5 1 15,1-4 5-15,1-3 0 16,1-1 4-16,1 1 1 16,-2-9 5-1,8 13 0-15,-5-6-1 0,8 13-1 16,-2-1-2-16,3 9-1 15,-15 10-1-15,31-11-4 16,-14 16-2-16,0 7 0 16,4 4 0-16,-1 4 0 15,2 7 0-15,-1 4 0 16,-1 3-1-16,1 3 2 16,-4-2-1-16,-2 0 0 15,-4-1 0-15,-3-3 0 0,-3-4 0 16,-3-5 0-1,3-3-5-15,-5-19-7 16,2 20-8-16,-2-20-6 16,0 0-6-16,0 0-2 0,7-23 2 15,-6 0-1-15,4 3 6 16</inkml:trace>
          <inkml:trace contextRef="#ctx0" brushRef="#br0" timeOffset="-45031.5783">6671 432 108 0,'0'0'35'0,"0"0"-2"16,-14 21-4-16,14-21-9 16,0 37-3-16,4-10-6 15,8 11-9-15,3 4-2 16,4 3 0-16,1 7 0 15,1 0 0-15,3-3 0 16,-4-3 0-16,-1-5 0 16,-4-9 0-16,-4-6 0 15,-6-9-4-15,-5-17-15 16,0 0-8-16,0 0-6 16,-5-16-1-16,-4-2 3 15,-10-13 0-15,6 0 0 0,-8-4 6 16,-3-5 11-16,4 6 9 15,-2 2 5-15,-1 6 0 16,3 9 0-16,1 4 0 16,4 9 0-16,15 4 0 15,-24 12 6-15,24-12 11 16,-12 26 7-16,14-7 7 16,-2-19 3-16,13 20 1 15,-13-20-2-15,38 3 0 16,-14-13-9-16,10 5-8 15,-2-8-15-15,6-1-1 16,1-1 0-16,-1-2 0 0,1 6-4 16,-12-9-19-16,4 8-11 15,-11-2-5 1,1 1-3-16,-7-3 0 0,-14 16-1 16,18-27 16-1</inkml:trace>
          <inkml:trace contextRef="#ctx0" brushRef="#br0" timeOffset="-44540.1907">7118 77 74 0,'-5'-16'39'0,"5"16"-5"0,0 0-4 15,10 31-4-15,-10-31-2 16,14 41-6-16,-7-16-8 15,6 11-10-15,1 3 0 16,1 0 0-16,1 1 0 16,-2-1 0-16,-1-5 0 15,-3-9 0-15,4 4-8 16,-11-13-15-16,-3-16-7 16,14 15-4-16,-14-15-3 0,0 0 2 15,10-19-1 1,-10 4 5-16</inkml:trace>
          <inkml:trace contextRef="#ctx0" brushRef="#br0" timeOffset="-43472.8873">7584 41 84 0,'-3'34'35'16,"-7"-14"0"-16,6 16-2 16,-8-5-3-16,7 15-8 0,-7-5-6 15,7 10-16-15,-4 1 0 16,3 3 0-16,1 3 0 15,-4-2 0-15,2 0 0 16,2-1 0-16,-4-1 0 16,1-5 0-16,1-1 0 15,-1-5 0-15,-1-4 0 16,2-7 0-16,4 0-11 16,-6-11-4-16,11 3-4 15,-2-24-5-15,3 17-3 16,-3-17-3-16,0 0-1 15,19-21 4-15,-7 4 5 16,0-5 6-16,3-7 4 0,3 2 4 16,2-4 3-16,2 2 2 15,2 0 3-15,-3 0 1 16,2 9 1 0,-2 1 0-16,-2 7 7 0,-2 2-1 15,-17 10 5-15,24-7 4 16,-24 7 4-16,17 2 3 15,-17-2 9-15,15-3-3 16,-15 3-5-16,17-14-1 16,-17 14-3-16,24-20-3 15,-15 4-16-15,8 6-2 16,-2 0 0-16,0 1 0 0,2 4 0 16,-1 2 0-16,1-1 0 15,2 8 0-15,-1 1 0 16,1 2 0-1,0 5 0-15,0 1 0 0,-2 3 0 16,-2 4 0-16,-3 6 0 16,-5 3 0-16,-2 1 0 15,-5 3 0-15,-5-3 0 16,-4 1 0-16,-3-2 0 16,-3-2 0-16,-2-3 0 15,0-7 0-15,0 0 0 16,0-7 0-16,2-1 0 15,-1-3 0-15,16-6 0 0,-20 2 0 16,20-2 0 0,0 0 0-16,-16-10 0 15,16 10 0-15,0 0 0 16,7-15 0-16,-7 15 0 0,17-11 0 16,-17 11 0-16,26-5 0 15,-7 4 0-15,1 1 0 16,2 1 0-16,4-1 0 15,-2 4 0-15,1 1 0 16,3 0 0-16,-6 2 0 16,0-2 0-16,-3 2 0 15,-4-2 0-15,-15-5 0 16,24 10 0-16,-24-10 0 16,15 7 0-16,-15-7 0 15,0 0 0-15,0 0-4 16,23 10-21-16,-23-10-7 15,0 0-3-15,0 0 1 0,15-17 1 16,-17-2-1-16,6 2 7 16,-4-7 9-16,0-6 7 15,-2-4 10-15</inkml:trace>
          <inkml:trace contextRef="#ctx0" brushRef="#br0" timeOffset="-42963.6668">7997-109 25 0,'-15'-15'17'16,"-2"3"4"-16,1 8 6 15,-1-2 7-15,17 6-2 16,-18 12-1-16,18 6-7 16,-4-2-4-16,16 11-3 15,0 0-10-15,14 11-7 16,1 2 0-16,5 10 0 16,6 3 0-16,3 3 0 15,0 2 0-15,0 1 0 16,-4 1 0-16,-2 3 0 15,-5-2 0-15,-6-3 0 0,-3 1 0 16,-8 1 0-16,-6-2 0 16,-5-2 0-16,-2-3 0 15,-4 1 0-15,-1-1 0 16,-3-2 0-16,1 0 0 16,0-8 0-16,2-1 0 15,2-6 0-15,1-5 0 16,-2-9 0-16,4-4-2 15,0-18-13-15,0 0-11 16,4-15-6-16,-1 0 1 16,-1-16 0-16,5-3-3 15,-2-10 1-15,9-7 5 0,1 0 9 16</inkml:trace>
          <inkml:trace contextRef="#ctx0" brushRef="#br0" timeOffset="-41949.0879">8801 318 28 0,'-10'16'18'0,"10"-16"4"16,0 0 2-1,0 0 4-15,0 0 3 16,26-17 2-16,-21 0-7 0,12 5-6 15,-7-7-2-15,10 5-11 16,-2-6-7-16,2 5 0 16,1-1 0-16,1 1 0 15,2 5 0-15,-2 0 0 16,2 6 0-16,-2 4 0 16,2 9 0-16,-4 3 0 15,2 10 0-15,1 7 0 16,-1 6 0-16,0 10 0 15,-3 4 0-15,-2 4 0 16,-2 3 0-16,-1 4 0 16,-4-4 0-16,-1-2 0 15,-3-1 0-15,-2-5 0 0,1-6 0 16,0-6 0-16,0-6 0 16,0-6 0-16,0-5 0 15,1-4 0-15,-6-15 0 16,0 0 0-16,15 16 0 15,-15-16 0-15,0 0 0 16,0 0 0-16,7-17 0 16,-7 17 0-16,-7-24 0 15,7 24 0-15,-17-34 0 16,5 15 0-16,-3-3 0 16,-4-4 0-16,-3 3 0 15,-4-1 0-15,-1 2 0 16,-2 6 0-16,-2 6 0 0,-1 5 0 15,1 8 0-15,-2 9 0 16,1 7 0-16,3 5 0 16,0 6 0-16,3-1 0 15,2 5 0-15,6 1 0 16,1-1 0-16,6-2 0 16,5-1 0-16,4-3 0 15,2-2 0-15,3-2 0 16,1-4 0-16,-4-20 0 15,8 27 0-15,-8-27 0 16,9 21-3-16,-9-21-16 16,0 0-7-16,0 0-10 15,0 0 3-15,0 0-2 0,0 0-3 16,-5-27 0-16,-1-4 12 16</inkml:trace>
        </inkml:traceGroup>
      </inkml:traceGroup>
    </inkml:traceGroup>
  </inkml:traceGroup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1-30T13:16:07.086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A3449557-0A1A-4B1D-AB6B-E5185B648E35}" emma:medium="tactile" emma:mode="ink">
          <msink:context xmlns:msink="http://schemas.microsoft.com/ink/2010/main" type="writingRegion" rotatedBoundingBox="1909,10449 9923,11136 9724,13457 1710,12770"/>
        </emma:interpretation>
      </emma:emma>
    </inkml:annotationXML>
    <inkml:traceGroup>
      <inkml:annotationXML>
        <emma:emma xmlns:emma="http://www.w3.org/2003/04/emma" version="1.0">
          <emma:interpretation id="{4C52C47C-C5B9-4DFF-AC73-78FD085B5605}" emma:medium="tactile" emma:mode="ink">
            <msink:context xmlns:msink="http://schemas.microsoft.com/ink/2010/main" type="paragraph" rotatedBoundingBox="1909,10449 9923,11136 9724,13457 1710,1277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CC2E7B8-9432-400A-8905-245B5FCFB20A}" emma:medium="tactile" emma:mode="ink">
              <msink:context xmlns:msink="http://schemas.microsoft.com/ink/2010/main" type="line" rotatedBoundingBox="1909,10449 9923,11136 9724,13457 1710,12770"/>
            </emma:interpretation>
          </emma:emma>
        </inkml:annotationXML>
        <inkml:traceGroup>
          <inkml:annotationXML>
            <emma:emma xmlns:emma="http://www.w3.org/2003/04/emma" version="1.0">
              <emma:interpretation id="{0654099D-20E3-427F-98BF-22F3C0583670}" emma:medium="tactile" emma:mode="ink">
                <msink:context xmlns:msink="http://schemas.microsoft.com/ink/2010/main" type="inkWord" rotatedBoundingBox="1747,10609 6259,10636 6246,12853 1734,12827"/>
              </emma:interpretation>
              <emma:one-of disjunction-type="recognition" id="oneOf0">
                <emma:interpretation id="interp0" emma:lang="en-US" emma:confidence="0">
                  <emma:literal>AE:</emma:literal>
                </emma:interpretation>
                <emma:interpretation id="interp1" emma:lang="en-US" emma:confidence="0">
                  <emma:literal>At:</emma:literal>
                </emma:interpretation>
                <emma:interpretation id="interp2" emma:lang="en-US" emma:confidence="0">
                  <emma:literal>DE:</emma:literal>
                </emma:interpretation>
                <emma:interpretation id="interp3" emma:lang="en-US" emma:confidence="0">
                  <emma:literal>AE</emma:literal>
                </emma:interpretation>
                <emma:interpretation id="interp4" emma:lang="en-US" emma:confidence="0">
                  <emma:literal>ATE:</emma:literal>
                </emma:interpretation>
              </emma:one-of>
            </emma:emma>
          </inkml:annotationXML>
          <inkml:trace contextRef="#ctx0" brushRef="#br0">25 0 41 0,'0'0'18'15,"0"0"5"-15,0 0 0 0,0 0 2 16,-35 40-2-16,35-40 0 16,13 57-2-1,4-5-1-15,-12-3-5 16,17 21-4-16,-9 5-6 0,9 8-5 15,-4 14 1-15,-5 0-1 16,-4 8 1-16,0 0-2 16,-1 10 2-16,-8-1-1 15,-4-9 0-15,-5 1 0 16,-4-5 0-16,13-4 0 16,-4-10 1-16,8-3-1 15,0-18 1-15,5 4 0 16,4-8-1-16,1-10 0 15,12-8-1-15,-26-44 1 16,40 57-1-16,-40-57-1 16,61 31 1-16,-21-26-1 0,9-10 0 15,8 5 1-15,9-13 1 16,9 4-1-16,4-4 0 16,5-5 1-16,-5 10-1 15,5-6 1-15,-14 19 0 16,1-14 0-16,-14 18 1 15,-8 0-1-15,-49-9 1 16,57 22 0-16,-57-22 0 16,0 0 0-16,0 0 0 15,0 0-10-15,0 0-9 16,0 0-5-16,0 0-5 16,0 0-3-16,-40-58-3 15,23 19-1-15,8-1 1 0,-13-4 9 16</inkml:trace>
          <inkml:trace contextRef="#ctx0" brushRef="#br0" timeOffset="-1119.6979">642 984 19 0,'-49'-52'4'16,"49"52"-4"-16,-39-53-3 15,39 53-2-15,-58-40-2 16,58 40 0-16</inkml:trace>
          <inkml:trace contextRef="#ctx0" brushRef="#br0" timeOffset="-634.0823">166 255 13 0,'-31'-79'11'0,"18"39"0"15,-9-4-2-15,4 5 1 16,0-1 2-16,18 40 1 16,-26-66 1-16,26 66 1 15,-18-44 3-15,18 44 5 16,0 0-2-16,0 0-1 16,0 0-2-16,-39-35-3 15,39 35-3-15,0 0-2 16,44 31-4-16,-44-31-6 15,57 18 0-15,-13-10-1 16,5 6 0-16,4-1 1 16,8-9 0-16,10 5-1 15,8 4 1-15,5-4-1 0,4 0 1 16,9-1-1-16,-9-3 1 16,0-1-1-16,-4-4 1 15,-9 0-1 1,-9-4 1-16,-9 4 0 0,-4 0 1 15,-13 0 0-15,-40 0-1 16,52 13-3-16,-52-13-9 16,0 0-5-16,0 0-6 15,22 53-4-15,-22-53-4 16,0 0-3-16,-66 44-3 16,66-44-1-16,-70 22 15 15,13-18 23-15</inkml:trace>
          <inkml:trace contextRef="#ctx0" brushRef="#br0" timeOffset="376.3527">131 1085 133 0,'0'0'32'0,"0"0"-2"16,0 0-8-16,13-44-6 16,26 36-6-16,1-1-11 15,0 0 0-15,4 9 2 16,0 0-1-16,4 9 0 15,-4 4 0-15,5 0 0 16,-1 5 0-16,1-5 0 16,4 0 0-16,-5-4 0 15,-4-5-10-15,9 9-12 16,-53-13-5-16,71 18-6 16,-71-18 0-16,52 9-2 15,-52-9 0-15,45 4-1 0</inkml:trace>
          <inkml:trace contextRef="#ctx0" brushRef="#br0" timeOffset="7972.7644">-1028 132 28 0,'0'0'18'0,"0"-48"-1"16,0 48 1-16,0 0 3 16,-18-40 1-16,18 40 3 15,0 0-2-15,-48-22-2 16,48 22-3-16,0 0-3 16,-40 22-4-16,40-22-2 15,0 0-4-15,-40 44-3 16,40-44-1-16,-22 61-1 15,14-12 0-15,-6-1 0 0,1 9 1 16,0 9-1-16,-5 13 0 16,1 5 0-16,3 4 0 15,-8 4 0-15,0 0 0 16,0 9 0-16,-4-4 0 16,-5-1 0-16,5-3 0 15,-10-5 0-15,6 0 0 16,3-9 0-16,5-18 0 15,0 1 0-15,9-14 0 16,4-4 0-16,9-44 0 16,-9 48-1-16,9-48 0 15,0 0-1-15,0 0 1 0,0 0 0 16,0 0-1-16,0 0 1 16,49-35 1-16,-49 35 0 15,22-57 0 1,-5 17 0-16,-3-8 0 0,8-9 0 15,0-5 1-15,0-8-1 16,4-18 0-16,0 0-1 16,5-4 1-16,0-9-1 15,-4 4 1-15,-1 1 0 16,-4 3-1-16,-9-3 1 16,0 4-1-16,1-1 1 15,-10 10 0-15,5 4 0 16,-5 4 0-16,1 9 0 0,-1 9 0 15,1 9 0-15,-5 48-1 16,4-62 2-16,-4 62-1 16,0 0 0-1,0 0 0-15,0 0-1 0,0 0 1 16,44 9 0-16,-44-9 0 16,48 70 0-16,-12-21 1 15,-1 3-1-15,5 10 0 16,4 8 1-16,-5 14-1 15,5-5 1-15,0 4 0 16,-4 5-1-16,0 4 1 16,-1 5 1-16,-8 0-1 15,0 4 1-15,-4 0-2 0,-1 0 2 16,-4-5-2-16,0 1 1 16,0-5-1-1,-4-13-1-15,4 1 1 16,-5-10 0-16,1-9 0 0,-9 1 0 15,4-9 0-15,0-9 0 16,-8-5 0-16,-1 1 0 16,-4-40 0-16,4 52 0 15,-4-52 1-15,0 0-1 16,-8 40 0-16,8-40 0 16,0 0 0-16,0 0 0 15,-62 9 0-15,62-9 0 16,-71-14 0-16,32 6 0 15,-10-5 0-15,-4 4 0 16,-8-4 0-16,-5-1 0 16,-5-3 0-16,1 4 0 15,-1-5 0-15,-4-4 0 0,5 4 0 16,-1 14 0-16,1-5 0 16,13-4 0-16,-1 4 0 15,14 1 0-15,5 8 0 16,39 0 0-16,-49-9-1 15,49 9 0-15,0 0-1 16,0 0 0-16,0 0-6 16,53-27-12-16,-53 27-8 15,70-22-4-15,-26 9-1 16,18 4-2-16,4-12 1 16,14 7-1-16</inkml:trace>
          <inkml:trace contextRef="#ctx0" brushRef="#br0" timeOffset="8596.8245">2074 677 119 0,'0'0'34'0,"-49"-9"0"16,49 9-9-16,0 0-8 16,58 66-8-16,-19-31-8 15,14-4-1-15,4 13 0 16,14-9-1-16,-1 4 2 15,1-8-2-15,4-5 0 16,-18-17-11-16,9 18-8 16,-22-23-5-16,13 9-4 0,-57-13-3 15,58 5-1 1,-58-5-1-16,0 0 0 0,0 0 17 16</inkml:trace>
          <inkml:trace contextRef="#ctx0" brushRef="#br0" timeOffset="8844.1841">2118 1397 118 0,'44'49'34'16,"-5"-45"-1"-16,23 9-11 15,-13-17-7-15,26 4-5 16,-5-5-8-16,-4 5-2 15,5 5 0-15,-10-1-1 0,-3 14-12 16,-19-9-7 0,10 17-5-16,-49-26-4 0,57 48-4 15,-57-48-1-15,0 0 1 16,44 49 0-16,-44-49 21 16</inkml:trace>
        </inkml:traceGroup>
        <inkml:traceGroup>
          <inkml:annotationXML>
            <emma:emma xmlns:emma="http://www.w3.org/2003/04/emma" version="1.0">
              <emma:interpretation id="{32AA97D0-D23B-4CBF-B226-6FC2EFCF68E9}" emma:medium="tactile" emma:mode="ink">
                <msink:context xmlns:msink="http://schemas.microsoft.com/ink/2010/main" type="inkWord" rotatedBoundingBox="7329,10914 9923,11136 9724,13457 7130,13235"/>
              </emma:interpretation>
              <emma:one-of disjunction-type="recognition" id="oneOf1">
                <emma:interpretation id="interp5" emma:lang="en-US" emma:confidence="0">
                  <emma:literal>hf</emma:literal>
                </emma:interpretation>
                <emma:interpretation id="interp6" emma:lang="en-US" emma:confidence="0">
                  <emma:literal>he</emma:literal>
                </emma:interpretation>
                <emma:interpretation id="interp7" emma:lang="en-US" emma:confidence="0">
                  <emma:literal>her</emma:literal>
                </emma:interpretation>
                <emma:interpretation id="interp8" emma:lang="en-US" emma:confidence="0">
                  <emma:literal>hr</emma:literal>
                </emma:interpretation>
                <emma:interpretation id="interp9" emma:lang="en-US" emma:confidence="0">
                  <emma:literal>h?</emma:literal>
                </emma:interpretation>
              </emma:one-of>
            </emma:emma>
          </inkml:annotationXML>
          <inkml:trace contextRef="#ctx0" brushRef="#br0" timeOffset="9779.9547">4131 176 110 0,'-75'75'34'16,"49"-18"-1"-16,-14 0-11 15,27 31-4-15,-13-9-5 16,26 22-9-16,13 13-3 15,0-4-1-15,5 13 0 16,-1 0 0-16,10 4 1 16,-5 10-1-16,9-1-1 15,-5 0 1-15,-4-4 0 16,5-9 1-16,-1 0-1 16,0-9 0-16,-3-9-1 0,-1-17 1 15,-5-13 0-15,-4-27 0 16,1-4 0-16,-14-44 0 15,22 40 0-15,-22-40 0 16,0 0 1-16,0 0-1 16,26-57 0-16,-26 57 1 15,13-88-1-15,-8 22 0 16,-1-9 0-16,9-4-1 16,-4-13 1-16,4 0 0 15,5-5 0-15,4 0-1 16,4 9 1-16,5 9 0 15,5 9 0-15,-6 9 0 16,6 8 0-16,-1 13 0 0,9 18-1 16,0 9 1-16,9 18 0 15,4 12-1-15,0 14 1 16,10 8 0 0,-6 18-1-16,10 1 1 0,-5 16 0 15,0 5-1-15,-9 9 1 16,-4-9 0-16,-9 9 0 15,0 0 1-15,-13-4-1 16,-5-5 1-16,-8-18-1 16,-9-8 1-16,-9-14-1 15,0-39 0-15,9 53 0 16,-9-53-1-16,0 0 1 16,0 0-1-16,0 0-8 0,0 0-9 15,39 0-8-15,-39 0-4 16,0 0-2-16,36-61 0 15,-36 61-1 1,35-71-1-16</inkml:trace>
          <inkml:trace contextRef="#ctx0" brushRef="#br0" timeOffset="10675.6422">5281 1446 91 0,'0'0'32'16,"-22"44"0"-16,22-44-6 15,40 0-6-15,-40 0-4 0,93-14-5 16,-45 6-10-16,14-1 0 16,-1 4-2-16,1 1 1 15,-9 0-1-15,-5 4 1 16,-4 0 0-16,-44 0 0 16,67 13 0-16,-67-13 0 15,48 22 0-15,-48-22-4 16,40 22-12-16,-40-22-7 15,0 0-7-15,0 0-1 16,61 4-2-16,-61-4-1 16,27-39 0-16</inkml:trace>
          <inkml:trace contextRef="#ctx0" brushRef="#br0" timeOffset="10325.6476">6233 2610 85 0,'0'0'32'0,"0"0"-3"16,0 0-3-16,0 0-3 15,-40-18-5-15,40 18-5 16,-30-61-9-16,8 21-4 16,0 1 1-16,-1-18-1 15,-12-14 1-15,4-17-1 16,-17-4 0-16,-1-13 0 16,-3-10 0-16,3-3 1 15,5-1-1-15,0-8 0 16,13 8 0-16,9-4 0 15,18 0 1-15,13 5-1 16,13 3 1-16,13 14-2 0,9 9 2 16,13 8-2-16,5 14 2 15,4 22-1-15,9 17-1 16,0 22 1-16,0 14 0 16,0 12-1-16,-14 14 0 15,-8 9 1-15,-4 12 0 16,-10 10 0-16,-17 4-1 15,-4 4-8-15,-23-13-9 16,10 9-8-16,-18-13-3 16,-5-14-4-16,18-39 1 15,-62 57-2-15,18-57 2 16</inkml:trace>
        </inkml:traceGroup>
      </inkml:traceGroup>
    </inkml:traceGroup>
  </inkml:traceGroup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1-30T02:41:46.65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B80EA5B8-AB18-466A-A1B2-1824066C1C42}" emma:medium="tactile" emma:mode="ink">
          <msink:context xmlns:msink="http://schemas.microsoft.com/ink/2010/main" type="writingRegion" rotatedBoundingBox="5960,6230 9665,6375 9600,8018 5895,7873"/>
        </emma:interpretation>
      </emma:emma>
    </inkml:annotationXML>
    <inkml:traceGroup>
      <inkml:annotationXML>
        <emma:emma xmlns:emma="http://www.w3.org/2003/04/emma" version="1.0">
          <emma:interpretation id="{67481D73-2350-41F8-9174-79A0DA209862}" emma:medium="tactile" emma:mode="ink">
            <msink:context xmlns:msink="http://schemas.microsoft.com/ink/2010/main" type="paragraph" rotatedBoundingBox="5960,6230 9665,6375 9600,8018 5895,787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3799845-C60F-40E4-9DEC-380E8ED7E114}" emma:medium="tactile" emma:mode="ink">
              <msink:context xmlns:msink="http://schemas.microsoft.com/ink/2010/main" type="line" rotatedBoundingBox="5960,6230 9665,6375 9600,8018 5895,7873"/>
            </emma:interpretation>
          </emma:emma>
        </inkml:annotationXML>
        <inkml:traceGroup>
          <inkml:annotationXML>
            <emma:emma xmlns:emma="http://www.w3.org/2003/04/emma" version="1.0">
              <emma:interpretation id="{56542AC0-916C-4853-8C7A-4333F13CC3C0}" emma:medium="tactile" emma:mode="ink">
                <msink:context xmlns:msink="http://schemas.microsoft.com/ink/2010/main" type="inkWord" rotatedBoundingBox="5960,6230 9665,6375 9600,8018 5895,7873"/>
              </emma:interpretation>
              <emma:one-of disjunction-type="recognition" id="oneOf0">
                <emma:interpretation id="interp0" emma:lang="en-US" emma:confidence="0">
                  <emma:literal>anent</emma:literal>
                </emma:interpretation>
                <emma:interpretation id="interp1" emma:lang="en-US" emma:confidence="0">
                  <emma:literal>an = In</emma:literal>
                </emma:interpretation>
                <emma:interpretation id="interp2" emma:lang="en-US" emma:confidence="0">
                  <emma:literal>an = an</emma:literal>
                </emma:interpretation>
                <emma:interpretation id="interp3" emma:lang="en-US" emma:confidence="0">
                  <emma:literal>anta</emma:literal>
                </emma:interpretation>
                <emma:interpretation id="interp4" emma:lang="en-US" emma:confidence="0">
                  <emma:literal>an = It</emma:literal>
                </emma:interpretation>
              </emma:one-of>
            </emma:emma>
          </inkml:annotationXML>
          <inkml:trace contextRef="#ctx0" brushRef="#br0">0 40 51 0,'0'0'18'0,"19"-12"-1"16,-19 12-2-16,22-16 1 16,-22 16 0-1,26-8 1-15,-26 8 3 16,26-5-2-16,-26 5-2 0,30 1-1 16,-14 1-3-16,4 5-3 15,-1 0-3-15,3 5-2 16,0 3-4-16,4 4 0 15,-1 5 0-15,3 8 0 16,1 4 0-16,-2 6 0 16,0 4-1-16,1 3 2 15,-4 4-2-15,0 2 1 0,-2-3 1 16,-5 1 0-16,-2-3 0 16,-1-1-1-1,-1-5 1-15,-1-1-1 16,0-6 1-16,-3-3-1 15,-2-5 0-15,0-7-1 0,-1-1 1 16,-1-6 0-16,-5-15 0 16,7 20 0-16,-7-20 0 15,0 0-1-15,0 0 1 16,0 0 0-16,0 0 0 16,0 0 0-16,0 0-1 15,0-15 1-15,0 15 0 16,-10-24 0-16,3 9 0 15,7 15 0-15,-15-29 1 16,6 12-1-16,-3 0 0 16,2-2 0-16,-2 1 1 15,-1 2 0-15,-1 1-1 0,-1 1 0 16,-3 4 0-16,1 0 0 16,0 3-1-16,-1 2 1 15,-3 5 0-15,1 0 0 16,-3 3-1-16,1 4 2 15,-2 3-2-15,0 4 1 16,1 1 1-16,-1 4-1 16,0 1 0-16,2 3-1 15,3 0 1-15,-2 0 0 16,4-1-1-16,2 2 2 16,3-2-2-16,0 0 1 15,3-3 0-15,1-1 0 16,3-1 0-16,3 0 1 0,2-17-1 15,2 22-1-15,-2-22 1 16,0 0 0-16,0 0 0 16,0 0 0-16,8 16-8 15,-8-16-11-15,0 0-7 16,0 0-5-16,12-16-6 16,-12 16 1-16,0 0-1 15,17-18 0-15</inkml:trace>
          <inkml:trace contextRef="#ctx0" brushRef="#br0" timeOffset="968.6811">895 865 57 0,'0'0'22'16,"0"0"-5"-16,0 0-3 15,0 0-1-15,0 0-1 16,5 20 1-16,-5-20-1 0,7 31 1 16,-6-12-2-1,8 5 1-15,-4-2-3 16,2 5 0-16,-4-1-2 0,4-1-2 15,-3-3-2-15,-1-1 0 16,-1-6-1-16,-2-15 0 16,1 22 0-16,-1-22-1 15,0 0 0-15,0 0 0 16,0 0 0-16,0 0 0 16,6-15-1-16,-6 15-1 15,3-27 1-15,-1 8-1 0,3-2 1 16,0-2 0-16,0-5-1 15,4 3 1 1,1-4 0-16,2 0 0 16,1 0 0-16,3 3 0 0,1 3 0 15,3-1 0-15,-1 5 0 16,3 2 0-16,-1 5 1 16,1 5-1-16,4 2 1 15,-3 7-1-15,1 5 0 16,0 5 1-16,0 3 0 15,0 4-1-15,-2 5 1 16,-1 1-1-16,-3 2 0 16,0 2 0-16,-5 0 1 15,-1 0-1-15,-3 2-1 16,-3-4 1-16,-2 0 0 16,-1-5 0-16,-1-3 0 15,-2-2 1-15,0-17-2 0,-3 22 1 16,3-22-1-16,0 0-10 15,0 0-7-15,0 0-5 16,-6 19-6-16,6-19-5 16,0 0-1-16,0 0-4 15,0 0 1-15,0 0 22 16</inkml:trace>
          <inkml:trace contextRef="#ctx0" brushRef="#br0" timeOffset="1746.8899">1893 484 73 0,'0'0'30'15,"9"20"3"-15,-9-20-10 16,24 10-2-16,-24-10-2 16,37 12-2-16,-15-8-2 0,7 4-5 15,-1-3-5-15,1 2-5 16,-2 0 1-16,0 0-1 15,-1-2 0-15,-2 0 0 16,-5 2 0 0,-2-4-3-16,0 6-9 0,-17-9-8 15,17 10-6-15,-17-10-5 16,0 0-3-16,0 0-2 16,0 0 0-16,0 0 2 15,-17 10 20-15</inkml:trace>
          <inkml:trace contextRef="#ctx0" brushRef="#br0" timeOffset="2039.8488">1999 741 49 0,'0'0'22'16,"24"19"4"-16,-24-19-2 16,29 11 0-16,-12-7-2 15,9 3-2-15,-6-4-3 16,7 4-1-16,-3-5-4 16,4 1-5-16,-4 2-9 0,-6-7-12 15,6 6-10 1,-7-6-7-16,2 0-5 15,-19 2 0-15,29-10 2 16,-29 10-1-16</inkml:trace>
          <inkml:trace contextRef="#ctx0" brushRef="#br0" timeOffset="3267.5185">2969-47 72 0,'0'0'24'15,"13"-17"7"-15,-13 17-6 16,21-17-5-1,-21 17-2-15,29-17-2 16,-14 6-1-16,7 6-3 0,-3-1-4 16,7 4-4-16,-4 4-3 15,5 3 1-15,-1 1-1 16,1 8 1-16,-3 1-1 16,2 8 1-16,-6 2-1 15,1 4-1-15,-4 3 0 16,-2 4 0-16,-3 3 0 15,0 2 0-15,-4 2 0 0,1-3 0 16,-4 3 0-16,-1-6 0 16,1 1 0-1,-4-4 0-15,1-5 0 16,0-4 0-16,-1-2 0 0,-1-5 0 16,0-18 0-16,2 26 0 15,-2-26 0-15,0 0 0 16,0 17 0-16,0-17 0 15,0 0 0-15,0 0 0 16,0 0 0-16,0 0 0 16,0 0 0-16,0 0 0 15,0 0 0-15,-3-22 0 16,3 22 0-16,-7-24-1 0,2 9 1 16,-2-2 0-1,-2 0 0-15,-1 0 0 16,-2-1 0-16,-1 3-1 15,-3 3 2-15,-1 0-1 0,0 6 0 16,-3 0 0-16,-1 6 0 16,-1 4 0-16,1 4 0 15,-1 3 0-15,0 0 0 16,3 3 0-16,1 1 0 16,0 1 0-16,3-1 0 15,3 0 0-15,12-15-1 16,-15 24 1-16,15-24 1 15,-10 21-2-15,10-21 1 16,0 0 0-16,-4 15 0 16,4-15 0-16,0 0 0 15,0 0 0-15,0 0-1 16,0 0-10-16,0 0-10 0,0 0-9 16,0 0-5-16,-3-19-5 15,3 19 0-15,7-22 2 16,-7 22 2-16</inkml:trace>
          <inkml:trace contextRef="#ctx0" brushRef="#br0" timeOffset="3919.255">2605 736 81 0,'15'13'36'16,"-15"-13"-2"-16,35 0-7 15,-8-1-5-15,10 2-3 16,4-2-5-16,12 1-5 16,0 1-8-16,7 1-1 15,1 0 0-15,3-1 0 16,-3 1 1-16,0 2-2 0,-3 1 2 15,-1 0-1-15,-6 2 0 16,0 1 0 0,-3 1 1-16,-4-1-1 0,-3-1 0 15,-3 1 0-15,-6-1 0 16,-6 0 0-16,-2-2 0 16,-7-1-3-16,-17-4-10 15,19 10-7-15,-19-10-6 16,0 0-6-16,-2 22-4 15,2-22 3-15,-21 13-4 16,6-4 2-16</inkml:trace>
          <inkml:trace contextRef="#ctx0" brushRef="#br0" timeOffset="4698.7382">3022 1097 71 0,'-14'18'28'16,"17"-1"4"-16,-6-1-7 16,10 13-4-16,-7-4-3 15,5 9-2-15,-5-2-2 16,5 4-3-16,-3-2-4 15,1-1-4-15,-1-3-3 16,-1-4-2-16,-1-6 1 16,0-3 2-16,0-17-1 15,2 21-1-15,-2-21 0 16,0 0-1-16,0 0 1 16,2-17-1-16,-2 17 1 15,3-29-1-15,1 10 2 16,-1-5 0-16,4 0 1 0,0-1-1 15,1-2 1-15,3-1 0 16,2-1 0-16,1 0 0 16,1 2-1-16,6 0 0 15,-2 1 0-15,3 3 0 16,-2 4 1-16,4 4-1 16,-2 3 0-16,4 5 0 15,-4 9 0-15,0 4 1 16,-1 8-1-16,-2 5 1 15,-1 6-1-15,-1 4 1 16,0 3-2-16,-3 3 1 16,-2-1-1-16,0 1 1 15,-3-1-1-15,-3 2 1 0,1-5 0 16,-3-1 0-16,-4-4 1 16,1-6 0-16,-2-1 0 15,1-2-1 1,0-17 0-16,-6 15 0 0,6-15-1 15,0 0-15-15,0 0-13 16,0 0-7-16,0 0 0 16,-3-29-1-16,8 6-4 15,0-10-1-15</inkml:trace>
        </inkml:traceGroup>
      </inkml:traceGroup>
    </inkml:traceGroup>
  </inkml:traceGroup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1-30T02:42:28.763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D6249223-E8BE-4A7A-AC7B-80A09D071D7A}" emma:medium="tactile" emma:mode="ink">
          <msink:context xmlns:msink="http://schemas.microsoft.com/ink/2010/main" type="writingRegion" rotatedBoundingBox="22856,8500 31404,8669 31358,11033 22809,10863"/>
        </emma:interpretation>
      </emma:emma>
    </inkml:annotationXML>
    <inkml:traceGroup>
      <inkml:annotationXML>
        <emma:emma xmlns:emma="http://www.w3.org/2003/04/emma" version="1.0">
          <emma:interpretation id="{E221002A-89A0-40E5-857B-3472D9749891}" emma:medium="tactile" emma:mode="ink">
            <msink:context xmlns:msink="http://schemas.microsoft.com/ink/2010/main" type="paragraph" rotatedBoundingBox="22853,8515 25512,8551 25499,9495 22841,946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16CC4DD-E8FC-4432-BB9C-07204498315D}" emma:medium="tactile" emma:mode="ink">
              <msink:context xmlns:msink="http://schemas.microsoft.com/ink/2010/main" type="line" rotatedBoundingBox="22853,8515 25512,8551 25499,9495 22841,9460"/>
            </emma:interpretation>
          </emma:emma>
        </inkml:annotationXML>
        <inkml:traceGroup>
          <inkml:annotationXML>
            <emma:emma xmlns:emma="http://www.w3.org/2003/04/emma" version="1.0">
              <emma:interpretation id="{64613D4C-7DEE-4402-A33C-1A38454E4162}" emma:medium="tactile" emma:mode="ink">
                <msink:context xmlns:msink="http://schemas.microsoft.com/ink/2010/main" type="inkWord" rotatedBoundingBox="22853,8515 25512,8551 25499,9495 22841,9460"/>
              </emma:interpretation>
              <emma:one-of disjunction-type="recognition" id="oneOf0">
                <emma:interpretation id="interp0" emma:lang="en-US" emma:confidence="1">
                  <emma:literal>note:</emma:literal>
                </emma:interpretation>
                <emma:interpretation id="interp1" emma:lang="en-US" emma:confidence="1">
                  <emma:literal>not e:</emma:literal>
                </emma:interpretation>
                <emma:interpretation id="interp2" emma:lang="en-US" emma:confidence="0">
                  <emma:literal>net e:</emma:literal>
                </emma:interpretation>
                <emma:interpretation id="interp3" emma:lang="en-US" emma:confidence="0">
                  <emma:literal>note e:</emma:literal>
                </emma:interpretation>
                <emma:interpretation id="interp4" emma:lang="en-US" emma:confidence="0">
                  <emma:literal>nut e:</emma:literal>
                </emma:interpretation>
              </emma:one-of>
            </emma:emma>
          </inkml:annotationXML>
          <inkml:trace contextRef="#ctx0" brushRef="#br0">16904 2366 138 0,'0'27'41'15,"-4"-6"0"1,8 6-8-16,-4-5-31 16,6 9-2-16,3 5 0 15,1 1 0-15,2 4 0 0,0 1 0 16,-3 3 0-16,1-6 0 16,-3 3 0-16,0-6 0 15,-4-5 0-15,0-7 0 16,-3-6 0-16,0-18 0 15,0 17 0-15,0-17 0 16,0 0 0-16,-6-27 0 16,4 5 0-16,0-7 0 15,4-8 0-15,-2-6 0 0,5-5 0 16,3-3 0-16,4-1 0 16,4-1 0-1,3 3 0-15,4 1 0 16,6 8 0-16,6 6 0 0,0 7 0 15,6 10 0-15,2 9 0 16,1 11 0-16,4 8 0 16,0 12 0-16,-2 10 0 15,-1 8 0-15,-3 6 0 16,-1 6 0-16,-5 1 0 16,-5 0 0-16,-6 0 0 15,-4-4 0-15,-8-5 0 0,-2-6 0 16,-6-8 0-16,-3-11 0 15,1 1 0 1,-3-20-12-16,0 0-12 16,0 0-4-16,0 0-5 15,10-17-1-15,-10 17 0 0,24-39-1 16,-9 12 8-16,8-5 8 16,-5-2 11-16</inkml:trace>
          <inkml:trace contextRef="#ctx0" brushRef="#br0" timeOffset="728.7394">18088 2584 95 0,'0'0'30'16,"0"0"6"-16,4-20-8 15,-13 3-6-15,9 17-2 0,-17-29-2 16,17 29-12-16,-24-22-6 15,9 13 0-15,-2 4 0 16,-4 5 0-16,-3 5 0 16,-3 4 0-16,0 8 0 15,-2 3 0-15,3 11 0 16,2 6 0-16,5 7 0 16,7 2 0-16,9 2 0 15,10 1 0-15,6-4 0 16,11-3 0-16,7-8 0 15,8-10 0-15,6-9 0 16,1-8 0-16,2-9 0 16,-4-9 0-16,-1-5 0 0,-7-8 0 15,-4-5 0-15,-6-1 0 16,-9 1 0-16,-7-2 0 16,-7 2 0-1,-4 4 0-15,-6-1 0 0,-5 4 0 16,-5 3 0-16,-2 1 0 15,0 4-6-15,-1-6-8 16,4 9-4-16,-1-6-2 16,17 17-3-16,-15-25-4 15,15 25-1-15,5-31 3 16,7 13 4-16,3-3 3 16,4-1 5-16,3-2 5 15,4 2 6-15,0 0 4 0,-3 5 6 16,0 3 5-16,-5 2 6 15,-2 6 4 1,-16 6 8-16,17-4-4 0,-17 4 0 16,8 19-3-16,-8-2-2 15,11 14-4-15,-6 3-9 16,7 11-9-16,0 12 0 16,1 2 0-16,3 4 0 15,1-2 0-15,-2 1 0 16,0-6 0-16,-3-7 0 15,-1-10 0-15,1-3-16 16,-11-17-9-16,3-2-5 16,-4-17-4-16,0 0 0 0,-23-7-1 15,23 7 0 1,-32-36 7-16</inkml:trace>
          <inkml:trace contextRef="#ctx0" brushRef="#br0" timeOffset="916.0717">18223 2797 81 0,'0'0'20'0,"27"-10"-1"15,-6 1-9-15,3-1-5 16,3 0-4-16,4-2-6 16,3 2-4-16,0-2-4 15,0-2-6-15,2 0-1 0,-4 3 0 16,4-3-1-1,-3 0 4-15</inkml:trace>
          <inkml:trace contextRef="#ctx0" brushRef="#br0" timeOffset="1353.7168">18808 2727 62 0,'16'14'23'16,"-16"-14"1"-16,24-11-2 15,-24 11-5-15,27-23-2 16,-8 9-3-16,-6-6-1 0,3 1-4 16,-2-3-2-1,-3 1-2-15,-2-2 0 16,-2-1-2-16,-4 0-2 16,-1-2 0-16,-5 6-1 0,-4 1 0 15,7 19 0-15,-22-22 0 16,4 19 0-16,0 9 1 15,-5 8-1-15,1 8 2 16,2 9 0-16,3 6 2 16,0 8 1-16,8 2 3 15,1 3 2-15,11 1 2 16,2-5-2-16,10-2 1 16,3-12-1-16,7-3 1 15,2-12-7-15,8-8-2 16,-1-9 0-16,0-12 0 15,5 1-14-15,-8-11-7 16,8 5-6-16,-8-8-6 0,3 3-1 16,-7-6-1-16,2 5 0 15,-6-6 5-15,-3-4 7 16</inkml:trace>
          <inkml:trace contextRef="#ctx0" brushRef="#br0" timeOffset="1609.4006">19310 2074 121 0,'-3'30'26'16,"-2"-6"-2"-16,3 1-15 15,4-4-12 1,-2-21-7-16,8 25-6 0,-8-25-6 16,0 0-2-16,23 12 0 15,-23-12-5-15,17-3-4 16,-17 3 15-16</inkml:trace>
          <inkml:trace contextRef="#ctx0" brushRef="#br0" timeOffset="1817.0507">19503 2879 146 0,'0'18'41'0,"0"-18"-13"15,0 0-24-15,0 0-16 16,0 0-9-16,19 0-9 15,-19 0-2-15,14-17-6 16,-14 17-3-16,17-29 3 16</inkml:trace>
        </inkml:traceGroup>
      </inkml:traceGroup>
    </inkml:traceGroup>
    <inkml:traceGroup>
      <inkml:annotationXML>
        <emma:emma xmlns:emma="http://www.w3.org/2003/04/emma" version="1.0">
          <emma:interpretation id="{8278D8AA-83DF-4240-B553-0BC4F08CFA13}" emma:medium="tactile" emma:mode="ink">
            <msink:context xmlns:msink="http://schemas.microsoft.com/ink/2010/main" type="paragraph" rotatedBoundingBox="24102,9797 31379,9941 31358,11033 24081,10888" alignmentLevel="2"/>
          </emma:interpretation>
        </emma:emma>
      </inkml:annotationXML>
      <inkml:traceGroup>
        <inkml:annotationXML>
          <emma:emma xmlns:emma="http://www.w3.org/2003/04/emma" version="1.0">
            <emma:interpretation id="{F31CA409-535F-4F29-B56F-2CD0201B1616}" emma:medium="tactile" emma:mode="ink">
              <msink:context xmlns:msink="http://schemas.microsoft.com/ink/2010/main" type="line" rotatedBoundingBox="24102,9797 31379,9941 31358,11033 24081,10888"/>
            </emma:interpretation>
          </emma:emma>
        </inkml:annotationXML>
        <inkml:traceGroup>
          <inkml:annotationXML>
            <emma:emma xmlns:emma="http://www.w3.org/2003/04/emma" version="1.0">
              <emma:interpretation id="{9B3D9A3A-E76D-4183-BB2A-BD280B602EB9}" emma:medium="tactile" emma:mode="ink">
                <msink:context xmlns:msink="http://schemas.microsoft.com/ink/2010/main" type="inkWord" rotatedBoundingBox="24559,9755 24797,10445 24249,10634 24011,9945"/>
              </emma:interpretation>
              <emma:one-of disjunction-type="recognition" id="oneOf1">
                <emma:interpretation id="interp5" emma:lang="en-US" emma:confidence="1">
                  <emma:literal>&gt;</emma:literal>
                </emma:interpretation>
                <emma:interpretation id="interp6" emma:lang="en-US" emma:confidence="0">
                  <emma:literal>a</emma:literal>
                </emma:interpretation>
                <emma:interpretation id="interp7" emma:lang="en-US" emma:confidence="0">
                  <emma:literal>3</emma:literal>
                </emma:interpretation>
                <emma:interpretation id="interp8" emma:lang="en-US" emma:confidence="0">
                  <emma:literal>]</emma:literal>
                </emma:interpretation>
                <emma:interpretation id="interp9" emma:lang="en-US" emma:confidence="0">
                  <emma:literal>7</emma:literal>
                </emma:interpretation>
              </emma:one-of>
            </emma:emma>
          </inkml:annotationXML>
          <inkml:trace contextRef="#ctx0" brushRef="#br0" timeOffset="2703.7803">18150 3507 134 0,'0'0'41'0,"15"-5"-8"16,4-2-12-16,-2-12-7 16,8 4-3-16,3-6-10 15,1 4-1-15,3-3 0 16,2 1 0-16,0 0 0 16,-1 4 0-16,-1 3 0 15,-3 5 0-15,0 6 0 16,-1 6 0-16,-3 8 0 15,3 8 0-15,-3 11 0 0,3 4 0 16,-3 8 0-16,-1 2 0 16,-2 7 0-16,-1 0 0 15,-4 3 0-15,-4-2 0 16,-4-4 0-16,-1-4 0 16,-1-6 0-16,0-6 0 15,-2-6-1-15,-1-6 0 16,-4-22 1-16,8 22-1 15,-8-22 1-15,0 0 1 16,0 0-1-16,5-15 1 16,-8-1-1-16,-2-1 1 15,-2-3-1-15,-3-4 0 16,-2-2 0-16,-4 1 0 0,-4 1 0 16,-4 0 0-16,-3 6 0 15,-1 2 0-15,-4 4 0 16,0 7 0-16,-4 5 0 15,0 5 0-15,0 6 0 16,2 7 0-16,1 6 0 16,1 2 0-16,3 8 0 15,2 1 0-15,4 3 0 16,6-1 0-16,5-3 0 16,4-5 0-16,5-3 0 15,3-6-2-15,5-4 2 16,-5-16-1-16,18 15-16 15,-18-15-9-15,23-7-9 0,-23 7 3 16,30-20-4-16,-14 3-5 16,4-4-3-16</inkml:trace>
        </inkml:traceGroup>
        <inkml:traceGroup>
          <inkml:annotationXML>
            <emma:emma xmlns:emma="http://www.w3.org/2003/04/emma" version="1.0">
              <emma:interpretation id="{2EF6D905-26F8-46C9-8E93-CD48EEFEC0CC}" emma:medium="tactile" emma:mode="ink">
                <msink:context xmlns:msink="http://schemas.microsoft.com/ink/2010/main" type="inkWord" rotatedBoundingBox="25121,9982 25959,10299 25811,10691 24972,10375"/>
              </emma:interpretation>
              <emma:one-of disjunction-type="recognition" id="oneOf2">
                <emma:interpretation id="interp10" emma:lang="en-US" emma:confidence="1">
                  <emma:literal>is</emma:literal>
                </emma:interpretation>
                <emma:interpretation id="interp11" emma:lang="en-US" emma:confidence="0">
                  <emma:literal>us</emma:literal>
                </emma:interpretation>
                <emma:interpretation id="interp12" emma:lang="en-US" emma:confidence="0">
                  <emma:literal>i5</emma:literal>
                </emma:interpretation>
                <emma:interpretation id="interp13" emma:lang="en-US" emma:confidence="0">
                  <emma:literal>vs</emma:literal>
                </emma:interpretation>
                <emma:interpretation id="interp14" emma:lang="en-US" emma:confidence="0">
                  <emma:literal>js</emma:literal>
                </emma:interpretation>
              </emma:one-of>
            </emma:emma>
          </inkml:annotationXML>
          <inkml:trace contextRef="#ctx0" brushRef="#br0" timeOffset="3200.6398">19254 3753 119 0,'-9'29'36'16,"9"-7"-1"-16,-1-1-14 0,6 8-10 16,2 0-6-16,6 3-2 15,3-1-8-15,-4-4-9 16,5-3-7-16,-5-9-5 15,3-6-6-15,-15-9 0 16,21-21 0-16,-20-6 3 16,1-7 7-16</inkml:trace>
          <inkml:trace contextRef="#ctx0" brushRef="#br0" timeOffset="3332.1674">19196 3556 59 0,'-19'-10'10'0,"19"10"-2"15,-19 0-5-15,19 0-11 16,17 13-10-16,4-9-5 16,8 3 1-16,3-9 14 15</inkml:trace>
          <inkml:trace contextRef="#ctx0" brushRef="#br0" timeOffset="3785.3002">19713 3713 48 0,'-15'5'27'16,"-2"1"0"-16,-2 0-7 16,-2-6-4-16,3 3-3 15,-6-1-2-15,5 4-1 16,-1-2-2-16,2 1-2 15,18-5-1-15,-18 15 4 16,18-15 1-16,0 17-1 16,0-17-2-16,29 19 0 15,-5-12 1-15,6 6 0 16,6-4-2-16,5 3-6 16,2 0 0-16,1 1 0 15,-1 3 0-15,-2 1 0 16,-4 0 0-16,-8 2-1 0,-10-2 0 15,-9 0 0-15,-10-2 0 16,0-15 0-16,-30 22 0 16,4-17 1-16,-10 0-1 15,-3-3-1-15,1 0-7 16,-4-7-5-16,11 6-7 16,-1-6-5-16,32 5-6 15,-24-10-1-15,24 10-6 16,27-26 0-16,4 1 7 15</inkml:trace>
        </inkml:traceGroup>
        <inkml:traceGroup>
          <inkml:annotationXML>
            <emma:emma xmlns:emma="http://www.w3.org/2003/04/emma" version="1.0">
              <emma:interpretation id="{23913D40-A41D-441F-91C0-A9C6F007DBF7}" emma:medium="tactile" emma:mode="ink">
                <msink:context xmlns:msink="http://schemas.microsoft.com/ink/2010/main" type="inkWord" rotatedBoundingBox="26411,9869 31379,9968 31358,11033 26390,10934"/>
              </emma:interpretation>
              <emma:one-of disjunction-type="recognition" id="oneOf3">
                <emma:interpretation id="interp15" emma:lang="en-US" emma:confidence="1">
                  <emma:literal>wavelength</emma:literal>
                </emma:interpretation>
                <emma:interpretation id="interp16" emma:lang="en-US" emma:confidence="0">
                  <emma:literal>wavelengths</emma:literal>
                </emma:interpretation>
                <emma:interpretation id="interp17" emma:lang="en-US" emma:confidence="0">
                  <emma:literal>Wavelength</emma:literal>
                </emma:interpretation>
                <emma:interpretation id="interp18" emma:lang="en-US" emma:confidence="0">
                  <emma:literal>Wavelengths</emma:literal>
                </emma:interpretation>
                <emma:interpretation id="interp19" emma:lang="en-US" emma:confidence="0">
                  <emma:literal>wavelength'</emma:literal>
                </emma:interpretation>
              </emma:one-of>
            </emma:emma>
          </inkml:annotationXML>
          <inkml:trace contextRef="#ctx0" brushRef="#br0" timeOffset="4617.9014">20481 3789 131 0,'-15'-29'43'16,"15"29"-1"-16,-10-19-14 15,10 19-17-15,0 0-11 16,0 0 0-16,6 28 0 15,0-4 0-15,4 6 0 16,-2 4 0-16,4 4 0 16,0 3 0-16,4-6 0 0,-1-1-1 15,4-8 1 1,3-7 0-16,0-9 0 16,4-10 0-16,-1-9 0 15,1-9 0-15,-2-5 0 0,0-4 1 16,-5-3-1-16,-6-1 0 15,-3 0 0-15,-4 2 0 16,-5 4 0-16,-1 3 0 16,-3 5 0-16,3 17 0 15,0 0 0-15,0 0 0 16,0 0 0-16,2 20 0 16,9 6 0-16,7 3 0 15,4 3 0-15,7 2 0 16,3-5 0-16,6-4-1 15,1-6 1-15,2-5 0 16,-2-11 1-16,2-8-1 16,-3-7 0-16,-4-7 0 0,-5-4 0 15,-5-5 0-15,-7-6 0 16,-7 2 0-16,-5-2 0 16,-8 3 0-16,-4 2 0 15,-5 6 0-15,-3 7 0 16,-6 3-8-16,21 13-6 15,-31-2-6-15,31 2-4 16,-15 12-5-16,15-12-2 16,7 22-3-16,-7-22 5 15,27 17 5-15,-6-10 4 16,4 0 5-16</inkml:trace>
          <inkml:trace contextRef="#ctx0" brushRef="#br0" timeOffset="7360.1262">21700 3947 86 0,'22'-1'33'16,"-22"1"2"-16,2-16-6 15,-7-1-6-15,5 17-2 16,-9-34-5-16,4 16-4 15,-10-6-12-15,-2 0 0 16,-4 2 0-16,-4 1 0 16,-4 6 0-16,-2 3 0 0,-2 7 0 15,1 7 0-15,1 6 0 16,1 8 0-16,6 7 0 16,3 5 0-16,4 6 0 15,7 1 0-15,6 1 0 16,6 0 0-16,10-5-1 15,7-6 0-15,5-4 1 16,5-10-1-16,5-7 2 16,3-9-1-16,-1-7 0 15,4-5 0-15,-6-5 1 16,-4 0 0-16,-2-6-1 16,-8 1 0-16,-4 2 0 15,-8 2 0-15,-3 3 0 0,-3 5 0 16,-2 15 0-16,-5-16 0 15,5 16 0-15,0 0 0 16,-14 21 0-16,11-2 0 16,4 6 0-16,5 4 0 15,0 3 0-15,8-1 0 16,3 1 0-16,7-3 0 16,3-5 0-16,2-5 0 15,4-9 0-15,-1-8 0 16,6-7-6-16,-9-11-7 15,5-1-1-15,-10-8-1 16,3-3 0-16,-12-6 2 0,3 4 0 16,-12-4 4-16,-2 7 12 15,-1 4 11-15,-8 3 1 16,5 20 1 0,-12-17-1-16,12 17 0 15,0 0-2-15,-12 29-6 0,12-10-7 16,5 3 0-16,7 5 0 15,5 0 0-15,11 2 0 16,2 0 0-16,6-3 0 16,7-4 0-16,1-7 0 15,1-5 0-15,-3-10 0 16,1-8 0-16,-9-9 0 16,-3-7 0-16,-6-5 0 0,-4-7 0 15,-9-5 0-15,-9 4 0 16,-3 1 0-1,-7 6 0-15,1 2 0 16,-5 6 0-16,11 22-7 0,-22-19-11 16,22 19-6-16,0 0-2 15,-5 24-3-15,5-24-1 16,19 33-1-16,-6-18 4 16,11 4 9-16,0-1 9 15,5-1 11-15,2 0 7 16,-2-3 6-16,3 0 7 15,-6-7 6-15,3 3 2 16,-12-10-2-16,9 5-3 16,-26-5-3-16,32-9-4 15,-32 9-6-15,26-18-4 16,-26 18-8-16,20-28 0 16,-11 13 0-16,-2 0 0 0,-4-1 0 15,-3-1 0-15,0 2 0 16,0 15 0-16,-12-29 0 15,12 29 0-15,-29-22 0 16,9 17 0-16,-4 3 0 16,-4 6 0-16,-1 6 0 15,0 7 0-15,2 7 0 16,3 6 0-16,7 8 0 16,9 3-2-16,9 1 2 15,8 2-1-15,11-3 2 16,9-3-1-16,11-6 0 15,2-8 0-15,8-9-2 16,-4-13-9-16,3-4-7 0,-4-15-6 16,-1-5-5-16,-11-10-2 15,-3-4-2-15,-9-12 1 16,-8 1 3-16,-4-4 9 16,-4-4 5-16,-7 1 12 15,-1 1 9-15,-4 4 8 16,0 6 10-16,4 9 7 15,-6 3 2-15,8 14 0 16,1 17 2-16,0 0-7 16,-16 0-5-16,20 26-5 15,-4 3-14-15,5 8-4 16,3 7 0-16,4 4 0 16,5 1 0-16,2 3 0 0,3-5 0 15,2-4 0-15,-2-4 0 16,4-10 0-16,-2-5 0 15,-2-9 0-15,0-8 0 16,0-7 0-16,2-5 0 16,-1-7 0-16,-1-4 0 15,-2-1 0-15,2-1 0 16,1-3 0-16,-1-1 0 16,-2 0 0-16,-1-4 0 15,-2-1 0-15,-5 0 0 16,-2 0 0-16,-5 1 0 15,-5 4 0-15,-6 3 0 0,6 19 0 16,-24-20 0-16,5 22 0 16,-2 6 0-1,1 11 0-15,-1 6 0 0,6 8 0 16,3 6 0 0,9 3 0-16,6 1 0 0,9 1 0 15,7-5 0-15,6-3 0 16,10-10 0-16,2-8 0 15,2-9 0-15,-1-12-9 16,5-4-7-16,-6-15-4 16,2 1-2-16,-13-13 1 15,5 7 0-15,-14-12 2 16,0 5 6-16,-9-2 11 0,-8-1 14 16,-1 9 9-16,-11-2 1 15,3 13 0 1,-10-4-1-16,19 21-1 15,-29-8-4-15,29 8-7 0,-22 27-9 16,19-3 0-16,1 5 0 16,6 5 0-16,6 1 0 15,2 3 0-15,5-4 0 16,2-3 0-16,1-4 0 16,-1-5 0-16,-4-8 0 15,1-8 0-15,-16-6 0 16,17-5 0-16,-17 5 0 15,6-32 0-15,-6 8 0 16,-1-7 0-16,1-3 0 16,1-3 0-16,3-2 0 15,3 1 0-15,-2 3 0 16,7 2 0-16,3 6 0 0,1 7 0 16,4 9 0-16,0 13 0 15,4 8 0-15,-1 9 0 16,4 10 0-16,-2 7 0 15,-1 6 0-15,2 3 0 16,0-3 0-16,-4-4 0 16,3-1-4-16,-11-11-15 15,8-4-6-15,-22-22-4 16,31 13-2-16,-31-13-1 16,31-27-3-16,-19 3 2 15,5-1 9-15,0-3 9 16,0 1 9-16,0 2 8 15,0 4 6-15,-2 8 5 0,4 4 4 16,-4 2 5-16,-15 7 4 16,29-5 5-16,-29 5-1 15,21-8-2-15,-21 8-5 16,8-16-2-16,-8 16-5 16,-3-22-2-16,3 22-12 15,-22-24-2-15,7 18 0 16,-6 1 0-16,-3 5 0 15,-1 5 0-15,-3 7 0 16,1 8 0-16,-2 4 0 16,5 6 0-16,2 4 0 15,6 2 0-15,10 0 0 16,6-4 0-16,6-1 0 0,10-7 0 16,6-6 0-16,7-7 0 15,3-8 0-15,1-6 0 16,-1-6 0-16,-1-8 0 15,0-7 0-15,-2-1 0 16,-5-2 0-16,-9-1 0 16,0 3 0-16,-6 1 0 15,-6 2 0-15,-4 7 0 16,1 15 0-16,-14-17 0 16,14 17 0-16,0 0 0 15,-19-7 0-15,19 7 0 16,2 15 0-16,-2-15 0 15,20 37 0-15,-3-8 0 0,4 9 0 16,5 8 0-16,-3 5 0 16,5 5 0-16,-6 9 0 15,-3 3 0-15,-6-5 0 16,-4-4 0-16,-11-3 0 16,-5-10 0-16,-6-5 0 15,-11-15-6-15,2-9-5 16,-12-19-6-16,4-5-3 15,-9-18-4-15,9-4-3 16,-8-12-2-16,12 0 1 16,1-3 3-16,4-5 4 15,9 6 3-15,7-3 4 0,9 7 2 16,4 0 10-16</inkml:trace>
          <inkml:trace contextRef="#ctx0" brushRef="#br0" timeOffset="8231.7055">24574 3733 74 0,'-10'22'24'0,"10"-22"3"16,0 0 1 0,17 17-5-16,-17-17-7 15,36-17-3-15,-12 2-4 16,5-4-6-16,3-1-5 0,-1-6-4 15,3 2 0-15,-6-3 1 16,2 0 5-16,-1 0 3 16,-8-1 2-16,-2 10 3 15,-8-3 3-15,-11 21 1 16,16-19 0-16,-16 19-6 16,0 0-6-16,3 31 0 15,-6-7 0-15,3 5 0 16,-2 2 0-16,2 4 0 15,5 3 0-15,0-3 0 16,2-1 0-16,-2-3 0 16,4-5 0-16,-2-4 0 15,1-3 0-15,-8-19 0 0,12 18 0 16,-12-18 0-16,0 0-2 16,0 0 0-16,0 0 1 15,16 2 1-15,-16-2 0 16,0 0 0-16,13-24 1 15,-13 24 0-15,26-29 2 16,-6 12-3-16,2 0 0 16,2 0 0-16,2 2 0 15,0 3 0-15,1 8 0 16,0 4 0-16,-1 7 0 16,-1 9 0-16,1 6 0 15,-2 7 0-15,0 8 0 16,1 6 0-16,-2-2 0 0,-5-1 0 15,-2-1-1-15,-13-8-22 16,2-2-9-16,-10-14-2 16,5-15 0-16,-19-10-1 15,6-14-2-15,-4-15 0 16,0-15 16-16</inkml:trace>
          <inkml:trace contextRef="#ctx0" brushRef="#br0" timeOffset="7640.3124">24685 3491 134 0,'0'0'35'0,"-5"26"-1"15,7 8-7-15,8 17-11 16,-3 2-7-16,7 8-9 0,1 4 0 15,2-1 0-15,-2-6 0 16,1-5 0-16,-4-9 0 16,-5-13-5-1,1-4-13-15,-8-27-8 0,0 0-6 16,0 0-1-16,-19-19 0 16,4-15 1-16,5-1-1 15,-13-11 8-15</inkml:trace>
        </inkml:traceGroup>
      </inkml:traceGroup>
    </inkml:traceGroup>
  </inkml:traceGroup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1-30T02:41:56.375"/>
    </inkml:context>
    <inkml:brush xml:id="br0">
      <inkml:brushProperty name="width" value="0.06667" units="cm"/>
      <inkml:brushProperty name="height" value="0.06667" units="cm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DE9D6814-9A24-4291-942E-731B7D867C97}" emma:medium="tactile" emma:mode="ink">
          <msink:context xmlns:msink="http://schemas.microsoft.com/ink/2010/main" type="writingRegion" rotatedBoundingBox="3989,8857 27484,10217 27133,16276 3638,14916"/>
        </emma:interpretation>
      </emma:emma>
    </inkml:annotationXML>
    <inkml:traceGroup>
      <inkml:annotationXML>
        <emma:emma xmlns:emma="http://www.w3.org/2003/04/emma" version="1.0">
          <emma:interpretation id="{413C4CF6-F328-4CB7-8D54-2DCFF9D064AD}" emma:medium="tactile" emma:mode="ink">
            <msink:context xmlns:msink="http://schemas.microsoft.com/ink/2010/main" type="paragraph" rotatedBoundingBox="3989,8857 27484,10217 27394,11764 3900,1040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024AED2-7F50-4BEE-96A4-8AD979AEBCA0}" emma:medium="tactile" emma:mode="ink">
              <msink:context xmlns:msink="http://schemas.microsoft.com/ink/2010/main" type="line" rotatedBoundingBox="3989,8857 27484,10217 27394,11764 3900,10404"/>
            </emma:interpretation>
          </emma:emma>
        </inkml:annotationXML>
        <inkml:traceGroup>
          <inkml:annotationXML>
            <emma:emma xmlns:emma="http://www.w3.org/2003/04/emma" version="1.0">
              <emma:interpretation id="{3010FF1B-9B69-443E-90AE-6DA603425378}" emma:medium="tactile" emma:mode="ink">
                <msink:context xmlns:msink="http://schemas.microsoft.com/ink/2010/main" type="inkWord" rotatedBoundingBox="3960,9106 12483,9296 12451,10752 3927,10562"/>
              </emma:interpretation>
              <emma:one-of disjunction-type="recognition" id="oneOf0">
                <emma:interpretation id="interp0" emma:lang="en-US" emma:confidence="0">
                  <emma:literal>intimated</emma:literal>
                </emma:interpretation>
                <emma:interpretation id="interp1" emma:lang="en-US" emma:confidence="0">
                  <emma:literal>intimately</emma:literal>
                </emma:interpretation>
                <emma:interpretation id="interp2" emma:lang="en-US" emma:confidence="0">
                  <emma:literal>intimates</emma:literal>
                </emma:interpretation>
                <emma:interpretation id="interp3" emma:lang="en-US" emma:confidence="0">
                  <emma:literal>Intimated</emma:literal>
                </emma:interpretation>
                <emma:interpretation id="interp4" emma:lang="en-US" emma:confidence="0">
                  <emma:literal>intimate's</emma:literal>
                </emma:interpretation>
              </emma:one-of>
            </emma:emma>
          </inkml:annotationXML>
          <inkml:trace contextRef="#ctx0" brushRef="#br0">-1978 3095 24 0,'-15'-12'17'0,"15"12"-1"0,0 0 1 15,0-17 0-15,0 17 4 16,0 0 2-16,0 0 1 16,-5-16-3-16,5 16-2 15,0 0-2-15,0 0-4 16,0 0-3-16,0 0-4 16,0 0-6-16,13-18-1 15,-13 18 1-15,22-21 0 0,-22 21 0 16,31-24-1-16,-14 13 1 15,4 0 0 1,3 5 0-16,1 2 0 16,3 4 0-16,1 2 0 0,0 5 0 15,0 5 1-15,0 3 0 16,0 4 0-16,-4 6-1 16,1 6 2-16,-6-1-1 15,-1 6 0-15,-4 2 0 16,-3 4 0-16,-3-1-1 15,-4 3 1-15,-2-3-1 16,-3 2 1-16,-3-1-1 16,-4-1 0-16,0 0 0 15,-3-2 1-15,0-1-1 16,-4-4 0-16,2-4 0 16,-1-1 0-16,1-2 0 15,-2 1 0-15,0-5 0 0,1-2 0 16,-4-1 0-16,1 1 0 15,1-3 0-15,0-2 0 16,-2-4 0-16,17-12 0 16,-28 22 0-16,28-22 0 15,-22 12 0-15,22-12 0 16,-17 10 0-16,17-10 0 16,0 0 0-16,-19 5-2 15,19-5 1-15,0 0-1 16,0 0 1-16,0 0-1 15,0 0 0-15,0 0 0 16,29-12 1-16,-13 10 0 16,4 1 1-16,6-1-1 0,3 2 1 15,6 2 0-15,1-1-1 16,4 3 1-16,1 1 0 16,3 0-2-16,2 4 2 15,-2-3-1-15,1 1 0 16,-4 0 0-16,-2-2 1 15,-5 0-2-15,-3-1 2 16,-7-6-1-16,-2 9-14 16,-22-7-8-16,20 3-7 15,-20-3-4-15,0 0 2 16,0 0-1-16,-17 5-1 16</inkml:trace>
          <inkml:trace contextRef="#ctx0" brushRef="#br0" timeOffset="1063.1389">-1015 3529 63 0,'0'0'22'0,"1"34"2"16,-1-15-6-16,7 9-1 15,-2 0 2-15,11 7-2 16,-6-2-1-16,11 8-1 0,-10-7-4 16,8 1-1-1,-5-1-4-15,0-1-4 16,-6-4-2-16,1-5-1 16,-4-4 1-16,-2-5-2 0,-3-15 3 15,2 24-3-15,-2-24 2 16,0 0-1-16,0 0 0 15,0 0 0-15,0 0 0 16,-2-24 1-16,2 9-3 16,2-2 2-16,-2-3 0 15,2-6 0-15,1-1-2 16,0-7 2-16,4 0-1 16,-2-2 1-16,6-3 0 15,-1-2 0-15,3-2 2 16,5 3 1-16,0 0 0 15,6 8 0-15,0 3 0 16,3 9 0-16,2 4 0 0,4 10-1 16,-1 6 0-16,1 8-1 15,3 6 0-15,-2 3 1 16,2 5-1-16,-2 3 0 16,-4 6 1-16,-1-2-1 15,-1 2 0-15,-6 3 1 16,-3-2 0-16,-4 0 0 15,-6 2-1-15,-1 0 1 16,-3-1 0-16,-3 1-2 16,-2-4 1-16,-2-1-1 15,1-5 1-15,1 2-1 16,0-6 1-16,0-3-2 16,0-17 2-16,0 17-10 0,0-17-10 15,0 0-5-15,0 0-6 16,15 5-4-16,-15-5 1 15,8-24 1-15,1 7-1 16</inkml:trace>
          <inkml:trace contextRef="#ctx0" brushRef="#br0" timeOffset="1736.3935">185 3165 83 0,'0'0'33'15,"-9"18"0"-15,9-18-10 16,-15 29-3-16,6-8-3 15,4 6-3 1,-5 3-4-16,3 4-5 0,-3 4-4 16,3 4 1-16,-5 1-2 15,2 3 2-15,0 0-2 16,-1 0 0-16,5-2 0 16,0-1 0-16,3-1 0 15,1-3-1-15,6-3 0 16,-1 0 0-16,4-5 0 15,3-4-2-15,4-3 1 0,1-2-1 16,6-5 2-16,-1-5-1 16,6-2 1-1,3-3-1-15,5-4 2 16,0-5 0-16,2 1 0 0,1-6 0 16,-1 0 0-16,2-3 0 15,-2-2 0-15,-4 0 1 16,-5 2-2-16,-3-2 2 15,-1 3-10-15,-23 9-6 16,25-17-9-16,-25 17-5 16,4-18-5-16,-4 18-2 15,-9-26-3-15,0 11 0 16</inkml:trace>
          <inkml:trace contextRef="#ctx0" brushRef="#br0" timeOffset="2109.4462">-109 3331 72 0,'24'-1'35'15,"-2"1"-3"-15,-5-6-7 16,12 8-3-16,-5-5-4 0,12 10-3 16,-7-4-6-16,5 2-9 15,-1 2-1-15,-1 0 1 16,-1-2 0-16,-1-2-2 15,5 4-9-15,-10-9-6 16,6 4-10-16,-7-4-5 16,5-3-6-16,-5-2-3 15,-2-1-1-15,0-2 26 16</inkml:trace>
          <inkml:trace contextRef="#ctx0" brushRef="#br0" timeOffset="2688.6056">852 3362 35 0,'29'17'28'16,"-12"-7"-1"-16,4 0-9 15,4 2-5-15,6 2-1 16,3-2-2-16,4-2-2 16,1 0-4-16,0-1-11 15,-5-6-7-15,2 1-6 16,-7-4-6-16,-3-2-2 15,-6-2-1-15,-20 4-1 16</inkml:trace>
          <inkml:trace contextRef="#ctx0" brushRef="#br0" timeOffset="2936.8788">1050 3684 90 0,'33'8'29'0,"-1"-3"-7"16,-3-3-15-16,2-2-11 15,-1 0-10-15,-4-3-8 16,-2-3-5-16,-4 5-4 0,-3-8-1 15,2 2 15 1</inkml:trace>
          <inkml:trace contextRef="#ctx0" brushRef="#br0" timeOffset="3588.9836">1958 2982 74 0,'-20'11'36'0,"1"2"-3"15,-8-4-14-15,8 8-2 0,-7 0-4 16,7 8-1-16,-3-3-2 16,5 9-1-16,-3 0-5 15,3 4-3 1,-2 6-1-16,2 7 0 0,0 5 0 15,0 6 0-15,1 8 1 16,3 2-1-16,2 3 0 16,5 3 1-16,0-4-1 15,6-4 0-15,7-4 0 16,7-11-1-16,5-9 1 16,8-9-1-16,4-10 1 15,6-7-2-15,9-10 2 0,0-7 0 16,6-4-8-16,-8-9-11 15,7 1-11-15,-10-4-5 16,-2 4-6-16,-10-3 1 16,-5 3-2-1</inkml:trace>
          <inkml:trace contextRef="#ctx0" brushRef="#br0" timeOffset="4559.5851">2327 3484 79 0,'0'36'41'0,"-2"2"-8"16,6 9-7-16,-4-2-6 16,8 4-4-16,-5-5-5 15,9 4-4-15,-5-2-6 16,2-5-2-16,-2-6 2 0,-2-2-2 15,0-9 1 1,-2-4 0-16,-3-20 0 16,4 17-1-16,-4-17 0 0,0 0 1 15,-2-27-1-15,2 3 1 16,-3-5 0-16,-1-7 0 16,2-6-1-16,1-4 1 15,4-4 0-15,2-1 0 16,4-1 0-16,3 6 0 15,5 3-1-15,5 11 1 16,0 8 0-16,4 9 1 16,1 11-1-16,0 14 0 15,1 11 0-15,1 8 1 16,-2 7-1-16,2 3 0 16,-2 5 0-16,-1 0 0 15,-4 0 0-15,-3-3 1 0,-2-2 0 16,-5-3-2-16,-3-7 2 15,-6-5-1-15,0-5 0 16,-1-4-1-16,-2-15 1 16,0 0-1-16,0 0 0 15,0 0 1-15,10-19 0 16,-3 1 0-16,3-6-1 16,1-5 1-16,4-5-1 15,0-4 2-15,6-1-2 16,1 0 1-16,0 2 0 15,2 1 0-15,-2 5 0 16,0 6 0-16,-1 6 0 16,-4 9 1-16,-2 8-1 0,-15 2 0 15,29 17 0-15,-15 0 1 16,0 7-1-16,-1 3 1 16,3 4 0-16,3 3-1 15,-2-2 0-15,1 2 1 16,-1-2 0-16,2 4 0 15,-3-3-1-15,-1-1 0 16,-1-3 1-16,-4-2-1 16,-2-1 1-16,-1-3-2 15,-5-2 2-15,0-6-3 16,-2-15 2-16,3 24 0 16,-3-24-2-16,0 0-11 0,0 0-11 15,0 0-9-15,0 0 0 16,7-27 0-16,0 5-1 15,-1-9 0-15</inkml:trace>
          <inkml:trace contextRef="#ctx0" brushRef="#br0" timeOffset="5228.3386">3534 3816 128 0,'32'-3'32'0,"-10"-6"-1"0,11 9-7 15,-4-8-11-15,8-1-10 16,-1 4-3-16,-4-3-5 15,4 8-12-15,-10-7-7 16,3 9-8-16,-10-6-1 16,1 6-2-16,-20-2-1 15,29-3 2-15</inkml:trace>
          <inkml:trace contextRef="#ctx0" brushRef="#br0" timeOffset="4996.6274">3581 3519 110 0,'0'0'34'15,"2"25"-2"-15,7 1-11 16,-6-1-4-16,11 14-5 16,-2 2-5-16,1 5-6 0,4 5-1 15,2 2 0-15,-2 0 1 16,-1-4-1-16,-1-5 0 15,-3-3-1-15,0-3-9 16,-9-15-10-16,6-2-6 16,-9-21-4-16,0 0-4 15,0 0 0-15,0 0 3 16,-17-33-1-16</inkml:trace>
          <inkml:trace contextRef="#ctx0" brushRef="#br0" timeOffset="5793.9065">4090 3016 90 0,'-10'-25'34'0,"10"25"-1"15,0 0-5-15,0 0-10 16,0 0-4-16,5 19-3 16,-2 1-5-16,4 6-7 15,3 4 1-15,1 3 0 16,1 4 0-16,-2 2 0 15,0 2 0-15,-1 0 0 0,-1-5 0 16,-3-1 0-16,-1-2 0 16,-3-4 0-16,-1-2-3 15,-3-7-9-15,5 1-6 16,-2-21-5-16,-2 24-6 16,2-24-3-16,0 0-3 15,0 0-3-15,9-18 1 16,-1 3 32-16</inkml:trace>
          <inkml:trace contextRef="#ctx0" brushRef="#br0" timeOffset="6187.4589">4652 2977 100 0,'-12'31'39'0,"10"10"-7"16,-12-2-10-16,13 12-2 16,-11 2-7-16,5 11-4 15,-3 4-9-15,-1 6 1 16,-1 2-1-16,-3 4 0 15,0 0 1-15,-8 0 0 0,5-5 0 16,-3-3-1-16,2-9 0 16,2-11 0-16,2-7 1 15,3-11-2 1,4-9 1-16,2-9-6 0,6-16-8 16,0 0-5-16,0 0-6 15,0 0-4-15,0 0-5 16,0-36 1-16,7 12 0 15,5-3 2-15,4-7 17 16</inkml:trace>
          <inkml:trace contextRef="#ctx0" brushRef="#br0" timeOffset="6753.2931">4696 3784 126 0,'15'2'34'0,"-15"-2"-4"0,34-14-10 16,-16 1-4-16,9 4-5 16,-3-5-7-16,1 2-4 15,4 4 0-15,-1-1-1 16,-3 4 1-16,1 5 0 16,-2 4 0-16,-4 4 0 15,1 4 0-15,-4 3 1 16,-4 4 0-16,-1 3 0 15,-5 2 0-15,-3 2 1 16,-6 1-1-16,-5 4 0 16,-1-2 0-16,-6 1-1 15,-1 2 1-15,-6 1-2 16,1-3 2-16,-3 1-2 0,5-4 1 16,-3-3-1-16,2 0 1 15,2-5 0-15,4-4 0 16,13-15 0-16,-16 19-1 15,16-19 0-15,0 0 0 16,0 0 0-16,0 0 0 16,23-5 0-16,-6-2 0 15,1-2 0-15,5 1 2 16,2-1-1-16,4 1 0 16,2 1 0-16,3 0 1 15,2 2-1-15,0 2 0 16,-2 1 1-16,-2 2-1 0,-3 2 1 15,-7 1 1-15,-3 0-1 16,-19-3-10-16,16 11-11 16,-16-11-8-16,0 0-5 15,0 0 0-15,0 0 0 16,-17-4-1-16,6-13-1 16</inkml:trace>
          <inkml:trace contextRef="#ctx0" brushRef="#br0" timeOffset="7247.9272">5070 2816 104 0,'-4'-26'33'15,"4"26"1"-15,0 0-6 16,16 10-10-16,-16-10-6 16,25 38-3-16,-4-8-9 15,6 4 1-15,6 11 0 16,2 7 0-16,5 5 0 0,-1 4 1 15,4 7-1-15,-4 5 1 16,0 5-1-16,-5 8 0 16,-5-3 0-1,-5-1 0-15,-5 1 0 0,-9-1 0 16,-6-4 0-16,-4-5-1 16,-6-8 1-16,-2-7-2 15,-2-7 2-15,-1-7-1 16,3-7 0-16,3-2 0 15,1-8 0-15,3-7 0 16,2-4 0-16,-1-16-8 16,0 0-17-16,0 0-11 15,24-12-3-15,-10-14-3 0,5-10-1 16,1-10 0-16</inkml:trace>
          <inkml:trace contextRef="#ctx0" brushRef="#br0" timeOffset="8240.9983">6003 3304 110 0,'-15'-12'42'16,"15"12"-3"-16,0 0-11 0,-2-25-12 15,2 25-5-15,17-19-3 16,-1 7-7 0,1 3-1-16,0-2-1 15,3 0-1-15,1 3 0 16,1-1 1-16,0 1 1 0,2 1 0 15,-2 2 1-15,4 5 0 16,-2 3-1-16,0 8 1 16,0 6 0-16,-2 5 0 15,0 10 0-15,0 7-1 16,0 9 0-16,-1 10 0 16,-2 6 0-16,-2 3 0 15,-2 3 0-15,-3-1 0 16,0-1 0-16,-2-3 0 15,-3-7 0-15,0-9 0 16,-4-6 0-16,2-7 0 16,-1-7 0-16,-1-6 0 0,-1-6 0 15,-2-17 0-15,-2 17 0 16,2-17 0-16,0 0 0 16,0 0 0-16,-13-22 0 15,1 5 0-15,3-1 0 16,-3-3 0-16,2-3 0 15,-4 0 0-15,1 2 0 16,-3-2 0-16,1 1 0 16,0 2-1-16,-4 1 1 15,-2 3-1-15,-1 3 0 16,-3 6 1-16,-1-1-1 16,-1 7 0-16,-1 6 0 15,-2 3 1-15,-1 6 0 0,-2 4-1 16,3 5 2-16,-3 4 0 15,3 3-1 1,1 3 1-16,1 2 0 0,4-3 0 16,6 1 0-16,2-3 0 15,6-2-1-15,3-4 0 16,5-6 0-16,2-2 0 16,0-15 0-16,9 17 0 15,-9-17-1-15,0 0 1 16,20 8-1-16,-20-8 0 15,0 0 0-15,16-5 0 16,-16 5-15-16,0 0-12 16,12-18-5-16,-12 18 1 0,8-24-2 15,-1 7 0-15,-2-12-4 16</inkml:trace>
        </inkml:traceGroup>
        <inkml:traceGroup>
          <inkml:annotationXML>
            <emma:emma xmlns:emma="http://www.w3.org/2003/04/emma" version="1.0">
              <emma:interpretation id="{B5DD8C18-A777-42F0-AA09-42952AA5166C}" emma:medium="tactile" emma:mode="ink">
                <msink:context xmlns:msink="http://schemas.microsoft.com/ink/2010/main" type="inkWord" rotatedBoundingBox="14365,9894 18174,10017 18144,10956 14335,10834"/>
              </emma:interpretation>
              <emma:one-of disjunction-type="recognition" id="oneOf1">
                <emma:interpretation id="interp5" emma:lang="en-US" emma:confidence="0">
                  <emma:literal>m=0,1,2...inair</emma:literal>
                </emma:interpretation>
                <emma:interpretation id="interp6" emma:lang="en-US" emma:confidence="0">
                  <emma:literal>m=0,1,2..i.nair</emma:literal>
                </emma:interpretation>
                <emma:interpretation id="interp7" emma:lang="en-US" emma:confidence="0">
                  <emma:literal>m=0,1,2...inaio</emma:literal>
                </emma:interpretation>
                <emma:interpretation id="interp8" emma:lang="en-US" emma:confidence="0">
                  <emma:literal>m=0,1,2.=inair</emma:literal>
                </emma:interpretation>
                <emma:interpretation id="interp9" emma:lang="en-US" emma:confidence="0">
                  <emma:literal>m=0,1,2iinair</emma:literal>
                </emma:interpretation>
              </emma:one-of>
            </emma:emma>
          </inkml:annotationXML>
          <inkml:trace contextRef="#ctx0" brushRef="#br0" timeOffset="9493.9932">8422 3770 164 0,'0'0'34'15,"0"0"-1"-15,-17 6-12 16,24 9-18-16,3 10-3 16,2 4 0-16,7 7 0 15,1 7 0-15,4 3 0 16,2 1 0-16,-1 3 0 15,-1-1 0-15,-1-7 0 16,-3-1 0-16,-6-8 0 0,-4-8 0 16,-10-25 0-1,14 19 0-15,-14-19 0 16,5-17 0-16,-4-7 0 16,-1-7 0-16,0-8 0 0,2-7 0 15,-7-6 0-15,5-3 0 16,0-4-1-16,3-1 1 15,4 4-2-15,3 1 2 16,8 11-2-16,0 8 3 16,10 14-1-16,1 9 0 15,6 16 0-15,6 14 0 16,0 14 1-16,4 10 1 16,-4 10-1-16,1 5-1 15,-2 3 0-15,-4-1 0 16,-6-3 0-16,-4-8 0 15,-4-6 0-15,-7-9 0 16,1-9 0-16,-16-23 0 0,19 17 0 16,-19-17 0-16,15-17 0 15,-10-7-1-15,0-7 0 16,0-6-1-16,-1-8 1 16,1-4 1-16,3-2-1 15,4-2 1-15,4 6-1 16,2 4 0-16,6 7 0 15,4 14 3-15,4 10-2 16,2 12 1-16,4 12-1 16,-2 10 1-16,1 14 2 15,2 10-2-15,-3 2 0 16,-2 4-1-16,-5 1 0 16,-1-2 0-16,-8-3 0 0,-4-4 0 15,-6-10 0-15,-3-5 0 16,-4-7 0-1,-3-22 0-15,2 22-16 16,-2-22-8-16,0 0-7 0,0-22-2 16,5 5 0-16,-2-8-1 15,6-4-1-15,3-4 9 16,1-4 7-16</inkml:trace>
          <inkml:trace contextRef="#ctx0" brushRef="#br0" timeOffset="9792.2262">9852 3789 123 0,'19'9'34'0,"0"-4"-1"15,8 3-3-15,-3-4-13 16,7 4-6-16,0-1-8 16,-1-2-3-16,5 4-9 15,-10-8-10-15,1 4-6 16,-9-3-5-16,0 2-2 0,-17-4 0 16,0 0 1-16,0 0-2 15,-17-11 9 1,-4 8 9-16</inkml:trace>
          <inkml:trace contextRef="#ctx0" brushRef="#br0" timeOffset="11912.3552">12193 4044 91 0,'6'28'27'0,"-4"-4"2"16,2 8-1-16,-8-5-7 0,8 7-4 15,-8-8-3-15,2 4-3 16,-4-2-2-16,0-3-5 16,0 2-9-16,-5-8-10 15,3 1-5-15,8-20-5 16,-24 26-4-16,9-23-2 16,15-3-3-16,-23 2 4 15,23-2 5-15,-12-17 5 0,11 2 5 16</inkml:trace>
          <inkml:trace contextRef="#ctx0" brushRef="#br0" timeOffset="12679.7665">12640 3684 129 0,'8'-26'36'0,"8"16"-3"16,-6-9-11-16,10 7-8 15,1 0-5-15,1 4-3 16,0 4-3-16,2 6-1 16,-2 5-4-16,-1 5 2 15,1 5-2-15,-3 5 1 16,-4 7 0-16,1 5 1 15,-4 3 1-15,-2 6 0 16,-3-2 1-16,-6 1-2 16,-2-1 2-16,-6-3-1 0,-2-4-1 15,-4-4 0-15,-3-4 0 16,-3-2 0-16,1-2 0 16,-1-2 0-16,-2-3 0 15,3 2 0-15,-1-4 0 16,2 1 0-16,17-16 0 15,-22 22 0-15,22-22 0 16,-11 15 0-16,11-15 0 16,0 0-1-16,0 0 1 15,0 0-1-15,26 10 0 16,-26-10 0-16,32-10 1 16,-13 3-1-16,3-1 1 15,6-1-1-15,-3 2 0 0,3 1 1 16,-3 2 0-16,1 3 0 15,-4 4 0-15,-2 0 0 16,-1 2 0-16,-2 1 0 16,-17-6 0-16,26 11 1 15,-26-11-1-15,15 12-1 16,-15-12-9-16,0 0-6 16,0 0-8-16,0 0-6 15,0 0-2-15,0 0 0 16,-17-1 0-16,17 1 0 15,-10-31 8-15</inkml:trace>
          <inkml:trace contextRef="#ctx0" brushRef="#br0" timeOffset="12943.9399">13341 4201 150 0,'4'19'35'0,"-4"-19"0"16,1 22-4-16,-1-22-27 16,0 0-4-16,0 0 0 0,0 0-12 15,0 0-14-15,0 0-9 16,18-5 0-16,-18 5 0 15,10-27-1-15,-5 8-1 16</inkml:trace>
          <inkml:trace contextRef="#ctx0" brushRef="#br0" timeOffset="13212.3234">13754 4184 107 0,'0'0'28'0,"9"17"2"16,-9-17-6-16,0 0-7 0,0 0-6 15,20 9-6-15,-20-9-10 16,0 0-8-16,23 1-9 15,-23-1-8-15,0 0-1 16,18-12-1-16,-18 12 0 16,14-18 2-16</inkml:trace>
          <inkml:trace contextRef="#ctx0" brushRef="#br0" timeOffset="14220.9103">14173 4237 191 0,'-17'15'36'0,"8"4"-8"16,-8-6-28-16,17-13 0 15,-21 23 0-15,21-23 0 16,0 0 0-16,0 0 0 15,0 0-22-15,14-16-15 16,1-2-5-16,4-10 0 16,3-2-1-16,1-9-1 15</inkml:trace>
          <inkml:trace contextRef="#ctx0" brushRef="#br0" timeOffset="9984.6707">9813 3980 115 0,'10'22'33'0,"11"0"0"15,1-5-1-15,9 2-3 16,-2-9-17-16,8 0-11 15,-1-1-1-15,0-4-15 0,3-2-12 16,-8-6-7 0,2-1 1-16,-10-8 0 15,3-3-1-15,-9-7-1 16</inkml:trace>
          <inkml:trace contextRef="#ctx0" brushRef="#br0" timeOffset="10663.6351">10713 3590 158 0,'-9'-19'35'0,"2"4"-1"16,-6-5-10-16,13 20-20 15,-26-19-4-15,9 9 0 16,-2 1 0-16,-3 2 0 15,-2 6 0-15,-3 1 0 16,-4 3 0-16,-3 6 0 16,-2 6 0-16,-1 5 0 15,1 11 0-15,3 6 0 16,6 11 0-16,8 8 0 0,9 7 0 16,8 7 0-16,11-2 0 15,10 0 0-15,11-5 0 16,11-5 0-16,7-10 0 15,3-9 0-15,7-12 0 16,7-12 0-16,2-10 0 16,-2-10 0-16,-4-8 0 15,-5-8-1-15,-4-8 1 16,-8-5 0-16,-10-7-1 16,-10-3 2-16,-10-4-1 15,-11-4 0-15,-8-4-1 16,-10-2 2-16,-6 2-1 15,-6-1 1-15,-2 6-1 0,-2 7 0 16,2 10 0-16,2 8 0 16,6 9 0-16,3 6-3 15,18 11-10 1,-21 8-6-16,19 9-7 0,2-17-6 16,2 36 0-16,3-17-1 15,9 8-1-15,-1 0 4 16,6-1 8-16</inkml:trace>
          <inkml:trace contextRef="#ctx0" brushRef="#br0" timeOffset="10968.7861">11344 4232 83 0,'0'18'28'16,"-1"6"0"-16,-3 0 1 16,2 5 0-16,-3-5-13 15,4 3-6-15,-3-3-4 16,4-4-8-16,2-3-10 15,-2-17-10-15,0 16-8 0,0-16-1 16,0 0-1 0,-7-29-1-16,4 3 1 15</inkml:trace>
          <inkml:trace contextRef="#ctx0" brushRef="#br0" timeOffset="11603.8357">11728 3576 145 0,'0'0'34'0,"0"-23"-3"0,0 23-11 15,0 0-6-15,12 15-6 16,-5 2-6-16,3 7-4 16,4 8 1-16,0 7 1 15,1 4 1-15,2 4 0 16,2 4 0-16,-4 4-1 16,-1-2 1-16,0-2-1 15,-4-4 0-15,0-6 0 16,-3-5 0-16,-2-9-12 0,2-3-8 15,-7-24-5-15,8 17-5 16,-8-17-3 0,0 0 0-16,12-15 0 15,-12 15 0-15,16-31 11 0</inkml:trace>
          <inkml:trace contextRef="#ctx0" brushRef="#br1" timeOffset="41432.4911">18814 4751 129 0,'10'17'34'0,"-10"-17"-2"15,-10 39-12-15,1-19-6 16,6 11-5-16,-1-4-1 16,3 7-3-16,2-1-2 0,1 1-4 15,1-7 1-15,2-5-1 16,4 0-5-16,-9-22-7 16,17 24-9-16,-17-24-5 15,17-12-6-15,-13-10 0 16,6-5 0-16,-8-19-2 15,3-5 6-15</inkml:trace>
          <inkml:trace contextRef="#ctx0" brushRef="#br1" timeOffset="41599.3478">18692 4620 73 0,'-12'20'14'0,"7"-1"-6"16,5-19-9-16,5 22-6 15,-5-22-7-15,29 5-3 16,-8-5 0-16,3-8-1 16,5 1-1-16,-2-7 18 15</inkml:trace>
          <inkml:trace contextRef="#ctx0" brushRef="#br1" timeOffset="42091.3013">19029 4826 96 0,'5'34'32'15,"-5"-4"-5"-15,7 8-8 16,-6-13-4-16,10 8-2 16,-6-11-4-1,5 0-2-15,-2-7-6 0,-8-15-5 16,16 22-3-16,-16-22-1 15,0 0-1-15,0 0 0 16,15-12-1-16,-15 12 1 16,-2-27 3-16,2 7 5 15,-3-2 3-15,3-6 1 16,0-6 2-16,3 0 1 16,-1-5 6-16,10 3-1 0,-2-3 1 15,9 7-2-15,0 1-1 16,7 13-2-16,-4 6 0 15,7 12-2-15,0 5-4 16,3 8 1-16,-1 13-1 16,0 3 0-16,1 3 0 15,1 6-1-15,-3-3 1 16,1 1-1-16,-5 0 0 16,-6-4-1-16,-1-8 1 15,-6-2 0-15,-2-3-4 16,-11-19-9-16,10 20-9 15,-10-20-6-15,0 0-5 16,2-15 0-16,-2 15 0 0,10-36-1 16,4 12 3-16</inkml:trace>
          <inkml:trace contextRef="#ctx0" brushRef="#br1" timeOffset="42902.8424">20423 4887 132 0,'7'-31'34'15,"-2"14"-1"-15,-7-8-10 16,8 4-7-16,-10-6-5 0,2 5-5 16,-3-2-6-1,-3 4 0-15,-6 1 0 16,-5 2 0-16,-3 5 0 16,-3 2 0-16,-6 5 0 0,-3 6 0 15,-4 6-1-15,-1 5 0 16,3 7 0-16,2 10 2 15,3 7-2-15,7 3 1 16,7 3 0-16,7 3 0 16,10-3 0-16,7-3 0 15,8-5-1-15,9-6 0 16,5-11 1-16,5-7 0 16,4-7-1-16,1-6 1 15,2-9 1-15,-2-3-1 16,-3-4 1-16,-3-5-1 15,-4-2 0-15,-6-3 0 16,-4 1 0-16,-5-3 0 0,-6 4-1 16,-1 1 0-16,-5 4 0 15,0 5 1-15,-2 17 0 16,-7-19 0-16,7 19 0 16,0 0 1-16,-12 31 0 15,8-7-1-15,4 5 1 16,4 3 0-16,3 4-2 15,5 1 1-15,3-3-1 16,4-3 1-16,1-6 0 16,2-4 0-16,6-6-9 15,-8-11-9-15,6-4-7 16,-7-14-5-16,3-1-3 0,-7-13 1 16,6 1-1-16,-6-12-1 15,2-4 9-15</inkml:trace>
          <inkml:trace contextRef="#ctx0" brushRef="#br1" timeOffset="43068.6252">20761 4778 95 0,'-3'41'23'0,"6"3"1"16,-1-3-12-16,6 0-10 15,6-9-11-15,1-6-5 16,2-14-8-16,-1-16-1 15,-1-9-3-15,-1-18-1 0,-6-8 2 16</inkml:trace>
          <inkml:trace contextRef="#ctx0" brushRef="#br1" timeOffset="43228.1669">20684 4654 22 0,'-5'20'13'0,"12"-3"-6"16,-7-17-9-16,29 16-7 16,-5-15-1-16,2-9-1 15,3-1 2-15</inkml:trace>
          <inkml:trace contextRef="#ctx0" brushRef="#br1" timeOffset="43640.7469">20963 4655 98 0,'-6'33'36'16,"1"-16"-2"-16,7 10-1 15,-5-3-11-15,9 10-5 16,-4-5-7-16,7 5-8 16,-1-2-1-16,2 1 0 15,4-4 0-15,0-6-2 16,-2-6 1-16,-12-17 1 15,24 19-1-15,-24-19 0 0,17-3 0 16,-17 3 0 0,8-28 0-16,-8 6-2 15,-1-5-1-15,-6-7 0 16,2-3-1-16,-4-6 3 0,1 2 1 16,-1 0-1-16,6 6 1 15,-1 2 1-15,6 8 2 16,8 6 0-16,5 7 0 15,8 7-2-15,7 3 0 16,8 4-1-16,5 1 0 16,3 1 0-16,5 4-19 15,-7-8-13-15,4 4-1 16,-12-13-4-16,-2-4-1 16,-12-15-3-16,-3-16-2 15</inkml:trace>
        </inkml:traceGroup>
      </inkml:traceGroup>
    </inkml:traceGroup>
    <inkml:traceGroup>
      <inkml:annotationXML>
        <emma:emma xmlns:emma="http://www.w3.org/2003/04/emma" version="1.0">
          <emma:interpretation id="{09BE11B9-8CC6-4EFC-8AD6-FE618B517F89}" emma:medium="tactile" emma:mode="ink">
            <msink:context xmlns:msink="http://schemas.microsoft.com/ink/2010/main" type="paragraph" rotatedBoundingBox="4194,13882 20714,13744 20724,14905 4203,1504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D75E757-75BE-475A-9A3F-65F3FD60170C}" emma:medium="tactile" emma:mode="ink">
              <msink:context xmlns:msink="http://schemas.microsoft.com/ink/2010/main" type="line" rotatedBoundingBox="4194,13882 20714,13744 20724,14905 4203,15044"/>
            </emma:interpretation>
          </emma:emma>
        </inkml:annotationXML>
        <inkml:traceGroup>
          <inkml:annotationXML>
            <emma:emma xmlns:emma="http://www.w3.org/2003/04/emma" version="1.0">
              <emma:interpretation id="{6096166E-5AFD-45FF-BD6A-0A9CEBA56958}" emma:medium="tactile" emma:mode="ink">
                <msink:context xmlns:msink="http://schemas.microsoft.com/ink/2010/main" type="inkWord" rotatedBoundingBox="4194,13882 11242,13823 11251,14936 4203,14995"/>
              </emma:interpretation>
              <emma:one-of disjunction-type="recognition" id="oneOf2">
                <emma:interpretation id="interp10" emma:lang="en-US" emma:confidence="0">
                  <emma:literal>Tint-ma</emma:literal>
                </emma:interpretation>
                <emma:interpretation id="interp11" emma:lang="en-US" emma:confidence="0">
                  <emma:literal>hint-ma</emma:literal>
                </emma:interpretation>
                <emma:interpretation id="interp12" emma:lang="en-US" emma:confidence="0">
                  <emma:literal>Lint-ma</emma:literal>
                </emma:interpretation>
                <emma:interpretation id="interp13" emma:lang="en-US" emma:confidence="0">
                  <emma:literal>mint-ma</emma:literal>
                </emma:interpretation>
                <emma:interpretation id="interp14" emma:lang="en-US" emma:confidence="0">
                  <emma:literal>Hint-ma</emma:literal>
                </emma:interpretation>
              </emma:one-of>
            </emma:emma>
          </inkml:annotationXML>
          <inkml:trace contextRef="#ctx0" brushRef="#br0" timeOffset="19381.3517">-1753 7639 135 0,'0'0'34'0,"0"0"-1"16,2-17-10-16,-4 0-8 15,2 17-8-15,11-25-6 16,-11 25-1-16,13-28 0 16,-13 28-1-16,22-30 2 15,-6 14-1-15,1 1 0 16,3 0 0-16,4-2 0 16,5 3-1-16,4 2 1 15,-1 0 0-15,7 4 0 0,2 3-1 16,5 3 1-16,2 5-1 15,0 8 1 1,-2 4-1-16,-3 7 0 16,-1 5 2-16,-6 12-2 0,-7 6 2 15,-6 9-2-15,-10 4 2 16,-4 3 0-16,-8 4 0 16,-6 3-1-16,-5 2 0 15,-5-4 1-15,-6-3-1 16,-1-2 1-16,-4-4-1 15,-1-3 0-15,0-5-1 16,-2-4 1-16,0-6 0 16,0-7 0-16,3-5 0 15,4-6 0-15,3-2 0 16,4-9-1-16,15-10 1 16,-17 8 0-16,17-8 1 15,0 0-1-15,1-20 0 0,-1 20 0 16,26-29 1-16,-7 10-1 15,5 0 1-15,8-1-1 16,6 1 0-16,8 2 0 16,2 2 0-16,5 3-1 15,3 7 1-15,2 2 0 16,2 4-1-16,-6 6 0 16,1 2 1-16,-6 6-1 0,-3 2 1 15,-8 3 0 1,-4 1-1-16,-8-3 1 15,-6 3 0-15,-1-4-1 16,-7 0 1-16,-2 0-7 16,-10-17-11-16,14 15-9 0,-14-15-7 15,0 0 2-15,0 0-2 16,0 0 0-16,-4-32 0 16</inkml:trace>
          <inkml:trace contextRef="#ctx0" brushRef="#br0" timeOffset="20129.2714">-573 7935 133 0,'0'0'34'0,"0"0"-1"16,-10 22-11-16,10-22-10 15,10 38-4-15,0-14-7 16,4 6-1-16,3 3 1 15,0 2 0-15,2 5-2 16,1-5 1-16,-1 1 0 0,-2 0-1 16,-3-4 1-16,-2-5 0 15,-2-5 0-15,-2-6 0 16,-8-16 1-16,14 17-1 16,-14-17 0-16,0 0 0 15,0 0 0-15,14-22 0 16,-11 6 1-16,0-1-1 15,-3-5 0-15,2-5 0 16,2-2 0-16,-1-5 0 16,4-5 0-16,0-4-1 15,1-1 0-15,2-2 1 16,2 2-1-16,4 3 1 16,-1 2-1-16,4 3 1 0,5 7-2 15,1 9 2-15,4 4 0 16,2 8 0-16,5 10 0 15,2 3 0 1,1 8-1-16,2 9 1 0,-2 4 1 16,0 5-1-16,1 3 1 15,-1 1 0-15,-3 5-1 16,-4 0 1-16,-1-2 0 16,-6 1-1-16,-4 0 0 15,-6-1-1-15,-3-4 1 16,-7 0-1-16,0-5 1 15,-5 0-1-15,0-6 1 16,-1-4 0-16,4 0-9 0,-3-19-9 16,0 0-8-1,0 0-5-15,0 0-1 16,5-21-1-16,4 1 0 16,-6-9-2-16</inkml:trace>
          <inkml:trace contextRef="#ctx0" brushRef="#br0" timeOffset="21039.7844">529 7889 136 0,'36'14'35'16,"-10"-19"-2"-16,15 1-14 15,-5-6-6-15,8 3-11 16,1 1-2-16,-3-1 0 16,-3 2 0-16,-1 1 0 15,-4 4 0-15,-7 0-1 16,4 5-13-16,-7-5-10 16,3 6-8-16,-6-3-1 15,6 2-1-15,-8-5-2 16,7 0-1-16</inkml:trace>
          <inkml:trace contextRef="#ctx0" brushRef="#br0" timeOffset="20699.5587">727 7585 109 0,'0'0'33'16,"0"0"-1"-16,12 20-6 15,-8 2-9-15,-8 4-6 16,6 8-3-16,0 3-7 16,-2 4-1-16,0 0 1 0,0 3 0 15,0 4 0 1,-2 0 0-16,4-1 1 0,0-1-2 16,1 0 2-16,2-3-1 15,2-3-1-15,5 1 0 16,2-5 0-16,4-4 0 15,4-1 0-15,2-4 1 16,7-1-2-16,3-6 2 16,2-1-1-16,5-4 0 15,3-5 0-15,1-3 0 16,-1-5-1-16,1-4 1 0,-3-3 0 16,-4-5-1-1,-4 1-5-15,-10-9-13 16,1 4-9-16,-13-8-5 15,0 2-1-15,-10-6 1 0,-4 2-2 16,-6-6 0-16</inkml:trace>
          <inkml:trace contextRef="#ctx0" brushRef="#br0" timeOffset="21596.3412">1921 7789 139 0,'0'0'34'0,"34"17"-1"16,-12-14-15-16,14 8-8 0,1-3-8 16,4 2-2-16,0 0 0 15,4 1 0-15,-4-1-3 16,-9-5-10-16,6 5-9 15,-13-5-7-15,2 4-5 16,-11-6 1-16,-1 2-1 16,-15-5-1-16,0 0 3 15</inkml:trace>
          <inkml:trace contextRef="#ctx0" brushRef="#br0" timeOffset="21836.4551">2110 8077 86 0,'36'6'31'0,"7"3"-1"16,-1-7-6-16,11 3-6 15,-7-4-10-15,4-1-11 16,-6 4-12-16,-3-4-9 15,-5 0-7-15,-2-4 0 16,-5-1-2-16,-7-5 0 16,0-5 7-16</inkml:trace>
          <inkml:trace contextRef="#ctx0" brushRef="#br0" timeOffset="23067.6662">2882 7796 113 0,'8'-19'35'0,"-6"-3"-1"15,-2 22-10-15,17-17-8 16,-17 17-5-16,22 19-5 0,-12 4-6 15,4 11 2 1,1 6 0-16,1 6-1 16,2 5 0-16,-2 1 0 15,-1-1 0-15,-3-1 0 0,0-4 0 16,-3-5-2-16,-4-9 0 16,0-10 1-16,-2-5 0 15,-3-17 0-15,0 0-1 16,0 0 1-16,0 0 0 15,5-36-1-15,-6 7 1 16,-3-5-1-16,4-6 1 16,-1-5-1-16,2-4 0 0,3-2 0 15,4 1 1 1,4 1-1-16,5 1 1 16,4 4-2-16,1 8 2 15,5 6 1-15,4 6-1 0,0 9 0 16,3 10 1-16,0 10-1 15,2 8 0-15,1 15 0 16,-1 4 1-16,-2 10 0 16,0 4 0-16,-5 4 0 15,-3-1-1-15,-4-1 2 16,-3-2-2-16,-2-7 1 16,-3-8-1-16,-2-8 0 15,-4-4-1-15,-8-19 1 16,17 7 0-16,-17-7-1 0,16-19 1 15,-9-1-1 1,1-4 0-16,2-5 0 16,1-3 1-16,2-4-2 0,3-2 2 15,1 1-1-15,1 0 1 16,5 4-2-16,0 4 3 16,1 7-1-16,4 7 1 15,-1 10-1-15,4 10 1 16,-2 14-1-16,1 6 2 15,3 11 0-15,-2 8-1 16,-1 5 0-16,1 1 0 16,-4 3 0-16,-3-2-1 15,-3-5 2-15,-2-6-3 16,-6-7 1-16,-1-9 0 16,-3-9 0-16,-9-15-6 15,0 0-13-15,0 0-11 0,15-10-3 16,-13-14-2-16,5-2-1 15,-1-11-1-15,11-2-1 16</inkml:trace>
          <inkml:trace contextRef="#ctx0" brushRef="#br0" timeOffset="24045.6794">4766 7430 147 0,'0'0'35'0,"20"-2"-2"15,-20 2-15-15,18-2-9 0,-18 2-8 16,30 7-1-16,-13-3 0 15,4 2 1-15,-1 3-1 16,2-1 0-16,1 4 1 16,1 4-1-16,-1 1 0 15,1 3 1-15,0 6-1 16,0 6 0-16,0 2 0 16,-2 5 1-16,2 2-1 15,-3 0 0-15,-1 1 0 16,-1-1 1-16,-2-3 0 15,-2-3 0-15,1-2 1 16,-4-6-2-16,-2-5 1 0,0-1-1 16,-3-6 1-1,-7-15-1-15,10 24 0 16,-10-24-1-16,0 0 1 16,9 17 0-16,-9-17 0 15,0 0 0-15,0 0 0 0,0 0 0 16,0 0 0-16,0 0 0 15,0 0 1-15,0 0-1 16,0 0 0-16,0 0-1 16,0 0 2-16,0 0-1 15,7-17 0-15,-7 17-1 16,-12-17 1-16,12 17 0 16,-19-22-1-16,19 22 1 0,-33-28-2 15,15 15 2 1,-5-1-1-16,0 2 0 15,-3 0 0-15,-1 4 1 16,-1-1-1-16,-1 2 1 0,0 6 0 16,0 1 0-16,-3 5 0 15,1 2 0-15,-5 5-1 16,2 1 2-16,-2 6 1 16,4 1-2-16,1 2 1 15,4 2-1-15,5-2 1 16,5 2-1-16,8-2 1 15,4-1-1-15,5-4 0 16,3-2 0-16,-3-15-1 16,16 22 1-16,-16-22 1 15,15 9-1-15,-15-9 0 16,17-5 0-16,-17 5-17 16,14-17-13-16,-14 17-3 0,13-36 0 15,-4 10-3-15,-2-11-1 16,5-2-2-16</inkml:trace>
        </inkml:traceGroup>
        <inkml:traceGroup>
          <inkml:annotationXML>
            <emma:emma xmlns:emma="http://www.w3.org/2003/04/emma" version="1.0">
              <emma:interpretation id="{63B7C6B2-9C12-4BDA-8DD5-609A4A4F0668}" emma:medium="tactile" emma:mode="ink">
                <msink:context xmlns:msink="http://schemas.microsoft.com/ink/2010/main" type="inkWord" rotatedBoundingBox="14460,13933 20715,13881 20724,14905 14468,14958"/>
              </emma:interpretation>
              <emma:one-of disjunction-type="recognition" id="oneOf3">
                <emma:interpretation id="interp15" emma:lang="en-US" emma:confidence="0">
                  <emma:literal>mecum</emma:literal>
                </emma:interpretation>
                <emma:interpretation id="interp16" emma:lang="en-US" emma:confidence="0">
                  <emma:literal>mom</emma:literal>
                </emma:interpretation>
                <emma:interpretation id="interp17" emma:lang="en-US" emma:confidence="0">
                  <emma:literal>megrim</emma:literal>
                </emma:interpretation>
                <emma:interpretation id="interp18" emma:lang="en-US" emma:confidence="0">
                  <emma:literal>momma</emma:literal>
                </emma:interpretation>
                <emma:interpretation id="interp19" emma:lang="en-US" emma:confidence="0">
                  <emma:literal>maim</emma:literal>
                </emma:interpretation>
              </emma:one-of>
            </emma:emma>
          </inkml:annotationXML>
          <inkml:trace contextRef="#ctx0" brushRef="#br0" timeOffset="25471.5691">8572 7695 98 0,'0'0'34'0,"-24"-13"0"0,24 13-2 16,-20-9-7-16,20 9-6 16,0 0-6-16,-15 16-13 15,16 1 0-15,-1 5 0 16,5 8 0-16,2 3 0 16,5 7-1-16,0 5 1 15,3 1 0-15,1 1 0 16,-2-2 1-16,1-5-2 15,-1-6 1-15,-3-6 0 16,0-8 0-16,-11-20 0 16,17 17 0-16,-17-17 1 15,0 0-1-15,15-27 0 16,-8 3 0-16,0-7 0 0,0-4 0 16,-1-8 0-16,3-4 0 15,1-8 0-15,6 1 0 16,-1-1 0-16,5 7 0 15,6 4 0-15,3 10-1 16,3 10 0-16,6 14 1 16,1 14 0-16,2 14-1 15,4 11 1-15,-6 12 0 16,0 7 0-16,-3 6 0 16,-5 1 0-16,-4 1 0 15,-3-3 0-15,-5-7 0 16,-4-9 0-16,-1-10 0 15,-4-6 0-15,-10-21 0 0,20 5 0 16,-20-5 0-16,19-38 1 16,-10 4-1-16,1-3 2 15,-1-6-2-15,1-3 0 16,2 2 0-16,-2 1 0 16,2 8 0-16,0 4 0 15,2 12 0-15,3 7 0 16,5 7 0-16,2 9 0 15,3 6-1-15,2 7 1 16,3 7 0-16,4 3 0 16,-2 5 0-16,1 2-1 15,-5 4 1-15,-1-1-1 16,-7-1 1-16,-4-2 0 0,-5-3 0 16,-6-4-1-16,-5-5 1 15,-2-3-1-15,0-19 0 16,-7 19-11-16,7-19-9 15,0 0-8-15,0 0-3 16,5-34-1-16,12 10 1 16,0-12-2-16,10-2 2 15</inkml:trace>
          <inkml:trace contextRef="#ctx0" brushRef="#br0" timeOffset="25847.5474">10042 7656 60 0,'0'0'35'16,"14"-30"-1"-16,-14 30-1 15,20-16-1-15,-3 18-5 16,-17-2-7-16,33 3-6 16,-15 4-14-16,5 0 0 15,2 3 0-15,2-3 0 0,2 0 0 16,0-2 0-16,-3 0 0 16,0-2-3-16,-2 6-13 15,-24-9-8-15,30 12-6 16,-30-12-2-16,0 0 0 15,12 17-1-15,-12-17 1 16,0 0 2-16,-29 19 12 16,12-13 14-16</inkml:trace>
          <inkml:trace contextRef="#ctx0" brushRef="#br0" timeOffset="26020.1987">10204 7857 145 0,'10'32'35'0,"-10"-32"-2"0,31 22-4 15,-12-15-16-15,6-3-13 16,4 1 0 0,2-2 0-16,5 1-11 15,-7-8-16-15,3 1-5 0,-4-11 1 16,3 1-4-16,-8-10-2 16,3 0-1-16,-2-10-1 15</inkml:trace>
          <inkml:trace contextRef="#ctx0" brushRef="#br0" timeOffset="26707.8817">10976 7631 84 0,'-4'-31'35'16,"4"31"0"-16,-7-36-2 0,7 21-2 15,-12-11-10 1,6 8-5-16,-10-4-16 16,3 3 0-16,-3 7 0 15,-3 5 0-15,-3 2 0 0,0 5 0 16,-2 7 0-16,-1 6 0 16,-1 11 0-16,-1 9 0 15,3 7 0-15,3 8 0 16,6 12 0-16,6 8 0 15,9 5 0-15,9 2 0 16,13-4 0-16,9-1 0 16,11-10 0-16,8-8 0 15,10-12 0-15,1-17 0 16,6-12 0-16,-2-13 0 16,1-12 0-16,-4-10 0 15,-8-11 0-15,-4-11 0 16,-9-7 0-16,-9-7 0 0,-13-4 0 15,-4-1 0-15,-13 2 0 16,-5 4 0 0,-6 7 0-16,-5 10 0 15,-1 8 0-15,0 10 0 0,15 24 0 16,-28-17 0-16,28 17 0 16,-17 7-5-16,17 8-10 15,0-15-8-15,2 31-7 16,-2-31-1-16,17 36 0 15,-7-21-2-15,7 4-1 16,0-4 4-16,4-1 8 16,3 6 22-16</inkml:trace>
          <inkml:trace contextRef="#ctx0" brushRef="#br0" timeOffset="26964.0519">11710 8250 149 0,'10'33'39'16,"-8"-10"-2"-16,3 1-13 16,-7-9-18-16,2-15-6 15,-3 26 0-15,3-26 0 16,-6 22 0-16,6-22-16 16,-12 19-6-16,12-19-5 15,-17 19-8-15,17-19 4 0,-22 20 0 16,7-17 0-16,15-3 7 15,-21 4 6-15,21-4 6 16,-10-27 5 0,14 4 7-16,4-7 0 0</inkml:trace>
          <inkml:trace contextRef="#ctx0" brushRef="#br0" timeOffset="27784.4535">11978 7546 34 0,'-7'-21'25'0,"7"21"5"16,0 0 2-16,0 0-1 15,0 0 0-15,10 24-2 16,-8-2-8-16,10 12-7 15,-6 4-6-15,8 8-8 16,-2 3 0-16,0 5 0 16,0 4 0-16,0-2 0 0,-2-3 0 15,-1-5 0-15,1-9 0 16,-3-7-1-16,0-8-1 16,-7-24-11-16,17 14-8 15,-17-14-7-15,18-29-5 16,-6 2 3-16,4-1 1 15,-3-7-1-15,6 4 2 16,0-1 10-16,0 4 9 16,1 6 6-16,1 5 5 15,-4 5-3-15,2 7 0 16,-4 3 1-16,0 2 0 16,-15 0 0-16,26 9 1 15,-26-9 0-15,20 14 1 0,-20-14 1 16,24 18 6-16,-24-18 6 15,28 21 4-15,-13-6 5 16,-5 0 6-16,7 9-1 16,-5-3 1-16,5 11-3 15,-7-3-5-15,6 12-7 16,-6-4-4-16,2 9-4 16,-2-3-7-16,-5-1 0 15,0-1 0-15,-3-3 0 16,-4-6 0-16,-6-10-8 15,6 2-6-15,2-24-5 16,-17 15-4-16,17-15-3 16,-22-17-5-16,12-5-1 0,6-2 2 15,1-6 8-15,3-10 5 16,5 0 3-16,5-5 4 16,9-4 5-16,5 1 3 15,3-1 1-15,4 3 1 16</inkml:trace>
          <inkml:trace contextRef="#ctx0" brushRef="#br0" timeOffset="29032.5978">12966 7574 18 0,'0'0'25'0,"0"0"7"16,0 0 2-16,0 0 0 16,0 0 0-16,29-11-1 15,-29 11-1-15,29-23-19 16,-14 8-13-16,6 3 0 16,1-1 0-16,4 4 0 15,-1 4 0-15,4 7 0 16,-2-1 0-16,1 8 0 15,-1 3 0-15,-1 7 0 16,-4 3 0-16,0 3 0 0,-5 6 0 16,-3 1 0-16,-6 4 0 15,-4 1 0-15,-4 2 0 16,-5-1 0 0,-4-2 0-16,-6-1 0 0,-4 3 0 15,-2-6 0-15,-1 1 0 16,-3-5 0-16,-1 1 0 15,2-3 0-15,2-2 0 16,3-6 0-16,4-4 0 16,15-14 0-16,-9 15 0 15,9-15 0-15,21-1 0 16,1-4 0-16,5-2 0 16,7 0 0-16,6 0 0 15,1 5 0-15,1 1 0 16,-1 1 0-16,-3 3 0 15,-4 2 0-15,-3 2 0 16,-9 0 0-16,-3 1 0 0,-19-8 0 16,22 14 0-16,-22-14-9 15,0 0-11-15,0 0-6 16,0 0-7-16,0 0 2 16,3-17 1-16,-6-3-1 15,11 1 3-15,-1-5 7 16,5-3 9-16,3-2 5 15,6 0 7-15,5 0-2 16,1 5 0-16,4 5 0 16,-2 6 2-16,1 8 0 15,-2 6 0-15,-1 8 2 16,-5 8 0-16,-5 3 5 16,-3 3 24-16,-2 9 3 0,-7-7-1 15,5 6 0-15,-6-11-1 16,4 4 0-16,-8-24 0 15,14 28-16-15,-14-28-16 16,19 3 0-16,-4-3-17 16,-15 0-11-16,29-24-7 15,-17 5 3-15,7-1-1 16,-6-7 1-16,6 1-1 16,-4-4 9-16,3 1 11 15,-1 1 7-15,3 5 7 16,2 6-3-16,0 6 2 15,1 4 0-15,2 6 0 16,-1 2 0-16,2 8 0 0,-2 3 2 16,0 2-2-16,-4-1 3 15,1 2-2-15,-3 2 1 16,1-1-1 0,-2 1 2-16,2-5-1 0,-4-4 0 15,4-1-2-15,-4-4-2 16,1-6-1-16,4-2 2 15,-4-2-1-15,4-1 1 16,-3 3-3-16,4-4 5 16,-4 6 2-16,2-1 6 15,-2 6 3-15,-17-2 3 16,29 7 4-16,-29-7 6 0,17 15 10 16,-17-15-4-16,15 20-1 15,-5-4-4-15,-10-16-2 16,11 24-5-16,-11-24-17 15,0 0-2-15,15 18 0 16,-15-18 0-16,0 0 0 16,17-1 0-16,-17 1-10 15,0 0-21-15,17-9-3 16,-17 9 1-16,2-15-1 16,-7-2-1-16,5-4 0 15,-4-9 7-15,2-11 14 16</inkml:trace>
        </inkml:traceGroup>
      </inkml:traceGroup>
    </inkml:traceGroup>
  </inkml:traceGroup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1-30T02:45:26.386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6798F440-C963-490B-A69E-21034407B8E5}" emma:medium="tactile" emma:mode="ink">
          <msink:context xmlns:msink="http://schemas.microsoft.com/ink/2010/main" type="writingRegion" rotatedBoundingBox="3528,5382 19863,5608 19795,10517 3460,10291"/>
        </emma:interpretation>
      </emma:emma>
    </inkml:annotationXML>
    <inkml:traceGroup>
      <inkml:annotationXML>
        <emma:emma xmlns:emma="http://www.w3.org/2003/04/emma" version="1.0">
          <emma:interpretation id="{84BEED6D-66AD-48E6-B164-3C608264C1BC}" emma:medium="tactile" emma:mode="ink">
            <msink:context xmlns:msink="http://schemas.microsoft.com/ink/2010/main" type="paragraph" rotatedBoundingBox="3526,5383 19862,5559 19851,6600 3515,642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D531183-C07E-4877-BDA6-AAE6E6D96835}" emma:medium="tactile" emma:mode="ink">
              <msink:context xmlns:msink="http://schemas.microsoft.com/ink/2010/main" type="inkBullet" rotatedBoundingBox="3526,5383 4192,5391 4183,6241 3517,6234"/>
            </emma:interpretation>
            <emma:one-of disjunction-type="recognition" id="oneOf0">
              <emma:interpretation id="interp0" emma:lang="en-US" emma:confidence="1">
                <emma:literal>d</emma:literal>
              </emma:interpretation>
              <emma:interpretation id="interp1" emma:lang="en-US" emma:confidence="0">
                <emma:literal>¢</emma:literal>
              </emma:interpretation>
              <emma:interpretation id="interp2" emma:lang="en-US" emma:confidence="0">
                <emma:literal>&amp;</emma:literal>
              </emma:interpretation>
              <emma:interpretation id="interp3" emma:lang="en-US" emma:confidence="0">
                <emma:literal>A</emma:literal>
              </emma:interpretation>
              <emma:interpretation id="interp4" emma:lang="en-US" emma:confidence="0">
                <emma:literal>4</emma:literal>
              </emma:interpretation>
            </emma:one-of>
          </emma:emma>
        </inkml:annotationXML>
        <inkml:trace contextRef="#ctx0" brushRef="#br0">554 128 69 0,'-3'-20'20'0,"3"20"1"15,0 0-3-15,-16-15 0 16,16 15 1-16,-12-16-1 16,12 16 0-16,-18-17-1 15,2 7-2-15,16 10-2 16,-27-14-4-16,27 14-9 15,-34-13 0-15,13 4 0 16,-2 4 0-16,-3 2 0 16,-5-1 0-16,2 3 0 15,2-1 0-15,-4 4 0 16,2 1 0-16,0 7 0 16,2 1 0-16,-1 4 0 15,5 4 0-15,-1 1 0 0,2 4 0 16,3 6 0-16,2 1 0 15,5 3 0-15,5 0 0 16,3 0 0 0,8-1 0-16,3-4 0 0,6-1 0 15,4-5 0-15,6-3 0 16,2-6 0-16,1-1 0 16,5-6 0-16,3 0 0 15,0-4 0-15,3-3 0 16,1-3 0-16,-2-2 0 15,3-4 0-15,-1-3 0 16,-6-3-2-16,4 5-13 16,-12-11-6-16,5 8-6 0,-12-8-3 15,7 6-3 1,-12-7-3-16,3 5 1 0,-6-4 6 16,-3-2 6-1</inkml:trace>
        <inkml:trace contextRef="#ctx0" brushRef="#br0" timeOffset="492.6498">489-316 53 0,'-17'-13'24'0,"17"13"1"15,-20 0-2-15,20 0 3 16,-21 13-2-16,21-13-3 16,-15 29-1-16,8-10-4 15,12 11-2-15,-3-1-5 16,8 9-9-16,0 3 0 15,7 3 0-15,1 2 0 16,0 2 0-16,-2 3 0 0,1-4 0 16,-4 1 0-1,-1-2 0-15,-1-2 0 16,-3-3 0-16,-1-2 0 16,0-3 0-16,0-7 0 0,-4-2 0 15,2-3 0-15,0-2 0 16,0-3 0-16,-5-19-2 15,12 27-4-15,-12-27-7 16,0 0-4-16,0 0-7 16,23 15-4-16,-23-15-5 15,10-15-2-15,-10 15 2 16,8-27 2-16,-3 10 5 16</inkml:trace>
      </inkml:traceGroup>
      <inkml:traceGroup>
        <inkml:annotationXML>
          <emma:emma xmlns:emma="http://www.w3.org/2003/04/emma" version="1.0">
            <emma:interpretation id="{28E8DC1C-700F-44D3-9CF8-CE1B0780451B}" emma:medium="tactile" emma:mode="ink">
              <msink:context xmlns:msink="http://schemas.microsoft.com/ink/2010/main" type="line" rotatedBoundingBox="4838,5439 19861,5601 19851,6600 4828,6438"/>
            </emma:interpretation>
          </emma:emma>
        </inkml:annotationXML>
        <inkml:traceGroup>
          <inkml:annotationXML>
            <emma:emma xmlns:emma="http://www.w3.org/2003/04/emma" version="1.0">
              <emma:interpretation id="{5C5B3848-0702-4F1A-A460-BF53E5B8D1A4}" emma:medium="tactile" emma:mode="ink">
                <msink:context xmlns:msink="http://schemas.microsoft.com/ink/2010/main" type="inkWord" rotatedBoundingBox="4836,5615 11028,5682 11020,6496 4828,6429"/>
              </emma:interpretation>
              <emma:one-of disjunction-type="recognition" id="oneOf1">
                <emma:interpretation id="interp5" emma:lang="en-US" emma:confidence="0">
                  <emma:literal>Sino-ma</emma:literal>
                </emma:interpretation>
                <emma:interpretation id="interp6" emma:lang="en-US" emma:confidence="0">
                  <emma:literal>sine-ma</emma:literal>
                </emma:interpretation>
                <emma:interpretation id="interp7" emma:lang="en-US" emma:confidence="0">
                  <emma:literal>sinful-ma</emma:literal>
                </emma:interpretation>
                <emma:interpretation id="interp8" emma:lang="en-US" emma:confidence="0">
                  <emma:literal>sino.=ma</emma:literal>
                </emma:interpretation>
                <emma:interpretation id="interp9" emma:lang="en-US" emma:confidence="0">
                  <emma:literal>sino_=ma</emma:literal>
                </emma:interpretation>
              </emma:one-of>
            </emma:emma>
          </inkml:annotationXML>
          <inkml:trace contextRef="#ctx0" brushRef="#br0" timeOffset="3644.4901">3338 219 90 0,'0'0'35'0,"27"13"-1"15,-9-9-8-15,9 4-3 16,-3-6-5-16,10 5-5 15,-3-6-7-15,1 3-6 16,4-1 0-16,-4-3-1 16,1 0 1-16,-4-2-1 15,0 6-11-15,-10-9-8 16,4 6-6-16,-23-1-5 16,31-5-4-16,-31 5 2 15,26-8-2-15,-26 8 1 0</inkml:trace>
          <inkml:trace contextRef="#ctx0" brushRef="#br0" timeOffset="3360.1067">3773 101 84 0,'7'-22'39'0,"-7"22"-4"16,2-22-2-16,-2 22-8 15,-3-15-4-15,3 15-6 16,0 0-12-16,-12-21-3 16,12 21 0-16,-18-10 0 15,18 10 0-15,-25-10 0 16,8 6 0-16,-2 1 0 16,-1 0 0-16,-3 3 0 15,-1 1 0-15,1 3 0 16,-1 2 0-16,3 5 0 0,-1 1 0 15,3 6 0-15,2 4 0 16,4 9-1-16,4 5 0 16,0 1-1-16,6 9 1 15,0 2 0-15,4 3-1 16,3 2 2-16,3 1-1 16,1-5 1-16,4-1-1 15,3-2 1-15,4-7-1 16,3-5 1-16,6-3 0 15,2-9 0-15,5-5 0 16,2-5 0-16,1-5 0 16,1-6 1-16,0-2 0 15,-1-4 1-15,1-6-1 0,-3 0 1 16,-2-6-1-16,-2-2 0 16,-1-2-1-1,-2-1 0-15,-3-5 0 0,-4 1-1 16,-5-2 0-16,-2-1-1 15,-3-2 1-15,-3-1 0 16,-6-4 0-16,-6-3 1 16,-6-4 0-16,-4-3 0 15,-6-1 0-15,-3-3 1 16,-2 3 0-16,-4 1-1 16,1 3 1-16,-2 6 0 15,4 6 1-15,-1 9-1 16,2 7 0-16,2 4-1 0,0 11-3 15,-4 2-9-15,9 10-7 16,-7 2-7-16,5 6-5 16,-3-1-3-1,3 3-3-15,-5-2 3 0,4-1 2 16,-2-4 9-16</inkml:trace>
          <inkml:trace contextRef="#ctx0" brushRef="#br0" timeOffset="6509.4102">3563 314 20 0,'0'0'11'16,"-5"-15"2"-16,5 15-1 0,0 0 2 16,14-21-1-16,-14 21-1 15,15-13-1-15,-15 13-1 16,17-12-2-16,-17 12 0 15,21-7-1-15,-21 7 0 16,24-4 1-16,-24 4 2 16,25 2 1-16,-8 5 3 15,-17-7-1-15,35 7-2 16,-18-4-1-16,5 4-1 16,-3-4-2-16,6 2-2 15,-3 1-3-15,2-3-2 16,2 0 1-16,-4 2-2 15,0-5 2-15,-1 0-2 0,-2 2 1 16,-2-2-1-16,0 5-10 16,-17-5-7-16,22 9-8 15,-22-9-4-15,0 0-6 16,10 22 2-16,-10-22 0 16,-7 24 1-16,7-24 11 15</inkml:trace>
          <inkml:trace contextRef="#ctx0" brushRef="#br0" timeOffset="7168.2683">4417 105 70 0,'0'0'34'0,"0"0"-3"0,0 0 0 16,0 0-6-1,29-6-4-15,-12 6-2 16,12 9-5-16,0-1-7 0,3 1-7 15,3-1 0-15,0 1 0 16,-2 0 0-16,-2-3 0 16,-2 1 0-16,-6 0-1 15,0-4 1-15,-5 1-1 16,0 3-8-16,-18-7-6 16,22 6-7-16,-22-6-6 15,0 0-4-15,0 0-4 16,0 0 3-16,0 0-3 0,0 0 9 15</inkml:trace>
          <inkml:trace contextRef="#ctx0" brushRef="#br0" timeOffset="7400.7236">4535 379 81 0,'0'0'25'0,"27"20"3"16,-3-10-7-16,-2-5-4 16,9 6-2-16,-4-8-4 15,7 4-8-15,-1-2-11 16,-3-5-10-16,1 3-7 16,-5 1-7-16,1-3 4 15,-5 1-3-15,0 0 1 16,-3 1 4-16</inkml:trace>
          <inkml:trace contextRef="#ctx0" brushRef="#br0" timeOffset="8416.2365">5250 230 75 0,'0'0'30'15,"-9"23"3"-15,4-8-3 16,9 12-11-16,-4 2-3 16,6 10 0-16,0 2-2 15,4 7-4-15,-2-2-5 0,3 0-5 16,-3-4 0-16,1-1 0 15,-3-5 0-15,1-4 0 16,-2-10 0-16,1-5 0 16,-6-17 2-16,10 19-1 15,-10-19 0-15,0 0-1 16,17-10-1-16,-17 10 2 16,12-29-3-16,-9 8 1 15,1-7-2-15,-3-8 1 16,1-5 0-16,1-7 1 15,3 1 1-15,0-4-1 16,6 3 2-16,4 5-1 16,6 8 1-16,3 11 0 15,6 10 1-15,2 12 1 16,1 11 0-16,3 8-1 0,-1 9 0 16,0 6-2-1,0 5 0-15,1 6 0 0,-1 1 0 16,-3-1 0-16,-3-1 0 15,-1-3 0-15,-3-1 0 16,-2-6 0-16,-4-5 0 16,-3-5 0-16,-3-6 0 15,-14-16 0-15,22 19 0 16,-22-19 0-16,16-6 0 16,-16 6 0-16,12-29 0 15,-7 7 0-15,2-5 0 0,3-5 0 16,3-6 0-1,3-3 0-15,8-3 0 16,1 0 0-16,9 1 0 16,4 1 0-16,5 4 0 0,-1 6 0 15,3 7 0-15,1 8 0 16,-3 10 0-16,-3 10 0 16,-4 12 0-16,-3 11 0 15,-4 10 0-15,-4 6 0 16,-6 8 0-16,-3 2 0 15,-6 1 0-15,-2-2 0 16,-1-5 0-16,-3-7-1 16,-1-6 0-16,-1-8 1 15,3-4-10-15,-5-21-5 16,0 0-4-16,0 0-4 16,15-11-6-16,-11-11-3 15,4 0-1-15,-5-10 0 0,6-4 11 16,3-1 3-16,2-3 6 15</inkml:trace>
          <inkml:trace contextRef="#ctx0" brushRef="#br0" timeOffset="9180.5528">6887 169 98 0,'0'0'34'0,"8"-20"1"15,-1 3-1-15,15 3-6 16,-3-8-8-16,12 3-14 16,0-3-6-16,3 3 0 15,7 1 0-15,1-1 0 16,-1 4 0-16,0 3 0 15,-2 5 0-15,-4 4 0 16,-3 6 0-16,-3 5 0 16,-7 8 0-16,-3 6 0 15,-2 7 0-15,-5 3 0 16,0 7 0-16,0 7 0 16,-2 4 0-16,-1 1 0 0,-1 3 0 15,2-1 0-15,-3 0 0 16,0-2 0-16,-3-5 0 15,1-4 0-15,-4-6 0 16,1-5 0-16,0-6 0 16,-4-4 0-16,4-6 0 15,-2-15 0-15,2 19 0 16,-2-19 0-16,0 0 0 16,0 0 0-16,0 0 0 15,0 0 0-15,0-24 0 16,0 24 0-16,-7-31 0 15,2 14 0-15,-2-5 0 16,-4 2 0-16,1-6 0 0,-2 2 0 16,2 0 0-16,-4 1 0 15,-1 4 0-15,-2 2 0 16,-4 7 0 0,-1 3 0-16,-5 9 0 0,-4 4 0 15,-5 8 0-15,-5 5 0 16,0 5 0-16,-3 3 0 15,0 2 0-15,3 0 0 16,3 1 0-16,6-1 0 16,6-2-1-16,6-3 1 15,9-7-1-15,11-17 1 16,-6 22 1-16,6-22 0 16,0 0-5-16,22 6-10 0,-7-8-10 15,-15 2-7 1,27-17-1-16,-15 0-2 15,9 0-1-15,-6-7-2 16,13-7 5-16</inkml:trace>
          <inkml:trace contextRef="#ctx0" brushRef="#br0" timeOffset="1352.1133">1597 48 64 0,'14'-15'31'0,"-14"15"3"16,3-17-4-16,-3 17-5 15,0 0-3-15,-7-19-4 16,7 19-4-16,-17-12-3 16,17 12-5-16,-27-8-6 15,10 8 0-15,-4 0 0 16,1 2 0-16,-6 3 0 15,1 2 0-15,-1 1 0 16,-1-1 0-16,5 3 0 0,-1 2 0 16,6 0 0-16,17-12 0 15,-20 24 0-15,15-9-1 16,5-15 1 0,5 29-1-16,-5-29 1 0,15 27 0 15,-15-27 0-15,26 24 1 16,-9-12-1-16,2-4 1 15,5 3-1-15,-2-1 0 16,5 0 0-16,2 0 0 16,0 4 0-16,-2 0 0 15,-1-1 0-15,0 2 0 16,-4 1 0-16,-3 1 0 16,-4 2-1-16,-3-2 0 0,-4-2 0 15,-4 2 0-15,-2-2 1 16,-4 1 0-16,2-16 1 15,-17 27-1 1,1-15 0-16,-2-2 1 0,-5 0-1 16,0-1 0-16,-5-4-1 15,-1 0 1-15,-1-3 0 16,-1-2 0-16,0-2 0 16,0-2-1-16,6-1 0 15,1-2 1-15,7 1 0 16,17 6-1-16,-24-14 0 15,24 14-5-15,-5-15-9 0,5 15-8 16,19-17-6-16,1 7-6 16,-5-6 0-1,14 4 0-15,0-6-1 16,9-1 6-16</inkml:trace>
          <inkml:trace contextRef="#ctx0" brushRef="#br0" timeOffset="1623.8112">1969 147 47 0,'4'21'24'15,"1"4"3"-15,-2 2-5 16,7 7-1-16,-3-1-3 15,5 4-2-15,-3-5-4 0,3 2-4 16,-4-6-8-16,-1-8-7 16,5 1-9-16,-12-21-7 15,15 10-5-15,-15-10-3 16,17-21 1-16,-11 1 1 16,0-7 5-16</inkml:trace>
          <inkml:trace contextRef="#ctx0" brushRef="#br0" timeOffset="1767.7962">2029 53 26 0,'-15'-11'10'0,"15"11"-2"16,0 0-9-16,3 20-6 0,-3-20-5 16,22 15 0-16,-5-10 1 15,9 1 11-15</inkml:trace>
          <inkml:trace contextRef="#ctx0" brushRef="#br0" timeOffset="2385.2603">2379 120 45 0,'-10'17'26'15,"10"-17"2"-15,-4 19-1 0,8-1-2 16,-4-2-2-16,5 13-3 16,-5-6-2-16,7 8-5 15,-6-5-3 1,6 3-3-16,-2-6-4 0,2 1-3 16,-2-5-1-16,-5-19 1 15,12 22-1-15,-12-22 1 16,0 0 0-16,15 10 0 15,-15-10 0-15,0 0 0 16,0-18 1-16,0 18-1 16,-1-35 0-16,-1 13 1 15,0-5-1-15,2-5 1 16,4-2 0-16,3-4 0 0,1 3 0 16,4 2 1-16,3 3-1 15,4 2 0 1,3 8 1-16,6 8-2 15,-3 7-1-15,6 5 1 0,0 10-2 16,1 7 1-16,-1 9 0 16,0 3-1-16,1 5 0 15,-3-2 1-15,-3 2 1 16,-2 0-1-16,-4-3 0 16,-5-2 1-16,1-6 0 15,-8 0 1-15,-3-1-1 16,-3-4 0-16,-4-2 1 0,1 1-1 15,1-17 0 1,-10 24 0-16,10-24-6 16,-11 17-8-16,11-17-6 0,0 0-5 15,0 17-5 1,0-17-5-16,0 0-1 0,16-5-1 16,-16 5 6-16,27-17 21 15</inkml:trace>
        </inkml:traceGroup>
        <inkml:traceGroup>
          <inkml:annotationXML>
            <emma:emma xmlns:emma="http://www.w3.org/2003/04/emma" version="1.0">
              <emma:interpretation id="{1430E523-41A4-4A69-8357-AB9EDCCB9E2D}" emma:medium="tactile" emma:mode="ink">
                <msink:context xmlns:msink="http://schemas.microsoft.com/ink/2010/main" type="inkWord" rotatedBoundingBox="14000,5538 19861,5601 19851,6600 13989,6537"/>
              </emma:interpretation>
              <emma:one-of disjunction-type="recognition" id="oneOf2">
                <emma:interpretation id="interp10" emma:lang="en-US" emma:confidence="0">
                  <emma:literal>megaspore.</emma:literal>
                </emma:interpretation>
                <emma:interpretation id="interp11" emma:lang="en-US" emma:confidence="0">
                  <emma:literal>megaspore</emma:literal>
                </emma:interpretation>
                <emma:interpretation id="interp12" emma:lang="en-US" emma:confidence="0">
                  <emma:literal>megaspores.</emma:literal>
                </emma:interpretation>
                <emma:interpretation id="interp13" emma:lang="en-US" emma:confidence="0">
                  <emma:literal>mealier.</emma:literal>
                </emma:interpretation>
                <emma:interpretation id="interp14" emma:lang="en-US" emma:confidence="0">
                  <emma:literal>megaphone.</emma:literal>
                </emma:interpretation>
              </emma:one-of>
            </emma:emma>
          </inkml:annotationXML>
          <inkml:trace contextRef="#ctx0" brushRef="#br0" timeOffset="12181.391">13537-84 54 0,'-4'-28'26'15,"4"8"3"-15,-3 5 6 16,3 15-1-16,0 0-2 16,17 20-10-16,-10 6-6 15,6 13-9-15,-2 7-7 16,6 12 0-16,-2 5 0 15,-1 1 0-15,-1 1 0 16,-1-2 0-16,0-7 0 16,-3-5 0-16,-2-8 0 0,-4-13 0 15,4-1-5-15,-7-12-17 16,0-17-6-16,5 16-6 16,-5-16 1-16,0 0 0 15,10-19 0-15,-5 4 5 16,2-8 8-16,7 3 6 15,-2-4 10-15,7 0 4 16</inkml:trace>
          <inkml:trace contextRef="#ctx0" brushRef="#br0" timeOffset="12470.9868">13986 390 21 0,'3'28'13'15,"-3"1"0"-15,2 3 2 16,-4 2-1 0,2 2 0-16,-2-2-2 0,-1 0-5 15,0 0-2-15,-3-3-2 16,1-4-2-16,0-3-2 16,-3-4-4-16,-1-3-3 15,9-17-2-15,-17 20-4 16,17-20-1-16,-15 0 1 15,15 0 0-15,-9-20 1 16,9 1 3-16,2-8 3 16,6-4 1-16,4-6 6 0,4-7 0 15,4-2 0 1</inkml:trace>
          <inkml:trace contextRef="#ctx0" brushRef="#br0" timeOffset="13079.2272">14259 25 68 0,'13'-17'24'0,"3"1"-1"15,-3-3 3-15,4 6 0 0,1-2-5 16,4 8-7-16,-5-2 1 15,8 11-2 1,-4 0-1-16,8 8 0 16,0 0-11-16,3 7-1 0,-3 0 0 15,2 4 0-15,-4 1 0 16,1 0 0-16,-8 2 0 16,-1-1 0-16,-9 5 0 15,-6 1 0-15,-6 1 0 16,-7 3 0-16,-6 1 0 15,-5 1 0-15,-4-1 0 16,-5 2 0-16,-2-2 0 0,0-3 0 16,2-2 0-1,0-4 0-15,4-1 0 16,2-3 0-16,8-3 0 16,5-2 0-16,10-16 0 0,-2 18 0 15,2-18 0-15,22 12 0 16,-3-10 0-16,7-2 0 15,3-2 0-15,3-3 0 16,-1 2 0-16,1-2 0 16,-3-1 0-16,-1 1 0 15,-5 5 0-15,-2-5 0 16,-2 7 0-16,-19-2-10 16,25 0-14-16,-25 0-5 15,23-5-6-15,-23 5 2 16,27-12 0-16,-12 3 1 15,4-1 8-15,5 3 6 16,1-4 6-16,8 0 8 0,3-1 4 16,1 2 0-16</inkml:trace>
          <inkml:trace contextRef="#ctx0" brushRef="#br0" timeOffset="13370.4219">15271 518 45 0,'-3'21'27'15,"-1"4"7"-15,-4-4-1 16,6 2 1-16,2-23-1 16,-5 31-2-16,5-31-15 0,1 15-14 15,-1-15-2-15,0 0-7 16,23 9-16-16,-23-9-6 15,22-10-5-15,-22 10 1 16,34-24 1-16,-19 7-1 16,8 0 8-16,2-4 6 15,-1-3 7-15,8 1 6 16,-4 1 5-16,2 1 1 16,0 2 0-16</inkml:trace>
          <inkml:trace contextRef="#ctx0" brushRef="#br0" timeOffset="13575.3692">15681 479 17 0,'1'19'17'0,"1"1"4"16,0 1 0-16,-6-3-1 15,1 1 1-15,3-19-1 16,-7 27-4-16,7-27-9 16,0 0-12-16,0 0-9 15,22 5-6-15,-22-5 0 16,34-20 0-16,-8 1-1 15,1-1-1-15,2-4 4 16,5-2 5-16,-1-1 7 16,1 2 6-16</inkml:trace>
          <inkml:trace contextRef="#ctx0" brushRef="#br0" timeOffset="13816.7873">16189 409 34 0,'0'0'23'0,"12"21"2"0,-12-21 1 16,10 18 1-16,-10-18 0 15,9 17-3-15,-9-17-7 16,7 16-11-16,-7-16-13 16,0 0-10-16,0 0-6 15,19 8-4-15,-19-8-1 16,15-17 1-16,-7 2-2 15,6-6 4-15,3-4 7 0,-1-11 11 16,4 0 7-16</inkml:trace>
          <inkml:trace contextRef="#ctx0" brushRef="#br0" timeOffset="10291.4946">10485 144 75 0,'-7'-19'31'16,"7"19"2"-16,0 0 1 15,0 0-1-15,0 0-6 0,-2 34-10 16,7-7-12 0,9 11-5-16,-2 6 0 15,3 5 0-15,1 2 0 16,-1 0 0-16,-1-3 0 0,-1-5 0 16,-1-8 0-16,-3-6 0 15,-1-10 0-15,-8-19 0 16,12 17 0-16,-12-17 0 15,0 0 0-15,19-29 0 16,-12 9 0-16,-2-9 0 16,2-5 0-16,0-9 0 15,-2-3 0-15,2-7 0 16,-2 1 0-16,2 1 0 16,1 1 0-16,2 6 0 15,4 8 0-15,0 11 0 16,1 9 0-16,4 11 0 15,5 12 0-15,1 10 0 0,3 9 0 16,1 4 0-16,1 6 0 16,1 3 0-16,0 2 0 15,-2 0 0-15,-3-4 0 16,-4-4 0-16,-5-4 0 16,-4-4 0-16,-1-6 0 15,-12-19 0-15,17 24 0 16,-17-24 0-16,0 0 0 15,0 0 0-15,16-17 0 16,-13-4-1-16,1-4 0 16,-1-8 2-16,2-7 0 15,4-3-1-15,1-1 0 16,5 3 0-16,1 5 0 0,4 7 0 16,4 7 0-16,3 15 0 15,4 14 0-15,2 10 0 16,-3 12 0-1,3 7 0-15,-1 8 0 0,-1 4 0 16,0 8 0-16,-4-5 0 16,-3-2 0-16,0-4 0 15,-2-5 0-15,-7-9-12 16,6-5-10-16,-21-26-7 16,24 17-3-16,-24-17-1 15,20-16 0-15,-17-6 0 16,6-3 7-16,-4-8 6 15,0-4 8-15</inkml:trace>
          <inkml:trace contextRef="#ctx0" brushRef="#br0" timeOffset="10599.6835">11745 178 60 0,'1'20'29'15,"15"-11"-1"-15,2-4 0 16,11 0-1-16,2-7-5 16,7 6-7-16,-2-4-7 15,-1-2-9-15,3 5-11 16,-9-3-7-16,0 4-5 15,-9-6-4-15,1 4 2 0,-21-2-2 16,22-9 1-16,-22 9 5 16,0 0 6-16,-3-22 6 15,3 22 7-15,-31-14 3 16</inkml:trace>
          <inkml:trace contextRef="#ctx0" brushRef="#br0" timeOffset="10788.7424">11857 346 53 0,'-5'29'24'0,"8"0"3"16,4-7 1-16,10 0-2 15,2-8-9-15,7-2-9 16,4-5-8-16,3-4-10 0,3-5-9 16,0-1-9-16,1-4 1 15,-4-5-1-15,1-1 3 16,-2-4 4-16,-3-2 4 15</inkml:trace>
          <inkml:trace contextRef="#ctx0" brushRef="#br0" timeOffset="11599.4867">12784 52 68 0,'-20'-17'29'16,"-8"-4"5"-16,9 4 0 16,-8-3 0-16,8 8-7 15,-5-7-8-15,9 11-9 16,-9-4-10-16,5 7 0 15,-1 1 0-15,1 3 0 16,-1 6 0-16,-3 2 0 16,0 8 0-16,2 7 0 15,1 10 0-15,3 11 0 0,3 8 0 16,4 7 0-16,6 5 0 16,8 1 0-16,9 1 0 15,6-4 0-15,8-4 0 16,8-13 0-16,6-10 0 15,5-10 0-15,3-11 0 16,1-11 0-16,-1-9 0 16,-3-10 0-16,-5-5 0 15,-5-3 0-15,-12-10 0 16,-10 0 0-16,-13-8 0 16,-9-3 0-16,-14-1 0 15,-6 1 0-15,-6 1 0 16,-5 3 0-16,3 6 0 0,2 4 0 15,3 10 0-15,9 6 0 16,22 16 0-16,-27-15 0 16,27 15-7-1,0 0-11-15,15 12-8 0,0-4-4 16,11 11-3-16,-2-4 1 16,10 9 1-16,0 0 5 15,7 0 5-15,0 1 6 16,-5 1 7-16,3 0 5 15,-6 1 3-15,-3 2-2 16,-8 3 2-16,-1 0 7 16,-7 4 4-16,-6 2 3 15,1 2 3-15,-6 0 2 0,-1 0 3 16,-4 3 1-16,-1-6 1 16,-1 4-6-1,-3-5-4-15,4-2-3 16,-5-3-3-16,2-6-6 0,3-3-9 15,1-6-7-15,2-16-5 16,0 0-5-16,0 0-2 16,0 0 0-16,11-34 0 15,-3 6 2-15,-1-7 7 16</inkml:trace>
        </inkml:traceGroup>
      </inkml:traceGroup>
    </inkml:traceGroup>
    <inkml:traceGroup>
      <inkml:annotationXML>
        <emma:emma xmlns:emma="http://www.w3.org/2003/04/emma" version="1.0">
          <emma:interpretation id="{7C3C1AC1-0803-4DA1-A339-A5D062B1165D}" emma:medium="tactile" emma:mode="ink">
            <msink:context xmlns:msink="http://schemas.microsoft.com/ink/2010/main" type="paragraph" rotatedBoundingBox="4080,7387 12177,7920 12100,9093 4003,856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7E8D4C4-DB7F-4365-9B5D-D4D50C1931AE}" emma:medium="tactile" emma:mode="ink">
              <msink:context xmlns:msink="http://schemas.microsoft.com/ink/2010/main" type="line" rotatedBoundingBox="4080,7387 12177,7920 12100,9093 4003,8560"/>
            </emma:interpretation>
          </emma:emma>
        </inkml:annotationXML>
        <inkml:traceGroup>
          <inkml:annotationXML>
            <emma:emma xmlns:emma="http://www.w3.org/2003/04/emma" version="1.0">
              <emma:interpretation id="{E42DA521-ABB8-4C78-ABA6-915C015250F5}" emma:medium="tactile" emma:mode="ink">
                <msink:context xmlns:msink="http://schemas.microsoft.com/ink/2010/main" type="inkWord" rotatedBoundingBox="4078,7416 5617,7518 5555,8451 4016,8349"/>
              </emma:interpretation>
              <emma:one-of disjunction-type="recognition" id="oneOf3">
                <emma:interpretation id="interp15" emma:lang="en-US" emma:confidence="0">
                  <emma:literal>d=</emma:literal>
                </emma:interpretation>
                <emma:interpretation id="interp16" emma:lang="en-US" emma:confidence="0">
                  <emma:literal>d:</emma:literal>
                </emma:interpretation>
                <emma:interpretation id="interp17" emma:lang="en-US" emma:confidence="0">
                  <emma:literal>de</emma:literal>
                </emma:interpretation>
                <emma:interpretation id="interp18" emma:lang="en-US" emma:confidence="0">
                  <emma:literal>ol=</emma:literal>
                </emma:interpretation>
                <emma:interpretation id="interp19" emma:lang="en-US" emma:confidence="0">
                  <emma:literal>cl=</emma:literal>
                </emma:interpretation>
              </emma:one-of>
            </emma:emma>
          </inkml:annotationXML>
          <inkml:trace contextRef="#ctx0" brushRef="#br0" timeOffset="15408.9142">1191 2290 53 0,'0'0'32'16,"3"15"1"-16,-3-15-5 15,0 0-1-15,0 0-3 16,0 0-3-16,-8-18-5 15,8 18-4-15,-2-16-8 16,2 16-3-16,-10-20-1 16,10 20 0-16,-19-22 0 15,19 22-1-15,-29-26 1 16,12 14-1-16,-5 0 1 0,0 2-1 16,-2 0 0-16,-4 0 1 15,-2 1 0-15,-3 6 0 16,-4-1 0-16,-3 6 0 15,-1 3 0-15,-3 5 0 16,-2 6 0-16,2 4 0 16,1 4 0-16,2 5 0 15,5 2 0-15,7 6 0 16,9-1 0-16,6 1 1 16,9 1-1-16,12-1 1 15,8 0 0-15,9 1 0 16,8-4-1-16,2-3-1 15,7-6 0-15,4-8 0 0,4-5-1 16,-1-9-1-16,0-9 1 16,1-6 0-16,1-5 0 15,-4-10-7 1,5 6-6-16,-12-8-7 0,2 5-6 16,-12-1-5-16,0 3-1 15,-13-4-5-15,-4 1 1 16,-9-1 20-16</inkml:trace>
          <inkml:trace contextRef="#ctx0" brushRef="#br0" timeOffset="15795.9095">955 1725 101 0,'-24'5'34'0,"16"12"-1"15,-4 2-8-15,12 15-4 16,-5 3-4-16,10 14-3 16,2 7-8-16,5 3-5 15,1 6-2-15,3-1 1 16,3-1-1-16,1-4 0 15,2-6 0-15,0-6 0 16,-3-8 0-16,2-4 1 16,-3-8-1-16,1-5 1 15,-5-5-1-15,-14-19 1 16,15 24-2-16,-15-24-7 0,0 0-8 16,0 0-6-16,0 0-6 15,16-11-5-15,-16 11 0 16,15-32-1-16,0 8 2 15,2-1 6-15</inkml:trace>
          <inkml:trace contextRef="#ctx0" brushRef="#br0" timeOffset="16115.8145">1611 2108 90 0,'0'0'34'0,"20"22"-1"16,-4-15-9-16,13 5-4 15,0-6-4-15,8 3-5 16,2-2-12-16,-3-5-16 16,7 8-8-16,-11-9-6 15,4 6-4-15,-14-3 1 0,-1 2 0 16,-21-6-1-16</inkml:trace>
          <inkml:trace contextRef="#ctx0" brushRef="#br0" timeOffset="16328.2513">1671 2447 66 0,'25'8'24'15,"6"-5"-2"-15,3-1-10 16,4-4-8-16,4-1-10 0,-3-2-8 15,2-2-5-15,-1 0-6 16,-4 1 1-16,-2-1 0 16,-9-3 9-1</inkml:trace>
        </inkml:traceGroup>
        <inkml:traceGroup>
          <inkml:annotationXML>
            <emma:emma xmlns:emma="http://www.w3.org/2003/04/emma" version="1.0">
              <emma:interpretation id="{1FB23CB3-E291-4801-B3C1-C443378F21E6}" emma:medium="tactile" emma:mode="ink">
                <msink:context xmlns:msink="http://schemas.microsoft.com/ink/2010/main" type="inkWord" rotatedBoundingBox="6266,7531 7883,7637 7825,8526 6207,8419"/>
              </emma:interpretation>
              <emma:one-of disjunction-type="recognition" id="oneOf4">
                <emma:interpretation id="interp20" emma:lang="en-US" emma:confidence="0.5">
                  <emma:literal>slit</emma:literal>
                </emma:interpretation>
                <emma:interpretation id="interp21" emma:lang="en-US" emma:confidence="0">
                  <emma:literal>Slit</emma:literal>
                </emma:interpretation>
                <emma:interpretation id="interp22" emma:lang="en-US" emma:confidence="0">
                  <emma:literal>Skit</emma:literal>
                </emma:interpretation>
                <emma:interpretation id="interp23" emma:lang="en-US" emma:confidence="0">
                  <emma:literal>skit</emma:literal>
                </emma:interpretation>
                <emma:interpretation id="interp24" emma:lang="en-US" emma:confidence="0">
                  <emma:literal>Split</emma:literal>
                </emma:interpretation>
              </emma:one-of>
            </emma:emma>
          </inkml:annotationXML>
          <inkml:trace contextRef="#ctx0" brushRef="#br0" timeOffset="18808.4033">3217 2178 51 0,'-3'-19'29'0,"3"19"6"15,-2-27-8-15,2 27-3 16,-2-29-4-16,2 29-4 15,-3-27-2-15,3 27-4 16,-7-24-6-16,7 24-3 16,-17-26-1-16,17 26 2 15,-31-20-1-15,12 13 0 16,-5-2 1-16,-3 8 0 16,-5 1 0-16,-2 3 0 15,-4 7 0-15,0 4-1 16,1 5-1-16,-2 3 0 15,1 3-1-15,6 1 0 16,4 3 0-16,4-4-2 0,11 3 0 16,3-8 0-16,10-3 1 15,0-17 0-15,18 26 0 16,-2-20 0-16,9-2 1 16,3-4 0-16,2 0 1 15,4-2 0-15,2 2 0 16,0 3 0-16,5 3 0 15,-2 2 0-15,1 4 0 16,-3 3-1-16,-3 6 1 16,-3 4 0-16,-5 2 1 15,-4 2 0-15,-9 2 1 16,-4 3 0-16,-7-2 1 16,-6 2-1-16,-8-1 0 0,-1-3 1 15,-8-1-2-15,-1-1 1 16,-7-5-1-1,-2-6-1-15,-3-3 0 16,-2-5 0-16,-1-8 0 0,-1-4-1 16,-1-6 1-16,0-4-1 15,3-4-1-15,2-5 1 16,5 3-1-16,1-5-6 16,13 7-5-16,-2-3-6 15,17 20-4-15,-5-23-6 16,5 23-4-16,24-13-2 15,-2 8 0-15,5-2 5 0,4-7 20 16</inkml:trace>
          <inkml:trace contextRef="#ctx0" brushRef="#br0" timeOffset="19218.1385">3372 1876 53 0,'0'0'28'0,"0"0"5"16,19 45-6-16,-12-13-5 15,5 12-1-15,-4 2-5 0,9 14-3 16,-3-4-3-16,0 5-3 16,-1-1-6-16,-2-2-1 15,-3-4 0-15,1-1 1 16,-2-9 0-16,-4-5-1 16,0-6 1-16,-1-6-1 15,0-5 0-15,1-7-2 16,-3-15-8-16,0 0-7 15,14 17-5-15,-14-17-5 16,10-18-4-16,-3-3-2 16,7-3-3-16,-1-6 2 15,3-9 13-15</inkml:trace>
          <inkml:trace contextRef="#ctx0" brushRef="#br0" timeOffset="19448.7932">3772 2208 29 0,'0'26'20'0,"5"3"-3"15,2 6-1-15,1 1-1 16,2 7-1-16,2-4-2 16,2-2-3-16,-2-1-3 15,0-12-6-15,0 0-7 16,-12-24-4-16,19 20-6 15,-19-20-3-15,17-10-2 0,-10-5-3 16,-2-11 1-16,1 1 13 16</inkml:trace>
          <inkml:trace contextRef="#ctx0" brushRef="#br0" timeOffset="19596.7773">3799 2060 44 0,'0'0'14'15,"-10"-17"-3"-15,10 17-7 16,0 0-7-16,15-3-5 16,-15 3-6-16,29-7-3 15,-10-2 3-15,7 3-2 16</inkml:trace>
          <inkml:trace contextRef="#ctx0" brushRef="#br0" timeOffset="20063.7553">4000 2287 100 0,'26'1'34'16,"-2"-4"-7"-1,0-6-10-15,10-1-12 16,2-2-14-16,3-3-12 0,4 3-14 15,-4-3 1-15,4 3-2 16,-6-2 0-16</inkml:trace>
          <inkml:trace contextRef="#ctx0" brushRef="#br0" timeOffset="19859.6956">4096 1902 68 0,'2'31'35'0,"-4"1"-3"16,9 14-5-16,-4 0-5 15,9 15-1-15,-5-5-7 16,7 9-2-16,-2-2-8 15,1-4-4-15,-1-1-1 16,0-7-7-16,2-1-9 0,-6-15-8 16,4-2-6-1,-5-14-5-15,-7-19 1 16,0 0-1-16,0 0 2 0</inkml:trace>
        </inkml:traceGroup>
        <inkml:traceGroup>
          <inkml:annotationXML>
            <emma:emma xmlns:emma="http://www.w3.org/2003/04/emma" version="1.0">
              <emma:interpretation id="{252154FE-2594-42B6-A718-C3704EE36356}" emma:medium="tactile" emma:mode="ink">
                <msink:context xmlns:msink="http://schemas.microsoft.com/ink/2010/main" type="inkWord" rotatedBoundingBox="8283,7809 12167,8064 12100,9093 8215,8837"/>
              </emma:interpretation>
              <emma:one-of disjunction-type="recognition" id="oneOf5">
                <emma:interpretation id="interp25" emma:lang="en-US" emma:confidence="0.5">
                  <emma:literal>spacing</emma:literal>
                </emma:interpretation>
                <emma:interpretation id="interp26" emma:lang="en-US" emma:confidence="0">
                  <emma:literal>Spacing</emma:literal>
                </emma:interpretation>
                <emma:interpretation id="interp27" emma:lang="en-US" emma:confidence="0">
                  <emma:literal>spacings</emma:literal>
                </emma:interpretation>
                <emma:interpretation id="interp28" emma:lang="en-US" emma:confidence="0">
                  <emma:literal>Spacings</emma:literal>
                </emma:interpretation>
                <emma:interpretation id="interp29" emma:lang="en-US" emma:confidence="0">
                  <emma:literal>spading</emma:literal>
                </emma:interpretation>
              </emma:one-of>
            </emma:emma>
          </inkml:annotationXML>
          <inkml:trace contextRef="#ctx0" brushRef="#br0" timeOffset="20943.0931">5030 2293 71 0,'3'-18'33'16,"4"2"0"-16,-11-4-7 15,4 20-2-15,-5-34-4 16,5 34-4-16,-13-27-8 15,13 27-6-15,-22-19-1 16,4 14 0-16,3 3-1 16,-5 2 0-16,-1 5 0 15,-3 4 0-15,0 4-1 0,-3 3 0 16,1 1 1-16,3 3 0 16,2 1-1-16,4-1 1 15,7-1-1-15,8-2 2 16,7-2-1-16,-5-15 1 15,34 26-1-15,-6-20 0 16,2 1 0-16,4-2 1 16,4-1-1-16,0-1-1 15,-1 4 1-15,1 1 0 16,-1 3 0-16,-1 4 1 16,-4 4-1-16,-4 3 1 15,-3 0-1-15,-8 5 1 16,-3 0-1-16,-10 2-1 0,-10 2 1 15,-6-4 0-15,-8 2-1 16,-4-5 0-16,-7 1 1 16,-1-2-1-16,-2-8 1 15,0-3 0-15,0-5 0 16,3-6 1-16,5-4-1 16,6-4-1-16,20 7-6 15,-19-29-8-15,26 14-6 16,1-14-8-16,13 3-5 15,4-4-1-15,13 3 0 16,1-2 0-16,7 1 15 16</inkml:trace>
          <inkml:trace contextRef="#ctx0" brushRef="#br0" timeOffset="21340.9772">5323 2353 97 0,'0'0'35'16,"-19"12"-3"-16,21 10-11 16,-2 0-4-16,10 17-5 0,1 5-2 15,6 11-2-15,0 8-7 16,3 2 0-16,-1 3-2 16,0 1 1-16,-2 1-1 15,-5-8 0-15,0-5-1 16,-5-9-10-16,3-4-7 15,-8-11-5-15,4-6-4 16,-6-27-3-16,2 19-3 16,-2-19-1-16,-2-21 1 15,-3-4 23-15</inkml:trace>
          <inkml:trace contextRef="#ctx0" brushRef="#br0" timeOffset="21691.4593">5345 2389 66 0,'14'-22'31'0,"7"3"0"16,-1-2-2-16,11 13-6 16,-2-1-5-16,8 13-4 15,-4 6-5-15,3 9-3 16,-4 5-1-16,2 4-1 15,-3 5-4-15,-5-1-1 16,-6 4-1-16,-8-4-2 16,-4 4-1-16,-9-7-1 0,-3 5-3 15,-11-7-1-15,-2 6-1 16,-10-11-2-16,-1 0 1 16,-11-7 0-16,7 0-2 15,-9-6 0-15,5-1-2 16,0-6-3-16,9-4 0 15,4-3-1-15,23 5-2 16,-13-25 3-16,18 3 12 16</inkml:trace>
          <inkml:trace contextRef="#ctx0" brushRef="#br0" timeOffset="22452.2439">6100 2496 100 0,'-5'-15'36'15,"-11"-6"-5"-15,16 21-6 0,-27-29-5 16,27 29-5-16,-36-20-6 15,16 13-4-15,-4 4-6 16,-2 1 0-16,-1 4 0 16,-4 3 0-16,2 8-1 15,2 3 1-15,0 7 1 16,3 8 0-16,3 5-1 16,8 6 2-16,4 6-2 15,9 1 1-15,7 1 0 16,6-4 0-16,6-5 1 15,9-7-1-15,4-11 0 16,4-9 0-16,1-9 1 0,4-10-1 16,-1-7 0-16,-3-7 0 15,-1-3 0-15,-5-5 1 16,-6 2-1-16,-6-3 0 16,-5 3 1-16,-7-2-1 15,-6 3 0-15,-4 3 0 16,-2 3 0-16,-4 2 0 15,9 16 0-15,-15-20 0 16,15 20-1-16,0 0 1 0,0 0 0 16,-12 22 0-1,17-2 0-15,4 8 0 16,3 2 1-16,3 4-1 16,2 4 0-16,2-1 0 0,0 1 0 15,1-4 0-15,4 0-10 16,-9-16-8-16,9 3-7 15,-24-21-8-15,36 13-2 16,-19-14 0-16,5-4 1 16,-3-7-2-16</inkml:trace>
          <inkml:trace contextRef="#ctx0" brushRef="#br0" timeOffset="22903.2694">6810 2555 126 0,'-15'-27'36'0,"15"27"-2"15,-33-24-12-15,16 21-7 16,-10-2-6-16,5 3-9 16,-4 4-1-16,2 1 1 15,0 8-1-15,0 4 0 16,2 5 1-16,2 6 0 16,1 6-1-16,3 4 1 0,8 3 0 15,1 0 0-15,9 4 0 16,5-4 0-16,6-2 0 15,6-4 0-15,3-8 1 16,4-3-1-16,3-6-3 16,-2-11-5-16,9 0-6 15,-9-14-3-15,11 1-3 16,-9-14-4-16,10 1-4 16,-8-9-3-16,5-3 1 15,-4-4 4-15,-3-4 3 16,0 2 9-16</inkml:trace>
          <inkml:trace contextRef="#ctx0" brushRef="#br0" timeOffset="23226.8635">6999 2390 9 0,'-15'9'5'0,"15"-9"-2"16,19 7-9-16,0-11-2 15,6 3 6-15,2-8 2 16</inkml:trace>
          <inkml:trace contextRef="#ctx0" brushRef="#br0" timeOffset="23075.765">7054 2477 47 0,'0'0'20'0,"-5"21"-3"16,3 2-2-16,6 8-3 16,-1 5-3-16,4 3-1 15,5 2-4-15,1-4-7 16,5-1-6-16,4-7-4 15,-4-10-5-15,5-11-5 16,-3-13 0-16,-1-9 0 16,-4-9 4-16</inkml:trace>
          <inkml:trace contextRef="#ctx0" brushRef="#br0" timeOffset="23676.2531">7266 2355 79 0,'0'15'32'16,"-7"0"-1"-1,10 13-3-15,-6-1-4 0,11 14-5 16,-4-2-3-16,6 7-5 16,-1 0-8-16,3-2-3 15,-1-7 0-15,0-4 0 16,-1-8-1-16,0-9-1 15,-10-16 0-15,16 11 1 16,-16-11-1-16,0 0 1 16,15-18-1-16,-13 1 1 15,1-7 0-15,-1-5 1 16,-1-7 0-16,1-5 0 0,0-6 0 16,1-3 0-16,2 3 0 15,6 1 0-15,1 7 0 16,1 5 0-1,6 11 1-15,5 13 0 0,2 12 0 16,6 10 0-16,2 12 0 16,2 8 0-16,1 5 1 15,1 9-1-15,1 0 0 16,-3 0-1-16,0-3-1 16,-5-7-11-16,3-2-7 15,-10-16-7-15,8-4-6 16,-6-16-4-16,3-5 3 15,-5-13-1-15,3-4 1 0</inkml:trace>
          <inkml:trace contextRef="#ctx0" brushRef="#br0" timeOffset="24377.3216">8300 2397 98 0,'0'0'34'0,"0"0"1"15,-20-12-8-15,20 12-5 16,-24-24-5-16,24 24-6 16,-29-23-7-16,8 12-4 15,1 3 0-15,-3 4 0 16,0 6 0-16,-3 7-1 15,0 6 1-15,1 7-1 0,1 7 1 16,2 5-1-16,6 4 1 16,6 4 0-16,8 1 0 15,11-1 0-15,6-4 0 16,7-4 0-16,7-7-1 16,4-8 0-16,3-9-1 15,1-10 1-15,1-5 0 16,-2-11 0-16,-4-4 0 15,-3-7 0-15,-5 0 1 16,-3-4 1-16,-8-3 0 16,-4 2 0-16,-2-1 0 15,-6 4 0-15,-1 0 0 0,-1 7 0 16,-1 2 0-16,2 20-1 16,-4-22 1-1,4 22 0-15,0 0 0 16,6 18 0-16,-1 5-1 0,7 7 1 15,3 9-1-15,5 11 1 16,4 9-2-16,2 4 1 16,0 9 0-16,1-1-1 15,-3 4 1-15,-5-3-1 16,-6-4 1-16,-6-4-1 16,-9-4 1-16,-5-9 0 15,-10-5 1-15,-3-9 0 16,-9-8 0-16,-2-8 0 15,-6-9 0-15,-3-7 0 16,1-9-1-16,2-6-1 0,2-2-6 16,0-10-11-1,11 3-10-15,0-6-9 0,14 3 1 16,-1-6-1-16,13 3-1 16,1-1 0-16</inkml:trace>
        </inkml:traceGroup>
      </inkml:traceGroup>
    </inkml:traceGroup>
    <inkml:traceGroup>
      <inkml:annotationXML>
        <emma:emma xmlns:emma="http://www.w3.org/2003/04/emma" version="1.0">
          <emma:interpretation id="{3F728B8A-9ADC-40C4-B0A6-71682714B0EA}" emma:medium="tactile" emma:mode="ink">
            <msink:context xmlns:msink="http://schemas.microsoft.com/ink/2010/main" type="paragraph" rotatedBoundingBox="4188,9258 19266,9467 19251,10509 4173,1030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768023B-EAB3-4717-B797-17A49E6F0DDC}" emma:medium="tactile" emma:mode="ink">
              <msink:context xmlns:msink="http://schemas.microsoft.com/ink/2010/main" type="line" rotatedBoundingBox="4188,9258 19266,9467 19251,10509 4173,10301"/>
            </emma:interpretation>
          </emma:emma>
        </inkml:annotationXML>
        <inkml:traceGroup>
          <inkml:annotationXML>
            <emma:emma xmlns:emma="http://www.w3.org/2003/04/emma" version="1.0">
              <emma:interpretation id="{A94FD340-1185-4C95-AED8-E344F72E8140}" emma:medium="tactile" emma:mode="ink">
                <msink:context xmlns:msink="http://schemas.microsoft.com/ink/2010/main" type="inkWord" rotatedBoundingBox="4187,9308 9107,9376 9096,10137 4177,10068"/>
              </emma:interpretation>
              <emma:one-of disjunction-type="recognition" id="oneOf6">
                <emma:interpretation id="interp30" emma:lang="en-US" emma:confidence="1">
                  <emma:literal>order</emma:literal>
                </emma:interpretation>
                <emma:interpretation id="interp31" emma:lang="en-US" emma:confidence="0">
                  <emma:literal>Order</emma:literal>
                </emma:interpretation>
                <emma:interpretation id="interp32" emma:lang="en-US" emma:confidence="0">
                  <emma:literal>orders</emma:literal>
                </emma:interpretation>
                <emma:interpretation id="interp33" emma:lang="en-US" emma:confidence="0">
                  <emma:literal>Orders</emma:literal>
                </emma:interpretation>
                <emma:interpretation id="interp34" emma:lang="en-US" emma:confidence="0">
                  <emma:literal>Girder</emma:literal>
                </emma:interpretation>
              </emma:one-of>
            </emma:emma>
          </inkml:annotationXML>
          <inkml:trace contextRef="#ctx0" brushRef="#br0" timeOffset="28250.9952">2957 3948 109 0,'-17'-14'36'0,"17"14"-2"16,-22-17-10-16,22 17-8 0,-24-19-5 15,9 9-5-15,-4 5-6 16,-5 0 0-16,0 3-1 15,-3 2 0-15,-2 2 1 16,-2 1 1-16,4 8-3 16,0 2 1-16,1 4 1 15,7 5 0-15,2 4 0 16,9 3 0-16,6 3 0 16,9 6 1-16,7-1 1 15,8-1-2-15,10-4 0 16,9-5 0-16,5-6 0 15,5-13-1-15,4-4 0 16,0-11-1-16,1-5 1 0,-5-10-1 16,-5-5 2-16,-6-6 0 15,-11 1 1-15,-7 0 0 16,-12-2 0-16,-8-1-2 16,-13 3 2-16,-7 0-2 15,-6 3 1-15,-5 2 1 16,0 5-1-16,0 1-1 15,1 6 0-15,5-1-3 16,23 16-7-16,-23-11-4 0,23 11-5 16,0 0-5-1,0 0-4-15,21 1-3 16,-1-1-2-16,1-1 4 16,3-8 6-16,5 6 20 0</inkml:trace>
          <inkml:trace contextRef="#ctx0" brushRef="#br0" timeOffset="28643.2556">3272 3781 64 0,'-4'20'34'16,"9"13"-3"-16,-5-4-5 16,9 13-2-16,-6-3-5 15,9 11-4-15,-3-9-3 16,6 4-3-16,0-4-9 15,-1-5 0-15,-2-4 0 16,2-8 0-16,-4-7-1 0,-10-17 0 16,15 19-3-16,-15-19-4 15,0 0-1-15,-3-24 1 16,-2 7-1-16,-2-10 1 16,0 0 1-16,-3-7 5 15,3-6 5-15,4 3 4 16,1-7 1-16,9 5-1 15,-2-2 2-15,7 7-2 16,3 5 0-16,4 5-7 16,1 9 1-16,6 1-6 15,5 16-11-15,-6-1-6 16,11 10-6-16,-5-3-5 16,6 6-3-16,-4-2 2 0,6 0-1 15,-6-2 19-15</inkml:trace>
          <inkml:trace contextRef="#ctx0" brushRef="#br0" timeOffset="29336.2652">4132 4040 76 0,'0'0'36'16,"-2"-26"1"-16,-6 6-8 0,8 20-6 16,-19-36-6-16,9 19-5 15,-11-3-5-15,-1 2-5 16,-4 8-3-16,-1 5 0 15,-2 7 0-15,-2 6-1 16,-1 9 1-16,-1 11 0 16,4 6-1-16,2 7 2 15,10 1 0-15,5 2 1 16,10 4-1-16,7-5 0 0,11-4 0 16,8-10-1-1,8-7 0-15,4-15 0 16,5-11-1-16,2-15 0 15,-2-6 0-15,0-13 0 0,-6-2 0 16,-2-5-1-16,-6-2 1 16,-6-3-1-16,-11 1 3 15,-5 0 0-15,-7-2 1 16,-5 3 0-16,-5 0 1 16,-1 6 2-16,-4 3 0 15,3 10 0-15,0 8-2 16,14 21 0-16,-15-10-1 15,15 10 0-15,-2 27 1 16,8 4-1-16,0 8-1 16,5 9 0-16,2 4 0 15,1 5 1-15,1 2-1 16,-1 2 1-16,-2-3-2 0,-2-2 2 16,2-8-2-16,-3-7 1 15,-3-7-1-15,0-10-2 16,2-2-11-16,-8-22-5 15,14 19-6-15,-14-19-6 16,0 0-3-16,0 0-1 16,20-22-1-16,-20 22 4 15</inkml:trace>
          <inkml:trace contextRef="#ctx0" brushRef="#br0" timeOffset="29823.3261">4473 4123 33 0,'29'5'27'0,"-12"-8"3"16,7 1-3-16,-3-5-1 15,8 6-3-15,-7-8-2 16,7 6-4-16,-7-8-5 15,2 6-5-15,-4-3-6 16,1-2-1-16,-6-2 0 16,1-2 0-16,-16 14 0 15,22-31 0-15,-17 14 1 16,0 0-1-16,-8 0 0 0,-2 2 1 16,5 15 0-16,-24-24 0 15,7 19-1-15,-4 5 2 16,-3 5-2-16,-3 5 1 15,0 9 0-15,1 5 0 16,-1 7-1-16,-1 3 1 16,6 5-2-16,7 3 1 15,6 4-1-15,6 2 1 16,10-2-2-16,6-4 1 16,10-4-1-16,6-11 0 15,10-1-7-15,-2-18-6 16,8-3-6-16,-4-17-5 0,5 0-2 15,-7-13-2-15,2-1 0 16,-5-8-1-16,-4-1 7 16</inkml:trace>
          <inkml:trace contextRef="#ctx0" brushRef="#br0" timeOffset="30198.5763">5055 4019 74 0,'0'0'31'0,"0"0"-2"16,0 0-3-16,-17 19-4 15,19 5-3-15,-4 0-5 16,11 6-4-16,-1 6-8 16,6 1-2-16,1 1 1 15,1-1-1-15,1-3 0 0,0-3 0 16,-2-5 0-16,-5-4-1 16,-10-22-4-16,16 17-3 15,-16-17-2 1,0 0 1-16,1-22 0 0,-9-2 1 15,1-4 0-15,-3-6 3 16,-4-5 9-16,9 0 3 16,-3-3 2-16,9 2-1 15,3-2 0-15,9 8 0 16,4-2 0-16,9 9-5 16,6 5-3-16,1 3 0 15,4 5 0-15,-2 3-10 16,5 7-10-16,-7-1-6 0,6 5-7 15,-1-3 0 1,-1 1-2-16,-1-3 1 16,2 0 6-16</inkml:trace>
          <inkml:trace contextRef="#ctx0" brushRef="#br0" timeOffset="26922.696">704 3846 37 0,'0'0'25'15,"-20"-14"6"-15,20 14-1 16,0 0-4-16,-15-5 0 16,15 5-3-16,0 0-3 15,0 0-6-15,0 0-4 16,0 0-10-16,-6 24 0 0,13-6 0 15,5 8 1-15,4 5-2 16,2 4 2-16,5 6-1 16,-1 3 1-1,2-1-1-15,0-2 0 0,-2-4 0 16,-4-4 0-16,-2-8 0 16,-2-4 1-16,-14-21-1 15,17 20 1-15,-17-20 0 16,0 0 0-16,8-17 0 15,-8 0-1-15,0-5 0 16,-2-5 0-16,1-4 0 16,-1-6-1-16,2-3 0 15,0-2-1-15,0-1 2 0,5-1-1 16,0 5 1-16,4 1-1 16,3 6 2-1,1 8-1-15,4 7 0 16,4 7 2-16,6 10-2 0,2 12 1 15,4 7-2-15,-1 8 1 16,2 7-1-16,2 3 0 16,0 3 0-16,-5 0 1 15,-4 0-1-15,-3-5 0 16,-5-4 1-16,-2-4 0 16,-4-6-1-16,-6-4 1 15,-7-17-1-15,10 18 1 0,-10-18 0 16,0 0 0-1,0 0 0-15,-1-25 0 16,-1 6 0-16,0-6 0 16,2-6-1-16,2-1 0 15,3-4 0-15,2-3-2 0,5 1 4 16,2 4-2-16,8 5 2 16,2 9 0-16,1 8 0 15,6 5-1-15,1 14 1 16,1 8 1-16,-1 9-3 15,1 5 1-15,-3 3 0 16,-2 4-1-16,-4-2 0 16,-7 2 2-16,-2-4-2 15,-3-3 1-15,-3-3-4 16,-9-8-7-16,1 1-6 16,-1-19-4-16,-3 15-6 15,3-15-3-15,0 0-3 0,0 0-1 16,-16-23 2-16,16 7 7 15,0-4 24-15</inkml:trace>
          <inkml:trace contextRef="#ctx0" brushRef="#br0" timeOffset="27247.7829">1937 3841 106 0,'15'11'36'15,"1"0"-1"-15,-16-11-12 16,39 8-5-16,-17-8-6 15,7 4-4-15,2-3-9 16,-4-1-4-16,5 0-8 16,-11-7-9-16,8 6-5 15,-14-8-5-15,6 8-3 16,-21 1-3-16,17-7 2 16,-17 7 8-16</inkml:trace>
          <inkml:trace contextRef="#ctx0" brushRef="#br0" timeOffset="27447.7971">2000 4109 74 0,'29'7'25'15,"5"-7"-4"-15,5 0-11 16,6-3-13-16,1-1-10 15,-4-1-11-15,-1-1-1 16,-8 0-3-16,-6 0 1 16,-6-3 18-16</inkml:trace>
        </inkml:traceGroup>
        <inkml:traceGroup>
          <inkml:annotationXML>
            <emma:emma xmlns:emma="http://www.w3.org/2003/04/emma" version="1.0">
              <emma:interpretation id="{EF47D8BB-79C6-402A-84D7-867303ED3D9E}" emma:medium="tactile" emma:mode="ink">
                <msink:context xmlns:msink="http://schemas.microsoft.com/ink/2010/main" type="inkWord" rotatedBoundingBox="9745,9426 13325,9475 13315,10143 9736,10093"/>
              </emma:interpretation>
              <emma:one-of disjunction-type="recognition" id="oneOf7">
                <emma:interpretation id="interp35" emma:lang="en-US" emma:confidence="1">
                  <emma:literal>number</emma:literal>
                </emma:interpretation>
                <emma:interpretation id="interp36" emma:lang="en-US" emma:confidence="0">
                  <emma:literal>numbers</emma:literal>
                </emma:interpretation>
                <emma:interpretation id="interp37" emma:lang="en-US" emma:confidence="0">
                  <emma:literal>numbed</emma:literal>
                </emma:interpretation>
                <emma:interpretation id="interp38" emma:lang="en-US" emma:confidence="0">
                  <emma:literal>numbest</emma:literal>
                </emma:interpretation>
                <emma:interpretation id="interp39" emma:lang="en-US" emma:confidence="0">
                  <emma:literal>numb</emma:literal>
                </emma:interpretation>
              </emma:one-of>
            </emma:emma>
          </inkml:annotationXML>
          <inkml:trace contextRef="#ctx0" brushRef="#br0" timeOffset="31168.1166">6243 3953 103 0,'-15'-7'35'0,"15"7"-3"15,0 0-8-15,0 0-6 16,-7 27-5-16,7-11-7 16,5 9-5-16,2 2-1 15,3 6 1-15,0-1-1 16,1 4 1-16,-1-2-1 0,0-2 0 15,-1-1 0-15,-2-7 0 16,-4-4-1-16,0-5 1 16,-3-15-1-16,0 0 1 15,0 0-1-15,0 0 0 16,0 0 1-16,12-15-1 16,-12-2 0-16,2-3 0 15,0-4 1-15,-2-2-1 16,3-1 1-16,1-4 0 15,2 1 0-15,1-3-1 16,3 3 1-16,2 1 0 16,4 2 1-16,3 3-1 0,1 5 0 15,2 7 1-15,0 4 0 16,4 9 0-16,-2 8 0 16,3 4 0-1,-1 10 0-15,1 4 0 0,0 3 0 16,1 6 0-16,-3 2 0 15,-2 1 0-15,-3-2-1 16,-5-3 1-16,-3-1 0 16,-1-6-1-16,-5-3 0 15,-4-9-1-15,5 0-9 16,-7-15-4-16,0 0-5 16,0 0-5-16,0 0-4 15,0 0-4-15,0-29-4 0,0 9 2 16,5-6 8-16,2-1 12 15</inkml:trace>
          <inkml:trace contextRef="#ctx0" brushRef="#br0" timeOffset="31631.6986">6851 3960 67 0,'-15'18'33'0,"15"-2"1"15,0-16-5-15,-4 37-7 16,4-16-4-16,10 7-5 16,-3 0-2-16,7 2-4 15,-1 3-4-15,5-1-3 16,4-1 0-16,0-7-1 16,4-1 0-16,-3-6 0 15,1-5 0-15,0-8 1 0,2-8-1 16,-4-8 1-16,2-5 0 15,-5-3 0-15,-1-6 0 16,-2-4 0-16,-1-3 0 16,-3 1 0-16,-3-4 0 15,-2 4 0-15,-2 0 0 16,-2 3 0-16,-3 1 0 16,0 6 0-16,-2 4 0 15,1 1-1-15,1 17 2 16,-2-19-1-16,2 19 0 15,0 0-1-15,0 0 1 16,0 0 0-16,0 0 0 16,0 0-6-16,0 0-8 0,15 3-6 15,-15-3-7-15,0 0-2 16,19 16-5-16,-19-16 1 16,17 10-1-16,-17-10 6 15</inkml:trace>
          <inkml:trace contextRef="#ctx0" brushRef="#br0" timeOffset="32502.5048">7428 3989 94 0,'0'0'36'0,"-9"-24"0"16,9 24-8-16,-10-17-7 16,10 17-6-16,0 0-7 15,0 0-7-15,0 0-2 16,0 15 1-16,3 0 0 16,3 6 0-16,0 4 0 15,3 6 0-15,1 3 1 16,2 7-1-16,2 1-1 15,-1 1 1-15,1 0 0 16,0-6 0-16,-1-3 0 0,-2-5-1 16,-1-9 1-16,-2-4 0 15,-8-16-1-15,0 0 0 16,0 0 1-16,0 0-1 16,12-31 0-16,-12 4 1 15,-1-6 0-15,-1-4-1 16,0-6 1-16,-3-6 0 15,3 1 0-15,1-1 0 16,2 5 0-16,1 0-1 16,3 4 1-16,5 8 0 15,4 10 1-15,2 8-1 16,2 9 1-16,4 10 0 16,2 7-1-16,4 10 2 0,-3 7-1 15,1 7 0-15,-1 2 0 16,1 2 0-16,-4 1-1 15,-3-2 1-15,-2-1-1 16,-3-4 0-16,-4-5 0 16,-1-9 0-16,-3-3-1 15,-6-17 0-15,9 17 0 16,-9-17 1-16,0 0-1 16,7-20 0-16,-6 3 1 15,1-5 0-15,-2-6 0 16,0-7-1-16,0-4 1 15,4-2 0-15,1-2 0 16,2-1-1-16,3 1 1 0,3 8-1 16,3 6 2-16,1 10 0 15,3 12-1 1,4 9 1-16,0 10 0 16,2 10 1-16,1 9-1 0,0 3 1 15,2 5-2-15,2 3 0 16,-4-1 0-16,1-2 1 15,-4-3-2-15,-2-5 1 16,-2-2-7-16,-6-12-7 16,1 0-6-16,-15-17-5 15,19 6-4-15,-19-6-2 16,12-18-4-16,-9 2 1 16,1-4 6-16,1 0 10 15</inkml:trace>
          <inkml:trace contextRef="#ctx0" brushRef="#br0" timeOffset="33188.7492">8379 3784 82 0,'-7'-22'35'16,"7"22"-1"-16,-7-24-5 15,7 24-5-15,0 0-5 16,0 0-4-16,15 29-6 16,-3-5-8-16,0 7 0 0,0 8 0 15,2 3 1-15,1 6-1 16,0-4-1-16,-1 6 0 15,-4-6 0-15,1-5-1 16,-1-7 1-16,-2-4-1 16,3-10 1-16,-11-18-1 15,0 0 0-15,15 7 1 16,-15-7-1-16,3-32 1 16,-4 6-1-16,-1-8 1 15,-1-1 1-15,1-3-1 16,0-1 1-16,4 2-3 15,3 1 3-15,4 5-2 0,1 6 1 16,2 9 0-16,6 11 1 16,1 9-1-16,3 6 0 15,4 12 2-15,0 5-1 16,-1 4 0-16,4 1 0 16,0 6-1-16,-1-6 0 15,-4-1 0-15,-7-4-1 16,-2-3 1-16,-7-4-1 15,-4-1 0-15,-4-19 0 16,-12 24 0-16,12-24 1 16,-34 10-1-16,12-8-1 15,-4-4-2-15,2 2-5 16,-5-7-4-16,10 5-1 0,-5-6-3 16,24 8-3-16,-20-15-4 15,20 15-3 1,5-21 1-16,-5 21 0 15,22-25 3-15,-6 9 3 0,4 3 2 16,-1-4 15-16</inkml:trace>
          <inkml:trace contextRef="#ctx0" brushRef="#br0" timeOffset="33999.8181">9019 4092 79 0,'0'0'35'16,"30"-5"-1"-1,-30 5-6-15,29-15-3 0,-29 15-5 16,28-26-5-16,-18 9-6 16,2 0-7-16,-2-1-2 15,0-6 1-15,-3 0 0 16,-2-1-1-16,0 1 0 15,-3-2 0-15,-5 2 0 16,-2 2 0-16,-2 3 0 16,7 19 0-16,-24-20-1 15,9 18 1-15,-4 6 1 16,-2 6 0-16,1 9-1 0,1 3 1 16,-1 7-1-1,6 5 1-15,4 2 0 16,6 4-1-16,8 3 0 15,6-2-1-15,5-4 1 0,7-3-1 16,4-5 0-16,3-7 1 16,2-3-1-16,-2-14-8 15,3 0-6-15,-4-13-4 16,6-2-5-16,-9-9-1 16,9-3-1-16,-11-6 0 15,4 1 1-15,-8-5 7 16,-1-2 10-16,-4-2 9 15,-2 4 9-15,-5 5 6 16,-5-2 9-16,3 8 2 16,-9 4 0-16,4 17-1 15,0 0-2-15,0 0-4 16,0 19-5-16,7 6-6 0,-3 6-8 16,6 3-1-16,0 4 0 15,4 1 0-15,-1-4 0 16,3-1 0-16,-3-5 0 15,-1-5-1-15,-1-7 1 16,-11-17-1-16,15 14 1 16,-15-14 0-16,0 0-1 15,-2-27 1-15,-3 6 0 16,-2-4 0-16,-1-8 0 16,1 1 0-16,0-5 0 15,2-3-1-15,5 1 0 16,3 0-1-16,6 5 1 15,6 2-1-15,4 6 0 0,1 4 0 16,4 7 1-16,4 3-6 16,1 10-11-16,-5-1-9 15,5 6-5-15,-7-5-1 16,2 6-1-16,-2-6-1 16,2 0 0-16</inkml:trace>
        </inkml:traceGroup>
        <inkml:traceGroup>
          <inkml:annotationXML>
            <emma:emma xmlns:emma="http://www.w3.org/2003/04/emma" version="1.0">
              <emma:interpretation id="{0C9D6BD5-1751-40C3-84CF-6E20AC3B410D}" emma:medium="tactile" emma:mode="ink">
                <msink:context xmlns:msink="http://schemas.microsoft.com/ink/2010/main" type="inkWord" rotatedBoundingBox="13994,9394 14918,9407 14911,9899 13987,9886"/>
              </emma:interpretation>
              <emma:one-of disjunction-type="recognition" id="oneOf8">
                <emma:interpretation id="interp40" emma:lang="en-US" emma:confidence="1">
                  <emma:literal>on</emma:literal>
                </emma:interpretation>
                <emma:interpretation id="interp41" emma:lang="en-US" emma:confidence="0">
                  <emma:literal>On</emma:literal>
                </emma:interpretation>
                <emma:interpretation id="interp42" emma:lang="en-US" emma:confidence="0">
                  <emma:literal>in</emma:literal>
                </emma:interpretation>
                <emma:interpretation id="interp43" emma:lang="en-US" emma:confidence="0">
                  <emma:literal>own</emma:literal>
                </emma:interpretation>
                <emma:interpretation id="interp44" emma:lang="en-US" emma:confidence="0">
                  <emma:literal>ons</emma:literal>
                </emma:interpretation>
              </emma:one-of>
            </emma:emma>
          </inkml:annotationXML>
          <inkml:trace contextRef="#ctx0" brushRef="#br0" timeOffset="34734.5398">10492 3830 121 0,'-17'11'35'0,"18"6"-2"0,-2-2-9 16,9 10-4-16,-4 1-6 16,7 5-6-16,1 1-8 15,2 2 0 1,0-5-1-16,-1-4 1 0,1-2-1 15,-14-23-5-15,24 22-9 16,-24-22-7-16,15-4-4 16,-11-13-2-16,3 0-1 15,-6-10-1-15,1 0 0 16,-5-6 4-16,-4-4 10 16,-2 0 6-16,-3-1 8 15,-3 1 3-15,-2 3 5 16,-2 0 0-16,2 5 2 0,-2 5 0 15,7 5 0 1,12 19-4-16,-15-22-4 16,15 22-5-16,0 0-5 15,20-7-1-15,-4 11-1 0,9 2 0 16,1 1 9-16</inkml:trace>
          <inkml:trace contextRef="#ctx0" brushRef="#br0" timeOffset="35222.863">10835 3861 71 0,'0'0'26'16,"-14"17"8"-16,14-17-6 15,-2 24-5-15,8-4-3 16,-5 1-2-16,8 9-3 0,-2-1-4 15,6 5-4-15,3 0-7 16,-3-5 0-16,3-5-1 16,-3-5 1-16,-13-19-2 15,24 15-2-15,-24-15-5 16,17-8-4-16,-17 8-1 16,12-31-1-16,-5 12 1 15,-7-6-1-15,3-3-1 16,-6-6 5-16,1-1 7 15,-1-4 5-15,-1 1 6 16,6 6 7-16,-4-2 0 16,9 8 1-16,0 2 0 0,10 14 0 15,2 7-1-15,12 13-2 16,-2 9-5-16,7 11-5 16,1 6-1-16,1 7 0 15,-1 1 0-15,-1 2 0 16,-4-4-1-16,-6-1 0 15,-2-5-5-15,-10-12-13 16,1-2-10-16,-15-22-6 16,17 17-1-16,-17-17-1 15,0 0 0-15,5-29-1 16</inkml:trace>
        </inkml:traceGroup>
        <inkml:traceGroup>
          <inkml:annotationXML>
            <emma:emma xmlns:emma="http://www.w3.org/2003/04/emma" version="1.0">
              <emma:interpretation id="{3702BFCF-DD95-4DD6-BE04-B2D7B7C3AC56}" emma:medium="tactile" emma:mode="ink">
                <msink:context xmlns:msink="http://schemas.microsoft.com/ink/2010/main" type="inkWord" rotatedBoundingBox="15463,9604 19263,9656 19251,10509 15452,10457"/>
              </emma:interpretation>
              <emma:one-of disjunction-type="recognition" id="oneOf9">
                <emma:interpretation id="interp45" emma:lang="en-US" emma:confidence="0">
                  <emma:literal>part</emma:literal>
                </emma:interpretation>
                <emma:interpretation id="interp46" emma:lang="en-US" emma:confidence="0">
                  <emma:literal>patt</emma:literal>
                </emma:interpretation>
                <emma:interpretation id="interp47" emma:lang="en-US" emma:confidence="0">
                  <emma:literal>path</emma:literal>
                </emma:interpretation>
                <emma:interpretation id="interp48" emma:lang="en-US" emma:confidence="0">
                  <emma:literal>pat</emma:literal>
                </emma:interpretation>
                <emma:interpretation id="interp49" emma:lang="en-US" emma:confidence="0">
                  <emma:literal>pat!</emma:literal>
                </emma:interpretation>
              </emma:one-of>
            </emma:emma>
          </inkml:annotationXML>
          <inkml:trace contextRef="#ctx0" brushRef="#br0" timeOffset="36299.159">11941 4021 111 0,'24'-9'34'0,"3"6"0"16,0-6-4-16,13 6-10 15,-5-4-5-15,13 7-6 16,-3 0-9-16,2 5 0 16,-2 4 1-16,1 3-1 0,-2 3 1 15,-3 4-1-15,-3 1 0 16,-6 2 0-16,-8 2 0 16,-7 2 0-16,-8-1 0 15,-9-1 0-15,-9 0 0 16,-6-7-1-16,-6 0 0 15,-6-3 1-15,-4-6-1 16,-1-1 1-16,-2-7 0 16,-2 0-1-16,2-7 2 15,0-1-1-15,6-1-4 16,1-1-5-16,27 10-6 16,-27-21-4-16,27 21-7 0,5-17-4 15,-5 17-4-15,32-11 0 16,-6 4 3-16,6 0 5 15,6 0 4-15</inkml:trace>
          <inkml:trace contextRef="#ctx0" brushRef="#br0" timeOffset="35900.7816">12028 3999 82 0,'-17'-14'36'0,"-5"1"-1"15,22 13-6-15,-31-12-4 16,31 12-5-16,-5 15-3 16,12 9-6-16,3 6-11 15,9 11 0-15,6 14 0 16,4 9 0-16,4 8 0 15,1 3 0-15,-5 0 0 16,2-2 0-16,-6-5 0 16,-3-7 0-16,-6-13 0 0,-4-12 0 15,1-7-12 1,-13-29-13-16,12 18-5 16,-12-18-5-16,-1-22-1 15,-6-7 0-15,2-7 0 0,-7-11 6 16</inkml:trace>
          <inkml:trace contextRef="#ctx0" brushRef="#br0" timeOffset="37182.8769">12924 4130 57 0,'0'0'26'0,"0"0"2"16,0 0-1-16,19-14-1 15,-19 14-3-15,0 0-2 16,1-24-2-16,-1 24-6 16,-3-18-3-16,3 18-5 15,-14-26-5-15,-3 11 0 16,-1 1 0-16,-6 1 0 15,-4 1 0-15,-1 3-1 16,-3 2 1-16,-1 6 0 0,1 2-1 16,0 6 1-1,1 7 0-15,4 6 0 16,4 7-1-16,6 4 1 16,7 7 0-16,8-1 0 0,11 4 0 15,8-4 0-15,9-3 1 16,4-6-1-16,6-10 0 15,5-8 1-15,2-8-1 16,1-7 0-16,-3-9 0 16,-2-4 0-16,-6-4 0 15,-2-4 0-15,-11 1 0 16,-3-3 0-16,-7 4 0 0,-6 1 0 16,-4 6 0-1,0 17 0-15,-7-24 0 16,7 24 0-16,0 0 0 15,0 0 1-15,0 0-1 16,-7 25-1-16,16-6 2 0,1 3-1 16,7 5 0-16,3 4 0 15,3 1 0-15,-1 1-1 16,2-3 1-16,0-1-1 16,-1-3-9-16,-4-11-8 15,5 2-7-15,-8-17-4 16,4 0-5-16,-5-13 0 15,4-1-1-15,-2-10 1 0,-1-3 9 16</inkml:trace>
          <inkml:trace contextRef="#ctx0" brushRef="#br0" timeOffset="37663.1976">13270 4106 120 0,'-10'15'34'0,"10"-15"0"15,17 17-7-15,5-5-7 16,1-7-7-16,7 0-7 16,5-3-7-16,0-4 1 15,3-3-2-15,-6-5-4 16,8 0-10-16,-10-7-5 0,6 2-7 16,-7-4-3-16,2 0-3 15,-4-1 1-15,1 3-1 16,-5-4 7-16,-4 1 7 15</inkml:trace>
          <inkml:trace contextRef="#ctx0" brushRef="#br0" timeOffset="37456.0596">13334 3946 136 0,'0'0'34'0,"0"0"0"15,-16-8-12-15,16 8-6 16,7 28-6-16,3-2-7 16,7 8-3-16,2 7 0 15,2 3 0-15,4 4 0 16,-1 1 0-16,0-1 0 16,-2-4 0-16,-5-6 0 15,-3-11-5-15,-2-2-9 16,-12-25-6-16,0 0-5 15,0 0-4-15,0 0-2 0,-2-34-3 16,-10 10 0-16,-5-8 4 16,-5-4 10-16</inkml:trace>
          <inkml:trace contextRef="#ctx0" brushRef="#br0" timeOffset="38117.8672">13726 4149 58 0,'19'-7'19'15,"3"-3"0"-15,0-1-5 0,2-1-5 16,2 1-6-16,-4 0-8 16,-1 3-7-16,-4-2-6 15,-2 4-2-15,-15 6 1 16,29-10-2-16,-29 10 2 16</inkml:trace>
          <inkml:trace contextRef="#ctx0" brushRef="#br0" timeOffset="37903.3578">13817 3912 98 0,'0'0'34'16,"0"0"0"-16,1 15-4 16,3 11-7-16,-6-4-5 15,7 12-4-15,0 2-10 16,4 3-4-16,3 5 0 15,0-1 0-15,3 3 0 0,-1-5 0 16,-2 1 0-16,1-8 0 16,-4-5 0-16,-1-7-3 15,-1 0-9 1,-7-22-8-16,4 16-6 0,-4-16-5 16,0 0-3-16,-14-28-1 15,7 10 1-15,-8-6 2 16,-1-9 8-16</inkml:trace>
          <inkml:trace contextRef="#ctx0" brushRef="#br0" timeOffset="38963.6766">14120 4181 86 0,'0'0'31'16,"23"7"2"-16,-6-6-8 16,-17-1-4-16,32-11-5 15,-16-1-2-15,2 1-3 16,-1-4-3-16,2-2-5 15,-2 0-2-15,-3-2-1 16,0 1 0-16,-4-5 0 16,-2 3 0-16,-1 1 0 15,-5 2 0-15,-2 2 1 16,0 15 0-16,-10-20 0 16,10 20 0-16,-28 0 0 15,8 10 0-15,-4 7-1 16,-2 5 0-16,1 7 0 0,1 3 0 15,3 7 0-15,3 0 0 16,7 6 0-16,11-3 0 16,7-3-1-16,10-3-1 15,7-5 1-15,3-2 0 16,8-11-1-16,6-4 1 16,-2-11 0-16,3-3-8 15,-7-10-6-15,4 0-6 16,-7-12-3-16,6 0-3 15,-7-7-2-15,1 0 1 16,-6-3-1-16,-1 1 9 16,1 0 10-16,-4 2 8 15,-3 4 9-15,-6 4 8 0,-13 21 8 16,17-27 7-16,-17 27 0 16,0 0-1-16,0 0-2 15,-1 19-4-15,1 3-5 16,-5 2-4-16,6 7-8 15,1 3-6-15,1 3 0 16,3 0 0-16,2 1 0 16,2-4-1-16,1-3 1 15,-3-6 0-15,1-6-1 16,-9-19 0-16,15 15 0 16,-15-15 0-16,0 0 0 15,9-17-3-15,-11-2-3 16,0-1 1-16,-5-9 0 0,2-3 0 15,-5-6 2-15,1-3 4 16,3 1 0 0,1-3 4-16,5 7 1 15,1-1 1-15,8 10 0 0,1 3 0 16,9 5-3-16,1 4-2 16,2 4-1-16,1 6 0 15,1 2 0-15,-1 6-2 16,-2-1-8-16,5 10-7 15,-8-2-6-15,6 6-6 16,-5-3-5-16,3 2 1 16,-6-6-1-16,4 1 0 15,-3-1 9-15</inkml:trace>
          <inkml:trace contextRef="#ctx0" brushRef="#br0" timeOffset="39487.35">15140 4183 135 0,'-12'15'36'0,"8"7"-2"16,-6-2-8-16,10 9-9 16,-2-1-10-16,2 2-7 15,4-2 0-15,1-1 0 0,0-2-1 16,2-3 1-1,-2-6-1-15,-5-16 0 16,10 17 1-16,-10-17-1 16,0 0 0-16,0 0 0 15,15-21 1-15,-13 4-1 0,2-5 1 16,-3-3 0-16,3-6 0 16,-1-6-1-16,2-4 1 15,0 0 0-15,2-3 0 16,3 1 0-16,6 4-1 15,1 0 1-15,3 10 0 16,4 7 0-16,5 11 0 16,0 6 0-16,2 12 0 15,3 10 0-15,0 10 0 16,2 11 0-16,0 10 1 16,1 4-1-16,1 6 1 15,-2 2 0-15,-4-1-1 0,-4-4 1 16,-6-8 0-16,-5-9-1 15,-3-7-17-15,-14-31-11 16,0 20-5-16,0-20-2 16,-14-26 1-16,5-6-3 15,6-7 0-15</inkml:trace>
        </inkml:traceGroup>
      </inkml:traceGroup>
    </inkml:traceGroup>
  </inkml:traceGroup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1-30T02:47:53.16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0D42A69D-492D-40E4-87D0-40AC394E3CEC}" emma:medium="tactile" emma:mode="ink">
          <msink:context xmlns:msink="http://schemas.microsoft.com/ink/2010/main" type="writingRegion" rotatedBoundingBox="3916,9216 19455,9927 19381,11542 3842,10831"/>
        </emma:interpretation>
      </emma:emma>
    </inkml:annotationXML>
    <inkml:traceGroup>
      <inkml:annotationXML>
        <emma:emma xmlns:emma="http://www.w3.org/2003/04/emma" version="1.0">
          <emma:interpretation id="{DBD2C3A6-25D0-4402-B1EA-0055D7BF3B16}" emma:medium="tactile" emma:mode="ink">
            <msink:context xmlns:msink="http://schemas.microsoft.com/ink/2010/main" type="paragraph" rotatedBoundingBox="3916,9216 19455,9927 19381,11542 3842,1083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F06EC89-D722-4152-80E2-AD70FCDA9F8B}" emma:medium="tactile" emma:mode="ink">
              <msink:context xmlns:msink="http://schemas.microsoft.com/ink/2010/main" type="line" rotatedBoundingBox="3916,9216 19455,9927 19381,11542 3842,10831"/>
            </emma:interpretation>
          </emma:emma>
        </inkml:annotationXML>
        <inkml:traceGroup>
          <inkml:annotationXML>
            <emma:emma xmlns:emma="http://www.w3.org/2003/04/emma" version="1.0">
              <emma:interpretation id="{5ACD7C38-1BC5-49CB-A05F-D4D13C98E060}" emma:medium="tactile" emma:mode="ink">
                <msink:context xmlns:msink="http://schemas.microsoft.com/ink/2010/main" type="inkWord" rotatedBoundingBox="3892,9392 10725,9510 10698,11058 3865,10940"/>
              </emma:interpretation>
              <emma:one-of disjunction-type="recognition" id="oneOf0">
                <emma:interpretation id="interp0" emma:lang="en-US" emma:confidence="0">
                  <emma:literal>sin0=ma_a</emma:literal>
                </emma:interpretation>
                <emma:interpretation id="interp1" emma:lang="en-US" emma:confidence="0">
                  <emma:literal>sin0~=maa</emma:literal>
                </emma:interpretation>
                <emma:interpretation id="interp2" emma:lang="en-US" emma:confidence="0">
                  <emma:literal>binomial</emma:literal>
                </emma:interpretation>
                <emma:interpretation id="interp3" emma:lang="en-US" emma:confidence="0">
                  <emma:literal>Siena</emma:literal>
                </emma:interpretation>
                <emma:interpretation id="interp4" emma:lang="en-US" emma:confidence="0">
                  <emma:literal>Signora</emma:literal>
                </emma:interpretation>
              </emma:one-of>
            </emma:emma>
          </inkml:annotationXML>
          <inkml:trace contextRef="#ctx0" brushRef="#br0">2405 354 36 0,'23'8'21'16,"-23"-8"0"-16,30 10-5 15,-13-3-3-15,7 5-2 16,-2-2-4-16,7 4-1 15,-1-4-1-15,2 4-1 16,5-2-2-16,2 0 0 16,-1-6-1-16,3-1-1 15,0-3-1-15,-1-4-5 0,0-1-4 16,-3-5-7 0,0-3-5-16,-6-1-2 15,-2 1 0-15,-5-3-1 0,-1-1 10 16</inkml:trace>
          <inkml:trace contextRef="#ctx0" brushRef="#br0" timeOffset="-446.4184">2945 190 40 0,'-12'-25'26'15,"2"9"0"-15,10 16 1 0,-26-20-3 16,26 20-2 0,-33-15-3-16,16 11-3 15,-6-3-3-15,4 6-5 0,-5-4-4 16,2 3-3-16,-1 0 0 16,3 1-1-16,-1 1 0 15,1 0 1-15,0 1-1 16,1 1 1-16,-2 3-1 15,1 4 1-15,-2 2-1 16,1 5 0-16,1 4 1 16,1 2-1-16,3 7 0 15,1 4 0-15,5 6 0 16,3 3 0-16,4 1 0 16,4 3 0-16,3 3 0 15,4 2-2-15,4-1 1 16,2-4-1-16,3-2 2 0,2-3-1 15,0-2 0-15,1-3-1 16,0-6 2-16,3-3 0 16,-3-3 0-16,2-2 0 15,1-1-1-15,2-6 1 16,2-1 0-16,2-4 1 16,2-2-1-16,0-2 0 15,1-1 0-15,1-4 1 16,-2-1-1-16,1 0 0 15,-3-1 1-15,0-3-1 16,0-3 0-16,0-3 0 16,0 0 0-16,0-5 0 15,0-2 1-15,-2-2-1 0,1-1 0 16,-1-4 0-16,0-4 0 16,-1 1-1-16,0-2 1 15,-1-1-1 1,-1-3 1-16,-2 1 1 0,-1 0-1 15,-4 1 0-15,-7 2 0 16,-1-2 0-16,-8 4 0 16,-8-2 1-16,-3 2-2 15,-7-2 0-15,-3 0 1 16,-8-1 0-16,1-3 0 16,-7 3 0-16,-5-1 0 15,1 2 0-15,-1 2 1 16,0 1-1-16,1 2 0 0,-1 4 1 15,-1 1-1-15,6 4 1 16,0 3-1 0,2 0 1-16,-1 4-1 15,4 1 0-15,0 0 0 0,2 4 0 16,5-3 0-16,1 1-5 16,21 5-5-16,-27-8-2 15,27 8-4-15,0 0-3 16,0 0-5-16,-15-14-3 15,15 14-2-15,0 0 1 16,0 0 3-16,0 0 3 16,15-5 13-16</inkml:trace>
          <inkml:trace contextRef="#ctx0" brushRef="#br0" timeOffset="923.6055">3658 330 47 0,'26'10'20'16,"-6"-8"-5"-16,2-1-6 0,2 3-2 15,5-1-3-15,2 1-2 16,-2-3 0-16,5 3-3 16,-5-1 1-16,4 1-1 15,-6-1-1-15,2 0-4 16,-5 2-4-16,0 1-2 15,-7 0-3-15,-17-6-1 16,22 17-5-16,-22-17 2 0,3 19 17 16</inkml:trace>
          <inkml:trace contextRef="#ctx0" brushRef="#br0" timeOffset="1232.875">3802 686 46 0,'20'5'21'0,"1"0"-4"15,2-2-6-15,0-1-4 16,4 1-2-16,-3-1-2 0,0 1-6 16,0-1-4-16,1 0-3 15,-1-2-4-15,0 0-3 16,2 0-4-16,-8 0 1 16,3 0 3-16,-6-2 17 15</inkml:trace>
          <inkml:trace contextRef="#ctx0" brushRef="#br0" timeOffset="2413.6701">4399 549 53 0,'-14'-15'28'0,"14"15"-3"15,0 0-5-15,0 0-1 16,2 32-4-16,0-9 0 15,8 11-3-15,-5 0-2 16,5 12-1-16,-6-2 0 16,3 7-3-16,-2-2-4 15,-2-3-1-15,1-2 0 16,-3-8-2-16,1-3 2 16,0-11-1-16,-1-5 0 15,-1-17 0-15,0 0-1 16,0 0 1-16,11-19 0 0,-10-1 0 15,1-4 0 1,-2-5 0-16,2-5 0 0,-2-4 0 16,3 1 0-16,2-6 0 15,2 1-1-15,3-4 2 16,2 0-2-16,4 2 2 16,1 1-2-16,3 4 2 15,-1 3-2-15,1 5 2 16,1 6-1-16,1 10-1 15,0 4 1-15,0 10 0 0,2 6-1 16,0 7 1 0,2 6 0-16,-1 8 1 15,1 6-1-15,-2 6 0 16,-4 3 0-16,1 1 0 0,-6-1 0 16,-1 0-1-16,-2-4 1 15,-4-1-2-15,-2-5 2 16,-1-9 0-16,0-3-1 15,-5-19 1-15,3 23 0 16,-3-23 1-16,0 0 0 16,0 0-1-16,0 0 0 15,0 0 1-15,5-20-1 16,-5 20-1-16,9-34 1 16,-2 12 0-16,3-4 0 15,4-4 0-15,-1-4-1 16,4-2 2-16,2-2-2 15,2-1 2-15,-1 0-1 0,2 2 1 16,2 1-2-16,-2 7 2 16,2 5 0-16,-2 7 0 15,1 9-1-15,-1 6 0 16,-2 7 1-16,-1 5-1 16,0 6 0-16,0 4 0 15,-2 4 0-15,-2 1 1 16,4 4 0-16,-4 4-1 15,1 1 1-15,-3 1-1 16,1 3 1-16,-2-2-1 16,-4-1 0-16,1-1 0 15,-6-3 0-15,-1-2 0 16,0-5 0-16,-2-4 0 0,-2-3-1 16,2-17-7-16,2 24-6 15,-2-24-7-15,0 0-8 16,0 0-6-16,0 0 1 15,18-34 1-15,-6 8 0 16,2-8 13-16</inkml:trace>
          <inkml:trace contextRef="#ctx0" brushRef="#br0" timeOffset="3952.3535">5536 497 47 0,'0'0'26'15,"0"0"5"-15,0 0-5 16,24-14-3-16,5 14-1 15,-2-7-3-15,14 9-1 16,2-4-6-16,6 6-4 16,4-1-7-16,2 0-1 15,3 2 0-15,0 1 1 16,1-1-1-16,-1 0 1 16,2 2-1-16,0-4 0 15,1 0 1-15,3-1-1 0,-5 2-1 16,-1-4-6-16,4 6-6 15,-11-6-5-15,4 9-6 16,-11-6-5 0,-1 6-4-16,-14-4 0 0,-4 7 2 15,-6-2 2-15,-19-10 12 16</inkml:trace>
          <inkml:trace contextRef="#ctx0" brushRef="#br0" timeOffset="3413.5008">5956-189 50 0,'13'-17'22'0,"-4"1"2"16,8 6-3-16,-2-5 0 15,11 5 0-15,-7-4-2 16,10 5-3-16,-7-2-4 16,5 4-2-16,-5 2-3 15,6 3-2-15,-8 2-2 16,1 3-1-16,-3 2-2 16,1 4 0-16,-2 1 0 15,-1 2 0-15,-3 7 0 16,3 3 0-16,-3 2 0 0,-1 3 1 15,0 2-1 1,0 5 0-16,2 3 1 16,-2 4-1-16,1-2 0 15,-2 4 0-15,-3 1 1 0,2 2-1 16,-3 0 0-16,-2-2 0 16,-1-3 1-16,-3-3 0 15,1-8-1-15,-4-4 1 16,1-7-1-16,1-19 0 15,-4 18 0-15,4-18 0 16,0 0-1-16,0 0 1 16,0 0-1-16,-17-5 0 15,17 5 0-15,-13-19 1 0,13 19-1 16,-16-28 1 0,6 9 0-16,0-3-1 15,0-2 2-15,-2-2-2 16,0-1 1-16,0 0 0 0,-2-4 0 15,0 4-1-15,-3 1 2 16,0 6-2-16,-2 0 1 16,-1 4 1-16,1 4-1 15,-3 7 0-15,2 4 1 16,-1 4-1-16,1 5 0 16,-1 6 0-16,1 3 0 15,1 5 0-15,2 0 0 16,1 0 0-16,3 2 0 15,-1-2-1-15,6 1 1 16,-1-5 1-16,4-1-1 16,5-17 0-16,-10 26 0 15,10-26 0-15,-11 20 0 0,11-20 0 16,-12 17-2-16,12-17-6 16,-11 16-4-16,11-16-5 15,0 0-4-15,-21 15-5 16,21-15-3-16,0 0-5 15,0 0 3-15,17 10 6 16,-17-10 3-16</inkml:trace>
          <inkml:trace contextRef="#ctx0" brushRef="#br0" timeOffset="4839.6173">6504 863 95 0,'3'-21'33'0,"-3"21"-3"16,-12-19-7-16,12 19-5 16,-15-25-4-16,15 25-2 0,-23-32-4 15,10 13-5-15,-4 0-3 16,-2 0 1-16,-2 2 0 16,-1 0 0-16,-5 5 0 15,-2 4-1-15,0 6 0 16,-2 6 1-16,-1 6-2 15,-1 9 1-15,-1 9-1 16,2 6 0-16,1 6 0 16,4 6 1-16,3 3-1 0,7 5 1 15,5 1-1 1,7-1 2-16,8-3-1 16,7-5 0-16,6-8 0 15,4-6 0-15,6-11 0 0,3-13 0 16,3-8 0-16,1-7 0 15,-1-11 0-15,2-5-1 16,0-6 1-16,-1-3 0 16,-1-5 0-16,-1-1 0 15,-2-1 0-15,-3 0 0 16,-4 3 0-16,-2 0 0 16,-4 6-1-16,-4 1 1 15,-4 7-1-15,-4 3 1 16,-4 19 0-16,1-22-1 15,-1 22 1-15,0 0-1 16,0 0 1-16,0 0 0 16,-10 17 0-16,10-17 0 0,5 32 0 15,2-10 0-15,3 4 1 16,2 3-1-16,5 3 1 16,0 2-1-16,4-1 0 15,-1 1 1-15,2-4-1 16,-1-2 0-16,-1-5 0 15,-1-2 0-15,-2-3-7 16,-17-18-7-16,29 23-8 16,-29-23-6-16,24 10-6 15,-24-10 3-15,26-4 1 16,-11-2-3-16,6-5 6 16</inkml:trace>
          <inkml:trace contextRef="#ctx0" brushRef="#br0" timeOffset="-3575.6703">429 92 12 0,'0'0'9'15,"0"0"0"-15,0 0 1 16,0 0-1-16,-2-16 1 16,2 16 0-16,0 0 0 15,0 0-1-15,-10-15-1 16,10 15 1-16,0 0 1 15,-14-17 0-15,14 17 1 16,-14-15 1-16,14 15 0 16,-18-12-1-16,18 12-1 15,-28-11-1-15,11 6-2 16,0 5-1-16,-2-1-2 16,1 2-1-16,-4 1-1 15,-1 1 1-15,-1 3-1 0,2 2 0 16,-2 1 0-16,0 2-1 15,-1 3 1-15,4-2 0 16,-1 2-1-16,3-1-1 16,4 3 0-16,1-1 0 15,6 0 0-15,1 0 0 16,5 1-1-16,2-16 0 16,2 29 0-16,-2-29 0 15,14 24 1-15,-14-24-1 16,24 18 2-16,-24-18-1 15,30 11 1-15,-11-8-1 16,3 2 1-16,0-2-1 16,2 4 1-16,2 0-1 0,0 2 1 15,1 2-1-15,-2 3 0 16,1 3 1 0,-2 0-1-16,2 4 2 0,-4 2-1 15,0 3 1-15,-5-1-1 16,0 6 1-16,-2 0 0 15,-3 3-2-15,-3-2 1 16,-4 0-1-16,-3-1 1 16,-2-2-2-16,-2-2 1 15,-1-1-1-15,-6-4 2 16,1-2-1-16,-3-4 0 16,11-16 1-16,-27 23-1 15,10-14 0-15,-4-4 0 0,1-2 0 16,-2-4 0-1,-2-4 0-15,-3-2 0 16,-2-3 0-16,1-2 0 16,-1-2 0-16,2 0 1 0,0 1-1 15,3 1-1-15,0 0 1 16,5 4 0-16,4-1-2 16,15 9-6-16,-16-12-4 15,16 12-6-15,0 0-3 16,0 0-6-16,19-7-2 15,0 7-5-15,-4-3 2 16,6 3 6-16,1-2 4 16,0-1 14-16</inkml:trace>
          <inkml:trace contextRef="#ctx0" brushRef="#br0" timeOffset="-2959.5416">835 314 39 0,'0'0'23'15,"-9"17"2"-15,6-1-1 16,3-16-2-16,-12 37 1 16,2-20-3-16,6 12-3 0,-4-3-2 15,8 6-2-15,-2 0-4 16,6 4-4-16,1 0-2 15,2 1-4-15,3 1 1 16,0-2-1-16,4-4 1 16,-4 0-2-16,0-6 2 15,0-4 0-15,-1-5 0 16,-9-17-1-16,14 25-4 16,-14-25-7-16,0 0-4 15,0 0-2-15,18 11-5 16,-18-11-3-16,0 0-4 15,-1-29-2-15,1 13 4 16,-2-6 6-16,-3-8 4 0</inkml:trace>
          <inkml:trace contextRef="#ctx0" brushRef="#br0" timeOffset="-2702.917">808-38 38 0,'-12'-15'21'16,"12"15"3"-16,0 0-4 15,-19 10-3-15,19-10-4 16,0 0-3-16,-7 22-2 16,7-22-5-16,0 0-4 0,0 0-7 15,0 0-3-15,22 14-4 16,-22-14-4-1,31 8-6-15,-9 1 2 16,2 1-1-16,3 4 2 0,1-1 17 16</inkml:trace>
          <inkml:trace contextRef="#ctx0" brushRef="#br0" timeOffset="-1702.5789">1233 306 25 0,'0'0'14'16,"-5"-17"0"-16,5 17 0 0,0 0 1 16,-6 19 0-16,6-19 1 15,-5 37 0-15,2-13 0 16,5 10 2-16,-6 0-2 16,6 10-1-16,-4-3-3 15,6 5-3-15,-6-5-2 16,5 3-3-16,-3-6-1 15,4 1-3-15,-3-7 1 16,3-3-3-16,-2-7 2 16,1-3 1-16,-3-19-1 15,7 24 0-15,-7-24 0 16,0 0 0-16,0 0 0 0,8 15-1 16,-8-15 1-16,0 0-1 15,0 0 1-15,0 0-1 16,0 0 0-16,-3-22 0 15,3 22 1-15,-3-27-1 16,1 11 1-16,0-4-1 16,0-2 2-16,-1-4-2 15,5-4 1-15,-1-3 0 16,3-1 0-16,1-3 1 16,3-2-1-16,6-2 1 15,3 0-1-15,5 2 2 16,2 3-2-16,2 4 1 15,6 3-1-15,2 5 0 0,4 7 0 16,0 5 0-16,1 7 0 16,2 3 0-16,0 6-1 15,0 2 1-15,0 8 0 16,-4 0 0-16,-1 4 0 16,-4 5 0-16,-2 0 0 15,-3 6 1-15,-5 5-1 16,-2 2 0-16,-4 5 1 15,-2 0-2-15,-4 0 1 16,0-1-1-16,-3 0 1 16,0-3-1-16,-2-3 1 15,2-3-1-15,-2-6 1 16,2-4 0-16,-2-1 0 0,1-5 0 16,-6-15-1-16,11 24-2 15,-11-24-10 1,0 0-8-16,20 21-6 15,-20-21-7-15,16-2 0 0,-16 2 0 16,17-19-1-16,-4 2 14 16</inkml:trace>
        </inkml:traceGroup>
        <inkml:traceGroup>
          <inkml:annotationXML>
            <emma:emma xmlns:emma="http://www.w3.org/2003/04/emma" version="1.0">
              <emma:interpretation id="{CC15881D-9836-48F4-AA86-E6675F02292E}" emma:medium="tactile" emma:mode="ink">
                <msink:context xmlns:msink="http://schemas.microsoft.com/ink/2010/main" type="inkWord" rotatedBoundingBox="12450,9941 15634,9739 15732,11286 12548,11487"/>
              </emma:interpretation>
              <emma:one-of disjunction-type="recognition" id="oneOf1">
                <emma:interpretation id="interp5" emma:lang="en-US" emma:confidence="0">
                  <emma:literal>meet,</emma:literal>
                </emma:interpretation>
                <emma:interpretation id="interp6" emma:lang="en-US" emma:confidence="0">
                  <emma:literal>met,</emma:literal>
                </emma:interpretation>
                <emma:interpretation id="interp7" emma:lang="en-US" emma:confidence="0">
                  <emma:literal>methyl</emma:literal>
                </emma:interpretation>
                <emma:interpretation id="interp8" emma:lang="en-US" emma:confidence="0">
                  <emma:literal>methyl,</emma:literal>
                </emma:interpretation>
                <emma:interpretation id="interp9" emma:lang="en-US" emma:confidence="0">
                  <emma:literal>messy,</emma:literal>
                </emma:interpretation>
              </emma:one-of>
            </emma:emma>
          </inkml:annotationXML>
          <inkml:trace contextRef="#ctx0" brushRef="#br0" timeOffset="5979.969">8635 844 30 0,'12'-19'20'0,"-12"19"4"0,0 0 8 15,7-17-1-15,-7 17 1 16,0 0-5-16,-3 24-5 15,-2-9-4-15,5 12-4 16,-4 7-9-16,4 7-5 16,0 7 0-16,0 5 0 15,2 1 0-15,-2 4 0 16,0-3 0-16,2-4 0 16,-1-7 0-16,-1-7 0 15,0-8 0-15,2-8-1 16,-2-21 0-16,0 0 1 15,0 0 0-15,0 0 1 16,12-28 0-16,-10-2-1 16,-1-13 0-16,1-8 0 0,-2-8 0 15,2-6 0 1,3-1 0-16,0-1 0 16,7 4 0-16,3 7 0 0,4 12 0 15,7 13 0-15,3 12 0 16,2 14 0-16,3 10 0 15,2 11 0-15,-1 8 0 16,1 10 0-16,-2 5 0 16,-1 7 0-16,-2 3 0 15,-2-1 0-15,-6 1 0 16,-2-3 0-16,-2-5 0 16,-6-7 0-16,1-7 0 15,-5-8 0-15,-9-19-2 16,0 0 1-16,15 3 0 15,-13-20 0-15,-1-8 0 16,-1-9 0-16,2-11 1 0,1-2 1 16,3-4 0-16,2-4 1 15,4 3 0-15,5 2-1 16,4 6-1-16,2 6 0 16,1 13 0-16,2 4 0 15,1 8 0-15,1 9 0 16,-1 8 0-16,2 8 0 15,-2 7 0-15,1 6 0 16,-3 2 0-16,2 9 0 16,-3 1 0-16,-1 6 0 15,-3 1 0-15,-6-3 0 16,-1-2 0-16,-2-1 0 16,-5-6 0-16,0-6 0 0,-3-6 0 15,-3-20-5-15,3 22-5 16,-3-22-4-16,0 0-5 15,0 0-5-15,17-20-5 16,-8 1-3-16,5-1 3 16,1-11 4-16,4-3 3 15,1-2 4-15,4-5 4 16,2 4 6-16,-1-4 3 16,1 4 5-16,1 1 0 15</inkml:trace>
          <inkml:trace contextRef="#ctx0" brushRef="#br0" timeOffset="6589.7049">9986 963 94 0,'-7'15'32'15,"7"-15"-1"-15,5 24 2 16,-5-24-9-16,25 15-7 0,-4-8-4 16,1-7-5-16,7 0-5 15,2 0-3-15,3-5-4 16,4 3-8-16,-4-6-6 15,5 3-5-15,-5-7-6 16,4 3-4-16,-6-4 3 16,1-1-1-16,-8 2 4 15,-1-6 7-15,-2-1 4 16,-5-3 6-16,-1 0 9 0</inkml:trace>
          <inkml:trace contextRef="#ctx0" brushRef="#br0" timeOffset="6356.4587">10040 684 32 0,'-19'7'17'0,"19"-7"3"16,0 0 6-16,0 0 2 15,0 0 4-15,7 18-5 16,-7-18-5-16,29 11-3 16,-13-6-4-16,9 3-4 15,-3-1-7-15,2 0-8 16,2 1-8-16,-2-4-4 0,1 4-5 16,-4-6-3-16,3 3-3 15,-9-5-1-15,2 2 0 16,-17-2 2-16,21-4 6 15,-21 4 4-15,0 0 5 16,0 0 4-16,-4-17 2 16,4 17 1-16,-20-7 2 15,4 6 2-15,-1 1 0 16,-1 1-1-16,-5 5 1 16,0 2 0-16,-5 4 0 15</inkml:trace>
          <inkml:trace contextRef="#ctx0" brushRef="#br0" timeOffset="7348.1404">10522 292 41 0,'1'16'23'0,"-1"-16"4"0,29 29 3 16,-3-21 0-16,10 2-3 16,1-8-6-16,11 5-3 15,-2-9-5-15,2 2-5 16,0 0-11-16,-6-3-8 15,3 6-6-15,-11-6-4 16,0 8-3-16,-10-3-3 16,-2 6-5-16,-6-1 4 15,-16-7 5-15,15 20 4 16,-15-20 5-16,-2 22 3 16,2-22 4-16</inkml:trace>
          <inkml:trace contextRef="#ctx0" brushRef="#br0" timeOffset="7099.3409">10779 25 49 0,'0'0'22'16,"-13"-27"1"-16,13 27 1 15,0 0 3-15,0 0 0 16,0 0-8-16,5 15-2 16,-2 4-4-16,9 10-2 15,-3 7-2-15,4 6-2 16,-1 6-3-16,0 1-4 16,-2 4 0-16,1-4 0 15,-3-1-1-15,-1-4 1 16,-2-5-6-16,-3-11-7 15,3-5-3-15,-5-23-5 0,2 24-3 16,-2-24-4-16,0 0-3 16,0 0-1-16,-17-29 7 15,5 9 6-15,-2-7 4 16,-1-2 4-16,-4-5 3 16,-3 0 7-16</inkml:trace>
          <inkml:trace contextRef="#ctx0" brushRef="#br0" timeOffset="7733.0956">10740 781 35 0,'0'15'24'0,"0"-15"5"16,19 24 4-16,-19-24-1 16,37 8-1-16,-16-11-4 15,11 6-6-15,-1-6-7 16,5 5-5-16,-5-1-9 0,-1 5 0 15,-2 2-2-15,-5-1-10 16,3 7-9-16,-26-14-4 16,29 22-5-16,-29-22-4 15,17 20 3-15,-17-20-1 16,0 0 4-16,17 7 6 16,-17-7 8-16,0 0 11 15</inkml:trace>
          <inkml:trace contextRef="#ctx0" brushRef="#br0" timeOffset="8467.7609">11535 406 51 0,'-3'-18'20'16,"3"18"2"-16,0 0 5 0,-17-7 0 15,17 7-3-15,-10 22-4 16,8-2-3-16,-8 3-3 16,6 7 0-16,-4 6-3 15,6 6-4-15,0 4-6 16,2 4-1-16,4-1 0 15,-2 0 0-15,3-1 0 16,1 0 0-16,3-6 0 16,0-4 0-16,1-2 0 15,-3-6 0-15,1-4 0 16,-1-4 0-16,0-3 0 16,-4-4 0-16,-3-15 0 15,0 0-4-15,0 17-6 0,0-17-4 16,0 0-4-16,0 0-4 15,0 0-5-15,-10-26-3 16,10 26-1-16,7-17 3 16,-7 17 8-16,17-20 2 15,-17 20 4-15,25-17 4 16,-7 14 3-16,-1 3 6 16</inkml:trace>
          <inkml:trace contextRef="#ctx0" brushRef="#br0" timeOffset="8843.3679">11822 1038 42 0,'-2'24'18'15,"2"-6"1"-15,-3-1 5 16,3 9 9-16,-3-6-8 16,4 9-2-16,-4-5-3 15,5 8-2-15,-6-6-3 16,4 6-2-16,-5-4-8 16,0-1-5-16,-4 2 0 15,1-4 0-15,-4 1 0 0,0-6-5 16,2 1-7-16,-7-8-5 15,17-13-4-15,-22 16-5 16,22-16-2 0,0 0-2-16,0 0-2 0,-11-28 6 15,18 10 6-15,7-4 4 16,-1-6 5-16,10-1 2 16</inkml:trace>
        </inkml:traceGroup>
        <inkml:traceGroup>
          <inkml:annotationXML>
            <emma:emma xmlns:emma="http://www.w3.org/2003/04/emma" version="1.0">
              <emma:interpretation id="{1F1A1289-9CF6-46CA-8005-C074670B1859}" emma:medium="tactile" emma:mode="ink">
                <msink:context xmlns:msink="http://schemas.microsoft.com/ink/2010/main" type="inkWord" rotatedBoundingBox="16248,10182 19437,10328 19381,11542 16193,11396"/>
              </emma:interpretation>
              <emma:one-of disjunction-type="recognition" id="oneOf2">
                <emma:interpretation id="interp10" emma:lang="en-US" emma:confidence="0">
                  <emma:literal>22....</emma:literal>
                </emma:interpretation>
                <emma:interpretation id="interp11" emma:lang="en-US" emma:confidence="0">
                  <emma:literal>Inui....</emma:literal>
                </emma:interpretation>
                <emma:interpretation id="interp12" emma:lang="en-US" emma:confidence="0">
                  <emma:literal>Imai....</emma:literal>
                </emma:interpretation>
                <emma:interpretation id="interp13" emma:lang="en-US" emma:confidence="0">
                  <emma:literal>IQs....</emma:literal>
                </emma:interpretation>
                <emma:interpretation id="interp14" emma:lang="en-US" emma:confidence="0">
                  <emma:literal>Iwai....</emma:literal>
                </emma:interpretation>
              </emma:one-of>
            </emma:emma>
          </inkml:annotationXML>
          <inkml:trace contextRef="#ctx0" brushRef="#br0" timeOffset="9757.139">12469 440 35 0,'0'-18'16'15,"-2"2"0"-15,2 16 2 16,0-23 0-16,0 23-3 16,0 0 1-16,0 0 0 15,-6 17-2-15,11 8 1 16,-4 2 0-16,6 11 0 16,-2 3-2-16,4 8-2 0,-2-1-2 15,3 3-3-15,-2-2-1 16,1-5-4-16,0-3-4 15,-4-7-7-15,3-5-5 16,-6-14-5-16,-2-15-5 16,7 16-2-16,-7-16-4 15,1-17 0-15,-1 1 3 16,-6-6 7-16,-1-7 5 16,-3-5 4-16,-1-1 6 15,-2-3 1-15,-1 4 4 16,-3-2 2-16,0 7-3 15,1 2 1-15,1 8 1 16,15 19 0-16,-29-18 0 0,29 18 0 16,-22 0 1-1,22 0 4-15,0 0 3 0,-19 17 0 16,19-17 2 0,0 0 3-16,2 20 2 0,-2-20 2 15,20 12 1-15,-3-5-1 16,6-2-3-16,4 5-1 15,2-3-2-15,3 2-3 16,2-3-5-16,-1-1-5 16,-1 1-5-16,-1-1-5 15,-5-2-3-15,-1-1-3 16,-4-1-4-16,-2 1 1 16,-19-2 2-16,25 0 3 0,-25 0 3 15,0 0 3-15</inkml:trace>
          <inkml:trace contextRef="#ctx0" brushRef="#br0" timeOffset="10135.4635">12476 1103 111 0,'34'-7'33'0,"-13"-2"0"0,6 4-1 15,-2-7-5-15,8 7-12 16,-6-3-11-16,2 2-4 15,-3 3 0-15,-1-2 0 16,-2 3 0-16,-3-1 0 16,-1 5-5-16,-19-2-10 15,29-4-6-15,-29 4-7 16,22-2-2-16,-22 2-3 0,0 0 2 16,15-6-1-16,-15 6 7 15,0 0 6 1,0 0 7-16,23-17 9 15</inkml:trace>
          <inkml:trace contextRef="#ctx0" brushRef="#br0" timeOffset="11052.9373">13015 757 54 0,'-10'-15'26'0,"3"-1"5"16,-1-6 1-16,9 2 2 15,-2-6-9-15,9 4-4 16,-3-5-5-16,7 7-4 16,0-1-8-16,0 4-4 15,4 5 0-15,-1 2 0 16,0 5 0-16,4 3 0 15,2 6 0-15,1 1 0 0,0 5 0 16,5 5 0-16,1 2 0 16,-3 5 0-1,2 4 0-15,-3 3 0 0,-3 3 0 16,-4 4 0-16,-5 1 0 16,-5 2 0-16,-6 2 0 15,-4 4 0-15,-6-1 0 16,-3 0 0-16,-3 0 0 15,-4-1 0-15,-3-1 0 16,-3-4 0-16,-4-1 0 16,0-3 0-16,-2-5 0 15,0-5 0-15,2-3 0 16,2-6 0-16,3-3 0 0,3-2 0 16,6-5 0-16,15-5 0 15,-19 0 0-15,19 0 0 16,0 0 0-16,-1-19 0 15,1 19 0-15,11-20 0 16,-11 20 0-16,24-20 0 16,-8 9 0-16,4 1 0 15,4 2 0-15,3 1 0 16,2 2 0-16,7 1 0 16,0 3 0-16,3 1 0 15,-3 3 0-15,2 2 0 16,-4 2 0-16,-2 1 0 15,-4 1 0-15,-4-4 0 16,-4 4 0-16,-3-1 0 0,-17-8 0 16,22 12 0-1,-22-12 0-15,17 10 0 16,-17-10 0-16,0 0-2 0,14 19-10 16,-14-19-6-16,0 0-6 15,5 20-5-15,-5-20-5 16,7 19 4-16,-7-19-1 15,10 22 4-15,-10-22 6 16,14 24 7-16,-14-24 5 16,14 19 6-16</inkml:trace>
          <inkml:trace contextRef="#ctx0" brushRef="#br0" timeOffset="11471.2156">13753 1302 53 0,'0'0'32'0,"22"-2"1"15,-22 2-1-15,0 0-1 16,15 17-2-16,-6-2-6 16,-9 4-9-16,5 7-6 15,-3 2-8-15,-1 5 0 0,-4-3 0 16,-1 4 0-16,-2-3 0 16,-3 0 0-16,-1-9 0 15,-2-2 0-15,2-1 0 16,10-19-4-16,-21 24-7 15,21-24-3-15,-15 8-5 16,15-8-5-16,0 0-5 16,-14-20-4-16,14 20 2 15,9-32 4-15,-1 11 5 0,6-6 4 16,5 1 3 0,3-3 8-16</inkml:trace>
          <inkml:trace contextRef="#ctx0" brushRef="#br0" timeOffset="12035.5805">14336 1257 125 0,'0'0'32'15,"0"0"2"-15,0 0-10 16,0 0-5-16,0 0-6 0,0 0-8 15,0 0-4-15,0 0-1 16,0 0 0-16,0 0 0 16,0 0 0-1,0 0-1-15,0 0 1 0,0 0-8 16,0 0-6-16,16-1-6 16,-16 1-6-16,0 0-4 15,20-9-2-15,-20 9 1 16,17-13 1-16,-17 13 6 15,24-14 6-15,-24 14 5 16,29-10 8-16</inkml:trace>
          <inkml:trace contextRef="#ctx0" brushRef="#br0" timeOffset="12524.239">14930 1079 53 0,'0'0'23'0,"0"0"4"16,0 0 3-16,0 0 0 15,0 0-5-15,7 20-5 16,-7-20-5-16,0 17-2 15,0-17-5-15,0 0-3 16,0 17-4-16,0-17 0 16,0 0-1-16,0 0 0 15,0 0-2-15,0 0-5 16,0 0-7-16,0 0-5 16,0 0-5-16,10-19-5 15,-10 19-5-15,0 0 3 0,14-18 1 16,-14 18 5-16,0 0 6 15,22-17 5-15</inkml:trace>
          <inkml:trace contextRef="#ctx0" brushRef="#br0" timeOffset="13040.4219">15465 1211 103 0,'18'2'33'0,"-18"-2"0"15,0 0-2-15,0 0-8 16,0 0-9-16,0 0-4 16,16 15-5-16,-16-15-5 15,0 0 0-15,0 0 0 16,0 0 0-16,0 0 0 16,0 0-6-16,17 17-10 15,-17-17-8-15,0 0-6 16,0 0-3-16,5-17 2 15,-5 17-1-15,2-22-1 16,-1 5 4-16,1-5 12 16</inkml:trace>
        </inkml:traceGroup>
      </inkml:traceGroup>
    </inkml:traceGroup>
  </inkml:traceGroup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1-30T02:57:25.880"/>
    </inkml:context>
    <inkml:brush xml:id="br0">
      <inkml:brushProperty name="width" value="0.06667" units="cm"/>
      <inkml:brushProperty name="height" value="0.06667" units="cm"/>
      <inkml:brushProperty name="fitToCurve" value="1"/>
    </inkml:brush>
    <inkml:context xml:id="ctx1">
      <inkml:inkSource xml:id="inkSrc3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73.84615" units="1/cm"/>
          <inkml:channelProperty channel="Y" name="resolution" value="77.14286" units="1/cm"/>
          <inkml:channelProperty channel="T" name="resolution" value="1" units="1/dev"/>
        </inkml:channelProperties>
      </inkml:inkSource>
      <inkml:timestamp xml:id="ts1" timeString="2014-01-30T02:58:07.125"/>
    </inkml:context>
  </inkml:definitions>
  <inkml:traceGroup>
    <inkml:annotationXML>
      <emma:emma xmlns:emma="http://www.w3.org/2003/04/emma" version="1.0">
        <emma:interpretation id="{EEEFCB9A-801C-4F88-9681-ABC5A67ACAF8}" emma:medium="tactile" emma:mode="ink">
          <msink:context xmlns:msink="http://schemas.microsoft.com/ink/2010/main" type="writingRegion" rotatedBoundingBox="3203,5222 17476,5852 16964,17458 2690,16827"/>
        </emma:interpretation>
      </emma:emma>
    </inkml:annotationXML>
    <inkml:traceGroup>
      <inkml:annotationXML>
        <emma:emma xmlns:emma="http://www.w3.org/2003/04/emma" version="1.0">
          <emma:interpretation id="{EF9220D2-73AB-4021-897B-D5215E03B722}" emma:medium="tactile" emma:mode="ink">
            <msink:context xmlns:msink="http://schemas.microsoft.com/ink/2010/main" type="paragraph" rotatedBoundingBox="3435,5342 10586,5540 10540,7178 3389,697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D4A3E04-AA32-48CE-88F1-4C31088A8326}" emma:medium="tactile" emma:mode="ink">
              <msink:context xmlns:msink="http://schemas.microsoft.com/ink/2010/main" type="line" rotatedBoundingBox="3435,5342 10586,5540 10540,7178 3389,6979"/>
            </emma:interpretation>
          </emma:emma>
        </inkml:annotationXML>
        <inkml:traceGroup>
          <inkml:annotationXML>
            <emma:emma xmlns:emma="http://www.w3.org/2003/04/emma" version="1.0">
              <emma:interpretation id="{29DDD16B-2C75-488C-8FE5-C53151B08E4D}" emma:medium="tactile" emma:mode="ink">
                <msink:context xmlns:msink="http://schemas.microsoft.com/ink/2010/main" type="inkWord" rotatedBoundingBox="3427,5610 7670,5729 7637,6922 3394,6804"/>
              </emma:interpretation>
              <emma:one-of disjunction-type="recognition" id="oneOf0">
                <emma:interpretation id="interp0" emma:lang="en-US" emma:confidence="0">
                  <emma:literal>kit-max:</emma:literal>
                </emma:interpretation>
                <emma:interpretation id="interp1" emma:lang="en-US" emma:confidence="0">
                  <emma:literal>Fit-max:</emma:literal>
                </emma:interpretation>
                <emma:interpretation id="interp2" emma:lang="en-US" emma:confidence="0">
                  <emma:literal>Flt-max:</emma:literal>
                </emma:interpretation>
                <emma:interpretation id="interp3" emma:lang="en-US" emma:confidence="0">
                  <emma:literal>KEmaX:</emma:literal>
                </emma:interpretation>
                <emma:interpretation id="interp4" emma:lang="en-US" emma:confidence="0">
                  <emma:literal>KEmaX?</emma:literal>
                </emma:interpretation>
              </emma:one-of>
            </emma:emma>
          </inkml:annotationXML>
          <inkml:trace contextRef="#ctx0" brushRef="#br0">0-20 69 0,'-2'-16'22'0,"2"16"5"16,0 0-3-16,0 0 1 16,0 0-3-16,0 0-2 0,0 0-3 15,0 0-3-15,-1 28-2 16,4-8-9 0,2 2-3-16,0 5 0 15,2 4 0-15,0 5 0 0,0 3 0 16,0 2 0-16,1 5 0 15,-1 3 0-15,0 4 0 16,-2-2 0-16,-2 3 0 16,1-1 0-16,-1-2 0 15,1-2 0-15,-3-1 0 16,3-4 0-16,-1-3 0 16,2-2 0-16,-1-7 0 15,1 1 0-15,-2-8 0 0,2-1 0 16,-1-3 0-1,-1-6 0-15,-3-15 0 16,5 17 0-16,-5-17-3 16,0 0-13-16,0 0-11 0,7-22-6 15,-4 5-3-15,-1-9 2 16,3 1-2-16,-3-9-1 16</inkml:trace>
          <inkml:trace contextRef="#ctx0" brushRef="#br0" timeOffset="541.0444">53 592 31 0,'0'0'17'0,"0"0"6"15,0 0 1-15,0 0 3 16,0 0 2-16,0 0-4 0,5-19-1 16,2 2-3-16,8 4-4 15,-1-11-3-15,6 4-11 16,4-8-3-16,4-1 0 16,1-3 0-16,1-4 0 15,6 2 0-15,3-3 0 16,1 1 0-16,2 1 0 15,-1 2 0-15,0 1 0 16,0 3 0-16,-3 7 0 16,-4 1 0-16,-7 8 0 15,-5 1 0-15,-22 12 0 16,28-3-7-16,-28 3-16 16,1 15-8-16,-1-15-5 0,-17 30-1 15,-1-13 1-15,2 7 0 16,-8-2 1-1</inkml:trace>
          <inkml:trace contextRef="#ctx0" brushRef="#br0" timeOffset="1096.4398">27 528 56 0,'17'-6'27'0,"-17"6"4"16,0 0 0-16,28-6-5 15,-28 6-3-15,27-7-3 16,-12 3-4-16,6 6-3 16,-2 0-4-16,3 5-7 0,0 3-3 15,0 5 0-15,2 4 1 16,2 3 0-1,-2 3 0-15,-1 3 0 16,0 1 1-16,-3 0-1 0,-3 1 1 16,2-1 0-16,-4 0-1 15,-1-3 0-15,-2-1 0 16,-2-1 0-16,-1-2 0 16,1-5 0-16,-1-2 0 15,-9-15-1-15,13 22 0 16,-13-22-1-16,21 11-10 15,-21-11-10-15,17-5-8 16,-17 5-6-16,22-23 0 16,-12 5 0-16,6-6-2 15,-5-5 1-15</inkml:trace>
          <inkml:trace contextRef="#ctx0" brushRef="#br0" timeOffset="2228.0386">944 101 68 0,'0'0'21'0,"-15"-14"3"15,15 14-4-15,0 0 1 16,0 0 0-16,-21 3-3 0,21-3-2 16,-12 17-3-16,12-17-2 15,-15 31-2-15,10-7-3 16,-4 6-4-1,2 4-2-15,0 6 0 0,2 4-1 16,0 3 1-16,0 3-1 16,3-1 1-16,1 0-1 15,2 1 1-15,4-4 0 16,1-4 0-16,0-1 0 16,3-4 0-16,1-3 0 15,4-3 0-15,0-5 0 16,1-4 1-16,2-5-1 15,3-4 0-15,1-2 0 0,3-5 1 16,0-4-1 0,3-2 1-16,4-2-1 15,-1-3 0-15,1 0 0 16,3-5 0-16,-3 1 1 0,1 1-1 16,-1-1 0-16,-3-1 0 15,-5 2 0-15,-4-1 0 16,-19 9-1-16,28-15-10 15,-28 15-8-15,11-17-6 16,-11 17-6-16,-1-19-4 16,1 19-3-16,-17-22-4 15,17 22 0-15,-26-27 36 16</inkml:trace>
          <inkml:trace contextRef="#ctx0" brushRef="#br0" timeOffset="1671.5525">935 123 29 0,'-6'-19'14'16,"6"19"4"-16,0 0-3 16,0 0 0-16,-16-17 1 15,16 17 1-15,0 0 7 16,0 0-3-16,0 0-2 0,0 0-2 16,0 0-1-16,5 19-4 15,-5-19-1-15,24 8-3 16,-7-4-8-16,4-4 1 15,3-4 0-15,3 1-1 16,4-2 0-16,3-2 0 16,0 0 0-16,-2-1 0 15,1 2 0-15,-6 0-1 16,2 6-10-16,-13-5-8 16,2 8-7-16,-18-3-6 15,0 0-3-15,0 0-1 16,0 0-4-16,-22 8 0 15,22-8 27-15</inkml:trace>
          <inkml:trace contextRef="#ctx0" brushRef="#br0" timeOffset="2568.6161">843 565 84 0,'19'-3'36'0,"-2"-1"-1"16,-2-9-7-16,8 4-4 16,-1-10-4-16,7 7-5 15,-4-3-6-15,4 0-9 0,0 3 0 16,2-2 0-16,-4 4 0 16,2 2-1-16,1 6-12 15,-12-5-8-15,10 10-8 16,-11-4-6-16,3 2-5 15,-4 3-2-15,1 3 3 16,-17-7 9-16</inkml:trace>
          <inkml:trace contextRef="#ctx0" brushRef="#br0" timeOffset="3809.4638">1599 817 56 0,'0'0'23'16,"-5"15"4"-16,5-15-2 0,-3 24-2 15,3-24-3-15,3 34-2 16,-3-12-2 0,7 5-2-16,-5 0-4 15,3 6-3-15,-3-4-5 0,1 1-3 16,0-2 1-16,-1-3 0 16,0-6 0-16,0-4 0 15,-2-15-1-15,0 19 1 16,0-19 1-16,0 0-1 15,0 0 0-15,0 0 1 16,1-21-1-16,1 3 0 16,0-4 1-16,1-6-1 15,2-4 0-15,2-2 0 16,2-3 0-16,1 1 0 16,2-2 0-16,0 8 0 15,0-1 1-15,0 7-1 16,0 2 0-16,-1 4 0 0,-11 18 1 15,23-21-1-15,-23 21 1 16,22-3-1-16,-7 6 0 16,-15-3 0-16,26 17 0 15,-11-2 0-15,2 2 0 16,-1 0 0-16,1 4-2 16,-2-1 2-16,-1 4 0 15,-2 0-1-15,0 1 1 16,-6 1-1-16,3-2 1 15,-4-2 0-15,-1-2 0 16,-1-3 0-16,-3-17 0 16,3 26-1-16,-3-26 1 15,0 0 0-15,0 0 0 0,4 15 0 16,-4-15 0-16,0 0 0 16,0 0 0-16,10-19 0 15,-10 19 0-15,5-22 1 16,0 5-1-16,2 0 0 15,2-5 0-15,1 0 0 16,-2-3 0-16,3 1 1 16,4-2-1-16,0 2 0 15,1 2 0-15,1 4 1 16,0 2-2-16,-2 4 2 16,1 6-1-16,-16 6 0 15,25 3 0-15,-25-3 0 0,26 24 0 16,-14-6 0-16,0 6-1 15,-2 3 1-15,4 8 0 16,-4 0-1 0,-2 4 1-16,1 0 0 0,-6 1-1 15,1-5 1-15,-3-1-1 16,-1-5 0-16,0-5-4 16,0-24-8-16,-6 26-8 15,6-26-5-15,0 0-7 16,0 0-4-16,-12-21-3 15,10 2 1-15,2-3 16 16</inkml:trace>
          <inkml:trace contextRef="#ctx0" brushRef="#br0" timeOffset="4686.7005">2564 902 47 0,'0'0'25'0,"0"0"-1"16,0 0 0-16,0 0 1 15,0 0-2-15,3-21-3 16,-3 21-3-16,-7-15-4 15,7 15-4-15,0 0-1 16,-20-22-3-16,20 22-4 16,-21-12-1-16,21 12 0 0,-25-5-1 15,8 5 1 1,1 3 0-16,-2 6-1 16,-3 4 0-16,2 1 1 15,1 5 0-15,0 1 0 0,5 2 0 16,1 2-1-16,5-2 2 15,5 0-1-15,6-5 0 16,6 0 1-16,5-5-1 16,2-3 0-16,4-6 1 15,1-3-1-15,4-5 1 16,-4-3-1-16,2-3 0 16,-4-2 0-16,-1 1 0 15,-4-3 0-15,-15 15 0 0,26-28 0 16,-26 28 0-1,17-23 0-15,-17 23 0 16,12-23 0-16,-12 23 0 16,9-22-1-16,-9 22 2 0,6-24-1 15,-6 24-1-15,5-22 1 16,-5 22 0-16,2-15 0 16,-2 15 0-16,0 0 0 15,0 0-1-15,0 0 1 16,0 0 0-16,0 15 1 15,0-15-1-15,12 26 0 16,-2-11 0-16,6 4 0 16,-3 0 0-16,3 1 0 15,1 0 0-15,3-1-1 16,-1-2 1-16,0 0 0 16,-4-7-5-16,4 6-10 0,-19-16-7 15,29 13-7-15,-29-13-4 16,15-1-2-16,-15 1 0 15,11-16-1-15,-11 16 8 16</inkml:trace>
          <inkml:trace contextRef="#ctx0" brushRef="#br0" timeOffset="5139.9622">2861 677 66 0,'0'0'33'0,"3"19"3"16,9-2-8-16,-12-17-6 16,22 32-1-16,-10-11-5 15,10 3-5-15,-1-1-4 16,5 3-7-16,-3-1 0 16,5-3-1-16,-1 1 1 0,0-1-1 15,-1-4 1-15,0 1 0 16,-4-2 0-16,-3-3 0 15,-4-2 0 1,-15-12-1-16,24 18-3 0,-24-18-7 16,15 9-5-16,-15-9-6 15,0 0-6-15,0 0-3 16,0 0-4-16,0 0 0 16,14-21 5-16,-14 21 7 15</inkml:trace>
          <inkml:trace contextRef="#ctx0" brushRef="#br0" timeOffset="5490.8092">3223 575 38 0,'-16'19'21'16,"8"-4"4"-16,-3 4-1 16,5 8 1-16,-10-1-2 15,4 8-2-15,-6 0-3 16,2 7-2-16,-4-2-4 16,3 5-4-16,-4-3-4 0,2-2-4 15,1-3-1 1,1-6 1-16,5-4-2 15,-2-9-8-15,12 0-4 16,2-17-6-16,0 0-4 0,0 0-6 16,7-17-3-16,3-5 0 15,6-2 3-15,-3-3 6 16,6-9 11-16</inkml:trace>
          <inkml:trace contextRef="#ctx0" brushRef="#br0" timeOffset="5991.8139">3924 408 120 0,'5'19'33'16,"-5"-19"0"-16,12 17-7 16,-12-17-10-16,26 14-6 15,-7-7-9-15,3-1-1 16,0-2 1-16,5-1-1 15,-1-3-1-15,-1 2 1 16,1 1-10-16,-5-6-8 16,-1 6-7-16,-20-3-6 15,27 2-4-15,-27-2-1 16,0 0-2-16,16 0-4 0</inkml:trace>
          <inkml:trace contextRef="#ctx0" brushRef="#br0" timeOffset="6300.9344">3962 677 61 0,'17'7'36'16,"-2"-4"-1"-16,9 4-7 16,-7-7-3-16,9 7-4 15,-8-7-5-15,6 3-6 16,-7-1-5-16,-1-4-11 16,3 8-13-16,-19-6-6 15,27 1-9-15,-27-1-1 16,22-1 0-16,-22 1 0 15,19-7-1-15</inkml:trace>
        </inkml:traceGroup>
        <inkml:traceGroup>
          <inkml:annotationXML>
            <emma:emma xmlns:emma="http://www.w3.org/2003/04/emma" version="1.0">
              <emma:interpretation id="{ABB1DA3D-B780-4734-95A5-4840465F7E61}" emma:medium="tactile" emma:mode="ink">
                <msink:context xmlns:msink="http://schemas.microsoft.com/ink/2010/main" type="inkWord" rotatedBoundingBox="8123,6007 8940,6029 8910,7132 8092,7110"/>
              </emma:interpretation>
              <emma:one-of disjunction-type="recognition" id="oneOf1">
                <emma:interpretation id="interp5" emma:lang="en-US" emma:confidence="0">
                  <emma:literal>re.</emma:literal>
                </emma:interpretation>
                <emma:interpretation id="interp6" emma:lang="en-US" emma:confidence="0">
                  <emma:literal>e.</emma:literal>
                </emma:interpretation>
                <emma:interpretation id="interp7" emma:lang="en-US" emma:confidence="0">
                  <emma:literal>re</emma:literal>
                </emma:interpretation>
                <emma:interpretation id="interp8" emma:lang="en-US" emma:confidence="0">
                  <emma:literal>de</emma:literal>
                </emma:interpretation>
                <emma:interpretation id="interp9" emma:lang="en-US" emma:confidence="0">
                  <emma:literal>de.</emma:literal>
                </emma:interpretation>
              </emma:one-of>
            </emma:emma>
          </inkml:annotationXML>
          <inkml:trace contextRef="#ctx0" brushRef="#br0" timeOffset="25735.0313">4667 1298 93 0,'0'0'38'16,"24"-24"-3"-16,-16 7-10 0,7 9-5 16,-8-9-5-16,9 5-6 15,-16 12-5-15,18-22-5 16,-18 22 1-16,21-17 0 16,-21 17-1-16,24-16 1 15,-9 10 0-15,0 1 0 16,1-1 0-16,-1 1 1 15,1 4-1-15,-1-1 0 16,-15 2 0-16,29 7 0 16,-29-7 0-16,22 22 0 0,-10-5 0 15,-2 5 0 1,4 4 0-16,0 2-1 16,-1 3 1-16,1-2 0 0,-2 2 0 15,0-4-1-15,-2 0 2 16,0-5-1-16,-1-3 0 15,-9-19 0-15,12 27-7 16,-12-27-12-16,0 0-9 16,0 0-5-16,0 0-2 15,0 0 1-15,2-20-1 16,-8 4 1-16</inkml:trace>
          <inkml:trace contextRef="#ctx0" brushRef="#br0" timeOffset="7223.0963">4752 672 48 0,'0'0'32'0,"19"15"2"16,-19-15-4-16,25 11-4 15,-25-11-3-15,38 8-4 0,-19-10-4 16,10 2-4 0,-5-3-6-16,3-2-5 15,-2-2 0-15,3-1-1 16,-4-6 1-16,-2-1-1 0,0-1 1 15,-5-1 0-15,0-1 0 16,-3-3 1-16,-4 3-1 16,-1-3 1-16,-4 1-1 15,-2-2 1-15,-3-1-1 16,-3 1 0-16,-4 4 1 16,-3-1-1-16,-2 2 0 15,-5 3 0-15,-2 4 0 16,-5 5-1-16,0 3 1 15,-1 6 0-15,-1 4-1 16,-3 6 1-16,2 6-1 16,-1 4 1-16,3 5-1 15,2 7 1-15,3 3 0 0,3 2 0 16,5 0-1-16,7 1 2 16,5-3-2-16,3-1 1 15,9-3 0-15,2-2-1 16,5-6 1-16,3-3 0 15,2-2 0-15,3-4 0 16,0-2 1-16,2-3-1 16,0-2 1-16,2-3 0 15,-2-3-1-15,2-1 0 16,-2-1 0-16,0-3 0 16,0 0 0-16,2-3 0 15,-2-1 0-15,-2-1 0 16,0 0 0-16,-3 0 1 0,0 2-7 15,-9-4-10-15,4 5-9 16,-19 2-9-16,17-8-2 16,-17 8-3-16,0 0 0 15,-5-23 1-15</inkml:trace>
          <inkml:trace contextRef="#ctx0" brushRef="#br0" timeOffset="7547.8079">5459 727 152 0,'-14'17'37'16,"14"-17"-4"-16,0 0-14 15,-19 17-13-15,19-17-5 16,0 0-2-16,0 0-3 16,0 0-16-16,0 0-11 15,0 0-4-15,19-14 0 16,-2-3 0-16,-2-12-3 0,11-2 2 15</inkml:trace>
        </inkml:traceGroup>
        <inkml:traceGroup>
          <inkml:annotationXML>
            <emma:emma xmlns:emma="http://www.w3.org/2003/04/emma" version="1.0">
              <emma:interpretation id="{5841843E-B4EF-4E05-8352-9A5BDB4AFC18}" emma:medium="tactile" emma:mode="ink">
                <msink:context xmlns:msink="http://schemas.microsoft.com/ink/2010/main" type="inkWord" rotatedBoundingBox="9429,5508 10586,5540 10550,6838 9393,6806"/>
              </emma:interpretation>
              <emma:one-of disjunction-type="recognition" id="oneOf2">
                <emma:interpretation id="interp10" emma:lang="en-US" emma:confidence="1">
                  <emma:literal>Vs</emma:literal>
                </emma:interpretation>
                <emma:interpretation id="interp11" emma:lang="en-US" emma:confidence="0">
                  <emma:literal>V,</emma:literal>
                </emma:interpretation>
                <emma:interpretation id="interp12" emma:lang="en-US" emma:confidence="0">
                  <emma:literal>Vo</emma:literal>
                </emma:interpretation>
                <emma:interpretation id="interp13" emma:lang="en-US" emma:confidence="0">
                  <emma:literal>Vg</emma:literal>
                </emma:interpretation>
                <emma:interpretation id="interp14" emma:lang="en-US" emma:confidence="0">
                  <emma:literal>V.</emma:literal>
                </emma:interpretation>
              </emma:one-of>
            </emma:emma>
          </inkml:annotationXML>
          <inkml:trace contextRef="#ctx0" brushRef="#br0" timeOffset="9015.1678">6012 201 25 0,'-4'-19'13'0,"4"19"2"15,-1-15 3-15,1 15 5 16,0 0 3-16,0 0 0 15,0 0-1-15,-16-12-3 16,16 12-2-16,0 0-4 16,4 19-3-16,-4-19-7 15,8 22-5-15,2-5-1 16,6 3 0-16,2 4 0 16,5 5 1-16,2 3-1 15,3 2 0-15,4 5 0 0,0-1 0 16,-1 1-1-1,2 4 1-15,-1-4 0 16,-1 1 0-16,-2 1-1 16,-2-2 1-16,-1-3 0 0,-1 2 0 15,1-1-1-15,-2-3 2 16,0-3-1-16,-4-4 0 16,1-2 0-16,-1-4 1 15,-3-4-1-15,0-4 0 16,-17-13 0-16,22 12 0 15,-22-12 1-15,18 2-1 16,-18-2 0-16,0 0 0 0,15-15 0 16,-15 15 0-16,7-24 0 15,-2 7 0 1,-3-2 0-16,-1-5 1 16,1-3-1-16,-2-5-1 15,0-7 2-15,-2-2-1 0,-1-8 1 16,-1-4-1-16,1-7 1 15,-2-3-1-15,1-3 0 16,-1 0 1-16,4-1 0 16,-1 3-1-16,2 4 0 15,2 6 0-15,1 4 0 16,2 11 0-16,0 7 0 16,2 5 0-16,-2 5 0 0,2 5 0 15,-7 17 0 1,9-23 0-16,-9 23 0 15,6-17 0-15,-6 17 0 16,0 0 0-16,9-15 0 0,-9 15-11 16,0 0-12-16,0 0-7 15,15 5-5-15,-15-5 2 16,11 22-1-16,-11-22-1 16,20 34-2-16</inkml:trace>
          <inkml:trace contextRef="#ctx0" brushRef="#br0" timeOffset="10043.137">6935 858 51 0,'0'0'18'0,"0"0"0"16,-5-19 0-16,5 19-5 0,2-17-2 15,-2 17-2-15,0-22 0 16,0 22 0-16,-5-21-1 15,5 21 1-15,-12-17 1 16,12 17-1-16,-17-10-2 16,17 10-1-16,-24-5 0 15,24 5-2-15,-26 3 0 16,26-3-2-16,-26 11-2 16,26-11-1-16,-23 15 1 15,23-15 2-15,-16 19 0 16,16-19 1-16,-7 18 0 15,7-18 0-15,4 19 0 0,-4-19 0 16,8 17 0-16,-8-17-1 16,19 10-1-16,-19-10 0 15,27 7-1 1,-11-5 0-16,1-1 0 16,3-2 0-16,1-1-1 0,-1 2 1 15,2 0 0-15,1 0 0 16,-3 2 0-16,2 1 1 15,-1 2-1-15,-2 4 0 16,-2 1 1-16,-17-10-1 16,27 26 0-16,-17-9 1 15,-1 1-1-15,-4 3 0 16,-3-1 0-16,-2 0 0 0,-4 3 1 16,-1-1-1-1,-4-2 1-15,-1 1-1 16,-3-4 0-16,-5-2 1 15,1 0-1-15,-3-3 0 0,-4-3 0 16,0-1-1-16,-1-3 1 16,-1-3 0-16,2-4 1 15,2-1-2-15,1-4 1 16,4-3 0-16,17 10-9 16,-20-27-11-16,20 27-11 15,-2-36-3-15,9 19 1 16,0-9-1-16,8 4-1 15</inkml:trace>
        </inkml:traceGroup>
      </inkml:traceGroup>
    </inkml:traceGroup>
    <inkml:traceGroup>
      <inkml:annotationXML>
        <emma:emma xmlns:emma="http://www.w3.org/2003/04/emma" version="1.0">
          <emma:interpretation id="{E98CBEC1-ECF4-4951-A11C-26E54254AB05}" emma:medium="tactile" emma:mode="ink">
            <msink:context xmlns:msink="http://schemas.microsoft.com/ink/2010/main" type="paragraph" rotatedBoundingBox="7195,6911 17375,6761 17406,8835 7226,8985" alignmentLevel="4"/>
          </emma:interpretation>
        </emma:emma>
      </inkml:annotationXML>
      <inkml:traceGroup>
        <inkml:annotationXML>
          <emma:emma xmlns:emma="http://www.w3.org/2003/04/emma" version="1.0">
            <emma:interpretation id="{3035DB6D-6115-4E76-A407-5419015CB3FD}" emma:medium="tactile" emma:mode="ink">
              <msink:context xmlns:msink="http://schemas.microsoft.com/ink/2010/main" type="line" rotatedBoundingBox="7195,6911 17375,6761 17399,8361 7219,8511"/>
            </emma:interpretation>
          </emma:emma>
        </inkml:annotationXML>
        <inkml:traceGroup>
          <inkml:annotationXML>
            <emma:emma xmlns:emma="http://www.w3.org/2003/04/emma" version="1.0">
              <emma:interpretation id="{152257C0-76A7-4D2B-B913-438F5AED5107}" emma:medium="tactile" emma:mode="ink">
                <msink:context xmlns:msink="http://schemas.microsoft.com/ink/2010/main" type="inkWord" rotatedBoundingBox="7195,6911 10476,6863 10499,8463 7219,8511"/>
              </emma:interpretation>
              <emma:one-of disjunction-type="recognition" id="oneOf3">
                <emma:interpretation id="interp15" emma:lang="en-US" emma:confidence="0">
                  <emma:literal>charge"</emma:literal>
                </emma:interpretation>
                <emma:interpretation id="interp16" emma:lang="en-US" emma:confidence="0">
                  <emma:literal>charge?</emma:literal>
                </emma:interpretation>
                <emma:interpretation id="interp17" emma:lang="en-US" emma:confidence="0">
                  <emma:literal>charge:</emma:literal>
                </emma:interpretation>
                <emma:interpretation id="interp18" emma:lang="en-US" emma:confidence="0">
                  <emma:literal>Charge"</emma:literal>
                </emma:interpretation>
                <emma:interpretation id="interp19" emma:lang="en-US" emma:confidence="0">
                  <emma:literal>charge'"</emma:literal>
                </emma:interpretation>
              </emma:one-of>
            </emma:emma>
          </inkml:annotationXML>
          <inkml:trace contextRef="#ctx0" brushRef="#br0" timeOffset="27795.8496">4166 1916 71 0,'-1'-19'30'0,"1"19"0"15,-4-19-4-15,4 19-3 16,0 0-5-16,9 34-4 15,-4-8-5-15,4 13-3 16,1 2-4-16,3 8 0 16,1 4-3-16,1 1 0 15,-1-1 0-15,1-2 0 16,-3-5 0-16,2-7 0 16,-4-5 1-16,1-8 0 15,-3-9 0-15,-8-17 0 16,15 15-7-16,-15-15-3 0,0 0-3 15,12-24-2-15,-6 7 0 16,-6-10-1-16,3 0-1 16,-5-11 1-1,6 6 5-15,-1-7 5 0,0 1 4 16,3 3 0-16,0 2 3 16,3 6 3-16,1 5 4 15,4 7 0-15,-14 15 3 16,31-12-2-16,-14 15 2 15,5 9 0-15,2 3-2 16,3 9 0-16,-1 3-2 16,1 7-2-16,-1-1 0 0,1 3 0 15,-5-4-3-15,-5 0-3 16,-1-3-8 0,-10-7-6-16,5-3-6 15,-11-19-5-15,3 19-5 0,-3-19-2 16,0 0 1-16,0 0 7 15</inkml:trace>
          <inkml:trace contextRef="#ctx0" brushRef="#br0" timeOffset="26393.1594">4883 1271 22 0,'0'0'13'0,"0"0"-4"16,0 0-2-16,0 0-1 15,0 0 0-15,-15 15-1 16,15-15 1-16,0 0 2 15,-7 19 0-15,7-19 0 0,-12 19 2 16,12-19-1-16,-13 27 1 16,13-27 2-16,-19 32-2 15,5-15 1-15,4 7-2 16,-4 2-1-16,4 2-3 16,-4-2 1-16,1 3-3 15,-3-2-1-15,3 4-1 16,-3-2-1-16,3 0 1 15,-1-6 0-15,2 1-1 16,0-2 1-16,4-3-1 16,1-2-3-16,7-17-2 15,-4 19-9-15,4-19-5 16,0 0-7-16,12-16-6 0,0 1 4 16,0-7-3-16,2-3 2 15</inkml:trace>
          <inkml:trace contextRef="#ctx0" brushRef="#br0" timeOffset="25220.8737">4825 1249 17 0,'0'0'14'16,"-20"27"-3"-16,20-27-1 16,-15 31 1-16,9-14 0 15,0 1 1-15,-3 1-1 16,-1 5 0-16,1 1-3 16,-3 1 0-16,0 5-3 15,0-6-1-15,0 4-1 16,2-3-2-16,-2-1-3 15,4-3-7-15,-3-3-4 16,11-19-5-16,-11 24-3 0,11-24-4 16,0 0 2-16,0 0-2 15</inkml:trace>
          <inkml:trace contextRef="#ctx0" brushRef="#br0" timeOffset="27255.758">4006 2105 61 0,'0'0'30'0,"0"0"2"16,9-28-4 0,-9 28-3-16,0-24-4 15,0 24-3-15,-4-25-4 0,4 25-2 16,-8-29-6-16,3 14-5 16,5 15-1-16,-19-26 0 15,19 26 0-15,-29-19-2 16,13 18 0-16,-2 1 0 15,-1 7-1-15,-2 3 1 16,3 7 0-16,-3 3 0 16,2 7 0-16,2 4 1 15,5 1-1-15,5 4 2 16,4 3-1-16,8 0-1 16,4 0 1-16,8-1 1 15,3-4-1-15,4-3 1 16,3-6 0-16,1-5 1 0,2-6-1 15,-2-2 0-15,-3-7 0 16,1-3 0-16,-2-2-10 16,-7-7-8-16,3 4-8 15,-20 3-4-15,24-19-5 16,-17 4-2-16,2-1-2 16,-6-1 11-16</inkml:trace>
          <inkml:trace contextRef="#ctx0" brushRef="#br0" timeOffset="28471.8068">4989 2241 48 0,'0'0'24'0,"0"0"-1"15,7-17-1-15,-7 17-1 16,0-24-3-16,-5 7-3 15,0 1-2-15,-4-2-3 16,-1-1-4-16,-4 0-3 16,-3 1-2-16,0 2-3 15,-5-1-3-15,3 12-4 16,-8 0-3-16,8 10 0 16,-5 2-1-16,9 12 0 15,-6 1 0-15,8 12-1 0,-1 4 3 16,9 0 5-16,3 3 2 15,6-2 1-15,6 1 1 16,7-9 2-16,5-4 1 16,4-11 1-16,5-6 2 15,-1-8 0-15,1-6 0 16,-2-8 0-16,0-1 0 16,-10-6 0-16,1-1-2 15,-8 0-1-15,-2-2-1 16,-3 4-1-16,-2-1 1 15,-3 3-1-15,-2 1 1 16,0 17-1-16,-5-19 0 16,5 19 1-16,0 0-1 0,0 0 2 15,0 0 1-15,-10 27 1 16,13-6 1-16,1-1 2 16,4 9 1-16,2-4 0 15,4 3 0-15,1-3-2 16,2-1-3-16,4-7-7 15,-1-7-6-15,3-3-8 16,-6-9-4-16,3-3-3 16,-3-7-1-16,0-5-2 15,-3-1 16-15</inkml:trace>
          <inkml:trace contextRef="#ctx0" brushRef="#br0" timeOffset="28831.718">5257 2184 56 0,'-15'-6'23'0,"15"6"-2"16,-5 15-3-16,12 4-1 16,-7-19 0-16,18 37-1 15,-4-16-2-15,5 9-3 16,-2-6-1-16,2 3-3 16,-4-6-1-16,0-1-2 15,-3-5-2-15,-12-15-2 16,16 19-3-16,-16-19-4 15,0 0-2-15,0 0-1 16,0-25 0-16,-7 7 0 0,3-2 1 16,-4-7 0-16,4-2 3 15,-1-3 8-15,-2-4 5 16,7 0 1 0,0-1 0-16,7 1-1 15,0 0 1-15,7 7-3 0,3 6-6 16,0 0-11-16,7 10-8 15,-5 4-9-15,5 6-4 16,-2 5 0-16,0 1-4 16,2 4 9-16</inkml:trace>
          <inkml:trace contextRef="#ctx0" brushRef="#br0" timeOffset="29532.7266">5769 2266 79 0,'0'0'33'15,"-24"-31"0"-15,24 31-7 16,-27-35-4-16,15 18-3 15,-7-5-5-15,19 22-2 16,-32-29-4-16,17 19-4 16,-3 4-7-16,-2 0-7 0,20 6-3 15,-34 10-1 1,22 5-3-16,-5 0 1 16,8 14 1-16,-1 2 0 0,8 3 2 15,4 3 10-15,7-4 3 16,4 2 8-16,4-9 5 15,11 0 0-15,-4-18 0 16,8-3 0-16,-5-13 0 16,4-4-2-16,-7-7-1 15,0-3-5-15,-9-5-5 16,-1-1 1-16,-7 0-2 16,-4 0 2-16,-5 3 0 15,-1 1-1-15,-2 4 0 16,-2 4 0-16,7 16 0 15,-10-17 0-15,10 17 0 16,0 0-1-16,-7 16-1 0,10-1 1 16,2 4 0-16,6 8 1 15,1 3-1-15,6 6 0 16,1 3 1-16,0 4 0 16,3 3 0-16,-1 3 0 15,-1-1 0-15,-3 1 0 16,-3 0 0-16,-7-1 0 15,-6-4 0-15,-2-3 1 16,-4-9-1-16,-7-6-3 16,-2-4-6-16,-7-14-3 15,3-1-4-15,-8-15-2 16,6-1-4-16,-6-16-4 16,6-1-3-16,-1-9-1 0,6-8 5 15,4-1 5-15,6-7 5 16</inkml:trace>
          <inkml:trace contextRef="#ctx0" brushRef="#br0" timeOffset="29987.4526">6001 2355 49 0,'16'6'30'0,"-16"-6"1"16,30 2-4-16,-30-2-2 0,36-12-3 16,-20-1-3-16,6 4-4 15,-8-10-4-15,1 2-7 16,-3-1-4 0,0-1 1-16,-4 0-1 0,-3 0 0 15,-3 1 0-15,-2-1 0 16,-3 0 0-16,-2 2 0 15,-4 2 0-15,9 15 0 16,-24-25 1-16,7 18-1 16,-3 5 0-16,-3 4-7 15,1 11-1-15,-3 4 1 16,4 14 0-16,-1 3 0 0,7 8 2 16,3 3 3-16,8 2 0 15,11 1 7 1,5-5 0-16,14-3 1 15,3-11-1-15,10-8-2 0,7-8-10 16,-3-13-11-16,8-1-6 16,-12-11-7-16,2-5-5 15,-12-4 3-15,-2-3-6 16,-10 1 14-16</inkml:trace>
          <inkml:trace contextRef="#ctx0" brushRef="#br0" timeOffset="13671.7378">6635 1598 44 0,'0'0'20'0,"0"-17"3"15,0 17-2-15,6-21-2 16,-4 6 2-16,-2 15-1 15,10-29 0-15,-10 29-2 16,14-29-4-16,-14 29-1 16,12-31-6-16,-12 31 0 15,14-25-6-15,-14 25 1 16,12-22-4-16,-12 22 2 0,10-16-1 16,-10 16 0-16,0 0 1 15,15-10-1-15,-15 10 1 16,0 0 0-16,24 5 0 15,-24-5 0-15,24 14 0 16,-9 0-1-16,6 1 1 16,-1 4-1-16,1-1 2 15,-1 3-3-15,3-1 3 16,-5-3-3-16,1 2-4 16,-19-19-10-16,29 22-9 15,-29-22-8-15,15 12-3 16,-15-12 2-16,0 0 0 15,0 0-1-15</inkml:trace>
          <inkml:trace contextRef="#ctx0" brushRef="#br0" timeOffset="13141.3722">6693 1531 31 0,'0'0'15'16,"15"0"2"-16,-15 0 2 0,0 0 3 15,0 0 4 1,0 0-2-16,0 0-2 0,0 0-2 15,0 0-4 1,-3 21-2-16,3-21-4 0,3 15-5 16,-3-15-5-16,10 24 0 15,-5-9 0-15,4 2 0 16,-2 3-1-16,1 1 1 16,1 3 0-16,3-2 0 15,-2 2 1-15,5-1-1 16,2 1 0-16,2-3 1 15,2-1-1-15,3-5 0 0,0-1 0 16,-1-5 0 0,3-3-1-16,-7-7-8 15,8 2-11-15,-12-7-6 16,6-1-6-16,-21 7-4 0,24-22 2 16,-22 6 1-16,-2 16-2 15</inkml:trace>
        </inkml:traceGroup>
        <inkml:traceGroup>
          <inkml:annotationXML>
            <emma:emma xmlns:emma="http://www.w3.org/2003/04/emma" version="1.0">
              <emma:interpretation id="{CBDA8533-CCD9-49E6-895A-7E4340AE5C76}" emma:medium="tactile" emma:mode="ink">
                <msink:context xmlns:msink="http://schemas.microsoft.com/ink/2010/main" type="inkWord" rotatedBoundingBox="10810,7336 13729,7293 13742,8219 10823,8262"/>
              </emma:interpretation>
              <emma:one-of disjunction-type="recognition" id="oneOf4">
                <emma:interpretation id="interp20" emma:lang="en-US" emma:confidence="0">
                  <emma:literal>stopping</emma:literal>
                </emma:interpretation>
                <emma:interpretation id="interp21" emma:lang="en-US" emma:confidence="0">
                  <emma:literal>Stopping</emma:literal>
                </emma:interpretation>
                <emma:interpretation id="interp22" emma:lang="en-US" emma:confidence="0">
                  <emma:literal>slopping</emma:literal>
                </emma:interpretation>
                <emma:interpretation id="interp23" emma:lang="en-US" emma:confidence="0">
                  <emma:literal>Shopping</emma:literal>
                </emma:interpretation>
                <emma:interpretation id="interp24" emma:lang="en-US" emma:confidence="0">
                  <emma:literal>Stropping</emma:literal>
                </emma:interpretation>
              </emma:one-of>
            </emma:emma>
          </inkml:annotationXML>
          <inkml:trace contextRef="#ctx0" brushRef="#br0" timeOffset="14567.8133">7546 1759 50 0,'17'-8'27'0,"-17"8"5"15,0 0-2 1,0 0-4-16,9-17-3 0,-9 17-3 16,0 0-5-1,-4-16-3-15,4 16-4 16,0 0-5-16,-22-18-3 0,22 18 0 16,-20-11 1-16,20 11-1 15,-26-1-1-15,11 4 0 16,15-3 0-16,-31 12 0 15,31-12 0-15,-29 24 0 16,17-9 0-16,-2 0 0 16,6 2 1-16,3 0 0 15,1-1 0-15,4-1-1 16,0-15 1-16,12 22 1 16,-12-22-1-16,21 10 0 15,-21-10 0-15,29 2 0 16,-12-2 0-16,2 0 1 0,-1 4-1 15,1-1 0-15,0 4 0 16,3 3 1-16,-1 4-1 16,-1 3 1-16,-1 1-2 15,-2 1 1-15,-2 1 0 16,-1 1-1-16,-4-1 1 16,-1-1 0-16,-6-4-1 15,-3-15 1-15,-2 26 0 16,2-26 0-16,-12 17 0 15,12-17 0-15,-22 10 0 16,7-7 0-16,-4 1 0 16,-1-1 0-16,-1 1-1 15,1-1 1-15,-1-1 0 0,2 1-1 16,19-3-4-16,-25-2-5 16,25 2-5-16,0 0-4 15,0 0-3-15,-4-23-5 16,4 23-5-16,21-26-3 15,-6 9 3-15,2 0-1 16,-1-7 27-16</inkml:trace>
          <inkml:trace contextRef="#ctx0" brushRef="#br0" timeOffset="14936.7247">7773 1712 114 0,'0'0'36'0,"0"0"-3"15,0 0-10-15,-14 15-7 16,14-15-4-16,9 25-6 15,-2-4-6-15,3 4 0 16,0 8 0-16,2 2 0 16,2 4 0-16,1 4 0 15,-1-4 0-15,1 0-1 0,-1-3 1 16,0-4 0-16,-4-10-3 16,2 1-14-1,-12-23-6-15,10 20-6 16,-10-20-6-16,0 0 2 0,0 0 0 15,-7-22 1-15,-1 3 1 16</inkml:trace>
          <inkml:trace contextRef="#ctx0" brushRef="#br0" timeOffset="15153.5787">7778 1863 74 0,'0'0'20'0,"22"-9"1"16,-6 4-10-1,4 0-5-15,2-2-6 0,6 4-8 16,-1 1-7-16,4-1-4 16,1 3-5-16,-1-3 1 15,1-1 1-15,-3 1 2 16</inkml:trace>
          <inkml:trace contextRef="#ctx0" brushRef="#br0" timeOffset="15687.3289">8225 1826 59 0,'-15'-14'18'0,"15"14"1"16,-5-17-4-16,5 17-3 15,-7-15 0-15,7 15 2 16,0 0 0-16,0 0 0 16,-24-11-2-16,24 11-1 15,-13 16-2-15,6-1-1 0,-2 4-3 16,4 6-1-1,0 4-3-15,3 5 1 16,4 0 0-16,3 2 0 16,4-2-1-16,6-3 1 0,2-4 0 15,4-7-1-15,1-4 0 16,3-5 0-16,-1-7 0 16,0-2 0-16,-2-9 0 15,-3-3-1-15,-4-4 0 16,-1-3 1-16,-5-2-1 15,-6-5-1-15,-1 1 1 16,-6-5 0-16,-1 1 0 16,-5-2-1-16,-2 0 1 15,-2 0 0-15,1 2 0 16,-1 2-1-16,2 4 1 16,-2 4-5-16,14 17-7 15,-13-17-7-15,13 17-6 0,0 0-6 16,0 0-5-16,8 15 5 15,4 1-1-15,-12-16 4 16</inkml:trace>
          <inkml:trace contextRef="#ctx0" brushRef="#br0" timeOffset="16183.682">8382 1858 51 0,'2'-15'19'15,"-2"15"3"-15,4-17-3 16,-4 17 0-16,0 0 3 16,15 8-3-16,-15-8-1 15,10 31-2-15,-5-8-4 0,7 11-2 16,-1 4-2-16,0 6-3 15,1 2-5-15,2 2 0 16,0 3 0-16,-2 0 0 16,0-4-1-16,-2-2 1 15,-2-10-1-15,-1-2 0 16,2-4-8-16,-8-14-6 16,-1-15-5-16,0 0-4 15,0 0-3-15,0 0-3 16,0 0-3-16,-5-36-1 15,0 9 10-15,-2-4 7 16</inkml:trace>
          <inkml:trace contextRef="#ctx0" brushRef="#br0" timeOffset="16579.3325">8483 1810 93 0,'0'0'31'0,"24"-30"0"16,-3 19-9-16,-1-6-2 15,12 14-3-15,-2-2-4 16,5 7-4-16,1 6-4 16,-2 7-5-16,2 7 0 0,-5 4 1 15,-4 6-3-15,-10-1-4 16,0 6-4-1,-13-6-4-15,-3 5-3 16,-11-14-1-16,0 5-1 0,-14-12 1 16,0 2 1-16,-7-8 4 15,-1-4 4-15,-2-5 3 16,1 0 2-16,1-3 0 16,3-1-1-16,5-1-2 15,5-2 0-15,19 7 0 16,-20-10-2-16,20 10 0 15,0 0-2-15,17-15-1 16,-17 15 0-16,32-17 7 16,-8 8 5-16</inkml:trace>
          <inkml:trace contextRef="#ctx0" brushRef="#br0" timeOffset="17008.604">8915 1895 74 0,'0'0'30'0,"-12"-17"2"16,12 17-3-16,0 0-6 0,0 0-3 16,-5 21-6-16,14-1-2 15,-4 2-4-15,5 7-6 16,4 5-2-16,-1 9 0 16,1 6 0-16,1 5-1 15,1 4 1-15,-1 0-1 16,0-3 1-16,-1-3-1 15,0-6 1-15,-4-5-1 16,0-9-5-16,-5-11-6 16,4-6-7-16,-9-15-4 15,0 0-5-15,-2-17-3 16,0-2-4-16,-6-13 2 16,3-5 7-16,-4-9 8 0</inkml:trace>
          <inkml:trace contextRef="#ctx0" brushRef="#br0" timeOffset="17400.5006">8958 1946 47 0,'-7'-27'21'0,"2"0"3"15,6 8 4-15,-2-5 2 16,9 9-4-16,1-7-4 16,10 10-4-16,-4-2-4 15,11 9-3-15,-3 2-4 16,6 5-4-16,2 6-5 15,0 7 1-15,0 6-1 0,-2 3 2 16,-4 5 0-16,-1-2-1 16,-7 3 1-16,-1-1-1 15,-6 0 1-15,-8-5-1 16,-4 0-2 0,-8-7-3-16,-1 0 0 0,-7-9 0 15,-1 3 0-15,-7-6 0 16,2-2 0-16,-1-3 0 15,-1 0 3-15,4-3 2 16,3-1-1-16,2-1-2 16,17 5-3-16,-17-10-5 15,17 10-3-15,5-15-5 16,-5 15-3-16,21-19-4 16,-6 7-1-16,2 0 6 0,0-1 0 15,2 1 11 1</inkml:trace>
          <inkml:trace contextRef="#ctx0" brushRef="#br0" timeOffset="17827.6247">9325 1715 40 0,'0'0'-2'0,"0"0"1"0,0 0-8 16,0 0-3-16,0 0 1 16</inkml:trace>
          <inkml:trace contextRef="#ctx0" brushRef="#br0" timeOffset="17683.5291">9357 1875 81 0,'-20'20'33'16,"13"-4"0"-16,7-16-2 16,-12 25-5-16,12-25-7 15,-2 34-4-15,6-17-8 16,4 2-7-16,4 1-1 0,-2-4-9 16,9 4-7-16,-19-20-6 15,33 15-7-15,-33-15-6 16,25-8 5-16,-18-9-1 15,3-5 2-15,-5-7 6 16</inkml:trace>
          <inkml:trace contextRef="#ctx0" brushRef="#br0" timeOffset="18352.1372">9478 1805 66 0,'-3'21'24'0,"-1"1"4"0,8 5 1 16,-4-2-6-16,8 8-3 15,-4-4-4-15,10 5-2 16,-6-9-3-16,6 1-2 15,-4-4-6-15,-10-22-6 16,20 27-4-16,-20-27-3 16,16 2-2-16,-16-2 0 15,8-19-1-15,-11 2 0 16,5 0 1-16,-8-7 2 16,3-1 5-16,-2-4 2 15,0-5 2-15,1 0 2 16,1-4 3-16,6 6 5 15,-3-4 5-15,11 9-1 0,-3-2 1 16,8 14-1-16,-1 5 1 16,7 10-3-16,-1 3-2 15,4 11-5-15,1 6-4 16,1 5-1-16,0 8 0 16,2 3 1-16,-1 4-1 15,-3-1 1-15,-1 2-1 16,-2-5-2-16,-1 0-7 15,-9-11-6-15,3 2-6 16,-15-27-5-16,14 26-5 16,-14-26-4-16,0 0 5 15,0 0 2-15,0 0 6 0</inkml:trace>
          <inkml:trace contextRef="#ctx0" brushRef="#br0" timeOffset="19155.4569">10120 2013 80 0,'-7'-19'34'0,"7"19"0"16,-10-32-4-16,7 16-5 15,-8-9-4-15,6 8-3 0,-7-7-5 16,4 4-13-16,-4 3 0 16,-2 0 0-16,-1 1 0 15,15 16 0-15,-29-19 0 16,13 14 0-16,1 7 0 15,0 5-1-15,15-7 0 16,-26 31-1-16,16-8-1 16,0 5 1-16,5 4 0 15,1-2 1-15,6 3 1 16,3-3 1-16,5-4-1 16,2-6 0-16,7-6 0 15,1-4 1-15,1-10-1 16,3-3 1-16,1-7-1 0,-1-4 0 15,-2-5 0-15,1 1 0 16,-5-3 1-16,-2 1-1 16,-4 1 0-16,-4 4 1 15,-3-1-1-15,-5 16 0 16,-3-20 0-16,3 20 0 16,0 0-1-16,-19-10 1 15,19 10 0-15,-15 5 0 16,15-5 0-16,0 0 0 15,-9 24 1-15,9-24-1 16,7 29 0-16,2-9 0 16,3 7 0-16,5 6-1 15,1 4 2-15,3 6-1 0,3 4 0 16,0 2-1-16,-4 4 1 16,-1 0-1-16,-4-4 1 15,-6 1-1-15,-6-8 0 16,-6-3 0-16,-7-8 1 15,-4-7 0-15,-5-6 0 16,-3-7 0-16,-4-8-1 16,-3-5 1-16,0-6 0 15,-1-6 0-15,4-3-4 16,-3-7-10-16,10 2-11 16,-1-3-8-16,10 1 0 15,1-5 0-15,11 3-2 16,-1-6 0-16</inkml:trace>
        </inkml:traceGroup>
        <inkml:traceGroup>
          <inkml:annotationXML>
            <emma:emma xmlns:emma="http://www.w3.org/2003/04/emma" version="1.0">
              <emma:interpretation id="{B168961D-9C09-4974-8E5A-F4979D0322DA}" emma:medium="tactile" emma:mode="ink">
                <msink:context xmlns:msink="http://schemas.microsoft.com/ink/2010/main" type="inkWord" rotatedBoundingBox="14094,7354 17383,7305 17394,8063 14105,8112"/>
              </emma:interpretation>
              <emma:one-of disjunction-type="recognition" id="oneOf5">
                <emma:interpretation id="interp25" emma:lang="en-US" emma:confidence="0.5">
                  <emma:literal>potential</emma:literal>
                </emma:interpretation>
                <emma:interpretation id="interp26" emma:lang="en-US" emma:confidence="0">
                  <emma:literal>Potential</emma:literal>
                </emma:interpretation>
                <emma:interpretation id="interp27" emma:lang="en-US" emma:confidence="0">
                  <emma:literal>potentials</emma:literal>
                </emma:interpretation>
                <emma:interpretation id="interp28" emma:lang="en-US" emma:confidence="0">
                  <emma:literal>Potentials</emma:literal>
                </emma:interpretation>
                <emma:interpretation id="interp29" emma:lang="en-US" emma:confidence="0">
                  <emma:literal>parental</emma:literal>
                </emma:interpretation>
              </emma:one-of>
            </emma:emma>
          </inkml:annotationXML>
          <inkml:trace contextRef="#ctx0" brushRef="#br0" timeOffset="20188.8358">10697 2009 47 0,'-10'-17'24'0,"-2"-1"7"15,12 18 3-15,-7-33-2 0,7 33-4 16,12-34-5-1,-12 34-5-15,27-30-4 16,-5 16-10-16,4 4-4 16,1 3 0-16,4 4 0 0,2 6-2 15,2 7 1-15,0 4 0 16,-1 4 0-16,-2 5 1 16,-1 4-1-16,-6 0 1 15,-4 4-1-15,-6-2 1 16,-5-4-1-16,-4-3-1 15,-8 0-2-15,2-22-2 16,-21 29-3-16,1-22-1 16,-2-2-3-16,-9-5-1 15,0 5-1-15,-3-8-2 16,3 3 1-16,-1-5-1 16,5 3 0-16,5-1 1 15,22 3 1-15,-24-5-2 0,24 5 0 16,0 0-2-16,8-17 8 15,-8 17 0-15,33-19 11 16</inkml:trace>
          <inkml:trace contextRef="#ctx0" brushRef="#br0" timeOffset="19812.4122">10760 2053 57 0,'0'0'28'0,"-19"-27"6"0,19 27-1 16,-15-22-4-16,15 22-2 15,0 0-5-15,0 0-5 16,-17-10-9-16,17 10-8 16,2 15 0-16,-2-15 0 15,7 33 0-15,-1-10-2 16,3 6 0-16,3 5 2 15,1 7 0-15,1 3 0 16,3 1 0-16,-1-3-1 16,1-4 1-16,-2-3 0 0,-1-2 0 15,-2-8-1-15,0-10 1 16,-12-15-6 0,18 16-9-16,-18-16-6 15,0 0-6-15,-1-24-4 0,-3 7-3 16,-8-12 1-16,4 0 2 15,-9-8 5-15,0-2 9 16</inkml:trace>
          <inkml:trace contextRef="#ctx0" brushRef="#br0" timeOffset="20746.9065">11349 1931 52 0,'0'0'23'0,"-7"-15"1"15,7 15-1-15,-13-19 0 16,-4 4 1-16,17 15-2 15,-26-16-3-15,26 16-2 16,-36-12-3-16,21 14-2 16,-9-2-10-16,3 5-2 15,1 5 0-15,-1 2 0 16,8 5-4-16,-1 2-2 16,6 7 1-16,2-1 2 0,10 1 1 15,3-1 1-15,6 1 0 16,6-4 4-16,5-4 0 15,5-2 0-15,2-9-2 16,1-4 0-16,1-5-1 16,-4-3 0-16,-2-3 0 15,-5-6 0-15,-5 0 1 16,-5-1-1-16,-12 15 0 16,14-29 0-16,-14 12 1 15,0 0-2-15,-5 2 1 16,-4 0-1-16,9 15-4 15,-20-28-4-15,20 28-4 16,-24-23-4-16,24 23-3 0,-22-12-4 16,22 12-3-16,0 0-4 15,0 0 3-15,-14-21 5 16,14 21 4-16,8-15 4 16</inkml:trace>
          <inkml:trace contextRef="#ctx0" brushRef="#br0" timeOffset="21268.8864">11346 1948 56 0,'0'0'23'16,"27"9"2"-16,-1-9-2 16,-1-7-4-16,8-2-7 15,-1 1-11-15,4-3-10 16,-2 3-9-16,2-2-8 0,-5 1-1 16,-6 4-2-1,1-2 1-15</inkml:trace>
          <inkml:trace contextRef="#ctx0" brushRef="#br0" timeOffset="21051.1092">11453 1752 93 0,'0'0'29'0,"0"0"3"15,0 0-3-15,0 0-8 16,10 16-4-1,-10-16-5-15,21 34-3 16,-9-9-3-16,3 8-3 0,1 4-4 16,-1 2 1-16,0 5-1 15,-3-3 1-15,-2-2-1 16,-1-5-6-16,0 0-10 16,-9-12-6-16,3 1-6 15,-3-23-5-15,-5 22 2 16,5-22 0-16,-16-4 1 15,1-6 5-15</inkml:trace>
          <inkml:trace contextRef="#ctx0" brushRef="#br0" timeOffset="21779.9673">11759 2033 65 0,'15'3'26'0,"0"-8"3"16,6 4 2-16,-6-11-7 16,11 5-2-16,-9-8-3 15,7 6-2-15,-5-6-3 16,1 3-6-16,-5-5-8 0,1 2 0 16,-6-2 0-16,-1-2 0 15,-4 0 0-15,-4-1 0 16,-2 1 0-16,-4-1 0 15,-6 3 0-15,-4 3 0 16,-2 4 0-16,-5 5 0 16,-2 5 0-16,-2 3 0 15,1 11 0-15,-1 3-8 16,6 8-4-16,1-1 2 16,9 10 0-16,1 0 3 15,11 5 2-15,5 0 4 16,6-5 3-16,9 0 6 15,4-8 1-15,5-1-1 0,3-9-1 16,2-8-6-16,3-3-8 16,-7-11-9-16,11 0-4 15,-7-11-4-15,5 2-4 16,-5-7-3-16,1 0-1 16,-4-5 2-16,3-2 10 15,-4 0 5-15,-5 0 4 16</inkml:trace>
          <inkml:trace contextRef="#ctx0" brushRef="#br0" timeOffset="22295.682">12394 1836 72 0,'-16'-14'32'15,"16"14"1"-15,-24 14-3 16,14 1-4-16,-7-3-6 0,9 7-3 16,-3-4-5-16,10 4-4 15,1 3-9 1,5 0 1-16,2-2-1 15,3-1 1-15,3 3 0 0,-1-3-1 16,2 1 1-16,-2-3-1 16,-12-17 1-16,19 22 0 15,-19-22 0-15,0 0-2 16,0 0-4-16,0 0-3 16,0 0-4-16,0 0-2 15,-4-23-1-15,-4 2 0 16,3 4 0-16,-4-8 1 15,6-1 6-15,-2-1 5 0,1-2 5 16,6 2 5 0,-2-2 4-16,7 5 2 15,0-3 5-15,10 8-1 16,-4-1 0-16,10 11-3 0,-6 1-1 16,8 8-3-16,-3 3-2 15,6 11-3-15,-1 4-4 16,0 10-1-16,-1 1 0 15,0 3 1-15,1 4-1 16,-3-1 1-16,-2 1-1 16,-5-7-2-16,2 2-5 15,-9-13-5-15,2 3-5 16,-12-21-5-16,8 17-3 0,-8-17-4 16,0 0-3-16,0 0 5 15,-8-29 0 1,6 12 3-16,-1-10 17 15,5 1 8-15</inkml:trace>
          <inkml:trace contextRef="#ctx0" brushRef="#br0" timeOffset="22652.3642">12796 1723 44 0,'-1'16'24'16,"1"-16"-2"-16,3 17-2 15,-3-17-5-15,7 20-2 0,-7-20-1 16,12 34 1-16,-7-12-2 16,7 9 0-16,-3 0-3 15,3 4-2-15,-2 3-1 16,2 3-1-16,-2-4-2 15,0-1-2-15,0-4-2 16,-4-8-5-16,4 0-3 16,-7-7-3-16,-3-17-3 15,2 17-2-15,-2-17-5 16,0 0-2-16,0 0 0 16,-15-21 0-16,3 1 2 15,1-1 1-15,-4-9 22 16</inkml:trace>
          <inkml:trace contextRef="#ctx0" brushRef="#br0" timeOffset="23135.1841">12720 1892 119 0,'29'22'39'15,"-14"-19"-6"-15,12 6-8 16,-8-11-7-16,10 6-5 16,-5-6-10-16,-5-7-14 15,8 8-5-15,-8-10-5 0,5 6-3 16,-7-7-3-16,5 4-2 16,-22 8-1-16,33-24 3 15,-33 24 5-15,22-22 5 16,-22 22 4-16,10-17 3 15,-10 17 8-15,0 0 2 16,0 0 0-16,0 0 0 16,0 0 8-16,0 0 5 15,12 22 2-15,-9-7 2 16,1 4 1-16,1 3-1 16,3 4-1-16,-3 1-1 15,4 2-4-15,0 0-3 16,-1-4-4-16,1-1-6 0,-3-5-5 15,-6-19-6 1,12 22-5-16,-12-22-4 16,0 0 0-16,9-17 1 15,-7 2-1-15,-6-6 7 0</inkml:trace>
          <inkml:trace contextRef="#ctx0" brushRef="#br0" timeOffset="23235.2514">13121 1730 35 0,'0'0'10'0,"0"0"-5"16,0 0-7-16,0 0-4 15,19 24-4-15,-7-7-2 0,3-2 2 16</inkml:trace>
          <inkml:trace contextRef="#ctx0" brushRef="#br0" timeOffset="23949.3108">13570 1950 83 0,'0'0'26'0,"-21"-21"3"15,21 21 1-15,-24-29-7 0,24 29-4 16,-30-34-2-16,30 34-4 16,-31-30-1-16,16 16-9 15,-6 2-3-15,2 2 0 16,0 3 0-16,2 4 0 15,-1 10 0-15,-5-1-6 16,8 11-5-16,-5 4 0 16,8 8 0-16,-4 1 1 15,11 8 0-15,0-4 2 16,8 2 6-16,6-2 7 16,1-9 3-16,9 1 1 15,0-13-1-15,6-1 0 0,-1-7 0 16,4-5-1-16,-6-7-2 15,0 1-2-15,0-8-2 16,-1 0-1-16,-4-4 0 16,0 1 0-16,-5-4 0 15,-4 3 0-15,1 1 1 16,-4 0-1-16,-5 17 0 16,5-24-1-16,-5 24 2 15,0 0-1-15,0 0 0 16,0 0 0-16,0 0 0 15,0 0 0-15,-3 15 0 16,4 2 0-16,4 3 0 16,4 4 0-16,3 2-1 0,2 1 1 15,1 0 0-15,0-1 0 16,4-4-1-16,-2-5 0 16,5-4-8-16,-22-13-9 15,33 6-5-15,-33-6-6 16,25-17-3-16,-18-2-1 15,5 0 3-15,-7-8-1 16,0-4 9-16,1 1 8 16</inkml:trace>
          <inkml:trace contextRef="#ctx0" brushRef="#br0" timeOffset="24216.0266">13814 1661 65 0,'0'0'32'0,"0"0"0"15,0 0 0-15,-17 15-2 16,18 9-7 0,-1 1-4-16,7 11-7 0,0 3-6 15,7 4-5-15,-1 6-1 16,4-2 0-16,2 5-1 16,0-7 1-16,-4-2-1 15,2-9 1-15,-5-3-4 16,-5-13-12-16,5-2-10 15,-12-16-8-15,0 0 3 16,0 0-1-16,4-26 0 16,-10-1-1-16,5-9 3 0</inkml:trace>
        </inkml:traceGroup>
      </inkml:traceGroup>
      <inkml:traceGroup>
        <inkml:annotationXML>
          <emma:emma xmlns:emma="http://www.w3.org/2003/04/emma" version="1.0">
            <emma:interpretation id="{C9B20655-6C9A-4755-8428-6389E18C3B54}" emma:medium="tactile" emma:mode="ink">
              <msink:context xmlns:msink="http://schemas.microsoft.com/ink/2010/main" type="line" rotatedBoundingBox="7499,8121 13116,8377 13086,9032 7469,8776"/>
            </emma:interpretation>
          </emma:emma>
        </inkml:annotationXML>
        <inkml:traceGroup>
          <inkml:annotationXML>
            <emma:emma xmlns:emma="http://www.w3.org/2003/04/emma" version="1.0">
              <emma:interpretation id="{5E07FDE9-634A-4F24-AA50-F5B1EC981263}" emma:medium="tactile" emma:mode="ink">
                <msink:context xmlns:msink="http://schemas.microsoft.com/ink/2010/main" type="inkWord" rotatedBoundingBox="7499,8121 8180,8152 8153,8756 7471,8725"/>
              </emma:interpretation>
              <emma:one-of disjunction-type="recognition" id="oneOf6">
                <emma:interpretation id="interp30" emma:lang="en-US" emma:confidence="1">
                  <emma:literal>of</emma:literal>
                </emma:interpretation>
                <emma:interpretation id="interp31" emma:lang="en-US" emma:confidence="0">
                  <emma:literal>Of</emma:literal>
                </emma:interpretation>
                <emma:interpretation id="interp32" emma:lang="en-US" emma:confidence="0">
                  <emma:literal>oof</emma:literal>
                </emma:interpretation>
                <emma:interpretation id="interp33" emma:lang="en-US" emma:confidence="0">
                  <emma:literal>oaf</emma:literal>
                </emma:interpretation>
                <emma:interpretation id="interp34" emma:lang="en-US" emma:confidence="0">
                  <emma:literal>off</emma:literal>
                </emma:interpretation>
              </emma:one-of>
            </emma:emma>
          </inkml:annotationXML>
          <inkml:trace contextRef="#ctx0" brushRef="#br0" timeOffset="30872.2744">4346 2846 82 0,'0'0'37'0,"0"-20"-5"16,0 20-6-16,-9-22-5 0,9 22-4 16,-17-22-4-16,17 22-3 15,-22-23-6-15,22 23-4 16,-29-18 0-16,12 13-1 15,-2 1 1-15,-3 4-1 16,0 7-1-16,-2 2 1 16,0 6-2-16,-2 0-1 15,4 9 0-15,2 1 0 16,6 8 0-16,5 1 2 16,8 3 1-16,6-3-1 15,9 0 2-15,6-3 1 16,6-7 0-16,6-9 0 15,2-10 0-15,5-7 0 0,-3-9-1 16,0-5 1-16,-3-4-1 16,-8-4 1-16,-4-3-1 15,-9 0 0-15,-7 1 0 16,-9 2-1-16,-3-1 1 16,-8 1-1-16,-4 0 1 15,1 0 0-15,-3 2-3 16,-1 0-2-16,6 7-3 15,1-2-4-15,15 17-4 16,-17-19-4-16,17 19-3 16,0 0-4-16,17 10-1 15,-2 4-2-15,8-1 5 0,2 10 5 16,6-5 20-16</inkml:trace>
          <inkml:trace contextRef="#ctx0" brushRef="#br0" timeOffset="31175.4788">4586 3091 69 0,'-15'7'34'0,"15"-7"-1"16,-31 3-4-16,31-3-5 16,-30-20-4-16,18 5-4 15,-5-13-6-15,1 0-8 16,1-8-1-16,1-5 0 0,2-5 0 15,4 0 0-15,-1-7 0 16,2 2 0 0,2 2 0-16,7 1-1 15,1 4 1-15,1 7 0 0,1 9-2 16,-2 3-8-16,-3 25-5 16,21-15-7-16,-2 21-6 15,-19-6-5-15,32 19-6 16,-15-5-1-16,7 3-4 15,-2 2 22-15</inkml:trace>
          <inkml:trace contextRef="#ctx0" brushRef="#br0" timeOffset="31416.6384">4409 2916 39 0,'17'-9'28'16,"3"-2"-4"-16,6 0 0 15,1-4-5-15,4 1-7 16,-2 3-8-16,-2 0-10 16,4 1-9-16,-4 3-11 15,-1 2-3-15,0 3-8 16,-6 1 1-16,1 4 36 0</inkml:trace>
        </inkml:traceGroup>
        <inkml:traceGroup>
          <inkml:annotationXML>
            <emma:emma xmlns:emma="http://www.w3.org/2003/04/emma" version="1.0">
              <emma:interpretation id="{63B42243-7E48-45F4-8048-58850A63AA5D}" emma:medium="tactile" emma:mode="ink">
                <msink:context xmlns:msink="http://schemas.microsoft.com/ink/2010/main" type="inkWord" rotatedBoundingBox="8459,8408 9485,8455 9468,8831 8442,8784"/>
              </emma:interpretation>
              <emma:one-of disjunction-type="recognition" id="oneOf7">
                <emma:interpretation id="interp35" emma:lang="en-US" emma:confidence="1">
                  <emma:literal>an</emma:literal>
                </emma:interpretation>
                <emma:interpretation id="interp36" emma:lang="en-US" emma:confidence="0">
                  <emma:literal>any</emma:literal>
                </emma:interpretation>
                <emma:interpretation id="interp37" emma:lang="en-US" emma:confidence="0">
                  <emma:literal>and</emma:literal>
                </emma:interpretation>
                <emma:interpretation id="interp38" emma:lang="en-US" emma:confidence="0">
                  <emma:literal>ane</emma:literal>
                </emma:interpretation>
                <emma:interpretation id="interp39" emma:lang="en-US" emma:confidence="0">
                  <emma:literal>ant</emma:literal>
                </emma:interpretation>
              </emma:one-of>
            </emma:emma>
          </inkml:annotationXML>
          <inkml:trace contextRef="#ctx0" brushRef="#br0" timeOffset="32819.4112">5319 2969 45 0,'0'0'36'15,"0"0"2"-15,6-19-7 16,-6 19-5-16,-3-17-4 16,3 17-3-16,-8-24-4 15,8 24-4-15,-19-30-7 16,3 9-5-16,-1 2 1 15,-1 1-1-15,-3-1 0 16,-3 5 1-16,0 2-1 16,-1 4 1-16,1 6-2 15,2 6 0-15,1 8-1 16,-1-1-6-16,10 12-1 16,-3-1 1-16,9 10 0 15,1-1-1-15,7 8 1 0,1-5 1 16,8 3 1-16,1-3 5 15,5-3 1 1,0-4 5-16,2-10 2 16,6-3 1-16,-3-14 0 0,4-4 0 15,-2-13 1-15,3 0 0 16,-3-8-1-16,0-2-4 16,-4-1-3-16,-1 1 1 15,-5 0-1-15,-4 6 0 16,-3 4 0-16,-5 2 0 15,-2 15-1-15,0-15 1 16,0 15 0-16,0 0 0 16,0 0 0-16,-9 20 1 0,9-3-1 15,4 4 0-15,1 2 0 16,3 5 0-16,4 1 0 16,4 0 0-1,1-1 0-15,1-2 0 0,3-6 1 16,1-4 0-16,0-8-1 15,-1-13-9-15,3 0-7 16,-7-14-5-16,7 1-1 16,-7-11-3-16,5 3-1 15,-10-6 0-15,7 6 1 16,-9-1 12-16,-3 3 10 16,-1 7 8-16,-6 17 5 15,2-18 6-15,-2 18 10 0,0 0-1 16,-20 3 0-1,20-3-2-15,-11 24-4 16,10-7-3-16,-1 0-3 16,5 3-4-16,4 1-8 0,0-4 0 15,2 1 0-15,3-1-1 16,-12-17 1-16,20 22 0 16,-20-22-2-16,15 7 1 15,-15-7-1-15,0 0 0 16,0 0 0-16,14-24-3 15,-14 24-4-15,2-20-3 16,-2 20-1-16,0-27 0 16,0 27 0-16,-4-32 1 15,6 13 3-15,-2-2 9 16,-2-6 7-16,7 7 3 16,-1-9 2-16,6 8 0 15,-1-2-1-15,6 7 0 0,-15 16-3 16,29-18-5-16,-12 18-4 15,4 5 0-15,1 10 0 16,0 7-1-16,2 5 0 16,0 4 0-16,1 5 0 15,-2-1 0-15,-1 3 0 16,-7-2-1-16,0-2 2 16,-4-4-1-16,-6-4 0 15,-5-9-11-15,5 0-8 16,-5-17-6-16,0 0-8 15,0 0 0-15,-7-16 0 16,5-6 0-16,9-2 10 16</inkml:trace>
        </inkml:traceGroup>
        <inkml:traceGroup>
          <inkml:annotationXML>
            <emma:emma xmlns:emma="http://www.w3.org/2003/04/emma" version="1.0">
              <emma:interpretation id="{862993B8-BF69-43B5-99F5-DF721C119F70}" emma:medium="tactile" emma:mode="ink">
                <msink:context xmlns:msink="http://schemas.microsoft.com/ink/2010/main" type="inkWord" rotatedBoundingBox="9771,8386 13108,8538 13086,9032 9749,8880"/>
              </emma:interpretation>
              <emma:one-of disjunction-type="recognition" id="oneOf8">
                <emma:interpretation id="interp40" emma:lang="en-US" emma:confidence="1">
                  <emma:literal>electron</emma:literal>
                </emma:interpretation>
                <emma:interpretation id="interp41" emma:lang="en-US" emma:confidence="0">
                  <emma:literal>Electron</emma:literal>
                </emma:interpretation>
                <emma:interpretation id="interp42" emma:lang="en-US" emma:confidence="0">
                  <emma:literal>electrons</emma:literal>
                </emma:interpretation>
                <emma:interpretation id="interp43" emma:lang="en-US" emma:confidence="0">
                  <emma:literal>•Electron</emma:literal>
                </emma:interpretation>
                <emma:interpretation id="interp44" emma:lang="en-US" emma:confidence="0">
                  <emma:literal>Electrons</emma:literal>
                </emma:interpretation>
              </emma:one-of>
            </emma:emma>
          </inkml:annotationXML>
          <inkml:trace contextRef="#ctx0" brushRef="#br0" timeOffset="33702.3235">6329 3076 53 0,'0'0'34'0,"15"8"1"16,-15-8-7-16,21-5-2 15,-21 5-5-15,29-7-2 16,-29 7-5-16,34-3-5 16,-13 1-7-16,1-1-2 15,-2 0 0-15,-1-4 0 16,0 2 0-16,-2-2 0 16,-2-2 0-16,-15 9 0 0,21-17 1 15,-21 17-1-15,10-27 0 16,-10 27 0-1,2-29-1-15,-7 12 0 16,-4 0 0-16,-5 0 0 0,-3 2-1 16,-5 3 1-16,-3 2 0 15,-3 3 1-15,-1 9-1 16,-2 1-5-16,6 9-3 16,1 3 2-16,9 9 0 15,1 2 1-15,9 6 5 16,5 4-2-16,10-2 2 15,7 3 6-15,7-3 2 16,7 0-2-16,-1-10 1 16,10 1-1-16,-4-9-3 15,1-8-1-15,-3-3 0 16,-1-8-5-16,-3 1-10 16,-7-8-6-16,2 5-5 0,-8-10-5 15,2 3-3-15,-5-7-4 16,1 2-1-16,-3 0 15 15</inkml:trace>
          <inkml:trace contextRef="#ctx0" brushRef="#br0" timeOffset="33979.5083">6853 2782 28 0,'0'0'25'15,"-15"-16"-3"-15,15 16 0 16,0 0 2-16,-14 19-3 0,14-19-2 16,-3 29-1-16,3-7-3 15,7 10-1-15,1 2-4 16,6 7-5-16,1 3-4 16,2 4-1-16,2 0 0 15,0-2 0-15,1-6-1 16,1-7-1-16,-3-3-7 15,-6-13-5-15,5-1-7 0,-17-16-6 16,19 1-6 0,-19-1 0-16,10-22-4 15,-6 4 0-15,-6-10 28 16</inkml:trace>
          <inkml:trace contextRef="#ctx0" brushRef="#br0" timeOffset="34475.0243">7078 3064 26 0,'31'25'19'16,"-12"-18"2"-16,5 2 3 15,-5-13 3-15,10 4-1 16,-12-6-3-16,7 2-2 15,-24 4-4-15,32-17-2 0,-32 17-7 16,22-25-3-16,-22 25-6 16,17-28 1-16,-8 11-1 15,-4-3 0-15,-3 1-1 16,-2-3-1-16,-2 2-1 16,-5-4-1-16,0 5 0 15,-8-1 0-15,15 20-1 16,-31-26 1-16,12 21 1 15,-3 3 1-15,0 9 0 16,-2 5 2-16,0 9-1 16,4 6 2-16,1 2-1 15,5 5 1-15,6 5 1 16,4 0-2-16,10 0 1 0,5-1 0 16,7-4 1-16,4-5-1 15,5-6 2-15,4-2-2 16,1-9-6-16,-1-7-5 15,1-5-5-15,-3-7-4 16,0 0-4-16,-1-5-2 16,-4 0-4-16,-2 0-1 15,-3-3 13-15</inkml:trace>
          <inkml:trace contextRef="#ctx0" brushRef="#br0" timeOffset="34963.9811">7662 3006 42 0,'0'0'41'0,"-7"-17"-7"15,7 17-3-15,-8-17-4 16,8 17-3-16,-16-20-4 0,16 20-3 16,-17-24-6-1,17 24-9-15,-23-19-3 16,7 12-2-16,1 7-4 15,-1 0-3-15,16 0-2 0,-30 28-1 16,18-3 0-16,-2 2 1 16,7 11 2-16,4-1 3 15,6 4 7-15,8 2 4 16,2-8 4-16,14 1 2 16,1-11-1-16,8-6-2 15,3-7-7-15,0-12-6 16,4-3-9-16,-9-13-6 0,7 3-6 15,-12-13-4 1,3-1-2-16,-9-4 0 16,-5-3 4-16,-1 2 26 15</inkml:trace>
          <inkml:trace contextRef="#ctx0" brushRef="#br0" timeOffset="35215.4655">7896 2810 55 0,'-19'11'26'0,"19"-11"-3"16,2 34 0-16,-2-16-3 15,12 13-1-15,-2-2-3 16,9 12-1-16,-2-7-2 16,9 7-3-16,-2-4-3 15,-1 0-7-15,0-4 1 16,-1-4-2-16,-3-5-3 0,-19-24-9 15,30 25-9-15,-30-25-7 16,0 0-5-16,17-10-4 16,-17-5-4-16,-5-6 1 15</inkml:trace>
          <inkml:trace contextRef="#ctx0" brushRef="#br0" timeOffset="35427.6063">7928 3095 54 0,'19'6'27'0,"-19"-6"-11"16,31-20-7-16,-12 8-9 16,3-2-7-16,0 1-5 15,2 1-5-15,-2-2-3 16,6 1 0-16,-6-1-1 15,3 4 13-15</inkml:trace>
          <inkml:trace contextRef="#ctx0" brushRef="#br0" timeOffset="35802.8589">8258 2921 32 0,'8'19'24'0,"-8"-19"-1"15,0 24 0-15,0-24-1 16,0 32 2-16,2-15-4 0,8 10-3 15,-3-3-2-15,9 7-4 16,-4-3-2-16,6 5-4 16,-2-6-2-16,1 0-3 15,-2-5-1-15,-3-6 1 16,-12-16-7-16,14 17-5 16,-14-17-6-16,0 0-1 15,0 0-2-15,5-29 1 16,-3 10 0-16,-9-10 1 15,8 0 9-15,-2-3 8 16,-1 0 6-16,4-1 5 16,-1 1 2-16,6 6 0 15,-2 3 0-15,7 4 0 0,-1 2-2 16,4 7-5-16,2 1-6 16,2 2-7-1,3 4-8-15,0 0-4 16,2 3-4-16,2 0-2 0,-1 1-1 15,3 3 9-15</inkml:trace>
          <inkml:trace contextRef="#ctx0" brushRef="#br0" timeOffset="36316.4303">8802 3008 43 0,'0'0'25'16,"0"0"-2"-16,9-21 1 15,-9 21-3-15,-10-17-3 0,10 17-2 16,-19-22-3-16,19 22-2 16,-24-15-3-16,24 15-1 15,-31-9-2-15,16 11-1 16,-6 5-1-16,1 3-4 15,1 7-1-15,-1 4 0 16,4 4 1-16,4 4 1 16,4 5-1-16,4 2 0 15,10 0 2-15,9-1 4 16,5-4 0-16,9-4 0 16,6-10 0-16,4-5-3 15,3-10-4-15,-2-9-4 0,-1-3-2 16,-10-11-3-16,2-1-3 15,-14-8-3-15,-2 1-1 16,-15-9 0-16,0 6 2 16,-12-4 4-16,0 6 2 15,-6 1 1-15,-1 5 1 16,-2 5 3-16,2 9 1 16,2 3 0-16,17 7-1 15,-20 0-1-15,20 0-2 16,0 0-3-16,2 15-1 15,-2-15-3-15,24 7 3 16,-7-5 8-16</inkml:trace>
          <inkml:trace contextRef="#ctx0" brushRef="#br0" timeOffset="36755.6358">8980 2970 41 0,'0'19'19'16,"0"7"6"-16,7 3 4 15,-6-2-3-15,11 7-4 16,-5-5-3-16,9 5-1 16,-8-10-4-16,7 3 0 15,-15-27-6-15,19 22-8 16,-19-22 1-16,16-2-1 16,-16 2 1-16,6-19-1 15,-6 19-3-15,4-34-2 0,-2 17-2 16,-6-8-1-16,4 1 0 15,-2-7 1-15,4 4 1 16,0-2 3 0,3 2 6-16,4 2 4 0,-3-4 0 15,11 10 1-15,-3 0 1 16,7 11-1-16,-1-1 0 16,7 9-5-16,1 4-2 15,4 6-1-15,6 7 0 16,1 3 0-16,4 7 1 15,-1 6-1-15,3-1 0 16,-4 2 0-16,0-2-1 16,-9-1-1-16,-1 3-11 0,-16-12-10 15,2 0-9-15,-17-22-4 16,9 21 4 0,-9-21 0-16,0 0 0 15</inkml:trace>
        </inkml:traceGroup>
      </inkml:traceGroup>
    </inkml:traceGroup>
    <inkml:traceGroup>
      <inkml:annotationXML>
        <emma:emma xmlns:emma="http://www.w3.org/2003/04/emma" version="1.0">
          <emma:interpretation id="{891B07AF-FFE3-4625-894D-C2373FA2ADBA}" emma:medium="tactile" emma:mode="ink">
            <msink:context xmlns:msink="http://schemas.microsoft.com/ink/2010/main" type="paragraph" rotatedBoundingBox="3069,9891 6745,10059 6696,11127 3020,1095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A817B77-D332-43C8-8073-9CB86B0A8FA0}" emma:medium="tactile" emma:mode="ink">
              <msink:context xmlns:msink="http://schemas.microsoft.com/ink/2010/main" type="line" rotatedBoundingBox="3069,9891 6745,10059 6696,11127 3020,10959"/>
            </emma:interpretation>
          </emma:emma>
        </inkml:annotationXML>
        <inkml:traceGroup>
          <inkml:annotationXML>
            <emma:emma xmlns:emma="http://www.w3.org/2003/04/emma" version="1.0">
              <emma:interpretation id="{2C4A09CB-B7DC-4171-A201-18116F38146C}" emma:medium="tactile" emma:mode="ink">
                <msink:context xmlns:msink="http://schemas.microsoft.com/ink/2010/main" type="inkWord" rotatedBoundingBox="3069,9891 6745,10059 6696,11127 3020,10959"/>
              </emma:interpretation>
              <emma:one-of disjunction-type="recognition" id="oneOf9">
                <emma:interpretation id="interp45" emma:lang="en-US" emma:confidence="0">
                  <emma:literal>E=nf.</emma:literal>
                </emma:interpretation>
                <emma:interpretation id="interp46" emma:lang="en-US" emma:confidence="0">
                  <emma:literal>Eth. f</emma:literal>
                </emma:interpretation>
                <emma:interpretation id="interp47" emma:lang="en-US" emma:confidence="0">
                  <emma:literal>E. chef</emma:literal>
                </emma:interpretation>
                <emma:interpretation id="interp48" emma:lang="en-US" emma:confidence="0">
                  <emma:literal>Eth f</emma:literal>
                </emma:interpretation>
                <emma:interpretation id="interp49" emma:lang="en-US" emma:confidence="0">
                  <emma:literal>E. theft</emma:literal>
                </emma:interpretation>
              </emma:one-of>
            </emma:emma>
          </inkml:annotationXML>
          <inkml:trace contextRef="#ctx0" brushRef="#br0" timeOffset="40108.3673">-362 4267 92 0,'0'0'42'16,"0"0"-8"-16,0 0-10 16,0 0-8-16,0 0-3 15,7-16-6-15,-7 16-4 16,29-3-6-16,-10 3 0 15,5 0 3-15,5 5 0 16,3 0 0-16,9-1 0 16,9 1 0-16,2 0 0 15,8 2 0-15,7-2-1 16,-1-4 0-16,6 1 1 0,-2 0 0 16,-2-1-1-16,-6 1 1 15,-4 2 0-15,-10-6 1 16,-7 4 0-16,-11 4-6 15,-11-7-10-15,-19 1-7 16,0 0-5-16,0 0-5 16,-15 13-2-16,-9-8 0 15,-10-5 0-15,-2-3 14 16</inkml:trace>
          <inkml:trace contextRef="#ctx0" brushRef="#br0" timeOffset="40788.6635">-287 4270 55 0,'0'0'26'16,"0"0"7"-16,0 0-8 15,0 0-3-15,0 0-2 16,0 0-2-16,0 0-2 0,10 24-5 16,-6-5-4-16,1 4-6 15,2 6 0-15,0 7 0 16,3 3 0-1,2 7 0-15,2 3 0 0,-1 6 0 16,3 1-2-16,-3 0 1 16,4 0-1-16,-3-1 1 15,1 1-2-15,1-5 2 16,-1 0-1-16,0-2 0 16,1-3 1-16,-1-2-2 15,0-3 1-15,3-2 0 16,-1-5 0-16,-2-1-1 15,2-8 1-15,0-3 0 0,0-6 0 16,2-8 1-16,0-1 0 16,-1-5 0-1,6-6 0-15,-1-1 1 16,0 0 0-16,6-3-1 0,2 1 0 16,2 0 0-16,2 0 0 15,5 2 0-15,-3 2-1 16,6-1 1-16,-2 3-1 15,-4-1 0-15,1 2 1 16,-4 0-1-16,-1 2 1 16,-6-2 0-16,-5 1-1 15,-1-1 1-15,-6 0-1 16,-15 0-10-16,20 2-9 0,-20-2-7 16,0 0-4-1,0 0-2-15,0-20-3 16,0 20-2-16,-20-26 15 15</inkml:trace>
          <inkml:trace contextRef="#ctx0" brushRef="#br0" timeOffset="41211.631">22 4874 59 0,'-7'15'37'15,"7"-15"-5"-15,0 0-8 16,0 0-4-16,0 0-3 15,14-17-2-15,-14 17-5 16,19-8-4-16,-19 8-6 16,29-9 0-16,-9 6 0 15,1 1 0-15,3-1 0 16,3 3 0-16,2 0 0 16,5-2 0-16,0 0 0 15,4 2 0-15,-1 2 0 16,3 1-10-16,-6-4-7 0,3 2-8 15,-8-4-3-15,0 3-5 16,-6-2 1-16,-3 2-4 16,-20 0-1-16</inkml:trace>
          <inkml:trace contextRef="#ctx1" brushRef="#br0">596 4831 0</inkml:trace>
          <inkml:trace contextRef="#ctx0" brushRef="#br0" timeOffset="41674.9416">954 4699 101 0,'0'0'30'16,"0"0"-2"-16,0 0-6 0,14 17-6 15,5-4-6-15,1-2-3 16,7 2-7-16,9 1 0 16,3-2-2-1,4-4 1-15,0 2-1 0,-1-4 2 16,-1-5-1-16,-1 3-3 16,-11-6-11-16,1 2-9 15,-14-3-6-15,-1-1-3 16,-15 4-1-16,0 0-5 15,-5-20 11-15</inkml:trace>
          <inkml:trace contextRef="#ctx0" brushRef="#br0" timeOffset="41908.0948">1154 4969 60 0,'32'7'30'0,"1"-5"-6"15,1-2-10-15,2-2-12 16,1 0-9-16,-4 1-9 16,-1-3-7-16,-3 3-4 15,-3-1-3-15,-2 2 4 0,-9-4 26 16</inkml:trace>
          <inkml:trace contextRef="#ctx0" brushRef="#br0" timeOffset="42838.9348">1637 4459 91 0,'-5'-21'39'16,"0"6"-9"-16,5 15-6 15,0 0-6-15,0 0-5 16,15 36-9-16,-3-4-6 15,5 9 0-15,4 7 2 16,2 4-1-16,5 6 0 16,-1 2 0-16,2 3 0 0,0 0 1 15,-2-2-1-15,-1-3 1 16,0-2-1 0,-3-8 1-16,-2-4 0 0,-4-7 0 15,-2-10 0-15,-4-4 0 16,-11-23 0-16,17 20 0 15,-17-20 0-15,0 0-1 16,0 0 1-16,12-29 0 16,-12 14-1-16,0-6 1 15,0-1 0-15,0-2 0 16,1 2-1-16,-1-2 1 16,2 4 0-16,-2-4 0 15,0 0 0-15,3 2 0 0,-1-2-1 16,2 1 1-16,-3-1-1 15,4 0 1-15,2 4 0 16,0-1 0-16,0 4-1 16,0 0 1-16,-7 17 0 15,20-20 0-15,-20 20 1 16,28-12-1-16,-10 8 0 16,3 4 0-16,3 4-1 15,5 4 1-15,1 4 0 16,6 4 0-16,0 2 0 15,3 6 0-15,1 2 0 16,-3 3 0-16,1 3 0 16,-4 2 0-16,-2 0 0 0,-4 3 0 15,-3 1 1-15,-3-3-1 16,-3-1 0-16,-3-1 0 16,-5-4 0-1,0-4-6-15,-6-8-6 0,3 2-4 16,-8-19-3-16,11 17-3 15,-11-17-3-15,0 0-5 16,0 0-2-16,17-24 7 16,-14 9 9-16,2-7 16 15</inkml:trace>
          <inkml:trace contextRef="#ctx1" brushRef="#br0" timeOffset="2610.4657">2496 4945 0</inkml:trace>
          <inkml:trace contextRef="#ctx0" brushRef="#br0" timeOffset="43411.3164">3107 5228 101 0,'0'0'31'0,"0"0"-1"15,0 0-8-15,0 0-6 16,17-7-8-16,-17 7-7 15,1-29 0-15,-2 12 0 16,-3-3-1-16,-4-6 0 16,-3-3 0-16,-4-1 1 15,0-8-2-15,-4-4 1 16,0-6-1-16,0-3 0 16,2-3 2-16,0 1-2 15,4-3 2-15,6 3-1 16,3 0 1-16,8 6-1 15,3 4 1-15,6 4-2 16,4 5 0-16,5 8 1 0,2 8-1 16,0 7 0-16,4 10 1 15,1 11-2-15,0 4-11 16,3 13-7-16,-6-3-5 16,3 8-4-16,-5-1-5 15,-2 1 3-15,-10-5-2 16,-4-3 13-16</inkml:trace>
          <inkml:trace contextRef="#ctx0" brushRef="#br0" timeOffset="43668.664">2967 4888 92 0,'46'-6'31'0,"-2"0"-11"16,-1-5-16-16,-4 1-18 15,-3-2-11-15,-9-1-8 16,-3-1-5-16,-7 1 2 15</inkml:trace>
        </inkml:traceGroup>
      </inkml:traceGroup>
    </inkml:traceGroup>
    <inkml:traceGroup>
      <inkml:annotationXML>
        <emma:emma xmlns:emma="http://www.w3.org/2003/04/emma" version="1.0">
          <emma:interpretation id="{EA689C0B-6765-4C5D-8EDC-7F7C290A12E2}" emma:medium="tactile" emma:mode="ink">
            <msink:context xmlns:msink="http://schemas.microsoft.com/ink/2010/main" type="paragraph" rotatedBoundingBox="4006,10491 14002,11214 13867,13081 3871,12358" alignmentLevel="2"/>
          </emma:interpretation>
        </emma:emma>
      </inkml:annotationXML>
      <inkml:traceGroup>
        <inkml:annotationXML>
          <emma:emma xmlns:emma="http://www.w3.org/2003/04/emma" version="1.0">
            <emma:interpretation id="{48BD1E7C-949D-4C3D-94A8-191C699A38E9}" emma:medium="tactile" emma:mode="ink">
              <msink:context xmlns:msink="http://schemas.microsoft.com/ink/2010/main" type="line" rotatedBoundingBox="4006,10491 14002,11214 13867,13081 3871,12358"/>
            </emma:interpretation>
          </emma:emma>
        </inkml:annotationXML>
        <inkml:traceGroup>
          <inkml:annotationXML>
            <emma:emma xmlns:emma="http://www.w3.org/2003/04/emma" version="1.0">
              <emma:interpretation id="{E9FDA85B-EF88-4409-9879-5A85DEF09D76}" emma:medium="tactile" emma:mode="ink">
                <msink:context xmlns:msink="http://schemas.microsoft.com/ink/2010/main" type="inkWord" rotatedBoundingBox="3949,11287 7383,11536 7314,12495 3879,12246"/>
              </emma:interpretation>
              <emma:one-of disjunction-type="recognition" id="oneOf10">
                <emma:interpretation id="interp50" emma:lang="en-US" emma:confidence="1">
                  <emma:literal>Energy</emma:literal>
                </emma:interpretation>
                <emma:interpretation id="interp51" emma:lang="en-US" emma:confidence="0">
                  <emma:literal>•Energy</emma:literal>
                </emma:interpretation>
                <emma:interpretation id="interp52" emma:lang="en-US" emma:confidence="0">
                  <emma:literal>-Energy</emma:literal>
                </emma:interpretation>
                <emma:interpretation id="interp53" emma:lang="en-US" emma:confidence="0">
                  <emma:literal>Entergy</emma:literal>
                </emma:interpretation>
                <emma:interpretation id="interp54" emma:lang="en-US" emma:confidence="0">
                  <emma:literal>PE-nervy</emma:literal>
                </emma:interpretation>
              </emma:one-of>
            </emma:emma>
          </inkml:annotationXML>
          <inkml:trace contextRef="#ctx0" brushRef="#br0" timeOffset="45147.2599">553 5716 118 0,'0'0'37'0,"-19"-2"-6"15,19 2-10-15,0 0-7 16,-3 22-11-16,8-6-4 16,2 4 1-16,3 4 0 15,4 8 0-15,1 4 0 16,4 8 0-16,-2 2 0 0,2 2 1 16,-2-1-1-16,0-4 0 15,-4 0 0-15,-1-11 1 16,-1-5-1-1,-5-8-1-15,-6-19 1 0,0 0-1 16,18 10 0-16,-18-10-1 16,8-29 1-16,-5 7-1 15,1-5 2-15,1-4-1 16,0-5 0-16,2 2 0 16,-2 0 0-16,2 4 0 15,0-1 1-15,1 4-1 16,-1 3 1-16,2 4-1 0,-3 4 1 15,-6 16-1-15,12-23 1 16,-12 23 0-16,0 0-7 16,14-16-5-1,-14 16-4-15,0 0-5 16,0 0-4-16,0 0-4 0,0 0-3 16,0 0 0-16,0 0 5 15,0 0 20-15</inkml:trace>
          <inkml:trace contextRef="#ctx0" brushRef="#br0" timeOffset="46551.3618">572 5764 47 0,'0'0'31'16,"0"0"-3"-16,0 0-3 15,0 0-3-15,20-17-3 0,-1 13-3 16,-19 4-4-1,34-8-2-15,-12 8-9 16,4-2-1-16,3 4 0 16,-2-1-1-16,1 3 1 0,-1 1 0 15,-3 2 0-15,-4 0-1 16,-1-1 1-16,-19-6-8 16,26 14-9-16,-26-14-7 15,13 15-4-15,-13-15-5 16,-1 16 1-16,1-16-1 15,-16 10 0-15</inkml:trace>
          <inkml:trace contextRef="#ctx0" brushRef="#br0" timeOffset="46911.6003">700 5947 66 0,'22'9'36'0,"-22"-9"-4"15,31-10-7-15,-16-2-5 16,12 7-3-16,-4-9-5 15,6 7-7-15,-2 0-5 16,0-1 0-16,-5 3 0 16,-1 1 0-16,-2 3-1 0,-4-1 1 15,-15 2-1-15,22 7-10 16,-22-7-9-16,14 15-6 16,-14-15-4-16,3 21-3 15,-3-21 0-15,-8 27-4 16,8-27 17-16</inkml:trace>
          <inkml:trace contextRef="#ctx0" brushRef="#br0" timeOffset="47263.7809">753 6189 80 0,'15'5'39'0,"-15"-5"-9"15,31-10-4-15,-12-2-8 16,11 3-5-16,-2-4-6 15,2 3-7-15,4-2 0 16,2 3 0-16,-3 2-1 0,-4 4 0 16,-2 5-5-16,-6-4-10 15,-1 9-8 1,-20-7-6-16,22 8-2 16,-22-8-4-16,0 0-1 0,0 0 8 15</inkml:trace>
          <inkml:trace contextRef="#ctx1" brushRef="#br0" timeOffset="3089.0725">505 5837 0</inkml:trace>
          <inkml:trace contextRef="#ctx0" brushRef="#br0" timeOffset="48187.318">1159 5907 80 0,'0'0'39'16,"0"0"-9"-16,5 28-7 15,0-10-5-15,9 7-6 16,0 6-4-16,3 4-5 0,3 4-3 16,2 1 0-16,-1-5 0 15,1-2 1-15,-5-4-2 16,0-7 1-16,-5-7 0 16,-12-15 0-16,0 0 0 15,15 14 0-15,-15-14-1 16,-3-19 1-16,0 4-2 15,-4-6-3-15,0-3-2 16,-2-5-1-16,4-1 0 16,-3-9 0-16,1 0 2 15,2-4 2-15,1 1 5 16,4 2 3-16,4 1 3 16,4 5-1-16,1 2 1 0,10 10 1 15,-2 3-2-15,7 11-2 16,1 4-4-16,2 11 1 15,4 7 0-15,3 8 0 16,2 10 0-16,0 9 0 16,-4 8 0-16,4 4 1 15,-8 3-1-15,1 0 0 16,-7 0 0-16,-3-6-1 16,-6-6-1-16,-6-13-12 15,3-6-9-15,-10-25-5 16,2 19-4-16,-2-19-3 15,-5-21 3-15,-4-2-1 0,4-6 6 16</inkml:trace>
          <inkml:trace contextRef="#ctx0" brushRef="#br0" timeOffset="48743.6884">1804 5980 77 0,'26'20'30'16,"-7"-11"0"-16,-1-8-7 0,6 4-2 16,-2-8-6-16,6 3-4 15,-1-3-9-15,-3-6-2 16,2 1-1-16,-4-1 1 15,2-1 0-15,-4-2-1 16,-5-2 1-16,1-1 0 16,-4 0 0-16,-2-1-1 15,0-1 1-15,-3 0 0 16,-4-1 0-16,-1 1 0 16,-4 0 0-16,-1 0 1 15,-5 1-1-15,8 16 2 16,-29-22-1-16,8 17 0 15,-1 7 0-15,-4 3 0 0,-1 7-1 16,0 7 0-16,-1 4 1 16,6 11 0-16,3 4-1 15,7 4 0 1,6 4 0-16,11 2 1 0,8-2-1 16,8 0 0-16,8-5-1 15,3-11-1-15,6-4 1 16,-1-9 0-16,4-7 0 15,-7-10-7-15,2 0-6 16,-8-14-4-16,1 4-5 16,-9-9-4-16,4 1-1 15,-7-9-4-15,-2 3-1 16,-1-5 7-16,-4-4 26 0</inkml:trace>
          <inkml:trace contextRef="#ctx0" brushRef="#br0" timeOffset="49121.5323">2361 5884 104 0,'0'0'32'16,"0"0"-5"-16,0 0-5 16,0 0-6-16,0 0-5 15,-2 23-12-15,12-3 1 16,2 7-1-16,5 4 2 16,0 6-1-16,2-1 1 15,0 3-1-15,-2-3 1 16,-2-6-1-16,-1-4-1 15,-2-7 1-15,-12-19-1 16,19 13-1-16,-19-13-4 16,8-15-4-16,-6-5-1 15,0 1-1-15,-6-12 0 16,4 2 1-16,-7-10 0 0,6 2 3 16,-3 1 9-16,-1-5 8 15,7 7 1-15,-2 0 0 16,7 9 1-16,-2-4-1 15,5 13 1-15,-10 16-4 16,19-22-9-16,-4 22-11 16,-15 0-7-16,29 7-6 15,-29-7-5-15,33 21-1 16,-16-10 0-16,7 3 1 16</inkml:trace>
          <inkml:trace contextRef="#ctx0" brushRef="#br0" timeOffset="49916.2683">2876 6065 127 0,'-2'-21'33'0,"2"21"-3"15,-5-35-9-15,5 18-8 0,-1-4-10 16,-1-1-4-16,-2 0 1 16,1 2 0-16,0 1 0 15,3 19 0-15,-12-26 1 16,12 26 0-16,-21-17-1 15,21 17 1-15,-24 0-2 16,24 0-1-16,-27 22 0 16,15-1 0-16,3 6-1 15,4 5 1-15,4 6 1 16,1-1 0-16,10 2 0 16,4-1 1-16,4-6-1 15,5-8 0-15,2-4 0 16,1-9 0-16,3-10 0 0,-2-2-1 15,-3-10 1-15,-4-4 1 16,-2-4 1-16,-5-3-1 16,-1 0 0-1,-5-3 0-15,-2 1 0 0,-2 2-1 16,-3 0 0-16,0 1 0 16,-1 6 1-16,1 15-1 15,-5-24 1-15,5 24 1 16,0 0 0-16,0 0 0 15,0 0 1-15,-2 29-1 16,7-7 1-16,5 5-1 16,2 9 0-16,4 3 0 15,1 7 0-15,3 5 0 0,1 4-1 16,-1 1 1 0,-1 5 0-16,0 0-1 15,-7-5 0-15,-4 0 0 16,-3-6-1-16,-6-6-1 0,-6-7 1 15,-5-8-1-15,-7-10 1 16,-5-7 0-16,0-5 0 16,-5-11 1-16,-3-4 0 15,1-7 0-15,0-6 1 16,-1-6-10-16,10 1-9 16,0-9-6-16,8 2-8 15,4-2-4-15,8-1-3 16,5 0 0-16,8 0 27 15</inkml:trace>
          <inkml:trace contextRef="#ctx0" brushRef="#br0" timeOffset="50718.804">3323 5949 114 0,'0'0'40'0,"-18"14"-11"16,16 6-7-16,-3-1-12 15,3 8-9-15,5 10-2 16,1 3-1-16,6 4 2 15,2-2 1-15,3-1 0 16,4-3-1-16,3-8 0 16,4-6 0-16,0-9-1 0,1-8 0 15,0-9 0-15,-3-9-1 16,2-8 1-16,-2-5 0 16,-2-8 1-16,-2 1-1 15,-4-6 1-15,-3-1 0 16,-3 1 0-16,-4-1-1 15,-3 4 1-15,-3 5 1 16,-5 6 0-16,0 4 0 16,-4 4 0-16,9 15-1 15,0 0 1-15,0 0 0 16,-15 8-1-16,18 11 0 16,2 6 0-16,4 8 1 15,5 6 0-15,3 5-1 0,3 7 1 16,2 2-1-16,1 6 1 15,4 1-1-15,2 1 0 16,-4 0-1-16,-1-1 1 16,-3-2-1-16,-4-4 1 15,-5-4-1-15,-5-6 0 16,-9-9 0-16,-5-6 0 16,-5-7 1-16,-7-8-1 15,-6-9 1-15,-6-5-1 16,-1-3 1-16,-4-7-6 15,-2-7-7-15,8 5-8 16,-3-9-8-16,9 3-3 16,4-6 2-16,13 3 0 0,0-6-2 15</inkml:trace>
        </inkml:traceGroup>
        <inkml:traceGroup>
          <inkml:annotationXML>
            <emma:emma xmlns:emma="http://www.w3.org/2003/04/emma" version="1.0">
              <emma:interpretation id="{FC189F3E-2675-4E67-AC69-59B57A9AA876}" emma:medium="tactile" emma:mode="ink">
                <msink:context xmlns:msink="http://schemas.microsoft.com/ink/2010/main" type="inkWord" rotatedBoundingBox="7852,11466 8860,11539 8805,12286 7797,12213"/>
              </emma:interpretation>
              <emma:one-of disjunction-type="recognition" id="oneOf11">
                <emma:interpretation id="interp55" emma:lang="en-US" emma:confidence="1">
                  <emma:literal>of</emma:literal>
                </emma:interpretation>
                <emma:interpretation id="interp56" emma:lang="en-US" emma:confidence="0">
                  <emma:literal>oof</emma:literal>
                </emma:interpretation>
                <emma:interpretation id="interp57" emma:lang="en-US" emma:confidence="0">
                  <emma:literal>off</emma:literal>
                </emma:interpretation>
                <emma:interpretation id="interp58" emma:lang="en-US" emma:confidence="0">
                  <emma:literal>oaf</emma:literal>
                </emma:interpretation>
                <emma:interpretation id="interp59" emma:lang="en-US" emma:confidence="0">
                  <emma:literal>oft</emma:literal>
                </emma:interpretation>
              </emma:one-of>
            </emma:emma>
          </inkml:annotationXML>
          <inkml:trace contextRef="#ctx0" brushRef="#br0" timeOffset="51615.7095">4663 6255 61 0,'0'0'24'16,"-25"-32"1"-16,25 32 1 15,-35-36-6-15,20 24-4 16,-5-5-2-16,3 9-1 15,-7-2-2-15,5 8-2 16,-3 2-4-16,1 5-6 16,2 7-1-16,1 5 0 0,2 8-1 15,3 4 1-15,4 7 0 16,9 0 0-16,5 5 1 16,9-1 1-16,6 0 1 15,8-6-2-15,6-7 2 16,3-7-2-16,6-11 2 15,-2-8-1-15,-2-11 0 16,-3-7 1-16,-5-7-1 16,-7-1 1-16,-6-2 0 15,-7-2-1-15,-11 0-1 16,-5 3 1-16,-9 4-1 16,-3 0 0-16,-5 5 1 0,-2-2-1 15,0 6 1-15,2 3 0 16,3 1 0-16,19 9-2 15,-22-3-6-15,22 3-7 16,0 0-5-16,0 0-6 16,10 17-3-16,-10-17-5 15,31 29 4-15,-13-14 2 16,8 4 12-16</inkml:trace>
          <inkml:trace contextRef="#ctx0" brushRef="#br0" timeOffset="51927.6686">5124 6621 113 0,'-17'-5'32'16,"0"-9"-2"-16,2 2-7 0,-9-11-6 15,1-5-5-15,0-4-5 16,-3-7-6-16,2-5-1 15,-2-7 0-15,4-5-1 16,4-4 1-16,4-3-1 16,5 4-1-16,6 1 0 15,6 2 1-15,4 8 0 16,5 7-1-16,5 12 0 16,2 4-6-16,7 16-7 0,-6-1-8 15,9 13-6-15,-5 2-4 16,3 11-2-1,-5-4 5-15,-1 8 0 16</inkml:trace>
          <inkml:trace contextRef="#ctx0" brushRef="#br0" timeOffset="52148.3604">4938 6257 129 0,'34'-10'30'0,"12"-4"-2"16,0-8-13-16,6 3-8 15,0 2-13-15,-5-3-9 0,0 10-8 16,-9-2-8 0,-1 7-2-16,-9 0 0 0,-1 8-1 15,-6-1 1-15</inkml:trace>
        </inkml:traceGroup>
        <inkml:traceGroup>
          <inkml:annotationXML>
            <emma:emma xmlns:emma="http://www.w3.org/2003/04/emma" version="1.0">
              <emma:interpretation id="{362BFE19-2F89-4BD6-8A07-48496E80887C}" emma:medium="tactile" emma:mode="ink">
                <msink:context xmlns:msink="http://schemas.microsoft.com/ink/2010/main" type="inkWord" rotatedBoundingBox="9382,11678 10032,11725 9994,12244 9344,12197"/>
              </emma:interpretation>
              <emma:one-of disjunction-type="recognition" id="oneOf12">
                <emma:interpretation id="interp60" emma:lang="en-US" emma:confidence="1">
                  <emma:literal>a</emma:literal>
                </emma:interpretation>
                <emma:interpretation id="interp61" emma:lang="en-US" emma:confidence="0">
                  <emma:literal>A</emma:literal>
                </emma:interpretation>
                <emma:interpretation id="interp62" emma:lang="en-US" emma:confidence="0">
                  <emma:literal>or</emma:literal>
                </emma:interpretation>
                <emma:interpretation id="interp63" emma:lang="en-US" emma:confidence="0">
                  <emma:literal>on</emma:literal>
                </emma:interpretation>
                <emma:interpretation id="interp64" emma:lang="en-US" emma:confidence="0">
                  <emma:literal>ar</emma:literal>
                </emma:interpretation>
              </emma:one-of>
            </emma:emma>
          </inkml:annotationXML>
          <inkml:trace contextRef="#ctx0" brushRef="#br0" timeOffset="52906.8661">6370 6300 97 0,'0'0'37'0,"-15"8"-5"15,15-8-4-15,-16-8-5 0,16 8-7 16,-17-21-6 0,17 21-10-16,-17-27 0 15,7 10 0-15,-2-2 0 16,0-1 0-16,-2-2 0 0,1 0 0 16,-4 1 0-16,-2-3-1 15,-2 4 0-15,-1 1 0 16,-2 4 0-16,-1 6-1 15,-1 6 1-15,-1 11 0 16,0 6-1-16,1 12-1 16,0 8 0-16,8 10 1 15,0 3 0-15,8 6 0 16,3 3-1-16,9-3 1 16,7-2 0-16,4-8 2 15,8-8-2-15,3-9 1 16,1-11-1-16,4-8 2 15,0-12-1-15,0-5 0 0,-3-11 0 16,-2-1 1-16,-4-2 1 16,-1-3-2-16,-5 0 2 15,-2 1-1-15,-4 1 1 16,-3 3-2-16,-1 5 1 16,-1 1 0-16,-3 16 1 15,0 0 0-15,0 0 0 16,0 0 1-16,14 17-1 15,-6 6 1-15,4 5-1 16,5 3 1-16,4 3-3 16,3-2 1-16,3-1-1 15,2-4 0-15,2-3 0 16,0-3-10-16,-8-11-12 0,5-5-7 16,-8-5-4-16,-1-4 1 15,-4-6 0-15,-15 10-2 16</inkml:trace>
        </inkml:traceGroup>
        <inkml:traceGroup>
          <inkml:annotationXML>
            <emma:emma xmlns:emma="http://www.w3.org/2003/04/emma" version="1.0">
              <emma:interpretation id="{8C86AB09-B83D-4219-AE11-6E71F4605E5B}" emma:medium="tactile" emma:mode="ink">
                <msink:context xmlns:msink="http://schemas.microsoft.com/ink/2010/main" type="inkWord" rotatedBoundingBox="10575,10966 14002,11214 13867,13081 10440,12833"/>
              </emma:interpretation>
              <emma:one-of disjunction-type="recognition" id="oneOf13">
                <emma:interpretation id="interp65" emma:lang="en-US" emma:confidence="1">
                  <emma:literal>photon</emma:literal>
                </emma:interpretation>
                <emma:interpretation id="interp66" emma:lang="en-US" emma:confidence="0">
                  <emma:literal>pinot on</emma:literal>
                </emma:interpretation>
                <emma:interpretation id="interp67" emma:lang="en-US" emma:confidence="0">
                  <emma:literal>Pinot on</emma:literal>
                </emma:interpretation>
                <emma:interpretation id="interp68" emma:lang="en-US" emma:confidence="0">
                  <emma:literal>phot on</emma:literal>
                </emma:interpretation>
                <emma:interpretation id="interp69" emma:lang="en-US" emma:confidence="0">
                  <emma:literal>pivot on</emma:literal>
                </emma:interpretation>
              </emma:one-of>
            </emma:emma>
          </inkml:annotationXML>
          <inkml:trace contextRef="#ctx0" brushRef="#br0" timeOffset="53463.8293">7077 6448 159 0,'-14'17'35'16,"19"8"-5"-16,-1 1-23 16,9 11-10-16,9 9 2 15,2 13 0-15,4 8 1 16,1 8 0-16,1 1 0 16,-1-3 2-16,-3-3-2 15,-4-5 1-15,-6-9-2 16,-3-17-5-16,-3-8-13 0,-10-31-7 15,0 0-6 1,0 0-3-16,-3-17 3 16,-9-19-2-16,0-7 1 15</inkml:trace>
          <inkml:trace contextRef="#ctx0" brushRef="#br0" timeOffset="53799.7628">7096 6444 144 0,'27'-19'32'0,"12"9"-5"16,2 0-12-16,14 10-9 15,3 3-8-15,3 6 1 16,1 5-1-16,-1 3 2 16,-3 5 1-16,-2 3-1 15,-10-1 2-15,-6 2-2 16,-11-4 0-16,-12 1 0 0,-10-4 0 15,-16-2-3-15,-10 0-9 16,-11-5-4-16,-6 5-4 16,-9-7-2-16,1 7-1 15,-5-6-1-15,6 6-1 16,-2-6 2-16,11 1 9 16,7-5 3-16,8-3 4 15,19-4 1-15,0 0 0 16,0 0-2-16,0-28 7 15,19 10 1-15</inkml:trace>
          <inkml:trace contextRef="#ctx0" brushRef="#br0" timeOffset="54303.5288">7761 6119 114 0,'0'0'35'0,"-3"22"-2"15,1-3-10-15,11 15-10 16,-1 5-6-16,4 11-8 16,3 11 2-16,4 5-1 15,0 2 0-15,1-1 0 16,1-5 1-16,-1-5-2 0,-1-13 2 15,-3-7-2-15,-3-13 1 16,-1-9 0-16,-12-15 0 16,17-1-1-16,-17 1 0 15,12-36 0-15,-8 10 0 16,-3-9 0-16,3-10 0 16,-3-4 2-16,5 0-1 15,-1 3 1-15,5 5-1 16,2 7 3-16,2 9-3 15,4 13 1-15,5 15 0 16,4 16 0-16,0 10-1 16,4 13 0-16,0 6 0 15,-1 5 0-15,4 1 0 0,-1 4-1 16,-6-5 1-16,0-4-1 16,1-5-12-16,-9-18-9 15,1-6-7 1,-20-20-5-16,22 2 1 0,-15-21-1 15,0-6 0-15</inkml:trace>
          <inkml:trace contextRef="#ctx0" brushRef="#br0" timeOffset="54822.8762">8739 6565 105 0,'0'0'37'0,"-8"-29"-2"16,8 29-7-16,-22-36-9 15,10 18-6-15,-11-1-7 16,3 4-5-16,-4 3-1 15,-2 3 0-15,-1 7 0 16,1 4-3-16,4 13 1 16,0 8 0-16,5 7 0 0,5 9-1 15,5 7 2 1,6 4-2-16,7 2 2 16,8 1 1-16,7-2 1 15,8-8 0-15,5-8-1 0,7-11 1 16,1-12-1-16,3-9 1 15,-1-13-1-15,-5-7 0 16,-3-8-1-16,-7-8 1 16,-8-1-1-16,-8-3-2 15,-8 0-7-15,-13-4-3 16,-1 8-3-16,-16-4-2 16,4 13-3-16,-11-1-2 15,6 8-2-15,-3 3 2 16,7 7 5-16,5 2 1 15,17 5 2-15,0 0 2 16,-12-15 0-16,12 15 13 16</inkml:trace>
          <inkml:trace contextRef="#ctx0" brushRef="#br0" timeOffset="55131.0817">8907 6199 76 0,'0'-25'32'15,"0"25"0"-15,0 0-6 16,11 25-4-16,-5 2-3 16,6 16-4-16,-2 5-5 15,5 8-12-15,0 5 2 0,4 4-1 16,-2-4 2-16,2 2-2 15,0-5 2-15,-2-6-2 16,-2-7 1-16,-4-15-6 16,1-1-10-16,-12-29-8 15,8 21-7-15,-8-21-2 16,-3-21-1-16,-6-1 0 16,-1-7-1-16</inkml:trace>
          <inkml:trace contextRef="#ctx0" brushRef="#br0" timeOffset="55340.221">8913 6553 132 0,'0'0'33'0,"31"15"-1"15,-14-18-12-15,9-4-16 0,4 0-7 16,1-10-7-16,7 7-11 15,-6-7-5-15,2 5-7 16,0-5 2-16,-3 2-2 16,-2 0 1-16,-2 3 1 15</inkml:trace>
          <inkml:trace contextRef="#ctx0" brushRef="#br0" timeOffset="55819.5726">9528 6344 116 0,'0'0'36'0,"-26"-22"0"15,7 10-10-15,19 12-6 16,-34-9-7-16,16 11-5 15,-3 5-8-15,-1 5 0 16,3 8 0-16,0 7-3 0,4 9 1 16,0 8-1-1,4 7 1-15,5 4-1 16,9 4 1-16,4-1-1 16,5-2 2-16,8-3-1 0,9-11 2 15,2-9-1-15,6-11 0 16,3-14 0-16,1-9 0 15,-4-11 1-15,-1-12-1 16,-7-7 1-16,-5-6-1 16,-7-4 1-16,-8-3 0 15,-8-2 1-15,-4 2-1 16,-6 0 0-16,-4 4-9 16,-6 3-4-16,2 10-3 15,-5 1-4-15,22 26-5 16,-31-27-2-16,31 27-4 15,-15-7 0-15,15 7 7 16,0 0 5-16,0 0 6 0</inkml:trace>
          <inkml:trace contextRef="#ctx1" brushRef="#br0" timeOffset="15339.1173">7965 5380 0</inkml:trace>
          <inkml:trace contextRef="#ctx0" brushRef="#br0" timeOffset="56296.5817">9743 6345 134 0,'15'34'34'15,"-10"-11"-3"-15,2 11-10 16,-5-2-8-16,3 4-12 16,-2 5 1-16,4 1-1 15,-2-1-1-15,1-2-2 16,0-7 1-16,3-8 0 16,-1-3-1-16,-8-21 1 0,17 15-1 15,-17-15 0-15,16-7 0 16,-16 7 1-16,8-31 0 15,-4 9 1-15,1-5 0 16,-2-4-1-16,2-9 0 16,2-5 2-16,2-2-1 15,3-3 1-15,3 3-2 16,4 3 3-16,3 3-2 16,4 5 2-16,1 12-1 15,5 12 0-15,3 9 0 16,2 10-1-16,1 11 1 15,3 8 0-15,-2 8 0 16,4 8-2-16,-2 4 2 0,-2 2 0 16,-3 0 0-16,-4-2 0 15,-6-4 0-15,-6-4-1 16,-8-8-4-16,-9-13-13 16,-3-17-10-16,0 16-7 15,0-16 2-15,-15-24-3 16,8-4 1-16,-1-11-2 15</inkml:trace>
          <inkml:trace contextRef="#ctx1" brushRef="#br0" timeOffset="15103.9598">10459 6134 0</inkml:trace>
        </inkml:traceGroup>
      </inkml:traceGroup>
    </inkml:traceGroup>
    <inkml:traceGroup>
      <inkml:annotationXML>
        <emma:emma xmlns:emma="http://www.w3.org/2003/04/emma" version="1.0">
          <emma:interpretation id="{125EE462-966A-4B35-BE1C-A0545BF81E72}" emma:medium="tactile" emma:mode="ink">
            <msink:context xmlns:msink="http://schemas.microsoft.com/ink/2010/main" type="paragraph" rotatedBoundingBox="2813,13979 12130,13949 12134,15406 2818,1543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279CAC2-B991-412C-95A9-15BCC99502CA}" emma:medium="tactile" emma:mode="ink">
              <msink:context xmlns:msink="http://schemas.microsoft.com/ink/2010/main" type="line" rotatedBoundingBox="2813,13979 12130,13949 12134,15406 2818,15436"/>
            </emma:interpretation>
          </emma:emma>
        </inkml:annotationXML>
        <inkml:traceGroup>
          <inkml:annotationXML>
            <emma:emma xmlns:emma="http://www.w3.org/2003/04/emma" version="1.0">
              <emma:interpretation id="{69E86144-FD0A-4FD6-97F9-3C1BC330B7A6}" emma:medium="tactile" emma:mode="ink">
                <msink:context xmlns:msink="http://schemas.microsoft.com/ink/2010/main" type="inkWord" rotatedBoundingBox="2408,14649 13008,-1429 16666,982 6066,17060"/>
              </emma:interpretation>
              <emma:one-of disjunction-type="recognition" id="oneOf14">
                <emma:interpretation id="interp70" emma:lang="en-US" emma:confidence="0">
                  <emma:literal>Kit-marine-of</emma:literal>
                </emma:interpretation>
                <emma:interpretation id="interp71" emma:lang="en-US" emma:confidence="0">
                  <emma:literal>Kit-marine-go</emma:literal>
                </emma:interpretation>
                <emma:interpretation id="interp72" emma:lang="en-US" emma:confidence="0">
                  <emma:literal>Kit-marine-got</emma:literal>
                </emma:interpretation>
                <emma:interpretation id="interp73" emma:lang="en-US" emma:confidence="0">
                  <emma:literal>Kit-marine-do</emma:literal>
                </emma:interpretation>
                <emma:interpretation id="interp74" emma:lang="en-US" emma:confidence="0">
                  <emma:literal>Kit-marine-db</emma:literal>
                </emma:interpretation>
              </emma:one-of>
            </emma:emma>
          </inkml:annotationXML>
          <inkml:trace contextRef="#ctx0" brushRef="#br0" timeOffset="58339.7421">632 8455 157 0,'22'5'34'15,"0"-8"-3"-15,12 1-18 0,5-2-13 16,6 1 0 0,1-2-1-16,7-2 0 15,0 0-1-15,1 1 1 16,1-3 0-16,-6 1-9 0,3 6-11 15,-15-5-7-15,-1 7-5 16,-16-3 1-16,-4 8 0 16,-16-5-1-16,0 0 0 15</inkml:trace>
          <inkml:trace contextRef="#ctx0" brushRef="#br0" timeOffset="58707.0132">741 8460 97 0,'10'39'33'0,"4"10"-2"16,-6 4-5-16,11 14-6 15,-7-3-4-15,7 11-6 16,-4 2-7-16,6-1-2 15,1 2 0-15,2-3-1 16,3-3-1-16,4-8 1 16,5-6 0-16,1-10-1 15,4-7-1-15,3-11 1 16,3-11-1-16,0-9 1 16,1-12 0-16,-4-6-1 15,1-6-1-15,-8-6-6 16,4 0-6-16,-12-6-6 0,0 6-6 15,-10-6-6-15,-7 2 1 16,-7 0-2-16,-6 1-1 16,-6 2 18-16</inkml:trace>
          <inkml:trace contextRef="#ctx0" brushRef="#br0" timeOffset="58936.1648">961 8884 137 0,'51'-2'39'16,"-5"-7"-16"-16,4-3-24 15,-1-1-17-15,-6-1-13 16,0 2-2-16,-13 0 0 15,1 7-2-15,-9 2 1 16</inkml:trace>
          <inkml:trace contextRef="#ctx0" brushRef="#br0" timeOffset="59807.7869">1521 9112 153 0,'0'0'34'0,"15"32"-3"16,-13-10-15-16,6 14-13 15,4 10-3-15,4 5 0 16,3 7-1-16,1-1 1 16,2 1 0-16,0-5 0 15,-3-2 0-15,0-15-2 16,-4-7 2-16,-1-12-2 16,-14-17 1-16,0 0-2 15,17-5 2-15,-19-13-1 0,-1-5 1 16,-4-5 1-16,0-6 0 15,-1-6 0-15,-3-5 0 16,3-4 1 0,-1 0-1-16,3 3 0 0,6 3 0 15,0 6 0-15,3 8 0 16,4 7 0-16,-7 22 1 16,24-10-1-16,-7 20 0 15,3 9 1-15,4 6-1 16,2 11 1-16,3 5-1 15,0 5 0-15,2 1 0 16,1 1 0-16,-3-7 1 16,-5-7-2-16,0-9 0 0,-7-11 0 15,0-7-3 1,-17-7-4-16,22-16 1 16,-15-6 0-16,-2-2 3 15,0-6 3-15,-1-6 2 0,-1-1-1 16,-3-3 4-16,5 6 3 15,-3 0 0-15,3 11 0 16,-2 4-3-16,-3 19-4 16,16-7 0-16,-4 22 1 15,3 9-1-15,2 8 0 16,4 6 0-16,4 3 0 16,2 3-9-16,-4-8-10 15,6 1-8-15,-5-15-6 16,-1-6 0-16,-5-15-1 15,-3-9 1-15,-5-13-2 16</inkml:trace>
          <inkml:trace contextRef="#ctx0" brushRef="#br0" timeOffset="60476.8985">2586 9309 117 0,'-5'-15'34'0,"5"15"-2"16,-16-21-5-16,16 21-8 15,-20-32-6-15,8 15-8 16,-3-2-5-16,-4 4 0 16,0-2 0-16,-3 12 1 15,1 5-3-15,1 5-2 16,3 15-7-16,-2 2-3 16,9 16-1-16,0-4-1 15,10 17-2-15,-2-10 0 16,12 6 1-16,0-9 4 15,7-1 6-15,2-8 4 16,3-7 3-16,2-8 2 0,-1-11 3 16,0-3 0-16,-2-8 0 15,-2-4 1 1,-4-9-2-16,0 1-2 16,-4-7-4-16,-1-2 0 0,-3 0-1 15,-2-2 1-15,-2 2 2 16,-3 4 2-16,-1-1 4 15,-1 8 4-15,-3-1 3 16,5 19 2-16,0 0-2 16,0 0 0-16,0 0-2 15,0 0-3-15,-2 27-2 16,12-1-3-16,6 6-3 16,2 2 0-16,6 2-1 0,4-1 1 15,2-1-1 1,1-5 0-16,1-5-4 15,-3-14-8-15,4 1-9 16,-13-17-7-16,6 0-4 0,-9-15 1 16,0-1-1-16,-10-12 0 15,1 0 7-15</inkml:trace>
          <inkml:trace contextRef="#ctx0" brushRef="#br0" timeOffset="60733.3048">2880 9156 138 0,'29'39'33'16,"-2"-5"-5"-16,9 5-9 0,-4-5-10 15,4 0-10-15,2-3 1 16,-3-2-1-16,-1-9 0 15,-6-6-11-15,-1-1-8 16,-8-13-6-16,0 0-5 16,-19 0-3-16,20-24 2 15,-18 1-1-15,0 1 1 16</inkml:trace>
          <inkml:trace contextRef="#ctx0" brushRef="#br0" timeOffset="61015.6144">3089 9049 140 0,'0'0'34'0,"-10"35"-3"15,-2-14-12-15,9 13-7 16,-9 3-5-16,3 7-5 15,-3 6-2-15,0 1 0 0,1 0-1 16,-3-7-2 0,4 2-10-16,-4-17-6 15,11-2-4-15,3-27-4 16,-6 17-6-16,6-17-3 16,14-24 2-16,-4-1 3 0,4-8 8 15</inkml:trace>
          <inkml:trace contextRef="#ctx0" brushRef="#br0" timeOffset="57319.2595">-616 8387 132 0,'0'0'42'0,"15"-2"-2"15,-1 21-11-15,-4 6-29 16,7 8-2-16,4 11 1 15,4 10 0-15,1 11 1 16,3 8 0-16,2 9-1 16,-2 3 1-16,0 7 0 15,-2 0 0-15,-7 1 1 16,-3-4-1-16,-1-11 0 16,-6-8 0-16,-3-14 0 15,-5-17-14-15,4-12-9 16,-6-27-7-16,0 0-3 15,-3-36 1-15,3-4-2 0,-7-17 0 16,5-6 0-16</inkml:trace>
          <inkml:trace contextRef="#ctx0" brushRef="#br0" timeOffset="57611.4543">-304 8906 142 0,'33'-38'34'0,"8"-3"0"0,0-15-9 16,11-2-14-16,5-1-13 15,-4-2 2-15,0 6-1 16,-4 9 0-16,1 12 0 15,-8 7-1-15,-2 12-8 16,-11 6-8-16,1 16-7 16,-13 3-6-16,-3 9-6 15,-9 3-3-15,-7 4-1 16,-6 3 5-16</inkml:trace>
          <inkml:trace contextRef="#ctx0" brushRef="#br0" timeOffset="57943.8754">-58 8800 124 0,'24'-1'42'15,"5"-1"0"-15,7 10-16 16,-6 1-18-16,10 10-8 16,4 8-1-16,4 10 1 15,3 7-1-15,-1 7 0 16,-3 6 1-16,-4 2-1 0,-2 4 0 16,-9-3 0-16,-4-1 0 15,-13-11-14-15,2-1-12 16,-12-11-7-1,0-10 1-15,-5-26 0 0,0 0-1 16,0 0-1-16</inkml:trace>
          <inkml:trace contextRef="#ctx0" brushRef="#br0" timeOffset="61443.9039">3764 8923 158 0,'32'10'33'0,"6"4"-5"0,-4-3-22 16,0 3-8-16,2-2-11 15,-9-7-7-15,2 4-7 16,-7-6-6-16,-5 0 0 15,-17-3 0-15,16-1 0 16,-16 1 3-16</inkml:trace>
          <inkml:trace contextRef="#ctx0" brushRef="#br0" timeOffset="61647.0353">3887 9198 105 0,'42'4'23'0,"-4"-4"-12"16,-1 0-16-16,-8 0-13 0,-1-2-9 16,-8 2 0-16,-3-3 1 15,-17 3-1-15</inkml:trace>
          <inkml:trace contextRef="#ctx1" brushRef="#br0" timeOffset="21230.8341">3617 8673 0</inkml:trace>
          <inkml:trace contextRef="#ctx0" brushRef="#br0" timeOffset="64223.1275">4394 8696 66 0,'15'-5'32'15,"-15"5"0"-15,0 0-8 16,0 0-4-16,0 0-4 16,22 24-3-16,-22-24-2 15,19 32-2-15,-4-6-6 16,6 10-1-16,3 3 1 15,3 12-2-15,7 3 1 16,0 6-2-16,4 6-1 16,1-3 0-16,-1-2 0 15,-3-3-1-15,1-7 1 16,-3-8-1-16,-8-9 1 16,-1-12 0-16,-5-8 1 0,-4-9 0 15,-15-5 0-15,24-19 0 16,-17-1 0-16,0-9 1 15,0-2-1 1,-2-6 0-16,2-4 0 0,-4 0 0 16,4-3 0-16,-4 1 0 15,4-1 0-15,0 1 0 16,3 1 0-16,4 4 0 16,5 4-1-16,1 4 1 15,6 8 0-15,3 8-1 16,7 9 1-16,5 7 0 15,1 10 0-15,3 10 0 16,2 7 0-16,1 6 0 0,0 8 1 16,0 4 0-1,-4 3 0-15,-5-1-1 16,-3 0 1-16,-7-4 0 16,-3-6-1-16,-7-5 1 0,-4-7-2 15,-3-8 1-15,-12-19 0 16,10 17-5-16,-10-17-9 15,0 0-6-15,0 0-6 16,10-26-5-16,-10 26-2 16,7-37 0-16,0 16 0 15,-4-6 3-15</inkml:trace>
          <inkml:trace contextRef="#ctx0" brushRef="#br0" timeOffset="64883.9215">6227 9375 147 0,'7'22'35'0,"-7"-22"-4"16,0 0-10-16,0 0-11 16,3-23-10-16,-5 6-1 15,-5-4 1-15,-1-6 0 16,-6-4 0-16,-6-3 0 15,-4-7 0-15,-5-5-1 0,-5-6 1 16,-4-1 0-16,-1-3-1 16,1 0 0-16,2 0 1 15,7-4-1-15,6 7 1 16,4 4-1-16,10 5 1 16,9 5-1-16,11 5 2 15,2 5-2-15,8 3-1 16,6 11 0-16,5 5 0 15,8 6-1-15,1 9 0 16,5 11 0-16,-5-3-10 16,8 18-7-16,-10-4-3 15,4 9-3-15,-10-4-5 16,-3 7 1-16,-13-8 0 0,-5 0-1 16,-10-4 14-16</inkml:trace>
          <inkml:trace contextRef="#ctx0" brushRef="#br0" timeOffset="65148.9397">5960 8998 154 0,'45'3'32'0,"-6"-8"-4"0,7 1-20 16,0 3-17-16,-8-6-5 15,1 9-7 1,-10-7-5-16,0 5-6 0,-10-2-1 16,0 4 0-16,-19-2 1 15,17 0 11-15</inkml:trace>
          <inkml:trace contextRef="#ctx0" brushRef="#br0" timeOffset="65723.4822">6676 9137 129 0,'-2'15'36'15,"2"-15"-1"-15,22 5-7 0,-5-5-15 16,12 0-12 0,5 2-1-16,6 2 1 15,4-4-1-15,2 3 0 16,4-3 0-16,-4 2 0 0,0-4-1 15,-7-3-11-15,5 3-11 16,-11-6-8-16,1 4-5 16,-10-8 1-16,0 4-1 15,-24 8-1-15</inkml:trace>
          <inkml:trace contextRef="#ctx0" brushRef="#br0" timeOffset="67063.3756">8128 8895 122 0,'0'-22'37'15,"0"22"-2"-15,-12-30-8 16,12 30-7-16,-13-34-9 15,2 13-8-15,-1 3-3 16,-1-3 0-16,-6 1 0 16,2 1-1-16,-5 0 2 15,-2 2-2-15,-4 2 1 16,-1 3 0-16,-3 5 0 16,-4 6 0-16,-1 4-1 15,-1 6 1-15,2 8 0 0,0 5 1 16,4 8 0-16,3 6-1 15,5 7 0-15,7 4 0 16,8 8 0-16,8-1-2 16,9 11 1-16,8 1-2 15,11 7 1-15,4-1 0 16,11 4-1-16,3-3 3 16,4 0 0-16,4-3 0 15,2-9 0-15,1-4 0 0,2-13 0 16,2-8 0-1,-2-13 1-15,2-7-1 16,-2-15 1-16,1-9 0 16,-2-13 1-16,-1-9 0 0,-6-13-1 15,-3-4 1-15,-4-9-1 16,-5-7 0-16,-8-7-1 16,-6 0 0-16,-7-3-1 15,-12-2-1-15,-10-1 1 16,-10-3-3-16,-9 3 1 15,-10 4 1-15,-9 8-1 16,-6 4 0-16,-4 12 1 16,-4 9 0-16,3 16 1 15,1 9 1-15,0 11 0 16,5 8-1-16,7 8-6 16,0-1-5-16,14 12-5 15,-2-7-8-15,17 5-3 0,-3-3-4 16,13-4-7-16,2-15-1 15,5 15 12-15,-5-15 28 16</inkml:trace>
          <inkml:trace contextRef="#ctx0" brushRef="#br0" timeOffset="67639.6418">8067 8321 110 0,'-19'-16'44'16,"19"16"-2"-16,-15 7-13 16,15-7-17-16,-4 31-10 15,2-9-4-15,4 12 0 16,2 5 0-16,1 12 0 15,2 7 2-15,1 6 1 0,2 13 0 16,2 3 0 0,4 3 0-16,-4 4 0 0,3 1 0 15,-1 1 0-15,-1-6-1 16,1-1 0-16,0-7 0 16,-3-7 1-16,1-7 0 15,-1-10 0-15,-1-8 1 16,-2-8-1-16,1-7-1 15,-2-10 1-15,-7-18 0 16,12 24-2-16,-12-24 1 16,0 0-1-16,0 0-1 15,0 0-12-15,0 0-10 0,0 0-8 16,0 0 0 0,-16-24-2-16,8 4 0 0,1-4-2 15</inkml:trace>
        </inkml:traceGroup>
      </inkml:traceGroup>
    </inkml:traceGroup>
    <inkml:traceGroup>
      <inkml:annotationXML>
        <emma:emma xmlns:emma="http://www.w3.org/2003/04/emma" version="1.0">
          <emma:interpretation id="{B7BAA1A2-FE36-4CB3-B1F1-DEB824478B89}" emma:medium="tactile" emma:mode="ink">
            <msink:context xmlns:msink="http://schemas.microsoft.com/ink/2010/main" type="paragraph" rotatedBoundingBox="5429,15721 14136,16105 14081,17330 5375,16946" alignmentLevel="3"/>
          </emma:interpretation>
        </emma:emma>
      </inkml:annotationXML>
      <inkml:traceGroup>
        <inkml:annotationXML>
          <emma:emma xmlns:emma="http://www.w3.org/2003/04/emma" version="1.0">
            <emma:interpretation id="{3E24B48B-1D34-4BDD-B7CF-99D9B235A043}" emma:medium="tactile" emma:mode="ink">
              <msink:context xmlns:msink="http://schemas.microsoft.com/ink/2010/main" type="line" rotatedBoundingBox="5429,15721 14136,16105 14081,17330 5375,16946"/>
            </emma:interpretation>
          </emma:emma>
        </inkml:annotationXML>
        <inkml:traceGroup>
          <inkml:annotationXML>
            <emma:emma xmlns:emma="http://www.w3.org/2003/04/emma" version="1.0">
              <emma:interpretation id="{80A22B15-48A1-4F2E-B6AD-D5240CA34A7C}" emma:medium="tactile" emma:mode="ink">
                <msink:context xmlns:msink="http://schemas.microsoft.com/ink/2010/main" type="inkWord" rotatedBoundingBox="5568,15698 7152,16122 6854,17233 5271,16809"/>
              </emma:interpretation>
              <emma:one-of disjunction-type="recognition" id="oneOf15">
                <emma:interpretation id="interp75" emma:lang="en-US" emma:confidence="0">
                  <emma:literal>☺</emma:literal>
                </emma:interpretation>
                <emma:interpretation id="interp76" emma:lang="en-US" emma:confidence="0">
                  <emma:literal>E</emma:literal>
                </emma:interpretation>
                <emma:interpretation id="interp77" emma:lang="en-US" emma:confidence="0">
                  <emma:literal>q</emma:literal>
                </emma:interpretation>
                <emma:interpretation id="interp78" emma:lang="en-US" emma:confidence="0">
                  <emma:literal>a</emma:literal>
                </emma:interpretation>
                <emma:interpretation id="interp79" emma:lang="en-US" emma:confidence="0">
                  <emma:literal>x</emma:literal>
                </emma:interpretation>
              </emma:one-of>
            </emma:emma>
          </inkml:annotationXML>
          <inkml:trace contextRef="#ctx0" brushRef="#br0" timeOffset="80496.3771">2396 10758 73 0,'6'-20'33'15,"-12"5"-4"-15,6 15-5 16,2-24-3-16,-2 24-3 0,-2-22-3 16,2 22-4-16,0-28-5 15,0 28-4-15,-1-29-2 16,-3 12 1-16,1 0-1 15,-2-3 0-15,-2 0 0 16,-2-1 1-16,-1-1-2 16,-2 5 2-16,-3-5-2 15,-2 3 2-15,-4 4-1 0,1 1 0 16,-6 6 0 0,1 3 1-16,-4 1-1 15,0 4 0-15,0 11 0 16,-2-1 0-16,4 12 0 0,-1 5-1 15,6 12 0-15,2 7 0 16,4 7 0-16,4 3 0 16,5 7 1-16,6 5-2 15,8-2 1 1,6-3 0-16,9-3 0 0,4-7-1 16,6 1 0-16,6-13 1 15,6-5-1-15,2-9 1 16,6-9 0-16,-5-6 2 15,1-10-1-15,2-7 1 16,-4-10 1-16,-2-1 0 16,-5-9 0-16,-3-6 0 15,-5-5 0-15,-5-1-1 0,-4-2 0 16,-7-2-1-16,-3-1 1 16,-8-1-2-16,-4 1 0 15,-6-8-4-15,-4 8-4 16,-10-4-2-16,3 8-3 15,-11-1-3-15,6 14-3 16,-9-3-3-16,9 15-2 16,-5 4 2-16,5 8 2 15,3 2 1-15,4 3 0 16,15-4 3-16,-19 5 14 16</inkml:trace>
          <inkml:trace contextRef="#ctx0" brushRef="#br0" timeOffset="80991.0282">2268 10086 71 0,'0'0'38'0,"-5"28"-5"0,2-5-9 15,10 20-7-15,-4 1-3 16,9 17-2-16,0 9-2 16,5 12-4-16,0 6-6 15,0 4-1-15,0 0 1 16,-1 0-1-16,-4-2 1 16,-2-7 0-16,-3-8-1 15,0-9 2-15,-4-4-1 16,0-13-1-16,1-6 1 0,-1-13 0 15,2-8-4 1,-5-22-10-16,0 0-6 16,0 0-7-16,0 0-4 15,12-40-2-15,-5 11 1 0,0-12-3 16,1-5 10-16</inkml:trace>
          <inkml:trace contextRef="#ctx0" brushRef="#br0" timeOffset="81435.4857">3008 10643 86 0,'0'0'40'16,"22"30"-1"-16,-7-20-9 16,12 6-10-16,1-9-8 0,9 6-4 15,3-6-6-15,0 1 0 16,1-2-2-16,0 2-2 16,-1-3-10-16,-8-3-9 15,1 3-7-15,-11-7-4 16,-5 6-3-16,-17-4-4 15,0 0 0-15,0 0 9 16</inkml:trace>
          <inkml:trace contextRef="#ctx0" brushRef="#br0" timeOffset="81659.6357">3182 10911 117 0,'13'31'39'0,"-1"-11"-3"16,10 4-13-16,-6-10-11 16,9-1-5-16,-1-1-6 15,4-3-1-15,4-2-12 16,-3-12-8-16,7 3-10 16,-2-10-7-16,0-2-5 15,2-4 0-15,3-8-1 16,-3 1 35-16</inkml:trace>
        </inkml:traceGroup>
        <inkml:traceGroup>
          <inkml:annotationXML>
            <emma:emma xmlns:emma="http://www.w3.org/2003/04/emma" version="1.0">
              <emma:interpretation id="{7BCE2759-3B57-4AAC-8A70-C11BE69A5AB8}" emma:medium="tactile" emma:mode="ink">
                <msink:context xmlns:msink="http://schemas.microsoft.com/ink/2010/main" type="inkWord" rotatedBoundingBox="7383,16075 10210,16286 10152,17064 7325,16853"/>
              </emma:interpretation>
              <emma:one-of disjunction-type="recognition" id="oneOf16">
                <emma:interpretation id="interp80" emma:lang="en-US" emma:confidence="1">
                  <emma:literal>work</emma:literal>
                </emma:interpretation>
                <emma:interpretation id="interp81" emma:lang="en-US" emma:confidence="0">
                  <emma:literal>works</emma:literal>
                </emma:interpretation>
                <emma:interpretation id="interp82" emma:lang="en-US" emma:confidence="0">
                  <emma:literal>Work</emma:literal>
                </emma:interpretation>
                <emma:interpretation id="interp83" emma:lang="en-US" emma:confidence="0">
                  <emma:literal>wonk</emma:literal>
                </emma:interpretation>
                <emma:interpretation id="interp84" emma:lang="en-US" emma:confidence="0">
                  <emma:literal>workup</emma:literal>
                </emma:interpretation>
              </emma:one-of>
            </emma:emma>
          </inkml:annotationXML>
          <inkml:trace contextRef="#ctx0" brushRef="#br0" timeOffset="82643.2904">3933 10702 133 0,'0'19'43'16,"8"10"-10"-16,-4-4-12 16,13 11-9-16,0 1-13 15,5 3 1-15,2 0-1 0,3 6 2 16,2-3-2-16,-2-2 1 15,1-4-1-15,-1-6 2 16,-5-6-3-16,-3-4 3 16,0-6-1-16,-19-15-1 15,25 14 1-15,-25-14 0 16,17-11 0-16,-11-4 0 16,-1-9 0-16,-4-6-1 15,1-11 2-15,0-7-2 0,-2-3 1 16,0 0 0-1,0-3 0-15,0 3-1 16,3 3 2-16,1 9-1 0,-1 12 1 16,4 10-1-16,-7 17 1 15,20-4-1-15,-6 20 1 16,3 7 0-16,2 16-1 16,5 2 1-16,1 9-1 15,3 1 0-15,1 0 0 16,0 1 1-16,1-7-2 15,-1-5 2-15,-3-9-3 16,-4-9 3-16,-1-8-2 0,-1-11 1 16,-1-10 0-1,-4-6-2-15,1-8 3 16,-1-6-2-16,-3-7 1 16,3-3-1-16,-1-7 1 0,-2-2 0 15,0 0 0-15,-3-4 0 16,-1 3 0-16,-3-1 0 15,0 6 1-15,-1 2-1 16,-3 13-1-16,1 2 1 16,-2 25-7-16,5-21-7 15,-5 21-8-15,16 16-6 16,-4 4-6-16,-1-5 0 16,7 6-1-16,0-6-1 15,3-3 9-15</inkml:trace>
          <inkml:trace contextRef="#ctx0" brushRef="#br0" timeOffset="83301.3484">5411 10865 124 0,'0'0'37'0,"-17"-10"-5"16,5-5-8-16,12 15-6 15,-19-27-4-15,19 27-8 16,-20-24-6-16,4 5 0 16,1 4 0-16,-4-2 0 15,-1 2 0-15,-3 4 0 16,1 1 0-16,-2 3 0 16,0 6 0-16,0 7 0 15,2 5 0-15,0 6 0 16,2 10 0-16,3 3-2 15,6 11 0-15,6 4 0 16,7 4 0-16,6 0 1 0,15 2 0 16,6-3 0-1,12-6 0-15,3-9 2 16,7-9-1-16,0-11 1 16,2-11-1-16,-5-9 0 0,-5-5 1 15,-9-8-1-15,-8-6 1 16,-11-4-2-16,-8-4 1 15,-9-4-2-15,-7-1 2 16,-4-2-4-16,-8 2 0 16,-8 2-5-16,5 4-1 15,-6 3-2-15,9 9-2 16,-6 4-3-16,12 12-2 0,-4 2-4 16,19 3 0-1,0 0 0-15,-4 18-3 16,4-18 3-16,21 23 2 15,-2-15 6-15</inkml:trace>
          <inkml:trace contextRef="#ctx0" brushRef="#br0" timeOffset="83807.2429">5576 10811 101 0,'0'0'37'16,"23"27"-3"-16,-23-27-4 15,13 27-9-15,-8-10-7 16,11 12-7-16,1 4-8 15,0 2 1-15,3 5-1 16,1 0 3-16,1 3-2 16,0-2 1-16,0-2-1 15,-5-7 2-15,-1-5-3 16,-8-6 1-16,1-2-5 16,-9-19-4-16,0 0-3 15,0 0 0-15,0 0 0 16,-12-28 0-16,7 6 2 15,-5-10 3-15,3 0 5 0,2-2 5 16,-2-9 9-16,9 6-1 16,-2-8 1-16,10 8-2 15,-3-2 0-15,10 8-4 16,-2 4-2-16,2 3-8 16,7 16-11-16,-5-3-7 15,6 18-5-15,-2 0-4 16,2 8-3-16,-4-1 1 15,3 3 1-15,-2-2 5 16</inkml:trace>
          <inkml:trace contextRef="#ctx0" brushRef="#br0" timeOffset="84220.1313">6053 10585 143 0,'0'0'35'0,"0"0"-4"0,6 29-10 16,1-7-9-16,7 13-8 16,5 13-7-16,1 8 1 15,6 11 0 1,-1 6 3-16,4 5-1 0,0-1 1 16,-3-3-2-16,-2-6 2 15,-2-6-1-15,-3-11 0 16,-4-9-3-16,-6-20-12 15,-9-22-6-15,0 0-8 16,20 0-4-16,-23-27 0 16,1-5-1-16,-6-9 2 15,2-5 1-15</inkml:trace>
          <inkml:trace contextRef="#ctx0" brushRef="#br0" timeOffset="84481.5273">6280 11058 110 0,'0'0'39'0,"18"-14"-2"16,-4-5-5-16,-5-15-7 16,11 5-13-16,-3-10-12 15,4 2 0-15,3-1 0 16,-2 6 0-16,0 5 0 0,-5 0 0 15,5 18-22-15,-10-6-12 16,-12 15-5 0,19-2-6-16,-19 2 0 15,2 17-1-15</inkml:trace>
          <inkml:trace contextRef="#ctx0" brushRef="#br0" timeOffset="84782.7281">6312 10993 118 0,'15'0'46'16,"-15"0"-8"-16,24-15-10 15,-24 15-11-15,40-7-9 16,-17 15-8-16,5 4 0 0,4 9-1 15,1 4-2-15,2 13-1 16,-2 1 3-16,-1 10-1 16,-4-3 1-16,-3 5 0 15,-4-7 0-15,-2 1-10 16,-11-17-9-16,2 0-8 16,-10-28-6-16,0 0 0 15,0 0 0-15,7-17-2 16,-10-14 1-16</inkml:trace>
        </inkml:traceGroup>
        <inkml:traceGroup>
          <inkml:annotationXML>
            <emma:emma xmlns:emma="http://www.w3.org/2003/04/emma" version="1.0">
              <emma:interpretation id="{252945B5-A4A5-4598-8CF3-199F904DF3F1}" emma:medium="tactile" emma:mode="ink">
                <msink:context xmlns:msink="http://schemas.microsoft.com/ink/2010/main" type="inkWord" rotatedBoundingBox="10453,16158 14126,16321 14086,17234 10413,17072"/>
              </emma:interpretation>
              <emma:one-of disjunction-type="recognition" id="oneOf17">
                <emma:interpretation id="interp85" emma:lang="en-US" emma:confidence="1">
                  <emma:literal>Function</emma:literal>
                </emma:interpretation>
                <emma:interpretation id="interp86" emma:lang="en-US" emma:confidence="1">
                  <emma:literal>f unction</emma:literal>
                </emma:interpretation>
                <emma:interpretation id="interp87" emma:lang="en-US" emma:confidence="0">
                  <emma:literal>funds on</emma:literal>
                </emma:interpretation>
                <emma:interpretation id="interp88" emma:lang="en-US" emma:confidence="0">
                  <emma:literal>Funds on</emma:literal>
                </emma:interpretation>
                <emma:interpretation id="interp89" emma:lang="en-US" emma:confidence="0">
                  <emma:literal>functo on</emma:literal>
                </emma:interpretation>
              </emma:one-of>
            </emma:emma>
          </inkml:annotationXML>
          <inkml:trace contextRef="#ctx0" brushRef="#br0" timeOffset="85355.1085">7230 11406 137 0,'7'31'36'0,"-7"-31"0"16,0 0-10-16,0 0-8 16,0 0-16-16,5-31-2 15,-6 11 0-15,-6-7 0 16,-2-4 0-16,-4-8 0 15,-4-2 0-15,-4-10 0 16,-5-8 0-16,1-8 0 16,-2-2 0-16,3-3 0 15,1 2 0-15,6 2 0 0,7 2 0 16,5 10 0-16,7 10 0 16,5 8 0-1,3 8 0-15,7 9 0 0,2 8 0 16,5 9 0-16,-2 3-4 15,10 18-17-15,-8-2-7 16,12 14-4-16,-11-2-4 16,3 5 1-16,-11-1 1 15,-2 3-2-15,-10-3 11 16</inkml:trace>
          <inkml:trace contextRef="#ctx0" brushRef="#br0" timeOffset="85579.2585">7048 11030 172 0,'25'-3'37'0,"-9"-14"-3"16,8 3-22-16,-4-6-12 15,4-2 0-15,3 7-6 16,-8-9-16-16,10 12-7 15,-8-7-7-15,4 11-1 16,-8-3-5-16,2 10-2 16,-19 1 6-16</inkml:trace>
          <inkml:trace contextRef="#ctx0" brushRef="#br0" timeOffset="86106.6095">7381 10898 79 0,'0'0'44'0,"-2"17"-1"16,2-17-10-16,-2 22-4 16,2-22-10-16,2 32-11 15,1-6-8-15,6 4 0 16,1 6 0-16,4 3 0 16,3 4 0-16,2-2 0 15,3-2 0-15,2-4 0 16,-2-4 0-16,2-11 0 15,-2-4 0-15,0-8 0 16,-1-8 0-16,-3-7 0 16,-1-8 0-16,-1-7 0 0,-3-5 0 15,-2-6 0-15,-1-2 0 16,-2-4 0-16,-1-4 0 16,-3-3 0-16,-4 0 0 15,0 2 0-15,-2 3 0 16,2 7 0-16,-3 7 0 15,-3 5 0-15,6 22 0 16,0 0 0-16,0 0 0 16,-3 20 0-16,8 11 0 15,4 5 0-15,1 6 0 16,4 6 0-16,3 3 0 16,1 2 0-16,3-1 0 15,-1-2 0-15,3-6 0 0,-5-10 0 16,3-2 0-16,-21-32-6 15,32 27-17-15,-32-27-7 16,22-17-4-16,-18-10-1 16,3 2 0-16,-9-11 1 15,7-2 5-15,-7 1 10 16</inkml:trace>
          <inkml:trace contextRef="#ctx0" brushRef="#br0" timeOffset="86660.5137">7954 10983 79 0,'0'0'35'0,"10"27"0"16,-10-27-2-16,11 43 1 0,-8-21-9 15,11 12-11-15,-8-4-14 16,8 3 0-16,1 1 0 16,1 0 0-1,-3-5 0-15,1-7 0 0,0-4 0 16,-14-18 0-16,20 17 0 15,-20-17 0-15,0 0-6 16,14-25-3-16,-14 10 1 16,-5-6 0-16,1-4 1 15,-6-4 4-15,0-5 8 16,1 0 2-16,-1-9 3 16,5 7-2-16,-2-4 1 0,9 6-7 15,1-2-2-15,8 5 0 16,-1 11 0-1,5 5 0-15,4 8 0 16,1 10 0-16,4 7 0 16,4 11 0-16,1 8 0 0,0 8 0 15,1 2 0-15,-2 7 0 16,-1 2 0-16,-3-1 0 16,0 3 0-16,-9-11-10 15,1 3-10-15,-10-16-4 16,5 5-3-16,-11-31-3 15,6 23-1-15,-6-23-3 16,0 0 7-16,-3-27 8 16,-2 5 4-16,1-5 4 15</inkml:trace>
          <inkml:trace contextRef="#ctx0" brushRef="#br0" timeOffset="87107.2213">8869 11063 72 0,'0'0'29'0,"-15"1"5"15,15-1 1-15,-17-8-3 16,17 8-8-16,-19-20-3 0,19 20-13 16,-21-29-8-16,11 13 0 15,-4-2 0-15,-1 2 0 16,-2 1 0-16,-4 1 0 16,-1 8 0-16,-3 2 0 15,-1 6 0-15,-3 6 0 16,0 9 0-16,-2 4 0 15,6 8 0-15,-1 5 0 16,4 5 0-16,7 3 0 0,4 8 0 16,10-1 0-1,7 2 0-15,8-3 0 16,8-4 0-16,9-5 0 16,8-10 0-16,4-9 0 0,5-14 0 15,1-8 0-15,2-10 0 16,-6-17 0-16,4-2-16 15,-9-16-11-15,1 4-7 16,-12-13-1-16,1 3 0 16,-11-6-1-16,0-1 4 15,-6 2 9-15,-6 1 9 16</inkml:trace>
          <inkml:trace contextRef="#ctx0" brushRef="#br0" timeOffset="87938.7774">8828 11046 121 0,'17'29'38'0,"0"-17"-2"15,12 1-2-15,-5-20-8 16,14 1-26-16,-6-11 0 16,4-6 0-16,1 1 0 15,-4-10 0-15,4 10-17 16,-11-9-11-16,5 13-3 15,-11-6-4-15,2 12-1 0,-10-3 1 16,-12 15 6-16,17-11 9 16,-17 11 9-16,0 0 8 15,0 0 8 1,9 19 8-16,-9-19 7 0,3 24 5 16,-3-24 4-16,5 27 5 15,-5-27-2-15,11 39-2 16,-6-18-4-16,10 14-6 15,-5-2-9-15,8 11-11 16,0 2 0-16,1 0 0 16,2 1 0-16,-4-4 0 15,5-1 0-15,-10-19-15 16,3 0-11-16,-15-23-5 0,15 0-3 16,-15-23 2-16,4-5-1 15,-11-11 4 1,0-8 8-16,-3-3 5 15,-7-8 14-15,-2-1 10 0,-1-1 7 16,-1 6 3-16,-1-1 6 16,3 11 2-16,-1 0 3 15,8 17 2-15,-2 0-8 16,14 27-6-16,-5-19-6 16,5 19-10-16,0 0-11 15,19 7-9-15,0 1-9 16,-2-4-5-16,8 4 2 15,1-3 0-15,6 0 2 16,1 0 5-16</inkml:trace>
          <inkml:trace contextRef="#ctx0" brushRef="#br0" timeOffset="87339.3761">8973 10598 142 0,'0'0'35'0,"-32"21"-1"0,25 8-2 16,-3-6-20-16,11 17-12 15,8 9 0-15,6 10 0 16,6 10 0-16,6 2 0 16,4 9 0-16,3 0 0 15,0 2 0-15,-2-13 0 16,3 3-16-16,-13-23-11 15,2-5-7-15,-12-20 1 16,-12-24-1-16,0 0 1 16,-4-27-1-16,-13-11 8 15</inkml:trace>
          <inkml:trace contextRef="#ctx0" brushRef="#br0" timeOffset="88511.1584">9866 11041 100 0,'5'-19'36'0,"-5"19"0"16,8-32-6-16,-1 16-4 16,-12-9-5-16,7 9-15 15,-11-7-6-15,2 6 0 16,-3-2 0-16,-3 0 0 15,-3 4 0-15,-3 1 0 0,1 7 0 16,-6 1 0-16,0 6 0 16,-2 1 0-16,-1 10 0 15,0 4 0-15,1 9 0 16,4 3 0-16,3 9 0 16,4 1 0-16,8 9 0 15,7 2 0-15,10 6 0 16,7-1 0-16,11 0 0 15,6-6 0-15,5-6 0 16,7-5 0-16,0-12 0 16,0-9 0-16,-3-13 0 15,-2-11 0-15,-7-13 0 16,-3-5 0-16,-9-9 0 0,-7-3 0 16,-6-7 0-16,-8-2 0 15,-4-3 0-15,-7 2 0 16,-4 3 0-16,-5 3 0 15,1 6 0-15,-3 6 0 16,2 9 0-16,2 5 0 16,17 17 0-16,-27-8-16 15,27 8-14-15,0 0-6 16,-9 19 2-16,9-19 0 16,0 0 0-16,21 1 0 15</inkml:trace>
          <inkml:trace contextRef="#ctx0" brushRef="#br0" timeOffset="89015.2129">10079 10893 117 0,'0'0'34'15,"7"33"0"-15,-7-33-1 16,5 39-6-16,-5-22-17 16,4 8-10-16,1 6 0 15,5 3 0-15,0 7 0 16,2 3 0-16,0 4 0 15,2-1 0-15,-1-2 0 16,-1-5 0-16,2-7 0 16,-4-11 0-16,-10-22 0 15,17 12 0-15,-17-12 0 0,9-31 0 16,-6 4 0-16,-3-5 0 16,0-7 0-16,-3-4 0 15,-1-5 0-15,-1 1 0 16,0-3 0-16,0 3 0 15,3 2 0-15,2 5 0 16,2 4 0-16,5 5 0 16,1 11 0-16,-8 20 0 15,29-17 0-15,-12 22 0 16,7 7 0-16,4 8 0 16,2 11 0-16,4 8 0 15,6 7 0-15,1 7 0 16,1 3 0-16,-2 5 0 0,-5 0 0 15,-5-1 0 1,-8-6 0-16,-9-13 0 0,-4 2-19 16,-13-21-11-1,1-5-4-15,3-17 2 0,-17-26-2 16,5-16 1-16,7-9-3 16,5-21 6-16,5-28 24 15</inkml:trace>
        </inkml:traceGroup>
      </inkml:traceGroup>
    </inkml:traceGroup>
  </inkml:traceGroup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1-30T03:00:25.798"/>
    </inkml:context>
    <inkml:brush xml:id="br0">
      <inkml:brushProperty name="width" value="0.06667" units="cm"/>
      <inkml:brushProperty name="height" value="0.06667" units="cm"/>
      <inkml:brushProperty name="fitToCurve" value="1"/>
    </inkml:brush>
    <inkml:context xml:id="ctx1">
      <inkml:inkSource xml:id="inkSrc18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73.84615" units="1/cm"/>
          <inkml:channelProperty channel="Y" name="resolution" value="77.14286" units="1/cm"/>
          <inkml:channelProperty channel="T" name="resolution" value="1" units="1/dev"/>
        </inkml:channelProperties>
      </inkml:inkSource>
      <inkml:timestamp xml:id="ts1" timeString="2014-01-30T03:00:34.186"/>
    </inkml:context>
  </inkml:definitions>
  <inkml:traceGroup>
    <inkml:annotationXML>
      <emma:emma xmlns:emma="http://www.w3.org/2003/04/emma" version="1.0">
        <emma:interpretation id="{55EF477F-3575-4872-A7D5-19291404B42A}" emma:medium="tactile" emma:mode="ink">
          <msink:context xmlns:msink="http://schemas.microsoft.com/ink/2010/main" type="writingRegion" rotatedBoundingBox="3648,9310 11155,8579 11623,13386 4115,14117"/>
        </emma:interpretation>
      </emma:emma>
    </inkml:annotationXML>
    <inkml:traceGroup>
      <inkml:annotationXML>
        <emma:emma xmlns:emma="http://www.w3.org/2003/04/emma" version="1.0">
          <emma:interpretation id="{BC3FEA99-BD4B-4E39-BFC9-09B4E3C9D033}" emma:medium="tactile" emma:mode="ink">
            <msink:context xmlns:msink="http://schemas.microsoft.com/ink/2010/main" type="paragraph" rotatedBoundingBox="3648,9310 11014,8919 11087,10291 3720,1068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B79E28E-0B07-40AC-B2EF-083C6B38CC9F}" emma:medium="tactile" emma:mode="ink">
              <msink:context xmlns:msink="http://schemas.microsoft.com/ink/2010/main" type="line" rotatedBoundingBox="3647,9310 11014,8919 11087,10291 3720,10682"/>
            </emma:interpretation>
          </emma:emma>
        </inkml:annotationXML>
        <inkml:traceGroup>
          <inkml:annotationXML>
            <emma:emma xmlns:emma="http://www.w3.org/2003/04/emma" version="1.0">
              <emma:interpretation id="{7D01838D-764C-4927-8746-C060DA024439}" emma:medium="tactile" emma:mode="ink">
                <msink:context xmlns:msink="http://schemas.microsoft.com/ink/2010/main" type="inkWord" rotatedBoundingBox="3647,9310 11014,8918 11087,10290 3721,10682"/>
              </emma:interpretation>
              <emma:one-of disjunction-type="recognition" id="oneOf0">
                <emma:interpretation id="interp0" emma:lang="en-US" emma:confidence="0">
                  <emma:literal>FiEmax=hf-0f</emma:literal>
                </emma:interpretation>
                <emma:interpretation id="interp1" emma:lang="en-US" emma:confidence="0">
                  <emma:literal>K Emax=hf-0f</emma:literal>
                </emma:interpretation>
                <emma:interpretation id="interp2" emma:lang="en-US" emma:confidence="0">
                  <emma:literal>K Emax=hf-of</emma:literal>
                </emma:interpretation>
                <emma:interpretation id="interp3" emma:lang="en-US" emma:confidence="0">
                  <emma:literal>FiEmax=hf_ol.</emma:literal>
                </emma:interpretation>
                <emma:interpretation id="interp4" emma:lang="en-US" emma:confidence="0">
                  <emma:literal>K Emax=hf_of</emma:literal>
                </emma:interpretation>
              </emma:one-of>
            </emma:emma>
          </inkml:annotationXML>
          <inkml:trace contextRef="#ctx0" brushRef="#br0">7 68 57 0,'-1'-17'34'15,"-4"-8"-2"-15,5 25-1 16,-6-31-4-16,6 31-3 16,0 0-5-16,0 0-3 15,0 0-7-15,18 22-11 16,-12 5 0-16,3 6 0 16,3 8 0-16,2 6 2 15,1 8 0-15,4 1 0 16,-1 9-1-16,1-1 2 0,2 4-1 15,-3 0 0 1,1-5 0-16,-3-6 0 16,-1-5 0-16,-3-4 1 15,-2-11-1-15,-3-6 0 0,0-4-7 16,-7-27-9-16,5 21-8 16,-5-21-5-16,0 0-5 15,-7-16-2-15,2-1-5 16,-2-1-2-16,-1-10 32 15</inkml:trace>
          <inkml:trace contextRef="#ctx0" brushRef="#br0" timeOffset="309.1912">115 492 94 0,'8'-19'41'0,"4"-11"-7"0,11 2-10 16,-3-7-7-16,13 2-6 16,-4-6 1-16,3 7-3 15,-1 0-3-15,3 3-7 16,-2 6-6-16,-8 1-5 15,2 9-4-15,-26 13-5 16,32-16-5-16,-32 16-5 16,0 0-6-16,0 0 1 0,2 19 5 15,-11-4 5-15</inkml:trace>
          <inkml:trace contextRef="#ctx0" brushRef="#br0" timeOffset="720.8679">52 492 79 0,'17'-3'30'0,"-2"-3"0"16,4-4-6 0,10 7-4-16,-2-2-5 0,9 8-3 15,2 2-4-15,3 9-2 16,0 3-1-16,1 7-1 16,-1 5-2-16,-3 6-2 15,-1 3 0-15,-2-1 0 16,-6 4 0-16,-2-3 0 15,-3-3 0-15,-5-2 0 16,-6-4 0-16,-3-9 0 16,1-1-5-16,-11-19-6 0,15 18-7 15,-15-18-6-15,0 0-6 16,2-20-5 0,-2 5 0-16,-5-11 0 15,1-6-1-15</inkml:trace>
          <inkml:trace contextRef="#ctx0" brushRef="#br0" timeOffset="1156.7278">659 155 129 0,'0'0'41'16,"9"-15"-8"-16,-9 15-12 16,26-17-9-16,-8 6-7 0,6 0-6 15,7-1-1 1,3 3 0-16,5 1 1 16,6 2-1-16,1 1 2 15,2 4-1-15,-4 1-7 0,2 6-9 16,-10-2-7-16,2 8-5 15,-15-5-5-15,0 5-1 16,-23-12-5-16,13 18 1 16</inkml:trace>
          <inkml:trace contextRef="#ctx0" brushRef="#br0" timeOffset="1592.9189">726 129 97 0,'0'0'40'0,"-2"24"-8"15,2-24-11-15,0 33-4 16,2-13-5-16,7 12-2 15,-3 2-5-15,3 6-5 16,-1 2-1-16,1 7 2 16,3 6-2-16,-2-1 2 15,4 1-1-15,1-1 0 16,-1-1 0-16,3-4 1 16,2-4 0-16,5-4 0 0,-2-7-1 15,7-5 1-15,0-6-1 16,2-4 1-16,4-2 0 15,1-5-1-15,0-3 0 16,-2-6-1-16,2-3 1 16,-5-2-2-16,3-1-11 15,-12-9-11-15,5 2-7 16,-11-7-6-16,-1 0-4 16,-8-5 2-16,-5-1-1 15</inkml:trace>
          <inkml:trace contextRef="#ctx0" brushRef="#br0" timeOffset="1820.9034">886 579 138 0,'31'7'40'15,"-7"-16"-2"-15,9-1-21 16,6-2-29-16,-5-8-9 16,9 6-10-16,-9 0-5 15,0 4-5-15,-7 3 0 16,-3 2-2-16</inkml:trace>
          <inkml:trace contextRef="#ctx0" brushRef="#br0" timeOffset="2765.077">1494 798 142 0,'0'0'42'16,"0"0"-11"-16,0 0-13 0,-10 19-11 16,13-2-7-1,2 9-1-15,2 3 0 16,3 1 0-16,2 6 1 15,-1 1-1-15,1 1 0 0,0-4 0 16,-4-5 0-16,2-5 0 16,-1-6-1-16,-9-18 1 15,0 0-1-15,17 12 1 16,-17-12 0-16,3-27 0 16,-1 3 2-16,-2-5-2 15,-2-5 2-15,1-5 0 16,-1-5 0-16,-1-6-1 15,4 3 1-15,1 1-1 16,3 2 0-16,2 6 0 16,5 8 0-16,3 7 0 15,2 15 0-15,5 11 0 16,2 13 0-16,4 9 1 0,2 11-1 16,3 6 1-16,-1 8 0 15,-1-3 0-15,0 6 0 16,-4-5 0-16,-3-2-2 15,-4-9 0-15,-4-6 0 16,-4-7 0-16,-2-9-2 16,-10-15 1-16,0 0-1 15,0 0 2-15,14-17 1 16,-13-5 0-16,-1-9 1 16,4-3-2-16,-1-3 3 15,2-2-2-15,2 0 2 16,3 6-2-16,2 6 0 15,0 7 0-15,4 8 1 0,-1 12 0 16,4 8 0-16,-1 11 0 16,1 8 1-16,0 7-2 15,0 7 0-15,0 0 0 16,-1 5-1-16,-2-4 0 16,-1-4-9-16,0-3-9 15,-4-6-10-15,1-6-4 16,-12-23-3-16,13 20-1 15,-13-20 0-15,0 0 10 16</inkml:trace>
          <inkml:trace contextRef="#ctx0" brushRef="#br0" timeOffset="3472.1643">2559 918 117 0,'0'0'41'15,"-17"-36"-9"-15,7 17-11 0,-9-6-9 16,4 4-5-16,-6-1-2 16,-1 7-2-16,-4 3-3 15,-1 5 0-15,-2 9 1 16,0 8-2-16,2 9 0 15,0 8-1-15,3 5 0 16,7 7 1-16,5 6-1 16,6 0-1-16,10 1 2 15,8-5-1-15,7-3 1 0,6-8-1 16,8-8 1 0,3-10-1-16,-1-8 2 15,1-9-1-15,-3-7 0 16,-3-5 0-16,-6-5 1 0,-5-4 1 15,-7 1-1-15,-3-1 2 16,-3 2-3-16,-6-1 3 16,-1 1-2-16,-4 2 3 15,-4 5-2-15,9 17 0 16,-14-24 0-16,14 24 0 16,0 0 0-16,0 0 0 15,-5 25 0-15,14-1 0 16,4 7-1-16,8 3-2 15,3 3 2-15,3-1-3 16,6-2 2-16,-1-3-1 16,4-4 1-16,-4-8-7 15,4-4-11-15,-12-12-8 0,3-3-6 16,-10-10-3-16,0 0 2 16,-6-10-2-16,-5-4 9 15</inkml:trace>
          <inkml:trace contextRef="#ctx0" brushRef="#br0" timeOffset="3732.3401">2798 795 115 0,'7'25'35'15,"5"-4"1"-15,0-1-12 16,10 9-12-16,4-1-12 0,3 0 0 15,0 3 0-15,5-2-2 16,-2 0 2-16,1-2-2 16,-1-3 1-16,-5-7-10 15,4 3-5-15,-9-6-5 16,6 0-4-16,-10-9-4 16,3-2-3-16,-21-3-3 15,27-10 0-15,-27 10 23 16</inkml:trace>
          <inkml:trace contextRef="#ctx0" brushRef="#br0" timeOffset="4012.9123">3083 751 106 0,'-17'22'38'0,"0"0"-8"16,2 9-9-16,-6-1-6 16,4 8-4-16,-5-1-4 15,3 6-6-15,0-2-1 16,2-1-1-16,-1 0-5 16,1-10-10-16,8-1-7 15,-5-14-6-15,14-15-5 16,0 0-2-16,0 0 0 0,5-37 0 15,9 3 25-15</inkml:trace>
          <inkml:trace contextRef="#ctx0" brushRef="#br0" timeOffset="4525.4021">3495 373 122 0,'0'0'41'0,"0"0"-8"0,32 15-15 15,-6-17-13-15,4 1-5 16,11-3 0-16,5-1-1 16,0 0 1-16,2 0-2 15,-2 5-15-15,-6-5-10 16,-5 3-7-16,-6 1-1 15,-8-1-5-15,-21 2 1 16,17-2 16-16</inkml:trace>
          <inkml:trace contextRef="#ctx0" brushRef="#br0" timeOffset="4749.0481">3524 722 110 0,'29'-5'38'16,"10"-4"-13"-16,4-4-20 16,8-1-14-16,3 2-15 15,-1 0-11-15,2 4-6 16,-4-1 0-16,-1 2 14 15</inkml:trace>
          <inkml:trace contextRef="#ctx0" brushRef="#br0" timeOffset="5642.1683">4196 17 117 0,'-3'-20'43'16,"3"20"-10"-16,-7-19-11 15,7 19-9-15,0 17-9 16,2 3-4-16,3 11-2 16,3 5 1-16,2 10 1 0,4 5 0 15,1 5 0-15,3 5 0 16,2 2 0-16,2 0 0 16,0-2 0-1,1 1 1-15,1-8-2 0,-2-3 1 16,-2-8 0-16,-1-7 0 15,-2-7 0-15,-2-6-1 16,-3-6 1-16,-12-17-1 16,17 17 1-16,-17-17-1 15,0 0 1-15,16-12-1 16,-13-3 1-16,1-7-1 16,-3-3 1-16,3-8-1 15,-3-4 1-15,3-1 0 0,-1-3-1 16,1-1 1-1,2 3 0-15,0 1-1 16,2 4 1-16,1 4 0 0,4 4 0 16,1 2 0-16,5 9 0 15,3 5 1-15,-2 3-1 16,8 9 0-16,-1 3 1 16,4 7 0-16,0 6-1 15,-1 6 1-15,3 3-1 16,-3 4 1-16,-1 5 0 15,-1 1-1-15,-1 1 0 16,-5 1 1-16,-1 0-1 16,-4 2 0-16,-4-4 0 15,-4-3 0-15,-1-5 0 16,-2-3 1-16,-1-2-1 16,-5-24 0-16,5 23-1 0,-5-23-10 15,0 0-12-15,7-15-9 16,1-2-4-16,-3-10 0 15,9-4 0-15,-4-10-1 16</inkml:trace>
          <inkml:trace contextRef="#ctx0" brushRef="#br0" timeOffset="6456.9433">5514 846 104 0,'0'0'38'0,"0"0"-3"15,0 0-6-15,0 0-11 16,0 0-9-16,0-24-9 16,-4 5 0-16,1-1 1 15,-2-5-1-15,-4-4 0 16,-3-5 1-16,-3-2-1 15,-2-5 0-15,-2-3 0 16,-3-4 0-16,0-3 0 16,-2-5-2-16,3-2 1 15,1-3 0-15,6-2 0 16,6 0 1-16,6 1-1 0,7-1 0 16,9 7 1-16,5 9 0 15,8 6-1 1,4 10 0-16,1 14 0 15,1 12 0-15,-1 10 1 0,-3 16-1 16,-3 9-8-16,-9 3-9 16,0 9-7-16,-12-1-6 15,0 0-5-15,-10-7 2 16,-4-2-4-16,-4-8 7 16</inkml:trace>
          <inkml:trace contextRef="#ctx0" brushRef="#br0" timeOffset="6684.8206">5183 361 135 0,'24'19'40'0,"1"-14"-6"16,11 2-19-16,2-9-15 15,-3-3-1-15,3 3-9 16,-7-6-14-16,3 1-11 16,-5 0-5-16,-2-2-2 15,-1 1 0-15,-6-2 13 16</inkml:trace>
          <inkml:trace contextRef="#ctx0" brushRef="#br0" timeOffset="7056.2706">5917 376 124 0,'24'0'44'0,"-9"0"-1"0,-15 0-18 16,36-10-25-16,-9 8-1 15,2 1 0-15,5-1 1 16,2 4 0-16,2-4-1 15,-3 0-7-15,8 6-15 16,-9-4-9-16,2 3-4 16,-5-3 1-16,0 0 1 15,-8-5-2-15</inkml:trace>
          <inkml:trace contextRef="#ctx0" brushRef="#br0" timeOffset="7845.0078">7110 235 114 0,'3'-15'35'16,"6"-1"-1"-16,-8-4-7 15,6 3-8-15,-8-4-9 16,1 1-8-16,-6 0 1 15,1 1-1-15,-5-2 0 16,0 4 0-16,-6-3-1 16,-2 3 0-16,-1-2-1 15,-5 2 0-15,-3 2-1 16,-2 3-1-16,-4 2 0 16,-3 3 1-16,-1 7 0 15,-1 5-1-15,1 5 1 16,-3 7 0-16,8 11-1 0,0 2 1 15,4 9 0-15,6 9 1 16,7 7-1-16,5 4 1 16,4 6-1-16,8 3 2 15,8-3 0-15,7 3 0 16,9-2-1-16,6-5 1 16,8-6-2-16,4-8 2 15,7-4-2-15,2-11 1 16,4-5-1-16,-1-13 0 15,0-9 1-15,1-12-1 16,-5-8 1-16,0-9-1 16,-8-8 1-16,-1-4 0 15,-9-5 0-15,-5 0 0 0,-5-3 1 16,-7 2 0-16,-9-3 0 16,-3 5 0-16,-10-8-1 15,-7 0-1 1,-8-3 1-16,-7-2-2 0,-8 2 0 15,-7 2 0-15,-3 5 0 16,-6 3-1-16,0 12 1 16,-2 2-10-16,12 13-9 15,-5 2-6-15,12 11-7 16,1-1-4-16,10 4-5 16,6-1 1-16,17-1 36 15</inkml:trace>
          <inkml:trace contextRef="#ctx0" brushRef="#br0" timeOffset="8292.6652">6830-257 139 0,'0'0'41'0,"-4"36"-11"16,3-11-15-16,6 11-11 0,0 13-4 15,0 9 1-15,2 12-1 16,0 10 1-16,1 4-2 16,-1 4 1-16,3 1 0 15,1-1 1-15,1-5-1 16,1-3 2-16,4-10-2 16,2-7 1-16,0-10 0 15,1-7-1-15,-1-12 0 16,-2-9 0-16,2-6-18 15,-19-19-10-15,22 7-8 16,-22-7-2-16,10-24 1 16,-10 0-2-16,2-5 1 15</inkml:trace>
          <inkml:trace contextRef="#ctx1" brushRef="#br0">7078 456 0</inkml:trace>
        </inkml:traceGroup>
      </inkml:traceGroup>
    </inkml:traceGroup>
    <inkml:traceGroup>
      <inkml:annotationXML>
        <emma:emma xmlns:emma="http://www.w3.org/2003/04/emma" version="1.0">
          <emma:interpretation id="{04E70F28-48E1-4959-B353-56C1C15C0E32}" emma:medium="tactile" emma:mode="ink">
            <msink:context xmlns:msink="http://schemas.microsoft.com/ink/2010/main" type="paragraph" rotatedBoundingBox="4286,11323 10268,10741 10400,12089 4417,1267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87D2EBC-9792-47E4-BD6E-1D5DD8D4A350}" emma:medium="tactile" emma:mode="ink">
              <msink:context xmlns:msink="http://schemas.microsoft.com/ink/2010/main" type="line" rotatedBoundingBox="4286,11323 10268,10741 10400,12089 4417,12671"/>
            </emma:interpretation>
          </emma:emma>
        </inkml:annotationXML>
        <inkml:traceGroup>
          <inkml:annotationXML>
            <emma:emma xmlns:emma="http://www.w3.org/2003/04/emma" version="1.0">
              <emma:interpretation id="{D6D474E2-390F-45A7-BB0D-0D5BB0FD2360}" emma:medium="tactile" emma:mode="ink">
                <msink:context xmlns:msink="http://schemas.microsoft.com/ink/2010/main" type="inkWord" rotatedBoundingBox="-4929,5223 5985,-6169 17216,4591 6301,15984"/>
              </emma:interpretation>
              <emma:one-of disjunction-type="recognition" id="oneOf1">
                <emma:interpretation id="interp5" emma:lang="en-US" emma:confidence="0">
                  <emma:literal>been</emma:literal>
                </emma:interpretation>
                <emma:interpretation id="interp6" emma:lang="en-US" emma:confidence="0">
                  <emma:literal>be h</emma:literal>
                </emma:interpretation>
                <emma:interpretation id="interp7" emma:lang="en-US" emma:confidence="0">
                  <emma:literal>ace h</emma:literal>
                </emma:interpretation>
                <emma:interpretation id="interp8" emma:lang="en-US" emma:confidence="0">
                  <emma:literal>Ten</emma:literal>
                </emma:interpretation>
                <emma:interpretation id="interp9" emma:lang="en-US" emma:confidence="0">
                  <emma:literal>aces h</emma:literal>
                </emma:interpretation>
              </emma:one-of>
            </emma:emma>
          </inkml:annotationXML>
          <inkml:trace contextRef="#ctx0" brushRef="#br0" timeOffset="10517.2685">663 2163 93 0,'-15'-6'36'0,"15"6"0"16,0 0-10-16,0 0-7 15,17-24-6-15,-2 15-6 16,4-1-8-16,3 0 0 16,5 0 0-16,4-2 1 15,5 5 0-15,5 3 0 16,8 6 1-16,1 5 0 15,4 8-1-15,3 11 1 16,1 10 1-16,3 10-1 0,-4 10 0 16,-5 5 1-1,-5 7-2-15,-5 2 1 0,-6 0 0 16,-4-4 0 0,-4-1-1-16,-6-7 0 0,-2-9 0 15,-4-7-1-15,-3-9 1 16,-1-8 0-16,-3-6-1 15,-1-2 0-15,-8-17 0 16,0 0 0-16,16 12 0 16,-16-12 0-16,0 0 0 15,0 0 0-15,0 0 0 16,8-17 1-16,-8 17-1 16,-3-19 1-16,3 19 0 15,-10-25 0-15,3 9 0 16,-3-1 1-16,-1 0-1 15,-2 0 2-15,-4 0-2 16,-2 0 2-16,-2 4-1 0,-2-1 1 16,-6 4-1-16,-2 1 0 15,-5 6-1-15,0 0 1 16,-1 4-1-16,-4 4 0 16,1 4 1-16,3 3-1 15,1 3 0-15,7 6 0 16,3-3 1-16,2 3-1 15,7 1 0-15,5 0 0 16,7-2 0-16,0 1 0 16,5-6 0-16,0 0-1 15,0-15 1-15,7 23 0 16,-7-23-1-16,7 15 1 16,-7-15-1-16,0 0-8 0,0 0-11 15,0 0-6-15,17 12-8 16,-17-12-1-16,0 0 0 15,19-27-1 1,-6 10-2-16</inkml:trace>
          <inkml:trace contextRef="#ctx0" brushRef="#br0" timeOffset="11269.6265">2093 2863 121 0,'-20'3'38'16,"20"-3"-8"-16,0 0-9 15,-12-22-6-15,12 22-5 16,-17-24-4-16,17 24-5 15,-26-23 0-15,7 11-1 0,-1 3 1 16,-6 1-1-16,1 6 0 16,-3 2 0-16,-1 7 0 15,2 3 0 1,0 5-1-16,1 6 0 0,4 4 0 16,5 6 1-16,5 3-1 15,5 3 1-15,7-1-1 16,10-2 0-16,6 2 0 15,6-4 0-15,7-3 0 16,5-3 0-16,5-9 0 16,6 1 0-16,-1-6 0 15,0 2 0-15,3-6 0 16,-3-2 1-16,-3-5-1 0,-4-1 1 16,-4-5-5-1,-2 7-12-15,-8-9-8 16,0 4-8-16,-8-6-2 15,0 6-1-15,-15 3-2 0,17-22 0 16</inkml:trace>
          <inkml:trace contextRef="#ctx0" brushRef="#br0" timeOffset="11672.4232">2482 2468 138 0,'-3'17'37'0,"8"2"-1"16,-5-19-21-16,22 20-16 15,6-11 1-15,6-6-1 16,5 1 0-16,2-6 0 0,3 2-6 15,-4-10-13-15,2 5-8 16,-9-6-7-16,-4 5-1 16,-14-5 1-16,-15 11-1 15</inkml:trace>
          <inkml:trace contextRef="#ctx0" brushRef="#br0" timeOffset="11876.5592">2662 2723 69 0,'15'14'29'16,"0"-4"-6"-16,8-6-16 16,2-4-13-16,1-4-8 15,1-3-9-15,2 2-2 16,-2-7-3-16,4 4-1 15</inkml:trace>
          <inkml:trace contextRef="#ctx1" brushRef="#br0" timeOffset="339.7706">3806 2309 0</inkml:trace>
          <inkml:trace contextRef="#ctx0" brushRef="#br0" timeOffset="13302.9849">3346 2563 75 0,'19'16'40'15,"5"-6"-9"-15,12 4-8 16,-1-11-6-16,13 5-2 16,2-6-3-16,9 3-4 0,3-1-8 15,-1-6 0-15,1 0 0 16,-1-1 0-16,-3-1 0 16,0 3 0-16,-5-1 0 15,-3 4 0-15,-4-1 0 16,-5 6-1-16,1 3-10 15,-9-3-6-15,1 10-8 16,-10-5-4-16,2 7-5 16,-11-2 0-16,-3 3-7 15,-5 2 13-15</inkml:trace>
          <inkml:trace contextRef="#ctx0" brushRef="#br0" timeOffset="12877.1055">3923 1891 131 0,'-10'-19'37'15,"10"19"-6"-15,-17-29-14 16,17 29-7-16,-16-29-9 16,4 12-1-16,-3 2 1 15,0 0 0-15,-6 0 1 16,1 1-1-16,-8 4 1 16,1 1-1-16,-4 2 0 15,-1 7 0-15,-4 4-1 0,-1 4 1 16,-1 8-2-16,-3 4 0 15,5 6 0-15,0 4 2 16,6 9-2-16,6 0 0 16,10 2 0-16,4 2-1 15,12-1 1-15,8 1 0 16,10-4 0-16,6-5-2 16,8-5 2-16,4-3-1 15,4-8 1-15,3-2 0 16,2-6 1-16,3-7-1 15,-1-1 1-15,1-2 0 16,-4-5-2-16,0 1 2 16,-5 1 0-16,0 0 0 0,-3-1 0 15,-4 4 0-15,-4 0-1 16,-1 0-1-16,-1 9-10 16,-11-6-8-16,5 9-8 15,-22-12-3-15,22 24-2 16,-22-24-1-16,2 29 0 15</inkml:trace>
          <inkml:trace contextRef="#ctx0" brushRef="#br0" timeOffset="15144.7244">5075 2483 148 0,'0'0'35'16,"0"0"-1"-16,24 21-17 16,-5-18-19-16,6-3 0 15,4-1 0-15,2 1 1 16,0-2 0-16,-2-2 1 16,-2 4 0-16,1-5-1 15,-1 10-12-15,-10-5-10 16,0 7-7-16,-17-7-6 15,19 10 3-15,-19-10-1 0,0 0-1 16</inkml:trace>
          <inkml:trace contextRef="#ctx0" brushRef="#br0" timeOffset="15393.5706">5080 2819 111 0,'17'24'34'0,"0"-11"-1"16,12 4-8-16,-1-15-11 0,9 1-7 16,3-4-7-16,-1-8-8 15,3 4-14-15,-7-5-7 16,0 0-7-1,-6-4 1-15,-1-1-1 0,-8-6 0 16</inkml:trace>
          <inkml:trace contextRef="#ctx0" brushRef="#br0" timeOffset="16375.8562">5867 1736 160 0,'-22'-2'38'16,"22"2"-7"-16,0 19-25 15,12 5-6-15,7 3 1 0,1 12-1 16,4 6 0-16,2 4 0 16,1 5 0-16,0 1 1 15,-1 1-1-15,-6 0 0 16,1-1-1-16,-4-6 1 15,-2-5 0-15,-3-4 0 16,-2-10-1-16,-1-3 1 16,-4-10-1-16,-5-17 0 15,0 0-1-15,0 0 1 16,15-3 0-16,-11-16 0 16,-2-5 0-16,1-4 0 15,-1-5 1-15,3-4-1 16,0-2 1-16,0-1 0 0,2 0-1 15,1 2 1-15,3-3 0 16,-1 6 0-16,2-1 1 16,2 3 0-16,1 6 0 15,2 5 0-15,2 7 1 16,1 8-2-16,4 10 2 16,3 9-1-16,4 10-2 15,0 6 1-15,3 4 0 16,0 9 0-16,-1 3 0 15,1 4 1-15,-4 1-1 16,-2 0 1-16,-4-1 0 16,-6-4 0-16,-4-3 0 15,-2-8-1-15,-3-8 1 0,-4-4-6 16,-5-21-9-16,0 0-8 16,0 0-7-16,0 0-4 15,0-33-3-15,3 13 1 16,-5-7-2-16,8-4 11 15</inkml:trace>
        </inkml:traceGroup>
      </inkml:traceGroup>
    </inkml:traceGroup>
    <inkml:traceGroup>
      <inkml:annotationXML>
        <emma:emma xmlns:emma="http://www.w3.org/2003/04/emma" version="1.0">
          <emma:interpretation id="{AF502A25-92A7-4131-A589-2BF4BD9D647C}" emma:medium="tactile" emma:mode="ink">
            <msink:context xmlns:msink="http://schemas.microsoft.com/ink/2010/main" type="paragraph" rotatedBoundingBox="7476,11671 11386,11190 11652,13354 7742,13835" alignmentLevel="2"/>
          </emma:interpretation>
        </emma:emma>
      </inkml:annotationXML>
      <inkml:traceGroup>
        <inkml:annotationXML>
          <emma:emma xmlns:emma="http://www.w3.org/2003/04/emma" version="1.0">
            <emma:interpretation id="{6E9EB82A-39FA-4C1F-805C-DBF0C2583906}" emma:medium="tactile" emma:mode="ink">
              <msink:context xmlns:msink="http://schemas.microsoft.com/ink/2010/main" type="inkBullet" rotatedBoundingBox="7525,12073 8005,12014 8130,13030 7651,13089"/>
            </emma:interpretation>
            <emma:one-of disjunction-type="recognition" id="oneOf2">
              <emma:interpretation id="interp10" emma:lang="en-US" emma:confidence="1">
                <emma:literal>f</emma:literal>
              </emma:interpretation>
              <emma:interpretation id="interp11" emma:lang="en-US" emma:confidence="0">
                <emma:literal>F</emma:literal>
              </emma:interpretation>
              <emma:interpretation id="interp12" emma:lang="en-US" emma:confidence="0">
                <emma:literal>9</emma:literal>
              </emma:interpretation>
              <emma:interpretation id="interp13" emma:lang="en-US" emma:confidence="0">
                <emma:literal>A</emma:literal>
              </emma:interpretation>
              <emma:interpretation id="interp14" emma:lang="en-US" emma:confidence="0">
                <emma:literal>J</emma:literal>
              </emma:interpretation>
            </emma:one-of>
          </emma:emma>
        </inkml:annotationXML>
        <inkml:trace contextRef="#ctx0" brushRef="#br0" timeOffset="14072.2157">3938 3287 125 0,'14'15'41'16,"8"-8"-1"-16,-3-17-12 15,8-6-29-15,4-2-1 16,0-6-11-16,10 10-14 16,-9-5-8-16,7 1-7 15,-6 4-1-15,1 0-1 16,-3 4 18-16</inkml:trace>
        <inkml:trace contextRef="#ctx0" brushRef="#br0" timeOffset="13867.5134">4189 3746 146 0,'-15'7'43'0,"15"-7"-12"0,0 0-12 16,-9-25-10-16,8 6-9 15,-3-7 1-15,1-3-1 16,-2-5 0-16,-2-12 0 16,-2-6 0-16,-3-6 0 15,-1-10 0-15,-4-6-1 16,1 1 1-16,1-2 0 16,1 1-1-16,2 5 1 15,4 5-1-15,4 6 1 16,3 10 0-16,6 7 0 15,2 7 0-15,5 11-2 16,3 4 0-16,5 9-1 0,4 6 1 16,5 9-1-16,4 2 0 15,4 8 1-15,1 2-3 16,3 7-12-16,-12-2-9 16,3 6-7-16,-15-3-1 15,-3 2-5-15,-16-1-1 16,-10-2 6-16</inkml:trace>
      </inkml:traceGroup>
      <inkml:traceGroup>
        <inkml:annotationXML>
          <emma:emma xmlns:emma="http://www.w3.org/2003/04/emma" version="1.0">
            <emma:interpretation id="{7B01AABB-B301-4A57-9540-3BD85F1CC056}" emma:medium="tactile" emma:mode="ink">
              <msink:context xmlns:msink="http://schemas.microsoft.com/ink/2010/main" type="line" rotatedBoundingBox="7892,11620 11386,11190 11652,13354 8159,13784"/>
            </emma:interpretation>
          </emma:emma>
        </inkml:annotationXML>
        <inkml:traceGroup>
          <inkml:annotationXML>
            <emma:emma xmlns:emma="http://www.w3.org/2003/04/emma" version="1.0">
              <emma:interpretation id="{9E91EEC2-2F77-4875-B913-BE20B704733D}" emma:medium="tactile" emma:mode="ink">
                <msink:context xmlns:msink="http://schemas.microsoft.com/ink/2010/main" type="inkWord" rotatedBoundingBox="9603,11410 11386,11190 11652,13354 9870,13573"/>
              </emma:interpretation>
              <emma:one-of disjunction-type="recognition" id="oneOf3">
                <emma:interpretation id="interp15" emma:lang="en-US" emma:confidence="0">
                  <emma:literal>of</emma:literal>
                </emma:interpretation>
                <emma:interpretation id="interp16" emma:lang="en-US" emma:confidence="0">
                  <emma:literal>co</emma:literal>
                </emma:interpretation>
                <emma:interpretation id="interp17" emma:lang="en-US" emma:confidence="0">
                  <emma:literal>if</emma:literal>
                </emma:interpretation>
                <emma:interpretation id="interp18" emma:lang="en-US" emma:confidence="0">
                  <emma:literal>co.</emma:literal>
                </emma:interpretation>
                <emma:interpretation id="interp19" emma:lang="en-US" emma:confidence="0">
                  <emma:literal>io</emma:literal>
                </emma:interpretation>
              </emma:one-of>
            </emma:emma>
          </inkml:annotationXML>
          <inkml:trace contextRef="#ctx0" brushRef="#br0" timeOffset="17324.8616">6028 2722 130 0,'32'0'36'0,"4"-9"-4"16,10 9-12-16,0-7-12 15,7 4-7-15,7 3 0 16,5-2 0-16,6 4 0 16,9 3-1-16,8 2 1 15,5 1-1-15,10-1 1 16,4 3-1-16,8-3 0 15,2 2 1-15,3-2-1 16,-2-2 0-16,-6-2-1 16,-11-5-15-16,-9 7-14 0,-18-3-4 15,-16 3 1-15,-28-5-2 16,-30 0-1-16</inkml:trace>
          <inkml:trace contextRef="#ctx0" brushRef="#br0" timeOffset="18075.4965">7094 3287 93 0,'0'0'35'15,"-32"-26"0"-15,15 13-5 16,-10-10-13-16,1 5-5 16,-6-8-2-16,-1 11-2 15,-3 1-5-15,-3 4 0 16,-4 3-2-16,-1 9 1 15,-2 3-1-15,2 7-1 16,-3 8 0-16,5 6 0 16,1 10 0-16,5 6 1 15,7 8-1-15,5 6 1 16,7 7-1-16,8 7 0 16,9 4-1-16,11 3 1 0,7-2-2 15,11-2 1-15,11-5-1 16,9-10 1-16,9-7 0 15,5-13 1 1,6-16-1-16,2-12 1 0,-2-15 0 16,-3-14 0-16,-6-12 0 15,-7-6 0-15,-10-12-1 16,-9-8 1-16,-10-2 0 16,-9-6-1-16,-12 2 0 15,-6-1 0-15,-9-1 1 16,-10 4-1-16,-4 4 0 15,-10 1-8-15,6 15-5 16,-13 2-5-16,9 17-3 0,-9-2-6 16,12 19-4-1,-3-2-4-15,10 11 4 16,0-1 6-16,6-1 8 16</inkml:trace>
          <inkml:trace contextRef="#ctx0" brushRef="#br0" timeOffset="16904.4371">7014 2133 134 0,'0'-19'35'0,"0"19"-1"15,-8-25-11-15,8 25-9 16,-9-28-12-16,1 13-1 15,8 15 0-15,-24-27 0 16,5 13 1-16,0 4-2 16,-5 1 1-16,-3 6-2 0,-4 5 1 15,-3 3-1-15,0 5 1 16,-2 7 0-16,2 7-1 16,3 6 1-16,6 6-1 15,4 5 1 1,13 8-1-16,4 6 0 0,13 3 0 15,8-4 0-15,12-1-1 16,5-9 1-16,7-3 0 16,5-9 0-16,5-11 0 15,0-13 1-15,1-8 0 16,-3-6 0-16,-5-8-1 16,-4-1 1-16,-6-6 0 15,-7-6-8-15,-1 12-11 0,-13-6-7 16,-13 21-6-1,23-30-3-15,-23 30 1 16,6-19-2-16,-6 19 1 16</inkml:trace>
          <inkml:trace contextRef="#ctx0" brushRef="#br0" timeOffset="18480.6321">6738 2844 169 0,'-7'29'36'0,"-2"0"-2"15,14 14-21-15,6 13-13 16,-1 14 0-16,4 10 1 16,1 11 0-16,-1 8-1 15,-2 5 1-15,-2 2-1 16,-2-3 0-16,-3-4 0 15,-1-9 0-15,-4-10 0 16,0-10 0-16,5-10 0 16,-2-14 0-16,2-9 0 15,-3-15-14-15,8 0-9 16,-10-22-7-16,0 0-7 16,16-6-1-16,-9-10 1 0,-4-14-2 15,4-10 3-15</inkml:trace>
          <inkml:trace contextRef="#ctx1" brushRef="#br0" timeOffset="10182.1237">7353 2538 0</inkml:trace>
          <inkml:trace contextRef="#ctx0" brushRef="#br0" timeOffset="14604.221">4727 3454 115 0,'0'0'47'15,"-21"11"-2"-15,4-21-14 16,17 10-16-16,-23-10-15 15,7 2 0 1,-4-1 0-16,-1 2-1 0,-3 4 0 16,-3 1 0-16,-2 7-1 15,0 4 2-15,2 8-1 16,1 5 2-16,4 3-1 16,6 8 2-16,6 1-1 15,10 3-1-15,5 2 1 16,12-1 0-16,7 1-2 15,9-3 1-15,6-4-1 16,2-6 0-16,3-4 0 0,1-9 0 16,-1-4 1-16,-6-9-2 15,-4 0-8 1,-10-16-15-16,0 1-12 16,-11-9 1-16,1-1-1 0,-9-13 0 15,0 1-1-15</inkml:trace>
        </inkml:traceGroup>
      </inkml:traceGroup>
    </inkml:traceGroup>
  </inkml:traceGroup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CE973-2758-48EB-B533-CA0F8F95AB5E}" type="datetimeFigureOut">
              <a:rPr lang="en-US" smtClean="0"/>
              <a:t>1/30/2014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35FCC-0FB2-4AD4-8091-A70F3D4C73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0981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CE973-2758-48EB-B533-CA0F8F95AB5E}" type="datetimeFigureOut">
              <a:rPr lang="en-US" smtClean="0"/>
              <a:t>1/30/2014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35FCC-0FB2-4AD4-8091-A70F3D4C73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1739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CE973-2758-48EB-B533-CA0F8F95AB5E}" type="datetimeFigureOut">
              <a:rPr lang="en-US" smtClean="0"/>
              <a:t>1/30/2014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35FCC-0FB2-4AD4-8091-A70F3D4C73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367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CE973-2758-48EB-B533-CA0F8F95AB5E}" type="datetimeFigureOut">
              <a:rPr lang="en-US" smtClean="0"/>
              <a:t>1/30/2014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35FCC-0FB2-4AD4-8091-A70F3D4C73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2473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CE973-2758-48EB-B533-CA0F8F95AB5E}" type="datetimeFigureOut">
              <a:rPr lang="en-US" smtClean="0"/>
              <a:t>1/30/2014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35FCC-0FB2-4AD4-8091-A70F3D4C73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7647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CE973-2758-48EB-B533-CA0F8F95AB5E}" type="datetimeFigureOut">
              <a:rPr lang="en-US" smtClean="0"/>
              <a:t>1/30/2014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35FCC-0FB2-4AD4-8091-A70F3D4C73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1795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CE973-2758-48EB-B533-CA0F8F95AB5E}" type="datetimeFigureOut">
              <a:rPr lang="en-US" smtClean="0"/>
              <a:t>1/30/2014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35FCC-0FB2-4AD4-8091-A70F3D4C73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523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CE973-2758-48EB-B533-CA0F8F95AB5E}" type="datetimeFigureOut">
              <a:rPr lang="en-US" smtClean="0"/>
              <a:t>1/30/2014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35FCC-0FB2-4AD4-8091-A70F3D4C73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5442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CE973-2758-48EB-B533-CA0F8F95AB5E}" type="datetimeFigureOut">
              <a:rPr lang="en-US" smtClean="0"/>
              <a:t>1/30/2014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35FCC-0FB2-4AD4-8091-A70F3D4C73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8384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CE973-2758-48EB-B533-CA0F8F95AB5E}" type="datetimeFigureOut">
              <a:rPr lang="en-US" smtClean="0"/>
              <a:t>1/30/2014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35FCC-0FB2-4AD4-8091-A70F3D4C73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0120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CE973-2758-48EB-B533-CA0F8F95AB5E}" type="datetimeFigureOut">
              <a:rPr lang="en-US" smtClean="0"/>
              <a:t>1/30/2014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35FCC-0FB2-4AD4-8091-A70F3D4C73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2142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1CE973-2758-48EB-B533-CA0F8F95AB5E}" type="datetimeFigureOut">
              <a:rPr lang="en-US" smtClean="0"/>
              <a:t>1/30/2014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135FCC-0FB2-4AD4-8091-A70F3D4C73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184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customXml" Target="../ink/ink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customXml" Target="../ink/ink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customXml" Target="../ink/ink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customXml" Target="../ink/ink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customXml" Target="../ink/ink10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customXml" Target="../ink/ink1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customXml" Target="../ink/ink1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customXml" Target="../ink/ink16.xml"/><Relationship Id="rId3" Type="http://schemas.openxmlformats.org/officeDocument/2006/relationships/image" Target="../media/image27.emf"/><Relationship Id="rId7" Type="http://schemas.openxmlformats.org/officeDocument/2006/relationships/image" Target="../media/image29.emf"/><Relationship Id="rId2" Type="http://schemas.openxmlformats.org/officeDocument/2006/relationships/customXml" Target="../ink/ink13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5.xml"/><Relationship Id="rId5" Type="http://schemas.openxmlformats.org/officeDocument/2006/relationships/image" Target="../media/image28.emf"/><Relationship Id="rId4" Type="http://schemas.openxmlformats.org/officeDocument/2006/relationships/customXml" Target="../ink/ink14.xml"/><Relationship Id="rId9" Type="http://schemas.openxmlformats.org/officeDocument/2006/relationships/image" Target="../media/image30.em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7" Type="http://schemas.openxmlformats.org/officeDocument/2006/relationships/image" Target="../media/image33.emf"/><Relationship Id="rId2" Type="http://schemas.openxmlformats.org/officeDocument/2006/relationships/customXml" Target="../ink/ink17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9.xml"/><Relationship Id="rId5" Type="http://schemas.openxmlformats.org/officeDocument/2006/relationships/image" Target="../media/image32.emf"/><Relationship Id="rId4" Type="http://schemas.openxmlformats.org/officeDocument/2006/relationships/customXml" Target="../ink/ink18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customXml" Target="../ink/ink20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emf"/><Relationship Id="rId4" Type="http://schemas.openxmlformats.org/officeDocument/2006/relationships/customXml" Target="../ink/ink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7" Type="http://schemas.openxmlformats.org/officeDocument/2006/relationships/image" Target="../media/image9.emf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5.xml"/><Relationship Id="rId5" Type="http://schemas.openxmlformats.org/officeDocument/2006/relationships/image" Target="../media/image8.emf"/><Relationship Id="rId4" Type="http://schemas.openxmlformats.org/officeDocument/2006/relationships/customXml" Target="../ink/ink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38" y="914400"/>
            <a:ext cx="11687872" cy="4626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575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41451" y="1233378"/>
            <a:ext cx="9858245" cy="4701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938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Describe diffraction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Grating with multiple thin lines</a:t>
            </a:r>
          </a:p>
          <a:p>
            <a:r>
              <a:rPr lang="en-US" dirty="0" smtClean="0"/>
              <a:t>Results in interference patterns</a:t>
            </a:r>
          </a:p>
          <a:p>
            <a:r>
              <a:rPr lang="en-US" dirty="0" smtClean="0"/>
              <a:t>Bright central fringe, less bright fringes alternating with dark regions</a:t>
            </a:r>
          </a:p>
          <a:p>
            <a:r>
              <a:rPr lang="en-US" dirty="0" smtClean="0"/>
              <a:t>Can have diffraction with x-rays at the atomic level, visible light, </a:t>
            </a:r>
            <a:r>
              <a:rPr lang="en-US" dirty="0" err="1" smtClean="0"/>
              <a:t>etc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7173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Diffraction Grating Image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077" y="1597748"/>
            <a:ext cx="6979388" cy="489598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3864" y="1871330"/>
            <a:ext cx="3207586" cy="3250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33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Diffraction Grating Results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21935" y="3205956"/>
            <a:ext cx="4688515" cy="2836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66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Diffraction Grating Equation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1" name="Ink 10"/>
              <p14:cNvContentPartPr/>
              <p14:nvPr/>
            </p14:nvContentPartPr>
            <p14:xfrm>
              <a:off x="1267917" y="1941159"/>
              <a:ext cx="5881320" cy="182520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47037" y="1927479"/>
                <a:ext cx="5905440" cy="1855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25799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Describe and apply the single slit diffraction formula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Huygen’s</a:t>
            </a:r>
            <a:r>
              <a:rPr lang="en-US" dirty="0" smtClean="0"/>
              <a:t> principle – each portion of the slit acts as a source of waves</a:t>
            </a:r>
          </a:p>
          <a:p>
            <a:endParaRPr lang="en-US" dirty="0"/>
          </a:p>
          <a:p>
            <a:r>
              <a:rPr lang="en-US" dirty="0" smtClean="0"/>
              <a:t>Destructive Interference for a single slit of width a</a:t>
            </a:r>
          </a:p>
          <a:p>
            <a:endParaRPr lang="en-US" dirty="0"/>
          </a:p>
          <a:p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1397877" y="3419679"/>
              <a:ext cx="5588280" cy="70560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78797" y="3400239"/>
                <a:ext cx="5622840" cy="742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69782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Single Slit Diagra</a:t>
            </a:r>
            <a:r>
              <a:rPr lang="en-US" dirty="0"/>
              <a:t>m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4162" y="1507515"/>
            <a:ext cx="5243623" cy="503754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8722" y="1988067"/>
            <a:ext cx="4612354" cy="303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147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Describe polarization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N/a for this test</a:t>
            </a:r>
          </a:p>
          <a:p>
            <a:endParaRPr lang="en-US" dirty="0"/>
          </a:p>
          <a:p>
            <a:r>
              <a:rPr lang="en-US" dirty="0" smtClean="0"/>
              <a:t>For electromagnetic wave, polarized light has electric field of wave all lined up/in the same direction</a:t>
            </a:r>
          </a:p>
          <a:p>
            <a:r>
              <a:rPr lang="en-US" dirty="0" smtClean="0"/>
              <a:t>Electric field E vibrates in same direction AT all times in the same point</a:t>
            </a:r>
          </a:p>
          <a:p>
            <a:endParaRPr lang="en-US" dirty="0"/>
          </a:p>
          <a:p>
            <a:r>
              <a:rPr lang="en-US" dirty="0" smtClean="0"/>
              <a:t>Sunglasses may do this – line up light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7766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Polarization Image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2281" y="1690688"/>
            <a:ext cx="11067438" cy="5018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625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35254" y="1424763"/>
            <a:ext cx="8077201" cy="450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743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307" y="2141536"/>
            <a:ext cx="10515600" cy="4351338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490" y="-2217397"/>
            <a:ext cx="10611233" cy="9075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673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Ch</a:t>
            </a:r>
            <a:r>
              <a:rPr lang="en-US" dirty="0" smtClean="0"/>
              <a:t> 27 Test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500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Describe blackbody radiation and the ultraviolet catastrophe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Blackbody Radiation</a:t>
            </a:r>
          </a:p>
          <a:p>
            <a:pPr lvl="1"/>
            <a:r>
              <a:rPr lang="en-US" dirty="0" smtClean="0"/>
              <a:t>Blackbody is ideal system that absorbs ALL radiation incident on it</a:t>
            </a:r>
          </a:p>
          <a:p>
            <a:pPr lvl="1"/>
            <a:r>
              <a:rPr lang="en-US" dirty="0" smtClean="0"/>
              <a:t>Radiation emitted depends on temperature of walls</a:t>
            </a:r>
            <a:endParaRPr lang="en-US" dirty="0"/>
          </a:p>
          <a:p>
            <a:r>
              <a:rPr lang="en-US" dirty="0" smtClean="0"/>
              <a:t>Ultraviolet Catastrophe</a:t>
            </a:r>
          </a:p>
          <a:p>
            <a:pPr lvl="1"/>
            <a:r>
              <a:rPr lang="en-US" dirty="0" smtClean="0"/>
              <a:t>Graph of intensity vs. frequency has extreme difference between experimental and actual at high frequencies</a:t>
            </a:r>
          </a:p>
          <a:p>
            <a:pPr lvl="1"/>
            <a:r>
              <a:rPr lang="en-US" dirty="0" smtClean="0"/>
              <a:t>This would mean high frequencies of light would have huge energies (approach infinity)</a:t>
            </a:r>
          </a:p>
          <a:p>
            <a:pPr lvl="1"/>
            <a:r>
              <a:rPr lang="en-US" dirty="0" smtClean="0"/>
              <a:t>Since this isn’t what happens it’s a catastrophe</a:t>
            </a:r>
          </a:p>
          <a:p>
            <a:pPr lvl="1"/>
            <a:r>
              <a:rPr lang="en-US" dirty="0" smtClean="0"/>
              <a:t>Planck solved it by formulating energy is quantized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9520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Blackbody Image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07535" y="1690688"/>
            <a:ext cx="3736901" cy="3638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623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Ultraviolet Catastrophe Graph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923625"/>
            <a:ext cx="3949884" cy="35498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1358" y="2335286"/>
            <a:ext cx="5092442" cy="3450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067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Describe the photoelectric effect and the two graphs associated with 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Photoelectric effect occurs when light shines on certain metallic surfaces and electrons are emitted</a:t>
            </a:r>
          </a:p>
          <a:p>
            <a:r>
              <a:rPr lang="en-US" dirty="0" smtClean="0"/>
              <a:t>Stopping potential – no electrons are emitted</a:t>
            </a:r>
          </a:p>
          <a:p>
            <a:pPr lvl="1"/>
            <a:r>
              <a:rPr lang="en-US" dirty="0" smtClean="0"/>
              <a:t>Independent of intensity</a:t>
            </a:r>
          </a:p>
          <a:p>
            <a:r>
              <a:rPr lang="en-US" dirty="0" smtClean="0"/>
              <a:t>No electrons emitted if light is below a cutoff frequency</a:t>
            </a:r>
          </a:p>
          <a:p>
            <a:r>
              <a:rPr lang="en-US" dirty="0" smtClean="0"/>
              <a:t>Maximum KE is independent of light intensity</a:t>
            </a:r>
          </a:p>
          <a:p>
            <a:r>
              <a:rPr lang="en-US" dirty="0" smtClean="0"/>
              <a:t>Max KE increases with light frequency</a:t>
            </a:r>
          </a:p>
          <a:p>
            <a:r>
              <a:rPr lang="en-US" dirty="0" smtClean="0"/>
              <a:t>Electrons emitted almost </a:t>
            </a:r>
            <a:r>
              <a:rPr lang="en-US" dirty="0" err="1" smtClean="0"/>
              <a:t>instanteously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1592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Photoelectric Effect Apparatus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9823" y="2075804"/>
            <a:ext cx="4323021" cy="3165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944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145801"/>
            <a:ext cx="4533567" cy="4002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567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199" y="1020726"/>
            <a:ext cx="9438425" cy="5106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588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Equations Associated with the Photoelectric Effect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7" name="Ink 26"/>
              <p14:cNvContentPartPr/>
              <p14:nvPr/>
            </p14:nvContentPartPr>
            <p14:xfrm>
              <a:off x="1013397" y="1991919"/>
              <a:ext cx="5246280" cy="4170600"/>
            </p14:xfrm>
          </p:contentPart>
        </mc:Choice>
        <mc:Fallback xmlns="">
          <p:pic>
            <p:nvPicPr>
              <p:cNvPr id="27" name="Ink 26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98277" y="1971039"/>
                <a:ext cx="5277240" cy="4206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2611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Photoelectric Effect – Current vs. Voltage Graph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0575" y="2666999"/>
            <a:ext cx="6242530" cy="3180907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0737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 for Today (AP Physics 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Ch</a:t>
            </a:r>
            <a:r>
              <a:rPr lang="en-US" dirty="0" smtClean="0"/>
              <a:t> 24, 27, and 28 Review Day</a:t>
            </a:r>
          </a:p>
          <a:p>
            <a:r>
              <a:rPr lang="en-US" dirty="0" smtClean="0"/>
              <a:t>More Review Materials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8441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Photoelectric Effect – Graph KE max vs. frequency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32401" y="2126511"/>
            <a:ext cx="7674581" cy="4263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23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Find the work function, maximum kinetic energy, or energy of a photon given the other two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From a graph</a:t>
            </a:r>
          </a:p>
          <a:p>
            <a:endParaRPr lang="en-US" dirty="0"/>
          </a:p>
          <a:p>
            <a:r>
              <a:rPr lang="en-US" dirty="0" smtClean="0"/>
              <a:t>From equation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Ink 6"/>
              <p14:cNvContentPartPr/>
              <p14:nvPr/>
            </p14:nvContentPartPr>
            <p14:xfrm>
              <a:off x="1315437" y="3260919"/>
              <a:ext cx="2824560" cy="159624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94917" y="3245079"/>
                <a:ext cx="2854080" cy="1630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89058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Describe </a:t>
            </a:r>
            <a:r>
              <a:rPr lang="en-US" dirty="0" err="1" smtClean="0"/>
              <a:t>Bremsstahlung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 a graph of x-ray intensity </a:t>
            </a:r>
            <a:r>
              <a:rPr lang="en-US" dirty="0" err="1" smtClean="0"/>
              <a:t>vs</a:t>
            </a:r>
            <a:r>
              <a:rPr lang="en-US" dirty="0" smtClean="0"/>
              <a:t> wavelength, there are sharp lines, which show radiation emitted when electrons change energy levels</a:t>
            </a:r>
          </a:p>
          <a:p>
            <a:r>
              <a:rPr lang="en-US" dirty="0" smtClean="0"/>
              <a:t>There is also continuous background radiation called bremsstrahlung (“braking radiation”)</a:t>
            </a:r>
          </a:p>
          <a:p>
            <a:pPr lvl="1"/>
            <a:r>
              <a:rPr lang="en-US" dirty="0" smtClean="0"/>
              <a:t>Electrons emit radiation when they undergo an acceleration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10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81692" y="0"/>
            <a:ext cx="6103089" cy="6787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940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Describe x-ray crystallography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X rays are along the scale of an atom</a:t>
            </a:r>
          </a:p>
          <a:p>
            <a:r>
              <a:rPr lang="en-US" dirty="0" smtClean="0"/>
              <a:t>So we can use x rays to figure out the spacing of atoms because we can study their diffraction pattern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8407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Bragg’s law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Ink 6"/>
              <p14:cNvContentPartPr/>
              <p14:nvPr/>
            </p14:nvContentPartPr>
            <p14:xfrm>
              <a:off x="1239477" y="1992279"/>
              <a:ext cx="7327440" cy="85608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20757" y="1972479"/>
                <a:ext cx="7366680" cy="894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12741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79438" y="1041991"/>
            <a:ext cx="7859586" cy="5613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44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81693" y="1690688"/>
            <a:ext cx="7313127" cy="4695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501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Describe the Compton effect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Scattered x-rays have longer wavelength than incident x-rays</a:t>
            </a:r>
          </a:p>
          <a:p>
            <a:r>
              <a:rPr lang="en-US" dirty="0" smtClean="0"/>
              <a:t>Energy reduction depends on angle at which the x-rays are scattered</a:t>
            </a:r>
          </a:p>
          <a:p>
            <a:r>
              <a:rPr lang="en-US" dirty="0" smtClean="0"/>
              <a:t>X-ray photons have measurable energy and momentum</a:t>
            </a:r>
          </a:p>
          <a:p>
            <a:r>
              <a:rPr lang="en-US" dirty="0" smtClean="0"/>
              <a:t>When they hit electrons, they transfer some of that energy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6341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Compton Effect Equation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1172517" y="1884639"/>
              <a:ext cx="7800840" cy="271224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52357" y="1870599"/>
                <a:ext cx="7841160" cy="2746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22075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Ch</a:t>
            </a:r>
            <a:r>
              <a:rPr lang="en-US" dirty="0" smtClean="0"/>
              <a:t> 24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020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32838" y="1329181"/>
            <a:ext cx="6716921" cy="5168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826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Describe the duality of light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Light has properties of waves and particles</a:t>
            </a:r>
          </a:p>
          <a:p>
            <a:r>
              <a:rPr lang="en-US" dirty="0" smtClean="0"/>
              <a:t>Different experiments show the different properties of </a:t>
            </a:r>
            <a:r>
              <a:rPr lang="en-US" dirty="0" smtClean="0"/>
              <a:t>light</a:t>
            </a:r>
          </a:p>
          <a:p>
            <a:r>
              <a:rPr lang="en-US" dirty="0" smtClean="0"/>
              <a:t>In the visible region – able to observe both</a:t>
            </a:r>
          </a:p>
          <a:p>
            <a:r>
              <a:rPr lang="en-US" dirty="0" smtClean="0"/>
              <a:t>At higher frequencies – easier to notice particle</a:t>
            </a:r>
          </a:p>
          <a:p>
            <a:r>
              <a:rPr lang="en-US" dirty="0" smtClean="0"/>
              <a:t>At lower frequencies (radio waves) – easier to notice wave</a:t>
            </a:r>
          </a:p>
          <a:p>
            <a:r>
              <a:rPr lang="en-US" dirty="0" smtClean="0"/>
              <a:t>Certain experiments showed one or the other </a:t>
            </a:r>
          </a:p>
          <a:p>
            <a:pPr lvl="1"/>
            <a:r>
              <a:rPr lang="en-US" dirty="0" smtClean="0"/>
              <a:t>Young’s double slit = wave, </a:t>
            </a:r>
          </a:p>
          <a:p>
            <a:pPr lvl="1"/>
            <a:r>
              <a:rPr lang="en-US" dirty="0" smtClean="0"/>
              <a:t>Davisson-</a:t>
            </a:r>
            <a:r>
              <a:rPr lang="en-US" dirty="0" err="1" smtClean="0"/>
              <a:t>Germer</a:t>
            </a:r>
            <a:r>
              <a:rPr lang="en-US" dirty="0" smtClean="0"/>
              <a:t> = all matter has wave nature</a:t>
            </a:r>
          </a:p>
          <a:p>
            <a:pPr lvl="1"/>
            <a:r>
              <a:rPr lang="en-US" dirty="0" smtClean="0"/>
              <a:t>Compton Effect = particle </a:t>
            </a:r>
          </a:p>
          <a:p>
            <a:pPr lvl="1"/>
            <a:r>
              <a:rPr lang="en-US" dirty="0" smtClean="0"/>
              <a:t>Photoelectric effect = particle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8621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Describe a de Broglie wave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 Broglie postulated all forms of matter have both wave and particle characteristics</a:t>
            </a:r>
          </a:p>
          <a:p>
            <a:r>
              <a:rPr lang="en-US" dirty="0" smtClean="0"/>
              <a:t>Electrons have dual particle-wave nature</a:t>
            </a:r>
          </a:p>
          <a:p>
            <a:r>
              <a:rPr lang="en-US" dirty="0" smtClean="0"/>
              <a:t>So that means we can find the wavelength of any matter</a:t>
            </a:r>
          </a:p>
          <a:p>
            <a:r>
              <a:rPr lang="en-US" dirty="0" smtClean="0"/>
              <a:t>Davisson-</a:t>
            </a:r>
            <a:r>
              <a:rPr lang="en-US" dirty="0" err="1" smtClean="0"/>
              <a:t>Germer</a:t>
            </a:r>
            <a:r>
              <a:rPr lang="en-US" dirty="0" smtClean="0"/>
              <a:t> showed this for electrons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3258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 Broglie Wave Equation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7" name="Ink 6"/>
              <p14:cNvContentPartPr/>
              <p14:nvPr/>
            </p14:nvContentPartPr>
            <p14:xfrm>
              <a:off x="1253877" y="1739559"/>
              <a:ext cx="3034800" cy="436716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34437" y="1723359"/>
                <a:ext cx="3065400" cy="4404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29420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Ch</a:t>
            </a:r>
            <a:r>
              <a:rPr lang="en-US" dirty="0" smtClean="0"/>
              <a:t> 28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073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 Ballmer or Lyman series to describe the energy levels of an electron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Electrons are in energy levels</a:t>
            </a:r>
          </a:p>
          <a:p>
            <a:r>
              <a:rPr lang="en-US" dirty="0" smtClean="0"/>
              <a:t>They can jump to a higher energy level by ABSORBING energy (photons)</a:t>
            </a:r>
          </a:p>
          <a:p>
            <a:r>
              <a:rPr lang="en-US" dirty="0" smtClean="0"/>
              <a:t>They can jum</a:t>
            </a:r>
            <a:r>
              <a:rPr lang="en-US" dirty="0" smtClean="0"/>
              <a:t>p to a lower energy level by EMITTING energy (photons)</a:t>
            </a:r>
          </a:p>
          <a:p>
            <a:r>
              <a:rPr lang="en-US" dirty="0" smtClean="0"/>
              <a:t>When they jump down (emit energy) they emit it in the form of photons which have wavelengths in the visible spectrum</a:t>
            </a:r>
          </a:p>
          <a:p>
            <a:r>
              <a:rPr lang="en-US" dirty="0" smtClean="0"/>
              <a:t>Have mission spectrum</a:t>
            </a:r>
          </a:p>
          <a:p>
            <a:r>
              <a:rPr lang="en-US" dirty="0" smtClean="0"/>
              <a:t>Way to ID the element</a:t>
            </a:r>
          </a:p>
          <a:p>
            <a:r>
              <a:rPr lang="en-US" dirty="0" smtClean="0"/>
              <a:t>Higher n means shorter wavelength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1689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935665"/>
            <a:ext cx="6256168" cy="5075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623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Equation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11" name="Ink 10"/>
              <p14:cNvContentPartPr/>
              <p14:nvPr/>
            </p14:nvContentPartPr>
            <p14:xfrm>
              <a:off x="1250414" y="1724609"/>
              <a:ext cx="7741080" cy="3024720"/>
            </p14:xfrm>
          </p:contentPart>
        </mc:Choice>
        <mc:Fallback>
          <p:pic>
            <p:nvPicPr>
              <p:cNvPr id="11" name="Ink 10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32774" y="1711289"/>
                <a:ext cx="7762680" cy="305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8" name="Ink 47"/>
              <p14:cNvContentPartPr/>
              <p14:nvPr/>
            </p14:nvContentPartPr>
            <p14:xfrm>
              <a:off x="9424574" y="4465649"/>
              <a:ext cx="746640" cy="343440"/>
            </p14:xfrm>
          </p:contentPart>
        </mc:Choice>
        <mc:Fallback>
          <p:pic>
            <p:nvPicPr>
              <p:cNvPr id="48" name="Ink 47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404414" y="4445489"/>
                <a:ext cx="785520" cy="38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49" name="Ink 48"/>
              <p14:cNvContentPartPr/>
              <p14:nvPr/>
            </p14:nvContentPartPr>
            <p14:xfrm>
              <a:off x="10337894" y="4299329"/>
              <a:ext cx="195480" cy="45720"/>
            </p14:xfrm>
          </p:contentPart>
        </mc:Choice>
        <mc:Fallback>
          <p:pic>
            <p:nvPicPr>
              <p:cNvPr id="49" name="Ink 48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326374" y="4296089"/>
                <a:ext cx="210240" cy="6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50" name="Ink 49"/>
              <p14:cNvContentPartPr/>
              <p14:nvPr/>
            </p14:nvContentPartPr>
            <p14:xfrm>
              <a:off x="10617614" y="4070009"/>
              <a:ext cx="20520" cy="282240"/>
            </p14:xfrm>
          </p:contentPart>
        </mc:Choice>
        <mc:Fallback>
          <p:pic>
            <p:nvPicPr>
              <p:cNvPr id="50" name="Ink 49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599974" y="4059569"/>
                <a:ext cx="43200" cy="308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32081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1124054" y="1431929"/>
              <a:ext cx="9054720" cy="374184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02814" y="1411049"/>
                <a:ext cx="9096840" cy="378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7" name="Ink 46"/>
              <p14:cNvContentPartPr/>
              <p14:nvPr/>
            </p14:nvContentPartPr>
            <p14:xfrm>
              <a:off x="5179454" y="4606049"/>
              <a:ext cx="299520" cy="374760"/>
            </p14:xfrm>
          </p:contentPart>
        </mc:Choice>
        <mc:Fallback>
          <p:pic>
            <p:nvPicPr>
              <p:cNvPr id="47" name="Ink 46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161094" y="4586249"/>
                <a:ext cx="330120" cy="41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48" name="Ink 47"/>
              <p14:cNvContentPartPr/>
              <p14:nvPr/>
            </p14:nvContentPartPr>
            <p14:xfrm>
              <a:off x="3607694" y="4332089"/>
              <a:ext cx="2586600" cy="138240"/>
            </p14:xfrm>
          </p:contentPart>
        </mc:Choice>
        <mc:Fallback>
          <p:pic>
            <p:nvPicPr>
              <p:cNvPr id="48" name="Ink 47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594734" y="4312649"/>
                <a:ext cx="2617920" cy="160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9896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Create an energy level chart including the ionization and ground state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given an energy level chart, can you figure out how much energy is emitted (high to low) or absorbed (low to high)</a:t>
            </a:r>
          </a:p>
          <a:p>
            <a:r>
              <a:rPr lang="en-US" dirty="0" smtClean="0"/>
              <a:t>Can you figure out all the possibilities (jumping straight from n = 4 to n = 1, jumping n = 4 to 2 to 1, n = 4 to 3 to 1, n = 4 to 3 to 2 to 1, </a:t>
            </a:r>
            <a:r>
              <a:rPr lang="en-US" dirty="0" err="1" smtClean="0"/>
              <a:t>etc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4192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Describe and apply Young’s double slit interference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Shows light’s wave nature</a:t>
            </a:r>
          </a:p>
          <a:p>
            <a:r>
              <a:rPr lang="en-US" dirty="0" smtClean="0"/>
              <a:t>A single wavelength of </a:t>
            </a:r>
            <a:r>
              <a:rPr lang="en-US" dirty="0" smtClean="0"/>
              <a:t>light </a:t>
            </a:r>
            <a:r>
              <a:rPr lang="en-US" dirty="0" smtClean="0"/>
              <a:t>goes through two slits separated by a distance d</a:t>
            </a:r>
          </a:p>
          <a:p>
            <a:r>
              <a:rPr lang="en-US" dirty="0" smtClean="0"/>
              <a:t>There is an interference pattern on a screen some distance away that has bright and dark bands (equally spaced)</a:t>
            </a:r>
          </a:p>
          <a:p>
            <a:r>
              <a:rPr lang="en-US" dirty="0" smtClean="0"/>
              <a:t>Bright fringes are at constructive interference, dim fringes at destructive interference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2288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Electron Energy Level Chart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26512" y="1458008"/>
            <a:ext cx="4797942" cy="4487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677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Calculate the frequency of light given off when an electron drops to a specific energy level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Find the energy difference</a:t>
            </a:r>
          </a:p>
          <a:p>
            <a:r>
              <a:rPr lang="en-US" dirty="0" smtClean="0"/>
              <a:t>Then we have the energy of a photon (the difference between the energy levels) is h * f.  Just solve for f and you have your frequency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10" name="Ink 9"/>
              <p14:cNvContentPartPr/>
              <p14:nvPr/>
            </p14:nvContentPartPr>
            <p14:xfrm>
              <a:off x="625454" y="3823409"/>
              <a:ext cx="2928240" cy="987120"/>
            </p14:xfrm>
          </p:contentPart>
        </mc:Choice>
        <mc:Fallback>
          <p:pic>
            <p:nvPicPr>
              <p:cNvPr id="10" name="Ink 9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04574" y="3803249"/>
                <a:ext cx="2967840" cy="1024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11797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31088" y="666103"/>
            <a:ext cx="5090559" cy="5205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990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15 AP multiple choice</a:t>
            </a:r>
          </a:p>
          <a:p>
            <a:r>
              <a:rPr lang="en-US" dirty="0" smtClean="0"/>
              <a:t>2 AP Free Response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3947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Big Ideas to study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Young’s Double Slit/Single Slit/Diffraction Grating (we’ve seen it in several AP free  response problems)</a:t>
            </a:r>
          </a:p>
          <a:p>
            <a:r>
              <a:rPr lang="en-US" dirty="0" smtClean="0"/>
              <a:t>Photoelectric effect and what the graph of it means (we’ve seen  it in lab, on HW)</a:t>
            </a:r>
          </a:p>
          <a:p>
            <a:r>
              <a:rPr lang="en-US" dirty="0" smtClean="0"/>
              <a:t>Wave vs. particle nature of light</a:t>
            </a:r>
          </a:p>
          <a:p>
            <a:r>
              <a:rPr lang="en-US" dirty="0" smtClean="0"/>
              <a:t>Electromagnetic spectrum and high vs. low energy</a:t>
            </a:r>
          </a:p>
          <a:p>
            <a:r>
              <a:rPr lang="en-US" dirty="0" smtClean="0"/>
              <a:t>Electron energy levels</a:t>
            </a:r>
          </a:p>
          <a:p>
            <a:r>
              <a:rPr lang="en-US" dirty="0" smtClean="0"/>
              <a:t>De Broglie relationship between energy, momentum, and wavelength</a:t>
            </a:r>
          </a:p>
          <a:p>
            <a:r>
              <a:rPr lang="en-US" dirty="0" smtClean="0"/>
              <a:t>Compton Effect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0594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88955" y="1825625"/>
            <a:ext cx="6014090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735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7172" y="2161418"/>
            <a:ext cx="8335925" cy="4893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178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Young’s Double Slit Equations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Bright fringes</a:t>
            </a:r>
          </a:p>
          <a:p>
            <a:r>
              <a:rPr lang="en-US" dirty="0" smtClean="0"/>
              <a:t>d * sin (O) = m * wavelength</a:t>
            </a:r>
          </a:p>
          <a:p>
            <a:pPr lvl="1"/>
            <a:r>
              <a:rPr lang="en-US" dirty="0" smtClean="0"/>
              <a:t>M = 0, +/- 1, +/-2, . . .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Dark fringes</a:t>
            </a:r>
          </a:p>
          <a:p>
            <a:r>
              <a:rPr lang="en-US" dirty="0" smtClean="0"/>
              <a:t>d * sin (O) = (m + ½) * wavelength</a:t>
            </a:r>
          </a:p>
          <a:p>
            <a:pPr lvl="1"/>
            <a:r>
              <a:rPr lang="en-US" dirty="0" smtClean="0"/>
              <a:t>M = 0, +/- 1, +/-2, …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2355477" y="2542359"/>
              <a:ext cx="134280" cy="3636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347197" y="2521479"/>
                <a:ext cx="160200" cy="6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97" name="Ink 96"/>
              <p14:cNvContentPartPr/>
              <p14:nvPr/>
            </p14:nvContentPartPr>
            <p14:xfrm>
              <a:off x="1298877" y="2271279"/>
              <a:ext cx="9920520" cy="3922200"/>
            </p14:xfrm>
          </p:contentPart>
        </mc:Choice>
        <mc:Fallback xmlns="">
          <p:pic>
            <p:nvPicPr>
              <p:cNvPr id="97" name="Ink 96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277997" y="2250399"/>
                <a:ext cx="9962280" cy="3963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33911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Describe and apply interference of thin films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Wavelength of light in a medium with index of refraction n is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Constructive Interference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Destructive Interference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9" name="Ink 8"/>
              <p14:cNvContentPartPr/>
              <p14:nvPr/>
            </p14:nvContentPartPr>
            <p14:xfrm>
              <a:off x="2141997" y="2287119"/>
              <a:ext cx="1322640" cy="59436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134077" y="2266959"/>
                <a:ext cx="1348200" cy="63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7" name="Ink 66"/>
              <p14:cNvContentPartPr/>
              <p14:nvPr/>
            </p14:nvContentPartPr>
            <p14:xfrm>
              <a:off x="8226357" y="3077319"/>
              <a:ext cx="3066120" cy="888120"/>
            </p14:xfrm>
          </p:contentPart>
        </mc:Choice>
        <mc:Fallback xmlns="">
          <p:pic>
            <p:nvPicPr>
              <p:cNvPr id="67" name="Ink 66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206557" y="3065799"/>
                <a:ext cx="3103920" cy="91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8" name="Ink 77"/>
              <p14:cNvContentPartPr/>
              <p14:nvPr/>
            </p14:nvContentPartPr>
            <p14:xfrm>
              <a:off x="1425957" y="3336159"/>
              <a:ext cx="8452800" cy="2057040"/>
            </p14:xfrm>
          </p:contentPart>
        </mc:Choice>
        <mc:Fallback xmlns="">
          <p:pic>
            <p:nvPicPr>
              <p:cNvPr id="78" name="Ink 77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405797" y="3319239"/>
                <a:ext cx="8476560" cy="2090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47524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841</TotalTime>
  <Words>1030</Words>
  <Application>Microsoft Office PowerPoint</Application>
  <PresentationFormat>Widescreen</PresentationFormat>
  <Paragraphs>133</Paragraphs>
  <Slides>54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Plan for Today (AP Physics 2)</vt:lpstr>
      <vt:lpstr>Ch 24 Review</vt:lpstr>
      <vt:lpstr>Describe and apply Young’s double slit interference</vt:lpstr>
      <vt:lpstr>PowerPoint Presentation</vt:lpstr>
      <vt:lpstr>PowerPoint Presentation</vt:lpstr>
      <vt:lpstr>Young’s Double Slit Equations</vt:lpstr>
      <vt:lpstr>Describe and apply interference of thin films </vt:lpstr>
      <vt:lpstr>PowerPoint Presentation</vt:lpstr>
      <vt:lpstr>Describe diffraction</vt:lpstr>
      <vt:lpstr>Diffraction Grating Image</vt:lpstr>
      <vt:lpstr>Diffraction Grating Results</vt:lpstr>
      <vt:lpstr>Diffraction Grating Equation</vt:lpstr>
      <vt:lpstr>Describe and apply the single slit diffraction formula</vt:lpstr>
      <vt:lpstr>Single Slit Diagram</vt:lpstr>
      <vt:lpstr>Describe polarization</vt:lpstr>
      <vt:lpstr>Polarization Image</vt:lpstr>
      <vt:lpstr>PowerPoint Presentation</vt:lpstr>
      <vt:lpstr>Ch 27 Test Review</vt:lpstr>
      <vt:lpstr>Describe blackbody radiation and the ultraviolet catastrophe</vt:lpstr>
      <vt:lpstr>Blackbody Image</vt:lpstr>
      <vt:lpstr>Ultraviolet Catastrophe Graph</vt:lpstr>
      <vt:lpstr>Describe the photoelectric effect and the two graphs associated with it</vt:lpstr>
      <vt:lpstr>Photoelectric Effect Apparatus</vt:lpstr>
      <vt:lpstr>PowerPoint Presentation</vt:lpstr>
      <vt:lpstr>PowerPoint Presentation</vt:lpstr>
      <vt:lpstr>Equations Associated with the Photoelectric Effect</vt:lpstr>
      <vt:lpstr>Photoelectric Effect – Current vs. Voltage Graph</vt:lpstr>
      <vt:lpstr>Photoelectric Effect – Graph KE max vs. frequency</vt:lpstr>
      <vt:lpstr>Find the work function, maximum kinetic energy, or energy of a photon given the other two</vt:lpstr>
      <vt:lpstr>Describe Bremsstahlung</vt:lpstr>
      <vt:lpstr>PowerPoint Presentation</vt:lpstr>
      <vt:lpstr>Describe x-ray crystallography</vt:lpstr>
      <vt:lpstr>Bragg’s law</vt:lpstr>
      <vt:lpstr>PowerPoint Presentation</vt:lpstr>
      <vt:lpstr>PowerPoint Presentation</vt:lpstr>
      <vt:lpstr>Describe the Compton effect</vt:lpstr>
      <vt:lpstr>Compton Effect Equation</vt:lpstr>
      <vt:lpstr>PowerPoint Presentation</vt:lpstr>
      <vt:lpstr>Describe the duality of light</vt:lpstr>
      <vt:lpstr>Describe a de Broglie wave</vt:lpstr>
      <vt:lpstr>De Broglie Wave Equation</vt:lpstr>
      <vt:lpstr>Ch 28 Review</vt:lpstr>
      <vt:lpstr>Use Ballmer or Lyman series to describe the energy levels of an electron</vt:lpstr>
      <vt:lpstr>PowerPoint Presentation</vt:lpstr>
      <vt:lpstr>Equation</vt:lpstr>
      <vt:lpstr>PowerPoint Presentation</vt:lpstr>
      <vt:lpstr>Create an energy level chart including the ionization and ground state</vt:lpstr>
      <vt:lpstr>Electron Energy Level Chart</vt:lpstr>
      <vt:lpstr>Calculate the frequency of light given off when an electron drops to a specific energy level </vt:lpstr>
      <vt:lpstr>PowerPoint Presentation</vt:lpstr>
      <vt:lpstr>Test Format</vt:lpstr>
      <vt:lpstr>Big Ideas to study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Jane Knittig</dc:creator>
  <cp:lastModifiedBy>Jane Knittig</cp:lastModifiedBy>
  <cp:revision>22</cp:revision>
  <dcterms:created xsi:type="dcterms:W3CDTF">2014-01-24T14:10:31Z</dcterms:created>
  <dcterms:modified xsi:type="dcterms:W3CDTF">2014-01-30T13:33:15Z</dcterms:modified>
</cp:coreProperties>
</file>