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2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3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4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4" r:id="rId3"/>
    <p:sldId id="258" r:id="rId4"/>
    <p:sldId id="265" r:id="rId5"/>
    <p:sldId id="266" r:id="rId6"/>
    <p:sldId id="259" r:id="rId7"/>
    <p:sldId id="260" r:id="rId8"/>
    <p:sldId id="267" r:id="rId9"/>
    <p:sldId id="268" r:id="rId10"/>
    <p:sldId id="269" r:id="rId11"/>
    <p:sldId id="270" r:id="rId12"/>
    <p:sldId id="261" r:id="rId13"/>
    <p:sldId id="26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71" r:id="rId22"/>
    <p:sldId id="272" r:id="rId23"/>
    <p:sldId id="28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4:22.0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E51DD4-B921-4D2D-A73B-A20F1C88E003}" emma:medium="tactile" emma:mode="ink">
          <msink:context xmlns:msink="http://schemas.microsoft.com/ink/2010/main" type="inkDrawing" rotatedBoundingBox="1166,7208 1175,5060 1245,5061 1235,7209" semanticType="verticalRange" shapeName="Other"/>
        </emma:interpretation>
      </emma:emma>
    </inkml:annotationXML>
    <inkml:trace contextRef="#ctx0" brushRef="#br0">-13-710 26 0,'18'-7'13'15,"-18"7"0"-15,0 0 2 16,0 0 3-16,3 21 3 16,-3-21 2-16,-1 26 2 15,1-8-1-15,0-18-2 16,-6 39-3-16,-1-19-4 16,3 3-4-16,-3 3-3 15,2 1-6-15,-1 1-2 16,1 7 0-16,0 2 0 0,-1 1 0 15,3 2-1-15,-1 3 1 16,0 2-1-16,1 0 1 16,1 2-1-16,0-2 2 15,0 0-1-15,2 1 1 16,0-1-1-16,2 4 0 16,0 0-1-16,2-1 1 15,-3 2 1-15,1 1-2 16,2 1 0-16,-2 2 0 15,-1-2 1-15,-2-1 0 16,1-3-1-16,0-3 1 16,-2-2-1-16,4 0 1 15,-2-5 0-15,0 0-1 0,0-2 1 16,1-2 0-16,-1-1 0 16,2 1 0-16,-2-4 0 15,0 3 0-15,2-1 0 16,-2-3 0-16,0 2-1 15,4-1 1-15,-4 1 0 16,1-2 0-16,1 1-1 16,-2 1 1-16,4 1 0 15,-4-3 0-15,2 1-1 16,-1-3 1-16,-1 0 0 16,2 0 0-16,0-5 0 15,0-4 0-15,-2-18 0 16,0 27 0-16,0-27-1 0,-2 16 1 15,2-16-1-15,0 0-15 16,0 0-11-16,0 0-6 16,0 0-3-16,-7-30 1 15,7 8 0-15,2-10-2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41.3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93D8BA-BC5A-4586-AF62-30313C7575DC}" emma:medium="tactile" emma:mode="ink">
          <msink:context xmlns:msink="http://schemas.microsoft.com/ink/2010/main" type="inkDrawing" rotatedBoundingBox="3113,8509 4594,10333 3670,11085 2188,9260" hotPoints="4237,10923 2957,10299 2614,8918 3893,9542" semanticType="enclosure" shapeName="Ellipse">
            <msink:destinationLink direction="with" ref="{C9C06DF5-0003-4F19-9448-392B151AA291}"/>
            <msink:destinationLink direction="with" ref="{74536746-2242-48A1-A7A4-CB0DA1395E0A}"/>
          </msink:context>
        </emma:interpretation>
      </emma:emma>
    </inkml:annotationXML>
    <inkml:trace contextRef="#ctx0" brushRef="#br0">768 198 60 0,'-18'-6'21'0,"-3"-1"-1"15,-3-5-7-15,4 3 2 16,-5-9 2-16,5 9 2 15,-9-9-1-15,6 9 0 16,-10-9-3-16,8 7-1 16,-9-3-3-16,5 3-3 0,-3-2-5 15,-3 2-3-15,3 2 0 16,-1 0 0-16,1 2 0 16,-1 2-2-16,3 5 0 15,-3-2 0-15,4 4-1 16,0 1 1-16,4 5-1 15,0 1 0-15,3 3 1 16,4 3 1-16,0-1 0 16,6 6 1-16,2 1 0 15,1 5 0-15,4 2 0 16,3 3-1-16,2 5 0 16,4 2 1-16,1 3 0 15,1-1-1-15,3 1 0 0,3 0 2 16,1-1-1-16,3-2 1 15,2 0 1-15,6-2-1 16,1-2 0-16,4 2 1 16,2-4-1-16,3 0 0 15,2 1-1-15,-2-1 0 16,4-3-1-16,-2-2 1 16,0-2-1-16,0-3 0 15,2-1 0-15,2-4 1 16,-2-5-1-16,0-1 1 15,1-2-1-15,1-2 1 16,0-1 0-16,-2-3-1 16,0-1 1-16,-4-2-1 0,0-4 1 15,-3 1 0-15,-2-4 0 16,0-2-1-16,-4-6 1 16,0 1 0-1,-1-4 0-15,-5 2-1 0,3-4 1 16,-2-4 0-16,-2 1 0 15,-2 1 0-15,-3-1 0 16,-1 0 0-16,-1-1 0 16,-2-1 0-16,-1 2 0 15,-1-1 0-15,2 1 0 16,-4 0 0-16,2-1 0 16,-3 3 0-16,-4-5 0 15,0 3 1-15,-4-2-1 0,-1-6 0 16,-8 1 1-16,-3-5-1 15,-6 1 2 1,-3-2-2-16,-2-3 2 16,-4 3-2-16,-3-2 2 0,-2 5-1 15,0 3 0-15,2 5-1 16,-2 5 0-16,3 4 0 16,2 5-1-16,-1 4-4 15,5 9-5-15,-2-4-8 16,7 7-6-16,-1-3-6 15,23-2-6-15,-29-4 2 16,29 4-1-16,-9-27 2 0</inkml:trace>
    <inkml:trace contextRef="#ctx0" brushRef="#br1" timeOffset="-18908.1551">-45-722 21 0,'0'0'14'0,"9"-18"1"15,-9 18 1-15,0 0 4 0,0 0 1 16,0 0 3-16,-2-19-1 16,2 19-4-1,0 0-2-15,-6-17-2 16,6 17-3-16,-12-16-4 16,12 16-4-16,-17-16-4 0,17 16 1 15,-19-13 0-15,19 13-1 16,-24-9 1-16,24 9 0 15,-27-5 1-15,11 1-1 16,16 4 0-16,-33-1 0 16,15 2 0-16,-2-1 0 15,1 4 0-15,-3-4 0 16,2 4 0-16,0-3 0 16,-1 3 0-16,1 1-1 15,-2 1 2-15,2 1-2 16,0 0 1-16,1 2 0 15,-1 2-1-15,-2 2 0 0,4-1 0 16,0 4 0-16,0 1 0 16,2 2 0-16,1-1 1 15,3 8-1-15,-3-5-1 16,3 6 2-16,1-2-2 16,-2 2 1-16,4 0-1 15,2 0 1-15,0 0-1 16,-1-5 1-16,5 1 0 15,1-1 0-15,2 1 0 16,2-1 0-16,1 0 0 16,-1-3 0-16,4 5 0 15,1-3 0-15,2-1 0 16,0 3-1-16,2-1 1 0,-2 0-1 16,3-1 1-16,1 3-1 15,0-3 1-15,1 3-1 16,1-1 1-1,1-1-1-15,2 1 1 0,0 0-1 16,0 1 1-16,2-1 0 16,-2-1 0-16,3 1-1 15,-1-1 0-15,2-2 0 16,1-2 0-16,3-4 0 16,-1 0 0-16,0-3 0 15,4-4 0-15,-2-3 0 16,2-2 1-16,-2-1-1 15,2-1 1-15,-2-3 0 0,2-3 0 16,0-3 0-16,1 2-1 16,-1-5 1-1,2-3 0-15,1-3 1 16,1 0-1-16,1 0 0 0,-1 0-1 16,-1 0 1-16,1-3 0 15,-1 3 0-15,-1 0 0 16,-4 0 0-16,0 0 0 15,-2 0 0-15,-3-2 0 16,0 0 0-16,-3-3 0 16,-2 1 0-16,-3-1 0 15,-1-2 0-15,-1 1 0 16,-4-3 0-16,1 2 0 16,-4-2 0-16,-1 4 0 0,-3-1 0 15,1-1 0 1,-4 2 0-16,1-1-1 15,-1 1 1-15,-2 1 0 0,1-1 0 16,-3 1 0-16,1-3 0 16,-3 2 1-16,3-1-2 15,-2-1 2-15,0 0-1 16,-1 2 1-16,-1-4-1 16,-1 1 0-16,-1 1 0 15,0 0 0-15,-4 2 0 16,1-1 0-16,-4 1-1 15,0 1 1-15,-2 1 0 16,-2 1 0-16,1 0 0 16,-1 0 0-16,-3 1 1 15,0-1-1-15,-1 2 0 16,1-2 0-16,-2 2 1 0,4 0-1 16,-4 2 1-16,-1 1 0 15,1 3 0-15,2 3 1 16,-2 0 1-16,0 5-2 15,0 2 1-15,0 2 0 16,2 4-1-16,1 1 0 16,1 3 0-16,1 1-1 15,2 1 0-15,2 1-1 16,18-11-11-16,-25 16-7 16,25-16-8-16,0 0-8 15,0 0-3-15,0 0 1 16,-6-30-2-16,12-4 0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55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7583A8-81DA-4EF8-A429-78EC1E6BCCCF}" emma:medium="tactile" emma:mode="ink">
          <msink:context xmlns:msink="http://schemas.microsoft.com/ink/2010/main" type="writingRegion" rotatedBoundingBox="16130,7416 16352,7416 16352,7603 16130,7603"/>
        </emma:interpretation>
      </emma:emma>
    </inkml:annotationXML>
    <inkml:traceGroup>
      <inkml:annotationXML>
        <emma:emma xmlns:emma="http://www.w3.org/2003/04/emma" version="1.0">
          <emma:interpretation id="{B7E9BFDD-924A-4DDB-9BFF-7128F7FB3D50}" emma:medium="tactile" emma:mode="ink">
            <msink:context xmlns:msink="http://schemas.microsoft.com/ink/2010/main" type="paragraph" rotatedBoundingBox="16130,7416 16352,7416 16352,7603 16130,7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C1FFB-AFAE-42D8-8331-F68979E9B0E5}" emma:medium="tactile" emma:mode="ink">
              <msink:context xmlns:msink="http://schemas.microsoft.com/ink/2010/main" type="line" rotatedBoundingBox="16130,7416 16352,7416 16352,7603 16130,7603"/>
            </emma:interpretation>
          </emma:emma>
        </inkml:annotationXML>
        <inkml:traceGroup>
          <inkml:annotationXML>
            <emma:emma xmlns:emma="http://www.w3.org/2003/04/emma" version="1.0">
              <emma:interpretation id="{DBB70CD3-C85E-4C24-8D13-591B42028C7F}" emma:medium="tactile" emma:mode="ink">
                <msink:context xmlns:msink="http://schemas.microsoft.com/ink/2010/main" type="inkWord" rotatedBoundingBox="16130,7416 16352,7416 16352,7603 16130,7603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°</emma:literal>
                </emma:interpretation>
              </emma:one-of>
            </emma:emma>
          </inkml:annotationXML>
          <inkml:trace contextRef="#ctx0" brushRef="#br0">216 52 35 0,'0'0'12'15,"0"0"-4"-15,-16-9-3 16,16 9-3-16,0 0 1 16,0 0 0-16,9-18 0 15,-9 18 1-15,0 0 1 16,0 0 2-16,9-16-1 16,-9 16 0-16,0 0 1 0,0 0 0 15,-16-9 1-15,16 9-2 16,-18 4 1-16,18-4-2 15,-24 7 1-15,24-7-2 16,-27 18 0 0,27-18-1-16,-25 27-2 0,12-11 0 15,8 4-1-15,-2-2 1 16,3 0-1-16,4-2 0 16,4 0 0-16,-4-16 0 15,16 22 1-15,-16-22 0 16,23 5 0-16,-6-8-1 15,-17 3-1-15,30-18 0 16,-30 18-3-16,24-33 1 0,-19 13 0 16,2 2-1-16,-7-1 0 15,0 2 2 1,-5 1 0-16,5 16 0 16,-18-25 3-16,18 25-1 0,-27-11 1 15,11 10 0-15,16 1 0 16,-33 3 0-16,17 4 0 15,16-7 0-15,-29 16 0 16,29-16-1-16,-20 27 0 16,20-27 0-16,-12 29-1 15,12-29 1-15,3 22-1 16,-3-22 1-16,20 12-1 16,-20-12 1-16,31-1 0 15,-13-7 0-15,-2-4-1 16,-16 12-1-16,27-25-1 15,-27 25 1-15,13-27 0 16,-13 27 0-16,-6-24 0 0,6 24-1 16,-20-10 2-16,20 10 0 15,-28 0 0-15,8 5-1 16,3 0 1-16,1 8-1 16,-2-1-1-16,18-12-3 15,-25 29-3-15,25-29-3 16,-11 25-2-16,11-25-2 15,0 0-6-15,0 0 1 16,18 6 9-16,-18-6 12 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38.7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52FF4B-04AF-49DC-8A58-6E8EE0FB471F}" emma:medium="tactile" emma:mode="ink">
          <msink:context xmlns:msink="http://schemas.microsoft.com/ink/2010/main" type="inkDrawing" rotatedBoundingBox="2760,11209 24923,11734 24864,14222 2701,13697" shapeName="Other"/>
        </emma:interpretation>
      </emma:emma>
    </inkml:annotationXML>
    <inkml:trace contextRef="#ctx0" brushRef="#br0">0 2277 39 0,'0'0'16'16,"0"0"0"-16,19-12-3 15,-19 12-1-15,17-11 0 16,-17 11-2-16,21-13 1 0,-4 10-2 16,-17 3-1-16,32-11-1 15,-16 4 1-15,8 1-3 16,-3-1 0 0,7 0-2-16,-1 0-1 0,3-2-1 15,1-2 0-15,5 0 0 16,2 4-1-16,3-6 0 15,8 3 0-15,0 1 0 16,5-2 0-16,0-2-1 16,7 1 1-16,-1-1 0 15,7-1-1-15,-2-1 1 16,0 1 0-16,1-2 0 16,-4 1 0-16,1 1-1 0,0 1 2 15,0-1-2 1,2-2 1-16,-3 3 0 15,1-1 0-15,-4 1 0 16,4 1 1-16,-5 3 1 0,2-4 0 16,-3 6 0-16,-1-2 1 15,0 0-1-15,2-2 1 16,2-2 1-16,-3-1 1 16,10 0 2-16,-2-3-1 15,9 1 0-15,0-4-1 16,7 2 1-16,0-1-1 15,4 6 0-15,4-7-3 16,-3 2-2-16,1 0 0 16,1-2 0-16,-1 3 0 15,1-1 0-15,-3-2 0 16,-2-2 0-16,-2 4 0 16,-1-2 0-16,-4 1 0 0,-6-1 1 15,-7 0 0-15,-3-2 0 16,-6 3-1-16,-6-1 2 15,-4 2-2-15,-6 0 1 16,-6 3 0-16,-1 3-1 16,-4-1 0-16,-4 2 0 15,-1 1 0-15,-2-1 0 16,1 0 0-16,1 0 0 16,3-1 0-16,-5 1 0 15,6-2 0-15,-1-1 0 16,2-2 0-16,0-1-1 15,4 1-1-15,-1-2 1 16,3 4-1-16,-1-4 0 0,3 4 0 16,-1-1 1-16,2 4-1 15,0 1 2-15,0-3 0 16,0 2 0 0,0 0 0-16,2 1 0 0,0-3 0 15,0 0 1-15,0 1-1 16,0-1 0-16,3 1 0 15,1-3-1-15,-1 3 2 16,1-3-1-16,-1 3 0 16,3-1 0-16,-3-3 1 15,1 3-1-15,-3-1 0 16,3-1 0-16,-3 1 1 0,-1 0-1 16,2-1 0-16,-2 1 0 15,-2-2 0-15,2-1 0 16,0 3 0-16,-2 0 0 15,2-1 1-15,1 1-1 16,1-2 0-16,3 1 0 16,4-1 0-16,2 0 0 15,3-2 0-15,4 0 0 16,6 0-1-16,-1-5 1 16,6 1 1-16,0-1 0 15,1 1 0-15,1 0 0 16,1 1 0-16,0 3 1 15,1-2-1-15,-1 4 1 0,2 1-2 16,1 1 1-16,1 1 0 16,-2 1-1-16,0 1 1 15,0-3-1 1,-3 1 1-16,-3 2-1 0,-1-1 1 16,-1-1-1-16,-1-1 1 15,2 1-1-15,-4 0 0 16,2 1 0-16,0-1 0 15,0 2 0-15,1 1 0 16,-3-1 0-16,-2 0 0 16,1 0 0-16,-2 0 0 15,-2-1 0-15,-2 1 0 16,0 0 0-16,-2 2 0 16,1-1 0-16,-3 2 0 15,-1-1 0-15,-2 4 0 16,0 1 0-16,0 1 0 15,-4 1 0-15,2-2 0 0,0 3 0 16,2 2 0-16,-2-4 0 16,4 1 0-16,0-2 0 15,-2 3 0-15,1-3 0 16,1 0 0-16,1 4 0 16,1 0 0-16,-2 4 0 15,-1 0 0-15,5 3 0 16,1-2 0-16,2 2 0 15,2 1 0-15,3-1 0 0,2-2 0 16,2 4 0 0,4-2 0-16,1 2 0 15,0 0 0-15,4 2 0 16,0 2 0-16,4-1 0 0,0 1 0 16,-1-1 0-16,4 5 0 15,-3-5 0-15,1 6 0 16,1-2 0-1,-3 1 0-15,-1-3 0 0,-2 4 0 16,-2 0 0-16,-3-4 0 16,-1 1 0-16,-1-1 0 15,-2-1 0-15,-2 1 0 16,-3-1 0-16,1-1 0 16,-3-1 0-16,-4 0 0 15,0 2 0-15,-3-1 0 16,-3 4 0-16,-3-1 0 15,1 5 0-15,-3-1 0 0,0 1 0 16,1 0 0-16,-3 3 0 16,2-1 0-16,1-4 0 15,1-2 0-15,-2 0 0 16,-1-1 0-16,-1-3 0 16,1 1 0-16,-3-4 0 15,-1 3 0-15,-2-1 0 16,2 2 0-16,0-2 0 15,0-1 0-15,2-1 0 16,-1 2 0-16,3 0 0 16,-1 0 0-16,3 0 0 15,-3-2 0-15,1 0 0 0,-3 1 0 16,5-1 0-16,-3 0 0 16,2 0 0-16,4 4 0 15,0-4 0 1,2 4 0-16,3-3 0 0,4 3 0 15,-2 0 0-15,4-1 0 16,0 4 0-16,0-5 0 16,-1 0 0-16,-1-2 0 15,0 2 0-15,-2 0 0 16,0-4 0-16,-3 0 0 16,-4 0 0-16,-2-1 0 15,-3 1 0-15,-3 0 0 16,-3 0 0-16,0-1 0 0,-1 1 0 15,-3 0 0-15,1-2 0 16,-1 4 0-16,-1-1 0 16,-1 1 0-1,-1-2 0-15,-2 2 0 0,0 0 0 16,1 0 0-16,-3-2 0 16,0 4 0-16,-1-1 0 15,-1 1 0-15,0 2 0 16,1-2 0-16,1 1 0 15,2 1 0-15,0-1 0 16,4-1 0-16,-2 2 0 16,3-2 0-16,3 1 0 15,1 3 0-15,-2-5 0 0,2 3 0 16,0 1 0-16,4 1 0 16,0-3 0-1,3 3 0-15,0-3 0 16,6 1 0-16,-6 1 0 0,2-1 0 15,0 0 0-15,1-3 0 16,0 5 0-16,0-3 0 16,-1 1 0-16,-6 0 0 15,10-1 0-15,2 1 0 16,-3-2 0-16,5 1 0 16,1-3 0-16,-2 2 0 15,-1 0 0-15,-1 1 0 16,-1-1 0-16,0 2 0 0,-3-3 0 15,1 5 0 1,-1-1 0-16,0 2 0 16,3-1 0-16,0-1 0 15,0-1 0-15,-1 1 0 0,1 2 0 16,-2-1 0-16,2-1 0 16,-4-1 0-16,2 1 0 15,0 2 0-15,-2 1 0 16,2 1 0-16,-4-2 0 15,-2 0 0-15,1-2 0 16,-4 3 0-16,-6-3 0 16,-3-1 0-16,-2-3 0 15,-3 1 0-15,-1 2 0 16,-1-4 0-16,-1 2 0 16,3-2 0-16,-1 0 0 15,3 0 0-15,1 0 0 16,2-2 0-16,3-5 0 0,2 3 0 15,2 0 0-15,1-1 0 16,0-2 0-16,3-2 0 16,0 2 0-16,0-2 0 15,-1 1 0-15,3 1 0 16,-3 0 0-16,3 0 0 16,-2 3 0-16,1 2 0 15,1-1 0-15,1 1 0 16,-2 2 0-16,5 0 0 15,-1 0 0-15,-2 0 0 16,0 2 0-16,2-4 0 16,2 0 0-16,-2 0 0 15,0 0 0-15,2-1 0 0,0-3 0 16,0 1 0-16,2 0 0 16,0-3 0-16,1 3 0 15,3 1 0-15,-3-1 0 16,-1-2 0-16,1 3 0 15,-1-3 0-15,0 0 0 16,-2 1 0-16,-2-1 0 16,-6-4 0-16,3 1 0 15,-2 1 0-15,-2 0 0 16,-1-2 0-16,-2 2 0 16,-1 2 0-16,-2-8 0 15,3 6 0-15,1 2 0 0,2 0 0 16,-2-6 0-16,5 2 0 15,3-1 0-15,-1-3 0 16,7 6 0-16,8-3 0 16,0-3 0-16,5-3 0 15,2 2 0-15,4 0 0 16,3-2 0-16,2 2 0 16,0-6 0-16,-2 1 0 15,2-3 0-15,0-1 0 16,0 0 0-16,-4-2 0 15,-1-2 0-15,-1-3 0 16,-3-2 0-16,-3-2 0 16,-3 1 0-16,1-2 0 0,-2-3 0 15,1 4 0-15,-1-2 0 16,3 0 0 0,1-1 0-16,1-1 0 15,2-1 0-15,1-2 0 0,1-1 0 16,7-2 0-16,-3-5 0 15,1 1 0-15,0-2 0 16,0 0 0-16,-3-1 0 16,-3 1 0-16,-2 2 0 15,-9 3 0-15,1 6 0 16,-7 6 0-16,-2 5 0 16,-2 5 0-16,-3 5 0 15,-4 4 0-15,-2 3 0 16,-2 2 0-16,-2-1 0 0,-1 1 0 15,-4-4 0-15,-3 1 0 16,-3-4 0 0,1 0 0-16,-6 0 0 0,2-2 0 15,-18 11 0-15,25-19 0 16,-25 19-1-16,17-22 1 16,-17 22-2-16,0 0-10 15,14-31-6-15,-14 31-7 16,6-27-6-16,-6 27-1 15,5-41 2-15,4 16-2 16,-9-9 1-16,7-6 8 16,2-1 6-16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40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EFDDC3-FFD9-4351-B362-0AB59FEBAF78}" emma:medium="tactile" emma:mode="ink">
          <msink:context xmlns:msink="http://schemas.microsoft.com/ink/2010/main" type="writingRegion" rotatedBoundingBox="92,16461 1704,15551 2146,16334 534,17244"/>
        </emma:interpretation>
      </emma:emma>
    </inkml:annotationXML>
    <inkml:traceGroup>
      <inkml:annotationXML>
        <emma:emma xmlns:emma="http://www.w3.org/2003/04/emma" version="1.0">
          <emma:interpretation id="{68898B4A-019A-4C84-A3AE-A328F7F8B263}" emma:medium="tactile" emma:mode="ink">
            <msink:context xmlns:msink="http://schemas.microsoft.com/ink/2010/main" type="paragraph" rotatedBoundingBox="92,16461 1704,15551 2146,16334 534,17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8C2FFD-6F51-4265-917B-B8A0DD8495D0}" emma:medium="tactile" emma:mode="ink">
              <msink:context xmlns:msink="http://schemas.microsoft.com/ink/2010/main" type="line" rotatedBoundingBox="92,16461 1704,15551 2146,16334 534,17244"/>
            </emma:interpretation>
          </emma:emma>
        </inkml:annotationXML>
        <inkml:traceGroup>
          <inkml:annotationXML>
            <emma:emma xmlns:emma="http://www.w3.org/2003/04/emma" version="1.0">
              <emma:interpretation id="{0D9596B6-2F03-4004-B6C3-4F613D7C4F17}" emma:medium="tactile" emma:mode="ink">
                <msink:context xmlns:msink="http://schemas.microsoft.com/ink/2010/main" type="inkWord" rotatedBoundingBox="92,16461 1704,15551 2146,16334 534,17244"/>
              </emma:interpretation>
              <emma:one-of disjunction-type="recognition" id="oneOf0">
                <emma:interpretation id="interp0" emma:lang="en-US" emma:confidence="0">
                  <emma:literal>me</emma:literal>
                </emma:interpretation>
                <emma:interpretation id="interp1" emma:lang="en-US" emma:confidence="0">
                  <emma:literal>M E</emma:literal>
                </emma:interpretation>
                <emma:interpretation id="interp2" emma:lang="en-US" emma:confidence="0">
                  <emma:literal>m E</emma:literal>
                </emma:interpretation>
                <emma:interpretation id="interp3" emma:lang="en-US" emma:confidence="0">
                  <emma:literal>men</emma:literal>
                </emma:interpretation>
                <emma:interpretation id="interp4" emma:lang="en-US" emma:confidence="0">
                  <emma:literal>n E</emma:literal>
                </emma:interpretation>
              </emma:one-of>
            </emma:emma>
          </inkml:annotationXML>
          <inkml:trace contextRef="#ctx0" brushRef="#br0">15 157 32 0,'0'0'21'15,"0"0"2"-15,0 0 1 16,-16-9-1-16,16 9 4 0,0 0-4 16,3 30-2-16,-3-30-3 15,4 36-4-15,-2-11-4 16,5 11-2-16,0 7-3 16,2 8-5-16,4 6 0 15,0 3 0-15,-1 5 0 16,3 1-1-16,-3-3 1 15,-3-5-1-15,0-10 1 16,0-6 0-16,-1-14 0 0,-5-6-1 16,-3-22 1-1,0 0-1-15,0 0 1 16,4-22-1-16,-8-1 0 16,1-4 0-16,-3-3 0 0,-3-5 1 15,-2-4-1-15,1-1 2 16,-3-3-2-16,2-2 2 15,2 0-1-15,-4-7 0 16,4 1 0-16,4 5 0 16,1 1 1-16,3 3-1 15,4 5 0-15,1 4 0 16,3 6 1-16,4 6-1 16,-11 21 1-16,36-24 0 15,-13 21 0-15,6 8-1 16,0 6 0-16,5 9 0 15,4 10 0-15,0 8 0 16,2 7-1-16,-4 5 0 0,2 6 0 16,-6-2 1-16,1 2-1 15,-6-9 0-15,-4-8 1 16,-3-8-1 0,-4-8 1-16,-16-23-1 0,22 18 1 15,-22-18 0-15,0 0 0 16,11-30 0-16,-11 12 0 15,-2-8 0-15,-3-10 1 16,-3-1-1-16,3-5 0 16,-4-5 1-16,0 1-1 15,2-3 1-15,-4 1 0 16,6 1 0-16,-1 0-1 16,4 6 1-16,4-1-1 0,2 10 0 15,7 3 1-15,1 6-2 16,8 6 1-1,2 5 0-15,7 10-1 0,-1 7 1 16,7 13-1-16,3 4 0 16,0 7 1-16,3 5-1 15,-3 6 0-15,-2 1 1 16,-4 2 0-16,-4 0-1 16,-3 2 1-16,-5-9-2 15,-2 0-8-15,-11-11-6 16,4 4-5-16,-11-29-4 15,7 29-4-15,-7-29-2 16,0 0-2-16,-2-16 3 0,0-2 8 16,1-6 4-16</inkml:trace>
          <inkml:trace contextRef="#ctx0" brushRef="#br0" timeOffset="878.8643">1150-606 54 0,'-9'25'19'15,"2"4"1"-15,-2-1-1 0,2 8-4 16,-4-1 1-16,9 10 2 16,-5-4-1-16,7 8-2 15,-6-3-1-15,12 7-2 16,-6-7-3-16,5 8-2 16,2-2-4-16,1-1-3 15,1-1 0-15,3-1 0 16,5-6-1-16,1-2 1 15,0-3 0-15,3-7 1 16,1-6-2-16,1-7 2 16,3-5-1-16,1-10 1 15,0-1-1-15,-4-4 0 16,4-5 1-16,-1-4 0 0,1-7-1 16,0-2 0-16,2-1-1 15,-6-6-6-15,6 5-7 16,-4-14-5-16,4 7-6 15,-7-7-4-15,1 8-3 16,-5-7-3-16,-2 5 0 16,-7-1 10-16,-3 1 7 15</inkml:trace>
          <inkml:trace contextRef="#ctx0" brushRef="#br0" timeOffset="1187.0388">1255-201 102 0,'25'0'30'16,"-25"0"2"-16,22-8-12 15,-22 8-3-15,23-9-3 16,-23 9-3-16,24-7-3 16,-24 7-2-16,30-7-4 15,-10 9-12-15,-20-2-8 16,34-4-8-16,-34 4-6 0,33-2 0 16,-33 2 0-16,27-9-2 15,-27 9-1 1</inkml:trace>
          <inkml:trace contextRef="#ctx0" brushRef="#br0" timeOffset="419.844">1148-448 62 0,'0'0'20'0,"31"4"0"15,-31-4-4-15,34 1-3 16,-16-2-1-16,6 1-3 15,-3-2-2-15,3-2-1 0,-1-5-2 16,-1 2-1 0,1-2-5-16,-3-5-7 15,0 3-7-15,-20 11-6 16,27-25-4-16,-27 25 1 0,18-26 1 16,-18 26-1-16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02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43914C-6B36-4AB1-885F-7FD01DE03A61}" emma:medium="tactile" emma:mode="ink">
          <msink:context xmlns:msink="http://schemas.microsoft.com/ink/2010/main" type="inkDrawing"/>
        </emma:interpretation>
      </emma:emma>
    </inkml:annotationXML>
    <inkml:trace contextRef="#ctx0" brushRef="#br0">0 35 21 0,'0'0'10'0,"0"0"0"0,9-16 0 15,-9 16 0-15,0 0 1 16,0 0 2 0,22-6 1-16,-22 6-1 0,25-1 2 15,-8-3-1-15,2 6 1 16,1-8-2-16,6 6-1 15,-7-3-3-15,8 3-1 16,-3-2-3-16,1 0 0 16,-1 2-2-16,3 2-1 15,-4 0 1-15,1 1 0 16,-3-3 2-16,5 4-1 16,-3-2 1-16,4 3 0 15,-3-3-1-15,3 2 0 0,-2-3-1 16,2 3-1-1,-2 0-2-15,4-1 0 16,-4-1 1-16,4 0-1 0,-2 0 0 16,0-1 0-16,2 1 0 15,4-2 0-15,-3 0 0 16,3 0 0-16,3-2 0 16,-2 2 0-16,6-1 0 15,-2-1 0-15,0 0 0 16,0 0 0-16,3 2 0 15,-5 0 0-15,0 0 0 16,-1 0 0-16,-1 0 0 16,0 2 0-16,-3-2 0 15,-1 0 0-15,-2-2 0 16,-1 2 0-16,-2 0 0 16,0 4 0-16,-3-4 0 0,-4-2 0 15,2 4 0-15,-1 0 0 16,0-2 0-16,-1 0 0 15,-2 1 0-15,0-1 0 16,2 0 0-16,0 2 0 16,2 0 0-16,-2-2 0 15,0 2 0-15,2 0 0 16,0-1 0-16,3-1 0 16,3 2 0-16,1 0 0 15,-2-2 0-15,4 2 1 16,0 0-1-16,-2-1 0 15,0 1 0-15,0 0 0 0,-4 0 0 16,2 0 0-16,1-1 0 16,-5 1 0-16,5-2 0 15,-3 2 0-15,2 0 0 16,-1 0 0-16,1-1 0 16,-1 1 1-16,1 0-1 15,2 0 0-15,0 0 0 16,0-1 0-16,2 1 1 15,0-2-1-15,1 0 0 16,1 0 0-16,2-2 0 16,-1 2 0-16,4-1 0 15,4-1 0-15,0 0 0 16,1-2 0-16,1 3 0 0,-1-3 0 16,-1 2 0-16,-1 0 0 15,-1 2 0-15,-3-1 0 16,-3-1 0-16,-3 2 0 15,-2-2 0-15,0 2 0 16,-2 0 0-16,1-2 0 16,-1 2 0-16,-2 0 0 15,3 0 0-15,-3-2 0 16,2 2 0-16,1 0 0 16,-1 0 0-16,0-1 0 15,-1-1 0-15,1 0 0 16,0 0 0-16,-1-1 0 15,-3 3 0-15,-1-2 0 0,0 0 0 16,-4 2 0-16,-16 0 0 16,24 2 0-16,-24-2 0 15,0 0-2 1,16 12-15-16,-16-12-9 0,0 0-7 16,-2 18 2-16,2-18-1 15,0 0-1-15,4 20 1 16,-4-20 2-16,0 0 12 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26.0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057ECA-4E58-43AA-9B64-B3EC52771E0B}" emma:medium="tactile" emma:mode="ink">
          <msink:context xmlns:msink="http://schemas.microsoft.com/ink/2010/main" type="inkDrawing"/>
        </emma:interpretation>
      </emma:emma>
    </inkml:annotationXML>
    <inkml:trace contextRef="#ctx0" brushRef="#br0">0 0 16 0,'25'7'6'0,"-25"-7"-1"16,16 0-2-16,-16 0-1 16,0 0-1-16,20 2 0 15,-20-2 1-15,0 0-2 16,0 0 1-16,0 0-1 16,0 0 1-16,0 0 0 15,0 0-1-15,0 0 1 16,0 0-1-16,16 11 0 15,-16-11 0-15,0 0 2 16,0 0-1-16,0 0 1 16,0 0 1-16,0 0 0 15,20 10 1-15,-20-10 1 16,0 0-1-16,18 8 0 0,-18-8 1 16,20 5 0-16,-20-5 1 15,24 7-1-15,-24-7 0 16,25 5 0-16,-9-3 1 15,2 0 0-15,0 0-1 16,0-2-1-16,2 0 0 16,0 0-1-16,-2 0-1 15,2 0-1-15,-2-2-1 16,-2 2 0-16,-16 0 0 16,29 0 0-16,-29 0 1 15,23 0-1-15,-23 0 0 16,20 0 0-16,-20 0 1 15,17 2-1-15,-17-2 1 0,0 0-1 16,21 2 1-16,-21-2-1 16,16 1 0-16,-16-1 1 15,20 2-1-15,-20-2 1 16,26 2 0-16,-26-2-1 16,28 2 1-16,-11 0 0 15,-1-2 0-15,0 1 0 16,-16-1 0-16,25 4 1 15,-25-4-1-15,22 4 1 16,-22-4 0-16,22 3-1 16,-22-3 0-16,18 4 0 15,-18-4 1-15,20 3-1 16,-20-3 1-16,18 4-1 0,-18-4 1 16,16 2 0-16,-16-2-1 15,16 2 0-15,-16-2 0 16,16 1 0-1,-16-1-1-15,17 2 1 0,-17-2-1 16,16 2 0-16,-16-2 1 16,16 2-1-16,-16-2 0 15,0 0 0-15,16 0 1 16,-16 0-2-16,0 0-2 16,0 0-5-16,0 0-3 15,0 0-5-15,0 0-3 16,0 0-2-16,-25 14-1 0,25-14 0 15,-34 4 3 1,10-4 3-16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32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BF1B07-4838-4EDD-BA35-3CBE68491D42}" emma:medium="tactile" emma:mode="ink">
          <msink:context xmlns:msink="http://schemas.microsoft.com/ink/2010/main" type="inkDrawing"/>
        </emma:interpretation>
      </emma:emma>
    </inkml:annotationXML>
    <inkml:trace contextRef="#ctx0" brushRef="#br0">36 134 17 0,'0'0'6'16,"0"0"0"-16,-16-13 0 15,16 13-2-15,0 0-1 0,0 0 0 16,-9-18-2-16,9 18 1 16,0 0-2-16,-4-16 1 15,4 16 0-15,0 0 1 16,0 0 0-16,-9-16 0 15,9 16 0-15,0 0 1 16,0 0 2-16,0 0-1 16,0 0 1-16,0 0 0 15,0 0 2-15,0 0 1 16,0 0 2-16,0 0 0 16,24 9 1-16,-24-9-1 15,21 5 0-15,-21-5 1 16,27 6-2-16,-27-6-1 0,31 3-1 15,-31-3-1-15,32 2 0 16,-32-2-1-16,28 4 0 16,-28-4 0-16,27 3-1 15,-27-3-1-15,28 4 1 16,-28-4 0-16,28 4 1 16,-28-4 2-16,30 3-2 15,-12-3 1-15,2 2-1 16,-4 0-1-16,4 0-4 15,-4-1 0-15,4 3 0 16,0-1 0-16,-2-1 0 16,0 2 0-16,0-2 0 15,2-1 0-15,-2 1 0 0,4 0 0 16,-2-2 0-16,-1 2 0 16,1-2 0-16,0 0 0 15,0 0 0-15,-2 0 0 16,2 0 0-16,0-2 0 15,1 2 0-15,-1-2 0 16,2 2 0-16,0 0 0 16,1 2 0-16,-1-2 0 15,1 0 0-15,2 0 0 16,-1 0 0-16,1 0 0 16,0 0 0-16,1-2 0 15,-1 0 0-15,0 1 0 0,-1-1 0 16,1-2 0-16,2 4 0 15,-2-3 0-15,4-1 0 16,0 1 0 0,2-1 0-16,3 2 0 15,2-3 0-15,0 1 0 0,2 1 0 16,0-1 0-16,-2 2 0 16,2-1 0-16,-4-1 0 15,0 2 0-15,-1 0 0 16,-2 1 0-16,-1 2 0 15,1-2 0-15,0 1 0 16,-3 0 0-16,1-2 0 16,2 0 0-16,-2 0 0 0,0-1 0 15,0-3 0-15,0 4 0 16,-1-1 0 0,-1-1 0-16,2 1 0 15,0-1 0-15,2 2 0 0,-2 0 0 16,-2 2 0-16,2-1 0 15,0-1 0-15,-2 2 0 16,0 0 0-16,0 0 0 16,-2 0 0-16,-2 0 0 15,3 0 0-15,-3 2 0 16,1-1 0-16,-1 1 0 16,2 0 0-16,-3 0 0 15,1-2 0-15,1 2 0 0,-1 1 0 16,1-1 0-1,-1 0 0-15,-1-2 0 16,0 0 0-16,1 0 0 16,1 0 0-16,-1 0 0 0,-1-4 0 15,-1 2 0-15,3 2 0 16,-3 0 0-16,1-1 0 16,2-1 0-16,-1 0 0 15,-1 0 0-15,1-1 0 16,1 1 0-16,1 0 0 15,2-2 0-15,0 3 0 16,0-1 0-16,0 0 0 16,2 0 0-16,0 2 0 15,0-3 0-15,0 1 0 16,-2 0 0-16,0 0 0 16,-2 0 0-16,0 2 0 15,-1-1 0-15,-1 1 0 0,1 1 0 16,-3 1 0-16,-1 0 0 15,2-2 0-15,-1 2 0 16,-1 1 0-16,2 1 0 16,0-2 0-16,-3 1 0 15,3 3 0-15,0-3 0 16,-1 1 0-16,1 1 0 16,0-3 0-16,1 2 0 15,1-2 0-15,-1-1 0 16,0 1 0-16,1 0 0 15,-1-2 0-15,4 2 0 16,2 0 0-16,-2-2 0 16,0 0 0-16,2 0 0 0,-2 0 0 15,4 0 0-15,-4 1 0 16,-2 1 0-16,1-2 0 16,-3 2 0-16,1-2 0 15,-3 2 0-15,1-2 0 16,-4 0 0-16,2 0 0 15,-2-2 0-15,0 2 0 16,0 0 0-16,-18 0 0 16,31 2 0-16,-13-4 0 15,-2 2 0-15,-16 0 0 16,31 0 0-16,-31 0 0 16,28 0 0-16,-11-2 0 15,-17 2 0-15,27-2 0 0,-27 2 0 16,29 0 0-16,-29 0 0 15,27-1 0 1,-27 1 0-16,27-2 0 16,-27 2 0-16,29 0 0 0,-13 2 0 15,-16-2 0-15,31-2 0 16,-15 2 0-16,0 0 0 16,0 0 0-16,0 0 0 15,3 0 0-15,-3-2 0 16,2 2 0-16,2 0 0 15,-1 0 0-15,1 0 0 16,0 0 0-16,2-2 0 0,0 4 0 16,1-2 0-16,-1 0 0 15,-1 0 0 1,1 2 0-16,-2-2 0 16,1-2 0-16,-1 4 0 0,0-2 0 15,2 0 0-15,-2 2 0 16,-1-2 0-16,3 0 0 15,0 1 0-15,1-1 0 16,-1 0 0-16,1 0 0 16,3 0 0-16,-3-1 0 15,2 1 0-15,-1 0 0 16,-1-2 0-16,1 2 0 16,-1 0 0-16,-1-2 0 15,-2 0 0-15,0 2 0 16,-2-2 0-16,1 2 0 15,-1-1 0-15,2 2 0 16,0-1 0-16,2 0 0 0,-1-1 0 16,3 1 0-16,1 0 0 15,2-2 0-15,0 0 0 16,2 0 0-16,2 2 0 16,1-2 0-16,3 2 0 15,-1-1 0-15,0-1 0 16,0 0 0-16,3 0 0 15,-5 0 0-15,2 2 0 16,-1-1 0-16,-3-1 0 0,1 2 0 16,0 0 0-16,-4 0 0 15,0 2 0-15,0-2 0 16,0 0 0 0,-2 1 0-16,1-1 0 0,-3 2 0 15,-1-2 0-15,1 2 0 16,-1-2 0-16,-2 0 0 15,1 2 0-15,1-2 0 16,1 2 0-16,5-2 0 16,0-2 0-16,1 2 0 15,2 0 0-15,3 0 0 16,-1 0 0-16,1 0 0 16,0-2 0-16,-3 2 0 0,0 0 0 15,-1-2 0 1,-1 2 0-16,0 2 0 15,-2-4 0-15,2 2 0 16,-2 2 0-16,0-2 0 0,0-2 0 16,0 2 0-16,0 0 0 15,-1-2 0-15,-3 4 0 16,0-2 0-16,1-2 0 16,-1 2 0-16,1 2 0 15,-3 0 0-15,1 0 0 16,0-4 0-16,1 4 0 15,1-2 0-15,-1 0 0 16,1 0 0-16,1 2 0 16,2-2 0-16,0 1 0 15,0 1 0-15,2-2 0 16,-2 2 0-16,2 0 0 16,-2-2 0-16,0-2 0 0,0 4 0 15,0-2 0-15,0 0 0 16,2 0 0-16,-4 2 0 15,2-2 0-15,2 0 0 16,-2 0 0-16,0 0 0 16,2 0 0-16,-2 1 0 15,-1-1 0-15,1-3 0 16,-2 5 0-16,2-2 0 16,-4 1 0-16,3-1 0 15,-3 0 0-15,2 0 0 16,-1 0 0-16,-1 0 0 15,3 0 0-15,-3 2 0 0,2-2 0 16,4 0 0-16,-2 0 0 16,0 2 0-1,2-2 0-15,-2 0 0 16,2 0 0-16,0 0 0 16,-2-2 0-16,2 2 0 0,-2 0 0 15,0 0 0-15,0 0 0 16,4 4 0-16,-2-4 0 15,0 0 0-15,1 0 0 16,1 0 0-16,-2 0 0 16,1 0 0-16,1 0 0 15,-2-2 0-15,-2 2 0 16,2 0 0-16,-2 0 0 16,-4 0 0-16,5-2 0 0,-3 2 0 15,-2-2 0 1,3 1 0-16,-1 1 0 15,-2-2 0-15,4 2 0 0,-3 0 0 16,-1 2 0-16,2-2 0 16,3 1 0-16,-3-1 0 15,0 0 0-15,0 0 0 16,2 2 0-16,0-2 0 16,4 0 0-16,-4 2 0 15,0 0 0-15,0-2 0 16,0 2 0-16,2-2 0 15,-2 0 0-15,-1 0 0 16,-1 1 0-16,2-1 0 16,-2 0 0-16,2 2 0 15,-3 0 0-15,1-2 0 16,-2 0 0-16,-1 0 0 0,2 2 0 16,-3-2 0-16,3 2 0 15,-4-4 0-15,1 4 0 16,3-2 0-16,1 0 0 15,0 0 0-15,2 0 0 16,0 0 0-16,2 0 0 16,-2 0 0-16,4 0 0 15,-4 0 0-15,2 0 0 16,0 0 0-16,-4 0 0 16,2-2 0-16,0 2 0 15,2 2 0-15,-2-2 0 16,4 0 0-16,-4 0 0 15,0 0 0-15,2 0 0 0,-2 0 0 16,-2 0 0-16,0 0 0 16,4-2 0-16,-2 2 0 15,2-2 0-15,-2 0 0 16,-2 0 0-16,4 1 0 16,-2-3 0-16,0 4 0 15,-1-2 0-15,1 0 0 16,-2 1 0-16,0 1 0 15,4-2 0-15,-2 0 0 16,0 0 0-16,0 0 0 16,-1 2 0-16,-1-1 0 15,-2 1 0-15,3-2 0 16,-3 2 0-16,-1 0 0 0,-1 0 0 16,1-4 0-16,0 2 0 15,-1 2 0-15,1 0 0 16,0-1 0-16,-1 2 0 15,1-2 0-15,0 1 0 16,-1 0 0-16,1 0 0 16,-2 0 0-16,0 0 0 15,-1 0 0-15,3-2 0 16,-2 2 0-16,3-2 0 16,-3 2 0-16,2-2 0 15,0 0 0-15,-1 1 0 16,3-1 0-16,-4 0 0 0,3 0 0 15,-3 0 0-15,3 1 0 16,-1-1 0 0,0 2 0-16,-1-2 0 0,1 2 0 15,1-2 0 1,3 2 0-16,-3-2 0 0,2 2 0 16,1 0 0-16,-3-3 0 15,4 1 0-15,-2 2 0 16,2-2 0-16,-3 2 0 15,3-2 0-15,0-1 0 16,0 1 0-16,0 2 0 16,2 0 0-16,-2-2 0 15,0 4 0-15,2-4 0 0,-2 2 0 16,2 4 0-16,-4-4 0 16,2 0 0-16,-5 0 0 15,1 0 0 1,3 0 0-16,-3 0 0 0,-1 0 0 15,1-2 0-15,-1 0 0 16,3 2 0-16,0 0 0 16,1 0 0-16,-1 0 0 15,-2 0 0-15,3-2 0 16,-1 4 0-16,2-2 0 16,-4 0 0-16,3 0 0 15,1 0 0-15,0 2 0 16,2-2 0-16,0 0 0 0,-1 0 0 15,0 0 0 1,4-2 0-16,-3 2 0 16,3 0 0-16,-1 2 0 15,0-2 0-15,-2 0 0 0,1 2 0 16,3 0 0-16,-4-1 0 16,3 1 0-16,-1-2 0 15,-1 2 0-15,3 0 0 16,1-2 0-16,-1-2 0 15,3 4 0-15,-2-2 0 16,2 2 0-16,2-2 0 16,0 0 0-16,0 0 0 15,0 0 0-15,1 0 0 0,1 0 0 16,-2 0 0 0,2-2 0-16,-2 4 0 15,-1-2 0-15,1 0 0 16,-3 0 0-16,-1 0 0 0,0 0 0 15,-1 0 0-15,1 0 0 16,-3 0 0-16,1 0 0 16,1 0 0-16,-1-2 0 15,2 2 0-15,1-2 0 16,1 0 0-16,0 2 0 16,2-2 0-16,0 2 0 15,1-1 0-15,3 1 0 16,1 0 0-16,-1-2 0 0,1 2 0 15,0 0 0 1,-1-2 0-16,1 0 0 16,-1 2 0-16,-1-2 0 15,-1 2 0-15,1-1 0 0,1 1 0 16,-1 0 0-16,-1-2 0 16,3 0 0-16,-1 0 0 15,1 0 0-15,0-1 0 16,1 1 0-16,1-2 0 15,2 3 0-15,1 1 0 16,1-2 0-16,3 4 0 16,1-2 0-16,-1 1 0 15,0 1 0-15,1 0 0 16,-3 0 0-16,-3 0 0 16,-2-2 0-16,-3 1 0 15,-1 1 0-15,-5 0 0 16,-1 0 0-16,-5 0 0 0,-3-1 0 15,2-1 0-15,-3 2 0 16,-5-2 0-16,-1 0 0 16,0 2 0-16,0-2 0 15,0 0 0-15,-1 2 0 16,-2-2 0-16,1 0 0 16,0 2 0-16,0-2 0 15,0 0 0-15,2 0 0 16,-2 1 0-16,2-2 0 15,1 1 0-15,-1 0 0 16,4 0 0-16,-1-2 0 16,1 0 0-16,-1 0 0 0,0-1 0 15,-1 3 0-15,2-2 0 16,1 0 0-16,-4 0 0 16,-1 0 0-16,2 2 0 15,0-1 0-15,1 1 0 16,-1 0 0-16,1 0 0 15,-1 0 0-15,1 0 0 16,1 1 0-16,-3-1 0 16,6 2 0-16,-1-2 0 15,-1 0 0-15,-2 0 0 16,5 0 0-16,-1 2 0 16,0-2 0-16,2-2 0 15,-2 2 0-15,1 2 0 0,1 0 0 16,2-2 0-16,0 2 0 15,1-1 0 1,1-1 0-16,-1 4 0 16,2-4 0-16,1-2 0 0,-1 2 0 15,4 2 0-15,-2-2 0 16,-2 0 0-16,2 2 0 16,0-4 0-16,-1 4 0 15,-1 0 0-15,-2-1 0 16,-1 3 0-16,-2-2 0 15,-2 0 0-15,2-1 0 16,-4 3 0-16,0-4 0 16,-1 2 0-16,3-2 0 15,-2 0 0-15,-1 0 0 16,1 0 0-16,0 2 0 16,0-2 0-16,3 1 0 15,-1 1 0-15,0-2 0 0,0 2 0 16,2-2 0-16,-1 2 0 15,0-2 0-15,-1 0 0 16,2 2 0-16,-2-2 0 16,1 0 0-16,1 1 0 15,2-1 0-15,-2 0 0 16,3 2 0-16,1-2 0 16,-3-2 0-16,1 2 0 15,0 0 0-15,0-1 0 16,-3 1 0-16,3-2 0 15,-4 0 0-15,0 0 0 16,2 2 0-16,-2-3 0 16,2 3 0-16,-2 0 0 0,2 0 0 15,-2 0 0-15,-2 0 0 16,4 1 0-16,-2 1 0 16,2 2 0-16,-2-1 0 15,0-1 0-15,-2 0 0 16,4 0 0-16,0 1 0 15,-2-1 0-15,0 0 0 16,2-4 0-16,-2 4 0 16,0-2 0-16,2 2 0 15,0-2 0-15,-2 2 0 16,4-2 0-16,-2 1 0 16,-4-1 0-16,4 2 0 15,-2 0 0-15,-4 0 0 0,1-2 0 16,-1 2 0-16,-1-1 0 15,-2 1 0-15,0 0 0 16,-4 0 0-16,2 0 0 16,2-1 0-16,-2-1 0 15,-2 0 0-15,0 0 0 16,1 0 0-16,1 2 0 16,1 0 0-16,-1-2 0 15,2-2 0-15,-3 2 0 16,1 2 0-16,1-4 0 15,-1 2 0-15,2 0 0 16,-3 0 0-16,1 0 0 0,-2 0 0 16,0 0 0-16,-16 0 0 15,31 2 0-15,-31-2 0 16,20 4 0-16,-20-4 0 16,0 0 0-16,19 5 0 15,-19-5 0-15,0 0 0 16,0 0 0-16,0 0 0 15,0 0 0-15,4 25-19 16,-4-25-14-16,0 0 0 16,0 0-1-16,0 0-2 15,0 0-2-15,22 4 1 16,3-11 13-16,9-11 24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0.7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D0BC8D-1ADC-4DA2-A411-9369854B1A54}" emma:medium="tactile" emma:mode="ink">
          <msink:context xmlns:msink="http://schemas.microsoft.com/ink/2010/main" type="inkDrawing"/>
        </emma:interpretation>
      </emma:emma>
    </inkml:annotationXML>
    <inkml:trace contextRef="#ctx0" brushRef="#br0">4975-954 1 0,'0'0'1'0,"11"17"0"15,-11-17 1-15,0 0-1 16,4 19 0-16,-4-19 0 16,0 0 1-16,-7 18 0 15,7-18-1-15,0 0 0 16,0 0 0-16,-13 17 1 0,13-17-1 15,0 0-2-15,0 0-1 16,0 0 3-16,0 0 0 16,0 0 1-16,0 0 1 15,-16 7 0-15,16-7 3 16,0 0 1-16,0 0 1 16,-18-4-2-16,18 4 0 15,0 0-1-15,-17-5 0 16,17 5 1-16,0 0-1 15,-16-9 1-15,16 9-1 16,0 0 0-16,-16-13 1 16,16 13-1-16,0 0 1 15,-16-16-1-15,16 16-1 0,0 0 1 16,-24-23-1 0,24 23 0-16,-21-17 1 15,21 17-1-15,-26-12-1 16,26 12 1-16,-29-9-1 0,29 9 0 15,-28-2-1-15,28 2 0 16,-26 6-1-16,26-6 0 16,-21 10 0-16,21-10 0 15,-17 20-1-15,17-20 1 16,-7 20 1-16,7-20 1 16,2 20 1-16,-2-20 2 15,0 0 0-15,27 19 2 16,-27-19 0-16,29 2 0 0,-29-2 0 15,34-7-2 1,-34 7-1-16,33-14-1 16,-33 14-1-16,27-22-1 15,-27 22-1-15,18-29-1 0,-18 29 0 16,3-30-1-16,-6 12 2 16,-3 0-2-16,-3 0-1 15,-1 0 0-15,-1 2 0 16,0-1 0-16,11 17 0 15,-22-23 2-15,22 23-2 16,-20-11 1-16,20 11 0 16,0 0 1-16,-16 2-1 15,16-2 1-15,0 0 1 16,-12 25-1-16,12-25 1 16,0 22 0-16,0-22 0 15,7 25 0-15,-7-25 1 0,14 23 0 16,-14-23-1-16,24 13 1 15,-24-13 0-15,27 7-1 16,-27-7 1-16,21-2 0 16,-21 2-1-16,18-9 1 15,-18 9-1-15,0 0-1 16,8-25-1-16,-8 25 0 16,-4-20 0-16,4 20-1 15,-13-19-1-15,13 19 0 16,-18-17 0-16,18 17 1 15,-23-5 0-15,23 5 1 16,-24 4 1-16,24-4 1 16,-18 16-1-16,18-16 1 0,-12 23 0 15,12-23 0-15,2 25 1 16,-2-25-1-16,12 26 0 16,-12-26 0-1,18 18 0-15,-18-18 1 0,24 9-1 16,-24-9 1-16,20 1-1 15,-20-1 1-15,16-9 0 16,-16 9 0-16,0 0-1 16,9-19 1-16,-9 19 0 15,2-20-1-15,-2 20-1 16,-11-22 0-16,11 22-1 16,-20-23 0-16,4 12-1 15,-1 0 0-15,-4 8 0 0,-1-1 0 16,1 6 2-16,-1 3 0 15,4 8 1-15,0 1-1 16,7 4 0 0,4 2 0-16,3 0 0 0,4 1 0 15,6-1 0-15,3-4-1 16,-9-16-1-16,18 24-7 16,-18-24-6-16,19 10-7 15,-19-10-5-15,0 0 1 16,19-10 0-16,-19 10-1 15,7-26-1-15,-4 10 7 16,10-7 5-16,5-2 4 16,11-6 4-16,11 1 3 0,16-5 5 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3.2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22D543-D090-41ED-882B-E834C2C06F5A}" emma:medium="tactile" emma:mode="ink">
          <msink:context xmlns:msink="http://schemas.microsoft.com/ink/2010/main" type="inkDrawing"/>
        </emma:interpretation>
      </emma:emma>
    </inkml:annotationXML>
    <inkml:trace contextRef="#ctx0" brushRef="#br0">275 306 1 0,'16'0'1'0,"-16"0"-1"0,0 0 1 16,0 0 0-16,0 0-1 15,0 0 1-15,14-16-1 16,-14 16 1-16,0 0-1 16,0 0 0-16,0 0 0 15,-3-18 0-15,3 18 0 16,0 0 0-16,3-20 0 15,-3 20 0-15,6-16 1 16,-6 16-1-16,9-20 0 16,-9 20 0-16,9-23 0 15,-9 23 0-15,5-24-1 16,-5 24 1-16,7-23 1 16,-7 23-1-16,8-25 1 0,-8 25-1 15,5-17 1-15,-5 17-1 16,0 0 1-1,7-16 0-15,-7 16-1 0,0 0 1 16,0 0-1-16,0 0 1 16,0 0-1-16,0 0 1 15,11 24-1-15,-11-24 0 16,-4 18 1-16,4-18-1 16,-1 23 0-16,1-23 0 15,-6 27 0-15,6-27 0 16,-2 29-1-16,2-13 1 15,0-16 0-15,-3 27-1 16,3-27 1-16,0 22 0 0,0-22-1 16,0 16 1-1,0-16 0-15,0 0 0 16,0 0-1-16,0 0 1 16,0 0 0-16,0 0 0 0,0 0 0 15,0 0 0-15,0 0 0 16,-6-20 0-16,6 20 0 15,2-18 1-15,-2 18-1 16,4-18 0-16,-4 18 0 16,0-23 0-16,0 23 1 15,-4-24-1-15,4 24 0 16,-5-25 0-16,5 25 0 16,-9-22 1-16,9 22-1 15,-11-19 0-15,11 19-1 16,0 0 1-16,-22-22 0 15,22 22 0-15,0 0-1 0,-21-11 1 16,21 11 0-16,-18-5 0 16,18 5 0-16,-19-4 0 15,19 4 1-15,-18 0-1 16,18 0 1-16,-16 0 0 16,16 0-1-16,0 0 2 15,-18 6-3-15,18-6-1 16,0 0 2-16,0 0 0 15,0 0 2-15,0 0 0 16,0 0 1-16,0 0 1 16,0 0 1-16,0 0 3 15,0 0-1-15,0 0-1 16,0 0 1-16,0 0-1 0,0 0 0 16,6-16 0-16,-6 16-2 15,0 0 1-15,0 0-1 16,0 0-1-16,0 0 0 15,0 0-1-15,0 0 1 16,-20 12 1-16,20-12-1 16,-13 20 0-16,13-20 1 15,-13 25 2-15,8-7-1 16,3-2 2-16,0 0 0 16,2-16 0-16,11 29 2 15,-11-29 0-15,27 20-1 16,-27-20-2-16,31 5 0 15,-31-5-1-15,34-7-2 0,-34 7 0 16,22-14-3-16,-22 14 0 16,5-22-1-16,-5 22 1 15,-1-25 0-15,1 25-2 16,-20-25 1-16,20 25-1 16,-20-24 1-16,20 24 0 15,-27-14 0-15,27 14 0 16,-31-5 1-16,13 5-1 15,2 1 1-15,-4 3 0 16,4 5-1-16,-2-4 1 16,18-5 0-16,-26 20 0 15,26-20 0-15,-14 24 1 16,14-24 0-16,0 21 1 0,0-21 0 16,0 0 1-16,20 20 2 15,-20-20-1 1,20 4 1-16,-20-4 0 15,21-9 0-15,-21 9-1 0,17-13 0 16,-17 13-1-16,9-20-1 16,-9 20-1-16,0-23 0 15,0 23-1-15,-11-25 0 16,11 25-1-16,-18-26 0 16,18 26 0-16,-22-14-1 15,22 14 1-15,-27-3-1 16,27 3 1-16,-27 10 1 15,27-10-1-15,-23 22 2 0,23-22 0 16,-8 25 1-16,8-25 0 16,11 23 1-1,-11-23 0-15,29 11 0 16,-29-11 0-16,32 2-2 0,-32-2-1 16,26-13-3-16,-26 13-5 15,11-23-4-15,-11 23-3 16,-9-25-4-16,9 25-2 15,-24-23-2-15,24 23-2 16,-32-13 2-16,15 8 4 16,17 5 2-16,0 0 3 15,0 0 2-15,4-22 1 0,23 13 2 16,7-4 3-16,15-3 4 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31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AD16C7-4B09-4A38-91BE-9C499176FB14}" emma:medium="tactile" emma:mode="ink">
          <msink:context xmlns:msink="http://schemas.microsoft.com/ink/2010/main" type="inkDrawing"/>
        </emma:interpretation>
      </emma:emma>
    </inkml:annotationXML>
    <inkml:trace contextRef="#ctx0" brushRef="#br0">-13 204 17 0,'7'-17'5'16,"-7"17"1"-16,0 0-3 0,0 0 1 16,-7-18 0-16,7 18 0 15,0 0 0-15,0 0 1 16,-5-18-1-16,5 18 0 16,0 0 1-16,0 0-1 15,0-16-1-15,0 16 1 16,0 0 0-16,0 0 1 15,5-16 0-15,-5 16 0 16,0 0 0-16,0 0 1 16,16-20-1-16,-16 20 1 15,0 0-1-15,20-12 0 16,-20 12 0-16,17-9-1 16,-17 9 0-16,19-11 1 0,-19 11-1 15,24-9 0 1,-24 9 1-16,27-7-1 0,-9 5 0 15,-18 2-1 1,29-4 1-16,-29 4-1 0,30-3 1 16,-30 3-1-16,33-4 0 15,-17 2-1-15,2 2 1 16,0-2-2-16,0 4 1 16,0-2-1-16,0 2 0 15,2-2 0-15,0 2 0 16,2 1-1-16,1-1 1 15,1 2 0-15,3-2-1 16,2 1 1-16,1 1-1 0,1-2 0 16,1 1 1-16,3-3 0 15,1 4-1 1,2-2 1-16,-2 1 0 16,0-1 0-16,0 2 0 0,0-1 0 15,-2 1 1-15,-1-1-1 16,1 3 1-16,-1-3-1 15,-1-1 1-15,-1 2 0 16,1 1 0-16,-3-1 0 16,2 1 0-16,-2 1-1 15,0-1 1-15,-2 0-1 16,1 1 0-16,1-1 1 0,-2 1-1 16,-1-1 0-16,1 2 0 15,3-1-1 1,-1 1 1-16,0-2 0 15,2 4-1-15,-2-2 1 16,0 1 0-16,1 2-1 0,-1-1 1 16,-2 2 0-16,0-2 0 15,0 2 0-15,0 2 0 16,-1-1 1-16,1-1-1 16,0 0 0-16,0 0 1 15,2-1-1-15,0-1 1 16,-2 0-2-16,2 0 1 15,-1 0-1-15,3 0 0 16,-4-1 1-16,4-1-1 16,-4 0-1-16,2 0 1 15,0 0 0-15,-2-1 0 16,0 3 0-16,2-2 1 0,1 0-1 16,-1 2 0-16,2 0 0 15,1-2 0-15,-1 2 0 16,1 2 0-16,3-2 0 15,-3 0 0-15,1 0-1 16,-3 0 2-16,5 2-2 16,-5-2 1-16,3 2 0 15,-1-2 0-15,1-2 1 16,-1 4-2-16,-1-4 1 16,-2-2 1-16,0 2-1 15,0-3 1-15,-2 1-1 16,1 1 0-16,0-1 0 15,-1 1 0-15,0-3 0 0,2 3 0 16,-1 1 0-16,3-2 0 16,0 1 0-16,-1 1 0 15,5-2 0-15,-1 1 0 16,0-1 0-16,2 2 0 16,-1 0 0-16,-1 1 0 15,-2-1 0-15,1 0 0 16,-2 2 0-16,-3-2 0 15,0 2 0-15,-1 0 0 16,-4-2 0-16,1 1 0 16,1-1 0-16,-2 0 0 15,-1 0 0-15,0 0 0 16,-3 1 0-16,1-3 0 0,-2 0 0 16,0 1 0-16,-1 1 0 15,-17-7 0 1,30 13 0-16,-14-6 0 0,1-2 0 15,-17-5 0-15,29 13 0 16,-29-13 0-16,28 12 0 16,-28-12 0-16,28 11 0 15,-28-11 0-15,25 11 0 16,-25-11 0-16,25 13 0 16,-25-13 0-16,29 14 0 15,-13-9 0-15,-16-5 0 16,29 13 0-16,-13-8 0 15,1 3 0-15,1-3 0 16,-18-5 0-16,30 13 0 0,-14-6 0 16,-16-7 0-1,33 14 0-15,-17-8 0 16,0 1 0-16,1-2 0 0,1 2 0 16,0 1 0-16,0-1 0 15,2 0 0-15,-2 2 0 16,2-4 0-16,-2 4 0 15,1-2 0-15,-2 1 0 16,3-1 0-16,-2 2 0 16,0 0 0-16,0 0 0 15,0 0 0-15,0 0 0 16,0 2 0-16,0-1 0 16,-2-1 0-16,2 2 0 0,-18-11 0 15,31 16 0 1,-15-5 0-16,-16-11 0 15,31 18 0-15,-15-9 0 0,-16-9 0 16,31 20 0-16,-15-11 0 16,-16-9 0-16,31 22 0 15,-15-12 0-15,0 3 0 16,0-2 0-16,1-2 0 16,-1 2 0-16,0-1 0 15,0 1 0-15,0-2 0 16,1 2 0-16,-1-2 0 15,2 0 0-15,2 4 0 16,0-4 0-16,0 1 0 16,1 3 0-16,3-2-1 15,-3 0 1-15,1-1 0 0,0-1 0 16,-1 2 0-16,1-2 0 16,0 0 0-16,1 0 0 15,0 0 0-15,1 0 0 16,-1 2 0-16,3 0 0 15,1-1 0-15,-2 1 1 16,2 0-1-16,0 2 0 16,0-3 0-16,-2 1 0 15,3 0 0-15,-3-2 0 0,0 0 0 16,-2 0 0 0,3 0 0-16,-1 0 0 15,0-2 0-15,4 2 0 16,-2 0 0-16,4-2 0 0,-2 2 0 15,1 0 0-15,3-1 0 16,-2-1 0-16,-1 0 0 16,1 0 0-16,0-1 0 15,-1 1 0-15,-1-2 0 16,0 2 0-16,2-1 0 16,-2-1 0-16,-1 2 0 15,1 1 0-15,2-1 0 16,-2 0 0-16,0 0 0 15,0 0 0-15,-1-1 0 16,1 1 0-16,0-2 0 16,2 1 0-16,-4-3 0 15,4 3 0-15,-4-3 0 0,2 3 0 16,-1-1 0-16,0-1 0 16,-1 1 0-16,-2 2 0 15,2-1 0-15,-2-1 0 16,0 1 0-16,2-1 0 15,-1 2 0-15,-3-1 0 16,1 1 0-16,-3-2 0 16,3 2 0-16,-3 2 0 15,1-1 0-15,-2 1 0 16,2 0 0-16,-1 0 0 16,3 0 0-16,-1 0 0 15,1 0 0-15,1-2 0 16,-2 0 0-16,3 0 0 0,-1-1 0 15,0-1 0-15,0 2 0 16,-1 0 0 0,1 2 0-16,-1-2 0 15,-1-1 0-15,0 1 0 0,3 2 0 16,-1-2 0-16,0 2 0 16,2-2 0-16,0 2 0 15,-1 0 0-15,1 2 0 16,0-2 0-16,2-2 0 15,-2 4 0-15,2-4 0 16,-1 1 0-16,0-1 0 16,2-2 0-16,-1 1 0 15,0-3 0-15,0 1 0 0,-2-1 0 16,0-1 0 0,0 2 0-16,0-2 0 15,0-1 0-15,0-1 0 16,-2 2 0-16,1-2 0 0,-1 0 0 15,0 0 0-15,1 0 0 16,-3-2 0-16,2 2 0 16,0-1 0-16,-1 1 0 15,1 0 0-15,-1-4 0 16,-1 4 0-16,2 0 0 16,-1 0 0-16,-2 0 0 15,-1 0 0-15,3 0 0 0,-1 0 0 16,1 2 0-16,3-4 0 15,-2 2 0 1,2 0 0-16,2-2 0 16,1 2 0-16,-1 0 0 15,2 0 0-15,0-2 0 0,-2 2 0 16,-1-1 0-16,1 1 0 16,0-2 0-16,-2 0 0 15,0 0 0-15,0 0 0 16,-1 1 0-16,1-1 0 15,0-2 0-15,-2 2 0 16,2-1 0-16,-2 1 0 16,2 0 0-16,0-1 0 15,1 1 0-15,-3 0 0 16,2 0 0-16,0 0 0 16,0 1 0-16,0-1 0 15,0 0 0-15,4 0 0 0,0 2 0 16,1-2 0-16,0 1 0 15,1-1 0-15,3 0 0 16,0 0 0-16,0 0 0 16,0-1 0-16,2-1 0 15,-2-1 0-15,2 3 0 16,0-3 0-16,0 1 0 16,-2 0 0-16,2-1 0 15,0 1 0-15,-2 3 0 16,2-5 0-16,0 3 0 15,0-3 0-15,-2-1 0 16,3 2 0-16,1-1 0 16,0 1 0-16,-2-2 0 0,3 1 0 15,-3 1 0-15,2 1 0 16,-2 1 0-16,0-3 0 16,-1 1 0-16,1 1 0 15,-2-1 0-15,1 0 0 16,-1-1 0-16,-2 1 0 15,2 1 0-15,-4-3 0 16,1 3 0-16,-2-1 0 16,1 1 0-16,-1 1 0 15,-2-4 0-15,1 3 0 16,-3-1 0-16,2 3 0 16,-2-2 0-16,4 1 0 15,-4-1 0-15,4 0 0 0,-1 3 0 16,3-3 0-16,-2 2 0 15,1-1 0-15,-1-1 0 16,-2 0 0-16,1 4 0 16,-1-3 0-16,0-1 0 15,-2 1 0-15,2-1 0 16,-2-1 0-16,2-1 0 16,0 1 0-16,-4-1 0 15,0 1 0-15,2 0 0 16,-5-3 0-16,1 3 0 15,1-2 0-15,-2 1 0 16,-1-1 0-16,3 0 0 16,-3 0 0-16,5 0 0 0,-3-1 0 15,4 3 0-15,-3 0 0 16,1-1 0-16,0 1 0 16,0 1 0-1,2-1 0-15,0-1 0 0,2 1 0 16,-2 0 0-16,4-1 0 15,0 1 0-15,-1-1 0 16,1-1 0-16,-2 2 0 16,2-1 0-16,-2 1 0 15,-2 0 0-15,1-1 0 16,1-1 0-16,0 2 0 16,0-3 0-16,-2 1 0 0,2-2 0 15,0 2 0-15,0 0 0 16,-4-2 0-1,2 2 0-15,0-1 0 0,-2-1 0 16,1 2 0 0,-3 2 0-16,1-1 0 0,-1-1 0 15,-1 0 0-15,1 2 0 16,-1-3 0-16,1 3 0 16,1-2 0-16,-1-4 0 15,4 2 0-15,0-2 0 16,0 0 0-16,0 1 0 15,-1-3 0-15,-1 1 0 16,-2 1 0-16,1 2 0 0,-4-2 0 16,-2-2 0-1,0 4 0-15,2-1 0 16,0-1 0-16,-1-2 0 16,3 2 0-16,-2-1 0 0,0 1 0 15,1-2 0-15,-1-1 0 16,0 1 0-16,0-1 0 15,-2 1 0-15,0-3 0 16,-2 0 0-16,0 0 0 16,1 0 0-16,-1-1 0 15,0 1 0-15,-1 0 0 16,1 0 0-16,-16 16 0 16,27-33 0-16,-27 33 0 15,29-28 0-15,-13 13 0 16,-16 15 0-16,31-30 0 15,-31 30 0-15,29-27 0 16,-13 14 0-16,0 0 0 0,-16 13 0 16,29-25 0-16,-29 25 0 15,29-21 0-15,-11 10 0 16,-2 0 0-16,-16 11 0 16,31-21 0-16,-31 21 0 15,30-22 0-15,-13 11 0 16,-1 0 0-16,0 2 0 15,0-1 0-15,-16 10 0 16,33-18 0-16,-17 7 0 16,2 2 0-16,0-2 0 15,0 2 0-15,2-2 0 16,-2 0 0-16,0 2 0 16,0 0 0-16,0 0 0 0,2-1 0 15,-4 1 0-15,2 0 0 16,-1 0 0-16,1-2 0 15,0 2 0-15,0-2 0 16,2 0 0-16,-2 2 0 16,0-2 0-16,0-1 0 15,-2 1 0-15,0 0 0 16,0 0 0-16,1 1 0 16,-1-3 0-16,0 2 0 15,2 0 0-15,-2 1 0 16,3-1 0-16,0-2 0 15,1 2 0-15,0-1 0 16,0-1 0-16,0 1 0 0,-2-1 0 16,2-1 0-16,-2 1 0 15,2 1 0-15,1-1 0 16,-1 2 0 0,2-1 0-16,-1-1 0 0,5 0 0 15,-1 3 0-15,0-1 0 16,0-2 0-16,2 2 0 15,-1-1 0-15,-1-1 0 16,2 1 0-16,-2-1 0 16,2-1 0-16,-1 1 0 15,3 0 0-15,-1-1 0 16,-1 3 0-16,2-1 0 16,0 1 0-16,2 2 0 0,0 0 0 15,-1 0 0-15,-1 0 0 16,0-2 0-16,2 2 0 15,-1 0 0 1,1-2 0-16,-2 4 0 0,3-2 0 16,-1 2 0-16,3 0 0 15,-1-1 0-15,1 1 0 16,2 2 0-16,4-1 0 16,0-1 0-16,-3 2 0 15,5-1 0-15,3-1 0 16,2 4 0-16,-2-3 0 15,0 1 0-15,2-1 0 0,2 3 0 16,0-3 0-16,1 3 0 16,-1-1 0-1,1 1 0-15,3 1 0 16,1 0 0-16,0 0 0 0,-4 0 0 16,1 2 0-16,-4-1 0 15,0 1 0-15,-4 0 0 16,-1 0 0-16,-3-4 0 15,-1 4 0-15,0 2 0 16,0-2 0-16,0 0 0 16,0 0 0-16,1 0 0 15,-2 0 0-15,2 0 0 16,-1 0 0-16,2 0 0 0,0 0 0 16,-3 0 0-1,3 2 0-15,-4-1 0 16,4 1 0-16,-6-2 0 15,0 0 0-15,-1 2 0 0,-1-2 0 16,1 0 0-16,-2 2 0 16,-1-2 0-16,-1 2 0 15,0-1 0-15,2 1 0 16,-1 0 0-16,-1 0 0 16,2 0 0-16,-2-1 0 15,1-1 0-15,-1 0 0 16,0 0 0-16,-2 0 0 15,0 2 0-15,0 0 0 16,-1-2 0-16,-1 2 0 16,-2-2 0-16,1 0 0 15,-1 0 0-15,-1 2 0 16,1-2 0-16,-1 1 0 0,3-1 0 16,-3 2 0-16,3-2 0 15,-1 0 0-15,-3 2 0 16,3-2 0-16,-1 0 0 15,1 0 0-15,-1 2 0 16,2-2 0-16,-1 2 0 16,3-1 0-16,-4-1 0 15,3 2 0-15,-1 0 0 16,2-2 0-16,0 0 0 16,-2 2 0-16,4 0 0 15,-4-1 0-15,3-1 0 16,-1 2 0-16,0 2 0 15,-2-2 0-15,-2 1 0 0,1 1 0 16,-1-2 0-16,1 1 0 16,1-1 0-16,0 2 0 15,-1-1 0-15,1 3 0 16,0-3 0-16,2 3 0 16,0-1 0-16,2 0 0 15,-2 1 0-15,2 1 0 16,-2 2 0-16,0-4 0 15,0 3 0-15,2 1 0 16,-2-2 0-16,-1 0 0 16,2 4 0-16,0-2 0 15,-1-2 0-15,1 0 0 16,1 0 0-16,-2 2 0 0,0 0 0 16,2 2 0-16,-3-2 0 15,1 2 0 1,-2 0 0-16,2 1 0 0,-2 1 0 15,2 1 0-15,2-1 0 16,-2 1 0-16,4 1 0 16,-2-3 0-16,1 3 0 15,1-3 0-15,2 1 0 16,-1-2 0-16,-1 0 0 16,3 1 0-16,-1-3 0 15,1 4 0-15,0-2 0 16,0 3 0-16,-1-3 0 0,1 3 0 15,-1-3 0 1,-1 1 0-16,2-3 0 0,1 2 0 16,-1-2 0-16,4-2 0 15,-2 2 0 1,0-1 0-16,4 1 0 0,-1 0 0 16,-1 0 0-16,2-2 0 15,-2 0 0-15,-2 2 0 16,0-4 0-16,0 3 0 15,-3-1 0-15,3 0 0 16,-2-2 0-16,2 3 0 16,0-1 0-16,2-2 0 15,2 2 0-15,-2-1 0 0,1-1 0 16,3 2 0-16,-1-1 0 16,6 1 0-1,-2 0 0-15,2 4 0 16,2-2 0-16,2-2 0 0,-1 4 0 15,1-4 0-15,-3 2 0 16,-3 0 0-16,2-2 0 16,0 1 0-16,-5 1 0 15,-1-2 0-15,1 0 0 16,3 2 0-16,2 0 0 16,-2 0 0-16,5 0 0 15,-1 2 0-15,4-2 0 16,-1 2 0-16,2-1 0 0,-5 1 0 15,-1 2 0 1,1-2 0-16,0-1 0 16,-2 1 0-16,0 0 0 15,-2 0 0-15,-2 0 0 0,4 1 0 16,-4-1 0-16,1 0 0 16,-5 3 0-16,-1-3 0 15,0 1 0-15,-4 3 0 16,-1-1 0-16,-2-1 0 15,-1 1 0-15,-5-1 0 16,3-1 0-16,-5-1 0 16,2 2 0-16,-1-1 0 15,-3-1 0-15,-1-2 0 16,-2 0 0-16,2 0 0 16,-4-2 0-16,2-1 0 15,-18-6 0-15,26 11 0 16,-26-11 0-16,27 9 0 0,-27-9 0 15,21 10 0-15,-21-10 0 16,20 15 0-16,-20-15-11 16,16 12-19-16,-16-12-1 15,0 0-2-15,0 0-1 16,-1 20-2-16,1-20-2 16,0 0 5-16,18-7 25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5:53.6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9BF051-4E6E-40F8-989B-09A47D3F33E1}" emma:medium="tactile" emma:mode="ink">
          <msink:context xmlns:msink="http://schemas.microsoft.com/ink/2010/main" type="inkDrawing" rotatedBoundingBox="2423,10465 2574,10504 2565,10540 2414,10501" semanticType="callout" shapeName="Other">
            <msink:sourceLink direction="with" ref="{14ADCA92-4DAF-403A-AA7C-D4F1BAA0B17A}"/>
          </msink:context>
        </emma:interpretation>
      </emma:emma>
    </inkml:annotationXML>
    <inkml:trace contextRef="#ctx0" brushRef="#br0">0 6 7 0,'0'0'7'15,"16"-7"-1"-15,-16 7-2 16,20 0 1-16,-20 0-1 16,27 0-1-16,-11 2 0 15,-16-2-2-15,27 3 0 16,-27-3-2-16,23 9-3 15,-23-9-3-15,17 18-3 16,-17-18-2-16,2 22 6 16,-2-22 6-16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24.06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4-02-04T13:17:28.598"/>
    </inkml:context>
  </inkml:definitions>
  <inkml:traceGroup>
    <inkml:annotationXML>
      <emma:emma xmlns:emma="http://www.w3.org/2003/04/emma" version="1.0">
        <emma:interpretation id="{753F6919-AFFC-42CB-B325-9D6D2EF2F492}" emma:medium="tactile" emma:mode="ink">
          <msink:context xmlns:msink="http://schemas.microsoft.com/ink/2010/main" type="writingRegion" rotatedBoundingBox="4011,4740 13100,4548 13259,12062 4170,12255"/>
        </emma:interpretation>
      </emma:emma>
    </inkml:annotationXML>
    <inkml:traceGroup>
      <inkml:annotationXML>
        <emma:emma xmlns:emma="http://www.w3.org/2003/04/emma" version="1.0">
          <emma:interpretation id="{1DA76A58-5C7D-4CC6-A5E2-2AC693ACDF3F}" emma:medium="tactile" emma:mode="ink">
            <msink:context xmlns:msink="http://schemas.microsoft.com/ink/2010/main" type="paragraph" rotatedBoundingBox="5547,4708 6085,4708 6085,11256 5547,112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41FDA6-58E9-42BF-8ABC-51C177833040}" emma:medium="tactile" emma:mode="ink">
              <msink:context xmlns:msink="http://schemas.microsoft.com/ink/2010/main" type="inkBullet" rotatedBoundingBox="5704,4697 6147,11251 5990,11262 5547,4708"/>
            </emma:interpretation>
            <emma:one-of disjunction-type="recognition" id="oneOf0">
              <emma:interpretation id="interp0" emma:lang="en-US" emma:confidence="0">
                <emma:literal>:</emma:literal>
              </emma:interpretation>
              <emma:interpretation id="interp1" emma:lang="en-US" emma:confidence="0">
                <emma:literal>"</emma:literal>
              </emma:interpretation>
              <emma:interpretation id="interp2" emma:lang="en-US" emma:confidence="0">
                <emma:literal>+</emma:literal>
              </emma:interpretation>
              <emma:interpretation id="interp3" emma:lang="en-US" emma:confidence="0">
                <emma:literal>!</emma:literal>
              </emma:interpretation>
              <emma:interpretation id="interp4" emma:lang="en-US" emma:confidence="0">
                <emma:literal>Y</emma:literal>
              </emma:interpretation>
            </emma:one-of>
          </emma:emma>
        </inkml:annotationXML>
        <inkml:trace contextRef="#ctx0" brushRef="#br0">0 0 15 0,'0'0'8'0,"0"0"-1"16,0 0-1-16,7 18 1 16,-7-18 1-16,4 18-2 15,-4-18 1-15,4 25-1 16,-1-7-1-16,1 2 0 15,1 2-2-15,1 1 1 16,-3 2-3-16,1 2 0 16,1 2 0-16,-1 0-1 0,0-2 0 15,1 0-4-15,-3-4-3 16,3 2-3-16,-1-5-2 16,-1 0-3-1,1 0 1-15,1 0 0 0,-1 1 1 16</inkml:trace>
        <inkml:trace contextRef="#ctx0" brushRef="#br0" timeOffset="212.8499">123 803 14 0,'0'28'8'15,"0"-2"-1"-15,0-1-3 0,0-5-3 16,0-1-1-16,2 1 0 15,-2-20 0-15,5 29 0 16,-5-29-2-16,7 25 0 16,-7-25-3-16,9 27-1 15,-9-27-2-15,15 25 0 16,-15-25 6-16</inkml:trace>
        <inkml:trace contextRef="#ctx0" brushRef="#br0" timeOffset="412.6654">211 1369 10 0,'-3'29'6'15,"1"0"-3"-15,0-2-1 16,2 0-1-16,-2 0 0 16,4-2-1-16,0 0 0 15,0 2-1-15,1-1 0 0,-1 1-1 16,0 0-1-16,2-2-2 15,-1 2-2-15,-1 0 4 16,5 3 3-16</inkml:trace>
        <inkml:trace contextRef="#ctx0" brushRef="#br0" timeOffset="759.6654">377 3327 4 0,'2'32'2'16,"0"-3"-2"-16,0-4-1 0,0-3-3 15,1 0 4-15,-3-4 0 16,6 0 0-16</inkml:trace>
        <inkml:trace contextRef="#ctx0" brushRef="#br0" timeOffset="1480.792">433 5274 15 0,'-2'18'7'15,"1"0"-2"-15,-1-2 0 16,2-16 0 0,0 22 0-16,0-22-1 0,0 18 0 15,0-18 0-15,0 19-1 16,0-19 1-16,2 24 0 15,-2-8-3-15,-2 0 1 16,4 2-2-16,-2 0-1 16,1-2-2-16,1 1-2 15,-2-17-3-15,2 27-3 16,-2-27-1-16,2 23-2 0,-2-23 1 16,-2 23 13-16</inkml:trace>
        <inkml:trace contextRef="#ctx0" brushRef="#br0" timeOffset="1924.5697">442 5904 63 0,'0'23'39'16,"0"6"-3"-16,-7-8-7 0,9 6-7 16,-8-5-4-16,8 5-2 15,-7-4-5-15,7 4-6 16,-1-1-9-16,-1-7-6 15,9 8-5-15,-7-5-2 16,7 3 0-16,-3-3 0 16,6 5 1-16,-6-6 2 15,5 6 4-15,-4 0 3 16,0-2 5-16,0 4 2 0,-1 0 0 16,-1-4 0-1,0 0 0-15,-1-1-4 16,0-4-3-16,-4-20-6 15,7 25-6-15,-7-25-1 0,0 0-1 16,0 0 0-16,0 0 17 16</inkml:trace>
      </inkml:traceGroup>
    </inkml:traceGroup>
    <inkml:traceGroup>
      <inkml:annotationXML>
        <emma:emma xmlns:emma="http://www.w3.org/2003/04/emma" version="1.0">
          <emma:interpretation id="{CF01C19F-E9B5-45EC-B0FD-5E4427BABAA0}" emma:medium="tactile" emma:mode="ink">
            <msink:context xmlns:msink="http://schemas.microsoft.com/ink/2010/main" type="paragraph" rotatedBoundingBox="4131,10404 13220,10212 13259,12062 4170,12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09D187-1F2E-4038-8AD5-6EFBA2F3EDE5}" emma:medium="tactile" emma:mode="ink">
              <msink:context xmlns:msink="http://schemas.microsoft.com/ink/2010/main" type="line" rotatedBoundingBox="4131,10404 13220,10212 13259,12062 4170,12255"/>
            </emma:interpretation>
          </emma:emma>
        </inkml:annotationXML>
        <inkml:traceGroup>
          <inkml:annotationXML>
            <emma:emma xmlns:emma="http://www.w3.org/2003/04/emma" version="1.0">
              <emma:interpretation id="{2DF9C401-63CA-49C3-A1DC-E97A3056924D}" emma:medium="tactile" emma:mode="ink">
                <msink:context xmlns:msink="http://schemas.microsoft.com/ink/2010/main" type="inkWord" rotatedBoundingBox="4171,10849 8943,11026 8900,12166 4129,11989"/>
              </emma:interpretation>
              <emma:one-of disjunction-type="recognition" id="oneOf1">
                <emma:interpretation id="interp5" emma:lang="en-US" emma:confidence="1">
                  <emma:literal>restoring</emma:literal>
                </emma:interpretation>
                <emma:interpretation id="interp6" emma:lang="en-US" emma:confidence="0">
                  <emma:literal>•Restoring</emma:literal>
                </emma:interpretation>
              </emma:one-of>
            </emma:emma>
          </inkml:annotationXML>
          <inkml:trace contextRef="#ctx0" brushRef="#br1" timeOffset="18421.595">-1337 6719 45 0,'-20'-33'24'0,"20"33"6"16,-16-25-3-16,16 25-2 16,-14-16-2-16,14 16-2 0,0 0-4 15,0 0-3-15,0 0-6 16,-8 27-6-16,12-5-2 15,5 1 1 1,-2 6-1-16,6-2 0 0,-4 3 0 16,2-3 0-16,1-3 0 15,-3-5 0-15,0-2 0 16,-9-17 0-16,0 0 0 16,13 16-1-16,-13-16-1 15,-4-18 1-15,1 2-1 16,-1-8 1-16,-1-3 0 15,-1-5-1-15,3-2 1 16,3 0 1-16,3-2 0 0,3 3 0 16,5 1 0-16,3 7-1 15,2 1 1 1,2 4 0-16,4 6 0 0,-1 3-1 16,1 4 1-16,-2 0-5 15,3 9-10-15,-23-2-6 16,36 3-7-16,-36-3-3 15,33 13-2-15,-33-13-1 16,36 12 0-16,-18-3 12 16</inkml:trace>
          <inkml:trace contextRef="#ctx0" brushRef="#br1" timeOffset="19012.3673">-879 6812 86 0,'0'0'35'0,"0"0"-1"16,0 0-10-16,23-28-8 16,-6 19-3-16,-17 9-4 15,34-26-1-15,-12 10-3 16,1 4-5-16,0-5 0 15,3 3 0-15,-3-2 0 0,1 1 0 16,-3-1 0 0,-3 2 0-16,-18 14 0 15,27-27 1-15,-27 27-1 16,15-27 1-16,-15 27-1 0,0-27 1 16,-8 11 1-16,1-1 0 15,-5 1-1-15,-5 2-1 16,-1-1 0-16,-1 3 0 15,-1 5 0-15,-2-1-1 16,4 7 0-16,0 2-1 16,2 3 2-16,16-4-1 15,-27 20 1-15,16-4 0 16,4 4-1-16,-1 1 2 16,5 5-2-16,3 1 2 15,3 3-1-15,5 1 1 16,3-1 0-16,5 3 0 15,4-6 0-15,5 2 0 0,4-2-1 16,3-2 0-16,4-4 0 16,2-3 0-16,0-2-1 15,0-7-1-15,-2-3-1 16,-6-6-10-16,6 2-9 16,-12-11-7-16,3 1-6 15,-9-8 1-15,4 5-1 16,-10-7 0-16,3 2 7 15</inkml:trace>
          <inkml:trace contextRef="#ctx0" brushRef="#br1" timeOffset="19685.375">255 6370 89 0,'0'0'26'0,"-31"1"-1"15,10-2-10-15,1 1-6 0,-5-2 3 16,1 2-2-16,-3 0-1 16,0 3 0-16,-4 3 0 15,4 3 0 1,-3-2 0-16,3 6-3 0,1 1-6 16,3 2-1-16,5 2 1 15,5 0 0-15,6 0 1 16,7-2-1-16,6 1 0 15,-6-17 0-15,32 25 0 16,-7-16 1-16,0-4-1 16,8 1-1-16,-1-1 0 15,3 0 1-15,1-1-1 0,-2 1 1 16,0 4 0-16,-3 4 1 16,-2 0-1-16,-4 3 2 15,-5-2-1 1,-2 4 1-16,-7 0-2 15,-6 2 1-15,-7 0-1 0,-5-2 0 16,-6 0 0-16,-6 0-1 16,-9-2 0-16,-4 0-1 15,-8-3 2-15,-5-3 0 16,2-2-1-16,-4-3 1 16,2-3 0-16,4-4 1 15,8-2-1-15,8-5 0 16,25 9-2-16,-16-27-12 15,28 11-11-15,6-7-6 16,17-2-3-16,2-8-1 16,12 3-1-16,0-4 0 15</inkml:trace>
          <inkml:trace contextRef="#ctx0" brushRef="#br1" timeOffset="20327.6617">426 6618 150 0,'0'0'35'0,"0"0"-2"16,18-5-15-16,2-8-14 0,9-1-6 15,2-3-3-15,-3-2-10 16,10 2-10-16,-7-1-6 16,5 4-3-16,-2-4 1 15,2 7-2-15,-3-3 1 16</inkml:trace>
          <inkml:trace contextRef="#ctx0" brushRef="#br1" timeOffset="20120.8195">661 6217 83 0,'0'0'36'16,"-18"27"-1"-16,16-6-5 15,-6-4-5-15,12 9-8 16,-6-6-4-16,11 11-8 16,-3-2-3-16,3 5-2 15,0 0 2-15,2 2-1 16,-2 4-1-16,0 5 0 15,0 1 0-15,-2-1 0 16,0 2 0-16,0-2 0 16,0 0-1-16,-3-9-8 15,5 4-8-15,-7-17-6 0,3 2-6 16,-5-25-5-16,4 22-1 16,-4-22 0-16,0 0 1 15,-20-24 6-15</inkml:trace>
          <inkml:trace contextRef="#ctx0" brushRef="#br1" timeOffset="20937.412">1043 6582 45 0,'18'-23'22'16,"-14"5"2"-16,-4 18 2 0,2-35-1 15,-2 35-2-15,-8-34-2 16,8 34-1-16,-14-27-2 16,14 27-4-16,-22-12-5 15,22 12-8-15,-23-6-1 16,23 6 0-16,-29 7-1 16,29-7 0-16,-31 18-1 15,15-5 1-15,2 3 1 0,1 4 0 16,0 3 0-16,4 4 1 15,4 4 0 1,7 1 0-16,3 4-1 16,6-3 0-16,5 1-1 0,2-5 1 15,6-2-2-15,3-6 1 16,2-5-1-16,1-7 1 16,1-5 0-16,0-6 0 15,-1-5 1-15,1-6-1 16,-4-3 1-16,-3-2 0 15,-5-5 0-15,-2 1 0 16,-7-1 0-16,-2-2 0 16,-7-2 0-16,-6 5 0 0,-6-3 1 15,-5 3 0 1,-2 3 1-16,-4 1-1 16,-1 1 1-16,1 5-1 15,1 3 0-15,21 9-5 0,-24-15-8 16,24 15-6-16,0 0-5 15,0 0-6-15,11-18-3 16,-11 18-3-16,34-14 0 16,-14 3 4-16,7 0 8 15</inkml:trace>
          <inkml:trace contextRef="#ctx0" brushRef="#br1" timeOffset="21356.7998">1337 6483 117 0,'-9'20'36'16,"9"9"0"-16,-7-6-7 16,12 11-8-16,-3-3-9 0,7 3-11 15,6 2-2-15,-1 0 0 16,2-2 0-16,1-5 0 16,1-4 0-16,-2-3 0 15,-16-22 0-15,29 21 0 16,-29-21 1-16,16-3-1 15,-16 3 0-15,4-24-1 16,-6 8-2-16,-4-11 1 16,1 2 0-16,-4-4 0 15,-2-1 3-15,2 1 0 16,2 0 1-16,2 0 1 16,1 2 1-16,4 4 0 15,5-1 0-15,3 6-1 0,4 0-2 16,4 4 0-16,1 3 0 15,2 0 0-15,1 6-1 16,0 1-7-16,5 6-8 16,-3-4-5-16,5 8-3 15,-3-4-4-15,3 3-4 16,-6-1 0-16,5 3-1 16,-3-2 8-16,-5-1 7 15</inkml:trace>
          <inkml:trace contextRef="#ctx0" brushRef="#br1" timeOffset="21544.6973">1844 6677 101 0,'-3'33'32'16,"6"1"0"-16,-3-7-9 15,8 2-8-15,-3-8-14 0,4-5-10 16,-9-16-10-16,23 11-8 15,-23-11-5-15,28-23-2 16,-14-1 0-16,-3-8 2 16</inkml:trace>
          <inkml:trace contextRef="#ctx0" brushRef="#br1" timeOffset="22280.8353">2133 6539 108 0,'0'0'34'0,"0"0"-3"0,-2 21-6 15,2-21-6-15,0 0-5 16,13 29-3-16,-2-7-4 15,0 3-5-15,3 4-2 16,2 1 0-16,0-3 0 16,-3 2 0-16,3-2 0 15,-3-4 0-15,-13-23 0 16,22 29-1-16,-22-29 1 16,0 0 0-16,16 15 0 0,-16-15 0 15,0 0 0 1,0-17-1-16,0 17 1 15,-6-30 0-15,3 7-1 16,-1-6 1-16,1-4 0 0,-1-1 0 16,2-4-1-16,4 2 1 15,2 2-1-15,3 2 1 16,4 5 0-16,3 5 0 16,4 8 0-16,6 8 1 15,1 5-1-15,2 6 0 16,4 8 1-16,1 3-1 15,1 5 1-15,-3 3-1 16,-1 1 1-16,-2 2-1 16,-2-2 0-16,-3 0 0 15,-6-1 1-15,-1-4-1 16,-4-4-4-16,-1 2-7 16,-10-18-6-16,13 16-6 0,-13-16-5 15,0 0-3-15,22-22-2 16,-4 10 1-16,-4-8 3 15,11-3 7-15,4 1 6 16</inkml:trace>
          <inkml:trace contextRef="#ctx0" brushRef="#br1" timeOffset="23092.1264">3268 6605 23 0,'22'6'7'0,"-6"-3"2"15,-16-3-2-15,25 2 1 16,-25-2 2-16,0 0 3 0,0 0 4 16,18-2 7-16,-18 2 1 15,0 0 1-15,0 0-3 16,-14-16-3-16,14 16-2 16,-20-16-4-16,4 5-3 15,-1 0-11-15,-2-1 0 16,-1-1 0-16,-4-1 0 15,-1 1 0-15,-4-1 0 16,-2 1 0-16,-1 2 0 16,0 1 0-16,-5 4 0 15,0 6 0-15,0 4 0 16,3 7 0-16,0 7 0 0,3 3 0 16,4 6 0-16,5 4 0 15,8 5 0-15,7 0 0 16,9 2 0-16,7-4 0 15,11-4 0 1,7-3 0-16,9-7 0 0,5-7-2 16,4-10 0-16,0-5 1 15,1-8 1-15,-5-6-1 16,-5-6 2-16,-9-1-1 16,-5-4 0-16,-8 1 0 15,-7-1 0-15,-3 4 0 16,-8 0 0-16,-1 3 1 15,0 4-1-15,5 16 1 0,-13-20-1 16,13 20 1-16,0 0-1 16,0 0 1-16,0 0-1 15,-4 16 1-15,12 0-1 16,2 6 0-16,3 5 0 16,2 3 0-16,3 8 0 15,0 5 0-15,3 4 0 16,-1 5 0-16,-2 4 0 15,-2 0 0-15,-3 5 0 16,-4-2 0-16,-5-1 0 16,-4-4 0-16,-8-2 0 15,-2-7 0-15,-5-2 0 16,-5-7 0-16,-1-7 0 0,-3-4 0 16,-1-7 0-16,0-5 0 15,-4-8 0-15,0-3 0 16,0-9 0-1,2-6 0-15,0-3 0 0,2-9 0 16,3 3-4-16,2-7-18 16,15 4-10-16,1-7-3 15,15 1 0-15,3-3 0 16,13 0 0-16,6-6-2 16</inkml:trace>
        </inkml:traceGroup>
        <inkml:traceGroup>
          <inkml:annotationXML>
            <emma:emma xmlns:emma="http://www.w3.org/2003/04/emma" version="1.0">
              <emma:interpretation id="{11B17834-E9E3-4544-B46B-449FBD002ABF}" emma:medium="tactile" emma:mode="ink">
                <msink:context xmlns:msink="http://schemas.microsoft.com/ink/2010/main" type="inkWord" rotatedBoundingBox="9227,10814 10435,10940 10347,11782 9138,11655"/>
              </emma:interpretation>
              <emma:one-of disjunction-type="recognition" id="oneOf2">
                <emma:interpretation id="interp7" emma:lang="en-US" emma:confidence="1">
                  <emma:literal>for</emma:literal>
                </emma:interpretation>
                <emma:interpretation id="interp8" emma:lang="en-US" emma:confidence="0">
                  <emma:literal>far</emma:literal>
                </emma:interpretation>
                <emma:interpretation id="interp9" emma:lang="en-US" emma:confidence="0">
                  <emma:literal>For</emma:literal>
                </emma:interpretation>
                <emma:interpretation id="interp10" emma:lang="en-US" emma:confidence="0">
                  <emma:literal>ford</emma:literal>
                </emma:interpretation>
                <emma:interpretation id="interp11" emma:lang="en-US" emma:confidence="0">
                  <emma:literal>fork</emma:literal>
                </emma:interpretation>
              </emma:one-of>
            </emma:emma>
          </inkml:annotationXML>
          <inkml:trace contextRef="#ctx0" brushRef="#br1" timeOffset="23775.9003">3961 6967 127 0,'0'0'35'0,"-13"18"-1"16,13-18-3-16,0 0-9 15,-20-14-16-15,20 14-6 16,-5-33 0-16,-2 10 0 0,-2-6 0 15,-2-5 0 1,-2-4 0-16,-3-5 0 16,-2-4 0-16,-4-1 0 15,-1-1 0-15,1-1 0 16,2 1 0-16,2 0 0 0,6 3 0 16,6-1 0-16,6 4 0 15,4 1 0-15,5 3 0 16,5 3-1-16,3 5 0 15,6 2 1-15,1 10 0 16,1 6 0-16,2 6 0 16,2 9-1-16,3 7-5 15,-8 0-9-15,6 10-6 16,-10 1-5-16,-2 7-3 16,-9-3-3-16,-3 6 2 15,-14-5-1-15,-4-1 6 16,-8-3 7-16,-9-5 6 0,-5-1 6 15,-8-8 6-15</inkml:trace>
          <inkml:trace contextRef="#ctx0" brushRef="#br1" timeOffset="23988.5494">3642 6470 136 0,'32'18'33'15,"-7"-16"0"-15,11 0-1 16,-3-7-13-16,5-1-17 15,1 1-2-15,-2-1 0 16,-3 1-1-16,-7-2-13 16,4 3-10-16,-10-3-6 15,1 2-2-15,-22 5 0 0,31-13 0 16,-31 13-1-16,21-14 4 16,-21 14 10-16,18-9 11 15</inkml:trace>
          <inkml:trace contextRef="#ctx0" brushRef="#br1" timeOffset="25042.335">4304 6479 28 0,'0'0'22'0,"0"0"2"0,0 0 3 15,0 0 3 1,-11-16 2-16,11 16-1 16,-20-18-7-16,4 6-5 15,16 12-6-15,-31-13-8 0,15 11-5 16,-4 0 0-16,0 4 0 16,2 2 0-16,-2 3 0 15,2 4 0-15,0 1 0 16,4 5 0-16,1 2 0 15,4 3 0-15,2 3 0 16,5 8 0-16,4-3 0 16,5 3 0-16,8 1 0 15,3-4 0-15,3-3 0 0,6-3 0 16,4-8 0 0,3-7 0-16,-1-4 0 15,-1-8 0-15,-1-6 0 16,-2-4 0-16,-6-3 0 0,-1-2 0 15,-6-4 0-15,-3 1 0 16,-6-3 0-16,-3 1 0 16,-6-2 0-16,-5 0 0 15,-4 1 0-15,-2-1 0 16,-3 2 0-16,-2-1 0 16,0 4 0-16,0 2 0 15,18 18 0-15,-27-25 0 16,27 25-6-16,0 0-8 15,-17-16-6-15,17 16-7 16,0 0-3-16,24-2-3 16,-24 2 1-16,32-7 2 15,-10 2 8-15,3-4 3 0,1 1 6 16,-1 1 7-16,0 2 4 16,-1 1 2-16,-5 4 0 15,-2 6 0-15,-17-6 0 16,21 27 11-16,-21-8 15 15,-7 1 7-15,2 5 1 16,-6-3 0-16,4 5-1 16,-6-5 0-16,6 1 0 15,-4-3-16-15,11 1-17 16,4 3 0-16,3-1 0 16,2 1 0-16,3-6 0 15,1 5 0-15,1-3 0 0,3-4 0 16,-17-16 0-16,27 25 0 15,-27-25 0-15,18 13 0 16,-18-13 0-16,0 0 0 16,0 0 0-16,5-29 0 15,-7 11 0-15,-1-7 0 16,-4 0 0-16,-1-2 0 16,3 0 0-16,-2 0 0 15,1 1 0-15,3 1 0 16,1 4 0-16,4-1 0 15,3 0 0-15,8 1 0 16,1 1 0-16,6 2 0 16,2 2 0-16,3 3 0 0,2 2 0 15,-2 4 0-15,1 4 0 16,-3 6-4-16,-7-1-15 16,2 11-6-16,-18-13-6 15,24 21-1-15,-24-21-1 16,16 25 0-16,-16-25 1 15,14 17 9-15,-14-17 6 16,24 3 12-16</inkml:trace>
        </inkml:traceGroup>
        <inkml:traceGroup>
          <inkml:annotationXML>
            <emma:emma xmlns:emma="http://www.w3.org/2003/04/emma" version="1.0">
              <emma:interpretation id="{A9784C98-9309-43F5-A7C1-DB4503EA4890}" emma:medium="tactile" emma:mode="ink">
                <msink:context xmlns:msink="http://schemas.microsoft.com/ink/2010/main" type="inkWord" rotatedBoundingBox="13157,10213 13219,10211 13225,10478 13163,10480"/>
              </emma:interpretation>
              <emma:one-of disjunction-type="recognition" id="oneOf3">
                <emma:interpretation id="interp12" emma:lang="en-US" emma:confidence="1">
                  <emma:literal>,</emma:literal>
                </emma:interpretation>
                <emma:interpretation id="interp13" emma:lang="en-US" emma:confidence="0">
                  <emma:literal>'</emma:literal>
                </emma:interpretation>
                <emma:interpretation id="interp14" emma:lang="en-US" emma:confidence="0">
                  <emma:literal>)</emma:literal>
                </emma:interpretation>
                <emma:interpretation id="interp15" emma:lang="en-US" emma:confidence="0">
                  <emma:literal>I</emma:literal>
                </emma:interpretation>
                <emma:interpretation id="interp16" emma:lang="en-US" emma:confidence="0">
                  <emma:literal>l</emma:literal>
                </emma:interpretation>
              </emma:one-of>
            </emma:emma>
          </inkml:annotationXML>
          <inkml:trace contextRef="#ctx1" brushRef="#br1">7673 5504 0,'0'0'0,"0"153"16,-57-38-16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29.3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ADCA92-4DAF-403A-AA7C-D4F1BAA0B17A}" emma:medium="tactile" emma:mode="ink">
          <msink:context xmlns:msink="http://schemas.microsoft.com/ink/2010/main" type="inkDrawing" rotatedBoundingBox="2881,10398 24876,10227 24879,10566 2883,10737" shapeName="Other">
            <msink:destinationLink direction="with" ref="{3C9BF051-4E6E-40F8-989B-09A47D3F33E1}"/>
            <msink:destinationLink direction="with" ref="{D131EC3F-2BF9-45C0-BBE8-87254B97E866}"/>
          </msink:context>
        </emma:interpretation>
      </emma:emma>
    </inkml:annotationXML>
    <inkml:trace contextRef="#ctx0" brushRef="#br0">0 292 4 0,'16'2'2'16,"4"-2"0"-16,-2 0 0 15,2-2 0-15,-2 0 0 0,6-2-1 16,-1 1 1-16,0-1-1 16,5-1-1-16,0 1 1 15,3-1-1 1,2-2 1-16,1 3 0 0,0 1 0 15,-1 1 1-15,-1 2 0 16,4 2 0-16,-3 1 1 16,-1 1 0-16,1 1 1 15,-1 2 0-15,-3-1 1 16,5-1-1-16,-3-1 1 16,0-1 0-16,-1-1-1 15,-1 0-1-15,2 0 0 16,-6-1 1-16,4 1-2 0,-4-4 0 15,4 4 0-15,-5-2 1 16,3 2-1-16,-2-2 0 16,0 4 0-16,2-1 1 15,0 1 0-15,-3 1 0 16,1 2 0-16,2 1 0 16,2-3 1-16,2 0-1 15,1 1-1-15,2-3 0 16,2 1 0-16,8-4 0 15,-5-2-1-15,5 0 0 16,-3-3 0-16,1 3 0 16,-3-1 1-16,-1-3-1 15,2 1 0-15,-6 1 0 0,2 2 0 16,-3 1 0-16,-1 1 0 16,-3-2-1-1,4 2 1-15,-8 0-1 16,0 0 0-16,-1 0 0 0,-1 0 0 15,1 0 1-15,-3-2-1 16,3 2 0-16,-3-2 1 16,5 2-1-16,-3-2 2 15,4 1-1-15,-2-1 1 16,4-2 0-16,4 2 0 16,-1-1 1-16,1 1 0 15,-3 0 0-15,3 0 0 0,-2 1 0 16,-1 2 1-1,-3-1-1-15,0 2 1 16,-1 2 0-16,3-1 1 16,-6 1 1-16,2 3 1 15,-1-3 0-15,1 5-1 0,0-4 0 16,2 4-1-16,-1-3 0 16,1 3-1-16,1-2-2 15,1-4-2-15,2 3 0 16,2-3 1-16,1 1-1 15,0-2 0-15,2 0 1 16,4-2-1-16,0 0 1 16,3 1-1-16,2-1 0 15,2 2 0-15,2-2 0 16,-1 4 1-16,1-4-1 16,3 0 0-16,-3 2 1 15,0-1-1-15,-2 1 1 0,-2-4-1 16,0 2 1-16,-2-1-1 15,2-3 1-15,-1 2-1 16,1-1 0-16,0-1 1 16,2-1-1-16,2-1 1 15,-1 3-1-15,-1-3 0 16,2 3 0-16,-2-1 1 16,0 0-1-16,-2-1 0 15,2 1 0-15,0 3 0 16,-2-3 1-16,2 2-1 15,-2 0 0-15,0 1 0 16,0-3 1-16,0 2-1 16,-3-1 0-16,1 1 1 0,0-4-1 15,-1 3 0-15,-1-1 1 16,3-1-1-16,-3-1 0 16,1 1 0-16,-1 0 1 15,1-1-1-15,-1 1 1 16,-1-2-1-16,1 1 0 15,1 1 1-15,-1 1-1 16,1 1 1-16,-1-1-1 16,3 2 0-16,-5-1 0 15,5 1 1-15,-5-3-1 16,3-1 0-16,1 3 1 16,0-5-1-16,2 3 0 15,1-2 1-15,1 0-1 0,-1 1 0 16,1 3 0-16,0-3 1 15,-3 3-1-15,-1 1 0 16,-2-2 0-16,3 2 0 16,-3 2 1-16,-1 0-1 15,1 0 0-15,-3 2 0 16,2 2 0-16,-2-2 1 16,0 1-1-16,-2-1 0 15,2 0 1-15,-2 0-1 16,4 1 0-16,-3-1 1 15,3 0-1-15,2 1 0 16,-1 1 0-16,2 0 0 16,-1-1 0-16,-1 3 1 0,3-3-2 15,-1 1 1-15,-1-2 0 16,3 1 0-16,-4-1 0 16,2 2 0-1,1-3 0-15,-1 1 0 0,-1-2 0 16,1 2 0-16,-2 0 0 15,1 1 0-15,1 1 0 16,-3 1 0-16,1 1 0 16,-1-1 0-16,0 2 1 15,-2-1-1-15,1-1 0 16,-3 2 0-16,2-1 0 16,-2-5 0-16,1 3 0 15,0 1 0-15,0 1 0 0,0-3 0 16,-1 1 0-16,4-2 0 15,0 1 0 1,0 1 0-16,1-2 0 16,1-2 0-16,3 0 0 0,2 2 0 15,0-4 0-15,1 4 0 16,1-4 0-16,1 2 0 16,-1 0 0-16,-2-2 0 15,0 0 0-15,-2 0 0 16,0 1 0-16,-1-3 0 15,1 0 0-15,0 1 0 16,0-1 0-16,0 1 0 0,0-1 0 16,0 0 0-1,-1 1 0-15,-1 3 0 16,2-2 0-16,0 0 0 16,2 2 0-16,2 0 0 0,1 2 0 15,3 0 0-15,1-2 0 16,3 0 0-16,1-2 0 15,2 0 0-15,-1-1 0 16,-1-1 0-16,0 0 0 16,1-1 0-16,1 1 0 15,-4-1 0-15,0 2 0 16,-2-1 0-16,0 2 0 16,-4-1 0-16,1 3 0 0,-6 0 0 15,0 0 0 1,0 3 0-16,-1-1 0 15,-3 2 0-15,1-1 0 16,-3-1-1-16,1 0 1 0,0-1 0 16,-4 1-1-16,0-2 1 15,0 0 0-15,-2 0 0 16,1 0 0-16,-3 4 0 16,1-4 0-16,-3 2 0 15,3-4 1-15,-1 4-2 16,-3-2 1-16,2 0 0 15,1 0 0-15,1 0 0 16,1 0 0-16,0 0 0 16,1 0 0-16,-1 1 0 15,2-1 0-15,2 0 0 16,1 0 0-16,1 0 0 16,2 0 0-16,1-1 0 0,4-1 0 15,-2-2 0-15,0 1 0 16,2 1 0-16,-2-2 0 15,0 1 0-15,0 1 0 16,0-2 0-16,-1 3 0 16,-1-1 0-16,-1 0 0 15,-3 2-1-15,-1-2 1 16,-4-1 0-16,1 1 0 16,-3 0 0-16,-1-2 0 15,0 1 0-15,-1 1 0 16,3-3 0-16,-3-1 0 15,5 3 0-15,-1-3 0 16,2 1 0-16,0-2 0 0,0 3 0 16,2 0 0-16,0 1 0 15,-2 1 0-15,0 2 0 16,-1 0 0 0,-1 2 0-16,2 1 0 0,-4-1 0 15,3 2 0-15,-1-1 0 16,4-1 0-16,0 2-1 15,1-2 1-15,3 1 0 16,1-1-1-16,4 0 1 16,2 0 0-16,1-1 0 15,3 3 0-15,1-4 0 16,-2 2 0-16,4-2 0 16,-2 2 0-16,2-1 0 0,-2 1 0 15,2 2 1 1,-2-2-1-16,1-1 0 15,0 1-1-15,-2 0 1 16,1 2 0-16,-2-1 0 0,-3 1 0 16,0-2 0-16,-2 3 0 15,1 2 0-15,1 0 0 16,0 2 0-16,1 0 1 16,3-3-2-16,1-1 1 15,0 0 0-15,-2-1 0 16,-1-2 0-16,-1 0 0 15,-1-1 0-15,-2 3 0 16,-2-2 0-16,-2 1 0 16,-1-1-1-16,-1 0 1 15,1 2 0-15,-4-3 0 16,1 1 0-16,-1 0 0 16,2 0 0-16,1-2 0 0,3 2 0 15,-5-1 0-15,7-1 0 16,-3 0 0-16,0 0 0 15,0 2 0-15,-1-2 0 16,0 2 0-16,1-2 0 16,4 0 0-16,-4 2 0 15,4 0-1-15,0-1 1 16,5 1 0-16,-3 0 0 0,1 0 0 16,1 0 0-1,1-1 0-15,-1-1 0 16,-1 2 0-16,1-2-1 15,-4 4 1-15,1-2 0 0,-1-1 0 16,-1-1 0-16,-3 2 0 16,-2 0 0-16,1 0 0 15,-2 0 0-15,-3-1-1 16,-2-1 1-16,-1 2 0 16,-5 2 0-16,0-4 0 15,-4 0 0-15,2 0 0 16,-3-4 0-16,1-1 1 15,0-2-1-15,4-2 0 16,2-2 0-16,1 0 0 16,6 0 0-16,-2 0 0 15,6 1 0-15,3-3 0 16,0 2 1-16,3 2-1 0,-1 0 0 16,6 2 0-16,-3-4 1 15,4 2-1-15,1-1 0 16,2 2 0-16,3-1 0 15,1 0 0-15,8 0 0 16,-1 0 0-16,1 0 0 16,1 0 1-16,1 2-1 15,-1 0 0-15,0 2 0 16,1-3 1-16,-5 1-2 16,1 2 1-16,2 1 0 15,1-1 0-15,-3 1 0 16,2-1 0-16,-3 1 0 15,-1-1 0-15,-3-1 0 0,-3 3 1 16,-3-3-1-16,-4 3 0 16,-1-1 0-16,-4-1 1 15,0 3-1-15,0-2 0 16,0 4 0-16,-2-1 0 16,2-1-1-16,-2 0 1 15,0 2 1-15,-4 2-2 16,-1 0 2-16,-4-1-1 15,-2 3 0-15,-1 1 0 16,-2-1 1-16,-3 1-1 16,1-1 0-16,0 0 0 15,0 1 0-15,2-1 0 16,-1-3 0-16,3 5 0 0,1-3 0 16,-1 1 0-1,-1 0 0-15,2-1 0 16,1 1 0-16,-1-2 0 15,0-1 0-15,2 1 0 0,-1-2 0 16,1 2 0-16,2-2 0 16,1 2 0-16,5 0 0 15,-1 1 0-15,2-1 0 16,4 0 0-16,1 1 0 16,1-1 0-16,1 0 0 15,0-2-1-15,-1 0 1 16,1 0 0-16,-1 0 0 0,-1 0 0 15,1 0 1-15,-1-4-1 16,1 3 0 0,1-1 0-16,-1 0 0 0,-1-2 0 15,3 1 0 1,-3 1 0-16,-1-2 0 0,1 3 0 16,-5 1 0-16,-1-2 1 15,-3 2-1-15,-5 0 0 16,-1 0 0-16,-3 2 0 15,-5-2 0-15,0 1 0 16,2 1 0-16,0 2 1 16,0-2-1-16,2 1 0 15,3-1 0-15,4 0 0 0,1 0 0 16,3 1 0 0,1-1 0-16,2 0 0 15,2 0 0-15,2 1 0 16,-2-1 0-16,-2 0 0 0,-3 1 0 15,-5-3 0-15,-2 0 0 16,-6 0 0-16,-6 0 0 16,-3-1 0-16,-20 1 0 15,23 0 0-15,-23 0 0 16,0 0 0-16,0 0 0 16,0 0-15-16,4-18-14 15,-4 18-6-15,-22-33 1 16,13 10-2-16,-3-17-2 15,3-7-1-15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34.5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1B86DF-41F8-4B52-9A68-D0E45C206311}" emma:medium="tactile" emma:mode="ink">
          <msink:context xmlns:msink="http://schemas.microsoft.com/ink/2010/main" type="inkDrawing" rotatedBoundingBox="2767,14252 25624,14189 25626,14887 2768,14950" shapeName="Other"/>
        </emma:interpretation>
      </emma:emma>
    </inkml:annotationXML>
    <inkml:trace contextRef="#ctx0" brushRef="#br0">0 407 10 0,'18'-7'6'0,"-18"7"0"16,31-16-5-16,-15 7-1 16,-16 9 0-1,31-16 1-15,-31 16 1 0,20-15 1 16,-20 15 1-16,0 0 1 15,20-14 0-15,-20 14 0 16,0 0-1-16,0 0-1 16,0 0 0-16,18-7-1 15,-18 7-1-15,0 0 2 16,0 0 1-16,21 1 0 16,-21-1 2-16,20-1 0 0,-20 1 1 15,31 0 0-15,-9-2 0 16,3 2-1-16,6-2 0 15,1 0 0 1,4 0 2-16,2 1-1 0,4-1 0 16,1 0 1-16,0-2 2 15,2 6-1-15,-3-4 1 16,3 6-2-16,-2-6-1 16,2 4-1-16,-1-2 0 15,2 4 0-15,-2-6-2 16,5 0 0-16,-3 0-2 15,5 0 1-15,-1-1-1 16,3-1 0-16,1 1-1 0,0-1-1 16,4 0 0-1,1 3 0-15,3-3 0 16,-3 4 0-16,3 0-1 16,-1 0 1-16,0 2 0 0,2 1 0 15,-3-1 0-15,1 0 0 16,1 2 0-16,1-4 0 15,0 0-1-15,6-2 2 16,-1 0-1-16,3 0 0 16,1 0 0-16,-4 2 0 15,4 0 0-15,1 0 0 16,-3 2 1-16,0 2-1 16,1-2 0-16,3-1 1 15,1 1-1-15,7 0 0 16,-1 0 0-16,4 0 0 15,0-2 0-15,1 1 0 16,-3-1 1-16,0 4-1 0,-2-2 0 16,-1 1 0-16,-1 1 1 15,-1 1-1-15,-1 3 0 16,-1-1 0-16,-2 2 1 16,-2 0-1-16,2 1 0 15,-5 3 0-15,-2-2 0 16,-1 1 1-16,-3 1-1 15,-1 0 0-15,-3-1 1 16,3 1-1-16,-5-4 1 16,3 0-1-16,0 0 1 15,-1-4-1-15,-1 1 1 16,0-1-1-16,-1-1 1 16,1-4 0-16,0 0-1 0,-2 0 1 15,-2-2-1-15,0 0 0 16,0-2 0-16,4-3 0 15,-2-2 1 1,2 2-1-16,1-4 0 0,4-1 0 16,0-3 0-16,2 3 0 15,2-3 0-15,-2 1 0 16,0 3 0-16,-2-3-1 16,-1 3 1-16,-5 2 0 15,1 0 0-15,-2 2 0 16,-4 0-1-16,4-1 2 15,-3 1-1-15,-3 2 0 16,4-1 0-16,-3 1 0 0,1 1 0 16,-1-1 0-16,1 1 0 15,-3 1 1-15,1 1-1 16,-1 0 0-16,0 2 0 16,-1 0 0-16,1 2-1 15,-2 0 1-15,-2 0 0 16,-2 3 0-16,-1 0 0 15,-1 3 0-15,-1 2 0 16,0 5 1-16,-2 1-1 16,1 2 0-16,3 3 0 15,-1 1 0-15,3 0 1 16,1 1-1-16,4-1 1 0,-1-4-1 16,5 3 0-16,-1-3 1 15,2 2-1 1,2-2 0-16,0 0 0 15,3 0 0-15,1 0 0 16,1 0 0-16,2-4 0 0,2 1 1 16,2-1-1-16,2-1 1 15,5-2-1-15,-2-1 0 16,-2-2 0-16,4-1 0 16,0-2 0-16,0-1 0 15,2-4 1-15,0 2-1 16,1-2 0-16,3 0 1 15,1-2-1-15,2-2 1 0,-4 1-1 16,3-1 0 0,-7-1 0-16,3-1 0 15,-6 1 0-15,-1-2 0 16,-3 1 0-16,-1-1 0 0,0 0 0 16,-1 0 1-16,3-2-1 15,-2 3-1-15,-1-1 1 16,3 2 0-16,-2-3 0 15,-2 3-1-15,0 0 2 16,0 1-1-16,-2 4 0 16,0-2 0-16,-2 0 1 15,1 2-1-15,-1 0 0 16,0 0-1-16,3 0 2 0,-1 0-1 16,0-1 0-1,2-1 0-15,-4 0 0 16,1 2 0-16,-3-2 0 15,-1 0 0-15,-6 1 0 0,-1 1 0 16,1-2 0-16,-1 2 0 16,-3-2 0-16,1 2 0 15,-2 0 0-15,2 2 0 16,-3 0 0-16,0-1 0 16,-3 1 0-16,-2 0 0 15,1 0 0-15,-1 0 0 16,3-2 0-16,-5 0 0 15,3 0 0-15,-1-2 0 16,1 0 0-16,1 0 0 16,1 2 0-16,1-3 0 15,3 1 0-15,3 0 0 16,3 0 0-16,2 0 0 0,0-1 0 16,3-1 0-16,3 1 0 15,-3 1 0-15,3-2 0 16,-1-5 0-16,0 6 0 15,1-3 0-15,-1 3 0 16,0-3 0-16,1 1 0 16,-1 1 0-16,0-1 0 15,1 3 0-15,-1-2 0 16,1 1 0-16,-3 1 0 16,2-2 0-16,-3 3 0 15,-2-1 0-15,-2 0 0 16,0 0 0-16,-3 0 0 15,-1 1 0-15,-1-1 0 0,-2-4 0 16,0 3 0-16,-2-3 0 16,2 1 0-16,-2-2 0 15,0 1 0-15,0-1 0 16,0-2 0-16,2 4 0 16,-2 1 0-16,2-3 0 15,2 2 0-15,0-1 0 16,3 1 0-16,0 1 0 15,3 1 0-15,1-3 0 16,-1 1 0-16,1 1 0 16,2 1 0-16,0 1 0 15,-4 0 0-15,0 0 0 16,0 2 0-16,-3 2 0 0,-1-2 0 16,1 2-1-16,-4 0 1 15,-2-1 0 1,0 1 0-16,0 0 0 0,0 2 0 15,2-3 0-15,-2-1 0 16,2 4 0-16,2 0 0 16,3-1 0-16,1 1 0 15,-1 1 0-15,4-3 0 16,-2 2 0-16,4-3 1 16,1 1-2-16,1-2 1 15,1 0-1-15,2 0 1 16,4 0 0-16,0-3-1 0,1 3 1 15,1 1 0-15,0-2 0 16,-1-3 0 0,-1 2 0-16,0-1 0 15,-2-1 1-15,0 0-1 0,-1 1 0 16,-2-3 0-16,-1 3 0 16,-3-1 0-16,1 4 0 15,-3-2 0-15,0 1-1 16,0-1 1-16,-3 2 0 15,1 0 0-15,-4 0-1 16,1 2 1-16,-2-2 0 16,-1 0 0-16,1 0 0 15,0 0 0-15,-1-2 0 0,1 0-1 16,0 0 1 0,1-1 0-16,3-1 0 15,-1 0 0-15,0 1 0 16,6 1 0-16,-2-2 0 0,4 1 1 15,3 1-1-15,-2-3 1 16,4-1-1-16,-2 3 1 16,2-4-1-16,0-1 0 15,2-1 0-15,1 0 0 16,1-1 0-16,1-1 0 16,1 0 0-16,-3 2-1 15,1-2 1-15,-1 4 0 16,-1 0 0-16,-4 3-1 15,-3-1 2-15,-1 3-1 16,-1 4-1-16,-2-4 1 16,0 2 0-16,-4-5 0 15,1 3 1-15,-1 0-1 0,0-2-1 16,-3 1 2-16,0-3-1 16,-2 3 0-16,-2-1 1 15,2 2-2-15,-4 1 1 16,0-1 0-16,1 2 0 15,-1-4 0-15,2 2-1 16,2 2 2-16,0-3-1 16,2 3 0-16,3 0 0 15,0-2 0-15,2 0 0 16,1 2 0-16,2 0 0 16,1 2 0-16,0 0 0 15,0 0 0-15,3-1-1 16,-2 5 1-16,3-3 0 0,-3-1 0 15,-1 5-1-15,0-3 1 16,0 0 0-16,-3 1 0 16,1 0 0-16,-1 1 1 15,-1 1-1-15,0-2 0 16,-4 1 0-16,-3-1 0 16,-3 2 0-16,-5-3 0 15,-1 1 0-15,-5-1 0 16,-1 0 0-16,-5-1 0 15,2 1 0-15,0-1 0 16,2 1 0-16,-4 1 0 16,2-1 0-16,1-2 1 15,1 3-1-15,0-1 0 0,-1-2 0 16,-1 3 1-16,0-1-1 16,-2-3 1-16,0 3-1 15,-2 0 0-15,-1-1 0 16,-1-1 0-16,1 1 0 15,-1-3 0-15,2 0 0 16,-1 2 0-16,-2-2 0 16,1-2 0-16,-3 2 0 15,2-1 0-15,-4 2 0 16,1-2 0-16,-2 2-1 16,-1-2 1-16,-16 1-1 15,20-4 0-15,-20 4-2 0,0 0-9 16,7-38-9-16,-12 15-11 15,-10-15-4-15,4-7 1 16,-5-16-2 0,5-9 0-16,0-17 0 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36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BC94EB-349A-49E1-85A2-EFF41EA56BA4}" emma:medium="tactile" emma:mode="ink">
          <msink:context xmlns:msink="http://schemas.microsoft.com/ink/2010/main" type="inkDrawing"/>
        </emma:interpretation>
      </emma:emma>
    </inkml:annotationXML>
    <inkml:trace contextRef="#ctx0" brushRef="#br0">-9 547 11 0,'0'0'6'0,"9"-18"0"15,-9 18-1-15,0 0 1 16,0 0 0-16,7-20 2 16,-7 20 1-16,0 0 1 0,0 0 1 15,0 0 1-15,0 0 1 16,0 0 1-16,0 0-1 15,0 0 2-15,0 0 1 16,0 0-1-16,0 0-2 16,-7 22-2-16,14-6-1 15,-1 0-2-15,5 8 0 16,-1 1-5-16,3 2-2 16,3 2-1-16,4 3-1 15,0 6 1-15,0-4 0 16,0 4 0-16,1 0 0 15,3 0-1-15,-3-2 1 0,1-1 0 16,2 0 0-16,-3-7-1 16,-5 1 0-16,2-7 1 15,-1-4-1-15,-17-18 0 16,29 21 1-16,-29-21-1 16,18 8 1-16,-18-8 0 15,21-8 0-15,-21 8 0 16,18-21 0-16,-18 21 1 15,15-31-1-15,-8 8 0 16,-3-6 0-16,-1-5 0 16,3-4 1-16,-1-5-1 15,0-2 1-15,3-5-1 16,-3-4 1-16,4 0 0 0,2-2-1 16,0-2 1-16,0 1-1 15,1 3 0-15,1 0 0 16,1 2 0-16,1 5 1 15,-1 4-1-15,2 3 0 16,-1 6 0-16,-1 3 0 16,2-1 0-16,1 3 1 15,-3 2-1-15,-1 4 0 16,-1 1-1-16,-1 4 1 16,-11 18-15-16,18-25-10 15,-18 25-8-15,0 0 0 16,24 12-1-16,-24-12-1 15,23 33 0-15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6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E10B9B-9C7B-4110-AC8D-C01AA313FE0E}" emma:medium="tactile" emma:mode="ink">
          <msink:context xmlns:msink="http://schemas.microsoft.com/ink/2010/main" type="inkDrawing"/>
        </emma:interpretation>
      </emma:emma>
    </inkml:annotationXML>
    <inkml:trace contextRef="#ctx0" brushRef="#br0">9718 2271 7 0,'-16'-5'7'0,"16"5"0"16,0 0 1-16,0 0 0 15,-16-8-1-15,16 8 4 16,0 0 0-16,-2-16-1 0,2 16-1 16,0 0 0-16,9-23 0 15,-9 23-1-15,0 0 0 16,11-20-2-16,-11 20 0 15,0 0-2-15,2-16 0 16,-2 16-2-16,0 0 1 16,0 0 0-16,-9-16-1 15,9 16-1-15,0 0 0 16,0 0 1-16,-18-6-1 16,18 6 0-16,-17 4 0 15,17-4-1-15,-18 13 0 16,18-13 0-16,-18 21 0 0,18-21 0 15,-12 31-1-15,8-13 1 16,4-18 0-16,0 30 0 16,0-30 0-16,11 24 1 15,-11-24-1-15,21 14 1 16,-21-14-1-16,31 2 1 16,-31-2 0-16,33-9-1 15,-33 9 0-15,30-15 1 16,-30 15-1-16,24-19 0 15,-24 19 1-15,12-18-1 16,-12 18 0-16,0 0 1 16,6-22-1-16,-6 22 1 15,0 0-1-15,-11-18 0 0,11 18 0 16,0 0 1-16,-23-14-1 16,23 14-1-1,-22 2 1-15,22-2 0 16,-24 10 0-16,24-10 0 0,-19 18 0 15,19-18-1-15,-17 29 1 16,17-29 0-16,-3 29 0 16,3-29 0-16,5 25 0 15,-5-25 1-15,15 18 0 16,-15-18 0-16,23 9 1 16,-23-9 2-16,25-4 0 15,-25 4 1-15,20-9 1 16,-20 9 0-16,0 0 0 0,18-16 0 15,-18 16-1-15,0 0-1 16,2-21-1 0,-2 21-1-16,0 0-1 15,-4-20 0-15,4 20-1 0,0 0 0 16,-9-16-1-16,9 16 1 16,0 0-1-16,0 0 0 15,-18 7 0-15,18-7 1 16,-11 20-1-16,11-20 0 15,-5 25 1-15,5-25 0 16,5 27 0-16,-5-27 1 16,13 23-1-16,-13-23 3 15,20 15 3-15,-20-15 0 16,23 7 0-16,-23-7 0 16,22-2-1-16,-22 2 1 15,18-13-4-15,-18 13-2 16,13-18 0-16,-13 18 0 0,9-25 0 15,-9 25 0-15,0-30 0 16,-4 12 0-16,4 18 0 16,-14-33 0-16,14 33 0 15,-20-28 0-15,20 28 0 16,-27-18-3-16,27 18 1 16,-27-4-1-16,27 4 1 15,-26 11-1-15,26-11 2 16,-19 18-1-16,19-18 1 15,-9 28 0-15,9-11 0 16,3-1 0-16,-3-16 0 16,15 30 1-16,-15-30 0 15,23 29 2-15,-23-29-1 0,31 18 1 16,-15-16 0-16,0 0 1 16,-16-2-1-16,29-7 1 15,-29 7 0-15,22-15 0 16,-22 15-3-16,9-23 0 15,-9 23 0-15,-6-27 0 16,6 27 0-16,-16-31 0 16,16 31 0-16,-23-29 0 15,23 29-2-15,-31-19-1 16,15 13 1-16,-2 3-1 16,1 3 1-16,1 3 0 15,16-3 0-15,-27 15 0 0,27-15 0 16,-16 18 0-16,16-18-1 15,-2 18 1-15,2-18 0 16,13 16 0-16,-13-16 0 16,18 9-1-16,-18-9-3 15,20 3-3-15,-20-3-1 16,16-3-3-16,-16 3-4 16,0 0-2-16,0 0-4 15,0 0-2-15,14-20 7 16,-14 20 1-16,0 0 2 15,-7-20 2-15,7 20 2 16,-3-18 3-16,3 18 2 16,-4-23 3-16,4 23-2 0,5-29 5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8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C45869-C2B1-478C-9A96-732F8C461C96}" emma:medium="tactile" emma:mode="ink">
          <msink:context xmlns:msink="http://schemas.microsoft.com/ink/2010/main" type="inkDrawing"/>
        </emma:interpretation>
      </emma:emma>
    </inkml:annotationXML>
    <inkml:trace contextRef="#ctx0" brushRef="#br0">212 94 3 0,'0'0'2'0,"0"0"0"15,-9 16 1-15,9-16 0 16,0 0-1-16,0 0 0 15,-9 16 1-15,9-16 1 16,0 0 0-16,0 0 1 16,0 0 1-16,0 0 0 15,-17-11 2-15,17 11 1 16,0 0-1-16,-10-18 0 16,10 18 0-16,0 0-1 0,-9-20 0 15,9 20-2 1,0 0 0-16,-13-21-1 15,13 21 0-15,0 0 0 16,-22-16 0-16,22 16-1 0,-20-9 0 16,20 9 0-16,-27-4 1 15,27 4-2-15,-28 9 0 16,28-9 0-16,-22 22-1 16,13-6 0-16,0 2 0 15,3 2 0-15,3 1 1 16,3-1 1-16,5-2 2 15,-5-18 0-15,13 29 1 0,-13-29 1 16,22 12-1 0,-22-12 0-16,28-1-1 15,-28 1-1-15,26-17 0 16,-26 17-2-16,21-27-1 16,-13 11 1-16,-1 0-1 0,-4-2 0 15,-3 2 0-15,0 0 0 16,-3-1 0-16,3 17 0 15,-13-25 0-15,13 25-1 16,-18-18 0-16,18 18 1 16,-16-9-1-16,16 9 0 15,-20 6 0-15,20-6 0 16,-16 11-1-16,16-11 1 16,-15 17 0-16,15-17-1 15,-12 27 1-15,12-27 0 16,-4 27 1-16,6-10-1 15,-2-17 1-15,11 25 1 0,-11-25-1 16,18 12 0-16,-18-12 1 16,21 2-1-16,-21-2 0 15,26-9 0-15,-26 9 0 16,18-21 0-16,-18 21 1 16,16-26-1-16,-16 26 0 15,5-30 0-15,-5 30 0 16,-5-31 0-16,5 31 0 15,-9-27-2-15,9 27 1 16,-18-14-1-16,18 14 0 16,-16-2 0-16,16 2 0 15,-18 15 0-15,18-15 0 16,-20 27 0-16,14-11 1 0,1 3 0 16,3-1 0-16,2 2 1 15,4-2 0 1,-4-18 0-16,12 29 1 15,-12-29 0-15,24 14 0 0,-24-14-1 16,29-3 1-16,-29 3-1 16,25-16 0-16,-25 16-1 15,20-24 0-15,-20 24 0 16,5-25-1-16,-5 25 0 16,-7-22 0-16,7 22 0 15,-16-14 0-15,16 14 0 16,-26 0 1-16,26 0-1 15,-30 20-1-15,17-4-3 0,13-16-9 16,-18 36-7-16,18-36-6 16,6 29 1-1,-6-29-1-15,41 2-1 16,-5-15-1-16,15-10 2 0,10-12 7 16,13-11 14-16,11-8 6 15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10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D1C7D7-31B4-45A8-8D83-70DC76E2031B}" emma:medium="tactile" emma:mode="ink">
          <msink:context xmlns:msink="http://schemas.microsoft.com/ink/2010/main" type="inkDrawing"/>
        </emma:interpretation>
      </emma:emma>
    </inkml:annotationXML>
    <inkml:trace contextRef="#ctx0" brushRef="#br0">0-2 1 0,'22'-9'5'0,"-6"8"-1"15,-16 1-2-15,35 1 1 16,-17-1 1-16,3 4 0 15,-1-2 0-15,0 3 1 16,-4 2 0-16,0-1 0 16,-16-6-1-16,29 18 1 15,-29-18-2-15,26 23 0 0,-26-23 0 16,27 27 0 0,-27-27 0-16,28 31 0 15,-11-15 1-15,-1 2-1 0,2-2-1 16,0 4 0-16,2 2 0 15,0-3 0-15,1 5-1 16,1-3-2-16,1 1 1 16,3-1 0-16,4 1 0 15,-1-4 0-15,4 2 0 16,1-2 0-16,0-2 0 16,4 0 0-16,0 0 0 15,0 1 0-15,2-3 1 16,3 0-1-16,0 1 0 15,6-3 0-15,-2 3 0 16,2 1 0-16,-2-2 0 16,0 4 0-16,-4 0 0 0,-2 4 0 15,-1-4 0-15,-2 7 0 16,0-3 1-16,-2 1-2 16,0 1 2-16,2-1-1 15,0 0 0-15,1-1 1 16,3 1-1-16,3-1 0 15,0-1 0-15,6 1 0 16,1-2 0-16,6 1 1 16,-2 1-1-16,3-2 0 15,-3 1 1-15,0-1-1 16,-4-2 0-16,1 4 1 16,-3-1-2-16,-3 1 2 15,2 0-1-15,-4-1 0 0,0 1 0 16,-2-2 0-16,1 3 0 15,-3-5 0-15,-1 2 0 16,3-2 0 0,1 0 1-16,-1 2-1 0,0-2 0 15,0 1 0-15,1 1 0 16,1-2 1-16,-2 0-1 16,-1 0 1-16,-4-2-1 15,1 0 1-15,1-3-1 16,-4 0 1-16,2-3 0 15,-4 1-1-15,2-2 0 16,-1-2 1-16,1-1-1 16,-4-1 0-16,-1-1 1 0,1 1-1 15,-1-1 0-15,2 1 1 16,-3-1-1 0,4 1 0-16,-3 2 0 15,3-1 0-15,-3-1 0 0,0 2 0 16,-1-1 0-16,1 1 0 15,-4 0 0-15,-2-1 0 16,1 1 0-16,-6-2 0 16,1 2 0-16,-1 1 0 15,-2-3 1-15,0-1-1 16,0-1 0-16,0-1 0 16,0 0 1-16,0 0-1 15,0-4 0-15,4 0 0 0,-2 0 0 16,0 2 1-1,3-2-1-15,-5 2 0 16,4-3 0-16,-4 5 0 16,2-1 1-16,-4 1-1 0,0 0 0 15,-16-2 0-15,29 5 0 16,-13-3 0-16,-16-2 0 16,29 4 0-16,-29-4 0 15,31-4 0-15,-31 4 0 16,29-3 0-16,-29 3 0 15,29-8 1-15,-29 8-1 16,29-9 0-16,-29 9 0 0,32-9 0 16,-16 6 0-1,6-4 0-15,0 1 0 16,3 1 0-16,0-1 0 16,0-1 0-16,2 0 0 0,2 0 0 15,2-2 1-15,0 0-1 16,1 2 0-16,1-2 0 15,-1 0 1-15,1 0-1 16,-1 1 1-16,2 1-1 16,-1 0 0-16,-1 0 0 15,-1 0 1-15,0-1-1 16,1 3 0-16,-3-4 0 16,5 0 0-16,-1 0 0 15,1 2 0-15,8-4 1 16,1 0-1-16,6 0 1 15,1 2-1-15,4-1 1 16,-1-1-1-16,1 0 0 0,-2 0 1 16,-1 0-1-16,-1 1 1 15,-5-3-1-15,0 1 1 16,-1-1-1-16,-1 0 0 16,-3 1 1-16,1 1-1 15,-3 0 0-15,0 0 1 16,0 1-1-16,1-1 1 15,3 0 0-15,1 2 0 16,4-4 0-16,0 1-1 16,2-3 0-16,1 1 1 15,1 0-2-15,-1-4 2 16,-3 1-1-16,4-1-1 16,-6 0 1-16,2 0 1 0,-4 4-1 15,0-2 1-15,-3-2-1 16,3 2 0-16,-1-2 1 15,-2 0-1-15,3 0 1 16,-3-2 0-16,7 0 0 16,-2 0 0-16,3-1 0 15,1 1 0-15,0-3-1 16,1 1 1-16,1 0 0 16,-1 1-1-16,-1-1 0 15,0 2 1-15,0 1-1 16,-1 2 0-16,-1-1 1 15,4 4-1-15,-3-2 0 16,-1 1 1-16,6 3-1 0,-1-1 1 16,4-1-1-16,-2 1 0 15,4 1 1 1,-4 1-1-16,2-2 0 0,-2 1 0 16,-2-3 0-16,1 3 0 15,-5 1 1-15,1 0-1 16,-4 0 0-16,2 0 0 15,-2 1 0-15,0 2 0 16,0-1 1-16,1 0-1 16,4 2 0-16,-3 0 0 15,5 0 1-15,1 0-1 16,1 1 0-16,-2 1 0 16,2-1 0-16,-5 3 0 0,0-1 0 15,-1-3 1-15,-4 2-1 16,1-1 0-16,-5 1 0 15,-1-2 0 1,-1 1 0-16,2-1 0 0,-2 0 0 16,1 0-1-16,7 0 1 15,-1-1 1-15,5-1-1 16,1 0 0-16,3 0 0 16,-2-1 0-16,2 1 0 15,-5-2 1-15,2 2-1 16,-6 0 0-16,-2 2-9 15,-5-1-8-15,-9-1-7 0,-2 2-3 16,-27 7-2-16,23-25-2 16,-26 2 28-16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13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1E55EC-DCE0-4941-ABFB-5FFEB4B3FDEB}" emma:medium="tactile" emma:mode="ink">
          <msink:context xmlns:msink="http://schemas.microsoft.com/ink/2010/main" type="inkDrawing"/>
        </emma:interpretation>
      </emma:emma>
    </inkml:annotationXML>
    <inkml:trace contextRef="#ctx0" brushRef="#br0">0 704 52 0,'22'-13'19'0,"-22"13"-5"16,31-23-4-16,-11 9-4 16,8 1 0-16,5-3-1 15,5 1 1-15,10 3-1 16,7-1-1-16,8 1-1 15,2 3 0-15,5 0 0 16,0 0-1-16,10 0 0 16,-3 0 0-16,-4 0-1 15,-3-2 0-15,0 2-1 16,4 0 1-16,2-2-1 16,2 0 1-16,1-1-1 15,1-3 1-15,3 1-1 0,0-1 0 16,1-1 0-16,-2 2 0 15,-8-2 1-15,-2 1-1 16,-2 1 0-16,2-1 0 16,2-1 0-16,0 2 1 15,2-4-1-15,0 0 1 16,1 2-1-16,-1 0 0 16,2-2 1-16,-6 5-1 15,-9-1 1-15,0 1-1 16,-5 2 0-16,2 0 0 0,-1 4 0 15,4-2 1 1,0 2-1-16,-1 0 0 16,4 0 0-16,-2-1 0 0,-1 3 0 15,-2 0 0-15,-1-1 0 16,-3 3 0-16,-6-1 0 16,3 0 0-16,-5 1 0 15,1 1 0-15,4-2 0 16,4 3 0-16,2-5 0 15,-3 3 0-15,7-1 0 16,-5 0 0-16,3 1 0 0,-5-1 0 16,1-1 0-1,-7 1 0-15,-1-1 0 16,2 1 0-16,-5 1 1 16,2-3-1-16,-6 3 0 15,4-1 0-15,-5 0 1 0,1 1-1 16,0 1 0-16,-1 0 0 15,3 0 1-15,-2 1-1 16,8 1-1 0,-4-2 1-16,5 2 0 0,0 0 0 15,-3 2 0-15,0-2 0 16,-2 1-1-16,3 3 1 16,-3-2 0-16,2 1 0 15,-2 1-1-15,2 1 1 16,-1 1 0-16,5 1-1 15,3 0 1-15,-2 2-1 16,5 0 0-16,-1 2 1 0,5 2-1 16,-3 1 0-16,3 0 1 15,0 1-1-15,-4 1 1 16,1 0-1-16,-6 2 1 16,4 0-1-16,-2 0 1 15,0 2-1-15,3 0 1 16,3 1-1-16,3 3 1 15,0-1-1-15,3 0 1 16,3 3 0-16,-1-1-1 16,6 0 1-16,-6 2 0 15,0-2-1-15,-3-1 1 16,4 1 0-16,1-2 0 16,0 1 0-16,4-3 0 0,-6 3-1 15,6-5 1-15,-6 3 0 16,2 0-2-1,-1 1 1-15,-4-3-1 16,-4 1 1-16,-4 1-1 0,-1 0 1 16,-2-4-1-16,-2 1 1 15,4-1 1-15,-6-3 0 16,6 1-1-16,-4-2 1 16,4-1 0-16,-4-1 0 15,5 1 0-15,1-2 0 16,-2 0 0-16,1-2 0 15,-1 0 0-15,2 0 0 16,-5 1 0-16,1-1-1 16,0 0 1-16,-3 0 1 0,1 2-1 15,0-2 0 1,0 2-1-16,0 2 1 16,2-3-1-16,0 1 1 0,0 0 0 15,0 2-1-15,-2-1 1 16,2 1 0-16,-2-1 0 15,0 1 0-15,0 1 0 16,1 1 0-16,-5-1 0 16,1 1 0-16,3 1 0 15,-4 2 0-15,4-2-1 16,1 4 1-16,6 1 0 16,4 1 0-16,3-1-1 15,5 3 1-15,1-3 0 16,1 1 0-16,3-2-1 15,0-2 1-15,-3 2 0 16,1-2 0-16,2 0 0 0,1 0 0 16,0 0 0-16,3-2 0 15,-3 2 0-15,4 0 1 16,2 0 0-16,0 0-1 16,-6-2 1-16,0 2 0 15,-3-2 0-15,-2 0 0 16,-2 1 0-16,-1-1-1 15,-4-4 0-15,-1 1 0 16,-1 0 1-16,0-1-1 16,0-1 1-16,-2 0 1 15,-1-2 2-15,-5 2 0 16,-2-2 0-16,-1 1 1 16,-2-1-1-16,-3-2 1 0,-1 1-1 15,-2-1-2-15,-3 0-1 16,-2 0 0-16,-1 0 0 15,2-1 0-15,-5 1 0 16,1 0 0-16,0 0 0 16,0 2 0-16,2 0 1 15,-2 0-2-15,0 2 1 16,-2-2-1-16,3 0 0 16,-1 0 0-16,-5 0 1 15,3 0-1-15,-5-2 0 16,3 1 0-16,-2-1 0 15,1-2 1-15,-3 1-1 0,1-3 0 16,2 1 0-16,-1-2 0 16,2-1 1-16,1-1-1 15,-3-1 1-15,1-1-1 16,-1-2 1-16,2 1-1 16,-3-3 0-16,-4 1 0 15,2-4 0-15,-4 2 0 16,1-2 0-16,-5 1 0 15,1-2-2-15,-4 2-4 16,2 1-1-16,-2-2-1 16,0 6-3-16,-18 3-1 15,31-9 0-15,-31 9-3 16,32-6-2-16,-16 4 3 0,2 1 1 16,4-1-1-16,-4-5 0 15,5 1 0 1,1-5-2-16,3-3 13 0,-7-8 3 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3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574FD5-E675-4EF2-AEEB-7B8F846C7426}" emma:medium="tactile" emma:mode="ink">
          <msink:context xmlns:msink="http://schemas.microsoft.com/ink/2010/main" type="inkDrawing"/>
        </emma:interpretation>
      </emma:emma>
    </inkml:annotationXML>
    <inkml:trace contextRef="#ctx0" brushRef="#br0">95 126 7 0,'0'0'3'0,"0"0"1"15,4-16-1-15,-4 16 0 0,0 0-1 16,1-17 1 0,-1 17 1-16,0 0 1 0,0 0 0 15,0-18 1-15,0 18 1 16,0 0 3-16,0 0 0 15,0 0 0-15,0 0 0 16,0 0 0-16,0 0-1 16,0 0 0-16,-18 4-3 15,18-4-1-15,0 0-1 16,0 0-3-16,4 16 0 16,-4-16-1-16,0 0 0 15,0 0 0-15,0 0 1 16,20 15 0-16,-20-15-1 15,0 0 2-15,12-17-1 0,-12 17 0 16,6-19 1-16,-6 19-1 16,0-22 1-16,0 22-2 15,-6-18 1-15,6 18-1 16,0 0 2-16,-16-16-1 16,16 16 0-16,0 0 0 15,-20 2 0-15,20-2 2 16,-16 16-1-16,16-16-1 15,-14 23 0-15,14-23 0 16,-6 25 0-16,6-25-1 16,2 22 1-16,-2-22-2 15,0 0 0-15,22 14 1 16,-22-14 0-16,18-5 1 0,-18 5-1 16,18-18 1-16,-18 18 0 15,9-25 0-15,-7 9-1 16,-2 16 1-16,-4-27 1 15,4 27-2-15,-13-22 1 16,13 22 0-16,-18-11-1 16,18 11 1-16,-18 0 1 15,18 0-2-15,-19 15 0 16,19-15 1-16,-19 28-2 16,10-11 2-16,2 2-2 15,2 1 0-15,1 2 1 16,4-1-1-16,4-3 2 15,-4-18-2-15,11 26 1 0,-11-26-1 16,23 7 1-16,-23-7 0 16,27-15-3-16,-14-1 1 15,-1 0-1 1,-1-4 0-16,-2 2 1 0,-3 0-1 16,-6 18 1-16,1-25-1 15,-1 25 2-15,0 0 0 16,-16-16 1-16,16 16 0 15,-18 7-2-15,18-7 2 16,-23 23-1-16,23-23 0 16,-22 33 1-16,15-6-1 15,1-2 0-15,5-2 1 16,2-1 0-16,7-2 0 0,-8-20 0 16,27 16 0-16,-6-20-3 15,-1-12-2-15,2-2-3 16,-4-7-1-1,-2 2-1-15,-5-8-1 0,-6 8 2 16,-8 1-1-16,3 22 1 16,-24-23 4-16,6 19 1 15,0 6-2-15,-2 3-4 16,20-5-3-16,-28 18-2 16,28-18 0-16,0 0 15 15</inkml:trace>
    <inkml:trace contextRef="#ctx0" brushRef="#br0" timeOffset="23891.6831">117 25 3 0,'0'0'2'15,"25"7"-1"-15,-25-7-1 16,27 7 0-16,-27-7-4 16,31 15 3-16,-31-15 1 15,21 18 0-15,-21-18 0 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5.2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B539E5-8DB6-407A-8101-8F13A1B558C3}" emma:medium="tactile" emma:mode="ink">
          <msink:context xmlns:msink="http://schemas.microsoft.com/ink/2010/main" type="inkDrawing"/>
        </emma:interpretation>
      </emma:emma>
    </inkml:annotationXML>
    <inkml:trace contextRef="#ctx0" brushRef="#br0">199 30 4 0,'0'0'6'0,"0"0"-1"0,-20-9-3 16,20 9 1-16,0 0-1 16,-18-8 1-1,18 8 1-15,0 0 1 16,-20 5 1-16,20-5 2 0,0 0 1 15,-23 18 0-15,23-18 2 16,-15 21-1-16,15-21-1 16,-11 24 0-16,11-24-1 15,0 23-2-15,0-23-1 16,9 18 1-16,-9-18-1 16,17 9-1-16,-17-9 1 15,18 2 0-15,-18-2-1 16,18-9 0-16,-18 9-1 0,12-18 0 15,-12 18-1 1,6-25-1-16,-5 9-1 16,-1 16 0-16,-3-27 0 15,3 27 0-15,-9-22 0 0,9 22 0 16,0 0 0-16,-20-16 1 16,20 16 1-16,-20 4 1 15,20-4 2-15,-23 19 0 16,23-19 1-16,-24 29 0 15,15-9 1-15,0-2-1 16,6 3-1-16,-1-4-1 16,6-1-1-16,-2-16 0 15,7 23 0-15,-7-23-1 16,18 9 1-16,-18-9-1 16,22-12 1-16,-22 12-2 15,20-26 0-15,-13 10 0 16,-2-2-1-16,-1-2-1 0,-4 2 0 15,0 2 0-15,0 16-1 16,-11-27 1-16,11 27 0 16,-18-12 1-16,18 12-1 15,-24 0 1-15,24 0 0 16,-27 19 2-16,27-19-1 16,-27 31 1-16,16-11 0 15,2 3-1-15,4 2 1 16,3-3 0-16,4-2-1 15,5-2-1-15,-7-18 0 16,27 23 0-16,-10-23-1 16,4-7 1-16,-1-6-2 15,-2-3-2-15,-3-5-3 0,-1-1 1 16,-10 0-2-16,-3 4 1 16,-8 2-1-16,7 16 0 15,-32-11 0-15,12 17-2 16,-7 5-6-16,5 5-9 15,4 0-2-15,18-16-1 16,-14 27-2-16,14-27-1 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9:54.16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289C14-D7D4-4D07-BF6F-7B40C202AE79}" emma:medium="tactile" emma:mode="ink">
          <msink:context xmlns:msink="http://schemas.microsoft.com/ink/2010/main" type="inkDrawing"/>
        </emma:interpretation>
      </emma:emma>
    </inkml:annotationXML>
    <inkml:trace contextRef="#ctx0" brushRef="#br0">-1660 98 16 0,'0'0'5'16,"-17"0"0"-16,17 0 0 15,0 0-1-15,0 0 0 16,-18-9 0-16,18 9 0 16,0 0-1-16,0 0 1 15,-7-18 0-15,7 18 0 16,0 0 0-16,0 0 0 0,-7-20 0 15,7 20-1-15,0 0-1 16,0 0 1-16,-4-16-1 16,4 16 2-16,0 0-3 15,0 0 2-15,0 0-2 16,0 0 1-16,18-17-1 16,-18 17 0-16,0 0 0 15,0 0-1-15,0 0 1 16,0 0 0-16,0 0 3 15,0 0 1-15,0 0 3 16,0 0 2-16,13-19 3 16,-13 19 3-16,0 0 3 0,0 0-1 15,0 0-1-15,23 12-3 16,-23-12-1-16,18 20-3 16,-18-20-2-16,28 31-8 15,-9-13 0-15,3 1 0 16,1 3 0-16,6 1 0 15,0 1 0-15,2-1 0 16,0 0 0-16,1-1 0 16,-5 1 0-16,2-1 0 15,-4 0 0-15,-1-1 0 16,-3-3 0-16,-1 2 0 16,-2 0 0-16,-5 0 0 15,3-2 0-15,-5-2 0 0,0 0 0 16,-11-16 0-16,14 29 0 15,-14-29 0-15,9 25-5 16,-9-25-11 0,6 20-8-16,-6-20-5 0,0 0-3 15,0 0 0-15,0 0-1 16,0 0-1-16,0 0 8 16,-8-27 7-16</inkml:trace>
    <inkml:trace contextRef="#ctx0" brushRef="#br0" timeOffset="615.7474">-1289-45 44 0,'-25'15'22'0,"25"-15"1"16,-22 9-3-16,22-9-2 0,-23 14-3 15,23-14 2-15,-20 24-1 16,13-8 0-16,7-16-1 16,-20 34-2-16,9-16 0 15,4 7-3-15,-4-5-2 16,2 5-3-16,-4 0-5 15,1 0 0-15,-3 2 0 16,3 2 0-16,-3-4 0 16,1 1 0-16,-2-1 0 15,1-2 0-15,3 2 0 16,-3-1 0-16,6-3 0 16,-2-3 0-16,1 2 0 15,0-2 0-15,10-18 0 0,-12 27 0 16,12-27-2-16,0 0-10 15,-9 24-9-15,9-24-7 16,0 0-4-16,0 0-1 16,18-18-1-16,-9-4-2 15,14-7 0-15,6-10 16 16</inkml:trace>
    <inkml:trace contextRef="#ctx0" brushRef="#br1" timeOffset="-15220.0514">68 94 2 0,'0'0'2'15,"-5"-16"-1"-15,5 16 0 16,0 0 1-16,0 0-1 16,-15-18 0-16,15 18 1 15,0 0-1-15,0 0 0 16,-16-13-1-16,16 13-2 16,0 0-1-16,0 0 0 15,0 0 2-15,-16-14 0 16,16 14 1-16,0 0-1 15,0 0 2-15,0 0 3 16,0 0 0-16,0 0-1 0,-16-16 0 16,16 16-1-16,0 0 0 15,0 0-1-15,0 0 0 16,1-17-1-16,-1 17-1 16,0 0-2-16,0 0-1 15,0 0-1-15,0 0-1 16,0 0 2-16</inkml:trace>
    <inkml:trace contextRef="#ctx0" brushRef="#br0" timeOffset="-11148.6033">-175-1 3 0,'0'0'3'15,"16"-20"-2"-15,-16 20 1 16,0 0-1-16,20-13 1 16,-20 13-2-16,18-7 2 15,-18 7-1-15,18-4-1 16,-18 4 1-16,21-3-1 16,-21 3 0-16,18-4 1 15,-18 4-1-15,17-3 0 0,-17 3-1 16,0 0 1-16,21-8 0 15,-21 8 0-15,0 0-1 16,17-5 1-16,-17 5-1 16,0 0 0-16,0 0 0 15,0 0 1-15,0 0-1 16,0 0 0-16,0 0 1 16,0 0-1-16,0 0 1 15,0 0 0-15,0 0 1 0,0 0-1 16,0 0 1-1,0 18 0-15,0-18-1 16,0 0 1-16,0 0 1 16,0 0-1-16,0 0 0 0,0 0-2 15,0 0-1-15,-4 16 1 16,4-16 2-16,0 0 1 16,0 0 2-16,0 0 0 15,0 0 1-15,0 0 3 16,0 0 3-16,0 0 0 15,0 0-1-15,0 0 0 16,0 0 0-16,0 0 0 16,0 0 1-16,0 0 1 15,0 0 0-15,-4 16 0 16,4-16 1-16,0 0 0 16,-1 20 2-16,1-20 1 15,0 0-2-15,-9 20-2 0,9-20-2 16,-2 23-1-16,2-6-2 15,0-17-7-15,-2 30 0 16,0-14 0-16,4 4 0 16,-4 2 0-16,0-1 0 15,2 1 0-15,2-1 0 16,0 1 0-16,-2 0 0 16,0-1 0-16,2 1 0 15,0-6 0-15,-2 2 0 16,1-2 0-16,-1-16 0 15,-1 29 0-15,1-29 0 16,0 25 0-16,0-25 0 0,0 20 0 16,0-20 0-16,1 16 0 15,-1-16 0-15,0 0 0 16,0 0 0-16,0 0 0 16,0 0 0-16,0 0 0 15,0 0 0-15,0 0 0 16,0 0 0-16,18-23 0 15,-18 23 0-15,0-31 0 16,2 15 0-16,0 0 0 16,0-4 0-16,-2 0 0 15,0-1 0-15,3-3 0 16,1 1 0-16,0-2 0 16,1-1 0-16,-1 1 0 0,1 0 0 15,4 0 0-15,-2 2 0 16,2 1 0-16,-1 0 0 15,-1 3 0 1,0 1 0-16,0 0 0 0,-7 18 0 16,15-29 0-16,-15 29 0 15,18-22 0-15,-18 22 0 16,23-14 0-16,-23 14 0 16,25-7 0-16,-25 7 0 15,28 0 0-15,-28 0 0 16,27 7 0-16,-27-7 0 15,28 16 0-15,-28-16 0 16,26 29 0-16,-17-8 0 0,2 1 0 16,-2 3 0-16,1 0 0 15,-1 2 0 1,-5 2 0-16,1 0 0 16,1-2 0-16,-3 0 0 0,1-2 0 15,-2-2 0-15,0 3 0 16,-1-3 0-16,1-3 0 15,0 0 0-15,-2-2 0 16,2 0 0-16,0-2 0 16,-2-16 0-16,0 25 0 15,0-25 0-15,3 18 0 16,-3-18 0-16,0 0 0 16,0 0 0-16,0 0 0 0,0 0 0 15,17 13-3-15,-17-13-16 16,0 0-6-1,0 0-5-15,0-17-1 16,0 17-1-16,-6-19 0 0,6 19-1 16,-12-29 9-16,12 29 9 15,-15-31 7-15,4 15 6 16</inkml:trace>
    <inkml:trace contextRef="#ctx0" brushRef="#br0" timeOffset="-10682.7448">52 315 18 0,'-22'11'12'0,"22"-11"2"0,0 0 4 15,0 0 1-15,-16 5 2 16,16-5 0-16,0 0-3 15,20-3-1-15,-20 3-1 16,20-4-2-16,-20 4 1 16,25-2-2-16,-25 2-2 15,27 0-1-15,-27 0-2 16,31 2-1-16,-31-2-4 0,32 4-3 16,-15-2 0-1,2-1 0-15,-1 1 0 16,2 0 0-16,-2-2 0 15,2 0 0-15,0 0 0 0,-2 2 0 16,0-4 0-16,-2 4 0 16,-16-2 0-16,29-4 0 15,-29 4 0-15,24-3 0 16,-24 3 0-16,0 0-4 16,21 0-16-16,-21 0-7 15,0 0-6-15,0 0 2 16,0 0-1-16,-20 12-2 15,20-12 1-15,0 0 8 16,-19-3 10-16,19 3 15 16</inkml:trace>
    <inkml:trace contextRef="#ctx0" brushRef="#br0" timeOffset="79024.7334">878 196 10 0,'0'0'5'16,"-21"-16"1"-16,21 16 0 0,-16 0 2 15,16 0-2-15,-24 2-1 16,24-2 0-16,-23 6 0 16,23-6-1-16,-20 10 0 15,20-10 0-15,-16 15 1 16,16-15 1-16,-4 21-1 15,4-21-1-15,11 22 1 16,-11-22-1-16,20 20-1 16,-20-20 0-16,30 14-1 15,-12-9 0-15,-1-3 0 16,-17-2 0-16,28 0 0 16,-28 0 0-16,24-7 0 15,-24 7-1-15,16-11 1 0,-16 11-1 16,0 0-1-16,7-21 1 15,-7 21-1-15,0-18 0 16,0 18 1-16,-3-20-1 16,3 20 0-16,-9-18 0 15,9 18 1-15,0 0-1 16,-18-14 0-16,18 14 0 16,0 0 0-16,-20 7 0 15,20-7 1-15,-15 18-2 16,15-18 1-16,-9 23 0 15,9-23-1-15,-3 29 1 16,3-29 0-16,7 27 0 16,-7-27-1-16,11 20 1 0,-11-20 1 15,16 12 0-15,-16-12 0 16,0 0 0 0,20 4 1-16,-20-4-1 15,0 0 1-15,16-18-1 0,-16 18 0 16,7-20 0-16,-7 20 0 15,0-25-1-15,0 25 1 16,-11-27-1-16,11 27 1 16,-18-27-1-16,18 27 0 15,-28-22 0-15,11 15 0 16,-1 4 0-16,0 3 0 16,2 3-1-16,16-3 1 0,-27 18 0 15,27-18-1-15,-13 29 0 16,13-29 1-16,2 29-1 15,-2-29 1 1,20 23-1-16,-20-23 1 0,31 16 0 16,-13-12 0-16,2-4 0 15,-1-4 0-15,1-1 0 16,-2-6 0-16,-1-2 0 16,-1-3-1-16,-2-2 1 15,-3-2-1-15,-6 2 1 16,-3 2-1-16,-4 0 1 15,2 16-3-15,-14-23 1 16,14 23-2-16,-31-7-1 0,13 7-2 16,0 5-2-1,2 0-1-15,16-5-3 16,-23 18-1-16,23-18 0 16,-8 17 1-16,8-17 1 0,0 0 0 15,20 7 2-15,-20-7 10 16</inkml:trace>
    <inkml:trace contextRef="#ctx0" brushRef="#br0" timeOffset="90616.1745">817 297 3 0,'0'0'3'16,"0"0"1"-16,0 0 0 16,0 0 0-16,0 0 1 15,0 0 0-15,0 0 3 16,0 0-3-16,-11-18 0 15,11 18-1-15,0 0-1 16,0 0 0-16,9-16 0 16,-9 16-1-16,0 0 0 0,0 0 1 15,0 0 0 1,0 0-1-16,-2-16 1 16,2 16 0-16,0 0 0 15,0 0-1-15,0 0 1 0,0 0-1 16,0 0-1-16,0 0 1 15,0 0-1-15,0 0-2 16,0 0-4-16,0 0-3 16,0 0-3-16,0 0-1 15,11 16-1-15,-11-16 0 16,0 0-2-16,0 0 3 16</inkml:trace>
    <inkml:trace contextRef="#ctx0" brushRef="#br0" timeOffset="-4095.8903">-1200 1183 36 0,'-20'16'15'16,"20"-16"1"-16,0 0-2 16,0 0 0-16,0 0 1 15,0 0 3-15,0 0 1 16,0 0 0-16,12-22 0 16,-12 22-2-16,0 0-2 15,0 0-2-15,0 0-3 0,0 0-4 16,0 0-1-16,0 0-3 15,17 0-2-15,-17 0 0 16,0 0 0 0,20 7 0-16,-20-7 0 15,23 2 1-15,-23-2-1 0,25 0-1 16,-25 0 1-16,24-5 1 16,-24 5-1-16,16-9 0 15,-16 9 0-15,0 0 0 16,11-16 0-16,-11 16 0 15,0 0 0-15,-2-18 0 16,2 18 0-16,-7-17 0 16,7 17 0-16,-15-16 0 0,15 16 0 15,-23-18-1-15,5 11 1 16,0 0 0 0,2 1 0-16,-4 1 0 15,2 0 0-15,0 1 1 0,1 0-1 16,17 4 0-16,-27-1 0 15,27 1 1-15,-20 7-2 16,20-7 1-16,-19 14 0 16,19-14 0-16,-17 25 0 15,10-8-1-15,2 2 0 16,1 1 1-16,2 0 0 16,4 0 0-16,4 3 0 15,1-1 0-15,4-3 0 16,5 3 0-16,0-4 0 15,0 0-1-15,2 0 1 16,2-4 0-16,2-5 0 16,0 2 0-16,1-4 0 0,-5-5-6 15,6 7-7-15,-8-12-5 16,9 10-7-16,-9-11-3 16,4 10-5-16,-20-6 0 15,34-4 0-15,-34 4 4 16,29-13 6-16</inkml:trace>
    <inkml:trace contextRef="#ctx0" brushRef="#br0" timeOffset="-2975.9707">-708 1206 43 0,'0'0'15'15,"0"0"1"-15,-14-18-1 16,14 18-1-16,-18-14 0 15,18 14-1-15,-18-11-1 16,18 11-1-16,-22-7-2 16,22 7-1-16,-25-6-1 0,25 6-2 15,-22 0-2-15,22 0-1 16,-23 7 0-16,23-7-2 16,-24 9 1-16,24-9-1 15,-21 17 0-15,21-17 0 16,-18 21 0-16,18-21 0 15,-15 27 0-15,15-27 0 16,-7 31 1-16,7-31-1 16,5 27 1-16,-5-27 0 15,9 25 2-15,-9-25 0 16,15 18 2-16,-15-18 1 16,18 12 1-16,-18-12-1 15,20 9 1-15,-20-9-1 0,23 4 0 16,-23-4-3-16,22-2-1 15,-22 2 0-15,23-3-2 16,-23 3 0 0,17-6 0-16,-17 6 0 0,0 0 0 15,16-7 1-15,-16 7-1 16,0 0 0-16,0 0 0 16,0 0 0-16,0 0-1 15,0 0 1-15,0 0 0 16,0 0 0-16,-11 22 0 15,11-22 0-15,-13 19 0 16,13-19 0-16,-12 29 0 0,3-13 0 16,1 2 0-16,3 0 0 15,1 0-1 1,-1 2 1-16,1 2 0 0,-1-2 0 16,1 1 0-16,1 3 0 15,-1-5-1-15,2 3 1 16,-3-4 0-16,7 2 1 15,-2-4-1-15,3 0 0 16,-3-16 0-16,11 29 1 16,-11-29-1-16,18 20 1 15,-18-20 0-15,24 14-1 16,-8-10 1-16,0-4-1 16,6-4 1-16,1-1 0 15,-1-4-1-15,5 0 0 16,-2-4 0-16,1 1-1 15,-8-3 2-15,0 1-2 16,-6-2 1-16,-12 16-2 0,16-29 2 16,-14 13-1-16,-4-1 1 15,-5-1-1-15,-2 0 1 16,-3 2 0-16,-5-4-1 16,-2 1 1-16,-3-1 0 15,-2 2-1-15,-1-2 1 16,2 4 0-16,3 1 0 15,0 1 0-15,20 14 0 16,-22-16 0-16,22 16 0 16,0 0-3-16,0 0-8 15,0 0-5-15,0 0-6 16,22-15-4-16,-2 17-3 16,-2-7-4-16,4 5 2 0,-3-6 2 15,1 3 7-15,0-1 5 16</inkml:trace>
    <inkml:trace contextRef="#ctx0" brushRef="#br0" timeOffset="-2452.133">-571 1321 66 0,'0'0'25'15,"-16"0"2"-15,16 0 0 16,0 0-3-16,0 0-2 0,0 0-4 16,-3 23-4-16,3-23-4 15,7 18-3-15,-7-18-2 16,12 27-3-16,-1-10-2 16,0-1 0-16,0 0 0 15,0 0 1-15,-11-16-1 16,27 29 0-16,-27-29 0 15,25 18 1-15,-25-18-1 16,27 9 0-16,-27-9 1 16,27-2-1-16,-27 2 1 15,25-12-1-15,-25 12 1 16,28-22-1-16,-18 6 0 16,1 0 1-16,-4-4-1 0,-1-2 0 15,-3 1 0-15,-1-5 0 16,-4-1 1-16,-1 2-2 15,-1 2 2-15,-3-1-2 16,2 6 1-16,-1 2 0 16,6 16-3-16,-14-19-1 15,14 19-4-15,0 0-4 16,0 0-5-16,0 0-5 16,0 0-4-16,0 0-2 15,29 21-2-15,-13-17 1 16,6-1 4-16,1-3 4 15,2 0 5-15,0-2 5 0</inkml:trace>
    <inkml:trace contextRef="#ctx0" brushRef="#br0" timeOffset="-2211.9559">-175 1262 74 0,'-20'27'26'16,"16"-9"7"-16,4-18-5 15,-3 32-4-15,1-16-5 16,13 6-2-16,-11-22-5 16,16 34-1-16,-16-34-6 15,21 23-5-15,-21-23-4 16,19 15-9-16,-19-15-8 0,21 0-6 16,-21 0-3-16,20-11-3 15,-20 11 0 1,18-25 1-16,-9 7 2 15,-4-2 10-15</inkml:trace>
    <inkml:trace contextRef="#ctx0" brushRef="#br0" timeOffset="-2059.8107">-134 1127 30 0,'0'0'6'0,"0"0"-1"16,6-18-9-16,-6 18-2 15,16-9-2-15,-16 9 0 0,27-15 0 16,-27 15 2 0</inkml:trace>
    <inkml:trace contextRef="#ctx0" brushRef="#br0" timeOffset="-1699.3431">52 1031 78 0,'0'22'28'0,"0"-22"4"15,5 32-5-15,-3-14-3 16,9 8-2-16,-7-5-6 16,8 6-4-16,-3-2-4 15,2 0-2-15,-2 2-6 16,0-3 0-16,-2-1-1 15,1-1 1-15,-1-4 0 0,-4 0-1 16,3-2 1-16,-6-16 0 16,11 27-1-16,-11-27 1 15,9 25-1-15,-9-25-1 16,11 20-7-16,-11-20-7 16,0 0-6-16,10 16-4 15,-10-16-4-15,0 0-3 16,20 2 1-16,-20-2 1 15,0 0 6-15,25-20 7 16</inkml:trace>
    <inkml:trace contextRef="#ctx0" brushRef="#br0" timeOffset="-6928.5913">-616 2230 28 0,'0'0'17'0,"0"0"6"15,0 0-1-15,24 3 3 16,-24-3 1-16,18-3-2 16,-18 3-2-16,20-6-3 0,-20 6-4 15,23-5-3-15,-23 5-4 16,25-5-5-16,-25 5-2 15,26 0-1-15,-26 0 0 16,18 0 0-16,-18 0 0 16,21 3 0-16,-21-3 0 15,0 0-1-15,22 13 1 16,-22-13 0-16,0 0 0 16,22 14-1-16,-22-14-3 15,0 0-10-15,12 16-6 16,-12-16-6-16,0 0-3 15,0 0-4-15,6 22 1 16,-6-22-1-16,0 0 4 0,0 0 9 16</inkml:trace>
    <inkml:trace contextRef="#ctx0" brushRef="#br0" timeOffset="-5927.9006">-100 2158 46 0,'0'0'26'0,"0"-16"6"15,0 16-1-15,0 0-4 16,0 0-3-16,0 0-3 15,-3 16-4-15,3-16-5 16,-2 20-5-16,2-4-5 16,2 0-2-16,-2 4 0 15,5-1 0-15,-5 1-1 16,2 2 1-16,2-2-1 0,-3-1 1 16,1 3 0-16,2-2-1 15,-4-2 1-15,-2 0 0 16,0-2-1-16,2 0 1 15,0-16 0-15,-3 25 0 16,3-25 0-16,0 0 0 16,-2 18 0-16,2-18 0 15,0 0 0-15,0 0 0 16,0 0 0-16,0 0 1 16,0 0-1-16,0 0 0 15,0-19 1-15,0 19-1 16,-2-20 0-16,2 20 1 15,-4-29-1-15,4 11 0 0,0 0 0 16,2-2 1-16,-2-1-1 16,4-1 0-16,1 0 0 15,-1 1 0-15,1-1 1 16,2 1-1-16,-1 3 0 16,1 0 0-16,-7 18 0 15,18-29 0-15,-18 29 0 16,22-22-1-16,-22 22 1 15,27-12 0-15,-27 12 0 16,27-6 0-16,-27 6 0 16,25 6 0-16,-25-6 1 15,24 14-1-15,-24-14 0 16,23 24 0-16,-23-24-1 0,18 30 1 16,-5-14 0-16,-2 0 0 15,-2 2-1-15,-2 2 1 16,2 0 0-16,-4-2-1 15,3 0 1-15,-3 2 0 16,-3-4-1-16,1 0 1 16,-3 0 0-16,0-16 0 15,2 26-1-15,-2-26 2 16,2 16-2-16,-2-16 1 16,0 0 0-16,-5 16-1 15,5-16-9-15,0 0-8 16,0 0-5-16,0 0-5 15,0 0-3-15,0 0 0 0,0 0-2 16,-22-22 1-16,22 22 9 16</inkml:trace>
    <inkml:trace contextRef="#ctx0" brushRef="#br0" timeOffset="-5603.7235">-71 2359 58 0,'0'0'22'0,"26"-2"0"0,-8 1-4 16,-2-7-2-1,5 5-2-15,-1-3-4 0,-2 3-2 16,-18 3-2-16,26-7-4 16,-26 7-1-16,16-2-2 15,-16 2-6-15,0 0-6 16,0 0-7-16,0 0-5 16,0 0 0-16,0 0-1 15,0 0 0-15,0 0-1 16</inkml:trace>
    <inkml:trace contextRef="#ctx0" brushRef="#br0" timeOffset="4244.6588">732 3266 20 0,'0'0'12'0,"0"0"-2"15,18-9-2-15,-18 9 0 16,0 0 1-16,0 0 1 15,18-9 0-15,-18 9-1 16,0 0-1-16,18-5 0 0,-18 5-2 16,0 0-1-16,20-4-1 15,-20 4 0-15,16-3-1 16,-16 3-1 0,0 0 1-16,22-2 1 0,-22 2-1 15,0 0 0-15,16-4 0 16,-16 4-1-16,0 0 0 15,0 0-1-15,0 0-1 16,0 0-5-16,0 0-6 16,0 0-4-16,0 0-4 15,0 0-4-15,-9 16 0 16,9-16-1-16,-18 6 2 0,18-6 8 16</inkml:trace>
    <inkml:trace contextRef="#ctx0" brushRef="#br0" timeOffset="4815.8851">523 3227 30 0,'0'0'12'16,"0"0"-4"-16,11-17-2 15,-11 17 0-15,0 0-1 0,16-10 0 16,-16 10 0-16,0 0-1 16,0 0 0-16,16-8 0 15,-16 8 0-15,0 0-1 16,0 0-2-16,0 0 0 16,0 0 0-16,0 0-1 15,0 0-4-15,0 0-3 16,0 0-3-16,0 0-5 15,0 0 1-15,-16 11-4 16,16-11-1-16,0 0 8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32.9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536746-2242-48A1-A7A4-CB0DA1395E0A}" emma:medium="tactile" emma:mode="ink">
          <msink:context xmlns:msink="http://schemas.microsoft.com/ink/2010/main" type="inkDrawing" rotatedBoundingBox="2565,12028 3052,9781 4055,9999 3567,12246" semanticType="underline" shapeName="Other">
            <msink:sourceLink direction="with" ref="{F493D8BA-BC5A-4586-AF62-30313C7575DC}"/>
          </msink:context>
        </emma:interpretation>
      </emma:emma>
    </inkml:annotationXML>
    <inkml:trace contextRef="#ctx0" brushRef="#br0">-2569 5423 10 0,'0'0'12'15,"0"0"1"-15,0 0-5 0,0 0 0 16,0 0 1-16,11-18 1 15,-11 18-1-15,0 0 1 16,0 0-1 0,7-16 0-16,-7 16-1 0,0 0-1 15,0 0-4-15,0 0 0 16,0 0 1-16,0 0 2 16,0 0 1-16,0 0 3 15,0 0 2-15,0 0 0 16,0 0 0-16,0 0-1 15,0 0-1-15,0 0-3 16,0 0-2-16,-15 16-3 16,15-16-2-16,-5 31 0 0,1-10 0 15,3 3 0-15,-1 3 0 16,0 5 0 0,0 1 1-16,2 1-1 15,0 4 0-15,0 3 1 0,2 4-1 16,0 0 0-16,1 3 0 15,-1 1 0-15,2-2 0 16,-2 1 0-16,1-3 1 16,-1-1-1-16,2-3 0 15,-3-3 1-15,-1 1-1 16,2-3-2-16,-2 0 2 16,0 0-1-16,-2 0 2 15,1-2-3-15,-1 2 3 16,-2-1-3-16,4-3 3 15,-2 0-1-15,1-1 0 16,1-4 1-16,-2 2-1 16,4-2 1-16,-1 2-1 0,3-4 1 15,-2 4-1-15,3-4 1 16,-1 2-1-16,-2 2 1 16,3-2-1-16,-1-1 1 15,-1 0-1-15,1 1 0 16,-1-2 1-16,3 4-1 15,-3-6 0-15,1 4 1 16,1-2-1-16,1 0 0 16,-1 1 1-16,-1-3 0 15,1 6-1-15,1 0 0 16,-1-1 0-16,1 1 0 16,-1 0 0-16,-1 2 0 15,1-1 0-15,0 1-1 0,1-6 1 16,-3-4 1-16,1 3 0 15,0-4-1-15,-3-4 1 16,-1-16 0 0,6 23-1-16,-6-23 1 0,0 0 0 15,0 0-1-15,0 0-2 16,0 0-11-16,0 0-9 16,0 0-7-16,0 0-4 15,-18-11-3-15,18 11 1 16,-16-10 1-16,16 10 1 15</inkml:trace>
    <inkml:trace contextRef="#ctx0" brushRef="#br0" timeOffset="4798.3799">-2373 5110 6 0,'0'0'5'16,"0"0"-1"-16,20 2-1 15,-20-2-1-15,0 0 1 16,20 14 0-16,-20-14 0 16,18 13-1-16,-18-13 0 15,22 11-1-15,-22-11 1 16,21 11-1-16,-21-11 0 16,24 9 0-16,-24-9-1 0,20 9 0 15,-20-9 1-15,0 0-1 16,20 7-1-16,-20-7-1 15,0 0-3-15,0 0-1 16,0 0-2-16,0 0-2 16,0 0 3-16,0 0 7 15</inkml:trace>
    <inkml:trace contextRef="#ctx0" brushRef="#br0" timeOffset="6362.6209">-2351 5107 13 0,'0'0'8'0,"0"0"-1"16,16 1 1-16,-16-1-1 15,0 0 1-15,15 17 0 16,-15-17 0-16,16 18-1 16,-16-18 0-16,18 25 1 15,-18-25-1-15,20 27 0 16,-20-27-1-16,27 29 0 0,-27-29 0 16,29 27-1-16,-29-27-1 15,30 23 1-15,-13-12 0 16,-1 1 0-16,-16-12 1 15,27 22-1-15,-27-22 1 16,29 18 0-16,-29-18-1 16,25 18 0-16,-25-18-1 15,27 18 0-15,-27-18-1 16,27 18-1-16,-27-18 0 16,26 18-1-16,-26-18-1 15,23 18 0-15,-23-18 0 16,23 16 0-16,-23-16 0 15,24 14 1-15,-24-14-1 0,22 13 1 16,-22-13 0 0,23 13 0-16,-23-13-1 15,20 9 0-15,-20-9 0 16,20 9 0-16,-20-9 1 0,16 9-1 16,-16-9 0-16,0 0 0 15,18 10 0-15,-18-10 0 16,0 0 0-16,16 11 0 15,-16-11-1-15,0 0 1 16,0 0 0-16,20 7 0 16,-20-7 0-16,0 0 0 15,0 0 0-15,16 9 0 16,-16-9 0-16,0 0 0 0,17 11 1 16,-17-11-1-16,0 0 0 15,19 13 1 1,-19-13 0-16,17 11-1 15,-17-11 1-15,0 0 1 0,18 14 0 16,-18-14 1-16,0 0 1 16,21 18-2-16,-21-18 1 15,0 0 0-15,17 20-1 16,-17-20 0-16,0 0-2 16,18 21 0-16,-18-21 0 15,0 0 0-15,18 18 0 16,-18-18 0-16,0 0 0 15,0 0 0-15,12 18 0 16,-12-18-1-16,0 0-2 16,0 0-6-16,0 0-4 15,0 0-4-15,6 17-3 16,-6-17-2-16,0 0-6 0,0 0-1 16,0 0-1-16,0 0 5 15,0 0 6-15,0 0 11 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1.2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455D1D-4015-4112-90CE-34D6A2603688}" emma:medium="tactile" emma:mode="ink">
          <msink:context xmlns:msink="http://schemas.microsoft.com/ink/2010/main" type="inkDrawing"/>
        </emma:interpretation>
      </emma:emma>
    </inkml:annotationXML>
    <inkml:trace contextRef="#ctx0" brushRef="#br0">5310 1253 2 0,'0'0'3'16,"0"0"-1"-16,0 0 1 16,18 1 1-16,-18-1 1 15,0 0 1-15,0 0-1 16,18-9-1-16,-18 9 0 15,0 0 0-15,0 0 0 0,16-9 1 16,-16 9 0-16,0 0 0 16,0 0 1-16,0 0 0 15,0 0-1-15,6-19 1 16,-6 19 0-16,0 0-1 16,0 0 0-16,-6-20 1 15,6 20-1-15,0 0 0 16,0 0 0-16,-10-20 0 15,10 20 0-15,-17 0-1 16,17 0 0-16,-23 2-1 16,23-2 0-16,-24 9 0 15,24-9 0-15,-23 14 0 16,23-14 0-16,-20 16 1 0,20-16-2 16,-11 20 1-16,11-20-1 15,0 0 1-15,0 20 0 16,0-20 0-1,0 0 0-15,17 9 0 0,-17-9 0 16,18 2 0-16,-18-2 0 16,19 0-1-16,-19 0-1 15,22-4-1-15,-22 4 1 16,20-3 0-16,-20 3-1 16,18-9 0-16,-18 9 1 15,0 0-1-15,14-17 1 16,-14 17-1-16,0 0 0 15,-9-21 0-15,9 21 0 0,-18-13 0 16,18 13 0-16,-23-12 0 16,23 12-1-1,-27-9 1-15,27 9 0 16,-25-4 1-16,25 4-1 0,-24 0 0 16,24 0 0-16,-20 6 0 15,20-6 0-15,-16 10 0 16,16-10-1-16,-9 16 1 15,9-16 1-15,-2 22-1 16,2-22 0-16,4 25 0 16,-4-25 1-16,9 27-1 15,-9-27 1-15,12 25 0 0,-12-25 0 16,18 18 0 0,-18-18 1-16,20 9 0 0,-20-9-1 15,20 0 1 1,-20 0-1-16,22-10 1 0,-22 10-1 15,14-18-1-15,-14 18 1 16,7-22-1-16,-7 22-1 16,0-27 1-16,0 27-1 15,-5-23 0-15,5 23 0 16,-11-22 1-16,11 22-1 16,-11-18 0-16,11 18 0 15,-16-11-1-15,16 11 1 16,-16-5 0-16,16 5 0 15,-16 4 0-15,16-4 0 16,0 0 1-16,-18 14-1 16,18-14 1-16,-6 23 0 15,6-23-1-15,2 27 1 0,-2-27 0 16,9 27 0-16,-9-27-1 16,16 24 1-16,-16-24 0 15,18 14 0-15,-18-14 1 16,18 4-1-16,-18-4 0 15,18-4 0-15,-18 4 1 16,0 0-1-16,17-25-1 16,-17 25-1-16,5-20-2 15,-5 20-1-15,-7-23-1 16,7 23-3-16,-11-22-2 16,11 22-2-16,-20-13-1 15,20 13 0-15,-23-7-1 16,23 7-1-16,-24 2-1 0,24-2 0 15,-16 7 3-15,16-7 2 16,0 0 0-16,-2 18 2 16,2-18 2-16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4.7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81517B-7B13-4BD6-A18D-C79C044EF91C}" emma:medium="tactile" emma:mode="ink">
          <msink:context xmlns:msink="http://schemas.microsoft.com/ink/2010/main" type="inkDrawing"/>
        </emma:interpretation>
      </emma:emma>
    </inkml:annotationXML>
    <inkml:trace contextRef="#ctx0" brushRef="#br0">193 205 35 0,'9'-23'14'0,"-9"23"-1"15,7-23-2-15,-7 23-2 16,4-22 0-16,-4 22-1 15,0-23 0-15,0 23 0 16,-11-20 0-16,11 20 0 16,-18-18-1-16,18 18-2 0,-26-7-1 15,10 8-2-15,-2 3-1 16,0 5 0 0,0 7-1-16,0 4-1 15,0 5-1-15,0 6 2 0,5 7-1 16,1 7 1-16,4 0 0 15,7 3 1-15,4 1-1 16,6-4 0-16,6-2 1 16,4-2 0-16,9-7 1 15,4-5 2-15,4-7 1 16,4-4 0-16,5-7 0 16,5-4 1-16,1-11 0 0,5-3-1 15,-2-9-1-15,2-4-1 16,-5-7 3-16,-3 0 1 15,-8-5-1 1,-8-1-1-16,-6-3 0 0,-6 0 1 16,-15-3-1-16,-3-1-2 15,-9 4-7-15,-12-7-3 16,-6 5-1-16,-9-3-2 16,-4 10-1-16,-12-1-2 15,3 10-3-15,-8 1-2 16,12 6-2-16,0 4-5 15,10 4-1-15,12 0-3 16,21 7 5-16,3-29 1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8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DB960E-D3D8-4E72-B48D-2BED7AD8F63C}" emma:medium="tactile" emma:mode="ink">
          <msink:context xmlns:msink="http://schemas.microsoft.com/ink/2010/main" type="inkDrawing"/>
        </emma:interpretation>
      </emma:emma>
    </inkml:annotationXML>
    <inkml:trace contextRef="#ctx0" brushRef="#br0">135 13 17 0,'0'0'10'15,"0"0"-1"-15,-20-16-4 0,20 16 1 16,0 0 0-16,0 0 2 16,-19-4 1-16,19 4 1 15,0 0 0-15,0 0 0 16,-17 6 0-16,17-6 1 15,0 0-1-15,-16 20 1 16,16-20-1-16,-11 23 0 16,11-23-2-16,-7 31 0 15,7-31-1-15,0 27-1 0,2-11-2 16,-2-16-1-16,12 16-2 16,-12-16 2-1,0 0-2-15,24 2 0 16,-24-2 1-16,18-13 0 0,-18 13-1 15,14-25-2-15,-14 25 2 16,9-25-2-16,-9 25 2 16,2-25-2-16,-2 25 1 15,-2-24 0-15,2 24 3 16,-10-18 1-16,10 18 1 16,0 0 1-16,-24-7 0 15,24 7 0-15,-20 13-1 16,20-13 1-16,-20 27-3 0,11-9 0 15,4 3-3 1,1 3 0-16,3-3 0 16,2 1 0-16,3-4 0 15,-4-18 0-15,16 25 0 0,-16-25 0 16,24 7 0-16,-24-7-1 16,23-11 1-16,-23 11-1 15,18-32 1-15,-12 14-1 16,-3-4 1-16,-5 4-1 15,1 2 1-15,1 16 0 16,-15-25-1-16,15 25 1 16,-20-5 1-16,20 5-1 15,-21 14 1-15,10 2-1 16,2 4 0-16,-2 3 1 16,2 4-1-16,2 0 1 15,3 4-2-15,2-4 1 16,4-2-1-16,5-5 0 0,-7-20 0 15,22 23-1-15,-22-23 1 16,29-3-2-16,-29 3-3 16,29-24-2-16,-18 6 0 15,-2-2 1-15,-8-3 0 16,1 3 0-16,-7 2 1 16,-4 2 1-16,9 16 4 15,-24-23 1-15,24 23 1 16,-30-6-1-16,30 6 0 15,-27 18-4-15,27-18-8 16,-18 27-9-16,9-9-4 16,9-18-2-16,-4 22-1 0,4-22-3 15,0 0-2-15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02.0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185436-997B-4558-AFCE-3F3944B69C41}" emma:medium="tactile" emma:mode="ink">
          <msink:context xmlns:msink="http://schemas.microsoft.com/ink/2010/main" type="inkDrawing"/>
        </emma:interpretation>
      </emma:emma>
    </inkml:annotationXML>
    <inkml:trace contextRef="#ctx0" brushRef="#br0">90 21 30 0,'0'0'17'0,"0"0"-2"16,0 0-3-16,0 0-3 16,-18-14-2-16,18 14 0 15,0 0 0-15,0 0 0 16,0 0 0-16,0 0 2 15,0 0 1-15,0 0 1 16,0 0 2-16,-22 3 0 16,22-3 0-16,0 0-1 0,-16 17-1 15,16-17-1-15,0 0-2 16,-16 21-1-16,16-21 0 16,0 0-1-16,0 22 0 15,0-22-5 1,0 0-1-16,16 9 0 0,-16-9 0 15,18-6 0-15,-18 6 0 16,20-12 0-16,-20 12 0 16,14-18 0-16,-14 18 0 15,0 0 0-15,9-24 0 16,-9 24 0-16,0 0 0 16,0 0-2-16,-7-16-3 15,7 16 0-15,0 0 0 0,-16-3 1 16,16 3 1-1,0 0 1-15,-22 10 0 16,22-10 1-16,0 0 0 16,-20 24 1-16,20-24 0 0,-9 20 0 15,9-20 1-15,-1 18-1 16,1-18 1-16,0 0 0 16,16 12-1-16,-16-12 1 15,18-3-2-15,-18 3 0 16,25-17-1-16,-25 17 0 15,22-19-1-15,-22 19-1 16,16-20 1-16,-16 20 0 16,4-16 1-16,-4 16 0 15,0 0 0-15,0 0 2 16,-20-9-1-16,20 9 1 16,-24 5 0-16,24-5-1 15,-27 16 1-15,27-16 0 0,-25 20-1 16,25-20-2-16,-20 20-5 15,20-20-8-15,-5 16-7 16,5-16-3-16,0 0 0 16,18-4-3-16,-18 4 0 15,18-19 0-15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58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7E6EBB-FE74-42B4-9DE6-BCB8DBEB6F44}" emma:medium="tactile" emma:mode="ink">
          <msink:context xmlns:msink="http://schemas.microsoft.com/ink/2010/main" type="inkDrawing"/>
        </emma:interpretation>
      </emma:emma>
    </inkml:annotationXML>
    <inkml:trace contextRef="#ctx0" brushRef="#br0">7 0 74 0,'0'0'28'16,"0"0"-6"-16,-18-11-11 15,18 11-4-15,0 0-2 16,0 0-3-16,0 0-1 16,0 0-1-16,0 0-1 0,0 0 0 15,0 0 1-15,0 0-2 16,0 0-2-16,0 0-3 16,0 0-3-1,0 0-4-15,0 0-3 0,0 0-2 16,0 0-1-16,0 0-5 15,13 16 1-15,-13-16 19 16</inkml:trace>
    <inkml:trace contextRef="#ctx0" brushRef="#br0" timeOffset="951.0206">-20 21 40 0,'0'0'17'0,"-25"0"-5"16,25 0-7-16,-24 4-2 15,24-4 0-15,-18 9-2 16,18-9 0-16,0 0-1 16,-12 18 0-16,12-18 0 15,0 0 1-15,-6 18-1 16,6-18 2-16,0 0 1 16,0 0-1-16,0 0 1 0,0 0-1 15,20-2 1 1,-20 2-2-16,24-23 1 15,-12 7-2-15,-1-1 1 16,-2 1-2-16,-2 0 2 0,-7 16 0 16,6-29 3-16,-6 29 2 15,-13-20 2-15,13 20 1 16,-22-17 1-16,22 17 2 16,-29-13 1-16,29 13-2 15,-28-2 0-15,11 2-1 16,17 0-1-16,-30 11 1 15,30-11 0-15,-29 21-2 16,22-3 0-16,7-18-1 16,-17 31-2-16,17-31-4 15,0 29-1-15,0-29 0 16,17 20 0-16,-17-20 0 16,30 7 0-16,-10-11 0 0,-2 1 0 15,2-8 0-15,-2-4 0 16,-2 3-4-16,-5-8-4 15,-11 20 0-15,13-36 0 16,-13 36 0-16,-2-34 1 16,2 34 0-16,-13-29 4 15,13 29 3-15,-25-16 2 16,25 16 0-16,-27 4 1 16,7 5 2-16,6 7 2 15,-4 0 1-15,7 9-1 16,0-5 0-16,6 7 0 15,1-7-2-15,9-2-5 16,4-2 0-16,-9-16-9 0,29 16-8 16,-29-16-5-16,27-5-7 15,-27 5-2-15,15-20-3 16,-15 20 1-16,-9-27 3 16,9 27 3-16,-33-27 5 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55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D9351E-F962-4BED-A20D-887BD71BB457}" emma:medium="tactile" emma:mode="ink">
          <msink:context xmlns:msink="http://schemas.microsoft.com/ink/2010/main" type="inkDrawing"/>
        </emma:interpretation>
      </emma:emma>
    </inkml:annotationXML>
    <inkml:trace contextRef="#ctx0" brushRef="#br0">216 52 35 0,'0'0'12'15,"0"0"-4"-15,-16-9-3 16,16 9-3-16,0 0 1 16,0 0 0-16,9-18 0 15,-9 18 1-15,0 0 1 16,0 0 2-16,9-16-1 16,-9 16 0-16,0 0 1 0,0 0 0 15,-16-9 1-15,16 9-2 16,-18 4 1-16,18-4-2 15,-24 7 1-15,24-7-2 16,-27 18 0 0,27-18-1-16,-25 27-2 0,12-11 0 15,8 4-1-15,-2-2 1 16,3 0-1-16,4-2 0 16,4 0 0-16,-4-16 0 15,16 22 1-15,-16-22 0 16,23 5 0-16,-6-8-1 15,-17 3-1-15,30-18 0 16,-30 18-3-16,24-33 1 0,-19 13 0 16,2 2-1-16,-7-1 0 15,0 2 2 1,-5 1 0-16,5 16 0 16,-18-25 3-16,18 25-1 0,-27-11 1 15,11 10 0-15,16 1 0 16,-33 3 0-16,17 4 0 15,16-7 0-15,-29 16 0 16,29-16-1-16,-20 27 0 16,20-27 0-16,-12 29-1 15,12-29 1-15,3 22-1 16,-3-22 1-16,20 12-1 16,-20-12 1-16,31-1 0 15,-13-7 0-15,-2-4-1 16,-16 12-1-16,27-25-1 15,-27 25 1-15,13-27 0 16,-13 27 0-16,-6-24 0 0,6 24-1 16,-20-10 2-16,20 10 0 15,-28 0 0-15,8 5-1 16,3 0 1-16,1 8-1 16,-2-1-1-16,18-12-3 15,-25 29-3-15,25-29-3 16,-11 25-2-16,11-25-2 15,0 0-6-15,0 0 1 16,18 6 9-16,-18-6 12 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38.7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31EC3F-2BF9-45C0-BBE8-87254B97E866}" emma:medium="tactile" emma:mode="ink">
          <msink:context xmlns:msink="http://schemas.microsoft.com/ink/2010/main" type="inkDrawing" rotatedBoundingBox="2760,11209 24923,11734 24864,14222 2701,13697" semanticType="callout" shapeName="Other">
            <msink:sourceLink direction="with" ref="{14ADCA92-4DAF-403A-AA7C-D4F1BAA0B17A}"/>
            <msink:sourceLink direction="with" ref="{064CA60B-CBBE-4908-BE16-FE3B92A0A1BE}"/>
          </msink:context>
        </emma:interpretation>
      </emma:emma>
    </inkml:annotationXML>
    <inkml:trace contextRef="#ctx0" brushRef="#br0">0 2277 39 0,'0'0'16'16,"0"0"0"-16,19-12-3 15,-19 12-1-15,17-11 0 16,-17 11-2-16,21-13 1 0,-4 10-2 16,-17 3-1-16,32-11-1 15,-16 4 1-15,8 1-3 16,-3-1 0 0,7 0-2-16,-1 0-1 0,3-2-1 15,1-2 0-15,5 0 0 16,2 4-1-16,3-6 0 15,8 3 0-15,0 1 0 16,5-2 0-16,0-2-1 16,7 1 1-16,-1-1 0 15,7-1-1-15,-2-1 1 16,0 1 0-16,1-2 0 16,-4 1 0-16,1 1-1 0,0 1 2 15,0-1-2 1,2-2 1-16,-3 3 0 15,1-1 0-15,-4 1 0 16,4 1 1-16,-5 3 1 0,2-4 0 16,-3 6 0-16,-1-2 1 15,0 0-1-15,2-2 1 16,2-2 1-16,-3-1 1 16,10 0 2-16,-2-3-1 15,9 1 0-15,0-4-1 16,7 2 1-16,0-1-1 15,4 6 0-15,4-7-3 16,-3 2-2-16,1 0 0 16,1-2 0-16,-1 3 0 15,1-1 0-15,-3-2 0 16,-2-2 0-16,-2 4 0 16,-1-2 0-16,-4 1 0 0,-6-1 1 15,-7 0 0-15,-3-2 0 16,-6 3-1-16,-6-1 2 15,-4 2-2-15,-6 0 1 16,-6 3 0-16,-1 3-1 16,-4-1 0-16,-4 2 0 15,-1 1 0-15,-2-1 0 16,1 0 0-16,1 0 0 16,3-1 0-16,-5 1 0 15,6-2 0-15,-1-1 0 16,2-2 0-16,0-1-1 15,4 1-1-15,-1-2 1 16,3 4-1-16,-1-4 0 0,3 4 0 16,-1-1 1-16,2 4-1 15,0 1 2-15,0-3 0 16,0 2 0 0,0 0 0-16,2 1 0 0,0-3 0 15,0 0 1-15,0 1-1 16,0-1 0-16,3 1 0 15,1-3-1-15,-1 3 2 16,1-3-1-16,-1 3 0 16,3-1 0-16,-3-3 1 15,1 3-1-15,-3-1 0 16,3-1 0-16,-3 1 1 0,-1 0-1 16,2-1 0-16,-2 1 0 15,-2-2 0-15,2-1 0 16,0 3 0-16,-2 0 0 15,2-1 1-15,1 1-1 16,1-2 0-16,3 1 0 16,4-1 0-16,2 0 0 15,3-2 0-15,4 0 0 16,6 0-1-16,-1-5 1 16,6 1 1-16,0-1 0 15,1 1 0-15,1 0 0 16,1 1 0-16,0 3 1 15,1-2-1-15,-1 4 1 0,2 1-2 16,1 1 1-16,1 1 0 16,-2 1-1-16,0 1 1 15,0-3-1 1,-3 1 1-16,-3 2-1 0,-1-1 1 16,-1-1-1-16,-1-1 1 15,2 1-1-15,-4 0 0 16,2 1 0-16,0-1 0 15,0 2 0-15,1 1 0 16,-3-1 0-16,-2 0 0 16,1 0 0-16,-2 0 0 15,-2-1 0-15,-2 1 0 16,0 0 0-16,-2 2 0 16,1-1 0-16,-3 2 0 15,-1-1 0-15,-2 4 0 16,0 1 0-16,0 1 0 15,-4 1 0-15,2-2 0 0,0 3 0 16,2 2 0-16,-2-4 0 16,4 1 0-16,0-2 0 15,-2 3 0-15,1-3 0 16,1 0 0-16,1 4 0 16,1 0 0-16,-2 4 0 15,-1 0 0-15,5 3 0 16,1-2 0-16,2 2 0 15,2 1 0-15,3-1 0 0,2-2 0 16,2 4 0 0,4-2 0-16,1 2 0 15,0 0 0-15,4 2 0 16,0 2 0-16,4-1 0 0,0 1 0 16,-1-1 0-16,4 5 0 15,-3-5 0-15,1 6 0 16,1-2 0-1,-3 1 0-15,-1-3 0 0,-2 4 0 16,-2 0 0-16,-3-4 0 16,-1 1 0-16,-1-1 0 15,-2-1 0-15,-2 1 0 16,-3-1 0-16,1-1 0 16,-3-1 0-16,-4 0 0 15,0 2 0-15,-3-1 0 16,-3 4 0-16,-3-1 0 15,1 5 0-15,-3-1 0 0,0 1 0 16,1 0 0-16,-3 3 0 16,2-1 0-16,1-4 0 15,1-2 0-15,-2 0 0 16,-1-1 0-16,-1-3 0 16,1 1 0-16,-3-4 0 15,-1 3 0-15,-2-1 0 16,2 2 0-16,0-2 0 15,0-1 0-15,2-1 0 16,-1 2 0-16,3 0 0 16,-1 0 0-16,3 0 0 15,-3-2 0-15,1 0 0 0,-3 1 0 16,5-1 0-16,-3 0 0 16,2 0 0-16,4 4 0 15,0-4 0 1,2 4 0-16,3-3 0 0,4 3 0 15,-2 0 0-15,4-1 0 16,0 4 0-16,0-5 0 16,-1 0 0-16,-1-2 0 15,0 2 0-15,-2 0 0 16,0-4 0-16,-3 0 0 16,-4 0 0-16,-2-1 0 15,-3 1 0-15,-3 0 0 16,-3 0 0-16,0-1 0 0,-1 1 0 15,-3 0 0-15,1-2 0 16,-1 4 0-16,-1-1 0 16,-1 1 0-1,-1-2 0-15,-2 2 0 0,0 0 0 16,1 0 0-16,-3-2 0 16,0 4 0-16,-1-1 0 15,-1 1 0-15,0 2 0 16,1-2 0-16,1 1 0 15,2 1 0-15,0-1 0 16,4-1 0-16,-2 2 0 16,3-2 0-16,3 1 0 15,1 3 0-15,-2-5 0 0,2 3 0 16,0 1 0-16,4 1 0 16,0-3 0-1,3 3 0-15,0-3 0 16,6 1 0-16,-6 1 0 0,2-1 0 15,0 0 0-15,1-3 0 16,0 5 0-16,0-3 0 16,-1 1 0-16,-6 0 0 15,10-1 0-15,2 1 0 16,-3-2 0-16,5 1 0 16,1-3 0-16,-2 2 0 15,-1 0 0-15,-1 1 0 16,-1-1 0-16,0 2 0 0,-3-3 0 15,1 5 0 1,-1-1 0-16,0 2 0 16,3-1 0-16,0-1 0 15,0-1 0-15,-1 1 0 0,1 2 0 16,-2-1 0-16,2-1 0 16,-4-1 0-16,2 1 0 15,0 2 0-15,-2 1 0 16,2 1 0-16,-4-2 0 15,-2 0 0-15,1-2 0 16,-4 3 0-16,-6-3 0 16,-3-1 0-16,-2-3 0 15,-3 1 0-15,-1 2 0 16,-1-4 0-16,-1 2 0 16,3-2 0-16,-1 0 0 15,3 0 0-15,1 0 0 16,2-2 0-16,3-5 0 0,2 3 0 15,2 0 0-15,1-1 0 16,0-2 0-16,3-2 0 16,0 2 0-16,0-2 0 15,-1 1 0-15,3 1 0 16,-3 0 0-16,3 0 0 16,-2 3 0-16,1 2 0 15,1-1 0-15,1 1 0 16,-2 2 0-16,5 0 0 15,-1 0 0-15,-2 0 0 16,0 2 0-16,2-4 0 16,2 0 0-16,-2 0 0 15,0 0 0-15,2-1 0 0,0-3 0 16,0 1 0-16,2 0 0 16,0-3 0-16,1 3 0 15,3 1 0-15,-3-1 0 16,-1-2 0-16,1 3 0 15,-1-3 0-15,0 0 0 16,-2 1 0-16,-2-1 0 16,-6-4 0-16,3 1 0 15,-2 1 0-15,-2 0 0 16,-1-2 0-16,-2 2 0 16,-1 2 0-16,-2-8 0 15,3 6 0-15,1 2 0 0,2 0 0 16,-2-6 0-16,5 2 0 15,3-1 0-15,-1-3 0 16,7 6 0-16,8-3 0 16,0-3 0-16,5-3 0 15,2 2 0-15,4 0 0 16,3-2 0-16,2 2 0 16,0-6 0-16,-2 1 0 15,2-3 0-15,0-1 0 16,0 0 0-16,-4-2 0 15,-1-2 0-15,-1-3 0 16,-3-2 0-16,-3-2 0 16,-3 1 0-16,1-2 0 0,-2-3 0 15,1 4 0-15,-1-2 0 16,3 0 0 0,1-1 0-16,1-1 0 15,2-1 0-15,1-2 0 0,1-1 0 16,7-2 0-16,-3-5 0 15,1 1 0-15,0-2 0 16,0 0 0-16,-3-1 0 16,-3 1 0-16,-2 2 0 15,-9 3 0-15,1 6 0 16,-7 6 0-16,-2 5 0 16,-2 5 0-16,-3 5 0 15,-4 4 0-15,-2 3 0 16,-2 2 0-16,-2-1 0 0,-1 1 0 15,-4-4 0-15,-3 1 0 16,-3-4 0 0,1 0 0-16,-6 0 0 0,2-2 0 15,-18 11 0-15,25-19 0 16,-25 19-1-16,17-22 1 16,-17 22-2-16,0 0-10 15,14-31-6-15,-14 31-7 16,6-27-6-16,-6 27-1 15,5-41 2-15,4 16-2 16,-9-9 1-16,7-6 8 16,2-1 6-16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8.7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4A0B38-07B0-4754-9CDD-ACCEDB4401C0}" emma:medium="tactile" emma:mode="ink">
          <msink:context xmlns:msink="http://schemas.microsoft.com/ink/2010/main" type="writingRegion" rotatedBoundingBox="6975,12612 7245,12612 7245,12767 6975,12767"/>
        </emma:interpretation>
      </emma:emma>
    </inkml:annotationXML>
    <inkml:traceGroup>
      <inkml:annotationXML>
        <emma:emma xmlns:emma="http://www.w3.org/2003/04/emma" version="1.0">
          <emma:interpretation id="{3679BFFC-1EC8-45D3-85E8-A094D386ECBA}" emma:medium="tactile" emma:mode="ink">
            <msink:context xmlns:msink="http://schemas.microsoft.com/ink/2010/main" type="paragraph" rotatedBoundingBox="6975,12612 7245,12612 7245,12767 6975,12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202F4-E6C1-4464-987C-7A1AE832CD35}" emma:medium="tactile" emma:mode="ink">
              <msink:context xmlns:msink="http://schemas.microsoft.com/ink/2010/main" type="line" rotatedBoundingBox="6975,12612 7245,12612 7245,12767 6975,12767"/>
            </emma:interpretation>
          </emma:emma>
        </inkml:annotationXML>
        <inkml:traceGroup>
          <inkml:annotationXML>
            <emma:emma xmlns:emma="http://www.w3.org/2003/04/emma" version="1.0">
              <emma:interpretation id="{E1719CF4-24DB-48C2-904D-2D8B443C2B00}" emma:medium="tactile" emma:mode="ink">
                <msink:context xmlns:msink="http://schemas.microsoft.com/ink/2010/main" type="inkWord" rotatedBoundingBox="6975,12612 7245,12612 7245,12767 6975,1276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at</emma:literal>
                </emma:interpretation>
                <emma:interpretation id="interp3" emma:lang="en-US" emma:confidence="0">
                  <emma:literal>do</emma:literal>
                </emma:interpretation>
                <emma:interpretation id="interp4" emma:lang="en-US" emma:confidence="0">
                  <emma:literal>°</emma:literal>
                </emma:interpretation>
              </emma:one-of>
            </emma:emma>
          </inkml:annotationXML>
          <inkml:trace contextRef="#ctx0" brushRef="#br0">271 60 30 0,'-18'-2'10'15,"18"2"2"-15,-22-4-3 16,22 4-1-16,-19-1 1 16,19 1 0-16,-18-2 1 15,18 2 0-15,-20 0-1 0,20 0 0 16,-18 0 0-16,18 0-1 15,-20 3 0-15,20-3 0 16,-18 11-2 0,18-11-2-16,-18 16 1 0,18-16-2 15,-16 20 0-15,16-20-2 16,-11 22 1-16,11-22-2 16,0 0 2-16,1 21 0 15,-1-21 1-15,0 0 1 16,19 8 1-16,-19-8 0 15,18-4 1-15,-18 4 1 16,19-7 0-16,-19 7 0 16,17-11-2-16,-17 11 0 0,12-16-1 15,-12 16 0 1,9-22-2-16,-9 22-2 16,4-23 1-16,-6 7-1 15,2 16 0-15,-9-27 0 0,9 27-1 16,-20-20 2-16,20 20-2 15,-29-6 1-15,13 8-1 16,-2 5 0-16,2 2 1 16,-2 4 0-16,3 3-1 15,15-16-1-15,-21 31 0 16,14-15-1-16,7 0 1 16,0-16 0-16,5 27-1 15,-5-27 1-15,18 15 0 16,-18-15-2-16,20 3-2 15,-20-3-2-15,18-9 0 16,-18 9 0-16,16-21-1 16,-16 21 1-16,11-27 0 0,-9 10 2 15,-2 17 4-15,0-27 0 16,0 27 1-16,-6-19 1 16,6 19 0-16,0 0-1 15,0 0 0-15,-16-4 1 16,16 4-1-16,-5 18 1 15,5-18 0-15,0 25-1 16,0-25 0-16,10 27 1 16,-10-27 0-16,22 22 0 15,-6-15-1-15,4-7 1 16,-4-4 1-16,3-1-1 16,-19 5 0-16,27-25 1 0,-22 7-1 15,-3 2 0-15,-9-1-1 16,7 17 0-16,-31-25-1 15,9 18-1-15,-1 7 0 16,-2 2-2 0,5 5-6-16,-2 2-6 0,22-9-5 15,-22 18 3-15,22-18 0 16,0 0 0-16,29-16 0 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7:12.1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6222AE-557A-4B82-9FA6-23E03BC7960C}" emma:medium="tactile" emma:mode="ink">
          <msink:context xmlns:msink="http://schemas.microsoft.com/ink/2010/main" type="inkDrawing" rotatedBoundingBox="2468,15596 25333,15231 25338,15537 2473,15902" shapeName="Other">
            <msink:destinationLink direction="with" ref="{CCBDC9DE-CF3D-400A-87B0-A6EC342282BD}"/>
            <msink:destinationLink direction="with" ref="{7AA0FF69-6188-4626-A9A6-66A2DBCE74F5}"/>
            <msink:destinationLink direction="with" ref="{F72F24E8-F357-4559-91D1-F0F06C47698D}"/>
            <msink:destinationLink direction="with" ref="{4B38C21D-E8E2-4039-99FC-7F45A316F3CD}"/>
          </msink:context>
        </emma:interpretation>
      </emma:emma>
    </inkml:annotationXML>
    <inkml:trace contextRef="#ctx0" brushRef="#br0">0 500 19 0,'0'0'9'16,"0"0"-2"-16,18-10-1 15,-18 10 1-15,18 3 0 16,-18-3 0-16,21 11 0 15,-21-11 0-15,27 13 0 16,-27-13 1-16,33 12 1 16,-13-8-1-16,1-2 0 15,1-2-2-15,7 0-1 16,-2-4-1-16,4 2-1 16,1-1-1-16,1-3-2 15,1 4 0-15,4 1 0 16,-2-1-1-16,2 2 1 0,0-2-1 15,0 2 1-15,1 2-1 16,1-4 0-16,5 2-2 16,-2-2 0-16,4 0 0 15,-3 1-1-15,4 1 0 16,-4-4 0-16,-1 2 1 16,-3 0 0-16,-4-1 0 15,-4 1 3-15,-5-2-1 16,-1 3 1-16,-3-1 0 15,1 2 0-15,-5 0 0 16,3 0 0-16,-4 2 0 16,2 1 0-16,0-1 0 15,1 0 0-15,-1-2 0 0,2 2 0 16,-2-2-1-16,3 3 1 16,1-1 0-16,-1-2 0 15,1 4 0-15,-1 1 0 16,2-1 0-16,1 3 0 15,-1 2 1-15,0-4-1 16,4 6 0-16,0-2 1 16,3 0-1-16,1 0 0 15,3 0 1-15,-2-4-1 16,4-1 0-16,0-2 0 16,0-2 0-16,-2-2 1 15,0-2-1-15,-2 1 1 0,2-1 0 16,4 1 0-16,-4-3 1 15,4 4-1-15,-2-1 0 16,5 1-1-16,-5-2 1 16,5 4 0-16,-5-1-2 15,0-1 1-15,0 2 0 16,0-2 0-16,3 4 0 16,-3 0 0-16,2 1 0 15,1-1 0-15,5 0-1 16,-3 0-1-16,9-1-2 15,1-2-3-15,2-1 0 16,5-4-2-16,0 1 2 16,3-4-1-16,0 2 0 0,2-2 3 15,0 0 3-15,-2 0 3 16,0 0 1 0,-2 2 2-16,3-2-1 15,-5 1 1-15,4-1 0 0,0 2 0 16,-1-4-2-16,-3 4-1 15,-1-2 1-15,-2 0 0 16,-5 2 1-16,-1 0 1 16,-8 1 2-16,-3 3-1 15,-3-1 2-15,-3 4-1 16,-4-3 0-16,0 3-1 16,-2-2-2-16,-4 2-1 15,1 0-1-15,-3 0 0 16,-3 2 0-16,2-1 2 15,-4 1 0-15,2 2 1 16,-18-4 1-16,35 5-1 16,-19-5 1-16,6 2-1 0,-3-2 0 15,5-2-2-15,-1 0-1 16,3 1 0-16,2-1-1 16,1-2 1-16,4 2-1 15,1-1 0-15,0-1 0 16,4 1 0-16,-2-1 0 15,2 0 0-15,-2 3 0 16,2-1 0-16,0 2 1 16,-2 0-1-16,4 2 0 15,0-1 0-15,1 3 0 16,1-2 1-16,1 3-1 16,0 1 0-16,2-1-1 15,-3 2 1-15,1 0 0 0,-5 1 0 16,4-3 0-16,-3-1-1 15,-3-1-1-15,2-1-1 16,-2 0 0-16,0-6 0 16,0 2 0-16,1-1 0 15,-1-1 1-15,-2 1 0 16,2-1 1-16,0 0 2 16,0 3 1-16,2 1 0 15,2 0 2-15,1 3 1 16,1-1 1-16,-1 3 1 15,1-1 0-15,1 3 0 16,-1-3-1-16,-1 1-1 16,-3-5 1-16,3 6 0 0,-4-6 1 15,2-2-1-15,-4 0-1 16,2 2 1-16,-6-2-1 16,3 4 0-1,-3-2-1-15,2 0-2 0,-5 2-1 16,1 1-1-16,2 1 0 15,-2 0 0-15,0 1 1 16,0-1-1-16,1 1 0 16,3-1 0-16,-3-1 0 15,3 3 0-15,-1-5 0 16,-1 1 0-16,3-2 0 16,-1 0 0-16,-1-2 0 0,1 1 0 15,1-3 0-15,2 0 0 16,0 1 0-16,4-3-1 15,0 3 1-15,3-3 0 16,0 3-1-16,1-1 1 16,-1 2 0-16,2 1 0 15,0 1 0-15,-2 0 0 16,4 0 0-16,0 3 1 16,2-1-1-16,1-2 0 15,1 2 0-15,1-2 0 16,1 0 0-16,-3-2 0 15,1 4 0-15,-4-6 0 16,0 2 0-16,-2 1 0 0,-4-1 0 16,1-2-1-1,-3 4 2-15,1 0-2 16,-2-2 1-16,0 4 1 16,0-2-1-16,1 0 0 0,3 0 0 15,-1 4 1-15,3-4-1 16,3-2 0-16,-2-3 0 15,2 1 0-15,0 4 0 16,-2-4 0-16,2 3 0 16,-2-5 0-16,-2 4-1 15,-1 1 1-15,-1 1 0 16,2 0 0-16,-1-2 0 16,1 2 0-16,0 2 0 0,1 1 1 15,4-1-1 1,1 2 0-16,2-4 0 15,1 1 0-15,4 1 0 16,0-2 0-16,2-2 0 0,-2 1 0 16,1 1-1-16,-3 0 2 15,-1 0-1-15,1 1 0 16,-4-1 0-16,-1 2 0 16,0 0 0-16,0 2 0 15,-1-1 1-15,-1-1-1 16,2 2 0-16,1-1 1 15,-1 1-2-15,2-1 1 16,-3 1 1-16,5 1-1 16,-3-3 0-16,3 0 0 15,-5 0 1-15,3-2-1 16,-2 0 0-16,-3 2 0 16,3-4 0-16,0 2 0 0,-4 0 0 15,0 0 0-15,-2-2 0 16,4 2 0-16,-2 0 0 15,1 0 0-15,1 0 0 16,-4 0 0-16,2 0 0 16,2-2 0-16,-2 2 0 15,0 2 0-15,-2 0 0 16,1-4 0-16,-3 2 0 16,1-2 0-16,1 2 0 15,-2-2 0-15,3 2 0 16,-3-3 0-16,3 1 0 15,-3 2 0-15,1-2 0 16,-1 0 0-16,1 4 0 0,-3-2 0 16,-3 0 0-16,2 0 0 15,-5 2 0-15,1-2 0 16,-3 2 0-16,-2 0 0 16,-2-1 0-16,-2 1 0 15,0-4 0-15,-1 2 0 16,1-1 0-16,0-3 0 15,0 0 0-15,2-1 0 16,1 0 0-16,2 1 0 16,1-1 0-16,0 1 0 15,3 0 0-15,2 3 0 16,0-3 0-16,2 2 0 0,3-1 0 16,5-1 0-16,2 0 0 15,1 1 0-15,3-1 0 16,2 1 0-16,1-1 0 15,1-1 0-15,3 3 0 16,-1-4 0-16,0 5 0 16,1-1 0-16,-1 0 0 15,0 0 0-15,-1 0 0 16,1-1 0-16,-4 1 0 16,2 0 0-16,-2 0 0 15,-1 2 0-15,-1-3 0 16,0 1 0-16,1 0 0 15,-1 2 0-15,0-2 0 0,-1 4 0 16,-1-2 0-16,4-2 0 16,-3 2 0-1,-1 0 0-15,1-1 0 16,1 2 0-16,-5-2 0 0,-2-3 0 16,2 0 0-16,-3 1 0 15,1-1 0-15,-2 1 0 16,-2-3 0-16,-1-3 0 15,2 2 0-15,1 2 0 16,0-4 0-16,1 2 0 16,4 1 0-16,3-3 0 15,5 4 0-15,5 1 0 16,2 1 0-16,6-1 0 0,3 6 0 16,4-2 0-1,0 3 0-15,1-1 0 16,-1 2 0-16,2-2 0 15,-3-2 0-15,-1 0 0 0,-2-2 0 16,-1 0 0-16,-4-3 0 16,-2-1 0-16,-4 3 0 15,-3-1 0-15,-2-1 0 16,-4 1 0-16,-2-1 0 16,1 1 0-16,-2-1 0 15,-2 3 0-15,0 0 0 16,-4-2 0-16,-2 3 0 15,3 1 0-15,-5 0 0 0,-3-2 0 16,-1 4 0 0,-1-2 0-16,-2 0 0 15,-1 0 0-15,0 0 0 16,-4-4 0-16,2 4 0 0,0 0 0 16,-2 0 0-16,0 0 0 15,0 0 0-15,2 0 0 16,-2 0 0-16,3 2 0 15,-2-2 0-15,2 2 0 16,3-2 0-16,-3 1 0 16,3-1 0-16,1 2 0 15,0-2 0-15,1 4 0 16,3-2 0-16,-1-1 0 16,5 1 0-16,-1-2 0 15,5 2 0-15,-3-2 0 16,4 2 0-16,3-2 0 15,1-2 0-15,-1 0 0 0,1-1 0 16,-1 1 0-16,1 0 0 16,1 0 0-16,1 0 0 15,-3 2 0 1,2 0 0-16,1 0 0 0,1 0 0 16,-2 0 0-16,1 0 0 15,-1 2 0-15,0-2 0 16,1-3 0-16,-1 3 0 15,-2 1 0-15,3 1 0 16,-1-2 0-16,-1 0 0 16,-3 0 0-16,1-2 0 15,2 4 0-15,-1-2 0 16,1-2 0-16,-1 1 0 0,2 1 0 16,1-2 0-16,1 2 0 15,-2-2 0-15,2 0 0 16,1 0 0-16,0 1 0 15,1-1 0-15,2 2 0 16,-2 0 0-16,2-2 0 16,0 2 0-16,-1 0 0 15,3 2 0-15,-2-2 0 16,1 0 0-16,2 0 0 16,1-2 0-16,-3 4 0 15,5-2 0-15,-1 0 0 16,-4-2 0-16,4 2 0 0,-3 2 0 15,-1-4 0-15,-1 2 0 16,0-2 0-16,-2 2 0 16,-6-2 0-1,1 2 0-15,-4-1 0 0,-2 1 0 16,-4-2 0-16,-3 2 0 16,-2 0 0-16,-3-2 0 15,-2 2 0-15,-3-2 0 16,-2 2 0-16,-5 0 0 15,1 0-1-15,0 0 2 16,-2 0-2-16,-1 0 1 16,1 0 0-16,0 0 0 15,2 0 0-15,-2-3 0 0,-1 1 0 16,1 4-1-16,2-2 1 16,0-2 0-16,1 2-1 15,0 0 1 1,5 2 0-16,4-1 0 0,2-1-1 15,4-1 2-15,2 2-1 16,5 1 0-16,0-2 0 16,6 2 0-16,-1-2 0 15,-1 2 0-15,3-2 1 16,1 3-1-16,-1-3 0 16,-2 2 0-16,3-4 0 15,-5 1 0-15,1-1 0 16,0-2 0-16,-2-1 0 0,2-1-1 15,-1 3 1-15,1-3 0 16,-2 3 1 0,0-3-1-16,-2 3 0 15,-2-1 0-15,-5 2 0 0,-5 1-20 16,-15-14-14-16,-6-3-1 16,-15-14-2-16,-8-11-2 15,-18-17-2-15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20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99DF3A-792D-4B30-B874-8E8887C780F1}" emma:medium="tactile" emma:mode="ink">
          <msink:context xmlns:msink="http://schemas.microsoft.com/ink/2010/main" type="writingRegion" rotatedBoundingBox="11484,11497 11892,11497 11892,11790 11484,11790"/>
        </emma:interpretation>
      </emma:emma>
    </inkml:annotationXML>
    <inkml:traceGroup>
      <inkml:annotationXML>
        <emma:emma xmlns:emma="http://www.w3.org/2003/04/emma" version="1.0">
          <emma:interpretation id="{430A2B30-4C63-4275-8D20-715159B350D8}" emma:medium="tactile" emma:mode="ink">
            <msink:context xmlns:msink="http://schemas.microsoft.com/ink/2010/main" type="paragraph" rotatedBoundingBox="11484,11497 11892,11497 11892,11790 11484,11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02F507-BCFF-4665-9534-25FEDDF40CED}" emma:medium="tactile" emma:mode="ink">
              <msink:context xmlns:msink="http://schemas.microsoft.com/ink/2010/main" type="line" rotatedBoundingBox="11484,11497 11892,11497 11892,11790 11484,11790"/>
            </emma:interpretation>
          </emma:emma>
        </inkml:annotationXML>
        <inkml:traceGroup>
          <inkml:annotationXML>
            <emma:emma xmlns:emma="http://www.w3.org/2003/04/emma" version="1.0">
              <emma:interpretation id="{7DD84CF2-688D-4C28-AFCD-5DA2E05D70AF}" emma:medium="tactile" emma:mode="ink">
                <msink:context xmlns:msink="http://schemas.microsoft.com/ink/2010/main" type="inkWord" rotatedBoundingBox="11484,11497 11892,11497 11892,11790 11484,11790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or</emma:literal>
                </emma:interpretation>
                <emma:interpretation id="interp4" emma:lang="en-US" emma:confidence="0">
                  <emma:literal>Or</emma:literal>
                </emma:interpretation>
              </emma:one-of>
            </emma:emma>
          </inkml:annotationXML>
          <inkml:trace contextRef="#ctx0" brushRef="#br0">213 99 5 0,'0'0'3'0,"5"18"1"16,-5-18 4-16,-2 18 2 15,2-18 3-15,0 0 0 16,-2 16 3-16,2-16-1 16,0 0 1-16,0 0-1 15,0 0-2-15,0 0-1 16,0 0 0-16,0 0 0 16,0 0-1-16,-18-18 2 0,18 18 2 15,0 0-1-15,0 0-1 16,0 0-2-16,-18 2-2 15,18-2-7-15,0 0-2 16,-21 14 0-16,21-14 0 16,-20 20 0-16,20-20 0 15,-20 24 0-15,11-8 0 16,4 0 0-16,1 0 0 16,4 0 0-16,0-16 0 15,9 26 0-15,-9-26 0 16,20 12 0-16,-20-12 0 15,27 0 0-15,-27 0 0 0,29-16 0 16,-13 2 0-16,0-3 0 16,1-2 0-16,-3-1 0 15,-1-2 0-15,-3 1 0 16,-1-1 0-16,-3 0 0 16,-8 4 0-16,-2 0 0 15,4 18 0-15,-25-27 0 16,7 17 0-16,-5 2 0 15,-1 7 0-15,-6 2 0 16,-1 3 0-16,2 7 0 16,2 1 0-16,3 5 0 15,3 1 0-15,5 1 0 16,7 1 0-16,7-4 0 0,2-16 0 16,14 27 0-16,2-21 0 15,8-4 0-15,3-4 0 16,-2-9 0-16,4 0 0 15,-2-3 0-15,-5-4 0 16,-4 0 0-16,-9-2 0 16,-7 2 0-16,-6 2 0 15,4 16 0-15,-25-24 0 16,5 15 0-16,-2 8 0 16,-1 2 0-16,1 5 0 15,6 6 0-15,-4-4-21 16,20-8-9-16,-13 23-3 15,13-23 1-15,20 13-1 0,11-13 0 16,5-8 0 0,15-6 9-16,14-6 9 0,9-3 15 15,9-4 0 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49.6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293 98 106 0,'0'0'35'15,"0"0"-1"-15,-25-23 1 16,25 23-8-16,-18-16-9 16,18 16-18-16,0 0 0 0,-24-24 0 15,24 24 0 1,-20-14 0-16,20 14 0 16,-25-15 0-16,7 12 0 15,0 1 0-15,0 2 0 0,-2 4 0 16,2 3 0-16,-2 5 0 15,2 5 0-15,2 2 0 16,2 5 0-16,3 1 0 16,4 2 0-16,5 2 0 15,4 1 0-15,7-1 0 16,9 0 0-16,1 0 0 16,7-4 0-16,3-7 0 15,1 0 0-15,1-5 0 0,-2-6 0 16,-2-4 0-1,-4-3 0-15,1-3 0 16,-6-1 0-16,0-1 0 16,2 7-7-16,-20-2-16 0,32-11-6 15,-32 11-4-15,29-16 0 16,-29 16 0-16,24-24 0 16,-24 24 0-16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21.9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C10002-2A09-4421-9A8F-DB24B869747A}" emma:medium="tactile" emma:mode="ink">
          <msink:context xmlns:msink="http://schemas.microsoft.com/ink/2010/main" type="writingRegion" rotatedBoundingBox="16173,12548 16323,12548 16323,12690 16173,12690"/>
        </emma:interpretation>
      </emma:emma>
    </inkml:annotationXML>
    <inkml:traceGroup>
      <inkml:annotationXML>
        <emma:emma xmlns:emma="http://www.w3.org/2003/04/emma" version="1.0">
          <emma:interpretation id="{869F5820-CFBE-4557-9F3E-A850861DB844}" emma:medium="tactile" emma:mode="ink">
            <msink:context xmlns:msink="http://schemas.microsoft.com/ink/2010/main" type="paragraph" rotatedBoundingBox="16173,12548 16323,12548 16323,12690 16173,12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BB32B5-4DCA-4766-B37A-E786458221C5}" emma:medium="tactile" emma:mode="ink">
              <msink:context xmlns:msink="http://schemas.microsoft.com/ink/2010/main" type="line" rotatedBoundingBox="16173,12548 16323,12548 16323,12690 16173,12690"/>
            </emma:interpretation>
          </emma:emma>
        </inkml:annotationXML>
        <inkml:traceGroup>
          <inkml:annotationXML>
            <emma:emma xmlns:emma="http://www.w3.org/2003/04/emma" version="1.0">
              <emma:interpretation id="{0A182773-D0F3-4648-A122-B90AD4A60375}" emma:medium="tactile" emma:mode="ink">
                <msink:context xmlns:msink="http://schemas.microsoft.com/ink/2010/main" type="inkWord" rotatedBoundingBox="16173,12548 16323,12548 16323,12690 16173,12690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toe</emma:literal>
                </emma:interpretation>
                <emma:interpretation id="interp3" emma:lang="en-US" emma:confidence="0">
                  <emma:literal>t*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101 45 1 0,'0'0'1'15,"0"0"0"-15,0 0 1 16,0 0 0-16,0 0-3 16,0 0 4-16,0 0 2 15,0 0 2-15,0 0 1 16,-16-9 2-16,16 9 3 16,0 0 1-16,-18 9 4 15,18-9-2-15,0 0 0 16,-20 11 1-16,20-11-4 0,0 0 0 15,-20 4-1-15,20-4 1 16,0 0 0 0,0 0 0-16,-16-2-1 15,16 2-1-15,0 0 0 0,0 0-2 16,0 0-7-16,0 0-2 16,0 0 0-16,0 0 0 15,0 0 0-15,0 0 0 16,0 0 0-16,0 0 0 15,0 0 0-15,0 0 0 16,0 0 0-16,-17 0 0 16,17 0 0-16,0 0 0 15,0 0 0-15,0 0 0 16,0 0 0-16,0 0 0 16,0 0-7-16,0 0 0 15,-1 18-3-15,1-18-2 16,0 0-3-16,0 0-3 0,0 0-4 15,0 0-2-15,0 0-2 16,0 0-2-16,0 0 7 16,16-13 2-16,-16 13 3 15,20-27 1-15,-6 7 6 16,2 4 4-16</inkml:trace>
          <inkml:trace contextRef="#ctx0" brushRef="#br0" timeOffset="931.7266">47 117 8 0,'16'4'8'0,"-16"-4"2"16,0 0 3-16,0 0 1 15,0 0 2-15,0 0 2 16,16-9 0-16,-16 9 0 15,0 0-1-15,0 0 1 16,0 0 2-16,9-16-1 16,-9 16-1-16,0 0-2 0,18-13-2 15,-18 13-4-15,8-18-10 16,-8 18 0-16,5-22 0 16,-5 22 0-16,7-19 0 15,-7 19 0-15,0 0 0 16,-5-20 0-16,5 20 0 15,0 0 0-15,-22-2 0 16,22 2 0-16,-29 13 0 16,13-3 0-16,-2 3 0 15,4 3 0-15,-1 0 0 16,15-16 0-16,-23 29 0 16,23-29 0-16,-8 20 0 15,8-20 0-15,0 0 0 0,0 0 0 16,26 11 0-16,-26-11 0 15,25-6 0 1,-25 6 0-16,25-12 0 16,-25 12 0-16,20-15 0 0,-20 15 0 15,9-16 0-15,-9 16 0 16,5-20 0-16,-5 20 0 16,-7-21 0-16,7 21 0 15,-14-18 0-15,14 18 0 16,-20-13 0-16,20 13 0 15,-22 2 0-15,22-2 0 16,-20 18-2-16,13 2-10 0,7-20-4 16,-11 32-3-1,11-32-4-15,-1 27-6 16,1-27-3-16,10 16 3 16,-10-16 4-16,17-12 5 15,-17 12 1-15,32-34 5 0,-12 10 2 16,3-6 10-16,3-6 2 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29.4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5D5A2B-2F69-4D95-AAFE-4F35F9255AE4}" emma:medium="tactile" emma:mode="ink">
          <msink:context xmlns:msink="http://schemas.microsoft.com/ink/2010/main" type="writingRegion" rotatedBoundingBox="25067,12539 25356,12539 25356,12701 25067,12701"/>
        </emma:interpretation>
      </emma:emma>
    </inkml:annotationXML>
    <inkml:traceGroup>
      <inkml:annotationXML>
        <emma:emma xmlns:emma="http://www.w3.org/2003/04/emma" version="1.0">
          <emma:interpretation id="{870529F9-B02B-417A-A027-310852B4D1E8}" emma:medium="tactile" emma:mode="ink">
            <msink:context xmlns:msink="http://schemas.microsoft.com/ink/2010/main" type="paragraph" rotatedBoundingBox="25067,12539 25356,12539 25356,12701 25067,12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BB168-6021-4A70-A37C-8D64E109517B}" emma:medium="tactile" emma:mode="ink">
              <msink:context xmlns:msink="http://schemas.microsoft.com/ink/2010/main" type="line" rotatedBoundingBox="25067,12539 25356,12539 25356,12701 25067,12701"/>
            </emma:interpretation>
          </emma:emma>
        </inkml:annotationXML>
        <inkml:traceGroup>
          <inkml:annotationXML>
            <emma:emma xmlns:emma="http://www.w3.org/2003/04/emma" version="1.0">
              <emma:interpretation id="{B686DBB7-257D-4E71-BBEE-BE3117DCE868}" emma:medium="tactile" emma:mode="ink">
                <msink:context xmlns:msink="http://schemas.microsoft.com/ink/2010/main" type="inkWord" rotatedBoundingBox="25067,12539 25356,12539 25356,12701 25067,12701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69 42 57 0,'0'0'16'15,"-25"0"2"-15,25 0-4 16,0 0-2-16,-17 0-1 16,17 0 0-16,0 0 1 15,0 0-2-15,0 0 2 16,0 0-1-16,0 0-1 15,0 0-3-15,0 0 0 0,0 0-3 16,0 0-2-16,-20 11 0 16,20-11-1-16,-9 18 3 15,9-18 2-15,0 21 0 16,0-21-1-16,15 17 0 16,1-10 3-16,0-5-4 15,6-2-4-15,0-2 0 16,1-4 0-16,-1 1 0 15,-1-2 0-15,-3 0 0 16,0-2 0-16,-18 9 0 16,24-17 0-16,-24 17 0 15,16-16 0-15,-16 16 0 16,9-16 0-16,-9 16 0 0,-5-16 0 16,5 16 0-16,0 0 0 15,-27-15 0-15,10 14 0 16,-2 2 0-16,-3 5 0 15,-1 3 0-15,1 5 0 16,4 2 0-16,-2 2 0 16,6 2 0-16,5 0 0 15,5-4 0-15,6 0 0 16,-2-16 0-16,25 20 0 16,-7-16 0-16,5-2 0 15,-1-4 0-15,2 0 0 16,-5-3 0-16,3-4 0 0,-22 9 0 15,29-22 0-15,-29 22 0 16,9-22 0-16,-9 22 0 16,-5-25 0-1,5 25 0-15,-15-20 0 0,15 20 0 16,-23-12 0-16,23 12 0 16,-24 0 0-16,24 0 0 15,-21 7 0-15,21-7 0 16,-18 14 0-16,18-14 0 15,0 0 0-15,-6 24-2 16,6-24-10-16,0 0-8 16,24 3-9-16,-6-3-5 15,-18 0 2-15,37-19-1 0,-15-1-1 16,9-2 2-16,3-1 6 16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6.9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7F6951-57FB-465D-9B9A-94F2BE7A4AA3}" emma:medium="tactile" emma:mode="ink">
          <msink:context xmlns:msink="http://schemas.microsoft.com/ink/2010/main" type="writingRegion" rotatedBoundingBox="531,12157 2812,13439 2452,14080 171,12799"/>
        </emma:interpretation>
      </emma:emma>
    </inkml:annotationXML>
    <inkml:traceGroup>
      <inkml:annotationXML>
        <emma:emma xmlns:emma="http://www.w3.org/2003/04/emma" version="1.0">
          <emma:interpretation id="{6F07D102-F4CE-4C8E-81EB-BFDCC1BB9D14}" emma:medium="tactile" emma:mode="ink">
            <msink:context xmlns:msink="http://schemas.microsoft.com/ink/2010/main" type="paragraph" rotatedBoundingBox="531,12157 2812,13439 2452,14080 171,1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C668D7-255A-46E3-915A-971BF3C07D99}" emma:medium="tactile" emma:mode="ink">
              <msink:context xmlns:msink="http://schemas.microsoft.com/ink/2010/main" type="line" rotatedBoundingBox="531,12157 2812,13439 2452,14080 171,12799"/>
            </emma:interpretation>
          </emma:emma>
        </inkml:annotationXML>
        <inkml:traceGroup>
          <inkml:annotationXML>
            <emma:emma xmlns:emma="http://www.w3.org/2003/04/emma" version="1.0">
              <emma:interpretation id="{064CA60B-CBBE-4908-BE16-FE3B92A0A1BE}" emma:medium="tactile" emma:mode="ink">
                <msink:context xmlns:msink="http://schemas.microsoft.com/ink/2010/main" type="inkWord" rotatedBoundingBox="531,12157 2812,13439 2452,14080 171,12799">
                  <msink:destinationLink direction="with" ref="{D131EC3F-2BF9-45C0-BBE8-87254B97E866}"/>
                </msink:context>
              </emma:interpretation>
              <emma:one-of disjunction-type="recognition" id="oneOf0">
                <emma:interpretation id="interp0" emma:lang="en-US" emma:confidence="1">
                  <emma:literal>a.</emma:literal>
                </emma:interpretation>
                <emma:interpretation id="interp1" emma:lang="en-US" emma:confidence="0">
                  <emma:literal>a •</emma:literal>
                </emma:interpretation>
                <emma:interpretation id="interp2" emma:lang="en-US" emma:confidence="0">
                  <emma:literal>a @</emma:literal>
                </emma:interpretation>
                <emma:interpretation id="interp3" emma:lang="en-US" emma:confidence="0">
                  <emma:literal>a 9</emma:literal>
                </emma:interpretation>
                <emma:interpretation id="interp4" emma:lang="en-US" emma:confidence="0">
                  <emma:literal>a &amp;</emma:literal>
                </emma:interpretation>
              </emma:one-of>
            </emma:emma>
          </inkml:annotationXML>
          <inkml:trace contextRef="#ctx0" brushRef="#br0">2218 1520 15 0,'0'0'11'15,"0"0"-1"-15,0 0 1 16,0 0-1-16,-5-16 1 15,5 16 0-15,0 0-1 16,0 0 0-16,0 0-1 16,0 0-2-16,4-16 0 15,-4 16 0-15,0 0-1 16,0 0 1-16,0 0-1 16,0 0 1-16,0 0-1 15,0 0 1-15,0 0-2 16,0 0-2-16,0 0-2 15,0 0-2-15,0 0-1 0,0 0 0 16,0 0-1-16,-6 20 1 16,6-20 1-16,4 19 1 15,-4-19 1-15,0 0 2 16,14 22 1-16,-14-22 0 16,0 0 1-16,20 5 1 15,-20-5-1-15,0 0 0 16,18-9 0-16,-18 9 0 15,11-16-1-15,-11 16-1 16,5-21 0-16,-5 21-2 16,6-27-1-16,-6 27 1 15,0-27-2-15,0 27 2 16,-4-26-1-16,4 26-1 0,-5-19 1 16,5 19 0-16,-13-17-1 15,13 17 0-15,0 0-1 16,-23-9 1-16,23 9-1 15,0 0-1-15,-22 4 0 16,22-4-1-16,0 0 1 16,-15 18 0-16,15-18 1 15,0 0-1-15,-3 20 1 16,3-20 1-16,0 0 1 16,0 0-1-16,23 9 2 15,-23-9-1-15,22-11 0 16,-22 11 1-16,25-20-1 0,-25 20 0 15,24-30 0-15,-15 13 0 16,-2 1 0-16,-2 0 0 16,1 0 0-1,-4 0 0-15,-4 0-1 0,2 16 0 16,-7-20-1-16,7 20 0 16,-18-13 0-16,18 13 0 15,-26 6 0-15,26-6 0 16,-27 18 1-16,27-18 0 15,-21 28 1-15,21-28 2 16,-11 31 0-16,11-31 1 16,3 23 0-16,-3-23 0 15,0 0 1-15,17 15-1 0,-17-15-3 16,18 0-8 0,-18 0-8-16,0 0-9 15,7-24-5-15,-7 24-2 16,-6-25-1-16,6 25 5 0</inkml:trace>
          <inkml:trace contextRef="#ctx0" brushRef="#br0" timeOffset="-218971.3111">547 120 57 0,'0'0'28'0,"0"0"4"15,0 0-5-15,-18-7-3 16,18 7-2-16,-19-11-3 16,2 2-6-16,17 9-4 15,-34-12-7-15,14 3-1 0,-5-4-1 16,0 2 0-16,-2 2 0 16,1-1 0-16,1-1 1 15,-2 4-2-15,4 1 1 16,3 3 0-16,2 1 0 15,-2 4 0-15,2-1 0 16,0 3-1-16,1 5 1 16,1 2 0-16,0 5 0 15,0 4 0-15,1 5 0 16,1 4 0-16,1 5 1 16,2 7-1-16,1 3 1 15,1 0-1-15,0 5 0 16,1 0 1-16,3 1 0 0,1-3-1 15,4-2 1-15,2-6-2 16,4-3 2-16,1-3 0 16,4-8 0-16,1-3 0 15,6-8-1-15,0-3 1 16,4-6 0-16,0-3-1 16,1-7 0-16,-1-4 0 15,1-6 0-15,1-5 0 16,1-5-1-16,0-5 1 15,-1-3-1-15,3-6 1 16,-2-1 0-16,0-3 0 16,-3 1-1-16,-4 1 1 15,-4 1-1-15,-3-1 1 0,-2 3 0 16,-7 6-1-16,-2 0 1 16,-7 3 0-1,1 4 0-15,-3 3 0 0,-2 6 0 16,11 16 0-16,-18-22 0 15,18 22 0-15,-18-12-1 16,18 12 1-16,0 0-1 16,0 0 1-16,0 0-1 15,-10 25 0-15,10-25 0 16,9 34 1-16,0-11 0 16,1 4 0-16,5 4 0 15,1 3 0-15,2 2 0 16,0 2 0-16,0 1 0 15,2-1 0-15,2 0 0 0,-1-4 0 16,1-1 0 0,-2-5 1-16,0-1-1 15,0-3 0-15,-2-4 1 0,-2-4 0 16,-16-16-1-16,27 23 1 16,-27-23-1-16,0 0 0 15,22 16-6-15,-22-16-13 16,0 0-12-16,3-23-1 15,1 7-2-15,-6-13 0 16,6-3-3-16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04.4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CBDC9DE-CF3D-400A-87B0-A6EC342282BD}" emma:medium="tactile" emma:mode="ink">
          <msink:context xmlns:msink="http://schemas.microsoft.com/ink/2010/main" type="inkDrawing" rotatedBoundingBox="3001,14989 7512,18276 7083,18865 2572,15578" semanticType="callout" shapeName="Other">
            <msink:sourceLink direction="with" ref="{466222AE-557A-4B82-9FA6-23E03BC7960C}"/>
            <msink:sourceLink direction="with" ref="{C4EB692D-43C7-485A-8427-47EB71610688}"/>
          </msink:context>
        </emma:interpretation>
      </emma:emma>
    </inkml:annotationXML>
    <inkml:trace contextRef="#ctx0" brushRef="#br0">34 9 9 0,'-18'-7'13'0,"18"7"-3"16,0 0-4-16,-16-4-2 15,16 4 0-15,0 0 1 16,0 0 1-16,0 0-1 0,16-5 0 16,-16 5 1-1,18 0-1-15,-18 0 1 16,20 0 0-16,-20 0 0 16,25 2-2-16,-25-2 1 0,26 5 0 15,-26-5-1-15,27 6 0 16,-27-6 0-16,25 7 0 15,-25-7-1-15,31 5 0 16,-15-3 0-16,0 0-1 16,2-1-1-16,-2 1 0 15,2 2-1-15,-18-4 1 16,28 3-1-16,-28-3 1 16,18 6-1-16,-18-6 1 15,0 0-1-15,0 0 1 16,19 11-1-16,-19-11 0 15,0 0 0-15,0 0 0 16,0 0 0-16,0 0 0 0,0 0 0 16,0 0 0-16,0 0-1 15,15 16 1-15,-15-16 0 16,0 0 0-16,0 0 0 16,0 0-1-16,0 0 1 15,0 0-1-15,16 11 0 16,-16-11 0-16,0 0 0 15,0 0 0-15,0 0 0 16,16 9-1-16,-16-9 2 16,0 0-1-16,0 0 1 15,0 0-1-15,0 0 2 16,0 0-1-16,0 0 0 16,17 12 0-16,-17-12 1 0,0 0-1 15,0 0 0-15,0 0 1 16,0 0-1-16,19 6 1 15,-19-6-1-15,0 0 1 16,18 3-1-16,-18-3 0 16,19 2 1-16,-19-2-1 15,23 4 1-15,-23-4-1 16,25 3 0-16,-9-1 1 16,-16-2 0-16,33 2-1 15,-15 0 1-15,2-1-1 16,0-1 1-16,3 4 0 15,-1 1-1-15,3 1 1 16,-1-3 1-16,1 5 0 0,-2-1 1 16,-1 2 0-16,3 3 0 15,-3-1 0 1,-1 0 1-16,-1 2-1 16,2 1 0-16,0-1 0 0,-1-1-1 15,1 1 0-15,0-4-1 16,-3 2 1-16,5-1-1 15,-2 1 0-15,-1-2 0 16,-1 0-1-16,5 2 1 16,-5-4-1-16,4 2 0 15,-5 0 0-15,3 0 0 16,0-2 0-16,-1 1 0 0,-1-1 0 16,-2 0 1-16,2 0-1 15,-2 2 0 1,2-2-1-16,0 2 1 15,0 0 0-15,0 0 0 16,3 4 0-16,2-4 0 0,4 4 0 16,2-1 0-16,0 1 0 15,1-1 0-15,2 1 0 16,1 1 0-16,-1-1 0 16,0 1 0-16,-1 2 0 15,-1-1 1-15,-1 1 0 16,-1-2 0-16,-1 4-1 15,0 0 1-15,0 2-1 0,0 0 0 16,0-2 0 0,0 4 0-16,-2-3 0 15,3 1-1-15,-1 0 1 16,2 0 0-16,-2-2 1 0,2 0-1 16,-1 0 0-16,1-2 0 15,1 0 0-15,3 2 0 16,1-2 1-16,0 1-1 15,2-1-1-15,0 0 2 16,1 4-1-16,1-2 0 16,0 3 1-16,-2-5-1 15,1 8 0-15,-1-3 1 16,-2-1-1-16,2 4 1 16,-2-1-1-16,0 2 1 15,-3-1-1-15,3 3 0 16,-5 0 0-16,1 0 0 15,-1 0 0-15,1 0 0 0,-1-2 0 16,-2 0 0-16,0-3 0 16,-1 3 1-16,1-5 1 15,0 3-3-15,-2 0 3 16,-1-1-3-16,-1-1 3 16,-4 3-3-16,3 1 3 15,-4-3-3-15,0 3 1 16,-1-2 1-16,-2-1-1 15,3 1 1-15,-2 1 1 16,0-1 0-16,0 0 1 16,2 6 0-16,-2-4 1 15,1 1 0-15,1 2-1 16,-2-1 1-16,0 0-1 0,0 2-1 16,-1-4 0-16,-1 1 0 15,2-1 0-15,-2 0 0 16,0-5 0-16,1 3 2 15,-1-3 0-15,0 0 1 16,-1-4-3-16,4 5-2 16,-4-4 0-16,1 1 0 15,0 0 0-15,1 0 0 16,-1 1 0-16,0 3 0 16,0 0 0-16,1 1 0 15,-3 0 0-15,0-1 0 16,1 3 0-16,1-3 0 15,-1 1 0-15,-3-3 0 0,1 3 0 16,1-1 0-16,1 1 0 16,-3 1 0-16,3-5 0 15,-1 5 0 1,-1-3 0-16,3 1 0 0,0 1 0 16,0-5 0-16,-1 4 0 15,1 0 0-15,-1 1 0 16,1-1 0-16,-2-1 0 15,-1 4 0-15,0-3 0 16,-1 1 0-16,-1 1 0 16,2-4 0-16,-3-1 0 15,1 1 0-15,2 2 0 0,-2-1 0 16,0 1 0-16,1-1 0 16,1 1 0-16,-2 0 0 15,1-1 0-15,-1-1 0 16,0-2 0-16,0-2 0 15,-2 0 0-15,-9-16 0 16,20 27 0-16,-20-27 0 16,12 24 0-16,-12-24 0 15,13 20 0-15,-13-20 0 16,0 0 0-16,14 16 0 16,-14-16-2-16,0 0-11 15,15 16-8-15,-15-16-8 16,0 0-6-16,0 0-2 0,0 0 1 15,0 0 1-15,12-18 4 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08.3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A0FF69-6188-4626-A9A6-66A2DBCE74F5}" emma:medium="tactile" emma:mode="ink">
          <msink:context xmlns:msink="http://schemas.microsoft.com/ink/2010/main" type="inkDrawing" rotatedBoundingBox="6728,17818 12597,15053 13321,16589 7452,19354" semanticType="callout" shapeName="Other">
            <msink:sourceLink direction="with" ref="{466222AE-557A-4B82-9FA6-23E03BC7960C}"/>
            <msink:sourceLink direction="with" ref="{3E17381E-1861-481F-A27F-A771FAEB3821}"/>
          </msink:context>
        </emma:interpretation>
      </emma:emma>
    </inkml:annotationXML>
    <inkml:trace contextRef="#ctx0" brushRef="#br0">-1 3082 23 0,'0'0'8'0,"0"0"-1"16,0 0-3-16,0 0-1 15,-8-16-1-15,8 16 0 16,0 0 0-16,0 0 0 16,15-18 0-16,-15 18 0 15,0 0-1-15,0 0 2 16,16-20 0-16,-16 20 0 0,9-16 0 15,-9 16 1 1,0 0 0-16,13-18 0 16,-13 18-1-16,12-18 1 15,-12 18 0-15,15-24 0 0,-15 24-1 16,16-25-1-16,-5 9 1 16,-11 16-1-16,25-29 0 15,-11 13-2-15,-3-2 1 16,6-2 0-16,-3 4 0 15,-1-4 0-15,3 2-1 16,-2 0 1-16,1-2-1 16,-1 2 1-16,2 0 0 15,-1 0-1-15,-1 0 0 16,-1 2 1-16,1-2-1 16,-1 2 1-16,1 0-1 15,1 0 1-15,1-1 0 16,0 5-1-16,4-6 0 0,0 5 1 15,5-3-1-15,-1 0 1 16,1-2 0-16,2 2 0 16,0 0-1-16,-3-2 1 15,1 0-1-15,0 1 1 16,-1 1-1-16,1 0 1 16,-2 0-2-16,-1 0 2 15,1-2-2-15,1 0 1 16,-1 0 1-16,-1-2-1 15,3 0 0-15,2 0-2 16,-3-3 2-16,3 1-1 16,-2-1 1-16,2-2-1 15,-3 1 1-15,4-5-2 0,-4 4 3 16,1-2-1-16,0 2 1 16,-1-4-1-1,1 2 1-15,0-5-1 16,4 1 0-16,0 4 0 0,5-5 1 15,-1 3-1-15,1-1 1 16,2 1 0-16,2 0-1 16,-2 4 0-16,-1-2 1 15,-1 0-1-15,-2 3 0 16,1-1 0-16,-2 0 0 16,-1 5 1-16,-1 0-2 15,-2 1 2-15,0-1-2 16,0 0 2-16,0 0-2 0,0-1 2 15,-1-1-2-15,3-3 3 16,-2-2 0 0,1 2 0-16,-2 0 1 15,3-2 0-15,-2 0 0 0,2 0-1 16,1 0 1-16,1 0-2 16,3 0 0-16,0-2-1 15,4 0 0-15,-2-2 1 16,4 3-1-16,-4 2 1 15,0-1-1-15,-1 4 0 16,-3 0 0-16,2 1 0 16,-5 2 0-16,2 2 0 15,-2 0 0-15,-2 0 0 16,2 2 0-16,-2 0 0 16,0 0 0-16,0 1 0 15,0-1-1-15,-2 2 1 16,0-2-1-16,4-1 2 0,-3 3-2 15,-3-2 2-15,2 1-1 16,1-1 0-16,-1 4 0 16,0-3 0-16,4 3 0 15,-2-1-1-15,2 2 1 16,0-1-1-16,3-1 1 16,-3 2 0-16,5-1 1 15,-3 1-2-15,0-2 2 0,-1 2-1 16,1-3 0-1,-2 1 0-15,0 1 0 16,-4-1-1-16,2-1 1 16,-2 0 1-16,1-1-1 0,-1 3 0 15,0-1 0-15,2-1 0 16,-1-1 0-16,1 1 0 16,-2 1 0-16,2 1 0 15,-4-1 0-15,5 0-1 16,-5 1 2-16,0-1-1 15,1 2 0-15,-1-1 0 16,-1-1 0-16,0 2 0 16,3 1 0-16,-2-1 0 15,3 0 0-15,-3 0 0 16,4 0 0-16,-2 1 0 16,1-1 0-16,-1 2-1 15,-2-2 1-15,1 4 0 0,-4-2 0 16,0 3 0-16,-2-1 1 15,-2 2-2-15,0-1 2 16,0 1-1-16,1 0 0 16,-17 5 0-16,30-9 0 15,-14 3 0-15,-16 6 0 16,29-9 0-16,-29 9 0 16,27-7 0-16,-27 7 1 15,26-5-1-15,-26 5 0 16,25-2 0-16,-25 2 0 15,23 0 0-15,-23 0 0 16,26 3 0-16,-26-3 0 16,25 4 0-16,-25-4 3 0,23 7 0 15,-23-7 0-15,22 7 0 16,-22-7 0 0,23 8-1-16,-23-8 1 0,28 7-1 15,-28-7-2-15,27 5 0 16,-27-5 0-16,27 6 1 15,-27-6-1-15,27 5 0 16,-27-5 0-16,25 4 0 16,-25-4 0-16,23 5 0 15,-23-5 1-15,26 4-1 16,-26-4 0-16,21 5 0 16,-21-5 0-16,20 11 1 15,-20-11-1-15,22 11 0 0,-22-11 0 16,23 12 0-16,-23-12 0 15,27 18 0 1,-9-11 0-16,-1 1 0 16,1 1 0-16,0 0 0 0,3 1 0 15,-1 1 0-15,2 2 0 16,-2-4 0-16,3 3 0 16,1 3 0-16,1-1 0 15,0 1 0-15,2 1 1 16,0-2-1-16,0 2 0 15,2 2 0-15,0 0-1 16,2 0 1-16,-2 2 0 16,1 0 0-16,-3 0 0 0,4-1 1 15,-2 3-2 1,2-2 2-16,-1-2-1 16,3 2 0-16,-1-2 1 15,3 0-1-15,4 0 0 0,1-2 0 16,5 0 0-16,-3 2 0 15,3-2 1-15,-2 0-2 16,0 1 1-16,-1-1-1 16,-1-2 1-16,-3 2 0 15,-4 1 0-15,-1-3 0 16,-2 4 0-16,-4-4 0 16,2 6-3-16,-6-2-12 15,0 4-4-15,-4-1-1 16,-7 5-4-16,-1-5-3 15,0-1-2-15,0-2-2 16,-11-18 23-16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10.0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72F24E8-F357-4559-91D1-F0F06C47698D}" emma:medium="tactile" emma:mode="ink">
          <msink:context xmlns:msink="http://schemas.microsoft.com/ink/2010/main" type="inkDrawing" rotatedBoundingBox="13234,16191 16145,18499 16036,18636 13125,16328" semanticType="callout" shapeName="Other">
            <msink:sourceLink direction="with" ref="{466222AE-557A-4B82-9FA6-23E03BC7960C}"/>
          </msink:context>
        </emma:interpretation>
      </emma:emma>
    </inkml:annotationXML>
    <inkml:trace contextRef="#ctx0" brushRef="#br0">-5 0 34 0,'0'0'14'0,"-4"16"-1"0,4-16-3 16,0 0-3-16,0 0-3 15,22 6-2-15,-22-6-1 16,27 2 1-16,-27-2-1 16,29 3 0-16,-11 1 0 15,-18-4 0-15,27 7 1 16,-27-7 1-16,25 13 0 15,-25-13 1-15,24 12 0 16,-24-12 1-16,21 15-1 0,-21-15 0 16,31 16 0-16,-13-7-1 15,2 0-1 1,1 2 0-16,3-1-2 16,1 1 0-16,2 4 0 0,4-3 0 15,-2 1 0-15,5-1 0 16,-1 5-1-16,1 1 1 15,0-2 0-15,0 5 0 16,1-1-1-16,-3 5 1 16,-1-1 0-16,-4 4 0 15,0-2 0-15,-2 1 0 16,1 0 0-16,-3-2 1 0,0 2 2 16,-1-4 1-16,2 2 0 15,-3-3 0 1,3 1-1-16,-3-1 1 15,3 1 0-15,-3-1-1 16,-1 1-3-16,0-1 0 0,2 0 1 16,-2-3-1-16,-1 3 1 15,0-1 0-15,0 3-1 16,1-4 1-16,2 1-1 16,1-1 0-16,1 2 0 15,-1 1 0-15,4-1-1 16,0 1 1-16,2 0 0 15,6-1-1-15,-3 1 1 0,2 3 0 16,-1-3 0-16,3 4 0 16,-2-2 0-1,2 2 0-15,-3-2 0 16,-1 4 0-16,-1-2 1 0,0-2-1 16,-1 2 0-16,3-3-1 15,-1-1 1-15,-3 2-1 16,4-3 1-16,-5-1-1 15,5-1 1-15,-4 0 0 16,1 0 0-16,-4 0-1 16,3-1 1-16,-1-2 0 15,-1 4 1-15,2-1-1 16,-2 2 0-16,6-3-1 0,-2 3 0 16,3 0 1-1,-3-1-1-15,5 3 0 16,-2-1-1-16,0 0 2 15,0 1-2-15,1-1 2 0,-5-1 0 16,1-1 0-16,-2 1 0 16,-2 1 0-16,-4-1 0 15,3-1 0-15,-5 3 0 16,1-3 0-16,-2 3-1 16,2-3 0-16,-3-1 0 15,1 0 0-15,0 0 0 16,-4-4 0-16,2 2 1 15,-1-4-1-15,-1 1 0 16,-16-15 1-16,25 27 0 16,-25-27 0-16,20 21-1 15,-20-21 1-15,16 17 0 16,-16-17 0-16,16 14 0 0,-16-14 0 16,0 0 0-16,17 14 0 15,-17-14 0-15,0 0 0 16,7 17 0-16,-7-17 0 15,0 0 0-15,4 16 0 16,-4-16-1-16,0 0 0 16,3 16-3-16,-3-16-9 15,0 0-5-15,7 16 0 16,-7-16-3-16,0 0 0 16,0 0-4-16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11.1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D6DD8E0-CBE0-4675-8029-3B3D8436EF16}" emma:medium="tactile" emma:mode="ink">
          <msink:context xmlns:msink="http://schemas.microsoft.com/ink/2010/main" type="inkDrawing" rotatedBoundingBox="16057,18446 16291,18641 16245,18697 16011,18502" semanticType="callout" shapeName="Other">
            <msink:sourceLink direction="with" ref="{DDFBE6B3-094D-4AF0-B9DA-DB2571D3FAF5}"/>
          </msink:context>
        </emma:interpretation>
      </emma:emma>
    </inkml:annotationXML>
    <inkml:trace contextRef="#ctx0" brushRef="#br0">0 15 10 0,'0'0'4'15,"16"0"-1"-15,-16 0-1 16,0 0 0-16,22-9-1 16,-22 9 1-16,18-4 0 15,-18 4 0-15,18-4 0 16,-18 4 1-16,0 0 0 16,18 0 0-16,-18 0 0 15,0 0 0-15,0 0-1 16,0 0 1-16,11 22 1 15,-11-22 0-15,0 0 0 16,3 20 0-16,-3-20 0 16,0 0-1-16,11 20 0 15,-11-20 0-15,0 0 0 0,18 21-1 16,-18-21 0-16,0 0-1 16,24 18 1-16,-24-18-1 15,16 13 0-15,-16-13 0 16,20 12-1-16,-20-12 0 15,0 0 0-15,9 16 0 16,-9-16 0-16,0 0-1 16,20 15 1-16,-20-15-1 15,0 0 1-15,0 0 0 16,0 0 0-16,14 18 0 16,-14-18-3-16,0 0-4 15,0 0-3-15,18 11-2 16,-18-11 0-16,0 0-1 0,0 0-1 15,0 0-1-15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33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5ECEE0-02AD-442B-AEE0-75D4AD3696B1}" emma:medium="tactile" emma:mode="ink">
          <msink:context xmlns:msink="http://schemas.microsoft.com/ink/2010/main" type="writingRegion" rotatedBoundingBox="20948,13632 20769,13846 20683,13774 20862,13560"/>
        </emma:interpretation>
      </emma:emma>
    </inkml:annotationXML>
    <inkml:traceGroup>
      <inkml:annotationXML>
        <emma:emma xmlns:emma="http://www.w3.org/2003/04/emma" version="1.0">
          <emma:interpretation id="{0FFF3762-7E50-4113-8831-1EACC63A97E1}" emma:medium="tactile" emma:mode="ink">
            <msink:context xmlns:msink="http://schemas.microsoft.com/ink/2010/main" type="paragraph" rotatedBoundingBox="20948,13632 20769,13846 20683,13774 20862,13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A4E186-52DF-4999-B474-F29DE4138BCB}" emma:medium="tactile" emma:mode="ink">
              <msink:context xmlns:msink="http://schemas.microsoft.com/ink/2010/main" type="line" rotatedBoundingBox="20948,13632 20769,13846 20683,13774 20862,13560"/>
            </emma:interpretation>
          </emma:emma>
        </inkml:annotationXML>
        <inkml:traceGroup>
          <inkml:annotationXML>
            <emma:emma xmlns:emma="http://www.w3.org/2003/04/emma" version="1.0">
              <emma:interpretation id="{3F7F372F-D438-4C80-B12B-BEAA7AC1C422}" emma:medium="tactile" emma:mode="ink">
                <msink:context xmlns:msink="http://schemas.microsoft.com/ink/2010/main" type="inkWord" rotatedBoundingBox="20948,13632 20769,13846 20683,13774 20862,13560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on</emma:literal>
                </emma:interpretation>
                <emma:interpretation id="interp4" emma:lang="en-US" emma:confidence="0">
                  <emma:literal>oof</emma:literal>
                </emma:interpretation>
              </emma:one-of>
            </emma:emma>
          </inkml:annotationXML>
          <inkml:trace contextRef="#ctx0" brushRef="#br0">54 105 25 0,'-18'-7'12'0,"18"7"2"16,0 0 1-16,0 0 0 16,0 0 2-16,0-17-1 15,0 17-1-15,0 0 1 16,13-16 1-16,-13 16 1 15,0 0 1-15,16-9-1 0,-16 9-3 16,0 0-2-16,0 0-3 16,0 0-10-16,0 0 0 15,-11-16 0-15,11 16 0 16,-16 2 0-16,16-2 0 16,-27 9 0-16,11 0 0 15,0 5 0-15,16-14 0 16,-31 33 0-16,18-15 0 15,1-2 0-15,3 2 0 16,9-18 0-16,-4 25 0 16,4-25 0-16,7 16 0 15,-7-16 0-15,20 4 0 16,-20-4 0-16,25-9 0 0,-25 9 0 16,29-20 0-16,-13 6 0 15,-1-3 0-15,-1-2 0 16,-1 1 0-16,0-2 0 15,-4 2 0-15,-6 0 0 16,-1 2 0-16,-2 16 0 16,-7-22 0-16,7 22 0 15,-18-11 0-15,18 11 0 16,-22-2 0-16,22 2 0 16,-20 6 0-16,20-6 0 15,0 0 0-15,-20 7 0 16,20-7 0-16,0 0 0 15,-3 18 0-15,3-18 0 0,0 0 0 16,7 18 0-16,-7-18 0 16,0 0 0-16,22 9 0 15,-22-9 0 1,18-4 0-16,-18 4 0 0,21-9 0 16,-21 9 0-16,22-14 0 15,-22 14 0-15,18-14 0 16,-18 14 0-16,0 0 0 15,13-22 0-15,-13 22 0 16,0 0 0-16,0 0 0 16,-20-9 0-16,20 9 0 15,-25 2 0-15,25-2 0 0,-29 20 0 16,29-20 0 0,-26 27 0-16,17-11 0 0,9-16 0 15,-7 27-5 1,7-27-14-16,0 0-8 0,0 0-8 15,16 3 2-15,-7-19-1 16,9-2 0-16,2-9 3 16,2-7 6-16</inkml:trace>
          <inkml:trace contextRef="#ctx0" brushRef="#br0" timeOffset="-5773.8385">132 17 33 0,'-18'0'10'0,"18"0"0"0,0 0-2 15,-18-8 0-15,18 8-3 16,0 0 0-16,0 0 0 15,0 0 1-15,0 0-1 16,0 0-1-16,0 0 0 16,0 0-1-16,0 0-1 15,0 0-2-15,-18 2 0 16,18-2 0-16,-13 16 0 16,13-16 2-16,-14 22 2 0,14-22 3 15,-13 20 2-15,13-20 4 16,0 0 3-16,0 21 3 15,0-21 2-15,0 0-3 16,0 0-2-16,20-12-2 16,-20 12-6-16,5-18-8 15,-5 18 0-15,-5-18 0 16,5 18 0-16,0 0 0 16,-25-13 0-16,8 10-6 15,17 3-17-15,-27 12-7 16,27-12-6-16,0 0 1 15,0 0 2-15,11-16-2 16,27-7 3-16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14.7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FBE6B3-094D-4AF0-B9DA-DB2571D3FAF5}" emma:medium="tactile" emma:mode="ink">
          <msink:context xmlns:msink="http://schemas.microsoft.com/ink/2010/main" type="inkDrawing" rotatedBoundingBox="16524,15280 25788,15998 25524,19408 16260,18689" shapeName="Other">
            <msink:destinationLink direction="with" ref="{3D6DD8E0-CBE0-4675-8029-3B3D8436EF16}"/>
          </msink:context>
        </emma:interpretation>
      </emma:emma>
    </inkml:annotationXML>
    <inkml:trace contextRef="#ctx0" brushRef="#br0">15 3088 31 0,'-16'7'10'16,"16"-7"-1"-16,0 0-2 15,0 0-3-15,11-16 1 16,-11 16-1-16,20-14 1 16,-20 14-1-16,29-18 1 0,-29 18-2 15,36-22 0-15,-36 22 0 16,38-27 0-16,-20 13-1 16,3-2 0-16,-1-2 0 15,0-2-1-15,0 0 1 16,1-3 1-16,1 1-1 15,2-1-1-15,1-2 1 16,-2-2 0-16,4 0-1 16,2 0 0-16,0-2 0 15,4 2-1-15,-5-4 0 16,5 4 1-16,-4-2-1 16,3 2 0-16,-6-1 0 15,6 1 1-15,-5 0 0 0,-3 3 0 16,15-3 1-16,-15 2-1 15,14 0 0-15,-2-2 0 16,5 2 0-16,-3-2-1 16,5 0 0-16,2-6 1 15,-12 5-1-15,12-7 0 16,-7 1 1-16,-4-2-1 16,-1 0 0-16,-1-2 1 15,4-1-1-15,-1-1 0 16,-1-1 1-16,0 5-1 15,-3-2 1-15,3 4-1 16,-1-2 2-16,3 5 0 0,-9 3 1 16,3 2-1-16,5 1 1 15,1-2 0-15,3 2-1 16,3 0 1 0,1-2-1-16,1-2-1 0,3 0-1 15,1 1 1-15,-1-1-1 16,-4 0 0-16,1 0 0 15,-3 0 0-15,-1 2-1 16,0 0 0-16,-4 2 1 16,0-4 0-16,-4 2 0 15,3 0 0-15,-3-1 0 16,2-3 0-16,-1 2 0 16,-2-3 0-16,3 1-1 15,0-1 1-15,4 3 0 0,-2 0 0 16,2 2-1-1,-2 4 1-15,0 0 0 16,-2 5 0-16,-1 0-1 0,-4 0 2 16,0 1-1-16,-2 1 0 15,0 2 0-15,0-2 0 16,2-1 0-16,-2 3-1 16,2-2 1-16,0 3 0 15,-2 1 0-15,0 1-1 16,-4-2 1-16,1 1 0 15,-1 1 0-15,0-2-1 16,-1 1 2-16,0-3-1 16,-2 1 0-16,-1-2 1 15,1 1-1-15,-2 1 1 16,-1-1 0-16,-1 1-1 16,-16 14 0-16,29-25 0 0,-29 25 0 15,27-27 0-15,-27 27 0 16,30-25 0-16,-11 10-1 15,-3 3 1-15,2-1 0 16,2 1 0-16,1-1 0 16,-1 2-1-16,0-1 1 15,0 1 0-15,-2-4 0 16,0 5 0-16,2-5 0 16,-4 4-1-16,2-3 2 15,-2 0-1-15,2-1 0 16,0 3 0-16,2-3-1 15,-2 1 1-15,-1 1 0 16,2-1 0-16,-1 1 0 0,2 1 0 16,-2-3 0-16,2 6-1 15,0-3 2-15,0 1-1 16,0 0 0 0,-2 4 0-16,2-2 0 0,1 2 0 15,-5-1 0-15,4 1 0 16,-20 7-1-16,33-12 1 15,-33 12 0-15,32-11 0 16,-32 11 1-16,29-11-1 16,-13 6 0-16,1-3 0 15,3 3 0-15,-2 1 0 16,1 1 0-16,1-1 0 16,0 2 0-16,0 2 0 0,2 0 0 15,-1 2 0-15,1 0-1 16,-2 3 1-16,1-1 0 15,-1 1 0-15,0 3 0 16,0-3 0-16,-2 2 0 16,0 0 1-16,0 1-1 15,-2-1 0-15,2-2 0 16,0 1 0-16,0-1 0 16,2 2 0-16,0-1-1 15,2-3 1-15,-1 6 0 16,1-3 0-16,0 4 0 15,-2-2-1-15,3 2 1 0,1-1 0 16,1 2 0-16,0 2 0 16,0-4 0-16,2 3 0 15,-1 1 0-15,1 0 0 16,-4-1 0-16,4 3 0 16,-7-1 0-16,4 0 0 15,-5 3-1-15,1-1 1 16,0-4 0-16,-2 5 0 15,0-1 0-15,-2 0 0 16,1-2-1-16,-1 3 1 16,2-3 0-16,0 2 0 15,7 0 0-15,-1-1 0 16,5 1 0-16,-1 0 0 0,5 0 0 16,-1 0 0-1,3 2 0-15,-5 0 0 0,3 0 0 16,-4 4 0-1,0-4 0-15,-2 2 0 0,0 0 0 16,0 1-1-16,2-1 1 16,1 2 0-16,1-3 0 15,1 3-1-15,-1-2 1 16,2 0 0-16,-3 1-1 16,1-1 1-16,-2 0-1 15,0 1 1-15,1-1 0 16,1 2 0-16,3 3-1 15,1 0 1-15,4 6 0 16,-1-3 0-16,6 5-1 16,-1-1 1-16,-2 6 0 15,1-2 0-15,-4-2 0 16,0 0 0-16,-6 1 0 0,-1-3 0 16,-4 0 0-16,0-1 1 15,-2 0 0-15,0-4-1 16,10 1 1-16,-8 1-1 15,3-2 0-15,7 2 0 16,-3-2 1-16,2 0-1 16,0-4 0-16,0 4-1 15,-5-3 1-15,5-3-1 16,-2 3 1-16,0-1-1 16,6-1 1-16,-4 1-1 15,11 4 1-15,-4 0 0 16,8 4-1-16,1 1 1 15,4 0-1-15,-5 1 1 0,-1 1-1 16,3-2 1-16,-5-1 0 16,5-1-1-16,-5-3 1 15,1 0 0-15,0-3 0 16,5 1 0-16,0-3 0 16,2 1 0-16,2-3-1 15,-4 3 1-15,2-5 0 16,-4 4 0-16,2-4 0 15,-7 3-1-15,0-3 1 16,0 2 0-16,-5 4 0 16,-1-8-1-16,-1 7 1 15,1-1 0-15,1 1-1 16,-1 0 1-16,-5 6 0 0,-3-4 0 16,1 2-1-16,-3 2 1 15,-1-2 0 1,-2-2-1-16,-1 4 1 0,-2-4-1 15,0-1 0-15,-1 1 1 16,-3-2 0-16,3-1-1 16,-4 0 1-16,-2 1 0 15,1-3 0-15,1-2-1 16,2 2 1-16,-2-2-1 16,1 0 1-16,1 0 0 15,2 0-1-15,-3 1 0 16,3-1 0-16,3 2 0 0,-2-2 1 15,4 2-1-15,-4 0 1 16,6-2-1-16,-4 0 0 16,4-2 1-16,-6-2 0 15,-4 1-1-15,-1-3 1 16,-2-1 0-16,-18-11 0 16,27 20-4-16,-27-20-9 15,20 21-5-15,-20-21 2 16,0 0-2-16,0 0-2 15,0 0-2-15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24.8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17381E-1861-481F-A27F-A771FAEB3821}" emma:medium="tactile" emma:mode="ink">
          <msink:context xmlns:msink="http://schemas.microsoft.com/ink/2010/main" type="inkDrawing" rotatedBoundingBox="2845,15383 12305,15992 12100,19185 2639,18577" semanticType="callout" shapeName="Other">
            <msink:destinationLink direction="with" ref="{7AA0FF69-6188-4626-A9A6-66A2DBCE74F5}"/>
          </msink:context>
        </emma:interpretation>
      </emma:emma>
    </inkml:annotationXML>
    <inkml:trace contextRef="#ctx0" brushRef="#br0">0 2908 8 0,'0'0'11'0,"0"0"-3"16,0 0-3-16,0 0-2 16,0 0-1-16,0 0 0 0,0 0 0 15,20 0 0-15,-20 0 1 16,0 0 0-16,16-2 2 15,-16 2 0 1,0 0 1-16,0 0 0 0,18-12 0 16,-18 12 0-16,0 0 0 15,22-22-2-15,-22 22 1 16,18-18-2-16,-18 18 0 16,24-25-1-16,-24 25 0 15,23-29 0-15,-23 29 0 16,27-30-1-16,-12 13 0 15,-3-1 0-15,3 2 0 0,-1-2 0 16,0 0 0 0,1 0 0-16,-1-2 0 15,1 4 0-15,1-2 0 16,-3 0 0-16,3 2-1 0,-2-4 1 16,-14 20-1-16,31-30 1 15,-15 17 0-15,2-3-1 16,-1 1 1-16,1-1-1 15,0 2 1-15,0 1 0 16,0-1 0-16,0 0 0 16,0-3 0-16,3 3 0 15,-1 0 0-15,4-3-2 16,-1 1 3-16,2 0-2 16,-1 0 4-16,-1-4-1 15,3 0 0-15,-5-1 0 16,5-1 0-16,-3-1 1 15,2-1-1-15,-1-1 0 0,1 0-3 16,0 1 1-16,2-1-1 16,-1 0 0-16,-3 2 1 15,2-3-1-15,-3 1 1 16,1-2 0-16,1 0-1 16,-1 0 1-16,3-1 0 15,-5-3 0-15,5 0-1 16,-5 1 0-16,6-1 1 15,-2-3 0-15,1 7-1 16,-1-4 1-16,2 4 0 16,0 0 0-16,0 2 0 15,4 0 0-15,-2 3 0 16,3-1-1-16,-1 5 1 0,3 0-2 16,-1-2 2-16,3 2-2 15,0-1 2-15,-2-1-2 16,0 0 1-16,1 0 0 15,-1-7 0-15,-2 2 1 16,3-2-1-16,-3-2 0 16,1 0 0-16,1-1 1 15,0-1-1-15,-1 1 1 16,-1-3-1-16,1 1 1 16,1-1-1-16,-3-3 0 15,3 6 1-15,0-1-1 16,-1 3 0-16,6-3 0 15,3 4 1-15,3 0-1 0,0 5 0 16,4 1 1-16,-2-1-1 16,2 2 0-16,-4 2 1 15,-4-1-1-15,-3 2 0 16,-2 1 0-16,-3 0 1 16,-3 0-1-16,1 0-1 15,0-2 1-15,-3 0 0 16,3 3 0-16,0-3 0 15,-1 2 0-15,1-2-1 16,0 2 1-16,0 0 1 16,-1 1-1-16,3 1 0 15,1-1 0-15,2 1 0 16,2 0 0-16,-2-1 1 0,4-1-1 16,-1 2 0-16,1-2 0 15,-2-1 0 1,-2 3 1-16,-2 0-1 15,-1-1 0-15,-2 3 0 0,-3-3 0 16,-2 3 0-16,-1 1 0 16,0-2 0-16,0 1 1 15,1 1-1-15,-1-2 0 16,2 1 0-16,-2-1 1 16,2 4-1-16,-1-4 1 15,-1 3-1-15,-2-3 0 16,3 2 0-16,-3 0 0 0,2 2 0 15,-1 0 0-15,3 0 0 16,2 0 1 0,-2 2-1-16,3 2 0 15,1-2 1-15,0-1-1 0,-2 3 0 16,1 1 0-16,-1 1 1 16,0-1-1-16,-2 2 0 15,-2 1 0-15,3-1 1 16,-1 2-1-16,0-2 0 15,-2 0 0-15,2-1 0 16,-2-1 0-16,2 4 1 16,-1 0-1-16,-1 0 0 15,0 2 1-15,-1-2-1 16,-1 3 1-16,0 1-1 16,-1 1 2-16,2 1 2 15,-5-1-1-15,3 2 0 16,-2 2 0-16,0 2 0 0,0-2 0 15,1 6 0-15,-1-3-1 16,2 1-2-16,1-1 1 16,2 3-1-16,4-3 0 15,0 5 1-15,0-3-1 16,4 0 0-16,-1 3 0 16,-1-1 0-16,-1 2 0 15,-1-2 0-15,0 2 0 16,-2-2 0-16,-2 2 0 15,1-2 1-15,-1 2-1 16,-2 0-1-16,3 0 1 16,-3 0 1-16,2 0-1 15,3 0 0-15,-1 0 0 0,0 0 0 16,3 0 0-16,1-2 1 16,-2 2-1-16,2 0 1 15,1 2-1-15,2 0 0 16,-3 0 0-16,3 0 0 15,6 1 1-15,1 1-1 16,3-1 0-16,3 1-1 16,0 0 1-16,0 1 0 15,3 2 0-15,-3 0 1 16,0 2-1-16,-2 2 0 16,-2 5 0-16,1-1 0 15,-3 4 0-15,1-1 0 16,-1 4 0-16,-1-4 0 0,-1 4 0 15,1-3-1-15,2-1 2 16,-1-3-1-16,4-1 0 16,2 1 1-16,4-3-1 15,1-3 0-15,0 2 1 16,1-2-1-16,-1 2 0 16,-3-1 0-16,-2-1 1 15,0 2-2-15,-2 0 2 16,-4 3-2-16,1-1 0 15,1 0 1-15,-1-1-1 16,-1 3 1-16,1 1-1 16,1-2 0-16,2 2 1 15,2 1 0-15,2-1 0 0,-1-2 0 16,3 2 0-16,-1-3 0 16,3-4 0-1,-3 2 0-15,-1-2-1 16,-6-2 1-16,1 2 0 0,-5-2-1 15,-1 0 1-15,0-1-1 16,-2-1 1-16,0-1 0 16,-3-1 0-16,1 1 1 15,-2-2-1-15,1-1 0 16,-2 3 0-16,3-4 0 16,0 4 0-16,2-3-1 15,0 5 1-15,0-4-1 0,4-1 1 16,-2 3-1-16,2-4 1 15,-4 2-1 1,-2-4 1-16,0 2 0 16,-3-2-1-16,0 4 1 15,-4-4-1-15,0-2 1 0,-2 3-1 16,-1-1 1-16,-3 0-1 16,-1 0 1-16,2 0 0 15,-4-1-1-15,2-1 1 16,-1 2 0-16,1-1 0 15,0-1 0-15,-2 1 0 16,2-3-1-16,-2 1 1 16,0-1-1-16,0-3 1 0,-2 2-1 15,1-2 1-15,-1 0 0 16,0 0 0 0,0 0-1-16,1-2 1 15,-1 1 0-15,2 1 0 0,0-2 0 16,-2 2-1-16,0-4 1 15,1 1 0-15,-1-1 0 16,-16-5 0-16,27 13 0 16,-27-13-1-16,23 7 1 15,-23-7-1-15,20 5 1 16,-20-5-1-16,18 7-1 16,-18-7-1-16,18 7-3 15,-18-7-5-15,18 15-5 16,-18-15-5-16,22 16-1 15,-22-16 0-15,20 13-10 16,-20-13-5-16,0 0 3 16,16-20 34-16,-16 20 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50.2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99 272 90 0,'0'0'31'16,"25"12"1"-16,-25-12-4 15,27 0-5-15,-27 0-5 0,36-5-5 16,-16-1-2-16,2 5-5 15,-2-7-3-15,1 3-3 16,-1-2 0-16,-2-2 0 16,-2-2 0-16,-16 11 0 15,28-20 0-15,-28 20 0 16,19-25 0-16,-19 25 0 16,11-25 0-16,-9 9 0 15,-2 16 0-15,-4-33 0 16,-1 13 0-16,-4 2 0 15,-5-1 0-15,-6 2 0 16,0 3 0-16,-5 1 0 0,-4 6 0 16,-2 2 0-16,-3 5 0 15,3 5 0-15,0 2 0 16,3 6 0-16,-1 1 0 16,5 4 0-16,3 2 0 15,4 7 0-15,8 2 0 16,7 2 0-16,6 3 0 15,9 4 0-15,7 3 0 16,5-1 0-16,9 3 0 16,2-5 0-16,6-2 0 15,1-2 0-15,2-4 0 16,0-6 0-16,-1-8 0 16,-5-4 0-16,-1-4 0 0,-5-10-6 15,-3 0-17-15,-10-7-9 16,0-2-1-16,-11-7-1 15,-2-3 0 1,-5-8-3-16,2-7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27.6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5B2634-2194-40AC-8A6D-C6757969E39F}" emma:medium="tactile" emma:mode="ink">
          <msink:context xmlns:msink="http://schemas.microsoft.com/ink/2010/main" type="inkDrawing" rotatedBoundingBox="11786,15482 21090,16202 20842,19409 11538,18689" shapeName="Other">
            <msink:destinationLink direction="with" ref="{4B38C21D-E8E2-4039-99FC-7F45A316F3CD}"/>
          </msink:context>
        </emma:interpretation>
      </emma:emma>
    </inkml:annotationXML>
    <inkml:trace contextRef="#ctx0" brushRef="#br0">-5 2859 33 0,'0'0'16'16,"-7"-18"-2"-16,7 18-4 16,21-12-2-16,-21 12-1 15,36-16-2-15,-16 5 0 0,7 2 0 16,-3-4-2-16,1 1 0 15,0-4 0-15,1 1-1 16,-1-3-1-16,0 0 1 16,0-2-1-16,1 1 0 15,4-5 1-15,1-5-1 16,3 2 0-16,2-3 1 16,2-3-1-16,4 3 0 15,-1-1 1-15,3-1-1 16,-1-2 1-16,-2 3 0 15,3 0-1-15,1 3 2 16,-2-5-2-16,6 1 2 0,-4 0-2 16,5 3 1-16,-1-2-1 15,5 2-1-15,-1-1 1 16,-1-1-2 0,4 2 1-16,-2-1 0 0,0-1 0 15,-3-3-1-15,1 2 2 16,-5-1-1-16,-2-1 1 15,-3-2-1-15,-3 0 1 16,-1 0 0-16,-2-3 0 16,0 4 0-16,-1-1 0 15,2 4 0-15,-2-2 1 16,1 7-1-16,-4-4 0 16,3 4 1-16,-1 4 0 0,-2-2-1 15,3 1 1 1,-3 3 1-16,2-1-2 15,3-1 1-15,-1 1-1 16,-2 0 0-16,0-1 0 0,2 0 1 16,0-1-2-16,-1-3 0 15,-3 0 0-15,1 0 1 16,-5 0-1-16,3 0 0 16,2-1 1-16,-3-1-1 15,1-2 1-15,0 1-1 16,-2-3 0-16,3 1 0 15,-1-2 0-15,-1 5 0 16,-4 0 1-16,1 2-1 16,0 2 0-16,-2 3 0 15,4 1 0-15,-2 3 1 16,4 0-1-16,-1-4 0 16,5 2 0-16,-1-1 0 0,2 1 1 15,2 0-1-15,0 0 0 16,0 4 0-16,0-2 1 15,-2 0-1-15,3 0 0 16,-3 0 1-16,2 0-1 16,0 0 1-16,2 0-1 15,0-2 1-15,-3 2-1 16,3 0 1-16,-4 2-1 16,0-2 1-16,-1 2 0 0,-1 0-1 15,0 0 1 1,0-1-1-16,4 1 1 15,0 0-1-15,0 2 1 16,4-2-1-16,3-2-1 0,-2 3 2 16,0-1-1-16,-1 2 0 15,-1-1 1-15,-3 1-1 16,2-1 0-16,-4 3 0 16,-2 1 0-16,1 0 0 15,-5 2 0-15,3 0 1 16,-4 2-1-16,3 2 5 15,-1-3 0-15,1 5 0 16,-1-1 0-16,3 2 0 16,4 1 0-16,2-1 0 15,5 2 0-15,2 3-5 16,3-1 0-16,-1 2 0 16,2-1 0-16,-4 1 0 0,-1 0 0 15,-4 3 1-15,-4-2-1 16,-4 1-1-16,-1-1 1 15,-5 2 0 1,0 2 0-16,-1 0 0 0,-4 0 0 16,1 0 0-16,-1 2 0 15,0 0 1-15,-1 3-1 16,0-1 0-16,1 3 1 16,-1-2-1-16,0 3 0 15,3 1 0-15,0 0 0 16,0-2 0-16,6 0 0 15,0 2 1-15,3-2-1 0,4 2 0 16,2 0 0-16,-1 2 0 16,3 0 0-16,-1-1-1 15,1 1 1-15,-3 0-1 16,3-2 1-16,-2 4-1 16,-2-4 2-16,1 3-2 15,-3-1 2-15,2 2-1 16,-2-3 0-16,0 5 1 15,0 1-1-15,1 0 0 16,-1 4 1-16,3 3-1 16,6 4 1-16,2 0-1 15,6 6 1-15,-3-1-1 16,4 2 1-16,0 0 0 0,1 1-1 16,-5-7 0-16,-1 3 0 15,-6 0 1 1,-3-4-1-16,1 3 0 15,-5-1-1-15,1-2 0 0,-3 0 1 16,-2 0-1-16,-1-4 1 16,-2 2-2-16,2 1 2 15,-6-5-1-15,2-1 1 16,0 3 0-16,4 1 0 16,-1 3 0-16,5 0 0 15,1 0 0-15,0 2-1 16,3-2 1-16,3 1 0 15,-2-3 0-15,1 1 0 16,-1-7 0-16,-2 1-1 0,0 0 1 16,-1-2 0-1,0-4 0-15,-1 3 0 16,2-3 0-16,-2 0-1 0,-2 1 1 16,0-3 0-16,2 1 0 15,-1 0-1-15,-1-6 1 16,0 0-1-16,2 0 1 15,2-1-1-15,0-1 0 16,4 0 0-16,-1-1 1 16,1 0-2-16,-1 3 2 15,1 0 0-15,-6 0 0 16,-2 2-1-16,-3 2 1 16,-3-2-1-16,-2 2 1 15,-3-2 0-15,1-2 0 16,-3 4-1-16,-1-2 1 15,4 0 0-15,-3-4 0 0,3 4-1 16,-1-2 1-16,-1 2 0 16,1 0-1-16,-1-2 1 15,0 2 0-15,-3-3 0 16,-1 1-1-16,1-2 1 16,-1-1 0-16,0 0-1 15,-2-1 1-15,-16-12 0 16,29 22 0-16,-29-22 0 15,25 18-1-15,-25-18 1 16,18 16 0-16,-18-16 0 16,0 0 1-16,16 20-1 15,-16-20 1-15,4 16-1 16,-4-16 0-16,2 18 1 0,-2-18-1 16,-2 18 0-16,2-18 0 15,2 20 0-15,-2-20-1 16,7 19 1-1,-7-19-1-15,13 20 1 0,-13-20-1 16,25 18 1-16,-25-18-1 16,36 16 1-16,-16-8-2 15,3-5 1-15,1 6 0 16,-1-5 1-16,1 3-2 16,-3-3 2-16,1 3-1 15,-4 0 0-15,2 2 1 16,-4 0 0-16,0-4 0 15,-16-5-3-15,27 18-4 0,-10-1-11 16,-17-17-7 0,18 19-2-16,-18-19-3 0,0 0-3 15,0 0-3 1,0 0 8-16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29.3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38C21D-E8E2-4039-99FC-7F45A316F3CD}" emma:medium="tactile" emma:mode="ink">
          <msink:context xmlns:msink="http://schemas.microsoft.com/ink/2010/main" type="inkDrawing" rotatedBoundingBox="20614,18601 25201,15476 25381,15740 20794,18866" semanticType="callout" shapeName="Other">
            <msink:sourceLink direction="with" ref="{466222AE-557A-4B82-9FA6-23E03BC7960C}"/>
            <msink:sourceLink direction="with" ref="{855B2634-2194-40AC-8A6D-C6757969E39F}"/>
          </msink:context>
        </emma:interpretation>
      </emma:emma>
    </inkml:annotationXML>
    <inkml:trace contextRef="#ctx0" brushRef="#br0">18 3023 21 0,'0'0'11'15,"0"0"-2"-15,-20-9 0 16,20 9 0-16,0 0-1 16,0 0-4-16,0 0 1 15,0 0-1-15,16-9 0 16,-16 9-1-16,20-3 0 15,-20 3 0-15,23-11 1 16,-23 11-1-16,29-18-1 16,-12 5 0-16,2-1 0 15,1-6 1-15,6-3-1 0,1-2 1 16,3-4 0-16,3-3 0 16,3-3-1-16,2-2 0 15,1-3 0-15,3-3-1 16,3 5 0-16,0 0 0 15,4 0 0-15,9-1 0 16,-1 1-1-16,8-2 1 16,4 10 0-16,-2-2-1 15,-1 3 1-15,-1-2 0 16,-5 2-1-16,-2 4 1 16,-2-2 0-16,-8 2 0 15,-3-6-1-15,2 3 0 16,-2-8 1-16,6-4-1 0,3 0 0 15,0-1 1-15,0-2 0 16,4-2 0-16,-4 4-1 16,4-3 1-16,-6 5-1 15,-1-1 1-15,-4 4-1 16,-6 0 0-16,-1 4 1 16,-2 1-1-16,0-1 0 15,0 3 1-15,1 0-1 16,-3 0-1-16,-3 4 2 15,-1-2-1-15,1 0 0 16,1 2 0-16,2-2 0 16,-1 0-1-16,-3 0 2 0,6-2-1 15,3-3 0-15,3 1 1 16,-3-1-1-16,2-2 1 16,-1-2 0-16,-1 0-1 15,3-2 1-15,-5 0 0 16,-1 4 0-16,0-2 0 15,-2 5-1-15,-3 1 1 16,3 1-1-16,-4 0 1 16,3 6-1-16,-3-2 0 15,4 1 1-15,-3 1-1 16,1 1 0-16,0-1 1 16,4 5 2-16,0-4 0 15,2 4 0-15,-1-1 0 0,3-1-1 16,1 0 1-16,-1 0 0 15,-1 0-1 1,-3-1-2-16,-2 1 0 16,-3 0-1-16,-3-1 2 0,1-1-1 15,0 2 0-15,-2 1 0 16,1-3 1-16,3 2-1 16,-3-1 0-16,3 1 1 15,-2 2-1-15,1-2 1 16,-1 2-1-16,3 0 1 15,-5 0-1-15,2 2 0 16,3 0 0-16,2-2 1 16,6 3-1-16,-3-1 0 15,1 2 0-15,0-1 1 0,1 1-1 16,-1 1 1 0,-4 2-1-16,-5 2 1 15,-4-1-1-15,-6 2 1 0,-1 3-1 16,-20 5 1-16,25-7-1 15,-25 7 1-15,17-4-1 16,-17 4 0-16,0 0 1 16,0 0-1-16,18-3 0 15,-18 3 0-15,18 0-1 16,-18 0 1-16,20 0 0 16,-20 0-1-16,25-2-1 15,-25 2-4-15,25 3-5 16,-25-3-7-16,16 9-1 15,-16-9-2-15,2 17-3 16,-2-17-3-16,-12 23-1 16,12-23 2-16,-28 25 20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9:31.6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75783A-381E-4B08-93E4-A4DA30222949}" emma:medium="tactile" emma:mode="ink">
          <msink:context xmlns:msink="http://schemas.microsoft.com/ink/2010/main" type="writingRegion" rotatedBoundingBox="922,17926 1805,17926 1805,18687 922,18687"/>
        </emma:interpretation>
      </emma:emma>
    </inkml:annotationXML>
    <inkml:traceGroup>
      <inkml:annotationXML>
        <emma:emma xmlns:emma="http://www.w3.org/2003/04/emma" version="1.0">
          <emma:interpretation id="{FAEA7E46-5BFD-40A0-BB74-9B82A272F973}" emma:medium="tactile" emma:mode="ink">
            <msink:context xmlns:msink="http://schemas.microsoft.com/ink/2010/main" type="paragraph" rotatedBoundingBox="922,17926 1805,17926 1805,18687 922,18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B53FC0-FEE0-4342-9DE1-083661606417}" emma:medium="tactile" emma:mode="ink">
              <msink:context xmlns:msink="http://schemas.microsoft.com/ink/2010/main" type="line" rotatedBoundingBox="922,17926 1805,17926 1805,18687 922,18687"/>
            </emma:interpretation>
          </emma:emma>
        </inkml:annotationXML>
        <inkml:traceGroup>
          <inkml:annotationXML>
            <emma:emma xmlns:emma="http://www.w3.org/2003/04/emma" version="1.0">
              <emma:interpretation id="{C4EB692D-43C7-485A-8427-47EB71610688}" emma:medium="tactile" emma:mode="ink">
                <msink:context xmlns:msink="http://schemas.microsoft.com/ink/2010/main" type="inkWord" rotatedBoundingBox="922,17926 1805,17926 1805,18687 922,18687">
                  <msink:destinationLink direction="with" ref="{CCBDC9DE-CF3D-400A-87B0-A6EC342282BD}"/>
                </msink:context>
              </emma:interpretation>
              <emma:one-of disjunction-type="recognition" id="oneOf0">
                <emma:interpretation id="interp0" emma:lang="en-US" emma:confidence="0">
                  <emma:literal>kit</emma:literal>
                </emma:interpretation>
                <emma:interpretation id="interp1" emma:lang="en-US" emma:confidence="0">
                  <emma:literal>fit</emma:literal>
                </emma:interpretation>
                <emma:interpretation id="interp2" emma:lang="en-US" emma:confidence="0">
                  <emma:literal>hit</emma:literal>
                </emma:interpretation>
                <emma:interpretation id="interp3" emma:lang="en-US" emma:confidence="0">
                  <emma:literal>tie</emma:literal>
                </emma:interpretation>
                <emma:interpretation id="interp4" emma:lang="en-US" emma:confidence="0">
                  <emma:literal>tit</emma:literal>
                </emma:interpretation>
              </emma:one-of>
            </emma:emma>
          </inkml:annotationXML>
          <inkml:trace contextRef="#ctx0" brushRef="#br0">0 0 37 0,'0'0'20'0,"0"0"-1"0,11 16-6 16,-3 0-3-16,2 6-2 15,1 1 0-15,5 8 2 16,-3 0 0-16,3 6 0 16,1-4-2-16,1 5-1 15,0-4-2-15,1 2 0 16,0-6-1-16,2-1-3 15,-1-4-1-15,0-3 0 16,-4-2-2-16,0-4 0 0,-1 5-9 16,-15-21-6-16,20 24-7 15,-20-24-2 1,0 0-6-16,0 0-2 0,0 0 8 16</inkml:trace>
          <inkml:trace contextRef="#ctx0" brushRef="#br0" timeOffset="314.357">67 290 48 0,'-9'-31'22'15,"9"11"-7"1,7-3-9-16,6-2-3 0,3-6 0 16,4 2-2-16,4-3 0 15,-3 1 0-15,1 3-1 16,-2 1-1-16,-4 5-2 16,-5 2-1-16,-11 20-3 15,14-27-1-15,-14 27-3 16,0 0-3-16,0 0-3 15,0 0-2-15,0 0 4 0,0 0 15 16</inkml:trace>
          <inkml:trace contextRef="#ctx0" brushRef="#br0" timeOffset="593.5409">148 115 54 0,'0'0'26'16,"9"16"-5"-16,-9-16-9 15,29 13-3-15,-12-6-2 16,6 4-1-16,0 2-2 16,1-1-2-16,-2-3-1 15,-1 2 0-15,-3 0-1 16,-18-11-1-16,26 21-1 15,-26-21-7-15,18 17-4 0,-18-17-6 16,0 0-8-16,18 7 0 16,-18-7-3-16,7-16 16 15</inkml:trace>
          <inkml:trace contextRef="#ctx0" brushRef="#br0" timeOffset="878.9509">392-138 64 0,'2'-18'24'16,"1"-2"-4"-16,5 2-15 15,6 2-3-15,4 1-2 16,2 4 1-16,2 1-2 15,-4 2-2-15,0 5-3 16,-18 3 0-16,21 3-3 16,-21-3-3-16,0 0-2 15,-1 26-2-15,1-26-1 16,-18 25 1-16,18-25 1 16,-22 23 15-16</inkml:trace>
          <inkml:trace contextRef="#ctx0" brushRef="#br0" timeOffset="1201.8345">419-137 37 0,'-16'11'17'0,"16"-11"-2"15,-15 16-3 1,15-16-2-16,-7 33-1 0,9-10-1 16,0 4 1-16,7 5 1 15,0 1-1-15,5 5 0 16,-1-1 1-16,7 3-1 15,0-6-2-15,3 0-1 16,2-7-2-16,2-1 0 16,2-8 0-16,2 0-2 15,0-9 0-15,1-4-1 16,1-3 1-16,-1-8-2 0,-1 1 0 16,-4-4-3-16,0-2-5 15,-7-5-7-15,0 5-4 16,-8-7-6-1,-12 18 0-15,13-30-8 0,-17 13-1 16,-1-1 2-16,-10 0 31 16</inkml:trace>
          <inkml:trace contextRef="#ctx0" brushRef="#br0" timeOffset="1406.7092">480 76 83 0,'0'0'29'0,"4"-24"-5"0,-4 24-15 15,38-29-5-15,-9 15-9 16,9-2-9-16,-4 1-6 16,0-1-8-16,-1 9-2 15,-8-6-3-15,-2 10 15 16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3.5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51D423-1C82-4F4E-92FA-CEF961C67B93}" emma:medium="tactile" emma:mode="ink">
          <msink:context xmlns:msink="http://schemas.microsoft.com/ink/2010/main" type="writingRegion" rotatedBoundingBox="1453,12164 2895,12164 2895,12713 1453,12713"/>
        </emma:interpretation>
      </emma:emma>
    </inkml:annotationXML>
    <inkml:traceGroup>
      <inkml:annotationXML>
        <emma:emma xmlns:emma="http://www.w3.org/2003/04/emma" version="1.0">
          <emma:interpretation id="{77E5BA09-AF36-4D43-B563-825447824EA2}" emma:medium="tactile" emma:mode="ink">
            <msink:context xmlns:msink="http://schemas.microsoft.com/ink/2010/main" type="paragraph" rotatedBoundingBox="1453,12164 2895,12164 2895,12713 1453,12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0FFADC-2A44-4A75-B9CA-2317030FC8FF}" emma:medium="tactile" emma:mode="ink">
              <msink:context xmlns:msink="http://schemas.microsoft.com/ink/2010/main" type="line" rotatedBoundingBox="1453,12164 2895,12164 2895,12713 1453,12713"/>
            </emma:interpretation>
          </emma:emma>
        </inkml:annotationXML>
        <inkml:traceGroup>
          <inkml:annotationXML>
            <emma:emma xmlns:emma="http://www.w3.org/2003/04/emma" version="1.0">
              <emma:interpretation id="{787AE29D-B1BF-4E9F-BE59-E10EFE7CDB77}" emma:medium="tactile" emma:mode="ink">
                <msink:context xmlns:msink="http://schemas.microsoft.com/ink/2010/main" type="inkWord" rotatedBoundingBox="1453,12164 2895,12164 2895,12713 1453,12713"/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0.</emma:literal>
                </emma:interpretation>
                <emma:interpretation id="interp4" emma:lang="en-US" emma:confidence="0">
                  <emma:literal>O.</emma:literal>
                </emma:interpretation>
              </emma:one-of>
            </emma:emma>
          </inkml:annotationXML>
          <inkml:trace contextRef="#ctx0" brushRef="#br0">1650 90 47 0,'0'0'23'0,"-25"-13"4"15,25 13-5-15,-24-16-2 16,10 0-2-16,14 16-2 16,-25-24-1-16,25 24-2 15,-29-19 0-15,29 19-3 16,-36-17-3-16,18 16-1 0,-8-1-2 15,3 5-1-15,-4 5-2 16,-4 1-3-16,0 9-3 16,-3 1 1-1,0 8-1-15,0 0 1 0,3 6 0 16,2-1 0-16,2 6 1 16,5-2 1-16,8 0 0 15,5-2-1-15,7 2-2 16,6-5-1-16,8-3 0 15,4-2 0-15,15-5 1 16,2-8-1-16,10-2 1 16,2-8 0-16,9-3 1 0,-2-5-1 15,6-2 1-15,-2-8 0 16,0 1-1-16,-4-6 1 16,-3-3 0-16,-4-4 1 15,-7-2 1 1,-5-2-1-16,-8-3-2 0,-9-4 0 15,-5-3 0-15,-9 0-1 16,-13-3-1-16,-7 5-1 16,-9 1-3-16,-11 7 1 15,-7 6-1-15,-7 11-2 16,-8-1-2-16,2 10 0 16,6 0 4-16,5-3 9 15</inkml:trace>
          <inkml:trace contextRef="#ctx0" brushRef="#br0" timeOffset="-800.318">1989 318 23 0,'0'0'13'16,"0"0"2"-16,-20 7-1 15,20-7 1-15,0 0-1 16,0 0 0-16,0 0 2 16,0 0-2-16,0 0 1 15,20-9-1-15,-20 9-1 16,0 0-2-16,0 0 0 15,24-10-1-15,-24 10-3 0,16 0-1 16,-16 0-1 0,23 7-2-16,-6-2 0 15,4 2-2-15,3 1-2 0,-1 1 1 16,4 1 0-16,4-1-1 16,1 0 0-16,4-3 0 15,1 1-1-15,-1-7-4 16,1 5-5-16,0-10-7 15,2 3-7-15,-10-9-7 16,0 4-3-16,-9-7-3 16,-4 1 6-16,-12-7 4 15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7:14.2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0E22C94-6F67-40FC-9494-FD1AA73E2738}" emma:medium="tactile" emma:mode="ink">
          <msink:context xmlns:msink="http://schemas.microsoft.com/ink/2010/main" type="writingRegion" rotatedBoundingBox="0,16379 2916,14562 3642,15727 726,17544"/>
        </emma:interpretation>
      </emma:emma>
    </inkml:annotationXML>
    <inkml:traceGroup>
      <inkml:annotationXML>
        <emma:emma xmlns:emma="http://www.w3.org/2003/04/emma" version="1.0">
          <emma:interpretation id="{86D3ED41-FC87-4AD7-A490-586FE430B9C5}" emma:medium="tactile" emma:mode="ink">
            <msink:context xmlns:msink="http://schemas.microsoft.com/ink/2010/main" type="paragraph" rotatedBoundingBox="0,16379 2916,14562 3642,15727 726,17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3D0F6-23D6-49E3-9A70-0016165EAC56}" emma:medium="tactile" emma:mode="ink">
              <msink:context xmlns:msink="http://schemas.microsoft.com/ink/2010/main" type="line" rotatedBoundingBox="0,16379 2916,14562 3642,15727 726,17544"/>
            </emma:interpretation>
          </emma:emma>
        </inkml:annotationXML>
        <inkml:traceGroup>
          <inkml:annotationXML>
            <emma:emma xmlns:emma="http://www.w3.org/2003/04/emma" version="1.0">
              <emma:interpretation id="{53637215-1EE2-4097-AF1D-DA43C521534C}" emma:medium="tactile" emma:mode="ink">
                <msink:context xmlns:msink="http://schemas.microsoft.com/ink/2010/main" type="inkWord" rotatedBoundingBox="1065,15716 2916,14562 3642,15727 1790,16881"/>
              </emma:interpretation>
              <emma:one-of disjunction-type="recognition" id="oneOf0">
                <emma:interpretation id="interp0" emma:lang="en-US" emma:confidence="0">
                  <emma:literal>meanie</emma:literal>
                </emma:interpretation>
                <emma:interpretation id="interp1" emma:lang="en-US" emma:confidence="0">
                  <emma:literal>matinee</emma:literal>
                </emma:interpretation>
                <emma:interpretation id="interp2" emma:lang="en-US" emma:confidence="0">
                  <emma:literal>matinees</emma:literal>
                </emma:interpretation>
                <emma:interpretation id="interp3" emma:lang="en-US" emma:confidence="0">
                  <emma:literal>matinee☹</emma:literal>
                </emma:interpretation>
                <emma:interpretation id="interp4" emma:lang="en-US" emma:confidence="0">
                  <emma:literal>matinee☺</emma:literal>
                </emma:interpretation>
              </emma:one-of>
            </emma:emma>
          </inkml:annotationXML>
          <inkml:trace contextRef="#ctx0" brushRef="#br0">1834-986 23 0,'0'0'14'0,"-14"-16"-2"0,14 16 0 15,0 0 1-15,-22-24-2 16,22 24 0-16,-16-16 0 16,16 16 2-16,-18-14 0 15,18 14 4-15,-20-13 2 16,20 13 1-16,-18-9-2 15,18 9-1-15,0 0-2 16,-18-5-2-16,18 5-10 16,0 0-3-16,-18-6 0 15,18 6 0-15,0 0 0 16,-17 8 0-16,17-8 0 16,-9 16 0-16,9-16 0 15,-3 25 0-15,3-25 0 0,0 29 0 16,2-11 0-16,3 0 0 15,-1-2 0-15,-4-16 0 16,10 27 0 0,-10-27 0-16,13 20 0 0,-13-20 0 15,0 0 0-15,0 0 0 16,16 12 0-16,-16-12 0 16,0 0 0-16,0 0 0 15,0 0 0-15,0 0 0 16,-7-16 0-16,7 16 0 15,-4-16 0-15,4 16 0 16,0-29 0-16,-1 11 0 0,1-3 0 16,0-5 0-16,1 1 0 15,1-4 0 1,4 4 0-16,-1 0 0 16,4 2 0-16,2 1 0 0,0 6 0 15,-11 16 0-15,27-23 0 16,-27 23 0-16,29-9-1 15,-29 9 0-15,29 5 0 16,-29-5 1-16,30 21-1 16,-14-4 0-16,3 4 1 15,-3 3 0-15,2 1-1 16,2 2 2-16,-2-2 0 16,0-2-1-16,0-3 1 15,0-2-1-15,-18-18 1 16,29 20-2-16,-29-20 2 15,23 4-2-15,-23-4-1 16,0 0-1-16,20-17-1 0,-20 17 1 16,5-23-1-16,-5 23 1 15,0-27 0-15,-1 9 0 16,1 2 1-16,0-2 2 16,1 0 1-16,1 2-1 15,2-1 2-15,3-1-1 16,-7 18 0-16,24-27 1 15,-24 27-1-15,27-16 1 16,-9 11 0-16,0 7 0 0,2 1 0 16,-2 6-1-1,0 4 0-15,-2 3 0 16,0 2-1-16,-3 2 0 16,-2 1-6-16,-6-1-3 0,2 4-4 15,-10-8-6-15,8 4-4 16,-5-20-4-16,-4 21-4 15,4-21-3-15,0 0 5 16,0 0 5-16,6-16 4 16,-6 16 12-16</inkml:trace>
          <inkml:trace contextRef="#ctx0" brushRef="#br0" timeOffset="751.5649">2585-1337 31 0,'-9'16'10'16,"9"-16"3"-16,-15 29-2 16,15-29-2-16,-16 29-1 15,16-29-1-15,-9 29 0 16,3-13 1-16,3 2 0 16,1-2 0-16,4 6-1 15,1-4 0-15,5 5 0 16,-3-3 0-16,4 3-3 15,0-1 2-15,4 1-2 16,-1-1 1-16,3-1-1 16,-1-1 0-16,3 0-2 15,-3-4 0-15,4 0-1 16,-2-7 0-16,4 0-1 0,2-5 1 16,-1-4-1-16,3-4-4 15,-1-6-4-15,6 1-4 16,-7-9-6-1,7 1-2-15,-6-8-3 0,1 4-4 16,-6-6 0-16,-2 1 5 16,-5-1 5-16</inkml:trace>
          <inkml:trace contextRef="#ctx0" brushRef="#br0" timeOffset="368.6306">2428-1279 35 0,'0'0'13'16,"21"-2"1"-16,-21 2-1 15,24 0-3-15,-8 2 0 16,-16-2 0-16,29 0-1 16,-29 0-2-16,31-4 0 15,-31 4-2-15,30-9 0 16,-30 9-2-16,29-7-2 16,-29 7-5-16,24-9-3 0,-24 9-4 15,19-9-2-15,-19 9-1 16,17-9-3-16,-17 9-1 15,0 0-3-15,16-18 5 16,-16 18 3-16,3-16 6 16</inkml:trace>
          <inkml:trace contextRef="#ctx0" brushRef="#br0" timeOffset="1024.3889">2646-1197 50 0,'0'0'15'0,"-20"11"-1"16,20-11-4-16,0 0-2 15,0 0-2-15,0 0-2 16,25 4-1-16,-8-6-1 15,2 0-3-15,0-1-5 16,2-3-4-16,-1-1-5 16,-2-5-3-16,0 1-2 15,-2-7 2-15,1-2-1 16</inkml:trace>
          <inkml:trace contextRef="#ctx0" brushRef="#br1" timeOffset="-273367.7388">1150-606 54 0,'-9'25'19'15,"2"4"1"-15,-2-1-1 0,2 8-4 16,-4-1 1-16,9 10 2 16,-5-4-1-16,7 8-2 15,-6-3-1-15,12 7-2 16,-6-7-3-16,5 8-2 16,2-2-4-16,1-1-3 15,1-1 0-15,3-1 0 16,5-6-1-16,1-2 1 15,0-3 0-15,3-7 1 16,1-6-2-16,1-7 2 16,3-5-1-16,1-10 1 15,0-1-1-15,-4-4 0 16,4-5 1-16,-1-4 0 0,1-7-1 16,0-2 0-16,2-1-1 15,-6-6-6-15,6 5-7 16,-4-14-5-16,4 7-6 15,-7-7-4-15,1 8-3 16,-5-7-3-16,-2 5 0 16,-7-1 10-16,-3 1 7 15</inkml:trace>
          <inkml:trace contextRef="#ctx0" brushRef="#br1" timeOffset="-273059.5643">1255-201 102 0,'25'0'30'16,"-25"0"2"-16,22-8-12 15,-22 8-3-15,23-9-3 16,-23 9-3-16,24-7-3 16,-24 7-2-16,30-7-4 15,-10 9-12-15,-20-2-8 16,34-4-8-16,-34 4-6 0,33-2 0 16,-33 2 0-16,27-9-2 15,-27 9-1 1</inkml:trace>
          <inkml:trace contextRef="#ctx0" brushRef="#br1" timeOffset="-273826.7591">1148-448 62 0,'0'0'20'0,"31"4"0"15,-31-4-4-15,34 1-3 16,-16-2-1-16,6 1-3 15,-3-2-2-15,3-2-1 0,-1-5-2 16,-1 2-1 0,1-2-5-16,-3-5-7 15,0 3-7-15,-20 11-6 16,27-25-4-16,-27 25 1 0,18-26 1 16,-18 26-1-16</inkml:trace>
          <inkml:trace contextRef="#ctx0" brushRef="#br1" timeOffset="142276.8609">1773-531 47 0,'0'0'22'0,"0"0"-3"0,-18-21-3 15,18 21-7-15,0 0 1 16,0 0 0-16,0 0 0 16,5 28 0-16,0-8 0 15,6 7-1-15,-4 0-2 16,6 9 0-16,-2-5-1 16,0 3-2-16,0-5-1 15,-1-2-1-15,1-4-2 16,-2-5 1-16,-9-18-1 0,13 22-2 15,-13-22-7-15,0 0-7 16,0 0-6-16,0 0-6 16,0 0-4-16,-9-29-1 15,0 13-1-15,-2-4 9 16</inkml:trace>
          <inkml:trace contextRef="#ctx0" brushRef="#br1" timeOffset="142712.2563">1699-678 75 0,'-17'-24'24'16,"17"24"-5"-16,4-27-12 15,-4 27-4-15,25-23-1 0,-7 12 0 16,2 0-1-16,2 4 0 15,-1 2-1-15,-2 3 2 16,-3 4 0-16,-16-2 0 16,23 11 0-16,-23-11 0 15,16 23 0-15,-16-23 0 16,9 31 0-16,-5-15-2 16,-4 0 0-16,-2 2 0 15,-1-2 1-15,-3 0-1 0,6-16 0 16,-16 31 0-1,16-31 0-15,-23 27 0 16,23-27 0-16,-26 20 0 16,26-20 0-16,-21 12-2 0,21-12-2 15,0 0-5-15,-18 2-3 16,18-2-4-16,0 0-1 16,0 0-2-16,16-22 0 15,-16 22-1-15,29-23 1 16,-9 7 6-16,5-2 13 15</inkml:trace>
          <inkml:trace contextRef="#ctx0" brushRef="#br1" timeOffset="143362.6916">1912-783 55 0,'0'0'23'16,"-17"27"-1"-16,16-10-3 15,-5-1-5-15,4 7-3 16,0 0-1-16,2 6 0 16,2 2-2-16,2 3-1 15,0 0-2-15,1 4 0 0,2-2-1 16,4 2 0-16,0-4-2 15,3-2 0-15,1-5 0 16,6-1 1-16,6-10-1 16,2-2 0-16,4-7 0 15,3-3 0-15,2-6 0 16,0-5-1-16,1-2-2 16,-3-7-7-16,-1 1-10 15,-10-8-7-15,0 3 1 16,-12-9-3-16,-4 8-1 15,-9-10-2-15,-4 8 2 16,-10-1 5-16,-4 5 19 0</inkml:trace>
          <inkml:trace contextRef="#ctx0" brushRef="#br1" timeOffset="143550.816">1980-592 123 0,'-2'-31'23'0,"17"15"-1"16,6-5-21-16,8 3-13 15,11 0-8-15,0-2-4 16,1 2-6-16,-1 2-2 16,-9 3-2-16,-6 8 18 0</inkml:trace>
          <inkml:trace contextRef="#ctx0" brushRef="#br0" timeOffset="-6486.5372">2121-588 6 0,'-18'7'3'0,"18"-7"1"16,0 0-1-16,0 0 0 16,0 0 0-16,0 0-1 15,0 0 0-15,0 0 0 16,0 0 0-16,0 0 0 0,0 0 2 15,0 0-1-15,0 0 0 16,0 0 1-16,0 0 0 16,0 0 1-1,0 0-1-15,0 0 0 0,0 0-1 16,-9 16 1-16,9-16-2 16,0 0 0-16,0 0-1 15,0 0 0-15,0 0-2 16,0 0-2-16,0 0-1 15,0 0-2-15,0 0-2 16,0 0-2-16,0 0-1 16,0 0-1-16,0 0-2 15,0 0 8-15</inkml:trace>
          <inkml:trace contextRef="#ctx0" brushRef="#br1" timeOffset="143019.4581">2009-822 46 0,'-25'-6'14'0,"25"6"0"16,0 0-1-16,0 0-1 16,-7-19-6-16,7 19-5 15,28-13 0-15,-8 8-1 16,0-3 0-16,2 1 0 16,-2 4 0-16,-2-3 0 15,-18 6-1-15,21-5-3 16,-21 5 0-16,0 0-3 15,0 0-1-15,0 0-3 16,-11 16-2-16,11-16-3 16,-23 14 1-16,7-6-1 0,16-8 5 15,-35 18 11-15</inkml:trace>
          <inkml:trace contextRef="#ctx0" brushRef="#br2" timeOffset="107732.9925">2263-695 1 0,'-19'15'8'0,"19"-15"-2"15,0 0-4-15,-17 5 0 16,17-5 1-16,0 0-1 16,0 0 0-16,0 0 0 15,0 0 0-15,0 0 0 16,0 0 0-16,-3-16 0 15,3 16 0-15,0 0 0 16,0 0 0-16,0 0 1 16,0 0-1-16,0 0 1 0,0 0 0 15,5-16 1-15,-5 16-1 16,0 0 0-16,0 0 1 16,0 0-1-16,0 0 0 15,0 0 0-15,0 0 1 16,0 0-1-16,0 0 0 15,0 0 0-15,0 0 0 16,0 0 0-16,0 0 1 16,0 0-1-16,0 0 0 15,0 0 1-15,0 0 0 16,22 3 0-16,-22-3-1 16,18 0 1-16,-18 0-1 15,21 4 0-15,-21-4-1 0,28 4-1 16,-28-4 1-16,30 1-1 15,-12 1 0-15,0-2 0 16,0 0 0 0,0 2 0-16,2 0 0 0,0 1 0 15,0-1-1-15,0 2 1 16,-4 1-1-16,4-1 1 16,-4 1-1-16,4 1 0 15,-20-6 1-15,31 10-1 16,-31-10 1-16,30 9 0 15,-13-5 0-15,-1 0 0 16,2-1-1-16,-2 1 2 16,4-2-1-16,-2-1 0 0,0 1 0 15,0 2 1-15,2-1-1 16,-2 1 0 0,4 0 0-16,-4 1 0 0,3 2-1 15,-1-3 2-15,4 3-2 16,-3-3 1-16,3 3-1 15,-3-2 1-15,3 2-1 16,1-1 1-16,-3-1-1 16,1 2 0-16,-1-3 0 15,0 3 0-15,-4-3 1 16,0 1-1-16,-18-5 0 16,25 13 0-16,-25-13-6 15,0 0-7-15,16 20-5 0,-16-20-4 16,0 0-1-1,-25 18-7-15,5-20-4 16,0 5 15-16</inkml:trace>
          <inkml:trace contextRef="#ctx0" brushRef="#br1" timeOffset="-274246.6031">15 157 32 0,'0'0'21'15,"0"0"2"-15,0 0 1 16,-16-9-1-16,16 9 4 0,0 0-4 16,3 30-2-16,-3-30-3 15,4 36-4-15,-2-11-4 16,5 11-2-16,0 7-3 16,2 8-5-16,4 6 0 15,0 3 0-15,-1 5 0 16,3 1-1-16,-3-3 1 15,-3-5-1-15,0-10 1 16,0-6 0-16,-1-14 0 0,-5-6-1 16,-3-22 1-1,0 0-1-15,0 0 1 16,4-22-1-16,-8-1 0 16,1-4 0-16,-3-3 0 0,-3-5 1 15,-2-4-1-15,1-1 2 16,-3-3-2-16,2-2 2 15,2 0-1-15,-4-7 0 16,4 1 0-16,4 5 0 16,1 1 1-16,3 3-1 15,4 5 0-15,1 4 0 16,3 6 1-16,4 6-1 16,-11 21 1-16,36-24 0 15,-13 21 0-15,6 8-1 16,0 6 0-16,5 9 0 15,4 10 0-15,0 8 0 16,2 7-1-16,-4 5 0 0,2 6 0 16,-6-2 1-16,1 2-1 15,-6-9 0-15,-4-8 1 16,-3-8-1 0,-4-8 1-16,-16-23-1 0,22 18 1 15,-22-18 0-15,0 0 0 16,11-30 0-16,-11 12 0 15,-2-8 0-15,-3-10 1 16,-3-1-1-16,3-5 0 16,-4-5 1-16,0 1-1 15,2-3 1-15,-4 1 0 16,6 1 0-16,-1 0-1 16,4 6 1-16,4-1-1 0,2 10 0 15,7 3 1-15,1 6-2 16,8 6 1-1,2 5 0-15,7 10-1 0,-1 7 1 16,7 13-1-16,3 4 0 16,0 7 1-16,3 5-1 15,-3 6 0-15,-2 1 1 16,-4 2 0-16,-4 0-1 16,-3 2 1-16,-5-9-2 15,-2 0-8-15,-11-11-6 16,4 4-5-16,-11-29-4 15,7 29-4-15,-7-29-2 16,0 0-2-16,-2-16 3 0,0-2 8 16,1-6 4-16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22.7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C6106E-1BC3-4DCE-A5B3-F62E0D8D41DD}" emma:medium="tactile" emma:mode="ink">
          <msink:context xmlns:msink="http://schemas.microsoft.com/ink/2010/main" type="inkDrawing" rotatedBoundingBox="2275,14410 3063,14396 3064,14453 2276,14467" shapeName="Other"/>
        </emma:interpretation>
      </emma:emma>
    </inkml:annotationXML>
    <inkml:trace contextRef="#ctx0" brushRef="#br0">1928-1819 15 0,'0'0'8'0,"0"0"-2"31,0 0 2-31,0 0-1 0,0 0 0 0,0 0-1 16,0 0 0-16,18-2-1 15,-18 2 0-15,0 0-1 16,18-3 0-16,-18 3 1 0,16-2-1 15,-16 2 0-15,27 0 0 16,-27 0 0 0,31 0-1-16,-9 2 0 15,-1-2 0-15,3 0-1 16,1 0 0-16,0 0 0 0,2-2 0 16,0 0 1-16,0 2 0 15,-1-2-1-15,1 2 1 16,-2-2-1-16,-2 2 0 15,-1 0 0-15,-2 2-1 16,2 0-1-16,-3 0 1 16,1 0-1-16,0 1 1 15,-2-3 0-15,4 2 1 0,-2-2-1 16,3 2 1 0,-1-4-1-16,3-2 1 15,-3 3-1-15,1-5 1 16,-3 3-2-16,0-3 0 0,-4 3 0 15,-16 3-2-15,25-4-3 16,-25 4-3-16,0 0-7 16,0 0-5-16,0 0-4 15,0 0 2-15,0 0-2 16,-20-31 0-16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30.7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58FACF-D3A1-462A-B995-70F05D8C196F}" emma:medium="tactile" emma:mode="ink">
          <msink:context xmlns:msink="http://schemas.microsoft.com/ink/2010/main" type="inkDrawing" rotatedBoundingBox="2885,14596 2952,14547 2958,14555 2891,14605" shapeName="Other"/>
        </emma:interpretation>
      </emma:emma>
    </inkml:annotationXML>
    <inkml:trace contextRef="#ctx0" brushRef="#br0">2592-1717 7 0,'0'0'5'0,"16"-5"-3"16,-16 5-3-16,0 0-1 16,0 0 0-16,-14 16-1 15,14-16-2-15,-22 16 5 16,6-8 0-16,-1-1 0 15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2-04T13:39:56.9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726954-24FB-4F15-9E27-F98249D5D799}" emma:medium="tactile" emma:mode="ink">
          <msink:context xmlns:msink="http://schemas.microsoft.com/ink/2010/main" type="writingRegion" rotatedBoundingBox="12233,16630 12248,16630 12248,16645 12233,16645"/>
        </emma:interpretation>
      </emma:emma>
    </inkml:annotationXML>
    <inkml:traceGroup>
      <inkml:annotationXML>
        <emma:emma xmlns:emma="http://www.w3.org/2003/04/emma" version="1.0">
          <emma:interpretation id="{5C51E7F8-B2B2-49C6-9EC7-395E877C1EEE}" emma:medium="tactile" emma:mode="ink">
            <msink:context xmlns:msink="http://schemas.microsoft.com/ink/2010/main" type="paragraph" rotatedBoundingBox="12233,16630 12248,16630 12248,16645 12233,16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82D701-60D3-45B7-9E48-0219782D6B9C}" emma:medium="tactile" emma:mode="ink">
              <msink:context xmlns:msink="http://schemas.microsoft.com/ink/2010/main" type="line" rotatedBoundingBox="12233,16630 12248,16630 12248,16645 12233,16645"/>
            </emma:interpretation>
          </emma:emma>
        </inkml:annotationXML>
        <inkml:traceGroup>
          <inkml:annotationXML>
            <emma:emma xmlns:emma="http://www.w3.org/2003/04/emma" version="1.0">
              <emma:interpretation id="{7552D40D-73F8-41C2-97EE-D1B5C30575F0}" emma:medium="tactile" emma:mode="ink">
                <msink:context xmlns:msink="http://schemas.microsoft.com/ink/2010/main" type="inkWord" rotatedBoundingBox="12233,16630 12248,16630 12248,16645 12233,1664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7.14286" units="1/cm"/>
          <inkml:channelProperty channel="T" name="resolution" value="1" units="1/dev"/>
        </inkml:channelProperties>
      </inkml:inkSource>
      <inkml:timestamp xml:id="ts0" timeString="2014-02-04T13:40:05.5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F35BBF-BCBA-4D69-8228-756F43FDE27F}" emma:medium="tactile" emma:mode="ink">
          <msink:context xmlns:msink="http://schemas.microsoft.com/ink/2010/main" type="writingRegion" rotatedBoundingBox="5418,5225 9715,5225 9715,8578 5418,8578"/>
        </emma:interpretation>
      </emma:emma>
    </inkml:annotationXML>
    <inkml:traceGroup>
      <inkml:annotationXML>
        <emma:emma xmlns:emma="http://www.w3.org/2003/04/emma" version="1.0">
          <emma:interpretation id="{F0599D1B-728B-4480-A82E-E9C349B8618D}" emma:medium="tactile" emma:mode="ink">
            <msink:context xmlns:msink="http://schemas.microsoft.com/ink/2010/main" type="paragraph" rotatedBoundingBox="5418,5225 9715,5225 9715,8578 5418,8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FCB873-8A59-41FC-AE57-4209FA6AC603}" emma:medium="tactile" emma:mode="ink">
              <msink:context xmlns:msink="http://schemas.microsoft.com/ink/2010/main" type="line" rotatedBoundingBox="5418,5225 9715,5225 9715,8578 5418,8578"/>
            </emma:interpretation>
          </emma:emma>
        </inkml:annotationXML>
        <inkml:traceGroup>
          <inkml:annotationXML>
            <emma:emma xmlns:emma="http://www.w3.org/2003/04/emma" version="1.0">
              <emma:interpretation id="{41170C72-BB52-4897-99D3-42AB2EAB1C7E}" emma:medium="tactile" emma:mode="ink">
                <msink:context xmlns:msink="http://schemas.microsoft.com/ink/2010/main" type="inkWord" rotatedBoundingBox="9700,5225 9715,5225 9715,5240 9700,5240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0 0 0</inkml:trace>
          <inkml:trace contextRef="#ctx0" brushRef="#br0" timeOffset="730.163">-4282 3338 0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5:40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341 119 85,'-15'-13'34,"-1"-3"1,0 1 0,-16-8-26,32 23-3,-31-29-2,16 21-1,-1-5-2,-2 10 1,-3 3-2,2 5 1,-5 6 0,1 8-1,-1 7 0,2 6 1,1 9-1,7 3 1,3 5 0,7 4 0,11 2-1,8-4 0,6-2 0,7-5-1,6-7 2,5-7-2,3-9 1,4-8-1,-5-13 1,2-9 1,-5-12 0,-1-8 0,-6-6-1,-6-9 1,-7-2-1,-7-5 0,-6-2 0,-10 0-1,-5 9 0,-9 4-2,-2 10 0,-11-4-5,10 15-27,-8 3-2,5-1 1,7-6-1</inkml:trace>
  <inkml:trace contextRef="#ctx0" brushRef="#br0" timeOffset="-500">-416 143 7,'9'-33'23,"-9"33"-1,11-41 2,-3 18-7,-2 6-3,-1-11-1,4 10 0,-9-10-2,0 28 0,4-44-1,-4 44 1,-9-41-3,5 25-1,-14-8 0,3 11-2,-11-8-1,2 10-1,-10-1-1,2 9 0,-5 1 0,1 7-2,-2 4 1,3 5-1,1 4-1,4 1 1,5 2 0,6 4-1,4 0 0,6-3 1,6 1-1,5-3 0,7-3 1,4-1-1,5-5 0,5-4 1,4-2-1,4-1 1,4-1 0,2 3 0,0 2 0,-2 6 0,1 8 0,-4 4 1,-2 6-1,-4 5 1,-8 2 0,-5 1 0,-5 2 0,-10-1 0,-8 1-1,-3-1 0,-10-6-1,-5-2 0,-5-4 1,-4-8-2,-2-4 0,-2-6-1,1-9-1,-3-16 1,11 7-5,-4-22-5,23 12-12,3-11-8,10-2-1,10 0 0,12 0 3</inkml:trace>
  <inkml:trace contextRef="#ctx0" brushRef="#br0" timeOffset="781.25">1586-103 81,'0'0'34,"2"21"0,7-4 0,13 13-26,0-2-2,13 15-1,2-1-1,11 9-1,2-1-1,1 2-1,-2-2 0,-2 1-1,-5-4-1,-7-8-1,-3 0-1,-11-14-3,0 3-5,-21-28-22,9 17-1,-9-17-1,-6-35 0</inkml:trace>
  <inkml:trace contextRef="#ctx0" brushRef="#br0" timeOffset="1062.5">2038-163 86,'-13'-7'34,"-5"1"-1,3 4 1,2 11-30,-6-3 0,4 15-2,-4 7-1,-2 12 0,-4 8-1,-3 8 1,-7 8 0,-2 1 0,-2 4-1,0-2 0,2-4-2,3-13-3,15 1-8,-5-18-19,17-12-3,7-21 0,0 0 1</inkml:trace>
  <inkml:trace contextRef="#ctx0" brushRef="#br0" timeOffset="1406.25">2509 97 70,'0'0'32,"20"20"-1,2-22 0,6-3-24,15 7-2,-2-6-4,7 2-1,0 2-3,-8-7-7,4 9-14,-11 1-7,-14-3-1,-6 8 1</inkml:trace>
  <inkml:trace contextRef="#ctx0" brushRef="#br0" timeOffset="1609.375">2550 420 86,'-5'23'34,"8"-4"-2,-3-19 1,30 16-33,-4-18-6,14 1-16,0-5-10,4-11-1,2-3-1,-5-8 1</inkml:trace>
  <inkml:trace contextRef="#ctx0" brushRef="#br0" timeOffset="2296.875">3499-304 66,'-11'-16'35,"2"0"0,9 16 0,-9-32-19,9 32-6,0 0-3,14 16-2,-11 2-1,6 13 0,-6 5-1,2 15 0,-2 5-1,2 8 0,-5 4 0,3 3-1,-2-2-1,2-4 1,0-4 0,3-8-1,-2-9 0,2-1 0,-1-10 0,1-6-1,-3-8 1,-3-19-1,3 18 0,-3-18 1,0 0-1,-5-32 0,4 9-1,-4-9 1,4-7-1,-5-10 0,3-4 0,-3-10 0,2-2 0,1-9 0,3-2 1,3-2 0,5 1 2,7 6-1,6 8 0,5 10 1,5 11-1,6 10 1,0 14-1,3 15 1,-2 15-1,1 14 1,-4 15 0,1 14 0,-5 8 0,-3 13 0,-5 3 0,-1 6 1,-5-6-1,-3-1 0,-2-8 0,-2-8 0,-2-9-2,-4-11 1,1-12-2,-4-11-1,4-3-3,-5-16-15,-14-14-16,4-4-1,-2-6 0,-4-11 1</inkml:trace>
  <inkml:trace contextRef="#ctx0" brushRef="#br0" timeOffset="2500">3596 175 87,'0'0'35,"38"9"-2,-2-14 1,9-1-35,6-6-10,3 1-21,2 4-1,-6-2-2,-8 4 0</inkml:trace>
  <inkml:trace contextRef="#ctx0" brushRef="#br0" timeOffset="2921.875">4661 60 74,'-6'-24'35,"0"-3"-2,0-1 2,8 7-28,-12-7 0,4 12-3,-9 0-1,-3 7 0,-8 6-1,-2 10 1,-6 7-1,-3 9 0,-3 8 0,3 10 0,3 5 0,8 10 0,8 2-1,12 4 1,12 0 0,10-2-2,12-7 0,8-6 0,6-10-1,4-9-3,6-6 0,-10-24-4,15 5-12,-15-22-18,4-4 1,-5-9 0,1-3 1</inkml:trace>
  <inkml:trace contextRef="#ctx0" brushRef="#br0" timeOffset="3328.125">5166 71 61,'-2'-19'35,"-7"1"-1,-1 2 1,-17-7-19,14 21-5,-16-12-4,5 16-2,-10-2-1,3 12-1,-4 6 0,4 10 0,0 8-1,7 6 0,4 7 0,6 6 0,10 6-1,10 1 0,7-4 1,14-1-2,7-11 1,11-8-2,4-11 1,7-13-2,2-16 1,-2-17 1,-3-9-2,-10-13 1,-8-7-2,-13-10 2,-7 0-1,-15-4 1,-9 4-1,-9 7 0,-5 9 0,-7 5-1,4 19-1,-5-3-4,16 26-10,-10-1-18,25-4 1,-14 14-2,14-14 2</inkml:trace>
  <inkml:trace contextRef="#ctx0" brushRef="#br0" timeOffset="3750">5710 48 85,'24'-2'36,"-24"2"0,16-8 1,-29-3-28,13 11-3,-30 5-3,7-1-2,-7 3-1,-2 2 0,-4 3 0,-1 2 0,3 2 0,5 2 1,5-1-1,10 4 1,8 0-1,10 2 1,12-3-1,11 3 1,10-6-1,5-1 0,7 2 1,0-1-1,1-1 0,-1 0 1,-8 2 0,-3 5-1,-11 1 1,-8 3 0,-12-1 0,-7 2-1,-8-1 2,-9-1-2,-8-1 1,-10-7 0,-2-3-1,-4-4 1,-2-6-2,-1-5 0,2-3-1,-2-20-8,16 7-27,2-14-3,12-2 2,8-10-2</inkml:trace>
  <inkml:trace contextRef="#ctx0" brushRef="#br0" timeOffset="4625">6166 126 73,'-15'0'36,"15"0"-2,-16 17 2,16-17-26,-12 39-4,6-13-2,11 11-1,-2 0-1,11 6-1,4-4 0,6-1-1,5-8 1,4-10-1,8-12 0,2-8-1,1-10 0,-6-11 1,2-7-3,-7-11 2,-5-4-1,-9-2 1,-9 1 0,-8 0 1,-5 5 0,-5 7 1,-5 7 0,0 17 1,-2 9 0,5 17 1,1 10-1,6 13 0,4 3 0,10 7-1,9 2 0,11 0 0,9-9 0,10-6-1,8-9 1,7-15-1,6-11 0,1-13 1,-6-15-2,-5-12 1,-9-7-2,-16-14 1,-11-2-1,-16-4 0,-12 8 1,-13 0-2,-7 10 1,-10 4-1,2 17-1,-4 2-2,16 25-8,-8-8-15,14 8-5,13-2-2,0 0 2</inkml:trace>
  <inkml:trace contextRef="#ctx0" brushRef="#br0" timeOffset="5000">7665-405 79,'-16'-16'37,"16"16"-1,-24-7 0,9 7-23,2 13-9,-2-1-1,7 13 0,-1 8-2,3 8 1,-2 8 0,8 11 0,0 5-1,9 7 1,0 1 0,6 2 0,4-4-1,8-4-1,9-7 1,7-9-1,12-11 0,5-10-2,10-8 0,-2-19-3,8-1-4,-18-25-12,5 4-16,-16-11-1,-8-2 0,-17-7 2</inkml:trace>
  <inkml:trace contextRef="#ctx0" brushRef="#br0" timeOffset="5203.125">7498 11 98,'-16'11'37,"16"-11"0,38-11-3,16 4-39,5-7-30,19-7 0,3-2-1,2-7-1</inkml:trace>
  <inkml:trace contextRef="#ctx0" brushRef="#br0" timeOffset="6609.375">10294-246 42,'0'0'29,"-23"9"1,23-9 1,-23 35-18,4-25-1,12 26-3,-11-5 0,9 20-2,-10-3-1,10 17 1,-7-5-2,10 14-1,-6 0 0,11 4-2,2-9 1,10-3-3,3-9 0,9-10-2,10-2-3,-6-28-11,17-6-22,-5-13 3,-2-9-4,-2-17 3</inkml:trace>
  <inkml:trace contextRef="#ctx0" brushRef="#br0" timeOffset="7125">10591-74 90,'-25'16'36,"14"0"-1,2 9 2,-2-2-30,15 17-2,0 1-2,11 5-1,1 0-2,8-4 1,3-3-1,2-6-1,4-5 0,-2-15-2,3-3-1,-6-19-3,7 6-2,-14-27-3,10 10-3,-20-25-1,10 11 0,-18-20 2,9 9 4,-14-7 5,2 1 7,0 10 4,-11-5 5,11 25 4,-15-11 1,15 32 1,0 0-3,0 0-2,-16 23-4,18 16-2,-2 3-1,9 15-1,-1 4-1,4 10 0,-4 8-2,6-1 0,-3-3-1,3-4-1,-2-6 0,-4-12-3,6-4-2,-11-22-4,16 1-12,-19-28-15,16 2-1,-10-18 0,1-14 3</inkml:trace>
  <inkml:trace contextRef="#ctx0" brushRef="#br0" timeOffset="7640.625">11358 244 99,'-13'14'37,"13"-14"0,-14 26 0,7-8-32,14 15-1,1 3-2,4 4-2,2 2 1,2 1-2,4-3 1,2-4-1,4-8 0,-1-14-1,6-7 0,-1-12 0,5-6 0,-5-15-1,4-8 0,-9-10 1,-2 2 0,-6-4 2,-7 2 0,-4 5 2,-8 4 0,1 15 1,1 20 0,-16-8 0,16 8 1,-14 30-1,12 1-1,4 10-1,6 1 0,7 6 0,8-4 0,11-2-2,7-5 1,7-9-1,5-12-1,-2-12-1,3-8-1,-10-22 0,-3 1-2,-17-19 0,-5 3-1,-19-13 1,0 10-1,-16-11-1,7 18-12,-7 5-12,-2 1 1,9 13 0,2-1 1</inkml:trace>
  <inkml:trace contextRef="#ctx0" brushRef="#br0" timeOffset="9015.625">12481 272 80,'14'3'37,"-14"-3"-1,-14-14 1,-1 18-19,-7-20-11,7 7-3,-9 0-3,-1 6 0,-3 3-1,2 7 0,-2 7-1,3 4 1,2 8 1,7 4-1,7 11 0,12 1-1,11 0 1,8 0-1,9-5 0,9-3 0,4-9-1,0-6 0,2-15 1,-5-10 0,-8-6 1,-13-16 0,-5-4 0,-15-9 0,-10 1 1,-8-6-1,-6 6 0,-2-1 0,4 9-4,-2 1-1,24 31-7,-21-37-6,35 35-3,-14 2 2,41-9 4,-17 2 5,15 10 6,0 3 6,-7-6 8,10 16 8,-23-18 2,10 23 2,-29-21-4,24 28-5,-24-28-4,-2 39-3,-5-18-2,6 13-1,-1-1-2,2 1-1,5-4 0,8 0-1,10-8 0,7-2 0,8-10 0,4-11 0,5-10 0,1-8 1,-2-4-1,-6-9 0,-6 0 0,-9-1 1,-7-1-1,-8 4 1,-7 6 0,-4 8 1,1 16 0,-18-13 1,18 13-1,-21 18 1,12 3-1,5 7 1,2 6-2,7-1 0,5 1 0,6-1 0,5-4 0,9-6-1,2-6 0,3-10-1,4-9 1,-4-12 0,1-7-1,-5-9 1,-3-5-1,-9-11 1,-1-3-1,-10-8 1,-2-1 0,-4 7 1,-4 2 1,-1 6-1,-3 10 2,2 15-1,4 18 2,0 0-1,-9 29 0,15 8 0,3 10 0,7 6 1,5 9-2,10 1-1,3-6 0,9-6-1,2-7 0,4-14-2,4-9 0,-7-14-1,2-12 0,-11-20 0,2 0 1,-13-10 1,-1 2 1,-10-6 0,-3 4 1,-5-1 1,-4 3 0,-3 8 0,-3-1 1,-4 3-2,-6 0 1,-4 3 0,-6 6-1,-7 4 0,-4 4 0,-3 10 0,2 8 1,1 10 0,5 7 0,5 8 0,11 9 1,13 5-2,12-1 0,13-1 0,6-7 0,6-8-1,4-9 0,0-13-2,0-12 2,-7-19 0,-4-10-1,-11-15 1,-1-7-1,-11-16 1,-1-7 0,-4-5 2,-2 3-1,0 9 1,-5 7 2,5 16-1,-6 16 1,6 28 1,-1 18-1,4 24 1,0 11-1,4 15 0,-1 10-1,4 3-2,3-3-1,1-11-2,5-2-7,-12-21-28,13-14-2,-4-28 0,6-22 0</inkml:trace>
  <inkml:trace contextRef="#ctx0" brushRef="#br0" timeOffset="9984.3748">14610 168 81,'-8'-23'36,"1"2"0,7 21 1,-13-30-26,13 30-1,0 0-3,17 33-2,-11-4-1,6 11 0,-3 9-1,6 10-2,-1 2 0,6 5-1,2-5 0,0-4-1,1-8 0,1-12-1,0-14 1,-2-14 0,-3-13 0,-4-12 0,-4-14 0,-5-8 2,-1-10-2,-2-3 2,1 0-1,1 5 0,3 4 1,9 6 0,6 15-1,5 14 0,8 14 0,2 16 0,3 9 0,-2 8-2,-7 8 1,-8 7 0,-15-2 0,-9-1 0,-11-6 0,-8-9-1,-9-10 2,-4-8-1,-4-8 1,-2-11-1,7-4 0,1-8 0,8 1 0,5-5-1,17 16 2,-9-26-1,9 26 0,32-18 0,-1 13 1,11 1 0,8-3 0,6 4 1,1-6-1,5-2 0,0-3 1,0-1 1,-3-12-1,-12 1 1,-8-6-1,-10-3 1,-5-1 0,-12 1 0,-15 5-1,-11 6-1,-12 9 1,-5 8-1,-3 13 1,-6 11 0,0 12-1,6 9 0,9 5 0,15 4 0,16 1 0,16-4-2,16-2-1,10-26-12,18 3-23,2-17-1,6-14-1,-4-22 0</inkml:trace>
  <inkml:trace contextRef="#ctx0" brushRef="#br0" timeOffset="10656.25">16233-84 90,'0'0'35,"-14"10"1,14-10 0,2 37-30,2-12 0,11 10-3,4-1-1,6 5-1,8-6 0,4-1-1,2-7-3,1-15-1,12 1-4,-14-25-5,15 10-5,-23-29-1,13 15 2,-26-30 2,11 13 4,-19-16 6,-3-2 6,-1 6 8,-17-12 5,12 24 2,-18-16 1,17 35 0,-17-7-4,18 23-2,-18 25-4,17 17-1,-4 11-2,8 18-1,0 8-1,5 13 0,-1 1-1,5 0-1,-1-3-1,1-10-1,0-10 0,-3-19-2,1-7-2,-10-44-12,12 16-21,-12-16 2,13-37-1,-7-5 1</inkml:trace>
  <inkml:trace contextRef="#ctx0" brushRef="#br0" timeOffset="10859.3748">16994 186 94,'-15'17'37,"15"-17"-1,13 11 1,-13-11-32,45 0-4,-1 2-3,0-13-6,18 9-21,-12-7-9,-5 1 2,-14-5-1</inkml:trace>
  <inkml:trace contextRef="#ctx0" brushRef="#br0" timeOffset="11015.625">17107 397 75,'-4'26'33,"8"-4"-1,-4-22-2,27 1-30,-6-18-15,17-4-16,5-8-1,1-8-1,2-3 1</inkml:trace>
  <inkml:trace contextRef="#ctx0" brushRef="#br0" timeOffset="11453.125">17661-66 97,'0'0'38,"0"0"1,-21 49-3,2-19-29,14 16-1,-2 3-3,7 6-1,2 8-2,5-1 0,2-4 0,-2-5-2,2-7 0,-3-11-1,1-5-1,-7-30-2,9 19 0,-10-35 1,8-1-1,-7-19 1,10-4 0,-7-18 2,5-6 1,-2-10 2,0-5 2,4 7 1,0 0 1,8 10 0,-3 4 0,10 22 1,-2 13-1,8 25 0,-1 16-1,2 21 0,-5 12-1,-4 16 1,-3 9-2,-6 6 1,-2-1-1,-2-1-2,-4-12 1,0-9-2,3-12-2,-6-26-8,7-3-28,-10-18 1,5-16 2,-13-16-2</inkml:trace>
  <inkml:trace contextRef="#ctx0" brushRef="#br0" timeOffset="11625">17665 291 91,'10'18'32,"7"-30"-11,15-1-21,14-3-33,4-7-2,6-1 0</inkml:trace>
  <inkml:trace contextRef="#ctx0" brushRef="#br0" timeOffset="12015.625">18469 22 76,'-25'3'36,"-6"2"-3,-6-1 1,-10 0-30,12 4-1,-1 1-3,2 2 0,5 3 0,4 0-1,9 0 1,7 2 0,9-16 0,11 32 1,12-18-1,9 2 0,8-2 0,4 0 0,6 0 0,0 0-1,4 2 1,-7 0 1,-9 1-1,-5 4 1,-11 2 0,-8 4-1,-12-3 1,-8 3-1,-12-4 0,-10-2-1,-3-5 1,-4-6-2,2-3-2,-5-19-7,15 3-20,-3-8-3,10-10-1,12-6 2</inkml:trace>
  <inkml:trace contextRef="#ctx0" brushRef="#br0" timeOffset="12328.125">18714-3 41,'0'0'16,"-13"-2"-15,13 2-1,28 2-22,-9-9-4</inkml:trace>
  <inkml:trace contextRef="#ctx0" brushRef="#br0" timeOffset="12187.5">18747 136 75,'-6'28'36,"-2"8"0,-1-3-1,2 4-30,9 2-26,6-9-13,1-11 0,-9-19-3</inkml:trace>
  <inkml:trace contextRef="#ctx0" brushRef="#br0" timeOffset="12734.3748">18997 4 67,'0'0'37,"-1"21"-1,1-21 1,-6 39-23,-3-23-5,14 19-4,-4 0-1,6 9-2,-1-1 0,3 4-1,-1-3 0,0-7-3,-2-5 1,-1-16-3,-5-16 1,0 0-2,0 0 1,7-21-1,-5-4 0,-5-8 2,4-4 0,-2-7 2,4-2 0,1-2 0,5 2 3,9 8 0,2 1 1,10 17 0,1 6 0,9 21 1,-9 11-1,7 17 1,-9 4-1,1 12 0,-9 0-1,-7 7 0,-6-3 0,-2-6-3,-2-7 2,-2-10-4,5-5-2,-7-27-12,19-9-21,-1-12 1,7-8-2,0-9 3</inkml:trace>
  <inkml:trace contextRef="#ctx0" brushRef="#br0" timeOffset="13250">19725 126 77,'0'0'39,"-18"15"-1,12 5 1,-13-4-28,23 19-2,-1-3-4,12 10-3,4 0 1,9 1-3,5-5 0,5-4-1,8-9 0,1-13-2,5-5 1,-7-18-1,3-5 0,-6-12 2,-3-3-1,-8-8 1,-6 0 0,-7 2 2,-11 2-1,-4 8 1,-10 6 0,7 21 0,-24-14 1,9 25-1,-1 6 1,6 15 1,4 5-1,10 7 0,11 2 0,13 5-1,9-5 1,10-2-2,9-9 0,2-15-1,5-10-1,-4-12 0,-7-12 1,-12-14-1,-8-11 0,-14-8 2,-8-4-2,-14-4 2,-10 0 0,-8 4 0,-1 5-1,-4 6 0,3 13-3,-1-1-1,25 28-3,-26-32-9,26 32-21,18-14 1,1 11-1,6-4 2</inkml:trace>
  <inkml:trace contextRef="#ctx0" brushRef="#br0" timeOffset="13750">20647 374 91,'-18'5'39,"18"-5"1,22 6-2,17-12-35,17 13-8,-5-12-31,25 3-2,-4-6-2,-3-1 1</inkml:trace>
  <inkml:trace contextRef="#ctx0" brushRef="#br0" timeOffset="13562.5">20883-172 57,'0'0'37,"0"0"0,0 0 0,-15 14-18,21 21-8,-12-7-4,6 18-2,-7 2-2,1 8 1,-1 4-2,1 7 1,0 0-1,1 0-1,4-5 0,7-1-1,4-4 1,11-4-1,5-8 0,7-8-1,7-5 0,5-11-1,4-5-2,-5-14-2,8 5-5,-21-26-16,4 6-14,-13-10 1,-7 2-1,-12-7 3</inkml:trace>
  <inkml:trace contextRef="#ctx0" brushRef="#br0" timeOffset="14968.75">21010-548 19,'0'0'29,"0"0"0,0 0 3,0 0-12,0 0-10,22 22-1,-18-7-2,14 17-1,-3 0 0,16 19 0,-3-2-2,12 17 0,0 2-1,4 10 0,-3 1-1,2 4 0,-9 2 0,-8 3-2,-8-4 1,-9 1 0,-9-8 0,-6-1 0,-10-5 1,0-4-1,-9-11 0,1-5 1,0-7-2,2-12-3,10 3-22,-2-19-13,14-16 0,-24-5-1,21-18 0</inkml:trace>
  <inkml:trace contextRef="#ctx0" brushRef="#br0" timeOffset="16859.375">-221 2138 77,'0'0'36,"0"0"-1,-22-3 2,16 26-31,-10 1-1,3 19-2,-8 4-2,-4 11 1,-5 6-2,-4 3 1,-5 7-1,-1-4 1,0-4-1,4-14-1,8-4-1,0-16-4,20-1-6,8-31-23,0 0 0,10-24-3,11-4 2</inkml:trace>
  <inkml:trace contextRef="#ctx0" brushRef="#br0" timeOffset="16609.375">-523 2066 32,'-12'-19'29,"0"1"-2,-4-7-4,16 25-1,-18-24-4,18 24-2,0 0-2,0 0-3,0 0-3,0 0-1,7 28-2,10-2-1,0 8-1,10 13-1,5 10 0,7 8 0,2 4-1,0 5 1,1-2-2,-4 7 1,-1-6-1,-8-8 1,-5-9-1,-5-6-1,-3-6 0,-5-13-1,-1-2-1,-10-29-4,12 21-6,-12-21-25,-10-27-1,-1-4 1,4-10-1</inkml:trace>
  <inkml:trace contextRef="#ctx0" brushRef="#br0" timeOffset="17109.375">192 2362 77,'-9'18'37,"3"-2"-2,6-16 1,15 17-30,3-19-3,10 1-2,12 1-4,-3-9-5,17 12-16,-8-6-11,-5-1 0,-8 3-1,-10-1 2</inkml:trace>
  <inkml:trace contextRef="#ctx0" brushRef="#br0" timeOffset="17281.25">290 2634 71,'-20'24'35,"10"1"-2,10-25 1,-4 19-30,26-19-7,16 4-14,6-6-15,4-12-1,8 0-2,0-11 2</inkml:trace>
  <inkml:trace contextRef="#ctx0" brushRef="#br0" timeOffset="20437.5">4499 1712 40,'0'0'33,"-15"-23"1,15 23 0,-10-23-11,-1 0-13,25 14-2,-7-12-5,17 7 0,-2-4-3,9 8 1,0 1-2,0 5 1,-2 4 2,-2 8-2,-5 11 2,-7 7-2,-9 4 2,-5 9-1,-8 3 1,-4 8-1,-8 1-1,-1 2 1,-7-6-1,0 1 1,1-4-1,1-2 0,3-7 0,2-6 0,7-6-1,4-8 1,9-15-1,0 0 0,21 9 1,1-19-2,8-1 1,2-5-1,11 4-2,-3-7-1,4 15-2,-12-17-7,8 16-16,-13-2-3,-7-2-1,-2 2 2</inkml:trace>
  <inkml:trace contextRef="#ctx0" brushRef="#br0" timeOffset="20703.125">5002 1703 79,'-16'2'35,"16"-2"0,0 0 0,0 0-29,23-9-2,2 5-2,9-3-3,8-1-1,3-7-2,4 15-3,-12-15-7,6 4-16,-8 2-4,-11-5-2,-7 11 3</inkml:trace>
  <inkml:trace contextRef="#ctx0" brushRef="#br0" timeOffset="20953.125">5126 1684 66,'-16'19'35,"2"2"0,7 4 1,-6-9-24,23 21-3,-8-9-4,15 12-2,-2-6-2,4-2-1,5-1-3,-7-13-2,11 7-6,-28-25-19,29-6-5,-16-8-1,0-9 1</inkml:trace>
  <inkml:trace contextRef="#ctx0" brushRef="#br0" timeOffset="21125">5310 1670 57,'0'0'36,"-9"24"-1,5 8 0,5 17-14,-5-15-12,17 17-4,-5-5-3,6-4-2,4 6-4,-7-22-6,9 2-25,-11-10 0,-9-18-2,0 0 2</inkml:trace>
  <inkml:trace contextRef="#ctx0" brushRef="#br0" timeOffset="21453.125">4278 2468 75,'0'0'38,"0"0"-2,47 14 3,-4-23-29,38 13-2,10-15-2,26 8-1,10-8-2,13 6-1,0-2-1,-3 0-1,-7 3-1,-18 1-2,-16 8-1,-28-7-3,-11 18-5,-40-18-17,-17 2-8,-6 18-1,-21-11 1</inkml:trace>
  <inkml:trace contextRef="#ctx0" brushRef="#br0" timeOffset="21750">4847 2787 79,'18'3'37,"5"-11"-2,13-5 0,4-8-27,26 11-3,-1-10-3,7 4-2,2 6-4,-9-10-5,1 29-13,-21-7-12,-13 7 0,-19 3-2,-13-12 3</inkml:trace>
  <inkml:trace contextRef="#ctx0" brushRef="#br0" timeOffset="22000">5135 2812 85,'-19'17'37,"7"8"1,0 1 0,13 15-25,-1-8-7,17 17-2,-3-1-2,9 2 0,-1-3-2,0-2 0,-3-6-2,-7-10 0,3 0-3,-15-30-6,17 16-21,-17-16-6,5-21 1,-2-7-1</inkml:trace>
  <inkml:trace contextRef="#ctx0" brushRef="#br0" timeOffset="23750">4039 1336 15,'0'0'31,"0"0"0,-6 27 4,-8 1-11,13 34-3,-20-1-3,17 36-5,-12 0-1,14 34-5,-8 3 1,8 17-4,-2 3-1,5-1 0,7-7-1,8-7 0,6-8-1,11-22-1,11-16-3,2-29-13,14-8-23,6-24 0,4-27-1,-2-26 0</inkml:trace>
  <inkml:trace contextRef="#ctx0" brushRef="#br0" timeOffset="18625">2503 2352 41,'7'-16'28,"-6"-11"4,7-3-8,2 11-11,-11-15-2,8 17-1,-16-15-1,9 32-1,-16-39-2,3 29-1,-12 1 0,1 14-1,-10 6-1,2 15 0,-5 9-1,6 17 0,0 8 0,9 10 0,7 2-1,12 4 1,13-5 0,15-6-1,12-9 0,12-14-1,10-6-2,0-24-3,13 4-6,-17-32-15,4 0-12,-7-10 1,-4-10-1,-9-4 2</inkml:trace>
  <inkml:trace contextRef="#ctx0" brushRef="#br0" timeOffset="19000">2950 2385 38,'0'-30'33,"-2"7"1,-8 4 1,-8-4-12,18 23-8,-41-16-5,16 20-4,-11-4-1,4 12-1,-9 2-2,7 9 1,-3 5-1,6 11 0,3 3-1,9 9 1,10 0-1,12 8 0,11-5 1,14 1-1,11-9 0,14-9 0,6-11 0,3-15-1,1-11-1,-5-13 0,-8-10-1,-9-12 0,-8-5-1,-21-13 1,-9 0-1,-12-4 0,-9 6 1,-7-3-1,0 11 0,-9 3-1,12 19-2,-6-6-3,28 27-12,0 0-13,0 0-1,0 0 1,34 0 1</inkml:trace>
  <inkml:trace contextRef="#ctx0" brushRef="#br0" timeOffset="19406.25">3506 2260 64,'25'-7'36,"-25"7"0,0 0 1,-16-25-22,2 36-4,-18-11-5,1 14-4,-6-2-1,0 8 0,0 1-1,6 2 0,6 3-1,9-1 1,12-1 0,8 1-1,15-4 1,12-1 0,11-3 1,5 3-1,4-4 1,5-1-1,-2 3 1,-4 1-1,-7 4 1,-8 2-1,-11 0 1,-8 6-1,-13 1 1,-11 2 0,-9-3 0,-8-1 0,-11-5 0,-4-2 0,-7-7 0,-2-7 0,4-4-1,0-7 0,7-3-1,3-13-3,18 11-13,1-16-20,18-3 0,9-9-2,13-10 1</inkml:trace>
  <inkml:trace contextRef="#ctx0" brushRef="#br0" timeOffset="17812.5">1126 2175 85,'-15'0'37,"2"6"0,4 9 0,-4 0-30,19 18-3,-3 6-1,6 12 0,1 7-1,3 11 0,-1-4 0,0 2-1,-2-5 0,-1-8 0,1-8-1,-4-12-1,0-11-1,-6-23 0,0 0-2,2-22 1,-1-6-1,-7-16 0,5-9 0,-7-15 0,5-12 1,0-4 0,6-6 2,2-2 0,7 0 2,8 10-1,8 8 2,12 19 1,4 18 0,12 21 0,1 16 0,6 25 0,-7 15-1,2 22 1,-14 12-1,-3 14 1,-11 2-2,-8 5 1,-9-7 0,-4-3-1,-5-9-1,-2-16 0,-2-11-2,-5-26-3,11 9-10,-6-32-23,-16 1 1,6-20-1,-1-9 0</inkml:trace>
  <inkml:trace contextRef="#ctx0" brushRef="#br0" timeOffset="18000">1312 2524 92,'0'0'37,"9"16"-2,22-26-1,20 3-49,8-15-20,6-8 0,5-5-2,-1-9 1</inkml:trace>
  <inkml:trace contextRef="#ctx0" brushRef="#br0" timeOffset="22812.5">6387 2142 69,'-19'10'35,"19"-10"-1,19 7-1,23-10-26,3-9-32,16-4-7,8-4-1,1-8-2</inkml:trace>
  <inkml:trace contextRef="#ctx0" brushRef="#br0" timeOffset="22625">6560 1768 60,'-4'-23'38,"4"23"-2,0 0 3,-14 30-18,-1-16-9,15 27-4,-10 1-3,3 16-1,-5 9-2,3 9 0,0 3-1,5 1 1,2-3-2,5-3 1,6-8-1,4-10 1,8-9-1,9-11 0,5-12-1,5-9-1,10-7-2,-3-20-4,18 10-15,-13-19-17,2-4 2,-12-10-2,-7-2 3</inkml:trace>
  <inkml:trace contextRef="#ctx0" brushRef="#br0" timeOffset="23203.125">6868 806 82,'19'-25'36,"7"13"-1,6-2-3,11 35-27,7 14-1,10 32 1,4 16 0,13 25 0,2 17 0,8 16-1,-6 8 1,1 10-1,-9 1-1,-3-1-1,-16-11 0,-9-2-1,-17-15-1,-12-11 0,-12-13-2,-14-19 0,-6-8-5,-23-33-20,7-5-13,-9-26 1,-1-10-2,-3-22 3</inkml:trace>
  <inkml:trace contextRef="#ctx0" brushRef="#br0" timeOffset="24468.75">10322 2100 39,'-32'24'28,"33"10"-5,-2-13-15,15-2-24,17 13-12,-3-9 0</inkml:trace>
  <inkml:trace contextRef="#ctx0" brushRef="#br0" timeOffset="24328.125">10361 2411 49,'0'0'34,"-2"-15"2,2 15-2,-3 44-16,-6-16-6,15 28-6,-4-1-1,8 10-2,-3-3-2,7-8-2,2-2-2,-4-21-6,13-6-24,-8-20-3,-2-15 0,-3-19 1</inkml:trace>
  <inkml:trace contextRef="#ctx0" brushRef="#br0" timeOffset="24796.875">11072 2938 53,'-5'45'35,"-4"-16"-1,2-7 1,7-22-22,0 0-6,0 0-3,-1-43-1,-4-2 0,-7-15-2,-4-11-1,-8-6 0,-2-6 0,-5-4 0,-2-1 0,2 2 0,6 14 0,6 8 1,13 6-1,15 7 0,12 12-1,13 13-1,6-1-4,19 27-14,-3-3-14,3 6 0,-5 13-2,-9 0 1</inkml:trace>
  <inkml:trace contextRef="#ctx0" brushRef="#br0" timeOffset="24968.75">10899 2551 72,'-35'28'37,"15"-7"-3,20-21 2,0 0-33,33 0-6,16-7-19,4-11-12,7-6 1,4-4-4,2-6 3</inkml:trace>
  <inkml:trace contextRef="#ctx0" brushRef="#br0" timeOffset="25578.125">12068 2211 76,'-15'-4'38,"15"4"-1,-22 32 1,29 8-29,-5-1-3,9 17-1,4 4-2,10 4 0,6-4-1,9-2-1,6-10-1,7-10 0,1-13-1,5-16 0,2-11-1,-1-12 0,-1-7 0,-10-16-1,-8-2 1,-13-10 0,-7 3 1,-14 0 0,-9 5 2,-12 8 0,-8 8 1,-4 13 0,-2 10 1,2 18 0,3 9-1,10 10 0,5 7 0,14 6-1,13-2 1,17 1-1,12-6-1,16-4 1,10-14 0,4-9-1,6-12-1,0-11 0,-4-7 0,-14-14-1,-13-7 1,-17-11-1,-19 3 1,-15-7 0,-17 3 0,-17 1 1,-13 3-1,-6 6 1,-4 7-2,2 4-1,15 19-5,-5-14-10,25 20-20,18 3 1,0 0-1,34-14 0</inkml:trace>
  <inkml:trace contextRef="#ctx0" brushRef="#br0" timeOffset="25937.5">13479 2454 72,'-36'32'35,"15"-6"-2,21-26 0,1 21-35,22-26-17,13-6-13,18-3-1,5-9-1,7-1 0</inkml:trace>
  <inkml:trace contextRef="#ctx0" brushRef="#br0" timeOffset="25796.875">13546 2235 69,'-25'4'36,"4"-1"-2,21-3 1,0 0-30,16-24-6,26 24-12,-4-9-20,14 0 0,1-2-2,-5 1 0</inkml:trace>
  <inkml:trace contextRef="#ctx0" brushRef="#br0" timeOffset="26421.875">14251 1825 72,'6'-25'36,"10"11"0,12 1-1,8-6-28,15 12-3,1-4-2,3 8 0,-4 5-2,-8 3 0,-12 9-1,-15 7 1,-17 7-1,-17 6 1,-13 6 1,-10 10 0,-8-3 1,0 8 0,4-2 0,9 2 0,7-6 0,14-2 0,13-6 0,17-9-1,13-6-2,9-13 0,12-8-3,-3-21-4,20 11-13,-10-25-17,6-4 1,-9-13-1,2-3 2</inkml:trace>
  <inkml:trace contextRef="#ctx0" brushRef="#br0" timeOffset="26625">14953 1816 80,'-14'-2'38,"14"2"-1,14-11 1,20 4-30,0-7-3,15 0-3,3 0-3,2-4-3,7 10-3,-19-17-13,1 14-18,-16-1 2,-11 5-2,-16 7 2</inkml:trace>
  <inkml:trace contextRef="#ctx0" brushRef="#br0" timeOffset="26984.375">15161 1772 66,'-23'28'35,"1"0"1,5 13-5,-3-15-17,23 16-4,-11-12-3,19 6-3,-2-8-2,5-4-2,3-2-2,-1-12-2,9 1-3,-10-22-4,14 13-4,-19-25-4,20 16 0,-17-25 1,15 13 2,-13-20 4,9 9 8,-7 5 7,-8-8 8,6 21 4,-18-11 2,3 23 1,0 0-1,-3 23-2,-12-4-5,15 23-3,-9-3-2,11 14-1,1-2-3,4 0-2,11 9-10,-12-16-23,10-3-2,-3-15-1,5-8 0</inkml:trace>
  <inkml:trace contextRef="#ctx0" brushRef="#br0" timeOffset="27296.875">14012 2764 78,'0'0'40,"33"14"-2,15-17 0,19-13-27,26 5-8,17-7 1,20 4-2,13-3-2,11-4 0,1 8-3,-8-6-1,-8 12-4,-30-16-7,-10 14-20,-36 0-3,-26 6 1,-37 3 0</inkml:trace>
  <inkml:trace contextRef="#ctx0" brushRef="#br0" timeOffset="27625">14307 2910 80,'0'0'38,"36"2"-1,8-2 0,9-5-31,22 10-2,6-7-2,3 2-3,5 9-4,-17-16-10,1 11-22,-23-4 0,-16 1-1,-20-2 2</inkml:trace>
  <inkml:trace contextRef="#ctx0" brushRef="#br0" timeOffset="27843.75">14626 2963 75,'0'34'39,"-2"-1"0,5 13 1,-1-18-27,11 23-6,-7-7-3,6 2-2,1 2-4,-11-22-10,9 9-26,-8-17-1,-3-18 0,0 0-1</inkml:trace>
  <inkml:trace contextRef="#ctx0" brushRef="#br0" timeOffset="29171.875">-121 5372 79,'-13'14'36,"-3"9"-1,-3 7 1,2 14-30,-8 6-2,3 13-1,-9 4-1,0 7 0,-3 2-1,-3-2 0,1-2-1,-3-10-1,10-2-2,-7-27-7,27 8-15,-4-29-12,13-12 2,5-19-2,9-15 1</inkml:trace>
  <inkml:trace contextRef="#ctx0" brushRef="#br0" timeOffset="28906.25">-512 5290 77,'0'0'38,"0"0"-3,9 17 3,15 11-31,-6 2-2,14 16 0,1 9-1,8 12-1,3 7-1,2 5 0,0 2-1,-4-3 1,-5-4-1,-1-4 0,-7-6-1,-4-13-3,-4-7 0,-12-25-8,10-5-26,-19-14-1,13-8 1,-14-15-2</inkml:trace>
  <inkml:trace contextRef="#ctx0" brushRef="#br0" timeOffset="30109.375">1539 5452 88,'-17'-13'37,"-4"-1"0,3 14 1,-1 0-29,13 21-4,-1 9-1,10 18-1,1 8-1,5 13-1,0 3 1,4 6-1,0-4 1,2 5-2,-2-8 1,-1-11-2,0-11 1,-3-14-2,0-12 1,-9-23-2,0 0 1,13-37 0,-13-5-2,-4-22 3,-1-11-3,-5-17 2,5-7-1,1-1 2,7-2 0,4 3 0,11 7 2,10 15 0,7 17 1,11 21 1,1 18 0,11 24 0,-4 19 1,1 23-1,-5 19-1,-1 19 0,-8 10 0,-5 7-1,-7 1 0,-5-2 0,-8-9-1,-4-13 0,-5-12-2,-7-22-3,9 1-25,-9-44-11,-22 15 4,1-29-3</inkml:trace>
  <inkml:trace contextRef="#ctx0" brushRef="#br0" timeOffset="30281.25">1634 5882 104,'0'0'38,"0"0"-1,34-11-4,14-1-53,8-18-16,8-5-1,1-11-1,1-2 0</inkml:trace>
  <inkml:trace contextRef="#ctx0" brushRef="#br0" timeOffset="30875">2905 5674 74,'3'-20'34,"0"-1"0,-4-7-9,2 10-14,-14-13-2,10 11-2,-13-8-2,3 12-2,-10-3 0,0 6 0,-8 6-1,0 13 0,-5 8 0,0 14-1,-1 9 1,3 16-1,3 7 1,9 10-1,11 3 0,13 2 0,13 1-1,13-2 0,10-7 0,6-12-2,11-8 0,-1-13-2,5-8 0,-8-20-6,8 2-2,-20-38-10,17 6-11,-8-15-2,-3-9-1,-3-4 3</inkml:trace>
  <inkml:trace contextRef="#ctx0" brushRef="#br0" timeOffset="31234.375">3363 5750 61,'1'-22'36,"-1"22"-1,-23-21 1,-11 9-17,17 24-8,-19-8-4,6 17-2,-7 0-1,3 13-2,-1 3 0,5 7 0,5 3 0,9 11-1,7 2 0,12 2-1,10-4 1,17-3-2,8-6 2,15-8-3,12-13 2,11-16-1,3-14 0,2-13 0,-2-12 0,-13-13 1,-7-4-3,-19-13 2,-17-1-2,-20-5 2,-14 1-1,-16 2 1,-8 11 0,-8 4 0,0 14 0,-1 6-1,10 16-2,3-1-5,31 10-18,0 0-8,21 17 0,10-17-2</inkml:trace>
  <inkml:trace contextRef="#ctx0" brushRef="#br0" timeOffset="31593.75">4050 5619 86,'0'0'36,"0"0"1,-13 0 0,-9 18-27,-22-6-4,1 13-3,-4 1-1,2 4-1,7 0-1,7-2 0,10-1 0,17-4 0,19-7 0,13-4 0,13-3 0,11-2 0,10-2 0,6 2 0,1 2 0,-6 7 0,-7 3 0,-10 8 1,-12 4 0,-13 8 0,-18 3 0,-15 1-1,-15-3 2,-11-3-2,-11-7 2,-7-7-3,-3-7 1,-1-13-3,11-1-6,-9-18-28,25-7-1,7-12 0,19-9-1</inkml:trace>
  <inkml:trace contextRef="#ctx0" brushRef="#br0" timeOffset="29421.875">387 5584 63,'-15'7'36,"15"-7"-1,0 0 2,0 0-16,27-5-17,7-6-2,10 8-1,6-6-3,2-9-6,13 11-24,-12-2-3,-6 0 0,-10 4-2</inkml:trace>
  <inkml:trace contextRef="#ctx0" brushRef="#br0" timeOffset="29578.125">499 5811 93,'-13'30'36,"13"-14"-1,15-7 0,14-6-36,5-11-7,18 2-21,-1-4-6,4-6 0,-1-2-1</inkml:trace>
  <inkml:trace contextRef="#ctx0" brushRef="#br0" timeOffset="32171.875">4925 5385 59,'-1'-21'34,"1"21"0,-28-27 0,9 36-20,-17-6-3,8 24-3,-12-1-3,6 20-1,-4 9-2,5 12 1,3 5-1,9 9 0,9-2-1,9 2 0,12-3 0,12-7-1,14-15 0,11-14-2,13-7-2,0-27-8,19-7-21,-7-17-4,-3-10 1,-8-13-1</inkml:trace>
  <inkml:trace contextRef="#ctx0" brushRef="#br0" timeOffset="32578.125">5223 5487 78,'0'0'36,"9"-25"-1,12 11 1,8-5-26,16 5-6,3-6-1,8 10-1,2 1-1,5 5 0,-8 4-53,-4 18 46,-15 0 0,-5 13-2,-22-1 3,-5 16-3,-16-2 3,-7 13-2,-12 1 53,-4-5-46,1 3 1,1-5 0,7 0 1,5-7-1,8-3 0,7-9 0,9-6 0,7-5-1,8-7 1,4-7-1,5-5 0,8-2-1,2-9 0,7 2-2,-4-12-3,13 8-9,-10-10-19,6-4 0,-5-3 0,-6-9 1</inkml:trace>
  <inkml:trace contextRef="#ctx0" brushRef="#br0" timeOffset="32812.5">5986 5462 89,'0'0'35,"0"0"-5,21-16-2,13 8-32,8-1-1,14 5-6,-5-10-3,14 14-18,-9-5-8,-24-2 6,-4 3 6</inkml:trace>
  <inkml:trace contextRef="#ctx0" brushRef="#br0" timeOffset="33234.375">5957 5952 180,'19'57'-2,"0"-13"1,12-55-5,-2-100 6,1 136-3,-7-13 0,8-1-5,-16-27-8,15 2-16,-11-11-4,2-37 7,-1 8 3,-14-24 21,18 24 5,-24-17 10,20 32 8,-26-5 19,9 14 3,-3 30-5,-10 28-67,19 32 39,-15-9-3,15 20-7,-5-8 1,10 6-4,0-11 2,8 0-5,-1-17 63,10-13-70,-9-21-18,12-26 5,0-11-3,3-11 2</inkml:trace>
  <inkml:trace contextRef="#ctx0" brushRef="#br0" timeOffset="33578.1248">6998 6058 22,'8'21'34,"-8"-21"1,14 21-1,-14-21-14,0 0-13,24-14-1,-21-9-3,4-1 0,-7-12-2,-3-8 0,-9-10-1,-7-35 9,-1-2-1,11-4-7,9 3-1,12 6-2,13 10 1,10 11-2,17 24-2,1 32-12,13 30-5,-30-3 0,-5 16-11,-18 8 0,-21 5-1</inkml:trace>
  <inkml:trace contextRef="#ctx0" brushRef="#br0" timeOffset="33750">6874 5737 36,'-31'20'32,"9"-8"1,4-9-13,26 13-6,-8-16-6,28-1-2,1-10-3,13-1-3,8-4-2,0-12-4,16 10-6,-11-14-14,7 4-8,0 2 1,-8-4 1</inkml:trace>
  <inkml:trace contextRef="#ctx0" brushRef="#br0" timeOffset="34062.5">7845 5293 71,'0'0'34,"-18"-5"-1,5 14 2,7 8-65,-34 10 38,31 20-2,-5 4-2,8 18 0,0 2-2,9 10 2,1-6-2,8 1 0,6-7 0,7-7-1,9-15 0,4-12-1,11-12-1,4-14-2,12-5-5,-11-27-5,17 9-17,-16-13-6,-5 1 0,-12-6 0</inkml:trace>
  <inkml:trace contextRef="#ctx0" brushRef="#br0" timeOffset="34234.375">7736 5779 11,'0'0'27,"0"0"0,38 2 0,-4-16-26,24-3-17,11 2-9,-7-16-1</inkml:trace>
  <inkml:trace contextRef="#ctx0" brushRef="#br0" timeOffset="34562.5">8094 5076 65,'-16'2'37,"16"-2"-1,38 34-2,23 10-24,8 5-9,21 20 1,-1 8-3,4 15-1,-3 8-1,-11 10-1,-37-17 3,-16-3 2,-15-7 1,-11-2-1,-11-14 0,-6-13-3,0-6-2,-8-30-22,25-18-10,-16 7 0,19-28-1</inkml:trace>
  <inkml:trace contextRef="#ctx0" brushRef="#br0" timeOffset="42078.1248">1675 9169 54,'-33'-29'32,"7"3"0,-9-4 0,-1-2-27,7 13 0,-7 0 0,7 13 0,-8 6-1,6 16-2,-3 11-2,4 10 1,5 12-1,2 6-1,8 8 1,6 2-2,11 0 2,8-8-2,13-11 2,7-13-2,10-14 0,4-19 0,6-15 0,-1-21 1,3-9-1,-7-17 1,-5-9-1,-10-11 1,-8-7-1,-10-6 1,-11-3 2,-5 8 1,-7 3 1,1 17 0,-3 12 1,5 24 1,8 34-1,0 0 0,-3 42-1,17 22 0,-1 13-1,6 15 0,2 7 0,2 1-1,2-3-1,1-12 0,-1-9-3,-6-24-1,9-7-6,-28-45-16,31 8-8,-13-24-3,-4-13 3</inkml:trace>
  <inkml:trace contextRef="#ctx0" brushRef="#br0" timeOffset="42265.6248">2066 8955 50,'-2'44'33,"2"15"1,0 1-1,2-4-20,7 6-8,0-8-5,5-10-3,11 0-13,-4-19-16,0-20 0,-1-10-3,-3-16 3</inkml:trace>
  <inkml:trace contextRef="#ctx0" brushRef="#br0" timeOffset="42781.25">2476 8828 33,'0'0'32,"0"0"1,-25 27-1,9-20-12,2 16-12,-12-7-2,10 10 0,-6-5-3,7 6-1,-3-3 0,6-1-1,2-2 0,7 2 0,3-23 1,18 27-1,1-20 0,10-2 0,7-3 0,7 3 0,4-1 0,2 3 0,-5 3 0,-1 6 0,-8 2 1,-6 8 0,-12 1-1,-8 3 1,-11-2-1,-7 2 0,-7-5-1,-9-4 0,-5-5 0,-4-4-2,-1-3-1,-3-15-4,13 10-6,-11-20-18,20 2-4,6-7-2,13-6 2</inkml:trace>
  <inkml:trace contextRef="#ctx0" brushRef="#br0" timeOffset="43296.875">2973 9029 65,'-7'22'37,"-8"-8"0,-4-4 1,3 22-23,-3-11-8,13 18-2,-3 3-1,15 13-2,0 8-1,4 10 0,2 4-1,0 6 0,-1-2 0,1-4-1,0-8 0,-8-11-1,2-10 1,-3-22-2,2-10 0,-5-16-1,0-23 1,-5-14-1,2-5 1,-9-20 0,1-5 0,-9-10 2,6-2 0,-2-6 1,5 0 0,11 3 2,8-1 0,15 14 1,10 11 0,12 19-1,3 11 1,8 21 0,-2 10 0,-5 22-1,-11 10 0,-7 9-1,-15 2 1,-8 3-1,-13-3 0,-9-3 0,-13-6-1,-7-9 0,-6-7-1,-4-7 0,4-5-3,-8-13-2,17 8-8,-11-20-21,22 2-1,6-11-3,13-1 3</inkml:trace>
  <inkml:trace contextRef="#ctx0" brushRef="#br0" timeOffset="43843.75">3320 8580 36,'30'16'32,"-20"5"1,2 18 0,4 15-18,-15 3-5,13 22-1,-13 0-2,8 13-2,-9-6-3,3 4 0,-2-10-2,-2-12-3,7-4-5,-11-31-10,16-6-17,-11-27 1,28 16-1,-6-25 1</inkml:trace>
  <inkml:trace contextRef="#ctx0" brushRef="#br0" timeOffset="44359.375">3937 9147 60,'7'-15'35,"-2"-3"-2,-5 0 1,-6-13-24,9 9-4,-8-7-2,5 2-1,-4-5-1,-2 8-1,-5 3 0,-6 6-1,-4 12 0,-4 13 0,-3 10 0,-4 15 0,1 13 0,0 6-1,4 12 1,8-1 0,6 4 0,8-8 0,11-6 0,9-15 0,13-11 0,6-15 0,7-18-1,5-13 1,0-13 0,-2-11 0,-6-7 0,-7-6 0,-10-3 0,-8 1 0,-7 5 2,-5 10-1,-5 6 1,0 17-1,4 18 1,-14 4 0,7 19 0,4 16-1,0 8 0,3 8 0,3 3-1,4-3 1,5-6-2,4-8 1,7-10-3,0-15 0,11-5-2,-4-25-5,14 7-11,-13-18-15,7-7 1,-2-3-1,0-4 3</inkml:trace>
  <inkml:trace contextRef="#ctx0" brushRef="#br0" timeOffset="46281.25">4505 9072 39,'9'-18'32,"-6"0"3,-5 1-2,2 17-15,-6-35-5,6 35-4,-10-30-3,10 30-2,-22-16-1,8 16-2,-5 5 0,-4 11 0,-2 9-1,-1 10 1,1 5-1,3 10 0,2 4 0,6 4 1,4 1-1,13-6 1,12-6-1,7-6 0,10-11 1,10-11 0,8-12 0,7-10 0,10-12 0,1-7-1,-2-10 1,-1-5 0,-3-7-1,-5-4-1,-6-3 1,-10 0-1,-10 2 1,-12-1-1,-9 10 1,-10 8-1,-10 13 1,-9 10 0,-8 14 0,-2 14 0,-4 13 0,-1 9 0,2 6 1,5 4-1,7 2 1,9-3-1,8-8 0,12-5 0,9-12 0,11-11-1,10-11 0,4-13-1,10-8 0,-3-14-1,6 1-1,-10-13 0,2 3 0,-12-10 0,-4 7 1,-15 0 1,-10 5 2,-7 11 2,-10 3 1,10 25 1,-26-9 1,18 29 1,-7 3-1,10 15-1,0 5-1,9 8-1,5 0 0,3 2-1,1-4-1,5-5 1,-2-9-1,2-5 0,-2-10 0,-3-11 0,-13-9-1,18-9 0,-12-9 0,-5-10-1,2-4 0,-6-14-1,3-3 1,-3-7-1,3-1 1,2 3 1,4 2 0,5 8 1,3 9 1,5 14 1,1 12 0,7 20 0,-3 10 1,2 12 0,-7 11-1,1 9 0,-4 4-1,-1 1 1,-5-3-2,2-8 1,-3-10-1,-2-9 0,2-12 0,-9-16 0,16-7-1,-9-12 0,2-11 0,-1-12-1,3-6 0,3-8 0,2 3 0,0-2 0,3 6 1,-1 8 1,0 13 0,-1 14 1,-2 14 0,-2 16 1,-4 8-1,2 12 1,-3 6-1,4 4 0,2 0 0,3-1 0,7-4 0,5-8-1,7-6 1,7-10-1,8-11 0,5-8 0,3-9-1,-1-6 0,-2-8 1,-6-7-2,-9-3 1,-10-5-1,-11-1 1,-13-3 0,-7 5 0,-10 4 0,-7 5 1,-3 7 0,-7 13 1,1 10-1,-2 12 1,1 14 0,3 4 0,5 11 0,6 5 0,9 1 0,6 1 0,12-4 0,8-5-1,7-8 1,11-8-1,4-9 0,8-10-1,4-9 0,2-9 0,-5-9-1,0-6 0,-7-8-1,-6-1 1,-11-6 0,-7 0 1,-12 3 0,-7 4 1,-4 9 1,-6 5 0,7 23 0,-18-11 1,18 11 0,-12 32 0,12-2 0,2 2-1,5 6 0,5 1 0,2 2 0,4-4-1,1-2 1,2-5-1,-2-7 0,-1-7-1,-3-7 0,-2-6 0,-13-3-1,18-16 0,-15-5 0,1-4-1,-4-6 0,4-5 1,-2-6-1,5 2 2,2-3 0,4 3 1,7 5 1,0 3 2,7 11-1,-1 7 0,5 14 1,-4 3 0,-1 16-1,-5 4-1,-3 9 0,-6 2 0,-4 4 0,1-1-1,-1-5 0,1-4 1,5-5-1,6-10 0,5-6 0,7-9-1,5-9 1,3-5-1,3-7 0,1-1-1,-7-10 1,-3-1-1,-11-4 1,-5-3-1,-9-2 1,-9 2 1,-8 3 0,-6 5 1,-1 11 0,-3 13 1,5 10 0,0 16 0,7 21 0,3 7 0,7 10 0,4 6-1,9 2 0,4-4-1,4-1 0,5-12-1,-2-11-1,4-9-2,-4-18-2,9 3-6,-21-26-21,8 1-4,-8-15-2,-1-4 3</inkml:trace>
  <inkml:trace contextRef="#ctx0" brushRef="#br0" timeOffset="46453.1248">7463 9112 77,'-21'6'37,"21"-6"-1,13-13-3,17-17-44,19 0-23,14-7-1,11-9-1,6-5-1</inkml:trace>
  <inkml:trace contextRef="#ctx0" brushRef="#br0" timeOffset="41421.875">1452 7693 68,'0'0'33,"13"-24"0,8-6-2,7-12-26,13-1-3,5-11 0,4-5-1,1 0 0,-1 2 0,-11 8-1,-5 8 1,-7 11-2,-8 11 3,-4 19-2,-3 18-1,-2 11 2,3 16-1,-1 11 0,6 11 0,2 9 0,4-1-2,7 0-4,-4-19-17,2 2-9,4-7-2,-5-16 1</inkml:trace>
  <inkml:trace contextRef="#ctx0" brushRef="#br0" timeOffset="41109.375">1848 7515 6,'0'0'28,"-5"-24"-1,5 24 3,0 0-11,0 0-4,-1 44-3,-1-5-3,8 24-3,-6 8-1,3 15-1,-7 7-2,-1 3 1,-4-1-3,-4-12-3,4-6-10,-9-21-18,1-24 0,2-14-2,-4-23 2</inkml:trace>
  <inkml:trace contextRef="#ctx0" brushRef="#br0" timeOffset="47203.1248">8816 9014 55,'-2'-29'32,"7"5"-3,-4-12 1,-1-2-28,3 2-1,-1-4-1,-2 1 0,-5 4 1,-2 3-1,-8 6 0,-4 8 0,-8 13 0,-8 12 0,-2 16 0,-3 14 0,-1 14 1,4 12 1,6 6 0,12 7 0,10-4 1,19-1 0,7-17-1,17-4 0,7-20 1,12-11-2,3-19-1,2-11 0,-7-13-1,-5-10 1,-8-8-2,-11-6 2,-12-5 0,-11-1 2,-11 1-1,-5 9 1,-6 9 0,-1 15 0,-2 10 0,7 18 0,2 19 0,7 17 0,4 11-1,7 10 0,7 0 0,8-2-1,4-3-1,3-14-2,12-7-4,-11-30-17,15-9-9,1-18-2,2-15 0,-3-11 0</inkml:trace>
  <inkml:trace contextRef="#ctx0" brushRef="#br0" timeOffset="47546.875">9388 8821 64,'-26'9'35,"-11"5"0,-5 2-1,0 12-23,-3-6-8,12 8 0,2-6-2,11 3 0,13-6-1,14-2 0,13-1-1,9-6 0,12-1 0,5-6 0,4 4-1,-1 0 1,1 3 1,-6 2-1,-8 5 2,-8 4-1,-13 4 1,-12 3 0,-14-2 0,-8 2 1,-16-4-1,-5-3-1,-6-5 0,-3-9 0,5-4-2,4-12-3,17 5-7,-1-14-22,20-7 0,8-5-2,14-5 2</inkml:trace>
  <inkml:trace contextRef="#ctx0" brushRef="#br0" timeOffset="48109.375">9944 9114 25,'14'-18'29,"-7"-8"3,5-4-4,1 12-15,-16-15 1,3 33-3,-10-41-1,10 41-2,-33-26-3,10 22-3,-10 3 0,1 9-1,-5 8 0,2 9-1,-1 14 1,7 3 0,2 11-1,8 2 1,6 3 0,11-2 0,10-3 0,11-7 0,12-11 0,7-9 0,8-11-1,3-14 0,1-9 0,-3-12 0,-4-8 0,-9-9-1,-11-7 1,-9-5 0,-10 3 0,-7 3 1,-7 6 0,-2 11 1,-4 12-1,2 17 1,1 13 0,9 18 0,4 8 0,10 11 0,5 2-2,8-1 0,11-3-3,2-15-2,12 2-12,-8-24-22,10-12 3,-1-16-2,1-11 1</inkml:trace>
  <inkml:trace contextRef="#ctx0" brushRef="#br0" timeOffset="49453.1248">10648 9274 52,'-19'7'33,"19"-7"-2,0 0 0,2-21-24,18 4-4,7-6-4,2-9-3,13 6-3,-7-13-2,9 12 2,-11-8 2,-1 10 3,-5 3 3,-10 0 4,3 19 3,-20 3 2,0 0 2,-8 17-2,8 20 0,-16-5-4,10 18-1,-7-1-1,7 7-1,0-3-2,9 0 1,4-11 0,10-8-1,6-13-1,8-10 0,8-13-1,2-12 1,6-9-1,-3-9 0,-1-3-1,-6-9 0,-5 0 1,-9-4-1,-7 6 1,-9 5 1,-7 5 1,-4 14-1,4 18 2,-21-1 0,8 18 0,4 19 1,2 2 0,5 12-1,4-1-1,5 2 0,8-7 0,11-1 0,5-12-1,6-11-2,9-8-2,0-17-2,13 1-2,-12-22-4,12 6-2,-24-24 1,11 13 1,-24-22 3,0 10 6,-14 1 4,-16-2 6,2 19 2,-17-6 3,23 31 2,-40-14-2,30 33-2,-10-3-3,14 17-2,1 1-2,8 8-1,4 0-1,6 1 1,3-1-1,7-3 0,0-8-1,-1-6-1,3-7 1,-1-11-1,0-7-1,-5-11 0,-2-5-1,-8-14 0,0-1-1,-7-10 1,1-1 0,-8-6 0,4 1 2,1-1 0,4 6 1,8 5 1,4 5 0,8 14 1,1 8 0,6 17 0,0 7 0,1 12 0,-5 10-1,-2 6 0,-4 4 0,-1-2 0,-2-2-1,1-7 0,2-5-2,4-14-1,10 0-6,-8-25-18,14 0-9,-1-10-1,4-4 1</inkml:trace>
  <inkml:trace contextRef="#ctx0" brushRef="#br0" timeOffset="48593.75">10847 9486 44,'15'26'34,"-15"-26"2,6 21 0,-6-5-14,0-16-13,0 0-1,0 0-3,-10-24 0,1 1-2,2-7-1,-5-13 0,-3-9-1,-1-17-1,-1-10 0,3-8 0,3-6-1,10 1 0,8-1-1,12 12 0,5 8-3,13 28 0,-6 6-4,13 39-9,-20 2-9,-1 28-8,-12 10-1,-13 18 2</inkml:trace>
  <inkml:trace contextRef="#ctx0" brushRef="#br0" timeOffset="49937.5">12566 9066 62,'-13'-17'35,"-5"1"0,-4 0-1,22 16-24,-38-30-5,17 23-1,-4-2-2,-2 11 0,-1 3-1,2 8-1,-1 8 0,4 9 1,4 5-2,4 7 2,6 2-1,10 2 0,11 0 0,10-4 1,11-6 0,11-7-1,11-9 0,10-11 0,7-8-2,2-13 0,-1-6-2,-8-17-1,-1-4-2,-20-20 0,-7-5 2,-24-10 1,-8 0 5,-13 5 1,-12 1 3,2 18 2,-13 6 1,13 34 0,-7 10-1,19 24-1,2 13-3,11 18-1,6 5-2,8 9 2,4 1-2,6-1 1,0-6-1,2-6 1,-4-13-3,-2-16 0,1-3-4,-28-25-8,34-7-19,-30-9-5,-4-5 0,-15-9 1</inkml:trace>
  <inkml:trace contextRef="#ctx0" brushRef="#br0" timeOffset="50250">12761 9177 64,'-13'2'35,"13"-2"-2,0 0 1,28-21-27,9 9-4,2-6-2,9-1 0,0-1-2,1-4 0,-2 4-1,-8-3 0,-7 6 0,-10-1-1,-4 6 2,-18 12 1,0 0 2,0 0 1,0 0 0,0 0 0,-3 33 0,3 2 0,-2 3 0,8 9 0,-1 1-1,4 5 0,2-4-1,7 0-1,0-8 0,0-11-3,5 1-8,-23-31-20,30 9-4,-17-18-2,0-6 2</inkml:trace>
  <inkml:trace contextRef="#ctx0" brushRef="#br0" timeOffset="50390.6248">13130 8973 6,'-16'-21'9,"16"21"-8,0 0-1</inkml:trace>
  <inkml:trace contextRef="#ctx0" brushRef="#br0" timeOffset="51156.25">13587 8966 1,'3'-18'26,"-3"18"1,-1-24 4,-19 4-14,7 22-3,-21-9-1,9 21-1,-18-3-4,7 19-1,-6 0-2,10 14-2,2 0 0,14 5 1,7 0-2,17 2 1,8-8-1,19-3-1,6-8 0,16-7 0,2-8-2,1-11 0,4-6 0,-10-11 0,-5-3-1,-14-12-1,-11-3-1,-17-8 2,-11 2 0,-17-5-1,-5 4 1,-7-4-2,8 12-4,-3-9-4,18 21-4,-1-7-7,11 23-1,21-23 1,7 25 7,-6-8 10,5 5 10,2 15 8,-29-14 8,31 16 8,-31-16 1,9 33 0,-24-22-6,18 26-7,-18-14-7,14 15-4,-6-2-1,8 6-1,2-3-2,3-2 0,4-4 0,4-6-1,0-6-1,4-9-1,1-7 1,-3-10-2,4-4 0,-6-10-1,3-1 1,-7-10-1,2 2 0,-8-12 1,4 3-1,-4-7 2,5 1 0,0 3 1,5 3 0,4 9 2,3 6 0,7 17 1,-2 7 1,11 17 1,-4 6 0,4 14 0,-8 0 0,2 8-1,-7-5 0,-2 4 0,-6-7-1,-4-5-2,1-6-4,-13-28-18,19 10-15,-4-19-1,7-8-1,2-13 0</inkml:trace>
  <inkml:trace contextRef="#ctx0" brushRef="#br0" timeOffset="51906.25">15350 9241 35,'-9'-39'30,"-2"18"2,-9-9-1,-2-5-19,-3 12-5,-10-4-1,2 15-1,-11 1-1,4 17 0,-7 3-2,4 15 2,-2 4-1,9 15-1,4 3 0,12 6 1,12 1-1,15 0-1,15-7 0,14-5-1,14-10 1,10-11-2,7-10 1,-2-13-1,-2-8-1,-10-10 0,-10-5 0,-15-10 0,-16-2-1,-18-8 0,-6 5-2,-13-5 0,1 13-1,-5-9-4,13 24-6,-1 4-16,17 14 0,0 0 1,22 19 2</inkml:trace>
  <inkml:trace contextRef="#ctx0" brushRef="#br0" timeOffset="52375">15487 9232 57,'0'0'31,"20"5"-2,15-6-4,-1-17-29,21 4-18,2-4-9,-4-6-1,5 4 1</inkml:trace>
  <inkml:trace contextRef="#ctx0" brushRef="#br0" timeOffset="52218.75">15805 9634 41,'14'23'30,"-14"-23"0,0 0 0,0 0-22,-20-21-1,9 5-1,-5-16 1,6 7-1,-8-13 0,8 6-1,-8-12-1,8 0 0,-6-13-1,4-3 0,-4-12-2,4-2 1,-1-7-1,4 0 0,4 2 0,7 5-2,10 9 1,5 12-1,10 17-1,-1 10-3,16 29-4,-16-3-15,8 27-11,-9 8-1,-7 7 0,-12 4 1</inkml:trace>
  <inkml:trace contextRef="#ctx0" brushRef="#br0" timeOffset="53031.25">16275 9269 59,'21'-12'33,"13"1"-2,4-10 0,1-4-28,9-3-5,4 2 0,-6-6 0,1 7 0,-10-6 0,-6 6 1,-9-2 1,-7 3 2,-4 8 2,-11-2 1,0 18 0,0 0 0,0 0 2,-19 4-2,16 22 0,-4 2-2,8 13 0,-1 7-1,6 6 0,3 3-2,3 1 1,1-4-1,4-4-2,2-6 0,-8-18-6,13 6-12,-24-32-17,27 7 2,-27-7-2,17-30 2</inkml:trace>
  <inkml:trace contextRef="#ctx0" brushRef="#br0" timeOffset="52703.1248">16413 8770 51,'-15'-17'35,"2"4"0,13 13 0,-14-10-20,20 33-8,-3 5-1,12 23-2,-3 5-1,8 15 1,-1 5-3,4 3 1,-3-3-1,1-2-1,0-11-1,-5-12-2,3-3-5,-20-23-21,3-4-8,-2-21-1,-13 9 3</inkml:trace>
  <inkml:trace contextRef="#ctx0" brushRef="#br0" timeOffset="53171.875">16652 9066 11,'0'0'12,"0"0"-9,0 0-3,14-5-21</inkml:trace>
  <inkml:trace contextRef="#ctx0" brushRef="#br0" timeOffset="53953.1249">17000 8959 31,'23'-4'33,"-3"3"2,-7-1 1,0 14-14,-13-12-7,7 23-5,-9-7-3,6 21-1,-4-2-2,6 16 0,-2 0-2,5 8-1,3-5 1,4 1-1,5-6 0,2-6-1,3-10 0,0-14-1,4-6 0,-1-13 0,-1-9-1,-6-10 0,-1-10-1,-9-8 2,0-9-1,-5-5 1,-4-1 0,1-3 1,-1 0 0,5 4 0,2 7 1,5 14 0,-2 12 0,6 18 0,3 15 0,3 16 0,0 10 0,0 13 0,1 5 0,-1 1 0,1-2 1,-1-2-2,-3-12 1,-2-10-1,-4-13 0,-3-11-1,2-13 1,-15 3-1,23-37-1,-12 0 1,1-7-1,-2-4 1,5 1 0,-2 1 0,3 3 1,-1 6 1,0 9-1,-1 14 1,0 12 0,2 13 0,0 12 1,0 12-1,1 7 0,3 6 0,4 1 0,8 6 0,8-7 0,7-6-1,8-9 0,11-10 0,8-9 0,3-12-1,1-11 0,-6-14 0,-7-8-1,-13-10 1,-14-3-1,-21-5 1,-22-1-1,-16 6 2,-20 7 0,-16 13 0,-8 11 1,-3 17 0,3 15 1,10 16-1,15 11 2,24 12-1,19 1 0,27 1-1,20-4-1,13-10-2,20 3-10,-9-26-26,11-11-1,-9-22-2,-6-13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02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AD661F-EB75-4B8D-9554-E823B073F23A}" emma:medium="tactile" emma:mode="ink">
          <msink:context xmlns:msink="http://schemas.microsoft.com/ink/2010/main" type="inkDrawing" rotatedBoundingBox="2362,6254 5811,6315 5810,6378 2361,6316" shapeName="Other"/>
        </emma:interpretation>
      </emma:emma>
    </inkml:annotationXML>
    <inkml:trace contextRef="#ctx0" brushRef="#br0">0 35 21 0,'0'0'10'0,"0"0"0"0,9-16 0 15,-9 16 0-15,0 0 1 16,0 0 2 0,22-6 1-16,-22 6-1 0,25-1 2 15,-8-3-1-15,2 6 1 16,1-8-2-16,6 6-1 15,-7-3-3-15,8 3-1 16,-3-2-3-16,1 0 0 16,-1 2-2-16,3 2-1 15,-4 0 1-15,1 1 0 16,-3-3 2-16,5 4-1 16,-3-2 1-16,4 3 0 15,-3-3-1-15,3 2 0 0,-2-3-1 16,2 3-1-1,-2 0-2-15,4-1 0 16,-4-1 1-16,4 0-1 0,-2 0 0 16,0-1 0-16,2 1 0 15,4-2 0-15,-3 0 0 16,3 0 0-16,3-2 0 16,-2 2 0-16,6-1 0 15,-2-1 0-15,0 0 0 16,0 0 0-16,3 2 0 15,-5 0 0-15,0 0 0 16,-1 0 0-16,-1 0 0 16,0 2 0-16,-3-2 0 15,-1 0 0-15,-2-2 0 16,-1 2 0-16,-2 0 0 16,0 4 0-16,-3-4 0 0,-4-2 0 15,2 4 0-15,-1 0 0 16,0-2 0-16,-1 0 0 15,-2 1 0-15,0-1 0 16,2 0 0-16,0 2 0 16,2 0 0-16,-2-2 0 15,0 2 0-15,2 0 0 16,0-1 0-16,3-1 0 16,3 2 0-16,1 0 0 15,-2-2 0-15,4 2 1 16,0 0-1-16,-2-1 0 15,0 1 0-15,0 0 0 0,-4 0 0 16,2 0 0-16,1-1 0 16,-5 1 0-16,5-2 0 15,-3 2 0-15,2 0 0 16,-1 0 0-16,1-1 0 16,-1 1 1-16,1 0-1 15,2 0 0-15,0 0 0 16,0-1 0-16,2 1 1 15,0-2-1-15,1 0 0 16,1 0 0-16,2-2 0 16,-1 2 0-16,4-1 0 15,4-1 0-15,0 0 0 16,1-2 0-16,1 3 0 0,-1-3 0 16,-1 2 0-16,-1 0 0 15,-1 2 0-15,-3-1 0 16,-3-1 0-16,-3 2 0 15,-2-2 0-15,0 2 0 16,-2 0 0-16,1-2 0 16,-1 2 0-16,-2 0 0 15,3 0 0-15,-3-2 0 16,2 2 0-16,1 0 0 16,-1 0 0-16,0-1 0 15,-1-1 0-15,1 0 0 16,0 0 0-16,-1-1 0 15,-3 3 0-15,-1-2 0 0,0 0 0 16,-4 2 0-16,-16 0 0 16,24 2 0-16,-24-2 0 15,0 0-2 1,16 12-15-16,-16-12-9 0,0 0-7 16,-2 18 2-16,2-18-1 15,0 0-1-15,4 20 1 16,-4-20 2-16,0 0 12 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6:17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0 149 47,'0'0'35,"0"0"1,25-25-1,-1 1-13,29 17-9,1-16-6,21 9-3,2-6-1,7 8-1,-3 1-2,-5 4-1,-8 7-1,-20 2-1,-11 10-3,-37-12-3,21 30-8,-40-19-11,-4 7-7,-8-3 0,-7-2 1</inkml:trace>
  <inkml:trace contextRef="#ctx0" brushRef="#br0" timeOffset="203.125">383 84 32,'-23'-27'32,"23"27"3,0 0 0,-15-10-12,27 38-3,-15-2-8,16 27-4,-10 6-2,9 16-1,-5 5-2,4 2-1,-3 0 0,3-8-2,-2-11-1,0-14-1,5-8-7,-14-41-19,21 17-9,-6-29-1,4-14 0</inkml:trace>
  <inkml:trace contextRef="#ctx0" brushRef="#br0" timeOffset="421.875">910 163 86,'3'21'35,"-3"-21"1,12 21-1,1-19-32,15-2-2,8 2-2,3-13-6,19 8-25,-6-6-3,-2-2 0,-7-1-2</inkml:trace>
  <inkml:trace contextRef="#ctx0" brushRef="#br0" timeOffset="593.75">1024 382 71,'-27'31'34,"14"-2"0,13-12-1,0-17-30,37 9-5,13-5-13,-3-11-16,9-11-1,3-3-2,-7-7 0</inkml:trace>
  <inkml:trace contextRef="#ctx0" brushRef="#br0" timeOffset="1078.125">1304 565 70,'10'16'35,"13"-11"-1,16-8 0,23-8-29,0-1-5,8-11-6,9 10-19,-6-2-8,-10-1-1,-11 5 0</inkml:trace>
  <inkml:trace contextRef="#ctx0" brushRef="#br0" timeOffset="875">1652-96 69,'0'0'35,"0"0"1,0 0 0,-20 5-27,24 25-3,-3-1-2,7 11-1,-4 8-1,5 8 0,-3-3-2,0 0 1,0 1-4,-5-13-2,8 7-17,-7-24-15,-2-24 1,0 0-2,0 0 2</inkml:trace>
  <inkml:trace contextRef="#ctx0" brushRef="#br0" timeOffset="1375">1400 953 72,'16'1'35,"12"-2"0,14-6 1,5-9-32,13 7 0,1-3-3,1 3 0,-2 0-3,-10 0 0,-5 11-3,-22-9-8,4 10-16,-27-3-5,16 6 0,-16-6 0</inkml:trace>
  <inkml:trace contextRef="#ctx0" brushRef="#br0" timeOffset="3468.75">1484 910 53,'0'0'36,"13"13"-2,7-17 2,0-12-22,24 18-2,-7-14-6,16 12 0,-4-5-4,3 3-1,-4 4-2,-9-6-2,-1 15-5,-23-15-25,4 6-2,-19-2-2,15-11 1</inkml:trace>
  <inkml:trace contextRef="#ctx0" brushRef="#br0" timeOffset="3125">1816 1196 9,'0'0'10,"0"0"0,0 0 0,13 5 0,-13-5 0,0 0 1,0 0 1,15 6 2,-15-6-1,0 0 0,0 0 0,16 3-1,-16-3 0,0 0-1,0 0-2,0 0-2,0 0-1,0 0-2,0 0 0,0 0 0,6-16-1,-6 16-1,-1-16 0,1 16 0,-9-24 0,9 24-1,-16-36 0,5 15 0,-2-7 0,-2-2 0,-1-3-1,0-4 1,1-4-1,0-1 0,3-4 0,5 2 0,3-2 0,5 2-1,5-2 1,7 6 0,7 3-1,2 8 1,1 8 0,4 7 0,-1 11-1,-2 10 1,-2 9-1,-6 6 1,-4 7-1,-4-1 0,-1 2-1,-9-4-1,5 4-3,-3-30-4,-4 34-20,4-34-7,-15 16 0,15-16-1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00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97 48,'-1'-21'31,"1"-2"4,1 3-1,-1 20-15,6-28-2,-6 28-4,0 0-3,24-2-2,-24 2-2,13 23-1,-6-2-1,8 15 0,0 2-2,4 17-1,-1 3 0,5 7-1,1 2 1,2 2-2,2-4 1,2 1-1,-2-8 0,3-9 2,1-8-1,1-4 0,-2-13 0,-2-3 0,-1-10 0,-3-9 0,-1-11 0,-3-7 0,-5-10 0,-3-11-1,-1-6 1,-5-10 0,1-6 0,-2-5 2,-2-1-2,-1 0 1,1 3 0,-1 6 0,3 3 0,0 7 0,2 11-1,-1 5 0,2 5 0,-2 6-1,-7 19 0,19-27-1,-19 27-2,18-19-3,-2 26-13,-16-7-18,15-4-1,-15 4 0,0 0 0</inkml:trace>
  <inkml:trace contextRef="#ctx0" brushRef="#br0" timeOffset="546.875">1052 550 85,'-18'28'36,"8"-9"1,11-3 0,-1-16-27,33 9-7,-1-7-1,8-6-5,13 8-6,-11-13-22,9 5-5,-8-3 0,-5 0-2</inkml:trace>
  <inkml:trace contextRef="#ctx0" brushRef="#br0" timeOffset="343.75">975 229 85,'0'0'35,"0"0"0,0 0 2,19-12-27,7 12-4,0-6-2,15 3-2,4-3-1,5 1-2,3 5-3,-10-9-5,10 18-13,-18-5-14,-7-1 1,-28-3-2,15 14 2</inkml:trace>
  <inkml:trace contextRef="#ctx0" brushRef="#br0" timeOffset="2125">1950 432 92,'33'5'37,"22"-2"0,20-11 3,25-5-33,17-11 0,24 2-1,11-8-3,15 2-1,0-3-1,-8 2-1,-13 5-2,-19 4 0,-21 11-3,-29-3-2,-15 23-12,-40-4-20,-18 9 1,-21 0 0,-17 12 0</inkml:trace>
  <inkml:trace contextRef="#ctx0" brushRef="#br0" timeOffset="1250">2691-339 92,'3'-26'36,"-4"-4"1,2 4 1,-10-11-30,11 15-1,-13-9-2,3 8-2,-12-4-2,-3 6 1,-10 0-1,-7 5-1,-10 7 1,-4 6 0,-7 10-1,1 9 1,1 10 0,6 11 0,8 11 0,14 6-1,14 5 1,11 6-1,16-3 0,15-4 0,16-5 0,10-11 0,6-12-1,4-11 0,2-15 0,-4-17 0,-3-11-1,-12-13 0,-8-14 0,-13-13 0,-6-6 1,-8-11-1,-7-4 1,-3-1-1,-5 1 2,-3 7-1,-3 11 2,2 15 0,-2 9-1,3 17 1,9 26 2,-16 0-1,12 21 0,5 16 0,4 7 0,4 11 0,2 5 0,7 7 0,3 1-1,4-1 1,0-8-1,1-7 0,-2-6-2,-2-9 0,-1-5-2,-6-14-3,4-1-4,-19-17-18,9-16-12,-8-3 2,6 0-2,-5-10 3</inkml:trace>
  <inkml:trace contextRef="#ctx0" brushRef="#br0" timeOffset="1515.625">2966-501 75,'0'0'36,"0"0"-1,0 0 2,0 0-24,0 0-2,13 23-4,-13-23-3,34 37 0,-8-10-1,11 6 0,2-1-2,6 7 1,4-1-2,1-1 1,2 0-2,-6-7 0,-2-1-2,-9-15-3,4 7-5,-23-30-14,4 9-14,-8-16 2,-3-3-2,-9-15 3</inkml:trace>
  <inkml:trace contextRef="#ctx0" brushRef="#br0" timeOffset="1734.375">3449-584 91,'-22'8'36,"-3"2"1,2 8 0,-14-1-29,16 17-1,-5-1-4,3 10-1,0-1-2,1-2-1,5 6-5,-9-18-5,16 8-24,-8-13-2,3-6 0,-1-11 0</inkml:trace>
  <inkml:trace contextRef="#ctx0" brushRef="#br0" timeOffset="2859.375">2974 1212 64,'0'0'37,"20"-5"0,-20 5 0,0 0-18,3-26-10,2 10-2,-9-12-4,3 1-1,-7-5 0,-2-3-2,-5 2 1,-7 3-1,-5 3 0,-10 8 0,-5 7 1,-7 12-1,-3 10 0,-4 13 1,3 7-1,3 11 1,7 8-1,12 7 0,14 1 0,12-1 0,15-5 0,14-3 1,10-11-1,10-11 0,6-13-1,2-12 0,-2-9 1,-3-14-2,-2-9 1,-10-10-1,-2-8 0,-11-11-1,-3-4 1,-7-10 0,-2 2 0,-4-2 1,1 4 1,-2 4 0,-2 12 1,1 15 1,-4 7 1,0 32-1,0 0 1,0 0-1,3 30 1,0 11-1,-2 5-1,5 8 1,0 6-1,3 2 1,1-2-2,4-2 1,0-7-1,3-5 0,-1-7 0,-1-9-1,4-8-1,-3-14-3,11 0-7,-27-8-25,35-33-2,-17-2 0,4-9 0</inkml:trace>
  <inkml:trace contextRef="#ctx0" brushRef="#br0" timeOffset="3421.875">3426 990 92,'-19'18'39,"19"-18"0,1 16 0,17-21-33,25 1-1,4-8-4,7-6-4,11 11-14,-9-16-22,0 4 1,-13-8-1,-4 4 0</inkml:trace>
  <inkml:trace contextRef="#ctx0" brushRef="#br0" timeOffset="3218.75">3491 657 71,'-15'4'39,"15"-4"-1,-25 14 1,16 7-14,9-21-20,-12 35 0,8-8-3,2 10 0,1 3 0,4 11 0,-2 0-1,4 8 1,2-1 0,5 0-1,3-5 0,5-2 0,5-5 0,8-8 0,5-4-1,5-8 0,6-8 0,1-6-1,2-8 0,-2-8-1,0-4-1,-10-14-1,-2 5-3,-17-22-7,7 11-26,-22-7 1,-3 1 0,-14-3-1</inkml:trace>
  <inkml:trace contextRef="#ctx0" brushRef="#br0" timeOffset="4125">5204 657 93,'-18'30'38,"15"-12"-1,19-6-1,15-3-39,5-9-30,14-4-2,1-4-2,3-8-2</inkml:trace>
  <inkml:trace contextRef="#ctx0" brushRef="#br0" timeOffset="3937.5">5105 280 86,'-21'-2'38,"21"2"1,-13-1 0,26 15-27,5-18-5,17 8-2,4-4-2,14 1-2,3-1 0,6-1-2,4 2-2,-10-9-3,5 13-15,-17-12-18,-6 5 0,-14-5-1,-8 3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07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478 456 15,'0'0'29,"11"-36"0,-5 15 0,-6 21-6,7-42-2,-7 42-4,7-48-3,1 25-3,-14-14-4,7 9 1,-13-11-5,5 8 2,-11-8-3,-1 7 1,-6 4-2,-6 5 0,-6 5 0,-3 8 0,-5 8 0,-3 11-1,1 12 1,3 14-1,4 11 1,5 12-2,5 13 1,10 10-1,9 5 2,8 8-2,12-1 1,9-8 0,10-10 0,9-8 0,9-17 1,5-17-1,5-19 0,2-17 1,-1-17-1,-8-11 0,-5-13 0,-8-11-1,-10-5 1,-7-5-1,-7 3 1,-7 4-1,-5 7 1,-2 7 0,-1 10-1,-1 13 1,4 21 0,0 0 0,-6 20 0,6 8 1,6 11-1,4 3 0,3 9 1,5 4-1,6-3 0,1 0 1,3-7-2,0-9-1,3 1-5,-15-25-21,12-1-11,-7-22 2,-1-7-2</inkml:trace>
  <inkml:trace contextRef="#ctx0" brushRef="#br0" timeOffset="234.375">1061 258 96,'0'0'37,"0"0"1,13 9-2,8-16-34,13-2-1,7 2-2,2-11-2,12 20-9,-17-9-24,5 5 0,-14 2 0,-9 4-2</inkml:trace>
  <inkml:trace contextRef="#ctx0" brushRef="#br0" timeOffset="421.875">1167 473 93,'-1'25'38,"8"-6"-2,7-8 1,9-6-35,10-1-3,-1-15-7,14 2-27,-5-7-1,2-3 0,-5-9-2</inkml:trace>
  <inkml:trace contextRef="#ctx0" brushRef="#br0" timeOffset="1937.5">1806 85 70,'0'0'36,"8"16"1,21-16 0,18 6-21,11-17-8,29 9-1,12-15-1,20 4-2,10-6-1,9 0-1,-2-1-1,0 1-1,-8 3 0,-13 0-1,-17 9-2,-23-4-1,-12 15-3,-30-13-15,-7 16-16,-26-7 0,-4 18 1,-20-4-1</inkml:trace>
  <inkml:trace contextRef="#ctx0" brushRef="#br0" timeOffset="1187.5">2551-468 78,'0'0'37,"-10"-25"0,10 25 0,-35-42-26,27 24-4,-10-13-2,5 4-3,-7-6 0,-1 3-1,-7 0-1,-6 3 0,-4 6-1,-7 7 1,-5 7 0,-6 11 0,0 12 0,0 10 0,6 11-1,5 9 2,12 7-1,12 8 0,14 3 0,20-2 0,16-4 0,13-11 1,14-10-1,10-9 0,6-17 0,4-16 0,-3-13-1,-6-14 1,-10-8-1,-11-13 0,-13-7 0,-19-9-1,-9-1 1,-14-6 0,-7-1 0,-5-3 0,-1 10 1,1 10 0,2 10 1,3 13 0,5 13 0,11 24 0,0 0 0,-1 31 0,7 5-1,7 10 1,5 8 0,4 8-1,2 5 1,2 2 0,1-9 0,2-2 0,-2-5-2,-4-11 1,-1-5-3,-5-21-5,11 1-19,-12-20-11,0-10 1,-5-13-1</inkml:trace>
  <inkml:trace contextRef="#ctx0" brushRef="#br0" timeOffset="1562.5">2852-716 91,'6'30'37,"-6"-30"0,-3 35 1,0-19-31,17 15-2,0-2-1,8 4-1,3 1-2,4 3 1,0-4-1,3 1 0,-1-8-1,0-5 1,-4-7-1,-3-5 0,-1-7 0,-4-9 0,-4-7 0,-3-4-1,-3-3 1,-3-6-1,-3-4 1,-3-5-1,-2 1 1,1-4-1,1 2 1,-2-1-1,2-1 1,2 5 0,1 6-1,0 4-1,-3 24 0,4-29-3,-4 29-9,0 0-22,0 0-2,6 20 1,-6-20-1</inkml:trace>
  <inkml:trace contextRef="#ctx0" brushRef="#br0" timeOffset="2671.875">2547 852 64,'9'-16'34,"-8"-5"-7,-1 21 0,2-30-5,-2 30-7,-5-28-4,5 28-4,-16-39-2,4 18-2,-7-5-1,0 3 0,-8 0-1,-2 3-1,-4 5 0,-4 6 0,2 10-1,-3 12 1,1 10 0,0 10-1,6 15 1,4 6 0,7 10 0,6 3 0,8 0-1,8-4 2,8-5-1,9-8 0,7-15 0,7-12 0,7-14 0,2-13 0,-1-12 1,3-12-1,-5-12 0,-4-11-1,-6-11 1,-5-5-1,-6-7 0,-5-4 0,-1-1 1,-6-2-2,0 7 2,-3 5-1,-2 15 1,1 9 0,-2 14 0,1 11 1,-1 20-1,0 0 0,0 0 1,9 43 0,-5-5-1,5 14 2,2 6-2,0 10 2,4 5-2,4 1 2,0-2-2,5-5 1,1-9-1,3-14 0,2-9-2,-2-17-1,4-7-2,-10-27-7,15 5-20,-12-19-6,-1-3 1,-8-13-1</inkml:trace>
  <inkml:trace contextRef="#ctx0" brushRef="#br0" timeOffset="3218.75">2972 642 89,'-30'20'37,"14"-4"1,16-16 0,0 0-29,32-11-6,14-3-2,13-4-3,3-6-2,18 15-11,-14-12-22,4 3 0,-13-1-1,-5 3 0</inkml:trace>
  <inkml:trace contextRef="#ctx0" brushRef="#br0" timeOffset="3000">3015 290 92,'-14'7'37,"-1"2"0,8 8 1,-2 3-33,12 15 0,-3 4-2,6 10 0,4 6-2,5 8 1,0 1-1,3-1 1,2-1-2,4-4 1,1-9 0,5-3-1,2-11 1,3-6-1,4-12 0,4-6-1,4-9 0,-2-9-2,7-4-1,-11-19-6,13 16-16,-19-23-13,-1 3 1,-18-4-1,-9-3 2</inkml:trace>
  <inkml:trace contextRef="#ctx0" brushRef="#br0" timeOffset="3750">4127 311 94,'-7'26'38,"10"-4"0,11-17-1,16-3-33,16-6-10,-1-12-23,16 0-8,1-6 1,0-5-3</inkml:trace>
  <inkml:trace contextRef="#ctx0" brushRef="#br0" timeOffset="3593.75">4059 54 99,'-19'14'37,"19"-14"3,0 0-3,24 2-32,4-11-2,10 4-2,6-4 0,5-2-3,7 4-1,-10-11-7,7 13-25,-19 0-4,-8 3 2,-11-1-2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00.37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2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02-04T16:05:28.217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97 48,'-1'-21'31,"1"-2"4,1 3-1,-1 20-15,6-28-2,-6 28-4,0 0-3,24-2-2,-24 2-2,13 23-1,-6-2-1,8 15 0,0 2-2,4 17-1,-1 3 0,5 7-1,1 2 1,2 2-2,2-4 1,2 1-1,-2-8 0,3-9 2,1-8-1,1-4 0,-2-13 0,-2-3 0,-1-10 0,-3-9 0,-1-11 0,-3-7 0,-5-10 0,-3-11-1,-1-6 1,-5-10 0,1-6 0,-2-5 2,-2-1-2,-1 0 1,1 3 0,-1 6 0,3 3 0,0 7 0,2 11-1,-1 5 0,2 5 0,-2 6-1,-7 19 0,19-27-1,-19 27-2,18-19-3,-2 26-13,-16-7-18,15-4-1,-15 4 0,0 0 0</inkml:trace>
  <inkml:trace contextRef="#ctx0" brushRef="#br0" timeOffset="546.875">1052 550 85,'-18'28'36,"8"-9"1,11-3 0,-1-16-27,33 9-7,-1-7-1,8-6-5,13 8-6,-11-13-22,9 5-5,-8-3 0,-5 0-2</inkml:trace>
  <inkml:trace contextRef="#ctx0" brushRef="#br0" timeOffset="343.75">975 229 85,'0'0'35,"0"0"0,0 0 2,19-12-27,7 12-4,0-6-2,15 3-2,4-3-1,5 1-2,3 5-3,-10-9-5,10 18-13,-18-5-14,-7-1 1,-28-3-2,15 14 2</inkml:trace>
  <inkml:trace contextRef="#ctx0" brushRef="#br0" timeOffset="2125">1950 432 92,'33'5'37,"22"-2"0,20-11 3,25-5-33,17-11 0,24 2-1,11-8-3,15 2-1,0-3-1,-8 2-1,-13 5-2,-19 4 0,-21 11-3,-29-3-2,-15 23-12,-40-4-20,-18 9 1,-21 0 0,-17 12 0</inkml:trace>
  <inkml:trace contextRef="#ctx0" brushRef="#br0" timeOffset="1250">2691-339 92,'3'-26'36,"-4"-4"1,2 4 1,-10-11-30,11 15-1,-13-9-2,3 8-2,-12-4-2,-3 6 1,-10 0-1,-7 5-1,-10 7 1,-4 6 0,-7 10-1,1 9 1,1 10 0,6 11 0,8 11 0,14 6-1,14 5 1,11 6-1,16-3 0,15-4 0,16-5 0,10-11 0,6-12-1,4-11 0,2-15 0,-4-17 0,-3-11-1,-12-13 0,-8-14 0,-13-13 0,-6-6 1,-8-11-1,-7-4 1,-3-1-1,-5 1 2,-3 7-1,-3 11 2,2 15 0,-2 9-1,3 17 1,9 26 2,-16 0-1,12 21 0,5 16 0,4 7 0,4 11 0,2 5 0,7 7 0,3 1-1,4-1 1,0-8-1,1-7 0,-2-6-2,-2-9 0,-1-5-2,-6-14-3,4-1-4,-19-17-18,9-16-12,-8-3 2,6 0-2,-5-10 3</inkml:trace>
  <inkml:trace contextRef="#ctx0" brushRef="#br0" timeOffset="1515.625">2966-501 75,'0'0'36,"0"0"-1,0 0 2,0 0-24,0 0-2,13 23-4,-13-23-3,34 37 0,-8-10-1,11 6 0,2-1-2,6 7 1,4-1-2,1-1 1,2 0-2,-6-7 0,-2-1-2,-9-15-3,4 7-5,-23-30-14,4 9-14,-8-16 2,-3-3-2,-9-15 3</inkml:trace>
  <inkml:trace contextRef="#ctx0" brushRef="#br0" timeOffset="1734.375">3449-584 91,'-22'8'36,"-3"2"1,2 8 0,-14-1-29,16 17-1,-5-1-4,3 10-1,0-1-2,1-2-1,5 6-5,-9-18-5,16 8-24,-8-13-2,3-6 0,-1-11 0</inkml:trace>
  <inkml:trace contextRef="#ctx0" brushRef="#br0" timeOffset="2859.375">2974 1212 64,'0'0'37,"20"-5"0,-20 5 0,0 0-18,3-26-10,2 10-2,-9-12-4,3 1-1,-7-5 0,-2-3-2,-5 2 1,-7 3-1,-5 3 0,-10 8 0,-5 7 1,-7 12-1,-3 10 0,-4 13 1,3 7-1,3 11 1,7 8-1,12 7 0,14 1 0,12-1 0,15-5 0,14-3 1,10-11-1,10-11 0,6-13-1,2-12 0,-2-9 1,-3-14-2,-2-9 1,-10-10-1,-2-8 0,-11-11-1,-3-4 1,-7-10 0,-2 2 0,-4-2 1,1 4 1,-2 4 0,-2 12 1,1 15 1,-4 7 1,0 32-1,0 0 1,0 0-1,3 30 1,0 11-1,-2 5-1,5 8 1,0 6-1,3 2 1,1-2-2,4-2 1,0-7-1,3-5 0,-1-7 0,-1-9-1,4-8-1,-3-14-3,11 0-7,-27-8-25,35-33-2,-17-2 0,4-9 0</inkml:trace>
  <inkml:trace contextRef="#ctx0" brushRef="#br0" timeOffset="3421.875">3426 990 92,'-19'18'39,"19"-18"0,1 16 0,17-21-33,25 1-1,4-8-4,7-6-4,11 11-14,-9-16-22,0 4 1,-13-8-1,-4 4 0</inkml:trace>
  <inkml:trace contextRef="#ctx0" brushRef="#br0" timeOffset="3218.75">3491 657 71,'-15'4'39,"15"-4"-1,-25 14 1,16 7-14,9-21-20,-12 35 0,8-8-3,2 10 0,1 3 0,4 11 0,-2 0-1,4 8 1,2-1 0,5 0-1,3-5 0,5-2 0,5-5 0,8-8 0,5-4-1,5-8 0,6-8 0,1-6-1,2-8 0,-2-8-1,0-4-1,-10-14-1,-2 5-3,-17-22-7,7 11-26,-22-7 1,-3 1 0,-14-3-1</inkml:trace>
  <inkml:trace contextRef="#ctx0" brushRef="#br0" timeOffset="4125">5204 657 93,'-18'30'38,"15"-12"-1,19-6-1,15-3-39,5-9-30,14-4-2,1-4-2,3-8-2</inkml:trace>
  <inkml:trace contextRef="#ctx0" brushRef="#br0" timeOffset="3937.5">5105 280 86,'-21'-2'38,"21"2"1,-13-1 0,26 15-27,5-18-5,17 8-2,4-4-2,14 1-2,3-1 0,6-1-2,4 2-2,-10-9-3,5 13-15,-17-12-18,-6 5 0,-14-5-1,-8 3 2</inkml:trace>
  <inkml:trace contextRef="#ctx1" brushRef="#br1">6556 188 166 0,'0'0'42'0,"16"0"-2"16,-16 0-33-16,20-1-7 16,3-1 0-16,6 0 0 15,6-2 0-15,6 1 0 16,4-1 0-16,2 1 0 16,4-1 0-16,-6 2 0 15,-2 2 0-15,-3 0 0 16,-2 6 0-16,-13-6-15 15,2 7-10-15,-27-7-6 16,31 7-4-16,-31-7-7 16,0 0 1-16,0 0-2 15,0 0 21-15</inkml:trace>
  <inkml:trace contextRef="#ctx1" brushRef="#br1" timeOffset="706.2905">7604-173 159 0,'-23'7'43'0,"17"20"-2"15,-4 3-29-15,10 14-12 16,7 10 0 0,2 7 0-16,5 4 0 0,2 1 0 15,4 1 0-15,-2-4 0 16,2-6 0-16,-4-5 0 16,1-7 0-16,-5-7 0 15,-1-7 0-15,-2-11 0 16,-9-20 0-16,13 19 0 15,-13-19 0-15,0 0 0 16,9-28 0-16,-9 4 0 16,0-5 0-16,-6-5 0 0,3-7 0 15,-4-8 0-15,1-3 0 16,-1-6 0 0,0 1 0-16,1-4 0 15,3 0-1-15,5-1-1 0,1 3 0 16,6 3-1-16,2 9 3 15,7 6 0-15,5 9 1 16,3 8 0-16,6 10 2 16,8 12 0-16,1 11-3 15,6 13 0-15,2 6 0 16,2 12 0-16,-1 7 0 16,1 5 0-16,-4 6 0 15,-6 1 0-15,-5 0 0 0,-3 1 0 16,-6-3 0-1,-2-3 0-15,-2-5 0 16,-5-4 0-16,-1-6 0 16,-1-4 0-16,-3-7 0 0,-1-4 0 15,-5-3 0-15,1-4 0 16,-8-17 0-16,7 18-2 16,-7-18-19-16,0 0-9 15,0 0-5-15,-2-22-6 16,-5-1-1-16,-9-8 0 15,-2-3 1-15</inkml:trace>
  <inkml:trace contextRef="#ctx1" brushRef="#br1" timeOffset="946.4517">7862 260 156 0,'0'0'41'16,"0"0"1"-16,18-29-26 15,8 20-16-15,13 6 0 16,1-8-18-16,12 9-9 16,-5-5-6-16,6 7-1 15,-8-4-8-15,-4 4 0 16,-8-1-1-16,-12-5 28 15</inkml:trace>
  <inkml:trace contextRef="#ctx1" brushRef="#br1" timeOffset="1479.5782">9088-312 117 0,'-20'-5'41'0,"-7"1"-3"16,7 10-10-16,-11 1-14 16,8 11-1-16,-4 5-9 15,7 9-4-15,-7 8 0 16,3 9 0-16,4 6 0 15,2 8 0-15,4 6 0 16,7 3 0-16,5-4 0 0,7-1 0 16,11-6 0-1,8-2 0-15,7-7 0 0,8-3 0 16,12-9 0 0,-1-8 0-16,6-5 0 0,0-9-1 15,4 0-17-15,-8-14-7 16,0-3-7-16,-8-13-1 15,-6-3-1-15,-13-12-1 16,-3-5-1-16,-12-6 5 16</inkml:trace>
  <inkml:trace contextRef="#ctx1" brushRef="#br1" timeOffset="2152.9496">9432 3 159 0,'0'0'41'0,"2"-36"-1"16,9 16-25-16,1-5-15 15,8 2 0-15,2-3 0 16,5 1 0-16,2 2 0 15,2 3 0-15,1 4 0 16,2 3 0-16,-1 8 0 0,-3 5 0 16,1 7 0-1,-2 9 0-15,-2 8 0 16,-3 4 0-16,-3 12 0 16,-1 7 0-16,-6 3 0 0,-1 6 0 15,-6 2 0-15,-3 1 0 16,-4-3 0-16,-4-1 0 15,-7-4 0-15,-3-4 0 16,-4-6 0-16,-7-5 0 16,1-4 0-16,-5-3 0 15,1-5 0-15,0-6 0 16,3-4 0-16,4-3 0 16,3-6 0-16,18-5 0 0,-22-3 0 15,22 3 0 1,-2-22 0-16,2 22 0 15,22-29 0-15,-2 13 0 16,7 0 0-16,5 0 0 0,10 1 0 16,5 4 0-16,3 2 0 15,4 6 0-15,0 3 0 16,-3 3 0-16,-2 5 0 16,-8 4 0-16,-7 3 0 15,-7 3 0-15,-7-2 0 16,-4-2 0-16,-5 2 0 15,-11-16-1-15,13 24-18 16,-13-24-7-16,0 0-7 16,0 0 1-16,0 0-2 15,5-33-1-15,-3 12-1 16,-2-8 7-16,-2-2 20 16</inkml:trace>
  <inkml:trace contextRef="#ctx1" brushRef="#br1" timeOffset="2488.0672">10177 12 156 0,'0'0'35'16,"-5"-16"0"-16,5 16-6 15,20-11-29-15,1 7 0 0,14 1 0 16,4 1 0-16,5-3 0 16,3 1 0-16,3 0 0 15,1 1 0-15,-4 3 0 16,-6-6 0-16,1 8-18 16,-12-5-6-16,1 4-5 15,-13-4-3-15,0 8-1 16,-18-5 0-16,0 0 4 15,0 0 7-15,0 0 6 16,0 0 5-16,-32 4 4 16,12-1 7-16</inkml:trace>
  <inkml:trace contextRef="#ctx1" brushRef="#br1" timeOffset="2779.9076">10351 34 128 0,'-8'16'35'16,"8"-16"0"-16,-10 38-1 15,2-15-11-15,12 11-23 16,1 6 0-16,3 3 0 16,2 0 0-16,3 0 0 15,1-1 0-15,1-3 0 16,1-5 0-16,-3-7 0 15,1-7 0-15,-14-20 0 0,25 27-14 16,-25-27-8 0,17 4-5-16,-17-4-5 0,11-20-1 15,-10 0 0 1,5 0-1-16,-1-8 4 0,1-5 11 16</inkml:trace>
  <inkml:trace contextRef="#ctx1" brushRef="#br1" timeOffset="3059.0956">10583 82 147 0,'0'0'35'16,"2"34"6"-16,-2-8-9 0,7 10-32 16,4 1 0-16,7 5 0 15,2 1 0 1,2-2 0-16,-2-1 0 15,1-2 0-15,-1-6 0 0,-2-3 0 16,-3-4 0-16,-3-7 0 16,-3-2 0-16,-9-16 0 15,16 22-8-15,-16-22-16 16,0 0-7-16,0 0-6 16,11-29-4-16,-11 11-1 15,2-4-2-15,-2-1 17 16</inkml:trace>
  <inkml:trace contextRef="#ctx1" brushRef="#br1" timeOffset="3523.8936">11191 545 180 0,'0'0'41'0,"0"0"-9"16,0 0-30-16,0 0-2 16,18-11 0-16,-18 11 0 15,8-33 0-15,-5 10 0 16,-4-4 0-16,-1-7 0 0,-2-6 0 15,-3-3 0-15,-2-4 0 16,-2-1 0-16,0-4 0 16,2-2 0-16,4 1 0 15,3 3 0 1,6 1 0-16,5 4 0 0,7 2 0 16,7 5 0-16,4 10 0 15,4 4 0-15,3 10 0 16,1 8 0-16,-5 8 0 15,3 14-5-15,-13 1-19 16,1 11-5-16,-12-1-3 16,0 8-2-16,-12-5-7 15,-6 3-1-15,-4-1 6 0,-9-9 25 16,3 4 11-16</inkml:trace>
  <inkml:trace contextRef="#ctx1" brushRef="#br1" timeOffset="3735.2581">11025 169 180 0,'-21'-2'40'16,"21"2"-5"-16,20-6-35 16,9 5 0-16,12-3 0 15,10 0 0-15,12 3-4 16,-4-8-22-16,12 7-6 0,-10-5-7 15,0 1 0-15,-8-5-3 16,-5 4 1 0,-8-5 10-16</inkml:trace>
  <inkml:trace contextRef="#ctx1" brushRef="#br1" timeOffset="4137.4702">11551-625 154 0,'0'0'41'0,"0"0"-5"16,32 29-19-16,4 1-10 0,9 6-7 15,11 15 0-15,4 10 0 16,-1 9 0-16,1 7 0 16,-2 4 0-16,-8 4 0 15,-8 0 0-15,-10 1 0 16,-9-5 0-16,-6-7 0 16,-8-8 0-16,-9-5 0 15,-4-7 0-15,-3-9 0 16,-6-3 0-16,1-12 0 15,1-6 0-15,4-4-4 16,7-20-27-16,0 0-2 16,-20-4-2-16,20-14-9 15,2-9-1-15,5-11-2 0</inkml:trace>
  <inkml:trace contextRef="#ctx1" brushRef="#br1" timeOffset="5124.5722">12844-121 137 0,'-3'-24'40'0,"3"6"-3"0,-8-7-11 16,8 25-12-16,-12-30-13 15,12 30-1-15,-15-18 0 16,15 18 0 0,-23 0 0-16,7 9 0 0,-8 3 0 15,-1 6 0-15,-4 6 0 16,0 4 0-16,-1 3 0 16,1 3 0-16,2-1 0 15,7-3 0-15,7-3 0 16,8-3 0-16,8-5 0 15,-3-19 0-15,33 22 0 16,-8-17 0-16,8-3 0 16,1-2 0-16,4 0 0 0,0 0 0 15,1 2 0-15,-1 0 0 16,0 5 0-16,0 2 0 16,-7 5 0-1,-2 4 0-15,-2 2 0 0,-8 4 0 16,-2 2 0-16,-6 3 0 15,-6 2 0-15,-7-2 0 16,-3-2 0-16,-8 0 0 16,-5-4 0-16,-5-3 0 15,-6-8 0-15,-4-3 0 16,-3-5 0-16,-4-4 0 16,3-5 0-16,-3-6 0 15,4-7 0-15,5-2 0 0,11-2 0 16,0-6-14-1,19 4-12-15,2-6-5 16,17 4-7-16,4-1-2 16,11 6-1-16,4-2-2 0,5-1 22 15</inkml:trace>
  <inkml:trace contextRef="#ctx1" brushRef="#br1" timeOffset="5516.4182">13155-269 118 0,'-20'-5'28'0,"20"5"-11"16,-16 7-13-16,16-7-25 0,32 27-11 16,-5-7-1-16,13 0-2 15,5-4 0-15,4-2 25 16</inkml:trace>
  <inkml:trace contextRef="#ctx1" brushRef="#br1" timeOffset="5371.8915">13239-20 176 0,'-23'-4'41'0,"23"4"-3"15,-16 22-38-15,18 1 0 16,5 8 0-16,5 3 0 16,3 5 0-16,5 3 0 15,5 1 0-15,-2-5 0 0,-1-4 0 16,2-4 0-16,-12-10-25 15,4-7-7-15,-16-13-4 16,17-15-4-16,-16-8-2 16,-4-8 1-16,-4-12 3 15</inkml:trace>
  <inkml:trace contextRef="#ctx1" brushRef="#br1" timeOffset="6040.5817">13577-227 174 0,'0'0'42'0,"-20"0"-3"15,20 16-39-15,7 7 0 16,4 11 0-16,5 6 0 16,6 7 0-16,1 3 0 0,3 1 0 15,3-3 0-15,-4-3 0 16,-2-7 0-16,-3-6 0 15,-4-8 0-15,-1-8 0 16,-15-16 0-16,0 0 0 16,0 0 0-16,0 0 0 15,7-34 0-15,-12 3 0 16,-1-7 0-16,1-7 0 16,-1-3 0-16,3-4 0 15,6-1 0-15,1 3 0 16,7 3 0-16,3 6 0 15,8 10 0-15,3 10 0 16,8 10 0-16,5 11 0 0,5 12 0 16,2 12 0-16,2 8 0 15,-2 11 0 1,4 2 0-16,-4 6 0 16,-5-3 0-16,-8 1 0 0,-1-4 0 15,-10-5 0-15,-4-8 0 16,-5-5 0-16,-5-7 0 15,-3-4 0-15,-4-16-1 16,0 0-21-16,7 18-7 16,-7-18-2-16,0 0-1 15,11-27-2-15,-11 27 0 16,14-34-1-16,-1 7 12 16,7 0 10-16,-2-9 13 0</inkml:trace>
  <inkml:trace contextRef="#ctx1" brushRef="#br1" timeOffset="6438.85">15066-492 66 0,'-8'-18'28'0,"1"2"2"16,-9-2 2-16,16 18 1 16,-36-23-5-16,18 21-11 0,-9 4-2 15,0 8-9-15,-6 7-6 16,4 8 0 0,-3 9 0-16,-1 7 0 0,-1 10 0 15,7 12 0-15,3 1 0 16,6 8 0-16,8 2 0 15,6-2 0-15,9-2 0 16,10-5 0-16,10-9 0 16,6-13 0-16,12-11 0 15,4-8 0-15,7-10 0 16,-7-14-24-16,9-2-7 0,-11-14-6 16,-2-7-3-16,-7-8-1 15,-5-5-1 1,-7-3 3-16</inkml:trace>
  <inkml:trace contextRef="#ctx1" brushRef="#br1" timeOffset="7082.3255">15269-315 159 0,'-7'-22'41'0,"7"22"-1"16,13-29-25-16,5 13-15 16,4 2 0-16,5-3 0 15,3 5 0-15,3-3 0 16,-1 1 0-16,1 1 0 0,-3 3 0 16,1 4 0-16,-4 1 0 15,-3 5 0-15,-3 3 0 16,1 5 0-16,-2 6 0 15,-4 8 0-15,-3 5 0 16,-4 5 0-16,-2 9 0 16,-5 8 0-16,-4 5 0 15,-4 5 0-15,-6 2 0 16,-3 1 0-16,-1-3 0 16,-6-3 0-16,1-4 0 15,-4-7 0-15,-1-7 0 16,3-6 0-16,-1-5 0 15,5-7 0-15,1-4 0 0,18-16 0 16,-24 16 0-16,24-16 0 16,0 0 0-16,0 0 0 15,0 0 0-15,16-12 0 16,2 6 0-16,6 1 0 16,6-1 0-16,5 3 0 15,3 1 0-15,3 2 0 16,2 2 0-16,3 1 0 15,-1 3 0-15,-2-1 0 16,-5 2 0-16,-6 1 0 16,-3-1 0-16,-7 0 0 15,-6 0 0-15,-16-7-9 16,16 9-16-16,-16-9-5 0,0 0-3 16,0 0 1-1,-1-16-1-15,-5 0-1 0,6-6 7 16,0-3 7-16,0-7 9 15,4-4 11-15</inkml:trace>
  <inkml:trace contextRef="#ctx1" brushRef="#br1" timeOffset="7385.5793">15910-350 134 0,'-14'-19'36'0,"14"19"-1"16,9-17-1-1,12 14-18-15,3 3-16 16,14 0 0-16,7 2 0 0,5-1 0 16,3-1 0-16,4 2 0 15,-4 2 0-15,-6-4 0 16,-4 5-12-16,-11-5-11 15,-5 4-6-15,-27-4-3 16,24 0 0-16,-24 0-8 16,0 0 0-16,-25-4 7 15,5 1 20-15,0-1 13 0</inkml:trace>
  <inkml:trace contextRef="#ctx1" brushRef="#br1" timeOffset="7647.7513">16074-305 165 0,'-11'25'41'16,"10"11"-1"-16,-1 2-31 16,16 11-9-16,6 5 0 15,0 0 0-15,5 0 0 16,0-6 0-16,-3-4 0 0,0-10 0 15,-4-7 0 1,-18-27-1-16,27 25-25 16,-27-25-5-16,21-7-5 15,-13-9-5-15,3-6 0 0,-4-9-1 16,4-5 6-16</inkml:trace>
  <inkml:trace contextRef="#ctx1" brushRef="#br1" timeOffset="7918.934">16404-294 141 0,'0'0'42'15,"0"0"-2"-15,-1 20-8 16,1 0-32-16,9 10 0 16,3 10 0-16,6 8 0 15,0 5 0-15,4 1 0 16,0 0 0-16,-2 0 0 0,-2-8 0 15,0-4 0-15,-4-6 0 16,0-9 0-16,-5-2 0 16,-9-25-10-16,26 16-19 15,-26-16-5-15,18-20-6 16,-9-1-2-16,0-8-1 16,2-2-1-16,3-6 32 15</inkml:trace>
  <inkml:trace contextRef="#ctx1" brushRef="#br1" timeOffset="8382.8327">17252 377 148 0,'0'0'42'0,"0"0"-1"16,-19 4-17-16,19-4-24 15,-4-16 0-15,4 16 0 16,-4-35 0-16,1 12 0 16,-1-6 0-16,-1-3 0 15,-2-6 0-15,-2-7 0 16,-4-3 0-16,0-5 0 0,1-2 0 15,-1-3 0-15,4 0 0 16,2 3 0 0,7 4 0-16,7 4 0 15,6 6 0-15,8 9 0 0,8 7 0 16,5 7 0-16,6 7 0 16,0 7 0-16,0 6 0 15,-4 5 0-15,0 9-8 16,-15 1-12-16,1 8-6 15,-15-4-4-15,-3 8-2 16,-11-4-1-16,-4 2-6 16,-7-2 5-16,-11-1 7 15,4-1 22-15,-10-3 5 0</inkml:trace>
  <inkml:trace contextRef="#ctx1" brushRef="#br1" timeOffset="8625.3498">16874 41 180 0,'0'16'41'0,"18"-7"-7"16,1-7-34-16,18 1 0 16,8 1 0-16,9-2 0 15,2-4 0-15,1-5 0 0,7 5-19 16,-14-9-10-16,1 6-4 15,-12-6 0 1,-4 2-1-16,-12-7-1 16,1 3 0-16,-8-3 8 0,-2-4 18 15</inkml:trace>
  <inkml:trace contextRef="#ctx1" brushRef="#br1" timeOffset="9358.2498">17740 10 180 0,'30'-3'42'15,"-12"-8"-9"-15,15 4-33 16,5 1 0-16,7 1 0 16,4 3 0-16,-2-5-15 15,10 5-11-15,-3-5-6 16,6 3-1-16,-11-5-1 15,-1-3-6-15,-8-6-2 16,0-4 10-16,-4-1 32 16,-9-10 0-16</inkml:trace>
  <inkml:trace contextRef="#ctx1" brushRef="#br1" timeOffset="9120.0934">17855-384 144 0,'0'0'37'0,"-2"-21"-2"16,2 21-2-16,0 0-27 15,0 0-6-15,-16 9 0 0,13 9 0 16,-3 7 0-16,1 7 0 15,-1 9 0-15,-1 6 0 16,2 5 0-16,-3 2 0 16,3 2 0-16,0 2 0 15,3-2 0-15,2-4 0 16,2-2 0-16,3-3 0 16,2-4 0-16,6-5 0 15,1-2 0-15,6-6 0 16,2-4 0-16,5-1 0 15,2-7 0-15,3-6 0 16,4-1 0-16,0-5 0 16,4-3 0-16,2-3 0 0,-3-3 0 15,5-3 0-15,-5-3 0 16,3-2 0-16,-3 1 0 16,-2-8 0-16,0 5-10 15,-9-9-14-15,0 6-5 16,-13-9-3-16,-1 3-1 15,-14-5 0-15,-5 2-8 16,-11 0 5-16,-11-4 20 16,-6 2 16-16,-14-5 0 15</inkml:trace>
  <inkml:trace contextRef="#ctx1" brushRef="#br1" timeOffset="9734.5015">18398-868 83 0,'0'0'36'0,"-2"-21"5"16,2 21-9-16,33 10-11 0,1 16-5 15,2 2-2-15,9 14-2 16,-5 6-12-1,5 13 0-15,0 10 0 16,-5 8 0-16,-7 4 0 0,-6 7 0 16,-11 1 0-16,-5 3 0 15,-10-4 0-15,-4-2 0 16,-12-5 0-16,-4-8 0 16,-5-8 0-16,-1-10 0 15,1-10 0-15,-1-9 0 16,9 0-17-16,-4-17-17 15,20-21-1-15,-20 15-9 16,20-15-3-16,-11-33-1 0,8-3 19 16</inkml:trace>
  <inkml:trace contextRef="#ctx0" brushRef="#br0" timeOffset="6703">280 6315 15,'0'0'29,"11"-36"0,-5 15 0,-6 21-6,7-42-2,-7 42-4,7-48-3,1 25-3,-14-14-4,7 9 1,-13-11-5,5 8 2,-11-8-3,-1 7 1,-6 4-2,-6 5 0,-6 5 0,-3 8 0,-5 8 0,-3 11-1,1 12 1,3 14-1,4 11 1,5 12-2,5 13 1,10 10-1,9 5 2,8 8-2,12-1 1,9-8 0,10-10 0,9-8 0,9-17 1,5-17-1,5-19 0,2-17 1,-1-17-1,-8-11 0,-5-13 0,-8-11-1,-10-5 1,-7-5-1,-7 3 1,-7 4-1,-5 7 1,-2 7 0,-1 10-1,-1 13 1,4 21 0,0 0 0,-6 20 0,6 8 1,6 11-1,4 3 0,3 9 1,5 4-1,6-3 0,1 0 1,3-7-2,0-9-1,3 1-5,-15-25-21,12-1-11,-7-22 2,-1-7-2</inkml:trace>
  <inkml:trace contextRef="#ctx0" brushRef="#br0" timeOffset="6937.375">863 6117 96,'0'0'37,"0"0"1,13 9-2,8-16-34,13-2-1,7 2-2,2-11-2,12 20-9,-17-9-24,5 5 0,-14 2 0,-9 4-2</inkml:trace>
  <inkml:trace contextRef="#ctx0" brushRef="#br0" timeOffset="7124.875">969 6332 93,'-1'25'38,"8"-6"-2,7-8 1,9-6-35,10-1-3,-1-15-7,14 2-27,-5-7-1,2-3 0,-5-9-2</inkml:trace>
  <inkml:trace contextRef="#ctx0" brushRef="#br0" timeOffset="8640.5">1608 5944 70,'0'0'36,"8"16"1,21-16 0,18 6-21,11-17-8,29 9-1,12-15-1,20 4-2,10-6-1,9 0-1,-2-1-1,0 1-1,-8 3 0,-13 0-1,-17 9-2,-23-4-1,-12 15-3,-30-13-15,-7 16-16,-26-7 0,-4 18 1,-20-4-1</inkml:trace>
  <inkml:trace contextRef="#ctx0" brushRef="#br0" timeOffset="7890.5">2353 5391 78,'0'0'37,"-10"-25"0,10 25 0,-35-42-26,27 24-4,-10-13-2,5 4-3,-7-6 0,-1 3-1,-7 0-1,-6 3 0,-4 6-1,-7 7 1,-5 7 0,-6 11 0,0 12 0,0 10 0,6 11-1,5 9 2,12 7-1,12 8 0,14 3 0,20-2 0,16-4 0,13-11 1,14-10-1,10-9 0,6-17 0,4-16 0,-3-13-1,-6-14 1,-10-8-1,-11-13 0,-13-7 0,-19-9-1,-9-1 1,-14-6 0,-7-1 0,-5-3 0,-1 10 1,1 10 0,2 10 1,3 13 0,5 13 0,11 24 0,0 0 0,-1 31 0,7 5-1,7 10 1,5 8 0,4 8-1,2 5 1,2 2 0,1-9 0,2-2 0,-2-5-2,-4-11 1,-1-5-3,-5-21-5,11 1-19,-12-20-11,0-10 1,-5-13-1</inkml:trace>
  <inkml:trace contextRef="#ctx0" brushRef="#br0" timeOffset="8265.5">2654 5143 91,'6'30'37,"-6"-30"0,-3 35 1,0-19-31,17 15-2,0-2-1,8 4-1,3 1-2,4 3 1,0-4-1,3 1 0,-1-8-1,0-5 1,-4-7-1,-3-5 0,-1-7 0,-4-9 0,-4-7 0,-3-4-1,-3-3 1,-3-6-1,-3-4 1,-3-5-1,-2 1 1,1-4-1,1 2 1,-2-1-1,2-1 1,2 5 0,1 6-1,0 4-1,-3 24 0,4-29-3,-4 29-9,0 0-22,0 0-2,6 20 1,-6-20-1</inkml:trace>
  <inkml:trace contextRef="#ctx0" brushRef="#br0" timeOffset="9374.8748">2349 6711 64,'9'-16'34,"-8"-5"-7,-1 21 0,2-30-5,-2 30-7,-5-28-4,5 28-4,-16-39-2,4 18-2,-7-5-1,0 3 0,-8 0-1,-2 3-1,-4 5 0,-4 6 0,2 10-1,-3 12 1,1 10 0,0 10-1,6 15 1,4 6 0,7 10 0,6 3 0,8 0-1,8-4 2,8-5-1,9-8 0,7-15 0,7-12 0,7-14 0,2-13 0,-1-12 1,3-12-1,-5-12 0,-4-11-1,-6-11 1,-5-5-1,-6-7 0,-5-4 0,-1-1 1,-6-2-2,0 7 2,-3 5-1,-2 15 1,1 9 0,-2 14 0,1 11 1,-1 20-1,0 0 0,0 0 1,9 43 0,-5-5-1,5 14 2,2 6-2,0 10 2,4 5-2,4 1 2,0-2-2,5-5 1,1-9-1,3-14 0,2-9-2,-2-17-1,4-7-2,-10-27-7,15 5-20,-12-19-6,-1-3 1,-8-13-1</inkml:trace>
  <inkml:trace contextRef="#ctx0" brushRef="#br0" timeOffset="9921.75">2774 6501 89,'-30'20'37,"14"-4"1,16-16 0,0 0-29,32-11-6,14-3-2,13-4-3,3-6-2,18 15-11,-14-12-22,4 3 0,-13-1-1,-5 3 0</inkml:trace>
  <inkml:trace contextRef="#ctx0" brushRef="#br0" timeOffset="9703">2817 6149 92,'-14'7'37,"-1"2"0,8 8 1,-2 3-33,12 15 0,-3 4-2,6 10 0,4 6-2,5 8 1,0 1-1,3-1 1,2-1-2,4-4 1,1-9 0,5-3-1,2-11 1,3-6-1,4-12 0,4-6-1,4-9 0,-2-9-2,7-4-1,-11-19-6,13 16-16,-19-23-13,-1 3 1,-18-4-1,-9-3 2</inkml:trace>
  <inkml:trace contextRef="#ctx0" brushRef="#br0" timeOffset="10453">3929 6170 94,'-7'26'38,"10"-4"0,11-17-1,16-3-33,16-6-10,-1-12-23,16 0-8,1-6 1,0-5-3</inkml:trace>
  <inkml:trace contextRef="#ctx0" brushRef="#br0" timeOffset="10296.75">3861 5913 99,'-19'14'37,"19"-14"3,0 0-3,24 2-32,4-11-2,10 4-2,6-4 0,5-2-3,7 4-1,-10-11-7,7 13-25,-19 0-4,-8 3 2,-11-1-2</inkml:trace>
  <inkml:trace contextRef="#ctx1" brushRef="#br1" timeOffset="11539.8573">5071 5937 144 0,'-2'-16'40'0,"2"16"1"15,0 0-12-15,-4-16-28 16,4 16-1-16,18 1 0 16,-1-1 0-16,6 0 0 15,6 0 0-15,4 0 0 16,3-1 0-16,0-3 0 15,2 0 0-15,-4 3 0 16,0-1-6-16,-9-2-17 16,1 6-6-16,-26-2-3 15,27-2-1-15,-27 2-1 0,0 0-1 16,0 0-1-16,0 0 11 16,0 0 24-16</inkml:trace>
  <inkml:trace contextRef="#ctx1" brushRef="#br1" timeOffset="12232.8417">5740 5529 177 0,'0'0'34'0,"-20"19"0"16,19 8-24-16,2 8-10 0,8 8 0 15,6 11 0-15,3 11 0 16,4 10 0 0,1 6 0-16,-1 2 0 15,-1-6 0-15,1-1 0 0,-4-8 0 16,-3-7 0-16,-3-14 0 16,-1-15 0-16,-2-12 0 15,-9-20 0-15,0 0 0 16,16 0 0-16,-10-18 0 15,-5-9 0-15,-1-9 0 16,0-7 0-16,-3-5 0 16,-1-8 0-16,-1-4 0 15,-1-3 0-15,-1 0 0 0,4-1 0 16,-1-3 0-16,4 1 0 16,4 1 0-1,3 2 0-15,4 5 0 16,5 6 0-16,2 3 0 0,4 8 0 15,3 10 0-15,0 10 0 16,0 8 0-16,6 11 0 16,3 8 0-16,2 12 0 15,4 5 0-15,2 11 0 16,3 8 0-16,0 5 0 16,4 7 0-16,-3 1 0 15,-2 1 0-15,-3 0 0 16,-1 0 0-16,-4-2 0 15,-2-6 0-15,-3-3 0 16,-4-5 0-16,-5-6 0 16,-1-5 0-16,-4-9 0 15,-5-4-1-15,-12-16-13 0,18 0-9 16,-18 0-7-16,4-25-2 16,-6 7 0-16,-11-8-2 15,-1 1 0-15,-8-2-2 16,-3 0 18-16</inkml:trace>
  <inkml:trace contextRef="#ctx1" brushRef="#br1" timeOffset="12431.9755">6128 5851 190 0,'0'0'36'0,"0"0"-7"16,35-26-29-16,4 19 0 16,15 2 0-16,10 1-8 15,-5-3-13-15,11 5-8 16,-12-3-3-16,-2 5-1 16,-18 0-1-16,-6 2 0 15,-15-2-2-15,-17 0 11 16</inkml:trace>
  <inkml:trace contextRef="#ctx1" brushRef="#br1" timeOffset="12874.2737">7572 5093 131 0,'-22'-12'35'16,"-7"1"-2"-16,0 9 0 15,-7 7-14-15,7 15-15 0,2 14-4 16,4 8 0-16,-2 5 0 15,1 12 0-15,4 6 0 16,2 10 0-16,6 3 0 16,4 3 0-16,10 5 0 15,5 2 0-15,10 2 0 16,6-4 0-16,11-6 0 16,8-8-1-16,5-11 2 15,3-11-1-15,-1-10 0 16,3-15 0-16,-1-12-10 15,-6-19-12-15,0-3-8 16,-9-16-6-16,-3-2-3 16,-4-11-3-16,-6-5 0 0,-1-4 9 15</inkml:trace>
  <inkml:trace contextRef="#ctx1" brushRef="#br1" timeOffset="13523.5053">7989 5502 178 0,'-13'-17'41'16,"6"-6"-7"-16,12 0-32 15,11 3-2-15,10-4 0 0,8 1 0 16,2 0 0-1,6-1 0-15,1 1 0 16,0 1 0-16,-1 6 0 16,-3 4 0-16,-3 6 0 0,-1 6 0 15,-5 7 0-15,-3 8 0 16,1 8 0-16,-5 8 0 16,0 6 0-16,-3 7 0 15,0 8 0-15,-2 2 0 16,-5 7 0-16,-4 0 0 15,-6 0 0-15,-4 4 0 16,-7-2 0-16,-4 2 0 0,-6-4 0 16,-7-5 0-1,-3-6 0-15,1-3 0 16,0-6 0-16,2-6 0 16,3-8 0-16,3-11-1 15,19-16 1-15,-24 18-1 0,24-18 1 16,0 0-1-16,-4-16 1 15,4 16 0-15,22-29 0 16,-2 13 0-16,5-1 1 16,6 3-1-16,5 0 0 15,6 3 0-15,1 4 0 16,0 1 0-16,4 6-1 16,-4 2 1-16,1 5 0 0,-1 2 0 15,-5 4 0 1,-2-1-1-16,-5-3 2 15,-4 4-1-15,-6-4-7 16,1 2-10-16,-22-11-7 0,27 2-7 16,-27-2-1-16,14-17-1 15,-12-2-1-15,5-5 0 16,-3-10 5-16</inkml:trace>
  <inkml:trace contextRef="#ctx1" brushRef="#br1" timeOffset="13826.9199">9041 5514 153 0,'0'0'42'16,"19"-20"-3"-16,5 17-18 15,10-3-21-15,4 1 0 16,5 1 0-16,2 3 0 16,4 2-7-16,-5-4-9 15,-1 6-6-15,-11-4-4 16,-1 6-4-16,-9-5-2 16,-4 2-1-16,-18-2 1 15,0 0 8-15,16 2 5 16,-16-2 6-16,0 0 13 15</inkml:trace>
  <inkml:trace contextRef="#ctx1" brushRef="#br1" timeOffset="14123.1194">9205 5561 160 0,'-13'20'32'0,"1"-2"1"16,8 14-6-16,6 2-27 16,5 8-1-16,4 5 0 15,1 5 1-15,6 0-1 16,-1 2 2-16,3-4-2 16,-6-3 1-16,0-4 0 0,-1-7 0 15,-4-7 0-15,0-11-7 16,-9-18-9-16,16 11-8 15,-16-11-4 1,17-22-4-16,-8-1-6 0,0-10-1 16,1 3 0-16,5-6 14 15</inkml:trace>
  <inkml:trace contextRef="#ctx1" brushRef="#br1" timeOffset="14430.3274">9493 5635 141 0,'0'0'41'0,"-3"-20"-5"16,3 20-8-16,0 0-21 15,9 18-7 1,0 0 0-16,4 9-1 16,1 5 1-16,2 8-1 0,0 5 1 15,1 3-1-15,-1 6 1 16,0-1 0-16,-3-1 0 15,-1-5 0-15,1-2 0 16,-4-8 1-16,2-10-1 16,2-7 0-16,-13-20-3 15,18 11-13-15,-18-11-9 16,23-22-7-16,-10 1-1 0,-4-12-7 16,0 3-1-1,-4-6-2-15,2 0 26 16</inkml:trace>
  <inkml:trace contextRef="#ctx1" brushRef="#br1" timeOffset="15068.8452">10125 5732 187 0,'0'0'33'16,"0"0"-2"-16,0 0-30 16,23 4-1-16,8-8 1 15,7-1-1-15,4-6-3 16,4 2-15-16,0-7-8 0,1 7-6 16,-10-4-7-1,-1-1-3-15,-7-1 1 16,-2 1-2-16</inkml:trace>
  <inkml:trace contextRef="#ctx1" brushRef="#br1" timeOffset="14875.0919">10199 6153 139 0,'0'0'40'0,"0"0"0"15,0 0-12-15,13-20-22 16,-13 20-5-16,10-34-1 0,-4 7 0 16,-2-7 1-16,-1-2-1 15,-3-6 0-15,-2-1 0 16,-3-4 0-16,-2-3 0 15,-2 2 0-15,0-1 0 16,-2 0 0-16,2 1 0 16,3 1 0-16,3 2 0 15,6 2 0-15,5 1 0 16,4 5 0-16,8 6 0 16,5 4 0-16,2 7 0 15,2 4 0-15,4 14-17 16,-6 0-9-16,2 15-4 15,-13 0-2-15,0 8-1 0,-12 3 0 16,-2 4-2-16,-10-1 7 16,-4-1 10-16,-3 2 16 15</inkml:trace>
  <inkml:trace contextRef="#ctx1" brushRef="#br1" timeOffset="15867.895">10798 4821 172 0,'-18'-18'41'15,"18"18"-5"-15,0 0-30 0,25 26-6 16,6 1 0-16,5 14 0 16,7 15 0-16,6 10 0 15,0 14 0-15,0 2 0 16,-6 10 0-16,-3 0 0 15,-8 1 0-15,-5-4 0 16,-9-7-1-16,-3-2 0 16,-8-3 0-16,-4-2 0 15,-3-3 1-15,-7-3-1 16,-2-8 1-16,-2-3 1 16,-1-8-1-16,-1-9 0 15,4-12 1-15,-2-9-1 16,11-20-7-16,0 0-13 0,0 0-8 15,9-29-4-15,6-3-1 16,-3-15-4-16,5-7-6 16,-1-7-1-16</inkml:trace>
  <inkml:trace contextRef="#ctx1" brushRef="#br1" timeOffset="16426.2723">11289 4910 147 0,'-2'-26'40'15,"2"-1"-3"-15,7 6-14 16,1-1-15-16,6 2-8 15,6 2 0-15,3-1 0 16,4 1 0-16,4 3 0 16,1 6 0-16,-1 2 0 15,0 7 0-15,-4 4 0 16,-4 7 0-16,-5 8 0 16,-7 7 0-16,-9 2 0 15,-6 3 0-15,-6 7-1 16,-5-2 1-16,-5 1 1 0,-1-1-2 15,-3 0 2-15,1-3-1 16,1-3 0-16,4-4 0 16,2-5 0-16,3-3 0 15,13-18 0-15,-9 25 0 16,9-25 0-16,0 0 0 16,25 18 0-16,-5-12 0 15,6-3 0-15,4 1 0 16,6 0 0-16,4-1 0 15,1 1 0-15,5-1 0 16,-7-1 0-16,-1 4 0 16,-4-5 0-16,-6 5 0 0,-9-3 0 15,-19-3-21-15,11 18-12 16,-11-18-7-16,-21 15-3 16,1-12-2-1,0 3-1-15,-2-12 20 16</inkml:trace>
  <inkml:trace contextRef="#ctx1" brushRef="#br1" timeOffset="17359.8258">12245 5543 154 0,'-5'-20'39'16,"5"20"-6"-16,-18-32-17 15,18 32-7-15,-9-18-6 16,9 18-3-16,0 0 1 16,-20-9-2-16,20 9 1 15,-24 14 0-15,6 4-1 0,-1 6 1 16,-5 8-1-16,1 8 0 15,1 5 1-15,0 7 0 16,2 5 0-16,8 8 0 16,5 3 0-16,5-1-1 15,13 0 2-15,10-8-1 16,8-5 0-16,7-7 1 16,11-11-1-16,6-11 0 15,-1-11 0-15,0-12-11 16,2-2-11-16,-9-14-7 15,-1-2-5-15,-8-11-4 16,-7-4-2-16,-6-5-1 16,1-4 5-16</inkml:trace>
  <inkml:trace contextRef="#ctx1" brushRef="#br1" timeOffset="17870.1678">12893 5640 154 0,'-14'-16'40'0,"-8"-2"-8"16,6 5-14-16,-6 3-11 0,6 4-6 15,-6 6-1 1,2 4 0-16,-1 7 0 0,-5 5-1 15,3 4 1-15,-2 8-1 16,1 8 1-16,3 6 0 16,1 8 0-16,11 6 0 15,3 3 0-15,13 1 1 16,17-3-1-16,8-6 1 16,12-10 0-16,8-9 1 15,4-17-2-15,0-12 0 16,-2-15 0-16,-3-12 0 15,-12-12 0-15,-6-3 0 16,-12-6 0-16,-10-6 0 0,-5 1-1 16,-10-2 0-16,-5 3 0 15,-7 6-1 1,-2 4 2-16,-6 4 0 16,1 7-1-16,-1 6 2 0,1 8-2 15,1 3 1-15,22 11-13 16,-25-2-7-16,25 2-8 15,0 0-3-15,7 25-1 16,-7-25 0-16,27 16-1 16,-7-12 1-16,5-2 10 15</inkml:trace>
  <inkml:trace contextRef="#ctx1" brushRef="#br1" timeOffset="18382.5128">13402 5484 146 0,'0'0'34'0,"0"-22"-1"0,0 22-2 16,-24-9-20-16,5 11-11 15,2 3 0-15,-4 2 0 16,-1 6 0-16,-3 1 0 16,1 4 0-16,-1 0-1 15,2 2 1-15,3 0 0 16,9-2 0-16,0 0-1 15,11-2 1-15,0-16 0 16,25 25 0-16,1-14 0 16,11-4 0-16,9 1 0 15,1-3 0-15,8 0 0 16,5 3 0-16,-2 2 0 16,1 1-1-16,-1 2 1 0,-6 5 0 15,-3 2 0-15,-9 3 0 16,-6 4-1-16,-9 2 0 15,-5 5 1-15,-9 4-1 16,-9-1 1-16,-8 3 0 16,-6-4-1-16,-6-2 1 15,-8 0 0-15,-1-7 0 16,-5-10 0-16,-1-10 1 16,1-7-1-16,1-6 0 15,1-4 1-15,3-7-1 16,3-6 0-16,11 3-10 15,-1-7-10-15,10 7-7 16,3-3-5-16,6 1 1 0,2-3-3 16,9 5 1-16,1-5-2 15,4 0 9-15</inkml:trace>
  <inkml:trace contextRef="#ctx1" brushRef="#br1" timeOffset="19059.4394">14853 4935 162 0,'-27'-6'39'16,"-2"-1"-6"-16,3 13-19 16,-1 4-10-16,2 8-4 15,-4 13 0-15,2 7 1 16,2 12-1-16,1 6 0 16,5 11 0-16,2 5 0 0,7 7 0 15,4 2 0 1,6-2 0-16,7-2-1 15,6-3 1-15,7-6-1 0,1-1 1 16,7-6-1-16,0-9 0 16,5-3 0-16,1-6-5 15,-3-16-9-15,7 0-8 16,-11-14-6-16,7-10-4 16,-5-14-5-16,3-7-2 15,-3-12-1-15,4-10 19 16</inkml:trace>
  <inkml:trace contextRef="#ctx1" brushRef="#br1" timeOffset="19687.2229">15228 5356 180 0,'0'0'41'15,"-27"-29"-7"-15,27 29-34 16,9-22 0-16,9 12 0 16,4-1 0-16,3 0 0 15,4-1 0-15,1-1 0 16,3 0 0-16,-1 1 0 16,-1-1 0-16,0 8 0 15,-2 7 0-15,-1 5 0 16,-2 7 0-16,-3 10-1 15,-1 4 1-15,-4 8-1 0,-4 9 0 16,-5 2 1-16,-5 3 0 16,-6 3 0-16,-5-1 0 15,-6 2 0-15,-5-2-1 16,-5 2 1-16,-6-4-1 16,-2 1 1-16,-1-5-1 15,-3 1 1-15,3-4 0 16,1-5 0-16,4-4 0 15,4-8 0-15,7-5-1 16,16-21 2-16,-18 15-1 16,18-15 0-16,0 0 1 15,28-26-1-15,-4 10 1 0,7-2-1 16,3 0 1-16,5 4-1 16,7 3 1-16,4 4 0 15,1 3-1-15,1 6 0 16,0 3-1-16,-3 4 1 15,0 6-1-15,-8-1 0 16,-6 2 1-16,-5-1-1 16,-6-3 0-16,-8-1 1 15,-16-11-1-15,18 9-13 16,-18-9-11-16,0 0-5 16,22-18-3-16,-17-3-6 15,2-5-1-15,2-6-1 16,4-4 16-16</inkml:trace>
  <inkml:trace contextRef="#ctx1" brushRef="#br1" timeOffset="19959.2084">15910 5448 157 0,'-20'-31'41'15,"20"31"-1"-15,15-32-23 16,8 19-17-16,15 4 0 16,5 0 0-16,6 2 0 15,3-2 0-15,4 2 0 0,-3 1 0 16,-7 4 0 0,-8-3-8-16,-3 9-12 15,-14-4-8-15,-21 0-4 16,18 7-1-16,-18-7 0 0,0 0 0 15,-19 11-2-15</inkml:trace>
  <inkml:trace contextRef="#ctx1" brushRef="#br1" timeOffset="20223.4331">16110 5394 154 0,'-23'18'33'0,"12"10"-1"15,-3-1-3-15,8 13-25 16,6 3-4-16,4 4 1 16,3 0-2-16,6-2 1 15,1-2 0-15,0-5-1 0,1-6 1 16,-1-7-1-16,1-5-1 16,-15-20-13-16,27 18-11 15,-27-18-5-15,31-14-2 16,-15-4 0-16,4-6-8 15,1-4 0-15,5-3 14 16</inkml:trace>
  <inkml:trace contextRef="#ctx1" brushRef="#br1" timeOffset="20471.5991">16451 5467 148 0,'0'0'41'16,"0"0"-6"-16,0 0-13 0,0 22-17 15,6 5-5-15,-1 5-1 16,2 6 1-16,2 7 0 16,2 2-1-16,-2 2 0 15,0-4 1-15,2-1-1 16,-2-4 1-16,2-8 0 16,-2-5 1-16,4-9-1 15,-13-18-10-15,25 17-13 16,-7-17-8-16,-18 0-1 15,31-27-2-15,-15 3-2 16,5-6 0-16</inkml:trace>
  <inkml:trace contextRef="#ctx1" brushRef="#br1" timeOffset="22651.7843">17014 5680 162 0,'0'0'34'0,"0"0"-2"15,26-9-10 1,-1 7-22-16,9 2 0 0,4-4-11 15,13 8-12 1,-3-9-6-16,5 5-3 0,-8-6-6 16,2 1-3-16,-8-2-1 15,1-2 9-15</inkml:trace>
  <inkml:trace contextRef="#ctx1" brushRef="#br1" timeOffset="22435.8023">17186 6011 156 0,'-2'-20'40'15,"2"20"-4"-15,-15-22-20 16,15 22-15-16,-9-21-1 15,9 21 2-15,2-33-1 16,2 12 0-16,3-3 0 16,-1-4-1-16,-1-8 1 15,-1-6-1-15,-4-4 0 16,0-5 0-16,-2-3 0 16,-4-3 0-16,3-1 0 15,1 2 0-15,2 2 0 16,9 6 0-16,5 6 0 15,6 8 0-15,7 9 0 16,8 9 0-16,1 12 0 0,3 10 0 16,1 8-8-16,7 15-11 15,-13-1-6 1,2 12-7-16,-12-4 1 16,-6 4-1-16,-15-8-1 0,-6 2-1 15,-13-5 9-15,-13-6 10 16</inkml:trace>
  <inkml:trace contextRef="#ctx1" brushRef="#br1" timeOffset="23078.0697">18007 5187 160 0,'0'0'40'0,"0"0"-7"16,-17-2-18-16,17 2-10 15,-14 40-5-15,9-8 0 16,-4 6 0-16,1 5 0 16,-2 4 1-16,1 3-1 15,-2 2 1-15,2 2-1 16,-2 0-1-16,4-2 0 0,3-1 0 16,6-3 1-16,7-6-2 15,7-3 2 1,9-1-1-16,6-9 0 15,5-4 2-15,6-3-1 0,3-8 1 16,2-1-1-16,1-6 1 16,1-5-1-16,0-10 0 15,0 1 0-15,-1-4 0 16,3-1-12-16,-12-6-9 16,3 7-6-16,-13-9-4 15,-2 6-1-15,-16-2 0 16,-11 16-2-16,3-33 1 15,-13 17 11-15</inkml:trace>
  <inkml:trace contextRef="#ctx1" brushRef="#br1" timeOffset="23315.2311">17960 5653 163 0,'0'0'34'16,"-2"-20"-1"-16,2 20-9 16,40-9-23-16,-2 9-1 15,3-2-10-15,13 6-11 16,-1-4-7-16,8 2-3 16,-7-4-3-16,-2-2-6 15,-5-5 0-15,-5 0-2 16,-4 0 34-16</inkml:trace>
  <inkml:trace contextRef="#ctx1" brushRef="#br1" timeOffset="23742.5171">18456 4687 163 0,'0'0'41'16,"0"0"-4"-16,40-4-23 0,-11 26-14 16,8 6 0-16,12 10 0 15,0 14 0-15,5 15 0 16,-2 12 0-1,-3 11 0-15,-2 0 0 0,-9 7 0 16,-4 0 0-16,-9 0 0 16,-8-7-1-16,-6-9 1 15,-6-10 0-15,-9-12-1 16,-3-5-1-16,-4-9 2 16,-1-6-1-16,-3-8 1 15,1-6 0-15,1-9 0 16,13-16-2-16,0 0-14 0,-16 4-12 15,16-4-3-15,4-27-2 16,3 9-1-16,-2-5-3 16,8 1-1-1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28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 9 59,'3'-21'36,"-3"21"-1,0 0-3,-6-16-11,6 16-6,0 0-5,2 21-2,-2-21-3,0 32 0,1-10-2,4 8 0,4 6-1,5 8 1,3 2-1,5 8 0,-2 3 0,2 1 0,4 7-1,0 2 0,2-2 0,2 0 0,-2-1-1,1-4 1,2-6-1,-3-6 0,-3-9 1,0-8-1,-4-8 0,-2-7 0,-1-10 1,-2-12-1,-1-10 0,-2-12 0,-3-11 0,-1-10 0,-3-13 0,-3-8 0,-1-8 0,-4-5-1,1 2 1,-1 2-1,4 2 1,-1 6-1,1 11 0,2 7 0,2 13 1,0 8-1,3 9 0,-2 7-1,-7 16 0,16-10-1,-1 17-4,-15-7-11,22 3-20,-22-3-3,27 20 2,-27-20-1</inkml:trace>
  <inkml:trace contextRef="#ctx0" brushRef="#br0" timeOffset="1031.25">1543 210 78,'0'0'35,"0"0"1,0 0 0,0 0-24,18 8-4,8-1-4,1-3-1,8 3-2,2-2 0,2-1-4,6 8-3,-11-15-16,3 10-14,-4-4 1,-5-3-3,-8-2 4</inkml:trace>
  <inkml:trace contextRef="#ctx0" brushRef="#br0" timeOffset="1234.375">1660 419 93,'-28'27'38,"8"-6"-2,20-21 2,-1 26-28,19-31-6,19-4-2,8-1-4,5-11-8,12 6-26,-3-4-2,-4 0 1,-8-4-1</inkml:trace>
  <inkml:trace contextRef="#ctx0" brushRef="#br0" timeOffset="609.375">1314 682 74,'-23'12'37,"23"-12"-1,-25 2 1,25-2-19,-25-14-10,25 14-3,-17-18-1,17 18-1,-17-24-1,17 24-1,-30-20 0,10 13 0,-4 2 0,-1 7 0,-3 3-1,0 7 1,-2 4 0,2 7 0,2 9-1,5 5 1,3 3 0,7 4 0,3 2-1,11 4 1,7-1 0,10-5 0,3-5-1,8-6 1,2-8-1,5-7 1,0-10 0,-1-8-1,-3-8 1,-4-8-1,-7-7 0,-2-9-1,-6-5 1,-8-9-1,-5-5 1,-7-5-2,-2 3 2,-7 0-1,0 2 0,-4 3 0,-3 11 0,1 6-1,1 16-1,-2 1-2,21 14-7,-30 7-24,30-7-2,-4 16 0,4-16 0</inkml:trace>
  <inkml:trace contextRef="#ctx0" brushRef="#br0" timeOffset="2203.125">2726-453 55,'0'0'33,"-19"5"0,19-5 2,0 0-18,-15-12-4,15 12-5,8-21-1,-8 21-2,17-28-2,-2 10 0,0-3-1,6-4-1,2 2 0,2 2-1,3 7 0,2 3 0,-1 8 0,4 6-1,-1 8 1,-4 10 0,-1 7 0,-4 11 1,-5 7 0,-5 7 0,-5 5 0,-10 4 0,-5 1 0,-6 1 1,-6-6-2,-5-2 2,-4-8-2,-2-1 1,-2-4 0,-1-6-1,1-7 0,1-6 0,2-3 0,2-3 0,6-4-1,2-9 0,19-5 0,-19 6 0,19-6 0,0 0 0,0 0 1,27-11 0,-4 4-1,10 2 2,5-1-1,9 5 0,6-1 1,8 2 0,-4 5-1,4 4 1,-4 3 0,-2 2-1,-8 1 1,-6-3-1,-8 0 0,-12-3-1,-2-2-1,-19-7-3,14 7-8,-14-7-24,-14-23 0,3-3 0,6-4-1</inkml:trace>
  <inkml:trace contextRef="#ctx0" brushRef="#br0" timeOffset="2515.625">3448-289 62,'0'0'34,"0"0"-2,16-5 1,0 10-18,2-17-9,17 8 0,-5-7-2,10 11-2,-2-5 0,6 3 0,-4 1-2,0-1 0,-3 5-1,-8-4-3,4 9-3,-15-15-4,7 18-9,-25-11-14,16 2 1,-16-2-1,0 0 2</inkml:trace>
  <inkml:trace contextRef="#ctx0" brushRef="#br0" timeOffset="2796.875">3594-344 62,'-24'14'35,"4"4"1,6 7-1,4-10-11,11 22-16,-2-1-1,11 13-2,-2 4-2,5 7 0,-1-2-1,1 4 0,-3-6-1,1-7 0,-2-4-1,-4-12-2,4-12 0,-9-21-4,19 13-9,-16-31-24,11-12 3,-2-16-2,2-7 1</inkml:trace>
  <inkml:trace contextRef="#ctx0" brushRef="#br0" timeOffset="3031.25">3771-263 91,'-19'7'37,"19"-7"-1,-17 25 1,19-7-29,-5-2-3,9 10-1,1 0-2,5 8-1,0-1 0,3 4 0,-1 4 0,1-4-1,0 0 0,-3-5-2,0-6 0,-5-10-3,6 3-4,-13-19-24,0 0-4,15-23 0,-8 2 0</inkml:trace>
  <inkml:trace contextRef="#ctx0" brushRef="#br0" timeOffset="3687.5">4453-522 94,'-20'-5'37,"0"-2"0,20 7 2,-24 0-32,29 23-1,-1-2-2,8 18-1,1 5-2,3 7 2,3 7-2,-1 4 1,-2-1-1,-1-2 0,-3-5 0,0-3 0,-3-7-1,-2-5 1,-3-11-1,-1-6 0,-3-22 0,3 21 0,-3-21-1,0 0 1,-4-34-1,1 9 0,-2-4 0,0-8 0,0-8-1,-1-7 1,2-7 0,1-8-1,1-3 2,2-2-1,5 1 0,2 2 1,5 6 0,3 8 1,4 11-1,6 14 1,3 11 0,5 14 0,0 10 0,4 14-1,2 17 1,1 11 0,-1 11 0,1 11 0,-1 3-1,0 2 1,-2 0 0,-1-3 0,-4-8-1,-1-3 1,-4-14-1,-4-4 0,-4-8-1,-7-11 0,-3-4-3,-9-19-2,9 16-16,-9-16-18,-19-30 1,-2 0 0,2-3-1</inkml:trace>
  <inkml:trace contextRef="#ctx0" brushRef="#br0" timeOffset="3875">4662-171 93,'-18'21'38,"18"-21"1,2 18-2,17-22-29,18 2-6,12-1-3,1-9-8,18 8-27,-12-5-2,-8 7 0,-14-1 0</inkml:trace>
  <inkml:trace contextRef="#ctx0" brushRef="#br0" timeOffset="4906.25">3638 1091 77,'0'0'37,"16"0"0,1-5 1,17 6-25,-6-15-4,20 11-2,-1-8-1,14 6-2,-1-4-2,5 4 0,-4-2-2,-1 1 0,-2 3-2,-9-2 0,-5 3-2,-15-5-2,1 12-3,-30-5-10,20-7-19,-20 7 0,-14 7 1,-5-3 1</inkml:trace>
  <inkml:trace contextRef="#ctx0" brushRef="#br0" timeOffset="5156.25">4072 1089 66,'-12'18'36,"0"10"-1,5 4 1,-9-4-23,22 23-3,-8-11-4,12 15-2,-1-6-1,9 6-1,-3-6-1,2-1 0,-2-4-1,-3-7 0,0 0-3,-9-19-5,9 1-28,-12-19-1,0 0 0,-8-23-1</inkml:trace>
  <inkml:trace contextRef="#ctx0" brushRef="#br0" timeOffset="8203.125">2676 3250 59,'12'-35'33,"13"8"-1,-3-10 0,5 2-26,11 12-2,-2 0 0,3 11-2,0 3 0,-1 12-1,-5 10 1,-1 10-1,-8 7 1,-4 14 0,-6 3 0,-7 10 0,-6 3 0,-5 8 0,-11-4-1,-3 3 1,-5-7-1,-2-2 0,-3-7 0,-3-2 0,-2-10-2,4-7 1,1-6 0,3-5-1,6-5 0,1-7 0,5-2 0,13-7 0,0 0 1,0 0 0,0 0-1,26-14 2,-1 9-1,8 1 2,9-1-1,10 5 1,6-2-1,9 4 1,0 1-1,2 3 0,-2 3 0,-7-2-1,-8 3-1,-11-3-1,-8 6-1,-17-13-3,1 15-14,-17-15-15,0 0 0,-8-19 0,0-6 0</inkml:trace>
  <inkml:trace contextRef="#ctx0" brushRef="#br0" timeOffset="8531.25">3578 3292 65,'0'0'36,"0"0"-2,0 0 2,0 0-26,32 7-3,-4-9-2,10 8-2,2-8 0,6 5-2,-2-1-1,2 0 0,-2 0-1,-5-4-1,-2 7-3,-15-14-5,7 13-19,-14-4-6,-15 0-1,0 0 1</inkml:trace>
  <inkml:trace contextRef="#ctx0" brushRef="#br0" timeOffset="8781.25">3731 3255 67,'-9'34'35,"2"1"0,2 5 0,1 17-23,-2-11-6,11 15-1,-5-6-2,5 5 0,0-7-1,1-2-1,1-5-2,-2-16-2,8 0-3,-13-30-9,19 3-19,-19-3-1,22-33-1,-10 1 2</inkml:trace>
  <inkml:trace contextRef="#ctx0" brushRef="#br0" timeOffset="9000">3930 3262 69,'6'20'36,"2"9"0,-3 14 1,10 15-26,-9-5-2,10 17-3,-4-6-1,3 6-2,-2-6-1,2-6-1,-3-9-2,-3-15-1,2-6-2,-11-28-6,22 3-21,-13-20-5,0-11-1,0-13 0</inkml:trace>
  <inkml:trace contextRef="#ctx0" brushRef="#br0" timeOffset="9562.5">4777 3008 73,'-4'-17'37,"4"17"0,0 0 1,-5 26-25,1 4-4,13 25-3,-3 5-3,5 19 0,1 2 1,4 7-2,1-1 0,0-6 0,1-9-1,-2-9-1,-2-10 1,-3-16-1,0-10 0,-11-27-1,0 0-1,13-7 1,-12-22-1,-2-18 0,1-11-2,-3-15 1,5-4-1,-4-13 1,6-2 0,1-6 1,5 2 1,3 8-1,7 7 4,6 14-1,4 13 1,7 20 1,0 17-1,5 24 1,0 19-1,2 23 0,-4 18 0,0 16-1,-1 12 2,0 8-2,-5 1 0,1-2 1,-4-9-1,0-8 0,-3-15-1,-6-13-2,0-12-4,-22-45-17,14 29-16,-14-29 1,-8-21-3,-8-9 3</inkml:trace>
  <inkml:trace contextRef="#ctx0" brushRef="#br0" timeOffset="9765.625">5056 3474 86,'-13'10'36,"13"-10"0,22-5 0,27-9-31,7-7-6,10-9-9,14 9-23,-5-1-3,-3 7 0,-13 4 0</inkml:trace>
  <inkml:trace contextRef="#ctx0" brushRef="#br0" timeOffset="6515.625">127 3386 27,'-19'-4'32,"19"4"2,0 0 0,1-26-10,27 27-8,-1-11-5,20 13-4,1-6-1,16 12-1,1-4-1,7 7-2,2-1 1,4 1-2,-1-3 1,0-2-1,-4-4 0,0-1-1,-6-2 1,0-2-1,-7-1 0,-4-4 0,-7 3-1,-11-3-1,-1 7-2,-15-8-1,-1 16-4,-21-8-9,0 0-18,-16 9-1,-9 3 1,-8 6 1</inkml:trace>
  <inkml:trace contextRef="#ctx0" brushRef="#br0" timeOffset="6828.125">662 3551 22,'-20'-23'28,"20"23"1,0 0 3,0 0-14,0 0-3,10 28-4,11 17-3,-10-8 2,16 28-3,-11-4 0,9 28-1,-7-3-2,0 14 0,-8-3-2,0 2 1,-7 1-2,2-6 1,-2-6-2,-2-14-1,2-11 0,0-15-2,6-6-2,-3-24-5,19-4-17,-6-21-9,5-11 1,1-15-2,3-9 2</inkml:trace>
  <inkml:trace contextRef="#ctx0" brushRef="#br0" timeOffset="7203.125">1536 4025 77,'-15'6'36,"15"-6"-1,1 19-3,-1-19-23,43 3-3,-7 5-2,9 0-1,4 3-2,3-6-1,-1 13-4,-12-20-8,3 16-21,-14-2-3,-8-3-1,-20-9 2</inkml:trace>
  <inkml:trace contextRef="#ctx0" brushRef="#br0" timeOffset="7390.625">1596 4372 79,'-13'30'37,"10"-7"-2,3-23 2,25 13-32,6-15-5,13 4-8,1-9-26,5-9 1,4-2-4,-1-8 2</inkml:trace>
  <inkml:trace contextRef="#ctx0" brushRef="#br0" timeOffset="10750">3902 4979 91,'0'0'36,"18"-2"2,-6 27-8,-5-9-20,15 22-2,-6 1-2,8 16-1,-2 1-3,5 6 0,1-2-1,-2-2 0,1-9-1,1-5 1,-2-8-1,3-12 0,-3-10 0,-1-10 0,-1-11 0,1-7 0,-2-11 0,-2-7-1,-2-7 0,-2-8 0,-4-4 0,-1-6-1,-2-1 1,-3 0 0,2 3 0,-3 4 0,0 11 0,-2 5-1,1 13-1,-5 22-1,0 0-2,0 0-12,0 0-20,4 23 2,2 2-2,0 1 2</inkml:trace>
  <inkml:trace contextRef="#ctx0" brushRef="#br0" timeOffset="11234.3748">4733 5300 57,'0'0'33,"0"0"0,0 0 0,19 7-18,-19-7-6,0 0-4,-6-23-1,6 23-2,0 0 0,-16-6-1,16 6 0,-25 14-1,9 1 1,2 4 0,-2 4-1,3 7 2,1 0-1,8 5 1,2 0-1,7 2 1,6-3 1,7 1-1,4-7 0,6 0 1,3-12 0,6-2-1,0-8 0,4-8 0,-4-9 0,3-3-1,-5-7 1,1-5-2,-8-6 1,-5-3-1,-8-2 0,-9-4 0,-10 1-1,-11 1 1,-7 4-1,-8 3 0,-4 9-1,-5 4 0,2 11-2,-2-4-2,19 24-19,-5-10-13,11-2 1,14 0-1,0 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32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-2 172 85,'-17'21'35,"17"-21"2,19 6 1,6-22-28,34 14-2,6-12 0,31 9-2,11-8-1,20 6-2,13-3 0,12 6-1,8-1-1,9 1-1,6-3 0,-1 2 1,-3-2-1,3 0 0,-4-4 1,-4-1-1,-9 1 0,-16-1-1,-17 0 1,-18-1-1,-18 5 0,-24-1-2,-18 9-1,-27-6-2,-8 24-11,-31-14-22,-2 6-1,-16-5 1,-6 6-1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38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0 147 75,'17'-17'38,"9"6"-2,15 2 3,9-10-28,40 10-2,13-8-2,27 4-2,9-1-1,20 5-1,9-1-1,8 3 0,-3 3-2,-7 4 1,-11-2-1,-10 4-1,-12-2 0,-21-3-1,-16 4-1,-26-6-2,-9 12-6,-36-12-22,-9 8-6,-16-3 1,-19 7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8:04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1021 987 90,'-17'9'37,"17"-9"-1,14-27 2,3-8-28,19 5-5,2-12-3,11-4-2,5-2-2,-2-4-3,7 18-10,-22 1-21,-3 8 0,-15 11 0,-19 14-1</inkml:trace>
  <inkml:trace contextRef="#ctx0" brushRef="#br0" timeOffset="-1000">-478 821 47,'0'0'33,"0"0"0,0 0 0,4-16-16,20 18-5,-7-14-4,17 14-2,0-8-2,11 6 0,0-1-2,8 1 1,1-2-2,3 2 0,1-2 0,2-1 0,-1-3 0,2-1-1,-2-2 0,-3 1 0,-5 1-2,-9-2-2,0 10-5,-21-8-23,1 9-2,-9-2-2,-13 0 1</inkml:trace>
  <inkml:trace contextRef="#ctx0" brushRef="#br0" timeOffset="-1703.125">-297 1010 83,'0'0'36,"0"0"-1,19 7-5,-19-7-25,40-16 0,-15 5-3,9 3-1,-1-1-1,1 2 0,-1 0 0,0 3 0,-6 4 1,-2 2-1,-5 5 1,-2 4 0,-5 3 0,-2 7 0,-8 4 0,-3 3 1,-8 3-1,-2 5 0,-5 1-1,-3 0 0,-5 0 0,-2-2 0,-2-2 0,-1-1 0,6-7 0,1-4 0,2-5-1,6-6 1,13-10 0,0 0 0,0 0 1,0 0-1,25-19 1,0 9-1,6-1 1,3 0-1,3 3 1,0 4 0,-3-1 0,-3 5-1,-3 1 1,-5 1-1,-5 0 0,-5-2 1,-13 0-2,13 0 1,-13 0-2,0 0-2,0 0-7,0 0-20,-2-18-5,2 18 1,-11-19-2</inkml:trace>
  <inkml:trace contextRef="#ctx0" brushRef="#br0" timeOffset="-2468.75">20 32 48,'-7'-20'32,"7"20"0,0 0-4,0 0-10,-15-12-4,20 28-5,-5-16-3,-3 37-1,3-11-1,4 13-1,1-2-1,2 9 1,-1-4-2,1 2 1,-2-3-2,1-6 0,1-3-3,-7-32-3,12 39-20,-12-39-10,0 0 1,0 0-2,0 0 2</inkml:trace>
  <inkml:trace contextRef="#ctx0" brushRef="#br0" timeOffset="5109.375">826 2251 78,'0'0'35,"-2"-22"-1,20-4 1,13-7-29,3-12-2,10 1-1,4-3-3,2 1 1,-2 5-1,-8 6 1,-9 9-1,-6 12 0,-6 10 0,-4 11 1,-3 13 0,0 13 0,0 4 0,7 11 0,3 3 1,4 2-2,5 0-2,-2-9-5,10 1-23,-9-9-4,-7-8-2,-6-9-1</inkml:trace>
  <inkml:trace contextRef="#ctx0" brushRef="#br0" timeOffset="4781.25">1153 1939 56,'0'0'34,"0"0"-2,11 19 0,-13 7-12,4 24-13,-11 1-3,4 19-2,-3 6-1,-3 7-1,1-2-2,-3-7-1,5 4-6,-11-22-16,4-12-9,5-14 0,10-30 1</inkml:trace>
  <inkml:trace contextRef="#ctx0" brushRef="#br0" timeOffset="-203.125">1031 256 58,'0'0'34,"0"0"0,0 0 1,0 26-12,4 11-12,-9-4-5,9 20-1,-6 4-2,8 13 0,-6 6-1,8 9 1,-4-1-1,5 1-1,-2-4 0,2-4 0,-1-8-1,-1-9-1,3-11-2,-7-20-6,12-3-23,-15-26-5,0 0 0,7-18 0</inkml:trace>
  <inkml:trace contextRef="#ctx0" brushRef="#br0" timeOffset="218.75">1146 915 99,'-1'24'37,"2"5"2,2-7-2,10 7-31,-4-3 0,9 4-3,3 0-1,7-2-2,1-3-1,1-9-3,11 10-13,-10-24-19,6-6-3,-6-13 2,3-8-1</inkml:trace>
  <inkml:trace contextRef="#ctx0" brushRef="#br0" timeOffset="687.5">1938 412 101,'-25'0'37,"9"18"2,6 12-2,-5 2-30,22 19-3,2 3-2,6 15 0,3 2 0,2 3-1,1-4 0,0-5-1,-1-8 1,-5-10-1,-3-10-1,-5-14 0,-7-23 0,0 0-2,15 0 1,-15-24-1,0-15-1,-6-14 0,2-9 1,-2-12-1,1-3 2,2-4 0,5 1 1,5 6 1,5 14 2,9 18 0,2 16 1,10 22 0,-2 18 0,7 25-1,-3 14 0,1 19 0,-4 9 0,1 7 0,-4 0 0,-1-1-1,-4-10-1,-3-10 0,-2-10-1,-9-24-6,11-3-25,-21-30-6,0 0 0,-11-21-1</inkml:trace>
  <inkml:trace contextRef="#ctx0" brushRef="#br0" timeOffset="859.375">2064 916 102,'0'0'35,"0"0"-1,17 6-7,19-20-48,5-11-14,2-7 2,3-7-4,1-5 2</inkml:trace>
  <inkml:trace contextRef="#ctx0" brushRef="#br0" timeOffset="1281.25">2621 263 90,'-13'-18'36,"13"18"-1,6-30 1,12 12-29,-1-3-4,10 4 0,1-3-2,3 6-1,2 4 0,-1 6 0,-5 4-1,-2 4 1,-6 10 0,-6 3 0,-6 6 0,-7 9 0,-10 5 0,-6 5 0,-5 4 1,-4 3 0,-4-3-1,1-2 1,0-1 0,5-8 0,6-7 0,6-5 0,11-23-1,0 21 1,0-21-1,30-3 1,-2-4-2,1-4 0,8 0-2,-4-6-4,11 15-22,-10-7-9,-3 6 2,-7-1-1</inkml:trace>
  <inkml:trace contextRef="#ctx0" brushRef="#br0" timeOffset="1562.5">3423 679 97,'0'0'37,"0"0"-1,29 1-1,18-10-35,14-6-5,20 11-14,-3-10-16,-1 2 0,-9 1-2,-15 4 2</inkml:trace>
  <inkml:trace contextRef="#ctx0" brushRef="#br0" timeOffset="1718.75">3638 865 77,'0'23'32,"0"-23"-1,34 28-9,-6-22-48,9-20-3,9 1-3,-5-13 0</inkml:trace>
  <inkml:trace contextRef="#ctx0" brushRef="#br0" timeOffset="2203.125">4830-132 91,'-21'-11'37,"4"2"-1,17 9 1,-15 2-30,28 19-1,1 8-3,8 13-2,3 12 0,3 8 0,0 7-1,-2 1 0,-1 3-2,-8-13-3,5 8-15,-15-24-18,-1-12 2,-7-14-2,1-18 0</inkml:trace>
  <inkml:trace contextRef="#ctx0" brushRef="#br0" timeOffset="2406.25">4629 599 89,'-16'14'36,"16"-14"-1,15 6 2,12-17-33,14 0-4,10 3-3,1-12-11,10 11-21,-6 1 0,-9 2-1,-13 3 0</inkml:trace>
  <inkml:trace contextRef="#ctx0" brushRef="#br0" timeOffset="2781.25">4877 865 69,'-6'23'35,"5"-5"0,1-18 1,13 28-22,0-33-7,14 3-2,-2-5-3,8-4 0,-1 1-1,2-1-1,-6 6 0,-4 3 0,-7 6 0,-17-4 0,12 21 0,-18 4 1,-7 1-1,-6 7 1,-5 1 0,1 3 1,-5 0-1,4 4 0,2-1 0,4-3 0,6 0-1,8-7 0,5-4 0,10-6 0,6-10 0,8-10-1,9-5-1,3-16-3,19 7-19,-7-18-13,3-1 1,-4-8-1,0-3 0</inkml:trace>
  <inkml:trace contextRef="#ctx0" brushRef="#br0" timeOffset="3406.25">5602 737 95,'-15'17'38,"6"4"2,-6-1-2,8 20-28,-2-11-6,11 9-2,1 3 0,4 3 0,5 0-2,0-2 1,2-6-1,0-3-1,-1-5 1,-1-10-1,-12-18-1,17 14 0,-17-14 0,14-16 0,-10-2 0,-2-8 0,0-4 1,-4-10-1,-1-5 1,0 0 1,0 2 0,3 3 1,3 6-1,5 8 2,4 10-1,6 18 1,6 12-1,7 12 1,1 10 0,8 6-1,-3 7 1,4 6-2,-1 0 1,-2-4-1,-2-6 0,-8-6-1,-5-7 0,-6-13 0,-4-8-1,-13-11 1,10-16-1,-10-10 0,0-8 0,-1-10 0,4-4 0,3-3 1,2-2 0,9 2 0,3 9 1,7 9 1,2 15 0,7 14 1,-2 12 0,1 11 1,-2 13-1,-4 8-1,-5 2 1,-4 4-1,-2-5-1,-3-4-1,-2-5-2,-4-17-4,15 5-23,-24-20-8,28-14 0,-14-9 0</inkml:trace>
  <inkml:trace contextRef="#ctx0" brushRef="#br0" timeOffset="3718.75">6747 812 95,'0'0'37,"16"20"4,-12-1-3,15 15-29,-4-1-3,12 11-2,4 2-1,7 5-1,3-1 0,5-6-1,0-7-1,0-7 0,-5-11-1,-6-12 0,-7-14 0,-4-11 0,-5-8-1,-10-13 0,-3-7 0,-9-12 0,0-4-1,-9-3 1,3 5-1,-5 0 0,3 9-1,-5-3-4,18 24-16,-5-2-13,3 9 1,3 0-2,7 2 2</inkml:trace>
  <inkml:trace contextRef="#ctx0" brushRef="#br0" timeOffset="4062.5">7383 243 63,'4'-28'36,"8"0"-1,7-4 2,19 11-24,-5-13-2,15 20-3,-6-1-3,5 9-2,-7 8-1,-6 12-1,-15 9-1,-10 7 1,-14 9-1,-8 5 1,-14 7 0,-5 2 0,-5-2 1,3 0 0,-1-9 0,11 1 1,4-12-1,17-4 0,3-27-1,29 23 0,7-22-2,6-9-3,25 6-26,-10-16-10,2 2 1,-14-7-2</inkml:trace>
  <inkml:trace contextRef="#ctx0" brushRef="#br0" timeOffset="7796.875">5774 1912 77,'0'0'39,"-7"-17"-4,7 17 3,0 0-26,3 17-7,-2 10 0,8 11-4,-1 7 1,2 9-2,-1 1 1,0 1-2,-2-1 1,-3-13-3,4 2-7,-14-23-25,6-21-2,0 0 0,-13-7-1</inkml:trace>
  <inkml:trace contextRef="#ctx0" brushRef="#br0" timeOffset="8125">5487 2067 82,'0'0'37,"-15"9"-1,15-9 1,21-28-31,8 5-2,6-9-2,8-1 0,3-6-3,-2 2 2,-5 2-2,-8 0 0,-6 10 0,-8 2 1,-6 7 0,-11 16 0,0 0 1,0 0 0,16 7 1,-6 14 0,6 7 0,8 13-1,3 1 0,8 6-1,5-2 0,0-4-3,7 7-12,-16-15-23,0-8 1,-15-15-1,-16-11 0</inkml:trace>
  <inkml:trace contextRef="#ctx0" brushRef="#br0" timeOffset="5890.625">220 3229 71,'-21'10'37,"13"6"0,10 11 0,1-12-26,9 28-5,0-1-2,5 11-1,-1-2-2,2 0 0,-3-7 0,-2-5-1,-2-7-1,-4-9 0,-7-23 0,0 0-2,0 0 1,0-30-1,-3 0 1,-3-16 0,2-3 0,-1-10 0,1 1 2,2 2 0,2 6 1,2 10 1,2 15-1,-4 25 2,22-1-1,-1 23 0,0 12 0,5 17 1,2 2-2,8 7 0,-1-6 0,0-4 0,-2-6-1,-2-12 0,-5-13 0,-3-14-1,-4-10 0,-7-14-1,-1-10 1,-5-11-1,0-6 0,-3-9 0,5 3 0,-4-1 1,2 3 1,1 10 1,-1 12 0,-6 28 0,21-13 1,-5 26-1,-1 8 1,5 14 0,1 4-1,3 7-1,-1-4 0,2-3 0,2-2-1,-5-9-1,0-2-2,-9-24-8,14 5-20,-8-16-4,0-7-1,-1-3 1</inkml:trace>
  <inkml:trace contextRef="#ctx0" brushRef="#br0" timeOffset="6375">1211 3373 42,'18'-10'34,"-4"-1"3,-14 11-2,15-32-9,-15 32-11,3-21-7,-3 21-3,-7-24-2,-2 6-2,-6 4-1,-4 5 0,0 6 0,-6 3 0,-2 7-1,1 7 1,-1 7 0,3 12 0,7 1 1,9 5 0,7-1 0,10 1 0,8-4 0,10-1 0,4-9-1,7-6 1,1-12-1,-1-5 0,-3-9 0,-5-9 0,-5-5-1,-7-6 0,-8-4 0,-5-3 0,-8 2 0,-6 2 0,0 4 0,-3 7 0,-1 3 1,13 16 1,-21-4-1,21 4 1,-4 25 1,11-1-1,2 3 1,4 6 0,6 3 0,6-1 0,6-2-1,5-3 0,2-5-1,1-9-1,2-4-2,-4-19-5,9 9-12,-18-21-18,0-4 0,-9-11 0,-3-3 0</inkml:trace>
  <inkml:trace contextRef="#ctx0" brushRef="#br0" timeOffset="6578.125">1686 3252 49,'-13'-11'37,"13"11"-2,-19-3 1,19 25-13,0-22-9,11 36-5,1-15-4,12 9-1,4 0-2,9 3 1,3-3-2,4 0-1,0-3-1,-3-11-1,4 5-6,-17-25-16,7 4-15,-10-12 2,-3-6-2,-7-6 2</inkml:trace>
  <inkml:trace contextRef="#ctx0" brushRef="#br0" timeOffset="6781.25">1974 3197 54,'-36'14'37,"1"9"-3,0 3 2,1 19-11,-2-14-20,16 15 0,-4-7-2,9-4-3,6 4-2,-1-18-6,16 5-22,-6-26-5,0 0 0,18 6-2</inkml:trace>
  <inkml:trace contextRef="#ctx0" brushRef="#br0" timeOffset="7125">2418 3028 85,'-18'7'36,"21"9"2,6 7 1,19 17-30,-4-6-2,15 15-3,3-3 1,5 5-4,2-2 1,2-3-1,-2-7-2,-6-9-1,-2-4-3,-14-24-8,7 3-25,-17-13 0,-1-7-1,-13-11 0</inkml:trace>
  <inkml:trace contextRef="#ctx0" brushRef="#br0" timeOffset="7296.875">2837 3042 62,'-21'-2'36,"-1"9"1,-4 18 0,2 19-16,-10-3-12,13 15-5,-7 0-1,6 2-3,3 2-2,-3-17-21,12-8-14,5-16 1,5-19-3,12-19 2</inkml:trace>
  <inkml:trace contextRef="#ctx0" brushRef="#br0" timeOffset="8703.125">5850 3310 74,'0'0'38,"0"19"-2,0-19 2,22 7-23,-5-21-9,13 0-1,1-11-2,6-3 0,0-4-4,-2-3 2,-4-2-3,-7 0 2,-8-2-2,-9 9 1,-10 2-2,-10 7 2,-9 7 0,-9 7 0,-6 10 1,-4 12 0,-4 9 1,3 15 0,-1 7 1,8 10-1,6 8 1,10 1-1,12 0 1,11-3-2,14-6 0,9-15-3,15-2-3,0-31-7,24 5-12,-5-24-13,5-7 2,-4-10-2,3-5 2</inkml:trace>
  <inkml:trace contextRef="#ctx0" brushRef="#br0" timeOffset="9250">6477 3276 57,'13'-24'34,"-4"3"1,-9 21-5,-8-29-12,8 29-5,-28-1-5,11 13-3,-17-7-2,3 15 0,-8 1-2,1 7 0,0-3 0,7 6 0,3-1-1,11 2 1,12 0-1,10-2 0,13-2 0,10-7 0,6-2 0,6-4 0,3-8 0,-2-6 0,-3-2-1,-5-5 1,-10 1 0,-5 1 0,-18 4 0,0 0 0,0 0 0,-10 25 1,-11 0 0,0 10 0,-5 9 0,2 13 1,1 4-1,2 10 2,6-1-2,8 8 1,7-4 0,9-4 0,11-13-1,10-10 0,11-13 0,11-15 0,7-17-2,3-21 1,3-10-2,-3-13 0,-6-6 0,-12-10-1,-14-3 0,-17-5-1,-12 8 2,-20 2-1,-10 10 2,-14 5-1,-6 11 1,-1 8-1,6 15-2,0-6-4,21 20-10,1-10-18,22 3 1,14-21-1,11-2 1</inkml:trace>
  <inkml:trace contextRef="#ctx0" brushRef="#br0" timeOffset="9671.8748">6925 3306 78,'0'0'37,"-23"-5"0,14 21 0,9-16-23,-9 42-7,6-7-3,10 15-1,2-3-1,9 4-1,5-1 0,7-4 0,5-6-1,5-12 0,7-12 0,1-14-1,3-7 0,-4-16-1,1-4 0,-10-10-1,-3-2 0,-12-11 0,-6 8 0,-11-5 0,-6 7 2,-6 4 0,-4 6 1,0 10 2,-7 8 0,17 10 1,-23 19 1,17 9-1,1 6 0,11 12 1,0-2-2,9 5 0,4-3-1,8-6 0,2-6-1,4-15-2,5-6-2,-5-29-7,14 12-19,-10-26-9,-2-5 1,-7-14 0</inkml:trace>
  <inkml:trace contextRef="#ctx0" brushRef="#br0" timeOffset="9828.125">7713 3290 67,'0'0'37,"-21"37"-2,12-5 1,9 19-20,-5-14-9,12 7-3,2-5-6,0-16-5,17 7-21,-7-21-7,-1-14 0,-2-13-2</inkml:trace>
  <inkml:trace contextRef="#ctx0" brushRef="#br0" timeOffset="10234.3748">7754 2721 50,'0'0'35,"17"-12"0,-17 12 1,2 17-15,13 28-7,-12-3-6,15 25-1,-2 7 0,11 12-3,-1 1 0,11 4-1,1-6-1,4-4-1,-1-14 0,-3-14-2,-1-16-2,-10-25-4,8 6-13,-18-32-19,0-11 1,-6-17-1,0-13 1</inkml:trace>
  <inkml:trace contextRef="#ctx0" brushRef="#br0" timeOffset="10375">8300 3077 83,'6'23'38,"1"9"-1,-1 8 2,14 15-30,-12-6-2,10 8-4,-2-8-2,4-5-3,5-7-5,-25-37-14,31 16-17,-14-27 1,-2-11-1,-6-14 1</inkml:trace>
  <inkml:trace contextRef="#ctx0" brushRef="#br0" timeOffset="10500">8342 2961 25,'-21'-21'19,"21"21"-14,0 0-5,3-28-19,22 29-2</inkml:trace>
  <inkml:trace contextRef="#ctx0" brushRef="#br0" timeOffset="10937.5">8482 2806 58,'7'-16'36,"-7"16"-1,9-18-6,-9 18-9,0 0-5,0 0-5,15 39-2,-11-4-2,12 16-2,1 9 1,5 13-3,1-1 2,7 4-3,-2-6 1,0-3-2,-2-10 1,-2-12-1,-3-15-1,-4-12 1,0-15-1,-17-3-1,23-31 1,-12-6-1,0-9 0,0-12 0,5 0-1,-3-1 2,6 7-1,2 4 1,4 13 0,5 10 2,2 20-2,3 12 2,-1 14 0,2 16 0,-4 5 0,-4 9 0,-6 0 0,-7 4-1,-12-4 1,-9-5-1,-10-7 0,-11-15 0,-8-8 1,-5-12-1,-1-9-1,-3-11-1,4-4-1,-2-18-6,28 11-22,-4-13-8,15-1 1,6-3 0</inkml:trace>
  <inkml:trace contextRef="#ctx0" brushRef="#br0" timeOffset="11296.8748">9308 2986 94,'15'10'38,"-15"-10"1,6 34-1,-14-13-29,13 19-3,-5-1-2,5 7-3,6 0 1,5 1-2,5-3 1,2-3-2,4-6 1,-1-14-1,2-10-1,-4-9 1,-2-11 0,-7-9-1,-5-5 1,-5-10 0,-5-8 0,-8-5 1,-2 1-1,-3-3 2,-1 4-2,3 3 2,2 4-2,6 6 2,7 10-1,8 3-1,7 6 0,6-3-2,15 17-5,-12-16-20,14 14-9,0-2-1,3 2 0,-6-1 1</inkml:trace>
  <inkml:trace contextRef="#ctx0" brushRef="#br0" timeOffset="11593.75">9845 2933 46,'0'0'5,"0"0"-5,0 0 0,26-6-25</inkml:trace>
  <inkml:trace contextRef="#ctx0" brushRef="#br0" timeOffset="11468.75">9928 2945 79,'11'28'37,"-9"-1"1,-10 6 0,14 18-24,-16-8-5,12 13-5,-2-1-1,7-1-2,5-1-1,1-11-5,14 2-17,-10-26-17,4-9 1,-5-16-1,2-9 0</inkml:trace>
  <inkml:trace contextRef="#ctx0" brushRef="#br0" timeOffset="11906.25">10155 2936 67,'0'0'38,"13"13"-2,-13-13 3,0 0-20,-4 44-10,-7-13-1,13 17-5,-2 1 1,7 11-3,5 0 1,12 2-1,8-4 0,8-5 0,10-18-1,6-12 0,6-12-1,3-17 0,1-8-1,-7-14 0,-8-7 1,-13-16-2,-10-1 1,-18 0 1,-11 1-1,-17 1 2,-7 6-3,-9 4 2,3 11-5,-9-1-2,20 27-9,-10-11-12,30 14-7,0 0-1,0 0 2</inkml:trace>
  <inkml:trace contextRef="#ctx0" brushRef="#br0" timeOffset="12484.3748">10794 3017 50,'44'9'38,"-9"-2"-1,-2 5 1,-17-10-12,11 26-9,-26-12-6,12 18-5,-10-2-2,6 8-3,0 1 1,1 3-1,2 0-1,3-4 0,1-8-1,2-9-1,1-7 1,-1-11-1,1-7 1,-1-10-1,-2-6 1,-3-8 0,-3-4 0,-1-12 1,-6-2 0,-4-6 1,-1-1-1,-1 2 1,2 3-1,4 7 2,3 7-2,7 18 1,9 13 0,6 15-2,6 14 2,4 12-1,1 8 1,1 7-2,-4-1 2,-3 1-2,-4-6 2,-4-3-1,-4-14-1,-2-13 1,-1-8-2,-2-17 1,2-6-1,-2-13-1,5-6 0,-3-19 2,5-4-2,-1-8 3,8 6-2,-2 1 4,4 9-2,2 13 4,0 10-2,3 23 0,0 14 1,1 21 0,-5 7 0,1 10-2,-8 0 0,-1 1-2,-4 0-2,-11-21-14,7 3-24,-17-35 1,8 20 0,-8-20-1</inkml:trace>
  <inkml:trace contextRef="#ctx0" brushRef="#br0" timeOffset="15562.5">848 5516 66,'0'0'37,"-4"-19"-1,11 0 1,-1-20-21,25 11-7,-6-18-4,16 0-2,2-7 0,6 0-2,-1 0-1,-3 9-1,-1 13-3,-19-6-6,5 35-10,-30 2-17,0 0 1,-6 17-1,-14 10 1</inkml:trace>
  <inkml:trace contextRef="#ctx0" brushRef="#br0" timeOffset="15234.3749">785 5007 42,'0'0'33,"0"0"2,0 0-1,-11 19-13,23 17-6,-10-10-6,11 20-3,-4 3-2,7 15 0,-6-4-1,15 63 1,-14-65-3,-5-7 0,-1-5-1,-2-14 0,0-7-2,-1-4-2,-2-21-3,1 17-8,-1-17-19,-9-19-3,6 1 0,2-3 0</inkml:trace>
  <inkml:trace contextRef="#ctx0" brushRef="#br0" timeOffset="15812.5">895 5323 46,'0'0'33,"0"0"4,0 0-3,21 8-12,-21-8-8,41 30-4,-17-7-3,11 18-2,-1-2-2,6 8 0,0-1-1,1 3-2,-4-10 0,-5-7-2,4 3-6,-21-23-22,10-5-9,-9-12 2,-1-13-2</inkml:trace>
  <inkml:trace contextRef="#ctx0" brushRef="#br0" timeOffset="16328.125">1677 5037 82,'-13'-12'37,"13"12"0,-3 16 2,0-1-30,16 26-2,-4 5-3,6 14-1,-2 5 0,3 7-1,-2 0 0,0-3-1,-3-5 0,-2-12 0,-2-11-1,-1-13 0,-2-10-1,-4-18 0,0 0-1,3-23 0,-1-4 0,-4-15 0,2-7 0,-3-15 1,3-4-1,-3-6 1,3 0 0,2 1 2,-1 8-1,4 10 0,5 18 1,6 18 0,3 17 1,8 16-1,3 16 0,3 14 1,6 13-1,2 8 0,-1 2 0,-2 2 0,-2-4 0,-4-3 0,-5-9-1,-7-11-1,-6-9-3,-14-33-16,0 0-19,-18 4 1,-1-24 1,-9-13-3</inkml:trace>
  <inkml:trace contextRef="#ctx0" brushRef="#br0" timeOffset="16484.375">1825 5455 80,'0'0'37,"16"19"-3,2-28 1,13-7-37,-2-3-32,8-11 2,3-2-4,1-8 1</inkml:trace>
  <inkml:trace contextRef="#ctx0" brushRef="#br0" timeOffset="16921.875">2350 4884 74,'-13'-7'37,"13"7"-1,-9-34 0,19-3-23,14 14-7,1-9-2,10 4-3,4 0 0,3 2 0,-2 5-1,-4 8 0,-5 11 0,-8 11 0,-7 9 0,-7 8 1,-9 10-1,-4 4 0,-8 4 0,-3 0 1,-4-5-1,0-2 0,0-5 0,3-8 1,1-4-1,15-20 0,-18 19 0,18-19 1,0 0-1,0 0 1,22 7-1,-4-7 1,1-3-1,5-1 1,1 2-1,1 1-1,-1 1 0,-4-6-6,7 15-20,-13-9-10,-15 0 0,18 0 0,-18 0 0</inkml:trace>
  <inkml:trace contextRef="#ctx0" brushRef="#br0" timeOffset="17218.75">3191 5164 94,'0'0'37,"-18"12"-1,18-12 2,14 0-33,15 2-1,5-2-4,3-5-5,13 14-16,-9-13-16,-4 2 1,-10-1-3,-8 4 3</inkml:trace>
  <inkml:trace contextRef="#ctx0" brushRef="#br0" timeOffset="17375">3225 5412 98,'-3'23'36,"3"-23"0,24 13-10,-2-15-60,13-9 1,9-5-3,2-8 0</inkml:trace>
  <inkml:trace contextRef="#ctx0" brushRef="#br0" timeOffset="19750">4272 5372 88,'0'0'38,"-25"7"-1,25-7 2,-19 19-29,21 10-3,-2-3-3,6 11-1,-1 0-2,6 7 0,-2-2 0,1 1 0,-1-10-1,3-3 0,-4-11 0,-8-19 0,0 0-1,17 0 1,-11-19-1,-2-11 0,2-3 1,0-10-1,3-3 1,-2-1 0,0-6 0,2 5 0,0 4 0,0 7 1,1 7-1,2 13 1,1 15 0,4 11 0,0 14 1,5 12-1,1 6 1,3 6-1,1 1 0,1-1 0,-2-6 0,4-6 0,-4-8-1,-4-12 0,-2-8-1,-4-10 0,-3-8 0,-4-10-1,1-5 1,-5-10 0,1-8 0,1-5 0,3 0 0,1 1 1,0 6 0,4 8 1,0 11-1,1 16 1,0 20 0,2 13 1,-3 9-1,3 11 0,-2 0 0,0 0-1,2-4-1,-1-10 0,3-11-1,-3-17-4,11-3-3,-13-29-4,18 11-2,-19-29 0,19 7 2,-17-17 5,5 4 4,-5 5 5,-9-4 5,10 23 7,-20-13 0,3 41 1,4-21-1,6 37-3,-10 1-3,9 22-3,0 3 0,9 11-1,4 2-1,7 1 0,5-3-1,8-3 0,2-12-1,3-11 1,0-15-3,1-14 1,-6-10 0,-5-18-1,-9-11 0,-9-10 0,-10-7 0,-9-7 0,-6-2 1,-10 2-1,-2 5 0,-2 4-2,5 11-1,-4-4-3,20 28-13,-5-11-18,10 9 2,1-3-1,9 6 1</inkml:trace>
  <inkml:trace contextRef="#ctx0" brushRef="#br0" timeOffset="20062.5">5808 4741 73,'0'0'37,"8"-16"-1,-8 16 2,19-11-22,-6-6-9,15 10-2,-3-6-2,6 8-1,0 2-1,0 3 0,-4 7-1,-4 7 0,-6 5 0,-10 6 0,-6 7 0,-8 5 1,-6 3 0,-5 6 0,-3-5-1,2 1 2,2-3-1,5-6 0,6-7-1,10-6 1,11-10-1,7-8-1,12-2-4,-6-19-25,18 1-8,-2-8 0,3-4-2</inkml:trace>
  <inkml:trace contextRef="#ctx0" brushRef="#br0" timeOffset="25656.25">1367 9299 61,'0'0'37,"0"0"-1,-16 14 1,16 17-16,-6 1-14,14 16-2,-7 3-2,5 9 0,-2 1-2,4 3 0,-2-8 0,1-5-1,-2-12 0,-1-11 0,0-10-1,-4-18 0,0 0 0,8-19 0,-7-6 0,-2-12 1,1-9-1,-2-12 1,4-9 0,-1 0-1,5-2 2,1 6-1,7 5 1,3 10-1,7 15 1,6 17 0,2 17 0,3 15 0,4 14 0,1 13 0,-1 9 0,1 8 0,-6 2 0,-3 1-1,0-1 0,-6-9 0,-6-5-2,-10-18-3,9 8-17,-18-38-17,0 0 2,-21-1-2,-1-21 2</inkml:trace>
  <inkml:trace contextRef="#ctx0" brushRef="#br0" timeOffset="25843.75">1357 9605 87,'0'16'36,"0"-16"2,34 12-1,3-13-31,7-8-5,11 0-1,7 2-1,-5-11-8,16 13-24,-12 0-3,-6 3-1,-12-2-1</inkml:trace>
  <inkml:trace contextRef="#ctx0" brushRef="#br0" timeOffset="26234.375">1083 10162 79,'0'0'38,"31"18"-1,0-18 2,29 3-30,5-15-4,21 1-1,11-8-1,15 3 0,5-2-2,2 3-1,-5 4-1,-11 4-1,-12 11-2,-26 1-2,-7 21-7,-40-10-19,-8 14-5,-17 2 0,-14 3-1</inkml:trace>
  <inkml:trace contextRef="#ctx0" brushRef="#br0" timeOffset="29250">1372 10525 78,'0'0'38,"0"0"-1,-13 23 2,23 2-28,-12-9-5,13 14-2,1 0-1,10 10-1,6 2-1,6 2 1,1 2-1,3 0-1,-2-2 1,2-2-1,-5-5 1,-4-5-1,-5-5 0,-4-4-1,-3-8 2,-4-6-1,0-5 0,-13-4 0,19-27 0,-7 3 1,0-10-1,-2-5 1,4-10-2,3-6 2,-1-5-2,4-1 2,-3 3-1,1 1 0,-2 8-1,1 7 1,-4 8-1,-6 9-1,-7 25-2,11-22-6,3 23-27,-14-1-2,15-1 0,-15 1-1</inkml:trace>
  <inkml:trace contextRef="#ctx0" brushRef="#br0" timeOffset="26593.75">1344 10613 48,'-8'-17'33,"8"17"1,0 0-1,0-16-19,0 16-8,0 0 0,23 17-3,-23-17-3,14 8-4,1 4-12,-15-12-16,16-7-2,-16 7 0,11-30 0</inkml:trace>
  <inkml:trace contextRef="#ctx0" brushRef="#br0" timeOffset="21937.5">1143 7645 81,'46'13'37,"14"-20"-1,23-6 1,17-15-33,24 9 1,2-11-3,5 9 1,-7 5-7,-19-7-5,-9 19-21,-32 3-5,-25 9 0,-21 5-3</inkml:trace>
  <inkml:trace contextRef="#ctx0" brushRef="#br0" timeOffset="22328.125">1676 8042 94,'-8'23'37,"4"-2"-1,7 9 1,4 5-35,9 8-1,2 6-1,6 2 1,1 0-1,0-3 0,0-3 0,-4-9-1,-1-13 1,-2-13-1,-2-12 0,-2-13 0,-3-12 0,-2-13-1,2-6 0,-4-7 0,0-2 1,-2-3-1,2 7-1,-5 2 0,3 12-2,-7 0-5,2 37-13,10-29-11,-10 29 0,4-15 0,-4 15 1</inkml:trace>
  <inkml:trace contextRef="#ctx0" brushRef="#br0" timeOffset="22671.875">2188 7762 70,'-17'9'35,"17"-9"-3,0 0 3,24-13-30,3 3-4,2-4-1,8 5-2,-5-2 0,2 11 0,-13 2-2,-5 10 2,-13 4 1,-7 7 1,-5 9 1,-9-4 1,1 9 1,-6-7 0,7 2-1,0-8 0,9-1 0,4-7 0,3-16-1,13 21 0,3-19-2,8-2-1,-2-14-8,15 2-19,0-3-4,-2-7-1,8-1 1</inkml:trace>
  <inkml:trace contextRef="#ctx0" brushRef="#br0" timeOffset="22984.375">3132 7540 79,'-16'5'36,"16"-5"-1,0 0 1,14-4-26,14-4-11,8-10-8,16 6-25,2 1 0,-1-1-2,-3 3 1</inkml:trace>
  <inkml:trace contextRef="#ctx0" brushRef="#br0" timeOffset="23125">3167 7749 87,'-23'23'33,"20"-5"-3,3-18-26,31-21-37,15 1 1,8-11-3</inkml:trace>
  <inkml:trace contextRef="#ctx0" brushRef="#br0" timeOffset="21093.75">1487 6671 74,'0'0'38,"-6"-18"-2,6 18 2,13 28-26,-10-3-6,12 21-2,-3 8-1,3 10-1,-4 5 0,3 5 0,-8-2-2,-2-3 2,-1-13-2,-3-8 0,-2-17-1,-1-15 0,3-16-1,0 0-1,-2-42 0,-3-2-1,5-11 1,-4-13 0,-1-5 1,1-3 0,1 2 2,3 9 0,3 5 1,6 14 1,2 17 1,10 18 0,3 16-1,7 18 1,1 12-1,4 17 0,3 2-1,1 10 1,0-3-2,-3-1 0,-2-3-2,-8-20-5,5 1-24,-14-22-6,-18-16 0,0 0-2</inkml:trace>
  <inkml:trace contextRef="#ctx0" brushRef="#br0" timeOffset="21265.625">1599 6967 86,'-7'19'35,"7"-19"1,13 21-1,5-21-32,14-5-9,1-18-15,14-1-13,7-6 0,-1-9-3,2-2 3</inkml:trace>
  <inkml:trace contextRef="#ctx0" brushRef="#br0" timeOffset="21625">2217 6482 89,'0'0'35,"-19"-12"1,19 12 0,0 0-30,0 0-3,18-16-2,-5 11-1,5 1 0,1-1 0,0 1 0,2 3 0,-4 1 0,-3 3 0,-14-3 0,16 25 1,-18-4-1,-6 7 0,-7 7 0,-10 4 0,-5 5 0,-5 4 0,-1-1 0,1-3 0,6-3 1,6-8-1,10-6 1,13-11 0,15-11 0,13-8-1,12-12 0,10-2-3,0-10-3,15 13-17,-12-9-14,-4 9 1,-12 4-1,-14 6 1</inkml:trace>
  <inkml:trace contextRef="#ctx0" brushRef="#br0" timeOffset="32656.25">4644 11089 76,'3'21'40,"9"4"-2,4-7 1,12 3-26,3-4-11,12 5-1,4-1-1,5-2-1,2 6-3,-11-22-14,4 15-21,-10-13 1,-6-5-2,-13-10 1</inkml:trace>
  <inkml:trace contextRef="#ctx0" brushRef="#br0" timeOffset="32234.375">4410 10814 77,'0'0'37,"0"0"-1,0 0 3,1 30-32,14 2-4,0 3 0,5 13-2,1 1 0,4 4-1,0 2 1,0-4-3,-3-4 0,-5-10-2,3 6-8,-20-43-17,12 26-8,-12-26-1,0 0 1</inkml:trace>
  <inkml:trace contextRef="#ctx0" brushRef="#br0" timeOffset="32453.125">4557 11123 77,'0'0'39,"15"-9"-1,3-18 0,16-3-31,2-10-6,10-2 2,4-1-4,-1-1 0,4 18-7,-17-15-13,-1 24-16,-16 4 0,-19 13 0,0 0 0</inkml:trace>
  <inkml:trace contextRef="#ctx0" brushRef="#br0" timeOffset="29984.375">2616 10368 77,'-5'25'35,"5"-25"-1,13 25 1,4-22-35,6-8-3,17 8-11,0-8-19,4-2 0,5-3-2,-2-6 1</inkml:trace>
  <inkml:trace contextRef="#ctx0" brushRef="#br0" timeOffset="29796.875">2602 10067 85,'-3'16'37,"3"-16"-2,15 9 3,3-6-36,7-1-1,4 0-2,10 3-2,-2-7-4,11 18-18,-11-9-10,-6 2-1,-7-2-1,-9-2 1</inkml:trace>
  <inkml:trace contextRef="#ctx0" brushRef="#br0" timeOffset="31843.75">4240 10520 64,'0'0'36,"27"3"-1,3-10 1,7-12-29,24 5-1,4-13-2,13 6-1,0-2-2,0 4-3,-1 14-5,-19-15-14,-4 19-15,-14 6 1,-18 2-2,-22-7 2</inkml:trace>
  <inkml:trace contextRef="#ctx0" brushRef="#br0" timeOffset="31515.625">4063 9882 33,'-9'-27'33,"2"5"3,2 0-1,5 22-16,-1-24-4,1 24-3,0 0-4,23 37-4,-15-9 0,5 12-3,-3 3 1,7 6-2,-4 0 1,2-1-1,-1-7 1,-2-10-1,1-11 0,-13-20 0,24-2-1,-12-16 0,-3-10 1,-3-12-1,1-8 0,-3-7 2,-1-1-2,2 0 2,-4 3-1,1 5 1,4 9-1,4 11 1,0 12 0,8 13-1,3 12 1,4 12 0,3 10-1,3 10 0,0 7 1,3 1-1,-2 2 0,-2-2-1,-2-6 1,-5-6-1,-4-13 1,-1-10 0,-3-10-1,-15-4 0,19-23-1,-14-3 1,0-8-1,-2-10 1,5 0-1,-1-4 1,8 4-1,-2 2 2,3 5 0,1 7 1,0 12 0,1 13 0,-2 5 0,2 14 1,-6 7-1,4 13 1,-3 6-1,4 6-1,-3 0 1,4-2-3,1-2-1,-7-12-6,12 4-22,-13-16-6,-11-18 1,0 0-2</inkml:trace>
  <inkml:trace contextRef="#ctx0" brushRef="#br0" timeOffset="30765.625">3443 10515 77,'-6'30'37,"3"-8"0,5 10 1,-2-2-31,10 14-3,2-1-1,10 8-1,2-6 1,7 3-2,0-6 1,4 1-2,-1-8 1,-2-5-1,-3-7 1,-4-7-1,-5-6 0,-4-10 0,-16 0 1,21-23 0,-15 0-1,-3-7 1,-2-8-2,-1-10 2,-1-10-2,-3-7 2,-7-9-1,-2-13-1,-5-6 1,-7-4 0,-4-3 0,-7 1 0,-7 2 0,-5 5 0,-4 11 1,1 9-1,-1 7 1,2 7-1,4 6 1,8 7-1,11 4 0,12 4 0,15 2 0,15 0 0,19 1 0,18 1 0,16 3 0,16-2 1,14 0-1,15 2 1,11 0 0,11 2-1,7 0 1,5 0 0,4-4 0,-2 4-1,1 0 1,-4 1-1,-7 4 1,-13 2-2,-16 3 1,-17 6-1,-15 7 0,-17 1-1,-21 11-2,-24-1-3,-9 29-12,-33-10-17,-10 15-2,-18-1-1,-11 10 1</inkml:trace>
  <inkml:trace contextRef="#ctx0" brushRef="#br0" timeOffset="23906.25">4073 6736 104,'-15'18'38,"-2"1"2,8 9-2,3 2-36,10 11 0,4-1-1,7 1-1,2-4 0,4-7 0,1-4-2,-3-10 1,-1-7 0,-5-11-1,-13 2 1,19-30-1,-13 5 1,-6-8 1,0-4-1,0-5 1,2-6 1,2 4-1,2 3 2,6 8-1,3 5 0,7 12 1,6 7 0,6 14 0,1 8 0,4 10 1,-1 7-2,-3 7 1,-2 3-1,-4 6 0,-4-4-1,-4-5 0,-3-3 0,-5-10 0,0-6-1,-13-18 0,22 0 0,-13-18 0,2-4-1,-6-12 0,4-6 1,-3-8-1,6-1 1,0 1 1,3 7-1,1 6 2,0 7 0,5 14 0,1 10 1,3 15 0,-4 8-1,2 13 1,-2 5-1,2 7 0,1-2-2,-3 1-1,4-3-4,-16-15-23,8 1-10,-17-26 0,15 16-2,-15-16 2</inkml:trace>
  <inkml:trace contextRef="#ctx0" brushRef="#br0" timeOffset="24859.375">4805 8282 89,'10'31'38,"8"-11"0,15-4 1,5-15-28,8-2-13,13 13-17,-6-14-18,-5 4 0,-9-6-2,-11 3 1</inkml:trace>
  <inkml:trace contextRef="#ctx0" brushRef="#br0" timeOffset="24468.75">4511 7816 93,'0'0'38,"-7"32"1,14-5-1,-1 4-33,13 15-1,-1 5-1,6 11-1,-2 1-1,2 3 0,-5-3-1,-2-5 0,-3-9-1,-5-12-2,7-1-8,-16-36-26,13 10-2,-6-27 1,2-12-1</inkml:trace>
  <inkml:trace contextRef="#ctx0" brushRef="#br0" timeOffset="24671.875">4711 8153 94,'0'0'37,"0"0"0,0-19 1,28-3-34,9-13-1,11-5-3,11-3-2,0-13-7,15 14-25,-21-4-2,-4 11-2,-14 5 1</inkml:trace>
  <inkml:trace contextRef="#ctx0" brushRef="#br0" timeOffset="24140.625">4061 7459 80,'-41'28'40,"16"-14"-2,25-14 2,37-16-17,26 2-20,26-11-1,20-3-1,15-4-1,6-5-3,6 9-4,-21-12-11,-5 20-20,-29 4 0,-20 15 1,-29 6-2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8:41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 84 13,'0'0'27,"0"0"0,0 0 3,0 0-8,-13-7-5,13 7-2,0 0-4,21 5 0,-21-5-2,20-3-2,-20 3-2,36-5-1,-10-1-2,11 6 0,8-7-1,8 4 0,6-6 1,9 2-2,2-2 1,3 0-1,-3 0 1,-3 1-1,-5 2 0,-8 5 0,-8 1-1,-9 1 1,-7 8-1,-10-2-1,-5 7-1,-15-14-2,9 30-4,-9-30-12,-16 16-13,2-7 0,0 0-2,-7-2 3</inkml:trace>
  <inkml:trace contextRef="#ctx0" brushRef="#br0" timeOffset="328.125">479 58 40,'-10'-18'31,"10"18"0,0 0 1,9-18-15,6 33-8,-15-15 1,26 44-6,-13-11 1,7 18-2,-7 2 1,5 14-1,-7 0 0,3 11-2,-8-4 0,1 1 1,-4-4-1,3-8 0,-3-5-2,-2-13 0,7-3-4,-8-23-3,14 4-12,-14-23-15,14-9 1,-7-14-2,2-10 2</inkml:trace>
  <inkml:trace contextRef="#ctx0" brushRef="#br0" timeOffset="859.375">1313 527 74,'-5'21'34,"11"-4"-2,-6-17 2,28 16-33,-1-16-5,16 5-18,-1-6-10,1-10 0,0-1-2,-5-9 1</inkml:trace>
  <inkml:trace contextRef="#ctx0" brushRef="#br0" timeOffset="656.25">1354 267 55,'0'0'36,"-15"0"-3,15 0 1,17-10-16,3-2-13,17 3-2,3 0-2,6-2-2,5 8-1,-6-8-4,8 20-8,-22-4-15,-3 1-5,-11 4 0,-17-10 1</inkml:trace>
  <inkml:trace contextRef="#ctx0" brushRef="#br0" timeOffset="1218.75">2082 59 23,'0'0'24,"0"0"-1,-9-21 1,9 21-21,0 0-2,0 0-1,0 0-3,0 0-3,0 0-4,0 0-4,0 0-4,-15 9-3,15-9-1</inkml:trace>
  <inkml:trace contextRef="#ctx0" brushRef="#br0" timeOffset="7625">2198 24 40,'0'0'30,"-6"-17"3,6 17-2,15-7-17,-14-11-3,16 13-2,-10-17-1,12 12-2,-6-13 0,10 7-2,-9-7 0,7 6-2,-3-3 1,2 6-2,-2 4 0,4 2 0,-3 7-1,2 8 1,1 5-1,2 8 1,-2 6-1,0 7 1,-4 6 0,-2 12 0,-10 4 0,-2 3-2,-7 2 2,-5 3-1,-9 3 1,-3-3-2,-5 1 1,-5-13-1,2-2 1,-2-1 0,-2-6 0,3-9 0,0-3 0,3-7 0,4-5-1,3-4 1,2-3 0,4-8 0,13-3-1,-15 0 1,15 0 0,0 0-1,0 0 1,18-21 0,1 10-1,6 1 1,8-1 1,7 1-1,4-1 1,6 6 0,3 1 0,3 8 0,-3 3 0,0 7-1,-7 2 1,-6 1 0,-6 5-1,-7-1 0,-10 0-1,-17-21 0,18 32-2,-18-32-3,0 17-12,0-17-20,-18-10 1,8-8-1,4-3 2</inkml:trace>
  <inkml:trace contextRef="#ctx0" brushRef="#br0" timeOffset="8000">2837 116 83,'0'0'37,"0"0"0,0 0-1,26-25-31,13 18 0,1-3-4,7 1 0,2 0-1,-2 4 0,-3-1-1,-7 5-1,-9 2 2,-9 1-3,-3 9-1,-16-11-5,12 23-7,-12-23-20,-19 28 1,4-18-2,-1 3 3</inkml:trace>
  <inkml:trace contextRef="#ctx0" brushRef="#br0" timeOffset="8296.8748">2844 146 77,'-1'23'37,"4"7"-3,0 3 4,9 15-32,-10-6-1,12 20 0,-10-8-3,7 6 0,-4 0-1,0-2-1,-1-5 0,-1-10-1,2-8-1,-3-18 0,5 3-3,-9-20-6,22-16-19,-8-9-6,0-8-1,3-9 1</inkml:trace>
  <inkml:trace contextRef="#ctx0" brushRef="#br0" timeOffset="9015.625">3107 185 63,'-6'-18'35,"6"18"1,0 0 0,0 0-22,-3 30-7,3-30-2,12 48-1,-5-20-1,8 16 0,-5-5-1,7 6 0,-6 1 0,1 0 0,-3-4-1,1 2 0,-2-7 0,-1-1-1,-1-6 1,0-6-1,-2-4 1,1-3-1,-5-17 0,7 23 0,-7-23 1,0 0-1,0 0 0,0 0 1,0 0 0,9 16 0,-9-16 0,0 0 1,0 0-1,0 0 1,0 0 0,0 0 0,-9-18-1,9 18 1,0 0 0,0 0-1,-15-19 0,15 19 0,-13-12 0,13 12 0,-13-13 0,13 13 0,-13-8-1,13 8 1,0 0-1,0 0 1,0 0-1,0 0 0,13 0 1,-13 0-1,20 8 0,-20-8 0,23 9 0,-23-9 0,19 11 0,-19-11 0,13 12 0,-13-12 1,4 16-1,-4-16 0,-2 16 0,2-16 0,0 0 0,-14 21 0,14-21 0,0 0 0,0 0 0,-14 11 0,14-11 0,0 0 0,0 0-1,-15 7 1,15-7-1,0 0-1,-14 5 0,14-5-2,0 0-1,-13-12-5,26 17-23,-13-5-9,15-23 1,-6 2-1</inkml:trace>
  <inkml:trace contextRef="#ctx0" brushRef="#br0" timeOffset="9468.75">4075-415 53,'0'0'35,"-12"-19"0,12 19-1,-28 19-19,4-6-6,11 24-2,-11 2-3,7 19 1,-8 5-1,5 22 0,-2 6 0,6 12-2,-2 6 1,4 5-2,2 1 2,6 0-2,6-8-1,4-12-1,8-14 1,4-16-2,12-15-1,0-29-4,17-3-18,-8-31-14,2-13 1,-3-22-1,-2-8 2</inkml:trace>
  <inkml:trace contextRef="#ctx0" brushRef="#br0" timeOffset="10000">4368-238 81,'-10'-18'37,"10"18"1,-18-16-1,18 16-29,0 0-3,6 37-2,0-9-1,4 11-1,2 5 1,-1 7 0,-1 0 0,-1 2-1,-2-3 0,-1-8-1,-3-7 1,1-8-1,-2-10-1,-2-17-1,0 0 1,0 0 0,3-35-2,-6 1 2,3-8-2,-3-12 2,3-10-1,-3-8 1,4-2-1,2 2 1,5-1 1,5 6 1,6 9 0,8 18 0,4 15 0,7 18 1,1 16-1,3 15 0,0 15 0,-3 12 0,-3 6 0,-4 6 0,-4-1-1,-4 0 1,-5-6-1,0-7 1,-7-8 0,-4-11-2,0-7-2,-8-23-5,0 0-19,0 0-12,-14-20 2,-9-6-3</inkml:trace>
  <inkml:trace contextRef="#ctx0" brushRef="#br0" timeOffset="10187.5">4525-113 78,'0'0'38,"-15"14"-3,15-14 2,22-12-32,8 3-4,8-2-4,-3-14-10,17 10-20,-9-5-2,-2 1-2,-7-1 1</inkml:trace>
  <inkml:trace contextRef="#ctx0" brushRef="#br0" timeOffset="10531.25">5305-610 56,'-1'-23'36,"-5"7"-1,6 16 1,0 0-20,0 0-6,-9 35-4,3 6-1,6 20-2,-4 12-1,4 13 1,-8 6 0,4 12 0,-6-2-1,2 2-1,-4-7 1,2-2-2,0-10 2,1-6-3,3-7 1,2-12-2,1-4 0,-2-15-1,7-2-3,-2-39-8,1 19-21,-1-19-3,5-33 0,-3-10 1</inkml:trace>
  <inkml:trace contextRef="#ctx0" brushRef="#br0" timeOffset="11640.625">6055-778 67,'-3'-26'36,"3"26"-1,13-9 2,-13 9-29,44 53-1,-14-5-1,14 22-1,2 9 0,11 17-1,1 6-2,4 7 2,-5 4-2,1 1 0,-6-3-1,-8-3 0,-9-4 0,-8-9-1,-11-5 0,-9-7-1,-5-9-1,-11-14-2,5 5-13,-16-26-22,7-13 0,-3-19-1,3-14 2</inkml:trace>
  <inkml:trace contextRef="#ctx0" brushRef="#br0" timeOffset="43125">5605 172 12,'0'0'25,"-6"-16"-2,6 16-3,0-21-2,0 21-1,6-19-3,-6 19 0,0 0-4,22-4 0,-22 4-2,0 0-2,12 23-1,-2 4-2,-6-6 1,7 12-2,-4-1 0,5 9-1,0-4 1,1 8-1,0-2 1,2-1-1,0 0 0,3-5 0,-1-3 0,4-4 0,-2-6-1,0-2 1,-1-8-1,0-2 1,-2-8-1,0 1 1,-16-5-1,19-5 0,-19 5 1,15-13-1,-15 13 0,10-28 0,-5 9 0,-2-4 0,0-5 0,0-6 0,0-6 0,1-10 0,0-3 0,1-5 1,1-2-1,0 2 0,1 0 0,0 3 1,1 8-2,-1 8 1,-2 11-1,1 7 1,-6 21-1,4-20 0,-4 20-1,0 0-2,0 28-8,0-28-24,-10 22 0,10-22-2,0 0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9:49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79 226 18,'0'0'26,"-23"-24"0,8 4-2,15 20-3,-21-37-3,21 37-2,-13-31-1,13 31-2,-6-25-2,6 25-3,-2-18-1,2 18-2,0 0 0,33-12-2,-6 5 0,14 3-1,12-3 1,15 2-1,16-2-1,13 2 0,7-2 1,2 1-2,3 1 0,-7 2 0,-6 3-2,-15-2 0,-13 7-2,-23-1-1,-8 17-6,-37-21-15,5 24-12,-29-4 0,-8 3-1,-14-2 2</inkml:trace>
  <inkml:trace contextRef="#ctx0" brushRef="#br0" timeOffset="265.625">596 124 85,'-15'11'37,"7"12"0,-2 3 1,12 20-30,-2 3-3,10 16-1,-1 6 0,7 12-2,3 5 0,-1 2 0,-2-2-1,-1-7 0,-5-3-1,-2-11-1,-1-4-2,-7-19-3,10 4-16,-10-25-16,0-23 0,0 0 0,11-20 0</inkml:trace>
  <inkml:trace contextRef="#ctx0" brushRef="#br0" timeOffset="515.625">1283 549 95,'-13'7'37,"13"-7"2,13 0-2,15-11-32,16 4-1,12-3-2,11-3-1,7 5-3,2-5-2,1 13-7,-24-7-24,-1 5 0,-17 1-3,-14 2 2</inkml:trace>
  <inkml:trace contextRef="#ctx0" brushRef="#br0" timeOffset="703.125">1450 917 95,'-11'41'37,"9"-11"2,13-7-2,11-16-30,12-4-5,17 3-7,-6-17-29,20-1-3,-1-10 0,4-9-2</inkml:trace>
  <inkml:trace contextRef="#ctx0" brushRef="#br0" timeOffset="1453.125">2531 619 69,'-28'-10'36,"5"-4"-2,5-6 0,21 3-21,-11-24-6,28 9-2,-1-10-2,15 3-2,7 1-1,5 1 0,0 7 1,1 7-2,-4 12 2,-2 9-1,-3 13 0,-5 14 1,-8 10 1,-5 13-1,-5 6 1,-7 11 0,-8 6-1,-5 3 1,-10 2 0,-4-2-1,-4-2-1,-4-5 1,-4-4-1,2-10 1,-2-5-1,1-8 0,4-6-1,2-9 1,6-8-1,3-6 1,15-11-1,-16 14 0,16-14 0,0 0 1,27-2-1,-5-1 1,10-1 0,10 2 1,6 2 0,11 4-1,3-1 1,5 6 0,-1 2-1,-4 1 1,-4 2-1,-13-2-1,-5 1 0,-13-6-1,-8 2-3,-19-9-9,0 0-23,-10-22 1,-7 7 0,-3-10-2</inkml:trace>
  <inkml:trace contextRef="#ctx0" brushRef="#br0" timeOffset="1734.375">3325 646 94,'-22'9'37,"22"-9"-1,0 0 1,49-9-32,-15 0-2,11 6-2,2-5 0,11 1-1,4 2-1,-7 0-1,-4 7-3,-12-13-4,8 18-9,-22-10-17,-2 1-1,-23 2-1,17-7 2</inkml:trace>
  <inkml:trace contextRef="#ctx0" brushRef="#br0" timeOffset="2000">3595 619 82,'-18'7'38,"18"-7"-3,-25 29 3,24 2-28,-10-2-2,16 15-3,-7 7-2,10 14-1,4 2 0,1 3 0,3 1-1,3-8 0,0-6-1,-1-10 0,1-8-2,-2-16 0,0-7-2,-17-16-5,28-5-12,-23-15-18,1-10 2,-6-16-1,0-8 1</inkml:trace>
  <inkml:trace contextRef="#ctx0" brushRef="#br0" timeOffset="2218.75">3707 766 60,'0'0'37,"3"-16"0,-3 16 1,10 25-12,8 15-14,-9-1-4,12 19-3,-7 2-1,11 10-2,-1-4 0,-2-1-1,3-7-1,-4-7-1,-2-7-1,-4-16-1,1 1-4,-16-29-24,0 0-8,15-6 0,-9-13 0</inkml:trace>
  <inkml:trace contextRef="#ctx0" brushRef="#br0" timeOffset="5906.25">1724 4185 64,'-29'2'37,"2"-1"-1,5 1 1,6-18-24,16 16-4,18 6-4,12-3-1,12-3-2,14 2-1,10-4 0,8-1-1,4-3-1,-4-3-2,1 9-6,-22-15-17,2 9-12,-18-3 2,-12-3-2</inkml:trace>
  <inkml:trace contextRef="#ctx0" brushRef="#br0" timeOffset="6218.75">1926 3741 83,'-23'-2'36,"23"2"0,0 0 0,10 18-30,23-4-2,20 9-3,15 1 1,10 8-2,7 3 2,2 4-3,-6 5 2,-10 4-1,-13-1 0,-20 6 1,-20 2-1,-20-1 0,-14 3-1,-15-3 1,-7-1-2,-9-12-3,7 6-6,-12-20-23,15-11-2,9-15-1,11-22 0</inkml:trace>
  <inkml:trace contextRef="#ctx0" brushRef="#br0" timeOffset="7484.375">3607 4402 60,'0'0'35,"9"-18"0,-9 18-1,0-34-22,0 34-2,6-45-4,-5 18-2,-8-8-1,-1 1-1,-9-3-1,-6 2 0,-10 0-1,-9 7 0,-6 8 1,-7 10-1,-4 10 0,0 12 0,-2 13 0,7 14 1,5 10-1,9 13 0,12 5 1,12 5 0,12-2-1,15-4 1,16-12 0,16-15-1,14-18 0,13-24-1,6-20 0,3-21-2,0-9 0,-12-19-2,-4-3 0,-22-13 0,-8 4 0,-23-13 1,-5 9 0,-14 1 3,-6 8 1,0 14 4,-2 7-1,3 22 3,-1 12-2,15 24 1,-11 31 2,15 14-4,-1 9 2,7 15-4,1 7 3,5 8-3,2-4 1,4-3-2,1-10-1,1-16-1,5-1-5,-11-36-14,15-7-17,-7-21 1,2-11-2,-4-17 2</inkml:trace>
  <inkml:trace contextRef="#ctx0" brushRef="#br0" timeOffset="7656.25">3986 4000 54,'-1'39'36,"-2"15"-1,0 10 0,1-4-12,11 12-16,0-5-7,3-18-7,16 0-24,-5-17-3,1-23-2,-2-20 0</inkml:trace>
  <inkml:trace contextRef="#ctx0" brushRef="#br0" timeOffset="8078.125">4665 4396 62,'0'36'37,"-5"-6"-1,-5-4 1,10 6-22,-15-27-5,15-5-3,-18 7-2,18-7-2,-25-42-1,9-1-1,-9-15 0,-7-12-1,-5-11 1,-6-11 0,2-1-2,4 1 1,6 6-2,12 10 3,17 9-3,20 14 2,19 12-2,19 19 1,16 13 0,5 7-3,10 25-9,-12-4-21,-1 17-2,-18 2-1,-16 6 0</inkml:trace>
  <inkml:trace contextRef="#ctx0" brushRef="#br0" timeOffset="8218.75">4536 4195 83,'-25'20'37,"25"-20"-2,0 0-1,18 0-37,25-16-27,5 0-3,4-5-2,7 0-1</inkml:trace>
  <inkml:trace contextRef="#ctx0" brushRef="#br0" timeOffset="10078.125">5056 4264 79,'-36'37'37,"14"-12"-1,22-25 1,0 0-30,37 3-2,7-26-3,14-3-2,14-4-2,5-9-1,7 2 0,-6-7-1,-1 7 1,-14 0 1,-10 7 1,-14 2 0,-16 5 2,-12 7 1,-11 16 1,-24-9-1,-8 15 1,-4 11 0,-7 6-1,-1 14 0,0 6 0,7 8 1,6 3-1,15 4 0,11-5 0,20 0 1,12-14-2,15-7 0,15-16 0,7-15-2,10-9-2,-4-17-2,6-2 0,-11-18 0,-1-1 0,-16-11 0,-8 4 3,-13 2 2,-14 2 2,-3 12 2,-17 0 2,7 37-1,-25-23 1,25 23 0,-24 32-2,20 3-1,2 7-1,10 11 0,6 7-1,9 4-1,3-3 1,7-1-1,-1-9 0,-1-8 0,-3-17 0,-6-14 0,-6-17-1,-7-18 0,-6-12 0,-9-13 0,-2-6 1,-7-10-1,1 3 0,4 2 0,0 7 1,10 7 0,7 8-1,8 11 1,9 12-1,7 10 0,7 10 0,3 6 0,8 9 0,-3 6 1,1 3 0,3 1 0,-1-1 0,-1-2 1,-2-8 0,1-4 0,-4-13-1,0-8 0,-5-9 0,-5-9 0,-4-5-1,-8-7 0,-3-1 0,-11-4 0,-6 6 0,-9 3-1,-10 9 1,-12 8 1,-5 12-1,-11 15 2,-4 12-1,3 13 2,0 12-1,8 10 1,11 3 0,16 9 1,18-7-1,21-1 0,16-11-1,17-11 0,18-14-2,11-14-1,10-10-1,-2-22 0,-2-6 0,-13-17-1,-7-7 1,-19-10 1,-17-2 2,-19 4 2,-18 0 0,-8 13 1,-15 8 1,1 16 0,-7 13 0,7 20-1,2 13-1,9 13 0,9 8 0,7 10-1,11 0-1,6 1 1,7-5 0,6-6-1,1-9-1,0-15 0,-4-11 0,-4-19-1,-4-11 0,-8-17-1,-5-6 1,-10-17 0,-3-3 0,-9-3 0,0-1 1,4 3 1,0 6 0,5 9 0,8 11 1,6 14 0,11 10 0,11 15 0,8 10 0,3 12 0,5 8 1,0 10 0,-2 2-1,-2 3 0,-5-1 1,-3-4-1,-6-9 0,-2-10-1,-1-17-1,0-9 1,2-12-2,-1-17 1,7-8-1,-2-17-1,4-5 1,-4-14 0,0 0-1,-8-2 3,-7 6-2,-8 10 3,-12 10-1,-6 19 3,-14 15-1,1 23 2,-4 18 0,5 17-1,4 9 0,15 14 0,12 4 0,14 8-1,14 3-1,12 1 0,7-11 0,7-6-1,3-10-2,-7-17-1,1-7-3,-23-35-13,6-2-21,-27-21-2,-12-7 1,-18-15-1</inkml:trace>
  <inkml:trace contextRef="#ctx0" brushRef="#br0" timeOffset="8546.8748">5262 4553 69,'-4'44'37,"-2"-9"-2,0-6 2,-12-22-27,17 9-3,1-16-2,-13-16-2,4-12-1,1-15-1,-2-17 0,-3-12-1,-4-14 1,1-6-1,-1-10 0,2 1 1,6 3-2,7 10 1,10 8-1,8 10 1,12 12-1,10 10 1,11 16-3,1 9-1,6 22-5,-13-3-23,-2 18-3,-5 7-2,-11 8 1</inkml:trace>
  <inkml:trace contextRef="#ctx0" brushRef="#br0" timeOffset="10234.3748">8363 4019 94,'0'0'37,"0"0"-2,52 2-8,3-7-57,17-9-5,11-6 0,4-10-4</inkml:trace>
  <inkml:trace contextRef="#ctx0" brushRef="#br0" timeOffset="11609.3748">9716 4016 48,'-10'-39'35,"0"2"3,7 7-1,-11-4-17,14 34-4,0 0-5,21 7-4,-15 16-2,7 18-1,-2 10-2,3 7 1,1 7-2,1 2 0,-1-3 0,1-6 0,-1-10-2,1-13 1,1-16 0,-3-14-1,1-13 0,-3-17 0,-2-12-1,-2-14 1,-4-11 0,-2-8 0,-4 1 0,1 2 0,-1 2 1,4 8 1,2 12-1,3 18 0,11 20 1,7 16-1,6 17 1,7 17-1,4 15 0,4 10 1,1 8-1,1-2 0,-3-1 0,-5-8 0,-8-12 0,-4-11 0,-6-19 0,-7-16-1,-15-7 0,13-37 0,-13-4 0,-1-13 0,-1-10 0,1-8-1,4 2 2,1 1-1,11 5 0,1 15 1,5 15 0,2 19 1,2 16 0,3 22 0,-1 13 0,0 18 0,-7 13 1,5 5-2,-1 1 1,3-3 0,3-6-1,3-13-1,2-14 0,1-23-2,8-7-2,-10-34-6,18 10-9,-23-31-10,15 11-1,-13-21 5,17 21 7,-22-12 8,7 12 8,-4 7 7,-16-6 11,12 17 11,-19-9 2,-6 28-4,-1-44-6,1 44-7,-25-34-5,3 22-2,-14-2-1,-7 9-1,-8 5-1,-2 8 0,-6 8 1,4 13 0,3 8-1,11 10 2,13 8-2,22 8 2,20-1-2,21 3 1,18-7-1,15-8-1,12-12 0,5-13 0,1-16-1,-8-16 0,-12-14 0,-17-13 0,-12-8 0,-16-13-1,-14-1 1,-10-1 1,-10 5 0,-7 9 0,1 13 1,-1 11 0,2 14 0,5 19 0,5 14 1,10 11-1,8 8 0,8 8 0,7 0 0,6-1-1,7-6 0,5-9-1,7-9-2,-4-22-2,11 1-8,-17-34-16,12-1-11,-5-18 1,-1-5 0</inkml:trace>
  <inkml:trace contextRef="#ctx0" brushRef="#br0" timeOffset="11921.8748">11960 4016 60,'-17'-16'36,"-11"12"0,-9 4-1,4 16-19,-20-7-8,10 10-4,-2 1-3,6 1 0,8 2 0,12-2-1,16-2 1,15-1-1,18-2 1,17 0-1,12-4 1,12 6 0,4-4-1,2 7 1,-5 2 0,-9 5 0,-13 2 0,-14 2 0,-21 1 0,-17 1 0,-17-4 0,-12-2 0,-10-7-1,-7-9-1,1-3 0,2-18-4,19 9-7,-2-26-21,30-4-4,13-9-2,19-7 1</inkml:trace>
  <inkml:trace contextRef="#ctx0" brushRef="#br0" timeOffset="12281.25">12531 4051 74,'18'-11'38,"-18"11"-1,0 0 1,-19 0-26,-21 2-7,-1 7-2,-9 3-3,-1 4 1,4 2-1,6-1 0,10 3 0,13-1 0,17-3 0,20 2 1,15-3-1,13 1 0,11 2 1,10-4-1,4 2 1,-1 5-1,-6 4 0,-14 3 0,-14 2 1,-15 0 0,-17 0-1,-19 3 0,-15-1 1,-11-9-1,-4-4 0,-6-10-1,2-4-1,6-13-1,14 2-5,-3-27-15,25 1-16,7-5 2,14-2-2,8-1 2</inkml:trace>
  <inkml:trace contextRef="#ctx0" brushRef="#br0" timeOffset="12640.625">12767 4321 83,'0'0'40,"27"22"-1,-6-20 0,20 5-30,-7-12-4,12-2-2,2-9-3,3-9-2,-3-3 0,-9-7 0,-7-2-1,-13-4 1,-6 3-1,-13-1 1,-7 9 1,-11 7 1,-7 11 0,-7 12 1,-5 10 0,-1 15 1,-2 8 0,6 15 0,1 5 0,11 7 1,9 1-1,16-1 0,12-7-1,11-10 0,14-14-2,7-18-1,15-6-5,-7-33-9,16 5-19,-12-19-4,-2-2 0,-8-9 1</inkml:trace>
  <inkml:trace contextRef="#ctx0" brushRef="#br0" timeOffset="12921.8748">13473 4070 55,'-30'-7'36,"-8"7"0,-2 4-1,-12-4-19,21 19-6,-6-8-5,17 3-3,20-14-1,-3 26-1,25-15 0,15-1 1,12 1 0,11 0 1,2 1-1,4 7 1,-8-1 0,-8 8 0,-17 3 0,-17 6 0,-19 0-1,-16 4 0,-14-6 0,-11-1 0,-6-6 0,-2-8-1,5-9-1,4-16-2,23 7-16,-3-28-20,19-9 0,8-16-1,17-16 1</inkml:trace>
  <inkml:trace contextRef="#ctx0" brushRef="#br0" timeOffset="13609.3749">14218 4294 52,'13'21'34,"6"-19"-2,17 9-5,-4-4-38,6-16-16,17 5-5,-11-8-1</inkml:trace>
  <inkml:trace contextRef="#ctx0" brushRef="#br0" timeOffset="14171.8749">14783 4157 62,'-15'1'36,"2"1"0,13-2 1,-16 0-23,17 21-7,-1-21-2,2 41 0,0-13-2,9 9 0,-2-3 0,5 3-1,3-8-1,6-4 0,4-4 0,2-10-2,5-9 0,-1-15-1,2-3 0,-7-10-2,2 0 1,-10-15 0,-2 1 0,-9-5 1,-5 5 2,-4 5 1,-6 6 1,2 8 1,4 21 1,-16-3-1,7 22 1,7 15-1,2 6 0,8 15-1,4-1 0,10 5-1,9-6 0,9-8 1,5-9-2,8-12 0,6-13-2,2-16 1,-1-13-1,-11-12 0,-5-5 0,-14-13-1,-11-1 1,-16-6 0,-13 6 1,-14 1 0,-7 9 0,-3 2-1,2 11-3,-5-4-4,22 23-15,-4-7-12,19 14-1,3-18 0,15 8 0</inkml:trace>
  <inkml:trace contextRef="#ctx0" brushRef="#br0" timeOffset="14578.125">15574 3910 67,'0'0'38,"0"0"-1,-24-11 2,28 27-24,-4-16-6,-2 35-4,6-3-1,8 16-1,3 3-1,7 9 0,3 0-1,4 1 0,1-2-2,-4-10 1,-1-7-2,-5-15 1,-3-8-1,-17-19 0,14 2 0,-16-18 1,-1-5-1,-1-11 1,-1-5 1,4-9-1,2-1 0,7-3 1,5 6 0,5 7 0,2 11 0,4 10 0,-1 12 0,3 22 1,-4 8 0,-2 15 0,-2 7 0,-2 3 0,1 0 0,-3-5-1,1-4-1,0-16-2,10 4-8,-25-30-22,34-12-4,-9-14-1,6-6-1</inkml:trace>
  <inkml:trace contextRef="#ctx0" brushRef="#br0" timeOffset="15218.75">16447 4060 83,'-18'-9'38,"-5"-3"-1,-1 3 0,-8-7-32,5 9-1,-5 0-4,-5 7 1,0 3-2,0 6 1,0 9 1,6 6-1,3 8 1,12 9 1,9 1-1,20 7 1,10 1-1,14-1 0,11-7 0,6-6-1,5-12 0,0-10 0,-6-10 0,-8-15-1,-12-10 1,-9-9-1,-12-7 0,-9-5 0,-6 1 1,-6 3-1,-3 6 1,-1 7 0,-2 11 0,15 14 1,-22 7 0,16 14 1,3 6-1,9 8 1,4 2-1,11 3 1,7-3 0,10-3-1,5-11 0,6-4-1,3-8-1,-2-15-1,1-6 0,-8-17-1,-4 1 0,-11-15 1,-6-3-1,-12-9 1,-6-3 2,-8 1-1,-9 6 2,-4 7 1,-3 5-1,-1 14 2,-1 12-1,7 20 1,6 10-1,11 17 1,5 8-1,11 7-1,7 2 0,5 0-1,2-1 0,1-7-2,-3-3-3,-15-30-9,9 9-20,-24-21-6,0 0 1,-13-26-1</inkml:trace>
  <inkml:trace contextRef="#ctx0" brushRef="#br0" timeOffset="15343.75">16782 4185 79,'-18'-9'38,"18"9"-1,0 0 1,15-5-31,16 12-20,3-11-22,12-5-2,2-5-1,4-3 0</inkml:trace>
  <inkml:trace contextRef="#ctx0" brushRef="#br0" timeOffset="16000">17548 3866 85,'-17'-2'38,"-3"4"1,20-2 1,-24 23-30,33 8-4,0 3-3,7 12 0,3 7-2,3 3 0,2 0 0,-2-1-1,-4-6 0,-2-6-1,-3-10 1,-4-12-1,-9-21 0,14 11-1,-14-11 1,4-27-1,-1 1 1,0-11 0,1-5 0,4-6 0,2 1 0,3 1 1,5 5 0,6 9 1,4 11-1,1 16 1,4 12 0,2 20 0,-4 10 0,0 12 0,-7 9 0,-2 7 0,-6-1-1,-4-4 1,-2-4-2,-4-12 0,0-7-2,-6-37-4,18 28-15,-18-28-18,19-30 1,-7-5-1,10-4 1</inkml:trace>
  <inkml:trace contextRef="#ctx0" brushRef="#br0" timeOffset="16937.5">18415 4225 65,'14'-10'36,"-14"10"0,-17-21 1,17 21-26,-29-32-4,8 14-3,-7-6-2,-1 6 0,-4-1-1,1 6-1,-1 6 1,1 7-1,4 7 0,3 11 0,4 8 0,8 6 1,7 7-1,9 5 1,7 2-1,11-2 1,4-2 0,7-8-1,2-10 1,3-8-1,1-11 0,-4-13 0,-3-10-1,-7-7 1,-6-6-1,-7-8 0,-6 0 0,-7 4 1,-3 5 0,-7 9 0,-3 8 1,2 13 0,-1 4 1,6 17 0,0 5 0,10 10 0,4 2 0,10 3 1,4-2-1,13-4-1,5-3 0,7-8-1,5-8-1,1-14-1,2-6-2,-7-15 0,0-2 0,-14-16 0,-2 2 1,-14-8 0,-7 1 2,-9 2 2,-10 3 1,-2 12 1,-9 4 1,3 21 0,-7 3 0,9 17 0,0 8 0,10 19-1,6 6-1,10 11 1,8 6-1,10 8-1,9-2 1,3 3-1,3-5-1,-2-9 0,-1-9 0,-9-13-1,-3-15 0,-11-17 0,-17-11-1,11-18 0,-17-12-1,-9-14 1,-4-14-2,-6-18 1,0-7 0,-5-9-1,5 4 2,2 0-1,8 9 2,5 8-1,11 19 2,9 16 0,10 24 0,5 14 0,6 17 1,3 16 0,-2 9-1,0 9 1,-6 0 0,-9 5 0,-6-5-1,-10-5 1,-11-13 0,-12-10-1,-9-11 1,-5-11-2,-2-6 0,-2-11-1,8 1-5,-10-24-8,26 14-19,3-12-3,13 2-1,6-3 0</inkml:trace>
  <inkml:trace contextRef="#ctx0" brushRef="#br0" timeOffset="18093.75">19163 4227 85,'11'18'39,"-10"-2"0,5 14 2,-10-4-33,15 18-3,-2 2-1,9 9-2,1 4-1,5 0 0,1-1-1,0-7 0,-2-4-1,-2-8 1,-3-7-1,-8-9 0,-10-23-1,13 10 0,-13-10 0,-5-24-1,-3-1 0,-4-14 0,-1-7 0,-2-17 0,-2-4 1,-3-9 0,4-1 3,6 4-1,4 1 2,13 12 0,8 11 1,15 19-1,8 14 0,11 18 0,5 12-1,1 11 0,-6 13-1,-10 6 0,-11 6 0,-16 1 0,-18 0-1,-14-5 1,-14-6 0,-11-10-1,-3-8 1,-4-12-1,5-10 0,3-12-2,14-1-1,2-13-3,24 8-1,-2-13-1,22 18 1,-1-11-2,17 18 4,-4 1 2,9 5 5,4 12 3,-7-6 3,12 15 3,-13-18-1,11 17 0,-10-20 0,10 9-3,-9-16-2,4 1-1,-1-10-2,1-3-1,-4-7 0,-4-4-2,-6 0 1,-9-4 0,-7 4-1,-13-2 1,-10 10 0,-9 6 0,-5 12 1,-5 9 0,-1 11 1,5 14 0,2 7 1,15 14 0,7 0 0,12 8 0,9-6-1,14-4 0,8-9-1,8-11-1,7-10-1,-3-14-1,3-10 0,-7-13 0,0-6 0,-14-15 0,-4-5 0,-9-5 2,-7-3 1,-5 5 2,-7-1 0,0 11 0,-8 4 2,3 17-1,5 16 0,0 0 0,-15 16 0,18 10-1,5 8 0,5 8 1,6 4-2,5 1 1,-1-3-1,3 0 0,-3-8-1,-2-8 0,-3-9-1,-5-12-1,-13-7 0,17-14 0,-11-5-1,-4-11 1,2-7 0,-2-11 0,1-1 1,0-2 0,-2 0 1,4 3-1,0 6 2,6 10 0,2 15 0,5 17 0,1 5 0,6 19 1,2 10-1,1 10 0,0 5 0,-3 4 0,-2-2-2,-1-8 0,4-1-2,-7-23-7,18 8-14,-11-25-16,14-8 1,0-15-1,10-4 1</inkml:trace>
  <inkml:trace contextRef="#ctx0" brushRef="#br0" timeOffset="18375">21117 4245 74,'-20'-28'37,"-12"8"0,-12-3-8,1 23-18,-16-9-6,12 15-2,4 1-1,11 7-1,15 0-1,16 2 0,14 3 1,18 1-1,12 1 0,7 2 1,5 0-1,1 1 1,-9 3 0,-6 4 0,-16-2 0,-11 4 0,-17-3 0,-14-2 0,-9-1-1,-11-8-1,2-1-2,-8-20-7,19 11-19,-4-23-9,12-8 0,7-13-2</inkml:trace>
  <inkml:trace contextRef="#ctx0" brushRef="#br0" timeOffset="18812.5">21440 4225 77,'-19'43'40,"-6"-8"-2,-2 2 1,-8 2-40,4-11-30,10-5-5,5-13-2,16-10-1</inkml:trace>
  <inkml:trace contextRef="#ctx0" brushRef="#br0" timeOffset="18687.5">21292 3584 75,'27'-25'39,"4"8"-1,0-1 0,14 4-32,-5-2-3,8 7-1,-6 0-1,0 6-1,-1 1 1,-6 4-1,-7 5 1,-4 3 0,-14 8 0,-8 7 1,-10 5-1,-5 8 2,-12 7-1,-6 4-1,-6 2 2,0 5-3,0-5 2,3-3-3,5-2 0,-1-18-6,20 13-21,-5-22-12,12-1 0,3-18-1,6 24 1</inkml:trace>
  <inkml:trace contextRef="#ctx0" brushRef="#br0" timeOffset="21437.5">3079 6199 79,'-17'0'39,"4"0"-2,13 0 2,-19 20-26,19-20-7,-7 40-2,10-3-2,4 13 0,2 6-1,4 11 1,-1-2 0,4 2-1,0-9 0,2-7 0,-2-12-1,-1-11 0,0-12 0,-15-16 0,20-5-1,-14-14 1,-3-11-1,-3-7 1,-3-9-1,-3-11 1,-1-3 0,1 0-1,2 2 1,4 4 0,6 8 0,7 11 0,10 13 1,10 17-1,7 16 0,5 15 1,6 13 0,-1 9 0,-1 6 0,-4 6 0,-5-3 0,-5-1 0,-8-9 0,-5-6-1,-6-15 0,-16-26-1,18 16 1,-18-16-1,0-31-1,-4-5 1,-2-6-1,0-13 0,3-3 1,1-2-1,7 6 0,4-1 1,7 11 0,5 9 0,4 14 1,3 15 0,4 13 1,2 15 0,-4 13 1,-1 9 0,-5 9 0,-1 7 0,-3-4 0,-1 0 0,-7-8-2,1-9 0,-1-11-2,-12-28-3,29 14-6,-23-44-10,18 7-14,-8-19-3,3-7-1,-6-13 9,14 16 13,-20-10 8,7 8 12,2 20 13,-15 1 14,-1 27 7,0 0-1,6 30-5,-16-5-12,17 28-6,-14-5-5,13 11-3,-2-4-2,11 1 0,4-8 0,12-6-1,6-13-1,9-10-1,5-14 0,4-12 0,-1-9-1,-5-12-1,-3-2 0,-14-10-1,-8-4 0,-14-8 0,-7 5 0,-13-6-1,-3 9 1,-10-2-1,3 13 0,-8-6-4,15 27-14,-8-3-14,21 15 0,-18-15 1,18 15-1</inkml:trace>
  <inkml:trace contextRef="#ctx0" brushRef="#br0" timeOffset="21656.25">4859 6090 72,'0'0'38,"-5"28"0,-4-3 1,-2-2-20,11 26-10,-7 2-4,10 9-2,3 4-1,4 1-1,6-4-1,1-8-1,5-3-2,-5-27-5,16 5-16,-12-25-15,2-10 2,-2-16-2,1-12 1</inkml:trace>
  <inkml:trace contextRef="#ctx0" brushRef="#br0" timeOffset="21875">5211 5960 87,'0'0'39,"-2"26"-1,-1 15 2,13 26-27,-12 1-6,12 19-2,-3-1-2,11 4-2,4-6-1,5-2 0,5-10-3,-4-21-4,13 4-14,-14-27-19,1-14 1,-12-18 1,-16 4-2</inkml:trace>
  <inkml:trace contextRef="#ctx0" brushRef="#br0" timeOffset="22140.625">5113 6402 98,'0'0'39,"0"0"0,0 0-1,47-12-34,-7-4-5,3-11-8,19 13-22,-6-10-7,0 2 0,-6-1 0</inkml:trace>
  <inkml:trace contextRef="#ctx0" brushRef="#br0" timeOffset="22328.125">5627 6247 65,'0'21'38,"-3"7"-1,1 7 1,-1-1-10,9 17-20,-7-3-2,8 8-2,0-3-3,5-2 0,0-9-2,-2-10-2,7-4-5,-17-28-13,0 0-17,16-17 0,-13-8-1,-6-5 2</inkml:trace>
  <inkml:trace contextRef="#ctx0" brushRef="#br0" timeOffset="22453.125">5625 6240 27,'-21'-35'13,"13"19"-13,8 16-3,0 0-13,0 0-5</inkml:trace>
  <inkml:trace contextRef="#ctx0" brushRef="#br0" timeOffset="22921.875">5960 6305 99,'0'18'39,"0"13"1,-7 5 0,16 11-32,-12 4-3,10 16-1,2 6-2,7 4 0,3 1-2,6-6 1,2-7-2,-1-7 1,-2-10-1,-3-13-1,-7-16 1,-14-19-1,15 4 1,-15-4-1,-10-39 1,-3 4-1,-1-11 1,-2-12 0,-2-4 0,1-8 0,3-4 0,6-2 0,8 4 1,7 3-1,11 11 1,10 12 1,10 14 0,11 20-1,4 17 1,0 18 0,-3 11 0,-7 15 0,-11 9 0,-12 6 0,-16 1-1,-11-2 1,-16-6-1,-9-10 1,-5-8-1,-6-14 0,-2-13-2,-1-14-1,9-7-3,-6-31-8,28 5-18,-2-20-8,12-10 2,8-7-1</inkml:trace>
  <inkml:trace contextRef="#ctx0" brushRef="#br0" timeOffset="23296.875">6322 6215 64,'26'-5'38,"-11"12"0,-3 19 2,-9 3-13,8 27-15,-15 0-5,8 18-2,-1-1-3,5 4 1,2-5-2,6-6 0,3-12-1,5-10 0,4-15-1,6-17 1,9-16-1,0-12-1,4-12 1,-4-12-1,1-4 1,-3-11-1,-5-3 1,-8-2 0,-11 5 0,-9 4 1,-10 9 0,-7 14 1,-10 12 0,-9 19 0,-7 15 1,-1 19 0,-1 16 1,6 12-1,6 6 0,17 1 1,10-5-3,21-11 1,15-5-4,8-26-5,25-7-27,-4-29-6,6-19 0,-7-21-2</inkml:trace>
  <inkml:trace contextRef="#ctx0" brushRef="#br0" timeOffset="20125">1805 6086 58,'5'22'35,"10"-8"1,16-2-1,14 9-19,2-16-6,18 11-4,-1-9-3,5 2-2,-1 0-4,-10-7-4,1 12-8,-23-11-16,-3-1-5,-11-2 0,-22 0 1</inkml:trace>
  <inkml:trace contextRef="#ctx0" brushRef="#br0" timeOffset="20468.75">2038 5854 51,'-16'-5'34,"16"5"1,0 0 1,21 29-18,8-20-6,33 25-3,-3-10-2,23 15-2,-1-7-1,6 3-2,-6-1-1,-7 3 0,-12-4-1,-15-1 0,-13 1 0,-17-1-1,-15 0 0,-15 1 0,-12 3 0,-12-6 0,-8 0-1,-3-6 0,3 1-2,0-13-2,14 9-5,-3-22-11,34 1-14,0 0 1,18-20-2,20 1 2</inkml:trace>
  <inkml:trace contextRef="#ctx0" brushRef="#br0" timeOffset="24406.25">7930 6388 98,'-11'-25'38,"-5"9"0,-10-5-10,3 28-21,-10 0-2,2 20-1,-5 3-3,8 12 1,2 7-2,8 8 1,7 1-1,13 0 1,8-5-1,15-9 0,14-5-1,9-15 0,11-10-1,5-17-2,11-6-2,-7-26-3,9 8 0,-20-22-1,5 9 2,-20-19 0,-4 8 5,-13-2 3,-16 1 4,0 15 4,-20-7 1,5 21 1,-19-4-1,6 27-1,-16 4-2,4 19-2,-8 8-2,4 8 0,0 9-1,4 6 1,7 4-1,9 2 0,12-5-1,14-4 1,14-9-1,10-6 0,12-13 0,6-15 0,9-11-1,0-17 0,-1-6 0,-9-13-1,-13-5 1,-14-5-2,-10 0 2,-15-3-1,-12 8 1,-10 2 0,-3 10 0,-1 8-1,2 8-1,3-2-2,21 18-4,-16-14-7,35 19-6,-19-5 2,46-10 5,-21-1 7,13 8 6,1 1 5,-8-7 5,9 23 8,-24-16 5,16 27 2,-32-25-7,28 48-5,-23-15-4,7 18-2,-6 4-2,4 7-1,-3-1-1,5 3 1,-2-6-1,2-5-1,0-13 0,-2-11-1,1-12 1,-11-17-1,16-5-1,-12-15 1,1-8 0,-5-9 0,0-9 0,0-6 0,-2-7 1,2-1-1,6 2 1,4 2-1,10 5 1,2 7-1,9 12 0,1 9-2,14 25-4,-9-6-6,16 36-15,-16 0-10,6 10 1,-5 6-1,2 5 2</inkml:trace>
  <inkml:trace contextRef="#ctx0" brushRef="#br0" timeOffset="25203.125">9486 6798 66,'28'6'36,"-3"-10"-1,-1 4-9,-17-24-8,15 9-7,-19-18-5,5 1-3,-8-5-1,-2-2-1,-8-1 1,-5 3 0,-10 5-1,-3 9 1,-10 7-1,-2 16 1,-4 9-1,-1 14 0,7 12-1,4 9 1,9 8-1,10 4 1,12 0-1,11-3 1,12-3 0,8-12-1,9-11 1,6-13-1,1-14 0,1-12 0,-4-13-1,-6-10-1,-2-13 0,-10-14-1,-2-5-1,-12-12 1,-3 2 0,-8-6 0,-2 7 3,-2 7 0,-4 15 2,4 18 0,-5 15 2,11 21 1,-6 25-1,11 19 0,1 11-1,6 13-1,1 6 0,6 4-1,3-2-1,3-8 0,3-8-1,2-17-2,8-10-2,-5-31-5,18 7-11,-18-41-9,15 2-6,-5-16-2,3-1 7,-17-20 16,10 10 11,-14 6 7,-19-7 13,4 24 10,-28 3 8,-4 13 2,-18 7-5,4 27-17,-23-3-7,8 13-3,0 2-2,12 4-1,11 0-1,17-1 0,18-2-1,17-6 1,17-4-1,15-3 1,9-2-1,3 2 1,0-2 0,-5 5 1,-11 2 1,-10 8 0,-18-1 1,-12 9 0,-20-4 0,-9 6 0,-16-5-1,-5-4 0,-9-8-1,0-6-1,-1-9-2,0-17-5,21 3-23,-7-21-10,13-11 0,7-14-1</inkml:trace>
  <inkml:trace contextRef="#ctx0" brushRef="#br0" timeOffset="25671.875">10785 6628 87,'19'7'37,"18"-6"0,13-4-1,18-8-34,10 4-6,-6-10-16,11 6-17,-8-3 0,-9-4-1,-12 1 1</inkml:trace>
  <inkml:trace contextRef="#ctx0" brushRef="#br0" timeOffset="25953.125">11094 6268 72,'-32'0'38,"14"0"-1,18 0 1,25 9-28,12-11-5,25 11-1,7 1-2,11 12-1,3 2 0,-5 10-1,-10 3 0,-17 7 0,-20 5 0,-19 2 0,-18 2 0,-13-4 1,-15-4-2,-9-12-1,7 4-5,-15-26-19,23-4-11,11-16 0,14-14-2,15-14 1</inkml:trace>
  <inkml:trace contextRef="#ctx0" brushRef="#br0" timeOffset="27671.875">11953 6457 57,'7'-20'38,"-1"3"0,-6 1 0,0 16-20,0 0-5,2 31-5,-10-2-3,8 16 0,-1 3-2,4 10-1,1 0 0,8-1 0,4-8-1,8-5 0,5-12-2,4-16 1,2-14-1,1-15 0,-1-10-1,-5-12 1,-5-9-1,-8-4 1,-6-5 0,-8-1 0,-6 1 2,-5 7-1,-2 9 1,0 12-1,10 25 1,-21-10 0,17 26 1,5 17-1,5 13 0,6 9 1,6 3-2,8 4 1,8-8-1,9-1 1,6-11-1,4-13 1,4-15-1,2-14-1,-3-14 1,-9-11-1,-5-9 0,-11-8 0,-14-4 0,-11-7-2,-10 1 1,-11-7-1,-5 8 0,-6-3-2,6 13-2,-10-12-7,24 25-12,-10-7-10,16 8-2,3 1 1,19 15 17,-13-13 11,13 6 9,3 11 9,-11-12 14,9 13 13,-8 5 2,1 9-1,-16-8-14,19 36-9,-17-8-7,11 19-1,-4 3-3,7 13 0,-1 2-1,3 2 0,1-1-2,1-5 1,4-8-2,-5-11 1,3-6-2,-5-15 1,-3-9-1,-14-12 1,21-7-1,-15-12 1,-3-8 0,-2-10 0,1-7 1,1-7-1,3-4 1,3 3 0,5 2 0,4 10-1,4 10 2,5 17-1,1 19 0,1 15 1,-4 18 0,3 12-1,-3 7 1,-4 4 0,0-2-1,-1-6 0,3-8 0,-1-13 0,6-13-1,0-17-1,6-8-1,-3-18-1,7 0-1,-7-19-1,6 5 1,-9-9-1,0 7 2,-7-6 2,-5 4 1,-1 0 1,-7 1 3,0 8 0,-10-1 0,-1 10 1,-8-2-1,-6 16 0,-6 2-1,-7 14 0,-5 9-1,-1 7 0,0 9 0,2 8 0,4 6 0,9 4 0,10 1 0,12 0 1,9-7-1,11-2 0,9-12 0,8-9 0,5-10-1,2-11 0,1-11 0,-3-10 0,-5-9-1,-10-9-1,-5-5 1,-12-5-1,-6 3 2,-8 6-1,-6 4 1,-3 15 1,-9 11 1,7 11 0,-4 15 1,6 16 0,5 5-1,5 9 1,5 1-1,14 1 0,9-8-1,11-1 0,7-9-1,5-12-1,7-11 0,0-14-1,5-7 0,-8-14-1,-5-8 1,-11-10 0,-7-3 0,-11-11 0,-7-2 2,-9-1-1,-14 5 2,-5 7 0,-5 10 1,1 13 0,-2 14 0,4 23 0,3 12 1,12 18-1,6 12 0,12 9 0,6 5-1,8 2 0,7-4 0,0-4-1,3-10-1,-7-10-2,2-8-3,-21-29-15,10 3-19,-23-5-1,3-28 0,-18-2 1</inkml:trace>
  <inkml:trace contextRef="#ctx0" brushRef="#br0" timeOffset="27796.875">14148 6548 95,'-26'-10'39,"26"10"0,0 0-2,19-18-37,30 13-29,5-16-9,20-8 0,13-9-2</inkml:trace>
  <inkml:trace contextRef="#ctx0" brushRef="#br0" timeOffset="30453.125">15065 6183 76,'-17'-26'39,"10"8"-2,7 18 3,0 0-29,0 0-3,15 43-3,-5-1-2,8 14 0,0 8-2,8 6 0,2-3 0,3-2-1,0-10 0,0-13-1,0-12 1,-1-16-1,-4-14 0,-7-15 1,-4-10-1,-6-12 0,-3-9 1,-5-7 0,1-1 0,-2 1 0,1 5 0,5 8 0,6 8 0,6 16 0,7 12 1,7 20-1,1 16 0,6 12 1,1 13-1,2 8 1,-1 0-1,-1 0 1,-3-5-1,-2-9 0,2-14 0,-2-14 0,1-14-1,-1-16 0,1-11 0,-5-12-2,5-5 1,-5-9-1,-1-4 1,-6-3 0,-5 2 0,-6 0 1,-9 3 1,-5 3 0,-9 6 1,-7 7 0,-8 6 1,-4 8-1,-8 7 0,-4 11 0,-2 8 0,-1 12-1,1 8 1,6 7-1,6 5 0,10 7 1,12 2-1,17 2 1,12-3-1,13-6 1,13-9-1,8-9 0,8-10-1,0-12 1,-3-13-1,-7-10 0,-8-8 0,-13-10-1,-10-7 2,-14 0-1,-10 0 0,-7 5 1,-8 6 1,-6 11 0,-1 8 0,3 16 0,2 12 1,5 13 0,5 6-1,11 6 1,6 1 0,16 5-1,5-7 0,11-2 0,9-8 0,8-9-1,1-10-1,2-9 0,0-9-1,-4-14 0,-5 0 0,-12-12-1,-8-4 1,-15-7 0,-7 2 2,-12 6 0,-11 2 1,-4 15 1,-4 5 1,-1 18 0,-3 16 0,10 15 0,2 13 0,8 16 0,7 8-1,11 10 0,8 2 0,14 1-1,5-2-1,4-5 0,0-7 0,3-16-1,-6-11-1,-9-16 0,-6-13 0,-24-13 0,8-20 0,-18-11 0,-9-13 0,-6-15 0,-6-11 1,-5-15-1,0-5 1,-1-3 0,10 3-1,7 2 1,14 14 0,12 12-1,14 20 2,11 21-1,13 17 1,5 18 0,0 15 0,-3 11 0,-13 8 0,-9 6 1,-17-1 0,-12 0 0,-15-9 0,-9-7 0,-10-12 0,-3-11 0,-3-10-1,6-13-1,8-9-1,6-14-1,19 6-4,1-16-2,27 13-4,-8-18-3,25 26 2,-12-18 2,14 20 6,-5 1 5,-5 0 5,4 17 5,-20-15 3,14 26 5,-29-10-1,25 14-2,-25-14-4,17 39-3,-11-9-3,8 16 0,1 7-2,3 7 0,4 3 0,4 2-1,3 2 0,3 0-1,-3-12 0,0-4 0,-3-10 0,-4-10-1,-6-15 1,-16-16-1,17 7-1,-20-23 1,0 0-1,-9-15 0,0-8 0,-6-12-1,1-6 1,-5-11 0,-1-5 0,1-4 0,3-4 1,6 3 1,6 6-1,11 10 1,9 13 1,12 17 0,11 13-1,7 15 1,5 15-1,4 15 0,-3 8 0,-10 8 0,-9 8 0,-15 1 0,-12 0 0,-17-4 0,-11-6 0,-13-8 0,-9-6 0,-4-11 0,3-11 0,1-7-1,7-5 1,7-5-1,14-2 0,10-2 0,9 16 0,24-28 0,8 15 1,11 3-1,10-3 2,8 5-1,4-3 1,2 0 0,0-1 0,-4-2 0,-8 2 0,-6-2-1,-8-4 1,-9-1-1,-7-4 1,-10 0-1,-7 2 0,-10 1 0,-8-1 0,-8 7 0,-11 9 0,-7 6 0,-2 12 0,-1 6 1,4 11-1,8 11 1,11 4 0,16 7 1,16-3-1,17-1 0,13-8-1,11-6 1,11-13-2,0-14-1,0-9 0,-6-16 0,-8-6 0,-11-15 0,-12-3 1,-12-6 0,-13-3 1,-7 0 0,-8 5 1,-3 5 1,-4 10-1,3 13 1,13 18 1,-15-3-1,15 18 0,7 15-1,6 7 1,5 11-1,3 3 0,4 4 0,0-1-1,0-6 0,-3-4 0,-4-9 0,-3-10-1,-2-15 0,-13-10 0,0 0-1,13-31 1,-17-1-1,1-5 0,-3-11 0,4-8 1,1-2-1,4 1 1,6 3 1,6 6 0,7 11 0,3 13 1,7 15 1,2 18-1,6 14 0,-2 12 1,1 12-1,-4 6 0,1 4 0,-4-5-1,0-4 0,4-9-2,-4-13-2,10-5-4,-11-35-9,25 14-14,-9-23-9,6-7 1,-7-14-1</inkml:trace>
  <inkml:trace contextRef="#ctx0" brushRef="#br0" timeOffset="30718.75">19129 6367 51,'-14'-30'38,"-6"14"-1,-12 5 1,2 24-15,-18-12-12,15 21-3,-4-5-4,12 13-1,9-2-1,16 6-1,15-2-1,14-1 1,13-1-1,9 2 0,7-2 0,5 0 1,-2 2 0,-10 1 0,-12 1 0,-16 1 1,-17-3-1,-16-1 0,-20-3 0,-14-5 0,-16-7-1,-5-7 0,3-7-4,-3-27-12,22 4-24,5-14 0,17-15 0,15-8-2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26.0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750233-5154-4321-AA2F-C32FCF9F7A09}" emma:medium="tactile" emma:mode="ink">
          <msink:context xmlns:msink="http://schemas.microsoft.com/ink/2010/main" type="inkDrawing" rotatedBoundingBox="5642,6370 6497,6460 6493,6503 5638,6414" semanticType="callout" shapeName="Other"/>
        </emma:interpretation>
      </emma:emma>
    </inkml:annotationXML>
    <inkml:trace contextRef="#ctx0" brushRef="#br0">0 0 16 0,'25'7'6'0,"-25"-7"-1"16,16 0-2-16,-16 0-1 16,0 0-1-16,20 2 0 15,-20-2 1-15,0 0-2 16,0 0 1-16,0 0-1 16,0 0 1-16,0 0 0 15,0 0-1-15,0 0 1 16,0 0-1-16,16 11 0 15,-16-11 0-15,0 0 2 16,0 0-1-16,0 0 1 16,0 0 1-16,0 0 0 15,20 10 1-15,-20-10 1 16,0 0-1-16,18 8 0 0,-18-8 1 16,20 5 0-16,-20-5 1 15,24 7-1-15,-24-7 0 16,25 5 0-16,-9-3 1 15,2 0 0-15,0 0-1 16,0-2-1-16,2 0 0 16,0 0-1-16,-2 0-1 15,2 0-1-15,-2-2-1 16,-2 2 0-16,-16 0 0 16,29 0 0-16,-29 0 1 15,23 0-1-15,-23 0 0 16,20 0 0-16,-20 0 1 15,17 2-1-15,-17-2 1 0,0 0-1 16,21 2 1-16,-21-2-1 16,16 1 0-16,-16-1 1 15,20 2-1-15,-20-2 1 16,26 2 0-16,-26-2-1 16,28 2 1-16,-11 0 0 15,-1-2 0-15,0 1 0 16,-16-1 0-16,25 4 1 15,-25-4-1-15,22 4 1 16,-22-4 0-16,22 3-1 16,-22-3 0-16,18 4 0 15,-18-4 1-15,20 3-1 16,-20-3 1-16,18 4-1 0,-18-4 1 16,16 2 0-16,-16-2-1 15,16 2 0-15,-16-2 0 16,16 1 0-1,-16-1-1-15,17 2 1 0,-17-2-1 16,16 2 0-16,-16-2 1 16,16 2-1-16,-16-2 0 15,0 0 0-15,16 0 1 16,-16 0-2-16,0 0-2 16,0 0-5-16,0 0-3 15,0 0-5-15,0 0-3 16,0 0-2-16,-25 14-1 0,25-14 0 15,-34 4 3 1,10-4 3-16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9:52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116 1322 92,'0'0'38,"0"0"-1,-3 30 2,3-30-32,17 38 0,-1-17-4,7 9 0,4 0-1,7 7 0,1-3-1,5-2 0,0-2 0,3-6-1,-5-4 1,1-6-1,-4-5 0,-3-13 0,-5-8 0,-5-9 0,-6-9 0,-5-7 0,-8-9 0,-9-11-1,-8-10 1,-8-8-1,-4-8 1,-8-4 0,-5-4 0,-3-1 0,-7 2 0,-1 2 0,-3 11-1,1 3 1,-1 10-1,4 9 1,5 10-1,7 8 1,11 7 0,11 5-2,18 7 3,16 4-1,24 2 0,20 0 1,21-1 0,27-1 0,26-3 0,27-1 1,22 0 0,22 1-1,16-4 1,11 1-1,7-3-1,0 6 1,-11-1-1,-15 0 1,-25 4-1,-28 0 0,-32 5-1,-32 1-1,-30 6 0,-33-4-2,-36 6-4,-22 11-24,-15 1-9,-24-5 1,-7 6-1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9:53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5361 1370 95,'28'7'36,"30"-7"1,17-9-1,15-1-33,21-2-2,7-4-1,3 7-5,-11-11-11,-2 13-21,-23-1 1,-17 1-1,-19 1 0</inkml:trace>
  <inkml:trace contextRef="#ctx0" brushRef="#br0" timeOffset="-281.25">5568 634 64,'0'0'38,"-6"-20"-2,6 20 3,0 0-19,-9 18-9,19 12-4,-7 0-3,4 10-1,2 6-2,2 5 0,0-1 0,4-5-1,-1-4 0,-1-9-1,0-13 0,-13-19 0,22 9 0,-22-9 0,15-34-1,-12 3 1,0-10 0,-3-10 0,3-4 1,0 2-1,4 1 2,5 6-1,3 3 0,5 12 1,2 15-1,4 14 1,2 13 0,1 17 0,-1 7 0,-3 13 0,0-2 0,-1 6 0,0-4-1,-2 0 1,-2-8-1,-3-10 0,-3-11-1,-14-19 1,22 4-1,-22-4 0,17-28 0,-13-6 0,2-6 0,0-8 0,6-1 0,-1 1 0,7 4 1,1 4 0,2 10 1,3 16-1,-1 12 1,4 16 0,-4 11 1,4 13-2,-8 5 1,-1 4 0,-3 3-2,-4-3 0,1-1-2,-12-20-7,11 6-24,-11-32-4,-11 20 0,11-20 0</inkml:trace>
  <inkml:trace contextRef="#ctx0" brushRef="#br0" timeOffset="281.25">5864 1657 71,'0'0'38,"-6"22"0,14-1-1,-2-5-15,5 22-18,6 6-1,2 8-1,-2 6-2,3 0 0,-1 0-2,-10-10-4,11 6-23,-14-18-9,-4-12 1,-2-24-1</inkml:trace>
  <inkml:trace contextRef="#ctx0" brushRef="#br0" timeOffset="515.625">5978 1939 98,'9'-15'38,"14"-3"0,11-12-1,9-2-35,12-3 0,4 0-3,1 3-2,-2-7-4,6 16-20,-22-3-11,-11 7 0,-18 3 1</inkml:trace>
  <inkml:trace contextRef="#ctx0" brushRef="#br0" timeOffset="718.75">6032 2001 98,'3'27'38,"12"-10"1,18 3-1,2-8-35,18 6-1,3 1-3,-3-5-5,12 11-28,-18-11-4,-13 0 0,-16-5-2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57:49.9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74739A-A7CA-46E8-A5E1-AF89755134DD}" emma:medium="tactile" emma:mode="ink">
          <msink:context xmlns:msink="http://schemas.microsoft.com/ink/2010/main" type="inkDrawing" rotatedBoundingBox="2293,9480 4616,4671 4841,4780 2518,9589" semanticType="callout" shapeName="Other">
            <msink:sourceLink direction="with" ref="{460A2107-74DF-4821-BF0D-F9AF84EC668B}"/>
            <msink:sourceLink direction="with" ref="{13EC3DA0-520D-4E0B-B3D7-CB981E2F1DF6}"/>
          </msink:context>
        </emma:interpretation>
      </emma:emma>
    </inkml:annotationXML>
    <inkml:trace contextRef="#ctx0" brushRef="#br0">2234 12 33 0,'0'0'21'0,"9"-16"6"16,-9 16 3-16,0 0-2 0,0 0-2 16,-16 11-2-16,16-11-3 15,-18 25-5-15,7-3-3 16,-4-2-6 0,-3 7-5-16,0 1-2 15,-2 5 1-15,1-3 1 0,-3 3-1 16,2-3-1-16,2 1 1 15,2-2-1-15,-1-1 0 16,3 3 1-16,-2-4-1 16,3 4-1-16,-3 3 1 15,2 4-1-15,-3 1 1 16,-1 4-1-16,0 2 1 16,0 4-1-16,-2 3 0 0,0 2 1 15,-1 0-1 1,-1 0 1-16,-3 2-1 15,0 0 1-15,-2 1 0 16,-2-1-1-16,0 3 1 0,2-1-1 16,-4 1 0-16,2 1 0 15,2-1 1-15,-2 2-2 16,2-1 2-16,0 1-1 16,-2-2 0-16,0 4 0 15,-1 0 1-15,1-4-1 16,-4 3 1-16,3-1 0 15,-3-4 0-15,1 1-1 16,-1 0 1-16,1-1 0 0,1-1 0 16,0 1-1-1,1 3 0-15,-5-3 0 16,3 3 1-16,-2-3-1 16,-1-3 1-16,1 4 1 0,0-2-2 15,-4-4 2-15,4-2-1 16,1-3 1-16,1 2-1 15,1-4 1-15,4 1-2 16,0-4 1-16,0-3 0 16,5 1 0-16,-1 1 0 15,1 1-1-15,2-3 1 16,0 3 0-16,1-3 0 16,0 3 0-16,1-3-1 15,0 1 0-15,0-4 0 16,0 2 0-16,0-1 0 15,2-2 0-15,-2 1 1 16,4 0-1-16,-5 0 0 0,5 1 1 16,0-1 0-16,1-3 0 15,0 1 0-15,3 0 0 16,-1-2 0-16,-2 4 0 16,0-1 0-16,4-1 0 15,-1 2 0-15,1 2 0 16,1-2 0-16,-2 0 0 15,1 1 0-15,-1-1-1 16,3 2 2-16,-2 0-1 16,2 0-1-16,0-1 1 15,-2 3-1-15,3-6 1 16,-1 6-1-16,2-6 1 16,-1 2-1-16,3-4 1 0,-3-1 0 15,3 0 0-15,-3-1 0 16,3-1 0-1,-1-2 0-15,0-2 0 0,-1 0 0 16,-2-3 0-16,1-4 0 16,6-18-7-16,-12 18-17 15,12-18-10-15,-9-27-4 16,5-18-3-16,8-25-2 16,1-31 10-16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57:52.8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A0EBFA-C8D4-4294-8629-686D1C5F9554}" emma:medium="tactile" emma:mode="ink">
          <msink:context xmlns:msink="http://schemas.microsoft.com/ink/2010/main" type="writingRegion" rotatedBoundingBox="5501,4971 5096,7563 4087,7406 4492,4813"/>
        </emma:interpretation>
      </emma:emma>
    </inkml:annotationXML>
    <inkml:traceGroup>
      <inkml:annotationXML>
        <emma:emma xmlns:emma="http://www.w3.org/2003/04/emma" version="1.0">
          <emma:interpretation id="{C42C6C54-2B11-4B37-9A40-92D7F7CF24CB}" emma:medium="tactile" emma:mode="ink">
            <msink:context xmlns:msink="http://schemas.microsoft.com/ink/2010/main" type="paragraph" rotatedBoundingBox="5501,4971 5096,7563 4087,7406 4492,4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475D1A-F419-46BA-895A-4F649348452C}" emma:medium="tactile" emma:mode="ink">
              <msink:context xmlns:msink="http://schemas.microsoft.com/ink/2010/main" type="line" rotatedBoundingBox="5501,4971 5096,7563 4087,7406 4492,4813"/>
            </emma:interpretation>
          </emma:emma>
        </inkml:annotationXML>
        <inkml:traceGroup>
          <inkml:annotationXML>
            <emma:emma xmlns:emma="http://www.w3.org/2003/04/emma" version="1.0">
              <emma:interpretation id="{460A2107-74DF-4821-BF0D-F9AF84EC668B}" emma:medium="tactile" emma:mode="ink">
                <msink:context xmlns:msink="http://schemas.microsoft.com/ink/2010/main" type="inkWord" rotatedBoundingBox="5501,4971 5096,7563 4087,7406 4492,4813">
                  <msink:destinationLink direction="with" ref="{5E74739A-A7CA-46E8-A5E1-AF89755134DD}"/>
                </msink:context>
              </emma:interpretation>
              <emma:one-of disjunction-type="recognition" id="oneOf0">
                <emma:interpretation id="interp0" emma:lang="en-US" emma:confidence="0">
                  <emma:literal>Ito</emma:literal>
                </emma:interpretation>
                <emma:interpretation id="interp1" emma:lang="en-US" emma:confidence="0">
                  <emma:literal>obi</emma:literal>
                </emma:interpretation>
                <emma:interpretation id="interp2" emma:lang="en-US" emma:confidence="0">
                  <emma:literal>obi,</emma:literal>
                </emma:interpretation>
                <emma:interpretation id="interp3" emma:lang="en-US" emma:confidence="0">
                  <emma:literal>olio</emma:literal>
                </emma:interpretation>
                <emma:interpretation id="interp4" emma:lang="en-US" emma:confidence="0">
                  <emma:literal>omni</emma:literal>
                </emma:interpretation>
              </emma:one-of>
            </emma:emma>
          </inkml:annotationXML>
          <inkml:trace contextRef="#ctx0" brushRef="#br0">263 1238 14 0,'2'22'6'0,"-2"-4"-1"0,2-2-2 16,-2-16-1-1,5 27 0-15,-5-27-2 16,5 23-1-16,-5-23-2 16,8 20-1-16,-8-20-1 0,9 24-2 15,-9-24 0-15,9 27 3 16,-9-27 4-16</inkml:trace>
          <inkml:trace contextRef="#ctx0" brushRef="#br0" timeOffset="1224.7074">-488 1517 21 0,'0'0'12'0,"0"0"0"15,0 0-1 1,-16 0 0-16,16 0 0 15,0 0-1-15,0 0-2 16,0 0 0-16,-11 18-2 0,11-18 0 16,6 20-1-16,-6-20-1 15,18 27 0-15,-6-11 0 16,5 0 0-16,-1 0 0 16,2 1-2-16,3-1 0 15,1-2 0-15,2 2-1 16,-3-3 0-16,3-2 0 15,1-4 1-15,-2-2-1 16,4-6 1-16,1-1 0 0,-3-5-1 16,4-2 1-1,-2-2 0-15,0 0-1 16,0-3 0-16,2-1 0 16,-4 3 0-16,-3-1-1 0,-1-1 0 15,-1 3 0-15,-2-2-6 16,-2-1-3-16,-16 14-6 15,24-22-4-15,-24 22-4 16,13-16-2-16,-13 16 0 16,0 0-4-16,0 0 15 15</inkml:trace>
          <inkml:trace contextRef="#ctx0" brushRef="#br0" timeOffset="199.6174">315 1641 9 0,'-3'25'5'0,"3"1"-1"15,-4 1-1-15,4-2-1 16,-2-2 0-16,2 1-2 16,0-3 2-16,0-3-2 15,2-2 0-15,-2-16-1 0,4 26-2 16,-4-26-4-16,0 0-1 15,0 0 1-15,0 0 7 16,18 12 0-16</inkml:trace>
          <inkml:trace contextRef="#ctx0" brushRef="#br0" timeOffset="383.7949">344 2055 16 0,'-3'45'9'0,"-7"-4"-2"15,7 6-4-15,-1 0-3 16,2-2 0-16,4-2-1 16,0-1-2-16,3-3-1 0,3-5-2 15,1 1-4-15,-2-8 0 16,2-4 10-16,-9-23 0 16</inkml:trace>
          <inkml:trace contextRef="#ctx0" brushRef="#br0" timeOffset="2107.5744">-255 2129 23 0,'0'0'20'0,"-11"-22"-1"16,11 22 0-16,-18-16 5 16,18 16 1-16,-23-13-2 15,23 13-2-15,-26-10-3 16,26 10-4-16,-30-7-4 16,30 7-3-16,-29-2-4 15,29 2-3-15,-27 5 0 16,27-5 0-16,-24 14 0 15,24-14 0-15,-18 20 0 0,18-20 0 16,-14 33 0-16,9-12 0 16,-1 4 0-16,4 2-1 15,0 4 1 1,2 1 0-16,4 4 0 0,0-1 0 16,5-1-1-16,2 0 2 15,1 2-2-15,4-5 2 16,2 1-1-16,2-3 0 15,4-4 1-15,-1-5 0 16,2-4 0-16,1-5-1 16,-1-10 0-16,-2-2 1 15,3-8-1-15,-3-4 1 16,-3-8-1-16,0-3 0 0,-6-5 0 16,-1 1 1-16,-6-5-1 15,0-1 0 1,-5 2 1-16,-4-1-2 15,-1 3 1-15,-4 1 0 0,-2 2 0 16,-2 0 0-16,-2 0-1 16,-3 5 0-16,-2-1 1 15,-2 3-1-15,-4 4 1 16,1 0-1-16,0 3 0 16,-3 2-1-16,5 8-3 15,-3-5-5-15,24 8-4 16,-32-5-4-16,32 5-4 15,-17 2-3-15,17-2-3 16,0 0-1-16,0 0 0 16,17 0 5-16,-17 0 5 15</inkml:trace>
          <inkml:trace contextRef="#ctx0" brushRef="#br0" timeOffset="2395.7275">-416 2384 9 0,'0'0'15'16,"0"0"0"-16,-18 9-3 0,18-9-1 16,0 0 1-1,8-18-1-15,-8 18-1 16,0 0-1-16,29-12-2 15,-29 12-2-15,28-2-2 0,-8 4-1 16,0-4-2-16,2 6-1 16,-1-3-4-16,5 1-5 15,-3-4-4-15,1-1-5 16,3-1 0-16,-6-5-1 16,1-2 0-16,-6-7 8 15</inkml:trace>
          <inkml:trace contextRef="#ctx0" brushRef="#br0" timeOffset="-1752.3506">12 45 6 0,'0'0'3'0,"-16"-10"1"0,16 10-1 16,0 0 0-16,0 0 0 16,0 0 0-16,0 0 0 15,0 0-1-15,0 0 0 16,4 16 0-16,-4-16-1 16,0 0 0-16,0 0 0 15,0 0 0-15,0 0-1 16,14 18 0-16,-14-18 0 15,0 0 0-15,0 0-1 0,0 0 0 16,0 0-2-16,16 1 0 16,-16-1-2-16,0 0-1 15,0 0-2 1,0 0 1-16,0 0 4 0</inkml:trace>
          <inkml:trace contextRef="#ctx0" brushRef="#br0" timeOffset="-1400.7719">23 0 12 0,'0'0'7'15,"-11"18"-1"-15,11-18-1 16,0 0 1-16,-5 24-2 16,5-24 1-16,-2 28-1 15,0-11-2-15,2 1 0 16,-2 5-1-16,2 4 0 16,-1 0-2-16,2 2 1 15,-1-2-1-15,4 0 0 16,0-2-2-16,-1 0 0 0,5-1-1 15,-1-5-2-15,0 3-3 16,-2-4-1-16,4 2 0 16,-3-2 4-1,1 0 6-15</inkml:trace>
          <inkml:trace contextRef="#ctx0" brushRef="#br0" timeOffset="-212.8819">153 150 21 0,'0'0'9'0,"0"0"-1"0,0 0-1 15,-6 21 0-15,6-21-2 16,-5 31 0-16,3-10-2 16,0 6-1-16,2 6 0 15,0 3 0-15,2 5-1 16,0 4-1-16,2 4-1 15,1-1 0-15,2-3-1 16,4 0-1-16,4-2-1 16,-3-5 0-16,4-4 1 0,-1-5-2 15,1-4 0 1,0 1-2-16,-5-5 0 16,0 3-1-16,-6-5-1 15,1 3 0-15,-6-2 6 0,2 1 3 16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57:57.7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53B7E6-FE88-426E-AB12-9E9703FC3A2D}" emma:medium="tactile" emma:mode="ink">
          <msink:context xmlns:msink="http://schemas.microsoft.com/ink/2010/main" type="writingRegion" rotatedBoundingBox="2837,9363 3585,13358 2368,13586 1619,9591"/>
        </emma:interpretation>
      </emma:emma>
    </inkml:annotationXML>
    <inkml:traceGroup>
      <inkml:annotationXML>
        <emma:emma xmlns:emma="http://www.w3.org/2003/04/emma" version="1.0">
          <emma:interpretation id="{5D72B44B-E69E-43B4-80C7-49FF0B3C722A}" emma:medium="tactile" emma:mode="ink">
            <msink:context xmlns:msink="http://schemas.microsoft.com/ink/2010/main" type="paragraph" rotatedBoundingBox="2837,9363 3585,13358 2368,13586 1619,9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703733-A595-4595-BD4A-E4D0D19B07AA}" emma:medium="tactile" emma:mode="ink">
              <msink:context xmlns:msink="http://schemas.microsoft.com/ink/2010/main" type="line" rotatedBoundingBox="2837,9363 3585,13358 2368,13586 1619,9591"/>
            </emma:interpretation>
          </emma:emma>
        </inkml:annotationXML>
        <inkml:traceGroup>
          <inkml:annotationXML>
            <emma:emma xmlns:emma="http://www.w3.org/2003/04/emma" version="1.0">
              <emma:interpretation id="{13EC3DA0-520D-4E0B-B3D7-CB981E2F1DF6}" emma:medium="tactile" emma:mode="ink">
                <msink:context xmlns:msink="http://schemas.microsoft.com/ink/2010/main" type="inkWord" rotatedBoundingBox="2837,9363 3585,13358 2368,13586 1619,9591">
                  <msink:destinationLink direction="with" ref="{5E74739A-A7CA-46E8-A5E1-AF89755134DD}"/>
                </msink:context>
              </emma:interpretation>
              <emma:one-of disjunction-type="recognition" id="oneOf0">
                <emma:interpretation id="interp0" emma:lang="en-US" emma:confidence="0">
                  <emma:literal>E,</emma:literal>
                </emma:interpretation>
                <emma:interpretation id="interp1" emma:lang="en-US" emma:confidence="0">
                  <emma:literal>i,</emma:literal>
                </emma:interpretation>
                <emma:interpretation id="interp2" emma:lang="en-US" emma:confidence="0">
                  <emma:literal>E.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fang</emma:literal>
                </emma:interpretation>
              </emma:one-of>
            </emma:emma>
          </inkml:annotationXML>
          <inkml:trace contextRef="#ctx0" brushRef="#br0">-2235 4801 23 0,'-20'0'17'0,"20"0"-3"15,-20-7-2-15,20 7 1 16,-16-13 0-16,16 13 0 16,-16-14 1-16,16 14-1 0,-13-17-2 15,13 17-1-15,-11-18-1 16,11 18 1-16,-11-18 0 16,11 18-2-1,-12-18 0-15,12 18-3 0,-18-12 0 16,18 12 0-16,-24-11-1 15,24 11-1-15,-25-5-2 16,25 5-1-16,-29-2 0 16,13 2 0-16,16 0 1 15,-29 2-1-15,13 1 1 16,-3 3-1-16,0-3 0 16,0 3 1-16,-2 1-1 15,1 4 1-15,-2-2-1 0,-1 7 0 16,-3 0 1-16,1 2-1 15,2 5 1 1,-3 1-1-16,1-1 0 16,2 2 0-16,-1 4 0 0,2-2 1 15,-1-2-2-15,3 2 1 16,2 0 1-16,2 2-2 16,3 0 1-16,0-2 1 15,4 4-1-15,0-3 0 16,6 5-1-16,-1 1 2 15,0 2-2-15,3 0 1 16,-1 2 0-16,0-1 0 16,2-1-1-16,0 4 1 0,2-2 0 15,3-4 0-15,1 2 0 16,3-4 0 0,2 3 0-16,1-3 0 15,4-3 0-15,1-1-1 0,1-6 1 16,3 0 0-16,3-4-1 15,1-2 1-15,2-2-1 16,0-3 1-16,2-2-1 16,0 2 1-16,-2-2 1 15,2 2-1-15,-3-1 0 16,1-2 0-16,0 1 0 16,0-2 0-16,0 0-1 15,0 0 1-15,6-1 0 16,-1-5 0-16,3-1-1 15,-1 0 1-15,-3-3 0 16,1-1 0-16,1-3 0 16,-1 0-1-16,-3-6 1 0,0 1 0 15,-4-1 0-15,3-3 0 16,-3 0 0-16,-2-2-1 16,-1 0 1-16,-2 0 0 15,0 0 0-15,-4 0 0 16,0 0 0-16,-16 18-1 15,27-31 1-15,-12 15 0 16,-2 0 0-16,-13 16-1 16,25-29 2-16,-14 11-2 15,1 2 1-15,-1-2 1 16,0-2-1-16,0 0 0 16,-2 2 0-16,-2-2-1 0,2-1 1 15,0-3 0-15,-2 3 0 16,-3-1-1-16,1 1 1 15,1-5-1-15,-4 3 1 16,-2-2 0-16,-2 0 1 16,-2-1-1-16,-1 1 1 15,-1-2-1-15,-3 0 1 16,-3 0 0-16,1-1-1 16,-2-1 0-16,-3-2 0 15,0 2 0-15,-2 1 0 16,1-1 0-16,-1 0 0 15,0 2-1-15,-2 0 1 16,0 2 0-16,-1-2 0 0,-3 3 0 16,-1 1 0-16,-4 1 0 15,-3 3 1-15,-1 1-1 16,-1 1 1-16,1 5-1 16,-1-1 0-16,5 1 0 15,2 3 0-15,5-2-5 16,22 11-12-16,-29-16-9 15,29 16-4-15,-7-16-3 16,7 16 1-16,0 0 0 16,23-24-2-16</inkml:trace>
          <inkml:trace contextRef="#ctx0" brushRef="#br0" timeOffset="2564.5773">-2441 5682 38 0,'0'0'16'0,"0"0"0"16,-4 24 1-16,4-24 2 16,-5 21 0-16,5-21 1 15,-5 26-2-15,5-26-3 16,0 28-2-16,0-28-2 0,0 35-3 15,0-16-2-15,5 3-2 16,0 0-4-16,-1 3 0 16,0 2 1-16,-1 2-1 15,1 1 0-15,-1 3 1 16,-1 1-1-16,0 2-1 16,-2 2 1-16,4-1-2 15,-2 3 3-15,-1 1-2 16,1 1 1-16,2 1-1 15,-1-2 1-15,1 1 1 16,0 1-1-16,-3 0 1 16,5-2-1-16,-3 1 0 15,3-1 1-15,-3-1-1 0,1-3 0 16,-2 1 0-16,2-4 0 16,-3-1 0-16,1-3 1 15,-2-1 0-15,2-4-1 16,0 1 1-16,-2-1 0 15,2-4-2-15,-1-1 1 16,-1-20 0-16,2 29-1 16,-2-29-2-16,6 20-8 15,-6-20-8-15,0 0-5 16,0 0-3-16,0-24-5 16,-6 8-1-16,6 16-1 15,-7-32 1-15</inkml:trace>
          <inkml:trace contextRef="#ctx0" brushRef="#br0" timeOffset="3073.3474">-2446 6910 40 0,'1'25'22'0,"1"-2"2"16,-4-5-8-16,8 6-2 15,-6-8 2-15,9 5 1 0,-9-21 0 16,11 35-1-16,-11-35-5 15,14 23-1-15,-14-23-4 16,20 22-1-16,-20-22-2 16,22 19-3-16,-22-19 0 15,21 11 0-15,-21-11 0 16,18 6 0-16,-18-6 0 16,19-4 0-16,-19 4 0 15,19-18 0-15,-19 18 0 16,28-27 0-16,-12 9 0 0,0 0 0 15,2-5 0 1,0-1 1-16,0 4-1 16,-1-1 1-16,1 5-2 0,-2-1 1 15,0 10-10-15,-16 7-8 16,22-9-8-16,-22 9-5 16,0 0-3-16,0 0 2 15,0 0-3-15,0 0 4 16</inkml:trace>
          <inkml:trace contextRef="#ctx0" brushRef="#br0" timeOffset="4217.4785">-2553 7656 73 0,'0'0'34'15,"-20"-12"-3"-15,20 12-4 16,-5 16-5-16,5 4-4 16,-2-2-5-16,5 9-5 15,1 5-8-15,1 4 1 0,3 2 0 16,1 3-2-16,0-1 2 15,2-1-1-15,-1-3 0 16,0-5 0 0,-1-8 0-16,-4-3-1 0,-5-20 1 15,9 20 0-15,-9-20 0 16,0 0-1-16,0 0 1 16,0 0 0-16,-9-23 0 15,4 6 0-15,-4-4 0 16,1-6 0-16,3-2 0 15,-2-3 0-15,3-3 0 16,2-1 0-16,0 0 0 0,2 2 0 16,2 4 0-16,4 4 0 15,-3 5 0-15,4 3 0 16,-7 18 0 0,17-18 0-16,-17 18 0 15,27 7-1-15,-11 6 1 0,2 5 0 16,6 5 0-16,-1 2 0 15,3 6 0-15,1 1 0 16,-2 2 0-16,0 1-1 16,-3-5 1-16,0-3 0 15,-6-3 0-15,-3-5-1 16,-13-19 2-16,19 26-1 16,-19-26 0-16,0 0 0 0,0 0 0 15,13-27 0 1,-11 9 0-16,-2-4 0 15,0-3 0-15,2-6-1 16,1 1 0-16,1-6 1 0,0 3-1 16,-1-1 0-16,3 2 1 15,3 3 0-15,0 5-1 16,0 6 2-16,-9 18 0 16,25-17-1-16,-9 17 1 15,4 12-1-15,4 4 0 16,1 6 0-16,2 5 0 15,2 7 0-15,0 6 0 16,0 1 0-16,-2-1 0 16,-4-1 0-16,-3-3 0 15,-2-2 0-15,-5-3-2 16,-4-11-8-16,4 0-7 16,-13-20-6-16,9 19-4 0,-9-19-5 15,0 0-1-15,0 0 0 16,3-28 1-16,-3 6 20 15</inkml:trace>
          <inkml:trace contextRef="#ctx0" brushRef="#br0" timeOffset="5038.5554">-1596 7840 76 0,'0'0'29'0,"0"0"1"16,-16-15-9-16,7-1-4 16,9 16-1-16,-13-30-2 15,13 30-2-15,-12-33-4 16,6 17-3-16,6 16-5 15,-18-27 1-15,18 27-2 16,-21-18 1-16,21 18-1 16,-24 4 0-16,24-4 1 15,-25 27-1-15,14-4 1 16,4 4-1-16,2 4 1 16,3 5 0-16,4 0 0 0,3 3 0 15,6 1 0-15,1-8 0 16,5-3 0-16,3-6 0 15,-1-5 0-15,3-5 0 16,1-9 0-16,-3-6 1 16,0-9-1-16,-2-3 0 15,-2-6 0-15,-3-2 1 16,-4-3-2-16,-2-2 2 16,1 0-1-16,-5 0 0 15,-1 0 0-15,-2 5 1 16,0 3-1-16,-2 1-1 15,2 18 1-15,-5-27 0 16,5 27 0-16,-7-17 0 0,7 17 0 16,0 0-1-16,0 0 1 15,0 0 0 1,3 22 0-16,-3-22 0 16,18 32 0-16,-5-10 0 0,5 1 0 15,0 6 0-15,5 4 1 16,1 3-2-16,3 1 2 15,0 1-2-15,0 5 1 16,0 2 0-16,-5 0 0 16,-2 2 0-16,-4-4 0 15,-4 0 1-15,-4-1-1 16,-5-1 1-16,-3-7 0 0,-5-5-1 16,-4-2 0-1,-2-7 0-15,-5-6 0 16,-2-3 0-16,-4-5 0 15,0-6-1-15,-1-4 1 0,0-1 0 16,1-1-8-16,-2-10-14 16,24 16-10-16,-32-34-1 15,21 10-2-15,-3-12 0 16,6 0-3-16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58:07.27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FEC38C-1604-4EC8-AE2C-1F6E2905BC3F}" emma:medium="tactile" emma:mode="ink">
          <msink:context xmlns:msink="http://schemas.microsoft.com/ink/2010/main" type="writingRegion" rotatedBoundingBox="2400,10300 6529,9879 6659,11156 2530,11577"/>
        </emma:interpretation>
      </emma:emma>
    </inkml:annotationXML>
    <inkml:traceGroup>
      <inkml:annotationXML>
        <emma:emma xmlns:emma="http://www.w3.org/2003/04/emma" version="1.0">
          <emma:interpretation id="{CB4E4DCE-DE1C-412E-B46E-72E34E42B41C}" emma:medium="tactile" emma:mode="ink">
            <msink:context xmlns:msink="http://schemas.microsoft.com/ink/2010/main" type="paragraph" rotatedBoundingBox="2400,10300 6529,9879 6659,11156 2530,11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3338A5-6578-43DB-AA2B-A97FB0951877}" emma:medium="tactile" emma:mode="ink">
              <msink:context xmlns:msink="http://schemas.microsoft.com/ink/2010/main" type="line" rotatedBoundingBox="2399,10300 6529,9879 6659,11156 2530,11577"/>
            </emma:interpretation>
          </emma:emma>
        </inkml:annotationXML>
        <inkml:traceGroup>
          <inkml:annotationXML>
            <emma:emma xmlns:emma="http://www.w3.org/2003/04/emma" version="1.0">
              <emma:interpretation id="{5DF86271-67E7-48F8-AF60-B3EBA1D6B90D}" emma:medium="tactile" emma:mode="ink">
                <msink:context xmlns:msink="http://schemas.microsoft.com/ink/2010/main" type="inkWord" rotatedBoundingBox="2399,10300 6529,9879 6659,11156 2530,11577"/>
              </emma:interpretation>
              <emma:one-of disjunction-type="recognition" id="oneOf0">
                <emma:interpretation id="interp0" emma:lang="en-US" emma:confidence="0">
                  <emma:literal>lounging</emma:literal>
                </emma:interpretation>
                <emma:interpretation id="interp1" emma:lang="en-US" emma:confidence="0">
                  <emma:literal>toughing</emma:literal>
                </emma:interpretation>
                <emma:interpretation id="interp2" emma:lang="en-US" emma:confidence="0">
                  <emma:literal>Lounging</emma:literal>
                </emma:interpretation>
                <emma:interpretation id="interp3" emma:lang="en-US" emma:confidence="0">
                  <emma:literal>=tmgsino</emma:literal>
                </emma:interpretation>
                <emma:interpretation id="interp4" emma:lang="en-US" emma:confidence="0">
                  <emma:literal>lounging☺</emma:literal>
                </emma:interpretation>
              </emma:one-of>
            </emma:emma>
          </inkml:annotationXML>
          <inkml:trace contextRef="#ctx0" brushRef="#br0">-2119 6379 56 0,'0'0'31'0,"22"3"-4"15,-4 1-3-15,-18-4-4 16,38-6-3-1,-18 1-11-15,3-2-15 0,2 0-11 16,2-8-11-16,-1-1-2 16,-5-9-1-16,1-2-2 15</inkml:trace>
          <inkml:trace contextRef="#ctx0" brushRef="#br0" timeOffset="-1420.0876">-2361 5441 8 0,'18'17'5'0,"-18"-17"-1"15,0 0 0-15,0 0 0 16,0 0-1-16,15 18 1 16,-15-18-1-16,0 0 2 15,14 16 0-15,-14-16 1 16,0 0 1-16,20 21 1 15,-20-21 1-15,18 15-1 16,-18-15 2-16,18 16 0 16,-18-16 0-16,22 16-1 15,-22-16 0-15,20 16 0 16,-20-16-1-16,21 17-1 16,-21-17 0-16,22 19-1 15,-22-19-1-15,20 22 0 0,-20-22-1 16,20 23-1-16,-20-23 0 15,21 26 0-15,-21-26-2 16,27 27 1-16,-27-27-1 16,27 29 0-16,-27-29 1 15,28 29 1-15,-16-13-1 16,1 0 0-16,-2 0 1 16,-11-16-1-16,23 29 0 15,-23-29 0-15,22 25-1 16,-22-25-1-16,20 22 0 15,-20-22 1-15,23 20-1 16,-23-20 0-16,22 20 0 16,-22-20 0-16,23 19 0 0,-23-19 1 15,29 20-1-15,-29-20 0 16,27 22 0-16,-11-10 0 16,1-1 0-16,1 2 0 15,0-1 0-15,0 3 0 16,2-3 0-16,-4 5 0 15,4 1-1-15,-2 0 0 16,2-2 0-16,-2 3 1 16,0 1-1-16,-4-2 1 15,0-2-2-15,3 1 3 16,-17-17-2-16,21 18-6 16,-21-18-8-16,17 11-7 0,-17-11-6 15,0 0-4-15,0 0-1 16,0 0-2-1,5-19 2-15</inkml:trace>
          <inkml:trace contextRef="#ctx0" brushRef="#br0" timeOffset="-1000.927">-1738 6307 45 0,'0'0'23'0,"-4"18"-6"0,4-18-4 15,9 18-1-15,-9-18 1 16,26 19 4-16,-26-19-1 15,34 24-1-15,-16-17-3 16,5 2-2-16,-1-5-1 16,3-1-2-16,-3-5-2 15,1-5-4-15,1-2-1 16,-1-3 0-16,1-5 0 16,-4-1 0-16,1-1 0 0,-3-1 0 15,-2 0-1 1,-3-2-1-16,3 8-10 15,-10-3-7-15,-6 17-7 16,18-22-4-16,-18 22-4 0,3-19 0 16,-3 19-1-16,-5-18 14 15</inkml:trace>
          <inkml:trace contextRef="#ctx0" brushRef="#br0" timeOffset="-248.7894">-2052 6142 18 0,'0'0'16'16,"-18"2"0"-16,18-2-6 0,-20 0 0 16,20 0 1-16,-23 5-1 15,23-5 0-15,-28 13 0 16,12-4-2-16,16-9-2 16,-30 21-1-16,15-4-2 15,2 1-1-15,3-1-2 16,2 6 0-16,5 0 0 15,1 3 0-15,6 1 0 16,3 1 0-16,4-1 0 16,3 0 0-16,4-3 0 15,4-1 1-15,1-3 0 16,3-6 1-16,1-3 1 0,0-7 1 16,0-4 0-16,0-6 2 15,2-3 0-15,-8-7 2 16,6-2 0-16,-9-5 0 15,4 1-1-15,-9-3-1 16,3 2-2-16,-7-4 0 16,-2 5-1-16,-5-1-1 15,-2 3-2-15,-2 0 0 16,-3 0-4-16,-1 5-3 16,-6-5-4-16,12 20-2 15,-31-32-2-15,31 32-3 16,-38-27-2-16,22 18-1 15,-6-4 0-15,6 8 2 0,-4-2 1 16,20 7 1-16,-27-2-1 16,27 2 9-1,-20 2 9-15</inkml:trace>
          <inkml:trace contextRef="#ctx0" brushRef="#br1" timeOffset="2904.2973">-1303 5513 74 0,'0'0'38'0,"-11"20"-8"0,14-2-9 15,-3-18-4-15,2 38-4 16,-2-15 0-16,9 10-2 16,-3-3-5-16,-1 5-5 15,1 1-1-15,-1 0 0 16,2-2 0-16,-3-1 0 15,-1-4 0-15,1-4 0 16,-4-4 0-16,2-4 1 16,-2-17-1-16,2 18 0 15,-2-18-1-15,0 0 0 0,-2-26 1 16,2 5-1-16,0-10 0 16,-4-5 0-16,1-3 1 15,-1-3-1 1,0-1 1-16,1 0 0 0,1 2 0 15,2 2 0-15,4 3 0 16,1 7 0-16,0 6 0 16,4 7 0-16,-9 16 0 15,26-17 1-15,-10 17-1 16,2 6 1-16,0 5 0 16,2 5 0-16,0 2 0 15,1 2 0-15,1 3 0 16,-2 0-1-16,-2 3 1 0,0 0 0 15,-4 1-1 1,-1-4 0-16,-2-2 0 16,-2-3 0-16,-2-1 0 15,-7-17-1-15,9 16 1 0,-9-16-1 16,0 0 1-16,0 0-1 16,15-25 0-16,-12 5 0 15,-1-4 0-15,2-2 0 16,1-4 1-16,0-4 0 15,1 0 0-15,1 1-1 16,0 6 1-16,0 4 1 16,2 7-1-16,-9 16 1 15,22-9 0-15,-22 9 1 16,31 27-2-16,-13-2 1 16,2 9-1-16,3 7 1 15,1 4-1-15,1 1 0 16,2 3 0-16,-2-3 0 0,-1-1 0 15,-3-7 0-15,-1-5-1 16,-7-14-9-16,5 5-12 16,-18-24-7-16,0 0-4 15,0 0-1-15,20 2 0 16,-20-20-2-16,3-4 9 16</inkml:trace>
          <inkml:trace contextRef="#ctx0" brushRef="#br1" timeOffset="3802.44">-307 5766 40 0,'0'0'24'0,"7"-23"5"16,-11 6-2-16,4 17-2 16,-5-27-3-16,5 27-2 15,-16-26-3-15,16 26-3 16,-22-27-5-16,22 27-9 0,-27-25 1 15,9 15-2-15,0 2 1 16,-2 3 0-16,-2 3 0 16,1 2 0-16,-3 6 0 15,1 3 1-15,-1 3-1 16,-1 4 1-16,2 6-1 16,1 6 0-16,6 2 0 15,1 3 0-15,3 4 0 16,4 1 0-16,8-2-1 15,8 2 1-15,3-6 0 16,7-6 0-16,5-5 0 16,6-5-1-16,3-7 0 0,4-7 1 15,2-5-1-15,-3-5 0 16,1-4 0-16,-6-3 1 16,1-3-1-16,-7-1 1 15,-5-3 0-15,-4-1 0 16,-4-3 0-16,-6 5 1 15,-1-3-1-15,-3 3 0 16,-4-1 0-16,-1 2 0 16,1 4 1-16,3 16 0 15,-11-25 0-15,11 25-1 16,-9-16 1-16,9 16-1 16,0 0 0-16,0 0 0 15,0 0 0-15,-2 23 0 0,7-5-1 16,3 4 1-1,2 5 0-15,5 5 0 0,3 2 1 16,2 8-1 0,0 5 1-16,1 1-1 0,-1 4 1 15,-2 4-1-15,-3 0 2 16,-5-2-2-16,-8-3 0 16,-5 1 0-16,-3-7 0 15,-6-5 0-15,-3-6 0 16,-3-3 0-16,-2-8 0 15,-1-9 0-15,1-1-1 16,-2-9 1-16,2-6-1 16,4-5 1-16,0-6 0 0,3-5-4 15,8 2-14 1,-4-8-10-16,10 1-6 16,1-6 1-16,9 4-1 15,-2-9-1-15,13 3-1 0</inkml:trace>
          <inkml:trace contextRef="#ctx0" brushRef="#br1" timeOffset="4557.3736">223 5557 93 0,'0'0'35'0,"-29"-6"-1"15,29 6-8-15,-38-3-7 16,22 6-6-16,-5-1-5 16,-1 2-3-16,0 3-6 15,-1 0-1-15,1 2 1 16,1 2 0-16,1 1 1 16,2 1 0-16,5 3-1 15,2 0 1-15,4 2 0 0,5-3-1 16,4 2 0-16,-2-17 1 15,20 23 0-15,-4-12 0 16,4-6 0-16,2-1 0 16,5-6 1-16,1 0 0 15,5 2 0-15,1 2-1 16,2 0 0-16,0 1 0 16,0 3 1-16,1 3-1 0,-1 5 0 15,-4 2-1 1,-5 4 1-16,-3 2 0 15,-3 3 0-15,-6 0 1 16,-6 2-1-16,-4 0 1 0,-8-2-1 16,-5-1 1-16,-4-4-1 15,-6-1 1-15,-4-4-1 16,-1-3 0-16,-4-4 0 16,-1-3 0-16,1-5 0 15,0 2-1-15,4-9 1 16,1-1-1-16,4-2 0 15,4-7-4-15,14 17-6 16,-15-36-7-16,23 20-5 16,-5-13-5-16,13 6-4 15,1-8-2-15,8 4 1 16,-2-5 3-16,8 0 16 16</inkml:trace>
          <inkml:trace contextRef="#ctx0" brushRef="#br1" timeOffset="4947.2576">442 5465 9 0,'0'0'8'16,"-2"16"-3"-16,2-16-12 0,18 29-2 15,-18-29 4-15,32 30 5 16,-14-15 0-1</inkml:trace>
          <inkml:trace contextRef="#ctx0" brushRef="#br1" timeOffset="4779.2469">537 5768 80 0,'-2'36'35'15,"-3"-9"-1"-15,9 5-7 16,-4-10-7-16,10 3-6 15,-4-7-4-15,6 0-4 16,1-2-13-16,-13-16-9 0,22 15-6 16,-22-15-6-16,18-2-3 15,-18 2-3 1,11-18 1-16,-11 0 0 0,-2-2 12 16</inkml:trace>
          <inkml:trace contextRef="#ctx0" brushRef="#br1" timeOffset="5591.1304">718 5657 91 0,'0'0'34'0,"0"0"0"16,-9 21-11-16,12-5-5 0,-3 0-5 15,7 8-2-15,-1-1-4 16,3 4-7-16,0 4 1 15,2-3-1-15,-2 1 0 16,0-2-1-16,0-3 1 16,0-5 0-16,-4-2 0 15,-5-17 0-15,7 19 0 16,-7-19-1-16,0 0 0 16,0 0 0-16,0 0 0 15,-9-25 0-15,6 9-1 16,-1-7 0-16,-1-3 0 15,1-6 0-15,2-4 0 16,1-5 1-16,2-3 1 0,5 1 0 16,-1 1 1-16,6 3 1 15,0 4-1-15,3 7 1 16,3 10 0-16,1 9 0 16,0 7 0-16,3 9-2 15,3 9 1-15,1 9-1 16,2 6 0-16,0 8 1 15,2 5-1-15,0 3 1 16,-4 4-1-16,-3 1 1 16,-4-4-1-16,-2-1 1 15,-3-4-1-15,-4-7 1 16,-2-7-3-16,-7-9-7 0,7 3-6 16,-7-23-7-16,0 0-4 15,0 0-4-15,0 0-4 16,20-27 0-16,-9 0 1 15,0-9 7-15</inkml:trace>
          <inkml:trace contextRef="#ctx0" brushRef="#br1" timeOffset="6380.01">1645 5566 60 0,'0'0'27'16,"-13"-22"8"-16,13 22-7 16,-12-23-4-16,12 23-5 15,-13-29-2-15,13 29-4 16,-18-31-1-16,18 31-5 0,-27-27-7 16,27 27 0-16,-31-25 0 15,12 18 0-15,1 1-1 16,-4 5 0-1,0 1 0-15,-1 5 0 0,1 4 0 16,-1 0 0-16,-1 4-1 16,1 3 1-16,1 4 1 15,0 5 0-15,4 5 0 16,2 6 0-16,4 6 0 16,6 6 0-16,6 2 0 15,6 4 0-15,6 0 0 16,8-4 0-16,7-1 0 15,6-6 0-15,4-5 1 16,3-6-1-16,5-7 1 0,0-5 0 16,2-7-1-1,-2-3 0-15,1-6 0 16,-3-6 0-16,-3-3 0 0,-4-4 0 16,-6-4-2-16,-4-5 2 15,-7-5 0-15,-6-6 0 16,-4-5 0-16,-7-2 0 15,-6-9 1-15,-5-2-1 16,-5-3 1-16,-6-1-1 16,-5 1 0-16,-2 2 0 15,-4 3 0-15,0 4-1 16,-1 9 0-16,-1 1 1 16,6 8-1-16,2 3 1 15,3 5-1-15,4 6 1 16,18 9-1-16,-23-14 0 15,23 14-11-15,0 0-8 0,0 0-6 16,0 0-4-16,0 0-4 16,20 2 0-16,-4 7 1 15,-16-9 0-15</inkml:trace>
          <inkml:trace contextRef="#ctx0" brushRef="#br1" timeOffset="6710.3072">1416 5784 119 0,'-18'14'35'16,"18"-14"-1"-16,0 0-12 15,0 0-9-15,0 0-7 16,13-18-6-16,-13 18 0 15,27-12 0-15,-11 5-1 16,4 3 1-16,-2 0 0 16,3 1 1-16,1-3-1 15,0 3 0-15,-1 1 0 16,1 0 0-16,3-3 0 16,-1 1-6-16,-3-7-13 15,8 6-8-15,-5-4-7 16,-1 0 2-16,-5-7-1 0,2-1-1 15,-7-8-1-15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32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9CBDB0-FB1B-415D-8C1B-BFCF2C7C93D9}" emma:medium="tactile" emma:mode="ink">
          <msink:context xmlns:msink="http://schemas.microsoft.com/ink/2010/main" type="inkDrawing" rotatedBoundingBox="5510,6330 25501,6258 25502,6415 5511,6487" shapeName="Other"/>
        </emma:interpretation>
      </emma:emma>
    </inkml:annotationXML>
    <inkml:trace contextRef="#ctx0" brushRef="#br0">36 134 17 0,'0'0'6'16,"0"0"0"-16,-16-13 0 15,16 13-2-15,0 0-1 0,0 0 0 16,-9-18-2-16,9 18 1 16,0 0-2-16,-4-16 1 15,4 16 0-15,0 0 1 16,0 0 0-16,-9-16 0 15,9 16 0-15,0 0 1 16,0 0 2-16,0 0-1 16,0 0 1-16,0 0 0 15,0 0 2-15,0 0 1 16,0 0 2-16,0 0 0 16,24 9 1-16,-24-9-1 15,21 5 0-15,-21-5 1 16,27 6-2-16,-27-6-1 0,31 3-1 15,-31-3-1-15,32 2 0 16,-32-2-1-16,28 4 0 16,-28-4 0-16,27 3-1 15,-27-3-1-15,28 4 1 16,-28-4 0-16,28 4 1 16,-28-4 2-16,30 3-2 15,-12-3 1-15,2 2-1 16,-4 0-1-16,4 0-4 15,-4-1 0-15,4 3 0 16,0-1 0-16,-2-1 0 16,0 2 0-16,0-2 0 15,2-1 0-15,-2 1 0 0,4 0 0 16,-2-2 0-16,-1 2 0 16,1-2 0-16,0 0 0 15,0 0 0-15,-2 0 0 16,2 0 0-16,0-2 0 15,1 2 0-15,-1-2 0 16,2 2 0-16,0 0 0 16,1 2 0-16,-1-2 0 15,1 0 0-15,2 0 0 16,-1 0 0-16,1 0 0 16,0 0 0-16,1-2 0 15,-1 0 0-15,0 1 0 0,-1-1 0 16,1-2 0-16,2 4 0 15,-2-3 0-15,4-1 0 16,0 1 0 0,2-1 0-16,3 2 0 15,2-3 0-15,0 1 0 0,2 1 0 16,0-1 0-16,-2 2 0 16,2-1 0-16,-4-1 0 15,0 2 0-15,-1 0 0 16,-2 1 0-16,-1 2 0 15,1-2 0-15,0 1 0 16,-3 0 0-16,1-2 0 16,2 0 0-16,-2 0 0 0,0-1 0 15,0-3 0-15,0 4 0 16,-1-1 0 0,-1-1 0-16,2 1 0 15,0-1 0-15,2 2 0 0,-2 0 0 16,-2 2 0-16,2-1 0 15,0-1 0-15,-2 2 0 16,0 0 0-16,0 0 0 16,-2 0 0-16,-2 0 0 15,3 0 0-15,-3 2 0 16,1-1 0-16,-1 1 0 16,2 0 0-16,-3 0 0 15,1-2 0-15,1 2 0 0,-1 1 0 16,1-1 0-1,-1 0 0-15,-1-2 0 16,0 0 0-16,1 0 0 16,1 0 0-16,-1 0 0 0,-1-4 0 15,-1 2 0-15,3 2 0 16,-3 0 0-16,1-1 0 16,2-1 0-16,-1 0 0 15,-1 0 0-15,1-1 0 16,1 1 0-16,1 0 0 15,2-2 0-15,0 3 0 16,0-1 0-16,0 0 0 16,2 0 0-16,0 2 0 15,0-3 0-15,0 1 0 16,-2 0 0-16,0 0 0 16,-2 0 0-16,0 2 0 15,-1-1 0-15,-1 1 0 0,1 1 0 16,-3 1 0-16,-1 0 0 15,2-2 0-15,-1 2 0 16,-1 1 0-16,2 1 0 16,0-2 0-16,-3 1 0 15,3 3 0-15,0-3 0 16,-1 1 0-16,1 1 0 16,0-3 0-16,1 2 0 15,1-2 0-15,-1-1 0 16,0 1 0-16,1 0 0 15,-1-2 0-15,4 2 0 16,2 0 0-16,-2-2 0 16,0 0 0-16,2 0 0 0,-2 0 0 15,4 0 0-15,-4 1 0 16,-2 1 0-16,1-2 0 16,-3 2 0-16,1-2 0 15,-3 2 0-15,1-2 0 16,-4 0 0-16,2 0 0 15,-2-2 0-15,0 2 0 16,0 0 0-16,-18 0 0 16,31 2 0-16,-13-4 0 15,-2 2 0-15,-16 0 0 16,31 0 0-16,-31 0 0 16,28 0 0-16,-11-2 0 15,-17 2 0-15,27-2 0 0,-27 2 0 16,29 0 0-16,-29 0 0 15,27-1 0 1,-27 1 0-16,27-2 0 16,-27 2 0-16,29 0 0 0,-13 2 0 15,-16-2 0-15,31-2 0 16,-15 2 0-16,0 0 0 16,0 0 0-16,0 0 0 15,3 0 0-15,-3-2 0 16,2 2 0-16,2 0 0 15,-1 0 0-15,1 0 0 16,0 0 0-16,2-2 0 0,0 4 0 16,1-2 0-16,-1 0 0 15,-1 0 0 1,1 2 0-16,-2-2 0 16,1-2 0-16,-1 4 0 0,0-2 0 15,2 0 0-15,-2 2 0 16,-1-2 0-16,3 0 0 15,0 1 0-15,1-1 0 16,-1 0 0-16,1 0 0 16,3 0 0-16,-3-1 0 15,2 1 0-15,-1 0 0 16,-1-2 0-16,1 2 0 16,-1 0 0-16,-1-2 0 15,-2 0 0-15,0 2 0 16,-2-2 0-16,1 2 0 15,-1-1 0-15,2 2 0 16,0-1 0-16,2 0 0 0,-1-1 0 16,3 1 0-16,1 0 0 15,2-2 0-15,0 0 0 16,2 0 0-16,2 2 0 16,1-2 0-16,3 2 0 15,-1-1 0-15,0-1 0 16,0 0 0-16,3 0 0 15,-5 0 0-15,2 2 0 16,-1-1 0-16,-3-1 0 0,1 2 0 16,0 0 0-16,-4 0 0 15,0 2 0-15,0-2 0 16,0 0 0 0,-2 1 0-16,1-1 0 0,-3 2 0 15,-1-2 0-15,1 2 0 16,-1-2 0-16,-2 0 0 15,1 2 0-15,1-2 0 16,1 2 0-16,5-2 0 16,0-2 0-16,1 2 0 15,2 0 0-15,3 0 0 16,-1 0 0-16,1 0 0 16,0-2 0-16,-3 2 0 0,0 0 0 15,-1-2 0 1,-1 2 0-16,0 2 0 15,-2-4 0-15,2 2 0 16,-2 2 0-16,0-2 0 0,0-2 0 16,0 2 0-16,0 0 0 15,-1-2 0-15,-3 4 0 16,0-2 0-16,1-2 0 16,-1 2 0-16,1 2 0 15,-3 0 0-15,1 0 0 16,0-4 0-16,1 4 0 15,1-2 0-15,-1 0 0 16,1 0 0-16,1 2 0 16,2-2 0-16,0 1 0 15,0 1 0-15,2-2 0 16,-2 2 0-16,2 0 0 16,-2-2 0-16,0-2 0 0,0 4 0 15,0-2 0-15,0 0 0 16,2 0 0-16,-4 2 0 15,2-2 0-15,2 0 0 16,-2 0 0-16,0 0 0 16,2 0 0-16,-2 1 0 15,-1-1 0-15,1-3 0 16,-2 5 0-16,2-2 0 16,-4 1 0-16,3-1 0 15,-3 0 0-15,2 0 0 16,-1 0 0-16,-1 0 0 15,3 0 0-15,-3 2 0 0,2-2 0 16,4 0 0-16,-2 0 0 16,0 2 0-1,2-2 0-15,-2 0 0 16,2 0 0-16,0 0 0 16,-2-2 0-16,2 2 0 0,-2 0 0 15,0 0 0-15,0 0 0 16,4 4 0-16,-2-4 0 15,0 0 0-15,1 0 0 16,1 0 0-16,-2 0 0 16,1 0 0-16,1 0 0 15,-2-2 0-15,-2 2 0 16,2 0 0-16,-2 0 0 16,-4 0 0-16,5-2 0 0,-3 2 0 15,-2-2 0 1,3 1 0-16,-1 1 0 15,-2-2 0-15,4 2 0 0,-3 0 0 16,-1 2 0-16,2-2 0 16,3 1 0-16,-3-1 0 15,0 0 0-15,0 0 0 16,2 2 0-16,0-2 0 16,4 0 0-16,-4 2 0 15,0 0 0-15,0-2 0 16,0 2 0-16,2-2 0 15,-2 0 0-15,-1 0 0 16,-1 1 0-16,2-1 0 16,-2 0 0-16,2 2 0 15,-3 0 0-15,1-2 0 16,-2 0 0-16,-1 0 0 0,2 2 0 16,-3-2 0-16,3 2 0 15,-4-4 0-15,1 4 0 16,3-2 0-16,1 0 0 15,0 0 0-15,2 0 0 16,0 0 0-16,2 0 0 16,-2 0 0-16,4 0 0 15,-4 0 0-15,2 0 0 16,0 0 0-16,-4 0 0 16,2-2 0-16,0 2 0 15,2 2 0-15,-2-2 0 16,4 0 0-16,-4 0 0 15,0 0 0-15,2 0 0 0,-2 0 0 16,-2 0 0-16,0 0 0 16,4-2 0-16,-2 2 0 15,2-2 0-15,-2 0 0 16,-2 0 0-16,4 1 0 16,-2-3 0-16,0 4 0 15,-1-2 0-15,1 0 0 16,-2 1 0-16,0 1 0 15,4-2 0-15,-2 0 0 16,0 0 0-16,0 0 0 16,-1 2 0-16,-1-1 0 15,-2 1 0-15,3-2 0 16,-3 2 0-16,-1 0 0 0,-1 0 0 16,1-4 0-16,0 2 0 15,-1 2 0-15,1 0 0 16,0-1 0-16,-1 2 0 15,1-2 0-15,0 1 0 16,-1 0 0-16,1 0 0 16,-2 0 0-16,0 0 0 15,-1 0 0-15,3-2 0 16,-2 2 0-16,3-2 0 16,-3 2 0-16,2-2 0 15,0 0 0-15,-1 1 0 16,3-1 0-16,-4 0 0 0,3 0 0 15,-3 0 0-15,3 1 0 16,-1-1 0 0,0 2 0-16,-1-2 0 0,1 2 0 15,1-2 0 1,3 2 0-16,-3-2 0 0,2 2 0 16,1 0 0-16,-3-3 0 15,4 1 0-15,-2 2 0 16,2-2 0-16,-3 2 0 15,3-2 0-15,0-1 0 16,0 1 0-16,0 2 0 16,2 0 0-16,-2-2 0 15,0 4 0-15,2-4 0 0,-2 2 0 16,2 4 0-16,-4-4 0 16,2 0 0-16,-5 0 0 15,1 0 0 1,3 0 0-16,-3 0 0 0,-1 0 0 15,1-2 0-15,-1 0 0 16,3 2 0-16,0 0 0 16,1 0 0-16,-1 0 0 15,-2 0 0-15,3-2 0 16,-1 4 0-16,2-2 0 16,-4 0 0-16,3 0 0 15,1 0 0-15,0 2 0 16,2-2 0-16,0 0 0 0,-1 0 0 15,0 0 0 1,4-2 0-16,-3 2 0 16,3 0 0-16,-1 2 0 15,0-2 0-15,-2 0 0 0,1 2 0 16,3 0 0-16,-4-1 0 16,3 1 0-16,-1-2 0 15,-1 2 0-15,3 0 0 16,1-2 0-16,-1-2 0 15,3 4 0-15,-2-2 0 16,2 2 0-16,2-2 0 16,0 0 0-16,0 0 0 15,0 0 0-15,1 0 0 0,1 0 0 16,-2 0 0 0,2-2 0-16,-2 4 0 15,-1-2 0-15,1 0 0 16,-3 0 0-16,-1 0 0 0,0 0 0 15,-1 0 0-15,1 0 0 16,-3 0 0-16,1 0 0 16,1 0 0-16,-1-2 0 15,2 2 0-15,1-2 0 16,1 0 0-16,0 2 0 16,2-2 0-16,0 2 0 15,1-1 0-15,3 1 0 16,1 0 0-16,-1-2 0 0,1 2 0 15,0 0 0 1,-1-2 0-16,1 0 0 16,-1 2 0-16,-1-2 0 15,-1 2 0-15,1-1 0 0,1 1 0 16,-1 0 0-16,-1-2 0 16,3 0 0-16,-1 0 0 15,1 0 0-15,0-1 0 16,1 1 0-16,1-2 0 15,2 3 0-15,1 1 0 16,1-2 0-16,3 4 0 16,1-2 0-16,-1 1 0 15,0 1 0-15,1 0 0 16,-3 0 0-16,-3 0 0 16,-2-2 0-16,-3 1 0 15,-1 1 0-15,-5 0 0 16,-1 0 0-16,-5 0 0 0,-3-1 0 15,2-1 0-15,-3 2 0 16,-5-2 0-16,-1 0 0 16,0 2 0-16,0-2 0 15,0 0 0-15,-1 2 0 16,-2-2 0-16,1 0 0 16,0 2 0-16,0-2 0 15,0 0 0-15,2 0 0 16,-2 1 0-16,2-2 0 15,1 1 0-15,-1 0 0 16,4 0 0-16,-1-2 0 16,1 0 0-16,-1 0 0 0,0-1 0 15,-1 3 0-15,2-2 0 16,1 0 0-16,-4 0 0 16,-1 0 0-16,2 2 0 15,0-1 0-15,1 1 0 16,-1 0 0-16,1 0 0 15,-1 0 0-15,1 0 0 16,1 1 0-16,-3-1 0 16,6 2 0-16,-1-2 0 15,-1 0 0-15,-2 0 0 16,5 0 0-16,-1 2 0 16,0-2 0-16,2-2 0 15,-2 2 0-15,1 2 0 0,1 0 0 16,2-2 0-16,0 2 0 15,1-1 0 1,1-1 0-16,-1 4 0 16,2-4 0-16,1-2 0 0,-1 2 0 15,4 2 0-15,-2-2 0 16,-2 0 0-16,2 2 0 16,0-4 0-16,-1 4 0 15,-1 0 0-15,-2-1 0 16,-1 3 0-16,-2-2 0 15,-2 0 0-15,2-1 0 16,-4 3 0-16,0-4 0 16,-1 2 0-16,3-2 0 15,-2 0 0-15,-1 0 0 16,1 0 0-16,0 2 0 16,0-2 0-16,3 1 0 15,-1 1 0-15,0-2 0 0,0 2 0 16,2-2 0-16,-1 2 0 15,0-2 0-15,-1 0 0 16,2 2 0-16,-2-2 0 16,1 0 0-16,1 1 0 15,2-1 0-15,-2 0 0 16,3 2 0-16,1-2 0 16,-3-2 0-16,1 2 0 15,0 0 0-15,0-1 0 16,-3 1 0-16,3-2 0 15,-4 0 0-15,0 0 0 16,2 2 0-16,-2-3 0 16,2 3 0-16,-2 0 0 0,2 0 0 15,-2 0 0-15,-2 0 0 16,4 1 0-16,-2 1 0 16,2 2 0-16,-2-1 0 15,0-1 0-15,-2 0 0 16,4 0 0-16,0 1 0 15,-2-1 0-15,0 0 0 16,2-4 0-16,-2 4 0 16,0-2 0-16,2 2 0 15,0-2 0-15,-2 2 0 16,4-2 0-16,-2 1 0 16,-4-1 0-16,4 2 0 15,-2 0 0-15,-4 0 0 0,1-2 0 16,-1 2 0-16,-1-1 0 15,-2 1 0-15,0 0 0 16,-4 0 0-16,2 0 0 16,2-1 0-16,-2-1 0 15,-2 0 0-15,0 0 0 16,1 0 0-16,1 2 0 16,1 0 0-16,-1-2 0 15,2-2 0-15,-3 2 0 16,1 2 0-16,1-4 0 15,-1 2 0-15,2 0 0 16,-3 0 0-16,1 0 0 0,-2 0 0 16,0 0 0-16,-16 0 0 15,31 2 0-15,-31-2 0 16,20 4 0-16,-20-4 0 16,0 0 0-16,19 5 0 15,-19-5 0-15,0 0 0 16,0 0 0-16,0 0 0 15,0 0 0-15,4 25-19 16,-4-25-14-16,0 0 0 16,0 0-1-16,0 0-2 15,0 0-2-15,22 4 1 16,3-11 13-16,9-11 24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0.7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F7BF5F-A4AA-408F-83B1-F4A298AF9F90}" emma:medium="tactile" emma:mode="ink">
          <msink:context xmlns:msink="http://schemas.microsoft.com/ink/2010/main" type="writingRegion" rotatedBoundingBox="20632,3211 20995,3211 20995,3465 20632,3465"/>
        </emma:interpretation>
      </emma:emma>
    </inkml:annotationXML>
    <inkml:traceGroup>
      <inkml:annotationXML>
        <emma:emma xmlns:emma="http://www.w3.org/2003/04/emma" version="1.0">
          <emma:interpretation id="{3BDB237B-5556-4AC7-880B-A7AB527D5057}" emma:medium="tactile" emma:mode="ink">
            <msink:context xmlns:msink="http://schemas.microsoft.com/ink/2010/main" type="paragraph" rotatedBoundingBox="20632,3211 20995,3211 20995,3465 20632,3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4AA76F-3E34-4106-859C-E23A425EDBD5}" emma:medium="tactile" emma:mode="ink">
              <msink:context xmlns:msink="http://schemas.microsoft.com/ink/2010/main" type="line" rotatedBoundingBox="20632,3211 20995,3211 20995,3465 20632,3465"/>
            </emma:interpretation>
          </emma:emma>
        </inkml:annotationXML>
        <inkml:traceGroup>
          <inkml:annotationXML>
            <emma:emma xmlns:emma="http://www.w3.org/2003/04/emma" version="1.0">
              <emma:interpretation id="{C480D1DE-E690-4505-8F9B-103949EE7513}" emma:medium="tactile" emma:mode="ink">
                <msink:context xmlns:msink="http://schemas.microsoft.com/ink/2010/main" type="inkWord" rotatedBoundingBox="20720,3138 21054,3317 20920,3565 20587,3386"/>
              </emma:interpretation>
              <emma:one-of disjunction-type="recognition" id="oneOf0">
                <emma:interpretation id="interp0" emma:lang="en-US" emma:confidence="0">
                  <emma:literal>door</emma:literal>
                </emma:interpretation>
                <emma:interpretation id="interp1" emma:lang="en-US" emma:confidence="0">
                  <emma:literal>odd</emma:literal>
                </emma:interpretation>
                <emma:interpretation id="interp2" emma:lang="en-US" emma:confidence="0">
                  <emma:literal>To</emma:literal>
                </emma:interpretation>
                <emma:interpretation id="interp3" emma:lang="en-US" emma:confidence="0">
                  <emma:literal>odor</emma:literal>
                </emma:interpretation>
                <emma:interpretation id="interp4" emma:lang="en-US" emma:confidence="0">
                  <emma:literal>add</emma:literal>
                </emma:interpretation>
              </emma:one-of>
            </emma:emma>
          </inkml:annotationXML>
          <inkml:trace contextRef="#ctx0" brushRef="#br0">4975-954 1 0,'0'0'1'0,"11"17"0"15,-11-17 1-15,0 0-1 16,4 19 0-16,-4-19 0 16,0 0 1-16,-7 18 0 15,7-18-1-15,0 0 0 16,0 0 0-16,-13 17 1 0,13-17-1 15,0 0-2-15,0 0-1 16,0 0 3-16,0 0 0 16,0 0 1-16,0 0 1 15,-16 7 0-15,16-7 3 16,0 0 1-16,0 0 1 16,-18-4-2-16,18 4 0 15,0 0-1-15,-17-5 0 16,17 5 1-16,0 0-1 15,-16-9 1-15,16 9-1 16,0 0 0-16,-16-13 1 16,16 13-1-16,0 0 1 15,-16-16-1-15,16 16-1 0,0 0 1 16,-24-23-1 0,24 23 0-16,-21-17 1 15,21 17-1-15,-26-12-1 16,26 12 1-16,-29-9-1 0,29 9 0 15,-28-2-1-15,28 2 0 16,-26 6-1-16,26-6 0 16,-21 10 0-16,21-10 0 15,-17 20-1-15,17-20 1 16,-7 20 1-16,7-20 1 16,2 20 1-16,-2-20 2 15,0 0 0-15,27 19 2 16,-27-19 0-16,29 2 0 0,-29-2 0 15,34-7-2 1,-34 7-1-16,33-14-1 16,-33 14-1-16,27-22-1 15,-27 22-1-15,18-29-1 0,-18 29 0 16,3-30-1-16,-6 12 2 16,-3 0-2-16,-3 0-1 15,-1 0 0-15,-1 2 0 16,0-1 0-16,11 17 0 15,-22-23 2-15,22 23-2 16,-20-11 1-16,20 11 0 16,0 0 1-16,-16 2-1 15,16-2 1-15,0 0 1 16,-12 25-1-16,12-25 1 16,0 22 0-16,0-22 0 15,7 25 0-15,-7-25 1 0,14 23 0 16,-14-23-1-16,24 13 1 15,-24-13 0-15,27 7-1 16,-27-7 1-16,21-2 0 16,-21 2-1-16,18-9 1 15,-18 9-1-15,0 0-1 16,8-25-1-16,-8 25 0 16,-4-20 0-16,4 20-1 15,-13-19-1-15,13 19 0 16,-18-17 0-16,18 17 1 15,-23-5 0-15,23 5 1 16,-24 4 1-16,24-4 1 16,-18 16-1-16,18-16 1 0,-12 23 0 15,12-23 0-15,2 25 1 16,-2-25-1-16,12 26 0 16,-12-26 0-1,18 18 0-15,-18-18 1 0,24 9-1 16,-24-9 1-16,20 1-1 15,-20-1 1-15,16-9 0 16,-16 9 0-16,0 0-1 16,9-19 1-16,-9 19 0 15,2-20-1-15,-2 20-1 16,-11-22 0-16,11 22-1 16,-20-23 0-16,4 12-1 15,-1 0 0-15,-4 8 0 0,-1-1 0 16,1 6 2-16,-1 3 0 15,4 8 1-15,0 1-1 16,7 4 0 0,4 2 0-16,3 0 0 0,4 1 0 15,6-1 0-15,3-4-1 16,-9-16-1-16,18 24-7 16,-18-24-6-16,19 10-7 15,-19-10-5-15,0 0 1 16,19-10 0-16,-19 10-1 15,7-26-1-15,-4 10 7 16,10-7 5-16,5-2 4 16,11-6 4-16,11 1 3 0,16-5 5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3.2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028CFD-E1D8-4FE1-B554-84E603172EED}" emma:medium="tactile" emma:mode="ink">
          <msink:context xmlns:msink="http://schemas.microsoft.com/ink/2010/main" type="writingRegion" rotatedBoundingBox="25022,4305 25394,4305 25394,4611 25022,4611"/>
        </emma:interpretation>
      </emma:emma>
    </inkml:annotationXML>
    <inkml:traceGroup>
      <inkml:annotationXML>
        <emma:emma xmlns:emma="http://www.w3.org/2003/04/emma" version="1.0">
          <emma:interpretation id="{48BC8269-C563-4F3C-B3E5-BF42A191E3AD}" emma:medium="tactile" emma:mode="ink">
            <msink:context xmlns:msink="http://schemas.microsoft.com/ink/2010/main" type="paragraph" rotatedBoundingBox="25022,4305 25394,4305 25394,4611 25022,4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A3C947-E66A-4293-85C2-82BDE9848111}" emma:medium="tactile" emma:mode="ink">
              <msink:context xmlns:msink="http://schemas.microsoft.com/ink/2010/main" type="line" rotatedBoundingBox="25022,4305 25394,4305 25394,4611 25022,4611"/>
            </emma:interpretation>
          </emma:emma>
        </inkml:annotationXML>
        <inkml:traceGroup>
          <inkml:annotationXML>
            <emma:emma xmlns:emma="http://www.w3.org/2003/04/emma" version="1.0">
              <emma:interpretation id="{AE128EB5-0F18-42EB-9EA3-7092A1BC9FDF}" emma:medium="tactile" emma:mode="ink">
                <msink:context xmlns:msink="http://schemas.microsoft.com/ink/2010/main" type="inkWord" rotatedBoundingBox="25022,4305 25394,4305 25394,4611 25022,4611"/>
              </emma:interpretation>
              <emma:one-of disjunction-type="recognition" id="oneOf0">
                <emma:interpretation id="interp0" emma:lang="en-US" emma:confidence="0">
                  <emma:literal>@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275 306 1 0,'16'0'1'0,"-16"0"-1"0,0 0 1 16,0 0 0-16,0 0-1 15,0 0 1-15,14-16-1 16,-14 16 1-16,0 0-1 16,0 0 0-16,0 0 0 15,-3-18 0-15,3 18 0 16,0 0 0-16,3-20 0 15,-3 20 0-15,6-16 1 16,-6 16-1-16,9-20 0 16,-9 20 0-16,9-23 0 15,-9 23 0-15,5-24-1 16,-5 24 1-16,7-23 1 16,-7 23-1-16,8-25 1 0,-8 25-1 15,5-17 1-15,-5 17-1 16,0 0 1-1,7-16 0-15,-7 16-1 0,0 0 1 16,0 0-1-16,0 0 1 16,0 0-1-16,0 0 1 15,11 24-1-15,-11-24 0 16,-4 18 1-16,4-18-1 16,-1 23 0-16,1-23 0 15,-6 27 0-15,6-27 0 16,-2 29-1-16,2-13 1 15,0-16 0-15,-3 27-1 16,3-27 1-16,0 22 0 0,0-22-1 16,0 16 1-1,0-16 0-15,0 0 0 16,0 0-1-16,0 0 1 16,0 0 0-16,0 0 0 0,0 0 0 15,0 0 0-15,0 0 0 16,-6-20 0-16,6 20 0 15,2-18 1-15,-2 18-1 16,4-18 0-16,-4 18 0 16,0-23 0-16,0 23 1 15,-4-24-1-15,4 24 0 16,-5-25 0-16,5 25 0 16,-9-22 1-16,9 22-1 15,-11-19 0-15,11 19-1 16,0 0 1-16,-22-22 0 15,22 22 0-15,0 0-1 0,-21-11 1 16,21 11 0-16,-18-5 0 16,18 5 0-16,-19-4 0 15,19 4 1-15,-18 0-1 16,18 0 1-16,-16 0 0 16,16 0-1-16,0 0 2 15,-18 6-3-15,18-6-1 16,0 0 2-16,0 0 0 15,0 0 2-15,0 0 0 16,0 0 1-16,0 0 1 16,0 0 1-16,0 0 3 15,0 0-1-15,0 0-1 16,0 0 1-16,0 0-1 0,0 0 0 16,6-16 0-16,-6 16-2 15,0 0 1-15,0 0-1 16,0 0-1-16,0 0 0 15,0 0-1-15,0 0 1 16,-20 12 1-16,20-12-1 16,-13 20 0-16,13-20 1 15,-13 25 2-15,8-7-1 16,3-2 2-16,0 0 0 16,2-16 0-16,11 29 2 15,-11-29 0-15,27 20-1 16,-27-20-2-16,31 5 0 15,-31-5-1-15,34-7-2 0,-34 7 0 16,22-14-3-16,-22 14 0 16,5-22-1-16,-5 22 1 15,-1-25 0-15,1 25-2 16,-20-25 1-16,20 25-1 16,-20-24 1-16,20 24 0 15,-27-14 0-15,27 14 0 16,-31-5 1-16,13 5-1 15,2 1 1-15,-4 3 0 16,4 5-1-16,-2-4 1 16,18-5 0-16,-26 20 0 15,26-20 0-15,-14 24 1 16,14-24 0-16,0 21 1 0,0-21 0 16,0 0 1-16,20 20 2 15,-20-20-1 1,20 4 1-16,-20-4 0 15,21-9 0-15,-21 9-1 0,17-13 0 16,-17 13-1-16,9-20-1 16,-9 20-1-16,0-23 0 15,0 23-1-15,-11-25 0 16,11 25-1-16,-18-26 0 16,18 26 0-16,-22-14-1 15,22 14 1-15,-27-3-1 16,27 3 1-16,-27 10 1 15,27-10-1-15,-23 22 2 0,23-22 0 16,-8 25 1-16,8-25 0 16,11 23 1-1,-11-23 0-15,29 11 0 16,-29-11 0-16,32 2-2 0,-32-2-1 16,26-13-3-16,-26 13-5 15,11-23-4-15,-11 23-3 16,-9-25-4-16,9 25-2 15,-24-23-2-15,24 23-2 16,-32-13 2-16,15 8 4 16,17 5 2-16,0 0 3 15,0 0 2-15,4-22 1 0,23 13 2 16,7-4 3-16,15-3 4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6:14.1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B51245-2C9A-4EA6-A19F-A9C9334BA37C}" emma:medium="tactile" emma:mode="ink">
          <msink:context xmlns:msink="http://schemas.microsoft.com/ink/2010/main" type="inkDrawing" rotatedBoundingBox="11283,5002 13774,6531 12749,8202 10258,6673" semanticType="enclosure" shapeName="Other">
            <msink:sourceLink direction="with" ref="{19720856-1E39-4ABD-BB7B-644C7ADFAEBB}"/>
          </msink:context>
        </emma:interpretation>
      </emma:emma>
    </inkml:annotationXML>
    <inkml:trace contextRef="#ctx0" brushRef="#br0">-49-19 29 0,'0'0'16'15,"0"0"1"-15,0 0-2 16,0 0 2-16,0 0-1 16,0 0-1-16,24 12-1 0,-4-15 1 15,7 5-1-15,2-4-1 16,5 4-3-16,6-4-1 15,3 4-3-15,4-1-2 16,2 3-1-16,3 0-3 16,2-1 1-16,2 1-2 15,0 1 2-15,2 2-1 16,1-1 1-16,-1 1-1 16,0-2 0-16,-2 3 1 0,0-1 0 15,3-2 0 1,-3 2 1-16,0 1 0 15,0-1 1-15,0 0 1 16,-2 0-1-16,2 0 0 0,-4 0-1 16,-3 1 1-16,-2-3-1 15,-2 0-1-15,-2 1 0 16,-3-3 1-16,0 1 0 16,-4-2 2-16,0 0-1 15,-2-1-3-15,2 1 0 16,-5-4 0-16,1 2 0 15,-3-1 0-15,2-1 0 16,-2 0 0-16,0 0 0 16,-2-1 0-16,-2 1 0 15,-3 0 0-15,-1 2 0 16,-1 0 0-16,-4 2 0 16,-16-2 0-16,27 3 0 0,-27-3 0 15,20 9 0-15,-20-9 0 16,20 11 0-16,-20-11 0 15,15 20 0 1,-15-20 0-16,16 25 0 0,-5-7 0 16,-4 6 0-16,4 3 0 15,-2 7 0-15,0 5 0 16,2 8 0-16,-2 4 0 16,-2 3 0-16,0 0 0 15,0 3 0-15,1 1 0 16,-1-1 0-16,2-3 0 15,0-3 0-15,0-3 0 16,2-1 0-16,-1-4 0 0,3-1 0 16,0-5 0-16,-1 1 0 15,3-4 0-15,-3 0 0 16,3-1 0 0,-3-4 0-16,1-4 0 0,-2 0 0 15,-2-2 0-15,0-6 0 16,-9-17 0-16,11 28 0 15,-11-28 0-15,9 17 0 16,-9-17 0-16,0 0 0 16,7 16 0-16,-7-16-21 15,0 0-10-15,0 0-3 16,0 0 2-16,-11-22-6 16,11 22 2-16,-14-25 0 15,1 5 11-15,-3 0 24 0</inkml:trace>
    <inkml:trace contextRef="#ctx0" brushRef="#br0" timeOffset="854.6423">341 1388 39 0,'0'0'20'0,"11"21"2"0,-11-21 0 16,25 9 2-16,-25-9-3 16,40 4 0-16,-17-8 0 15,12 10-3-15,-8-10-2 16,12 10-2-16,1-6-3 16,7 3-5-16,0 1-6 15,7-2 0-15,2 3 0 16,7-1 0-16,6-1 0 15,3 1 0-15,4-2 0 16,1-2 0-16,5 0 0 16,-1 0 0-16,2 0 0 15,-4-2 0-15,-5 2 0 16,-2 0 0-16,-5 2 0 0,-2-1 0 16,-5 3 0-16,-3-2 0 15,-6 0 0-15,-2 1 0 16,-8-3 0-16,-1 2 0 15,-6 0 0-15,-5 0 0 16,-4-1 0-16,-3-1 0 16,-2 4 0-16,-2-2 0 15,0 3 0-15,-2-3 0 16,4 2 0-16,-2-1 0 16,4 1 0-16,-4-1 0 15,1 1 0-15,1 1 0 16,-2-3 0-16,-1 2 0 15,-17-4 0-15,25 3-11 0,-25-3-4 16,18 2-5-16,-18-2-4 16,0 0-6-16,18-2-3 15,-18 2 1-15,0 0 1 16,-5-27 6-16,-5 8 4 16,3-1 9-16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9:54.16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6138C0-D057-4BA3-9DDE-8A78EFCDDD9D}" emma:medium="tactile" emma:mode="ink">
          <msink:context xmlns:msink="http://schemas.microsoft.com/ink/2010/main" type="writingRegion" rotatedBoundingBox="108,2990 2871,3164 2664,6455 -98,6281"/>
        </emma:interpretation>
      </emma:emma>
    </inkml:annotationXML>
    <inkml:traceGroup>
      <inkml:annotationXML>
        <emma:emma xmlns:emma="http://www.w3.org/2003/04/emma" version="1.0">
          <emma:interpretation id="{34B47AED-22F7-4431-8C0D-223F9032D8B4}" emma:medium="tactile" emma:mode="ink">
            <msink:context xmlns:msink="http://schemas.microsoft.com/ink/2010/main" type="paragraph" rotatedBoundingBox="93,3112 2778,3107 2779,3714 94,3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9218C-FB6D-45CA-A829-9EA508BC97D4}" emma:medium="tactile" emma:mode="ink">
              <msink:context xmlns:msink="http://schemas.microsoft.com/ink/2010/main" type="inkBullet" rotatedBoundingBox="93,3137 652,3136 654,3718 94,3719"/>
            </emma:interpretation>
            <emma:one-of disjunction-type="recognition" id="oneOf0">
              <emma:interpretation id="interp0" emma:lang="en-US" emma:confidence="1">
                <emma:literal>x</emma:literal>
              </emma:interpretation>
              <emma:interpretation id="interp1" emma:lang="en-US" emma:confidence="0">
                <emma:literal>X</emma:literal>
              </emma:interpretation>
              <emma:interpretation id="interp2" emma:lang="en-US" emma:confidence="0">
                <emma:literal>+</emma:literal>
              </emma:interpretation>
              <emma:interpretation id="interp3" emma:lang="en-US" emma:confidence="0">
                <emma:literal>XO</emma:literal>
              </emma:interpretation>
              <emma:interpretation id="interp4" emma:lang="en-US" emma:confidence="0">
                <emma:literal>Xo</emma:literal>
              </emma:interpretation>
            </emma:one-of>
          </emma:emma>
        </inkml:annotationXML>
        <inkml:trace contextRef="#ctx0" brushRef="#br0">-1660 98 16 0,'0'0'5'16,"-17"0"0"-16,17 0 0 15,0 0-1-15,0 0 0 16,-18-9 0-16,18 9 0 16,0 0-1-16,0 0 1 15,-7-18 0-15,7 18 0 16,0 0 0-16,0 0 0 0,-7-20 0 15,7 20-1-15,0 0-1 16,0 0 1-16,-4-16-1 16,4 16 2-16,0 0-3 15,0 0 2-15,0 0-2 16,0 0 1-16,18-17-1 16,-18 17 0-16,0 0 0 15,0 0-1-15,0 0 1 16,0 0 0-16,0 0 3 15,0 0 1-15,0 0 3 16,0 0 2-16,13-19 3 16,-13 19 3-16,0 0 3 0,0 0-1 15,0 0-1-15,23 12-3 16,-23-12-1-16,18 20-3 16,-18-20-2-16,28 31-8 15,-9-13 0-15,3 1 0 16,1 3 0-16,6 1 0 15,0 1 0-15,2-1 0 16,0 0 0-16,1-1 0 16,-5 1 0-16,2-1 0 15,-4 0 0-15,-1-1 0 16,-3-3 0-16,-1 2 0 16,-2 0 0-16,-5 0 0 15,3-2 0-15,-5-2 0 0,0 0 0 16,-11-16 0-16,14 29 0 15,-14-29 0-15,9 25-5 16,-9-25-11 0,6 20-8-16,-6-20-5 0,0 0-3 15,0 0 0-15,0 0-1 16,0 0-1-16,0 0 8 16,-8-27 7-16</inkml:trace>
        <inkml:trace contextRef="#ctx0" brushRef="#br0" timeOffset="615.7474">-1289-45 44 0,'-25'15'22'0,"25"-15"1"16,-22 9-3-16,22-9-2 0,-23 14-3 15,23-14 2-15,-20 24-1 16,13-8 0-16,7-16-1 16,-20 34-2-16,9-16 0 15,4 7-3-15,-4-5-2 16,2 5-3-16,-4 0-5 15,1 0 0-15,-3 2 0 16,3 2 0-16,-3-4 0 16,1 1 0-16,-2-1 0 15,1-2 0-15,3 2 0 16,-3-1 0-16,6-3 0 16,-2-3 0-16,1 2 0 15,0-2 0-15,10-18 0 0,-12 27 0 16,12-27-2-16,0 0-10 15,-9 24-9-15,9-24-7 16,0 0-4-16,0 0-1 16,18-18-1-16,-9-4-2 15,14-7 0-15,6-10 16 16</inkml:trace>
      </inkml:traceGroup>
      <inkml:traceGroup>
        <inkml:annotationXML>
          <emma:emma xmlns:emma="http://www.w3.org/2003/04/emma" version="1.0">
            <emma:interpretation id="{EB370789-5FEE-4B50-BDF2-70EA95093B62}" emma:medium="tactile" emma:mode="ink">
              <msink:context xmlns:msink="http://schemas.microsoft.com/ink/2010/main" type="line" rotatedBoundingBox="1631,3109 2778,3107 2779,3636 1632,3639"/>
            </emma:interpretation>
          </emma:emma>
        </inkml:annotationXML>
        <inkml:traceGroup>
          <inkml:annotationXML>
            <emma:emma xmlns:emma="http://www.w3.org/2003/04/emma" version="1.0">
              <emma:interpretation id="{83365B80-145C-4D06-9363-B1D864BF3C61}" emma:medium="tactile" emma:mode="ink">
                <msink:context xmlns:msink="http://schemas.microsoft.com/ink/2010/main" type="inkWord" rotatedBoundingBox="1862,2946 2365,3449 1986,3828 1483,3325"/>
              </emma:interpretation>
              <emma:one-of disjunction-type="recognition" id="oneOf1">
                <emma:interpretation id="interp5" emma:lang="en-US" emma:confidence="0">
                  <emma:literal>☹</emma:literal>
                </emma:interpretation>
                <emma:interpretation id="interp6" emma:lang="en-US" emma:confidence="0">
                  <emma:literal>☺</emma:literal>
                </emma:interpretation>
                <emma:interpretation id="interp7" emma:lang="en-US" emma:confidence="0">
                  <emma:literal>G</emma:literal>
                </emma:interpretation>
                <emma:interpretation id="interp8" emma:lang="en-US" emma:confidence="0">
                  <emma:literal>@</emma:literal>
                </emma:interpretation>
                <emma:interpretation id="interp9" emma:lang="en-US" emma:confidence="0">
                  <emma:literal>$</emma:literal>
                </emma:interpretation>
              </emma:one-of>
            </emma:emma>
          </inkml:annotationXML>
          <inkml:trace contextRef="#ctx0" brushRef="#br1" timeOffset="-15220.0514">68 94 2 0,'0'0'2'15,"-5"-16"-1"-15,5 16 0 16,0 0 1-16,0 0-1 16,-15-18 0-16,15 18 1 15,0 0-1-15,0 0 0 16,-16-13-1-16,16 13-2 16,0 0-1-16,0 0 0 15,0 0 2-15,-16-14 0 16,16 14 1-16,0 0-1 15,0 0 2-15,0 0 3 16,0 0 0-16,0 0-1 0,-16-16 0 16,16 16-1-16,0 0 0 15,0 0-1-15,0 0 0 16,1-17-1-16,-1 17-1 16,0 0-2-16,0 0-1 15,0 0-1-15,0 0-1 16,0 0 2-16</inkml:trace>
          <inkml:trace contextRef="#ctx0" brushRef="#br0" timeOffset="-11148.6033">-175-1 3 0,'0'0'3'15,"16"-20"-2"-15,-16 20 1 16,0 0-1-16,20-13 1 16,-20 13-2-16,18-7 2 15,-18 7-1-15,18-4-1 16,-18 4 1-16,21-3-1 16,-21 3 0-16,18-4 1 15,-18 4-1-15,17-3 0 0,-17 3-1 16,0 0 1-16,21-8 0 15,-21 8 0-15,0 0-1 16,17-5 1-16,-17 5-1 16,0 0 0-16,0 0 0 15,0 0 1-15,0 0-1 16,0 0 0-16,0 0 1 16,0 0-1-16,0 0 1 15,0 0 0-15,0 0 1 0,0 0-1 16,0 0 1-1,0 18 0-15,0-18-1 16,0 0 1-16,0 0 1 16,0 0-1-16,0 0 0 0,0 0-2 15,0 0-1-15,-4 16 1 16,4-16 2-16,0 0 1 16,0 0 2-16,0 0 0 15,0 0 1-15,0 0 3 16,0 0 3-16,0 0 0 15,0 0-1-15,0 0 0 16,0 0 0-16,0 0 0 16,0 0 1-16,0 0 1 15,0 0 0-15,-4 16 0 16,4-16 1-16,0 0 0 16,-1 20 2-16,1-20 1 15,0 0-2-15,-9 20-2 0,9-20-2 16,-2 23-1-16,2-6-2 15,0-17-7-15,-2 30 0 16,0-14 0-16,4 4 0 16,-4 2 0-16,0-1 0 15,2 1 0-15,2-1 0 16,0 1 0-16,-2 0 0 16,0-1 0-16,2 1 0 15,0-6 0-15,-2 2 0 16,1-2 0-16,-1-16 0 15,-1 29 0-15,1-29 0 16,0 25 0-16,0-25 0 0,0 20 0 16,0-20 0-16,1 16 0 15,-1-16 0-15,0 0 0 16,0 0 0-16,0 0 0 16,0 0 0-16,0 0 0 15,0 0 0-15,0 0 0 16,0 0 0-16,18-23 0 15,-18 23 0-15,0-31 0 16,2 15 0-16,0 0 0 16,0-4 0-16,-2 0 0 15,0-1 0-15,3-3 0 16,1 1 0-16,0-2 0 16,1-1 0-16,-1 1 0 0,1 0 0 15,4 0 0-15,-2 2 0 16,2 1 0-16,-1 0 0 15,-1 3 0 1,0 1 0-16,0 0 0 0,-7 18 0 16,15-29 0-16,-15 29 0 15,18-22 0-15,-18 22 0 16,23-14 0-16,-23 14 0 16,25-7 0-16,-25 7 0 15,28 0 0-15,-28 0 0 16,27 7 0-16,-27-7 0 15,28 16 0-15,-28-16 0 16,26 29 0-16,-17-8 0 0,2 1 0 16,-2 3 0-16,1 0 0 15,-1 2 0 1,-5 2 0-16,1 0 0 16,1-2 0-16,-3 0 0 0,1-2 0 15,-2-2 0-15,0 3 0 16,-1-3 0-16,1-3 0 15,0 0 0-15,-2-2 0 16,2 0 0-16,0-2 0 16,-2-16 0-16,0 25 0 15,0-25 0-15,3 18 0 16,-3-18 0-16,0 0 0 16,0 0 0-16,0 0 0 0,0 0 0 15,17 13-3-15,-17-13-16 16,0 0-6-1,0 0-5-15,0-17-1 16,0 17-1-16,-6-19 0 0,6 19-1 16,-12-29 9-16,12 29 9 15,-15-31 7-15,4 15 6 16</inkml:trace>
          <inkml:trace contextRef="#ctx0" brushRef="#br0" timeOffset="-10682.7448">52 315 18 0,'-22'11'12'0,"22"-11"2"0,0 0 4 15,0 0 1-15,-16 5 2 16,16-5 0-16,0 0-3 15,20-3-1-15,-20 3-1 16,20-4-2-16,-20 4 1 16,25-2-2-16,-25 2-2 15,27 0-1-15,-27 0-2 16,31 2-1-16,-31-2-4 0,32 4-3 16,-15-2 0-1,2-1 0-15,-1 1 0 16,2 0 0-16,-2-2 0 15,2 0 0-15,0 0 0 0,-2 2 0 16,0-4 0-16,-2 4 0 16,-16-2 0-16,29-4 0 15,-29 4 0-15,24-3 0 16,-24 3 0-16,0 0-4 16,21 0-16-16,-21 0-7 15,0 0-6-15,0 0 2 16,0 0-1-16,-20 12-2 15,20-12 1-15,0 0 8 16,-19-3 10-16,19 3 15 16</inkml:trace>
        </inkml:traceGroup>
        <inkml:traceGroup>
          <inkml:annotationXML>
            <emma:emma xmlns:emma="http://www.w3.org/2003/04/emma" version="1.0">
              <emma:interpretation id="{86C4FE11-78E2-4F2C-A253-519FAF6ACDCE}" emma:medium="tactile" emma:mode="ink">
                <msink:context xmlns:msink="http://schemas.microsoft.com/ink/2010/main" type="inkWord" rotatedBoundingBox="2560,3316 2778,3315 2779,3509 2561,3510"/>
              </emma:interpretation>
              <emma:one-of disjunction-type="recognition" id="oneOf2">
                <emma:interpretation id="interp10" emma:lang="en-US" emma:confidence="0">
                  <emma:literal>☺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8</emma:literal>
                </emma:interpretation>
                <emma:interpretation id="interp13" emma:lang="en-US" emma:confidence="0">
                  <emma:literal>€</emma:literal>
                </emma:interpretation>
                <emma:interpretation id="interp14" emma:lang="en-US" emma:confidence="0">
                  <emma:literal>¢</emma:literal>
                </emma:interpretation>
              </emma:one-of>
            </emma:emma>
          </inkml:annotationXML>
          <inkml:trace contextRef="#ctx0" brushRef="#br0" timeOffset="77079.4475">5310 1253 2 0,'0'0'3'16,"0"0"-1"-16,0 0 1 16,18 1 1-16,-18-1 1 15,0 0 1-15,0 0-1 16,18-9-1-16,-18 9 0 15,0 0 0-15,0 0 0 0,16-9 1 16,-16 9 0-16,0 0 0 16,0 0 1-16,0 0 0 15,0 0-1-15,6-19 1 16,-6 19 0-16,0 0-1 16,0 0 0-16,-6-20 1 15,6 20-1-15,0 0 0 16,0 0 0-16,-10-20 0 15,10 20 0-15,-17 0-1 16,17 0 0-16,-23 2-1 16,23-2 0-16,-24 9 0 15,24-9 0-15,-23 14 0 16,23-14 0-16,-20 16 1 0,20-16-2 16,-11 20 1-16,11-20-1 15,0 0 1-15,0 20 0 16,0-20 0-1,0 0 0-15,17 9 0 0,-17-9 0 16,18 2 0-16,-18-2 0 16,19 0-1-16,-19 0-1 15,22-4-1-15,-22 4 1 16,20-3 0-16,-20 3-1 16,18-9 0-16,-18 9 1 15,0 0-1-15,14-17 1 16,-14 17-1-16,0 0 0 15,-9-21 0-15,9 21 0 0,-18-13 0 16,18 13 0-16,-23-12 0 16,23 12-1-1,-27-9 1-15,27 9 0 16,-25-4 1-16,25 4-1 0,-24 0 0 16,24 0 0-16,-20 6 0 15,20-6 0-15,-16 10 0 16,16-10-1-16,-9 16 1 15,9-16 1-15,-2 22-1 16,2-22 0-16,4 25 0 16,-4-25 1-16,9 27-1 15,-9-27 1-15,12 25 0 0,-12-25 0 16,18 18 0 0,-18-18 1-16,20 9 0 0,-20-9-1 15,20 0 1 1,-20 0-1-16,22-10 1 0,-22 10-1 15,14-18-1-15,-14 18 1 16,7-22-1-16,-7 22-1 16,0-27 1-16,0 27-1 15,-5-23 0-15,5 23 0 16,-11-22 1-16,11 22-1 16,-11-18 0-16,11 18 0 15,-16-11-1-15,16 11 1 16,-16-5 0-16,16 5 0 15,-16 4 0-15,16-4 0 16,0 0 1-16,-18 14-1 16,18-14 1-16,-6 23 0 15,6-23-1-15,2 27 1 0,-2-27 0 16,9 27 0-16,-9-27-1 16,16 24 1-16,-16-24 0 15,18 14 0-15,-18-14 1 16,18 4-1-16,-18-4 0 15,18-4 0-15,-18 4 1 16,0 0-1-16,17-25-1 16,-17 25-1-16,5-20-2 15,-5 20-1-15,-7-23-1 16,7 23-3-16,-11-22-2 16,11 22-2-16,-20-13-1 15,20 13 0-15,-23-7-1 16,23 7-1-16,-24 2-1 0,24-2 0 15,-16 7 3-15,16-7 2 16,0 0 0-16,-2 18 2 16,2-18 2-16</inkml:trace>
          <inkml:trace contextRef="#ctx0" brushRef="#br0" timeOffset="79024.7334">878 196 10 0,'0'0'5'16,"-21"-16"1"-16,21 16 0 0,-16 0 2 15,16 0-2-15,-24 2-1 16,24-2 0-16,-23 6 0 16,23-6-1-16,-20 10 0 15,20-10 0-15,-16 15 1 16,16-15 1-16,-4 21-1 15,4-21-1-15,11 22 1 16,-11-22-1-16,20 20-1 16,-20-20 0-16,30 14-1 15,-12-9 0-15,-1-3 0 16,-17-2 0-16,28 0 0 16,-28 0 0-16,24-7 0 15,-24 7-1-15,16-11 1 0,-16 11-1 16,0 0-1-16,7-21 1 15,-7 21-1-15,0-18 0 16,0 18 1-16,-3-20-1 16,3 20 0-16,-9-18 0 15,9 18 1-15,0 0-1 16,-18-14 0-16,18 14 0 16,0 0 0-16,-20 7 0 15,20-7 1-15,-15 18-2 16,15-18 1-16,-9 23 0 15,9-23-1-15,-3 29 1 16,3-29 0-16,7 27 0 16,-7-27-1-16,11 20 1 0,-11-20 1 15,16 12 0-15,-16-12 0 16,0 0 0 0,20 4 1-16,-20-4-1 15,0 0 1-15,16-18-1 0,-16 18 0 16,7-20 0-16,-7 20 0 15,0-25-1-15,0 25 1 16,-11-27-1-16,11 27 1 16,-18-27-1-16,18 27 0 15,-28-22 0-15,11 15 0 16,-1 4 0-16,0 3 0 16,2 3-1-16,16-3 1 0,-27 18 0 15,27-18-1-15,-13 29 0 16,13-29 1-16,2 29-1 15,-2-29 1 1,20 23-1-16,-20-23 1 0,31 16 0 16,-13-12 0-16,2-4 0 15,-1-4 0-15,1-1 0 16,-2-6 0-16,-1-2 0 16,-1-3-1-16,-2-2 1 15,-3-2-1-15,-6 2 1 16,-3 2-1-16,-4 0 1 15,2 16-3-15,-14-23 1 16,14 23-2-16,-31-7-1 0,13 7-2 16,0 5-2-1,2 0-1-15,16-5-3 16,-23 18-1-16,23-18 0 16,-8 17 1-16,8-17 1 0,0 0 0 15,20 7 2-15,-20-7 10 16</inkml:trace>
        </inkml:traceGroup>
      </inkml:traceGroup>
    </inkml:traceGroup>
    <inkml:traceGroup>
      <inkml:annotationXML>
        <emma:emma xmlns:emma="http://www.w3.org/2003/04/emma" version="1.0">
          <emma:interpretation id="{374F355B-B66E-4B85-B290-A14F4BD574AB}" emma:medium="tactile" emma:mode="ink">
            <msink:context xmlns:msink="http://schemas.microsoft.com/ink/2010/main" type="paragraph" rotatedBoundingBox="476,4125 2073,4226 2023,5009 426,4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562295-4E91-4F58-AC34-963F499F03B7}" emma:medium="tactile" emma:mode="ink">
              <msink:context xmlns:msink="http://schemas.microsoft.com/ink/2010/main" type="line" rotatedBoundingBox="476,4125 2073,4226 2023,5009 426,4908"/>
            </emma:interpretation>
          </emma:emma>
        </inkml:annotationXML>
        <inkml:traceGroup>
          <inkml:annotationXML>
            <emma:emma xmlns:emma="http://www.w3.org/2003/04/emma" version="1.0">
              <emma:interpretation id="{F099CB5A-B1AB-405B-BA19-9B976B0F4BF3}" emma:medium="tactile" emma:mode="ink">
                <msink:context xmlns:msink="http://schemas.microsoft.com/ink/2010/main" type="inkWord" rotatedBoundingBox="476,4125 2073,4226 2023,5009 426,4908"/>
              </emma:interpretation>
              <emma:one-of disjunction-type="recognition" id="oneOf3">
                <emma:interpretation id="interp15" emma:lang="en-US" emma:confidence="0">
                  <emma:literal>equiv</emma:literal>
                </emma:interpretation>
                <emma:interpretation id="interp16" emma:lang="en-US" emma:confidence="0">
                  <emma:literal>equip</emma:literal>
                </emma:interpretation>
                <emma:interpretation id="interp17" emma:lang="en-US" emma:confidence="0">
                  <emma:literal>Equiv</emma:literal>
                </emma:interpretation>
                <emma:interpretation id="interp18" emma:lang="en-US" emma:confidence="0">
                  <emma:literal>•quit</emma:literal>
                </emma:interpretation>
                <emma:interpretation id="interp19" emma:lang="en-US" emma:confidence="0">
                  <emma:literal>•qui</emma:literal>
                </emma:interpretation>
              </emma:one-of>
            </emma:emma>
          </inkml:annotationXML>
          <inkml:trace contextRef="#ctx0" brushRef="#br0" timeOffset="-4095.8903">-1200 1183 36 0,'-20'16'15'16,"20"-16"1"-16,0 0-2 16,0 0 0-16,0 0 1 15,0 0 3-15,0 0 1 16,0 0 0-16,12-22 0 16,-12 22-2-16,0 0-2 15,0 0-2-15,0 0-3 0,0 0-4 16,0 0-1-16,0 0-3 15,17 0-2-15,-17 0 0 16,0 0 0 0,20 7 0-16,-20-7 0 15,23 2 1-15,-23-2-1 0,25 0-1 16,-25 0 1-16,24-5 1 16,-24 5-1-16,16-9 0 15,-16 9 0-15,0 0 0 16,11-16 0-16,-11 16 0 15,0 0 0-15,-2-18 0 16,2 18 0-16,-7-17 0 16,7 17 0-16,-15-16 0 0,15 16 0 15,-23-18-1-15,5 11 1 16,0 0 0 0,2 1 0-16,-4 1 0 15,2 0 0-15,0 1 1 0,1 0-1 16,17 4 0-16,-27-1 0 15,27 1 1-15,-20 7-2 16,20-7 1-16,-19 14 0 16,19-14 0-16,-17 25 0 15,10-8-1-15,2 2 0 16,1 1 1-16,2 0 0 16,4 0 0-16,4 3 0 15,1-1 0-15,4-3 0 16,5 3 0-16,0-4 0 15,0 0-1-15,2 0 1 16,2-4 0-16,2-5 0 16,0 2 0-16,1-4 0 0,-5-5-6 15,6 7-7-15,-8-12-5 16,9 10-7-16,-9-11-3 16,4 10-5-16,-20-6 0 15,34-4 0-15,-34 4 4 16,29-13 6-16</inkml:trace>
          <inkml:trace contextRef="#ctx0" brushRef="#br0" timeOffset="-2975.9707">-708 1206 43 0,'0'0'15'15,"0"0"1"-15,-14-18-1 16,14 18-1-16,-18-14 0 15,18 14-1-15,-18-11-1 16,18 11-1-16,-22-7-2 16,22 7-1-16,-25-6-1 0,25 6-2 15,-22 0-2-15,22 0-1 16,-23 7 0-16,23-7-2 16,-24 9 1-16,24-9-1 15,-21 17 0-15,21-17 0 16,-18 21 0-16,18-21 0 15,-15 27 0-15,15-27 0 16,-7 31 1-16,7-31-1 16,5 27 1-16,-5-27 0 15,9 25 2-15,-9-25 0 16,15 18 2-16,-15-18 1 16,18 12 1-16,-18-12-1 15,20 9 1-15,-20-9-1 0,23 4 0 16,-23-4-3-16,22-2-1 15,-22 2 0-15,23-3-2 16,-23 3 0 0,17-6 0-16,-17 6 0 0,0 0 0 15,16-7 1-15,-16 7-1 16,0 0 0-16,0 0 0 16,0 0 0-16,0 0-1 15,0 0 1-15,0 0 0 16,0 0 0-16,-11 22 0 15,11-22 0-15,-13 19 0 16,13-19 0-16,-12 29 0 0,3-13 0 16,1 2 0-16,3 0 0 15,1 0-1 1,-1 2 1-16,1 2 0 0,-1-2 0 16,1 1 0-16,1 3 0 15,-1-5-1-15,2 3 1 16,-3-4 0-16,7 2 1 15,-2-4-1-15,3 0 0 16,-3-16 0-16,11 29 1 16,-11-29-1-16,18 20 1 15,-18-20 0-15,24 14-1 16,-8-10 1-16,0-4-1 16,6-4 1-16,1-1 0 15,-1-4-1-15,5 0 0 16,-2-4 0-16,1 1-1 15,-8-3 2-15,0 1-2 16,-6-2 1-16,-12 16-2 0,16-29 2 16,-14 13-1-16,-4-1 1 15,-5-1-1-15,-2 0 1 16,-3 2 0-16,-5-4-1 16,-2 1 1-16,-3-1 0 15,-2 2-1-15,-1-2 1 16,2 4 0-16,3 1 0 15,0 1 0-15,20 14 0 16,-22-16 0-16,22 16 0 16,0 0-3-16,0 0-8 15,0 0-5-15,0 0-6 16,22-15-4-16,-2 17-3 16,-2-7-4-16,4 5 2 0,-3-6 2 15,1 3 7-15,0-1 5 16</inkml:trace>
          <inkml:trace contextRef="#ctx0" brushRef="#br0" timeOffset="-2452.133">-571 1321 66 0,'0'0'25'15,"-16"0"2"-15,16 0 0 16,0 0-3-16,0 0-2 0,0 0-4 16,-3 23-4-16,3-23-4 15,7 18-3-15,-7-18-2 16,12 27-3-16,-1-10-2 16,0-1 0-16,0 0 0 15,0 0 1-15,-11-16-1 16,27 29 0-16,-27-29 0 15,25 18 1-15,-25-18-1 16,27 9 0-16,-27-9 1 16,27-2-1-16,-27 2 1 15,25-12-1-15,-25 12 1 16,28-22-1-16,-18 6 0 16,1 0 1-16,-4-4-1 0,-1-2 0 15,-3 1 0-15,-1-5 0 16,-4-1 1-16,-1 2-2 15,-1 2 2-15,-3-1-2 16,2 6 1-16,-1 2 0 16,6 16-3-16,-14-19-1 15,14 19-4-15,0 0-4 16,0 0-5-16,0 0-5 16,0 0-4-16,0 0-2 15,29 21-2-15,-13-17 1 16,6-1 4-16,1-3 4 15,2 0 5-15,0-2 5 0</inkml:trace>
          <inkml:trace contextRef="#ctx0" brushRef="#br0" timeOffset="-2211.9559">-175 1262 74 0,'-20'27'26'16,"16"-9"7"-16,4-18-5 15,-3 32-4-15,1-16-5 16,13 6-2-16,-11-22-5 16,16 34-1-16,-16-34-6 15,21 23-5-15,-21-23-4 16,19 15-9-16,-19-15-8 0,21 0-6 16,-21 0-3-16,20-11-3 15,-20 11 0 1,18-25 1-16,-9 7 2 15,-4-2 10-15</inkml:trace>
          <inkml:trace contextRef="#ctx0" brushRef="#br0" timeOffset="-2059.8107">-134 1127 30 0,'0'0'6'0,"0"0"-1"16,6-18-9-16,-6 18-2 15,16-9-2-15,-16 9 0 0,27-15 0 16,-27 15 2 0</inkml:trace>
          <inkml:trace contextRef="#ctx0" brushRef="#br0" timeOffset="-1699.3431">52 1031 78 0,'0'22'28'0,"0"-22"4"15,5 32-5-15,-3-14-3 16,9 8-2-16,-7-5-6 16,8 6-4-16,-3-2-4 15,2 0-2-15,-2 2-6 16,0-3 0-16,-2-1-1 15,1-1 1-15,-1-4 0 0,-4 0-1 16,3-2 1-16,-6-16 0 16,11 27-1-16,-11-27 1 15,9 25-1-15,-9-25-1 16,11 20-7-16,-11-20-7 16,0 0-6-16,10 16-4 15,-10-16-4-15,0 0-3 16,20 2 1-16,-20-2 1 15,0 0 6-15,25-20 7 16</inkml:trace>
        </inkml:traceGroup>
      </inkml:traceGroup>
    </inkml:traceGroup>
    <inkml:traceGroup>
      <inkml:annotationXML>
        <emma:emma xmlns:emma="http://www.w3.org/2003/04/emma" version="1.0">
          <emma:interpretation id="{8D197DCB-3496-4F47-ABF1-D2EDCD43D157}" emma:medium="tactile" emma:mode="ink">
            <msink:context xmlns:msink="http://schemas.microsoft.com/ink/2010/main" type="paragraph" rotatedBoundingBox="1584,5020 2822,6263 2429,6655 1191,54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5E7C919-3E3C-42E7-AF39-E1061913CB1F}" emma:medium="tactile" emma:mode="ink">
              <msink:context xmlns:msink="http://schemas.microsoft.com/ink/2010/main" type="inkBullet" rotatedBoundingBox="1584,5020 2098,5536 1705,5928 1191,5411"/>
            </emma:interpretation>
            <emma:one-of disjunction-type="recognition" id="oneOf4">
              <emma:interpretation id="interp20" emma:lang="en-US" emma:confidence="0">
                <emma:literal>→</emma:literal>
              </emma:interpretation>
            </emma:one-of>
          </emma:emma>
        </inkml:annotationXML>
        <inkml:trace contextRef="#ctx0" brushRef="#br0" timeOffset="-6928.5913">-616 2230 28 0,'0'0'17'0,"0"0"6"15,0 0-1-15,24 3 3 16,-24-3 1-16,18-3-2 16,-18 3-2-16,20-6-3 0,-20 6-4 15,23-5-3-15,-23 5-4 16,25-5-5-16,-25 5-2 15,26 0-1-15,-26 0 0 16,18 0 0-16,-18 0 0 16,21 3 0-16,-21-3 0 15,0 0-1-15,22 13 1 16,-22-13 0-16,0 0 0 16,22 14-1-16,-22-14-3 15,0 0-10-15,12 16-6 16,-12-16-6-16,0 0-3 15,0 0-4-15,6 22 1 16,-6-22-1-16,0 0 4 0,0 0 9 16</inkml:trace>
        <inkml:trace contextRef="#ctx0" brushRef="#br0" timeOffset="-5927.9006">-100 2158 46 0,'0'0'26'0,"0"-16"6"15,0 16-1-15,0 0-4 16,0 0-3-16,0 0-3 15,-3 16-4-15,3-16-5 16,-2 20-5-16,2-4-5 16,2 0-2-16,-2 4 0 15,5-1 0-15,-5 1-1 16,2 2 1-16,2-2-1 0,-3-1 1 16,1 3 0-16,2-2-1 15,-4-2 1-15,-2 0 0 16,0-2-1-16,2 0 1 15,0-16 0-15,-3 25 0 16,3-25 0-16,0 0 0 16,-2 18 0-16,2-18 0 15,0 0 0-15,0 0 0 16,0 0 0-16,0 0 1 16,0 0-1-16,0 0 0 15,0-19 1-15,0 19-1 16,-2-20 0-16,2 20 1 15,-4-29-1-15,4 11 0 0,0 0 0 16,2-2 1-16,-2-1-1 16,4-1 0-16,1 0 0 15,-1 1 0-15,1-1 1 16,2 1-1-16,-1 3 0 16,1 0 0-16,-7 18 0 15,18-29 0-15,-18 29 0 16,22-22-1-16,-22 22 1 15,27-12 0-15,-27 12 0 16,27-6 0-16,-27 6 0 16,25 6 0-16,-25-6 1 15,24 14-1-15,-24-14 0 16,23 24 0-16,-23-24-1 0,18 30 1 16,-5-14 0-16,-2 0 0 15,-2 2-1-15,-2 2 1 16,2 0 0-16,-4-2-1 15,3 0 1-15,-3 2 0 16,-3-4-1-16,1 0 1 16,-3 0 0-16,0-16 0 15,2 26-1-15,-2-26 2 16,2 16-2-16,-2-16 1 16,0 0 0-16,-5 16-1 15,5-16-9-15,0 0-8 16,0 0-5-16,0 0-5 15,0 0-3-15,0 0 0 0,0 0-2 16,-22-22 1-16,22 22 9 16</inkml:trace>
        <inkml:trace contextRef="#ctx0" brushRef="#br0" timeOffset="-5603.7235">-71 2359 58 0,'0'0'22'0,"26"-2"0"0,-8 1-4 16,-2-7-2-1,5 5-2-15,-1-3-4 0,-2 3-2 16,-18 3-2-16,26-7-4 16,-26 7-1-16,16-2-2 15,-16 2-6-15,0 0-6 16,0 0-7-16,0 0-5 16,0 0 0-16,0 0-1 15,0 0 0-15,0 0-1 16</inkml:trace>
      </inkml:traceGroup>
      <inkml:traceGroup>
        <inkml:annotationXML>
          <emma:emma xmlns:emma="http://www.w3.org/2003/04/emma" version="1.0">
            <emma:interpretation id="{38959AD8-83B6-422E-9D10-E0D6F1F3E385}" emma:medium="tactile" emma:mode="ink">
              <msink:context xmlns:msink="http://schemas.microsoft.com/ink/2010/main" type="line" rotatedBoundingBox="2494,6238 2670,6415 2502,6582 2326,6405"/>
            </emma:interpretation>
          </emma:emma>
        </inkml:annotationXML>
        <inkml:traceGroup>
          <inkml:annotationXML>
            <emma:emma xmlns:emma="http://www.w3.org/2003/04/emma" version="1.0">
              <emma:interpretation id="{099E2217-5C2E-44EE-9152-B5880729FA9D}" emma:medium="tactile" emma:mode="ink">
                <msink:context xmlns:msink="http://schemas.microsoft.com/ink/2010/main" type="inkWord" rotatedBoundingBox="2325,6403 2369,6369 2373,6374 2329,6409"/>
              </emma:interpretation>
              <emma:one-of disjunction-type="recognition" id="oneOf5">
                <emma:interpretation id="interp21" emma:lang="en-US" emma:confidence="0">
                  <emma:literal>.</emma:literal>
                </emma:interpretation>
                <emma:interpretation id="interp22" emma:lang="en-US" emma:confidence="0">
                  <emma:literal>N</emma:literal>
                </emma:interpretation>
                <emma:interpretation id="interp23" emma:lang="en-US" emma:confidence="0">
                  <emma:literal>•</emma:literal>
                </emma:interpretation>
                <emma:interpretation id="interp24" emma:lang="en-US" emma:confidence="0">
                  <emma:literal>p</emma:literal>
                </emma:interpretation>
                <emma:interpretation id="interp25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815.8851">523 3227 30 0,'0'0'12'16,"0"0"-4"-16,11-17-2 15,-11 17 0-15,0 0-1 0,16-10 0 16,-16 10 0-16,0 0-1 16,0 0 0-16,16-8 0 15,-16 8 0-15,0 0-1 16,0 0-2-16,0 0 0 16,0 0 0-16,0 0-1 15,0 0-4-15,0 0-3 16,0 0-3-16,0 0-5 15,0 0 1-15,-16 11-4 16,16-11-1-16,0 0 8 16</inkml:trace>
        </inkml:traceGroup>
        <inkml:traceGroup>
          <inkml:annotationXML>
            <emma:emma xmlns:emma="http://www.w3.org/2003/04/emma" version="1.0">
              <emma:interpretation id="{B7994C1F-7588-4E71-BCBF-E932AB6F4598}" emma:medium="tactile" emma:mode="ink">
                <msink:context xmlns:msink="http://schemas.microsoft.com/ink/2010/main" type="inkWord" rotatedBoundingBox="2536,6436 2666,6410 2670,6428 2540,6453"/>
              </emma:interpretation>
              <emma:one-of disjunction-type="recognition" id="oneOf6">
                <emma:interpretation id="interp26" emma:lang="en-US" emma:confidence="0">
                  <emma:literal>-</emma:literal>
                </emma:interpretation>
                <emma:interpretation id="interp27" emma:lang="en-US" emma:confidence="0">
                  <emma:literal>_</emma:literal>
                </emma:interpretation>
                <emma:interpretation id="interp28" emma:lang="en-US" emma:confidence="0">
                  <emma:literal>1</emma:literal>
                </emma:interpretation>
                <emma:interpretation id="interp29" emma:lang="en-US" emma:confidence="0">
                  <emma:literal>.</emma:literal>
                </emma:interpretation>
                <emma:interpretation id="interp30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4244.6588">732 3266 20 0,'0'0'12'0,"0"0"-2"15,18-9-2-15,-18 9 0 16,0 0 1-16,0 0 1 15,18-9 0-15,-18 9-1 16,0 0-1-16,18-5 0 0,-18 5-2 16,0 0-1-16,20-4-1 15,-20 4 0-15,16-3-1 16,-16 3-1 0,0 0 1-16,22-2 1 0,-22 2-1 15,0 0 0-15,16-4 0 16,-16 4-1-16,0 0 0 15,0 0-1-15,0 0-1 16,0 0-5-16,0 0-6 16,0 0-4-16,0 0-4 15,0 0-4-15,-9 16 0 16,9-16-1-16,-18 6 2 0,18-6 8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31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871D29-555A-40DF-9218-F579546B1B07}" emma:medium="tactile" emma:mode="ink">
          <msink:context xmlns:msink="http://schemas.microsoft.com/ink/2010/main" type="inkDrawing" rotatedBoundingBox="2679,3402 25643,2896 25695,5257 2731,5763" shapeName="Other"/>
        </emma:interpretation>
      </emma:emma>
    </inkml:annotationXML>
    <inkml:trace contextRef="#ctx0" brushRef="#br0">-13 204 17 0,'7'-17'5'16,"-7"17"1"-16,0 0-3 0,0 0 1 16,-7-18 0-16,7 18 0 15,0 0 0-15,0 0 1 16,-5-18-1-16,5 18 0 16,0 0 1-16,0 0-1 15,0-16-1-15,0 16 1 16,0 0 0-16,0 0 1 15,5-16 0-15,-5 16 0 16,0 0 0-16,0 0 1 16,16-20-1-16,-16 20 1 15,0 0-1-15,20-12 0 16,-20 12 0-16,17-9-1 16,-17 9 0-16,19-11 1 0,-19 11-1 15,24-9 0 1,-24 9 1-16,27-7-1 0,-9 5 0 15,-18 2-1 1,29-4 1-16,-29 4-1 0,30-3 1 16,-30 3-1-16,33-4 0 15,-17 2-1-15,2 2 1 16,0-2-2-16,0 4 1 16,0-2-1-16,0 2 0 15,2-2 0-15,0 2 0 16,2 1-1-16,1-1 1 15,1 2 0-15,3-2-1 16,2 1 1-16,1 1-1 0,1-2 0 16,1 1 1-16,3-3 0 15,1 4-1 1,2-2 1-16,-2 1 0 16,0-1 0-16,0 2 0 0,0-1 0 15,-2 1 1-15,-1-1-1 16,1 3 1-16,-1-3-1 15,-1-1 1-15,-1 2 0 16,1 1 0-16,-3-1 0 16,2 1 0-16,-2 1-1 15,0-1 1-15,-2 0-1 16,1 1 0-16,1-1 1 0,-2 1-1 16,-1-1 0-16,1 2 0 15,3-1-1 1,-1 1 1-16,0-2 0 15,2 4-1-15,-2-2 1 16,0 1 0-16,1 2-1 0,-1-1 1 16,-2 2 0-16,0-2 0 15,0 2 0-15,0 2 0 16,-1-1 1-16,1-1-1 16,0 0 0-16,0 0 1 15,2-1-1-15,0-1 1 16,-2 0-2-16,2 0 1 15,-1 0-1-15,3 0 0 16,-4-1 1-16,4-1-1 16,-4 0-1-16,2 0 1 15,0 0 0-15,-2-1 0 16,0 3 0-16,2-2 1 0,1 0-1 16,-1 2 0-16,2 0 0 15,1-2 0-15,-1 2 0 16,1 2 0-16,3-2 0 15,-3 0 0-15,1 0-1 16,-3 0 2-16,5 2-2 16,-5-2 1-16,3 2 0 15,-1-2 0-15,1-2 1 16,-1 4-2-16,-1-4 1 16,-2-2 1-16,0 2-1 15,0-3 1-15,-2 1-1 16,1 1 0-16,0-1 0 15,-1 1 0-15,0-3 0 0,2 3 0 16,-1 1 0-16,3-2 0 16,0 1 0-16,-1 1 0 15,5-2 0-15,-1 1 0 16,0-1 0-16,2 2 0 16,-1 0 0-16,-1 1 0 15,-2-1 0-15,1 0 0 16,-2 2 0-16,-3-2 0 15,0 2 0-15,-1 0 0 16,-4-2 0-16,1 1 0 16,1-1 0-16,-2 0 0 15,-1 0 0-15,0 0 0 16,-3 1 0-16,1-3 0 0,-2 0 0 16,0 1 0-16,-1 1 0 15,-17-7 0 1,30 13 0-16,-14-6 0 0,1-2 0 15,-17-5 0-15,29 13 0 16,-29-13 0-16,28 12 0 16,-28-12 0-16,28 11 0 15,-28-11 0-15,25 11 0 16,-25-11 0-16,25 13 0 16,-25-13 0-16,29 14 0 15,-13-9 0-15,-16-5 0 16,29 13 0-16,-13-8 0 15,1 3 0-15,1-3 0 16,-18-5 0-16,30 13 0 0,-14-6 0 16,-16-7 0-1,33 14 0-15,-17-8 0 16,0 1 0-16,1-2 0 0,1 2 0 16,0 1 0-16,0-1 0 15,2 0 0-15,-2 2 0 16,2-4 0-16,-2 4 0 15,1-2 0-15,-2 1 0 16,3-1 0-16,-2 2 0 16,0 0 0-16,0 0 0 15,0 0 0-15,0 0 0 16,0 2 0-16,0-1 0 16,-2-1 0-16,2 2 0 0,-18-11 0 15,31 16 0 1,-15-5 0-16,-16-11 0 15,31 18 0-15,-15-9 0 0,-16-9 0 16,31 20 0-16,-15-11 0 16,-16-9 0-16,31 22 0 15,-15-12 0-15,0 3 0 16,0-2 0-16,1-2 0 16,-1 2 0-16,0-1 0 15,0 1 0-15,0-2 0 16,1 2 0-16,-1-2 0 15,2 0 0-15,2 4 0 16,0-4 0-16,0 1 0 16,1 3 0-16,3-2-1 15,-3 0 1-15,1-1 0 0,0-1 0 16,-1 2 0-16,1-2 0 16,0 0 0-16,1 0 0 15,0 0 0-15,1 0 0 16,-1 2 0-16,3 0 0 15,1-1 0-15,-2 1 1 16,2 0-1-16,0 2 0 16,0-3 0-16,-2 1 0 15,3 0 0-15,-3-2 0 0,0 0 0 16,-2 0 0 0,3 0 0-16,-1 0 0 15,0-2 0-15,4 2 0 16,-2 0 0-16,4-2 0 0,-2 2 0 15,1 0 0-15,3-1 0 16,-2-1 0-16,-1 0 0 16,1 0 0-16,0-1 0 15,-1 1 0-15,-1-2 0 16,0 2 0-16,2-1 0 16,-2-1 0-16,-1 2 0 15,1 1 0-15,2-1 0 16,-2 0 0-16,0 0 0 15,0 0 0-15,-1-1 0 16,1 1 0-16,0-2 0 16,2 1 0-16,-4-3 0 15,4 3 0-15,-4-3 0 0,2 3 0 16,-1-1 0-16,0-1 0 16,-1 1 0-16,-2 2 0 15,2-1 0-15,-2-1 0 16,0 1 0-16,2-1 0 15,-1 2 0-15,-3-1 0 16,1 1 0-16,-3-2 0 16,3 2 0-16,-3 2 0 15,1-1 0-15,-2 1 0 16,2 0 0-16,-1 0 0 16,3 0 0-16,-1 0 0 15,1 0 0-15,1-2 0 16,-2 0 0-16,3 0 0 0,-1-1 0 15,0-1 0-15,0 2 0 16,-1 0 0 0,1 2 0-16,-1-2 0 15,-1-1 0-15,0 1 0 0,3 2 0 16,-1-2 0-16,0 2 0 16,2-2 0-16,0 2 0 15,-1 0 0-15,1 2 0 16,0-2 0-16,2-2 0 15,-2 4 0-15,2-4 0 16,-1 1 0-16,0-1 0 16,2-2 0-16,-1 1 0 15,0-3 0-15,0 1 0 0,-2-1 0 16,0-1 0 0,0 2 0-16,0-2 0 15,0-1 0-15,0-1 0 16,-2 2 0-16,1-2 0 0,-1 0 0 15,0 0 0-15,1 0 0 16,-3-2 0-16,2 2 0 16,0-1 0-16,-1 1 0 15,1 0 0-15,-1-4 0 16,-1 4 0-16,2 0 0 16,-1 0 0-16,-2 0 0 15,-1 0 0-15,3 0 0 0,-1 0 0 16,1 2 0-16,3-4 0 15,-2 2 0 1,2 0 0-16,2-2 0 16,1 2 0-16,-1 0 0 15,2 0 0-15,0-2 0 0,-2 2 0 16,-1-1 0-16,1 1 0 16,0-2 0-16,-2 0 0 15,0 0 0-15,0 0 0 16,-1 1 0-16,1-1 0 15,0-2 0-15,-2 2 0 16,2-1 0-16,-2 1 0 16,2 0 0-16,0-1 0 15,1 1 0-15,-3 0 0 16,2 0 0-16,0 0 0 16,0 1 0-16,0-1 0 15,0 0 0-15,4 0 0 0,0 2 0 16,1-2 0-16,0 1 0 15,1-1 0-15,3 0 0 16,0 0 0-16,0 0 0 16,0-1 0-16,2-1 0 15,-2-1 0-15,2 3 0 16,0-3 0-16,0 1 0 16,-2 0 0-16,2-1 0 15,0 1 0-15,-2 3 0 16,2-5 0-16,0 3 0 15,0-3 0-15,-2-1 0 16,3 2 0-16,1-1 0 16,0 1 0-16,-2-2 0 0,3 1 0 15,-3 1 0-15,2 1 0 16,-2 1 0-16,0-3 0 16,-1 1 0-16,1 1 0 15,-2-1 0-15,1 0 0 16,-1-1 0-16,-2 1 0 15,2 1 0-15,-4-3 0 16,1 3 0-16,-2-1 0 16,1 1 0-16,-1 1 0 15,-2-4 0-15,1 3 0 16,-3-1 0-16,2 3 0 16,-2-2 0-16,4 1 0 15,-4-1 0-15,4 0 0 0,-1 3 0 16,3-3 0-16,-2 2 0 15,1-1 0-15,-1-1 0 16,-2 0 0-16,1 4 0 16,-1-3 0-16,0-1 0 15,-2 1 0-15,2-1 0 16,-2-1 0-16,2-1 0 16,0 1 0-16,-4-1 0 15,0 1 0-15,2 0 0 16,-5-3 0-16,1 3 0 15,1-2 0-15,-2 1 0 16,-1-1 0-16,3 0 0 16,-3 0 0-16,5 0 0 0,-3-1 0 15,4 3 0-15,-3 0 0 16,1-1 0-16,0 1 0 16,0 1 0-1,2-1 0-15,0-1 0 0,2 1 0 16,-2 0 0-16,4-1 0 15,0 1 0-15,-1-1 0 16,1-1 0-16,-2 2 0 16,2-1 0-16,-2 1 0 15,-2 0 0-15,1-1 0 16,1-1 0-16,0 2 0 16,0-3 0-16,-2 1 0 0,2-2 0 15,0 2 0-15,0 0 0 16,-4-2 0-1,2 2 0-15,0-1 0 0,-2-1 0 16,1 2 0 0,-3 2 0-16,1-1 0 0,-1-1 0 15,-1 0 0-15,1 2 0 16,-1-3 0-16,1 3 0 16,1-2 0-16,-1-4 0 15,4 2 0-15,0-2 0 16,0 0 0-16,0 1 0 15,-1-3 0-15,-1 1 0 16,-2 1 0-16,1 2 0 0,-4-2 0 16,-2-2 0-1,0 4 0-15,2-1 0 16,0-1 0-16,-1-2 0 16,3 2 0-16,-2-1 0 0,0 1 0 15,1-2 0-15,-1-1 0 16,0 1 0-16,0-1 0 15,-2 1 0-15,0-3 0 16,-2 0 0-16,0 0 0 16,1 0 0-16,-1-1 0 15,0 1 0-15,-1 0 0 16,1 0 0-16,-16 16 0 16,27-33 0-16,-27 33 0 15,29-28 0-15,-13 13 0 16,-16 15 0-16,31-30 0 15,-31 30 0-15,29-27 0 16,-13 14 0-16,0 0 0 0,-16 13 0 16,29-25 0-16,-29 25 0 15,29-21 0-15,-11 10 0 16,-2 0 0-16,-16 11 0 16,31-21 0-16,-31 21 0 15,30-22 0-15,-13 11 0 16,-1 0 0-16,0 2 0 15,0-1 0-15,-16 10 0 16,33-18 0-16,-17 7 0 16,2 2 0-16,0-2 0 15,0 2 0-15,2-2 0 16,-2 0 0-16,0 2 0 16,0 0 0-16,0 0 0 0,2-1 0 15,-4 1 0-15,2 0 0 16,-1 0 0-16,1-2 0 15,0 2 0-15,0-2 0 16,2 0 0-16,-2 2 0 16,0-2 0-16,0-1 0 15,-2 1 0-15,0 0 0 16,0 0 0-16,1 1 0 16,-1-3 0-16,0 2 0 15,2 0 0-15,-2 1 0 16,3-1 0-16,0-2 0 15,1 2 0-15,0-1 0 16,0-1 0-16,0 1 0 0,-2-1 0 16,2-1 0-16,-2 1 0 15,2 1 0-15,1-1 0 16,-1 2 0 0,2-1 0-16,-1-1 0 0,5 0 0 15,-1 3 0-15,0-1 0 16,0-2 0-16,2 2 0 15,-1-1 0-15,-1-1 0 16,2 1 0-16,-2-1 0 16,2-1 0-16,-1 1 0 15,3 0 0-15,-1-1 0 16,-1 3 0-16,2-1 0 16,0 1 0-16,2 2 0 0,0 0 0 15,-1 0 0-15,-1 0 0 16,0-2 0-16,2 2 0 15,-1 0 0 1,1-2 0-16,-2 4 0 0,3-2 0 16,-1 2 0-16,3 0 0 15,-1-1 0-15,1 1 0 16,2 2 0-16,4-1 0 16,0-1 0-16,-3 2 0 15,5-1 0-15,3-1 0 16,2 4 0-16,-2-3 0 15,0 1 0-15,2-1 0 0,2 3 0 16,0-3 0-16,1 3 0 16,-1-1 0-1,1 1 0-15,3 1 0 16,1 0 0-16,0 0 0 0,-4 0 0 16,1 2 0-16,-4-1 0 15,0 1 0-15,-4 0 0 16,-1 0 0-16,-3-4 0 15,-1 4 0-15,0 2 0 16,0-2 0-16,0 0 0 16,0 0 0-16,1 0 0 15,-2 0 0-15,2 0 0 16,-1 0 0-16,2 0 0 0,0 0 0 16,-3 0 0-1,3 2 0-15,-4-1 0 16,4 1 0-16,-6-2 0 15,0 0 0-15,-1 2 0 0,-1-2 0 16,1 0 0-16,-2 2 0 16,-1-2 0-16,-1 2 0 15,0-1 0-15,2 1 0 16,-1 0 0-16,-1 0 0 16,2 0 0-16,-2-1 0 15,1-1 0-15,-1 0 0 16,0 0 0-16,-2 0 0 15,0 2 0-15,0 0 0 16,-1-2 0-16,-1 2 0 16,-2-2 0-16,1 0 0 15,-1 0 0-15,-1 2 0 16,1-2 0-16,-1 1 0 0,3-1 0 16,-3 2 0-16,3-2 0 15,-1 0 0-15,-3 2 0 16,3-2 0-16,-1 0 0 15,1 0 0-15,-1 2 0 16,2-2 0-16,-1 2 0 16,3-1 0-16,-4-1 0 15,3 2 0-15,-1 0 0 16,2-2 0-16,0 0 0 16,-2 2 0-16,4 0 0 15,-4-1 0-15,3-1 0 16,-1 2 0-16,0 2 0 15,-2-2 0-15,-2 1 0 0,1 1 0 16,-1-2 0-16,1 1 0 16,1-1 0-16,0 2 0 15,-1-1 0-15,1 3 0 16,0-3 0-16,2 3 0 16,0-1 0-16,2 0 0 15,-2 1 0-15,2 1 0 16,-2 2 0-16,0-4 0 15,0 3 0-15,2 1 0 16,-2-2 0-16,-1 0 0 16,2 4 0-16,0-2 0 15,-1-2 0-15,1 0 0 16,1 0 0-16,-2 2 0 0,0 0 0 16,2 2 0-16,-3-2 0 15,1 2 0 1,-2 0 0-16,2 1 0 0,-2 1 0 15,2 1 0-15,2-1 0 16,-2 1 0-16,4 1 0 16,-2-3 0-16,1 3 0 15,1-3 0-15,2 1 0 16,-1-2 0-16,-1 0 0 16,3 1 0-16,-1-3 0 15,1 4 0-15,0-2 0 16,0 3 0-16,-1-3 0 0,1 3 0 15,-1-3 0 1,-1 1 0-16,2-3 0 0,1 2 0 16,-1-2 0-16,4-2 0 15,-2 2 0 1,0-1 0-16,4 1 0 0,-1 0 0 16,-1 0 0-16,2-2 0 15,-2 0 0-15,-2 2 0 16,0-4 0-16,0 3 0 15,-3-1 0-15,3 0 0 16,-2-2 0-16,2 3 0 16,0-1 0-16,2-2 0 15,2 2 0-15,-2-1 0 0,1-1 0 16,3 2 0-16,-1-1 0 16,6 1 0-1,-2 0 0-15,2 4 0 16,2-2 0-16,2-2 0 0,-1 4 0 15,1-4 0-15,-3 2 0 16,-3 0 0-16,2-2 0 16,0 1 0-16,-5 1 0 15,-1-2 0-15,1 0 0 16,3 2 0-16,2 0 0 16,-2 0 0-16,5 0 0 15,-1 2 0-15,4-2 0 16,-1 2 0-16,2-1 0 0,-5 1 0 15,-1 2 0 1,1-2 0-16,0-1 0 16,-2 1 0-16,0 0 0 15,-2 0 0-15,-2 0 0 0,4 1 0 16,-4-1 0-16,1 0 0 16,-5 3 0-16,-1-3 0 15,0 1 0-15,-4 3 0 16,-1-1 0-16,-2-1 0 15,-1 1 0-15,-5-1 0 16,3-1 0-16,-5-1 0 16,2 2 0-16,-1-1 0 15,-3-1 0-15,-1-2 0 16,-2 0 0-16,2 0 0 16,-4-2 0-16,2-1 0 15,-18-6 0-15,26 11 0 16,-26-11 0-16,27 9 0 0,-27-9 0 15,21 10 0-15,-21-10 0 16,20 15 0-16,-20-15-11 16,16 12-19-16,-16-12-1 15,0 0-2-15,0 0-1 16,-1 20-2-16,1-20-2 16,0 0 5-16,18-7 25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8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8CF414-A09B-4312-A0B5-73B96D9FB22E}" emma:medium="tactile" emma:mode="ink">
          <msink:context xmlns:msink="http://schemas.microsoft.com/ink/2010/main" type="writingRegion" rotatedBoundingBox="16004,4341 16401,4341 16401,4553 16004,4553"/>
        </emma:interpretation>
      </emma:emma>
    </inkml:annotationXML>
    <inkml:traceGroup>
      <inkml:annotationXML>
        <emma:emma xmlns:emma="http://www.w3.org/2003/04/emma" version="1.0">
          <emma:interpretation id="{F25024E6-9297-46E9-A42D-E481927B50C7}" emma:medium="tactile" emma:mode="ink">
            <msink:context xmlns:msink="http://schemas.microsoft.com/ink/2010/main" type="paragraph" rotatedBoundingBox="16004,4341 16401,4341 16401,4553 16004,4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C11F7-2BBF-47DC-B15F-244C70D813A5}" emma:medium="tactile" emma:mode="ink">
              <msink:context xmlns:msink="http://schemas.microsoft.com/ink/2010/main" type="line" rotatedBoundingBox="16004,4341 16401,4341 16401,4553 16004,4553"/>
            </emma:interpretation>
          </emma:emma>
        </inkml:annotationXML>
        <inkml:traceGroup>
          <inkml:annotationXML>
            <emma:emma xmlns:emma="http://www.w3.org/2003/04/emma" version="1.0">
              <emma:interpretation id="{05F590F1-B407-4FD5-ABD0-F6D7EECC7725}" emma:medium="tactile" emma:mode="ink">
                <msink:context xmlns:msink="http://schemas.microsoft.com/ink/2010/main" type="inkWord" rotatedBoundingBox="16004,4341 16401,4341 16401,4553 16004,4553"/>
              </emma:interpretation>
              <emma:one-of disjunction-type="recognition" id="oneOf0">
                <emma:interpretation id="interp0" emma:lang="en-US" emma:confidence="0">
                  <emma:literal>Age</emma:literal>
                </emma:interpretation>
                <emma:interpretation id="interp1" emma:lang="en-US" emma:confidence="0">
                  <emma:literal>ole</emma:literal>
                </emma:interpretation>
                <emma:interpretation id="interp2" emma:lang="en-US" emma:confidence="0">
                  <emma:literal>Ave</emma:literal>
                </emma:interpretation>
                <emma:interpretation id="interp3" emma:lang="en-US" emma:confidence="0">
                  <emma:literal>Awe</emma:literal>
                </emma:interpretation>
                <emma:interpretation id="interp4" emma:lang="en-US" emma:confidence="0">
                  <emma:literal>oce</emma:literal>
                </emma:interpretation>
              </emma:one-of>
            </emma:emma>
          </inkml:annotationXML>
          <inkml:trace contextRef="#ctx0" brushRef="#br0">212 94 3 0,'0'0'2'0,"0"0"0"15,-9 16 1-15,9-16 0 16,0 0-1-16,0 0 0 15,-9 16 1-15,9-16 1 16,0 0 0-16,0 0 1 16,0 0 1-16,0 0 0 15,-17-11 2-15,17 11 1 16,0 0-1-16,-10-18 0 16,10 18 0-16,0 0-1 0,-9-20 0 15,9 20-2 1,0 0 0-16,-13-21-1 15,13 21 0-15,0 0 0 16,-22-16 0-16,22 16-1 0,-20-9 0 16,20 9 0-16,-27-4 1 15,27 4-2-15,-28 9 0 16,28-9 0-16,-22 22-1 16,13-6 0-16,0 2 0 15,3 2 0-15,3 1 1 16,3-1 1-16,5-2 2 15,-5-18 0-15,13 29 1 0,-13-29 1 16,22 12-1 0,-22-12 0-16,28-1-1 15,-28 1-1-15,26-17 0 16,-26 17-2-16,21-27-1 16,-13 11 1-16,-1 0-1 0,-4-2 0 15,-3 2 0-15,0 0 0 16,-3-1 0-16,3 17 0 15,-13-25 0-15,13 25-1 16,-18-18 0-16,18 18 1 16,-16-9-1-16,16 9 0 15,-20 6 0-15,20-6 0 16,-16 11-1-16,16-11 1 16,-15 17 0-16,15-17-1 15,-12 27 1-15,12-27 0 16,-4 27 1-16,6-10-1 15,-2-17 1-15,11 25 1 0,-11-25-1 16,18 12 0-16,-18-12 1 16,21 2-1-16,-21-2 0 15,26-9 0-15,-26 9 0 16,18-21 0-16,-18 21 1 16,16-26-1-16,-16 26 0 15,5-30 0-15,-5 30 0 16,-5-31 0-16,5 31 0 15,-9-27-2-15,9 27 1 16,-18-14-1-16,18 14 0 16,-16-2 0-16,16 2 0 15,-18 15 0-15,18-15 0 16,-20 27 0-16,14-11 1 0,1 3 0 16,3-1 0-16,2 2 1 15,4-2 0 1,-4-18 0-16,12 29 1 15,-12-29 0-15,24 14 0 0,-24-14-1 16,29-3 1-16,-29 3-1 16,25-16 0-16,-25 16-1 15,20-24 0-15,-20 24 0 16,5-25-1-16,-5 25 0 16,-7-22 0-16,7 22 0 15,-16-14 0-15,16 14 0 16,-26 0 1-16,26 0-1 15,-30 20-1-15,17-4-3 0,13-16-9 16,-18 36-7-16,18-36-6 16,6 29 1-1,-6-29-1-15,41 2-1 16,-5-15-1-16,15-10 2 0,10-12 7 16,13-11 14-16,11-8 6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4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768E23-10CF-4A10-A7A5-9397F0AEBCEE}" emma:medium="tactile" emma:mode="ink">
          <msink:context xmlns:msink="http://schemas.microsoft.com/ink/2010/main" type="writingRegion" rotatedBoundingBox="6996,4359 7175,4359 7175,4517 6996,4517"/>
        </emma:interpretation>
      </emma:emma>
    </inkml:annotationXML>
    <inkml:traceGroup>
      <inkml:annotationXML>
        <emma:emma xmlns:emma="http://www.w3.org/2003/04/emma" version="1.0">
          <emma:interpretation id="{E4715F63-0D49-4339-9823-74B19CCADDB1}" emma:medium="tactile" emma:mode="ink">
            <msink:context xmlns:msink="http://schemas.microsoft.com/ink/2010/main" type="paragraph" rotatedBoundingBox="6996,4359 7175,4359 7175,4517 6996,4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B8BD2A-F022-482B-B92B-551B2C69AC4B}" emma:medium="tactile" emma:mode="ink">
              <msink:context xmlns:msink="http://schemas.microsoft.com/ink/2010/main" type="line" rotatedBoundingBox="6996,4359 7175,4359 7175,4517 6996,4517"/>
            </emma:interpretation>
          </emma:emma>
        </inkml:annotationXML>
        <inkml:traceGroup>
          <inkml:annotationXML>
            <emma:emma xmlns:emma="http://www.w3.org/2003/04/emma" version="1.0">
              <emma:interpretation id="{2F105558-6744-4B78-BE25-5420F6AFA2EC}" emma:medium="tactile" emma:mode="ink">
                <msink:context xmlns:msink="http://schemas.microsoft.com/ink/2010/main" type="inkWord" rotatedBoundingBox="6996,4359 7175,4359 7175,4517 6996,451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817 297 3 0,'0'0'3'16,"0"0"1"-16,0 0 0 16,0 0 0-16,0 0 1 15,0 0 0-15,0 0 3 16,0 0-3-16,-11-18 0 15,11 18-1-15,0 0-1 16,0 0 0-16,9-16 0 16,-9 16-1-16,0 0 0 0,0 0 1 15,0 0 0 1,0 0-1-16,-2-16 1 16,2 16 0-16,0 0 0 15,0 0-1-15,0 0 1 0,0 0-1 16,0 0-1-16,0 0 1 15,0 0-1-15,0 0-2 16,0 0-4-16,0 0-3 16,0 0-3-16,0 0-1 15,11 16-1-15,-11-16 0 16,0 0-2-16,0 0 3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6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FDAAAC-4960-4C0E-8E97-567DDDFF8511}" emma:medium="tactile" emma:mode="ink">
          <msink:context xmlns:msink="http://schemas.microsoft.com/ink/2010/main" type="writingRegion" rotatedBoundingBox="11417,5343 11668,5343 11668,5563 11417,5563"/>
        </emma:interpretation>
      </emma:emma>
    </inkml:annotationXML>
    <inkml:traceGroup>
      <inkml:annotationXML>
        <emma:emma xmlns:emma="http://www.w3.org/2003/04/emma" version="1.0">
          <emma:interpretation id="{88D58EE1-29EF-4B3D-B23B-6504B01DBC1E}" emma:medium="tactile" emma:mode="ink">
            <msink:context xmlns:msink="http://schemas.microsoft.com/ink/2010/main" type="paragraph" rotatedBoundingBox="11417,5343 11668,5343 11668,5563 11417,5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49E385-036E-4906-87C4-241B5A980485}" emma:medium="tactile" emma:mode="ink">
              <msink:context xmlns:msink="http://schemas.microsoft.com/ink/2010/main" type="line" rotatedBoundingBox="11417,5343 11668,5343 11668,5563 11417,5563"/>
            </emma:interpretation>
          </emma:emma>
        </inkml:annotationXML>
        <inkml:traceGroup>
          <inkml:annotationXML>
            <emma:emma xmlns:emma="http://www.w3.org/2003/04/emma" version="1.0">
              <emma:interpretation id="{3291B733-9EDB-4ACB-A55B-B5E8D9FE6DF6}" emma:medium="tactile" emma:mode="ink">
                <msink:context xmlns:msink="http://schemas.microsoft.com/ink/2010/main" type="inkWord" rotatedBoundingBox="11417,5343 11668,5343 11668,5563 11417,5563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9718 2271 7 0,'-16'-5'7'0,"16"5"0"16,0 0 1-16,0 0 0 15,-16-8-1-15,16 8 4 16,0 0 0-16,-2-16-1 0,2 16-1 16,0 0 0-16,9-23 0 15,-9 23-1-15,0 0 0 16,11-20-2-16,-11 20 0 15,0 0-2-15,2-16 0 16,-2 16-2-16,0 0 1 16,0 0 0-16,-9-16-1 15,9 16-1-15,0 0 0 16,0 0 1-16,-18-6-1 16,18 6 0-16,-17 4 0 15,17-4-1-15,-18 13 0 16,18-13 0-16,-18 21 0 0,18-21 0 15,-12 31-1-15,8-13 1 16,4-18 0-16,0 30 0 16,0-30 0-16,11 24 1 15,-11-24-1-15,21 14 1 16,-21-14-1-16,31 2 1 16,-31-2 0-16,33-9-1 15,-33 9 0-15,30-15 1 16,-30 15-1-16,24-19 0 15,-24 19 1-15,12-18-1 16,-12 18 0-16,0 0 1 16,6-22-1-16,-6 22 1 15,0 0-1-15,-11-18 0 0,11 18 0 16,0 0 1-16,-23-14-1 16,23 14-1-1,-22 2 1-15,22-2 0 16,-24 10 0-16,24-10 0 0,-19 18 0 15,19-18-1-15,-17 29 1 16,17-29 0-16,-3 29 0 16,3-29 0-16,5 25 0 15,-5-25 1-15,15 18 0 16,-15-18 0-16,23 9 1 16,-23-9 2-16,25-4 0 15,-25 4 1-15,20-9 1 16,-20 9 0-16,0 0 0 0,18-16 0 15,-18 16-1-15,0 0-1 16,2-21-1 0,-2 21-1-16,0 0-1 15,-4-20 0-15,4 20-1 0,0 0 0 16,-9-16-1-16,9 16 1 16,0 0-1-16,0 0 0 15,-18 7 0-15,18-7 1 16,-11 20-1-16,11-20 0 15,-5 25 1-15,5-25 0 16,5 27 0-16,-5-27 1 16,13 23-1-16,-13-23 3 15,20 15 3-15,-20-15 0 16,23 7 0-16,-23-7 0 16,22-2-1-16,-22 2 1 15,18-13-4-15,-18 13-2 16,13-18 0-16,-13 18 0 0,9-25 0 15,-9 25 0-15,0-30 0 16,-4 12 0-16,4 18 0 16,-14-33 0-16,14 33 0 15,-20-28 0-15,20 28 0 16,-27-18-3-16,27 18 1 16,-27-4-1-16,27 4 1 15,-26 11-1-15,26-11 2 16,-19 18-1-16,19-18 1 15,-9 28 0-15,9-11 0 16,3-1 0-16,-3-16 0 16,15 30 1-16,-15-30 0 15,23 29 2-15,-23-29-1 0,31 18 1 16,-15-16 0-16,0 0 1 16,-16-2-1-16,29-7 1 15,-29 7 0-15,22-15 0 16,-22 15-3-16,9-23 0 15,-9 23 0-15,-6-27 0 16,6 27 0-16,-16-31 0 16,16 31 0-16,-23-29 0 15,23 29-2-15,-31-19-1 16,15 13 1-16,-2 3-1 16,1 3 1-16,1 3 0 15,16-3 0-15,-27 15 0 0,27-15 0 16,-16 18 0-16,16-18-1 15,-2 18 1-15,2-18 0 16,13 16 0-16,-13-16 0 16,18 9-1-16,-18-9-3 15,20 3-3-15,-20-3-1 16,16-3-3-16,-16 3-4 16,0 0-2-16,0 0-4 15,0 0-2-15,14-20 7 16,-14 20 1-16,0 0 2 15,-7-20 2-15,7 20 2 16,-3-18 3-16,3 18 2 16,-4-23 3-16,4 23-2 0,5-29 5 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02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300835-79B6-476B-9B98-BC7444FE148F}" emma:medium="tactile" emma:mode="ink">
          <msink:context xmlns:msink="http://schemas.microsoft.com/ink/2010/main" type="inkDrawing" rotatedBoundingBox="2362,6254 5811,6315 5810,6378 2361,6316" shapeName="Other"/>
        </emma:interpretation>
      </emma:emma>
    </inkml:annotationXML>
    <inkml:trace contextRef="#ctx0" brushRef="#br0">0 35 21 0,'0'0'10'0,"0"0"0"0,9-16 0 15,-9 16 0-15,0 0 1 16,0 0 2 0,22-6 1-16,-22 6-1 0,25-1 2 15,-8-3-1-15,2 6 1 16,1-8-2-16,6 6-1 15,-7-3-3-15,8 3-1 16,-3-2-3-16,1 0 0 16,-1 2-2-16,3 2-1 15,-4 0 1-15,1 1 0 16,-3-3 2-16,5 4-1 16,-3-2 1-16,4 3 0 15,-3-3-1-15,3 2 0 0,-2-3-1 16,2 3-1-1,-2 0-2-15,4-1 0 16,-4-1 1-16,4 0-1 0,-2 0 0 16,0-1 0-16,2 1 0 15,4-2 0-15,-3 0 0 16,3 0 0-16,3-2 0 16,-2 2 0-16,6-1 0 15,-2-1 0-15,0 0 0 16,0 0 0-16,3 2 0 15,-5 0 0-15,0 0 0 16,-1 0 0-16,-1 0 0 16,0 2 0-16,-3-2 0 15,-1 0 0-15,-2-2 0 16,-1 2 0-16,-2 0 0 16,0 4 0-16,-3-4 0 0,-4-2 0 15,2 4 0-15,-1 0 0 16,0-2 0-16,-1 0 0 15,-2 1 0-15,0-1 0 16,2 0 0-16,0 2 0 16,2 0 0-16,-2-2 0 15,0 2 0-15,2 0 0 16,0-1 0-16,3-1 0 16,3 2 0-16,1 0 0 15,-2-2 0-15,4 2 1 16,0 0-1-16,-2-1 0 15,0 1 0-15,0 0 0 0,-4 0 0 16,2 0 0-16,1-1 0 16,-5 1 0-16,5-2 0 15,-3 2 0-15,2 0 0 16,-1 0 0-16,1-1 0 16,-1 1 1-16,1 0-1 15,2 0 0-15,0 0 0 16,0-1 0-16,2 1 1 15,0-2-1-15,1 0 0 16,1 0 0-16,2-2 0 16,-1 2 0-16,4-1 0 15,4-1 0-15,0 0 0 16,1-2 0-16,1 3 0 0,-1-3 0 16,-1 2 0-16,-1 0 0 15,-1 2 0-15,-3-1 0 16,-3-1 0-16,-3 2 0 15,-2-2 0-15,0 2 0 16,-2 0 0-16,1-2 0 16,-1 2 0-16,-2 0 0 15,3 0 0-15,-3-2 0 16,2 2 0-16,1 0 0 16,-1 0 0-16,0-1 0 15,-1-1 0-15,1 0 0 16,0 0 0-16,-1-1 0 15,-3 3 0-15,-1-2 0 0,0 0 0 16,-4 2 0-16,-16 0 0 16,24 2 0-16,-24-2 0 15,0 0-2 1,16 12-15-16,-16-12-9 0,0 0-7 16,-2 18 2-16,2-18-1 15,0 0-1-15,4 20 1 16,-4-20 2-16,0 0 12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26.0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4DD363-D1EC-49EB-BD7E-CA69113619BE}" emma:medium="tactile" emma:mode="ink">
          <msink:context xmlns:msink="http://schemas.microsoft.com/ink/2010/main" type="inkDrawing" rotatedBoundingBox="5642,6370 6497,6460 6493,6503 5638,6414" shapeName="Other"/>
        </emma:interpretation>
      </emma:emma>
    </inkml:annotationXML>
    <inkml:trace contextRef="#ctx0" brushRef="#br0">0 0 16 0,'25'7'6'0,"-25"-7"-1"16,16 0-2-16,-16 0-1 16,0 0-1-16,20 2 0 15,-20-2 1-15,0 0-2 16,0 0 1-16,0 0-1 16,0 0 1-16,0 0 0 15,0 0-1-15,0 0 1 16,0 0-1-16,16 11 0 15,-16-11 0-15,0 0 2 16,0 0-1-16,0 0 1 16,0 0 1-16,0 0 0 15,20 10 1-15,-20-10 1 16,0 0-1-16,18 8 0 0,-18-8 1 16,20 5 0-16,-20-5 1 15,24 7-1-15,-24-7 0 16,25 5 0-16,-9-3 1 15,2 0 0-15,0 0-1 16,0-2-1-16,2 0 0 16,0 0-1-16,-2 0-1 15,2 0-1-15,-2-2-1 16,-2 2 0-16,-16 0 0 16,29 0 0-16,-29 0 1 15,23 0-1-15,-23 0 0 16,20 0 0-16,-20 0 1 15,17 2-1-15,-17-2 1 0,0 0-1 16,21 2 1-16,-21-2-1 16,16 1 0-16,-16-1 1 15,20 2-1-15,-20-2 1 16,26 2 0-16,-26-2-1 16,28 2 1-16,-11 0 0 15,-1-2 0-15,0 1 0 16,-16-1 0-16,25 4 1 15,-25-4-1-15,22 4 1 16,-22-4 0-16,22 3-1 16,-22-3 0-16,18 4 0 15,-18-4 1-15,20 3-1 16,-20-3 1-16,18 4-1 0,-18-4 1 16,16 2 0-16,-16-2-1 15,16 2 0-15,-16-2 0 16,16 1 0-1,-16-1-1-15,17 2 1 0,-17-2-1 16,16 2 0-16,-16-2 1 16,16 2-1-16,-16-2 0 15,0 0 0-15,16 0 1 16,-16 0-2-16,0 0-2 16,0 0-5-16,0 0-3 15,0 0-5-15,0 0-3 16,0 0-2-16,-25 14-1 0,25-14 0 15,-34 4 3 1,10-4 3-16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32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B08D34-7443-4813-95EF-5F83103FB468}" emma:medium="tactile" emma:mode="ink">
          <msink:context xmlns:msink="http://schemas.microsoft.com/ink/2010/main" type="inkDrawing" rotatedBoundingBox="5510,6330 25501,6258 25502,6415 5511,6487" shapeName="Other"/>
        </emma:interpretation>
      </emma:emma>
    </inkml:annotationXML>
    <inkml:trace contextRef="#ctx0" brushRef="#br0">36 134 17 0,'0'0'6'16,"0"0"0"-16,-16-13 0 15,16 13-2-15,0 0-1 0,0 0 0 16,-9-18-2-16,9 18 1 16,0 0-2-16,-4-16 1 15,4 16 0-15,0 0 1 16,0 0 0-16,-9-16 0 15,9 16 0-15,0 0 1 16,0 0 2-16,0 0-1 16,0 0 1-16,0 0 0 15,0 0 2-15,0 0 1 16,0 0 2-16,0 0 0 16,24 9 1-16,-24-9-1 15,21 5 0-15,-21-5 1 16,27 6-2-16,-27-6-1 0,31 3-1 15,-31-3-1-15,32 2 0 16,-32-2-1-16,28 4 0 16,-28-4 0-16,27 3-1 15,-27-3-1-15,28 4 1 16,-28-4 0-16,28 4 1 16,-28-4 2-16,30 3-2 15,-12-3 1-15,2 2-1 16,-4 0-1-16,4 0-4 15,-4-1 0-15,4 3 0 16,0-1 0-16,-2-1 0 16,0 2 0-16,0-2 0 15,2-1 0-15,-2 1 0 0,4 0 0 16,-2-2 0-16,-1 2 0 16,1-2 0-16,0 0 0 15,0 0 0-15,-2 0 0 16,2 0 0-16,0-2 0 15,1 2 0-15,-1-2 0 16,2 2 0-16,0 0 0 16,1 2 0-16,-1-2 0 15,1 0 0-15,2 0 0 16,-1 0 0-16,1 0 0 16,0 0 0-16,1-2 0 15,-1 0 0-15,0 1 0 0,-1-1 0 16,1-2 0-16,2 4 0 15,-2-3 0-15,4-1 0 16,0 1 0 0,2-1 0-16,3 2 0 15,2-3 0-15,0 1 0 0,2 1 0 16,0-1 0-16,-2 2 0 16,2-1 0-16,-4-1 0 15,0 2 0-15,-1 0 0 16,-2 1 0-16,-1 2 0 15,1-2 0-15,0 1 0 16,-3 0 0-16,1-2 0 16,2 0 0-16,-2 0 0 0,0-1 0 15,0-3 0-15,0 4 0 16,-1-1 0 0,-1-1 0-16,2 1 0 15,0-1 0-15,2 2 0 0,-2 0 0 16,-2 2 0-16,2-1 0 15,0-1 0-15,-2 2 0 16,0 0 0-16,0 0 0 16,-2 0 0-16,-2 0 0 15,3 0 0-15,-3 2 0 16,1-1 0-16,-1 1 0 16,2 0 0-16,-3 0 0 15,1-2 0-15,1 2 0 0,-1 1 0 16,1-1 0-1,-1 0 0-15,-1-2 0 16,0 0 0-16,1 0 0 16,1 0 0-16,-1 0 0 0,-1-4 0 15,-1 2 0-15,3 2 0 16,-3 0 0-16,1-1 0 16,2-1 0-16,-1 0 0 15,-1 0 0-15,1-1 0 16,1 1 0-16,1 0 0 15,2-2 0-15,0 3 0 16,0-1 0-16,0 0 0 16,2 0 0-16,0 2 0 15,0-3 0-15,0 1 0 16,-2 0 0-16,0 0 0 16,-2 0 0-16,0 2 0 15,-1-1 0-15,-1 1 0 0,1 1 0 16,-3 1 0-16,-1 0 0 15,2-2 0-15,-1 2 0 16,-1 1 0-16,2 1 0 16,0-2 0-16,-3 1 0 15,3 3 0-15,0-3 0 16,-1 1 0-16,1 1 0 16,0-3 0-16,1 2 0 15,1-2 0-15,-1-1 0 16,0 1 0-16,1 0 0 15,-1-2 0-15,4 2 0 16,2 0 0-16,-2-2 0 16,0 0 0-16,2 0 0 0,-2 0 0 15,4 0 0-15,-4 1 0 16,-2 1 0-16,1-2 0 16,-3 2 0-16,1-2 0 15,-3 2 0-15,1-2 0 16,-4 0 0-16,2 0 0 15,-2-2 0-15,0 2 0 16,0 0 0-16,-18 0 0 16,31 2 0-16,-13-4 0 15,-2 2 0-15,-16 0 0 16,31 0 0-16,-31 0 0 16,28 0 0-16,-11-2 0 15,-17 2 0-15,27-2 0 0,-27 2 0 16,29 0 0-16,-29 0 0 15,27-1 0 1,-27 1 0-16,27-2 0 16,-27 2 0-16,29 0 0 0,-13 2 0 15,-16-2 0-15,31-2 0 16,-15 2 0-16,0 0 0 16,0 0 0-16,0 0 0 15,3 0 0-15,-3-2 0 16,2 2 0-16,2 0 0 15,-1 0 0-15,1 0 0 16,0 0 0-16,2-2 0 0,0 4 0 16,1-2 0-16,-1 0 0 15,-1 0 0 1,1 2 0-16,-2-2 0 16,1-2 0-16,-1 4 0 0,0-2 0 15,2 0 0-15,-2 2 0 16,-1-2 0-16,3 0 0 15,0 1 0-15,1-1 0 16,-1 0 0-16,1 0 0 16,3 0 0-16,-3-1 0 15,2 1 0-15,-1 0 0 16,-1-2 0-16,1 2 0 16,-1 0 0-16,-1-2 0 15,-2 0 0-15,0 2 0 16,-2-2 0-16,1 2 0 15,-1-1 0-15,2 2 0 16,0-1 0-16,2 0 0 0,-1-1 0 16,3 1 0-16,1 0 0 15,2-2 0-15,0 0 0 16,2 0 0-16,2 2 0 16,1-2 0-16,3 2 0 15,-1-1 0-15,0-1 0 16,0 0 0-16,3 0 0 15,-5 0 0-15,2 2 0 16,-1-1 0-16,-3-1 0 0,1 2 0 16,0 0 0-16,-4 0 0 15,0 2 0-15,0-2 0 16,0 0 0 0,-2 1 0-16,1-1 0 0,-3 2 0 15,-1-2 0-15,1 2 0 16,-1-2 0-16,-2 0 0 15,1 2 0-15,1-2 0 16,1 2 0-16,5-2 0 16,0-2 0-16,1 2 0 15,2 0 0-15,3 0 0 16,-1 0 0-16,1 0 0 16,0-2 0-16,-3 2 0 0,0 0 0 15,-1-2 0 1,-1 2 0-16,0 2 0 15,-2-4 0-15,2 2 0 16,-2 2 0-16,0-2 0 0,0-2 0 16,0 2 0-16,0 0 0 15,-1-2 0-15,-3 4 0 16,0-2 0-16,1-2 0 16,-1 2 0-16,1 2 0 15,-3 0 0-15,1 0 0 16,0-4 0-16,1 4 0 15,1-2 0-15,-1 0 0 16,1 0 0-16,1 2 0 16,2-2 0-16,0 1 0 15,0 1 0-15,2-2 0 16,-2 2 0-16,2 0 0 16,-2-2 0-16,0-2 0 0,0 4 0 15,0-2 0-15,0 0 0 16,2 0 0-16,-4 2 0 15,2-2 0-15,2 0 0 16,-2 0 0-16,0 0 0 16,2 0 0-16,-2 1 0 15,-1-1 0-15,1-3 0 16,-2 5 0-16,2-2 0 16,-4 1 0-16,3-1 0 15,-3 0 0-15,2 0 0 16,-1 0 0-16,-1 0 0 15,3 0 0-15,-3 2 0 0,2-2 0 16,4 0 0-16,-2 0 0 16,0 2 0-1,2-2 0-15,-2 0 0 16,2 0 0-16,0 0 0 16,-2-2 0-16,2 2 0 0,-2 0 0 15,0 0 0-15,0 0 0 16,4 4 0-16,-2-4 0 15,0 0 0-15,1 0 0 16,1 0 0-16,-2 0 0 16,1 0 0-16,1 0 0 15,-2-2 0-15,-2 2 0 16,2 0 0-16,-2 0 0 16,-4 0 0-16,5-2 0 0,-3 2 0 15,-2-2 0 1,3 1 0-16,-1 1 0 15,-2-2 0-15,4 2 0 0,-3 0 0 16,-1 2 0-16,2-2 0 16,3 1 0-16,-3-1 0 15,0 0 0-15,0 0 0 16,2 2 0-16,0-2 0 16,4 0 0-16,-4 2 0 15,0 0 0-15,0-2 0 16,0 2 0-16,2-2 0 15,-2 0 0-15,-1 0 0 16,-1 1 0-16,2-1 0 16,-2 0 0-16,2 2 0 15,-3 0 0-15,1-2 0 16,-2 0 0-16,-1 0 0 0,2 2 0 16,-3-2 0-16,3 2 0 15,-4-4 0-15,1 4 0 16,3-2 0-16,1 0 0 15,0 0 0-15,2 0 0 16,0 0 0-16,2 0 0 16,-2 0 0-16,4 0 0 15,-4 0 0-15,2 0 0 16,0 0 0-16,-4 0 0 16,2-2 0-16,0 2 0 15,2 2 0-15,-2-2 0 16,4 0 0-16,-4 0 0 15,0 0 0-15,2 0 0 0,-2 0 0 16,-2 0 0-16,0 0 0 16,4-2 0-16,-2 2 0 15,2-2 0-15,-2 0 0 16,-2 0 0-16,4 1 0 16,-2-3 0-16,0 4 0 15,-1-2 0-15,1 0 0 16,-2 1 0-16,0 1 0 15,4-2 0-15,-2 0 0 16,0 0 0-16,0 0 0 16,-1 2 0-16,-1-1 0 15,-2 1 0-15,3-2 0 16,-3 2 0-16,-1 0 0 0,-1 0 0 16,1-4 0-16,0 2 0 15,-1 2 0-15,1 0 0 16,0-1 0-16,-1 2 0 15,1-2 0-15,0 1 0 16,-1 0 0-16,1 0 0 16,-2 0 0-16,0 0 0 15,-1 0 0-15,3-2 0 16,-2 2 0-16,3-2 0 16,-3 2 0-16,2-2 0 15,0 0 0-15,-1 1 0 16,3-1 0-16,-4 0 0 0,3 0 0 15,-3 0 0-15,3 1 0 16,-1-1 0 0,0 2 0-16,-1-2 0 0,1 2 0 15,1-2 0 1,3 2 0-16,-3-2 0 0,2 2 0 16,1 0 0-16,-3-3 0 15,4 1 0-15,-2 2 0 16,2-2 0-16,-3 2 0 15,3-2 0-15,0-1 0 16,0 1 0-16,0 2 0 16,2 0 0-16,-2-2 0 15,0 4 0-15,2-4 0 0,-2 2 0 16,2 4 0-16,-4-4 0 16,2 0 0-16,-5 0 0 15,1 0 0 1,3 0 0-16,-3 0 0 0,-1 0 0 15,1-2 0-15,-1 0 0 16,3 2 0-16,0 0 0 16,1 0 0-16,-1 0 0 15,-2 0 0-15,3-2 0 16,-1 4 0-16,2-2 0 16,-4 0 0-16,3 0 0 15,1 0 0-15,0 2 0 16,2-2 0-16,0 0 0 0,-1 0 0 15,0 0 0 1,4-2 0-16,-3 2 0 16,3 0 0-16,-1 2 0 15,0-2 0-15,-2 0 0 0,1 2 0 16,3 0 0-16,-4-1 0 16,3 1 0-16,-1-2 0 15,-1 2 0-15,3 0 0 16,1-2 0-16,-1-2 0 15,3 4 0-15,-2-2 0 16,2 2 0-16,2-2 0 16,0 0 0-16,0 0 0 15,0 0 0-15,1 0 0 0,1 0 0 16,-2 0 0 0,2-2 0-16,-2 4 0 15,-1-2 0-15,1 0 0 16,-3 0 0-16,-1 0 0 0,0 0 0 15,-1 0 0-15,1 0 0 16,-3 0 0-16,1 0 0 16,1 0 0-16,-1-2 0 15,2 2 0-15,1-2 0 16,1 0 0-16,0 2 0 16,2-2 0-16,0 2 0 15,1-1 0-15,3 1 0 16,1 0 0-16,-1-2 0 0,1 2 0 15,0 0 0 1,-1-2 0-16,1 0 0 16,-1 2 0-16,-1-2 0 15,-1 2 0-15,1-1 0 0,1 1 0 16,-1 0 0-16,-1-2 0 16,3 0 0-16,-1 0 0 15,1 0 0-15,0-1 0 16,1 1 0-16,1-2 0 15,2 3 0-15,1 1 0 16,1-2 0-16,3 4 0 16,1-2 0-16,-1 1 0 15,0 1 0-15,1 0 0 16,-3 0 0-16,-3 0 0 16,-2-2 0-16,-3 1 0 15,-1 1 0-15,-5 0 0 16,-1 0 0-16,-5 0 0 0,-3-1 0 15,2-1 0-15,-3 2 0 16,-5-2 0-16,-1 0 0 16,0 2 0-16,0-2 0 15,0 0 0-15,-1 2 0 16,-2-2 0-16,1 0 0 16,0 2 0-16,0-2 0 15,0 0 0-15,2 0 0 16,-2 1 0-16,2-2 0 15,1 1 0-15,-1 0 0 16,4 0 0-16,-1-2 0 16,1 0 0-16,-1 0 0 0,0-1 0 15,-1 3 0-15,2-2 0 16,1 0 0-16,-4 0 0 16,-1 0 0-16,2 2 0 15,0-1 0-15,1 1 0 16,-1 0 0-16,1 0 0 15,-1 0 0-15,1 0 0 16,1 1 0-16,-3-1 0 16,6 2 0-16,-1-2 0 15,-1 0 0-15,-2 0 0 16,5 0 0-16,-1 2 0 16,0-2 0-16,2-2 0 15,-2 2 0-15,1 2 0 0,1 0 0 16,2-2 0-16,0 2 0 15,1-1 0 1,1-1 0-16,-1 4 0 16,2-4 0-16,1-2 0 0,-1 2 0 15,4 2 0-15,-2-2 0 16,-2 0 0-16,2 2 0 16,0-4 0-16,-1 4 0 15,-1 0 0-15,-2-1 0 16,-1 3 0-16,-2-2 0 15,-2 0 0-15,2-1 0 16,-4 3 0-16,0-4 0 16,-1 2 0-16,3-2 0 15,-2 0 0-15,-1 0 0 16,1 0 0-16,0 2 0 16,0-2 0-16,3 1 0 15,-1 1 0-15,0-2 0 0,0 2 0 16,2-2 0-16,-1 2 0 15,0-2 0-15,-1 0 0 16,2 2 0-16,-2-2 0 16,1 0 0-16,1 1 0 15,2-1 0-15,-2 0 0 16,3 2 0-16,1-2 0 16,-3-2 0-16,1 2 0 15,0 0 0-15,0-1 0 16,-3 1 0-16,3-2 0 15,-4 0 0-15,0 0 0 16,2 2 0-16,-2-3 0 16,2 3 0-16,-2 0 0 0,2 0 0 15,-2 0 0-15,-2 0 0 16,4 1 0-16,-2 1 0 16,2 2 0-16,-2-1 0 15,0-1 0-15,-2 0 0 16,4 0 0-16,0 1 0 15,-2-1 0-15,0 0 0 16,2-4 0-16,-2 4 0 16,0-2 0-16,2 2 0 15,0-2 0-15,-2 2 0 16,4-2 0-16,-2 1 0 16,-4-1 0-16,4 2 0 15,-2 0 0-15,-4 0 0 0,1-2 0 16,-1 2 0-16,-1-1 0 15,-2 1 0-15,0 0 0 16,-4 0 0-16,2 0 0 16,2-1 0-16,-2-1 0 15,-2 0 0-15,0 0 0 16,1 0 0-16,1 2 0 16,1 0 0-16,-1-2 0 15,2-2 0-15,-3 2 0 16,1 2 0-16,1-4 0 15,-1 2 0-15,2 0 0 16,-3 0 0-16,1 0 0 0,-2 0 0 16,0 0 0-16,-16 0 0 15,31 2 0-15,-31-2 0 16,20 4 0-16,-20-4 0 16,0 0 0-16,19 5 0 15,-19-5 0-15,0 0 0 16,0 0 0-16,0 0 0 15,0 0 0-15,4 25-19 16,-4-25-14-16,0 0 0 16,0 0-1-16,0 0-2 15,0 0-2-15,22 4 1 16,3-11 13-16,9-11 24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0.7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31D419-283F-4A2D-BF89-B1719066B385}" emma:medium="tactile" emma:mode="ink">
          <msink:context xmlns:msink="http://schemas.microsoft.com/ink/2010/main" type="inkDrawing"/>
        </emma:interpretation>
      </emma:emma>
    </inkml:annotationXML>
    <inkml:trace contextRef="#ctx0" brushRef="#br0">4975-954 1 0,'0'0'1'0,"11"17"0"15,-11-17 1-15,0 0-1 16,4 19 0-16,-4-19 0 16,0 0 1-16,-7 18 0 15,7-18-1-15,0 0 0 16,0 0 0-16,-13 17 1 0,13-17-1 15,0 0-2-15,0 0-1 16,0 0 3-16,0 0 0 16,0 0 1-16,0 0 1 15,-16 7 0-15,16-7 3 16,0 0 1-16,0 0 1 16,-18-4-2-16,18 4 0 15,0 0-1-15,-17-5 0 16,17 5 1-16,0 0-1 15,-16-9 1-15,16 9-1 16,0 0 0-16,-16-13 1 16,16 13-1-16,0 0 1 15,-16-16-1-15,16 16-1 0,0 0 1 16,-24-23-1 0,24 23 0-16,-21-17 1 15,21 17-1-15,-26-12-1 16,26 12 1-16,-29-9-1 0,29 9 0 15,-28-2-1-15,28 2 0 16,-26 6-1-16,26-6 0 16,-21 10 0-16,21-10 0 15,-17 20-1-15,17-20 1 16,-7 20 1-16,7-20 1 16,2 20 1-16,-2-20 2 15,0 0 0-15,27 19 2 16,-27-19 0-16,29 2 0 0,-29-2 0 15,34-7-2 1,-34 7-1-16,33-14-1 16,-33 14-1-16,27-22-1 15,-27 22-1-15,18-29-1 0,-18 29 0 16,3-30-1-16,-6 12 2 16,-3 0-2-16,-3 0-1 15,-1 0 0-15,-1 2 0 16,0-1 0-16,11 17 0 15,-22-23 2-15,22 23-2 16,-20-11 1-16,20 11 0 16,0 0 1-16,-16 2-1 15,16-2 1-15,0 0 1 16,-12 25-1-16,12-25 1 16,0 22 0-16,0-22 0 15,7 25 0-15,-7-25 1 0,14 23 0 16,-14-23-1-16,24 13 1 15,-24-13 0-15,27 7-1 16,-27-7 1-16,21-2 0 16,-21 2-1-16,18-9 1 15,-18 9-1-15,0 0-1 16,8-25-1-16,-8 25 0 16,-4-20 0-16,4 20-1 15,-13-19-1-15,13 19 0 16,-18-17 0-16,18 17 1 15,-23-5 0-15,23 5 1 16,-24 4 1-16,24-4 1 16,-18 16-1-16,18-16 1 0,-12 23 0 15,12-23 0-15,2 25 1 16,-2-25-1-16,12 26 0 16,-12-26 0-1,18 18 0-15,-18-18 1 0,24 9-1 16,-24-9 1-16,20 1-1 15,-20-1 1-15,16-9 0 16,-16 9 0-16,0 0-1 16,9-19 1-16,-9 19 0 15,2-20-1-15,-2 20-1 16,-11-22 0-16,11 22-1 16,-20-23 0-16,4 12-1 15,-1 0 0-15,-4 8 0 0,-1-1 0 16,1 6 2-16,-1 3 0 15,4 8 1-15,0 1-1 16,7 4 0 0,4 2 0-16,3 0 0 0,4 1 0 15,6-1 0-15,3-4-1 16,-9-16-1-16,18 24-7 16,-18-24-6-16,19 10-7 15,-19-10-5-15,0 0 1 16,19-10 0-16,-19 10-1 15,7-26-1-15,-4 10 7 16,10-7 5-16,5-2 4 16,11-6 4-16,11 1 3 0,16-5 5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3.2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F64CE4-9BA3-445E-828A-78676D25E990}" emma:medium="tactile" emma:mode="ink">
          <msink:context xmlns:msink="http://schemas.microsoft.com/ink/2010/main" type="inkDrawing"/>
        </emma:interpretation>
      </emma:emma>
    </inkml:annotationXML>
    <inkml:trace contextRef="#ctx0" brushRef="#br0">275 306 1 0,'16'0'1'0,"-16"0"-1"0,0 0 1 16,0 0 0-16,0 0-1 15,0 0 1-15,14-16-1 16,-14 16 1-16,0 0-1 16,0 0 0-16,0 0 0 15,-3-18 0-15,3 18 0 16,0 0 0-16,3-20 0 15,-3 20 0-15,6-16 1 16,-6 16-1-16,9-20 0 16,-9 20 0-16,9-23 0 15,-9 23 0-15,5-24-1 16,-5 24 1-16,7-23 1 16,-7 23-1-16,8-25 1 0,-8 25-1 15,5-17 1-15,-5 17-1 16,0 0 1-1,7-16 0-15,-7 16-1 0,0 0 1 16,0 0-1-16,0 0 1 16,0 0-1-16,0 0 1 15,11 24-1-15,-11-24 0 16,-4 18 1-16,4-18-1 16,-1 23 0-16,1-23 0 15,-6 27 0-15,6-27 0 16,-2 29-1-16,2-13 1 15,0-16 0-15,-3 27-1 16,3-27 1-16,0 22 0 0,0-22-1 16,0 16 1-1,0-16 0-15,0 0 0 16,0 0-1-16,0 0 1 16,0 0 0-16,0 0 0 0,0 0 0 15,0 0 0-15,0 0 0 16,-6-20 0-16,6 20 0 15,2-18 1-15,-2 18-1 16,4-18 0-16,-4 18 0 16,0-23 0-16,0 23 1 15,-4-24-1-15,4 24 0 16,-5-25 0-16,5 25 0 16,-9-22 1-16,9 22-1 15,-11-19 0-15,11 19-1 16,0 0 1-16,-22-22 0 15,22 22 0-15,0 0-1 0,-21-11 1 16,21 11 0-16,-18-5 0 16,18 5 0-16,-19-4 0 15,19 4 1-15,-18 0-1 16,18 0 1-16,-16 0 0 16,16 0-1-16,0 0 2 15,-18 6-3-15,18-6-1 16,0 0 2-16,0 0 0 15,0 0 2-15,0 0 0 16,0 0 1-16,0 0 1 16,0 0 1-16,0 0 3 15,0 0-1-15,0 0-1 16,0 0 1-16,0 0-1 0,0 0 0 16,6-16 0-16,-6 16-2 15,0 0 1-15,0 0-1 16,0 0-1-16,0 0 0 15,0 0-1-15,0 0 1 16,-20 12 1-16,20-12-1 16,-13 20 0-16,13-20 1 15,-13 25 2-15,8-7-1 16,3-2 2-16,0 0 0 16,2-16 0-16,11 29 2 15,-11-29 0-15,27 20-1 16,-27-20-2-16,31 5 0 15,-31-5-1-15,34-7-2 0,-34 7 0 16,22-14-3-16,-22 14 0 16,5-22-1-16,-5 22 1 15,-1-25 0-15,1 25-2 16,-20-25 1-16,20 25-1 16,-20-24 1-16,20 24 0 15,-27-14 0-15,27 14 0 16,-31-5 1-16,13 5-1 15,2 1 1-15,-4 3 0 16,4 5-1-16,-2-4 1 16,18-5 0-16,-26 20 0 15,26-20 0-15,-14 24 1 16,14-24 0-16,0 21 1 0,0-21 0 16,0 0 1-16,20 20 2 15,-20-20-1 1,20 4 1-16,-20-4 0 15,21-9 0-15,-21 9-1 0,17-13 0 16,-17 13-1-16,9-20-1 16,-9 20-1-16,0-23 0 15,0 23-1-15,-11-25 0 16,11 25-1-16,-18-26 0 16,18 26 0-16,-22-14-1 15,22 14 1-15,-27-3-1 16,27 3 1-16,-27 10 1 15,27-10-1-15,-23 22 2 0,23-22 0 16,-8 25 1-16,8-25 0 16,11 23 1-1,-11-23 0-15,29 11 0 16,-29-11 0-16,32 2-2 0,-32-2-1 16,26-13-3-16,-26 13-5 15,11-23-4-15,-11 23-3 16,-9-25-4-16,9 25-2 15,-24-23-2-15,24 23-2 16,-32-13 2-16,15 8 4 16,17 5 2-16,0 0 3 15,0 0 2-15,4-22 1 0,23 13 2 16,7-4 3-16,15-3 4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6:49.7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FD3C22-496E-4AF0-9A04-697D6468E4D3}" emma:medium="tactile" emma:mode="ink">
          <msink:context xmlns:msink="http://schemas.microsoft.com/ink/2010/main" type="writingRegion" rotatedBoundingBox="9254,3576 17237,4206 16963,7676 8980,7046"/>
        </emma:interpretation>
      </emma:emma>
    </inkml:annotationXML>
    <inkml:traceGroup>
      <inkml:annotationXML>
        <emma:emma xmlns:emma="http://www.w3.org/2003/04/emma" version="1.0">
          <emma:interpretation id="{7E23F47F-0E57-44E4-8996-7CBA9EE8BFFC}" emma:medium="tactile" emma:mode="ink">
            <msink:context xmlns:msink="http://schemas.microsoft.com/ink/2010/main" type="paragraph" rotatedBoundingBox="9254,3576 17237,4206 17155,5250 9172,4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BE88B2-621A-4E54-AB7C-82443FF1F812}" emma:medium="tactile" emma:mode="ink">
              <msink:context xmlns:msink="http://schemas.microsoft.com/ink/2010/main" type="line" rotatedBoundingBox="9254,3576 17237,4206 17155,5250 9172,4621"/>
            </emma:interpretation>
          </emma:emma>
        </inkml:annotationXML>
        <inkml:traceGroup>
          <inkml:annotationXML>
            <emma:emma xmlns:emma="http://www.w3.org/2003/04/emma" version="1.0">
              <emma:interpretation id="{F0B86E3D-9261-4C0F-A1D1-74C81C8ED8B4}" emma:medium="tactile" emma:mode="ink">
                <msink:context xmlns:msink="http://schemas.microsoft.com/ink/2010/main" type="inkWord" rotatedBoundingBox="9254,3576 14539,3993 14457,5038 9172,4621"/>
              </emma:interpretation>
              <emma:one-of disjunction-type="recognition" id="oneOf0">
                <emma:interpretation id="interp0" emma:lang="en-US" emma:confidence="0">
                  <emma:literal>threatening</emma:literal>
                </emma:interpretation>
                <emma:interpretation id="interp1" emma:lang="en-US" emma:confidence="0">
                  <emma:literal>Threatening</emma:literal>
                </emma:interpretation>
                <emma:interpretation id="interp2" emma:lang="en-US" emma:confidence="0">
                  <emma:literal>freshening</emma:literal>
                </emma:interpretation>
                <emma:interpretation id="interp3" emma:lang="en-US" emma:confidence="0">
                  <emma:literal>treating</emma:literal>
                </emma:interpretation>
                <emma:interpretation id="interp4" emma:lang="en-US" emma:confidence="0">
                  <emma:literal>(restoring</emma:literal>
                </emma:interpretation>
              </emma:one-of>
            </emma:emma>
          </inkml:annotationXML>
          <inkml:trace contextRef="#ctx0" brushRef="#br0">8172-1975 32 0,'7'20'10'0,"-7"-20"2"16,-2 18 0-1,2-18 0-15,-9 22-3 16,9-22-1-16,-13 25 1 0,13-25 1 16,-18 29-1-16,9-13-1 15,-5 0-1-15,3 4-1 16,-5 0-1-16,3 3 0 15,-5-3 0-15,4 5-1 16,-2-3 0-16,1 1-1 16,2-1 1-16,3 1-1 15,2-3 1-15,1 1-3 0,2-1 1 16,5-2 0-16,2 0 2 16,5 0 0-1,-7-18 0-15,20 33 2 16,-4-21-1-16,7 3 2 0,3-6 1 15,6 7-1-15,2-5 0 16,6 3-2-16,2-3 0 16,4 1-1-16,1-1-1 15,0-2-3-15,2 4-4 16,-6-8-10-16,2 9-7 16,-8-10-7-16,0 9-4 15,-8-12 1-15,0 5-3 16,-7-10 1-16,1-1 5 0,-1-6 6 15,1-7 15 1</inkml:trace>
          <inkml:trace contextRef="#ctx0" brushRef="#br0" timeOffset="-616.4693">9372-1696 3 0,'19'-9'1'16,"3"2"0"-16,0 0 1 16,-2 0-1-16,1-1 0 15,-1-1 0-15,0 2 0 16,0 2 0-16,0-1-2 16,0 3-1-16,-1-1 4 0,1 2 0 15,-2 2 1 1,-2-1 2-16,3-1 0 15,-19 2 1-15,27-2 3 0,-27 2 3 16,19-5-2-16,-19 5 1 16,0 0 0-16,22-8 1 15,-22 8 2-15,0 0 0 16,0 0-1-16,0 0 0 16,0 0-1-16,0 0 1 15,0 0 0-15,0 0 1 16,-27 15 0-16,27-15-2 15,-27 12 0-15,27-12-1 16,-33 11-8-16,15-4-3 16,-3-5 0-16,1 4 0 15,-2-3 0-15,-5-1 0 16,0 2 0-16,-4-1 0 0,-3-1 0 16,-4 2 0-16,-1-1 0 15,-5-1 0-15,-3 0 0 16,-1 1 0-16,-1-1 0 15,-3 2 0-15,-1-2 0 16,3 3 0-16,1-3 0 16,0 0 0-16,2-1 0 15,0 3 0-15,6-2 0 16,1-2 0-16,2 2 0 16,1-2 0-16,-1 0 0 15,3 1 0-15,3 1 0 16,-1-4 0-16,3 2 0 15,-1 0 0-15,4 2 0 0,2-4 0 16,3-1 0-16,0 3 0 16,4-2 0-16,18 2 0 15,-23-2 0-15,23 2 0 16,0 0-1-16,-24-9-17 16,24 9-4-16,0 0-4 15,0 0-4-15,0 0-3 16,0 0 1-16,2-18-2 15,-2 18 6-15,4-20 6 16,-4 20 14-16</inkml:trace>
          <inkml:trace contextRef="#ctx0" brushRef="#br0" timeOffset="1058.5357">9922-1942 11 0,'4'-17'6'0,"-4"17"1"15,0 0 0-15,1-19 3 16,-1 19 1-16,0 0-2 0,0 0 4 15,0 0 2-15,0 0 0 16,0 0 0-16,0 0 1 16,-10 30 0-16,4-14-2 15,8 8 1-15,-4-1-3 16,6 10 0-16,-6-1-4 16,6 6-1-16,-1-2-1 15,1 2-3-15,-2-6 0 16,3 2-1-16,-3-5-1 15,1-4-1-15,1-5 1 16,-4-20-1-16,2 23 0 16,-2-23-1-16,0 0 0 0,0 0-1 15,0 0 0-15,18-9 1 16,-18 9-2-16,7-27-1 16,-2 9-2-16,-3-5 1 15,2 0-1 1,-2-8 0-16,3 4 0 0,-1-5 1 15,3 3 0-15,0-4 2 16,4 6 1-16,2 0 0 16,3 4 1-16,4 1 1 15,-2 6 1-15,2 4-1 16,-1 1 0-16,3 4 0 16,-2 5-1-16,-2 4 0 15,-2 3-3-15,-16-5-5 0,31 18-4 16,-15-7-3-16,0 3-4 15,-16-14 0 1,27 25 0-16,-27-25 0 16,24 17 3-16,-24-17 3 0,20 9 3 15,-20-9 3-15,0 0 8 16,0 0 0-16</inkml:trace>
          <inkml:trace contextRef="#ctx0" brushRef="#br0" timeOffset="1572.2372">10259-1658 15 0,'0'0'7'16,"2"27"0"-16,-2-27 0 16,0 0-3-16,27 13 2 15,-9-17 0-15,0-3-2 0,6 0 0 16,-3-2 0-16,-1-2 1 15,4 0-2-15,-4-1 0 16,-2-1 0-16,-2 0-1 16,-16 13-1-16,23-25-2 15,-23 25-1-15,8-25-2 16,-8 25 1-16,-9-27 0 16,9 27 1-16,-28-27-1 15,10 16 1-15,0 0 1 16,-3 4 2-16,1 2 0 15,-2 5 2-15,4 2-1 16,0 3 1-16,18-5 0 16,-29 25 0-16,20-7-1 0,0 6 2 15,6 4-1-15,3 3 0 16,5 1 0-16,4 3-1 16,5-1 0-16,6-4 1 15,4-1-2-15,5-7-2 16,1-6-3-16,5-3-3 15,-1-6-4-15,0-5 0 16,-1-6 0-16,3-3 0 16,-4-4 0-16,4-7 0 15,-3 0 2-15,1-7 3 16,2-4 5-16,4-2-3 16,-2-1 4-16</inkml:trace>
          <inkml:trace contextRef="#ctx0" brushRef="#br0" timeOffset="2666.9083">11116-1870 6 0,'0'0'5'0,"-21"-9"1"16,5 10 1-16,-10-1 0 16,1 2 0-16,-6 0 0 15,-3 0-2-15,-2-2 2 16,2 3-1-16,-1 1 0 15,3 1 0-15,3 3 0 16,2-1-1-16,5 0 1 0,22-7 0 16,-25 22 0-16,25-22 0 15,-3 21-1-15,3-21 1 16,18 24 1-16,-2-14 0 16,5 3 1-1,5-2-1-15,1 1-1 0,2-1-1 16,0 2-1-16,-1-2-1 15,-1 5-1-15,-1-2 0 16,-6 4-1-16,-4 2 0 16,-4 2 0-16,-3-1-1 15,-1 3 1-15,-5 3-1 16,-3-2 1-16,-2 2-1 16,-1-4 0-16,-4 1 0 0,-1-5 0 15,-2-1 0-15,10-18 0 16,-29 25 0-1,9-17-1-15,2-5-1 16,-4-1 0-16,2-6-1 0,0-1-1 16,4-2-2-16,-2-6-2 15,18 13-4-15,-18-32-4 16,16 10-2-16,8-1-1 16,6-4 1-16,5-2 1 15,6-3 2-15,6-1 4 16,5-1 2-16,6-2 4 15,-2 6 2-15,0-1 2 16,-2 6-1-16,-2 1 2 16,-5 6-2-16,-2 4 0 15,-7 3 2-15,-4 0 0 16,-16 11 0-16,24-18 0 16,-24 18 0-16,16-19 0 0,-16 19 0 15,11-24 0-15,-11 24 1 16,3-25 1-16,-3 25 0 15,-5-23 0-15,5 23 1 16,-15-18 0-16,15 18 7 16,-23-4 1-16,23 4 1 15,-23 7 0-15,23-7 2 16,-20 26 2-16,14-8 1 16,3 8 0-16,1 0-4 15,5 4-3-15,-1 6 0 16,4 6-2-16,-1-5-2 15,0 3-1-15,3-2-2 16,-1-2-3-16,-2-4 0 0,1-3-3 16,-1-6-7-16,-1-6-5 15,-4-17-5-15,2 19-1 16,-2-19 0-16,0 0 0 16,-9-16 0-16,3 0 3 15,1-6 5-15,-2-3 5 16,-1 0 7-16,-1-4 0 15,-2 4 0-15,1 2 0 16,-3 5 1-16,0 1 3 16,13 17 1-16,-20-16 2 15,20 16 4-15,0 0 1 16,0 0 1-16,0 0 1 16,15-18-1-16,7 11-1 0,3-2-5 15,6-4-3-15,1 3-7 16,6-1-5-16,-4 2-3 15,-1 3-1-15,-1-1 1 16,-5 2-3-16,-2 1 4 16,-5 2 0-16,-2 2 5 15,-18 0 6-15</inkml:trace>
          <inkml:trace contextRef="#ctx0" brushRef="#br0" timeOffset="3996.4255">11546-1732 16 0,'-16'11'7'16,"16"-11"2"0,0 0 0-16,0 0-1 0,-20-22 0 15,20 22 4-15,0 0-1 16,-24-16-4-16,24 16 0 15,-21-3-3-15,21 3 0 16,-26 1 0-16,26-1 0 16,-30 15 1-16,30-15 0 15,-31 29 0-15,20-10-1 16,-1 3 1-16,4 3 2 0,1 0 1 16,7 8 0-16,4-8 1 15,7 6 1-15,1-10 3 16,12 4-1-16,-1-5 1 15,10 0-1-15,-1-7 0 16,10 1-1-16,-6-9-5 16,5 3-6-16,-5-5 0 15,0-1 0-15,-5-4 0 16,-2 0 0-16,-6-1 0 16,-5-4 0-16,-18 7 0 15,24-26 0-15,-17 10 0 16,-9-4 0-16,2-1 0 15,-12-6 0-15,1 2-6 0,-9-4-2 16,-2 4-1-16,-5-4 2 16,0 5 0-16,-2 3 3 15,6 1 0 1,-1 2-1-16,6 7-2 0,18 11-3 16,-18-16 0-16,18 16-5 15,0 0-4-15,0 0-3 16,26 5-2-16,-10 3 5 15,4 2 2-15,3-1 2 16,1 0 0-16,5 2 5 16,-4-2 2-16,2 0 4 15,-2-3 3-15,-3-1-2 16,-2 0 0-16,-20-5 1 0,27 11 2 16,-27-11 0-1,0 0 0-15,0 0 5 16,0 0-3-16,5 16 1 15,-5-16 7-15,0 0 3 0,-23-1 3 16,23 1 1-16,-18-4 2 16,18 4-3-16,-17-2 3 15,17 2-1-15,0 0-5 16,0 0 0-16,0 0-2 16,0 0-1-16,0 0 0 15,15 24 1-15,-15-24-1 16,11 32 0-16,-8-16-1 15,4 8-2-15,-3-5-2 16,3 3-1-16,0-4-2 16,1-2-1-16,-8-16-1 15,16 27 0-15,-16-27 0 16,16 15 0-16,-16-15 0 0,0 0 0 16,20-2-1-16,-20 2-4 15,9-18-1-15,-9 18-1 16,5-31 1-16,-5 11-1 15,6 2 1-15,-6-5 0 16,5 3 4-16,1-1 2 16,-1 1 1-16,4 2 1 15,-2 0-2-15,2 2 1 16,-9 16 0-16,22-27 0 16,-22 27 0-16,23-18-2 15,-23 18 2-15,28-11-3 16,-28 11 2-16,30 0-3 15,-12 5-5-15,-1-1-3 0,1 5-5 16,-18-9-3-16,32 16-4 16,-32-16-2-16,27 18 0 15,-27-18 2 1,20 11 6-16,-20-11 2 0,0 0 4 16,0 0 4-16,14 20 4 15,-14-20 3-15,0 0 0 16,2 19 5-16,-2-19 3 15,4 24 1-15,-2-8 3 16,1 2 0-16,-1 2 1 16,0 3 2-16,0 1 0 15,-2 1-5-15,1-2-3 0,-1-1-3 16,4-4-8-16,-4-18-7 16,9 16-2-16,-9-16-3 15,22-16 0-15,-6-4-1 16,2-9 0-1,2-3 0-15,-2-4 11 0</inkml:trace>
          <inkml:trace contextRef="#ctx0" brushRef="#br0" timeOffset="4159.4746">12251-1690 55 0,'-18'5'13'0,"18"-5"-4"16,-19 9-5-16,19-9-5 0,0 0-8 15,16-18-10-15,2 4 4 16,5-1-1 0,12-3 4-16,-1-2 4 0,6 2 8 15</inkml:trace>
          <inkml:trace contextRef="#ctx0" brushRef="#br0" timeOffset="4754.6854">12464-1681 12 0,'-23'19'12'16,"1"1"0"-16,2-5 2 15,4-3-2-15,16-12 4 16,-25 18 0-16,25-18 6 16,0 0-7-16,-16 16 0 15,16-16-1-15,3 17 1 16,-3-17 0-16,8 25-2 0,-1-7-2 15,-5-2-2-15,5 4-1 16,-4-4-3-16,5 4-1 16,-8-20-1-16,9 29-2 15,-9-29-1-15,14 19-1 16,-14-19 0-16,0 0-4 16,18 11-2-16,-18-11-1 15,0 0-2-15,0 0 1 16,16-20-1-16,-16 20 1 0,6-23 0 15,-6 7 3 1,5-6 2-16,1-3 1 16,3-2 2-16,0-5 1 15,3 3-1-15,6-2 3 0,2 2-1 16,4 6 1-16,-1 10 0 16,0 4 2-16,-1 11 0 15,2 11 0-15,-5 1 2 16,1 10 0-16,-5 3 1 15,1 5 0-15,-3-5-1 16,3 5 0-16,-2-6-1 16,1 1-1-16,-1 0-2 15,-1-8-1-15,-2 1-3 16,-11-20-6-16,16 27-6 16,-16-27-5-16,0 0-7 15,0 0-2-15,16 13 1 16,-16-13-1-16,0 0 1 0,25-26 6 15,-25 26 5-15,31-30 6 16</inkml:trace>
          <inkml:trace contextRef="#ctx0" brushRef="#br0" timeOffset="5612.6473">13242-1447 26 0,'0'0'14'0,"0"0"0"0,-23-4 1 16,23 4-1-16,-26-20 0 16,26 20 3-16,-34-27-5 15,16 15-3-15,-4-3 1 16,3 1 0-16,-5 1-1 15,2 2-1-15,-5 1-1 16,2 4-2-16,-2 1-1 16,-2 7-1-16,0 3-2 15,-1 6-1-15,1 3 0 16,2 4 0-16,3 4 1 16,6 3 0-16,6-2 2 15,6 4 1-15,6-5 1 0,9 0 1 16,9-8 0-16,9 0 1 15,0-5 0-15,9-3-2 16,1-8 0-16,2 0-2 16,-5-5 1-16,1-2-1 15,-10-2 0-15,-3 0-3 16,-6-1 0-16,-16 12 0 16,16-24 0-16,-16 24 0 15,2-21 0-15,-2 21 0 16,-13-16 0-16,13 16 0 15,-18-11 0-15,18 11 0 16,-18-4 0-16,18 4 0 16,0 0 0-16,-16 13 0 15,16-13 0-15,2 20 0 0,3-4 0 16,2 2 0 0,6 0 0-16,0 5 0 15,1 6 0-15,4 5 0 0,0 4 0 16,0 1 0-16,2 3 0 15,-2 3 0-15,-5 3 0 16,1-3 0-16,-5 0 0 16,-3-3 0-16,-8-3 0 15,-4-3 0-15,-4-2 0 16,-3-7 0-16,-5-3 0 16,-6-4 0-16,-1-4 0 15,-2-7 0-15,2-2 0 16,-4-5 0-16,0-4 0 15,-2-5 0-15,3 0 0 16,1-4 0-16,3-5 0 16,4-1 0-16,20 17 0 0,-29-37-4 15,29 19-24-15,2-9-6 16,14 5 2-16,2-8-2 16,15 6 1-16,1-6-1 15,15 1 8-15,7-2 8 16,7 1 8-16,6 1 9 15</inkml:trace>
        </inkml:traceGroup>
        <inkml:traceGroup>
          <inkml:annotationXML>
            <emma:emma xmlns:emma="http://www.w3.org/2003/04/emma" version="1.0">
              <emma:interpretation id="{8365BC0E-1152-4192-9F90-014F7656D90A}" emma:medium="tactile" emma:mode="ink">
                <msink:context xmlns:msink="http://schemas.microsoft.com/ink/2010/main" type="inkWord" rotatedBoundingBox="14757,4068 17232,4263 17186,4848 14711,4653"/>
              </emma:interpretation>
              <emma:one-of disjunction-type="recognition" id="oneOf1">
                <emma:interpretation id="interp5" emma:lang="en-US" emma:confidence="0">
                  <emma:literal>once</emma:literal>
                </emma:interpretation>
                <emma:interpretation id="interp6" emma:lang="en-US" emma:confidence="0">
                  <emma:literal>are</emma:literal>
                </emma:interpretation>
                <emma:interpretation id="interp7" emma:lang="en-US" emma:confidence="0">
                  <emma:literal>ore</emma:literal>
                </emma:interpretation>
                <emma:interpretation id="interp8" emma:lang="en-US" emma:confidence="0">
                  <emma:literal>sorce</emma:literal>
                </emma:interpretation>
                <emma:interpretation id="interp9" emma:lang="en-US" emma:confidence="0">
                  <emma:literal>Porce</emma:literal>
                </emma:interpretation>
              </emma:one-of>
            </emma:emma>
          </inkml:annotationXML>
          <inkml:trace contextRef="#ctx0" brushRef="#br0" timeOffset="7563.38">13854-1125 16 0,'-18'18'13'0,"18"-18"3"16,-26 10 2-16,26-10 2 16,-25-1 1-16,25 1 3 15,-23-17-4-15,23 17-2 16,-20-30-2-16,14 10 0 15,-6-11-1-15,6 3-2 16,-6-10-1-16,5 4-2 16,-4-8-3-16,4 3-7 15,-2-3 0-15,3 5 0 16,3 2 0-16,3 3 0 16,3 1 0-16,6 4 0 0,2 2 0 15,9 5 0-15,-2 2 0 16,5 2 0-16,6 5 0 15,0 4 0-15,4 5 0 16,-3 2 0-16,4 8-7 16,-10-5-10-16,8 10-3 15,-10-4-4-15,3 9-5 16,-25-18-1-16,22 27 2 16,-22-27 6-16,-2 25 4 15,2-25 3-15,-27 20 2 16,4-13 4-16,-6-2 4 15,-7-3 3-15,0 2 2 16,-6-1-2-16,-1 1 1 0,-4 1 0 16,2 4 2-16,0 4-1 15,5 1 8-15,2 3 4 16,6-3 4-16,8 2 1 16,8-1 1-16,16-15 0 15,-5 23 1-15,5-23 1 16,25 14-8-16,0-8-5 15,4-3-3-15,5 1-1 16,2-1-6-16,4-3-6 16,0 0-7-16,3 0-5 15,-2-1-2-15,5-1-3 16,-5 2 3-16,-1-2 3 16,-1 0 4-16,1 0 7 0,-4 2 9 15,-5 0 0-15,-2 2 0 16,-6-2 0-16,3 4 0 15,-8-2 0 1,-2 1 0-16,-16-3 0 0,21 6 0 16,-21-6 0-16,0 0 1 15,19 10 0-15,-19-10 0 16,0 0 1-16,0 0 1 16,18 11 0-16,-18-11-3 15,0 0 2-15,0 0 4 16,0 0 4-16,0 0 1 15,0 0 1-15,0 0 1 16,0 0-1-16,-11-21 6 0,11 21-3 16,-26-13-4-16,26 13-2 15,-32-12 0 1,16 8-1-16,-4-1 0 0,0 3-1 16,0 0-1-16,4 2-1 15,-4 0 0-15,4 4-1 16,16-4-2-16,-29 14-1 15,16 2-1-15,3 2 0 16,1 5 1-16,3 3-1 16,3 1 2-16,4 3 1 15,5-1 0-15,5 2 1 16,3-10 1-16,9 1 2 16,3-8 0-16,4 1 0 0,-1-8 2 15,6-2 0-15,-8-5-1 16,3 2-4-1,-6-7-4-15,-1 1 0 16,-5-5 0-16,-18 9 0 0,27-23 0 16,-27 23 0-16,11-27 0 15,-9 3 0-15,-2 6 0 16,-7-5 0-16,1 3 0 16,-5-5-10-16,4 5-1 15,-5-2-2-15,12 22-2 16,-26-28 0-16,26 28 0 15,-18-18 0-15,18 18 0 0,0 0-2 16,0 0-2 0,0 0-1-16,0 0 2 15,31-9 4-15,-9 7 0 16,1-2 3-16,4 2 1 0,2 1 4 16,-4-1 4-16,-1 2 3 15,-3 2-1-15,-4 1 0 16,-17-3 8-16,21 13 3 15,-21-13 4-15,0 0 2 16,8 23 2-16,-8-23 1 16,0 0 4-16,-6 24 0 15,6-24-5-15,-4 16 0 16,4-16-1-16,2 20-3 16,-2-20 0-16,6 25-3 15,-6-25-9-15,14 34-3 16,-5-16 0-16,6 2 0 15,-1 0 0-15,4-1 0 0,-2-2 0 16,1-3 0-16,-1-1 0 16,-16-13 0-16,21 14 0 15,-21-14-2-15,0 0-10 16,0 0 0-16,19-7-2 16,-19 7 1-16,0-18 3 15,0 18 2-15,0-31 3 16,0 11 2-16,-2-1 1 15,2-4 3-15,0-4 2 16,5 4 3-16,-1-4 1 16,5 4 1-16,0-2 0 15,3 7 1-15,1-2-1 16,7 8-1-16,-4 1-2 0,2 4-2 16,4 2-2-16,-2 4-1 15,0 3-4-15,-2 1-6 16,3 8-5-1,-21-9-5-15,33 15-6 0,-33-15-3 16,30 20 0-16,-30-20 0 16,27 14 3-16,-27-14 6 15,26 12 4-15,-10-8 5 16,0-2 7-16,2-4 4 16</inkml:trace>
          <inkml:trace contextRef="#ctx0" brushRef="#br0" timeOffset="8603.4622">15323-1449 20 0,'0'0'14'15,"10"-16"1"-15,-10 16 0 16,0 0 1-16,0 0 2 16,-25-11-3-16,25 11 0 15,-27 2-2-15,9-2-1 16,0 5-2-16,-4 2-1 0,2 4-2 16,-1 3 0-1,1 3-1-15,0 4-3 16,4 2 0-16,0 4 3 15,7 8 3-15,-4-7 1 0,9 7 1 16,-3-5-1-16,7 4 0 16,0-7-9-16,7 2-1 15,-1-4 0-15,5-3 0 16,3-6 0-16,1 0 0 16,4-7 0-16,5-1 0 15,-1-5 0-15,6-3 0 16,2-2 0-16,-2-3 0 15,3 5 0-15,-7-11-11 16,6 9-12-16,-9-12-5 16,1 9-3-16,-23 5-2 15,27-20-2-15,-27 20 7 16,13-24 7-16,-13 24 5 0,7-23 5 16,-7 23 3-16,4-16 5 15,-4 16 1-15,0 0 4 16,0 0 3-16,16-15 2 15,-16 15 2-15,0 0 3 16,23-1 2-16,-23 1 2 16,26-4 2-16,-26 4 1 15,23-9-2-15,-23 9-1 16,29-13 0-16,-29 13-2 16,29-16-2-16,-29 16-1 15,23-21-2-15,-23 21-2 16,24-26-1-16,-15 10-3 0,-9 16-1 15,16-30 0-15,-9 12-1 16,-1 0 0-16,-3 0-1 16,-1-2 0-16,-4 2 0 15,2 18-1-15,-9-31 1 16,9 31 0-16,-14-19 0 16,14 19 0-16,-22-9 1 15,22 9-1-15,-27 1 1 16,11 1 0-16,0 5 0 15,-2 2 0-15,0 2 0 16,-2 2 0-16,0 3 0 16,2 4 1-16,2 5 1 15,-2-2 3-15,7 10 1 0,0-3-1 16,5 3-6-16,5-1 0 16,6 4 0-16,0-5 0 15,8 1 0-15,3-3 0 16,2-6 0-16,6 1 0 15,-1-5 0-15,4-4 0 16,-1-4 0-16,1-6 0 16,-2-3 0-16,0 1 0 15,-3-8-10-15,9 5-19 16,-8-9-5-16,8 4 0 16,-2-12-2-16,8 5 1 15,-4-10 2-15,7-3 9 16,1-4 5-16</inkml:trace>
        </inkml:traceGroup>
      </inkml:traceGroup>
    </inkml:traceGroup>
    <inkml:traceGroup>
      <inkml:annotationXML>
        <emma:emma xmlns:emma="http://www.w3.org/2003/04/emma" version="1.0">
          <emma:interpretation id="{1FCBA701-2BA5-4920-B5B7-EA9F7FF2DD39}" emma:medium="tactile" emma:mode="ink">
            <msink:context xmlns:msink="http://schemas.microsoft.com/ink/2010/main" type="paragraph" rotatedBoundingBox="11735,4985 11743,7218 10528,7222 10521,49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720856-1E39-4ABD-BB7B-644C7ADFAEBB}" emma:medium="tactile" emma:mode="ink">
              <msink:context xmlns:msink="http://schemas.microsoft.com/ink/2010/main" type="line" rotatedBoundingBox="11735,4985 11743,7218 10528,7222 10521,4989">
                <msink:destinationLink direction="with" ref="{99B51245-2C9A-4EA6-A19F-A9C9334BA37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C56C7A-23BE-42A6-B096-1EDB7F483250}" emma:medium="tactile" emma:mode="ink">
                <msink:context xmlns:msink="http://schemas.microsoft.com/ink/2010/main" type="inkWord" rotatedBoundingBox="11735,4985 11743,7218 10528,7222 10521,4989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f"</emma:literal>
                </emma:interpretation>
                <emma:interpretation id="interp12" emma:lang="en-US" emma:confidence="0">
                  <emma:literal>in.</emma:literal>
                </emma:interpretation>
                <emma:interpretation id="interp13" emma:lang="en-US" emma:confidence="0">
                  <emma:literal>in'</emma:literal>
                </emma:interpretation>
                <emma:interpretation id="interp14" emma:lang="en-US" emma:confidence="0">
                  <emma:literal>is'</emma:literal>
                </emma:interpretation>
              </emma:one-of>
            </emma:emma>
          </inkml:annotationXML>
          <inkml:trace contextRef="#ctx0" brushRef="#br1" timeOffset="-37545.413">9424 165 8 0,'9'-17'3'16,"-9"17"-1"-16,0 0-1 16,11-16-3-16,-11 16 0 15,0 0 1-15,0 0 1 16,0 0-2-16,20-16-2 16,-20 16 2-16,16-5 2 15</inkml:trace>
          <inkml:trace contextRef="#ctx0" brushRef="#br1" timeOffset="-33268.2092">9316-490 41 0,'0'0'15'16,"-26"-15"-1"-16,26 15 1 16,0 0 0-16,0 0-1 15,-5-16 1-15,5 16 2 16,23-3 1-16,-23 3 0 16,40-2-1-16,-20-4 1 15,11 8-3-15,-4-5-3 16,5 3-4-16,-3-4-5 0,5 0-3 15,-1-1 0-15,-4-2 0 16,3 3-4 0,-7-3-8-16,4 5-3 15,-11-5-3-15,2 9-5 0,-20-2-6 16,22-6-4-16,-22 6 2 16,0 0-1-16,0 0 2 15,0 0 3-15,0 0 27 16</inkml:trace>
          <inkml:trace contextRef="#ctx0" brushRef="#br1" timeOffset="-33563.096">9538-767 79 0,'0'0'24'16,"0"0"3"-16,0 0-3 15,16-2 4-15,-16 2-8 16,0 0-2-16,2-18-3 15,-2 18-1-15,0 0-8 16,0 0-6-16,0 0 0 16,0 0 0-16,-13 21 0 15,13-21 0-15,-5 20 0 16,5-20 0-16,-4 27 0 16,4-27 0-16,4 33 0 15,-1-12 0-15,3 4 0 16,3 4 0-16,1 4 0 0,1 1 0 15,0 5 0-15,4 3 0 16,-3-1 0-16,1 1 0 16,-2-3 0-16,1-1 0 15,-3-6 0-15,0-3 0 16,-1-6 0-16,-1-5 0 16,-7-18 0-16,7 22 0 15,-7-22 0-15,0 0-7 16,0 0-9-16,0 0-4 15,0 0-4-15,-16-27-4 16,16 27-4-16,-22-29-1 16,22 29 5-16,-34-32 7 15,14 10 3-15,-3 4 4 0,-5-3 3 16,1-1 9-16</inkml:trace>
          <inkml:trace contextRef="#ctx0" brushRef="#br1" timeOffset="-32339.3722">9884-730 48 0,'0'0'28'0,"0"0"2"16,0 0-1-16,0 0 0 15,-2 20-3-15,2-20-3 16,-3 38-3-16,1-15-5 16,9 12-8-16,-2 1-7 15,6 7 0-15,2 2 0 0,-2 2 0 16,3-1 0-16,-3-1 0 15,2-2 0-15,-4-5 0 16,1-4 0 0,0-8 0-16,-3-3 0 0,0-5 0 15,-7-18 0-15,7 20 0 16,-7-20 0-16,0 0 0 16,0 0 0-16,0 0 0 15,0 0 0-15,0 0 0 16,-16-22 0-16,7 6 0 15,0-2 0-15,0-5 0 16,-2-1 0-16,0-3 0 16,0 0 0-16,2-3 0 15,4 3 0-15,1-2 0 16,1 4 0-16,3-4 0 16,0 2 0-16,3 0 0 15,1 0 0-15,0 2 0 0,3 1 0 16,-2-1 0-16,4 0 0 15,-2 5 0-15,4 0 0 16,0 4 0-16,-11 16 0 16,24-27 0-16,-24 27 0 15,23-18 0-15,-23 18 0 16,29-5 0-16,-11 7 0 16,0 3 0-16,4 4 0 15,1 5 0-15,2 4 0 16,4 4 0-16,0 1 0 15,0 4 0-15,0 2 0 16,1 2 0-16,-2 1 0 16,0 2 0-16,-2 1 0 0,-3-1 0 15,-1 2 0-15,-4-4 0 16,-6 2 0-16,-1-3 0 16,-2-4 0-16,-3-2 0 15,-3-2 0-15,1-3 0 16,-2-2 0-16,0-2 0 15,-2-16 0-15,3 29 0 16,-3-29 0-16,-2 22 0 16,2-22 0-16,0 0 0 15,-7 21 0-15,7-21-3 16,0 0-9-16,-16 8-3 16,16-8-3-16,0 0-4 15,0 0-4-15,-16-2-3 0,16 2 2 16,0 0 3-16,-17-7 2 15,17 7 3-15,0 0 5 16,-21-18 3 0,21 18 3-16,-22-17 4 0,22 17 4 15</inkml:trace>
          <inkml:trace contextRef="#ctx0" brushRef="#br1" timeOffset="-31927.9036">9927-287 49 0,'0'0'19'0,"0"0"4"16,0 0 2-16,20 14 1 16,-20-14-1-16,24-7-3 15,-24 7-1-15,38-11-3 16,-19 4-2-16,10 4-5 16,-5-3-11-16,3 3 0 0,0 1 0 15,-4 0 0-15,-1 0 0 16,-2 6 0-16,-2-4 0 15,-18 0 0 1,29 2-2-16,-29-2-15 0,20 0-7 16,-20 0-6-16,0 0-4 15,16-8 0-15,-16 8 1 16,0 0 2-16,12-23 5 16,-12 23 6-16</inkml:trace>
          <inkml:trace contextRef="#ctx0" brushRef="#br1" timeOffset="-36712.2629">9604 93 20 0,'0'0'12'0,"0"0"-1"16,0 0-1-16,0 0 2 15,-10-20 1-15,10 20-1 16,0 0 1-16,0 0 0 15,14-18 1-15,-14 18 2 16,0 0 2-16,0 0 1 16,0 0 0-16,18 27 0 0,-18-27-4 15,5 38 0-15,-3-8-11 16,7 8-4-16,-2 3 0 16,4 8 0-1,2 7 0-15,-2 5 0 0,3 2 0 16,-1 0 0-16,-1 2 0 15,-1-4 0-15,0 0 0 16,0-5 0-16,2-4 0 16,-3-2 0-16,1-5 0 15,2-1 0-15,1-7 0 16,1 1 0-16,-3-4 0 16,-1-1 0-16,0-3 0 15,0-1 0-15,0-2 0 0,-4-4 0 16,0 1 0-16,-3-3 0 15,1 1 0-15,1-2 0 16,-3-2 0 0,1 0 0-16,-4-2 0 0,0 0 0 15,2 0 0-15,-2-16 0 16,5 27 0-16,-5-27-1 16,5 22-9-16,-5-22-2 15,6 18-2-15,-6-18-5 16,0 0-3-16,0 0-5 15,0 0-1-15,0 0 1 16,0 0 2-16,16-9 4 16,-16 9-3-16,2-23 3 0,-4 3 18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31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2982EC-819F-4344-9854-0D08C24765B4}" emma:medium="tactile" emma:mode="ink">
          <msink:context xmlns:msink="http://schemas.microsoft.com/ink/2010/main" type="inkDrawing" rotatedBoundingBox="2679,3402 25643,2896 25695,5257 2731,5763" shapeName="Other"/>
        </emma:interpretation>
      </emma:emma>
    </inkml:annotationXML>
    <inkml:trace contextRef="#ctx0" brushRef="#br0">-13 204 17 0,'7'-17'5'16,"-7"17"1"-16,0 0-3 0,0 0 1 16,-7-18 0-16,7 18 0 15,0 0 0-15,0 0 1 16,-5-18-1-16,5 18 0 16,0 0 1-16,0 0-1 15,0-16-1-15,0 16 1 16,0 0 0-16,0 0 1 15,5-16 0-15,-5 16 0 16,0 0 0-16,0 0 1 16,16-20-1-16,-16 20 1 15,0 0-1-15,20-12 0 16,-20 12 0-16,17-9-1 16,-17 9 0-16,19-11 1 0,-19 11-1 15,24-9 0 1,-24 9 1-16,27-7-1 0,-9 5 0 15,-18 2-1 1,29-4 1-16,-29 4-1 0,30-3 1 16,-30 3-1-16,33-4 0 15,-17 2-1-15,2 2 1 16,0-2-2-16,0 4 1 16,0-2-1-16,0 2 0 15,2-2 0-15,0 2 0 16,2 1-1-16,1-1 1 15,1 2 0-15,3-2-1 16,2 1 1-16,1 1-1 0,1-2 0 16,1 1 1-16,3-3 0 15,1 4-1 1,2-2 1-16,-2 1 0 16,0-1 0-16,0 2 0 0,0-1 0 15,-2 1 1-15,-1-1-1 16,1 3 1-16,-1-3-1 15,-1-1 1-15,-1 2 0 16,1 1 0-16,-3-1 0 16,2 1 0-16,-2 1-1 15,0-1 1-15,-2 0-1 16,1 1 0-16,1-1 1 0,-2 1-1 16,-1-1 0-16,1 2 0 15,3-1-1 1,-1 1 1-16,0-2 0 15,2 4-1-15,-2-2 1 16,0 1 0-16,1 2-1 0,-1-1 1 16,-2 2 0-16,0-2 0 15,0 2 0-15,0 2 0 16,-1-1 1-16,1-1-1 16,0 0 0-16,0 0 1 15,2-1-1-15,0-1 1 16,-2 0-2-16,2 0 1 15,-1 0-1-15,3 0 0 16,-4-1 1-16,4-1-1 16,-4 0-1-16,2 0 1 15,0 0 0-15,-2-1 0 16,0 3 0-16,2-2 1 0,1 0-1 16,-1 2 0-16,2 0 0 15,1-2 0-15,-1 2 0 16,1 2 0-16,3-2 0 15,-3 0 0-15,1 0-1 16,-3 0 2-16,5 2-2 16,-5-2 1-16,3 2 0 15,-1-2 0-15,1-2 1 16,-1 4-2-16,-1-4 1 16,-2-2 1-16,0 2-1 15,0-3 1-15,-2 1-1 16,1 1 0-16,0-1 0 15,-1 1 0-15,0-3 0 0,2 3 0 16,-1 1 0-16,3-2 0 16,0 1 0-16,-1 1 0 15,5-2 0-15,-1 1 0 16,0-1 0-16,2 2 0 16,-1 0 0-16,-1 1 0 15,-2-1 0-15,1 0 0 16,-2 2 0-16,-3-2 0 15,0 2 0-15,-1 0 0 16,-4-2 0-16,1 1 0 16,1-1 0-16,-2 0 0 15,-1 0 0-15,0 0 0 16,-3 1 0-16,1-3 0 0,-2 0 0 16,0 1 0-16,-1 1 0 15,-17-7 0 1,30 13 0-16,-14-6 0 0,1-2 0 15,-17-5 0-15,29 13 0 16,-29-13 0-16,28 12 0 16,-28-12 0-16,28 11 0 15,-28-11 0-15,25 11 0 16,-25-11 0-16,25 13 0 16,-25-13 0-16,29 14 0 15,-13-9 0-15,-16-5 0 16,29 13 0-16,-13-8 0 15,1 3 0-15,1-3 0 16,-18-5 0-16,30 13 0 0,-14-6 0 16,-16-7 0-1,33 14 0-15,-17-8 0 16,0 1 0-16,1-2 0 0,1 2 0 16,0 1 0-16,0-1 0 15,2 0 0-15,-2 2 0 16,2-4 0-16,-2 4 0 15,1-2 0-15,-2 1 0 16,3-1 0-16,-2 2 0 16,0 0 0-16,0 0 0 15,0 0 0-15,0 0 0 16,0 2 0-16,0-1 0 16,-2-1 0-16,2 2 0 0,-18-11 0 15,31 16 0 1,-15-5 0-16,-16-11 0 15,31 18 0-15,-15-9 0 0,-16-9 0 16,31 20 0-16,-15-11 0 16,-16-9 0-16,31 22 0 15,-15-12 0-15,0 3 0 16,0-2 0-16,1-2 0 16,-1 2 0-16,0-1 0 15,0 1 0-15,0-2 0 16,1 2 0-16,-1-2 0 15,2 0 0-15,2 4 0 16,0-4 0-16,0 1 0 16,1 3 0-16,3-2-1 15,-3 0 1-15,1-1 0 0,0-1 0 16,-1 2 0-16,1-2 0 16,0 0 0-16,1 0 0 15,0 0 0-15,1 0 0 16,-1 2 0-16,3 0 0 15,1-1 0-15,-2 1 1 16,2 0-1-16,0 2 0 16,0-3 0-16,-2 1 0 15,3 0 0-15,-3-2 0 0,0 0 0 16,-2 0 0 0,3 0 0-16,-1 0 0 15,0-2 0-15,4 2 0 16,-2 0 0-16,4-2 0 0,-2 2 0 15,1 0 0-15,3-1 0 16,-2-1 0-16,-1 0 0 16,1 0 0-16,0-1 0 15,-1 1 0-15,-1-2 0 16,0 2 0-16,2-1 0 16,-2-1 0-16,-1 2 0 15,1 1 0-15,2-1 0 16,-2 0 0-16,0 0 0 15,0 0 0-15,-1-1 0 16,1 1 0-16,0-2 0 16,2 1 0-16,-4-3 0 15,4 3 0-15,-4-3 0 0,2 3 0 16,-1-1 0-16,0-1 0 16,-1 1 0-16,-2 2 0 15,2-1 0-15,-2-1 0 16,0 1 0-16,2-1 0 15,-1 2 0-15,-3-1 0 16,1 1 0-16,-3-2 0 16,3 2 0-16,-3 2 0 15,1-1 0-15,-2 1 0 16,2 0 0-16,-1 0 0 16,3 0 0-16,-1 0 0 15,1 0 0-15,1-2 0 16,-2 0 0-16,3 0 0 0,-1-1 0 15,0-1 0-15,0 2 0 16,-1 0 0 0,1 2 0-16,-1-2 0 15,-1-1 0-15,0 1 0 0,3 2 0 16,-1-2 0-16,0 2 0 16,2-2 0-16,0 2 0 15,-1 0 0-15,1 2 0 16,0-2 0-16,2-2 0 15,-2 4 0-15,2-4 0 16,-1 1 0-16,0-1 0 16,2-2 0-16,-1 1 0 15,0-3 0-15,0 1 0 0,-2-1 0 16,0-1 0 0,0 2 0-16,0-2 0 15,0-1 0-15,0-1 0 16,-2 2 0-16,1-2 0 0,-1 0 0 15,0 0 0-15,1 0 0 16,-3-2 0-16,2 2 0 16,0-1 0-16,-1 1 0 15,1 0 0-15,-1-4 0 16,-1 4 0-16,2 0 0 16,-1 0 0-16,-2 0 0 15,-1 0 0-15,3 0 0 0,-1 0 0 16,1 2 0-16,3-4 0 15,-2 2 0 1,2 0 0-16,2-2 0 16,1 2 0-16,-1 0 0 15,2 0 0-15,0-2 0 0,-2 2 0 16,-1-1 0-16,1 1 0 16,0-2 0-16,-2 0 0 15,0 0 0-15,0 0 0 16,-1 1 0-16,1-1 0 15,0-2 0-15,-2 2 0 16,2-1 0-16,-2 1 0 16,2 0 0-16,0-1 0 15,1 1 0-15,-3 0 0 16,2 0 0-16,0 0 0 16,0 1 0-16,0-1 0 15,0 0 0-15,4 0 0 0,0 2 0 16,1-2 0-16,0 1 0 15,1-1 0-15,3 0 0 16,0 0 0-16,0 0 0 16,0-1 0-16,2-1 0 15,-2-1 0-15,2 3 0 16,0-3 0-16,0 1 0 16,-2 0 0-16,2-1 0 15,0 1 0-15,-2 3 0 16,2-5 0-16,0 3 0 15,0-3 0-15,-2-1 0 16,3 2 0-16,1-1 0 16,0 1 0-16,-2-2 0 0,3 1 0 15,-3 1 0-15,2 1 0 16,-2 1 0-16,0-3 0 16,-1 1 0-16,1 1 0 15,-2-1 0-15,1 0 0 16,-1-1 0-16,-2 1 0 15,2 1 0-15,-4-3 0 16,1 3 0-16,-2-1 0 16,1 1 0-16,-1 1 0 15,-2-4 0-15,1 3 0 16,-3-1 0-16,2 3 0 16,-2-2 0-16,4 1 0 15,-4-1 0-15,4 0 0 0,-1 3 0 16,3-3 0-16,-2 2 0 15,1-1 0-15,-1-1 0 16,-2 0 0-16,1 4 0 16,-1-3 0-16,0-1 0 15,-2 1 0-15,2-1 0 16,-2-1 0-16,2-1 0 16,0 1 0-16,-4-1 0 15,0 1 0-15,2 0 0 16,-5-3 0-16,1 3 0 15,1-2 0-15,-2 1 0 16,-1-1 0-16,3 0 0 16,-3 0 0-16,5 0 0 0,-3-1 0 15,4 3 0-15,-3 0 0 16,1-1 0-16,0 1 0 16,0 1 0-1,2-1 0-15,0-1 0 0,2 1 0 16,-2 0 0-16,4-1 0 15,0 1 0-15,-1-1 0 16,1-1 0-16,-2 2 0 16,2-1 0-16,-2 1 0 15,-2 0 0-15,1-1 0 16,1-1 0-16,0 2 0 16,0-3 0-16,-2 1 0 0,2-2 0 15,0 2 0-15,0 0 0 16,-4-2 0-1,2 2 0-15,0-1 0 0,-2-1 0 16,1 2 0 0,-3 2 0-16,1-1 0 0,-1-1 0 15,-1 0 0-15,1 2 0 16,-1-3 0-16,1 3 0 16,1-2 0-16,-1-4 0 15,4 2 0-15,0-2 0 16,0 0 0-16,0 1 0 15,-1-3 0-15,-1 1 0 16,-2 1 0-16,1 2 0 0,-4-2 0 16,-2-2 0-1,0 4 0-15,2-1 0 16,0-1 0-16,-1-2 0 16,3 2 0-16,-2-1 0 0,0 1 0 15,1-2 0-15,-1-1 0 16,0 1 0-16,0-1 0 15,-2 1 0-15,0-3 0 16,-2 0 0-16,0 0 0 16,1 0 0-16,-1-1 0 15,0 1 0-15,-1 0 0 16,1 0 0-16,-16 16 0 16,27-33 0-16,-27 33 0 15,29-28 0-15,-13 13 0 16,-16 15 0-16,31-30 0 15,-31 30 0-15,29-27 0 16,-13 14 0-16,0 0 0 0,-16 13 0 16,29-25 0-16,-29 25 0 15,29-21 0-15,-11 10 0 16,-2 0 0-16,-16 11 0 16,31-21 0-16,-31 21 0 15,30-22 0-15,-13 11 0 16,-1 0 0-16,0 2 0 15,0-1 0-15,-16 10 0 16,33-18 0-16,-17 7 0 16,2 2 0-16,0-2 0 15,0 2 0-15,2-2 0 16,-2 0 0-16,0 2 0 16,0 0 0-16,0 0 0 0,2-1 0 15,-4 1 0-15,2 0 0 16,-1 0 0-16,1-2 0 15,0 2 0-15,0-2 0 16,2 0 0-16,-2 2 0 16,0-2 0-16,0-1 0 15,-2 1 0-15,0 0 0 16,0 0 0-16,1 1 0 16,-1-3 0-16,0 2 0 15,2 0 0-15,-2 1 0 16,3-1 0-16,0-2 0 15,1 2 0-15,0-1 0 16,0-1 0-16,0 1 0 0,-2-1 0 16,2-1 0-16,-2 1 0 15,2 1 0-15,1-1 0 16,-1 2 0 0,2-1 0-16,-1-1 0 0,5 0 0 15,-1 3 0-15,0-1 0 16,0-2 0-16,2 2 0 15,-1-1 0-15,-1-1 0 16,2 1 0-16,-2-1 0 16,2-1 0-16,-1 1 0 15,3 0 0-15,-1-1 0 16,-1 3 0-16,2-1 0 16,0 1 0-16,2 2 0 0,0 0 0 15,-1 0 0-15,-1 0 0 16,0-2 0-16,2 2 0 15,-1 0 0 1,1-2 0-16,-2 4 0 0,3-2 0 16,-1 2 0-16,3 0 0 15,-1-1 0-15,1 1 0 16,2 2 0-16,4-1 0 16,0-1 0-16,-3 2 0 15,5-1 0-15,3-1 0 16,2 4 0-16,-2-3 0 15,0 1 0-15,2-1 0 0,2 3 0 16,0-3 0-16,1 3 0 16,-1-1 0-1,1 1 0-15,3 1 0 16,1 0 0-16,0 0 0 0,-4 0 0 16,1 2 0-16,-4-1 0 15,0 1 0-15,-4 0 0 16,-1 0 0-16,-3-4 0 15,-1 4 0-15,0 2 0 16,0-2 0-16,0 0 0 16,0 0 0-16,1 0 0 15,-2 0 0-15,2 0 0 16,-1 0 0-16,2 0 0 0,0 0 0 16,-3 0 0-1,3 2 0-15,-4-1 0 16,4 1 0-16,-6-2 0 15,0 0 0-15,-1 2 0 0,-1-2 0 16,1 0 0-16,-2 2 0 16,-1-2 0-16,-1 2 0 15,0-1 0-15,2 1 0 16,-1 0 0-16,-1 0 0 16,2 0 0-16,-2-1 0 15,1-1 0-15,-1 0 0 16,0 0 0-16,-2 0 0 15,0 2 0-15,0 0 0 16,-1-2 0-16,-1 2 0 16,-2-2 0-16,1 0 0 15,-1 0 0-15,-1 2 0 16,1-2 0-16,-1 1 0 0,3-1 0 16,-3 2 0-16,3-2 0 15,-1 0 0-15,-3 2 0 16,3-2 0-16,-1 0 0 15,1 0 0-15,-1 2 0 16,2-2 0-16,-1 2 0 16,3-1 0-16,-4-1 0 15,3 2 0-15,-1 0 0 16,2-2 0-16,0 0 0 16,-2 2 0-16,4 0 0 15,-4-1 0-15,3-1 0 16,-1 2 0-16,0 2 0 15,-2-2 0-15,-2 1 0 0,1 1 0 16,-1-2 0-16,1 1 0 16,1-1 0-16,0 2 0 15,-1-1 0-15,1 3 0 16,0-3 0-16,2 3 0 16,0-1 0-16,2 0 0 15,-2 1 0-15,2 1 0 16,-2 2 0-16,0-4 0 15,0 3 0-15,2 1 0 16,-2-2 0-16,-1 0 0 16,2 4 0-16,0-2 0 15,-1-2 0-15,1 0 0 16,1 0 0-16,-2 2 0 0,0 0 0 16,2 2 0-16,-3-2 0 15,1 2 0 1,-2 0 0-16,2 1 0 0,-2 1 0 15,2 1 0-15,2-1 0 16,-2 1 0-16,4 1 0 16,-2-3 0-16,1 3 0 15,1-3 0-15,2 1 0 16,-1-2 0-16,-1 0 0 16,3 1 0-16,-1-3 0 15,1 4 0-15,0-2 0 16,0 3 0-16,-1-3 0 0,1 3 0 15,-1-3 0 1,-1 1 0-16,2-3 0 0,1 2 0 16,-1-2 0-16,4-2 0 15,-2 2 0 1,0-1 0-16,4 1 0 0,-1 0 0 16,-1 0 0-16,2-2 0 15,-2 0 0-15,-2 2 0 16,0-4 0-16,0 3 0 15,-3-1 0-15,3 0 0 16,-2-2 0-16,2 3 0 16,0-1 0-16,2-2 0 15,2 2 0-15,-2-1 0 0,1-1 0 16,3 2 0-16,-1-1 0 16,6 1 0-1,-2 0 0-15,2 4 0 16,2-2 0-16,2-2 0 0,-1 4 0 15,1-4 0-15,-3 2 0 16,-3 0 0-16,2-2 0 16,0 1 0-16,-5 1 0 15,-1-2 0-15,1 0 0 16,3 2 0-16,2 0 0 16,-2 0 0-16,5 0 0 15,-1 2 0-15,4-2 0 16,-1 2 0-16,2-1 0 0,-5 1 0 15,-1 2 0 1,1-2 0-16,0-1 0 16,-2 1 0-16,0 0 0 15,-2 0 0-15,-2 0 0 0,4 1 0 16,-4-1 0-16,1 0 0 16,-5 3 0-16,-1-3 0 15,0 1 0-15,-4 3 0 16,-1-1 0-16,-2-1 0 15,-1 1 0-15,-5-1 0 16,3-1 0-16,-5-1 0 16,2 2 0-16,-1-1 0 15,-3-1 0-15,-1-2 0 16,-2 0 0-16,2 0 0 16,-4-2 0-16,2-1 0 15,-18-6 0-15,26 11 0 16,-26-11 0-16,27 9 0 0,-27-9 0 15,21 10 0-15,-21-10 0 16,20 15 0-16,-20-15-11 16,16 12-19-16,-16-12-1 15,0 0-2-15,0 0-1 16,-1 20-2-16,1-20-2 16,0 0 5-16,18-7 25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8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0111A8-2659-4A0E-9750-71FC883E7961}" emma:medium="tactile" emma:mode="ink">
          <msink:context xmlns:msink="http://schemas.microsoft.com/ink/2010/main" type="inkDrawing"/>
        </emma:interpretation>
      </emma:emma>
    </inkml:annotationXML>
    <inkml:trace contextRef="#ctx0" brushRef="#br0">212 94 3 0,'0'0'2'0,"0"0"0"15,-9 16 1-15,9-16 0 16,0 0-1-16,0 0 0 15,-9 16 1-15,9-16 1 16,0 0 0-16,0 0 1 16,0 0 1-16,0 0 0 15,-17-11 2-15,17 11 1 16,0 0-1-16,-10-18 0 16,10 18 0-16,0 0-1 0,-9-20 0 15,9 20-2 1,0 0 0-16,-13-21-1 15,13 21 0-15,0 0 0 16,-22-16 0-16,22 16-1 0,-20-9 0 16,20 9 0-16,-27-4 1 15,27 4-2-15,-28 9 0 16,28-9 0-16,-22 22-1 16,13-6 0-16,0 2 0 15,3 2 0-15,3 1 1 16,3-1 1-16,5-2 2 15,-5-18 0-15,13 29 1 0,-13-29 1 16,22 12-1 0,-22-12 0-16,28-1-1 15,-28 1-1-15,26-17 0 16,-26 17-2-16,21-27-1 16,-13 11 1-16,-1 0-1 0,-4-2 0 15,-3 2 0-15,0 0 0 16,-3-1 0-16,3 17 0 15,-13-25 0-15,13 25-1 16,-18-18 0-16,18 18 1 16,-16-9-1-16,16 9 0 15,-20 6 0-15,20-6 0 16,-16 11-1-16,16-11 1 16,-15 17 0-16,15-17-1 15,-12 27 1-15,12-27 0 16,-4 27 1-16,6-10-1 15,-2-17 1-15,11 25 1 0,-11-25-1 16,18 12 0-16,-18-12 1 16,21 2-1-16,-21-2 0 15,26-9 0-15,-26 9 0 16,18-21 0-16,-18 21 1 16,16-26-1-16,-16 26 0 15,5-30 0-15,-5 30 0 16,-5-31 0-16,5 31 0 15,-9-27-2-15,9 27 1 16,-18-14-1-16,18 14 0 16,-16-2 0-16,16 2 0 15,-18 15 0-15,18-15 0 16,-20 27 0-16,14-11 1 0,1 3 0 16,3-1 0-16,2 2 1 15,4-2 0 1,-4-18 0-16,12 29 1 15,-12-29 0-15,24 14 0 0,-24-14-1 16,29-3 1-16,-29 3-1 16,25-16 0-16,-25 16-1 15,20-24 0-15,-20 24 0 16,5-25-1-16,-5 25 0 16,-7-22 0-16,7 22 0 15,-16-14 0-15,16 14 0 16,-26 0 1-16,26 0-1 15,-30 20-1-15,17-4-3 0,13-16-9 16,-18 36-7-16,18-36-6 16,6 29 1-1,-6-29-1-15,41 2-1 16,-5-15-1-16,15-10 2 0,10-12 7 16,13-11 14-16,11-8 6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9:54.16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DF202F-0405-4B2C-B6D0-3B03EE064202}" emma:medium="tactile" emma:mode="ink">
          <msink:context xmlns:msink="http://schemas.microsoft.com/ink/2010/main" type="writingRegion" rotatedBoundingBox="1378,1932 4263,4829 2429,6655 -455,3758"/>
        </emma:interpretation>
      </emma:emma>
    </inkml:annotationXML>
    <inkml:traceGroup>
      <inkml:annotationXML>
        <emma:emma xmlns:emma="http://www.w3.org/2003/04/emma" version="1.0">
          <emma:interpretation id="{7518569F-5571-4AD4-996D-091AB328B05E}" emma:medium="tactile" emma:mode="ink">
            <msink:context xmlns:msink="http://schemas.microsoft.com/ink/2010/main" type="paragraph" rotatedBoundingBox="2779,3714 94,3719 93,3112 2778,3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46F917-7404-4B9F-872A-A18FEC519A88}" emma:medium="tactile" emma:mode="ink">
              <msink:context xmlns:msink="http://schemas.microsoft.com/ink/2010/main" type="inkBullet" rotatedBoundingBox="654,3718 94,3719 93,3137 652,3136"/>
            </emma:interpretation>
            <emma:one-of disjunction-type="recognition" id="oneOf0">
              <emma:interpretation id="interp0" emma:lang="en-US" emma:confidence="1">
                <emma:literal>x</emma:literal>
              </emma:interpretation>
              <emma:interpretation id="interp1" emma:lang="en-US" emma:confidence="0">
                <emma:literal>X</emma:literal>
              </emma:interpretation>
              <emma:interpretation id="interp2" emma:lang="en-US" emma:confidence="0">
                <emma:literal>+</emma:literal>
              </emma:interpretation>
              <emma:interpretation id="interp3" emma:lang="en-US" emma:confidence="0">
                <emma:literal>XO</emma:literal>
              </emma:interpretation>
              <emma:interpretation id="interp4" emma:lang="en-US" emma:confidence="0">
                <emma:literal>Xo</emma:literal>
              </emma:interpretation>
            </emma:one-of>
          </emma:emma>
        </inkml:annotationXML>
        <inkml:trace contextRef="#ctx0" brushRef="#br0">-1660 98 16 0,'0'0'5'16,"-17"0"0"-16,17 0 0 15,0 0-1-15,0 0 0 16,-18-9 0-16,18 9 0 16,0 0-1-16,0 0 1 15,-7-18 0-15,7 18 0 16,0 0 0-16,0 0 0 0,-7-20 0 15,7 20-1-15,0 0-1 16,0 0 1-16,-4-16-1 16,4 16 2-16,0 0-3 15,0 0 2-15,0 0-2 16,0 0 1-16,18-17-1 16,-18 17 0-16,0 0 0 15,0 0-1-15,0 0 1 16,0 0 0-16,0 0 3 15,0 0 1-15,0 0 3 16,0 0 2-16,13-19 3 16,-13 19 3-16,0 0 3 0,0 0-1 15,0 0-1-15,23 12-3 16,-23-12-1-16,18 20-3 16,-18-20-2-16,28 31-8 15,-9-13 0-15,3 1 0 16,1 3 0-16,6 1 0 15,0 1 0-15,2-1 0 16,0 0 0-16,1-1 0 16,-5 1 0-16,2-1 0 15,-4 0 0-15,-1-1 0 16,-3-3 0-16,-1 2 0 16,-2 0 0-16,-5 0 0 15,3-2 0-15,-5-2 0 0,0 0 0 16,-11-16 0-16,14 29 0 15,-14-29 0-15,9 25-5 16,-9-25-11 0,6 20-8-16,-6-20-5 0,0 0-3 15,0 0 0-15,0 0-1 16,0 0-1-16,0 0 8 16,-8-27 7-16</inkml:trace>
        <inkml:trace contextRef="#ctx0" brushRef="#br0" timeOffset="615.7474">-1289-45 44 0,'-25'15'22'0,"25"-15"1"16,-22 9-3-16,22-9-2 0,-23 14-3 15,23-14 2-15,-20 24-1 16,13-8 0-16,7-16-1 16,-20 34-2-16,9-16 0 15,4 7-3-15,-4-5-2 16,2 5-3-16,-4 0-5 15,1 0 0-15,-3 2 0 16,3 2 0-16,-3-4 0 16,1 1 0-16,-2-1 0 15,1-2 0-15,3 2 0 16,-3-1 0-16,6-3 0 16,-2-3 0-16,1 2 0 15,0-2 0-15,10-18 0 0,-12 27 0 16,12-27-2-16,0 0-10 15,-9 24-9-15,9-24-7 16,0 0-4-16,0 0-1 16,18-18-1-16,-9-4-2 15,14-7 0-15,6-10 16 16</inkml:trace>
      </inkml:traceGroup>
      <inkml:traceGroup>
        <inkml:annotationXML>
          <emma:emma xmlns:emma="http://www.w3.org/2003/04/emma" version="1.0">
            <emma:interpretation id="{A5010991-17F6-4A7D-9CE6-0BADDFDC20F7}" emma:medium="tactile" emma:mode="ink">
              <msink:context xmlns:msink="http://schemas.microsoft.com/ink/2010/main" type="line" rotatedBoundingBox="2779,3636 1632,3639 1631,3109 2778,3107"/>
            </emma:interpretation>
          </emma:emma>
        </inkml:annotationXML>
        <inkml:traceGroup>
          <inkml:annotationXML>
            <emma:emma xmlns:emma="http://www.w3.org/2003/04/emma" version="1.0">
              <emma:interpretation id="{1738CB6D-811E-456B-B9F9-CC8B46C5A22E}" emma:medium="tactile" emma:mode="ink">
                <msink:context xmlns:msink="http://schemas.microsoft.com/ink/2010/main" type="inkWord" rotatedBoundingBox="2234,3637 1632,3639 1631,3109 2233,3108"/>
              </emma:interpretation>
              <emma:one-of disjunction-type="recognition" id="oneOf1">
                <emma:interpretation id="interp5" emma:lang="en-US" emma:confidence="1">
                  <emma:literal>☺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9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'A</emma:literal>
                </emma:interpretation>
              </emma:one-of>
            </emma:emma>
          </inkml:annotationXML>
          <inkml:trace contextRef="#ctx0" brushRef="#br1" timeOffset="-15220.0514">68 94 2 0,'0'0'2'15,"-5"-16"-1"-15,5 16 0 16,0 0 1-16,0 0-1 16,-15-18 0-16,15 18 1 15,0 0-1-15,0 0 0 16,-16-13-1-16,16 13-2 16,0 0-1-16,0 0 0 15,0 0 2-15,-16-14 0 16,16 14 1-16,0 0-1 15,0 0 2-15,0 0 3 16,0 0 0-16,0 0-1 0,-16-16 0 16,16 16-1-16,0 0 0 15,0 0-1-15,0 0 0 16,1-17-1-16,-1 17-1 16,0 0-2-16,0 0-1 15,0 0-1-15,0 0-1 16,0 0 2-16</inkml:trace>
          <inkml:trace contextRef="#ctx0" brushRef="#br0" timeOffset="-11148.6033">-175-1 3 0,'0'0'3'15,"16"-20"-2"-15,-16 20 1 16,0 0-1-16,20-13 1 16,-20 13-2-16,18-7 2 15,-18 7-1-15,18-4-1 16,-18 4 1-16,21-3-1 16,-21 3 0-16,18-4 1 15,-18 4-1-15,17-3 0 0,-17 3-1 16,0 0 1-16,21-8 0 15,-21 8 0-15,0 0-1 16,17-5 1-16,-17 5-1 16,0 0 0-16,0 0 0 15,0 0 1-15,0 0-1 16,0 0 0-16,0 0 1 16,0 0-1-16,0 0 1 15,0 0 0-15,0 0 1 0,0 0-1 16,0 0 1-1,0 18 0-15,0-18-1 16,0 0 1-16,0 0 1 16,0 0-1-16,0 0 0 0,0 0-2 15,0 0-1-15,-4 16 1 16,4-16 2-16,0 0 1 16,0 0 2-16,0 0 0 15,0 0 1-15,0 0 3 16,0 0 3-16,0 0 0 15,0 0-1-15,0 0 0 16,0 0 0-16,0 0 0 16,0 0 1-16,0 0 1 15,0 0 0-15,-4 16 0 16,4-16 1-16,0 0 0 16,-1 20 2-16,1-20 1 15,0 0-2-15,-9 20-2 0,9-20-2 16,-2 23-1-16,2-6-2 15,0-17-7-15,-2 30 0 16,0-14 0-16,4 4 0 16,-4 2 0-16,0-1 0 15,2 1 0-15,2-1 0 16,0 1 0-16,-2 0 0 16,0-1 0-16,2 1 0 15,0-6 0-15,-2 2 0 16,1-2 0-16,-1-16 0 15,-1 29 0-15,1-29 0 16,0 25 0-16,0-25 0 0,0 20 0 16,0-20 0-16,1 16 0 15,-1-16 0-15,0 0 0 16,0 0 0-16,0 0 0 16,0 0 0-16,0 0 0 15,0 0 0-15,0 0 0 16,0 0 0-16,18-23 0 15,-18 23 0-15,0-31 0 16,2 15 0-16,0 0 0 16,0-4 0-16,-2 0 0 15,0-1 0-15,3-3 0 16,1 1 0-16,0-2 0 16,1-1 0-16,-1 1 0 0,1 0 0 15,4 0 0-15,-2 2 0 16,2 1 0-16,-1 0 0 15,-1 3 0 1,0 1 0-16,0 0 0 0,-7 18 0 16,15-29 0-16,-15 29 0 15,18-22 0-15,-18 22 0 16,23-14 0-16,-23 14 0 16,25-7 0-16,-25 7 0 15,28 0 0-15,-28 0 0 16,27 7 0-16,-27-7 0 15,28 16 0-15,-28-16 0 16,26 29 0-16,-17-8 0 0,2 1 0 16,-2 3 0-16,1 0 0 15,-1 2 0 1,-5 2 0-16,1 0 0 16,1-2 0-16,-3 0 0 0,1-2 0 15,-2-2 0-15,0 3 0 16,-1-3 0-16,1-3 0 15,0 0 0-15,-2-2 0 16,2 0 0-16,0-2 0 16,-2-16 0-16,0 25 0 15,0-25 0-15,3 18 0 16,-3-18 0-16,0 0 0 16,0 0 0-16,0 0 0 0,0 0 0 15,17 13-3-15,-17-13-16 16,0 0-6-1,0 0-5-15,0-17-1 16,0 17-1-16,-6-19 0 0,6 19-1 16,-12-29 9-16,12 29 9 15,-15-31 7-15,4 15 6 16</inkml:trace>
          <inkml:trace contextRef="#ctx0" brushRef="#br0" timeOffset="-10682.7448">52 315 18 0,'-22'11'12'0,"22"-11"2"0,0 0 4 15,0 0 1-15,-16 5 2 16,16-5 0-16,0 0-3 15,20-3-1-15,-20 3-1 16,20-4-2-16,-20 4 1 16,25-2-2-16,-25 2-2 15,27 0-1-15,-27 0-2 16,31 2-1-16,-31-2-4 0,32 4-3 16,-15-2 0-1,2-1 0-15,-1 1 0 16,2 0 0-16,-2-2 0 15,2 0 0-15,0 0 0 0,-2 2 0 16,0-4 0-16,-2 4 0 16,-16-2 0-16,29-4 0 15,-29 4 0-15,24-3 0 16,-24 3 0-16,0 0-4 16,21 0-16-16,-21 0-7 15,0 0-6-15,0 0 2 16,0 0-1-16,-20 12-2 15,20-12 1-15,0 0 8 16,-19-3 10-16,19 3 15 16</inkml:trace>
        </inkml:traceGroup>
        <inkml:traceGroup>
          <inkml:annotationXML>
            <emma:emma xmlns:emma="http://www.w3.org/2003/04/emma" version="1.0">
              <emma:interpretation id="{EB73D6EB-63F9-4D82-A122-7E3C7F2D00EE}" emma:medium="tactile" emma:mode="ink">
                <msink:context xmlns:msink="http://schemas.microsoft.com/ink/2010/main" type="inkWord" rotatedBoundingBox="2779,3509 2561,3510 2560,3316 2778,3315"/>
              </emma:interpretation>
              <emma:one-of disjunction-type="recognition" id="oneOf2">
                <emma:interpretation id="interp10" emma:lang="en-US" emma:confidence="0">
                  <emma:literal>☺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8</emma:literal>
                </emma:interpretation>
                <emma:interpretation id="interp13" emma:lang="en-US" emma:confidence="0">
                  <emma:literal>€</emma:literal>
                </emma:interpretation>
                <emma:interpretation id="interp14" emma:lang="en-US" emma:confidence="0">
                  <emma:literal>¢</emma:literal>
                </emma:interpretation>
              </emma:one-of>
            </emma:emma>
          </inkml:annotationXML>
          <inkml:trace contextRef="#ctx0" brushRef="#br0" timeOffset="79024.7334">878 196 10 0,'0'0'5'16,"-21"-16"1"-16,21 16 0 0,-16 0 2 15,16 0-2-15,-24 2-1 16,24-2 0-16,-23 6 0 16,23-6-1-16,-20 10 0 15,20-10 0-15,-16 15 1 16,16-15 1-16,-4 21-1 15,4-21-1-15,11 22 1 16,-11-22-1-16,20 20-1 16,-20-20 0-16,30 14-1 15,-12-9 0-15,-1-3 0 16,-17-2 0-16,28 0 0 16,-28 0 0-16,24-7 0 15,-24 7-1-15,16-11 1 0,-16 11-1 16,0 0-1-16,7-21 1 15,-7 21-1-15,0-18 0 16,0 18 1-16,-3-20-1 16,3 20 0-16,-9-18 0 15,9 18 1-15,0 0-1 16,-18-14 0-16,18 14 0 16,0 0 0-16,-20 7 0 15,20-7 1-15,-15 18-2 16,15-18 1-16,-9 23 0 15,9-23-1-15,-3 29 1 16,3-29 0-16,7 27 0 16,-7-27-1-16,11 20 1 0,-11-20 1 15,16 12 0-15,-16-12 0 16,0 0 0 0,20 4 1-16,-20-4-1 15,0 0 1-15,16-18-1 0,-16 18 0 16,7-20 0-16,-7 20 0 15,0-25-1-15,0 25 1 16,-11-27-1-16,11 27 1 16,-18-27-1-16,18 27 0 15,-28-22 0-15,11 15 0 16,-1 4 0-16,0 3 0 16,2 3-1-16,16-3 1 0,-27 18 0 15,27-18-1-15,-13 29 0 16,13-29 1-16,2 29-1 15,-2-29 1 1,20 23-1-16,-20-23 1 0,31 16 0 16,-13-12 0-16,2-4 0 15,-1-4 0-15,1-1 0 16,-2-6 0-16,-1-2 0 16,-1-3-1-16,-2-2 1 15,-3-2-1-15,-6 2 1 16,-3 2-1-16,-4 0 1 15,2 16-3-15,-14-23 1 16,14 23-2-16,-31-7-1 0,13 7-2 16,0 5-2-1,2 0-1-15,16-5-3 16,-23 18-1-16,23-18 0 16,-8 17 1-16,8-17 1 0,0 0 0 15,20 7 2-15,-20-7 10 16</inkml:trace>
          <inkml:trace contextRef="#ctx0" brushRef="#br0" timeOffset="90616.1745">817 297 3 0,'0'0'3'16,"0"0"1"-16,0 0 0 16,0 0 0-16,0 0 1 15,0 0 0-15,0 0 3 16,0 0-3-16,-11-18 0 15,11 18-1-15,0 0-1 16,0 0 0-16,9-16 0 16,-9 16-1-16,0 0 0 0,0 0 1 15,0 0 0 1,0 0-1-16,-2-16 1 16,2 16 0-16,0 0 0 15,0 0-1-15,0 0 1 0,0 0-1 16,0 0-1-16,0 0 1 15,0 0-1-15,0 0-2 16,0 0-4-16,0 0-3 16,0 0-3-16,0 0-1 15,11 16-1-15,-11-16 0 16,0 0-2-16,0 0 3 16</inkml:trace>
        </inkml:traceGroup>
      </inkml:traceGroup>
    </inkml:traceGroup>
    <inkml:traceGroup>
      <inkml:annotationXML>
        <emma:emma xmlns:emma="http://www.w3.org/2003/04/emma" version="1.0">
          <emma:interpretation id="{E97096E0-6736-41EB-A7D5-BC48AC6B471D}" emma:medium="tactile" emma:mode="ink">
            <msink:context xmlns:msink="http://schemas.microsoft.com/ink/2010/main" type="paragraph" rotatedBoundingBox="476,4125 2073,4226 2023,5009 426,4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A482F8-7127-4F8B-BD6A-EB492603C2BB}" emma:medium="tactile" emma:mode="ink">
              <msink:context xmlns:msink="http://schemas.microsoft.com/ink/2010/main" type="line" rotatedBoundingBox="476,4125 2073,4226 2023,5009 426,4908"/>
            </emma:interpretation>
          </emma:emma>
        </inkml:annotationXML>
        <inkml:traceGroup>
          <inkml:annotationXML>
            <emma:emma xmlns:emma="http://www.w3.org/2003/04/emma" version="1.0">
              <emma:interpretation id="{2E581F0D-354E-4293-A661-2101556A24CE}" emma:medium="tactile" emma:mode="ink">
                <msink:context xmlns:msink="http://schemas.microsoft.com/ink/2010/main" type="inkWord" rotatedBoundingBox="476,4125 2073,4226 2023,5009 426,4908"/>
              </emma:interpretation>
              <emma:one-of disjunction-type="recognition" id="oneOf3">
                <emma:interpretation id="interp15" emma:lang="en-US" emma:confidence="0">
                  <emma:literal>equal</emma:literal>
                </emma:interpretation>
                <emma:interpretation id="interp16" emma:lang="en-US" emma:confidence="0">
                  <emma:literal>equil</emma:literal>
                </emma:interpretation>
                <emma:interpretation id="interp17" emma:lang="en-US" emma:confidence="0">
                  <emma:literal>equit</emma:literal>
                </emma:interpretation>
                <emma:interpretation id="interp18" emma:lang="en-US" emma:confidence="0">
                  <emma:literal>equiv</emma:literal>
                </emma:interpretation>
                <emma:interpretation id="interp19" emma:lang="en-US" emma:confidence="0">
                  <emma:literal>equip</emma:literal>
                </emma:interpretation>
              </emma:one-of>
            </emma:emma>
          </inkml:annotationXML>
          <inkml:trace contextRef="#ctx0" brushRef="#br0" timeOffset="-4095.8903">-1200 1183 36 0,'-20'16'15'16,"20"-16"1"-16,0 0-2 16,0 0 0-16,0 0 1 15,0 0 3-15,0 0 1 16,0 0 0-16,12-22 0 16,-12 22-2-16,0 0-2 15,0 0-2-15,0 0-3 0,0 0-4 16,0 0-1-16,0 0-3 15,17 0-2-15,-17 0 0 16,0 0 0 0,20 7 0-16,-20-7 0 15,23 2 1-15,-23-2-1 0,25 0-1 16,-25 0 1-16,24-5 1 16,-24 5-1-16,16-9 0 15,-16 9 0-15,0 0 0 16,11-16 0-16,-11 16 0 15,0 0 0-15,-2-18 0 16,2 18 0-16,-7-17 0 16,7 17 0-16,-15-16 0 0,15 16 0 15,-23-18-1-15,5 11 1 16,0 0 0 0,2 1 0-16,-4 1 0 15,2 0 0-15,0 1 1 0,1 0-1 16,17 4 0-16,-27-1 0 15,27 1 1-15,-20 7-2 16,20-7 1-16,-19 14 0 16,19-14 0-16,-17 25 0 15,10-8-1-15,2 2 0 16,1 1 1-16,2 0 0 16,4 0 0-16,4 3 0 15,1-1 0-15,4-3 0 16,5 3 0-16,0-4 0 15,0 0-1-15,2 0 1 16,2-4 0-16,2-5 0 16,0 2 0-16,1-4 0 0,-5-5-6 15,6 7-7-15,-8-12-5 16,9 10-7-16,-9-11-3 16,4 10-5-16,-20-6 0 15,34-4 0-15,-34 4 4 16,29-13 6-16</inkml:trace>
          <inkml:trace contextRef="#ctx0" brushRef="#br0" timeOffset="-2975.9707">-708 1206 43 0,'0'0'15'15,"0"0"1"-15,-14-18-1 16,14 18-1-16,-18-14 0 15,18 14-1-15,-18-11-1 16,18 11-1-16,-22-7-2 16,22 7-1-16,-25-6-1 0,25 6-2 15,-22 0-2-15,22 0-1 16,-23 7 0-16,23-7-2 16,-24 9 1-16,24-9-1 15,-21 17 0-15,21-17 0 16,-18 21 0-16,18-21 0 15,-15 27 0-15,15-27 0 16,-7 31 1-16,7-31-1 16,5 27 1-16,-5-27 0 15,9 25 2-15,-9-25 0 16,15 18 2-16,-15-18 1 16,18 12 1-16,-18-12-1 15,20 9 1-15,-20-9-1 0,23 4 0 16,-23-4-3-16,22-2-1 15,-22 2 0-15,23-3-2 16,-23 3 0 0,17-6 0-16,-17 6 0 0,0 0 0 15,16-7 1-15,-16 7-1 16,0 0 0-16,0 0 0 16,0 0 0-16,0 0-1 15,0 0 1-15,0 0 0 16,0 0 0-16,-11 22 0 15,11-22 0-15,-13 19 0 16,13-19 0-16,-12 29 0 0,3-13 0 16,1 2 0-16,3 0 0 15,1 0-1 1,-1 2 1-16,1 2 0 0,-1-2 0 16,1 1 0-16,1 3 0 15,-1-5-1-15,2 3 1 16,-3-4 0-16,7 2 1 15,-2-4-1-15,3 0 0 16,-3-16 0-16,11 29 1 16,-11-29-1-16,18 20 1 15,-18-20 0-15,24 14-1 16,-8-10 1-16,0-4-1 16,6-4 1-16,1-1 0 15,-1-4-1-15,5 0 0 16,-2-4 0-16,1 1-1 15,-8-3 2-15,0 1-2 16,-6-2 1-16,-12 16-2 0,16-29 2 16,-14 13-1-16,-4-1 1 15,-5-1-1-15,-2 0 1 16,-3 2 0-16,-5-4-1 16,-2 1 1-16,-3-1 0 15,-2 2-1-15,-1-2 1 16,2 4 0-16,3 1 0 15,0 1 0-15,20 14 0 16,-22-16 0-16,22 16 0 16,0 0-3-16,0 0-8 15,0 0-5-15,0 0-6 16,22-15-4-16,-2 17-3 16,-2-7-4-16,4 5 2 0,-3-6 2 15,1 3 7-15,0-1 5 16</inkml:trace>
          <inkml:trace contextRef="#ctx0" brushRef="#br0" timeOffset="-2452.133">-571 1321 66 0,'0'0'25'15,"-16"0"2"-15,16 0 0 16,0 0-3-16,0 0-2 0,0 0-4 16,-3 23-4-16,3-23-4 15,7 18-3-15,-7-18-2 16,12 27-3-16,-1-10-2 16,0-1 0-16,0 0 0 15,0 0 1-15,-11-16-1 16,27 29 0-16,-27-29 0 15,25 18 1-15,-25-18-1 16,27 9 0-16,-27-9 1 16,27-2-1-16,-27 2 1 15,25-12-1-15,-25 12 1 16,28-22-1-16,-18 6 0 16,1 0 1-16,-4-4-1 0,-1-2 0 15,-3 1 0-15,-1-5 0 16,-4-1 1-16,-1 2-2 15,-1 2 2-15,-3-1-2 16,2 6 1-16,-1 2 0 16,6 16-3-16,-14-19-1 15,14 19-4-15,0 0-4 16,0 0-5-16,0 0-5 16,0 0-4-16,0 0-2 15,29 21-2-15,-13-17 1 16,6-1 4-16,1-3 4 15,2 0 5-15,0-2 5 0</inkml:trace>
          <inkml:trace contextRef="#ctx0" brushRef="#br0" timeOffset="-2211.9559">-175 1262 74 0,'-20'27'26'16,"16"-9"7"-16,4-18-5 15,-3 32-4-15,1-16-5 16,13 6-2-16,-11-22-5 16,16 34-1-16,-16-34-6 15,21 23-5-15,-21-23-4 16,19 15-9-16,-19-15-8 0,21 0-6 16,-21 0-3-16,20-11-3 15,-20 11 0 1,18-25 1-16,-9 7 2 15,-4-2 10-15</inkml:trace>
          <inkml:trace contextRef="#ctx0" brushRef="#br0" timeOffset="-2059.8107">-134 1127 30 0,'0'0'6'0,"0"0"-1"16,6-18-9-16,-6 18-2 15,16-9-2-15,-16 9 0 0,27-15 0 16,-27 15 2 0</inkml:trace>
          <inkml:trace contextRef="#ctx0" brushRef="#br0" timeOffset="-1699.3431">52 1031 78 0,'0'22'28'0,"0"-22"4"15,5 32-5-15,-3-14-3 16,9 8-2-16,-7-5-6 16,8 6-4-16,-3-2-4 15,2 0-2-15,-2 2-6 16,0-3 0-16,-2-1-1 15,1-1 1-15,-1-4 0 0,-4 0-1 16,3-2 1-16,-6-16 0 16,11 27-1-16,-11-27 1 15,9 25-1-15,-9-25-1 16,11 20-7-16,-11-20-7 16,0 0-6-16,10 16-4 15,-10-16-4-15,0 0-3 16,20 2 1-16,-20-2 1 15,0 0 6-15,25-20 7 16</inkml:trace>
        </inkml:traceGroup>
      </inkml:traceGroup>
    </inkml:traceGroup>
    <inkml:traceGroup>
      <inkml:annotationXML>
        <emma:emma xmlns:emma="http://www.w3.org/2003/04/emma" version="1.0">
          <emma:interpretation id="{5BFD5074-D0C6-43C4-B15A-4A1036FBE8CC}" emma:medium="tactile" emma:mode="ink">
            <msink:context xmlns:msink="http://schemas.microsoft.com/ink/2010/main" type="paragraph" rotatedBoundingBox="1584,5020 2822,6263 2429,6655 1191,5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D44D46-6CD9-42E0-AD0E-E8A538E04348}" emma:medium="tactile" emma:mode="ink">
              <msink:context xmlns:msink="http://schemas.microsoft.com/ink/2010/main" type="inkBullet" rotatedBoundingBox="1584,5020 2098,5536 1705,5928 1191,5411"/>
            </emma:interpretation>
            <emma:one-of disjunction-type="recognition" id="oneOf4">
              <emma:interpretation id="interp20" emma:lang="en-US" emma:confidence="0">
                <emma:literal>-A</emma:literal>
              </emma:interpretation>
              <emma:interpretation id="interp21" emma:lang="en-US" emma:confidence="0">
                <emma:literal>'A</emma:literal>
              </emma:interpretation>
              <emma:interpretation id="interp22" emma:lang="en-US" emma:confidence="0">
                <emma:literal>~A</emma:literal>
              </emma:interpretation>
              <emma:interpretation id="interp23" emma:lang="en-US" emma:confidence="0">
                <emma:literal>"A</emma:literal>
              </emma:interpretation>
              <emma:interpretation id="interp24" emma:lang="en-US" emma:confidence="0">
                <emma:literal>AA</emma:literal>
              </emma:interpretation>
            </emma:one-of>
          </emma:emma>
        </inkml:annotationXML>
        <inkml:trace contextRef="#ctx0" brushRef="#br0" timeOffset="-6928.5913">-616 2230 28 0,'0'0'17'0,"0"0"6"15,0 0-1-15,24 3 3 16,-24-3 1-16,18-3-2 16,-18 3-2-16,20-6-3 0,-20 6-4 15,23-5-3-15,-23 5-4 16,25-5-5-16,-25 5-2 15,26 0-1-15,-26 0 0 16,18 0 0-16,-18 0 0 16,21 3 0-16,-21-3 0 15,0 0-1-15,22 13 1 16,-22-13 0-16,0 0 0 16,22 14-1-16,-22-14-3 15,0 0-10-15,12 16-6 16,-12-16-6-16,0 0-3 15,0 0-4-15,6 22 1 16,-6-22-1-16,0 0 4 0,0 0 9 16</inkml:trace>
        <inkml:trace contextRef="#ctx0" brushRef="#br0" timeOffset="-5927.9006">-100 2158 46 0,'0'0'26'0,"0"-16"6"15,0 16-1-15,0 0-4 16,0 0-3-16,0 0-3 15,-3 16-4-15,3-16-5 16,-2 20-5-16,2-4-5 16,2 0-2-16,-2 4 0 15,5-1 0-15,-5 1-1 16,2 2 1-16,2-2-1 0,-3-1 1 16,1 3 0-16,2-2-1 15,-4-2 1-15,-2 0 0 16,0-2-1-16,2 0 1 15,0-16 0-15,-3 25 0 16,3-25 0-16,0 0 0 16,-2 18 0-16,2-18 0 15,0 0 0-15,0 0 0 16,0 0 0-16,0 0 1 16,0 0-1-16,0 0 0 15,0-19 1-15,0 19-1 16,-2-20 0-16,2 20 1 15,-4-29-1-15,4 11 0 0,0 0 0 16,2-2 1-16,-2-1-1 16,4-1 0-16,1 0 0 15,-1 1 0-15,1-1 1 16,2 1-1-16,-1 3 0 16,1 0 0-16,-7 18 0 15,18-29 0-15,-18 29 0 16,22-22-1-16,-22 22 1 15,27-12 0-15,-27 12 0 16,27-6 0-16,-27 6 0 16,25 6 0-16,-25-6 1 15,24 14-1-15,-24-14 0 16,23 24 0-16,-23-24-1 0,18 30 1 16,-5-14 0-16,-2 0 0 15,-2 2-1-15,-2 2 1 16,2 0 0-16,-4-2-1 15,3 0 1-15,-3 2 0 16,-3-4-1-16,1 0 1 16,-3 0 0-16,0-16 0 15,2 26-1-15,-2-26 2 16,2 16-2-16,-2-16 1 16,0 0 0-16,-5 16-1 15,5-16-9-15,0 0-8 16,0 0-5-16,0 0-5 15,0 0-3-15,0 0 0 0,0 0-2 16,-22-22 1-16,22 22 9 16</inkml:trace>
        <inkml:trace contextRef="#ctx0" brushRef="#br0" timeOffset="-5603.7235">-71 2359 58 0,'0'0'22'0,"26"-2"0"0,-8 1-4 16,-2-7-2-1,5 5-2-15,-1-3-4 0,-2 3-2 16,-18 3-2-16,26-7-4 16,-26 7-1-16,16-2-2 15,-16 2-6-15,0 0-6 16,0 0-7-16,0 0-5 16,0 0 0-16,0 0-1 15,0 0 0-15,0 0-1 16</inkml:trace>
      </inkml:traceGroup>
      <inkml:traceGroup>
        <inkml:annotationXML>
          <emma:emma xmlns:emma="http://www.w3.org/2003/04/emma" version="1.0">
            <emma:interpretation id="{3D034D02-50F4-4D5B-8C1D-D55FC15B4E6C}" emma:medium="tactile" emma:mode="ink">
              <msink:context xmlns:msink="http://schemas.microsoft.com/ink/2010/main" type="line" rotatedBoundingBox="2494,6238 2670,6415 2502,6582 2326,6405"/>
            </emma:interpretation>
          </emma:emma>
        </inkml:annotationXML>
        <inkml:traceGroup>
          <inkml:annotationXML>
            <emma:emma xmlns:emma="http://www.w3.org/2003/04/emma" version="1.0">
              <emma:interpretation id="{09A27280-06D5-45B0-96F6-E34FFB5F157C}" emma:medium="tactile" emma:mode="ink">
                <msink:context xmlns:msink="http://schemas.microsoft.com/ink/2010/main" type="inkWord" rotatedBoundingBox="2366,6367 2373,6374 2333,6412 2326,6405">
                  <msink:destinationLink direction="to" ref="{5351CB37-AE0F-4C65-86F9-B6227ABF671A}"/>
                </msink:context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•</emma:literal>
                </emma:interpretation>
                <emma:interpretation id="interp28" emma:lang="en-US" emma:confidence="0">
                  <emma:literal>p</emma:literal>
                </emma:interpretation>
                <emma:interpretation id="interp2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815.8851">523 3227 30 0,'0'0'12'16,"0"0"-4"-16,11-17-2 15,-11 17 0-15,0 0-1 0,16-10 0 16,-16 10 0-16,0 0-1 16,0 0 0-16,16-8 0 15,-16 8 0-15,0 0-1 16,0 0-2-16,0 0 0 16,0 0 0-16,0 0-1 15,0 0-4-15,0 0-3 16,0 0-3-16,0 0-5 15,0 0 1-15,-16 11-4 16,16-11-1-16,0 0 8 16</inkml:trace>
        </inkml:traceGroup>
        <inkml:traceGroup>
          <inkml:annotationXML>
            <emma:emma xmlns:emma="http://www.w3.org/2003/04/emma" version="1.0">
              <emma:interpretation id="{75E787B9-49D8-4A29-ADC7-F78324BCB4E5}" emma:medium="tactile" emma:mode="ink">
                <msink:context xmlns:msink="http://schemas.microsoft.com/ink/2010/main" type="inkWord" rotatedBoundingBox="2621,6366 2670,6415 2588,6497 2539,6448"/>
              </emma:interpretation>
              <emma:one-of disjunction-type="recognition" id="oneOf6">
                <emma:interpretation id="interp30" emma:lang="en-US" emma:confidence="0">
                  <emma:literal>-</emma:literal>
                </emma:interpretation>
                <emma:interpretation id="interp31" emma:lang="en-US" emma:confidence="0">
                  <emma:literal>_</emma:literal>
                </emma:interpretation>
                <emma:interpretation id="interp32" emma:lang="en-US" emma:confidence="0">
                  <emma:literal>1</emma:literal>
                </emma:interpretation>
                <emma:interpretation id="interp33" emma:lang="en-US" emma:confidence="0">
                  <emma:literal>.</emma:literal>
                </emma:interpretation>
                <emma:interpretation id="interp3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4244.6588">732 3266 20 0,'0'0'12'0,"0"0"-2"15,18-9-2-15,-18 9 0 16,0 0 1-16,0 0 1 15,18-9 0-15,-18 9-1 16,0 0-1-16,18-5 0 0,-18 5-2 16,0 0-1-16,20-4-1 15,-20 4 0-15,16-3-1 16,-16 3-1 0,0 0 1-16,22-2 1 0,-22 2-1 15,0 0 0-15,16-4 0 16,-16 4-1-16,0 0 0 15,0 0-1-15,0 0-1 16,0 0-5-16,0 0-6 16,0 0-4-16,0 0-4 15,0 0-4-15,-9 16 0 16,9-16-1-16,-18 6 2 0,18-6 8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1.2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9094F3-72F1-4A5E-AD43-DF4ADE760CF5}" emma:medium="tactile" emma:mode="ink">
          <msink:context xmlns:msink="http://schemas.microsoft.com/ink/2010/main" type="writingRegion" rotatedBoundingBox="6996,4359 7175,4359 7175,4517 6996,4517"/>
        </emma:interpretation>
      </emma:emma>
    </inkml:annotationXML>
    <inkml:traceGroup>
      <inkml:annotationXML>
        <emma:emma xmlns:emma="http://www.w3.org/2003/04/emma" version="1.0">
          <emma:interpretation id="{80F31213-EB8F-4DD7-8628-FF3BBCA43CBD}" emma:medium="tactile" emma:mode="ink">
            <msink:context xmlns:msink="http://schemas.microsoft.com/ink/2010/main" type="paragraph" rotatedBoundingBox="6996,4359 7175,4359 7175,4517 6996,4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7E9F99-56C4-4D40-BCA5-DDDADDA410A8}" emma:medium="tactile" emma:mode="ink">
              <msink:context xmlns:msink="http://schemas.microsoft.com/ink/2010/main" type="line" rotatedBoundingBox="6996,4359 7175,4359 7175,4517 6996,4517"/>
            </emma:interpretation>
          </emma:emma>
        </inkml:annotationXML>
        <inkml:traceGroup>
          <inkml:annotationXML>
            <emma:emma xmlns:emma="http://www.w3.org/2003/04/emma" version="1.0">
              <emma:interpretation id="{6E2B11FD-4F1C-4795-86C3-200F34C78534}" emma:medium="tactile" emma:mode="ink">
                <msink:context xmlns:msink="http://schemas.microsoft.com/ink/2010/main" type="inkWord" rotatedBoundingBox="6996,4359 7175,4359 7175,4517 6996,451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5310 1253 2 0,'0'0'3'16,"0"0"-1"-16,0 0 1 16,18 1 1-16,-18-1 1 15,0 0 1-15,0 0-1 16,18-9-1-16,-18 9 0 15,0 0 0-15,0 0 0 0,16-9 1 16,-16 9 0-16,0 0 0 16,0 0 1-16,0 0 0 15,0 0-1-15,6-19 1 16,-6 19 0-16,0 0-1 16,0 0 0-16,-6-20 1 15,6 20-1-15,0 0 0 16,0 0 0-16,-10-20 0 15,10 20 0-15,-17 0-1 16,17 0 0-16,-23 2-1 16,23-2 0-16,-24 9 0 15,24-9 0-15,-23 14 0 16,23-14 0-16,-20 16 1 0,20-16-2 16,-11 20 1-16,11-20-1 15,0 0 1-15,0 20 0 16,0-20 0-1,0 0 0-15,17 9 0 0,-17-9 0 16,18 2 0-16,-18-2 0 16,19 0-1-16,-19 0-1 15,22-4-1-15,-22 4 1 16,20-3 0-16,-20 3-1 16,18-9 0-16,-18 9 1 15,0 0-1-15,14-17 1 16,-14 17-1-16,0 0 0 15,-9-21 0-15,9 21 0 0,-18-13 0 16,18 13 0-16,-23-12 0 16,23 12-1-1,-27-9 1-15,27 9 0 16,-25-4 1-16,25 4-1 0,-24 0 0 16,24 0 0-16,-20 6 0 15,20-6 0-15,-16 10 0 16,16-10-1-16,-9 16 1 15,9-16 1-15,-2 22-1 16,2-22 0-16,4 25 0 16,-4-25 1-16,9 27-1 15,-9-27 1-15,12 25 0 0,-12-25 0 16,18 18 0 0,-18-18 1-16,20 9 0 0,-20-9-1 15,20 0 1 1,-20 0-1-16,22-10 1 0,-22 10-1 15,14-18-1-15,-14 18 1 16,7-22-1-16,-7 22-1 16,0-27 1-16,0 27-1 15,-5-23 0-15,5 23 0 16,-11-22 1-16,11 22-1 16,-11-18 0-16,11 18 0 15,-16-11-1-15,16 11 1 16,-16-5 0-16,16 5 0 15,-16 4 0-15,16-4 0 16,0 0 1-16,-18 14-1 16,18-14 1-16,-6 23 0 15,6-23-1-15,2 27 1 0,-2-27 0 16,9 27 0-16,-9-27-1 16,16 24 1-16,-16-24 0 15,18 14 0-15,-18-14 1 16,18 4-1-16,-18-4 0 15,18-4 0-15,-18 4 1 16,0 0-1-16,17-25-1 16,-17 25-1-16,5-20-2 15,-5 20-1-15,-7-23-1 16,7 23-3-16,-11-22-2 16,11 22-2-16,-20-13-1 15,20 13 0-15,-23-7-1 16,23 7-1-16,-24 2-1 0,24-2 0 15,-16 7 3-15,16-7 2 16,0 0 0-16,-2 18 2 16,2-18 2-16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6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D2E8AE-E8C9-44DF-8EE7-FD3F2425AB12}" emma:medium="tactile" emma:mode="ink">
          <msink:context xmlns:msink="http://schemas.microsoft.com/ink/2010/main" type="writingRegion" rotatedBoundingBox="11417,5343 11668,5343 11668,5563 11417,5563"/>
        </emma:interpretation>
      </emma:emma>
    </inkml:annotationXML>
    <inkml:traceGroup>
      <inkml:annotationXML>
        <emma:emma xmlns:emma="http://www.w3.org/2003/04/emma" version="1.0">
          <emma:interpretation id="{FE8A20B9-073B-47D7-8806-87CC3B53DE8A}" emma:medium="tactile" emma:mode="ink">
            <msink:context xmlns:msink="http://schemas.microsoft.com/ink/2010/main" type="paragraph" rotatedBoundingBox="11417,5343 11668,5343 11668,5563 11417,5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145935-6E8C-403B-B5E8-8141223034F1}" emma:medium="tactile" emma:mode="ink">
              <msink:context xmlns:msink="http://schemas.microsoft.com/ink/2010/main" type="line" rotatedBoundingBox="11417,5343 11668,5343 11668,5563 11417,5563"/>
            </emma:interpretation>
          </emma:emma>
        </inkml:annotationXML>
        <inkml:traceGroup>
          <inkml:annotationXML>
            <emma:emma xmlns:emma="http://www.w3.org/2003/04/emma" version="1.0">
              <emma:interpretation id="{31349EF0-E01A-4733-9349-6BF5E94F07B1}" emma:medium="tactile" emma:mode="ink">
                <msink:context xmlns:msink="http://schemas.microsoft.com/ink/2010/main" type="inkWord" rotatedBoundingBox="11417,5343 11668,5343 11668,5563 11417,5563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9718 2271 7 0,'-16'-5'7'0,"16"5"0"16,0 0 1-16,0 0 0 15,-16-8-1-15,16 8 4 16,0 0 0-16,-2-16-1 0,2 16-1 16,0 0 0-16,9-23 0 15,-9 23-1-15,0 0 0 16,11-20-2-16,-11 20 0 15,0 0-2-15,2-16 0 16,-2 16-2-16,0 0 1 16,0 0 0-16,-9-16-1 15,9 16-1-15,0 0 0 16,0 0 1-16,-18-6-1 16,18 6 0-16,-17 4 0 15,17-4-1-15,-18 13 0 16,18-13 0-16,-18 21 0 0,18-21 0 15,-12 31-1-15,8-13 1 16,4-18 0-16,0 30 0 16,0-30 0-16,11 24 1 15,-11-24-1-15,21 14 1 16,-21-14-1-16,31 2 1 16,-31-2 0-16,33-9-1 15,-33 9 0-15,30-15 1 16,-30 15-1-16,24-19 0 15,-24 19 1-15,12-18-1 16,-12 18 0-16,0 0 1 16,6-22-1-16,-6 22 1 15,0 0-1-15,-11-18 0 0,11 18 0 16,0 0 1-16,-23-14-1 16,23 14-1-1,-22 2 1-15,22-2 0 16,-24 10 0-16,24-10 0 0,-19 18 0 15,19-18-1-15,-17 29 1 16,17-29 0-16,-3 29 0 16,3-29 0-16,5 25 0 15,-5-25 1-15,15 18 0 16,-15-18 0-16,23 9 1 16,-23-9 2-16,25-4 0 15,-25 4 1-15,20-9 1 16,-20 9 0-16,0 0 0 0,18-16 0 15,-18 16-1-15,0 0-1 16,2-21-1 0,-2 21-1-16,0 0-1 15,-4-20 0-15,4 20-1 0,0 0 0 16,-9-16-1-16,9 16 1 16,0 0-1-16,0 0 0 15,-18 7 0-15,18-7 1 16,-11 20-1-16,11-20 0 15,-5 25 1-15,5-25 0 16,5 27 0-16,-5-27 1 16,13 23-1-16,-13-23 3 15,20 15 3-15,-20-15 0 16,23 7 0-16,-23-7 0 16,22-2-1-16,-22 2 1 15,18-13-4-15,-18 13-2 16,13-18 0-16,-13 18 0 0,9-25 0 15,-9 25 0-15,0-30 0 16,-4 12 0-16,4 18 0 16,-14-33 0-16,14 33 0 15,-20-28 0-15,20 28 0 16,-27-18-3-16,27 18 1 16,-27-4-1-16,27 4 1 15,-26 11-1-15,26-11 2 16,-19 18-1-16,19-18 1 15,-9 28 0-15,9-11 0 16,3-1 0-16,-3-16 0 16,15 30 1-16,-15-30 0 15,23 29 2-15,-23-29-1 0,31 18 1 16,-15-16 0-16,0 0 1 16,-16-2-1-16,29-7 1 15,-29 7 0-15,22-15 0 16,-22 15-3-16,9-23 0 15,-9 23 0-15,-6-27 0 16,6 27 0-16,-16-31 0 16,16 31 0-16,-23-29 0 15,23 29-2-15,-31-19-1 16,15 13 1-16,-2 3-1 16,1 3 1-16,1 3 0 15,16-3 0-15,-27 15 0 0,27-15 0 16,-16 18 0-16,16-18-1 15,-2 18 1-15,2-18 0 16,13 16 0-16,-13-16 0 16,18 9-1-16,-18-9-3 15,20 3-3-15,-20-3-1 16,16-3-3-16,-16 3-4 16,0 0-2-16,0 0-4 15,0 0-2-15,14-20 7 16,-14 20 1-16,0 0 2 15,-7-20 2-15,7 20 2 16,-3-18 3-16,3 18 2 16,-4-23 3-16,4 23-2 0,5-29 5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5:53.6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7E93EC-CB79-4B37-9D87-6C8CBDB104B3}" emma:medium="tactile" emma:mode="ink">
          <msink:context xmlns:msink="http://schemas.microsoft.com/ink/2010/main" type="inkDrawing" rotatedBoundingBox="2423,10465 2574,10504 2565,10540 2414,10501" shapeName="Other">
            <msink:destinationLink direction="to" ref="{5351CB37-AE0F-4C65-86F9-B6227ABF671A}"/>
          </msink:context>
        </emma:interpretation>
      </emma:emma>
    </inkml:annotationXML>
    <inkml:trace contextRef="#ctx0" brushRef="#br0">0 6 7 0,'0'0'7'15,"16"-7"-1"-15,-16 7-2 16,20 0 1-16,-20 0-1 16,27 0-1-16,-11 2 0 15,-16-2-2-15,27 3 0 16,-27-3-2-16,23 9-3 15,-23-9-3-15,17 18-3 16,-17-18-2-16,2 22 6 16,-2-22 6-16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29.3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50FE26-FA66-4FE4-A6B7-CDCCDFE813C2}" emma:medium="tactile" emma:mode="ink">
          <msink:context xmlns:msink="http://schemas.microsoft.com/ink/2010/main" type="inkDrawing" rotatedBoundingBox="2881,10398 24876,10227 24879,10566 2883,10737" shapeName="Other"/>
        </emma:interpretation>
      </emma:emma>
    </inkml:annotationXML>
    <inkml:trace contextRef="#ctx0" brushRef="#br0">0 292 4 0,'16'2'2'16,"4"-2"0"-16,-2 0 0 15,2-2 0-15,-2 0 0 0,6-2-1 16,-1 1 1-16,0-1-1 16,5-1-1-16,0 1 1 15,3-1-1 1,2-2 1-16,1 3 0 0,0 1 0 15,-1 1 1-15,-1 2 0 16,4 2 0-16,-3 1 1 16,-1 1 0-16,1 1 1 15,-1 2 0-15,-3-1 1 16,5-1-1-16,-3-1 1 16,0-1 0-16,-1-1-1 15,-1 0-1-15,2 0 0 16,-6-1 1-16,4 1-2 0,-4-4 0 15,4 4 0-15,-5-2 1 16,3 2-1-16,-2-2 0 16,0 4 0-16,2-1 1 15,0 1 0-15,-3 1 0 16,1 2 0-16,2 1 0 16,2-3 1-16,2 0-1 15,1 1-1-15,2-3 0 16,2 1 0-16,8-4 0 15,-5-2-1-15,5 0 0 16,-3-3 0-16,1 3 0 16,-3-1 1-16,-1-3-1 15,2 1 0-15,-6 1 0 0,2 2 0 16,-3 1 0-16,-1 1 0 16,-3-2-1-1,4 2 1-15,-8 0-1 16,0 0 0-16,-1 0 0 0,-1 0 0 15,1 0 1-15,-3-2-1 16,3 2 0-16,-3-2 1 16,5 2-1-16,-3-2 2 15,4 1-1-15,-2-1 1 16,4-2 0-16,4 2 0 16,-1-1 1-16,1 1 0 15,-3 0 0-15,3 0 0 0,-2 1 0 16,-1 2 1-1,-3-1-1-15,0 2 1 16,-1 2 0-16,3-1 1 16,-6 1 1-16,2 3 1 15,-1-3 0-15,1 5-1 0,0-4 0 16,2 4-1-16,-1-3 0 16,1 3-1-16,1-2-2 15,1-4-2-15,2 3 0 16,2-3 1-16,1 1-1 15,0-2 0-15,2 0 1 16,4-2-1-16,0 0 1 16,3 1-1-16,2-1 0 15,2 2 0-15,2-2 0 16,-1 4 1-16,1-4-1 16,3 0 0-16,-3 2 1 15,0-1-1-15,-2 1 1 0,-2-4-1 16,0 2 1-16,-2-1-1 15,2-3 1-15,-1 2-1 16,1-1 0-16,0-1 1 16,2-1-1-16,2-1 1 15,-1 3-1-15,-1-3 0 16,2 3 0-16,-2-1 1 16,0 0-1-16,-2-1 0 15,2 1 0-15,0 3 0 16,-2-3 1-16,2 2-1 15,-2 0 0-15,0 1 0 16,0-3 1-16,0 2-1 16,-3-1 0-16,1 1 1 0,0-4-1 15,-1 3 0-15,-1-1 1 16,3-1-1-16,-3-1 0 16,1 1 0-16,-1 0 1 15,1-1-1-15,-1 1 1 16,-1-2-1-16,1 1 0 15,1 1 1-15,-1 1-1 16,1 1 1-16,-1-1-1 16,3 2 0-16,-5-1 0 15,5 1 1-15,-5-3-1 16,3-1 0-16,1 3 1 16,0-5-1-16,2 3 0 15,1-2 1-15,1 0-1 0,-1 1 0 16,1 3 0-16,0-3 1 15,-3 3-1-15,-1 1 0 16,-2-2 0-16,3 2 0 16,-3 2 1-16,-1 0-1 15,1 0 0-15,-3 2 0 16,2 2 0-16,-2-2 1 16,0 1-1-16,-2-1 0 15,2 0 1-15,-2 0-1 16,4 1 0-16,-3-1 1 15,3 0-1-15,2 1 0 16,-1 1 0-16,2 0 0 16,-1-1 0-16,-1 3 1 0,3-3-2 15,-1 1 1-15,-1-2 0 16,3 1 0-16,-4-1 0 16,2 2 0-1,1-3 0-15,-1 1 0 0,-1-2 0 16,1 2 0-16,-2 0 0 15,1 1 0-15,1 1 0 16,-3 1 0-16,1 1 0 16,-1-1 0-16,0 2 1 15,-2-1-1-15,1-1 0 16,-3 2 0-16,2-1 0 16,-2-5 0-16,1 3 0 15,0 1 0-15,0 1 0 0,0-3 0 16,-1 1 0-16,4-2 0 15,0 1 0 1,0 1 0-16,1-2 0 16,1-2 0-16,3 0 0 0,2 2 0 15,0-4 0-15,1 4 0 16,1-4 0-16,1 2 0 16,-1 0 0-16,-2-2 0 15,0 0 0-15,-2 0 0 16,0 1 0-16,-1-3 0 15,1 0 0-15,0 1 0 16,0-1 0-16,0 1 0 0,0-1 0 16,0 0 0-1,-1 1 0-15,-1 3 0 16,2-2 0-16,0 0 0 16,2 2 0-16,2 0 0 0,1 2 0 15,3 0 0-15,1-2 0 16,3 0 0-16,1-2 0 15,2 0 0-15,-1-1 0 16,-1-1 0-16,0 0 0 16,1-1 0-16,1 1 0 15,-4-1 0-15,0 2 0 16,-2-1 0-16,0 2 0 16,-4-1 0-16,1 3 0 0,-6 0 0 15,0 0 0 1,0 3 0-16,-1-1 0 15,-3 2 0-15,1-1 0 16,-3-1-1-16,1 0 1 0,0-1 0 16,-4 1-1-16,0-2 1 15,0 0 0-15,-2 0 0 16,1 0 0-16,-3 4 0 16,1-4 0-16,-3 2 0 15,3-4 1-15,-1 4-2 16,-3-2 1-16,2 0 0 15,1 0 0-15,1 0 0 16,1 0 0-16,0 0 0 16,1 0 0-16,-1 1 0 15,2-1 0-15,2 0 0 16,1 0 0-16,1 0 0 16,2 0 0-16,1-1 0 0,4-1 0 15,-2-2 0-15,0 1 0 16,2 1 0-16,-2-2 0 15,0 1 0-15,0 1 0 16,0-2 0-16,-1 3 0 16,-1-1 0-16,-1 0 0 15,-3 2-1-15,-1-2 1 16,-4-1 0-16,1 1 0 16,-3 0 0-16,-1-2 0 15,0 1 0-15,-1 1 0 16,3-3 0-16,-3-1 0 15,5 3 0-15,-1-3 0 16,2 1 0-16,0-2 0 0,0 3 0 16,2 0 0-16,0 1 0 15,-2 1 0-15,0 2 0 16,-1 0 0 0,-1 2 0-16,2 1 0 0,-4-1 0 15,3 2 0-15,-1-1 0 16,4-1 0-16,0 2-1 15,1-2 1-15,3 1 0 16,1-1-1-16,4 0 1 16,2 0 0-16,1-1 0 15,3 3 0-15,1-4 0 16,-2 2 0-16,4-2 0 16,-2 2 0-16,2-1 0 0,-2 1 0 15,2 2 1 1,-2-2-1-16,1-1 0 15,0 1-1-15,-2 0 1 16,1 2 0-16,-2-1 0 0,-3 1 0 16,0-2 0-16,-2 3 0 15,1 2 0-15,1 0 0 16,0 2 0-16,1 0 1 16,3-3-2-16,1-1 1 15,0 0 0-15,-2-1 0 16,-1-2 0-16,-1 0 0 15,-1-1 0-15,-2 3 0 16,-2-2 0-16,-2 1 0 16,-1-1-1-16,-1 0 1 15,1 2 0-15,-4-3 0 16,1 1 0-16,-1 0 0 16,2 0 0-16,1-2 0 0,3 2 0 15,-5-1 0-15,7-1 0 16,-3 0 0-16,0 0 0 15,0 2 0-15,-1-2 0 16,0 2 0-16,1-2 0 16,4 0 0-16,-4 2 0 15,4 0-1-15,0-1 1 16,5 1 0-16,-3 0 0 0,1 0 0 16,1 0 0-1,1-1 0-15,-1-1 0 16,-1 2 0-16,1-2-1 15,-4 4 1-15,1-2 0 0,-1-1 0 16,-1-1 0-16,-3 2 0 16,-2 0 0-16,1 0 0 15,-2 0 0-15,-3-1-1 16,-2-1 1-16,-1 2 0 16,-5 2 0-16,0-4 0 15,-4 0 0-15,2 0 0 16,-3-4 0-16,1-1 1 15,0-2-1-15,4-2 0 16,2-2 0-16,1 0 0 16,6 0 0-16,-2 0 0 15,6 1 0-15,3-3 0 16,0 2 1-16,3 2-1 0,-1 0 0 16,6 2 0-16,-3-4 1 15,4 2-1-15,1-1 0 16,2 2 0-16,3-1 0 15,1 0 0-15,8 0 0 16,-1 0 0-16,1 0 0 16,1 0 1-16,1 2-1 15,-1 0 0-15,0 2 0 16,1-3 1-16,-5 1-2 16,1 2 1-16,2 1 0 15,1-1 0-15,-3 1 0 16,2-1 0-16,-3 1 0 15,-1-1 0-15,-3-1 0 0,-3 3 1 16,-3-3-1-16,-4 3 0 16,-1-1 0-16,-4-1 1 15,0 3-1-15,0-2 0 16,0 4 0-16,-2-1 0 16,2-1-1-16,-2 0 1 15,0 2 1-15,-4 2-2 16,-1 0 2-16,-4-1-1 15,-2 3 0-15,-1 1 0 16,-2-1 1-16,-3 1-1 16,1-1 0-16,0 0 0 15,0 1 0-15,2-1 0 16,-1-3 0-16,3 5 0 0,1-3 0 16,-1 1 0-1,-1 0 0-15,2-1 0 16,1 1 0-16,-1-2 0 15,0-1 0-15,2 1 0 0,-1-2 0 16,1 2 0-16,2-2 0 16,1 2 0-16,5 0 0 15,-1 1 0-15,2-1 0 16,4 0 0-16,1 1 0 16,1-1 0-16,1 0 0 15,0-2-1-15,-1 0 1 16,1 0 0-16,-1 0 0 0,-1 0 0 15,1 0 1-15,-1-4-1 16,1 3 0 0,1-1 0-16,-1 0 0 0,-1-2 0 15,3 1 0 1,-3 1 0-16,-1-2 0 0,1 3 0 16,-5 1 0-16,-1-2 1 15,-3 2-1-15,-5 0 0 16,-1 0 0-16,-3 2 0 15,-5-2 0-15,0 1 0 16,2 1 0-16,0 2 1 16,0-2-1-16,2 1 0 15,3-1 0-15,4 0 0 0,1 0 0 16,3 1 0 0,1-1 0-16,2 0 0 15,2 0 0-15,2 1 0 16,-2-1 0-16,-2 0 0 0,-3 1 0 15,-5-3 0-15,-2 0 0 16,-6 0 0-16,-6 0 0 16,-3-1 0-16,-20 1 0 15,23 0 0-15,-23 0 0 16,0 0 0-16,0 0 0 16,0 0-15-16,4-18-14 15,-4 18-6-15,-22-33 1 16,13 10-2-16,-3-17-2 15,3-7-1-15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22.7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08797F-6F68-45C4-BECD-A1F39B594773}" emma:medium="tactile" emma:mode="ink">
          <msink:context xmlns:msink="http://schemas.microsoft.com/ink/2010/main" type="inkDrawing" rotatedBoundingBox="2275,14410 3063,14396 3064,14453 2276,14467" shapeName="Other"/>
        </emma:interpretation>
      </emma:emma>
    </inkml:annotationXML>
    <inkml:trace contextRef="#ctx0" brushRef="#br0">-141 3968 15 0,'0'0'8'0,"0"0"-2"31,0 0 2-31,0 0-1 0,0 0 0 0,0 0-1 16,0 0 0-16,18-2-1 15,-18 2 0-15,0 0-1 16,18-3 0-16,-18 3 1 0,16-2-1 15,-16 2 0-15,27 0 0 16,-27 0 0 0,31 0-1-16,-9 2 0 15,-1-2 0-15,3 0-1 16,1 0 0-16,0 0 0 0,2-2 0 16,0 0 1-16,0 2 0 15,-1-2-1-15,1 2 1 16,-2-2-1-16,-2 2 0 15,-1 0 0-15,-2 2-1 16,2 0-1-16,-3 0 1 16,1 0-1-16,0 1 1 15,-2-3 0-15,4 2 1 0,-2-2-1 16,3 2 1 0,-1-4-1-16,3-2 1 15,-3 3-1-15,1-5 1 16,-3 3-2-16,0-3 0 0,-4 3 0 15,-16 3-2-15,25-4-3 16,-25 4-3-16,0 0-7 16,0 0-5-16,0 0-4 15,0 0 2-15,0 0-2 16,-20-31 0-16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34.5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1A3A6A-8F2B-4F54-B27B-25A3120F8D47}" emma:medium="tactile" emma:mode="ink">
          <msink:context xmlns:msink="http://schemas.microsoft.com/ink/2010/main" type="inkDrawing" rotatedBoundingBox="2767,14252 25624,14189 25626,14887 2768,14950" shapeName="Other"/>
        </emma:interpretation>
      </emma:emma>
    </inkml:annotationXML>
    <inkml:trace contextRef="#ctx0" brushRef="#br0">0 407 10 0,'18'-7'6'0,"-18"7"0"16,31-16-5-16,-15 7-1 16,-16 9 0-1,31-16 1-15,-31 16 1 0,20-15 1 16,-20 15 1-16,0 0 1 15,20-14 0-15,-20 14 0 16,0 0-1-16,0 0-1 16,0 0 0-16,18-7-1 15,-18 7-1-15,0 0 2 16,0 0 1-16,21 1 0 16,-21-1 2-16,20-1 0 0,-20 1 1 15,31 0 0-15,-9-2 0 16,3 2-1-16,6-2 0 15,1 0 0 1,4 0 2-16,2 1-1 0,4-1 0 16,1 0 1-16,0-2 2 15,2 6-1-15,-3-4 1 16,3 6-2-16,-2-6-1 16,2 4-1-16,-1-2 0 15,2 4 0-15,-2-6-2 16,5 0 0-16,-3 0-2 15,5 0 1-15,-1-1-1 16,3-1 0-16,1 1-1 0,0-1-1 16,4 0 0-1,1 3 0-15,3-3 0 16,-3 4 0-16,3 0-1 16,-1 0 1-16,0 2 0 0,2 1 0 15,-3-1 0-15,1 0 0 16,1 2 0-16,1-4 0 15,0 0-1-15,6-2 2 16,-1 0-1-16,3 0 0 16,1 0 0-16,-4 2 0 15,4 0 0-15,1 0 0 16,-3 2 1-16,0 2-1 16,1-2 0-16,3-1 1 15,1 1-1-15,7 0 0 16,-1 0 0-16,4 0 0 15,0-2 0-15,1 1 0 16,-3-1 1-16,0 4-1 0,-2-2 0 16,-1 1 0-16,-1 1 1 15,-1 1-1-15,-1 3 0 16,-1-1 0-16,-2 2 1 16,-2 0-1-16,2 1 0 15,-5 3 0-15,-2-2 0 16,-1 1 1-16,-3 1-1 15,-1 0 0-15,-3-1 1 16,3 1-1-16,-5-4 1 16,3 0-1-16,0 0 1 15,-1-4-1-15,-1 1 1 16,0-1-1-16,-1-1 1 16,1-4 0-16,0 0-1 0,-2 0 1 15,-2-2-1-15,0 0 0 16,0-2 0-16,4-3 0 15,-2-2 1 1,2 2-1-16,1-4 0 0,4-1 0 16,0-3 0-16,2 3 0 15,2-3 0-15,-2 1 0 16,0 3 0-16,-2-3-1 16,-1 3 1-16,-5 2 0 15,1 0 0-15,-2 2 0 16,-4 0-1-16,4-1 2 15,-3 1-1-15,-3 2 0 16,4-1 0-16,-3 1 0 0,1 1 0 16,-1-1 0-16,1 1 0 15,-3 1 1-15,1 1-1 16,-1 0 0-16,0 2 0 16,-1 0 0-16,1 2-1 15,-2 0 1-15,-2 0 0 16,-2 3 0-16,-1 0 0 15,-1 3 0-15,-1 2 0 16,0 5 1-16,-2 1-1 16,1 2 0-16,3 3 0 15,-1 1 0-15,3 0 1 16,1 1-1-16,4-1 1 0,-1-4-1 16,5 3 0-16,-1-3 1 15,2 2-1 1,2-2 0-16,0 0 0 15,3 0 0-15,1 0 0 16,1 0 0-16,2-4 0 0,2 1 1 16,2-1-1-16,2-1 1 15,5-2-1-15,-2-1 0 16,-2-2 0-16,4-1 0 16,0-2 0-16,0-1 0 15,2-4 1-15,0 2-1 16,1-2 0-16,3 0 1 15,1-2-1-15,2-2 1 0,-4 1-1 16,3-1 0 0,-7-1 0-16,3-1 0 15,-6 1 0-15,-1-2 0 16,-3 1 0-16,-1-1 0 0,0 0 0 16,-1 0 1-16,3-2-1 15,-2 3-1-15,-1-1 1 16,3 2 0-16,-2-3 0 15,-2 3-1-15,0 0 2 16,0 1-1-16,-2 4 0 16,0-2 0-16,-2 0 1 15,1 2-1-15,-1 0 0 16,0 0-1-16,3 0 2 0,-1 0-1 16,0-1 0-1,2-1 0-15,-4 0 0 16,1 2 0-16,-3-2 0 15,-1 0 0-15,-6 1 0 0,-1 1 0 16,1-2 0-16,-1 2 0 16,-3-2 0-16,1 2 0 15,-2 0 0-15,2 2 0 16,-3 0 0-16,0-1 0 16,-3 1 0-16,-2 0 0 15,1 0 0-15,-1 0 0 16,3-2 0-16,-5 0 0 15,3 0 0-15,-1-2 0 16,1 0 0-16,1 0 0 16,1 2 0-16,1-3 0 15,3 1 0-15,3 0 0 16,3 0 0-16,2 0 0 0,0-1 0 16,3-1 0-16,3 1 0 15,-3 1 0-15,3-2 0 16,-1-5 0-16,0 6 0 15,1-3 0-15,-1 3 0 16,0-3 0-16,1 1 0 16,-1 1 0-16,0-1 0 15,1 3 0-15,-1-2 0 16,1 1 0-16,-3 1 0 16,2-2 0-16,-3 3 0 15,-2-1 0-15,-2 0 0 16,0 0 0-16,-3 0 0 15,-1 1 0-15,-1-1 0 0,-2-4 0 16,0 3 0-16,-2-3 0 16,2 1 0-16,-2-2 0 15,0 1 0-15,0-1 0 16,0-2 0-16,2 4 0 16,-2 1 0-16,2-3 0 15,2 2 0-15,0-1 0 16,3 1 0-16,0 1 0 15,3 1 0-15,1-3 0 16,-1 1 0-16,1 1 0 16,2 1 0-16,0 1 0 15,-4 0 0-15,0 0 0 16,0 2 0-16,-3 2 0 0,-1-2 0 16,1 2-1-16,-4 0 1 15,-2-1 0 1,0 1 0-16,0 0 0 0,0 2 0 15,2-3 0-15,-2-1 0 16,2 4 0-16,2 0 0 16,3-1 0-16,1 1 0 15,-1 1 0-15,4-3 0 16,-2 2 0-16,4-3 1 16,1 1-2-16,1-2 1 15,1 0-1-15,2 0 1 16,4 0 0-16,0-3-1 0,1 3 1 15,1 1 0-15,0-2 0 16,-1-3 0 0,-1 2 0-16,0-1 0 15,-2-1 1-15,0 0-1 0,-1 1 0 16,-2-3 0-16,-1 3 0 16,-3-1 0-16,1 4 0 15,-3-2 0-15,0 1-1 16,0-1 1-16,-3 2 0 15,1 0 0-15,-4 0-1 16,1 2 1-16,-2-2 0 16,-1 0 0-16,1 0 0 15,0 0 0-15,-1-2 0 0,1 0-1 16,0 0 1 0,1-1 0-16,3-1 0 15,-1 0 0-15,0 1 0 16,6 1 0-16,-2-2 0 0,4 1 1 15,3 1-1-15,-2-3 1 16,4-1-1-16,-2 3 1 16,2-4-1-16,0-1 0 15,2-1 0-15,1 0 0 16,1-1 0-16,1-1 0 16,1 0 0-16,-3 2-1 15,1-2 1-15,-1 4 0 16,-1 0 0-16,-4 3-1 15,-3-1 2-15,-1 3-1 16,-1 4-1-16,-2-4 1 16,0 2 0-16,-4-5 0 15,1 3 1-15,-1 0-1 0,0-2-1 16,-3 1 2-16,0-3-1 16,-2 3 0-16,-2-1 1 15,2 2-2-15,-4 1 1 16,0-1 0-16,1 2 0 15,-1-4 0-15,2 2-1 16,2 2 2-16,0-3-1 16,2 3 0-16,3 0 0 15,0-2 0-15,2 0 0 16,1 2 0-16,2 0 0 16,1 2 0-16,0 0 0 15,0 0 0-15,3-1-1 16,-2 5 1-16,3-3 0 0,-3-1 0 15,-1 5-1-15,0-3 1 16,0 0 0-16,-3 1 0 16,1 0 0-16,-1 1 1 15,-1 1-1-15,0-2 0 16,-4 1 0-16,-3-1 0 16,-3 2 0-16,-5-3 0 15,-1 1 0-15,-5-1 0 16,-1 0 0-16,-5-1 0 15,2 1 0-15,0-1 0 16,2 1 0-16,-4 1 0 16,2-1 0-16,1-2 1 15,1 3-1-15,0-1 0 0,-1-2 0 16,-1 3 1-16,0-1-1 16,-2-3 1-16,0 3-1 15,-2 0 0-15,-1-1 0 16,-1-1 0-16,1 1 0 15,-1-3 0-15,2 0 0 16,-1 2 0-16,-2-2 0 16,1-2 0-16,-3 2 0 15,2-1 0-15,-4 2 0 16,1-2 0-16,-2 2-1 16,-1-2 1-16,-16 1-1 15,20-4 0-15,-20 4-2 0,0 0-9 16,7-38-9-16,-12 15-11 15,-10-15-4-15,4-7 1 16,-5-16-2 0,5-9 0-16,0-17 0 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36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51CB37-AE0F-4C65-86F9-B6227ABF671A}" emma:medium="tactile" emma:mode="ink">
          <msink:context xmlns:msink="http://schemas.microsoft.com/ink/2010/main" type="inkDrawing" rotatedBoundingBox="267,8390 764,7325 1320,7585 823,8650" semanticType="callout" shapeName="Other">
            <msink:sourceLink direction="to" ref="{777E93EC-CB79-4B37-9D87-6C8CBDB104B3}"/>
            <msink:sourceLink direction="to" ref="{09A27280-06D5-45B0-96F6-E34FFB5F157C}"/>
          </msink:context>
        </emma:interpretation>
      </emma:emma>
    </inkml:annotationXML>
    <inkml:trace contextRef="#ctx0" brushRef="#br0">-9 547 11 0,'0'0'6'0,"9"-18"0"15,-9 18-1-15,0 0 1 16,0 0 0-16,7-20 2 16,-7 20 1-16,0 0 1 0,0 0 1 15,0 0 1-15,0 0 1 16,0 0 1-16,0 0-1 15,0 0 2-15,0 0 1 16,0 0-1-16,0 0-2 16,-7 22-2-16,14-6-1 15,-1 0-2-15,5 8 0 16,-1 1-5-16,3 2-2 16,3 2-1-16,4 3-1 15,0 6 1-15,0-4 0 16,0 4 0-16,1 0 0 15,3 0-1-15,-3-2 1 0,1-1 0 16,2 0 0-16,-3-7-1 16,-5 1 0-16,2-7 1 15,-1-4-1-15,-17-18 0 16,29 21 1-16,-29-21-1 16,18 8 1-16,-18-8 0 15,21-8 0-15,-21 8 0 16,18-21 0-16,-18 21 1 15,15-31-1-15,-8 8 0 16,-3-6 0-16,-1-5 0 16,3-4 1-16,-1-5-1 15,0-2 1-15,3-5-1 16,-3-4 1-16,4 0 0 0,2-2-1 16,0-2 1-16,0 1-1 15,1 3 0-15,1 0 0 16,1 2 0-16,1 5 1 15,-1 4-1-15,2 3 0 16,-1 6 0-16,-1 3 0 16,2-1 0-16,1 3 1 15,-3 2-1-15,-1 4 0 16,-1 1-1-16,-1 4 1 16,-11 18-15-16,18-25-10 15,-18 25-8-15,0 0 0 16,24 12-1-16,-24-12-1 15,23 33 0-15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6:10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A7DF28-E4F3-45F8-AAB3-D6BEA3EEAE5E}" emma:medium="tactile" emma:mode="ink">
          <msink:context xmlns:msink="http://schemas.microsoft.com/ink/2010/main" type="writingRegion" rotatedBoundingBox="1246,4831 21365,4571 21428,9443 1309,9703"/>
        </emma:interpretation>
      </emma:emma>
    </inkml:annotationXML>
    <inkml:traceGroup>
      <inkml:annotationXML>
        <emma:emma xmlns:emma="http://www.w3.org/2003/04/emma" version="1.0">
          <emma:interpretation id="{0473C977-9E83-4B5E-B86D-56FE879984F0}" emma:medium="tactile" emma:mode="ink">
            <msink:context xmlns:msink="http://schemas.microsoft.com/ink/2010/main" type="paragraph" rotatedBoundingBox="3729,4609 5172,4860 5063,5484 3620,52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462C6E-4834-423B-BC97-E561CFFF5282}" emma:medium="tactile" emma:mode="ink">
              <msink:context xmlns:msink="http://schemas.microsoft.com/ink/2010/main" type="inkBullet" rotatedBoundingBox="3666,4972 4176,5061 4162,5139 3652,5050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2428-796 87 0,'0'0'33'0,"0"0"-3"15,20 7-11-15,-20-7-2 16,33 0 1-16,-15-2-2 15,9 10-2-15,-6-7-4 16,12 7-4-16,-6-3-1 0,5 4-5 16,-3 0 0-16,2 2 0 15,0 1 0-15,-4-3-6 16,1 8-5-16,-6-8-5 16,5 7-5-16,-11-9-5 15,6 7-6-15,-22-14-2 16,29 15-4-16,-29-15 4 15,25 2 4-15,-25-2 24 16</inkml:trace>
      </inkml:traceGroup>
      <inkml:traceGroup>
        <inkml:annotationXML>
          <emma:emma xmlns:emma="http://www.w3.org/2003/04/emma" version="1.0">
            <emma:interpretation id="{822CB22A-A4FD-4FA1-9413-283B459C7C55}" emma:medium="tactile" emma:mode="ink">
              <msink:context xmlns:msink="http://schemas.microsoft.com/ink/2010/main" type="line" rotatedBoundingBox="4450,4734 5172,4860 5063,5484 4341,5358"/>
            </emma:interpretation>
          </emma:emma>
        </inkml:annotationXML>
        <inkml:traceGroup>
          <inkml:annotationXML>
            <emma:emma xmlns:emma="http://www.w3.org/2003/04/emma" version="1.0">
              <emma:interpretation id="{EB5FDC2B-6579-43DE-82F5-A3ED58CBB909}" emma:medium="tactile" emma:mode="ink">
                <msink:context xmlns:msink="http://schemas.microsoft.com/ink/2010/main" type="inkWord" rotatedBoundingBox="4450,4734 5172,4860 5063,5484 4341,5358"/>
              </emma:interpretation>
              <emma:one-of disjunction-type="recognition" id="oneOf1">
                <emma:interpretation id="interp1" emma:lang="en-US" emma:confidence="1">
                  <emma:literal>☹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9</emma:literal>
                </emma:interpretation>
                <emma:interpretation id="interp4" emma:lang="en-US" emma:confidence="0">
                  <emma:literal>L</emma:literal>
                </emma:interpretation>
                <emma:interpretation id="interp5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743.7915">3197-947 41 0,'0'0'21'0,"0"0"1"16,0 0-1-16,7 25-1 15,2-2 3-15,-7-5 1 16,11 15-2-16,-6-4-4 15,7 12-3-15,-5-5-2 0,4 9-3 16,-4-2-5-16,0-1-5 16,0-1 0-16,-4-1 0 15,3-4 0-15,-5-6 0 16,1-1 0-16,1-7 0 16,1-6 0-16,-6-16 0 15,10 21 0-15,-10-21 0 16,0 0 0-16,0 0 0 15,0 0 0-15,15-19 0 16,-15 2 0-16,0-1 0 16,0-7 0-16,-2-2 0 15,-2-5 0-15,3-4 0 16,-1-2 0-16,2 0-1 0,0-1-3 16,2-3 2-16,1 4-2 15,4 1 2 1,1 1-2-16,3 1 2 15,1 5-1-15,3-1 1 0,1 4 1 16,2 6 0-16,4 4 2 16,1 8-1-16,2 8 3 15,4 8 0-15,-4 9 1 16,2 11 0-16,1 7 1 16,-1 9-2-16,-2 4-1 15,0 4-1-15,-1 1-1 16,-3 0 0-16,-1-3 0 15,0-4 0-15,-4-2 0 0,-1-7 0 16,-3-6 0-16,-5-1 0 16,-1-7 0-1,-3-6 0-15,-3-16 0 16,4 18-4-16,-4-18-8 0,0 0-4 16,0 0-7-16,0 0-6 15,-16-14-5-15,16 14 0 16,-22-29-4-16,6 11 1 15,-8-4 10-15</inkml:trace>
          <inkml:trace contextRef="#ctx0" brushRef="#br0" timeOffset="976.148">3359-564 54 0,'0'0'26'16,"22"6"1"-16,-6-12-4 16,8 3-4-16,1-5-5 15,9 5-3-15,-1-4-5 16,3-1-8-16,7 1-11 16,-1 0-9-16,4-2-4 15,0 0-2-15,2-4-2 16,1-1-1-16</inkml:trace>
        </inkml:traceGroup>
      </inkml:traceGroup>
    </inkml:traceGroup>
    <inkml:traceGroup>
      <inkml:annotationXML>
        <emma:emma xmlns:emma="http://www.w3.org/2003/04/emma" version="1.0">
          <emma:interpretation id="{81CA8578-0709-44E0-86D2-9529F36B7769}" emma:medium="tactile" emma:mode="ink">
            <msink:context xmlns:msink="http://schemas.microsoft.com/ink/2010/main" type="paragraph" rotatedBoundingBox="1265,5645 8702,5664 8698,7238 1261,7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9A55A-6785-4721-B64E-60CDE7620DDB}" emma:medium="tactile" emma:mode="ink">
              <msink:context xmlns:msink="http://schemas.microsoft.com/ink/2010/main" type="line" rotatedBoundingBox="1265,5645 8702,5664 8698,7238 1261,7219">
                <msink:destinationLink direction="with" ref="{3B0AB614-208C-4999-ACAE-9CBFDDAF650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6D1093E-15DD-43CF-B220-85C6BBE50DC4}" emma:medium="tactile" emma:mode="ink">
                <msink:context xmlns:msink="http://schemas.microsoft.com/ink/2010/main" type="inkWord" rotatedBoundingBox="1265,5645 8702,5664 8698,7238 1261,7219"/>
              </emma:interpretation>
              <emma:one-of disjunction-type="recognition" id="oneOf2">
                <emma:interpretation id="interp6" emma:lang="en-US" emma:confidence="0">
                  <emma:literal>my</emma:literal>
                </emma:interpretation>
                <emma:interpretation id="interp7" emma:lang="en-US" emma:confidence="0">
                  <emma:literal>m)</emma:literal>
                </emma:interpretation>
                <emma:interpretation id="interp8" emma:lang="en-US" emma:confidence="0">
                  <emma:literal>moms</emma:literal>
                </emma:interpretation>
                <emma:interpretation id="interp9" emma:lang="en-US" emma:confidence="0">
                  <emma:literal>mm)</emma:literal>
                </emma:interpretation>
                <emma:interpretation id="interp10" emma:lang="en-US" emma:confidence="0">
                  <emma:literal>mom</emma:literal>
                </emma:interpretation>
              </emma:one-of>
            </emma:emma>
          </inkml:annotationXML>
          <inkml:trace contextRef="#ctx0" brushRef="#br1" timeOffset="-37903.6513">27 428 6 0,'0'0'4'16,"0"0"-2"-16,0 0 1 15,19-18-1-15,-19 18 0 16,0 0 0-16,0 0 0 15,0 0 0-15,0 0-1 16,17-7 1-16,-17 7 0 16,0 0 0-16,0 0 0 15,0 0 1-15,0 0 0 0,0 0 1 16,16 16 0-16,-16-16 0 16,0 0-1-16,0 0 0 15,0 0 1 1,3 18-2-16,-3-18 0 0,0 0 0 15,0 0 0-15,0 0 0 16,0 0 0-16,2 16 1 16,-2-16 0-16,0 0 1 15,0 0 0-15,0 0 0 16,0 0 1-16,0 0-1 16,18 4 2-16,-18-4-1 15,0 0-1-15,0 0 1 16,0 0 1-16,17-9 1 0,-17 9-1 15,0 0 0 1,19-15-1-16,-19 15 0 0,18-19-1 16,-18 19 0-1,26-22-1-15,-12 6-1 0,4 3 1 16,2-3-1-16,2 0 1 16,1 0-1-16,2-2 1 15,1 1 0-15,3 1-1 16,3-2 1-16,0 2 0 15,1-2 2-15,7 4 2 16,-4-3 1-16,5 5-1 16,1-3 1-16,6 8-2 15,-4-2 1-15,3 7-2 0,-4 4-2 16,0 2-3 0,-3 5 1-16,-2 3-1 15,-7 8 1-15,-6 2 0 16,-4 5-1-16,-2 2 0 0,-7 7 0 15,-3 0 0-15,-3 3 0 16,-8 1-1-16,0 1 1 16,-5-3-1-16,-2 3 0 15,-2-1 1-15,-4-4-1 16,-3 0 1-16,0 0-1 16,0-4 1-16,-1 3-1 15,-3-1 1-15,0-4 0 16,1-3 0-16,-5-1 1 15,3-3-1-15,1-5 0 16,-1-4 0-16,3-5 0 16,0-7-1-16,2-2-1 15,0-7-2-15,18 7 0 0,-24-32 0 16,19 5-1-16,0-11 1 16,8-5 1-16,6-10 0 15,8-6 2-15,6-6 1 16,6-5 1-16,7 2 0 15,4 1 0-15,3 4 0 16,2 4 0-16,2 6 1 16,-4 7 0-16,4 6 0 15,-2 6-1-15,2 7 2 16,-2 5 0-16,2 8 1 16,-3 3-1-16,1 9-1 15,-2 4 1-15,0 7-1 16,-3 4 0-16,-2 5 0 0,-2 5-2 15,-4 2 1-15,1 4-1 16,-4 3 0-16,-4 4 0 16,-2 2 0-16,-1 4-1 15,-4-3 1-15,-3 1-1 16,-5-1 1-16,1 1-1 16,-3 0 0-16,-3-3 0 15,-3 1 1-15,-2-4-1 16,-4 2 1-16,-3-1-1 15,0 1 1-15,-4-2-1 16,0 2 0-16,-2-4 1 16,1 1 0-16,1-5 0 0,2-2 0 15,3-5-1-15,1-5 0 16,5-16 0 0,0 18 0-16,0-18 0 15,0 0-1-15,0 0 1 0,18-19 0 16,-18 19 0-16,11-33 1 15,-6 8 0-15,3-4 0 16,1-5 1-16,0-4-1 16,3-5 0-16,1 0 1 15,1-6 0-15,1 1 0 16,3 1 0-16,-2 0 0 16,2 2 0-16,2 2 0 15,0 1 0-15,1 5 0 0,3-1 0 16,1 5-1-1,2 5 1-15,4 2 0 16,1 5-1-16,3 5 1 16,3 5-1-16,-2 4 0 0,2 7 0 15,1 3 0-15,1 6 0 16,-8 4 1-16,1 3-1 16,-2 2 1-16,-4 5-1 15,-4 1 0-15,-1-3 0 16,-4 5 1-16,-2-1-1 15,-2 0 0-15,-1 0 0 16,-4 2-1-16,-3 0 1 16,-3 4 0-16,-3 3-1 0,-3 0 1 15,-5 2 0 1,1 2-1-16,-2 2 0 16,-2-1 1-16,2 3 0 15,-2-3 0-15,2 1-1 0,0-4 1 16,4-2-1-16,-2-3 1 15,0-3 0-15,1-4 0 16,1-4 0-16,5-20 0 16,-11 21-1-16,11-21-1 15,0 0-2-15,-22 2-1 16,22-2 0-16,-14-22-2 16,8 6 1-16,-3-9-2 15,6 0 1-15,-4-9 2 16,5-1 1-16,2-2 0 15,3-3 2-15,3-3 1 16,1-2 0-16,6 2 2 16,3-2 2-16,5 0 5 0,1 0 0 15,7 5 0-15,-2-3 0 16,6 7-1-16,-5-2 1 16,7 11-1-16,-6 2-3 15,3 5-3-15,-1 6-1 16,1 5 1-16,-1 7-1 15,1 4 0-15,1 5 1 16,-1 4-1-16,1 1 0 16,-1 8 0-16,1 0 0 15,-4 3 0-15,-2 1 1 16,-2 4 0-16,-5 1-1 16,-4 5 0-16,-3 2-1 15,-6 2 1-15,-4 2-1 0,-4 3 0 16,-5 2 0-16,-3 2 0 15,-2 0 0-15,1-2 1 16,-3 0-1-16,0-4 1 16,3-1 0-16,0-4 0 15,1-6 0-15,4-3 0 16,0-3 0-16,-1-8 0 16,6-16 0-16,-5 20 0 15,5-20 0-15,0 0 1 16,-16-11 0-16,16 11 0 15,-17-34 0-15,10 8-1 16,-2-4 0-16,2-3-1 0,0-4 1 16,3-1 0-16,2-2-1 15,4 1 1-15,7-3 0 16,4 3 0-16,3-3 0 16,6 6 0-16,5-5 0 15,3-1 0-15,6 1 1 16,4 1-1-16,3 3 0 15,3-1 0-15,2 4 1 16,3-1-1-16,-1 7 1 16,4 4-1-16,2 4 0 15,0 4 0-15,2 2 1 16,0 7-1-16,0 5 1 16,-1 5-1-16,-3 8 1 0,-5 4 0 15,-4 6 0 1,-5 6-1-16,-9 4 0 0,-4 3 0 15,-7 2 0-15,-6 2 0 16,-1-2-1-16,-6 3 0 16,-2-1 1-16,-3 2-1 15,-2-1 1-15,-4 1 0 16,1 1-1-16,-4 1 1 16,1-3 0-16,-3-1 0 15,0-2 0-15,0-2 0 16,0-7 0-16,4 0 0 15,-1-3 0-15,1-3 0 16,-1-3 0-16,6-18 0 0,-7 27-1 16,7-27 1-1,-5 18 0-15,5-18 0 0,0 0 1 16,0 0-1 0,0 0 1-16,0 0 0 0,0 0-1 15,0 0 1-15,0 0 0 16,0 0-1-16,0 0 0 15,0 0 0-15,0 0 0 16,0 0-1-16,0 0 1 16,0 0 0-16,0 0 0 15,0 0 0-15,0 0 0 16,16 2 0-16,-16-2 0 16,0 0 1-16,0 0-1 15,20 6 0-15,-20-6 0 16,0 0 0-16,16 9 0 15,-16-9 0-15,0 0 0 16,0 0 0-16,20 14 0 0,-20-14 0 16,0 0-1-16,0 0 1 15,16 5 0-15,-16-5 0 16,0 0 0-16,0 0-1 16,0 0 1-16,0 0 0 15,16 6 0-15,-16-6 0 16,0 0 0-16,0 0-1 15,0 0 1-15,0 0-1 16,0 0 1-16,0 0 0 16,0 0 0-16,0 0-1 15,0 0 1-15,0 0-1 16,0 0 1-16,15-16 0 16,-15 16 0-16,0 0-1 0,2-22 1 15,-2 22 0-15,-2-25 0 16,2 25 0-16,2-31 0 15,-2 11 0-15,2-1 0 16,-2-4 0-16,1-2 0 16,1-2 0-16,2-4 0 15,-1-1 0-15,3-2 0 16,1-2 0-16,2-1 0 16,4-3 1-16,1 3-1 15,2-3 1-15,4 1-1 16,4 3 0-16,-1 4 1 15,4 0-1-15,0 3 1 16,4 8-1-16,0-1 1 0,1 10-1 16,-1 3 1-16,1 4-1 15,2 3 0-15,-3 6 0 16,0 4 0-16,-2 4 1 16,-2 7 0-16,-2 1 0 15,-2 1-1-15,-1 5 0 16,-2 5 0-16,-2-1 0 15,-2 1 0-15,-3 2 0 16,0 1 0-16,-6 1 0 16,-4 1 0-16,-3-2 0 15,0 1 0-15,-3 1 0 16,-3 0 0-16,-3-2 0 0,0 1-1 16,0-4 1-16,0-1-1 15,0-1 1 1,0 0 0-16,-2-1 0 15,2-7-1-15,2 1 2 0,0-2-2 16,7-18 1-16,-13 27 0 16,13-27 0-16,-9 20 0 15,9-20 0-15,0 0 0 16,0 0 0-16,0 0 0 16,0 0 0-16,0 0 1 15,0 0-1-15,-18 9 0 16,18-9 1-16,0 0-1 15,-7-22 1-15,7 22-1 0,-5-30-1 16,5 6 1-16,-2-3-1 16,4-5 1-16,-1-6-1 15,3-1 0 1,1-6 1-16,3-4 0 0,2-1 0 16,7-1 0-16,-1-1 0 15,9 2 1-15,2 3-1 16,8 2 0-16,4 2 0 15,5 5 1-15,-1 5-1 16,4 6 0-16,3 8 1 16,-1 4-1-16,2 4 1 15,-3 8-1-15,-2 5 0 16,1 7 0-16,-2 1 0 0,-2 3 0 16,1 5 0-1,-5 2 0-15,-2 5 0 16,-3 4 0-16,-5 1 0 15,-8 5 0-15,-4 2 0 0,-5 3 0 16,-8 0 0-16,-4 1 0 16,-4-1 0-16,-3-4 0 15,-2 0 0-15,-2-4 0 16,2-5 0-16,0-2 0 16,2-3 0-16,2-4-1 15,-1-2 1-15,6-16 0 16,-7 23 1-16,7-23-2 15,0 0 2-15,0 17-1 16,0-17 0-16,0 0 0 16,0 0 0-16,0 0 0 15,16-2 0-15,-16 2 0 16,0 0 0-16,0 0 0 0,0 0 0 16,0 0 0-16,0 0 0 15,0 0 0-15,0 0 0 16,0 0 0-16,0 0 0 15,18 5 0-15,-18-5 0 16,0 0 0-16,0 0 0 16,18 4 0-16,-18-4 0 15,0 0 0-15,0 0 0 16,20 0 0-16,-20 0 0 16,0 0 0-16,0 0 0 15,18 0 0-15,-18 0 0 16,0 0 0-16,0 0-1 15,18-6 1-15,-18 6 0 0,0 0 0 16,0 0-1-16,18-5 1 16,-18 5 0-16,0 0 0 15,0 0 0-15,0 0 0 16,20-7 0-16,-20 7 0 16,0 0 0-16,0 0 0 15,16-11 0-15,-16 11 0 16,0 0 0-16,0 0 0 15,0 0-1-15,0 0 1 16,15-16-1-16,-15 16 1 16,0 0-1-16,0 0-3 15,-2-22-7-15,2 22-5 0,0 0-7 16,4-16-5-16,-4 16-5 16,0-16-1-16,0 16 0 15,7-25 4-15,-7 25 5 16</inkml:trace>
          <inkml:trace contextRef="#ctx0" brushRef="#br1" timeOffset="-43054.3318">43 442 7 0,'0'0'7'0,"0"0"-2"15,0 0 0-15,0 0 1 16,0 0-1-16,0 0 0 16,-7-18 0-16,7 18-3 15,0 0-1-15,1-16 0 16,-1 16 0-16,0 0 0 15,0 0-2-15,0 0-1 16,0 0-2-16,0 0 0 16,0 0-2-16,0 0 0 15,0 0-1-15,0 0-1 16,0 0 0-16,0 0 4 0,18 6 4 16</inkml:trace>
          <inkml:trace contextRef="#ctx0" brushRef="#br0" timeOffset="-2593.1086">2522-63 45 0,'0'0'17'0,"0"0"3"16,-13-17-3-16,13 17-1 15,0 0 1-15,0 0-1 16,0 0 0-16,0 0 0 16,0 0 1-16,0 0-3 15,0 0-2-15,-16 6-2 16,16-6-2-16,0 18-1 0,0-18-3 15,4 32-1-15,-2-10-3 16,1 3 0-16,1 6 0 16,1 5 0-1,4 1 0-15,-2 8 0 0,2 2 0 16,2 4 0-16,0 3 0 16,0 3-1-16,-2 3 1 15,2 1-1-15,-4 0 0 16,0-2 0-16,-3 1 1 15,-2-3-1-15,-1-3 1 16,3-1 0-16,-2-3 0 16,-2-3-1-16,2-4 1 15,-1-3 0-15,3-3 0 0,1-6 0 16,-1-2 0-16,0-6 0 16,1-5 0-1,-5-18 0-15,9 22-1 16,-9-22 0-16,0 0-10 0,0 0-9 15,13-18-5-15,-8 0-7 16,-3-9-2-16,5-4-2 16,-7-10 2-16,6-4-1 15</inkml:trace>
          <inkml:trace contextRef="#ctx0" brushRef="#br1" timeOffset="-35340.801">5500-29 15 0,'0'0'5'0,"0"0"1"16,0 0-3-16,0 0-2 15,0 0 1-15,0 0 0 16,0 0-2-16,0 0 1 16,0 0-1-16,0 0 0 15,0 0 1-15,0 0 1 0,0 0 1 16,0 0 1-16,0 0 2 15,0 0 1 1,0 0 2-16,15-16 1 16,-15 16 1-16,0 0 2 0,27-2 0 15,-27 2 0-15,25-4 0 16,-25 4 0-16,36-2 1 16,-16-5 2-16,9 9 0 15,-4-7-2-15,13 6 0 16,-6-6-3-16,12 7-1 15,-5-6-3-15,8 6-7 16,-2-2 0-16,4-2 0 16,0 4 0-16,0 0 0 0,1 0 0 15,1-2 0 1,1 1 0-16,0-1 0 16,4 0 0-16,0 0 0 15,4-1 0-15,-3-1 0 0,3-2 0 16,-4 2 0-16,0 1 0 15,-2-3 0-15,-4 0 0 16,-3 4 0-16,-2-3 0 16,-3 1 0-16,-8 0 0 15,1 0 0-15,-7 2 0 16,-1 0 0-16,-3 2 0 16,-1 2 0-16,-5-1 0 15,0 3 0-15,-1-1 0 16,-1-1 0-16,-16-4 0 15,25 9 0-15,-25-9 0 16,25 7 0-16,-25-7 0 0,22 5 0 16,-22-5 0-16,24 6 0 15,-24-6 0-15,23 2 0 16,-23-2 0-16,24 1 0 16,-24-1 0-16,19 2 0 15,-19-2 0-15,20 0 0 16,-20 0 0-16,20 2 0 15,-20-2 0-15,0 0 0 16,24 9 0-16,-24-9 0 16,0 0 0-16,19 9 0 15,-19-9 0-15,0 0 0 16,0 0 0-16,17 18 0 16,-17-18 0-16,0 0 0 0,7 18 0 15,-7-18 0-15,3 16 0 16,-3-16 0-16,4 16 0 15,-4-16 0-15,2 18 0 16,-2-18 0-16,3 22 0 16,-3-22 0-16,4 22 0 15,-4-22 0-15,4 28 0 16,-1-11 0-16,1 1 0 16,0 0 0-16,-3 1 0 15,3 3 0-15,-2 3 0 16,0-1 0-16,-1 3 0 15,-2 5 0-15,1 0 0 16,-2 4 0-16,0 0 0 0,-2 4 0 16,3 0 0-16,-3-1 0 15,0 4 0-15,2-1 0 16,1-3 0-16,-3-1 0 16,2 2 0-16,0-2 0 15,1-2 0-15,1-4 0 16,0 0 0-16,0-3 0 15,0 0 0-15,0 0 0 16,1-4 0-16,-2 0 0 16,-1 0 0-16,0-3 0 15,0 0 0-15,0-1 0 16,1-3 0-16,-3 0 0 16,0-2 0-16,3 1 0 0,1-17 0 15,-4 25 0-15,4-25 0 16,0 0-9-16,-2 23-13 15,2-23-8 1,0 0-4-16,0 0-7 0,-3-16-1 16,3 16-1-16,-4-34 10 15</inkml:trace>
          <inkml:trace contextRef="#ctx0" brushRef="#br1" timeOffset="-36872.7508">5401 57 27 0,'0'0'10'0,"-7"-23"2"15,7 23-1 1,-2-24-2-16,2 24 0 16,3-18 1-16,-3 18-1 15,9-16 0-15,-9 16 1 0,0 0 2 16,19-9 0-16,-19 9 4 16,0 0 2-16,16 16 0 15,-9 2 0-15,-7-18-3 16,11 42-2-16,-11-19-1 15,5 11-7-15,-1 2-5 16,-2 2 0-16,1 4 0 16,1-1 0-16,-2 4 0 15,1 4 0-15,1-3 0 16,-1 3 0-16,1-4 0 16,0 0 0-16,-1-2 0 15,-1 0 0-15,4-1 0 16,-3-4 0-16,1-1 0 0,-1 1 0 15,1 0 0-15,0 0 0 16,-1-2 0-16,1 0 0 16,-1 0 0-16,1-2 0 15,-2-2 0-15,0-1 0 16,-1-2 0-16,-1 0 0 16,2-6 0-16,0 2 0 15,-2-3 0-15,2-1 0 16,0-1 0-16,-2 0 0 15,1-2 0-15,3-2 0 16,-4 2 0-16,0-18 0 16,5 27 0-16,-5-27 0 0,2 24 0 15,-2-24 0-15,6 18 0 16,-6-18-1-16,0 0-8 16,0 0-3-16,16 14-8 15,-16-14-6-15,0 0-7 16,11-16-5-16,-11 16-4 15,11-29 1-15,-6 0 9 16</inkml:trace>
          <inkml:trace contextRef="#ctx0" brushRef="#br0" timeOffset="-788.3261">2540 120 24 0,'0'0'12'0,"-2"-16"0"16,2 16-3-16,9-22 0 16,-9 22-1-16,13-25-1 15,-13 25-1-15,14-21-1 16,-14 21-1-16,13-17 0 0,-13 17 0 15,0 0-2-15,13-16 0 16,-13 16-1-16,0 0-1 16,0 0 0-16,0 0 0 15,10-20 0-15,-10 20-3 16,0 0-2-16,0 0 0 16,-3-21-3-16,3 21 0 15,0 0-2-15,-16-20 0 16,16 20-1-16,0 0 4 15,-24-18 1-15,24 18 1 16,-16-7 1-16,16 7 2 16,0 0 1-16,-22-6 2 0,22 6 0 15,0 0 0-15,-16 0 1 16,16 0 0-16,0 0 1 16,0 0 1-16,0 0 1 15,0 0 1-15,0 0 1 16,0 0 0-16,0 0 2 15,0 0 0-15,0 0 1 16,0 0 0-16,0 0 1 16,0 0 1-16,0 0 0 15,20-14 0-15,-20 14 1 16,0 0-1-16,25 0 0 16,-25 0 0-16,25-2 0 15,-25 2-1-15,27 0-2 0,-27 0-1 16,35 2-3-16,-17-2 0 15,3 2-2-15,3 0-1 16,3 1-2 0,2-1 0-16,7 0 0 0,2 0 0 15,3-2 0-15,8 0-1 16,0 0 1-16,1 0 0 16,4 0 0-16,1 0-1 15,-3-2 1-15,0-2 0 16,1 2 0-16,-5 1 0 15,-1-1 0-15,-4-2 0 16,-1 2 0-16,-4-1 0 16,-2 1 0-16,-5-2 0 0,-1 3 0 15,-4-1 0-15,-5 2-1 16,1-2 2 0,-4 2-1-16,-18 0 0 15,29 2 0-15,-29-2 1 0,21 2-1 16,-21-2 0-16,18 3 0 15,-18-3 0-15,19 6 1 16,-19-6-1-16,0 0 0 16,21 12 1-16,-21-12 0 15,16 16 0-15,-16-16-1 16,18 27 0-16,-9-9 0 16,0 4 0-16,2 1 0 15,2 6 0-15,1 2 0 0,1 5 0 16,-1 3 0-16,3 6 0 15,-3 4 0 1,4 7 0-16,-4 1 0 16,3 5 0-16,-5 1 0 0,1 0 0 15,0-4 0-15,-1 4 0 16,1-5 0-16,-1-8-1 16,1-3 2-16,0-4-2 15,-1-3 1-15,3-3 0 16,-3-2 0-16,-1-5 0 15,2-1 0-15,-2 2 0 16,0-4 0-16,-1 0 0 16,1-2 0-16,-2-2 0 15,0-1 0-15,-2-2 0 16,1-1 0-16,-8-19 0 16,9 26 0-16,-9-26 0 15,5 19 0-15,-5-19 0 0,0 0 0 16,2 18 1-16,-2-18-1 15,0 0 0-15,-2 17-1 16,2-17 1-16,0 0 0 16,-4 18 0-16,4-18 0 15,-3 18 0-15,3-18-1 16,-2 16 1-16,2-16 0 16,-4 16 0-16,4-16 0 15,-3 20 0-15,3-20 0 16,0 0 0-16,-7 20-1 15,7-20 1-15,0 0-1 16,0 0 0-16,-22 19 1 0,22-19-1 16,-20 9 1-16,20-9 0 15,-27 6-1-15,11-3 1 16,-4-3 0-16,-3 0 0 16,-3-1 0-16,-6-1 0 15,-6 0 0-15,-5 0 0 16,-4 2 0-16,-9 2 0 15,-2 0 0-15,-5 0-1 16,-4-2 1-16,-2 3 0 16,-1-3-1-16,-2 0 0 15,3-3 1-15,1-3-1 16,-1-1 0-16,4-4 1 16,2 2-1-16,5-2 1 0,1 4 0 15,4-2 0-15,3 2 0 16,1 0 0-16,4 3-1 15,3 4 1-15,5 0 0 16,4 2 0-16,4-4 0 16,2 4 0-16,5-2-4 15,22 0-10-15,-28 4-8 16,28-4-11-16,0 0-6 16,-9-22-3-16,14 0 0 15,6-8-1-15</inkml:trace>
        </inkml:traceGroup>
      </inkml:traceGroup>
    </inkml:traceGroup>
    <inkml:traceGroup>
      <inkml:annotationXML>
        <emma:emma xmlns:emma="http://www.w3.org/2003/04/emma" version="1.0">
          <emma:interpretation id="{FF5892BA-2464-4EE1-BC81-6BE8EDBF5F56}" emma:medium="tactile" emma:mode="ink">
            <msink:context xmlns:msink="http://schemas.microsoft.com/ink/2010/main" type="paragraph" rotatedBoundingBox="7205,6954 11549,6545 11681,7935 7336,83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713AE7E-4F6D-4785-8EC4-82299EB9709D}" emma:medium="tactile" emma:mode="ink">
              <msink:context xmlns:msink="http://schemas.microsoft.com/ink/2010/main" type="line" rotatedBoundingBox="7205,6954 11549,6545 11681,7935 7336,8345"/>
            </emma:interpretation>
          </emma:emma>
        </inkml:annotationXML>
        <inkml:traceGroup>
          <inkml:annotationXML>
            <emma:emma xmlns:emma="http://www.w3.org/2003/04/emma" version="1.0">
              <emma:interpretation id="{2A0E2254-9942-4ED2-9125-9324280C4A3C}" emma:medium="tactile" emma:mode="ink">
                <msink:context xmlns:msink="http://schemas.microsoft.com/ink/2010/main" type="inkWord" rotatedBoundingBox="7205,6954 11549,6545 11681,7935 7336,8345">
                  <msink:destinationLink direction="with" ref="{CBC66E37-030C-4861-9D2A-9E54832773A9}"/>
                </msink:context>
              </emma:interpretation>
              <emma:one-of disjunction-type="recognition" id="oneOf3">
                <emma:interpretation id="interp11" emma:lang="en-US" emma:confidence="0">
                  <emma:literal>nix,</emma:literal>
                </emma:interpretation>
                <emma:interpretation id="interp12" emma:lang="en-US" emma:confidence="0">
                  <emma:literal>pix,</emma:literal>
                </emma:interpretation>
                <emma:interpretation id="interp13" emma:lang="en-US" emma:confidence="0">
                  <emma:literal>his</emma:literal>
                </emma:interpretation>
                <emma:interpretation id="interp14" emma:lang="en-US" emma:confidence="0">
                  <emma:literal>nix.</emma:literal>
                </emma:interpretation>
                <emma:interpretation id="interp15" emma:lang="en-US" emma:confidence="0">
                  <emma:literal>mix,</emma:literal>
                </emma:interpretation>
              </emma:one-of>
            </emma:emma>
          </inkml:annotationXML>
          <inkml:trace contextRef="#ctx0" brushRef="#br0" timeOffset="-27907.5994">6040 1949 54 0,'0'0'23'0,"0"0"1"15,21-25-6-15,-21 25-1 16,18-22 3-16,-1 13-1 16,-7-7-1-16,7 5-3 15,-5-5-4-15,8 2-2 16,-5-3-2-16,4-1 0 15,-2 4-4-15,-1 1-2 16,-16 13-1-16,27-19 1 0,-27 19 0 16,20-11 0-16,-20 11-1 15,16 14-1-15,-16-14 2 16,14 27-1-16,-8-5 1 16,1 1-1-16,4 6 1 15,-2 2-1-15,4-3 0 16,1 1 1-16,0-2-1 15,3-2 0-15,1-5 0 16,-4-2 0-16,2-3 0 16,-16-15 0-16,22 19-1 15,-22-19 1-15,0 0-10 16,0 0-13-16,18 11-9 16,-18-11-6-16,0 0-3 0,0 0-2 15,-14-16-1-15</inkml:trace>
          <inkml:trace contextRef="#ctx0" brushRef="#br0" timeOffset="-28420.7198">6280 1870 64 0,'0'0'24'0,"0"0"6"0,0 0-4 15,-18-7-4-15,18 7-2 16,0 0-2 0,0 0-1-16,0 0-4 15,0 0-3-15,0 0-4 0,0 0-5 16,0 0-1-16,-9 18 1 15,9-18-1-15,-4 28 1 16,2-6-1-16,2 1 1 16,-2 6-1-16,2 2 0 15,0 7 0-15,-1 1 1 16,1 3-1-16,-2 3 0 16,2 0 0-16,-2 0 0 15,4-4 0-15,-4-3 0 16,2-4 0-16,2-5 0 15,0-4 0-15,-1-9 0 16,-1-16-1-16,2 22 0 16,-2-22-10-16,0 0-8 0,0 0-7 15,2-22-6-15,-2 6-3 16,-7-7 1-16,3-3-1 16,-7-6 1-16,0-2 9 15</inkml:trace>
          <inkml:trace contextRef="#ctx0" brushRef="#br1" timeOffset="-33012.3394">7573 1042 5 0,'0'0'4'16,"0"0"-2"-16,0 0 0 16,0 0-1-16,0 0 0 15,0 0 0-15,0 0-2 16,0 0 0-16,0 0 0 15,0 0-1-15,0 0 0 16,0 0 1-16,0 0 0 16,-16-13 2-16,16 13 1 15,0 0 2-15,0 0 1 0,0 0 0 16,0 0 1-16,0 0-1 16,0 0 1-16,0 0-2 15,0 0 0-15,0 0-1 16,0 0 0-16,0 0-2 15,-14 16 0-15,14-16 0 16,0 0 1-16,0 0 0 16,0 0 1-16,0 0 2 15,-11 17 1-15,11-17 2 16,0 0 1-16,2 21 2 16,-2-21 0-16,2 25 0 15,-1-7 0-15,-1 2 1 16,6 5 0-16,-6-3 0 0,5 7-2 15,-7-4 1-15,8 6 0 16,-6-4 0-16,3 3-1 16,-3-6-2-16,2 3-1 15,-2-6-2-15,0 3 0 16,0-6-1-16,0 0-4 16,0-18 0-16,-2 28 0 15,2-28 0-15,0 18 0 16,0-18 0-16,0 0 0 15,4 20 0-15,-4-20 0 16,0 0 0-16,0 0 0 16,7 18 0-16,-7-18 0 15,0 0-3-15,0 0-9 0,0 0-6 16,0 0-3-16,0 0-5 16,0 0-5-16,0 0-3 15,11-18-2 1,-11 18 1-16,0 0 6 0,0-27 20 15</inkml:trace>
          <inkml:trace contextRef="#ctx0" brushRef="#br2" timeOffset="55599.5137">7030 1753 34 0,'0'0'15'0,"18"-16"-2"16,-18 16 0-16,0 0-3 15,0 0-1-15,0 0-1 16,0 0-2-16,8 22-1 16,-5-4 0-16,1 2 0 15,1 5-2-15,1-2 1 16,1 8-1-16,-2-1 0 15,1-1 0-15,-1 0-2 0,0 0 0 16,1-4-1 0,-3-2-1-16,1-1 0 15,-2-6-3-15,-2-16-4 16,3 24-4-16,-3-24-4 0,0 0-4 16,0 0 0-16,0 0 0 15,-7-20-4-15,7 20 10 16</inkml:trace>
          <inkml:trace contextRef="#ctx0" brushRef="#br2" timeOffset="56643.7492">10390 1626 31 0,'0'0'11'0,"6"34"1"15,-6-9 1-15,0 2-2 16,0 5-1 0,-2 3-2-16,0 1-1 15,-2 1-2-15,2 3-1 0,1 0-2 16,-3-4 0-16,2 1-1 16,0-1-1-16,1-3-1 15,-1-4-3-15,2-4-5 16,-2-5-4-16,2-20-4 15,-5 19 1-15,5-19 0 16,0 0-3-16,-13-27 0 16</inkml:trace>
          <inkml:trace contextRef="#ctx0" brushRef="#br2" timeOffset="57294.925">8788 1293 82 0,'0'0'23'15,"0"0"5"-15,0 0-3 16,21 9-1-16,-21-9-2 0,15 25-3 15,-8-9-2-15,6 11-3 16,-4 0-13-16,5 4-1 16,2 1 0-16,1-1 0 15,1-1 0-15,0 1 0 16,0-6 0-16,2 0 0 16,-2-7 0-16,0-1 0 15,-18-17 0-15,25 19 0 16,-25-19 0-16,20 11-18 15,-20-11-6-15,0 0-5 16,21-4-4-16,-21 4-2 16,2-16 1-16,-2 16 2 15,-5-27 9-15,3 11 6 0</inkml:trace>
          <inkml:trace contextRef="#ctx0" brushRef="#br2" timeOffset="57627.4145">9076 1266 34 0,'0'0'14'16,"0"0"-3"-16,-21 2 3 16,21-2-2-16,-16 12 0 15,16-12 0-15,-15 20-2 0,15-20-1 16,-14 27-3-1,3-11-1-15,-4 2-2 16,1 0-1-16,-6 2-1 16,2 3 0-16,-2-1-1 15,-1 1-1-15,1 1 1 0,2-4-1 16,0-1-1-16,0-2-3 16,5-1-2-16,13-16-4 15,-23 20-5-15,23-20-3 16,0 0-1-16,0 0-5 15,0 0 5-15,9-22 3 16</inkml:trace>
        </inkml:traceGroup>
      </inkml:traceGroup>
    </inkml:traceGroup>
    <inkml:traceGroup>
      <inkml:annotationXML>
        <emma:emma xmlns:emma="http://www.w3.org/2003/04/emma" version="1.0">
          <emma:interpretation id="{33177822-85CB-4E19-891A-3AAC95787414}" emma:medium="tactile" emma:mode="ink">
            <msink:context xmlns:msink="http://schemas.microsoft.com/ink/2010/main" type="paragraph" rotatedBoundingBox="7016,8305 21411,8119 21428,9443 7033,96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0AB78AC-4C2B-45DA-80BC-95A4D95F1586}" emma:medium="tactile" emma:mode="ink">
              <msink:context xmlns:msink="http://schemas.microsoft.com/ink/2010/main" type="line" rotatedBoundingBox="7016,8305 21411,8119 21428,9443 7033,9629"/>
            </emma:interpretation>
          </emma:emma>
        </inkml:annotationXML>
        <inkml:traceGroup>
          <inkml:annotationXML>
            <emma:emma xmlns:emma="http://www.w3.org/2003/04/emma" version="1.0">
              <emma:interpretation id="{234CF0B5-D122-407F-9475-26756075B2B2}" emma:medium="tactile" emma:mode="ink">
                <msink:context xmlns:msink="http://schemas.microsoft.com/ink/2010/main" type="inkWord" rotatedBoundingBox="7013,8463 13241,8308 13269,9469 7041,9624"/>
              </emma:interpretation>
              <emma:one-of disjunction-type="recognition" id="oneOf4">
                <emma:interpretation id="interp16" emma:lang="en-US" emma:confidence="0">
                  <emma:literal>equilibrium</emma:literal>
                </emma:interpretation>
                <emma:interpretation id="interp17" emma:lang="en-US" emma:confidence="0">
                  <emma:literal>equilibriums</emma:literal>
                </emma:interpretation>
                <emma:interpretation id="interp18" emma:lang="en-US" emma:confidence="0">
                  <emma:literal>Equilibrium</emma:literal>
                </emma:interpretation>
                <emma:interpretation id="interp19" emma:lang="en-US" emma:confidence="0">
                  <emma:literal>Equilibriums</emma:literal>
                </emma:interpretation>
                <emma:interpretation id="interp20" emma:lang="en-US" emma:confidence="0">
                  <emma:literal>equilibrist</emma:literal>
                </emma:interpretation>
              </emma:one-of>
            </emma:emma>
          </inkml:annotationXML>
          <inkml:trace contextRef="#ctx0" brushRef="#br0" timeOffset="-22639.8469">8421 2622 68 0,'0'0'29'16,"0"0"1"-16,-5 16-2 15,9 8-5-15,-6-4-2 16,7 12-3-16,-1-1-4 15,5 6-3-15,-2 1-4 0,4 3-2 16,3 3-6 0,3-1 1-16,-3 0-1 15,2 0 1-15,-1 0 0 16,-3-1-1-16,1-3 1 0,0-1-1 16,-4-4 1-16,-2-5-1 15,0-2 1-15,-1-3 0 16,-1-3 0-16,0-5-1 15,-5-16 1-15,6 24 0 16,-6-24-1-16,0 0 1 16,9 16-4-16,-9-16-6 15,0 0-5-15,7-18-4 16,-7 18-4-16,11-20-4 16,-11 20-2-16,11-30-4 15,-4 10 1-15,0-4 3 16,-2-4 6-16,3 1 21 15</inkml:trace>
          <inkml:trace contextRef="#ctx0" brushRef="#br0" timeOffset="-22193.3718">8746 2786 42 0,'0'0'11'0,"-3"-23"0"15,3 23-5-15,0 0-3 0,0 0-3 16,0 0-4-16,18-11-3 16,-18 11-4-16,16 2-2 15,-16-2-2-15,22 3 0 16,-22-3 8-16</inkml:trace>
          <inkml:trace contextRef="#ctx0" brushRef="#br0" timeOffset="-22347.5002">8817 3050 86 0,'0'24'27'0,"3"-3"-5"15,1 3-7-15,-2-3-6 16,7-1-1-16,-4-2-1 0,-5-18-4 16,16 27-5-16,-16-27-7 15,0 0-3-15,20 2-5 16,-20-2-3-16,9-18-2 15,-7 2-3-15,-4-4 1 16,-1-3 4-16,-3-6 4 16,-5-2 7-16</inkml:trace>
          <inkml:trace contextRef="#ctx0" brushRef="#br0" timeOffset="-21167.2164">9028 2683 58 0,'0'0'24'16,"0"0"-1"-16,0 0 1 15,-9 20-1-15,9-20-1 16,7 34-3-16,-2-12-4 15,10 12-1-15,-4-2-2 16,5 12-3-16,0-3-2 16,2 8-4-16,0-1-3 15,-2-1 0-15,1-2-1 16,-1-5 1-16,-2-3 0 16,-1-6-1-16,-4-4 1 0,0-5 0 15,-2-4-1 1,-7-18 1-16,9 25 0 0,-9-25 0 15,0 0 0-15,0 0 0 16,0 0 0-16,0 0 0 16,0 0 0-16,17-7 0 15,-14-10 0-15,1 1 0 16,1-4 0-16,1-3 0 16,-1 1 0-16,-1-3 1 15,1 2-1-15,2-4 0 16,-1 5 0-16,1-1 0 15,0 3 0-15,2 4 0 16,-9 16 0-16,22-22 0 16,-22 22 0-16,29-3 0 15,-13 6 0-15,2 8 0 0,2 5-1 16,0 4 2-16,-1 5-2 16,3 4 1-16,-4 2 0 15,0 1 0-15,-2 0 0 16,-5 1 1-16,0-6-1 15,-6 0 0-15,-5-4 1 16,-3-3-1-16,-4-4 0 16,-6 0 1-16,-3-7-1 15,-6 0 1-15,-3-5-1 16,-2-2 0-16,-4-2 0 16,-1-2 1-16,1-3-1 15,-2-4-1-15,6 0 1 16,4-4-1-16,3 2 1 0,20 11-1 15,-23-23 0-15,23 23 1 16,-6-24-1-16,6 24-2 16,15-18-12-16,-15 18-9 15,25-18-6-15,-25 18-4 16,38-23 0-16,-17 5-1 16,10 4 0-16,-2-8 1 15</inkml:trace>
          <inkml:trace contextRef="#ctx0" brushRef="#br0" timeOffset="-20447.1086">9728 3077 84 0,'0'0'34'16,"0"0"0"-16,0 0-8 16,-6 17-5-16,6-17-3 15,0 28-3-15,-1-11-5 0,4 6-3 16,1 2-7-16,1 2 0 15,3 0 0-15,1 2 0 16,0-4-1-16,-2 0 1 16,5 1 0-16,-1-5-1 15,0-1 1-15,-2-6 0 16,2 3 1-16,-11-17 1 16,13 23-1-16,-13-23-1 15,0 0 2-15,12 22-1 16,-12-22-1-16,0 0-1 15,0 0 0-15,-3-20 0 16,3 20-1-16,-4-25 2 16,-1 5-1-16,3-2 0 0,2-1 1 15,-2-1 0 1,2-1 0-16,2-4-1 16,3 1 2-16,1-1-1 15,3 0 0-15,3-2 0 0,1 6 1 16,1 0 0-16,1 7-1 15,-15 18 0-15,29-25 0 16,-29 25 0-16,30-6 1 16,-12 10-1-16,0 3-1 15,2 2 1-15,2 2 0 16,0-2 0-16,-3 4-1 16,1-3 1-16,-2 1 0 15,-18-11 0-15,27 16-1 16,-27-16 0-16,18 8-6 15,-18-8-6-15,0 0-7 16,0 0-6-16,9-18-3 16,-9 18-5-16,4-24 1 0,-4 24-1 15,4-29 6-15,-4 29 7 16</inkml:trace>
          <inkml:trace contextRef="#ctx0" brushRef="#br0" timeOffset="-20044.2521">10219 2890 41 0,'-9'-20'16'16,"9"20"-4"-16,-13-23-1 16,13 23-6-16,0 0-4 0,0 0-5 15,0 0-4-15,29 11-5 16,-29-11-1-16,31 20 1 16,-15-13-2-16,5 2 0 15</inkml:trace>
          <inkml:trace contextRef="#ctx0" brushRef="#br0" timeOffset="-20182.7516">10280 3126 82 0,'-4'31'34'0,"3"5"0"16,-3-8-5-16,8 8-8 16,-4-9-5-16,9 2-2 15,-4-7-4-15,6 1-4 0,-4-7-5 16,-7-16-2-16,18 18-3 15,-18-18-7-15,16 0-5 16,-16 0-5-16,11-21-5 16,-13 1-4-16,6-2-2 15,-8-12-1-15,3 0 3 16,-8-7 7-16,0-8 5 16</inkml:trace>
          <inkml:trace contextRef="#ctx0" brushRef="#br0" timeOffset="-19479.5606">10504 3032 109 0,'0'0'30'0,"0"22"2"0,0-22-9 15,-2 23-7-15,4-6-5 16,5 4-4-16,0 3 0 16,6 1-1-16,-2 5-2 15,5 1-3-15,2 0-1 16,2-1 0-16,3-1 0 15,1-2 0-15,-1-4 0 16,-1-3 0-16,-1-9 0 0,1-2 1 16,-4-5-1-16,2-4 0 15,-20 0 0-15,31-20 0 16,-19 2 1 0,-1-2-1-16,-4-7 0 0,1-2 0 15,-3-3 1-15,-5-2-1 16,0-1 0-16,-7 1 0 15,-2 0 0-15,-2 3 0 16,-2 1 0-16,-3 3 0 16,2 2 0-16,-3 5 0 15,5 2 0-15,1 2 0 16,11 16 0-16,-14-24 0 16,14 24-2-16,0 0-7 0,5-16-6 15,-5 16-7 1,18-4-4-16,-18 4-3 15,29 6-5-15,-29-6 1 16,38 16 0-16,-17-3 7 0,1 1 7 16</inkml:trace>
          <inkml:trace contextRef="#ctx0" brushRef="#br0" timeOffset="-18607.6384">11027 3119 125 0,'0'0'35'0,"0"0"-1"15,0 0-9-15,-11 16-9 16,11-16-5-16,9 20-6 16,-9-20-5-16,13 30-1 0,-4-12 1 15,4 2 0-15,1 2 0 16,0-2 0-16,1-1-1 15,-1-1 1-15,3-1 0 16,-17-17 0-16,23 27 0 16,-23-27 0-16,13 19 0 15,-13-19 0-15,0 0-1 16,0 0 1-16,0 0 0 16,0 0 0-16,0 0 0 15,0 0 0-15,9-25 0 16,-8 7 1-16,-1-5-1 15,0-8 0-15,2-5 0 16,0-3 1-16,2-5-1 0,-1 1 1 16,1-2-1-16,1 2 0 15,3 3 1-15,1 8-1 16,0 9 0-16,-9 23 0 16,28-20-1-16,-10 20 1 15,4 12 0-15,3 10-1 16,2 7 1-16,4 5 0 15,2 2 0-15,-1 2 0 16,-1 0 0-16,-1-1 0 16,-4-4 0-16,-3-10 0 15,-5-1 0-15,-18-22 0 16,22 27 0-16,-22-27 0 16,0 0 0-16,0 0-1 0,0 0 1 15,0 0-1-15,5-24 0 16,-5 24 1-16,-2-25-1 15,2 7 1 1,2 0 0-16,0 0-1 0,2-3 1 16,-1-3 0-16,3-1 1 15,1 0-1-15,2 1 1 16,0 5-1-16,2 1 0 16,-11 18 1-16,27-26-1 15,-9 23 0-15,2 3 0 16,3 5 0-16,2 6 0 15,4 3 0-15,2 6 1 0,0 5-1 16,3 2 0-16,-5 6 1 16,0 1 0-1,-6 0 0-15,-3 2 0 0,-6-3 0 16,-1-3 0-16,-8-5-1 16,-3-1 0-16,0-6 0 15,-2-18 0-15,-2 23-11 16,2-23-12-16,0 0-9 15,0 0-3-15,-7-30 0 16,5 1-2-16,8-5-1 16</inkml:trace>
          <inkml:trace contextRef="#ctx0" brushRef="#br0" timeOffset="-26802.483">5859 3128 46 0,'0'0'32'0,"7"18"2"15,-7-18-4-15,20 0-9 16,-20 0-2-16,27-6-2 16,-27 6-1-16,36-7-3 15,-36 7-4-15,37-12-4 16,-19 8-5-16,1-1 0 16,-1-1 0-16,0 3 0 0,1-3 1 15,-3 3-1-15,-16 3-1 16,29-17 1-16,-29 17 0 15,25-19 0-15,-25 19 0 16,22-22 1-16,-22 22-1 16,14-23 0-16,-14 23 0 15,5-24 0-15,-5 24 0 16,-5-23 1-16,5 23-1 16,-20-20 0-16,20 20 1 15,-29-16-1-15,11 10 1 16,-2 3-1-16,-1 3 1 15,-3 0-1-15,-1 5 1 0,0-1 0 16,-2 8-1-16,1 1 0 16,1 3 1-16,2 2-1 15,-1 0 1-15,3 4-1 16,3-1 0-16,1 3 0 16,3-3 0-16,3 3 0 15,4-1-1-15,5 2 1 16,4 1 0-16,3-3 0 15,6 0-1-15,2 1 0 16,7-4 1-16,-1-2-1 16,7-2 0-16,1-4 0 15,0 1 0-15,2-4 1 16,0-2 0-16,-2-1-1 0,1-1 1 16,-2-3 1-16,-1-2-1 15,-2 0 0-15,1-2 0 16,-2-2 0-16,-3 1 0 15,-1 1 0-15,-1-2 0 16,-17 4-1-16,30-1-8 16,-30 1-10-16,26-8-9 15,-26 8-6-15,27-7-1 16,-27 7-4-16,29-7 0 16,-29 7 1-16</inkml:trace>
          <inkml:trace contextRef="#ctx0" brushRef="#br0" timeOffset="-25211.4986">6788 3117 27 0,'0'0'15'16,"6"-16"3"-16,-6 16-2 15,0 0 3-15,2-25 2 16,-2 25 4-16,-2-18-1 16,2 18-3-16,0 0-2 15,-15-18-3-15,15 18-3 16,-19-17-4-16,19 17-4 15,-31-9-5-15,15 8 0 0,-2-1 0 16,0 0 0 0,-4 2 0-16,2 0 0 15,0 2 1-15,-1 1-2 16,3 3 1-16,0-3 0 0,-1 6 0 16,3 2 0-16,16-11 0 15,-29 27 0-15,19-11 0 16,10-16 0-16,-17 33 0 15,14-15 0-15,-1-2 0 16,4 2 0-16,4 0 0 16,-1 0 0-16,3 0-1 15,1 0 1-15,2-2 0 16,2 2 0-16,-11-18 0 16,21 29 0-16,-21-29 0 15,29 22-1-15,-11-13 2 16,-1-4-2-16,2 0 1 0,1-1 0 15,2-4 0-15,0-2 0 16,-1-1 0-16,3-5 0 16,-1-2-1-16,1-1 1 15,1-5 0-15,-2-1 0 16,1-1 0-16,-1 0 0 16,-1-1 1-16,-4 2-1 15,-2 3 0-15,-16 14 0 16,24-23 0-16,-24 23 0 15,0 0 0-15,9-18 0 16,-9 18 0-16,0 0 0 16,0 0 1-16,0 0-1 15,-20 5 0-15,20-5 0 0,0 0 1 16,-18 13-1-16,18-13 0 16,0 0 0-16,-18 18 0 15,18-18 0-15,0 0 0 16,-15 21 0-16,15-21 1 15,-9 18-1-15,9-18 0 16,-3 25 0-16,3-25 0 16,-6 27 0-16,6-27 0 15,-2 35 0-15,1-17 0 16,1 0 0-16,-2 1 0 16,0 1 2-16,2 4-3 15,0-1 2-15,-2 2 0 16,2 2 0-16,-2-2-1 0,1 1 1 15,1-1-1-15,0 0 0 16,1 0 0-16,-1-3 0 16,4-1 0-16,0 1 0 15,-1-2-1-15,3 0 1 16,-1-2 0-16,4-2-1 16,-9-16 1-16,18 27 0 15,-18-27 0-15,25 20-1 16,-8-13 1-16,-1-4 0 15,0-1 0-15,2 0 0 16,2-4 0-16,-2 0 0 16,2-3 0-16,2-2 0 15,-3 1 0-15,3-3 0 0,-2-1 0 16,2-1 0-16,-1-2 0 16,1 1 0-16,0 1 0 15,-1-4 1-15,-1 1-1 16,0 1 0-16,0-1 0 15,-2 0 0-15,-18 14 0 16,27-31 0-16,-27 31 0 16,14-29 0-16,-8 13 0 15,-5 0 0-15,-1 16 0 16,-7-31 0-16,7 31 0 16,-20-27 0-16,8 11 0 15,-3 0-1-15,-1 1 1 16,-4-1-1-16,0 2 1 0,-1 1-1 15,-1-3 1-15,0 3-1 16,-1 4 1 0,0-1 0-16,1 1-1 15,-2 1 1-15,1 1 0 0,0 2 0 16,-3 3 0-16,3 0-1 16,-1 2 1-16,1 0 0 15,-1 4 0-15,3 1-1 16,1-1 0-16,20-4-10 15,-29 7-9-15,29-7-7 16,0 0-6-16,0 0 0 16,0 0-1-16,0 0-1 0,13-18 0 15</inkml:trace>
          <inkml:trace contextRef="#ctx0" brushRef="#br0" timeOffset="-23791.1368">7198 3000 87 0,'0'0'29'16,"0"0"1"-16,-5-20-6 15,5 20-4-15,0 0-4 16,0 0-1-16,0 0-3 16,3 22-2-16,-3-22-3 15,4 27-6-15,-1-6-1 16,5 3 1-16,-3 5-2 16,2-1 2-16,2 3-2 15,0 1 2-15,2-1-2 0,0 0 2 16,2-4-2-16,-1-4 1 15,3-3 0-15,1-2 0 16,0-2 0 0,2-3 0-16,-1-3-1 0,-1-2 1 15,2-7 0-15,0 3 0 16,-2-6 0-16,2-1 0 16,0-6 0-16,-2-4 0 15,2-3 0-15,-1-4 0 16,1-3 0-16,-2-3 0 15,-2-1 0-15,1-1 0 16,-3-1 1-16,1 0-1 16,-4 0 0-16,-2 2 0 0,-3 4 0 15,-4 3 0 1,0 4 0-16,0 16 0 16,-5-29 0-16,5 29 0 15,-8-16 1-15,8 16-2 0,0 0 1 16,0 0 0-16,-3-18 0 15,3 18 1-15,0 0-2 16,0 0 1-16,0 0 0 16,0 0 0-16,0 0 0 15,0 0 0-15,11 20 0 16,-11-20 0-16,7 25 1 16,-7-25-1-16,9 32 0 15,-4-16 0-15,2 6 0 0,1 1 0 16,1 4 0-1,0 0 1-15,-2 2-1 16,0 2 1-16,0-2-1 0,2 1 0 16,-1-3 0-16,-1-2 0 15,-2 1 1-15,1-5-1 16,-1-1 0-16,-1-4 0 16,-4-16 0-16,5 27 0 15,-5-27 0-15,4 18 0 16,-4-18 0-16,0 0 0 15,0 0 0-15,0 0 0 16,16 0 0-16,-16 0-6 16,0 0-7-16,13-23-6 15,-13 23-6-15,12-27-4 16,-3 11-4-16,-2-6-2 16,2 0-3-16,0-1 5 0,0-6 10 15</inkml:trace>
          <inkml:trace contextRef="#ctx0" brushRef="#br0" timeOffset="-23243.9803">7976 2725 52 0,'-6'-16'17'15,"6"16"-4"-15,0 0-4 16,0 0-4-16,0 0-3 16,9 19-4-16,-9-19-5 15,20 11-2-15,-20-11-3 16,27 11-2-16,-10-7-3 15,-1 1-2-15,0-3 2 16,4 3 17-16</inkml:trace>
          <inkml:trace contextRef="#ctx0" brushRef="#br0" timeOffset="-23428.2201">8010 3122 89 0,'2'18'30'0,"-2"-18"2"0,0 29-6 16,0-29-5-16,5 31-4 15,-5-31-4-15,13 32-2 16,-13-32-2-16,18 27-5 16,-7-11-4-16,-11-16 0 15,23 26 0-15,-23-26 0 16,18 16-1-16,-18-16 0 15,0 0-6-15,17 7-4 16,-17-7-7-16,0 0-5 16,0 0-5-16,12-27-3 15,-12 27-3-15,-2-40 2 16,1 13 4-16,-5-3 7 16,-5-12 5-16</inkml:trace>
        </inkml:traceGroup>
        <inkml:traceGroup>
          <inkml:annotationXML>
            <emma:emma xmlns:emma="http://www.w3.org/2003/04/emma" version="1.0">
              <emma:interpretation id="{B2C817E1-462F-4A76-97CB-2BC90B2BDFA4}" emma:medium="tactile" emma:mode="ink">
                <msink:context xmlns:msink="http://schemas.microsoft.com/ink/2010/main" type="inkWord" rotatedBoundingBox="14111,8319 16791,8260 16819,9498 14139,9558"/>
              </emma:interpretation>
              <emma:one-of disjunction-type="recognition" id="oneOf5">
                <emma:interpretation id="interp21" emma:lang="en-US" emma:confidence="0">
                  <emma:literal>(why?</emma:literal>
                </emma:interpretation>
                <emma:interpretation id="interp22" emma:lang="en-US" emma:confidence="0">
                  <emma:literal>(winy?</emma:literal>
                </emma:interpretation>
                <emma:interpretation id="interp23" emma:lang="en-US" emma:confidence="0">
                  <emma:literal>(whey?</emma:literal>
                </emma:interpretation>
                <emma:interpretation id="interp24" emma:lang="en-US" emma:confidence="0">
                  <emma:literal>(wry?</emma:literal>
                </emma:interpretation>
                <emma:interpretation id="interp25" emma:lang="en-US" emma:confidence="0">
                  <emma:literal>(ny?W</emma:literal>
                </emma:interpretation>
              </emma:one-of>
            </emma:emma>
          </inkml:annotationXML>
          <inkml:trace contextRef="#ctx0" brushRef="#br1" timeOffset="19003.5288">14006 2849 49 0,'4'16'22'16,"-4"-16"-2"-16,2 23-3 15,3-6-4-15,0-1-2 16,3 5 0-16,1 3 0 0,3 3-2 16,-1 2-1-16,5 1-2 15,1-1-2-15,-1 0-2 16,0-2 0-16,0-2-1 15,-1-3-1-15,-4-3 1 16,-1-2-1-16,-10-17 0 16,13 21 1-16,-13-21 1 15,0 0 1-15,0 0 3 16,0 0 1-16,0 0 0 16,0 0 0-16,0 0-1 15,0 0 0-15,18-2-1 16,-18 2-1-16,7-19-2 15,-7 19-2-15,13-29-1 0,-6 11 1 16,-1 0 0-16,1-2 0 16,-2-3 0-16,4 1 0 15,-2 0 0-15,2 1 0 16,0 1 0-16,4 2 0 16,-2 2 0-16,-11 16-1 15,29-18 1-15,-29 18 0 16,29 0 0-16,-11 9 0 15,0 2 1-15,0 5-1 16,3 4 0-16,1 1 0 16,-2 6 0-16,0-2 1 15,0 4-1-15,-2-2 0 16,-2-2 0-16,0-1 0 0,-7-6-6 16,4 3-9-16,-13-21-6 15,14 20-6-15,-14-20-5 16,0 0 1-16,6-16-1 15,-5-2 1-15,-1-7 5 16</inkml:trace>
          <inkml:trace contextRef="#ctx0" brushRef="#br1" timeOffset="19764.8826">14730 2932 50 0,'0'0'16'0,"0"0"1"0,-9 18 3 16,9-18-5-16,0 0 1 15,7 25 1-15,-7-25 2 16,9 30 0-16,-5-13-2 15,5 8-2-15,-4-4-3 16,8 6-3-16,-3-5-2 16,7 1-4-16,-1-5-3 15,2-5-2-15,0-6 0 16,2-5 0-16,-2-6 0 16,2-3 0-16,-2-4 1 15,0-5 0-15,0-2 1 16,-2 0-1-16,-3-5 2 15,-2-2-2-15,1-1-2 0,-6-1 0 16,1-1 0-16,-7 1 0 16,-2 0 0-16,-3 0 1 15,-1 7 1-15,1 2 2 16,5 18 1-16,-18-24 1 16,18 24 1-16,0 0-2 15,-16 0 2-15,16 0-2 16,0 26-1-16,5-7 0 15,8 5-1-15,1 5 0 16,2 3 1-16,6 6 0 16,0 3-1-16,1 1 1 15,2 3 1-15,-1 0-1 0,-4 0 1 16,-2 1 0-16,-1 1 0 16,-3-5 0-16,-5 1-2 15,-2 4 0-15,-3-6 0 16,-4 0 0-16,-4-3 0 15,-3-4 0-15,-2-3 0 16,-5-2 0-16,-3-8 0 16,1-1 0-16,-4-5 0 15,-4-6-1-15,-1-2-1 16,-2-4-2-16,3-3-2 16,-5-7-4-16,11 0-3 15,-5-11-5-15,10 0-6 16,2-11-7-16,11-3 1 0,2-10 2 15,9-6 1-15,5-6 2 16,2-13 3-16</inkml:trace>
          <inkml:trace contextRef="#ctx0" brushRef="#br1" timeOffset="20447.4209">15092 2547 34 0,'24'7'14'0,"-24"-7"4"16,0 0 2-16,16-7 4 15,-16 7-3-15,0 0-1 16,28-20 1-16,-28 20-1 16,25-16-2-16,-25 16-3 15,35-15-3-15,-35 15-3 16,32-5-3-16,-16 5-3 0,2 2-3 15,0-1 0-15,-1 5 0 16,-1-1 0-16,-16-5 0 16,30 11 0-16,-30-11 0 15,28 13 0-15,-28-13 0 16,19 12 0-16,-19-12 0 16,0 0 0-16,20 22 0 15,-20-22 0-15,11 25 0 16,-11-25 0-16,5 27-2 15,-1-11 1-15,-2 0 0 16,-4 1 1-16,2-17-1 16,-5 28 1-16,5-28 0 15,-11 27 0-15,4-10 0 0,7-17 0 16,-15 28 0 0,15-28 0-16,-9 24 0 15,9-24-1-15,0 18 1 0,0-18 0 16,0 0 1-16,9 16-2 15,-9-16 2-15,0 0-2 16,16 18 0-16,-16-18-11 16,8 16-7-16,-8-16-8 15,12 18-5-15,-12-18-5 16,17 14-2-16,-17-14-1 16,18 8 2-16</inkml:trace>
          <inkml:trace contextRef="#ctx0" brushRef="#br1" timeOffset="20716.7157">15530 3209 46 0,'2'18'22'0,"-2"-18"2"16,0 0-9-16,0 0-3 0,0 0-6 15,0 0-8 1,0 0-8-16,0 0-7 16,20-4 0-16,-20 4-2 15,9-29 0-15,-2 4-2 0</inkml:trace>
          <inkml:trace contextRef="#ctx0" brushRef="#br1" timeOffset="17449.091">13032 2615 33 0,'0'0'14'16,"-2"-16"3"-16,2 16 0 15,0-22-3-15,0 22 0 16,0-16 0-16,0 16 2 15,0 0 0-15,0 0-2 16,0 0-2-16,0 0 0 16,-20 0 1-16,20 0-2 0,-14 23-1 15,5-3-4 1,0-2-1-16,-2 6-1 16,0 1 1-16,-2 5-4 15,3 3 0-15,-3 5-2 0,4-4 0 16,0 2 1-16,0 5 1 15,3 0-2-15,5 3 1 16,-1-3 0-16,5 2-1 16,3-1 1-16,1-1 0 15,4-3-1-15,2 0 1 16,-1-6 0-16,3-1 0 16,1-4 0-16,0-2 0 15,0-4 0-15,-1-1 0 16,1-2 0-16,-16-18 0 15,27 24 0-15,-27-24 0 16,22 19-1-16,-22-19-9 16,16 9-6-16,-16-9-4 0,0 0-8 15,16 6-3-15,-16-6-3 16,0 0-3 0,6-20 1-16,-6 20 9 0</inkml:trace>
          <inkml:trace contextRef="#ctx0" brushRef="#br1" timeOffset="18320.0982">13288 2973 58 0,'0'0'24'16,"0"0"0"-16,-13 20 2 16,13-20-1-16,-7 18-3 15,9-2-2-15,-2-16-4 16,-5 34-2-16,1-16-3 15,8 7-4-15,-1 2-5 16,4-1-2-16,1 2 0 0,2-1 0 16,3 0 1-16,0-1 0 15,5-5 0-15,2-3-1 16,-1-5 0-16,3-8 0 16,2-3-1-16,-1-6 1 15,2-5-1-15,-1-5-1 16,1-2 1-16,-5-4 1 15,1 0-1-15,-6 0 1 16,1-1 0-16,-7 1-1 16,0 2 1-16,-5 0 0 15,-4 18 0-15,0-27 0 16,0 27 0-16,-7-20 0 16,7 20 1-16,0 0 0 0,-20-5 0 15,20 5 0-15,0 0 0 16,-13 16 1-16,13-16 0 15,-2 22-1 1,2-22-1-16,9 30 0 0,-1-14 0 16,2 4 0-16,5-4-1 15,-1 2 0-15,6 0 0 16,2-1-1-16,3-3 1 16,0-3-1-16,4-2 0 15,-2-4 1-15,2-1-1 16,0-4 1-16,-4-6 0 15,-1-3 1-15,-3-1 0 16,-3-7 0-16,-1-4 0 0,-5-4 0 16,-1-4 0-1,-6-4 0-15,-1 1 1 16,-4-4-1-16,-5 2 1 16,-6 1-1-16,-5 5-1 0,-2 1-2 15,-2 5-2-15,-6 2-3 16,7 9-2-16,-3-1-3 15,22 12-4-15,-29-13-1 16,29 13-2-16,0 0-1 16,0 0 1-16,0 0-1 15,0 0 1-15,0 0 0 16,18 6 0-16,-18-6 1 16,22 3 14-16</inkml:trace>
        </inkml:traceGroup>
        <inkml:traceGroup>
          <inkml:annotationXML>
            <emma:emma xmlns:emma="http://www.w3.org/2003/04/emma" version="1.0">
              <emma:interpretation id="{B7A78E57-4A06-418F-A910-ABAAC63799E9}" emma:medium="tactile" emma:mode="ink">
                <msink:context xmlns:msink="http://schemas.microsoft.com/ink/2010/main" type="inkWord" rotatedBoundingBox="17479,8170 21411,8119 21426,9280 17494,9330"/>
              </emma:interpretation>
              <emma:one-of disjunction-type="recognition" id="oneOf6">
                <emma:interpretation id="interp26" emma:lang="en-US" emma:confidence="1">
                  <emma:literal>no</emma:literal>
                </emma:interpretation>
                <emma:interpretation id="interp27" emma:lang="en-US" emma:confidence="0">
                  <emma:literal>no.</emma:literal>
                </emma:interpretation>
                <emma:interpretation id="interp28" emma:lang="en-US" emma:confidence="0">
                  <emma:literal>nog</emma:literal>
                </emma:interpretation>
                <emma:interpretation id="interp29" emma:lang="en-US" emma:confidence="0">
                  <emma:literal>now</emma:literal>
                </emma:interpretation>
                <emma:interpretation id="interp30" emma:lang="en-US" emma:confidence="0">
                  <emma:literal>nod</emma:literal>
                </emma:interpretation>
              </emma:one-of>
            </emma:emma>
          </inkml:annotationXML>
          <inkml:trace contextRef="#ctx0" brushRef="#br1" timeOffset="21955.6131">16308 2937 27 0,'-18'-11'16'0,"18"11"3"16,-17-3 3-16,17 3 2 15,0 0 4-15,0 0-1 16,-21 10-5-16,21-10-3 16,-4 22-3-16,4-22-4 15,4 31-3-15,5-13-2 16,-2 1-5-16,2 3-1 16,0 0-1-16,2-1 0 15,0 3-1-15,-1-3 1 0,-1-3 0 16,-1-2 0-1,-8-16 0-15,10 24-1 16,-10-24 1-16,0 0 1 16,0 0-1-16,0 0 0 0,0 0 0 15,0 0 0-15,0 0 0 16,0-16 0-16,0 16 0 16,-3-22 0-16,3 22 0 15,-4-31 0-15,6 12 0 16,0-1 0-16,1-4 1 15,-1 3-1-15,4-4 1 16,1 1 0-16,2 1-1 0,0 1 1 16,2 1 0-16,1 3-1 15,-1 1 0 1,-11 17 0-16,27-23 0 16,-27 23 0-16,29-16 0 0,-13 12 0 15,1 4 0-15,1 2 0 16,5 2 0-16,1 3 0 15,-1 2 0-15,4 3 0 16,-2 5 0-16,1 1 0 16,3 7 0-16,-4-4-1 15,2 3 0-15,-4 1 1 16,-1-2-1-16,-6-1 0 16,0 1 1-16,-5-1-1 15,-3-4 1-15,-5 2-1 16,-1-2 1-16,-2-18-5 15,-4 29-5-15,4-29-3 16,-3 27-3-16,3-27-4 0,0 0-3 16,0 0-4-16,0 0-1 15,18 9 0-15,-18-9 6 16,20-26 4-16,-10 7 3 16,3-3 2-16,0-5 4 15</inkml:trace>
          <inkml:trace contextRef="#ctx0" brushRef="#br1" timeOffset="22623.5521">17123 2986 27 0,'-2'-17'12'15,"2"17"3"-15,0 0 0 16,-9-18 0-16,9 18 1 16,0 0-1-16,-18-14 2 15,18 14 0-15,-16-9-2 16,16 9-1-16,-23-5-3 15,23 5-1-15,-20 0-3 16,20 0 0-16,-24 7-2 0,24-7-2 16,-25 14-1-16,25-14-1 15,-22 27 0-15,12-5-1 16,4 3 1-16,3 2-1 16,4 4 2-16,5 1 1 15,3 2 1-15,3-1 0 16,8-1 0-16,2-7 0 15,1-3-1-15,4-2-2 16,4-8-1-16,-2-3-1 16,2-5 0-16,-2-6 0 15,-2-3 0-15,-4-3-1 16,1-4 1-16,-8-3 1 16,-2-3-1-16,-7-3 2 0,-1-1-1 15,-4-3 0-15,-4-2 0 16,-7-5 1-16,0 1-1 15,-6 0 0 1,-3 1 0-16,0 1 0 0,-3 2 0 16,-1 5-1-16,2 3 0 15,2 6-3-15,0-1-4 16,18 14-4-16,-22-15-4 16,22 15-4-16,0 0-6 15,0 0-3-15,0 0-2 16,22 0 4-16,-22 0 3 15,34 9 3-15,-8-3 5 0</inkml:trace>
        </inkml:traceGroup>
        <inkml:traceGroup>
          <inkml:annotationXML>
            <emma:emma xmlns:emma="http://www.w3.org/2003/04/emma" version="1.0">
              <emma:interpretation id="{EC5B98BC-F076-4993-9B3A-F52638D58F56}" emma:medium="tactile" emma:mode="ink">
                <msink:context xmlns:msink="http://schemas.microsoft.com/ink/2010/main" type="inkWord" rotatedBoundingBox="18861,7855 21523,8196 21372,9371 18710,9030"/>
              </emma:interpretation>
              <emma:one-of disjunction-type="recognition" id="oneOf7">
                <emma:interpretation id="interp31" emma:lang="en-US" emma:confidence="0.5">
                  <emma:literal>force)</emma:literal>
                </emma:interpretation>
                <emma:interpretation id="interp32" emma:lang="en-US" emma:confidence="0">
                  <emma:literal>forced)</emma:literal>
                </emma:interpretation>
                <emma:interpretation id="interp33" emma:lang="en-US" emma:confidence="0">
                  <emma:literal>Force)</emma:literal>
                </emma:interpretation>
                <emma:interpretation id="interp34" emma:lang="en-US" emma:confidence="0">
                  <emma:literal>Forced)</emma:literal>
                </emma:interpretation>
                <emma:interpretation id="interp35" emma:lang="en-US" emma:confidence="0">
                  <emma:literal>forces)</emma:literal>
                </emma:interpretation>
              </emma:one-of>
            </emma:emma>
          </inkml:annotationXML>
          <inkml:trace contextRef="#ctx0" brushRef="#br1" timeOffset="23255.5738">17717 3286 27 0,'7'-16'14'0,"-7"16"5"15,0 0 1-15,0 0 6 16,0-18 1-16,0 18 0 16,0 0-2-16,0 0-2 15,0 0-3-15,0 0-4 16,0 0-5-16,-16-22-11 15,16 22 0-15,-13-21 0 16,8 3 0-16,-1-4 0 16,-3-3 0-16,-3-4 0 15,1-3 0-15,-2-1 0 16,-1-3 0-16,-4-3 0 0,0-1 0 16,1 2 0-16,3-1 0 15,5 1 0-15,2 4 0 16,3 0 0-16,6 3 0 15,5 4-2-15,2 9 0 16,-9 18 0-16,31-20 0 16,-9 20 1-16,3 8-2 15,-2 2-5-15,10 10-5 16,-12-2-2-16,17 7-4 16,-14-5-3-16,3 5-4 15,-11-7-2-15,2 0-2 16,-18-18 6-16,15 20 4 15,-15-20 3-15,0 0 4 0,-22-4 6 16</inkml:trace>
          <inkml:trace contextRef="#ctx0" brushRef="#br1" timeOffset="23489.0718">17583 2908 107 0,'29'16'24'16,"5"-5"-1"-16,1-2-7 16,1-5-11-16,0-2-7 15,-2-1-9-15,-3-2-7 16,-2-3-4-16,-6 0-2 0,-1-1 3 16,-4 0-2-16,-2-3 1 15,-16 8 4-15,27-14 6 16,-27 14 11-16,22-13 1 15</inkml:trace>
          <inkml:trace contextRef="#ctx0" brushRef="#br1" timeOffset="24153.0124">18260 2980 35 0,'0'0'16'16,"0"0"0"-16,0 0 3 15,-9-18 0-15,9 18 2 16,-20-18-3-16,20 18 0 15,-25-18 0-15,25 18 0 16,-29-14-2-16,29 14-1 16,-31-9-3-16,31 9-3 15,-32 3-4-15,16 3-5 0,-1 3 0 16,1 3 0 0,5 6 0-16,-1 6 0 15,3 1 0-15,1 4 0 16,7 7 0-16,2-2 0 0,7 2 0 15,4-2-3-15,6-1 0 16,6-6 0-16,1-4 0 16,6-7 0-16,-2-5 1 15,5-4 0-15,-3-9 2 16,-1-1-1-16,-3-4 1 16,-3-4 0-16,-3-4 0 15,-4 1 0-15,-3-4 0 16,-5 0 0-16,-2-2 0 15,-5 0 0-15,-4 1 0 16,-1-1 0-16,-8-2 0 16,-2 2 0-16,-1 1 0 15,-6-1-1-15,-4 2 1 0,3 0-2 16,1 3-3-16,-2 1-2 16,6 5-2-16,16 9-2 15,-22-14-4-15,22 14-4 16,0 0-5-16,0 0-1 15,0 0 1-15,31-13-1 16,-11 13 4-16,3 0 3 16,1 2 2-16</inkml:trace>
          <inkml:trace contextRef="#ctx0" brushRef="#br1" timeOffset="24659.2035">18491 3059 83 0,'14'17'31'0,"-14"-17"1"16,0 0-2-16,0 0-4 15,0 21-3-15,0-21-8 16,-1 24-9-16,2-8-5 16,5 4-1-16,3-1-1 15,2 1 0-15,5 2 0 16,0-2 0-16,4-1-1 15,0 1 2-15,0-5-1 16,-2-1 1-16,0-3-1 16,-18-11 1-16,27 9-1 15,-27-9 1-15,0 0 0 0,18-18 0 16,-18 18-1-16,-4-34 1 16,-1 10 0-16,-2-3 0 15,-2-5 0-15,0-1-1 16,-2-4 1-16,4 2 0 15,-1-1 0-15,7 8-1 16,1 1 2-16,3 5-1 16,4 4 0-16,-7 18 0 15,26-22 1-15,-8 15-1 16,5 2 0-16,1 1 0 16,-1 1 0-16,2 4 0 15,-1 3 0-15,-4 1-2 16,1 6-6-16,-21-11-8 0,25 27-8 15,-25-27-5-15,13 25-2 16,-13-25 0-16,0 0 1 16,0 0-1-16,0 0 8 15</inkml:trace>
          <inkml:trace contextRef="#ctx0" brushRef="#br1" timeOffset="25180.127">19270 3059 59 0,'0'0'21'16,"-3"-18"4"-16,3 18 0 16,-13-16 0-16,13 16-2 15,-18-12-2-15,18 12-3 16,-23 0-4-16,23 0-3 16,-27 9-4-16,27-9-3 15,-27 18-4-15,27-18 0 0,-27 28-1 16,16-10 0-1,2 2 0-15,1 5 0 16,5 2 0-16,1 2 0 16,2 2 0-16,4 3 0 0,3-2 0 15,0-1 1-15,4 0-2 16,3-3 2-16,4-4-1 16,2-4 0-16,2-1 0 15,1-4 1-15,3-3 0 16,-1-4 0-16,2-5 0 15,-2-3-3-15,4 0-9 16,-9-11-7-16,5 4-7 16,-9-9-5-16,4 2 0 15,-7-6-1-15,1 2 1 16,-5-2 2-16</inkml:trace>
          <inkml:trace contextRef="#ctx0" brushRef="#br1" timeOffset="25704.3763">19547 3322 87 0,'0'0'27'0,"16"9"4"16,-16-9-7-16,18-2-6 16,-18 2-4-16,29-9 0 15,-29 9-4-15,30-16-2 16,-13 5-5-16,-1 1-3 15,-16 10 0-15,29-24 0 16,-29 24 0-16,18-25 0 16,-18 25 0-16,7-25 0 0,-7 25 0 15,-9-29 0-15,9 29 0 16,-22-29 0-16,6 17 0 16,0 3 0-16,-4 1 1 15,0 5-1-15,0 3 1 16,0 5-1-16,2 4 0 15,0 6 0-15,4 3 0 16,1 1 0-16,2 5 0 16,4 1 0-16,4 6 0 15,4-3 0-15,5 1 0 16,5 0 0-16,5-2-1 16,2-4 1-16,5-1 0 15,6-2 0-15,0-2 0 0,2-4 0 16,-1-3 0-16,1 0-1 15,-4-6 1-15,0 1 0 16,-1-5-1 0,-7-4-6-16,3 1-7 0,-6-5-6 15,2 1-6-15,-18 6-4 16,33-27-1-16,-21 9 2 16,5-1-2-16,-3-5 6 15</inkml:trace>
          <inkml:trace contextRef="#ctx0" brushRef="#br1" timeOffset="26222.7198">19727 2349 143 0,'0'0'31'0,"9"23"1"16,-9-23-13-16,20 34-5 15,-6-12-7 1,6 3-7-16,7 7 0 0,2 4-1 16,5 6 0-16,4 3 0 15,2 5 0-15,1 2 0 16,-3 4 0-16,0 3 1 16,-7 1-1-16,-4-1 2 15,-5 1-1-15,-6-1 1 16,-7-5 0-16,-6-2 1 15,-4-3 0-15,-7-6 0 16,-6-3 0-16,-6-4 1 0,-1-4-1 16,-5-7-2-16,1-1 0 15,0-8 0 1,8 2-9-16,-4-11-16 16,21-7-9-16,-16-4-5 0,14-12-3 15,7-9-2-15,4-11-1 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37.9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E91D60-0D4F-4716-98C0-CA3A2D2F1242}" emma:medium="tactile" emma:mode="ink">
          <msink:context xmlns:msink="http://schemas.microsoft.com/ink/2010/main" type="writingRegion" rotatedBoundingBox="352,12242 1060,12242 1060,12949 352,12949"/>
        </emma:interpretation>
      </emma:emma>
    </inkml:annotationXML>
    <inkml:traceGroup>
      <inkml:annotationXML>
        <emma:emma xmlns:emma="http://www.w3.org/2003/04/emma" version="1.0">
          <emma:interpretation id="{6AA8C4A0-D28E-4104-B64D-1EEDE2060779}" emma:medium="tactile" emma:mode="ink">
            <msink:context xmlns:msink="http://schemas.microsoft.com/ink/2010/main" type="paragraph" rotatedBoundingBox="352,12242 1060,12242 1060,12949 352,12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08F9CB-C769-432C-A58B-891B8DC5720B}" emma:medium="tactile" emma:mode="ink">
              <msink:context xmlns:msink="http://schemas.microsoft.com/ink/2010/main" type="line" rotatedBoundingBox="352,12242 1060,12242 1060,12949 352,12949"/>
            </emma:interpretation>
          </emma:emma>
        </inkml:annotationXML>
        <inkml:traceGroup>
          <inkml:annotationXML>
            <emma:emma xmlns:emma="http://www.w3.org/2003/04/emma" version="1.0">
              <emma:interpretation id="{4C203F1D-B619-4266-8AB2-B56543BFF54D}" emma:medium="tactile" emma:mode="ink">
                <msink:context xmlns:msink="http://schemas.microsoft.com/ink/2010/main" type="inkWord" rotatedBoundingBox="352,12242 1060,12242 1060,12949 352,12949"/>
              </emma:interpretation>
              <emma:one-of disjunction-type="recognition" id="oneOf0">
                <emma:interpretation id="interp0" emma:lang="en-US" emma:confidence="1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on</emma:literal>
                </emma:interpretation>
              </emma:one-of>
            </emma:emma>
          </inkml:annotationXML>
          <inkml:trace contextRef="#ctx0" brushRef="#br0">547 120 57 0,'0'0'28'0,"0"0"4"15,0 0-5-15,-18-7-3 16,18 7-2-16,-19-11-3 16,2 2-6-16,17 9-4 15,-34-12-7-15,14 3-1 0,-5-4-1 16,0 2 0-16,-2 2 0 16,1-1 0-16,1-1 1 15,-2 4-2-15,4 1 1 16,3 3 0-16,2 1 0 15,-2 4 0-15,2-1 0 16,0 3-1-16,1 5 1 16,1 2 0-16,0 5 0 15,0 4 0-15,1 5 0 16,1 4 0-16,1 5 1 16,2 7-1-16,1 3 1 15,1 0-1-15,0 5 0 16,1 0 1-16,3 1 0 0,1-3-1 15,4-2 1-15,2-6-2 16,4-3 2-16,1-3 0 16,4-8 0-16,1-3 0 15,6-8-1-15,0-3 1 16,4-6 0-16,0-3-1 16,1-7 0-16,-1-4 0 15,1-6 0-15,1-5 0 16,1-5-1-16,0-5 1 15,-1-3-1-15,3-6 1 16,-2-1 0-16,0-3 0 16,-3 1-1-16,-4 1 1 15,-4 1-1-15,-3-1 1 0,-2 3 0 16,-7 6-1-16,-2 0 1 16,-7 3 0-1,1 4 0-15,-3 3 0 0,-2 6 0 16,11 16 0-16,-18-22 0 15,18 22 0-15,-18-12-1 16,18 12 1-16,0 0-1 16,0 0 1-16,0 0-1 15,-10 25 0-15,10-25 0 16,9 34 1-16,0-11 0 16,1 4 0-16,5 4 0 15,1 3 0-15,2 2 0 16,0 2 0-16,0 1 0 15,2-1 0-15,2 0 0 0,-1-4 0 16,1-1 0 0,-2-5 1-16,0-1-1 15,0-3 0-15,-2-4 1 0,-2-4 0 16,-16-16-1-16,27 23 1 16,-27-23-1-16,0 0 0 15,22 16-6-15,-22-16-13 16,0 0-12-16,3-23-1 15,1 7-2-15,-6-13 0 16,6-3-3-16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40.00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7CC137-6901-4D74-AEA2-C26D3EEC3D4C}" emma:medium="tactile" emma:mode="ink">
          <msink:context xmlns:msink="http://schemas.microsoft.com/ink/2010/main" type="writingRegion" rotatedBoundingBox="82,16621 2909,14489 3485,15254 658,17386"/>
        </emma:interpretation>
      </emma:emma>
    </inkml:annotationXML>
    <inkml:traceGroup>
      <inkml:annotationXML>
        <emma:emma xmlns:emma="http://www.w3.org/2003/04/emma" version="1.0">
          <emma:interpretation id="{95C6BEF3-4811-45D8-8092-1CA4966D5569}" emma:medium="tactile" emma:mode="ink">
            <msink:context xmlns:msink="http://schemas.microsoft.com/ink/2010/main" type="paragraph" rotatedBoundingBox="82,16621 2909,14489 3485,15254 658,17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1D00A0-ADDE-4F4D-9335-3251F78061BE}" emma:medium="tactile" emma:mode="ink">
              <msink:context xmlns:msink="http://schemas.microsoft.com/ink/2010/main" type="line" rotatedBoundingBox="82,16621 2909,14489 3485,15254 658,17386"/>
            </emma:interpretation>
          </emma:emma>
        </inkml:annotationXML>
        <inkml:traceGroup>
          <inkml:annotationXML>
            <emma:emma xmlns:emma="http://www.w3.org/2003/04/emma" version="1.0">
              <emma:interpretation id="{D1F60BDA-67B4-424C-861F-E147E8BD053B}" emma:medium="tactile" emma:mode="ink">
                <msink:context xmlns:msink="http://schemas.microsoft.com/ink/2010/main" type="inkWord" rotatedBoundingBox="82,16621 2909,14489 3485,15254 658,17386"/>
              </emma:interpretation>
              <emma:one-of disjunction-type="recognition" id="oneOf0">
                <emma:interpretation id="interp0" emma:lang="en-US" emma:confidence="0">
                  <emma:literal>me</emma:literal>
                </emma:interpretation>
                <emma:interpretation id="interp1" emma:lang="en-US" emma:confidence="0">
                  <emma:literal>☹ £</emma:literal>
                </emma:interpretation>
                <emma:interpretation id="interp2" emma:lang="en-US" emma:confidence="0">
                  <emma:literal>&amp; £</emma:literal>
                </emma:interpretation>
                <emma:interpretation id="interp3" emma:lang="en-US" emma:confidence="0">
                  <emma:literal>one</emma:literal>
                </emma:interpretation>
                <emma:interpretation id="interp4" emma:lang="en-US" emma:confidence="0">
                  <emma:literal>• £</emma:literal>
                </emma:interpretation>
              </emma:one-of>
            </emma:emma>
          </inkml:annotationXML>
          <inkml:trace contextRef="#ctx0" brushRef="#br0">15 157 32 0,'0'0'21'15,"0"0"2"-15,0 0 1 16,-16-9-1-16,16 9 4 0,0 0-4 16,3 30-2-16,-3-30-3 15,4 36-4-15,-2-11-4 16,5 11-2-16,0 7-3 16,2 8-5-16,4 6 0 15,0 3 0-15,-1 5 0 16,3 1-1-16,-3-3 1 15,-3-5-1-15,0-10 1 16,0-6 0-16,-1-14 0 0,-5-6-1 16,-3-22 1-1,0 0-1-15,0 0 1 16,4-22-1-16,-8-1 0 16,1-4 0-16,-3-3 0 0,-3-5 1 15,-2-4-1-15,1-1 2 16,-3-3-2-16,2-2 2 15,2 0-1-15,-4-7 0 16,4 1 0-16,4 5 0 16,1 1 1-16,3 3-1 15,4 5 0-15,1 4 0 16,3 6 1-16,4 6-1 16,-11 21 1-16,36-24 0 15,-13 21 0-15,6 8-1 16,0 6 0-16,5 9 0 15,4 10 0-15,0 8 0 16,2 7-1-16,-4 5 0 0,2 6 0 16,-6-2 1-16,1 2-1 15,-6-9 0-15,-4-8 1 16,-3-8-1 0,-4-8 1-16,-16-23-1 0,22 18 1 15,-22-18 0-15,0 0 0 16,11-30 0-16,-11 12 0 15,-2-8 0-15,-3-10 1 16,-3-1-1-16,3-5 0 16,-4-5 1-16,0 1-1 15,2-3 1-15,-4 1 0 16,6 1 0-16,-1 0-1 16,4 6 1-16,4-1-1 0,2 10 0 15,7 3 1-15,1 6-2 16,8 6 1-1,2 5 0-15,7 10-1 0,-1 7 1 16,7 13-1-16,3 4 0 16,0 7 1-16,3 5-1 15,-3 6 0-15,-2 1 1 16,-4 2 0-16,-4 0-1 16,-3 2 1-16,-5-9-2 15,-2 0-8-15,-11-11-6 16,4 4-5-16,-11-29-4 15,7 29-4-15,-7-29-2 16,0 0-2-16,-2-16 3 0,0-2 8 16,1-6 4-16</inkml:trace>
          <inkml:trace contextRef="#ctx0" brushRef="#br0" timeOffset="878.8643">1150-606 54 0,'-9'25'19'15,"2"4"1"-15,-2-1-1 0,2 8-4 16,-4-1 1-16,9 10 2 16,-5-4-1-16,7 8-2 15,-6-3-1-15,12 7-2 16,-6-7-3-16,5 8-2 16,2-2-4-16,1-1-3 15,1-1 0-15,3-1 0 16,5-6-1-16,1-2 1 15,0-3 0-15,3-7 1 16,1-6-2-16,1-7 2 16,3-5-1-16,1-10 1 15,0-1-1-15,-4-4 0 16,4-5 1-16,-1-4 0 0,1-7-1 16,0-2 0-16,2-1-1 15,-6-6-6-15,6 5-7 16,-4-14-5-16,4 7-6 15,-7-7-4-15,1 8-3 16,-5-7-3-16,-2 5 0 16,-7-1 10-16,-3 1 7 15</inkml:trace>
          <inkml:trace contextRef="#ctx0" brushRef="#br0" timeOffset="419.844">1148-448 62 0,'0'0'20'0,"31"4"0"15,-31-4-4-15,34 1-3 16,-16-2-1-16,6 1-3 15,-3-2-2-15,3-2-1 0,-1-5-2 16,-1 2-1 0,1-2-5-16,-3-5-7 15,0 3-7-15,-20 11-6 16,27-25-4-16,-27 25 1 0,18-26 1 16,-18 26-1-16</inkml:trace>
          <inkml:trace contextRef="#ctx0" brushRef="#br0" timeOffset="1187.0388">1255-201 102 0,'25'0'30'16,"-25"0"2"-16,22-8-12 15,-22 8-3-15,23-9-3 16,-23 9-3-16,24-7-3 16,-24 7-2-16,30-7-4 15,-10 9-12-15,-20-2-8 16,34-4-8-16,-34 4-6 0,33-2 0 16,-33 2 0-16,27-9-2 15,-27 9-1 1</inkml:trace>
          <inkml:trace contextRef="#ctx0" brushRef="#br1" timeOffset="-69295.8967">2592-1717 7 0,'0'0'5'0,"16"-5"-3"16,-16 5-3-16,0 0-1 16,0 0 0-16,-14 16-1 15,14-16-2-15,-22 16 5 16,6-8 0-16,-1-1 0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02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491EB6-2ACD-4D3C-BFF0-973C60D10FC6}" emma:medium="tactile" emma:mode="ink">
          <msink:context xmlns:msink="http://schemas.microsoft.com/ink/2010/main" type="inkDrawing" rotatedBoundingBox="2362,6254 5811,6315 5810,6378 2361,6316" shapeName="Other"/>
        </emma:interpretation>
      </emma:emma>
    </inkml:annotationXML>
    <inkml:trace contextRef="#ctx0" brushRef="#br0">0 35 21 0,'0'0'10'0,"0"0"0"0,9-16 0 15,-9 16 0-15,0 0 1 16,0 0 2 0,22-6 1-16,-22 6-1 0,25-1 2 15,-8-3-1-15,2 6 1 16,1-8-2-16,6 6-1 15,-7-3-3-15,8 3-1 16,-3-2-3-16,1 0 0 16,-1 2-2-16,3 2-1 15,-4 0 1-15,1 1 0 16,-3-3 2-16,5 4-1 16,-3-2 1-16,4 3 0 15,-3-3-1-15,3 2 0 0,-2-3-1 16,2 3-1-1,-2 0-2-15,4-1 0 16,-4-1 1-16,4 0-1 0,-2 0 0 16,0-1 0-16,2 1 0 15,4-2 0-15,-3 0 0 16,3 0 0-16,3-2 0 16,-2 2 0-16,6-1 0 15,-2-1 0-15,0 0 0 16,0 0 0-16,3 2 0 15,-5 0 0-15,0 0 0 16,-1 0 0-16,-1 0 0 16,0 2 0-16,-3-2 0 15,-1 0 0-15,-2-2 0 16,-1 2 0-16,-2 0 0 16,0 4 0-16,-3-4 0 0,-4-2 0 15,2 4 0-15,-1 0 0 16,0-2 0-16,-1 0 0 15,-2 1 0-15,0-1 0 16,2 0 0-16,0 2 0 16,2 0 0-16,-2-2 0 15,0 2 0-15,2 0 0 16,0-1 0-16,3-1 0 16,3 2 0-16,1 0 0 15,-2-2 0-15,4 2 1 16,0 0-1-16,-2-1 0 15,0 1 0-15,0 0 0 0,-4 0 0 16,2 0 0-16,1-1 0 16,-5 1 0-16,5-2 0 15,-3 2 0-15,2 0 0 16,-1 0 0-16,1-1 0 16,-1 1 1-16,1 0-1 15,2 0 0-15,0 0 0 16,0-1 0-16,2 1 1 15,0-2-1-15,1 0 0 16,1 0 0-16,2-2 0 16,-1 2 0-16,4-1 0 15,4-1 0-15,0 0 0 16,1-2 0-16,1 3 0 0,-1-3 0 16,-1 2 0-16,-1 0 0 15,-1 2 0-15,-3-1 0 16,-3-1 0-16,-3 2 0 15,-2-2 0-15,0 2 0 16,-2 0 0-16,1-2 0 16,-1 2 0-16,-2 0 0 15,3 0 0-15,-3-2 0 16,2 2 0-16,1 0 0 16,-1 0 0-16,0-1 0 15,-1-1 0-15,1 0 0 16,0 0 0-16,-1-1 0 15,-3 3 0-15,-1-2 0 0,0 0 0 16,-4 2 0-16,-16 0 0 16,24 2 0-16,-24-2 0 15,0 0-2 1,16 12-15-16,-16-12-9 0,0 0-7 16,-2 18 2-16,2-18-1 15,0 0-1-15,4 20 1 16,-4-20 2-16,0 0 12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26.0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12EAE8-70F3-4B87-B58C-A706351630AE}" emma:medium="tactile" emma:mode="ink">
          <msink:context xmlns:msink="http://schemas.microsoft.com/ink/2010/main" type="inkDrawing" rotatedBoundingBox="5642,6370 6497,6460 6493,6503 5638,6414" shapeName="Other"/>
        </emma:interpretation>
      </emma:emma>
    </inkml:annotationXML>
    <inkml:trace contextRef="#ctx0" brushRef="#br0">0 0 16 0,'25'7'6'0,"-25"-7"-1"16,16 0-2-16,-16 0-1 16,0 0-1-16,20 2 0 15,-20-2 1-15,0 0-2 16,0 0 1-16,0 0-1 16,0 0 1-16,0 0 0 15,0 0-1-15,0 0 1 16,0 0-1-16,16 11 0 15,-16-11 0-15,0 0 2 16,0 0-1-16,0 0 1 16,0 0 1-16,0 0 0 15,20 10 1-15,-20-10 1 16,0 0-1-16,18 8 0 0,-18-8 1 16,20 5 0-16,-20-5 1 15,24 7-1-15,-24-7 0 16,25 5 0-16,-9-3 1 15,2 0 0-15,0 0-1 16,0-2-1-16,2 0 0 16,0 0-1-16,-2 0-1 15,2 0-1-15,-2-2-1 16,-2 2 0-16,-16 0 0 16,29 0 0-16,-29 0 1 15,23 0-1-15,-23 0 0 16,20 0 0-16,-20 0 1 15,17 2-1-15,-17-2 1 0,0 0-1 16,21 2 1-16,-21-2-1 16,16 1 0-16,-16-1 1 15,20 2-1-15,-20-2 1 16,26 2 0-16,-26-2-1 16,28 2 1-16,-11 0 0 15,-1-2 0-15,0 1 0 16,-16-1 0-16,25 4 1 15,-25-4-1-15,22 4 1 16,-22-4 0-16,22 3-1 16,-22-3 0-16,18 4 0 15,-18-4 1-15,20 3-1 16,-20-3 1-16,18 4-1 0,-18-4 1 16,16 2 0-16,-16-2-1 15,16 2 0-15,-16-2 0 16,16 1 0-1,-16-1-1-15,17 2 1 0,-17-2-1 16,16 2 0-16,-16-2 1 16,16 2-1-16,-16-2 0 15,0 0 0-15,16 0 1 16,-16 0-2-16,0 0-2 16,0 0-5-16,0 0-3 15,0 0-5-15,0 0-3 16,0 0-2-16,-25 14-1 0,25-14 0 15,-34 4 3 1,10-4 3-16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32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C2D9F2-AAF0-44E5-A2D3-E6EEE9506A07}" emma:medium="tactile" emma:mode="ink">
          <msink:context xmlns:msink="http://schemas.microsoft.com/ink/2010/main" type="inkDrawing" rotatedBoundingBox="5510,6330 25501,6258 25502,6415 5511,6487" shapeName="Other"/>
        </emma:interpretation>
      </emma:emma>
    </inkml:annotationXML>
    <inkml:trace contextRef="#ctx0" brushRef="#br0">36 134 17 0,'0'0'6'16,"0"0"0"-16,-16-13 0 15,16 13-2-15,0 0-1 0,0 0 0 16,-9-18-2-16,9 18 1 16,0 0-2-16,-4-16 1 15,4 16 0-15,0 0 1 16,0 0 0-16,-9-16 0 15,9 16 0-15,0 0 1 16,0 0 2-16,0 0-1 16,0 0 1-16,0 0 0 15,0 0 2-15,0 0 1 16,0 0 2-16,0 0 0 16,24 9 1-16,-24-9-1 15,21 5 0-15,-21-5 1 16,27 6-2-16,-27-6-1 0,31 3-1 15,-31-3-1-15,32 2 0 16,-32-2-1-16,28 4 0 16,-28-4 0-16,27 3-1 15,-27-3-1-15,28 4 1 16,-28-4 0-16,28 4 1 16,-28-4 2-16,30 3-2 15,-12-3 1-15,2 2-1 16,-4 0-1-16,4 0-4 15,-4-1 0-15,4 3 0 16,0-1 0-16,-2-1 0 16,0 2 0-16,0-2 0 15,2-1 0-15,-2 1 0 0,4 0 0 16,-2-2 0-16,-1 2 0 16,1-2 0-16,0 0 0 15,0 0 0-15,-2 0 0 16,2 0 0-16,0-2 0 15,1 2 0-15,-1-2 0 16,2 2 0-16,0 0 0 16,1 2 0-16,-1-2 0 15,1 0 0-15,2 0 0 16,-1 0 0-16,1 0 0 16,0 0 0-16,1-2 0 15,-1 0 0-15,0 1 0 0,-1-1 0 16,1-2 0-16,2 4 0 15,-2-3 0-15,4-1 0 16,0 1 0 0,2-1 0-16,3 2 0 15,2-3 0-15,0 1 0 0,2 1 0 16,0-1 0-16,-2 2 0 16,2-1 0-16,-4-1 0 15,0 2 0-15,-1 0 0 16,-2 1 0-16,-1 2 0 15,1-2 0-15,0 1 0 16,-3 0 0-16,1-2 0 16,2 0 0-16,-2 0 0 0,0-1 0 15,0-3 0-15,0 4 0 16,-1-1 0 0,-1-1 0-16,2 1 0 15,0-1 0-15,2 2 0 0,-2 0 0 16,-2 2 0-16,2-1 0 15,0-1 0-15,-2 2 0 16,0 0 0-16,0 0 0 16,-2 0 0-16,-2 0 0 15,3 0 0-15,-3 2 0 16,1-1 0-16,-1 1 0 16,2 0 0-16,-3 0 0 15,1-2 0-15,1 2 0 0,-1 1 0 16,1-1 0-1,-1 0 0-15,-1-2 0 16,0 0 0-16,1 0 0 16,1 0 0-16,-1 0 0 0,-1-4 0 15,-1 2 0-15,3 2 0 16,-3 0 0-16,1-1 0 16,2-1 0-16,-1 0 0 15,-1 0 0-15,1-1 0 16,1 1 0-16,1 0 0 15,2-2 0-15,0 3 0 16,0-1 0-16,0 0 0 16,2 0 0-16,0 2 0 15,0-3 0-15,0 1 0 16,-2 0 0-16,0 0 0 16,-2 0 0-16,0 2 0 15,-1-1 0-15,-1 1 0 0,1 1 0 16,-3 1 0-16,-1 0 0 15,2-2 0-15,-1 2 0 16,-1 1 0-16,2 1 0 16,0-2 0-16,-3 1 0 15,3 3 0-15,0-3 0 16,-1 1 0-16,1 1 0 16,0-3 0-16,1 2 0 15,1-2 0-15,-1-1 0 16,0 1 0-16,1 0 0 15,-1-2 0-15,4 2 0 16,2 0 0-16,-2-2 0 16,0 0 0-16,2 0 0 0,-2 0 0 15,4 0 0-15,-4 1 0 16,-2 1 0-16,1-2 0 16,-3 2 0-16,1-2 0 15,-3 2 0-15,1-2 0 16,-4 0 0-16,2 0 0 15,-2-2 0-15,0 2 0 16,0 0 0-16,-18 0 0 16,31 2 0-16,-13-4 0 15,-2 2 0-15,-16 0 0 16,31 0 0-16,-31 0 0 16,28 0 0-16,-11-2 0 15,-17 2 0-15,27-2 0 0,-27 2 0 16,29 0 0-16,-29 0 0 15,27-1 0 1,-27 1 0-16,27-2 0 16,-27 2 0-16,29 0 0 0,-13 2 0 15,-16-2 0-15,31-2 0 16,-15 2 0-16,0 0 0 16,0 0 0-16,0 0 0 15,3 0 0-15,-3-2 0 16,2 2 0-16,2 0 0 15,-1 0 0-15,1 0 0 16,0 0 0-16,2-2 0 0,0 4 0 16,1-2 0-16,-1 0 0 15,-1 0 0 1,1 2 0-16,-2-2 0 16,1-2 0-16,-1 4 0 0,0-2 0 15,2 0 0-15,-2 2 0 16,-1-2 0-16,3 0 0 15,0 1 0-15,1-1 0 16,-1 0 0-16,1 0 0 16,3 0 0-16,-3-1 0 15,2 1 0-15,-1 0 0 16,-1-2 0-16,1 2 0 16,-1 0 0-16,-1-2 0 15,-2 0 0-15,0 2 0 16,-2-2 0-16,1 2 0 15,-1-1 0-15,2 2 0 16,0-1 0-16,2 0 0 0,-1-1 0 16,3 1 0-16,1 0 0 15,2-2 0-15,0 0 0 16,2 0 0-16,2 2 0 16,1-2 0-16,3 2 0 15,-1-1 0-15,0-1 0 16,0 0 0-16,3 0 0 15,-5 0 0-15,2 2 0 16,-1-1 0-16,-3-1 0 0,1 2 0 16,0 0 0-16,-4 0 0 15,0 2 0-15,0-2 0 16,0 0 0 0,-2 1 0-16,1-1 0 0,-3 2 0 15,-1-2 0-15,1 2 0 16,-1-2 0-16,-2 0 0 15,1 2 0-15,1-2 0 16,1 2 0-16,5-2 0 16,0-2 0-16,1 2 0 15,2 0 0-15,3 0 0 16,-1 0 0-16,1 0 0 16,0-2 0-16,-3 2 0 0,0 0 0 15,-1-2 0 1,-1 2 0-16,0 2 0 15,-2-4 0-15,2 2 0 16,-2 2 0-16,0-2 0 0,0-2 0 16,0 2 0-16,0 0 0 15,-1-2 0-15,-3 4 0 16,0-2 0-16,1-2 0 16,-1 2 0-16,1 2 0 15,-3 0 0-15,1 0 0 16,0-4 0-16,1 4 0 15,1-2 0-15,-1 0 0 16,1 0 0-16,1 2 0 16,2-2 0-16,0 1 0 15,0 1 0-15,2-2 0 16,-2 2 0-16,2 0 0 16,-2-2 0-16,0-2 0 0,0 4 0 15,0-2 0-15,0 0 0 16,2 0 0-16,-4 2 0 15,2-2 0-15,2 0 0 16,-2 0 0-16,0 0 0 16,2 0 0-16,-2 1 0 15,-1-1 0-15,1-3 0 16,-2 5 0-16,2-2 0 16,-4 1 0-16,3-1 0 15,-3 0 0-15,2 0 0 16,-1 0 0-16,-1 0 0 15,3 0 0-15,-3 2 0 0,2-2 0 16,4 0 0-16,-2 0 0 16,0 2 0-1,2-2 0-15,-2 0 0 16,2 0 0-16,0 0 0 16,-2-2 0-16,2 2 0 0,-2 0 0 15,0 0 0-15,0 0 0 16,4 4 0-16,-2-4 0 15,0 0 0-15,1 0 0 16,1 0 0-16,-2 0 0 16,1 0 0-16,1 0 0 15,-2-2 0-15,-2 2 0 16,2 0 0-16,-2 0 0 16,-4 0 0-16,5-2 0 0,-3 2 0 15,-2-2 0 1,3 1 0-16,-1 1 0 15,-2-2 0-15,4 2 0 0,-3 0 0 16,-1 2 0-16,2-2 0 16,3 1 0-16,-3-1 0 15,0 0 0-15,0 0 0 16,2 2 0-16,0-2 0 16,4 0 0-16,-4 2 0 15,0 0 0-15,0-2 0 16,0 2 0-16,2-2 0 15,-2 0 0-15,-1 0 0 16,-1 1 0-16,2-1 0 16,-2 0 0-16,2 2 0 15,-3 0 0-15,1-2 0 16,-2 0 0-16,-1 0 0 0,2 2 0 16,-3-2 0-16,3 2 0 15,-4-4 0-15,1 4 0 16,3-2 0-16,1 0 0 15,0 0 0-15,2 0 0 16,0 0 0-16,2 0 0 16,-2 0 0-16,4 0 0 15,-4 0 0-15,2 0 0 16,0 0 0-16,-4 0 0 16,2-2 0-16,0 2 0 15,2 2 0-15,-2-2 0 16,4 0 0-16,-4 0 0 15,0 0 0-15,2 0 0 0,-2 0 0 16,-2 0 0-16,0 0 0 16,4-2 0-16,-2 2 0 15,2-2 0-15,-2 0 0 16,-2 0 0-16,4 1 0 16,-2-3 0-16,0 4 0 15,-1-2 0-15,1 0 0 16,-2 1 0-16,0 1 0 15,4-2 0-15,-2 0 0 16,0 0 0-16,0 0 0 16,-1 2 0-16,-1-1 0 15,-2 1 0-15,3-2 0 16,-3 2 0-16,-1 0 0 0,-1 0 0 16,1-4 0-16,0 2 0 15,-1 2 0-15,1 0 0 16,0-1 0-16,-1 2 0 15,1-2 0-15,0 1 0 16,-1 0 0-16,1 0 0 16,-2 0 0-16,0 0 0 15,-1 0 0-15,3-2 0 16,-2 2 0-16,3-2 0 16,-3 2 0-16,2-2 0 15,0 0 0-15,-1 1 0 16,3-1 0-16,-4 0 0 0,3 0 0 15,-3 0 0-15,3 1 0 16,-1-1 0 0,0 2 0-16,-1-2 0 0,1 2 0 15,1-2 0 1,3 2 0-16,-3-2 0 0,2 2 0 16,1 0 0-16,-3-3 0 15,4 1 0-15,-2 2 0 16,2-2 0-16,-3 2 0 15,3-2 0-15,0-1 0 16,0 1 0-16,0 2 0 16,2 0 0-16,-2-2 0 15,0 4 0-15,2-4 0 0,-2 2 0 16,2 4 0-16,-4-4 0 16,2 0 0-16,-5 0 0 15,1 0 0 1,3 0 0-16,-3 0 0 0,-1 0 0 15,1-2 0-15,-1 0 0 16,3 2 0-16,0 0 0 16,1 0 0-16,-1 0 0 15,-2 0 0-15,3-2 0 16,-1 4 0-16,2-2 0 16,-4 0 0-16,3 0 0 15,1 0 0-15,0 2 0 16,2-2 0-16,0 0 0 0,-1 0 0 15,0 0 0 1,4-2 0-16,-3 2 0 16,3 0 0-16,-1 2 0 15,0-2 0-15,-2 0 0 0,1 2 0 16,3 0 0-16,-4-1 0 16,3 1 0-16,-1-2 0 15,-1 2 0-15,3 0 0 16,1-2 0-16,-1-2 0 15,3 4 0-15,-2-2 0 16,2 2 0-16,2-2 0 16,0 0 0-16,0 0 0 15,0 0 0-15,1 0 0 0,1 0 0 16,-2 0 0 0,2-2 0-16,-2 4 0 15,-1-2 0-15,1 0 0 16,-3 0 0-16,-1 0 0 0,0 0 0 15,-1 0 0-15,1 0 0 16,-3 0 0-16,1 0 0 16,1 0 0-16,-1-2 0 15,2 2 0-15,1-2 0 16,1 0 0-16,0 2 0 16,2-2 0-16,0 2 0 15,1-1 0-15,3 1 0 16,1 0 0-16,-1-2 0 0,1 2 0 15,0 0 0 1,-1-2 0-16,1 0 0 16,-1 2 0-16,-1-2 0 15,-1 2 0-15,1-1 0 0,1 1 0 16,-1 0 0-16,-1-2 0 16,3 0 0-16,-1 0 0 15,1 0 0-15,0-1 0 16,1 1 0-16,1-2 0 15,2 3 0-15,1 1 0 16,1-2 0-16,3 4 0 16,1-2 0-16,-1 1 0 15,0 1 0-15,1 0 0 16,-3 0 0-16,-3 0 0 16,-2-2 0-16,-3 1 0 15,-1 1 0-15,-5 0 0 16,-1 0 0-16,-5 0 0 0,-3-1 0 15,2-1 0-15,-3 2 0 16,-5-2 0-16,-1 0 0 16,0 2 0-16,0-2 0 15,0 0 0-15,-1 2 0 16,-2-2 0-16,1 0 0 16,0 2 0-16,0-2 0 15,0 0 0-15,2 0 0 16,-2 1 0-16,2-2 0 15,1 1 0-15,-1 0 0 16,4 0 0-16,-1-2 0 16,1 0 0-16,-1 0 0 0,0-1 0 15,-1 3 0-15,2-2 0 16,1 0 0-16,-4 0 0 16,-1 0 0-16,2 2 0 15,0-1 0-15,1 1 0 16,-1 0 0-16,1 0 0 15,-1 0 0-15,1 0 0 16,1 1 0-16,-3-1 0 16,6 2 0-16,-1-2 0 15,-1 0 0-15,-2 0 0 16,5 0 0-16,-1 2 0 16,0-2 0-16,2-2 0 15,-2 2 0-15,1 2 0 0,1 0 0 16,2-2 0-16,0 2 0 15,1-1 0 1,1-1 0-16,-1 4 0 16,2-4 0-16,1-2 0 0,-1 2 0 15,4 2 0-15,-2-2 0 16,-2 0 0-16,2 2 0 16,0-4 0-16,-1 4 0 15,-1 0 0-15,-2-1 0 16,-1 3 0-16,-2-2 0 15,-2 0 0-15,2-1 0 16,-4 3 0-16,0-4 0 16,-1 2 0-16,3-2 0 15,-2 0 0-15,-1 0 0 16,1 0 0-16,0 2 0 16,0-2 0-16,3 1 0 15,-1 1 0-15,0-2 0 0,0 2 0 16,2-2 0-16,-1 2 0 15,0-2 0-15,-1 0 0 16,2 2 0-16,-2-2 0 16,1 0 0-16,1 1 0 15,2-1 0-15,-2 0 0 16,3 2 0-16,1-2 0 16,-3-2 0-16,1 2 0 15,0 0 0-15,0-1 0 16,-3 1 0-16,3-2 0 15,-4 0 0-15,0 0 0 16,2 2 0-16,-2-3 0 16,2 3 0-16,-2 0 0 0,2 0 0 15,-2 0 0-15,-2 0 0 16,4 1 0-16,-2 1 0 16,2 2 0-16,-2-1 0 15,0-1 0-15,-2 0 0 16,4 0 0-16,0 1 0 15,-2-1 0-15,0 0 0 16,2-4 0-16,-2 4 0 16,0-2 0-16,2 2 0 15,0-2 0-15,-2 2 0 16,4-2 0-16,-2 1 0 16,-4-1 0-16,4 2 0 15,-2 0 0-15,-4 0 0 0,1-2 0 16,-1 2 0-16,-1-1 0 15,-2 1 0-15,0 0 0 16,-4 0 0-16,2 0 0 16,2-1 0-16,-2-1 0 15,-2 0 0-15,0 0 0 16,1 0 0-16,1 2 0 16,1 0 0-16,-1-2 0 15,2-2 0-15,-3 2 0 16,1 2 0-16,1-4 0 15,-1 2 0-15,2 0 0 16,-3 0 0-16,1 0 0 0,-2 0 0 16,0 0 0-16,-16 0 0 15,31 2 0-15,-31-2 0 16,20 4 0-16,-20-4 0 16,0 0 0-16,19 5 0 15,-19-5 0-15,0 0 0 16,0 0 0-16,0 0 0 15,0 0 0-15,4 25-19 16,-4-25-14-16,0 0 0 16,0 0-1-16,0 0-2 15,0 0-2-15,22 4 1 16,3-11 13-16,9-11 24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0.7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197F7C-3860-49D1-B105-BA5D2540F074}" emma:medium="tactile" emma:mode="ink">
          <msink:context xmlns:msink="http://schemas.microsoft.com/ink/2010/main" type="inkDrawing" rotatedBoundingBox="20720,3138 21054,3317 20920,3565 20587,3386" shapeName="Other"/>
        </emma:interpretation>
      </emma:emma>
    </inkml:annotationXML>
    <inkml:trace contextRef="#ctx0" brushRef="#br0">4975-954 1 0,'0'0'1'0,"11"17"0"15,-11-17 1-15,0 0-1 16,4 19 0-16,-4-19 0 16,0 0 1-16,-7 18 0 15,7-18-1-15,0 0 0 16,0 0 0-16,-13 17 1 0,13-17-1 15,0 0-2-15,0 0-1 16,0 0 3-16,0 0 0 16,0 0 1-16,0 0 1 15,-16 7 0-15,16-7 3 16,0 0 1-16,0 0 1 16,-18-4-2-16,18 4 0 15,0 0-1-15,-17-5 0 16,17 5 1-16,0 0-1 15,-16-9 1-15,16 9-1 16,0 0 0-16,-16-13 1 16,16 13-1-16,0 0 1 15,-16-16-1-15,16 16-1 0,0 0 1 16,-24-23-1 0,24 23 0-16,-21-17 1 15,21 17-1-15,-26-12-1 16,26 12 1-16,-29-9-1 0,29 9 0 15,-28-2-1-15,28 2 0 16,-26 6-1-16,26-6 0 16,-21 10 0-16,21-10 0 15,-17 20-1-15,17-20 1 16,-7 20 1-16,7-20 1 16,2 20 1-16,-2-20 2 15,0 0 0-15,27 19 2 16,-27-19 0-16,29 2 0 0,-29-2 0 15,34-7-2 1,-34 7-1-16,33-14-1 16,-33 14-1-16,27-22-1 15,-27 22-1-15,18-29-1 0,-18 29 0 16,3-30-1-16,-6 12 2 16,-3 0-2-16,-3 0-1 15,-1 0 0-15,-1 2 0 16,0-1 0-16,11 17 0 15,-22-23 2-15,22 23-2 16,-20-11 1-16,20 11 0 16,0 0 1-16,-16 2-1 15,16-2 1-15,0 0 1 16,-12 25-1-16,12-25 1 16,0 22 0-16,0-22 0 15,7 25 0-15,-7-25 1 0,14 23 0 16,-14-23-1-16,24 13 1 15,-24-13 0-15,27 7-1 16,-27-7 1-16,21-2 0 16,-21 2-1-16,18-9 1 15,-18 9-1-15,0 0-1 16,8-25-1-16,-8 25 0 16,-4-20 0-16,4 20-1 15,-13-19-1-15,13 19 0 16,-18-17 0-16,18 17 1 15,-23-5 0-15,23 5 1 16,-24 4 1-16,24-4 1 16,-18 16-1-16,18-16 1 0,-12 23 0 15,12-23 0-15,2 25 1 16,-2-25-1-16,12 26 0 16,-12-26 0-1,18 18 0-15,-18-18 1 0,24 9-1 16,-24-9 1-16,20 1-1 15,-20-1 1-15,16-9 0 16,-16 9 0-16,0 0-1 16,9-19 1-16,-9 19 0 15,2-20-1-15,-2 20-1 16,-11-22 0-16,11 22-1 16,-20-23 0-16,4 12-1 15,-1 0 0-15,-4 8 0 0,-1-1 0 16,1 6 2-16,-1 3 0 15,4 8 1-15,0 1-1 16,7 4 0 0,4 2 0-16,3 0 0 0,4 1 0 15,6-1 0-15,3-4-1 16,-9-16-1-16,18 24-7 16,-18-24-6-16,19 10-7 15,-19-10-5-15,0 0 1 16,19-10 0-16,-19 10-1 15,7-26-1-15,-4 10 7 16,10-7 5-16,5-2 4 16,11-6 4-16,11 1 3 0,16-5 5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3.2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2CEAAA-D779-47E1-BA59-6543697CC4F1}" emma:medium="tactile" emma:mode="ink">
          <msink:context xmlns:msink="http://schemas.microsoft.com/ink/2010/main" type="inkDrawing" rotatedBoundingBox="25079,4273 25446,4411 25362,4635 24994,4497" shapeName="Other">
            <msink:destinationLink direction="with" ref="{720BBFD9-CA78-4431-9B44-85DA554ADCF2}"/>
          </msink:context>
        </emma:interpretation>
      </emma:emma>
    </inkml:annotationXML>
    <inkml:trace contextRef="#ctx0" brushRef="#br0">275 306 1 0,'16'0'1'0,"-16"0"-1"0,0 0 1 16,0 0 0-16,0 0-1 15,0 0 1-15,14-16-1 16,-14 16 1-16,0 0-1 16,0 0 0-16,0 0 0 15,-3-18 0-15,3 18 0 16,0 0 0-16,3-20 0 15,-3 20 0-15,6-16 1 16,-6 16-1-16,9-20 0 16,-9 20 0-16,9-23 0 15,-9 23 0-15,5-24-1 16,-5 24 1-16,7-23 1 16,-7 23-1-16,8-25 1 0,-8 25-1 15,5-17 1-15,-5 17-1 16,0 0 1-1,7-16 0-15,-7 16-1 0,0 0 1 16,0 0-1-16,0 0 1 16,0 0-1-16,0 0 1 15,11 24-1-15,-11-24 0 16,-4 18 1-16,4-18-1 16,-1 23 0-16,1-23 0 15,-6 27 0-15,6-27 0 16,-2 29-1-16,2-13 1 15,0-16 0-15,-3 27-1 16,3-27 1-16,0 22 0 0,0-22-1 16,0 16 1-1,0-16 0-15,0 0 0 16,0 0-1-16,0 0 1 16,0 0 0-16,0 0 0 0,0 0 0 15,0 0 0-15,0 0 0 16,-6-20 0-16,6 20 0 15,2-18 1-15,-2 18-1 16,4-18 0-16,-4 18 0 16,0-23 0-16,0 23 1 15,-4-24-1-15,4 24 0 16,-5-25 0-16,5 25 0 16,-9-22 1-16,9 22-1 15,-11-19 0-15,11 19-1 16,0 0 1-16,-22-22 0 15,22 22 0-15,0 0-1 0,-21-11 1 16,21 11 0-16,-18-5 0 16,18 5 0-16,-19-4 0 15,19 4 1-15,-18 0-1 16,18 0 1-16,-16 0 0 16,16 0-1-16,0 0 2 15,-18 6-3-15,18-6-1 16,0 0 2-16,0 0 0 15,0 0 2-15,0 0 0 16,0 0 1-16,0 0 1 16,0 0 1-16,0 0 3 15,0 0-1-15,0 0-1 16,0 0 1-16,0 0-1 0,0 0 0 16,6-16 0-16,-6 16-2 15,0 0 1-15,0 0-1 16,0 0-1-16,0 0 0 15,0 0-1-15,0 0 1 16,-20 12 1-16,20-12-1 16,-13 20 0-16,13-20 1 15,-13 25 2-15,8-7-1 16,3-2 2-16,0 0 0 16,2-16 0-16,11 29 2 15,-11-29 0-15,27 20-1 16,-27-20-2-16,31 5 0 15,-31-5-1-15,34-7-2 0,-34 7 0 16,22-14-3-16,-22 14 0 16,5-22-1-16,-5 22 1 15,-1-25 0-15,1 25-2 16,-20-25 1-16,20 25-1 16,-20-24 1-16,20 24 0 15,-27-14 0-15,27 14 0 16,-31-5 1-16,13 5-1 15,2 1 1-15,-4 3 0 16,4 5-1-16,-2-4 1 16,18-5 0-16,-26 20 0 15,26-20 0-15,-14 24 1 16,14-24 0-16,0 21 1 0,0-21 0 16,0 0 1-16,20 20 2 15,-20-20-1 1,20 4 1-16,-20-4 0 15,21-9 0-15,-21 9-1 0,17-13 0 16,-17 13-1-16,9-20-1 16,-9 20-1-16,0-23 0 15,0 23-1-15,-11-25 0 16,11 25-1-16,-18-26 0 16,18 26 0-16,-22-14-1 15,22 14 1-15,-27-3-1 16,27 3 1-16,-27 10 1 15,27-10-1-15,-23 22 2 0,23-22 0 16,-8 25 1-16,8-25 0 16,11 23 1-1,-11-23 0-15,29 11 0 16,-29-11 0-16,32 2-2 0,-32-2-1 16,26-13-3-16,-26 13-5 15,11-23-4-15,-11 23-3 16,-9-25-4-16,9 25-2 15,-24-23-2-15,24 23-2 16,-32-13 2-16,15 8 4 16,17 5 2-16,0 0 3 15,0 0 2-15,4-22 1 0,23 13 2 16,7-4 3-16,15-3 4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31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0BBFD9-CA78-4431-9B44-85DA554ADCF2}" emma:medium="tactile" emma:mode="ink">
          <msink:context xmlns:msink="http://schemas.microsoft.com/ink/2010/main" type="inkDrawing" rotatedBoundingBox="2679,3402 25643,2896 25695,5257 2731,5763" semanticType="callout" shapeName="Other">
            <msink:sourceLink direction="with" ref="{CD2CEAAA-D779-47E1-BA59-6543697CC4F1}"/>
            <msink:sourceLink direction="with" ref="{857285B1-FDF6-4D32-893D-A206BB25C60D}"/>
          </msink:context>
        </emma:interpretation>
      </emma:emma>
    </inkml:annotationXML>
    <inkml:trace contextRef="#ctx0" brushRef="#br0">-13 204 17 0,'7'-17'5'16,"-7"17"1"-16,0 0-3 0,0 0 1 16,-7-18 0-16,7 18 0 15,0 0 0-15,0 0 1 16,-5-18-1-16,5 18 0 16,0 0 1-16,0 0-1 15,0-16-1-15,0 16 1 16,0 0 0-16,0 0 1 15,5-16 0-15,-5 16 0 16,0 0 0-16,0 0 1 16,16-20-1-16,-16 20 1 15,0 0-1-15,20-12 0 16,-20 12 0-16,17-9-1 16,-17 9 0-16,19-11 1 0,-19 11-1 15,24-9 0 1,-24 9 1-16,27-7-1 0,-9 5 0 15,-18 2-1 1,29-4 1-16,-29 4-1 0,30-3 1 16,-30 3-1-16,33-4 0 15,-17 2-1-15,2 2 1 16,0-2-2-16,0 4 1 16,0-2-1-16,0 2 0 15,2-2 0-15,0 2 0 16,2 1-1-16,1-1 1 15,1 2 0-15,3-2-1 16,2 1 1-16,1 1-1 0,1-2 0 16,1 1 1-16,3-3 0 15,1 4-1 1,2-2 1-16,-2 1 0 16,0-1 0-16,0 2 0 0,0-1 0 15,-2 1 1-15,-1-1-1 16,1 3 1-16,-1-3-1 15,-1-1 1-15,-1 2 0 16,1 1 0-16,-3-1 0 16,2 1 0-16,-2 1-1 15,0-1 1-15,-2 0-1 16,1 1 0-16,1-1 1 0,-2 1-1 16,-1-1 0-16,1 2 0 15,3-1-1 1,-1 1 1-16,0-2 0 15,2 4-1-15,-2-2 1 16,0 1 0-16,1 2-1 0,-1-1 1 16,-2 2 0-16,0-2 0 15,0 2 0-15,0 2 0 16,-1-1 1-16,1-1-1 16,0 0 0-16,0 0 1 15,2-1-1-15,0-1 1 16,-2 0-2-16,2 0 1 15,-1 0-1-15,3 0 0 16,-4-1 1-16,4-1-1 16,-4 0-1-16,2 0 1 15,0 0 0-15,-2-1 0 16,0 3 0-16,2-2 1 0,1 0-1 16,-1 2 0-16,2 0 0 15,1-2 0-15,-1 2 0 16,1 2 0-16,3-2 0 15,-3 0 0-15,1 0-1 16,-3 0 2-16,5 2-2 16,-5-2 1-16,3 2 0 15,-1-2 0-15,1-2 1 16,-1 4-2-16,-1-4 1 16,-2-2 1-16,0 2-1 15,0-3 1-15,-2 1-1 16,1 1 0-16,0-1 0 15,-1 1 0-15,0-3 0 0,2 3 0 16,-1 1 0-16,3-2 0 16,0 1 0-16,-1 1 0 15,5-2 0-15,-1 1 0 16,0-1 0-16,2 2 0 16,-1 0 0-16,-1 1 0 15,-2-1 0-15,1 0 0 16,-2 2 0-16,-3-2 0 15,0 2 0-15,-1 0 0 16,-4-2 0-16,1 1 0 16,1-1 0-16,-2 0 0 15,-1 0 0-15,0 0 0 16,-3 1 0-16,1-3 0 0,-2 0 0 16,0 1 0-16,-1 1 0 15,-17-7 0 1,30 13 0-16,-14-6 0 0,1-2 0 15,-17-5 0-15,29 13 0 16,-29-13 0-16,28 12 0 16,-28-12 0-16,28 11 0 15,-28-11 0-15,25 11 0 16,-25-11 0-16,25 13 0 16,-25-13 0-16,29 14 0 15,-13-9 0-15,-16-5 0 16,29 13 0-16,-13-8 0 15,1 3 0-15,1-3 0 16,-18-5 0-16,30 13 0 0,-14-6 0 16,-16-7 0-1,33 14 0-15,-17-8 0 16,0 1 0-16,1-2 0 0,1 2 0 16,0 1 0-16,0-1 0 15,2 0 0-15,-2 2 0 16,2-4 0-16,-2 4 0 15,1-2 0-15,-2 1 0 16,3-1 0-16,-2 2 0 16,0 0 0-16,0 0 0 15,0 0 0-15,0 0 0 16,0 2 0-16,0-1 0 16,-2-1 0-16,2 2 0 0,-18-11 0 15,31 16 0 1,-15-5 0-16,-16-11 0 15,31 18 0-15,-15-9 0 0,-16-9 0 16,31 20 0-16,-15-11 0 16,-16-9 0-16,31 22 0 15,-15-12 0-15,0 3 0 16,0-2 0-16,1-2 0 16,-1 2 0-16,0-1 0 15,0 1 0-15,0-2 0 16,1 2 0-16,-1-2 0 15,2 0 0-15,2 4 0 16,0-4 0-16,0 1 0 16,1 3 0-16,3-2-1 15,-3 0 1-15,1-1 0 0,0-1 0 16,-1 2 0-16,1-2 0 16,0 0 0-16,1 0 0 15,0 0 0-15,1 0 0 16,-1 2 0-16,3 0 0 15,1-1 0-15,-2 1 1 16,2 0-1-16,0 2 0 16,0-3 0-16,-2 1 0 15,3 0 0-15,-3-2 0 0,0 0 0 16,-2 0 0 0,3 0 0-16,-1 0 0 15,0-2 0-15,4 2 0 16,-2 0 0-16,4-2 0 0,-2 2 0 15,1 0 0-15,3-1 0 16,-2-1 0-16,-1 0 0 16,1 0 0-16,0-1 0 15,-1 1 0-15,-1-2 0 16,0 2 0-16,2-1 0 16,-2-1 0-16,-1 2 0 15,1 1 0-15,2-1 0 16,-2 0 0-16,0 0 0 15,0 0 0-15,-1-1 0 16,1 1 0-16,0-2 0 16,2 1 0-16,-4-3 0 15,4 3 0-15,-4-3 0 0,2 3 0 16,-1-1 0-16,0-1 0 16,-1 1 0-16,-2 2 0 15,2-1 0-15,-2-1 0 16,0 1 0-16,2-1 0 15,-1 2 0-15,-3-1 0 16,1 1 0-16,-3-2 0 16,3 2 0-16,-3 2 0 15,1-1 0-15,-2 1 0 16,2 0 0-16,-1 0 0 16,3 0 0-16,-1 0 0 15,1 0 0-15,1-2 0 16,-2 0 0-16,3 0 0 0,-1-1 0 15,0-1 0-15,0 2 0 16,-1 0 0 0,1 2 0-16,-1-2 0 15,-1-1 0-15,0 1 0 0,3 2 0 16,-1-2 0-16,0 2 0 16,2-2 0-16,0 2 0 15,-1 0 0-15,1 2 0 16,0-2 0-16,2-2 0 15,-2 4 0-15,2-4 0 16,-1 1 0-16,0-1 0 16,2-2 0-16,-1 1 0 15,0-3 0-15,0 1 0 0,-2-1 0 16,0-1 0 0,0 2 0-16,0-2 0 15,0-1 0-15,0-1 0 16,-2 2 0-16,1-2 0 0,-1 0 0 15,0 0 0-15,1 0 0 16,-3-2 0-16,2 2 0 16,0-1 0-16,-1 1 0 15,1 0 0-15,-1-4 0 16,-1 4 0-16,2 0 0 16,-1 0 0-16,-2 0 0 15,-1 0 0-15,3 0 0 0,-1 0 0 16,1 2 0-16,3-4 0 15,-2 2 0 1,2 0 0-16,2-2 0 16,1 2 0-16,-1 0 0 15,2 0 0-15,0-2 0 0,-2 2 0 16,-1-1 0-16,1 1 0 16,0-2 0-16,-2 0 0 15,0 0 0-15,0 0 0 16,-1 1 0-16,1-1 0 15,0-2 0-15,-2 2 0 16,2-1 0-16,-2 1 0 16,2 0 0-16,0-1 0 15,1 1 0-15,-3 0 0 16,2 0 0-16,0 0 0 16,0 1 0-16,0-1 0 15,0 0 0-15,4 0 0 0,0 2 0 16,1-2 0-16,0 1 0 15,1-1 0-15,3 0 0 16,0 0 0-16,0 0 0 16,0-1 0-16,2-1 0 15,-2-1 0-15,2 3 0 16,0-3 0-16,0 1 0 16,-2 0 0-16,2-1 0 15,0 1 0-15,-2 3 0 16,2-5 0-16,0 3 0 15,0-3 0-15,-2-1 0 16,3 2 0-16,1-1 0 16,0 1 0-16,-2-2 0 0,3 1 0 15,-3 1 0-15,2 1 0 16,-2 1 0-16,0-3 0 16,-1 1 0-16,1 1 0 15,-2-1 0-15,1 0 0 16,-1-1 0-16,-2 1 0 15,2 1 0-15,-4-3 0 16,1 3 0-16,-2-1 0 16,1 1 0-16,-1 1 0 15,-2-4 0-15,1 3 0 16,-3-1 0-16,2 3 0 16,-2-2 0-16,4 1 0 15,-4-1 0-15,4 0 0 0,-1 3 0 16,3-3 0-16,-2 2 0 15,1-1 0-15,-1-1 0 16,-2 0 0-16,1 4 0 16,-1-3 0-16,0-1 0 15,-2 1 0-15,2-1 0 16,-2-1 0-16,2-1 0 16,0 1 0-16,-4-1 0 15,0 1 0-15,2 0 0 16,-5-3 0-16,1 3 0 15,1-2 0-15,-2 1 0 16,-1-1 0-16,3 0 0 16,-3 0 0-16,5 0 0 0,-3-1 0 15,4 3 0-15,-3 0 0 16,1-1 0-16,0 1 0 16,0 1 0-1,2-1 0-15,0-1 0 0,2 1 0 16,-2 0 0-16,4-1 0 15,0 1 0-15,-1-1 0 16,1-1 0-16,-2 2 0 16,2-1 0-16,-2 1 0 15,-2 0 0-15,1-1 0 16,1-1 0-16,0 2 0 16,0-3 0-16,-2 1 0 0,2-2 0 15,0 2 0-15,0 0 0 16,-4-2 0-1,2 2 0-15,0-1 0 0,-2-1 0 16,1 2 0 0,-3 2 0-16,1-1 0 0,-1-1 0 15,-1 0 0-15,1 2 0 16,-1-3 0-16,1 3 0 16,1-2 0-16,-1-4 0 15,4 2 0-15,0-2 0 16,0 0 0-16,0 1 0 15,-1-3 0-15,-1 1 0 16,-2 1 0-16,1 2 0 0,-4-2 0 16,-2-2 0-1,0 4 0-15,2-1 0 16,0-1 0-16,-1-2 0 16,3 2 0-16,-2-1 0 0,0 1 0 15,1-2 0-15,-1-1 0 16,0 1 0-16,0-1 0 15,-2 1 0-15,0-3 0 16,-2 0 0-16,0 0 0 16,1 0 0-16,-1-1 0 15,0 1 0-15,-1 0 0 16,1 0 0-16,-16 16 0 16,27-33 0-16,-27 33 0 15,29-28 0-15,-13 13 0 16,-16 15 0-16,31-30 0 15,-31 30 0-15,29-27 0 16,-13 14 0-16,0 0 0 0,-16 13 0 16,29-25 0-16,-29 25 0 15,29-21 0-15,-11 10 0 16,-2 0 0-16,-16 11 0 16,31-21 0-16,-31 21 0 15,30-22 0-15,-13 11 0 16,-1 0 0-16,0 2 0 15,0-1 0-15,-16 10 0 16,33-18 0-16,-17 7 0 16,2 2 0-16,0-2 0 15,0 2 0-15,2-2 0 16,-2 0 0-16,0 2 0 16,0 0 0-16,0 0 0 0,2-1 0 15,-4 1 0-15,2 0 0 16,-1 0 0-16,1-2 0 15,0 2 0-15,0-2 0 16,2 0 0-16,-2 2 0 16,0-2 0-16,0-1 0 15,-2 1 0-15,0 0 0 16,0 0 0-16,1 1 0 16,-1-3 0-16,0 2 0 15,2 0 0-15,-2 1 0 16,3-1 0-16,0-2 0 15,1 2 0-15,0-1 0 16,0-1 0-16,0 1 0 0,-2-1 0 16,2-1 0-16,-2 1 0 15,2 1 0-15,1-1 0 16,-1 2 0 0,2-1 0-16,-1-1 0 0,5 0 0 15,-1 3 0-15,0-1 0 16,0-2 0-16,2 2 0 15,-1-1 0-15,-1-1 0 16,2 1 0-16,-2-1 0 16,2-1 0-16,-1 1 0 15,3 0 0-15,-1-1 0 16,-1 3 0-16,2-1 0 16,0 1 0-16,2 2 0 0,0 0 0 15,-1 0 0-15,-1 0 0 16,0-2 0-16,2 2 0 15,-1 0 0 1,1-2 0-16,-2 4 0 0,3-2 0 16,-1 2 0-16,3 0 0 15,-1-1 0-15,1 1 0 16,2 2 0-16,4-1 0 16,0-1 0-16,-3 2 0 15,5-1 0-15,3-1 0 16,2 4 0-16,-2-3 0 15,0 1 0-15,2-1 0 0,2 3 0 16,0-3 0-16,1 3 0 16,-1-1 0-1,1 1 0-15,3 1 0 16,1 0 0-16,0 0 0 0,-4 0 0 16,1 2 0-16,-4-1 0 15,0 1 0-15,-4 0 0 16,-1 0 0-16,-3-4 0 15,-1 4 0-15,0 2 0 16,0-2 0-16,0 0 0 16,0 0 0-16,1 0 0 15,-2 0 0-15,2 0 0 16,-1 0 0-16,2 0 0 0,0 0 0 16,-3 0 0-1,3 2 0-15,-4-1 0 16,4 1 0-16,-6-2 0 15,0 0 0-15,-1 2 0 0,-1-2 0 16,1 0 0-16,-2 2 0 16,-1-2 0-16,-1 2 0 15,0-1 0-15,2 1 0 16,-1 0 0-16,-1 0 0 16,2 0 0-16,-2-1 0 15,1-1 0-15,-1 0 0 16,0 0 0-16,-2 0 0 15,0 2 0-15,0 0 0 16,-1-2 0-16,-1 2 0 16,-2-2 0-16,1 0 0 15,-1 0 0-15,-1 2 0 16,1-2 0-16,-1 1 0 0,3-1 0 16,-3 2 0-16,3-2 0 15,-1 0 0-15,-3 2 0 16,3-2 0-16,-1 0 0 15,1 0 0-15,-1 2 0 16,2-2 0-16,-1 2 0 16,3-1 0-16,-4-1 0 15,3 2 0-15,-1 0 0 16,2-2 0-16,0 0 0 16,-2 2 0-16,4 0 0 15,-4-1 0-15,3-1 0 16,-1 2 0-16,0 2 0 15,-2-2 0-15,-2 1 0 0,1 1 0 16,-1-2 0-16,1 1 0 16,1-1 0-16,0 2 0 15,-1-1 0-15,1 3 0 16,0-3 0-16,2 3 0 16,0-1 0-16,2 0 0 15,-2 1 0-15,2 1 0 16,-2 2 0-16,0-4 0 15,0 3 0-15,2 1 0 16,-2-2 0-16,-1 0 0 16,2 4 0-16,0-2 0 15,-1-2 0-15,1 0 0 16,1 0 0-16,-2 2 0 0,0 0 0 16,2 2 0-16,-3-2 0 15,1 2 0 1,-2 0 0-16,2 1 0 0,-2 1 0 15,2 1 0-15,2-1 0 16,-2 1 0-16,4 1 0 16,-2-3 0-16,1 3 0 15,1-3 0-15,2 1 0 16,-1-2 0-16,-1 0 0 16,3 1 0-16,-1-3 0 15,1 4 0-15,0-2 0 16,0 3 0-16,-1-3 0 0,1 3 0 15,-1-3 0 1,-1 1 0-16,2-3 0 0,1 2 0 16,-1-2 0-16,4-2 0 15,-2 2 0 1,0-1 0-16,4 1 0 0,-1 0 0 16,-1 0 0-16,2-2 0 15,-2 0 0-15,-2 2 0 16,0-4 0-16,0 3 0 15,-3-1 0-15,3 0 0 16,-2-2 0-16,2 3 0 16,0-1 0-16,2-2 0 15,2 2 0-15,-2-1 0 0,1-1 0 16,3 2 0-16,-1-1 0 16,6 1 0-1,-2 0 0-15,2 4 0 16,2-2 0-16,2-2 0 0,-1 4 0 15,1-4 0-15,-3 2 0 16,-3 0 0-16,2-2 0 16,0 1 0-16,-5 1 0 15,-1-2 0-15,1 0 0 16,3 2 0-16,2 0 0 16,-2 0 0-16,5 0 0 15,-1 2 0-15,4-2 0 16,-1 2 0-16,2-1 0 0,-5 1 0 15,-1 2 0 1,1-2 0-16,0-1 0 16,-2 1 0-16,0 0 0 15,-2 0 0-15,-2 0 0 0,4 1 0 16,-4-1 0-16,1 0 0 16,-5 3 0-16,-1-3 0 15,0 1 0-15,-4 3 0 16,-1-1 0-16,-2-1 0 15,-1 1 0-15,-5-1 0 16,3-1 0-16,-5-1 0 16,2 2 0-16,-1-1 0 15,-3-1 0-15,-1-2 0 16,-2 0 0-16,2 0 0 16,-4-2 0-16,2-1 0 15,-18-6 0-15,26 11 0 16,-26-11 0-16,27 9 0 0,-27-9 0 15,21 10 0-15,-21-10 0 16,20 15 0-16,-20-15-11 16,16 12-19-16,-16-12-1 15,0 0-2-15,0 0-1 16,-1 20-2-16,1-20-2 16,0 0 5-16,18-7 25 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5:53.6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247660-BBF5-43D3-87BF-0A608325A535}" emma:medium="tactile" emma:mode="ink">
          <msink:context xmlns:msink="http://schemas.microsoft.com/ink/2010/main" type="inkDrawing" rotatedBoundingBox="2423,10465 2574,10504 2565,10540 2414,10501" shapeName="Other">
            <msink:destinationLink direction="to" ref="{EBD690E8-1FFD-450E-B8DB-0A6AB432C4B1}"/>
          </msink:context>
        </emma:interpretation>
      </emma:emma>
    </inkml:annotationXML>
    <inkml:trace contextRef="#ctx0" brushRef="#br0">0 6 7 0,'0'0'7'15,"16"-7"-1"-15,-16 7-2 16,20 0 1-16,-20 0-1 16,27 0-1-16,-11 2 0 15,-16-2-2-15,27 3 0 16,-27-3-2-16,23 9-3 15,-23-9-3-15,17 18-3 16,-17-18-2-16,2 22 6 16,-2-22 6-16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29.3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A10337-EE1F-4FE4-B4A2-82D383C0A6DB}" emma:medium="tactile" emma:mode="ink">
          <msink:context xmlns:msink="http://schemas.microsoft.com/ink/2010/main" type="inkDrawing" rotatedBoundingBox="2881,10398 24876,10227 24879,10566 2883,10737" shapeName="Other"/>
        </emma:interpretation>
      </emma:emma>
    </inkml:annotationXML>
    <inkml:trace contextRef="#ctx0" brushRef="#br0">0 292 4 0,'16'2'2'16,"4"-2"0"-16,-2 0 0 15,2-2 0-15,-2 0 0 0,6-2-1 16,-1 1 1-16,0-1-1 16,5-1-1-16,0 1 1 15,3-1-1 1,2-2 1-16,1 3 0 0,0 1 0 15,-1 1 1-15,-1 2 0 16,4 2 0-16,-3 1 1 16,-1 1 0-16,1 1 1 15,-1 2 0-15,-3-1 1 16,5-1-1-16,-3-1 1 16,0-1 0-16,-1-1-1 15,-1 0-1-15,2 0 0 16,-6-1 1-16,4 1-2 0,-4-4 0 15,4 4 0-15,-5-2 1 16,3 2-1-16,-2-2 0 16,0 4 0-16,2-1 1 15,0 1 0-15,-3 1 0 16,1 2 0-16,2 1 0 16,2-3 1-16,2 0-1 15,1 1-1-15,2-3 0 16,2 1 0-16,8-4 0 15,-5-2-1-15,5 0 0 16,-3-3 0-16,1 3 0 16,-3-1 1-16,-1-3-1 15,2 1 0-15,-6 1 0 0,2 2 0 16,-3 1 0-16,-1 1 0 16,-3-2-1-1,4 2 1-15,-8 0-1 16,0 0 0-16,-1 0 0 0,-1 0 0 15,1 0 1-15,-3-2-1 16,3 2 0-16,-3-2 1 16,5 2-1-16,-3-2 2 15,4 1-1-15,-2-1 1 16,4-2 0-16,4 2 0 16,-1-1 1-16,1 1 0 15,-3 0 0-15,3 0 0 0,-2 1 0 16,-1 2 1-1,-3-1-1-15,0 2 1 16,-1 2 0-16,3-1 1 16,-6 1 1-16,2 3 1 15,-1-3 0-15,1 5-1 0,0-4 0 16,2 4-1-16,-1-3 0 16,1 3-1-16,1-2-2 15,1-4-2-15,2 3 0 16,2-3 1-16,1 1-1 15,0-2 0-15,2 0 1 16,4-2-1-16,0 0 1 16,3 1-1-16,2-1 0 15,2 2 0-15,2-2 0 16,-1 4 1-16,1-4-1 16,3 0 0-16,-3 2 1 15,0-1-1-15,-2 1 1 0,-2-4-1 16,0 2 1-16,-2-1-1 15,2-3 1-15,-1 2-1 16,1-1 0-16,0-1 1 16,2-1-1-16,2-1 1 15,-1 3-1-15,-1-3 0 16,2 3 0-16,-2-1 1 16,0 0-1-16,-2-1 0 15,2 1 0-15,0 3 0 16,-2-3 1-16,2 2-1 15,-2 0 0-15,0 1 0 16,0-3 1-16,0 2-1 16,-3-1 0-16,1 1 1 0,0-4-1 15,-1 3 0-15,-1-1 1 16,3-1-1-16,-3-1 0 16,1 1 0-16,-1 0 1 15,1-1-1-15,-1 1 1 16,-1-2-1-16,1 1 0 15,1 1 1-15,-1 1-1 16,1 1 1-16,-1-1-1 16,3 2 0-16,-5-1 0 15,5 1 1-15,-5-3-1 16,3-1 0-16,1 3 1 16,0-5-1-16,2 3 0 15,1-2 1-15,1 0-1 0,-1 1 0 16,1 3 0-16,0-3 1 15,-3 3-1-15,-1 1 0 16,-2-2 0-16,3 2 0 16,-3 2 1-16,-1 0-1 15,1 0 0-15,-3 2 0 16,2 2 0-16,-2-2 1 16,0 1-1-16,-2-1 0 15,2 0 1-15,-2 0-1 16,4 1 0-16,-3-1 1 15,3 0-1-15,2 1 0 16,-1 1 0-16,2 0 0 16,-1-1 0-16,-1 3 1 0,3-3-2 15,-1 1 1-15,-1-2 0 16,3 1 0-16,-4-1 0 16,2 2 0-1,1-3 0-15,-1 1 0 0,-1-2 0 16,1 2 0-16,-2 0 0 15,1 1 0-15,1 1 0 16,-3 1 0-16,1 1 0 16,-1-1 0-16,0 2 1 15,-2-1-1-15,1-1 0 16,-3 2 0-16,2-1 0 16,-2-5 0-16,1 3 0 15,0 1 0-15,0 1 0 0,0-3 0 16,-1 1 0-16,4-2 0 15,0 1 0 1,0 1 0-16,1-2 0 16,1-2 0-16,3 0 0 0,2 2 0 15,0-4 0-15,1 4 0 16,1-4 0-16,1 2 0 16,-1 0 0-16,-2-2 0 15,0 0 0-15,-2 0 0 16,0 1 0-16,-1-3 0 15,1 0 0-15,0 1 0 16,0-1 0-16,0 1 0 0,0-1 0 16,0 0 0-1,-1 1 0-15,-1 3 0 16,2-2 0-16,0 0 0 16,2 2 0-16,2 0 0 0,1 2 0 15,3 0 0-15,1-2 0 16,3 0 0-16,1-2 0 15,2 0 0-15,-1-1 0 16,-1-1 0-16,0 0 0 16,1-1 0-16,1 1 0 15,-4-1 0-15,0 2 0 16,-2-1 0-16,0 2 0 16,-4-1 0-16,1 3 0 0,-6 0 0 15,0 0 0 1,0 3 0-16,-1-1 0 15,-3 2 0-15,1-1 0 16,-3-1-1-16,1 0 1 0,0-1 0 16,-4 1-1-16,0-2 1 15,0 0 0-15,-2 0 0 16,1 0 0-16,-3 4 0 16,1-4 0-16,-3 2 0 15,3-4 1-15,-1 4-2 16,-3-2 1-16,2 0 0 15,1 0 0-15,1 0 0 16,1 0 0-16,0 0 0 16,1 0 0-16,-1 1 0 15,2-1 0-15,2 0 0 16,1 0 0-16,1 0 0 16,2 0 0-16,1-1 0 0,4-1 0 15,-2-2 0-15,0 1 0 16,2 1 0-16,-2-2 0 15,0 1 0-15,0 1 0 16,0-2 0-16,-1 3 0 16,-1-1 0-16,-1 0 0 15,-3 2-1-15,-1-2 1 16,-4-1 0-16,1 1 0 16,-3 0 0-16,-1-2 0 15,0 1 0-15,-1 1 0 16,3-3 0-16,-3-1 0 15,5 3 0-15,-1-3 0 16,2 1 0-16,0-2 0 0,0 3 0 16,2 0 0-16,0 1 0 15,-2 1 0-15,0 2 0 16,-1 0 0 0,-1 2 0-16,2 1 0 0,-4-1 0 15,3 2 0-15,-1-1 0 16,4-1 0-16,0 2-1 15,1-2 1-15,3 1 0 16,1-1-1-16,4 0 1 16,2 0 0-16,1-1 0 15,3 3 0-15,1-4 0 16,-2 2 0-16,4-2 0 16,-2 2 0-16,2-1 0 0,-2 1 0 15,2 2 1 1,-2-2-1-16,1-1 0 15,0 1-1-15,-2 0 1 16,1 2 0-16,-2-1 0 0,-3 1 0 16,0-2 0-16,-2 3 0 15,1 2 0-15,1 0 0 16,0 2 0-16,1 0 1 16,3-3-2-16,1-1 1 15,0 0 0-15,-2-1 0 16,-1-2 0-16,-1 0 0 15,-1-1 0-15,-2 3 0 16,-2-2 0-16,-2 1 0 16,-1-1-1-16,-1 0 1 15,1 2 0-15,-4-3 0 16,1 1 0-16,-1 0 0 16,2 0 0-16,1-2 0 0,3 2 0 15,-5-1 0-15,7-1 0 16,-3 0 0-16,0 0 0 15,0 2 0-15,-1-2 0 16,0 2 0-16,1-2 0 16,4 0 0-16,-4 2 0 15,4 0-1-15,0-1 1 16,5 1 0-16,-3 0 0 0,1 0 0 16,1 0 0-1,1-1 0-15,-1-1 0 16,-1 2 0-16,1-2-1 15,-4 4 1-15,1-2 0 0,-1-1 0 16,-1-1 0-16,-3 2 0 16,-2 0 0-16,1 0 0 15,-2 0 0-15,-3-1-1 16,-2-1 1-16,-1 2 0 16,-5 2 0-16,0-4 0 15,-4 0 0-15,2 0 0 16,-3-4 0-16,1-1 1 15,0-2-1-15,4-2 0 16,2-2 0-16,1 0 0 16,6 0 0-16,-2 0 0 15,6 1 0-15,3-3 0 16,0 2 1-16,3 2-1 0,-1 0 0 16,6 2 0-16,-3-4 1 15,4 2-1-15,1-1 0 16,2 2 0-16,3-1 0 15,1 0 0-15,8 0 0 16,-1 0 0-16,1 0 0 16,1 0 1-16,1 2-1 15,-1 0 0-15,0 2 0 16,1-3 1-16,-5 1-2 16,1 2 1-16,2 1 0 15,1-1 0-15,-3 1 0 16,2-1 0-16,-3 1 0 15,-1-1 0-15,-3-1 0 0,-3 3 1 16,-3-3-1-16,-4 3 0 16,-1-1 0-16,-4-1 1 15,0 3-1-15,0-2 0 16,0 4 0-16,-2-1 0 16,2-1-1-16,-2 0 1 15,0 2 1-15,-4 2-2 16,-1 0 2-16,-4-1-1 15,-2 3 0-15,-1 1 0 16,-2-1 1-16,-3 1-1 16,1-1 0-16,0 0 0 15,0 1 0-15,2-1 0 16,-1-3 0-16,3 5 0 0,1-3 0 16,-1 1 0-1,-1 0 0-15,2-1 0 16,1 1 0-16,-1-2 0 15,0-1 0-15,2 1 0 0,-1-2 0 16,1 2 0-16,2-2 0 16,1 2 0-16,5 0 0 15,-1 1 0-15,2-1 0 16,4 0 0-16,1 1 0 16,1-1 0-16,1 0 0 15,0-2-1-15,-1 0 1 16,1 0 0-16,-1 0 0 0,-1 0 0 15,1 0 1-15,-1-4-1 16,1 3 0 0,1-1 0-16,-1 0 0 0,-1-2 0 15,3 1 0 1,-3 1 0-16,-1-2 0 0,1 3 0 16,-5 1 0-16,-1-2 1 15,-3 2-1-15,-5 0 0 16,-1 0 0-16,-3 2 0 15,-5-2 0-15,0 1 0 16,2 1 0-16,0 2 1 16,0-2-1-16,2 1 0 15,3-1 0-15,4 0 0 0,1 0 0 16,3 1 0 0,1-1 0-16,2 0 0 15,2 0 0-15,2 1 0 16,-2-1 0-16,-2 0 0 0,-3 1 0 15,-5-3 0-15,-2 0 0 16,-6 0 0-16,-6 0 0 16,-3-1 0-16,-20 1 0 15,23 0 0-15,-23 0 0 16,0 0 0-16,0 0 0 16,0 0-15-16,4-18-14 15,-4 18-6-15,-22-33 1 16,13 10-2-16,-3-17-2 15,3-7-1-15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5:36.1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0AB614-208C-4999-ACAE-9CBFDDAF6503}" emma:medium="tactile" emma:mode="ink">
          <msink:context xmlns:msink="http://schemas.microsoft.com/ink/2010/main" type="inkDrawing" rotatedBoundingBox="6782,7093 8791,7353 8777,7461 6768,7202" semanticType="underline" shapeName="Other">
            <msink:sourceLink direction="with" ref="{4399A55A-6785-4721-B64E-60CDE7620DDB}"/>
          </msink:context>
        </emma:interpretation>
      </emma:emma>
    </inkml:annotationXML>
    <inkml:trace contextRef="#ctx0" brushRef="#br0">5534 1405 43 0,'0'0'29'0,"12"18"-2"16,-12-18-6-16,24 6-6 0,-8-10-3 16,9 2 1-1,2-5-1-15,9 7-1 16,0-7 0-16,10 5-3 15,0-3-1-15,5 5 0 0,1-4 0 16,4 8 1-16,-3-6-2 16,4 2-1-16,-4 2 0 15,-1 0-2-15,-3 3 0 16,-1-1-1-16,-2 1-2 16,-5 0 0-16,-1 3 0 15,-4 2 0-15,0-1 0 16,-4 2 0-16,-3-2 0 15,2 2 0-15,-4 2 0 16,0-1 0-16,0-1 0 16,-2 0 0-16,-1 0 0 15,-1-1 0-15,1 1 0 16,-4-2 0-16,1 0 0 0,-1-3 0 16,0-1 0-16,0 0 0 15,0-1 0-15,0-2 0 16,1-2 0-16,1 0 0 15,-1-2 0-15,1 2 0 16,0-4 0-16,-2 4 0 16,-1 0 0-16,3 0 0 15,-2-1 0-15,0 2 0 16,0 1 0-16,0 0 0 16,-1 2 0-16,3-1 0 15,1-3 0-15,1 4 0 16,-1-4 0-16,1 2 0 15,-2-2 0-15,-1-2 0 0,-1 2 0 16,0-2 0-16,-4 2 0 16,-16 0 0-16,29 0 0 15,-29 0 0 1,25-4 0-16,-25 4 0 0,24-1 0 16,-24 1 0-16,20-4 0 15,-20 4 0-15,19-5 0 16,-19 5 0-16,18-2 0 15,-18 2 0-15,18-2 0 16,-18 2 0-16,17 4-5 16,-17-4-8-16,0 0-4 15,0 0-4-15,16 9-4 16,-16-9-4-16,0 0-3 0,0 0-2 16,0 0 5-1,0 0 0-15,-20 0 9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22.7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069F0C-A583-4376-9B7E-2699E3E24A04}" emma:medium="tactile" emma:mode="ink">
          <msink:context xmlns:msink="http://schemas.microsoft.com/ink/2010/main" type="inkDrawing" rotatedBoundingBox="2275,14410 3063,14396 3064,14453 2276,14467" shapeName="Other"/>
        </emma:interpretation>
      </emma:emma>
    </inkml:annotationXML>
    <inkml:trace contextRef="#ctx0" brushRef="#br0">-141 3968 15 0,'0'0'8'0,"0"0"-2"31,0 0 2-31,0 0-1 0,0 0 0 0,0 0-1 16,0 0 0-16,18-2-1 15,-18 2 0-15,0 0-1 16,18-3 0-16,-18 3 1 0,16-2-1 15,-16 2 0-15,27 0 0 16,-27 0 0 0,31 0-1-16,-9 2 0 15,-1-2 0-15,3 0-1 16,1 0 0-16,0 0 0 0,2-2 0 16,0 0 1-16,0 2 0 15,-1-2-1-15,1 2 1 16,-2-2-1-16,-2 2 0 15,-1 0 0-15,-2 2-1 16,2 0-1-16,-3 0 1 16,1 0-1-16,0 1 1 15,-2-3 0-15,4 2 1 0,-2-2-1 16,3 2 1 0,-1-4-1-16,3-2 1 15,-3 3-1-15,1-5 1 16,-3 3-2-16,0-3 0 0,-4 3 0 15,-16 3-2-15,25-4-3 16,-25 4-3-16,0 0-7 16,0 0-5-16,0 0-4 15,0 0 2-15,0 0-2 16,-20-31 0-16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34.5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DD5D45-FB79-4A5F-ABF0-43ED880EEA7E}" emma:medium="tactile" emma:mode="ink">
          <msink:context xmlns:msink="http://schemas.microsoft.com/ink/2010/main" type="inkDrawing" rotatedBoundingBox="2767,14252 25624,14189 25626,14887 2768,14950" shapeName="Other">
            <msink:destinationLink direction="with" ref="{75018D1C-9CCA-4C4D-BC06-F9CB98CEE79F}"/>
          </msink:context>
        </emma:interpretation>
      </emma:emma>
    </inkml:annotationXML>
    <inkml:trace contextRef="#ctx0" brushRef="#br0">0 407 10 0,'18'-7'6'0,"-18"7"0"16,31-16-5-16,-15 7-1 16,-16 9 0-1,31-16 1-15,-31 16 1 0,20-15 1 16,-20 15 1-16,0 0 1 15,20-14 0-15,-20 14 0 16,0 0-1-16,0 0-1 16,0 0 0-16,18-7-1 15,-18 7-1-15,0 0 2 16,0 0 1-16,21 1 0 16,-21-1 2-16,20-1 0 0,-20 1 1 15,31 0 0-15,-9-2 0 16,3 2-1-16,6-2 0 15,1 0 0 1,4 0 2-16,2 1-1 0,4-1 0 16,1 0 1-16,0-2 2 15,2 6-1-15,-3-4 1 16,3 6-2-16,-2-6-1 16,2 4-1-16,-1-2 0 15,2 4 0-15,-2-6-2 16,5 0 0-16,-3 0-2 15,5 0 1-15,-1-1-1 16,3-1 0-16,1 1-1 0,0-1-1 16,4 0 0-1,1 3 0-15,3-3 0 16,-3 4 0-16,3 0-1 16,-1 0 1-16,0 2 0 0,2 1 0 15,-3-1 0-15,1 0 0 16,1 2 0-16,1-4 0 15,0 0-1-15,6-2 2 16,-1 0-1-16,3 0 0 16,1 0 0-16,-4 2 0 15,4 0 0-15,1 0 0 16,-3 2 1-16,0 2-1 16,1-2 0-16,3-1 1 15,1 1-1-15,7 0 0 16,-1 0 0-16,4 0 0 15,0-2 0-15,1 1 0 16,-3-1 1-16,0 4-1 0,-2-2 0 16,-1 1 0-16,-1 1 1 15,-1 1-1-15,-1 3 0 16,-1-1 0-16,-2 2 1 16,-2 0-1-16,2 1 0 15,-5 3 0-15,-2-2 0 16,-1 1 1-16,-3 1-1 15,-1 0 0-15,-3-1 1 16,3 1-1-16,-5-4 1 16,3 0-1-16,0 0 1 15,-1-4-1-15,-1 1 1 16,0-1-1-16,-1-1 1 16,1-4 0-16,0 0-1 0,-2 0 1 15,-2-2-1-15,0 0 0 16,0-2 0-16,4-3 0 15,-2-2 1 1,2 2-1-16,1-4 0 0,4-1 0 16,0-3 0-16,2 3 0 15,2-3 0-15,-2 1 0 16,0 3 0-16,-2-3-1 16,-1 3 1-16,-5 2 0 15,1 0 0-15,-2 2 0 16,-4 0-1-16,4-1 2 15,-3 1-1-15,-3 2 0 16,4-1 0-16,-3 1 0 0,1 1 0 16,-1-1 0-16,1 1 0 15,-3 1 1-15,1 1-1 16,-1 0 0-16,0 2 0 16,-1 0 0-16,1 2-1 15,-2 0 1-15,-2 0 0 16,-2 3 0-16,-1 0 0 15,-1 3 0-15,-1 2 0 16,0 5 1-16,-2 1-1 16,1 2 0-16,3 3 0 15,-1 1 0-15,3 0 1 16,1 1-1-16,4-1 1 0,-1-4-1 16,5 3 0-16,-1-3 1 15,2 2-1 1,2-2 0-16,0 0 0 15,3 0 0-15,1 0 0 16,1 0 0-16,2-4 0 0,2 1 1 16,2-1-1-16,2-1 1 15,5-2-1-15,-2-1 0 16,-2-2 0-16,4-1 0 16,0-2 0-16,0-1 0 15,2-4 1-15,0 2-1 16,1-2 0-16,3 0 1 15,1-2-1-15,2-2 1 0,-4 1-1 16,3-1 0 0,-7-1 0-16,3-1 0 15,-6 1 0-15,-1-2 0 16,-3 1 0-16,-1-1 0 0,0 0 0 16,-1 0 1-16,3-2-1 15,-2 3-1-15,-1-1 1 16,3 2 0-16,-2-3 0 15,-2 3-1-15,0 0 2 16,0 1-1-16,-2 4 0 16,0-2 0-16,-2 0 1 15,1 2-1-15,-1 0 0 16,0 0-1-16,3 0 2 0,-1 0-1 16,0-1 0-1,2-1 0-15,-4 0 0 16,1 2 0-16,-3-2 0 15,-1 0 0-15,-6 1 0 0,-1 1 0 16,1-2 0-16,-1 2 0 16,-3-2 0-16,1 2 0 15,-2 0 0-15,2 2 0 16,-3 0 0-16,0-1 0 16,-3 1 0-16,-2 0 0 15,1 0 0-15,-1 0 0 16,3-2 0-16,-5 0 0 15,3 0 0-15,-1-2 0 16,1 0 0-16,1 0 0 16,1 2 0-16,1-3 0 15,3 1 0-15,3 0 0 16,3 0 0-16,2 0 0 0,0-1 0 16,3-1 0-16,3 1 0 15,-3 1 0-15,3-2 0 16,-1-5 0-16,0 6 0 15,1-3 0-15,-1 3 0 16,0-3 0-16,1 1 0 16,-1 1 0-16,0-1 0 15,1 3 0-15,-1-2 0 16,1 1 0-16,-3 1 0 16,2-2 0-16,-3 3 0 15,-2-1 0-15,-2 0 0 16,0 0 0-16,-3 0 0 15,-1 1 0-15,-1-1 0 0,-2-4 0 16,0 3 0-16,-2-3 0 16,2 1 0-16,-2-2 0 15,0 1 0-15,0-1 0 16,0-2 0-16,2 4 0 16,-2 1 0-16,2-3 0 15,2 2 0-15,0-1 0 16,3 1 0-16,0 1 0 15,3 1 0-15,1-3 0 16,-1 1 0-16,1 1 0 16,2 1 0-16,0 1 0 15,-4 0 0-15,0 0 0 16,0 2 0-16,-3 2 0 0,-1-2 0 16,1 2-1-16,-4 0 1 15,-2-1 0 1,0 1 0-16,0 0 0 0,0 2 0 15,2-3 0-15,-2-1 0 16,2 4 0-16,2 0 0 16,3-1 0-16,1 1 0 15,-1 1 0-15,4-3 0 16,-2 2 0-16,4-3 1 16,1 1-2-16,1-2 1 15,1 0-1-15,2 0 1 16,4 0 0-16,0-3-1 0,1 3 1 15,1 1 0-15,0-2 0 16,-1-3 0 0,-1 2 0-16,0-1 0 15,-2-1 1-15,0 0-1 0,-1 1 0 16,-2-3 0-16,-1 3 0 16,-3-1 0-16,1 4 0 15,-3-2 0-15,0 1-1 16,0-1 1-16,-3 2 0 15,1 0 0-15,-4 0-1 16,1 2 1-16,-2-2 0 16,-1 0 0-16,1 0 0 15,0 0 0-15,-1-2 0 0,1 0-1 16,0 0 1 0,1-1 0-16,3-1 0 15,-1 0 0-15,0 1 0 16,6 1 0-16,-2-2 0 0,4 1 1 15,3 1-1-15,-2-3 1 16,4-1-1-16,-2 3 1 16,2-4-1-16,0-1 0 15,2-1 0-15,1 0 0 16,1-1 0-16,1-1 0 16,1 0 0-16,-3 2-1 15,1-2 1-15,-1 4 0 16,-1 0 0-16,-4 3-1 15,-3-1 2-15,-1 3-1 16,-1 4-1-16,-2-4 1 16,0 2 0-16,-4-5 0 15,1 3 1-15,-1 0-1 0,0-2-1 16,-3 1 2-16,0-3-1 16,-2 3 0-16,-2-1 1 15,2 2-2-15,-4 1 1 16,0-1 0-16,1 2 0 15,-1-4 0-15,2 2-1 16,2 2 2-16,0-3-1 16,2 3 0-16,3 0 0 15,0-2 0-15,2 0 0 16,1 2 0-16,2 0 0 16,1 2 0-16,0 0 0 15,0 0 0-15,3-1-1 16,-2 5 1-16,3-3 0 0,-3-1 0 15,-1 5-1-15,0-3 1 16,0 0 0-16,-3 1 0 16,1 0 0-16,-1 1 1 15,-1 1-1-15,0-2 0 16,-4 1 0-16,-3-1 0 16,-3 2 0-16,-5-3 0 15,-1 1 0-15,-5-1 0 16,-1 0 0-16,-5-1 0 15,2 1 0-15,0-1 0 16,2 1 0-16,-4 1 0 16,2-1 0-16,1-2 1 15,1 3-1-15,0-1 0 0,-1-2 0 16,-1 3 1-16,0-1-1 16,-2-3 1-16,0 3-1 15,-2 0 0-15,-1-1 0 16,-1-1 0-16,1 1 0 15,-1-3 0-15,2 0 0 16,-1 2 0-16,-2-2 0 16,1-2 0-16,-3 2 0 15,2-1 0-15,-4 2 0 16,1-2 0-16,-2 2-1 16,-1-2 1-16,-16 1-1 15,20-4 0-15,-20 4-2 0,0 0-9 16,7-38-9-16,-12 15-11 15,-10-15-4-15,4-7 1 16,-5-16-2 0,5-9 0-16,0-17 0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36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504D32-5C0F-4EF1-84D6-47E6F76F825C}" emma:medium="tactile" emma:mode="ink">
          <msink:context xmlns:msink="http://schemas.microsoft.com/ink/2010/main" type="inkDrawing" rotatedBoundingBox="267,8390 764,7325 1320,7585 823,8650" semanticType="callout" shapeName="Other">
            <msink:sourceLink direction="to" ref="{9B22D8CB-FBD8-44F2-BECE-4BE83F6EC206}"/>
          </msink:context>
        </emma:interpretation>
      </emma:emma>
    </inkml:annotationXML>
    <inkml:trace contextRef="#ctx0" brushRef="#br0">-9 547 11 0,'0'0'6'0,"9"-18"0"15,-9 18-1-15,0 0 1 16,0 0 0-16,7-20 2 16,-7 20 1-16,0 0 1 0,0 0 1 15,0 0 1-15,0 0 1 16,0 0 1-16,0 0-1 15,0 0 2-15,0 0 1 16,0 0-1-16,0 0-2 16,-7 22-2-16,14-6-1 15,-1 0-2-15,5 8 0 16,-1 1-5-16,3 2-2 16,3 2-1-16,4 3-1 15,0 6 1-15,0-4 0 16,0 4 0-16,1 0 0 15,3 0-1-15,-3-2 1 0,1-1 0 16,2 0 0-16,-3-7-1 16,-5 1 0-16,2-7 1 15,-1-4-1-15,-17-18 0 16,29 21 1-16,-29-21-1 16,18 8 1-16,-18-8 0 15,21-8 0-15,-21 8 0 16,18-21 0-16,-18 21 1 15,15-31-1-15,-8 8 0 16,-3-6 0-16,-1-5 0 16,3-4 1-16,-1-5-1 15,0-2 1-15,3-5-1 16,-3-4 1-16,4 0 0 0,2-2-1 16,0-2 1-16,0 1-1 15,1 3 0-15,1 0 0 16,1 2 0-16,1 5 1 15,-1 4-1-15,2 3 0 16,-1 6 0-16,-1 3 0 16,2-1 0-16,1 3 1 15,-3 2-1-15,-1 4 0 16,-1 1-1-16,-1 4 1 16,-11 18-15-16,18-25-10 15,-18 25-8-15,0 0 0 16,24 12-1-16,-24-12-1 15,23 33 0-15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37.9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D690E8-1FFD-450E-B8DB-0A6AB432C4B1}" emma:medium="tactile" emma:mode="ink">
          <msink:context xmlns:msink="http://schemas.microsoft.com/ink/2010/main" type="inkDrawing" rotatedBoundingBox="1043,12227 1064,12931 357,12952 336,12248" semanticType="callout" shapeName="Other">
            <msink:sourceLink direction="to" ref="{64247660-BBF5-43D3-87BF-0A608325A535}"/>
          </msink:context>
        </emma:interpretation>
      </emma:emma>
    </inkml:annotationXML>
    <inkml:trace contextRef="#ctx0" brushRef="#br0">547 120 57 0,'0'0'28'0,"0"0"4"15,0 0-5-15,-18-7-3 16,18 7-2-16,-19-11-3 16,2 2-6-16,17 9-4 15,-34-12-7-15,14 3-1 0,-5-4-1 16,0 2 0-16,-2 2 0 16,1-1 0-16,1-1 1 15,-2 4-2-15,4 1 1 16,3 3 0-16,2 1 0 15,-2 4 0-15,2-1 0 16,0 3-1-16,1 5 1 16,1 2 0-16,0 5 0 15,0 4 0-15,1 5 0 16,1 4 0-16,1 5 1 16,2 7-1-16,1 3 1 15,1 0-1-15,0 5 0 16,1 0 1-16,3 1 0 0,1-3-1 15,4-2 1-15,2-6-2 16,4-3 2-16,1-3 0 16,4-8 0-16,1-3 0 15,6-8-1-15,0-3 1 16,4-6 0-16,0-3-1 16,1-7 0-16,-1-4 0 15,1-6 0-15,1-5 0 16,1-5-1-16,0-5 1 15,-1-3-1-15,3-6 1 16,-2-1 0-16,0-3 0 16,-3 1-1-16,-4 1 1 15,-4 1-1-15,-3-1 1 0,-2 3 0 16,-7 6-1-16,-2 0 1 16,-7 3 0-1,1 4 0-15,-3 3 0 0,-2 6 0 16,11 16 0-16,-18-22 0 15,18 22 0-15,-18-12-1 16,18 12 1-16,0 0-1 16,0 0 1-16,0 0-1 15,-10 25 0-15,10-25 0 16,9 34 1-16,0-11 0 16,1 4 0-16,5 4 0 15,1 3 0-15,2 2 0 16,0 2 0-16,0 1 0 15,2-1 0-15,2 0 0 0,-1-4 0 16,1-1 0 0,-2-5 1-16,0-1-1 15,0-3 0-15,-2-4 1 0,-2-4 0 16,-16-16-1-16,27 23 1 16,-27-23-1-16,0 0 0 15,22 16-6-15,-22-16-13 16,0 0-12-16,3-23-1 15,1 7-2-15,-6-13 0 16,6-3-3-16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40.00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018D1C-9CCA-4C4D-BC06-F9CB98CEE79F}" emma:medium="tactile" emma:mode="ink">
          <msink:context xmlns:msink="http://schemas.microsoft.com/ink/2010/main" type="inkDrawing" rotatedBoundingBox="82,16621 2909,14489 3485,15254 658,17386" semanticType="callout" shapeName="Other">
            <msink:sourceLink direction="with" ref="{2FDD5D45-FB79-4A5F-ABF0-43ED880EEA7E}"/>
          </msink:context>
        </emma:interpretation>
      </emma:emma>
    </inkml:annotationXML>
    <inkml:trace contextRef="#ctx0" brushRef="#br0">15 157 32 0,'0'0'21'15,"0"0"2"-15,0 0 1 16,-16-9-1-16,16 9 4 0,0 0-4 16,3 30-2-16,-3-30-3 15,4 36-4-15,-2-11-4 16,5 11-2-16,0 7-3 16,2 8-5-16,4 6 0 15,0 3 0-15,-1 5 0 16,3 1-1-16,-3-3 1 15,-3-5-1-15,0-10 1 16,0-6 0-16,-1-14 0 0,-5-6-1 16,-3-22 1-1,0 0-1-15,0 0 1 16,4-22-1-16,-8-1 0 16,1-4 0-16,-3-3 0 0,-3-5 1 15,-2-4-1-15,1-1 2 16,-3-3-2-16,2-2 2 15,2 0-1-15,-4-7 0 16,4 1 0-16,4 5 0 16,1 1 1-16,3 3-1 15,4 5 0-15,1 4 0 16,3 6 1-16,4 6-1 16,-11 21 1-16,36-24 0 15,-13 21 0-15,6 8-1 16,0 6 0-16,5 9 0 15,4 10 0-15,0 8 0 16,2 7-1-16,-4 5 0 0,2 6 0 16,-6-2 1-16,1 2-1 15,-6-9 0-15,-4-8 1 16,-3-8-1 0,-4-8 1-16,-16-23-1 0,22 18 1 15,-22-18 0-15,0 0 0 16,11-30 0-16,-11 12 0 15,-2-8 0-15,-3-10 1 16,-3-1-1-16,3-5 0 16,-4-5 1-16,0 1-1 15,2-3 1-15,-4 1 0 16,6 1 0-16,-1 0-1 16,4 6 1-16,4-1-1 0,2 10 0 15,7 3 1-15,1 6-2 16,8 6 1-1,2 5 0-15,7 10-1 0,-1 7 1 16,7 13-1-16,3 4 0 16,0 7 1-16,3 5-1 15,-3 6 0-15,-2 1 1 16,-4 2 0-16,-4 0-1 16,-3 2 1-16,-5-9-2 15,-2 0-8-15,-11-11-6 16,4 4-5-16,-11-29-4 15,7 29-4-15,-7-29-2 16,0 0-2-16,-2-16 3 0,0-2 8 16,1-6 4-16</inkml:trace>
    <inkml:trace contextRef="#ctx0" brushRef="#br0" timeOffset="878.8643">1150-606 54 0,'-9'25'19'15,"2"4"1"-15,-2-1-1 0,2 8-4 16,-4-1 1-16,9 10 2 16,-5-4-1-16,7 8-2 15,-6-3-1-15,12 7-2 16,-6-7-3-16,5 8-2 16,2-2-4-16,1-1-3 15,1-1 0-15,3-1 0 16,5-6-1-16,1-2 1 15,0-3 0-15,3-7 1 16,1-6-2-16,1-7 2 16,3-5-1-16,1-10 1 15,0-1-1-15,-4-4 0 16,4-5 1-16,-1-4 0 0,1-7-1 16,0-2 0-16,2-1-1 15,-6-6-6-15,6 5-7 16,-4-14-5-16,4 7-6 15,-7-7-4-15,1 8-3 16,-5-7-3-16,-2 5 0 16,-7-1 10-16,-3 1 7 15</inkml:trace>
    <inkml:trace contextRef="#ctx0" brushRef="#br0" timeOffset="419.844">1148-448 62 0,'0'0'20'0,"31"4"0"15,-31-4-4-15,34 1-3 16,-16-2-1-16,6 1-3 15,-3-2-2-15,3-2-1 0,-1-5-2 16,-1 2-1 0,1-2-5-16,-3-5-7 15,0 3-7-15,-20 11-6 16,27-25-4-16,-27 25 1 0,18-26 1 16,-18 26-1-16</inkml:trace>
    <inkml:trace contextRef="#ctx0" brushRef="#br0" timeOffset="1187.0388">1255-201 102 0,'25'0'30'16,"-25"0"2"-16,22-8-12 15,-22 8-3-15,23-9-3 16,-23 9-3-16,24-7-3 16,-24 7-2-16,30-7-4 15,-10 9-12-15,-20-2-8 16,34-4-8-16,-34 4-6 0,33-2 0 16,-33 2 0-16,27-9-2 15,-27 9-1 1</inkml:trace>
    <inkml:trace contextRef="#ctx0" brushRef="#br1" timeOffset="-69295.8967">2592-1717 7 0,'0'0'5'0,"16"-5"-3"16,-16 5-3-16,0 0-1 16,0 0 0-16,-14 16-1 15,14-16-2-15,-22 16 5 16,6-8 0-16,-1-1 0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9:54.16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146703-566F-41D3-AE61-44C765AA02FE}" emma:medium="tactile" emma:mode="ink">
          <msink:context xmlns:msink="http://schemas.microsoft.com/ink/2010/main" type="writingRegion" rotatedBoundingBox="1378,1932 4263,4829 2429,6655 -455,3758"/>
        </emma:interpretation>
      </emma:emma>
    </inkml:annotationXML>
    <inkml:traceGroup>
      <inkml:annotationXML>
        <emma:emma xmlns:emma="http://www.w3.org/2003/04/emma" version="1.0">
          <emma:interpretation id="{D0861C22-1BD4-4181-8CD4-ED63C2077050}" emma:medium="tactile" emma:mode="ink">
            <msink:context xmlns:msink="http://schemas.microsoft.com/ink/2010/main" type="paragraph" rotatedBoundingBox="2779,3714 94,3719 93,3112 2778,3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3F5EEF-0713-40B0-B88B-B4A316DCB811}" emma:medium="tactile" emma:mode="ink">
              <msink:context xmlns:msink="http://schemas.microsoft.com/ink/2010/main" type="inkBullet" rotatedBoundingBox="654,3718 94,3719 93,3137 652,3136"/>
            </emma:interpretation>
            <emma:one-of disjunction-type="recognition" id="oneOf0">
              <emma:interpretation id="interp0" emma:lang="en-US" emma:confidence="1">
                <emma:literal>x</emma:literal>
              </emma:interpretation>
              <emma:interpretation id="interp1" emma:lang="en-US" emma:confidence="0">
                <emma:literal>X</emma:literal>
              </emma:interpretation>
              <emma:interpretation id="interp2" emma:lang="en-US" emma:confidence="0">
                <emma:literal>+</emma:literal>
              </emma:interpretation>
              <emma:interpretation id="interp3" emma:lang="en-US" emma:confidence="0">
                <emma:literal>XO</emma:literal>
              </emma:interpretation>
              <emma:interpretation id="interp4" emma:lang="en-US" emma:confidence="0">
                <emma:literal>Xo</emma:literal>
              </emma:interpretation>
            </emma:one-of>
          </emma:emma>
        </inkml:annotationXML>
        <inkml:trace contextRef="#ctx0" brushRef="#br0">-1660 98 16 0,'0'0'5'16,"-17"0"0"-16,17 0 0 15,0 0-1-15,0 0 0 16,-18-9 0-16,18 9 0 16,0 0-1-16,0 0 1 15,-7-18 0-15,7 18 0 16,0 0 0-16,0 0 0 0,-7-20 0 15,7 20-1-15,0 0-1 16,0 0 1-16,-4-16-1 16,4 16 2-16,0 0-3 15,0 0 2-15,0 0-2 16,0 0 1-16,18-17-1 16,-18 17 0-16,0 0 0 15,0 0-1-15,0 0 1 16,0 0 0-16,0 0 3 15,0 0 1-15,0 0 3 16,0 0 2-16,13-19 3 16,-13 19 3-16,0 0 3 0,0 0-1 15,0 0-1-15,23 12-3 16,-23-12-1-16,18 20-3 16,-18-20-2-16,28 31-8 15,-9-13 0-15,3 1 0 16,1 3 0-16,6 1 0 15,0 1 0-15,2-1 0 16,0 0 0-16,1-1 0 16,-5 1 0-16,2-1 0 15,-4 0 0-15,-1-1 0 16,-3-3 0-16,-1 2 0 16,-2 0 0-16,-5 0 0 15,3-2 0-15,-5-2 0 0,0 0 0 16,-11-16 0-16,14 29 0 15,-14-29 0-15,9 25-5 16,-9-25-11 0,6 20-8-16,-6-20-5 0,0 0-3 15,0 0 0-15,0 0-1 16,0 0-1-16,0 0 8 16,-8-27 7-16</inkml:trace>
        <inkml:trace contextRef="#ctx0" brushRef="#br0" timeOffset="615.7474">-1289-45 44 0,'-25'15'22'0,"25"-15"1"16,-22 9-3-16,22-9-2 0,-23 14-3 15,23-14 2-15,-20 24-1 16,13-8 0-16,7-16-1 16,-20 34-2-16,9-16 0 15,4 7-3-15,-4-5-2 16,2 5-3-16,-4 0-5 15,1 0 0-15,-3 2 0 16,3 2 0-16,-3-4 0 16,1 1 0-16,-2-1 0 15,1-2 0-15,3 2 0 16,-3-1 0-16,6-3 0 16,-2-3 0-16,1 2 0 15,0-2 0-15,10-18 0 0,-12 27 0 16,12-27-2-16,0 0-10 15,-9 24-9-15,9-24-7 16,0 0-4-16,0 0-1 16,18-18-1-16,-9-4-2 15,14-7 0-15,6-10 16 16</inkml:trace>
      </inkml:traceGroup>
      <inkml:traceGroup>
        <inkml:annotationXML>
          <emma:emma xmlns:emma="http://www.w3.org/2003/04/emma" version="1.0">
            <emma:interpretation id="{F9CF0CCE-2E73-47C6-994F-9090386E4DBB}" emma:medium="tactile" emma:mode="ink">
              <msink:context xmlns:msink="http://schemas.microsoft.com/ink/2010/main" type="line" rotatedBoundingBox="2779,3636 1632,3639 1631,3109 2778,3107"/>
            </emma:interpretation>
          </emma:emma>
        </inkml:annotationXML>
        <inkml:traceGroup>
          <inkml:annotationXML>
            <emma:emma xmlns:emma="http://www.w3.org/2003/04/emma" version="1.0">
              <emma:interpretation id="{F0DA45D4-E696-4C3A-8182-211972824207}" emma:medium="tactile" emma:mode="ink">
                <msink:context xmlns:msink="http://schemas.microsoft.com/ink/2010/main" type="inkWord" rotatedBoundingBox="2234,3637 1632,3639 1631,3109 2233,3108"/>
              </emma:interpretation>
              <emma:one-of disjunction-type="recognition" id="oneOf1">
                <emma:interpretation id="interp5" emma:lang="en-US" emma:confidence="1">
                  <emma:literal>☺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9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'A</emma:literal>
                </emma:interpretation>
              </emma:one-of>
            </emma:emma>
          </inkml:annotationXML>
          <inkml:trace contextRef="#ctx0" brushRef="#br1" timeOffset="-15220.0514">68 94 2 0,'0'0'2'15,"-5"-16"-1"-15,5 16 0 16,0 0 1-16,0 0-1 16,-15-18 0-16,15 18 1 15,0 0-1-15,0 0 0 16,-16-13-1-16,16 13-2 16,0 0-1-16,0 0 0 15,0 0 2-15,-16-14 0 16,16 14 1-16,0 0-1 15,0 0 2-15,0 0 3 16,0 0 0-16,0 0-1 0,-16-16 0 16,16 16-1-16,0 0 0 15,0 0-1-15,0 0 0 16,1-17-1-16,-1 17-1 16,0 0-2-16,0 0-1 15,0 0-1-15,0 0-1 16,0 0 2-16</inkml:trace>
          <inkml:trace contextRef="#ctx0" brushRef="#br0" timeOffset="-11148.6033">-175-1 3 0,'0'0'3'15,"16"-20"-2"-15,-16 20 1 16,0 0-1-16,20-13 1 16,-20 13-2-16,18-7 2 15,-18 7-1-15,18-4-1 16,-18 4 1-16,21-3-1 16,-21 3 0-16,18-4 1 15,-18 4-1-15,17-3 0 0,-17 3-1 16,0 0 1-16,21-8 0 15,-21 8 0-15,0 0-1 16,17-5 1-16,-17 5-1 16,0 0 0-16,0 0 0 15,0 0 1-15,0 0-1 16,0 0 0-16,0 0 1 16,0 0-1-16,0 0 1 15,0 0 0-15,0 0 1 0,0 0-1 16,0 0 1-1,0 18 0-15,0-18-1 16,0 0 1-16,0 0 1 16,0 0-1-16,0 0 0 0,0 0-2 15,0 0-1-15,-4 16 1 16,4-16 2-16,0 0 1 16,0 0 2-16,0 0 0 15,0 0 1-15,0 0 3 16,0 0 3-16,0 0 0 15,0 0-1-15,0 0 0 16,0 0 0-16,0 0 0 16,0 0 1-16,0 0 1 15,0 0 0-15,-4 16 0 16,4-16 1-16,0 0 0 16,-1 20 2-16,1-20 1 15,0 0-2-15,-9 20-2 0,9-20-2 16,-2 23-1-16,2-6-2 15,0-17-7-15,-2 30 0 16,0-14 0-16,4 4 0 16,-4 2 0-16,0-1 0 15,2 1 0-15,2-1 0 16,0 1 0-16,-2 0 0 16,0-1 0-16,2 1 0 15,0-6 0-15,-2 2 0 16,1-2 0-16,-1-16 0 15,-1 29 0-15,1-29 0 16,0 25 0-16,0-25 0 0,0 20 0 16,0-20 0-16,1 16 0 15,-1-16 0-15,0 0 0 16,0 0 0-16,0 0 0 16,0 0 0-16,0 0 0 15,0 0 0-15,0 0 0 16,0 0 0-16,18-23 0 15,-18 23 0-15,0-31 0 16,2 15 0-16,0 0 0 16,0-4 0-16,-2 0 0 15,0-1 0-15,3-3 0 16,1 1 0-16,0-2 0 16,1-1 0-16,-1 1 0 0,1 0 0 15,4 0 0-15,-2 2 0 16,2 1 0-16,-1 0 0 15,-1 3 0 1,0 1 0-16,0 0 0 0,-7 18 0 16,15-29 0-16,-15 29 0 15,18-22 0-15,-18 22 0 16,23-14 0-16,-23 14 0 16,25-7 0-16,-25 7 0 15,28 0 0-15,-28 0 0 16,27 7 0-16,-27-7 0 15,28 16 0-15,-28-16 0 16,26 29 0-16,-17-8 0 0,2 1 0 16,-2 3 0-16,1 0 0 15,-1 2 0 1,-5 2 0-16,1 0 0 16,1-2 0-16,-3 0 0 0,1-2 0 15,-2-2 0-15,0 3 0 16,-1-3 0-16,1-3 0 15,0 0 0-15,-2-2 0 16,2 0 0-16,0-2 0 16,-2-16 0-16,0 25 0 15,0-25 0-15,3 18 0 16,-3-18 0-16,0 0 0 16,0 0 0-16,0 0 0 0,0 0 0 15,17 13-3-15,-17-13-16 16,0 0-6-1,0 0-5-15,0-17-1 16,0 17-1-16,-6-19 0 0,6 19-1 16,-12-29 9-16,12 29 9 15,-15-31 7-15,4 15 6 16</inkml:trace>
          <inkml:trace contextRef="#ctx0" brushRef="#br0" timeOffset="-10682.7448">52 315 18 0,'-22'11'12'0,"22"-11"2"0,0 0 4 15,0 0 1-15,-16 5 2 16,16-5 0-16,0 0-3 15,20-3-1-15,-20 3-1 16,20-4-2-16,-20 4 1 16,25-2-2-16,-25 2-2 15,27 0-1-15,-27 0-2 16,31 2-1-16,-31-2-4 0,32 4-3 16,-15-2 0-1,2-1 0-15,-1 1 0 16,2 0 0-16,-2-2 0 15,2 0 0-15,0 0 0 0,-2 2 0 16,0-4 0-16,-2 4 0 16,-16-2 0-16,29-4 0 15,-29 4 0-15,24-3 0 16,-24 3 0-16,0 0-4 16,21 0-16-16,-21 0-7 15,0 0-6-15,0 0 2 16,0 0-1-16,-20 12-2 15,20-12 1-15,0 0 8 16,-19-3 10-16,19 3 15 16</inkml:trace>
        </inkml:traceGroup>
        <inkml:traceGroup>
          <inkml:annotationXML>
            <emma:emma xmlns:emma="http://www.w3.org/2003/04/emma" version="1.0">
              <emma:interpretation id="{857285B1-FDF6-4D32-893D-A206BB25C60D}" emma:medium="tactile" emma:mode="ink">
                <msink:context xmlns:msink="http://schemas.microsoft.com/ink/2010/main" type="inkWord" rotatedBoundingBox="2779,3509 2561,3510 2560,3316 2778,3315">
                  <msink:destinationLink direction="with" ref="{720BBFD9-CA78-4431-9B44-85DA554ADCF2}"/>
                </msink:context>
              </emma:interpretation>
              <emma:one-of disjunction-type="recognition" id="oneOf2">
                <emma:interpretation id="interp10" emma:lang="en-US" emma:confidence="0">
                  <emma:literal>co.</emma:literal>
                </emma:interpretation>
                <emma:interpretation id="interp11" emma:lang="en-US" emma:confidence="0">
                  <emma:literal>o</emma:literal>
                </emma:interpretation>
                <emma:interpretation id="interp12" emma:lang="en-US" emma:confidence="0">
                  <emma:literal>co</emma:literal>
                </emma:interpretation>
                <emma:interpretation id="interp13" emma:lang="en-US" emma:confidence="0">
                  <emma:literal>Co</emma:literal>
                </emma:interpretation>
                <emma:interpretation id="interp14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79024.7334">878 196 10 0,'0'0'5'16,"-21"-16"1"-16,21 16 0 0,-16 0 2 15,16 0-2-15,-24 2-1 16,24-2 0-16,-23 6 0 16,23-6-1-16,-20 10 0 15,20-10 0-15,-16 15 1 16,16-15 1-16,-4 21-1 15,4-21-1-15,11 22 1 16,-11-22-1-16,20 20-1 16,-20-20 0-16,30 14-1 15,-12-9 0-15,-1-3 0 16,-17-2 0-16,28 0 0 16,-28 0 0-16,24-7 0 15,-24 7-1-15,16-11 1 0,-16 11-1 16,0 0-1-16,7-21 1 15,-7 21-1-15,0-18 0 16,0 18 1-16,-3-20-1 16,3 20 0-16,-9-18 0 15,9 18 1-15,0 0-1 16,-18-14 0-16,18 14 0 16,0 0 0-16,-20 7 0 15,20-7 1-15,-15 18-2 16,15-18 1-16,-9 23 0 15,9-23-1-15,-3 29 1 16,3-29 0-16,7 27 0 16,-7-27-1-16,11 20 1 0,-11-20 1 15,16 12 0-15,-16-12 0 16,0 0 0 0,20 4 1-16,-20-4-1 15,0 0 1-15,16-18-1 0,-16 18 0 16,7-20 0-16,-7 20 0 15,0-25-1-15,0 25 1 16,-11-27-1-16,11 27 1 16,-18-27-1-16,18 27 0 15,-28-22 0-15,11 15 0 16,-1 4 0-16,0 3 0 16,2 3-1-16,16-3 1 0,-27 18 0 15,27-18-1-15,-13 29 0 16,13-29 1-16,2 29-1 15,-2-29 1 1,20 23-1-16,-20-23 1 0,31 16 0 16,-13-12 0-16,2-4 0 15,-1-4 0-15,1-1 0 16,-2-6 0-16,-1-2 0 16,-1-3-1-16,-2-2 1 15,-3-2-1-15,-6 2 1 16,-3 2-1-16,-4 0 1 15,2 16-3-15,-14-23 1 16,14 23-2-16,-31-7-1 0,13 7-2 16,0 5-2-1,2 0-1-15,16-5-3 16,-23 18-1-16,23-18 0 16,-8 17 1-16,8-17 1 0,0 0 0 15,20 7 2-15,-20-7 10 16</inkml:trace>
          <inkml:trace contextRef="#ctx0" brushRef="#br0" timeOffset="90616.1745">817 297 3 0,'0'0'3'16,"0"0"1"-16,0 0 0 16,0 0 0-16,0 0 1 15,0 0 0-15,0 0 3 16,0 0-3-16,-11-18 0 15,11 18-1-15,0 0-1 16,0 0 0-16,9-16 0 16,-9 16-1-16,0 0 0 0,0 0 1 15,0 0 0 1,0 0-1-16,-2-16 1 16,2 16 0-16,0 0 0 15,0 0-1-15,0 0 1 0,0 0-1 16,0 0-1-16,0 0 1 15,0 0-1-15,0 0-2 16,0 0-4-16,0 0-3 16,0 0-3-16,0 0-1 15,11 16-1-15,-11-16 0 16,0 0-2-16,0 0 3 16</inkml:trace>
        </inkml:traceGroup>
      </inkml:traceGroup>
    </inkml:traceGroup>
    <inkml:traceGroup>
      <inkml:annotationXML>
        <emma:emma xmlns:emma="http://www.w3.org/2003/04/emma" version="1.0">
          <emma:interpretation id="{AEF25A4E-A480-47DA-9A41-E2E0E0500370}" emma:medium="tactile" emma:mode="ink">
            <msink:context xmlns:msink="http://schemas.microsoft.com/ink/2010/main" type="paragraph" rotatedBoundingBox="476,4125 2073,4226 2023,5009 426,4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18795B-B0AA-45CE-861D-C17F1A5FAD12}" emma:medium="tactile" emma:mode="ink">
              <msink:context xmlns:msink="http://schemas.microsoft.com/ink/2010/main" type="line" rotatedBoundingBox="476,4125 2073,4226 2023,5009 426,4908"/>
            </emma:interpretation>
          </emma:emma>
        </inkml:annotationXML>
        <inkml:traceGroup>
          <inkml:annotationXML>
            <emma:emma xmlns:emma="http://www.w3.org/2003/04/emma" version="1.0">
              <emma:interpretation id="{3E750FE1-9FFD-40B2-9242-DF170EE5250C}" emma:medium="tactile" emma:mode="ink">
                <msink:context xmlns:msink="http://schemas.microsoft.com/ink/2010/main" type="inkWord" rotatedBoundingBox="476,4125 2073,4226 2023,5009 426,4908"/>
              </emma:interpretation>
              <emma:one-of disjunction-type="recognition" id="oneOf3">
                <emma:interpretation id="interp15" emma:lang="en-US" emma:confidence="0">
                  <emma:literal>equal</emma:literal>
                </emma:interpretation>
                <emma:interpretation id="interp16" emma:lang="en-US" emma:confidence="0">
                  <emma:literal>equil</emma:literal>
                </emma:interpretation>
                <emma:interpretation id="interp17" emma:lang="en-US" emma:confidence="0">
                  <emma:literal>equit</emma:literal>
                </emma:interpretation>
                <emma:interpretation id="interp18" emma:lang="en-US" emma:confidence="0">
                  <emma:literal>equiv</emma:literal>
                </emma:interpretation>
                <emma:interpretation id="interp19" emma:lang="en-US" emma:confidence="0">
                  <emma:literal>equip</emma:literal>
                </emma:interpretation>
              </emma:one-of>
            </emma:emma>
          </inkml:annotationXML>
          <inkml:trace contextRef="#ctx0" brushRef="#br0" timeOffset="-4095.8903">-1200 1183 36 0,'-20'16'15'16,"20"-16"1"-16,0 0-2 16,0 0 0-16,0 0 1 15,0 0 3-15,0 0 1 16,0 0 0-16,12-22 0 16,-12 22-2-16,0 0-2 15,0 0-2-15,0 0-3 0,0 0-4 16,0 0-1-16,0 0-3 15,17 0-2-15,-17 0 0 16,0 0 0 0,20 7 0-16,-20-7 0 15,23 2 1-15,-23-2-1 0,25 0-1 16,-25 0 1-16,24-5 1 16,-24 5-1-16,16-9 0 15,-16 9 0-15,0 0 0 16,11-16 0-16,-11 16 0 15,0 0 0-15,-2-18 0 16,2 18 0-16,-7-17 0 16,7 17 0-16,-15-16 0 0,15 16 0 15,-23-18-1-15,5 11 1 16,0 0 0 0,2 1 0-16,-4 1 0 15,2 0 0-15,0 1 1 0,1 0-1 16,17 4 0-16,-27-1 0 15,27 1 1-15,-20 7-2 16,20-7 1-16,-19 14 0 16,19-14 0-16,-17 25 0 15,10-8-1-15,2 2 0 16,1 1 1-16,2 0 0 16,4 0 0-16,4 3 0 15,1-1 0-15,4-3 0 16,5 3 0-16,0-4 0 15,0 0-1-15,2 0 1 16,2-4 0-16,2-5 0 16,0 2 0-16,1-4 0 0,-5-5-6 15,6 7-7-15,-8-12-5 16,9 10-7-16,-9-11-3 16,4 10-5-16,-20-6 0 15,34-4 0-15,-34 4 4 16,29-13 6-16</inkml:trace>
          <inkml:trace contextRef="#ctx0" brushRef="#br0" timeOffset="-2975.9707">-708 1206 43 0,'0'0'15'15,"0"0"1"-15,-14-18-1 16,14 18-1-16,-18-14 0 15,18 14-1-15,-18-11-1 16,18 11-1-16,-22-7-2 16,22 7-1-16,-25-6-1 0,25 6-2 15,-22 0-2-15,22 0-1 16,-23 7 0-16,23-7-2 16,-24 9 1-16,24-9-1 15,-21 17 0-15,21-17 0 16,-18 21 0-16,18-21 0 15,-15 27 0-15,15-27 0 16,-7 31 1-16,7-31-1 16,5 27 1-16,-5-27 0 15,9 25 2-15,-9-25 0 16,15 18 2-16,-15-18 1 16,18 12 1-16,-18-12-1 15,20 9 1-15,-20-9-1 0,23 4 0 16,-23-4-3-16,22-2-1 15,-22 2 0-15,23-3-2 16,-23 3 0 0,17-6 0-16,-17 6 0 0,0 0 0 15,16-7 1-15,-16 7-1 16,0 0 0-16,0 0 0 16,0 0 0-16,0 0-1 15,0 0 1-15,0 0 0 16,0 0 0-16,-11 22 0 15,11-22 0-15,-13 19 0 16,13-19 0-16,-12 29 0 0,3-13 0 16,1 2 0-16,3 0 0 15,1 0-1 1,-1 2 1-16,1 2 0 0,-1-2 0 16,1 1 0-16,1 3 0 15,-1-5-1-15,2 3 1 16,-3-4 0-16,7 2 1 15,-2-4-1-15,3 0 0 16,-3-16 0-16,11 29 1 16,-11-29-1-16,18 20 1 15,-18-20 0-15,24 14-1 16,-8-10 1-16,0-4-1 16,6-4 1-16,1-1 0 15,-1-4-1-15,5 0 0 16,-2-4 0-16,1 1-1 15,-8-3 2-15,0 1-2 16,-6-2 1-16,-12 16-2 0,16-29 2 16,-14 13-1-16,-4-1 1 15,-5-1-1-15,-2 0 1 16,-3 2 0-16,-5-4-1 16,-2 1 1-16,-3-1 0 15,-2 2-1-15,-1-2 1 16,2 4 0-16,3 1 0 15,0 1 0-15,20 14 0 16,-22-16 0-16,22 16 0 16,0 0-3-16,0 0-8 15,0 0-5-15,0 0-6 16,22-15-4-16,-2 17-3 16,-2-7-4-16,4 5 2 0,-3-6 2 15,1 3 7-15,0-1 5 16</inkml:trace>
          <inkml:trace contextRef="#ctx0" brushRef="#br0" timeOffset="-2452.133">-571 1321 66 0,'0'0'25'15,"-16"0"2"-15,16 0 0 16,0 0-3-16,0 0-2 0,0 0-4 16,-3 23-4-16,3-23-4 15,7 18-3-15,-7-18-2 16,12 27-3-16,-1-10-2 16,0-1 0-16,0 0 0 15,0 0 1-15,-11-16-1 16,27 29 0-16,-27-29 0 15,25 18 1-15,-25-18-1 16,27 9 0-16,-27-9 1 16,27-2-1-16,-27 2 1 15,25-12-1-15,-25 12 1 16,28-22-1-16,-18 6 0 16,1 0 1-16,-4-4-1 0,-1-2 0 15,-3 1 0-15,-1-5 0 16,-4-1 1-16,-1 2-2 15,-1 2 2-15,-3-1-2 16,2 6 1-16,-1 2 0 16,6 16-3-16,-14-19-1 15,14 19-4-15,0 0-4 16,0 0-5-16,0 0-5 16,0 0-4-16,0 0-2 15,29 21-2-15,-13-17 1 16,6-1 4-16,1-3 4 15,2 0 5-15,0-2 5 0</inkml:trace>
          <inkml:trace contextRef="#ctx0" brushRef="#br0" timeOffset="-2211.9559">-175 1262 74 0,'-20'27'26'16,"16"-9"7"-16,4-18-5 15,-3 32-4-15,1-16-5 16,13 6-2-16,-11-22-5 16,16 34-1-16,-16-34-6 15,21 23-5-15,-21-23-4 16,19 15-9-16,-19-15-8 0,21 0-6 16,-21 0-3-16,20-11-3 15,-20 11 0 1,18-25 1-16,-9 7 2 15,-4-2 10-15</inkml:trace>
          <inkml:trace contextRef="#ctx0" brushRef="#br0" timeOffset="-2059.8107">-134 1127 30 0,'0'0'6'0,"0"0"-1"16,6-18-9-16,-6 18-2 15,16-9-2-15,-16 9 0 0,27-15 0 16,-27 15 2 0</inkml:trace>
          <inkml:trace contextRef="#ctx0" brushRef="#br0" timeOffset="-1699.3431">52 1031 78 0,'0'22'28'0,"0"-22"4"15,5 32-5-15,-3-14-3 16,9 8-2-16,-7-5-6 16,8 6-4-16,-3-2-4 15,2 0-2-15,-2 2-6 16,0-3 0-16,-2-1-1 15,1-1 1-15,-1-4 0 0,-4 0-1 16,3-2 1-16,-6-16 0 16,11 27-1-16,-11-27 1 15,9 25-1-15,-9-25-1 16,11 20-7-16,-11-20-7 16,0 0-6-16,10 16-4 15,-10-16-4-15,0 0-3 16,20 2 1-16,-20-2 1 15,0 0 6-15,25-20 7 16</inkml:trace>
        </inkml:traceGroup>
      </inkml:traceGroup>
    </inkml:traceGroup>
    <inkml:traceGroup>
      <inkml:annotationXML>
        <emma:emma xmlns:emma="http://www.w3.org/2003/04/emma" version="1.0">
          <emma:interpretation id="{4670AC7E-C1D3-43CF-87A6-9775F9F01A58}" emma:medium="tactile" emma:mode="ink">
            <msink:context xmlns:msink="http://schemas.microsoft.com/ink/2010/main" type="paragraph" rotatedBoundingBox="1584,5020 2822,6263 2429,6655 1191,5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CFCA3A-A6FB-4A0C-84B7-DB852A518998}" emma:medium="tactile" emma:mode="ink">
              <msink:context xmlns:msink="http://schemas.microsoft.com/ink/2010/main" type="inkBullet" rotatedBoundingBox="1584,5020 2098,5536 1705,5928 1191,5411"/>
            </emma:interpretation>
            <emma:one-of disjunction-type="recognition" id="oneOf4">
              <emma:interpretation id="interp20" emma:lang="en-US" emma:confidence="0">
                <emma:literal>-A</emma:literal>
              </emma:interpretation>
              <emma:interpretation id="interp21" emma:lang="en-US" emma:confidence="0">
                <emma:literal>'A</emma:literal>
              </emma:interpretation>
              <emma:interpretation id="interp22" emma:lang="en-US" emma:confidence="0">
                <emma:literal>~A</emma:literal>
              </emma:interpretation>
              <emma:interpretation id="interp23" emma:lang="en-US" emma:confidence="0">
                <emma:literal>"A</emma:literal>
              </emma:interpretation>
              <emma:interpretation id="interp24" emma:lang="en-US" emma:confidence="0">
                <emma:literal>AA</emma:literal>
              </emma:interpretation>
            </emma:one-of>
          </emma:emma>
        </inkml:annotationXML>
        <inkml:trace contextRef="#ctx0" brushRef="#br0" timeOffset="-6928.5913">-616 2230 28 0,'0'0'17'0,"0"0"6"15,0 0-1-15,24 3 3 16,-24-3 1-16,18-3-2 16,-18 3-2-16,20-6-3 0,-20 6-4 15,23-5-3-15,-23 5-4 16,25-5-5-16,-25 5-2 15,26 0-1-15,-26 0 0 16,18 0 0-16,-18 0 0 16,21 3 0-16,-21-3 0 15,0 0-1-15,22 13 1 16,-22-13 0-16,0 0 0 16,22 14-1-16,-22-14-3 15,0 0-10-15,12 16-6 16,-12-16-6-16,0 0-3 15,0 0-4-15,6 22 1 16,-6-22-1-16,0 0 4 0,0 0 9 16</inkml:trace>
        <inkml:trace contextRef="#ctx0" brushRef="#br0" timeOffset="-5927.9006">-100 2158 46 0,'0'0'26'0,"0"-16"6"15,0 16-1-15,0 0-4 16,0 0-3-16,0 0-3 15,-3 16-4-15,3-16-5 16,-2 20-5-16,2-4-5 16,2 0-2-16,-2 4 0 15,5-1 0-15,-5 1-1 16,2 2 1-16,2-2-1 0,-3-1 1 16,1 3 0-16,2-2-1 15,-4-2 1-15,-2 0 0 16,0-2-1-16,2 0 1 15,0-16 0-15,-3 25 0 16,3-25 0-16,0 0 0 16,-2 18 0-16,2-18 0 15,0 0 0-15,0 0 0 16,0 0 0-16,0 0 1 16,0 0-1-16,0 0 0 15,0-19 1-15,0 19-1 16,-2-20 0-16,2 20 1 15,-4-29-1-15,4 11 0 0,0 0 0 16,2-2 1-16,-2-1-1 16,4-1 0-16,1 0 0 15,-1 1 0-15,1-1 1 16,2 1-1-16,-1 3 0 16,1 0 0-16,-7 18 0 15,18-29 0-15,-18 29 0 16,22-22-1-16,-22 22 1 15,27-12 0-15,-27 12 0 16,27-6 0-16,-27 6 0 16,25 6 0-16,-25-6 1 15,24 14-1-15,-24-14 0 16,23 24 0-16,-23-24-1 0,18 30 1 16,-5-14 0-16,-2 0 0 15,-2 2-1-15,-2 2 1 16,2 0 0-16,-4-2-1 15,3 0 1-15,-3 2 0 16,-3-4-1-16,1 0 1 16,-3 0 0-16,0-16 0 15,2 26-1-15,-2-26 2 16,2 16-2-16,-2-16 1 16,0 0 0-16,-5 16-1 15,5-16-9-15,0 0-8 16,0 0-5-16,0 0-5 15,0 0-3-15,0 0 0 0,0 0-2 16,-22-22 1-16,22 22 9 16</inkml:trace>
        <inkml:trace contextRef="#ctx0" brushRef="#br0" timeOffset="-5603.7235">-71 2359 58 0,'0'0'22'0,"26"-2"0"0,-8 1-4 16,-2-7-2-1,5 5-2-15,-1-3-4 0,-2 3-2 16,-18 3-2-16,26-7-4 16,-26 7-1-16,16-2-2 15,-16 2-6-15,0 0-6 16,0 0-7-16,0 0-5 16,0 0 0-16,0 0-1 15,0 0 0-15,0 0-1 16</inkml:trace>
      </inkml:traceGroup>
      <inkml:traceGroup>
        <inkml:annotationXML>
          <emma:emma xmlns:emma="http://www.w3.org/2003/04/emma" version="1.0">
            <emma:interpretation id="{95E3CD74-EDEA-49BA-A5B9-B3D3E4D81B0F}" emma:medium="tactile" emma:mode="ink">
              <msink:context xmlns:msink="http://schemas.microsoft.com/ink/2010/main" type="line" rotatedBoundingBox="2494,6238 2670,6415 2502,6582 2326,6405"/>
            </emma:interpretation>
          </emma:emma>
        </inkml:annotationXML>
        <inkml:traceGroup>
          <inkml:annotationXML>
            <emma:emma xmlns:emma="http://www.w3.org/2003/04/emma" version="1.0">
              <emma:interpretation id="{58803D82-B10C-48A5-BDFC-0AF93868C87B}" emma:medium="tactile" emma:mode="ink">
                <msink:context xmlns:msink="http://schemas.microsoft.com/ink/2010/main" type="inkWord" rotatedBoundingBox="2366,6367 2373,6374 2333,6412 2326,6405"/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•</emma:literal>
                </emma:interpretation>
                <emma:interpretation id="interp28" emma:lang="en-US" emma:confidence="0">
                  <emma:literal>p</emma:literal>
                </emma:interpretation>
                <emma:interpretation id="interp2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815.8851">523 3227 30 0,'0'0'12'16,"0"0"-4"-16,11-17-2 15,-11 17 0-15,0 0-1 0,16-10 0 16,-16 10 0-16,0 0-1 16,0 0 0-16,16-8 0 15,-16 8 0-15,0 0-1 16,0 0-2-16,0 0 0 16,0 0 0-16,0 0-1 15,0 0-4-15,0 0-3 16,0 0-3-16,0 0-5 15,0 0 1-15,-16 11-4 16,16-11-1-16,0 0 8 16</inkml:trace>
        </inkml:traceGroup>
        <inkml:traceGroup>
          <inkml:annotationXML>
            <emma:emma xmlns:emma="http://www.w3.org/2003/04/emma" version="1.0">
              <emma:interpretation id="{6E207A48-4F1A-428A-82DF-F58C7323D76C}" emma:medium="tactile" emma:mode="ink">
                <msink:context xmlns:msink="http://schemas.microsoft.com/ink/2010/main" type="inkWord" rotatedBoundingBox="2621,6366 2670,6415 2588,6497 2539,6448"/>
              </emma:interpretation>
              <emma:one-of disjunction-type="recognition" id="oneOf6">
                <emma:interpretation id="interp30" emma:lang="en-US" emma:confidence="0">
                  <emma:literal>-</emma:literal>
                </emma:interpretation>
                <emma:interpretation id="interp31" emma:lang="en-US" emma:confidence="0">
                  <emma:literal>_</emma:literal>
                </emma:interpretation>
                <emma:interpretation id="interp32" emma:lang="en-US" emma:confidence="0">
                  <emma:literal>1</emma:literal>
                </emma:interpretation>
                <emma:interpretation id="interp33" emma:lang="en-US" emma:confidence="0">
                  <emma:literal>.</emma:literal>
                </emma:interpretation>
                <emma:interpretation id="interp3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4244.6588">732 3266 20 0,'0'0'12'0,"0"0"-2"15,18-9-2-15,-18 9 0 16,0 0 1-16,0 0 1 15,18-9 0-15,-18 9-1 16,0 0-1-16,18-5 0 0,-18 5-2 16,0 0-1-16,20-4-1 15,-20 4 0-15,16-3-1 16,-16 3-1 0,0 0 1-16,22-2 1 0,-22 2-1 15,0 0 0-15,16-4 0 16,-16 4-1-16,0 0 0 15,0 0-1-15,0 0-1 16,0 0-5-16,0 0-6 16,0 0-4-16,0 0-4 15,0 0-4-15,-9 16 0 16,9-16-1-16,-18 6 2 0,18-6 8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6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291D5B-1435-4084-9D20-C3E4EC9504A5}" emma:medium="tactile" emma:mode="ink">
          <msink:context xmlns:msink="http://schemas.microsoft.com/ink/2010/main" type="writingRegion" rotatedBoundingBox="11417,5343 11668,5343 11668,5563 11417,5563"/>
        </emma:interpretation>
      </emma:emma>
    </inkml:annotationXML>
    <inkml:traceGroup>
      <inkml:annotationXML>
        <emma:emma xmlns:emma="http://www.w3.org/2003/04/emma" version="1.0">
          <emma:interpretation id="{37876501-0EC4-434B-AAE3-D88709977768}" emma:medium="tactile" emma:mode="ink">
            <msink:context xmlns:msink="http://schemas.microsoft.com/ink/2010/main" type="paragraph" rotatedBoundingBox="11417,5343 11668,5343 11668,5563 11417,5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B3939E-165F-48DB-BBB6-81A2687D4016}" emma:medium="tactile" emma:mode="ink">
              <msink:context xmlns:msink="http://schemas.microsoft.com/ink/2010/main" type="line" rotatedBoundingBox="11417,5343 11668,5343 11668,5563 11417,5563"/>
            </emma:interpretation>
          </emma:emma>
        </inkml:annotationXML>
        <inkml:traceGroup>
          <inkml:annotationXML>
            <emma:emma xmlns:emma="http://www.w3.org/2003/04/emma" version="1.0">
              <emma:interpretation id="{B134DFB3-0BDC-4F85-8786-18DE4A1C6DEF}" emma:medium="tactile" emma:mode="ink">
                <msink:context xmlns:msink="http://schemas.microsoft.com/ink/2010/main" type="inkWord" rotatedBoundingBox="11417,5343 11668,5343 11668,5563 11417,5563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9718 2271 7 0,'-16'-5'7'0,"16"5"0"16,0 0 1-16,0 0 0 15,-16-8-1-15,16 8 4 16,0 0 0-16,-2-16-1 0,2 16-1 16,0 0 0-16,9-23 0 15,-9 23-1-15,0 0 0 16,11-20-2-16,-11 20 0 15,0 0-2-15,2-16 0 16,-2 16-2-16,0 0 1 16,0 0 0-16,-9-16-1 15,9 16-1-15,0 0 0 16,0 0 1-16,-18-6-1 16,18 6 0-16,-17 4 0 15,17-4-1-15,-18 13 0 16,18-13 0-16,-18 21 0 0,18-21 0 15,-12 31-1-15,8-13 1 16,4-18 0-16,0 30 0 16,0-30 0-16,11 24 1 15,-11-24-1-15,21 14 1 16,-21-14-1-16,31 2 1 16,-31-2 0-16,33-9-1 15,-33 9 0-15,30-15 1 16,-30 15-1-16,24-19 0 15,-24 19 1-15,12-18-1 16,-12 18 0-16,0 0 1 16,6-22-1-16,-6 22 1 15,0 0-1-15,-11-18 0 0,11 18 0 16,0 0 1-16,-23-14-1 16,23 14-1-1,-22 2 1-15,22-2 0 16,-24 10 0-16,24-10 0 0,-19 18 0 15,19-18-1-15,-17 29 1 16,17-29 0-16,-3 29 0 16,3-29 0-16,5 25 0 15,-5-25 1-15,15 18 0 16,-15-18 0-16,23 9 1 16,-23-9 2-16,25-4 0 15,-25 4 1-15,20-9 1 16,-20 9 0-16,0 0 0 0,18-16 0 15,-18 16-1-15,0 0-1 16,2-21-1 0,-2 21-1-16,0 0-1 15,-4-20 0-15,4 20-1 0,0 0 0 16,-9-16-1-16,9 16 1 16,0 0-1-16,0 0 0 15,-18 7 0-15,18-7 1 16,-11 20-1-16,11-20 0 15,-5 25 1-15,5-25 0 16,5 27 0-16,-5-27 1 16,13 23-1-16,-13-23 3 15,20 15 3-15,-20-15 0 16,23 7 0-16,-23-7 0 16,22-2-1-16,-22 2 1 15,18-13-4-15,-18 13-2 16,13-18 0-16,-13 18 0 0,9-25 0 15,-9 25 0-15,0-30 0 16,-4 12 0-16,4 18 0 16,-14-33 0-16,14 33 0 15,-20-28 0-15,20 28 0 16,-27-18-3-16,27 18 1 16,-27-4-1-16,27 4 1 15,-26 11-1-15,26-11 2 16,-19 18-1-16,19-18 1 15,-9 28 0-15,9-11 0 16,3-1 0-16,-3-16 0 16,15 30 1-16,-15-30 0 15,23 29 2-15,-23-29-1 0,31 18 1 16,-15-16 0-16,0 0 1 16,-16-2-1-16,29-7 1 15,-29 7 0-15,22-15 0 16,-22 15-3-16,9-23 0 15,-9 23 0-15,-6-27 0 16,6 27 0-16,-16-31 0 16,16 31 0-16,-23-29 0 15,23 29-2-15,-31-19-1 16,15 13 1-16,-2 3-1 16,1 3 1-16,1 3 0 15,16-3 0-15,-27 15 0 0,27-15 0 16,-16 18 0-16,16-18-1 15,-2 18 1-15,2-18 0 16,13 16 0-16,-13-16 0 16,18 9-1-16,-18-9-3 15,20 3-3-15,-20-3-1 16,16-3-3-16,-16 3-4 16,0 0-2-16,0 0-4 15,0 0-2-15,14-20 7 16,-14 20 1-16,0 0 2 15,-7-20 2-15,7 20 2 16,-3-18 3-16,3 18 2 16,-4-23 3-16,4 23-2 0,5-29 5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3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06D02F-94D5-4999-A548-85E14741F0A0}" emma:medium="tactile" emma:mode="ink">
          <msink:context xmlns:msink="http://schemas.microsoft.com/ink/2010/main" type="writingRegion" rotatedBoundingBox="2473,8388 2572,8180 2744,8263 2645,8470"/>
        </emma:interpretation>
      </emma:emma>
    </inkml:annotationXML>
    <inkml:traceGroup>
      <inkml:annotationXML>
        <emma:emma xmlns:emma="http://www.w3.org/2003/04/emma" version="1.0">
          <emma:interpretation id="{E585AD51-9B6E-4BB4-B48D-C73E394F8274}" emma:medium="tactile" emma:mode="ink">
            <msink:context xmlns:msink="http://schemas.microsoft.com/ink/2010/main" type="paragraph" rotatedBoundingBox="2473,8388 2572,8180 2744,8263 2645,8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2903B3-594B-46A3-94F9-74B60649A836}" emma:medium="tactile" emma:mode="ink">
              <msink:context xmlns:msink="http://schemas.microsoft.com/ink/2010/main" type="line" rotatedBoundingBox="2473,8388 2572,8180 2744,8263 2645,8470"/>
            </emma:interpretation>
          </emma:emma>
        </inkml:annotationXML>
        <inkml:traceGroup>
          <inkml:annotationXML>
            <emma:emma xmlns:emma="http://www.w3.org/2003/04/emma" version="1.0">
              <emma:interpretation id="{9B22D8CB-FBD8-44F2-BECE-4BE83F6EC206}" emma:medium="tactile" emma:mode="ink">
                <msink:context xmlns:msink="http://schemas.microsoft.com/ink/2010/main" type="inkWord" rotatedBoundingBox="2473,8388 2572,8180 2744,8263 2645,8470">
                  <msink:destinationLink direction="to" ref="{98504D32-5C0F-4EF1-84D6-47E6F76F825C}"/>
                  <msink:destinationLink direction="with" ref="{915BA9EF-B69A-48CC-B5E2-095EDEE46F2D}"/>
                </msink:context>
              </emma:interpretation>
              <emma:one-of disjunction-type="recognition" id="oneOf0">
                <emma:interpretation id="interp0" emma:lang="en-US" emma:confidence="0">
                  <emma:literal>G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☺</emma:literal>
                </emma:interpretation>
              </emma:one-of>
            </emma:emma>
          </inkml:annotationXML>
          <inkml:trace contextRef="#ctx0" brushRef="#br0">95 126 7 0,'0'0'3'0,"0"0"1"15,4-16-1-15,-4 16 0 0,0 0-1 16,1-17 1 0,-1 17 1-16,0 0 1 0,0 0 0 15,0-18 1-15,0 18 1 16,0 0 3-16,0 0 0 15,0 0 0-15,0 0 0 16,0 0 0-16,0 0-1 16,0 0 0-16,-18 4-3 15,18-4-1-15,0 0-1 16,0 0-3-16,4 16 0 16,-4-16-1-16,0 0 0 15,0 0 0-15,0 0 1 16,20 15 0-16,-20-15-1 15,0 0 2-15,12-17-1 0,-12 17 0 16,6-19 1-16,-6 19-1 16,0-22 1-16,0 22-2 15,-6-18 1-15,6 18-1 16,0 0 2-16,-16-16-1 16,16 16 0-16,0 0 0 15,-20 2 0-15,20-2 2 16,-16 16-1-16,16-16-1 15,-14 23 0-15,14-23 0 16,-6 25 0-16,6-25-1 16,2 22 1-16,-2-22-2 15,0 0 0-15,22 14 1 16,-22-14 0-16,18-5 1 0,-18 5-1 16,18-18 1-16,-18 18 0 15,9-25 0-15,-7 9-1 16,-2 16 1-16,-4-27 1 15,4 27-2-15,-13-22 1 16,13 22 0-16,-18-11-1 16,18 11 1-16,-18 0 1 15,18 0-2-15,-19 15 0 16,19-15 1-16,-19 28-2 16,10-11 2-16,2 2-2 15,2 1 0-15,1 2 1 16,4-1-1-16,4-3 2 15,-4-18-2-15,11 26 1 0,-11-26-1 16,23 7 1-16,-23-7 0 16,27-15-3-16,-14-1 1 15,-1 0-1 1,-1-4 0-16,-2 2 1 0,-3 0-1 16,-6 18 1-16,1-25-1 15,-1 25 2-15,0 0 0 16,-16-16 1-16,16 16 0 15,-18 7-2-15,18-7 2 16,-23 23-1-16,23-23 0 16,-22 33 1-16,15-6-1 15,1-2 0-15,5-2 1 16,2-1 0-16,7-2 0 0,-8-20 0 16,27 16 0-16,-6-20-3 15,-1-12-2-15,2-2-3 16,-4-7-1-1,-2 2-1-15,-5-8-1 0,-6 8 2 16,-8 1-1-16,3 22 1 16,-24-23 4-16,6 19 1 15,0 6-2-15,-2 3-4 16,20-5-3-16,-28 18-2 16,28-18 0-16,0 0 15 15</inkml:trace>
          <inkml:trace contextRef="#ctx0" brushRef="#br0" timeOffset="23891.6831">117 25 3 0,'0'0'2'15,"25"7"-1"-15,-25-7-1 16,27 7 0-16,-27-7-4 16,31 15 3-16,-31-15 1 15,21 18 0-15,-21-18 0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5.2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CCDA48-315F-4320-8E12-F39F70E5AF5D}" emma:medium="tactile" emma:mode="ink">
          <msink:context xmlns:msink="http://schemas.microsoft.com/ink/2010/main" type="writingRegion" rotatedBoundingBox="6949,9453 7148,9453 7148,9665 6949,9665"/>
        </emma:interpretation>
      </emma:emma>
    </inkml:annotationXML>
    <inkml:traceGroup>
      <inkml:annotationXML>
        <emma:emma xmlns:emma="http://www.w3.org/2003/04/emma" version="1.0">
          <emma:interpretation id="{02724D17-DE23-45C2-B585-69233E4516C3}" emma:medium="tactile" emma:mode="ink">
            <msink:context xmlns:msink="http://schemas.microsoft.com/ink/2010/main" type="paragraph" rotatedBoundingBox="6949,9453 7148,9453 7148,9665 6949,9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3EA697-EC82-47B0-990D-6CA9E38F63CD}" emma:medium="tactile" emma:mode="ink">
              <msink:context xmlns:msink="http://schemas.microsoft.com/ink/2010/main" type="line" rotatedBoundingBox="6949,9453 7148,9453 7148,9665 6949,9665"/>
            </emma:interpretation>
          </emma:emma>
        </inkml:annotationXML>
        <inkml:traceGroup>
          <inkml:annotationXML>
            <emma:emma xmlns:emma="http://www.w3.org/2003/04/emma" version="1.0">
              <emma:interpretation id="{317706D2-989D-44DC-9EE8-4309DD3D7CF2}" emma:medium="tactile" emma:mode="ink">
                <msink:context xmlns:msink="http://schemas.microsoft.com/ink/2010/main" type="inkWord" rotatedBoundingBox="6949,9453 7148,9453 7148,9665 6949,9665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8</emma:literal>
                </emma:interpretation>
                <emma:interpretation id="interp3" emma:lang="en-US" emma:confidence="0">
                  <emma:literal>of</emma:literal>
                </emma:interpretation>
                <emma:interpretation id="interp4" emma:lang="en-US" emma:confidence="0">
                  <emma:literal>Ed</emma:literal>
                </emma:interpretation>
              </emma:one-of>
            </emma:emma>
          </inkml:annotationXML>
          <inkml:trace contextRef="#ctx0" brushRef="#br0">199 30 4 0,'0'0'6'0,"0"0"-1"0,-20-9-3 16,20 9 1-16,0 0-1 16,-18-8 1-1,18 8 1-15,0 0 1 16,-20 5 1-16,20-5 2 0,0 0 1 15,-23 18 0-15,23-18 2 16,-15 21-1-16,15-21-1 16,-11 24 0-16,11-24-1 15,0 23-2-15,0-23-1 16,9 18 1-16,-9-18-1 16,17 9-1-16,-17-9 1 15,18 2 0-15,-18-2-1 16,18-9 0-16,-18 9-1 0,12-18 0 15,-12 18-1 1,6-25-1-16,-5 9-1 16,-1 16 0-16,-3-27 0 15,3 27 0-15,-9-22 0 0,9 22 0 16,0 0 0-16,-20-16 1 16,20 16 1-16,-20 4 1 15,20-4 2-15,-23 19 0 16,23-19 1-16,-24 29 0 15,15-9 1-15,0-2-1 16,6 3-1-16,-1-4-1 16,6-1-1-16,-2-16 0 15,7 23 0-15,-7-23-1 16,18 9 1-16,-18-9-1 16,22-12 1-16,-22 12-2 15,20-26 0-15,-13 10 0 16,-2-2-1-16,-1-2-1 0,-4 2 0 15,0 2 0-15,0 16-1 16,-11-27 1-16,11 27 0 16,-18-12 1-16,18 12-1 15,-24 0 1-15,24 0 0 16,-27 19 2-16,27-19-1 16,-27 31 1-16,16-11 0 15,2 3-1-15,4 2 1 16,3-3 0-16,4-2-1 15,5-2-1-15,-7-18 0 16,27 23 0-16,-10-23-1 16,4-7 1-16,-1-6-2 15,-2-3-2-15,-3-5-3 0,-1-1 1 16,-10 0-2-16,-3 4 1 16,-8 2-1-16,7 16 0 15,-32-11 0-15,12 17-2 16,-7 5-6-16,5 5-9 15,4 0-2-15,18-16-1 16,-14 27-2-16,14-27-1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8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A2CF8C-4248-4A54-A0EE-334F70AA5B53}" emma:medium="tactile" emma:mode="ink">
          <msink:context xmlns:msink="http://schemas.microsoft.com/ink/2010/main" type="writingRegion" rotatedBoundingBox="16004,4341 16401,4341 16401,4553 16004,4553"/>
        </emma:interpretation>
      </emma:emma>
    </inkml:annotationXML>
    <inkml:traceGroup>
      <inkml:annotationXML>
        <emma:emma xmlns:emma="http://www.w3.org/2003/04/emma" version="1.0">
          <emma:interpretation id="{84AD32C8-F5DE-404F-9645-314A3730462A}" emma:medium="tactile" emma:mode="ink">
            <msink:context xmlns:msink="http://schemas.microsoft.com/ink/2010/main" type="paragraph" rotatedBoundingBox="16004,4341 16401,4341 16401,4553 16004,4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DF605C-0769-44B6-AA7A-ED7618E448ED}" emma:medium="tactile" emma:mode="ink">
              <msink:context xmlns:msink="http://schemas.microsoft.com/ink/2010/main" type="line" rotatedBoundingBox="16004,4341 16401,4341 16401,4553 16004,4553"/>
            </emma:interpretation>
          </emma:emma>
        </inkml:annotationXML>
        <inkml:traceGroup>
          <inkml:annotationXML>
            <emma:emma xmlns:emma="http://www.w3.org/2003/04/emma" version="1.0">
              <emma:interpretation id="{C0EC8D86-180A-4FE3-AB8B-6DCE4A3E3F30}" emma:medium="tactile" emma:mode="ink">
                <msink:context xmlns:msink="http://schemas.microsoft.com/ink/2010/main" type="inkWord" rotatedBoundingBox="16004,4341 16401,4341 16401,4553 16004,4553"/>
              </emma:interpretation>
              <emma:one-of disjunction-type="recognition" id="oneOf0">
                <emma:interpretation id="interp0" emma:lang="en-US" emma:confidence="0">
                  <emma:literal>Age</emma:literal>
                </emma:interpretation>
                <emma:interpretation id="interp1" emma:lang="en-US" emma:confidence="0">
                  <emma:literal>ole</emma:literal>
                </emma:interpretation>
                <emma:interpretation id="interp2" emma:lang="en-US" emma:confidence="0">
                  <emma:literal>Ave</emma:literal>
                </emma:interpretation>
                <emma:interpretation id="interp3" emma:lang="en-US" emma:confidence="0">
                  <emma:literal>Awe</emma:literal>
                </emma:interpretation>
                <emma:interpretation id="interp4" emma:lang="en-US" emma:confidence="0">
                  <emma:literal>oce</emma:literal>
                </emma:interpretation>
              </emma:one-of>
            </emma:emma>
          </inkml:annotationXML>
          <inkml:trace contextRef="#ctx0" brushRef="#br0">212 94 3 0,'0'0'2'0,"0"0"0"15,-9 16 1-15,9-16 0 16,0 0-1-16,0 0 0 15,-9 16 1-15,9-16 1 16,0 0 0-16,0 0 1 16,0 0 1-16,0 0 0 15,-17-11 2-15,17 11 1 16,0 0-1-16,-10-18 0 16,10 18 0-16,0 0-1 0,-9-20 0 15,9 20-2 1,0 0 0-16,-13-21-1 15,13 21 0-15,0 0 0 16,-22-16 0-16,22 16-1 0,-20-9 0 16,20 9 0-16,-27-4 1 15,27 4-2-15,-28 9 0 16,28-9 0-16,-22 22-1 16,13-6 0-16,0 2 0 15,3 2 0-15,3 1 1 16,3-1 1-16,5-2 2 15,-5-18 0-15,13 29 1 0,-13-29 1 16,22 12-1 0,-22-12 0-16,28-1-1 15,-28 1-1-15,26-17 0 16,-26 17-2-16,21-27-1 16,-13 11 1-16,-1 0-1 0,-4-2 0 15,-3 2 0-15,0 0 0 16,-3-1 0-16,3 17 0 15,-13-25 0-15,13 25-1 16,-18-18 0-16,18 18 1 16,-16-9-1-16,16 9 0 15,-20 6 0-15,20-6 0 16,-16 11-1-16,16-11 1 16,-15 17 0-16,15-17-1 15,-12 27 1-15,12-27 0 16,-4 27 1-16,6-10-1 15,-2-17 1-15,11 25 1 0,-11-25-1 16,18 12 0-16,-18-12 1 16,21 2-1-16,-21-2 0 15,26-9 0-15,-26 9 0 16,18-21 0-16,-18 21 1 16,16-26-1-16,-16 26 0 15,5-30 0-15,-5 30 0 16,-5-31 0-16,5 31 0 15,-9-27-2-15,9 27 1 16,-18-14-1-16,18 14 0 16,-16-2 0-16,16 2 0 15,-18 15 0-15,18-15 0 16,-20 27 0-16,14-11 1 0,1 3 0 16,3-1 0-16,2 2 1 15,4-2 0 1,-4-18 0-16,12 29 1 15,-12-29 0-15,24 14 0 0,-24-14-1 16,29-3 1-16,-29 3-1 16,25-16 0-16,-25 16-1 15,20-24 0-15,-20 24 0 16,5-25-1-16,-5 25 0 16,-7-22 0-16,7 22 0 15,-16-14 0-15,16 14 0 16,-26 0 1-16,26 0-1 15,-30 20-1-15,17-4-3 0,13-16-9 16,-18 36-7-16,18-36-6 16,6 29 1-1,-6-29-1-15,41 2-1 16,-5-15-1-16,15-10 2 0,10-12 7 16,13-11 14-16,11-8 6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06.4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C66E37-030C-4861-9D2A-9E54832773A9}" emma:medium="tactile" emma:mode="ink">
          <msink:context xmlns:msink="http://schemas.microsoft.com/ink/2010/main" type="inkDrawing" rotatedBoundingBox="8411,7702 11430,7620 11431,7660 8412,7742" semanticType="underline" shapeName="Other">
            <msink:sourceLink direction="with" ref="{2A0E2254-9942-4ED2-9125-9324280C4A3C}"/>
          </msink:context>
        </emma:interpretation>
      </emma:emma>
    </inkml:annotationXML>
    <inkml:trace contextRef="#ctx0" brushRef="#br0">0 79 38 0,'29'2'13'16,"0"0"1"-16,5 0-2 16,4 1 0-16,1-1 0 15,5 2-1-15,3-3 0 16,1 3-1-16,7-4-2 16,4 4-2-16,2-4-1 15,4-2-1-15,6 2-2 16,6 0 0-16,1-2-1 15,1-2-1-15,4 1 1 16,-1-1-1-16,1 2 0 16,0 1 0-16,-6-3 0 15,-1 0 1-15,-2 1-1 16,-2-1 0-16,0 1 0 0,0-1 0 16,-3 0 0-16,-2 1-1 15,0-1 1-15,-4 1 0 16,-2-1 0-16,-5 0 0 15,-4 3 0-15,-5-3 1 16,-4 2-2-16,-3 2 1 16,-6-2 0-16,3 4 0 15,-7-2 0-15,3 0 0 16,-4 2 0-16,1-2 0 16,3 0 0-16,1 0 0 15,2 0-1-15,0-2 1 16,8 2 0-16,-3-2 0 15,2 2 0-15,1-1 0 0,1 1-1 16,-6 0 1-16,3-2 0 16,-4 2 1-1,-4 0-1-15,-3 0-2 16,-4 0-2-16,-4 0-2 0,-3 0-2 16,-20 0-2-16,25 0-4 15,-25 0-2-15,0 0-3 16,0 0-1-16,0 0 4 15,0 0 2-15,0 0 1 16,0 0 2-16,0 0 4 16,-12-24 7-16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8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61C62C-B8F9-4C84-8C93-3709047CF184}" emma:medium="tactile" emma:mode="ink">
          <msink:context xmlns:msink="http://schemas.microsoft.com/ink/2010/main" type="writingRegion" rotatedBoundingBox="11547,8283 11682,8283 11682,8589 11547,8589"/>
        </emma:interpretation>
      </emma:emma>
    </inkml:annotationXML>
    <inkml:traceGroup>
      <inkml:annotationXML>
        <emma:emma xmlns:emma="http://www.w3.org/2003/04/emma" version="1.0">
          <emma:interpretation id="{F07A41C1-4966-4CF6-9208-20CEE5147F59}" emma:medium="tactile" emma:mode="ink">
            <msink:context xmlns:msink="http://schemas.microsoft.com/ink/2010/main" type="paragraph" rotatedBoundingBox="11547,8283 11682,8283 11682,8589 11547,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B0F09D-7C94-43BF-B205-DF3ED499B6D4}" emma:medium="tactile" emma:mode="ink">
              <msink:context xmlns:msink="http://schemas.microsoft.com/ink/2010/main" type="line" rotatedBoundingBox="11547,8283 11682,8283 11682,8589 11547,8589"/>
            </emma:interpretation>
          </emma:emma>
        </inkml:annotationXML>
        <inkml:traceGroup>
          <inkml:annotationXML>
            <emma:emma xmlns:emma="http://www.w3.org/2003/04/emma" version="1.0">
              <emma:interpretation id="{16AE2F28-71D5-4C6B-A761-30EFCC836316}" emma:medium="tactile" emma:mode="ink">
                <msink:context xmlns:msink="http://schemas.microsoft.com/ink/2010/main" type="inkWord" rotatedBoundingBox="11547,8283 11682,8283 11682,8589 11547,8589">
                  <msink:destinationLink direction="with" ref="{915BA9EF-B69A-48CC-B5E2-095EDEE46F2D}"/>
                  <msink:destinationLink direction="with" ref="{1CA7CD30-9D28-4667-8F9F-FF2D839AE92D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$</emma:literal>
                </emma:interpretation>
              </emma:one-of>
            </emma:emma>
          </inkml:annotationXML>
          <inkml:trace contextRef="#ctx0" brushRef="#br0">135 13 17 0,'0'0'10'15,"0"0"-1"-15,-20-16-4 0,20 16 1 16,0 0 0-16,0 0 2 16,-19-4 1-16,19 4 1 15,0 0 0-15,0 0 0 16,-17 6 0-16,17-6 1 15,0 0-1-15,-16 20 1 16,16-20-1-16,-11 23 0 16,11-23-2-16,-7 31 0 15,7-31-1-15,0 27-1 0,2-11-2 16,-2-16-1-16,12 16-2 16,-12-16 2-1,0 0-2-15,24 2 0 16,-24-2 1-16,18-13 0 0,-18 13-1 15,14-25-2-15,-14 25 2 16,9-25-2-16,-9 25 2 16,2-25-2-16,-2 25 1 15,-2-24 0-15,2 24 3 16,-10-18 1-16,10 18 1 16,0 0 1-16,-24-7 0 15,24 7 0-15,-20 13-1 16,20-13 1-16,-20 27-3 0,11-9 0 15,4 3-3 1,1 3 0-16,3-3 0 16,2 1 0-16,3-4 0 15,-4-18 0-15,16 25 0 0,-16-25 0 16,24 7 0-16,-24-7-1 16,23-11 1-16,-23 11-1 15,18-32 1-15,-12 14-1 16,-3-4 1-16,-5 4-1 15,1 2 1-15,1 16 0 16,-15-25-1-16,15 25 1 16,-20-5 1-16,20 5-1 15,-21 14 1-15,10 2-1 16,2 4 0-16,-2 3 1 16,2 4-1-16,2 0 1 15,3 4-2-15,2-4 1 16,4-2-1-16,5-5 0 0,-7-20 0 15,22 23-1-15,-22-23 1 16,29-3-2-16,-29 3-3 16,29-24-2-16,-18 6 0 15,-2-2 1-15,-8-3 0 16,1 3 0-16,-7 2 1 16,-4 2 1-16,9 16 4 15,-24-23 1-15,24 23 1 16,-30-6-1-16,30 6 0 15,-27 18-4-15,27-18-8 16,-18 27-9-16,9-9-4 16,9-18-2-16,-4 22-1 0,4-22-3 15,0 0-2-15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55.7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0212F0-2494-4AB1-8E1F-5506EED7BBF6}" emma:medium="tactile" emma:mode="ink">
          <msink:context xmlns:msink="http://schemas.microsoft.com/ink/2010/main" type="writingRegion" rotatedBoundingBox="16130,7416 16352,7416 16352,7603 16130,7603"/>
        </emma:interpretation>
      </emma:emma>
    </inkml:annotationXML>
    <inkml:traceGroup>
      <inkml:annotationXML>
        <emma:emma xmlns:emma="http://www.w3.org/2003/04/emma" version="1.0">
          <emma:interpretation id="{8DF65D43-EEE1-4244-8174-D4F970BE6D6E}" emma:medium="tactile" emma:mode="ink">
            <msink:context xmlns:msink="http://schemas.microsoft.com/ink/2010/main" type="paragraph" rotatedBoundingBox="16130,7416 16352,7416 16352,7603 16130,7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BB1F1-1E99-41BC-9C93-9BA48D43E58E}" emma:medium="tactile" emma:mode="ink">
              <msink:context xmlns:msink="http://schemas.microsoft.com/ink/2010/main" type="line" rotatedBoundingBox="16130,7416 16352,7416 16352,7603 16130,7603"/>
            </emma:interpretation>
          </emma:emma>
        </inkml:annotationXML>
        <inkml:traceGroup>
          <inkml:annotationXML>
            <emma:emma xmlns:emma="http://www.w3.org/2003/04/emma" version="1.0">
              <emma:interpretation id="{145B863F-DCF3-4484-8979-1A82A58B5010}" emma:medium="tactile" emma:mode="ink">
                <msink:context xmlns:msink="http://schemas.microsoft.com/ink/2010/main" type="inkWord" rotatedBoundingBox="16130,7416 16352,7416 16352,7603 16130,7603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°</emma:literal>
                </emma:interpretation>
              </emma:one-of>
            </emma:emma>
          </inkml:annotationXML>
          <inkml:trace contextRef="#ctx0" brushRef="#br0">216 52 35 0,'0'0'12'15,"0"0"-4"-15,-16-9-3 16,16 9-3-16,0 0 1 16,0 0 0-16,9-18 0 15,-9 18 1-15,0 0 1 16,0 0 2-16,9-16-1 16,-9 16 0-16,0 0 1 0,0 0 0 15,-16-9 1-15,16 9-2 16,-18 4 1-16,18-4-2 15,-24 7 1-15,24-7-2 16,-27 18 0 0,27-18-1-16,-25 27-2 0,12-11 0 15,8 4-1-15,-2-2 1 16,3 0-1-16,4-2 0 16,4 0 0-16,-4-16 0 15,16 22 1-15,-16-22 0 16,23 5 0-16,-6-8-1 15,-17 3-1-15,30-18 0 16,-30 18-3-16,24-33 1 0,-19 13 0 16,2 2-1-16,-7-1 0 15,0 2 2 1,-5 1 0-16,5 16 0 16,-18-25 3-16,18 25-1 0,-27-11 1 15,11 10 0-15,16 1 0 16,-33 3 0-16,17 4 0 15,16-7 0-15,-29 16 0 16,29-16-1-16,-20 27 0 16,20-27 0-16,-12 29-1 15,12-29 1-15,3 22-1 16,-3-22 1-16,20 12-1 16,-20-12 1-16,31-1 0 15,-13-7 0-15,-2-4-1 16,-16 12-1-16,27-25-1 15,-27 25 1-15,13-27 0 16,-13 27 0-16,-6-24 0 0,6 24-1 16,-20-10 2-16,20 10 0 15,-28 0 0-15,8 5-1 16,3 0 1-16,1 8-1 16,-2-1-1-16,18-12-3 15,-25 29-3-15,25-29-3 16,-11 25-2-16,11-25-2 15,0 0-6-15,0 0 1 16,18 6 9-16,-18-6 12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58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D2872C-859C-436B-A743-47AF7B643871}" emma:medium="tactile" emma:mode="ink">
          <msink:context xmlns:msink="http://schemas.microsoft.com/ink/2010/main" type="writingRegion" rotatedBoundingBox="20722,8386 20937,8386 20937,8600 20722,8600"/>
        </emma:interpretation>
      </emma:emma>
    </inkml:annotationXML>
    <inkml:traceGroup>
      <inkml:annotationXML>
        <emma:emma xmlns:emma="http://www.w3.org/2003/04/emma" version="1.0">
          <emma:interpretation id="{EF7919B0-5D24-4A77-9C86-2AFB4FB05AA9}" emma:medium="tactile" emma:mode="ink">
            <msink:context xmlns:msink="http://schemas.microsoft.com/ink/2010/main" type="paragraph" rotatedBoundingBox="20722,8386 20937,8386 20937,8600 20722,8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199C10-1E48-4979-A0C1-84F652E992D4}" emma:medium="tactile" emma:mode="ink">
              <msink:context xmlns:msink="http://schemas.microsoft.com/ink/2010/main" type="line" rotatedBoundingBox="20722,8386 20937,8386 20937,8600 20722,8600"/>
            </emma:interpretation>
          </emma:emma>
        </inkml:annotationXML>
        <inkml:traceGroup>
          <inkml:annotationXML>
            <emma:emma xmlns:emma="http://www.w3.org/2003/04/emma" version="1.0">
              <emma:interpretation id="{DB8261D0-2A7E-434E-8CF3-79B666F935A8}" emma:medium="tactile" emma:mode="ink">
                <msink:context xmlns:msink="http://schemas.microsoft.com/ink/2010/main" type="inkWord" rotatedBoundingBox="20722,8386 20937,8386 20937,8600 20722,8600"/>
              </emma:interpretation>
              <emma:one-of disjunction-type="recognition" id="oneOf0">
                <emma:interpretation id="interp0" emma:lang="en-US" emma:confidence="0">
                  <emma:literal>d.</emma:literal>
                </emma:interpretation>
                <emma:interpretation id="interp1" emma:lang="en-US" emma:confidence="0">
                  <emma:literal>80.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db</emma:literal>
                </emma:interpretation>
                <emma:interpretation id="interp4" emma:lang="en-US" emma:confidence="0">
                  <emma:literal>'do</emma:literal>
                </emma:interpretation>
              </emma:one-of>
            </emma:emma>
          </inkml:annotationXML>
          <inkml:trace contextRef="#ctx0" brushRef="#br0">7 0 74 0,'0'0'28'16,"0"0"-6"-16,-18-11-11 15,18 11-4-15,0 0-2 16,0 0-3-16,0 0-1 16,0 0-1-16,0 0-1 0,0 0 0 15,0 0 1-15,0 0-2 16,0 0-2-16,0 0-3 16,0 0-3-1,0 0-4-15,0 0-3 0,0 0-2 16,0 0-1-16,0 0-5 15,13 16 1-15,-13-16 19 16</inkml:trace>
          <inkml:trace contextRef="#ctx0" brushRef="#br0" timeOffset="951.0206">-20 21 40 0,'0'0'17'0,"-25"0"-5"16,25 0-7-16,-24 4-2 15,24-4 0-15,-18 9-2 16,18-9 0-16,0 0-1 16,-12 18 0-16,12-18 0 15,0 0 1-15,-6 18-1 16,6-18 2-16,0 0 1 16,0 0-1-16,0 0 1 0,0 0-1 15,20-2 1 1,-20 2-2-16,24-23 1 15,-12 7-2-15,-1-1 1 16,-2 1-2-16,-2 0 2 0,-7 16 0 16,6-29 3-16,-6 29 2 15,-13-20 2-15,13 20 1 16,-22-17 1-16,22 17 2 16,-29-13 1-16,29 13-2 15,-28-2 0-15,11 2-1 16,17 0-1-16,-30 11 1 15,30-11 0-15,-29 21-2 16,22-3 0-16,7-18-1 16,-17 31-2-16,17-31-4 15,0 29-1-15,0-29 0 16,17 20 0-16,-17-20 0 16,30 7 0-16,-10-11 0 0,-2 1 0 15,2-8 0-15,-2-4 0 16,-2 3-4-16,-5-8-4 15,-11 20 0-15,13-36 0 16,-13 36 0-16,-2-34 1 16,2 34 0-16,-13-29 4 15,13 29 3-15,-25-16 2 16,25 16 0-16,-27 4 1 16,7 5 2-16,6 7 2 15,-4 0 1-15,7 9-1 16,0-5 0-16,6 7 0 15,1-7-2-15,9-2-5 16,4-2 0-16,-9-16-9 0,29 16-8 16,-29-16-5-16,27-5-7 15,-27 5-2-15,15-20-3 16,-15 20 1-16,-9-27 3 16,9 27 3-16,-33-27 5 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02.0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F264A9-32CA-4C13-AA2F-43E6EDB801DE}" emma:medium="tactile" emma:mode="ink">
          <msink:context xmlns:msink="http://schemas.microsoft.com/ink/2010/main" type="writingRegion" rotatedBoundingBox="25351,9509 25472,9509 25472,9593 25351,9593"/>
        </emma:interpretation>
      </emma:emma>
    </inkml:annotationXML>
    <inkml:traceGroup>
      <inkml:annotationXML>
        <emma:emma xmlns:emma="http://www.w3.org/2003/04/emma" version="1.0">
          <emma:interpretation id="{803A60BE-E213-499C-9993-9CD4540C6258}" emma:medium="tactile" emma:mode="ink">
            <msink:context xmlns:msink="http://schemas.microsoft.com/ink/2010/main" type="paragraph" rotatedBoundingBox="25351,9509 25472,9509 25472,9593 25351,9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72314E-C32C-473E-847A-A579DE9F1FC2}" emma:medium="tactile" emma:mode="ink">
              <msink:context xmlns:msink="http://schemas.microsoft.com/ink/2010/main" type="line" rotatedBoundingBox="25351,9509 25472,9509 25472,9593 25351,9593"/>
            </emma:interpretation>
          </emma:emma>
        </inkml:annotationXML>
        <inkml:traceGroup>
          <inkml:annotationXML>
            <emma:emma xmlns:emma="http://www.w3.org/2003/04/emma" version="1.0">
              <emma:interpretation id="{723EB7DA-D6AD-49FD-8D22-48A5B27F78FB}" emma:medium="tactile" emma:mode="ink">
                <msink:context xmlns:msink="http://schemas.microsoft.com/ink/2010/main" type="inkWord" rotatedBoundingBox="25351,9509 25472,9509 25472,9593 25351,9593">
                  <msink:destinationLink direction="with" ref="{1CA7CD30-9D28-4667-8F9F-FF2D839AE92D}"/>
                </msink:context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@</emma:literal>
                </emma:interpretation>
              </emma:one-of>
            </emma:emma>
          </inkml:annotationXML>
          <inkml:trace contextRef="#ctx0" brushRef="#br0">90 21 30 0,'0'0'17'0,"0"0"-2"16,0 0-3-16,0 0-3 16,-18-14-2-16,18 14 0 15,0 0 0-15,0 0 0 16,0 0 0-16,0 0 2 15,0 0 1-15,0 0 1 16,0 0 2-16,-22 3 0 16,22-3 0-16,0 0-1 0,-16 17-1 15,16-17-1-15,0 0-2 16,-16 21-1-16,16-21 0 16,0 0-1-16,0 22 0 15,0-22-5 1,0 0-1-16,16 9 0 0,-16-9 0 15,18-6 0-15,-18 6 0 16,20-12 0-16,-20 12 0 16,14-18 0-16,-14 18 0 15,0 0 0-15,9-24 0 16,-9 24 0-16,0 0 0 16,0 0-2-16,-7-16-3 15,7 16 0-15,0 0 0 0,-16-3 1 16,16 3 1-1,0 0 1-15,-22 10 0 16,22-10 1-16,0 0 0 16,-20 24 1-16,20-24 0 0,-9 20 0 15,9-20 1-15,-1 18-1 16,1-18 1-16,0 0 0 16,16 12-1-16,-16-12 1 15,18-3-2-15,-18 3 0 16,25-17-1-16,-25 17 0 15,22-19-1-15,-22 19-1 16,16-20 1-16,-16 20 0 16,4-16 1-16,-4 16 0 15,0 0 0-15,0 0 2 16,-20-9-1-16,20 9 1 16,-24 5 0-16,24-5-1 15,-27 16 1-15,27-16 0 0,-25 20-1 16,25-20-2-16,-20 20-5 15,20-20-8-15,-5 16-7 16,5-16-3-16,0 0 0 16,18-4-3-16,-18 4 0 15,18-19 0-15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1.2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D343D0-C2FD-41AC-A6F5-B8C4595C7370}" emma:medium="tactile" emma:mode="ink">
          <msink:context xmlns:msink="http://schemas.microsoft.com/ink/2010/main" type="writingRegion" rotatedBoundingBox="6996,4359 7175,4359 7175,4517 6996,4517"/>
        </emma:interpretation>
      </emma:emma>
    </inkml:annotationXML>
    <inkml:traceGroup>
      <inkml:annotationXML>
        <emma:emma xmlns:emma="http://www.w3.org/2003/04/emma" version="1.0">
          <emma:interpretation id="{7ED3E72C-831E-4903-BF9D-120721BC6574}" emma:medium="tactile" emma:mode="ink">
            <msink:context xmlns:msink="http://schemas.microsoft.com/ink/2010/main" type="paragraph" rotatedBoundingBox="6996,4359 7175,4359 7175,4517 6996,4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94A79B-7198-4028-9B57-7B7120D4E636}" emma:medium="tactile" emma:mode="ink">
              <msink:context xmlns:msink="http://schemas.microsoft.com/ink/2010/main" type="line" rotatedBoundingBox="6996,4359 7175,4359 7175,4517 6996,4517"/>
            </emma:interpretation>
          </emma:emma>
        </inkml:annotationXML>
        <inkml:traceGroup>
          <inkml:annotationXML>
            <emma:emma xmlns:emma="http://www.w3.org/2003/04/emma" version="1.0">
              <emma:interpretation id="{0E25547B-90D6-45E2-833B-0B3CFBA35788}" emma:medium="tactile" emma:mode="ink">
                <msink:context xmlns:msink="http://schemas.microsoft.com/ink/2010/main" type="inkWord" rotatedBoundingBox="6996,4359 7175,4359 7175,4517 6996,451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5310 1253 2 0,'0'0'3'16,"0"0"-1"-16,0 0 1 16,18 1 1-16,-18-1 1 15,0 0 1-15,0 0-1 16,18-9-1-16,-18 9 0 15,0 0 0-15,0 0 0 0,16-9 1 16,-16 9 0-16,0 0 0 16,0 0 1-16,0 0 0 15,0 0-1-15,6-19 1 16,-6 19 0-16,0 0-1 16,0 0 0-16,-6-20 1 15,6 20-1-15,0 0 0 16,0 0 0-16,-10-20 0 15,10 20 0-15,-17 0-1 16,17 0 0-16,-23 2-1 16,23-2 0-16,-24 9 0 15,24-9 0-15,-23 14 0 16,23-14 0-16,-20 16 1 0,20-16-2 16,-11 20 1-16,11-20-1 15,0 0 1-15,0 20 0 16,0-20 0-1,0 0 0-15,17 9 0 0,-17-9 0 16,18 2 0-16,-18-2 0 16,19 0-1-16,-19 0-1 15,22-4-1-15,-22 4 1 16,20-3 0-16,-20 3-1 16,18-9 0-16,-18 9 1 15,0 0-1-15,14-17 1 16,-14 17-1-16,0 0 0 15,-9-21 0-15,9 21 0 0,-18-13 0 16,18 13 0-16,-23-12 0 16,23 12-1-1,-27-9 1-15,27 9 0 16,-25-4 1-16,25 4-1 0,-24 0 0 16,24 0 0-16,-20 6 0 15,20-6 0-15,-16 10 0 16,16-10-1-16,-9 16 1 15,9-16 1-15,-2 22-1 16,2-22 0-16,4 25 0 16,-4-25 1-16,9 27-1 15,-9-27 1-15,12 25 0 0,-12-25 0 16,18 18 0 0,-18-18 1-16,20 9 0 0,-20-9-1 15,20 0 1 1,-20 0-1-16,22-10 1 0,-22 10-1 15,14-18-1-15,-14 18 1 16,7-22-1-16,-7 22-1 16,0-27 1-16,0 27-1 15,-5-23 0-15,5 23 0 16,-11-22 1-16,11 22-1 16,-11-18 0-16,11 18 0 15,-16-11-1-15,16 11 1 16,-16-5 0-16,16 5 0 15,-16 4 0-15,16-4 0 16,0 0 1-16,-18 14-1 16,18-14 1-16,-6 23 0 15,6-23-1-15,2 27 1 0,-2-27 0 16,9 27 0-16,-9-27-1 16,16 24 1-16,-16-24 0 15,18 14 0-15,-18-14 1 16,18 4-1-16,-18-4 0 15,18-4 0-15,-18 4 1 16,0 0-1-16,17-25-1 16,-17 25-1-16,5-20-2 15,-5 20-1-15,-7-23-1 16,7 23-3-16,-11-22-2 16,11 22-2-16,-20-13-1 15,20 13 0-15,-23-7-1 16,23 7-1-16,-24 2-1 0,24-2 0 15,-16 7 3-15,16-7 2 16,0 0 0-16,-2 18 2 16,2-18 2-16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10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5BA9EF-B69A-48CC-B5E2-095EDEE46F2D}" emma:medium="tactile" emma:mode="ink">
          <msink:context xmlns:msink="http://schemas.microsoft.com/ink/2010/main" type="inkDrawing" rotatedBoundingBox="2325,8147 12410,7886 12455,9641 2371,9903" semanticType="callout" shapeName="Other">
            <msink:sourceLink direction="with" ref="{16AE2F28-71D5-4C6B-A761-30EFCC836316}"/>
            <msink:sourceLink direction="with" ref="{9B22D8CB-FBD8-44F2-BECE-4BE83F6EC206}"/>
          </msink:context>
        </emma:interpretation>
      </emma:emma>
    </inkml:annotationXML>
    <inkml:trace contextRef="#ctx0" brushRef="#br0">0-2 1 0,'22'-9'5'0,"-6"8"-1"15,-16 1-2-15,35 1 1 16,-17-1 1-16,3 4 0 15,-1-2 0-15,0 3 1 16,-4 2 0-16,0-1 0 16,-16-6-1-16,29 18 1 15,-29-18-2-15,26 23 0 0,-26-23 0 16,27 27 0 0,-27-27 0-16,28 31 0 15,-11-15 1-15,-1 2-1 0,2-2-1 16,0 4 0-16,2 2 0 15,0-3 0-15,1 5-1 16,1-3-2-16,1 1 1 16,3-1 0-16,4 1 0 15,-1-4 0-15,4 2 0 16,1-2 0-16,0-2 0 16,4 0 0-16,0 0 0 15,0 1 0-15,2-3 1 16,3 0-1-16,0 1 0 15,6-3 0-15,-2 3 0 16,2 1 0-16,-2-2 0 16,0 4 0-16,-4 0 0 0,-2 4 0 15,-1-4 0-15,-2 7 0 16,0-3 1-16,-2 1-2 16,0 1 2-16,2-1-1 15,0 0 0-15,1-1 1 16,3 1-1-16,3-1 0 15,0-1 0-15,6 1 0 16,1-2 0-16,6 1 1 16,-2 1-1-16,3-2 0 15,-3 1 1-15,0-1-1 16,-4-2 0-16,1 4 1 16,-3-1-2-16,-3 1 2 15,2 0-1-15,-4-1 0 0,0 1 0 16,-2-2 0-16,1 3 0 15,-3-5 0-15,-1 2 0 16,3-2 0 0,1 0 1-16,-1 2-1 0,0-2 0 15,0 1 0-15,1 1 0 16,1-2 1-16,-2 0-1 16,-1 0 1-16,-4-2-1 15,1 0 1-15,1-3-1 16,-4 0 1-16,2-3 0 15,-4 1-1-15,2-2 0 16,-1-2 1-16,1-1-1 16,-4-1 0-16,-1-1 1 0,1 1-1 15,-1-1 0-15,2 1 1 16,-3-1-1 0,4 1 0-16,-3 2 0 15,3-1 0-15,-3-1 0 0,0 2 0 16,-1-1 0-16,1 1 0 15,-4 0 0-15,-2-1 0 16,1 1 0-16,-6-2 0 16,1 2 0-16,-1 1 0 15,-2-3 1-15,0-1-1 16,0-1 0-16,0-1 0 16,0 0 1-16,0 0-1 15,0-4 0-15,4 0 0 0,-2 0 0 16,0 2 1-1,3-2-1-15,-5 2 0 16,4-3 0-16,-4 5 0 16,2-1 1-16,-4 1-1 0,0 0 0 15,-16-2 0-15,29 5 0 16,-13-3 0-16,-16-2 0 16,29 4 0-16,-29-4 0 15,31-4 0-15,-31 4 0 16,29-3 0-16,-29 3 0 15,29-8 1-15,-29 8-1 16,29-9 0-16,-29 9 0 0,32-9 0 16,-16 6 0-1,6-4 0-15,0 1 0 16,3 1 0-16,0-1 0 16,0-1 0-16,2 0 0 0,2 0 0 15,2-2 1-15,0 0-1 16,1 2 0-16,1-2 0 15,-1 0 1-15,1 0-1 16,-1 1 1-16,2 1-1 16,-1 0 0-16,-1 0 0 15,-1 0 1-15,0-1-1 16,1 3 0-16,-3-4 0 16,5 0 0-16,-1 0 0 15,1 2 0-15,8-4 1 16,1 0-1-16,6 0 1 15,1 2-1-15,4-1 1 16,-1-1-1-16,1 0 0 0,-2 0 1 16,-1 0-1-16,-1 1 1 15,-5-3-1-15,0 1 1 16,-1-1-1-16,-1 0 0 16,-3 1 1-16,1 1-1 15,-3 0 0-15,0 0 1 16,0 1-1-16,1-1 1 15,3 0 0-15,1 2 0 16,4-4 0-16,0 1-1 16,2-3 0-16,1 1 1 15,1 0-2-15,-1-4 2 16,-3 1-1-16,4-1-1 16,-6 0 1-16,2 0 1 0,-4 4-1 15,0-2 1-15,-3-2-1 16,3 2 0-16,-1-2 1 15,-2 0-1-15,3 0 1 16,-3-2 0-16,7 0 0 16,-2 0 0-16,3-1 0 15,1 1 0-15,0-3-1 16,1 1 1-16,1 0 0 16,-1 1-1-16,-1-1 0 15,0 2 1-15,0 1-1 16,-1 2 0-16,-1-1 1 15,4 4-1-15,-3-2 0 16,-1 1 1-16,6 3-1 0,-1-1 1 16,4-1-1-16,-2 1 0 15,4 1 1 1,-4 1-1-16,2-2 0 0,-2 1 0 16,-2-3 0-16,1 3 0 15,-5 1 1-15,1 0-1 16,-4 0 0-16,2 0 0 15,-2 1 0-15,0 2 0 16,0-1 1-16,1 0-1 16,4 2 0-16,-3 0 0 15,5 0 1-15,1 0-1 16,1 1 0-16,-2 1 0 16,2-1 0-16,-5 3 0 0,0-1 0 15,-1-3 1-15,-4 2-1 16,1-1 0-16,-5 1 0 15,-1-2 0 1,-1 1 0-16,2-1 0 0,-2 0 0 16,1 0-1-16,7 0 1 15,-1-1 1-15,5-1-1 16,1 0 0-16,3 0 0 16,-2-1 0-16,2 1 0 15,-5-2 1-15,2 2-1 16,-6 0 0-16,-2 2-9 15,-5-1-8-15,-9-1-7 0,-2 2-3 16,-27 7-2-16,23-25-2 16,-26 2 28-16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13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A7CD30-9D28-4667-8F9F-FF2D839AE92D}" emma:medium="tactile" emma:mode="ink">
          <msink:context xmlns:msink="http://schemas.microsoft.com/ink/2010/main" type="inkDrawing" rotatedBoundingBox="11781,6877 25795,8986 25574,10450 11560,8340" semanticType="callout" shapeName="Other">
            <msink:sourceLink direction="with" ref="{723EB7DA-D6AD-49FD-8D22-48A5B27F78FB}"/>
            <msink:sourceLink direction="with" ref="{16AE2F28-71D5-4C6B-A761-30EFCC836316}"/>
          </msink:context>
        </emma:interpretation>
      </emma:emma>
    </inkml:annotationXML>
    <inkml:trace contextRef="#ctx0" brushRef="#br0">0 704 52 0,'22'-13'19'0,"-22"13"-5"16,31-23-4-16,-11 9-4 16,8 1 0-16,5-3-1 15,5 1 1-15,10 3-1 16,7-1-1-16,8 1-1 15,2 3 0-15,5 0 0 16,0 0-1-16,10 0 0 16,-3 0 0-16,-4 0-1 15,-3-2 0-15,0 2-1 16,4 0 1-16,2-2-1 16,2 0 1-16,1-1-1 15,1-3 1-15,3 1-1 0,0-1 0 16,1-1 0-16,-2 2 0 15,-8-2 1-15,-2 1-1 16,-2 1 0-16,2-1 0 16,2-1 0-16,0 2 1 15,2-4-1-15,0 0 1 16,1 2-1-16,-1 0 0 16,2-2 1-16,-6 5-1 15,-9-1 1-15,0 1-1 16,-5 2 0-16,2 0 0 0,-1 4 0 15,4-2 1 1,0 2-1-16,-1 0 0 16,4 0 0-16,-2-1 0 0,-1 3 0 15,-2 0 0-15,-1-1 0 16,-3 3 0-16,-6-1 0 16,3 0 0-16,-5 1 0 15,1 1 0-15,4-2 0 16,4 3 0-16,2-5 0 15,-3 3 0-15,7-1 0 16,-5 0 0-16,3 1 0 0,-5-1 0 16,1-1 0-1,-7 1 0-15,-1-1 0 16,2 1 0-16,-5 1 1 16,2-3-1-16,-6 3 0 15,4-1 0-15,-5 0 1 0,1 1-1 16,0 1 0-16,-1 0 0 15,3 0 1-15,-2 1-1 16,8 1-1 0,-4-2 1-16,5 2 0 0,0 0 0 15,-3 2 0-15,0-2 0 16,-2 1-1-16,3 3 1 16,-3-2 0-16,2 1 0 15,-2 1-1-15,2 1 1 16,-1 1 0-16,5 1-1 15,3 0 1-15,-2 2-1 16,5 0 0-16,-1 2 1 0,5 2-1 16,-3 1 0-16,3 0 1 15,0 1-1-15,-4 1 1 16,1 0-1-16,-6 2 1 16,4 0-1-16,-2 0 1 15,0 2-1-15,3 0 1 16,3 1-1-16,3 3 1 15,0-1-1-15,3 0 1 16,3 3 0-16,-1-1-1 16,6 0 1-16,-6 2 0 15,0-2-1-15,-3-1 1 16,4 1 0-16,1-2 0 16,0 1 0-16,4-3 0 0,-6 3-1 15,6-5 1-15,-6 3 0 16,2 0-2-1,-1 1 1-15,-4-3-1 16,-4 1 1-16,-4 1-1 0,-1 0 1 16,-2-4-1-16,-2 1 1 15,4-1 1-15,-6-3 0 16,6 1-1-16,-4-2 1 16,4-1 0-16,-4-1 0 15,5 1 0-15,1-2 0 16,-2 0 0-16,1-2 0 15,-1 0 0-15,2 0 0 16,-5 1 0-16,1-1-1 16,0 0 1-16,-3 0 1 0,1 2-1 15,0-2 0 1,0 2-1-16,0 2 1 16,2-3-1-16,0 1 1 0,0 0 0 15,0 2-1-15,-2-1 1 16,2 1 0-16,-2-1 0 15,0 1 0-15,0 1 0 16,1 1 0-16,-5-1 0 16,1 1 0-16,3 1 0 15,-4 2 0-15,4-2-1 16,1 4 1-16,6 1 0 16,4 1 0-16,3-1-1 15,5 3 1-15,1-3 0 16,1 1 0-16,3-2-1 15,0-2 1-15,-3 2 0 16,1-2 0-16,2 0 0 0,1 0 0 16,0 0 0-16,3-2 0 15,-3 2 0-15,4 0 1 16,2 0 0-16,0 0-1 16,-6-2 1-16,0 2 0 15,-3-2 0-15,-2 0 0 16,-2 1 0-16,-1-1-1 15,-4-4 0-15,-1 1 0 16,-1 0 1-16,0-1-1 16,0-1 1-16,-2 0 1 15,-1-2 2-15,-5 2 0 16,-2-2 0-16,-1 1 1 16,-2-1-1-16,-3-2 1 0,-1 1-1 15,-2-1-2-15,-3 0-1 16,-2 0 0-16,-1 0 0 15,2-1 0-15,-5 1 0 16,1 0 0-16,0 0 0 16,0 2 0-16,2 0 1 15,-2 0-2-15,0 2 1 16,-2-2-1-16,3 0 0 16,-1 0 0-16,-5 0 1 15,3 0-1-15,-5-2 0 16,3 1 0-16,-2-1 0 15,1-2 1-15,-3 1-1 0,1-3 0 16,2 1 0-16,-1-2 0 16,2-1 1-16,1-1-1 15,-3-1 1-15,1-1-1 16,-1-2 1-16,2 1-1 16,-3-3 0-16,-4 1 0 15,2-4 0-15,-4 2 0 16,1-2 0-16,-5 1 0 15,1-2-2-15,-4 2-4 16,2 1-1-16,-2-2-1 16,0 6-3-16,-18 3-1 15,31-9 0-15,-31 9-3 16,32-6-2-16,-16 4 3 0,2 1 1 16,4-1-1-16,-4-5 0 15,5 1 0 1,1-5-2-16,3-3 13 0,-7-8 3 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02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592B48-7349-46DB-ACE0-E05DE43FAADD}" emma:medium="tactile" emma:mode="ink">
          <msink:context xmlns:msink="http://schemas.microsoft.com/ink/2010/main" type="inkDrawing" rotatedBoundingBox="2362,6254 5811,6315 5810,6378 2361,6316" shapeName="Other"/>
        </emma:interpretation>
      </emma:emma>
    </inkml:annotationXML>
    <inkml:trace contextRef="#ctx0" brushRef="#br0">0 35 21 0,'0'0'10'0,"0"0"0"0,9-16 0 15,-9 16 0-15,0 0 1 16,0 0 2 0,22-6 1-16,-22 6-1 0,25-1 2 15,-8-3-1-15,2 6 1 16,1-8-2-16,6 6-1 15,-7-3-3-15,8 3-1 16,-3-2-3-16,1 0 0 16,-1 2-2-16,3 2-1 15,-4 0 1-15,1 1 0 16,-3-3 2-16,5 4-1 16,-3-2 1-16,4 3 0 15,-3-3-1-15,3 2 0 0,-2-3-1 16,2 3-1-1,-2 0-2-15,4-1 0 16,-4-1 1-16,4 0-1 0,-2 0 0 16,0-1 0-16,2 1 0 15,4-2 0-15,-3 0 0 16,3 0 0-16,3-2 0 16,-2 2 0-16,6-1 0 15,-2-1 0-15,0 0 0 16,0 0 0-16,3 2 0 15,-5 0 0-15,0 0 0 16,-1 0 0-16,-1 0 0 16,0 2 0-16,-3-2 0 15,-1 0 0-15,-2-2 0 16,-1 2 0-16,-2 0 0 16,0 4 0-16,-3-4 0 0,-4-2 0 15,2 4 0-15,-1 0 0 16,0-2 0-16,-1 0 0 15,-2 1 0-15,0-1 0 16,2 0 0-16,0 2 0 16,2 0 0-16,-2-2 0 15,0 2 0-15,2 0 0 16,0-1 0-16,3-1 0 16,3 2 0-16,1 0 0 15,-2-2 0-15,4 2 1 16,0 0-1-16,-2-1 0 15,0 1 0-15,0 0 0 0,-4 0 0 16,2 0 0-16,1-1 0 16,-5 1 0-16,5-2 0 15,-3 2 0-15,2 0 0 16,-1 0 0-16,1-1 0 16,-1 1 1-16,1 0-1 15,2 0 0-15,0 0 0 16,0-1 0-16,2 1 1 15,0-2-1-15,1 0 0 16,1 0 0-16,2-2 0 16,-1 2 0-16,4-1 0 15,4-1 0-15,0 0 0 16,1-2 0-16,1 3 0 0,-1-3 0 16,-1 2 0-16,-1 0 0 15,-1 2 0-15,-3-1 0 16,-3-1 0-16,-3 2 0 15,-2-2 0-15,0 2 0 16,-2 0 0-16,1-2 0 16,-1 2 0-16,-2 0 0 15,3 0 0-15,-3-2 0 16,2 2 0-16,1 0 0 16,-1 0 0-16,0-1 0 15,-1-1 0-15,1 0 0 16,0 0 0-16,-1-1 0 15,-3 3 0-15,-1-2 0 0,0 0 0 16,-4 2 0-16,-16 0 0 16,24 2 0-16,-24-2 0 15,0 0-2 1,16 12-15-16,-16-12-9 0,0 0-7 16,-2 18 2-16,2-18-1 15,0 0-1-15,4 20 1 16,-4-20 2-16,0 0 12 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26.0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5A2091-D6C7-43DA-BED1-581D63F715B6}" emma:medium="tactile" emma:mode="ink">
          <msink:context xmlns:msink="http://schemas.microsoft.com/ink/2010/main" type="inkDrawing" rotatedBoundingBox="5642,6370 6497,6460 6493,6503 5638,6414" shapeName="Other"/>
        </emma:interpretation>
      </emma:emma>
    </inkml:annotationXML>
    <inkml:trace contextRef="#ctx0" brushRef="#br0">0 0 16 0,'25'7'6'0,"-25"-7"-1"16,16 0-2-16,-16 0-1 16,0 0-1-16,20 2 0 15,-20-2 1-15,0 0-2 16,0 0 1-16,0 0-1 16,0 0 1-16,0 0 0 15,0 0-1-15,0 0 1 16,0 0-1-16,16 11 0 15,-16-11 0-15,0 0 2 16,0 0-1-16,0 0 1 16,0 0 1-16,0 0 0 15,20 10 1-15,-20-10 1 16,0 0-1-16,18 8 0 0,-18-8 1 16,20 5 0-16,-20-5 1 15,24 7-1-15,-24-7 0 16,25 5 0-16,-9-3 1 15,2 0 0-15,0 0-1 16,0-2-1-16,2 0 0 16,0 0-1-16,-2 0-1 15,2 0-1-15,-2-2-1 16,-2 2 0-16,-16 0 0 16,29 0 0-16,-29 0 1 15,23 0-1-15,-23 0 0 16,20 0 0-16,-20 0 1 15,17 2-1-15,-17-2 1 0,0 0-1 16,21 2 1-16,-21-2-1 16,16 1 0-16,-16-1 1 15,20 2-1-15,-20-2 1 16,26 2 0-16,-26-2-1 16,28 2 1-16,-11 0 0 15,-1-2 0-15,0 1 0 16,-16-1 0-16,25 4 1 15,-25-4-1-15,22 4 1 16,-22-4 0-16,22 3-1 16,-22-3 0-16,18 4 0 15,-18-4 1-15,20 3-1 16,-20-3 1-16,18 4-1 0,-18-4 1 16,16 2 0-16,-16-2-1 15,16 2 0-15,-16-2 0 16,16 1 0-1,-16-1-1-15,17 2 1 0,-17-2-1 16,16 2 0-16,-16-2 1 16,16 2-1-16,-16-2 0 15,0 0 0-15,16 0 1 16,-16 0-2-16,0 0-2 16,0 0-5-16,0 0-3 15,0 0-5-15,0 0-3 16,0 0-2-16,-25 14-1 0,25-14 0 15,-34 4 3 1,10-4 3-16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0:32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51F485-5426-4ACA-9170-B333A4019553}" emma:medium="tactile" emma:mode="ink">
          <msink:context xmlns:msink="http://schemas.microsoft.com/ink/2010/main" type="inkDrawing" rotatedBoundingBox="5510,6330 25501,6258 25502,6415 5511,6487" shapeName="Other"/>
        </emma:interpretation>
      </emma:emma>
    </inkml:annotationXML>
    <inkml:trace contextRef="#ctx0" brushRef="#br0">36 134 17 0,'0'0'6'16,"0"0"0"-16,-16-13 0 15,16 13-2-15,0 0-1 0,0 0 0 16,-9-18-2-16,9 18 1 16,0 0-2-16,-4-16 1 15,4 16 0-15,0 0 1 16,0 0 0-16,-9-16 0 15,9 16 0-15,0 0 1 16,0 0 2-16,0 0-1 16,0 0 1-16,0 0 0 15,0 0 2-15,0 0 1 16,0 0 2-16,0 0 0 16,24 9 1-16,-24-9-1 15,21 5 0-15,-21-5 1 16,27 6-2-16,-27-6-1 0,31 3-1 15,-31-3-1-15,32 2 0 16,-32-2-1-16,28 4 0 16,-28-4 0-16,27 3-1 15,-27-3-1-15,28 4 1 16,-28-4 0-16,28 4 1 16,-28-4 2-16,30 3-2 15,-12-3 1-15,2 2-1 16,-4 0-1-16,4 0-4 15,-4-1 0-15,4 3 0 16,0-1 0-16,-2-1 0 16,0 2 0-16,0-2 0 15,2-1 0-15,-2 1 0 0,4 0 0 16,-2-2 0-16,-1 2 0 16,1-2 0-16,0 0 0 15,0 0 0-15,-2 0 0 16,2 0 0-16,0-2 0 15,1 2 0-15,-1-2 0 16,2 2 0-16,0 0 0 16,1 2 0-16,-1-2 0 15,1 0 0-15,2 0 0 16,-1 0 0-16,1 0 0 16,0 0 0-16,1-2 0 15,-1 0 0-15,0 1 0 0,-1-1 0 16,1-2 0-16,2 4 0 15,-2-3 0-15,4-1 0 16,0 1 0 0,2-1 0-16,3 2 0 15,2-3 0-15,0 1 0 0,2 1 0 16,0-1 0-16,-2 2 0 16,2-1 0-16,-4-1 0 15,0 2 0-15,-1 0 0 16,-2 1 0-16,-1 2 0 15,1-2 0-15,0 1 0 16,-3 0 0-16,1-2 0 16,2 0 0-16,-2 0 0 0,0-1 0 15,0-3 0-15,0 4 0 16,-1-1 0 0,-1-1 0-16,2 1 0 15,0-1 0-15,2 2 0 0,-2 0 0 16,-2 2 0-16,2-1 0 15,0-1 0-15,-2 2 0 16,0 0 0-16,0 0 0 16,-2 0 0-16,-2 0 0 15,3 0 0-15,-3 2 0 16,1-1 0-16,-1 1 0 16,2 0 0-16,-3 0 0 15,1-2 0-15,1 2 0 0,-1 1 0 16,1-1 0-1,-1 0 0-15,-1-2 0 16,0 0 0-16,1 0 0 16,1 0 0-16,-1 0 0 0,-1-4 0 15,-1 2 0-15,3 2 0 16,-3 0 0-16,1-1 0 16,2-1 0-16,-1 0 0 15,-1 0 0-15,1-1 0 16,1 1 0-16,1 0 0 15,2-2 0-15,0 3 0 16,0-1 0-16,0 0 0 16,2 0 0-16,0 2 0 15,0-3 0-15,0 1 0 16,-2 0 0-16,0 0 0 16,-2 0 0-16,0 2 0 15,-1-1 0-15,-1 1 0 0,1 1 0 16,-3 1 0-16,-1 0 0 15,2-2 0-15,-1 2 0 16,-1 1 0-16,2 1 0 16,0-2 0-16,-3 1 0 15,3 3 0-15,0-3 0 16,-1 1 0-16,1 1 0 16,0-3 0-16,1 2 0 15,1-2 0-15,-1-1 0 16,0 1 0-16,1 0 0 15,-1-2 0-15,4 2 0 16,2 0 0-16,-2-2 0 16,0 0 0-16,2 0 0 0,-2 0 0 15,4 0 0-15,-4 1 0 16,-2 1 0-16,1-2 0 16,-3 2 0-16,1-2 0 15,-3 2 0-15,1-2 0 16,-4 0 0-16,2 0 0 15,-2-2 0-15,0 2 0 16,0 0 0-16,-18 0 0 16,31 2 0-16,-13-4 0 15,-2 2 0-15,-16 0 0 16,31 0 0-16,-31 0 0 16,28 0 0-16,-11-2 0 15,-17 2 0-15,27-2 0 0,-27 2 0 16,29 0 0-16,-29 0 0 15,27-1 0 1,-27 1 0-16,27-2 0 16,-27 2 0-16,29 0 0 0,-13 2 0 15,-16-2 0-15,31-2 0 16,-15 2 0-16,0 0 0 16,0 0 0-16,0 0 0 15,3 0 0-15,-3-2 0 16,2 2 0-16,2 0 0 15,-1 0 0-15,1 0 0 16,0 0 0-16,2-2 0 0,0 4 0 16,1-2 0-16,-1 0 0 15,-1 0 0 1,1 2 0-16,-2-2 0 16,1-2 0-16,-1 4 0 0,0-2 0 15,2 0 0-15,-2 2 0 16,-1-2 0-16,3 0 0 15,0 1 0-15,1-1 0 16,-1 0 0-16,1 0 0 16,3 0 0-16,-3-1 0 15,2 1 0-15,-1 0 0 16,-1-2 0-16,1 2 0 16,-1 0 0-16,-1-2 0 15,-2 0 0-15,0 2 0 16,-2-2 0-16,1 2 0 15,-1-1 0-15,2 2 0 16,0-1 0-16,2 0 0 0,-1-1 0 16,3 1 0-16,1 0 0 15,2-2 0-15,0 0 0 16,2 0 0-16,2 2 0 16,1-2 0-16,3 2 0 15,-1-1 0-15,0-1 0 16,0 0 0-16,3 0 0 15,-5 0 0-15,2 2 0 16,-1-1 0-16,-3-1 0 0,1 2 0 16,0 0 0-16,-4 0 0 15,0 2 0-15,0-2 0 16,0 0 0 0,-2 1 0-16,1-1 0 0,-3 2 0 15,-1-2 0-15,1 2 0 16,-1-2 0-16,-2 0 0 15,1 2 0-15,1-2 0 16,1 2 0-16,5-2 0 16,0-2 0-16,1 2 0 15,2 0 0-15,3 0 0 16,-1 0 0-16,1 0 0 16,0-2 0-16,-3 2 0 0,0 0 0 15,-1-2 0 1,-1 2 0-16,0 2 0 15,-2-4 0-15,2 2 0 16,-2 2 0-16,0-2 0 0,0-2 0 16,0 2 0-16,0 0 0 15,-1-2 0-15,-3 4 0 16,0-2 0-16,1-2 0 16,-1 2 0-16,1 2 0 15,-3 0 0-15,1 0 0 16,0-4 0-16,1 4 0 15,1-2 0-15,-1 0 0 16,1 0 0-16,1 2 0 16,2-2 0-16,0 1 0 15,0 1 0-15,2-2 0 16,-2 2 0-16,2 0 0 16,-2-2 0-16,0-2 0 0,0 4 0 15,0-2 0-15,0 0 0 16,2 0 0-16,-4 2 0 15,2-2 0-15,2 0 0 16,-2 0 0-16,0 0 0 16,2 0 0-16,-2 1 0 15,-1-1 0-15,1-3 0 16,-2 5 0-16,2-2 0 16,-4 1 0-16,3-1 0 15,-3 0 0-15,2 0 0 16,-1 0 0-16,-1 0 0 15,3 0 0-15,-3 2 0 0,2-2 0 16,4 0 0-16,-2 0 0 16,0 2 0-1,2-2 0-15,-2 0 0 16,2 0 0-16,0 0 0 16,-2-2 0-16,2 2 0 0,-2 0 0 15,0 0 0-15,0 0 0 16,4 4 0-16,-2-4 0 15,0 0 0-15,1 0 0 16,1 0 0-16,-2 0 0 16,1 0 0-16,1 0 0 15,-2-2 0-15,-2 2 0 16,2 0 0-16,-2 0 0 16,-4 0 0-16,5-2 0 0,-3 2 0 15,-2-2 0 1,3 1 0-16,-1 1 0 15,-2-2 0-15,4 2 0 0,-3 0 0 16,-1 2 0-16,2-2 0 16,3 1 0-16,-3-1 0 15,0 0 0-15,0 0 0 16,2 2 0-16,0-2 0 16,4 0 0-16,-4 2 0 15,0 0 0-15,0-2 0 16,0 2 0-16,2-2 0 15,-2 0 0-15,-1 0 0 16,-1 1 0-16,2-1 0 16,-2 0 0-16,2 2 0 15,-3 0 0-15,1-2 0 16,-2 0 0-16,-1 0 0 0,2 2 0 16,-3-2 0-16,3 2 0 15,-4-4 0-15,1 4 0 16,3-2 0-16,1 0 0 15,0 0 0-15,2 0 0 16,0 0 0-16,2 0 0 16,-2 0 0-16,4 0 0 15,-4 0 0-15,2 0 0 16,0 0 0-16,-4 0 0 16,2-2 0-16,0 2 0 15,2 2 0-15,-2-2 0 16,4 0 0-16,-4 0 0 15,0 0 0-15,2 0 0 0,-2 0 0 16,-2 0 0-16,0 0 0 16,4-2 0-16,-2 2 0 15,2-2 0-15,-2 0 0 16,-2 0 0-16,4 1 0 16,-2-3 0-16,0 4 0 15,-1-2 0-15,1 0 0 16,-2 1 0-16,0 1 0 15,4-2 0-15,-2 0 0 16,0 0 0-16,0 0 0 16,-1 2 0-16,-1-1 0 15,-2 1 0-15,3-2 0 16,-3 2 0-16,-1 0 0 0,-1 0 0 16,1-4 0-16,0 2 0 15,-1 2 0-15,1 0 0 16,0-1 0-16,-1 2 0 15,1-2 0-15,0 1 0 16,-1 0 0-16,1 0 0 16,-2 0 0-16,0 0 0 15,-1 0 0-15,3-2 0 16,-2 2 0-16,3-2 0 16,-3 2 0-16,2-2 0 15,0 0 0-15,-1 1 0 16,3-1 0-16,-4 0 0 0,3 0 0 15,-3 0 0-15,3 1 0 16,-1-1 0 0,0 2 0-16,-1-2 0 0,1 2 0 15,1-2 0 1,3 2 0-16,-3-2 0 0,2 2 0 16,1 0 0-16,-3-3 0 15,4 1 0-15,-2 2 0 16,2-2 0-16,-3 2 0 15,3-2 0-15,0-1 0 16,0 1 0-16,0 2 0 16,2 0 0-16,-2-2 0 15,0 4 0-15,2-4 0 0,-2 2 0 16,2 4 0-16,-4-4 0 16,2 0 0-16,-5 0 0 15,1 0 0 1,3 0 0-16,-3 0 0 0,-1 0 0 15,1-2 0-15,-1 0 0 16,3 2 0-16,0 0 0 16,1 0 0-16,-1 0 0 15,-2 0 0-15,3-2 0 16,-1 4 0-16,2-2 0 16,-4 0 0-16,3 0 0 15,1 0 0-15,0 2 0 16,2-2 0-16,0 0 0 0,-1 0 0 15,0 0 0 1,4-2 0-16,-3 2 0 16,3 0 0-16,-1 2 0 15,0-2 0-15,-2 0 0 0,1 2 0 16,3 0 0-16,-4-1 0 16,3 1 0-16,-1-2 0 15,-1 2 0-15,3 0 0 16,1-2 0-16,-1-2 0 15,3 4 0-15,-2-2 0 16,2 2 0-16,2-2 0 16,0 0 0-16,0 0 0 15,0 0 0-15,1 0 0 0,1 0 0 16,-2 0 0 0,2-2 0-16,-2 4 0 15,-1-2 0-15,1 0 0 16,-3 0 0-16,-1 0 0 0,0 0 0 15,-1 0 0-15,1 0 0 16,-3 0 0-16,1 0 0 16,1 0 0-16,-1-2 0 15,2 2 0-15,1-2 0 16,1 0 0-16,0 2 0 16,2-2 0-16,0 2 0 15,1-1 0-15,3 1 0 16,1 0 0-16,-1-2 0 0,1 2 0 15,0 0 0 1,-1-2 0-16,1 0 0 16,-1 2 0-16,-1-2 0 15,-1 2 0-15,1-1 0 0,1 1 0 16,-1 0 0-16,-1-2 0 16,3 0 0-16,-1 0 0 15,1 0 0-15,0-1 0 16,1 1 0-16,1-2 0 15,2 3 0-15,1 1 0 16,1-2 0-16,3 4 0 16,1-2 0-16,-1 1 0 15,0 1 0-15,1 0 0 16,-3 0 0-16,-3 0 0 16,-2-2 0-16,-3 1 0 15,-1 1 0-15,-5 0 0 16,-1 0 0-16,-5 0 0 0,-3-1 0 15,2-1 0-15,-3 2 0 16,-5-2 0-16,-1 0 0 16,0 2 0-16,0-2 0 15,0 0 0-15,-1 2 0 16,-2-2 0-16,1 0 0 16,0 2 0-16,0-2 0 15,0 0 0-15,2 0 0 16,-2 1 0-16,2-2 0 15,1 1 0-15,-1 0 0 16,4 0 0-16,-1-2 0 16,1 0 0-16,-1 0 0 0,0-1 0 15,-1 3 0-15,2-2 0 16,1 0 0-16,-4 0 0 16,-1 0 0-16,2 2 0 15,0-1 0-15,1 1 0 16,-1 0 0-16,1 0 0 15,-1 0 0-15,1 0 0 16,1 1 0-16,-3-1 0 16,6 2 0-16,-1-2 0 15,-1 0 0-15,-2 0 0 16,5 0 0-16,-1 2 0 16,0-2 0-16,2-2 0 15,-2 2 0-15,1 2 0 0,1 0 0 16,2-2 0-16,0 2 0 15,1-1 0 1,1-1 0-16,-1 4 0 16,2-4 0-16,1-2 0 0,-1 2 0 15,4 2 0-15,-2-2 0 16,-2 0 0-16,2 2 0 16,0-4 0-16,-1 4 0 15,-1 0 0-15,-2-1 0 16,-1 3 0-16,-2-2 0 15,-2 0 0-15,2-1 0 16,-4 3 0-16,0-4 0 16,-1 2 0-16,3-2 0 15,-2 0 0-15,-1 0 0 16,1 0 0-16,0 2 0 16,0-2 0-16,3 1 0 15,-1 1 0-15,0-2 0 0,0 2 0 16,2-2 0-16,-1 2 0 15,0-2 0-15,-1 0 0 16,2 2 0-16,-2-2 0 16,1 0 0-16,1 1 0 15,2-1 0-15,-2 0 0 16,3 2 0-16,1-2 0 16,-3-2 0-16,1 2 0 15,0 0 0-15,0-1 0 16,-3 1 0-16,3-2 0 15,-4 0 0-15,0 0 0 16,2 2 0-16,-2-3 0 16,2 3 0-16,-2 0 0 0,2 0 0 15,-2 0 0-15,-2 0 0 16,4 1 0-16,-2 1 0 16,2 2 0-16,-2-1 0 15,0-1 0-15,-2 0 0 16,4 0 0-16,0 1 0 15,-2-1 0-15,0 0 0 16,2-4 0-16,-2 4 0 16,0-2 0-16,2 2 0 15,0-2 0-15,-2 2 0 16,4-2 0-16,-2 1 0 16,-4-1 0-16,4 2 0 15,-2 0 0-15,-4 0 0 0,1-2 0 16,-1 2 0-16,-1-1 0 15,-2 1 0-15,0 0 0 16,-4 0 0-16,2 0 0 16,2-1 0-16,-2-1 0 15,-2 0 0-15,0 0 0 16,1 0 0-16,1 2 0 16,1 0 0-16,-1-2 0 15,2-2 0-15,-3 2 0 16,1 2 0-16,1-4 0 15,-1 2 0-15,2 0 0 16,-3 0 0-16,1 0 0 0,-2 0 0 16,0 0 0-16,-16 0 0 15,31 2 0-15,-31-2 0 16,20 4 0-16,-20-4 0 16,0 0 0-16,19 5 0 15,-19-5 0-15,0 0 0 16,0 0 0-16,0 0 0 15,0 0 0-15,4 25-19 16,-4-25-14-16,0 0 0 16,0 0-1-16,0 0-2 15,0 0-2-15,22 4 1 16,3-11 13-16,9-11 24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20.8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C06DF5-0003-4F19-9448-392B151AA291}" emma:medium="tactile" emma:mode="ink">
          <msink:context xmlns:msink="http://schemas.microsoft.com/ink/2010/main" type="inkDrawing" rotatedBoundingBox="2955,9033 5418,4566 5491,4606 3028,9073" semanticType="callout" shapeName="Other">
            <msink:sourceLink direction="with" ref="{F493D8BA-BC5A-4586-AF62-30313C7575DC}"/>
          </msink:context>
        </emma:interpretation>
      </emma:emma>
    </inkml:annotationXML>
    <inkml:trace contextRef="#ctx0" brushRef="#br0">2475-12 60 0,'0'0'20'16,"0"0"2"-16,0 0 2 16,0 0-2-16,-23-1-1 15,23 1-1-15,0 0-3 0,-15 19-2 16,15-19-1-16,-9 17-3 15,9-17-3-15,-12 25-7 16,6-7-1-16,-3 2 0 16,0 3 0-16,-3 2 0 15,-3 6 0-15,-1-1 0 16,0 6 0-16,-4 2 0 16,-4 2 0-16,-1 5 0 15,-4 1 0-15,-1 3 0 16,-3 0 0-16,-1 3 0 15,-4 4 0-15,-2-1 0 16,2 3 0-16,-1 1 0 16,-1 1 0-16,-2 3 0 0,3 0 0 15,-1 0 0-15,4-2 0 16,-2 0 0-16,4-3 0 16,0 3-1-16,1-4 1 15,2-1 0-15,1 2-1 16,-1-1 0-16,2-1 0 15,-2 2 1-15,3-1-1 16,-3-3 1-16,0 2-1 16,2 1 1-16,-1-1 0 15,-1 0 0-15,-1 0-1 16,-1-2 1-16,1 0-1 16,-1 3 1-16,1-3 0 15,-3 2-1-15,3 2 1 0,1-1 0 16,2 3-1-16,0-3 1 15,1 3 0-15,2-3-1 16,1 1 1-16,0-4 0 16,0 0 1-16,1 0-2 15,1-4 2-15,-1 2-1 16,-1-3 1-16,1-1-2 16,1-1 2-16,-2 4-1 15,-1-5-1-15,3-1 2 16,-2 2-2-16,-1-2 2 15,1 2-1-15,0-2-1 16,0 2 0-16,-1-2 0 0,1 0 1 16,0-2-1-16,-2 2 0 15,2-6 1-15,1-1-1 16,1 0 1 0,-1-4 0-16,1 0 0 0,1-5 0 15,2 2 1-15,0-3-1 16,4 3 0-16,0 0 0 15,0 1 1-15,1 0-1 16,1 1 1-16,1-1-1 16,-1-1 1-16,1 1-1 15,0-1 1-15,3-2-1 16,-1-2 0-16,2 0 1 16,0-2-1-16,0-2 0 0,2-1 1 15,-1-3-1-15,1-2 1 16,7-17-1-1,-13 27 1-15,13-27-1 0,-10 19 0 16,10-19 0-16,0 0 0 16,-11 18-1-16,11-18-1 15,0 0-1-15,0 0-12 16,-7-18-8-16,5 0-8 16,5 2-5-16,-1-7-3 15,5 1-3-15,1-1 0 16,-1-2 28-16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0.7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9E81EE-49E4-4703-AAA8-4EA6749CA841}" emma:medium="tactile" emma:mode="ink">
          <msink:context xmlns:msink="http://schemas.microsoft.com/ink/2010/main" type="inkDrawing"/>
        </emma:interpretation>
      </emma:emma>
    </inkml:annotationXML>
    <inkml:trace contextRef="#ctx0" brushRef="#br0">4975-954 1 0,'0'0'1'0,"11"17"0"15,-11-17 1-15,0 0-1 16,4 19 0-16,-4-19 0 16,0 0 1-16,-7 18 0 15,7-18-1-15,0 0 0 16,0 0 0-16,-13 17 1 0,13-17-1 15,0 0-2-15,0 0-1 16,0 0 3-16,0 0 0 16,0 0 1-16,0 0 1 15,-16 7 0-15,16-7 3 16,0 0 1-16,0 0 1 16,-18-4-2-16,18 4 0 15,0 0-1-15,-17-5 0 16,17 5 1-16,0 0-1 15,-16-9 1-15,16 9-1 16,0 0 0-16,-16-13 1 16,16 13-1-16,0 0 1 15,-16-16-1-15,16 16-1 0,0 0 1 16,-24-23-1 0,24 23 0-16,-21-17 1 15,21 17-1-15,-26-12-1 16,26 12 1-16,-29-9-1 0,29 9 0 15,-28-2-1-15,28 2 0 16,-26 6-1-16,26-6 0 16,-21 10 0-16,21-10 0 15,-17 20-1-15,17-20 1 16,-7 20 1-16,7-20 1 16,2 20 1-16,-2-20 2 15,0 0 0-15,27 19 2 16,-27-19 0-16,29 2 0 0,-29-2 0 15,34-7-2 1,-34 7-1-16,33-14-1 16,-33 14-1-16,27-22-1 15,-27 22-1-15,18-29-1 0,-18 29 0 16,3-30-1-16,-6 12 2 16,-3 0-2-16,-3 0-1 15,-1 0 0-15,-1 2 0 16,0-1 0-16,11 17 0 15,-22-23 2-15,22 23-2 16,-20-11 1-16,20 11 0 16,0 0 1-16,-16 2-1 15,16-2 1-15,0 0 1 16,-12 25-1-16,12-25 1 16,0 22 0-16,0-22 0 15,7 25 0-15,-7-25 1 0,14 23 0 16,-14-23-1-16,24 13 1 15,-24-13 0-15,27 7-1 16,-27-7 1-16,21-2 0 16,-21 2-1-16,18-9 1 15,-18 9-1-15,0 0-1 16,8-25-1-16,-8 25 0 16,-4-20 0-16,4 20-1 15,-13-19-1-15,13 19 0 16,-18-17 0-16,18 17 1 15,-23-5 0-15,23 5 1 16,-24 4 1-16,24-4 1 16,-18 16-1-16,18-16 1 0,-12 23 0 15,12-23 0-15,2 25 1 16,-2-25-1-16,12 26 0 16,-12-26 0-1,18 18 0-15,-18-18 1 0,24 9-1 16,-24-9 1-16,20 1-1 15,-20-1 1-15,16-9 0 16,-16 9 0-16,0 0-1 16,9-19 1-16,-9 19 0 15,2-20-1-15,-2 20-1 16,-11-22 0-16,11 22-1 16,-20-23 0-16,4 12-1 15,-1 0 0-15,-4 8 0 0,-1-1 0 16,1 6 2-16,-1 3 0 15,4 8 1-15,0 1-1 16,7 4 0 0,4 2 0-16,3 0 0 0,4 1 0 15,6-1 0-15,3-4-1 16,-9-16-1-16,18 24-7 16,-18-24-6-16,19 10-7 15,-19-10-5-15,0 0 1 16,19-10 0-16,-19 10-1 15,7-26-1-15,-4 10 7 16,10-7 5-16,5-2 4 16,11-6 4-16,11 1 3 0,16-5 5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23.2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957F68-1C37-45F7-81C3-835EBBD0F9E3}" emma:medium="tactile" emma:mode="ink">
          <msink:context xmlns:msink="http://schemas.microsoft.com/ink/2010/main" type="inkDrawing"/>
        </emma:interpretation>
      </emma:emma>
    </inkml:annotationXML>
    <inkml:trace contextRef="#ctx0" brushRef="#br0">275 306 1 0,'16'0'1'0,"-16"0"-1"0,0 0 1 16,0 0 0-16,0 0-1 15,0 0 1-15,14-16-1 16,-14 16 1-16,0 0-1 16,0 0 0-16,0 0 0 15,-3-18 0-15,3 18 0 16,0 0 0-16,3-20 0 15,-3 20 0-15,6-16 1 16,-6 16-1-16,9-20 0 16,-9 20 0-16,9-23 0 15,-9 23 0-15,5-24-1 16,-5 24 1-16,7-23 1 16,-7 23-1-16,8-25 1 0,-8 25-1 15,5-17 1-15,-5 17-1 16,0 0 1-1,7-16 0-15,-7 16-1 0,0 0 1 16,0 0-1-16,0 0 1 16,0 0-1-16,0 0 1 15,11 24-1-15,-11-24 0 16,-4 18 1-16,4-18-1 16,-1 23 0-16,1-23 0 15,-6 27 0-15,6-27 0 16,-2 29-1-16,2-13 1 15,0-16 0-15,-3 27-1 16,3-27 1-16,0 22 0 0,0-22-1 16,0 16 1-1,0-16 0-15,0 0 0 16,0 0-1-16,0 0 1 16,0 0 0-16,0 0 0 0,0 0 0 15,0 0 0-15,0 0 0 16,-6-20 0-16,6 20 0 15,2-18 1-15,-2 18-1 16,4-18 0-16,-4 18 0 16,0-23 0-16,0 23 1 15,-4-24-1-15,4 24 0 16,-5-25 0-16,5 25 0 16,-9-22 1-16,9 22-1 15,-11-19 0-15,11 19-1 16,0 0 1-16,-22-22 0 15,22 22 0-15,0 0-1 0,-21-11 1 16,21 11 0-16,-18-5 0 16,18 5 0-16,-19-4 0 15,19 4 1-15,-18 0-1 16,18 0 1-16,-16 0 0 16,16 0-1-16,0 0 2 15,-18 6-3-15,18-6-1 16,0 0 2-16,0 0 0 15,0 0 2-15,0 0 0 16,0 0 1-16,0 0 1 16,0 0 1-16,0 0 3 15,0 0-1-15,0 0-1 16,0 0 1-16,0 0-1 0,0 0 0 16,6-16 0-16,-6 16-2 15,0 0 1-15,0 0-1 16,0 0-1-16,0 0 0 15,0 0-1-15,0 0 1 16,-20 12 1-16,20-12-1 16,-13 20 0-16,13-20 1 15,-13 25 2-15,8-7-1 16,3-2 2-16,0 0 0 16,2-16 0-16,11 29 2 15,-11-29 0-15,27 20-1 16,-27-20-2-16,31 5 0 15,-31-5-1-15,34-7-2 0,-34 7 0 16,22-14-3-16,-22 14 0 16,5-22-1-16,-5 22 1 15,-1-25 0-15,1 25-2 16,-20-25 1-16,20 25-1 16,-20-24 1-16,20 24 0 15,-27-14 0-15,27 14 0 16,-31-5 1-16,13 5-1 15,2 1 1-15,-4 3 0 16,4 5-1-16,-2-4 1 16,18-5 0-16,-26 20 0 15,26-20 0-15,-14 24 1 16,14-24 0-16,0 21 1 0,0-21 0 16,0 0 1-16,20 20 2 15,-20-20-1 1,20 4 1-16,-20-4 0 15,21-9 0-15,-21 9-1 0,17-13 0 16,-17 13-1-16,9-20-1 16,-9 20-1-16,0-23 0 15,0 23-1-15,-11-25 0 16,11 25-1-16,-18-26 0 16,18 26 0-16,-22-14-1 15,22 14 1-15,-27-3-1 16,27 3 1-16,-27 10 1 15,27-10-1-15,-23 22 2 0,23-22 0 16,-8 25 1-16,8-25 0 16,11 23 1-1,-11-23 0-15,29 11 0 16,-29-11 0-16,32 2-2 0,-32-2-1 16,26-13-3-16,-26 13-5 15,11-23-4-15,-11 23-3 16,-9-25-4-16,9 25-2 15,-24-23-2-15,24 23-2 16,-32-13 2-16,15 8 4 16,17 5 2-16,0 0 3 15,0 0 2-15,4-22 1 0,23 13 2 16,7-4 3-16,15-3 4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31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C11D7B-C87F-4710-AE1E-A587378087A3}" emma:medium="tactile" emma:mode="ink">
          <msink:context xmlns:msink="http://schemas.microsoft.com/ink/2010/main" type="inkDrawing" rotatedBoundingBox="2679,3402 25643,2896 25695,5257 2731,5763" shapeName="Other"/>
        </emma:interpretation>
      </emma:emma>
    </inkml:annotationXML>
    <inkml:trace contextRef="#ctx0" brushRef="#br0">-13 204 17 0,'7'-17'5'16,"-7"17"1"-16,0 0-3 0,0 0 1 16,-7-18 0-16,7 18 0 15,0 0 0-15,0 0 1 16,-5-18-1-16,5 18 0 16,0 0 1-16,0 0-1 15,0-16-1-15,0 16 1 16,0 0 0-16,0 0 1 15,5-16 0-15,-5 16 0 16,0 0 0-16,0 0 1 16,16-20-1-16,-16 20 1 15,0 0-1-15,20-12 0 16,-20 12 0-16,17-9-1 16,-17 9 0-16,19-11 1 0,-19 11-1 15,24-9 0 1,-24 9 1-16,27-7-1 0,-9 5 0 15,-18 2-1 1,29-4 1-16,-29 4-1 0,30-3 1 16,-30 3-1-16,33-4 0 15,-17 2-1-15,2 2 1 16,0-2-2-16,0 4 1 16,0-2-1-16,0 2 0 15,2-2 0-15,0 2 0 16,2 1-1-16,1-1 1 15,1 2 0-15,3-2-1 16,2 1 1-16,1 1-1 0,1-2 0 16,1 1 1-16,3-3 0 15,1 4-1 1,2-2 1-16,-2 1 0 16,0-1 0-16,0 2 0 0,0-1 0 15,-2 1 1-15,-1-1-1 16,1 3 1-16,-1-3-1 15,-1-1 1-15,-1 2 0 16,1 1 0-16,-3-1 0 16,2 1 0-16,-2 1-1 15,0-1 1-15,-2 0-1 16,1 1 0-16,1-1 1 0,-2 1-1 16,-1-1 0-16,1 2 0 15,3-1-1 1,-1 1 1-16,0-2 0 15,2 4-1-15,-2-2 1 16,0 1 0-16,1 2-1 0,-1-1 1 16,-2 2 0-16,0-2 0 15,0 2 0-15,0 2 0 16,-1-1 1-16,1-1-1 16,0 0 0-16,0 0 1 15,2-1-1-15,0-1 1 16,-2 0-2-16,2 0 1 15,-1 0-1-15,3 0 0 16,-4-1 1-16,4-1-1 16,-4 0-1-16,2 0 1 15,0 0 0-15,-2-1 0 16,0 3 0-16,2-2 1 0,1 0-1 16,-1 2 0-16,2 0 0 15,1-2 0-15,-1 2 0 16,1 2 0-16,3-2 0 15,-3 0 0-15,1 0-1 16,-3 0 2-16,5 2-2 16,-5-2 1-16,3 2 0 15,-1-2 0-15,1-2 1 16,-1 4-2-16,-1-4 1 16,-2-2 1-16,0 2-1 15,0-3 1-15,-2 1-1 16,1 1 0-16,0-1 0 15,-1 1 0-15,0-3 0 0,2 3 0 16,-1 1 0-16,3-2 0 16,0 1 0-16,-1 1 0 15,5-2 0-15,-1 1 0 16,0-1 0-16,2 2 0 16,-1 0 0-16,-1 1 0 15,-2-1 0-15,1 0 0 16,-2 2 0-16,-3-2 0 15,0 2 0-15,-1 0 0 16,-4-2 0-16,1 1 0 16,1-1 0-16,-2 0 0 15,-1 0 0-15,0 0 0 16,-3 1 0-16,1-3 0 0,-2 0 0 16,0 1 0-16,-1 1 0 15,-17-7 0 1,30 13 0-16,-14-6 0 0,1-2 0 15,-17-5 0-15,29 13 0 16,-29-13 0-16,28 12 0 16,-28-12 0-16,28 11 0 15,-28-11 0-15,25 11 0 16,-25-11 0-16,25 13 0 16,-25-13 0-16,29 14 0 15,-13-9 0-15,-16-5 0 16,29 13 0-16,-13-8 0 15,1 3 0-15,1-3 0 16,-18-5 0-16,30 13 0 0,-14-6 0 16,-16-7 0-1,33 14 0-15,-17-8 0 16,0 1 0-16,1-2 0 0,1 2 0 16,0 1 0-16,0-1 0 15,2 0 0-15,-2 2 0 16,2-4 0-16,-2 4 0 15,1-2 0-15,-2 1 0 16,3-1 0-16,-2 2 0 16,0 0 0-16,0 0 0 15,0 0 0-15,0 0 0 16,0 2 0-16,0-1 0 16,-2-1 0-16,2 2 0 0,-18-11 0 15,31 16 0 1,-15-5 0-16,-16-11 0 15,31 18 0-15,-15-9 0 0,-16-9 0 16,31 20 0-16,-15-11 0 16,-16-9 0-16,31 22 0 15,-15-12 0-15,0 3 0 16,0-2 0-16,1-2 0 16,-1 2 0-16,0-1 0 15,0 1 0-15,0-2 0 16,1 2 0-16,-1-2 0 15,2 0 0-15,2 4 0 16,0-4 0-16,0 1 0 16,1 3 0-16,3-2-1 15,-3 0 1-15,1-1 0 0,0-1 0 16,-1 2 0-16,1-2 0 16,0 0 0-16,1 0 0 15,0 0 0-15,1 0 0 16,-1 2 0-16,3 0 0 15,1-1 0-15,-2 1 1 16,2 0-1-16,0 2 0 16,0-3 0-16,-2 1 0 15,3 0 0-15,-3-2 0 0,0 0 0 16,-2 0 0 0,3 0 0-16,-1 0 0 15,0-2 0-15,4 2 0 16,-2 0 0-16,4-2 0 0,-2 2 0 15,1 0 0-15,3-1 0 16,-2-1 0-16,-1 0 0 16,1 0 0-16,0-1 0 15,-1 1 0-15,-1-2 0 16,0 2 0-16,2-1 0 16,-2-1 0-16,-1 2 0 15,1 1 0-15,2-1 0 16,-2 0 0-16,0 0 0 15,0 0 0-15,-1-1 0 16,1 1 0-16,0-2 0 16,2 1 0-16,-4-3 0 15,4 3 0-15,-4-3 0 0,2 3 0 16,-1-1 0-16,0-1 0 16,-1 1 0-16,-2 2 0 15,2-1 0-15,-2-1 0 16,0 1 0-16,2-1 0 15,-1 2 0-15,-3-1 0 16,1 1 0-16,-3-2 0 16,3 2 0-16,-3 2 0 15,1-1 0-15,-2 1 0 16,2 0 0-16,-1 0 0 16,3 0 0-16,-1 0 0 15,1 0 0-15,1-2 0 16,-2 0 0-16,3 0 0 0,-1-1 0 15,0-1 0-15,0 2 0 16,-1 0 0 0,1 2 0-16,-1-2 0 15,-1-1 0-15,0 1 0 0,3 2 0 16,-1-2 0-16,0 2 0 16,2-2 0-16,0 2 0 15,-1 0 0-15,1 2 0 16,0-2 0-16,2-2 0 15,-2 4 0-15,2-4 0 16,-1 1 0-16,0-1 0 16,2-2 0-16,-1 1 0 15,0-3 0-15,0 1 0 0,-2-1 0 16,0-1 0 0,0 2 0-16,0-2 0 15,0-1 0-15,0-1 0 16,-2 2 0-16,1-2 0 0,-1 0 0 15,0 0 0-15,1 0 0 16,-3-2 0-16,2 2 0 16,0-1 0-16,-1 1 0 15,1 0 0-15,-1-4 0 16,-1 4 0-16,2 0 0 16,-1 0 0-16,-2 0 0 15,-1 0 0-15,3 0 0 0,-1 0 0 16,1 2 0-16,3-4 0 15,-2 2 0 1,2 0 0-16,2-2 0 16,1 2 0-16,-1 0 0 15,2 0 0-15,0-2 0 0,-2 2 0 16,-1-1 0-16,1 1 0 16,0-2 0-16,-2 0 0 15,0 0 0-15,0 0 0 16,-1 1 0-16,1-1 0 15,0-2 0-15,-2 2 0 16,2-1 0-16,-2 1 0 16,2 0 0-16,0-1 0 15,1 1 0-15,-3 0 0 16,2 0 0-16,0 0 0 16,0 1 0-16,0-1 0 15,0 0 0-15,4 0 0 0,0 2 0 16,1-2 0-16,0 1 0 15,1-1 0-15,3 0 0 16,0 0 0-16,0 0 0 16,0-1 0-16,2-1 0 15,-2-1 0-15,2 3 0 16,0-3 0-16,0 1 0 16,-2 0 0-16,2-1 0 15,0 1 0-15,-2 3 0 16,2-5 0-16,0 3 0 15,0-3 0-15,-2-1 0 16,3 2 0-16,1-1 0 16,0 1 0-16,-2-2 0 0,3 1 0 15,-3 1 0-15,2 1 0 16,-2 1 0-16,0-3 0 16,-1 1 0-16,1 1 0 15,-2-1 0-15,1 0 0 16,-1-1 0-16,-2 1 0 15,2 1 0-15,-4-3 0 16,1 3 0-16,-2-1 0 16,1 1 0-16,-1 1 0 15,-2-4 0-15,1 3 0 16,-3-1 0-16,2 3 0 16,-2-2 0-16,4 1 0 15,-4-1 0-15,4 0 0 0,-1 3 0 16,3-3 0-16,-2 2 0 15,1-1 0-15,-1-1 0 16,-2 0 0-16,1 4 0 16,-1-3 0-16,0-1 0 15,-2 1 0-15,2-1 0 16,-2-1 0-16,2-1 0 16,0 1 0-16,-4-1 0 15,0 1 0-15,2 0 0 16,-5-3 0-16,1 3 0 15,1-2 0-15,-2 1 0 16,-1-1 0-16,3 0 0 16,-3 0 0-16,5 0 0 0,-3-1 0 15,4 3 0-15,-3 0 0 16,1-1 0-16,0 1 0 16,0 1 0-1,2-1 0-15,0-1 0 0,2 1 0 16,-2 0 0-16,4-1 0 15,0 1 0-15,-1-1 0 16,1-1 0-16,-2 2 0 16,2-1 0-16,-2 1 0 15,-2 0 0-15,1-1 0 16,1-1 0-16,0 2 0 16,0-3 0-16,-2 1 0 0,2-2 0 15,0 2 0-15,0 0 0 16,-4-2 0-1,2 2 0-15,0-1 0 0,-2-1 0 16,1 2 0 0,-3 2 0-16,1-1 0 0,-1-1 0 15,-1 0 0-15,1 2 0 16,-1-3 0-16,1 3 0 16,1-2 0-16,-1-4 0 15,4 2 0-15,0-2 0 16,0 0 0-16,0 1 0 15,-1-3 0-15,-1 1 0 16,-2 1 0-16,1 2 0 0,-4-2 0 16,-2-2 0-1,0 4 0-15,2-1 0 16,0-1 0-16,-1-2 0 16,3 2 0-16,-2-1 0 0,0 1 0 15,1-2 0-15,-1-1 0 16,0 1 0-16,0-1 0 15,-2 1 0-15,0-3 0 16,-2 0 0-16,0 0 0 16,1 0 0-16,-1-1 0 15,0 1 0-15,-1 0 0 16,1 0 0-16,-16 16 0 16,27-33 0-16,-27 33 0 15,29-28 0-15,-13 13 0 16,-16 15 0-16,31-30 0 15,-31 30 0-15,29-27 0 16,-13 14 0-16,0 0 0 0,-16 13 0 16,29-25 0-16,-29 25 0 15,29-21 0-15,-11 10 0 16,-2 0 0-16,-16 11 0 16,31-21 0-16,-31 21 0 15,30-22 0-15,-13 11 0 16,-1 0 0-16,0 2 0 15,0-1 0-15,-16 10 0 16,33-18 0-16,-17 7 0 16,2 2 0-16,0-2 0 15,0 2 0-15,2-2 0 16,-2 0 0-16,0 2 0 16,0 0 0-16,0 0 0 0,2-1 0 15,-4 1 0-15,2 0 0 16,-1 0 0-16,1-2 0 15,0 2 0-15,0-2 0 16,2 0 0-16,-2 2 0 16,0-2 0-16,0-1 0 15,-2 1 0-15,0 0 0 16,0 0 0-16,1 1 0 16,-1-3 0-16,0 2 0 15,2 0 0-15,-2 1 0 16,3-1 0-16,0-2 0 15,1 2 0-15,0-1 0 16,0-1 0-16,0 1 0 0,-2-1 0 16,2-1 0-16,-2 1 0 15,2 1 0-15,1-1 0 16,-1 2 0 0,2-1 0-16,-1-1 0 0,5 0 0 15,-1 3 0-15,0-1 0 16,0-2 0-16,2 2 0 15,-1-1 0-15,-1-1 0 16,2 1 0-16,-2-1 0 16,2-1 0-16,-1 1 0 15,3 0 0-15,-1-1 0 16,-1 3 0-16,2-1 0 16,0 1 0-16,2 2 0 0,0 0 0 15,-1 0 0-15,-1 0 0 16,0-2 0-16,2 2 0 15,-1 0 0 1,1-2 0-16,-2 4 0 0,3-2 0 16,-1 2 0-16,3 0 0 15,-1-1 0-15,1 1 0 16,2 2 0-16,4-1 0 16,0-1 0-16,-3 2 0 15,5-1 0-15,3-1 0 16,2 4 0-16,-2-3 0 15,0 1 0-15,2-1 0 0,2 3 0 16,0-3 0-16,1 3 0 16,-1-1 0-1,1 1 0-15,3 1 0 16,1 0 0-16,0 0 0 0,-4 0 0 16,1 2 0-16,-4-1 0 15,0 1 0-15,-4 0 0 16,-1 0 0-16,-3-4 0 15,-1 4 0-15,0 2 0 16,0-2 0-16,0 0 0 16,0 0 0-16,1 0 0 15,-2 0 0-15,2 0 0 16,-1 0 0-16,2 0 0 0,0 0 0 16,-3 0 0-1,3 2 0-15,-4-1 0 16,4 1 0-16,-6-2 0 15,0 0 0-15,-1 2 0 0,-1-2 0 16,1 0 0-16,-2 2 0 16,-1-2 0-16,-1 2 0 15,0-1 0-15,2 1 0 16,-1 0 0-16,-1 0 0 16,2 0 0-16,-2-1 0 15,1-1 0-15,-1 0 0 16,0 0 0-16,-2 0 0 15,0 2 0-15,0 0 0 16,-1-2 0-16,-1 2 0 16,-2-2 0-16,1 0 0 15,-1 0 0-15,-1 2 0 16,1-2 0-16,-1 1 0 0,3-1 0 16,-3 2 0-16,3-2 0 15,-1 0 0-15,-3 2 0 16,3-2 0-16,-1 0 0 15,1 0 0-15,-1 2 0 16,2-2 0-16,-1 2 0 16,3-1 0-16,-4-1 0 15,3 2 0-15,-1 0 0 16,2-2 0-16,0 0 0 16,-2 2 0-16,4 0 0 15,-4-1 0-15,3-1 0 16,-1 2 0-16,0 2 0 15,-2-2 0-15,-2 1 0 0,1 1 0 16,-1-2 0-16,1 1 0 16,1-1 0-16,0 2 0 15,-1-1 0-15,1 3 0 16,0-3 0-16,2 3 0 16,0-1 0-16,2 0 0 15,-2 1 0-15,2 1 0 16,-2 2 0-16,0-4 0 15,0 3 0-15,2 1 0 16,-2-2 0-16,-1 0 0 16,2 4 0-16,0-2 0 15,-1-2 0-15,1 0 0 16,1 0 0-16,-2 2 0 0,0 0 0 16,2 2 0-16,-3-2 0 15,1 2 0 1,-2 0 0-16,2 1 0 0,-2 1 0 15,2 1 0-15,2-1 0 16,-2 1 0-16,4 1 0 16,-2-3 0-16,1 3 0 15,1-3 0-15,2 1 0 16,-1-2 0-16,-1 0 0 16,3 1 0-16,-1-3 0 15,1 4 0-15,0-2 0 16,0 3 0-16,-1-3 0 0,1 3 0 15,-1-3 0 1,-1 1 0-16,2-3 0 0,1 2 0 16,-1-2 0-16,4-2 0 15,-2 2 0 1,0-1 0-16,4 1 0 0,-1 0 0 16,-1 0 0-16,2-2 0 15,-2 0 0-15,-2 2 0 16,0-4 0-16,0 3 0 15,-3-1 0-15,3 0 0 16,-2-2 0-16,2 3 0 16,0-1 0-16,2-2 0 15,2 2 0-15,-2-1 0 0,1-1 0 16,3 2 0-16,-1-1 0 16,6 1 0-1,-2 0 0-15,2 4 0 16,2-2 0-16,2-2 0 0,-1 4 0 15,1-4 0-15,-3 2 0 16,-3 0 0-16,2-2 0 16,0 1 0-16,-5 1 0 15,-1-2 0-15,1 0 0 16,3 2 0-16,2 0 0 16,-2 0 0-16,5 0 0 15,-1 2 0-15,4-2 0 16,-1 2 0-16,2-1 0 0,-5 1 0 15,-1 2 0 1,1-2 0-16,0-1 0 16,-2 1 0-16,0 0 0 15,-2 0 0-15,-2 0 0 0,4 1 0 16,-4-1 0-16,1 0 0 16,-5 3 0-16,-1-3 0 15,0 1 0-15,-4 3 0 16,-1-1 0-16,-2-1 0 15,-1 1 0-15,-5-1 0 16,3-1 0-16,-5-1 0 16,2 2 0-16,-1-1 0 15,-3-1 0-15,-1-2 0 16,-2 0 0-16,2 0 0 16,-4-2 0-16,2-1 0 15,-18-6 0-15,26 11 0 16,-26-11 0-16,27 9 0 0,-27-9 0 15,21 10 0-15,-21-10 0 16,20 15 0-16,-20-15-11 16,16 12-19-16,-16-12-1 15,0 0-2-15,0 0-1 16,-1 20-2-16,1-20-2 16,0 0 5-16,18-7 25 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5:53.6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F48B3B-E910-4B86-A0F8-43A35E3ECF41}" emma:medium="tactile" emma:mode="ink">
          <msink:context xmlns:msink="http://schemas.microsoft.com/ink/2010/main" type="inkDrawing" rotatedBoundingBox="2423,10465 2574,10504 2565,10540 2414,10501" shapeName="Other"/>
        </emma:interpretation>
      </emma:emma>
    </inkml:annotationXML>
    <inkml:trace contextRef="#ctx0" brushRef="#br0">0 6 7 0,'0'0'7'15,"16"-7"-1"-15,-16 7-2 16,20 0 1-16,-20 0-1 16,27 0-1-16,-11 2 0 15,-16-2-2-15,27 3 0 16,-27-3-2-16,23 9-3 15,-23-9-3-15,17 18-3 16,-17-18-2-16,2 22 6 16,-2-22 6-16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29.3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331B9E-6714-4A83-9BCB-2ECD595AF14F}" emma:medium="tactile" emma:mode="ink">
          <msink:context xmlns:msink="http://schemas.microsoft.com/ink/2010/main" type="inkDrawing" rotatedBoundingBox="2881,10398 24876,10227 24879,10566 2883,10737" shapeName="Other"/>
        </emma:interpretation>
      </emma:emma>
    </inkml:annotationXML>
    <inkml:trace contextRef="#ctx0" brushRef="#br0">0 292 4 0,'16'2'2'16,"4"-2"0"-16,-2 0 0 15,2-2 0-15,-2 0 0 0,6-2-1 16,-1 1 1-16,0-1-1 16,5-1-1-16,0 1 1 15,3-1-1 1,2-2 1-16,1 3 0 0,0 1 0 15,-1 1 1-15,-1 2 0 16,4 2 0-16,-3 1 1 16,-1 1 0-16,1 1 1 15,-1 2 0-15,-3-1 1 16,5-1-1-16,-3-1 1 16,0-1 0-16,-1-1-1 15,-1 0-1-15,2 0 0 16,-6-1 1-16,4 1-2 0,-4-4 0 15,4 4 0-15,-5-2 1 16,3 2-1-16,-2-2 0 16,0 4 0-16,2-1 1 15,0 1 0-15,-3 1 0 16,1 2 0-16,2 1 0 16,2-3 1-16,2 0-1 15,1 1-1-15,2-3 0 16,2 1 0-16,8-4 0 15,-5-2-1-15,5 0 0 16,-3-3 0-16,1 3 0 16,-3-1 1-16,-1-3-1 15,2 1 0-15,-6 1 0 0,2 2 0 16,-3 1 0-16,-1 1 0 16,-3-2-1-1,4 2 1-15,-8 0-1 16,0 0 0-16,-1 0 0 0,-1 0 0 15,1 0 1-15,-3-2-1 16,3 2 0-16,-3-2 1 16,5 2-1-16,-3-2 2 15,4 1-1-15,-2-1 1 16,4-2 0-16,4 2 0 16,-1-1 1-16,1 1 0 15,-3 0 0-15,3 0 0 0,-2 1 0 16,-1 2 1-1,-3-1-1-15,0 2 1 16,-1 2 0-16,3-1 1 16,-6 1 1-16,2 3 1 15,-1-3 0-15,1 5-1 0,0-4 0 16,2 4-1-16,-1-3 0 16,1 3-1-16,1-2-2 15,1-4-2-15,2 3 0 16,2-3 1-16,1 1-1 15,0-2 0-15,2 0 1 16,4-2-1-16,0 0 1 16,3 1-1-16,2-1 0 15,2 2 0-15,2-2 0 16,-1 4 1-16,1-4-1 16,3 0 0-16,-3 2 1 15,0-1-1-15,-2 1 1 0,-2-4-1 16,0 2 1-16,-2-1-1 15,2-3 1-15,-1 2-1 16,1-1 0-16,0-1 1 16,2-1-1-16,2-1 1 15,-1 3-1-15,-1-3 0 16,2 3 0-16,-2-1 1 16,0 0-1-16,-2-1 0 15,2 1 0-15,0 3 0 16,-2-3 1-16,2 2-1 15,-2 0 0-15,0 1 0 16,0-3 1-16,0 2-1 16,-3-1 0-16,1 1 1 0,0-4-1 15,-1 3 0-15,-1-1 1 16,3-1-1-16,-3-1 0 16,1 1 0-16,-1 0 1 15,1-1-1-15,-1 1 1 16,-1-2-1-16,1 1 0 15,1 1 1-15,-1 1-1 16,1 1 1-16,-1-1-1 16,3 2 0-16,-5-1 0 15,5 1 1-15,-5-3-1 16,3-1 0-16,1 3 1 16,0-5-1-16,2 3 0 15,1-2 1-15,1 0-1 0,-1 1 0 16,1 3 0-16,0-3 1 15,-3 3-1-15,-1 1 0 16,-2-2 0-16,3 2 0 16,-3 2 1-16,-1 0-1 15,1 0 0-15,-3 2 0 16,2 2 0-16,-2-2 1 16,0 1-1-16,-2-1 0 15,2 0 1-15,-2 0-1 16,4 1 0-16,-3-1 1 15,3 0-1-15,2 1 0 16,-1 1 0-16,2 0 0 16,-1-1 0-16,-1 3 1 0,3-3-2 15,-1 1 1-15,-1-2 0 16,3 1 0-16,-4-1 0 16,2 2 0-1,1-3 0-15,-1 1 0 0,-1-2 0 16,1 2 0-16,-2 0 0 15,1 1 0-15,1 1 0 16,-3 1 0-16,1 1 0 16,-1-1 0-16,0 2 1 15,-2-1-1-15,1-1 0 16,-3 2 0-16,2-1 0 16,-2-5 0-16,1 3 0 15,0 1 0-15,0 1 0 0,0-3 0 16,-1 1 0-16,4-2 0 15,0 1 0 1,0 1 0-16,1-2 0 16,1-2 0-16,3 0 0 0,2 2 0 15,0-4 0-15,1 4 0 16,1-4 0-16,1 2 0 16,-1 0 0-16,-2-2 0 15,0 0 0-15,-2 0 0 16,0 1 0-16,-1-3 0 15,1 0 0-15,0 1 0 16,0-1 0-16,0 1 0 0,0-1 0 16,0 0 0-1,-1 1 0-15,-1 3 0 16,2-2 0-16,0 0 0 16,2 2 0-16,2 0 0 0,1 2 0 15,3 0 0-15,1-2 0 16,3 0 0-16,1-2 0 15,2 0 0-15,-1-1 0 16,-1-1 0-16,0 0 0 16,1-1 0-16,1 1 0 15,-4-1 0-15,0 2 0 16,-2-1 0-16,0 2 0 16,-4-1 0-16,1 3 0 0,-6 0 0 15,0 0 0 1,0 3 0-16,-1-1 0 15,-3 2 0-15,1-1 0 16,-3-1-1-16,1 0 1 0,0-1 0 16,-4 1-1-16,0-2 1 15,0 0 0-15,-2 0 0 16,1 0 0-16,-3 4 0 16,1-4 0-16,-3 2 0 15,3-4 1-15,-1 4-2 16,-3-2 1-16,2 0 0 15,1 0 0-15,1 0 0 16,1 0 0-16,0 0 0 16,1 0 0-16,-1 1 0 15,2-1 0-15,2 0 0 16,1 0 0-16,1 0 0 16,2 0 0-16,1-1 0 0,4-1 0 15,-2-2 0-15,0 1 0 16,2 1 0-16,-2-2 0 15,0 1 0-15,0 1 0 16,0-2 0-16,-1 3 0 16,-1-1 0-16,-1 0 0 15,-3 2-1-15,-1-2 1 16,-4-1 0-16,1 1 0 16,-3 0 0-16,-1-2 0 15,0 1 0-15,-1 1 0 16,3-3 0-16,-3-1 0 15,5 3 0-15,-1-3 0 16,2 1 0-16,0-2 0 0,0 3 0 16,2 0 0-16,0 1 0 15,-2 1 0-15,0 2 0 16,-1 0 0 0,-1 2 0-16,2 1 0 0,-4-1 0 15,3 2 0-15,-1-1 0 16,4-1 0-16,0 2-1 15,1-2 1-15,3 1 0 16,1-1-1-16,4 0 1 16,2 0 0-16,1-1 0 15,3 3 0-15,1-4 0 16,-2 2 0-16,4-2 0 16,-2 2 0-16,2-1 0 0,-2 1 0 15,2 2 1 1,-2-2-1-16,1-1 0 15,0 1-1-15,-2 0 1 16,1 2 0-16,-2-1 0 0,-3 1 0 16,0-2 0-16,-2 3 0 15,1 2 0-15,1 0 0 16,0 2 0-16,1 0 1 16,3-3-2-16,1-1 1 15,0 0 0-15,-2-1 0 16,-1-2 0-16,-1 0 0 15,-1-1 0-15,-2 3 0 16,-2-2 0-16,-2 1 0 16,-1-1-1-16,-1 0 1 15,1 2 0-15,-4-3 0 16,1 1 0-16,-1 0 0 16,2 0 0-16,1-2 0 0,3 2 0 15,-5-1 0-15,7-1 0 16,-3 0 0-16,0 0 0 15,0 2 0-15,-1-2 0 16,0 2 0-16,1-2 0 16,4 0 0-16,-4 2 0 15,4 0-1-15,0-1 1 16,5 1 0-16,-3 0 0 0,1 0 0 16,1 0 0-1,1-1 0-15,-1-1 0 16,-1 2 0-16,1-2-1 15,-4 4 1-15,1-2 0 0,-1-1 0 16,-1-1 0-16,-3 2 0 16,-2 0 0-16,1 0 0 15,-2 0 0-15,-3-1-1 16,-2-1 1-16,-1 2 0 16,-5 2 0-16,0-4 0 15,-4 0 0-15,2 0 0 16,-3-4 0-16,1-1 1 15,0-2-1-15,4-2 0 16,2-2 0-16,1 0 0 16,6 0 0-16,-2 0 0 15,6 1 0-15,3-3 0 16,0 2 1-16,3 2-1 0,-1 0 0 16,6 2 0-16,-3-4 1 15,4 2-1-15,1-1 0 16,2 2 0-16,3-1 0 15,1 0 0-15,8 0 0 16,-1 0 0-16,1 0 0 16,1 0 1-16,1 2-1 15,-1 0 0-15,0 2 0 16,1-3 1-16,-5 1-2 16,1 2 1-16,2 1 0 15,1-1 0-15,-3 1 0 16,2-1 0-16,-3 1 0 15,-1-1 0-15,-3-1 0 0,-3 3 1 16,-3-3-1-16,-4 3 0 16,-1-1 0-16,-4-1 1 15,0 3-1-15,0-2 0 16,0 4 0-16,-2-1 0 16,2-1-1-16,-2 0 1 15,0 2 1-15,-4 2-2 16,-1 0 2-16,-4-1-1 15,-2 3 0-15,-1 1 0 16,-2-1 1-16,-3 1-1 16,1-1 0-16,0 0 0 15,0 1 0-15,2-1 0 16,-1-3 0-16,3 5 0 0,1-3 0 16,-1 1 0-1,-1 0 0-15,2-1 0 16,1 1 0-16,-1-2 0 15,0-1 0-15,2 1 0 0,-1-2 0 16,1 2 0-16,2-2 0 16,1 2 0-16,5 0 0 15,-1 1 0-15,2-1 0 16,4 0 0-16,1 1 0 16,1-1 0-16,1 0 0 15,0-2-1-15,-1 0 1 16,1 0 0-16,-1 0 0 0,-1 0 0 15,1 0 1-15,-1-4-1 16,1 3 0 0,1-1 0-16,-1 0 0 0,-1-2 0 15,3 1 0 1,-3 1 0-16,-1-2 0 0,1 3 0 16,-5 1 0-16,-1-2 1 15,-3 2-1-15,-5 0 0 16,-1 0 0-16,-3 2 0 15,-5-2 0-15,0 1 0 16,2 1 0-16,0 2 1 16,0-2-1-16,2 1 0 15,3-1 0-15,4 0 0 0,1 0 0 16,3 1 0 0,1-1 0-16,2 0 0 15,2 0 0-15,2 1 0 16,-2-1 0-16,-2 0 0 0,-3 1 0 15,-5-3 0-15,-2 0 0 16,-6 0 0-16,-6 0 0 16,-3-1 0-16,-20 1 0 15,23 0 0-15,-23 0 0 16,0 0 0-16,0 0 0 16,0 0-15-16,4-18-14 15,-4 18-6-15,-22-33 1 16,13 10-2-16,-3-17-2 15,3-7-1-15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22.7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66AD39-EE53-4F5D-A345-E32A2F1E08F0}" emma:medium="tactile" emma:mode="ink">
          <msink:context xmlns:msink="http://schemas.microsoft.com/ink/2010/main" type="inkDrawing" rotatedBoundingBox="2275,14410 3063,14396 3064,14453 2276,14467" shapeName="Other"/>
        </emma:interpretation>
      </emma:emma>
    </inkml:annotationXML>
    <inkml:trace contextRef="#ctx0" brushRef="#br0">-141 3968 15 0,'0'0'8'0,"0"0"-2"31,0 0 2-31,0 0-1 0,0 0 0 0,0 0-1 16,0 0 0-16,18-2-1 15,-18 2 0-15,0 0-1 16,18-3 0-16,-18 3 1 0,16-2-1 15,-16 2 0-15,27 0 0 16,-27 0 0 0,31 0-1-16,-9 2 0 15,-1-2 0-15,3 0-1 16,1 0 0-16,0 0 0 0,2-2 0 16,0 0 1-16,0 2 0 15,-1-2-1-15,1 2 1 16,-2-2-1-16,-2 2 0 15,-1 0 0-15,-2 2-1 16,2 0-1-16,-3 0 1 16,1 0-1-16,0 1 1 15,-2-3 0-15,4 2 1 0,-2-2-1 16,3 2 1 0,-1-4-1-16,3-2 1 15,-3 3-1-15,1-5 1 16,-3 3-2-16,0-3 0 0,-4 3 0 15,-16 3-2-15,25-4-3 16,-25 4-3-16,0 0-7 16,0 0-5-16,0 0-4 15,0 0 2-15,0 0-2 16,-20-31 0-16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34.5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9F403C-F81D-48A4-8AE1-7EA8EA7675BD}" emma:medium="tactile" emma:mode="ink">
          <msink:context xmlns:msink="http://schemas.microsoft.com/ink/2010/main" type="inkDrawing" rotatedBoundingBox="2767,14252 25624,14189 25626,14887 2768,14950" shapeName="Other"/>
        </emma:interpretation>
      </emma:emma>
    </inkml:annotationXML>
    <inkml:trace contextRef="#ctx0" brushRef="#br0">0 407 10 0,'18'-7'6'0,"-18"7"0"16,31-16-5-16,-15 7-1 16,-16 9 0-1,31-16 1-15,-31 16 1 0,20-15 1 16,-20 15 1-16,0 0 1 15,20-14 0-15,-20 14 0 16,0 0-1-16,0 0-1 16,0 0 0-16,18-7-1 15,-18 7-1-15,0 0 2 16,0 0 1-16,21 1 0 16,-21-1 2-16,20-1 0 0,-20 1 1 15,31 0 0-15,-9-2 0 16,3 2-1-16,6-2 0 15,1 0 0 1,4 0 2-16,2 1-1 0,4-1 0 16,1 0 1-16,0-2 2 15,2 6-1-15,-3-4 1 16,3 6-2-16,-2-6-1 16,2 4-1-16,-1-2 0 15,2 4 0-15,-2-6-2 16,5 0 0-16,-3 0-2 15,5 0 1-15,-1-1-1 16,3-1 0-16,1 1-1 0,0-1-1 16,4 0 0-1,1 3 0-15,3-3 0 16,-3 4 0-16,3 0-1 16,-1 0 1-16,0 2 0 0,2 1 0 15,-3-1 0-15,1 0 0 16,1 2 0-16,1-4 0 15,0 0-1-15,6-2 2 16,-1 0-1-16,3 0 0 16,1 0 0-16,-4 2 0 15,4 0 0-15,1 0 0 16,-3 2 1-16,0 2-1 16,1-2 0-16,3-1 1 15,1 1-1-15,7 0 0 16,-1 0 0-16,4 0 0 15,0-2 0-15,1 1 0 16,-3-1 1-16,0 4-1 0,-2-2 0 16,-1 1 0-16,-1 1 1 15,-1 1-1-15,-1 3 0 16,-1-1 0-16,-2 2 1 16,-2 0-1-16,2 1 0 15,-5 3 0-15,-2-2 0 16,-1 1 1-16,-3 1-1 15,-1 0 0-15,-3-1 1 16,3 1-1-16,-5-4 1 16,3 0-1-16,0 0 1 15,-1-4-1-15,-1 1 1 16,0-1-1-16,-1-1 1 16,1-4 0-16,0 0-1 0,-2 0 1 15,-2-2-1-15,0 0 0 16,0-2 0-16,4-3 0 15,-2-2 1 1,2 2-1-16,1-4 0 0,4-1 0 16,0-3 0-16,2 3 0 15,2-3 0-15,-2 1 0 16,0 3 0-16,-2-3-1 16,-1 3 1-16,-5 2 0 15,1 0 0-15,-2 2 0 16,-4 0-1-16,4-1 2 15,-3 1-1-15,-3 2 0 16,4-1 0-16,-3 1 0 0,1 1 0 16,-1-1 0-16,1 1 0 15,-3 1 1-15,1 1-1 16,-1 0 0-16,0 2 0 16,-1 0 0-16,1 2-1 15,-2 0 1-15,-2 0 0 16,-2 3 0-16,-1 0 0 15,-1 3 0-15,-1 2 0 16,0 5 1-16,-2 1-1 16,1 2 0-16,3 3 0 15,-1 1 0-15,3 0 1 16,1 1-1-16,4-1 1 0,-1-4-1 16,5 3 0-16,-1-3 1 15,2 2-1 1,2-2 0-16,0 0 0 15,3 0 0-15,1 0 0 16,1 0 0-16,2-4 0 0,2 1 1 16,2-1-1-16,2-1 1 15,5-2-1-15,-2-1 0 16,-2-2 0-16,4-1 0 16,0-2 0-16,0-1 0 15,2-4 1-15,0 2-1 16,1-2 0-16,3 0 1 15,1-2-1-15,2-2 1 0,-4 1-1 16,3-1 0 0,-7-1 0-16,3-1 0 15,-6 1 0-15,-1-2 0 16,-3 1 0-16,-1-1 0 0,0 0 0 16,-1 0 1-16,3-2-1 15,-2 3-1-15,-1-1 1 16,3 2 0-16,-2-3 0 15,-2 3-1-15,0 0 2 16,0 1-1-16,-2 4 0 16,0-2 0-16,-2 0 1 15,1 2-1-15,-1 0 0 16,0 0-1-16,3 0 2 0,-1 0-1 16,0-1 0-1,2-1 0-15,-4 0 0 16,1 2 0-16,-3-2 0 15,-1 0 0-15,-6 1 0 0,-1 1 0 16,1-2 0-16,-1 2 0 16,-3-2 0-16,1 2 0 15,-2 0 0-15,2 2 0 16,-3 0 0-16,0-1 0 16,-3 1 0-16,-2 0 0 15,1 0 0-15,-1 0 0 16,3-2 0-16,-5 0 0 15,3 0 0-15,-1-2 0 16,1 0 0-16,1 0 0 16,1 2 0-16,1-3 0 15,3 1 0-15,3 0 0 16,3 0 0-16,2 0 0 0,0-1 0 16,3-1 0-16,3 1 0 15,-3 1 0-15,3-2 0 16,-1-5 0-16,0 6 0 15,1-3 0-15,-1 3 0 16,0-3 0-16,1 1 0 16,-1 1 0-16,0-1 0 15,1 3 0-15,-1-2 0 16,1 1 0-16,-3 1 0 16,2-2 0-16,-3 3 0 15,-2-1 0-15,-2 0 0 16,0 0 0-16,-3 0 0 15,-1 1 0-15,-1-1 0 0,-2-4 0 16,0 3 0-16,-2-3 0 16,2 1 0-16,-2-2 0 15,0 1 0-15,0-1 0 16,0-2 0-16,2 4 0 16,-2 1 0-16,2-3 0 15,2 2 0-15,0-1 0 16,3 1 0-16,0 1 0 15,3 1 0-15,1-3 0 16,-1 1 0-16,1 1 0 16,2 1 0-16,0 1 0 15,-4 0 0-15,0 0 0 16,0 2 0-16,-3 2 0 0,-1-2 0 16,1 2-1-16,-4 0 1 15,-2-1 0 1,0 1 0-16,0 0 0 0,0 2 0 15,2-3 0-15,-2-1 0 16,2 4 0-16,2 0 0 16,3-1 0-16,1 1 0 15,-1 1 0-15,4-3 0 16,-2 2 0-16,4-3 1 16,1 1-2-16,1-2 1 15,1 0-1-15,2 0 1 16,4 0 0-16,0-3-1 0,1 3 1 15,1 1 0-15,0-2 0 16,-1-3 0 0,-1 2 0-16,0-1 0 15,-2-1 1-15,0 0-1 0,-1 1 0 16,-2-3 0-16,-1 3 0 16,-3-1 0-16,1 4 0 15,-3-2 0-15,0 1-1 16,0-1 1-16,-3 2 0 15,1 0 0-15,-4 0-1 16,1 2 1-16,-2-2 0 16,-1 0 0-16,1 0 0 15,0 0 0-15,-1-2 0 0,1 0-1 16,0 0 1 0,1-1 0-16,3-1 0 15,-1 0 0-15,0 1 0 16,6 1 0-16,-2-2 0 0,4 1 1 15,3 1-1-15,-2-3 1 16,4-1-1-16,-2 3 1 16,2-4-1-16,0-1 0 15,2-1 0-15,1 0 0 16,1-1 0-16,1-1 0 16,1 0 0-16,-3 2-1 15,1-2 1-15,-1 4 0 16,-1 0 0-16,-4 3-1 15,-3-1 2-15,-1 3-1 16,-1 4-1-16,-2-4 1 16,0 2 0-16,-4-5 0 15,1 3 1-15,-1 0-1 0,0-2-1 16,-3 1 2-16,0-3-1 16,-2 3 0-16,-2-1 1 15,2 2-2-15,-4 1 1 16,0-1 0-16,1 2 0 15,-1-4 0-15,2 2-1 16,2 2 2-16,0-3-1 16,2 3 0-16,3 0 0 15,0-2 0-15,2 0 0 16,1 2 0-16,2 0 0 16,1 2 0-16,0 0 0 15,0 0 0-15,3-1-1 16,-2 5 1-16,3-3 0 0,-3-1 0 15,-1 5-1-15,0-3 1 16,0 0 0-16,-3 1 0 16,1 0 0-16,-1 1 1 15,-1 1-1-15,0-2 0 16,-4 1 0-16,-3-1 0 16,-3 2 0-16,-5-3 0 15,-1 1 0-15,-5-1 0 16,-1 0 0-16,-5-1 0 15,2 1 0-15,0-1 0 16,2 1 0-16,-4 1 0 16,2-1 0-16,1-2 1 15,1 3-1-15,0-1 0 0,-1-2 0 16,-1 3 1-16,0-1-1 16,-2-3 1-16,0 3-1 15,-2 0 0-15,-1-1 0 16,-1-1 0-16,1 1 0 15,-1-3 0-15,2 0 0 16,-1 2 0-16,-2-2 0 16,1-2 0-16,-3 2 0 15,2-1 0-15,-4 2 0 16,1-2 0-16,-2 2-1 16,-1-2 1-16,-16 1-1 15,20-4 0-15,-20 4-2 0,0 0-9 16,7-38-9-16,-12 15-11 15,-10-15-4-15,4-7 1 16,-5-16-2 0,5-9 0-16,0-17 0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36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0AED63-D5C1-4D61-93F0-0B7B5A63F613}" emma:medium="tactile" emma:mode="ink">
          <msink:context xmlns:msink="http://schemas.microsoft.com/ink/2010/main" type="inkDrawing" rotatedBoundingBox="267,8390 764,7325 1320,7585 823,8650" semanticType="callout" shapeName="Other">
            <msink:sourceLink direction="to" ref="{156239FB-C499-467F-937E-06E27E7D7E47}"/>
          </msink:context>
        </emma:interpretation>
      </emma:emma>
    </inkml:annotationXML>
    <inkml:trace contextRef="#ctx0" brushRef="#br0">-9 547 11 0,'0'0'6'0,"9"-18"0"15,-9 18-1-15,0 0 1 16,0 0 0-16,7-20 2 16,-7 20 1-16,0 0 1 0,0 0 1 15,0 0 1-15,0 0 1 16,0 0 1-16,0 0-1 15,0 0 2-15,0 0 1 16,0 0-1-16,0 0-2 16,-7 22-2-16,14-6-1 15,-1 0-2-15,5 8 0 16,-1 1-5-16,3 2-2 16,3 2-1-16,4 3-1 15,0 6 1-15,0-4 0 16,0 4 0-16,1 0 0 15,3 0-1-15,-3-2 1 0,1-1 0 16,2 0 0-16,-3-7-1 16,-5 1 0-16,2-7 1 15,-1-4-1-15,-17-18 0 16,29 21 1-16,-29-21-1 16,18 8 1-16,-18-8 0 15,21-8 0-15,-21 8 0 16,18-21 0-16,-18 21 1 15,15-31-1-15,-8 8 0 16,-3-6 0-16,-1-5 0 16,3-4 1-16,-1-5-1 15,0-2 1-15,3-5-1 16,-3-4 1-16,4 0 0 0,2-2-1 16,0-2 1-16,0 1-1 15,1 3 0-15,1 0 0 16,1 2 0-16,1 5 1 15,-1 4-1-15,2 3 0 16,-1 6 0-16,-1 3 0 16,2-1 0-16,1 3 1 15,-3 2-1-15,-1 4 0 16,-1 1-1-16,-1 4 1 16,-11 18-15-16,18-25-10 15,-18 25-8-15,0 0 0 16,24 12-1-16,-24-12-1 15,23 33 0-15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1:30.7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1CE809-79CA-47AB-B43F-4220EBD0A5E8}" emma:medium="tactile" emma:mode="ink">
          <msink:context xmlns:msink="http://schemas.microsoft.com/ink/2010/main" type="inkDrawing" rotatedBoundingBox="2885,14596 2952,14547 2958,14555 2891,14605" shapeName="Other"/>
        </emma:interpretation>
      </emma:emma>
    </inkml:annotationXML>
    <inkml:trace contextRef="#ctx0" brushRef="#br0">2592-1717 7 0,'0'0'5'0,"16"-5"-3"16,-16 5-3-16,0 0-1 16,0 0 0-16,-14 16-1 15,14-16-2-15,-22 16 5 16,6-8 0-16,-1-1 0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6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ECF8CF-7160-4649-96D5-214A3882260C}" emma:medium="tactile" emma:mode="ink">
          <msink:context xmlns:msink="http://schemas.microsoft.com/ink/2010/main" type="inkDrawing"/>
        </emma:interpretation>
      </emma:emma>
    </inkml:annotationXML>
    <inkml:trace contextRef="#ctx0" brushRef="#br0">9718 2271 7 0,'-16'-5'7'0,"16"5"0"16,0 0 1-16,0 0 0 15,-16-8-1-15,16 8 4 16,0 0 0-16,-2-16-1 0,2 16-1 16,0 0 0-16,9-23 0 15,-9 23-1-15,0 0 0 16,11-20-2-16,-11 20 0 15,0 0-2-15,2-16 0 16,-2 16-2-16,0 0 1 16,0 0 0-16,-9-16-1 15,9 16-1-15,0 0 0 16,0 0 1-16,-18-6-1 16,18 6 0-16,-17 4 0 15,17-4-1-15,-18 13 0 16,18-13 0-16,-18 21 0 0,18-21 0 15,-12 31-1-15,8-13 1 16,4-18 0-16,0 30 0 16,0-30 0-16,11 24 1 15,-11-24-1-15,21 14 1 16,-21-14-1-16,31 2 1 16,-31-2 0-16,33-9-1 15,-33 9 0-15,30-15 1 16,-30 15-1-16,24-19 0 15,-24 19 1-15,12-18-1 16,-12 18 0-16,0 0 1 16,6-22-1-16,-6 22 1 15,0 0-1-15,-11-18 0 0,11 18 0 16,0 0 1-16,-23-14-1 16,23 14-1-1,-22 2 1-15,22-2 0 16,-24 10 0-16,24-10 0 0,-19 18 0 15,19-18-1-15,-17 29 1 16,17-29 0-16,-3 29 0 16,3-29 0-16,5 25 0 15,-5-25 1-15,15 18 0 16,-15-18 0-16,23 9 1 16,-23-9 2-16,25-4 0 15,-25 4 1-15,20-9 1 16,-20 9 0-16,0 0 0 0,18-16 0 15,-18 16-1-15,0 0-1 16,2-21-1 0,-2 21-1-16,0 0-1 15,-4-20 0-15,4 20-1 0,0 0 0 16,-9-16-1-16,9 16 1 16,0 0-1-16,0 0 0 15,-18 7 0-15,18-7 1 16,-11 20-1-16,11-20 0 15,-5 25 1-15,5-25 0 16,5 27 0-16,-5-27 1 16,13 23-1-16,-13-23 3 15,20 15 3-15,-20-15 0 16,23 7 0-16,-23-7 0 16,22-2-1-16,-22 2 1 15,18-13-4-15,-18 13-2 16,13-18 0-16,-13 18 0 0,9-25 0 15,-9 25 0-15,0-30 0 16,-4 12 0-16,4 18 0 16,-14-33 0-16,14 33 0 15,-20-28 0-15,20 28 0 16,-27-18-3-16,27 18 1 16,-27-4-1-16,27 4 1 15,-26 11-1-15,26-11 2 16,-19 18-1-16,19-18 1 15,-9 28 0-15,9-11 0 16,3-1 0-16,-3-16 0 16,15 30 1-16,-15-30 0 15,23 29 2-15,-23-29-1 0,31 18 1 16,-15-16 0-16,0 0 1 16,-16-2-1-16,29-7 1 15,-29 7 0-15,22-15 0 16,-22 15-3-16,9-23 0 15,-9 23 0-15,-6-27 0 16,6 27 0-16,-16-31 0 16,16 31 0-16,-23-29 0 15,23 29-2-15,-31-19-1 16,15 13 1-16,-2 3-1 16,1 3 1-16,1 3 0 15,16-3 0-15,-27 15 0 0,27-15 0 16,-16 18 0-16,16-18-1 15,-2 18 1-15,2-18 0 16,13 16 0-16,-13-16 0 16,18 9-1-16,-18-9-3 15,20 3-3-15,-20-3-1 16,16-3-3-16,-16 3-4 16,0 0-2-16,0 0-4 15,0 0-2-15,14-20 7 16,-14 20 1-16,0 0 2 15,-7-20 2-15,7 20 2 16,-3-18 3-16,3 18 2 16,-4-23 3-16,4 23-2 0,5-29 5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33.6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EC4EC9-A565-456A-BE4E-C145C5E333EA}" emma:medium="tactile" emma:mode="ink">
          <msink:context xmlns:msink="http://schemas.microsoft.com/ink/2010/main" type="writingRegion" rotatedBoundingBox="2788,11868 3409,11868 3409,12299 2788,12299"/>
        </emma:interpretation>
      </emma:emma>
    </inkml:annotationXML>
    <inkml:traceGroup>
      <inkml:annotationXML>
        <emma:emma xmlns:emma="http://www.w3.org/2003/04/emma" version="1.0">
          <emma:interpretation id="{943092AE-55DE-408D-9F35-3A404662F01A}" emma:medium="tactile" emma:mode="ink">
            <msink:context xmlns:msink="http://schemas.microsoft.com/ink/2010/main" type="paragraph" rotatedBoundingBox="2788,11868 3409,11868 3409,12299 2788,12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563541-EEFD-4EA3-A525-73F8AE0B0034}" emma:medium="tactile" emma:mode="ink">
              <msink:context xmlns:msink="http://schemas.microsoft.com/ink/2010/main" type="line" rotatedBoundingBox="2788,11868 3409,11868 3409,12299 2788,12299"/>
            </emma:interpretation>
          </emma:emma>
        </inkml:annotationXML>
        <inkml:traceGroup>
          <inkml:annotationXML>
            <emma:emma xmlns:emma="http://www.w3.org/2003/04/emma" version="1.0">
              <emma:interpretation id="{543AB008-A938-4737-BD0F-660BC88FE8FF}" emma:medium="tactile" emma:mode="ink">
                <msink:context xmlns:msink="http://schemas.microsoft.com/ink/2010/main" type="inkWord" rotatedBoundingBox="2788,11868 3409,11868 3409,12299 2788,12299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-2759 7287 83 0,'0'0'30'0,"0"0"2"16,0 0-9-16,0 0-5 15,11 21-2-15,-11-21-3 16,11 20-2-16,-11-20-3 16,18 28-3-16,-9-10-4 15,3 2 0-15,-1 0-1 16,2 0 1-16,-1 2 0 15,-1-1-1-15,0-3 0 16,2 2-1-16,-3 0 1 0,1-3 0 16,-11-17-1-16,16 27 0 15,-16-27 0 1,17 15-1-16,-17-15 1 16,0 0-1-16,16 0 1 0,-16 0 0 15,0 0 0-15,18-26-1 16,-18 26 2-16,16-22 0 15,-16 22-1-15,20-25 1 16,-20 25 0-16,27-26 0 16,-27 26 0-16,27-25 0 15,-11 12 0-15,-16 13 0 16,29-25 0-16,-29 25-1 16,23-18 1-16,-23 18 0 15,0 0 0-15,20-15 0 16,-20 15-1-16,0 0-14 15,0 0-12-15,0 0-8 16,3-22-1-16,-8 6-1 0,0-4-3 16,-3-14 5-16</inkml:trace>
          <inkml:trace contextRef="#ctx0" brushRef="#br0" timeOffset="1960.373">-2437 7550 10 0,'0'0'10'0,"0"0"-3"15,0 0-1-15,0-16-1 16,0 16 0-16,0 0 0 15,4-22-2-15,-4 22 0 16,0 0-2-16,3-17 1 16,-3 17 1-16,0 0-1 15,6-16 1-15,-6 16 0 16,0 0 1-16,0 0 1 0,7-20 1 16,-7 20 1-16,0 0 1 15,0 0 0-15,0 0-1 16,18-16 1-16,-18 16-2 15,0 0 0-15,0 0 0 16,23-18 0-16,-23 18 0 16,17-9 0-16,-17 9-1 15,16-15 1-15,-16 15 0 16,18-13-1-16,-18 13-1 16,21-16-1-16,-21 16-1 15,20-18-1-15,-20 18 1 16,22-20-2-16,-22 20 2 0,19-24 0 15,-19 24-1-15,18-22 2 16,-18 22-1-16,18-21 0 16,-18 21 1-16,13-19-1 15,-13 19 0-15,13-18-1 16,-13 18 0-16,9-18-1 16,-9 18 0-16,7-16 3 15,-7 16-4-15,7-17 3 16,-7 17-3-16,0 0 1 15,7-16-2-15,-7 16 0 16,0 0-1-16,0 0 0 16,0 0-1-16,0 0-2 15,0 0 0-15,0 0-4 0,0 0-1 16,0 0-3-16,13 20-3 16,-13-20-5-16,0 0-1 15,0 0-2 1,0 0-3-16,0 0 3 0,0 0 12 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8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4FE056-E487-4A18-90AA-100B1285E251}" emma:medium="tactile" emma:mode="ink">
          <msink:context xmlns:msink="http://schemas.microsoft.com/ink/2010/main" type="inkDrawing"/>
        </emma:interpretation>
      </emma:emma>
    </inkml:annotationXML>
    <inkml:trace contextRef="#ctx0" brushRef="#br0">212 94 3 0,'0'0'2'0,"0"0"0"15,-9 16 1-15,9-16 0 16,0 0-1-16,0 0 0 15,-9 16 1-15,9-16 1 16,0 0 0-16,0 0 1 16,0 0 1-16,0 0 0 15,-17-11 2-15,17 11 1 16,0 0-1-16,-10-18 0 16,10 18 0-16,0 0-1 0,-9-20 0 15,9 20-2 1,0 0 0-16,-13-21-1 15,13 21 0-15,0 0 0 16,-22-16 0-16,22 16-1 0,-20-9 0 16,20 9 0-16,-27-4 1 15,27 4-2-15,-28 9 0 16,28-9 0-16,-22 22-1 16,13-6 0-16,0 2 0 15,3 2 0-15,3 1 1 16,3-1 1-16,5-2 2 15,-5-18 0-15,13 29 1 0,-13-29 1 16,22 12-1 0,-22-12 0-16,28-1-1 15,-28 1-1-15,26-17 0 16,-26 17-2-16,21-27-1 16,-13 11 1-16,-1 0-1 0,-4-2 0 15,-3 2 0-15,0 0 0 16,-3-1 0-16,3 17 0 15,-13-25 0-15,13 25-1 16,-18-18 0-16,18 18 1 16,-16-9-1-16,16 9 0 15,-20 6 0-15,20-6 0 16,-16 11-1-16,16-11 1 16,-15 17 0-16,15-17-1 15,-12 27 1-15,12-27 0 16,-4 27 1-16,6-10-1 15,-2-17 1-15,11 25 1 0,-11-25-1 16,18 12 0-16,-18-12 1 16,21 2-1-16,-21-2 0 15,26-9 0-15,-26 9 0 16,18-21 0-16,-18 21 1 16,16-26-1-16,-16 26 0 15,5-30 0-15,-5 30 0 16,-5-31 0-16,5 31 0 15,-9-27-2-15,9 27 1 16,-18-14-1-16,18 14 0 16,-16-2 0-16,16 2 0 15,-18 15 0-15,18-15 0 16,-20 27 0-16,14-11 1 0,1 3 0 16,3-1 0-16,2 2 1 15,4-2 0 1,-4-18 0-16,12 29 1 15,-12-29 0-15,24 14 0 0,-24-14-1 16,29-3 1-16,-29 3-1 16,25-16 0-16,-25 16-1 15,20-24 0-15,-20 24 0 16,5-25-1-16,-5 25 0 16,-7-22 0-16,7 22 0 15,-16-14 0-15,16 14 0 16,-26 0 1-16,26 0-1 15,-30 20-1-15,17-4-3 0,13-16-9 16,-18 36-7-16,18-36-6 16,6 29 1-1,-6-29-1-15,41 2-1 16,-5-15-1-16,15-10 2 0,10-12 7 16,13-11 14-16,11-8 6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10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47A243-83A0-47F6-B241-40768ABE3339}" emma:medium="tactile" emma:mode="ink">
          <msink:context xmlns:msink="http://schemas.microsoft.com/ink/2010/main" type="inkDrawing" rotatedBoundingBox="2325,8147 12410,7886 12455,9641 2371,9903" semanticType="callout" shapeName="Other">
            <msink:sourceLink direction="with" ref="{156239FB-C499-467F-937E-06E27E7D7E47}"/>
            <msink:sourceLink direction="with" ref="{BD32B5EB-01E7-439F-9389-8FCBD2A243FB}"/>
          </msink:context>
        </emma:interpretation>
      </emma:emma>
    </inkml:annotationXML>
    <inkml:trace contextRef="#ctx0" brushRef="#br0">0-2 1 0,'22'-9'5'0,"-6"8"-1"15,-16 1-2-15,35 1 1 16,-17-1 1-16,3 4 0 15,-1-2 0-15,0 3 1 16,-4 2 0-16,0-1 0 16,-16-6-1-16,29 18 1 15,-29-18-2-15,26 23 0 0,-26-23 0 16,27 27 0 0,-27-27 0-16,28 31 0 15,-11-15 1-15,-1 2-1 0,2-2-1 16,0 4 0-16,2 2 0 15,0-3 0-15,1 5-1 16,1-3-2-16,1 1 1 16,3-1 0-16,4 1 0 15,-1-4 0-15,4 2 0 16,1-2 0-16,0-2 0 16,4 0 0-16,0 0 0 15,0 1 0-15,2-3 1 16,3 0-1-16,0 1 0 15,6-3 0-15,-2 3 0 16,2 1 0-16,-2-2 0 16,0 4 0-16,-4 0 0 0,-2 4 0 15,-1-4 0-15,-2 7 0 16,0-3 1-16,-2 1-2 16,0 1 2-16,2-1-1 15,0 0 0-15,1-1 1 16,3 1-1-16,3-1 0 15,0-1 0-15,6 1 0 16,1-2 0-16,6 1 1 16,-2 1-1-16,3-2 0 15,-3 1 1-15,0-1-1 16,-4-2 0-16,1 4 1 16,-3-1-2-16,-3 1 2 15,2 0-1-15,-4-1 0 0,0 1 0 16,-2-2 0-16,1 3 0 15,-3-5 0-15,-1 2 0 16,3-2 0 0,1 0 1-16,-1 2-1 0,0-2 0 15,0 1 0-15,1 1 0 16,1-2 1-16,-2 0-1 16,-1 0 1-16,-4-2-1 15,1 0 1-15,1-3-1 16,-4 0 1-16,2-3 0 15,-4 1-1-15,2-2 0 16,-1-2 1-16,1-1-1 16,-4-1 0-16,-1-1 1 0,1 1-1 15,-1-1 0-15,2 1 1 16,-3-1-1 0,4 1 0-16,-3 2 0 15,3-1 0-15,-3-1 0 0,0 2 0 16,-1-1 0-16,1 1 0 15,-4 0 0-15,-2-1 0 16,1 1 0-16,-6-2 0 16,1 2 0-16,-1 1 0 15,-2-3 1-15,0-1-1 16,0-1 0-16,0-1 0 16,0 0 1-16,0 0-1 15,0-4 0-15,4 0 0 0,-2 0 0 16,0 2 1-1,3-2-1-15,-5 2 0 16,4-3 0-16,-4 5 0 16,2-1 1-16,-4 1-1 0,0 0 0 15,-16-2 0-15,29 5 0 16,-13-3 0-16,-16-2 0 16,29 4 0-16,-29-4 0 15,31-4 0-15,-31 4 0 16,29-3 0-16,-29 3 0 15,29-8 1-15,-29 8-1 16,29-9 0-16,-29 9 0 0,32-9 0 16,-16 6 0-1,6-4 0-15,0 1 0 16,3 1 0-16,0-1 0 16,0-1 0-16,2 0 0 0,2 0 0 15,2-2 1-15,0 0-1 16,1 2 0-16,1-2 0 15,-1 0 1-15,1 0-1 16,-1 1 1-16,2 1-1 16,-1 0 0-16,-1 0 0 15,-1 0 1-15,0-1-1 16,1 3 0-16,-3-4 0 16,5 0 0-16,-1 0 0 15,1 2 0-15,8-4 1 16,1 0-1-16,6 0 1 15,1 2-1-15,4-1 1 16,-1-1-1-16,1 0 0 0,-2 0 1 16,-1 0-1-16,-1 1 1 15,-5-3-1-15,0 1 1 16,-1-1-1-16,-1 0 0 16,-3 1 1-16,1 1-1 15,-3 0 0-15,0 0 1 16,0 1-1-16,1-1 1 15,3 0 0-15,1 2 0 16,4-4 0-16,0 1-1 16,2-3 0-16,1 1 1 15,1 0-2-15,-1-4 2 16,-3 1-1-16,4-1-1 16,-6 0 1-16,2 0 1 0,-4 4-1 15,0-2 1-15,-3-2-1 16,3 2 0-16,-1-2 1 15,-2 0-1-15,3 0 1 16,-3-2 0-16,7 0 0 16,-2 0 0-16,3-1 0 15,1 1 0-15,0-3-1 16,1 1 1-16,1 0 0 16,-1 1-1-16,-1-1 0 15,0 2 1-15,0 1-1 16,-1 2 0-16,-1-1 1 15,4 4-1-15,-3-2 0 16,-1 1 1-16,6 3-1 0,-1-1 1 16,4-1-1-16,-2 1 0 15,4 1 1 1,-4 1-1-16,2-2 0 0,-2 1 0 16,-2-3 0-16,1 3 0 15,-5 1 1-15,1 0-1 16,-4 0 0-16,2 0 0 15,-2 1 0-15,0 2 0 16,0-1 1-16,1 0-1 16,4 2 0-16,-3 0 0 15,5 0 1-15,1 0-1 16,1 1 0-16,-2 1 0 16,2-1 0-16,-5 3 0 0,0-1 0 15,-1-3 1-15,-4 2-1 16,1-1 0-16,-5 1 0 15,-1-2 0 1,-1 1 0-16,2-1 0 0,-2 0 0 16,1 0-1-16,7 0 1 15,-1-1 1-15,5-1-1 16,1 0 0-16,3 0 0 16,-2-1 0-16,2 1 0 15,-5-2 1-15,2 2-1 16,-6 0 0-16,-2 2-9 15,-5-1-8-15,-9-1-7 0,-2 2-3 16,-27 7-2-16,23-25-2 16,-26 2 28-16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13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77A24D-70FD-4766-8E0F-2E7BC29BD0B7}" emma:medium="tactile" emma:mode="ink">
          <msink:context xmlns:msink="http://schemas.microsoft.com/ink/2010/main" type="inkDrawing" rotatedBoundingBox="11781,6877 25795,8986 25574,10450 11560,8340" semanticType="callout" shapeName="Other">
            <msink:sourceLink direction="with" ref="{BD32B5EB-01E7-439F-9389-8FCBD2A243FB}"/>
            <msink:sourceLink direction="with" ref="{B6C8B7DA-28B5-4205-826F-494AB640E6D5}"/>
          </msink:context>
        </emma:interpretation>
      </emma:emma>
    </inkml:annotationXML>
    <inkml:trace contextRef="#ctx0" brushRef="#br0">0 704 52 0,'22'-13'19'0,"-22"13"-5"16,31-23-4-16,-11 9-4 16,8 1 0-16,5-3-1 15,5 1 1-15,10 3-1 16,7-1-1-16,8 1-1 15,2 3 0-15,5 0 0 16,0 0-1-16,10 0 0 16,-3 0 0-16,-4 0-1 15,-3-2 0-15,0 2-1 16,4 0 1-16,2-2-1 16,2 0 1-16,1-1-1 15,1-3 1-15,3 1-1 0,0-1 0 16,1-1 0-16,-2 2 0 15,-8-2 1-15,-2 1-1 16,-2 1 0-16,2-1 0 16,2-1 0-16,0 2 1 15,2-4-1-15,0 0 1 16,1 2-1-16,-1 0 0 16,2-2 1-16,-6 5-1 15,-9-1 1-15,0 1-1 16,-5 2 0-16,2 0 0 0,-1 4 0 15,4-2 1 1,0 2-1-16,-1 0 0 16,4 0 0-16,-2-1 0 0,-1 3 0 15,-2 0 0-15,-1-1 0 16,-3 3 0-16,-6-1 0 16,3 0 0-16,-5 1 0 15,1 1 0-15,4-2 0 16,4 3 0-16,2-5 0 15,-3 3 0-15,7-1 0 16,-5 0 0-16,3 1 0 0,-5-1 0 16,1-1 0-1,-7 1 0-15,-1-1 0 16,2 1 0-16,-5 1 1 16,2-3-1-16,-6 3 0 15,4-1 0-15,-5 0 1 0,1 1-1 16,0 1 0-16,-1 0 0 15,3 0 1-15,-2 1-1 16,8 1-1 0,-4-2 1-16,5 2 0 0,0 0 0 15,-3 2 0-15,0-2 0 16,-2 1-1-16,3 3 1 16,-3-2 0-16,2 1 0 15,-2 1-1-15,2 1 1 16,-1 1 0-16,5 1-1 15,3 0 1-15,-2 2-1 16,5 0 0-16,-1 2 1 0,5 2-1 16,-3 1 0-16,3 0 1 15,0 1-1-15,-4 1 1 16,1 0-1-16,-6 2 1 16,4 0-1-16,-2 0 1 15,0 2-1-15,3 0 1 16,3 1-1-16,3 3 1 15,0-1-1-15,3 0 1 16,3 3 0-16,-1-1-1 16,6 0 1-16,-6 2 0 15,0-2-1-15,-3-1 1 16,4 1 0-16,1-2 0 16,0 1 0-16,4-3 0 0,-6 3-1 15,6-5 1-15,-6 3 0 16,2 0-2-1,-1 1 1-15,-4-3-1 16,-4 1 1-16,-4 1-1 0,-1 0 1 16,-2-4-1-16,-2 1 1 15,4-1 1-15,-6-3 0 16,6 1-1-16,-4-2 1 16,4-1 0-16,-4-1 0 15,5 1 0-15,1-2 0 16,-2 0 0-16,1-2 0 15,-1 0 0-15,2 0 0 16,-5 1 0-16,1-1-1 16,0 0 1-16,-3 0 1 0,1 2-1 15,0-2 0 1,0 2-1-16,0 2 1 16,2-3-1-16,0 1 1 0,0 0 0 15,0 2-1-15,-2-1 1 16,2 1 0-16,-2-1 0 15,0 1 0-15,0 1 0 16,1 1 0-16,-5-1 0 16,1 1 0-16,3 1 0 15,-4 2 0-15,4-2-1 16,1 4 1-16,6 1 0 16,4 1 0-16,3-1-1 15,5 3 1-15,1-3 0 16,1 1 0-16,3-2-1 15,0-2 1-15,-3 2 0 16,1-2 0-16,2 0 0 0,1 0 0 16,0 0 0-16,3-2 0 15,-3 2 0-15,4 0 1 16,2 0 0-16,0 0-1 16,-6-2 1-16,0 2 0 15,-3-2 0-15,-2 0 0 16,-2 1 0-16,-1-1-1 15,-4-4 0-15,-1 1 0 16,-1 0 1-16,0-1-1 16,0-1 1-16,-2 0 1 15,-1-2 2-15,-5 2 0 16,-2-2 0-16,-1 1 1 16,-2-1-1-16,-3-2 1 0,-1 1-1 15,-2-1-2-15,-3 0-1 16,-2 0 0-16,-1 0 0 15,2-1 0-15,-5 1 0 16,1 0 0-16,0 0 0 16,0 2 0-16,2 0 1 15,-2 0-2-15,0 2 1 16,-2-2-1-16,3 0 0 16,-1 0 0-16,-5 0 1 15,3 0-1-15,-5-2 0 16,3 1 0-16,-2-1 0 15,1-2 1-15,-3 1-1 0,1-3 0 16,2 1 0-16,-1-2 0 16,2-1 1-16,1-1-1 15,-3-1 1-15,1-1-1 16,-1-2 1-16,2 1-1 16,-3-3 0-16,-4 1 0 15,2-4 0-15,-4 2 0 16,1-2 0-16,-5 1 0 15,1-2-2-15,-4 2-4 16,2 1-1-16,-2-2-1 16,0 6-3-16,-18 3-1 15,31-9 0-15,-31 9-3 16,32-6-2-16,-16 4 3 0,2 1 1 16,4-1-1-16,-4-5 0 15,5 1 0 1,1-5-2-16,3-3 13 0,-7-8 3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3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F42462-3732-4371-A935-1F20071E5FF8}" emma:medium="tactile" emma:mode="ink">
          <msink:context xmlns:msink="http://schemas.microsoft.com/ink/2010/main" type="writingRegion" rotatedBoundingBox="2473,8388 2572,8180 2744,8263 2645,8470"/>
        </emma:interpretation>
      </emma:emma>
    </inkml:annotationXML>
    <inkml:traceGroup>
      <inkml:annotationXML>
        <emma:emma xmlns:emma="http://www.w3.org/2003/04/emma" version="1.0">
          <emma:interpretation id="{EE832178-843F-4333-BE4A-FDCBEF9E8139}" emma:medium="tactile" emma:mode="ink">
            <msink:context xmlns:msink="http://schemas.microsoft.com/ink/2010/main" type="paragraph" rotatedBoundingBox="2473,8388 2572,8180 2744,8263 2645,8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474AFA-D18A-4F5B-AEFC-4BA69035FAB8}" emma:medium="tactile" emma:mode="ink">
              <msink:context xmlns:msink="http://schemas.microsoft.com/ink/2010/main" type="line" rotatedBoundingBox="2473,8388 2572,8180 2744,8263 2645,8470"/>
            </emma:interpretation>
          </emma:emma>
        </inkml:annotationXML>
        <inkml:traceGroup>
          <inkml:annotationXML>
            <emma:emma xmlns:emma="http://www.w3.org/2003/04/emma" version="1.0">
              <emma:interpretation id="{56DC211D-D189-4FF2-BB1D-D563796DDBA5}" emma:medium="tactile" emma:mode="ink">
                <msink:context xmlns:msink="http://schemas.microsoft.com/ink/2010/main" type="inkWord" rotatedBoundingBox="2473,8388 2572,8180 2744,8263 2645,8470"/>
              </emma:interpretation>
              <emma:one-of disjunction-type="recognition" id="oneOf0">
                <emma:interpretation id="interp0" emma:lang="en-US" emma:confidence="0">
                  <emma:literal>G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☺</emma:literal>
                </emma:interpretation>
              </emma:one-of>
            </emma:emma>
          </inkml:annotationXML>
          <inkml:trace contextRef="#ctx0" brushRef="#br0">95 126 7 0,'0'0'3'0,"0"0"1"15,4-16-1-15,-4 16 0 0,0 0-1 16,1-17 1 0,-1 17 1-16,0 0 1 0,0 0 0 15,0-18 1-15,0 18 1 16,0 0 3-16,0 0 0 15,0 0 0-15,0 0 0 16,0 0 0-16,0 0-1 16,0 0 0-16,-18 4-3 15,18-4-1-15,0 0-1 16,0 0-3-16,4 16 0 16,-4-16-1-16,0 0 0 15,0 0 0-15,0 0 1 16,20 15 0-16,-20-15-1 15,0 0 2-15,12-17-1 0,-12 17 0 16,6-19 1-16,-6 19-1 16,0-22 1-16,0 22-2 15,-6-18 1-15,6 18-1 16,0 0 2-16,-16-16-1 16,16 16 0-16,0 0 0 15,-20 2 0-15,20-2 2 16,-16 16-1-16,16-16-1 15,-14 23 0-15,14-23 0 16,-6 25 0-16,6-25-1 16,2 22 1-16,-2-22-2 15,0 0 0-15,22 14 1 16,-22-14 0-16,18-5 1 0,-18 5-1 16,18-18 1-16,-18 18 0 15,9-25 0-15,-7 9-1 16,-2 16 1-16,-4-27 1 15,4 27-2-15,-13-22 1 16,13 22 0-16,-18-11-1 16,18 11 1-16,-18 0 1 15,18 0-2-15,-19 15 0 16,19-15 1-16,-19 28-2 16,10-11 2-16,2 2-2 15,2 1 0-15,1 2 1 16,4-1-1-16,4-3 2 15,-4-18-2-15,11 26 1 0,-11-26-1 16,23 7 1-16,-23-7 0 16,27-15-3-16,-14-1 1 15,-1 0-1 1,-1-4 0-16,-2 2 1 0,-3 0-1 16,-6 18 1-16,1-25-1 15,-1 25 2-15,0 0 0 16,-16-16 1-16,16 16 0 15,-18 7-2-15,18-7 2 16,-23 23-1-16,23-23 0 16,-22 33 1-16,15-6-1 15,1-2 0-15,5-2 1 16,2-1 0-16,7-2 0 0,-8-20 0 16,27 16 0-16,-6-20-3 15,-1-12-2-15,2-2-3 16,-4-7-1-1,-2 2-1-15,-5-8-1 0,-6 8 2 16,-8 1-1-16,3 22 1 16,-24-23 4-16,6 19 1 15,0 6-2-15,-2 3-4 16,20-5-3-16,-28 18-2 16,28-18 0-16,0 0 15 15</inkml:trace>
          <inkml:trace contextRef="#ctx0" brushRef="#br0" timeOffset="23891.6831">117 25 3 0,'0'0'2'15,"25"7"-1"-15,-25-7-1 16,27 7 0-16,-27-7-4 16,31 15 3-16,-31-15 1 15,21 18 0-15,-21-18 0 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5.2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4A2F42-1CE9-4370-B40F-FF41669FDBA7}" emma:medium="tactile" emma:mode="ink">
          <msink:context xmlns:msink="http://schemas.microsoft.com/ink/2010/main" type="writingRegion" rotatedBoundingBox="6949,9453 7148,9453 7148,9665 6949,9665"/>
        </emma:interpretation>
      </emma:emma>
    </inkml:annotationXML>
    <inkml:traceGroup>
      <inkml:annotationXML>
        <emma:emma xmlns:emma="http://www.w3.org/2003/04/emma" version="1.0">
          <emma:interpretation id="{E3E138A9-09B2-43FB-A893-5ED06EC79934}" emma:medium="tactile" emma:mode="ink">
            <msink:context xmlns:msink="http://schemas.microsoft.com/ink/2010/main" type="paragraph" rotatedBoundingBox="6949,9453 7148,9453 7148,9665 6949,9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EAB789-4A27-4987-9E45-C317786793BD}" emma:medium="tactile" emma:mode="ink">
              <msink:context xmlns:msink="http://schemas.microsoft.com/ink/2010/main" type="line" rotatedBoundingBox="6949,9453 7148,9453 7148,9665 6949,9665"/>
            </emma:interpretation>
          </emma:emma>
        </inkml:annotationXML>
        <inkml:traceGroup>
          <inkml:annotationXML>
            <emma:emma xmlns:emma="http://www.w3.org/2003/04/emma" version="1.0">
              <emma:interpretation id="{074E028C-CC3C-46C8-AA8B-2CA6844C0327}" emma:medium="tactile" emma:mode="ink">
                <msink:context xmlns:msink="http://schemas.microsoft.com/ink/2010/main" type="inkWord" rotatedBoundingBox="6949,9453 7148,9453 7148,9665 6949,9665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8</emma:literal>
                </emma:interpretation>
                <emma:interpretation id="interp3" emma:lang="en-US" emma:confidence="0">
                  <emma:literal>of</emma:literal>
                </emma:interpretation>
                <emma:interpretation id="interp4" emma:lang="en-US" emma:confidence="0">
                  <emma:literal>Ed</emma:literal>
                </emma:interpretation>
              </emma:one-of>
            </emma:emma>
          </inkml:annotationXML>
          <inkml:trace contextRef="#ctx0" brushRef="#br0">199 30 4 0,'0'0'6'0,"0"0"-1"0,-20-9-3 16,20 9 1-16,0 0-1 16,-18-8 1-1,18 8 1-15,0 0 1 16,-20 5 1-16,20-5 2 0,0 0 1 15,-23 18 0-15,23-18 2 16,-15 21-1-16,15-21-1 16,-11 24 0-16,11-24-1 15,0 23-2-15,0-23-1 16,9 18 1-16,-9-18-1 16,17 9-1-16,-17-9 1 15,18 2 0-15,-18-2-1 16,18-9 0-16,-18 9-1 0,12-18 0 15,-12 18-1 1,6-25-1-16,-5 9-1 16,-1 16 0-16,-3-27 0 15,3 27 0-15,-9-22 0 0,9 22 0 16,0 0 0-16,-20-16 1 16,20 16 1-16,-20 4 1 15,20-4 2-15,-23 19 0 16,23-19 1-16,-24 29 0 15,15-9 1-15,0-2-1 16,6 3-1-16,-1-4-1 16,6-1-1-16,-2-16 0 15,7 23 0-15,-7-23-1 16,18 9 1-16,-18-9-1 16,22-12 1-16,-22 12-2 15,20-26 0-15,-13 10 0 16,-2-2-1-16,-1-2-1 0,-4 2 0 15,0 2 0-15,0 16-1 16,-11-27 1-16,11 27 0 16,-18-12 1-16,18 12-1 15,-24 0 1-15,24 0 0 16,-27 19 2-16,27-19-1 16,-27 31 1-16,16-11 0 15,2 3-1-15,4 2 1 16,3-3 0-16,4-2-1 15,5-2-1-15,-7-18 0 16,27 23 0-16,-10-23-1 16,4-7 1-16,-1-6-2 15,-2-3-2-15,-3-5-3 0,-1-1 1 16,-10 0-2-16,-3 4 1 16,-8 2-1-16,7 16 0 15,-32-11 0-15,12 17-2 16,-7 5-6-16,5 5-9 15,4 0-2-15,18-16-1 16,-14 27-2-16,14-27-1 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2.7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90B387-DE08-4001-AB1E-7F77093D0D98}" emma:medium="tactile" emma:mode="ink">
          <msink:context xmlns:msink="http://schemas.microsoft.com/ink/2010/main" type="inkDrawing" rotatedBoundingBox="2321,12509 2895,12558 2887,12645 2314,12596" shapeName="Other"/>
        </emma:interpretation>
      </emma:emma>
    </inkml:annotationXML>
    <inkml:trace contextRef="#ctx0" brushRef="#br0">18 9 23 0,'0'0'13'16,"0"0"2"-16,-20 7-1 15,20-7 1-15,0 0-1 16,0 0 0-16,0 0 2 16,0 0-2-16,0 0 1 15,20-9-1-15,-20 9-1 16,0 0-2-16,0 0 0 15,24-10-1-15,-24 10-3 0,16 0-1 16,-16 0-1 0,23 7-2-16,-6-2 0 15,4 2-2-15,3 1-2 0,-1 1 1 16,4 1 0-16,4-1-1 16,1 0 0-16,4-3 0 15,1 1-1-15,-1-7-4 16,1 5-5-16,0-10-7 15,2 3-7-15,-10-9-7 16,0 4-3-16,-9-7-3 16,-4 1 6-16,-12-7 4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9:54.16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230312-0492-4649-9A29-A5A744AB1177}" emma:medium="tactile" emma:mode="ink">
          <msink:context xmlns:msink="http://schemas.microsoft.com/ink/2010/main" type="writingRegion" rotatedBoundingBox="1378,1932 4263,4829 2429,6655 -455,3758"/>
        </emma:interpretation>
      </emma:emma>
    </inkml:annotationXML>
    <inkml:traceGroup>
      <inkml:annotationXML>
        <emma:emma xmlns:emma="http://www.w3.org/2003/04/emma" version="1.0">
          <emma:interpretation id="{D45E1505-5CA3-4DA8-9AB9-043DB5A087A5}" emma:medium="tactile" emma:mode="ink">
            <msink:context xmlns:msink="http://schemas.microsoft.com/ink/2010/main" type="paragraph" rotatedBoundingBox="2779,3714 94,3719 93,3112 2778,3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F99152-35ED-4706-8D0E-6B74A484F2B2}" emma:medium="tactile" emma:mode="ink">
              <msink:context xmlns:msink="http://schemas.microsoft.com/ink/2010/main" type="inkBullet" rotatedBoundingBox="654,3718 94,3719 93,3137 652,3136"/>
            </emma:interpretation>
            <emma:one-of disjunction-type="recognition" id="oneOf0">
              <emma:interpretation id="interp0" emma:lang="en-US" emma:confidence="1">
                <emma:literal>x</emma:literal>
              </emma:interpretation>
              <emma:interpretation id="interp1" emma:lang="en-US" emma:confidence="0">
                <emma:literal>X</emma:literal>
              </emma:interpretation>
              <emma:interpretation id="interp2" emma:lang="en-US" emma:confidence="0">
                <emma:literal>+</emma:literal>
              </emma:interpretation>
              <emma:interpretation id="interp3" emma:lang="en-US" emma:confidence="0">
                <emma:literal>XO</emma:literal>
              </emma:interpretation>
              <emma:interpretation id="interp4" emma:lang="en-US" emma:confidence="0">
                <emma:literal>Xo</emma:literal>
              </emma:interpretation>
            </emma:one-of>
          </emma:emma>
        </inkml:annotationXML>
        <inkml:trace contextRef="#ctx0" brushRef="#br0">-1660 98 16 0,'0'0'5'16,"-17"0"0"-16,17 0 0 15,0 0-1-15,0 0 0 16,-18-9 0-16,18 9 0 16,0 0-1-16,0 0 1 15,-7-18 0-15,7 18 0 16,0 0 0-16,0 0 0 0,-7-20 0 15,7 20-1-15,0 0-1 16,0 0 1-16,-4-16-1 16,4 16 2-16,0 0-3 15,0 0 2-15,0 0-2 16,0 0 1-16,18-17-1 16,-18 17 0-16,0 0 0 15,0 0-1-15,0 0 1 16,0 0 0-16,0 0 3 15,0 0 1-15,0 0 3 16,0 0 2-16,13-19 3 16,-13 19 3-16,0 0 3 0,0 0-1 15,0 0-1-15,23 12-3 16,-23-12-1-16,18 20-3 16,-18-20-2-16,28 31-8 15,-9-13 0-15,3 1 0 16,1 3 0-16,6 1 0 15,0 1 0-15,2-1 0 16,0 0 0-16,1-1 0 16,-5 1 0-16,2-1 0 15,-4 0 0-15,-1-1 0 16,-3-3 0-16,-1 2 0 16,-2 0 0-16,-5 0 0 15,3-2 0-15,-5-2 0 0,0 0 0 16,-11-16 0-16,14 29 0 15,-14-29 0-15,9 25-5 16,-9-25-11 0,6 20-8-16,-6-20-5 0,0 0-3 15,0 0 0-15,0 0-1 16,0 0-1-16,0 0 8 16,-8-27 7-16</inkml:trace>
        <inkml:trace contextRef="#ctx0" brushRef="#br0" timeOffset="615.7474">-1289-45 44 0,'-25'15'22'0,"25"-15"1"16,-22 9-3-16,22-9-2 0,-23 14-3 15,23-14 2-15,-20 24-1 16,13-8 0-16,7-16-1 16,-20 34-2-16,9-16 0 15,4 7-3-15,-4-5-2 16,2 5-3-16,-4 0-5 15,1 0 0-15,-3 2 0 16,3 2 0-16,-3-4 0 16,1 1 0-16,-2-1 0 15,1-2 0-15,3 2 0 16,-3-1 0-16,6-3 0 16,-2-3 0-16,1 2 0 15,0-2 0-15,10-18 0 0,-12 27 0 16,12-27-2-16,0 0-10 15,-9 24-9-15,9-24-7 16,0 0-4-16,0 0-1 16,18-18-1-16,-9-4-2 15,14-7 0-15,6-10 16 16</inkml:trace>
      </inkml:traceGroup>
      <inkml:traceGroup>
        <inkml:annotationXML>
          <emma:emma xmlns:emma="http://www.w3.org/2003/04/emma" version="1.0">
            <emma:interpretation id="{6BF6629D-2D89-46D4-989F-ADE14BEDC4C1}" emma:medium="tactile" emma:mode="ink">
              <msink:context xmlns:msink="http://schemas.microsoft.com/ink/2010/main" type="line" rotatedBoundingBox="2779,3636 1632,3639 1631,3109 2778,3107"/>
            </emma:interpretation>
          </emma:emma>
        </inkml:annotationXML>
        <inkml:traceGroup>
          <inkml:annotationXML>
            <emma:emma xmlns:emma="http://www.w3.org/2003/04/emma" version="1.0">
              <emma:interpretation id="{A347C92F-0AE2-4F66-9B88-DFAB4FD09470}" emma:medium="tactile" emma:mode="ink">
                <msink:context xmlns:msink="http://schemas.microsoft.com/ink/2010/main" type="inkWord" rotatedBoundingBox="2234,3637 1632,3639 1631,3109 2233,3108"/>
              </emma:interpretation>
              <emma:one-of disjunction-type="recognition" id="oneOf1">
                <emma:interpretation id="interp5" emma:lang="en-US" emma:confidence="1">
                  <emma:literal>☺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9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'A</emma:literal>
                </emma:interpretation>
              </emma:one-of>
            </emma:emma>
          </inkml:annotationXML>
          <inkml:trace contextRef="#ctx0" brushRef="#br1" timeOffset="-15220.0514">68 94 2 0,'0'0'2'15,"-5"-16"-1"-15,5 16 0 16,0 0 1-16,0 0-1 16,-15-18 0-16,15 18 1 15,0 0-1-15,0 0 0 16,-16-13-1-16,16 13-2 16,0 0-1-16,0 0 0 15,0 0 2-15,-16-14 0 16,16 14 1-16,0 0-1 15,0 0 2-15,0 0 3 16,0 0 0-16,0 0-1 0,-16-16 0 16,16 16-1-16,0 0 0 15,0 0-1-15,0 0 0 16,1-17-1-16,-1 17-1 16,0 0-2-16,0 0-1 15,0 0-1-15,0 0-1 16,0 0 2-16</inkml:trace>
          <inkml:trace contextRef="#ctx0" brushRef="#br0" timeOffset="-11148.6033">-175-1 3 0,'0'0'3'15,"16"-20"-2"-15,-16 20 1 16,0 0-1-16,20-13 1 16,-20 13-2-16,18-7 2 15,-18 7-1-15,18-4-1 16,-18 4 1-16,21-3-1 16,-21 3 0-16,18-4 1 15,-18 4-1-15,17-3 0 0,-17 3-1 16,0 0 1-16,21-8 0 15,-21 8 0-15,0 0-1 16,17-5 1-16,-17 5-1 16,0 0 0-16,0 0 0 15,0 0 1-15,0 0-1 16,0 0 0-16,0 0 1 16,0 0-1-16,0 0 1 15,0 0 0-15,0 0 1 0,0 0-1 16,0 0 1-1,0 18 0-15,0-18-1 16,0 0 1-16,0 0 1 16,0 0-1-16,0 0 0 0,0 0-2 15,0 0-1-15,-4 16 1 16,4-16 2-16,0 0 1 16,0 0 2-16,0 0 0 15,0 0 1-15,0 0 3 16,0 0 3-16,0 0 0 15,0 0-1-15,0 0 0 16,0 0 0-16,0 0 0 16,0 0 1-16,0 0 1 15,0 0 0-15,-4 16 0 16,4-16 1-16,0 0 0 16,-1 20 2-16,1-20 1 15,0 0-2-15,-9 20-2 0,9-20-2 16,-2 23-1-16,2-6-2 15,0-17-7-15,-2 30 0 16,0-14 0-16,4 4 0 16,-4 2 0-16,0-1 0 15,2 1 0-15,2-1 0 16,0 1 0-16,-2 0 0 16,0-1 0-16,2 1 0 15,0-6 0-15,-2 2 0 16,1-2 0-16,-1-16 0 15,-1 29 0-15,1-29 0 16,0 25 0-16,0-25 0 0,0 20 0 16,0-20 0-16,1 16 0 15,-1-16 0-15,0 0 0 16,0 0 0-16,0 0 0 16,0 0 0-16,0 0 0 15,0 0 0-15,0 0 0 16,0 0 0-16,18-23 0 15,-18 23 0-15,0-31 0 16,2 15 0-16,0 0 0 16,0-4 0-16,-2 0 0 15,0-1 0-15,3-3 0 16,1 1 0-16,0-2 0 16,1-1 0-16,-1 1 0 0,1 0 0 15,4 0 0-15,-2 2 0 16,2 1 0-16,-1 0 0 15,-1 3 0 1,0 1 0-16,0 0 0 0,-7 18 0 16,15-29 0-16,-15 29 0 15,18-22 0-15,-18 22 0 16,23-14 0-16,-23 14 0 16,25-7 0-16,-25 7 0 15,28 0 0-15,-28 0 0 16,27 7 0-16,-27-7 0 15,28 16 0-15,-28-16 0 16,26 29 0-16,-17-8 0 0,2 1 0 16,-2 3 0-16,1 0 0 15,-1 2 0 1,-5 2 0-16,1 0 0 16,1-2 0-16,-3 0 0 0,1-2 0 15,-2-2 0-15,0 3 0 16,-1-3 0-16,1-3 0 15,0 0 0-15,-2-2 0 16,2 0 0-16,0-2 0 16,-2-16 0-16,0 25 0 15,0-25 0-15,3 18 0 16,-3-18 0-16,0 0 0 16,0 0 0-16,0 0 0 0,0 0 0 15,17 13-3-15,-17-13-16 16,0 0-6-1,0 0-5-15,0-17-1 16,0 17-1-16,-6-19 0 0,6 19-1 16,-12-29 9-16,12 29 9 15,-15-31 7-15,4 15 6 16</inkml:trace>
          <inkml:trace contextRef="#ctx0" brushRef="#br0" timeOffset="-10682.7448">52 315 18 0,'-22'11'12'0,"22"-11"2"0,0 0 4 15,0 0 1-15,-16 5 2 16,16-5 0-16,0 0-3 15,20-3-1-15,-20 3-1 16,20-4-2-16,-20 4 1 16,25-2-2-16,-25 2-2 15,27 0-1-15,-27 0-2 16,31 2-1-16,-31-2-4 0,32 4-3 16,-15-2 0-1,2-1 0-15,-1 1 0 16,2 0 0-16,-2-2 0 15,2 0 0-15,0 0 0 0,-2 2 0 16,0-4 0-16,-2 4 0 16,-16-2 0-16,29-4 0 15,-29 4 0-15,24-3 0 16,-24 3 0-16,0 0-4 16,21 0-16-16,-21 0-7 15,0 0-6-15,0 0 2 16,0 0-1-16,-20 12-2 15,20-12 1-15,0 0 8 16,-19-3 10-16,19 3 15 16</inkml:trace>
        </inkml:traceGroup>
        <inkml:traceGroup>
          <inkml:annotationXML>
            <emma:emma xmlns:emma="http://www.w3.org/2003/04/emma" version="1.0">
              <emma:interpretation id="{8EDAD11A-B138-444F-B66C-ADAE9E1A7370}" emma:medium="tactile" emma:mode="ink">
                <msink:context xmlns:msink="http://schemas.microsoft.com/ink/2010/main" type="inkWord" rotatedBoundingBox="2779,3509 2561,3510 2560,3316 2778,3315"/>
              </emma:interpretation>
              <emma:one-of disjunction-type="recognition" id="oneOf2">
                <emma:interpretation id="interp10" emma:lang="en-US" emma:confidence="0">
                  <emma:literal>co.</emma:literal>
                </emma:interpretation>
                <emma:interpretation id="interp11" emma:lang="en-US" emma:confidence="0">
                  <emma:literal>o</emma:literal>
                </emma:interpretation>
                <emma:interpretation id="interp12" emma:lang="en-US" emma:confidence="0">
                  <emma:literal>co</emma:literal>
                </emma:interpretation>
                <emma:interpretation id="interp13" emma:lang="en-US" emma:confidence="0">
                  <emma:literal>Co</emma:literal>
                </emma:interpretation>
                <emma:interpretation id="interp14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79024.7334">878 196 10 0,'0'0'5'16,"-21"-16"1"-16,21 16 0 0,-16 0 2 15,16 0-2-15,-24 2-1 16,24-2 0-16,-23 6 0 16,23-6-1-16,-20 10 0 15,20-10 0-15,-16 15 1 16,16-15 1-16,-4 21-1 15,4-21-1-15,11 22 1 16,-11-22-1-16,20 20-1 16,-20-20 0-16,30 14-1 15,-12-9 0-15,-1-3 0 16,-17-2 0-16,28 0 0 16,-28 0 0-16,24-7 0 15,-24 7-1-15,16-11 1 0,-16 11-1 16,0 0-1-16,7-21 1 15,-7 21-1-15,0-18 0 16,0 18 1-16,-3-20-1 16,3 20 0-16,-9-18 0 15,9 18 1-15,0 0-1 16,-18-14 0-16,18 14 0 16,0 0 0-16,-20 7 0 15,20-7 1-15,-15 18-2 16,15-18 1-16,-9 23 0 15,9-23-1-15,-3 29 1 16,3-29 0-16,7 27 0 16,-7-27-1-16,11 20 1 0,-11-20 1 15,16 12 0-15,-16-12 0 16,0 0 0 0,20 4 1-16,-20-4-1 15,0 0 1-15,16-18-1 0,-16 18 0 16,7-20 0-16,-7 20 0 15,0-25-1-15,0 25 1 16,-11-27-1-16,11 27 1 16,-18-27-1-16,18 27 0 15,-28-22 0-15,11 15 0 16,-1 4 0-16,0 3 0 16,2 3-1-16,16-3 1 0,-27 18 0 15,27-18-1-15,-13 29 0 16,13-29 1-16,2 29-1 15,-2-29 1 1,20 23-1-16,-20-23 1 0,31 16 0 16,-13-12 0-16,2-4 0 15,-1-4 0-15,1-1 0 16,-2-6 0-16,-1-2 0 16,-1-3-1-16,-2-2 1 15,-3-2-1-15,-6 2 1 16,-3 2-1-16,-4 0 1 15,2 16-3-15,-14-23 1 16,14 23-2-16,-31-7-1 0,13 7-2 16,0 5-2-1,2 0-1-15,16-5-3 16,-23 18-1-16,23-18 0 16,-8 17 1-16,8-17 1 0,0 0 0 15,20 7 2-15,-20-7 10 16</inkml:trace>
          <inkml:trace contextRef="#ctx0" brushRef="#br0" timeOffset="90616.1745">817 297 3 0,'0'0'3'16,"0"0"1"-16,0 0 0 16,0 0 0-16,0 0 1 15,0 0 0-15,0 0 3 16,0 0-3-16,-11-18 0 15,11 18-1-15,0 0-1 16,0 0 0-16,9-16 0 16,-9 16-1-16,0 0 0 0,0 0 1 15,0 0 0 1,0 0-1-16,-2-16 1 16,2 16 0-16,0 0 0 15,0 0-1-15,0 0 1 0,0 0-1 16,0 0-1-16,0 0 1 15,0 0-1-15,0 0-2 16,0 0-4-16,0 0-3 16,0 0-3-16,0 0-1 15,11 16-1-15,-11-16 0 16,0 0-2-16,0 0 3 16</inkml:trace>
        </inkml:traceGroup>
      </inkml:traceGroup>
    </inkml:traceGroup>
    <inkml:traceGroup>
      <inkml:annotationXML>
        <emma:emma xmlns:emma="http://www.w3.org/2003/04/emma" version="1.0">
          <emma:interpretation id="{DAAA919C-8B4C-4C1D-8FAB-085102C9A115}" emma:medium="tactile" emma:mode="ink">
            <msink:context xmlns:msink="http://schemas.microsoft.com/ink/2010/main" type="paragraph" rotatedBoundingBox="476,4125 2073,4226 2023,5009 426,4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76F2E-59E7-4182-9467-8EE9F0E3D0FE}" emma:medium="tactile" emma:mode="ink">
              <msink:context xmlns:msink="http://schemas.microsoft.com/ink/2010/main" type="line" rotatedBoundingBox="476,4125 2073,4226 2023,5009 426,4908"/>
            </emma:interpretation>
          </emma:emma>
        </inkml:annotationXML>
        <inkml:traceGroup>
          <inkml:annotationXML>
            <emma:emma xmlns:emma="http://www.w3.org/2003/04/emma" version="1.0">
              <emma:interpretation id="{5B2AFA7C-309B-4DE9-B217-048E91BF7335}" emma:medium="tactile" emma:mode="ink">
                <msink:context xmlns:msink="http://schemas.microsoft.com/ink/2010/main" type="inkWord" rotatedBoundingBox="476,4125 2073,4226 2023,5009 426,4908"/>
              </emma:interpretation>
              <emma:one-of disjunction-type="recognition" id="oneOf3">
                <emma:interpretation id="interp15" emma:lang="en-US" emma:confidence="0">
                  <emma:literal>equal</emma:literal>
                </emma:interpretation>
                <emma:interpretation id="interp16" emma:lang="en-US" emma:confidence="0">
                  <emma:literal>equil</emma:literal>
                </emma:interpretation>
                <emma:interpretation id="interp17" emma:lang="en-US" emma:confidence="0">
                  <emma:literal>equit</emma:literal>
                </emma:interpretation>
                <emma:interpretation id="interp18" emma:lang="en-US" emma:confidence="0">
                  <emma:literal>equiv</emma:literal>
                </emma:interpretation>
                <emma:interpretation id="interp19" emma:lang="en-US" emma:confidence="0">
                  <emma:literal>equip</emma:literal>
                </emma:interpretation>
              </emma:one-of>
            </emma:emma>
          </inkml:annotationXML>
          <inkml:trace contextRef="#ctx0" brushRef="#br0" timeOffset="-4095.8903">-1200 1183 36 0,'-20'16'15'16,"20"-16"1"-16,0 0-2 16,0 0 0-16,0 0 1 15,0 0 3-15,0 0 1 16,0 0 0-16,12-22 0 16,-12 22-2-16,0 0-2 15,0 0-2-15,0 0-3 0,0 0-4 16,0 0-1-16,0 0-3 15,17 0-2-15,-17 0 0 16,0 0 0 0,20 7 0-16,-20-7 0 15,23 2 1-15,-23-2-1 0,25 0-1 16,-25 0 1-16,24-5 1 16,-24 5-1-16,16-9 0 15,-16 9 0-15,0 0 0 16,11-16 0-16,-11 16 0 15,0 0 0-15,-2-18 0 16,2 18 0-16,-7-17 0 16,7 17 0-16,-15-16 0 0,15 16 0 15,-23-18-1-15,5 11 1 16,0 0 0 0,2 1 0-16,-4 1 0 15,2 0 0-15,0 1 1 0,1 0-1 16,17 4 0-16,-27-1 0 15,27 1 1-15,-20 7-2 16,20-7 1-16,-19 14 0 16,19-14 0-16,-17 25 0 15,10-8-1-15,2 2 0 16,1 1 1-16,2 0 0 16,4 0 0-16,4 3 0 15,1-1 0-15,4-3 0 16,5 3 0-16,0-4 0 15,0 0-1-15,2 0 1 16,2-4 0-16,2-5 0 16,0 2 0-16,1-4 0 0,-5-5-6 15,6 7-7-15,-8-12-5 16,9 10-7-16,-9-11-3 16,4 10-5-16,-20-6 0 15,34-4 0-15,-34 4 4 16,29-13 6-16</inkml:trace>
          <inkml:trace contextRef="#ctx0" brushRef="#br0" timeOffset="-2975.9707">-708 1206 43 0,'0'0'15'15,"0"0"1"-15,-14-18-1 16,14 18-1-16,-18-14 0 15,18 14-1-15,-18-11-1 16,18 11-1-16,-22-7-2 16,22 7-1-16,-25-6-1 0,25 6-2 15,-22 0-2-15,22 0-1 16,-23 7 0-16,23-7-2 16,-24 9 1-16,24-9-1 15,-21 17 0-15,21-17 0 16,-18 21 0-16,18-21 0 15,-15 27 0-15,15-27 0 16,-7 31 1-16,7-31-1 16,5 27 1-16,-5-27 0 15,9 25 2-15,-9-25 0 16,15 18 2-16,-15-18 1 16,18 12 1-16,-18-12-1 15,20 9 1-15,-20-9-1 0,23 4 0 16,-23-4-3-16,22-2-1 15,-22 2 0-15,23-3-2 16,-23 3 0 0,17-6 0-16,-17 6 0 0,0 0 0 15,16-7 1-15,-16 7-1 16,0 0 0-16,0 0 0 16,0 0 0-16,0 0-1 15,0 0 1-15,0 0 0 16,0 0 0-16,-11 22 0 15,11-22 0-15,-13 19 0 16,13-19 0-16,-12 29 0 0,3-13 0 16,1 2 0-16,3 0 0 15,1 0-1 1,-1 2 1-16,1 2 0 0,-1-2 0 16,1 1 0-16,1 3 0 15,-1-5-1-15,2 3 1 16,-3-4 0-16,7 2 1 15,-2-4-1-15,3 0 0 16,-3-16 0-16,11 29 1 16,-11-29-1-16,18 20 1 15,-18-20 0-15,24 14-1 16,-8-10 1-16,0-4-1 16,6-4 1-16,1-1 0 15,-1-4-1-15,5 0 0 16,-2-4 0-16,1 1-1 15,-8-3 2-15,0 1-2 16,-6-2 1-16,-12 16-2 0,16-29 2 16,-14 13-1-16,-4-1 1 15,-5-1-1-15,-2 0 1 16,-3 2 0-16,-5-4-1 16,-2 1 1-16,-3-1 0 15,-2 2-1-15,-1-2 1 16,2 4 0-16,3 1 0 15,0 1 0-15,20 14 0 16,-22-16 0-16,22 16 0 16,0 0-3-16,0 0-8 15,0 0-5-15,0 0-6 16,22-15-4-16,-2 17-3 16,-2-7-4-16,4 5 2 0,-3-6 2 15,1 3 7-15,0-1 5 16</inkml:trace>
          <inkml:trace contextRef="#ctx0" brushRef="#br0" timeOffset="-2452.133">-571 1321 66 0,'0'0'25'15,"-16"0"2"-15,16 0 0 16,0 0-3-16,0 0-2 0,0 0-4 16,-3 23-4-16,3-23-4 15,7 18-3-15,-7-18-2 16,12 27-3-16,-1-10-2 16,0-1 0-16,0 0 0 15,0 0 1-15,-11-16-1 16,27 29 0-16,-27-29 0 15,25 18 1-15,-25-18-1 16,27 9 0-16,-27-9 1 16,27-2-1-16,-27 2 1 15,25-12-1-15,-25 12 1 16,28-22-1-16,-18 6 0 16,1 0 1-16,-4-4-1 0,-1-2 0 15,-3 1 0-15,-1-5 0 16,-4-1 1-16,-1 2-2 15,-1 2 2-15,-3-1-2 16,2 6 1-16,-1 2 0 16,6 16-3-16,-14-19-1 15,14 19-4-15,0 0-4 16,0 0-5-16,0 0-5 16,0 0-4-16,0 0-2 15,29 21-2-15,-13-17 1 16,6-1 4-16,1-3 4 15,2 0 5-15,0-2 5 0</inkml:trace>
          <inkml:trace contextRef="#ctx0" brushRef="#br0" timeOffset="-2211.9559">-175 1262 74 0,'-20'27'26'16,"16"-9"7"-16,4-18-5 15,-3 32-4-15,1-16-5 16,13 6-2-16,-11-22-5 16,16 34-1-16,-16-34-6 15,21 23-5-15,-21-23-4 16,19 15-9-16,-19-15-8 0,21 0-6 16,-21 0-3-16,20-11-3 15,-20 11 0 1,18-25 1-16,-9 7 2 15,-4-2 10-15</inkml:trace>
          <inkml:trace contextRef="#ctx0" brushRef="#br0" timeOffset="-2059.8107">-134 1127 30 0,'0'0'6'0,"0"0"-1"16,6-18-9-16,-6 18-2 15,16-9-2-15,-16 9 0 0,27-15 0 16,-27 15 2 0</inkml:trace>
          <inkml:trace contextRef="#ctx0" brushRef="#br0" timeOffset="-1699.3431">52 1031 78 0,'0'22'28'0,"0"-22"4"15,5 32-5-15,-3-14-3 16,9 8-2-16,-7-5-6 16,8 6-4-16,-3-2-4 15,2 0-2-15,-2 2-6 16,0-3 0-16,-2-1-1 15,1-1 1-15,-1-4 0 0,-4 0-1 16,3-2 1-16,-6-16 0 16,11 27-1-16,-11-27 1 15,9 25-1-15,-9-25-1 16,11 20-7-16,-11-20-7 16,0 0-6-16,10 16-4 15,-10-16-4-15,0 0-3 16,20 2 1-16,-20-2 1 15,0 0 6-15,25-20 7 16</inkml:trace>
        </inkml:traceGroup>
      </inkml:traceGroup>
    </inkml:traceGroup>
    <inkml:traceGroup>
      <inkml:annotationXML>
        <emma:emma xmlns:emma="http://www.w3.org/2003/04/emma" version="1.0">
          <emma:interpretation id="{A4922128-B570-49E9-A340-48ED10F94F84}" emma:medium="tactile" emma:mode="ink">
            <msink:context xmlns:msink="http://schemas.microsoft.com/ink/2010/main" type="paragraph" rotatedBoundingBox="1584,5020 2822,6263 2429,6655 1191,5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914BB0-1B5B-4D54-9C64-5CEF8EFA071C}" emma:medium="tactile" emma:mode="ink">
              <msink:context xmlns:msink="http://schemas.microsoft.com/ink/2010/main" type="inkBullet" rotatedBoundingBox="1584,5020 2098,5536 1705,5928 1191,5411"/>
            </emma:interpretation>
            <emma:one-of disjunction-type="recognition" id="oneOf4">
              <emma:interpretation id="interp20" emma:lang="en-US" emma:confidence="0">
                <emma:literal>-A</emma:literal>
              </emma:interpretation>
              <emma:interpretation id="interp21" emma:lang="en-US" emma:confidence="0">
                <emma:literal>'A</emma:literal>
              </emma:interpretation>
              <emma:interpretation id="interp22" emma:lang="en-US" emma:confidence="0">
                <emma:literal>~A</emma:literal>
              </emma:interpretation>
              <emma:interpretation id="interp23" emma:lang="en-US" emma:confidence="0">
                <emma:literal>"A</emma:literal>
              </emma:interpretation>
              <emma:interpretation id="interp24" emma:lang="en-US" emma:confidence="0">
                <emma:literal>AA</emma:literal>
              </emma:interpretation>
            </emma:one-of>
          </emma:emma>
        </inkml:annotationXML>
        <inkml:trace contextRef="#ctx0" brushRef="#br0" timeOffset="-6928.5913">-616 2230 28 0,'0'0'17'0,"0"0"6"15,0 0-1-15,24 3 3 16,-24-3 1-16,18-3-2 16,-18 3-2-16,20-6-3 0,-20 6-4 15,23-5-3-15,-23 5-4 16,25-5-5-16,-25 5-2 15,26 0-1-15,-26 0 0 16,18 0 0-16,-18 0 0 16,21 3 0-16,-21-3 0 15,0 0-1-15,22 13 1 16,-22-13 0-16,0 0 0 16,22 14-1-16,-22-14-3 15,0 0-10-15,12 16-6 16,-12-16-6-16,0 0-3 15,0 0-4-15,6 22 1 16,-6-22-1-16,0 0 4 0,0 0 9 16</inkml:trace>
        <inkml:trace contextRef="#ctx0" brushRef="#br0" timeOffset="-5927.9006">-100 2158 46 0,'0'0'26'0,"0"-16"6"15,0 16-1-15,0 0-4 16,0 0-3-16,0 0-3 15,-3 16-4-15,3-16-5 16,-2 20-5-16,2-4-5 16,2 0-2-16,-2 4 0 15,5-1 0-15,-5 1-1 16,2 2 1-16,2-2-1 0,-3-1 1 16,1 3 0-16,2-2-1 15,-4-2 1-15,-2 0 0 16,0-2-1-16,2 0 1 15,0-16 0-15,-3 25 0 16,3-25 0-16,0 0 0 16,-2 18 0-16,2-18 0 15,0 0 0-15,0 0 0 16,0 0 0-16,0 0 1 16,0 0-1-16,0 0 0 15,0-19 1-15,0 19-1 16,-2-20 0-16,2 20 1 15,-4-29-1-15,4 11 0 0,0 0 0 16,2-2 1-16,-2-1-1 16,4-1 0-16,1 0 0 15,-1 1 0-15,1-1 1 16,2 1-1-16,-1 3 0 16,1 0 0-16,-7 18 0 15,18-29 0-15,-18 29 0 16,22-22-1-16,-22 22 1 15,27-12 0-15,-27 12 0 16,27-6 0-16,-27 6 0 16,25 6 0-16,-25-6 1 15,24 14-1-15,-24-14 0 16,23 24 0-16,-23-24-1 0,18 30 1 16,-5-14 0-16,-2 0 0 15,-2 2-1-15,-2 2 1 16,2 0 0-16,-4-2-1 15,3 0 1-15,-3 2 0 16,-3-4-1-16,1 0 1 16,-3 0 0-16,0-16 0 15,2 26-1-15,-2-26 2 16,2 16-2-16,-2-16 1 16,0 0 0-16,-5 16-1 15,5-16-9-15,0 0-8 16,0 0-5-16,0 0-5 15,0 0-3-15,0 0 0 0,0 0-2 16,-22-22 1-16,22 22 9 16</inkml:trace>
        <inkml:trace contextRef="#ctx0" brushRef="#br0" timeOffset="-5603.7235">-71 2359 58 0,'0'0'22'0,"26"-2"0"0,-8 1-4 16,-2-7-2-1,5 5-2-15,-1-3-4 0,-2 3-2 16,-18 3-2-16,26-7-4 16,-26 7-1-16,16-2-2 15,-16 2-6-15,0 0-6 16,0 0-7-16,0 0-5 16,0 0 0-16,0 0-1 15,0 0 0-15,0 0-1 16</inkml:trace>
      </inkml:traceGroup>
      <inkml:traceGroup>
        <inkml:annotationXML>
          <emma:emma xmlns:emma="http://www.w3.org/2003/04/emma" version="1.0">
            <emma:interpretation id="{4BFB68AC-C1B3-4FF5-B569-A85FB6F42949}" emma:medium="tactile" emma:mode="ink">
              <msink:context xmlns:msink="http://schemas.microsoft.com/ink/2010/main" type="line" rotatedBoundingBox="2494,6238 2670,6415 2502,6582 2326,6405"/>
            </emma:interpretation>
          </emma:emma>
        </inkml:annotationXML>
        <inkml:traceGroup>
          <inkml:annotationXML>
            <emma:emma xmlns:emma="http://www.w3.org/2003/04/emma" version="1.0">
              <emma:interpretation id="{5F0D53EE-27DD-4D17-97DB-42AF22F33C80}" emma:medium="tactile" emma:mode="ink">
                <msink:context xmlns:msink="http://schemas.microsoft.com/ink/2010/main" type="inkWord" rotatedBoundingBox="2325,6403 2369,6369 2373,6374 2329,6409"/>
              </emma:interpretation>
              <emma:one-of disjunction-type="recognition" id="oneOf5">
                <emma:interpretation id="interp25" emma:lang="en-US" emma:confidence="0">
                  <emma:literal>.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•</emma:literal>
                </emma:interpretation>
                <emma:interpretation id="interp28" emma:lang="en-US" emma:confidence="0">
                  <emma:literal>p</emma:literal>
                </emma:interpretation>
                <emma:interpretation id="interp2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815.8851">523 3227 30 0,'0'0'12'16,"0"0"-4"-16,11-17-2 15,-11 17 0-15,0 0-1 0,16-10 0 16,-16 10 0-16,0 0-1 16,0 0 0-16,16-8 0 15,-16 8 0-15,0 0-1 16,0 0-2-16,0 0 0 16,0 0 0-16,0 0-1 15,0 0-4-15,0 0-3 16,0 0-3-16,0 0-5 15,0 0 1-15,-16 11-4 16,16-11-1-16,0 0 8 16</inkml:trace>
        </inkml:traceGroup>
        <inkml:traceGroup>
          <inkml:annotationXML>
            <emma:emma xmlns:emma="http://www.w3.org/2003/04/emma" version="1.0">
              <emma:interpretation id="{EA16076F-B7C4-411B-84AE-140721E54E0E}" emma:medium="tactile" emma:mode="ink">
                <msink:context xmlns:msink="http://schemas.microsoft.com/ink/2010/main" type="inkWord" rotatedBoundingBox="2536,6436 2666,6410 2670,6428 2540,6453"/>
              </emma:interpretation>
              <emma:one-of disjunction-type="recognition" id="oneOf6">
                <emma:interpretation id="interp30" emma:lang="en-US" emma:confidence="0">
                  <emma:literal>-</emma:literal>
                </emma:interpretation>
                <emma:interpretation id="interp31" emma:lang="en-US" emma:confidence="0">
                  <emma:literal>_</emma:literal>
                </emma:interpretation>
                <emma:interpretation id="interp32" emma:lang="en-US" emma:confidence="0">
                  <emma:literal>1</emma:literal>
                </emma:interpretation>
                <emma:interpretation id="interp33" emma:lang="en-US" emma:confidence="0">
                  <emma:literal>.</emma:literal>
                </emma:interpretation>
                <emma:interpretation id="interp3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4244.6588">732 3266 20 0,'0'0'12'0,"0"0"-2"15,18-9-2-15,-18 9 0 16,0 0 1-16,0 0 1 15,18-9 0-15,-18 9-1 16,0 0-1-16,18-5 0 0,-18 5-2 16,0 0-1-16,20-4-1 15,-20 4 0-15,16-3-1 16,-16 3-1 0,0 0 1-16,22-2 1 0,-22 2-1 15,0 0 0-15,16-4 0 16,-16 4-1-16,0 0 0 15,0 0-1-15,0 0-1 16,0 0-5-16,0 0-6 16,0 0-4-16,0 0-4 15,0 0-4-15,-9 16 0 16,9-16-1-16,-18 6 2 0,18-6 8 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21:11.2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CD6365-7274-4D47-A2DE-557AD1A9510D}" emma:medium="tactile" emma:mode="ink">
          <msink:context xmlns:msink="http://schemas.microsoft.com/ink/2010/main" type="writingRegion" rotatedBoundingBox="6996,4359 7175,4359 7175,4517 6996,4517"/>
        </emma:interpretation>
      </emma:emma>
    </inkml:annotationXML>
    <inkml:traceGroup>
      <inkml:annotationXML>
        <emma:emma xmlns:emma="http://www.w3.org/2003/04/emma" version="1.0">
          <emma:interpretation id="{63422036-A960-4412-8579-004AF7682895}" emma:medium="tactile" emma:mode="ink">
            <msink:context xmlns:msink="http://schemas.microsoft.com/ink/2010/main" type="paragraph" rotatedBoundingBox="6996,4359 7175,4359 7175,4517 6996,4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FF2AFD-8B5A-4428-94B0-40FAEE3256DD}" emma:medium="tactile" emma:mode="ink">
              <msink:context xmlns:msink="http://schemas.microsoft.com/ink/2010/main" type="line" rotatedBoundingBox="6996,4359 7175,4359 7175,4517 6996,4517"/>
            </emma:interpretation>
          </emma:emma>
        </inkml:annotationXML>
        <inkml:traceGroup>
          <inkml:annotationXML>
            <emma:emma xmlns:emma="http://www.w3.org/2003/04/emma" version="1.0">
              <emma:interpretation id="{299E6113-3D0C-456C-8232-78F66689D5D6}" emma:medium="tactile" emma:mode="ink">
                <msink:context xmlns:msink="http://schemas.microsoft.com/ink/2010/main" type="inkWord" rotatedBoundingBox="6996,4359 7175,4359 7175,4517 6996,451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5310 1253 2 0,'0'0'3'16,"0"0"-1"-16,0 0 1 16,18 1 1-16,-18-1 1 15,0 0 1-15,0 0-1 16,18-9-1-16,-18 9 0 15,0 0 0-15,0 0 0 0,16-9 1 16,-16 9 0-16,0 0 0 16,0 0 1-16,0 0 0 15,0 0-1-15,6-19 1 16,-6 19 0-16,0 0-1 16,0 0 0-16,-6-20 1 15,6 20-1-15,0 0 0 16,0 0 0-16,-10-20 0 15,10 20 0-15,-17 0-1 16,17 0 0-16,-23 2-1 16,23-2 0-16,-24 9 0 15,24-9 0-15,-23 14 0 16,23-14 0-16,-20 16 1 0,20-16-2 16,-11 20 1-16,11-20-1 15,0 0 1-15,0 20 0 16,0-20 0-1,0 0 0-15,17 9 0 0,-17-9 0 16,18 2 0-16,-18-2 0 16,19 0-1-16,-19 0-1 15,22-4-1-15,-22 4 1 16,20-3 0-16,-20 3-1 16,18-9 0-16,-18 9 1 15,0 0-1-15,14-17 1 16,-14 17-1-16,0 0 0 15,-9-21 0-15,9 21 0 0,-18-13 0 16,18 13 0-16,-23-12 0 16,23 12-1-1,-27-9 1-15,27 9 0 16,-25-4 1-16,25 4-1 0,-24 0 0 16,24 0 0-16,-20 6 0 15,20-6 0-15,-16 10 0 16,16-10-1-16,-9 16 1 15,9-16 1-15,-2 22-1 16,2-22 0-16,4 25 0 16,-4-25 1-16,9 27-1 15,-9-27 1-15,12 25 0 0,-12-25 0 16,18 18 0 0,-18-18 1-16,20 9 0 0,-20-9-1 15,20 0 1 1,-20 0-1-16,22-10 1 0,-22 10-1 15,14-18-1-15,-14 18 1 16,7-22-1-16,-7 22-1 16,0-27 1-16,0 27-1 15,-5-23 0-15,5 23 0 16,-11-22 1-16,11 22-1 16,-11-18 0-16,11 18 0 15,-16-11-1-15,16 11 1 16,-16-5 0-16,16 5 0 15,-16 4 0-15,16-4 0 16,0 0 1-16,-18 14-1 16,18-14 1-16,-6 23 0 15,6-23-1-15,2 27 1 0,-2-27 0 16,9 27 0-16,-9-27-1 16,16 24 1-16,-16-24 0 15,18 14 0-15,-18-14 1 16,18 4-1-16,-18-4 0 15,18-4 0-15,-18 4 1 16,0 0-1-16,17-25-1 16,-17 25-1-16,5-20-2 15,-5 20-1-15,-7-23-1 16,7 23-3-16,-11-22-2 16,11 22-2-16,-20-13-1 15,20 13 0-15,-23-7-1 16,23 7-1-16,-24 2-1 0,24-2 0 15,-16 7 3-15,16-7 2 16,0 0 0-16,-2 18 2 16,2-18 2-16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4.7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6239FB-C499-467F-937E-06E27E7D7E47}" emma:medium="tactile" emma:mode="ink">
          <msink:context xmlns:msink="http://schemas.microsoft.com/ink/2010/main" type="inkDrawing" rotatedBoundingBox="1741,7946 2410,8204 2182,8796 1513,8538" semanticType="enclosure" shapeName="Other">
            <msink:destinationLink direction="to" ref="{DA0AED63-D5C1-4D61-93F0-0B7B5A63F613}"/>
            <msink:destinationLink direction="with" ref="{4F47A243-83A0-47F6-B241-40768ABE3339}"/>
          </msink:context>
        </emma:interpretation>
      </emma:emma>
    </inkml:annotationXML>
    <inkml:trace contextRef="#ctx0" brushRef="#br0">193 205 35 0,'9'-23'14'0,"-9"23"-1"15,7-23-2-15,-7 23-2 16,4-22 0-16,-4 22-1 15,0-23 0-15,0 23 0 16,-11-20 0-16,11 20 0 16,-18-18-1-16,18 18-2 0,-26-7-1 15,10 8-2-15,-2 3-1 16,0 5 0 0,0 7-1-16,0 4-1 15,0 5-1-15,0 6 2 0,5 7-1 16,1 7 1-16,4 0 0 15,7 3 1-15,4 1-1 16,6-4 0-16,6-2 1 16,4-2 0-16,9-7 1 15,4-5 2-15,4-7 1 16,4-4 0-16,5-7 0 16,5-4 1-16,1-11 0 0,5-3-1 15,-2-9-1-15,2-4-1 16,-5-7 3-16,-3 0 1 15,-8-5-1 1,-8-1-1-16,-6-3 0 0,-6 0 1 16,-15-3-1-16,-3-1-2 15,-9 4-7-15,-12-7-3 16,-6 5-1-16,-9-3-2 16,-4 10-1-16,-12-1-2 15,3 10-3-15,-8 1-2 16,12 6-2-16,0 4-5 15,10 4-1-15,12 0-3 16,21 7 5-16,3-29 1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2:37.9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7AF5B2-2E7E-4ED4-B82D-E1DF750FEA32}" emma:medium="tactile" emma:mode="ink">
          <msink:context xmlns:msink="http://schemas.microsoft.com/ink/2010/main" type="inkDrawing" rotatedBoundingBox="1043,12227 1064,12931 357,12952 336,12248" semanticType="callout" shapeName="Other">
            <msink:sourceLink direction="to" ref="{E719A979-7383-4E8E-8A2C-76234DE17485}"/>
          </msink:context>
        </emma:interpretation>
      </emma:emma>
    </inkml:annotationXML>
    <inkml:trace contextRef="#ctx0" brushRef="#br0">547 120 57 0,'0'0'28'0,"0"0"4"15,0 0-5-15,-18-7-3 16,18 7-2-16,-19-11-3 16,2 2-6-16,17 9-4 15,-34-12-7-15,14 3-1 0,-5-4-1 16,0 2 0-16,-2 2 0 16,1-1 0-16,1-1 1 15,-2 4-2-15,4 1 1 16,3 3 0-16,2 1 0 15,-2 4 0-15,2-1 0 16,0 3-1-16,1 5 1 16,1 2 0-16,0 5 0 15,0 4 0-15,1 5 0 16,1 4 0-16,1 5 1 16,2 7-1-16,1 3 1 15,1 0-1-15,0 5 0 16,1 0 1-16,3 1 0 0,1-3-1 15,4-2 1-15,2-6-2 16,4-3 2-16,1-3 0 16,4-8 0-16,1-3 0 15,6-8-1-15,0-3 1 16,4-6 0-16,0-3-1 16,1-7 0-16,-1-4 0 15,1-6 0-15,1-5 0 16,1-5-1-16,0-5 1 15,-1-3-1-15,3-6 1 16,-2-1 0-16,0-3 0 16,-3 1-1-16,-4 1 1 15,-4 1-1-15,-3-1 1 0,-2 3 0 16,-7 6-1-16,-2 0 1 16,-7 3 0-1,1 4 0-15,-3 3 0 0,-2 6 0 16,11 16 0-16,-18-22 0 15,18 22 0-15,-18-12-1 16,18 12 1-16,0 0-1 16,0 0 1-16,0 0-1 15,-10 25 0-15,10-25 0 16,9 34 1-16,0-11 0 16,1 4 0-16,5 4 0 15,1 3 0-15,2 2 0 16,0 2 0-16,0 1 0 15,2-1 0-15,2 0 0 0,-1-4 0 16,1-1 0 0,-2-5 1-16,0-1-1 15,0-3 0-15,-2-4 1 0,-2-4 0 16,-16-16-1-16,27 23 1 16,-27-23-1-16,0 0 0 15,22 16-6-15,-22-16-13 16,0 0-12-16,3-23-1 15,1 7-2-15,-6-13 0 16,6-3-3-16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17:40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A02547-CFB4-42EB-8F2A-DE4410ED090B}" emma:medium="tactile" emma:mode="ink">
          <msink:context xmlns:msink="http://schemas.microsoft.com/ink/2010/main" type="inkDrawing" rotatedBoundingBox="3618,10537 3805,10022 4163,10152 3976,10667" rotationAngle="1436821980" semanticType="underline"/>
        </emma:interpretation>
      </emma:emma>
    </inkml:annotationXML>
    <inkml:trace contextRef="#ctx0" brushRef="#br0">-1739 5315 28 0,'0'0'17'16,"0"0"5"-16,-9 18-4 15,9-18 2-15,0 0 2 0,7 22 0 16,-7-22-2-16,18 20-2 16,-18-20-3-16,20 28-3 15,-20-28-3-15,27 36-3 16,-14-16-5-16,1 0-1 15,0 0-1-15,-1-2 1 16,3-2 0-16,-16-16 1 16,26 29-1-16,-26-29 0 15,23 25 0-15,-23-25 1 16,22 25-1-16,-22-25 0 16,18 22 0-16,-18-22 0 15,12 23 1-15,-12-23 0 16,8 24 0-16,-8-24 0 0,5 23 1 15,-5-23-1-15,2 23 0 16,-2-23 1 0,-4 20-2-16,4-20 0 15,-5 16 0-15,5-16 0 0,0 0-1 16,-26 20 0-16,26-20 0 16,-27 7 0-16,11-3 1 15,-2-1-1-15,-2 3 1 16,2-1-1-16,-2 2 1 15,1-1 0-15,0 1 0 16,3 4-1-16,16-11 1 16,-25 16 0-16,25-16-1 15,-16 14-6-15,16-14-7 0,0 0-4 16,2 24-4 0,-2-24-5-16,0 0-2 0,0 0-3 15,23 14-2 1,-23-14 7-16,0 0 7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3.5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19A979-7383-4E8E-8A2C-76234DE17485}" emma:medium="tactile" emma:mode="ink">
          <msink:context xmlns:msink="http://schemas.microsoft.com/ink/2010/main" type="inkDrawing" rotatedBoundingBox="1341,12373 2028,12042 2255,12512 1567,12844" semanticType="enclosure" shapeName="Other">
            <msink:destinationLink direction="to" ref="{847AF5B2-2E7E-4ED4-B82D-E1DF750FEA32}"/>
          </msink:context>
        </emma:interpretation>
      </emma:emma>
    </inkml:annotationXML>
    <inkml:trace contextRef="#ctx0" brushRef="#br0">1650 90 47 0,'0'0'23'0,"-25"-13"4"15,25 13-5-15,-24-16-2 16,10 0-2-16,14 16-2 16,-25-24-1-16,25 24-2 15,-29-19 0-15,29 19-3 16,-36-17-3-16,18 16-1 0,-8-1-2 15,3 5-1-15,-4 5-2 16,-4 1-3-16,0 9-3 16,-3 1 1-1,0 8-1-15,0 0 1 0,3 6 0 16,2-1 0-16,2 6 1 16,5-2 1-16,8 0 0 15,5-2-1-15,7 2-2 16,6-5-1-16,8-3 0 15,4-2 0-15,15-5 1 16,2-8-1-16,10-2 1 16,2-8 0-16,9-3 1 0,-2-5-1 15,6-2 1-15,-2-8 0 16,0 1-1-16,-4-6 1 16,-3-3 0-16,-4-4 1 15,-7-2 1 1,-5-2-1-16,-8-3-2 0,-9-4 0 15,-5-3 0-15,-9 0-1 16,-13-3-1-16,-7 5-1 16,-9 1-3-16,-11 7 1 15,-7 6-1-15,-7 11-2 16,-8-1-2-16,2 10 0 16,6 0 4-16,5-3 9 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6.9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E16385-A0CD-482E-A0C4-BAB3C0119779}" emma:medium="tactile" emma:mode="ink">
          <msink:context xmlns:msink="http://schemas.microsoft.com/ink/2010/main" type="writingRegion" rotatedBoundingBox="2552,13485 2675,13485 2675,13796 2552,13796"/>
        </emma:interpretation>
      </emma:emma>
    </inkml:annotationXML>
    <inkml:traceGroup>
      <inkml:annotationXML>
        <emma:emma xmlns:emma="http://www.w3.org/2003/04/emma" version="1.0">
          <emma:interpretation id="{86CFDEFB-585C-46AA-8C1D-B76A79D10BE5}" emma:medium="tactile" emma:mode="ink">
            <msink:context xmlns:msink="http://schemas.microsoft.com/ink/2010/main" type="paragraph" rotatedBoundingBox="2552,13485 2675,13485 2675,13796 2552,13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EBD0EA-46C1-43A0-B187-38D8D3C28AF6}" emma:medium="tactile" emma:mode="ink">
              <msink:context xmlns:msink="http://schemas.microsoft.com/ink/2010/main" type="line" rotatedBoundingBox="2552,13485 2675,13485 2675,13796 2552,13796"/>
            </emma:interpretation>
          </emma:emma>
        </inkml:annotationXML>
        <inkml:traceGroup>
          <inkml:annotationXML>
            <emma:emma xmlns:emma="http://www.w3.org/2003/04/emma" version="1.0">
              <emma:interpretation id="{7912356D-777E-46CF-9A8D-47C812E809C7}" emma:medium="tactile" emma:mode="ink">
                <msink:context xmlns:msink="http://schemas.microsoft.com/ink/2010/main" type="inkWord" rotatedBoundingBox="2552,13485 2675,13485 2675,13796 2552,13796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14 277 15 0,'0'0'11'15,"0"0"-1"-15,0 0 1 16,0 0-1-16,-5-16 1 15,5 16 0-15,0 0-1 16,0 0 0-16,0 0-1 16,0 0-2-16,4-16 0 15,-4 16 0-15,0 0-1 16,0 0 1-16,0 0-1 16,0 0 1-16,0 0-1 15,0 0 1-15,0 0-2 16,0 0-2-16,0 0-2 15,0 0-2-15,0 0-1 0,0 0 0 16,0 0-1-16,-6 20 1 16,6-20 1-16,4 19 1 15,-4-19 1-15,0 0 2 16,14 22 1-16,-14-22 0 16,0 0 1-16,20 5 1 15,-20-5-1-15,0 0 0 16,18-9 0-16,-18 9 0 15,11-16-1-15,-11 16-1 16,5-21 0-16,-5 21-2 16,6-27-1-16,-6 27 1 15,0-27-2-15,0 27 2 16,-4-26-1-16,4 26-1 0,-5-19 1 16,5 19 0-16,-13-17-1 15,13 17 0-15,0 0-1 16,-23-9 1-16,23 9-1 15,0 0-1-15,-22 4 0 16,22-4-1-16,0 0 1 16,-15 18 0-16,15-18 1 15,0 0-1-15,-3 20 1 16,3-20 1-16,0 0 1 16,0 0-1-16,23 9 2 15,-23-9-1-15,22-11 0 16,-22 11 1-16,25-20-1 0,-25 20 0 15,24-30 0-15,-15 13 0 16,-2 1 0-16,-2 0 0 16,1 0 0-1,-4 0 0-15,-4 0-1 0,2 16 0 16,-7-20-1-16,7 20 0 16,-18-13 0-16,18 13 0 15,-26 6 0-15,26-6 0 16,-27 18 1-16,27-18 0 15,-21 28 1-15,21-28 2 16,-11 31 0-16,11-31 1 16,3 23 0-16,-3-23 0 15,0 0 1-15,17 15-1 0,-17-15-3 16,18 0-8 0,-18 0-8-16,0 0-9 15,7-24-5-15,-7 24-2 16,-6-25-1-16,6 25 5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48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B0057F-D337-49E7-A47E-F1AF98940E8E}" emma:medium="tactile" emma:mode="ink">
          <msink:context xmlns:msink="http://schemas.microsoft.com/ink/2010/main" type="writingRegion" rotatedBoundingBox="11547,8283 11682,8283 11682,8589 11547,8589"/>
        </emma:interpretation>
      </emma:emma>
    </inkml:annotationXML>
    <inkml:traceGroup>
      <inkml:annotationXML>
        <emma:emma xmlns:emma="http://www.w3.org/2003/04/emma" version="1.0">
          <emma:interpretation id="{CCFB3639-AE97-4F3E-B395-996831F1DF8D}" emma:medium="tactile" emma:mode="ink">
            <msink:context xmlns:msink="http://schemas.microsoft.com/ink/2010/main" type="paragraph" rotatedBoundingBox="11547,8283 11682,8283 11682,8589 11547,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9FD2F-511A-432B-89CC-6329D133FFB1}" emma:medium="tactile" emma:mode="ink">
              <msink:context xmlns:msink="http://schemas.microsoft.com/ink/2010/main" type="line" rotatedBoundingBox="11547,8283 11682,8283 11682,8589 11547,8589"/>
            </emma:interpretation>
          </emma:emma>
        </inkml:annotationXML>
        <inkml:traceGroup>
          <inkml:annotationXML>
            <emma:emma xmlns:emma="http://www.w3.org/2003/04/emma" version="1.0">
              <emma:interpretation id="{BD32B5EB-01E7-439F-9389-8FCBD2A243FB}" emma:medium="tactile" emma:mode="ink">
                <msink:context xmlns:msink="http://schemas.microsoft.com/ink/2010/main" type="inkWord" rotatedBoundingBox="11547,8283 11682,8283 11682,8589 11547,8589">
                  <msink:destinationLink direction="with" ref="{4C77A24D-70FD-4766-8E0F-2E7BC29BD0B7}"/>
                  <msink:destinationLink direction="with" ref="{4F47A243-83A0-47F6-B241-40768ABE3339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$</emma:literal>
                </emma:interpretation>
              </emma:one-of>
            </emma:emma>
          </inkml:annotationXML>
          <inkml:trace contextRef="#ctx0" brushRef="#br0">135 13 17 0,'0'0'10'15,"0"0"-1"-15,-20-16-4 0,20 16 1 16,0 0 0-16,0 0 2 16,-19-4 1-16,19 4 1 15,0 0 0-15,0 0 0 16,-17 6 0-16,17-6 1 15,0 0-1-15,-16 20 1 16,16-20-1-16,-11 23 0 16,11-23-2-16,-7 31 0 15,7-31-1-15,0 27-1 0,2-11-2 16,-2-16-1-16,12 16-2 16,-12-16 2-1,0 0-2-15,24 2 0 16,-24-2 1-16,18-13 0 0,-18 13-1 15,14-25-2-15,-14 25 2 16,9-25-2-16,-9 25 2 16,2-25-2-16,-2 25 1 15,-2-24 0-15,2 24 3 16,-10-18 1-16,10 18 1 16,0 0 1-16,-24-7 0 15,24 7 0-15,-20 13-1 16,20-13 1-16,-20 27-3 0,11-9 0 15,4 3-3 1,1 3 0-16,3-3 0 16,2 1 0-16,3-4 0 15,-4-18 0-15,16 25 0 0,-16-25 0 16,24 7 0-16,-24-7-1 16,23-11 1-16,-23 11-1 15,18-32 1-15,-12 14-1 16,-3-4 1-16,-5 4-1 15,1 2 1-15,1 16 0 16,-15-25-1-16,15 25 1 16,-20-5 1-16,20 5-1 15,-21 14 1-15,10 2-1 16,2 4 0-16,-2 3 1 16,2 4-1-16,2 0 1 15,3 4-2-15,2-4 1 16,4-2-1-16,5-5 0 0,-7-20 0 15,22 23-1-15,-22-23 1 16,29-3-2-16,-29 3-3 16,29-24-2-16,-18 6 0 15,-2-2 1-15,-8-3 0 16,1 3 0-16,-7 2 1 16,-4 2 1-16,9 16 4 15,-24-23 1-15,24 23 1 16,-30-6-1-16,30 6 0 15,-27 18-4-15,27-18-8 16,-18 27-9-16,9-9-4 16,9-18-2-16,-4 22-1 0,4-22-3 15,0 0-2-15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18.7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087D71-A54B-4903-83B6-5CB34C7F94DD}" emma:medium="tactile" emma:mode="ink">
          <msink:context xmlns:msink="http://schemas.microsoft.com/ink/2010/main" type="writingRegion" rotatedBoundingBox="6975,12612 7245,12612 7245,12767 6975,12767"/>
        </emma:interpretation>
      </emma:emma>
    </inkml:annotationXML>
    <inkml:traceGroup>
      <inkml:annotationXML>
        <emma:emma xmlns:emma="http://www.w3.org/2003/04/emma" version="1.0">
          <emma:interpretation id="{4FA7306C-FFA2-4806-AE90-1EA8A5D5BAD4}" emma:medium="tactile" emma:mode="ink">
            <msink:context xmlns:msink="http://schemas.microsoft.com/ink/2010/main" type="paragraph" rotatedBoundingBox="6975,12612 7245,12612 7245,12767 6975,12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494A58-AE4A-4AE2-8E52-C235D2C67AC9}" emma:medium="tactile" emma:mode="ink">
              <msink:context xmlns:msink="http://schemas.microsoft.com/ink/2010/main" type="line" rotatedBoundingBox="6975,12612 7245,12612 7245,12767 6975,12767"/>
            </emma:interpretation>
          </emma:emma>
        </inkml:annotationXML>
        <inkml:traceGroup>
          <inkml:annotationXML>
            <emma:emma xmlns:emma="http://www.w3.org/2003/04/emma" version="1.0">
              <emma:interpretation id="{1270A7C7-F40E-40B2-AC48-7FC7037F8932}" emma:medium="tactile" emma:mode="ink">
                <msink:context xmlns:msink="http://schemas.microsoft.com/ink/2010/main" type="inkWord" rotatedBoundingBox="6975,12612 7245,12612 7245,12767 6975,1276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at</emma:literal>
                </emma:interpretation>
                <emma:interpretation id="interp3" emma:lang="en-US" emma:confidence="0">
                  <emma:literal>do</emma:literal>
                </emma:interpretation>
                <emma:interpretation id="interp4" emma:lang="en-US" emma:confidence="0">
                  <emma:literal>°</emma:literal>
                </emma:interpretation>
              </emma:one-of>
            </emma:emma>
          </inkml:annotationXML>
          <inkml:trace contextRef="#ctx0" brushRef="#br0">271 60 30 0,'-18'-2'10'15,"18"2"2"-15,-22-4-3 16,22 4-1-16,-19-1 1 16,19 1 0-16,-18-2 1 15,18 2 0-15,-20 0-1 0,20 0 0 16,-18 0 0-16,18 0-1 15,-20 3 0-15,20-3 0 16,-18 11-2 0,18-11-2-16,-18 16 1 0,18-16-2 15,-16 20 0-15,16-20-2 16,-11 22 1-16,11-22-2 16,0 0 2-16,1 21 0 15,-1-21 1-15,0 0 1 16,19 8 1-16,-19-8 0 15,18-4 1-15,-18 4 1 16,19-7 0-16,-19 7 0 16,17-11-2-16,-17 11 0 0,12-16-1 15,-12 16 0 1,9-22-2-16,-9 22-2 16,4-23 1-16,-6 7-1 15,2 16 0-15,-9-27 0 0,9 27-1 16,-20-20 2-16,20 20-2 15,-29-6 1-15,13 8-1 16,-2 5 0-16,2 2 1 16,-2 4 0-16,3 3-1 15,15-16-1-15,-21 31 0 16,14-15-1-16,7 0 1 16,0-16 0-16,5 27-1 15,-5-27 1-15,18 15 0 16,-18-15-2-16,20 3-2 15,-20-3-2-15,18-9 0 16,-18 9 0-16,16-21-1 16,-16 21 1-16,11-27 0 0,-9 10 2 15,-2 17 4-15,0-27 0 16,0 27 1-16,-6-19 1 16,6 19 0-16,0 0-1 15,0 0 0-15,-16-4 1 16,16 4-1-16,-5 18 1 15,5-18 0-15,0 25-1 16,0-25 0-16,10 27 1 16,-10-27 0-16,22 22 0 15,-6-15-1-15,4-7 1 16,-4-4 1-16,3-1-1 16,-19 5 0-16,27-25 1 0,-22 7-1 15,-3 2 0-15,-9-1-1 16,7 17 0-16,-31-25-1 15,9 18-1-15,-1 7 0 16,-2 2-2 0,5 5-6-16,-2 2-6 0,22-9-5 15,-22 18 3-15,22-18 0 16,0 0 0-16,29-16 0 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20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2C81AF-D749-4C9C-BE26-66A0AA119C30}" emma:medium="tactile" emma:mode="ink">
          <msink:context xmlns:msink="http://schemas.microsoft.com/ink/2010/main" type="writingRegion" rotatedBoundingBox="11484,11497 11892,11497 11892,11790 11484,11790"/>
        </emma:interpretation>
      </emma:emma>
    </inkml:annotationXML>
    <inkml:traceGroup>
      <inkml:annotationXML>
        <emma:emma xmlns:emma="http://www.w3.org/2003/04/emma" version="1.0">
          <emma:interpretation id="{ADB87952-0D33-4C58-A15D-82ABB3C9FD14}" emma:medium="tactile" emma:mode="ink">
            <msink:context xmlns:msink="http://schemas.microsoft.com/ink/2010/main" type="paragraph" rotatedBoundingBox="11484,11497 11892,11497 11892,11790 11484,11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098272-D426-499C-BE64-A234FC5CAA8E}" emma:medium="tactile" emma:mode="ink">
              <msink:context xmlns:msink="http://schemas.microsoft.com/ink/2010/main" type="line" rotatedBoundingBox="11484,11497 11892,11497 11892,11790 11484,11790"/>
            </emma:interpretation>
          </emma:emma>
        </inkml:annotationXML>
        <inkml:traceGroup>
          <inkml:annotationXML>
            <emma:emma xmlns:emma="http://www.w3.org/2003/04/emma" version="1.0">
              <emma:interpretation id="{A038B4DB-38E1-4544-A031-0BF388E2A50B}" emma:medium="tactile" emma:mode="ink">
                <msink:context xmlns:msink="http://schemas.microsoft.com/ink/2010/main" type="inkWord" rotatedBoundingBox="11484,11497 11892,11497 11892,11790 11484,11790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or</emma:literal>
                </emma:interpretation>
                <emma:interpretation id="interp4" emma:lang="en-US" emma:confidence="0">
                  <emma:literal>Or</emma:literal>
                </emma:interpretation>
              </emma:one-of>
            </emma:emma>
          </inkml:annotationXML>
          <inkml:trace contextRef="#ctx0" brushRef="#br0">213 99 5 0,'0'0'3'0,"5"18"1"16,-5-18 4-16,-2 18 2 15,2-18 3-15,0 0 0 16,-2 16 3-16,2-16-1 16,0 0 1-16,0 0-1 15,0 0-2-15,0 0-1 16,0 0 0-16,0 0 0 16,0 0-1-16,-18-18 2 0,18 18 2 15,0 0-1-15,0 0-1 16,0 0-2-16,-18 2-2 15,18-2-7-15,0 0-2 16,-21 14 0-16,21-14 0 16,-20 20 0-16,20-20 0 15,-20 24 0-15,11-8 0 16,4 0 0-16,1 0 0 16,4 0 0-16,0-16 0 15,9 26 0-15,-9-26 0 16,20 12 0-16,-20-12 0 15,27 0 0-15,-27 0 0 0,29-16 0 16,-13 2 0-16,0-3 0 16,1-2 0-16,-3-1 0 15,-1-2 0-15,-3 1 0 16,-1-1 0-16,-3 0 0 16,-8 4 0-16,-2 0 0 15,4 18 0-15,-25-27 0 16,7 17 0-16,-5 2 0 15,-1 7 0-15,-6 2 0 16,-1 3 0-16,2 7 0 16,2 1 0-16,3 5 0 15,3 1 0-15,5 1 0 16,7 1 0-16,7-4 0 0,2-16 0 16,14 27 0-16,2-21 0 15,8-4 0-15,3-4 0 16,-2-9 0-16,4 0 0 15,-2-3 0-15,-5-4 0 16,-4 0 0-16,-9-2 0 16,-7 2 0-16,-6 2 0 15,4 16 0-15,-25-24 0 16,5 15 0-16,-2 8 0 16,-1 2 0-16,1 5 0 15,6 6 0-15,-4-4-21 16,20-8-9-16,-13 23-3 15,13-23 1-15,20 13-1 0,11-13 0 16,5-8 0 0,15-6 9-16,14-6 9 0,9-3 15 15,9-4 0 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21.9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29A5AA-D2AA-4057-8C2D-717FAD6D8898}" emma:medium="tactile" emma:mode="ink">
          <msink:context xmlns:msink="http://schemas.microsoft.com/ink/2010/main" type="writingRegion" rotatedBoundingBox="16173,12548 16323,12548 16323,12690 16173,12690"/>
        </emma:interpretation>
      </emma:emma>
    </inkml:annotationXML>
    <inkml:traceGroup>
      <inkml:annotationXML>
        <emma:emma xmlns:emma="http://www.w3.org/2003/04/emma" version="1.0">
          <emma:interpretation id="{83227860-D858-465C-AB7A-DB8E5D7AF665}" emma:medium="tactile" emma:mode="ink">
            <msink:context xmlns:msink="http://schemas.microsoft.com/ink/2010/main" type="paragraph" rotatedBoundingBox="16173,12548 16323,12548 16323,12690 16173,12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18CE6E-F2DE-45FB-A908-B1EAB472CB02}" emma:medium="tactile" emma:mode="ink">
              <msink:context xmlns:msink="http://schemas.microsoft.com/ink/2010/main" type="line" rotatedBoundingBox="16173,12548 16323,12548 16323,12690 16173,12690"/>
            </emma:interpretation>
          </emma:emma>
        </inkml:annotationXML>
        <inkml:traceGroup>
          <inkml:annotationXML>
            <emma:emma xmlns:emma="http://www.w3.org/2003/04/emma" version="1.0">
              <emma:interpretation id="{A666C5F2-07ED-4CCB-B441-0135CD0E1E43}" emma:medium="tactile" emma:mode="ink">
                <msink:context xmlns:msink="http://schemas.microsoft.com/ink/2010/main" type="inkWord" rotatedBoundingBox="16173,12548 16323,12548 16323,12690 16173,12690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go</emma:literal>
                </emma:interpretation>
                <emma:interpretation id="interp3" emma:lang="en-US" emma:confidence="0">
                  <emma:literal>toe</emma:literal>
                </emma:interpretation>
                <emma:interpretation id="interp4" emma:lang="en-US" emma:confidence="0">
                  <emma:literal>toy</emma:literal>
                </emma:interpretation>
              </emma:one-of>
            </emma:emma>
          </inkml:annotationXML>
          <inkml:trace contextRef="#ctx0" brushRef="#br0">101 45 1 0,'0'0'1'15,"0"0"0"-15,0 0 1 16,0 0 0-16,0 0-3 16,0 0 4-16,0 0 2 15,0 0 2-15,0 0 1 16,-16-9 2-16,16 9 3 16,0 0 1-16,-18 9 4 15,18-9-2-15,0 0 0 16,-20 11 1-16,20-11-4 0,0 0 0 15,-20 4-1-15,20-4 1 16,0 0 0 0,0 0 0-16,-16-2-1 15,16 2-1-15,0 0 0 0,0 0-2 16,0 0-7-16,0 0-2 16,0 0 0-16,0 0 0 15,0 0 0-15,0 0 0 16,0 0 0-16,0 0 0 15,0 0 0-15,0 0 0 16,0 0 0-16,-17 0 0 16,17 0 0-16,0 0 0 15,0 0 0-15,0 0 0 16,0 0 0-16,0 0 0 16,0 0-7-16,0 0 0 15,-1 18-3-15,1-18-2 16,0 0-3-16,0 0-3 0,0 0-4 15,0 0-2-15,0 0-2 16,0 0-2-16,0 0 7 16,16-13 2-16,-16 13 3 15,20-27 1-15,-6 7 6 16,2 4 4-16</inkml:trace>
          <inkml:trace contextRef="#ctx0" brushRef="#br0" timeOffset="931.7266">47 117 8 0,'16'4'8'0,"-16"-4"2"16,0 0 3-16,0 0 1 15,0 0 2-15,0 0 2 16,16-9 0-16,-16 9 0 15,0 0-1-15,0 0 1 16,0 0 2-16,9-16-1 16,-9 16-1-16,0 0-2 0,18-13-2 15,-18 13-4-15,8-18-10 16,-8 18 0-16,5-22 0 16,-5 22 0-16,7-19 0 15,-7 19 0-15,0 0 0 16,-5-20 0-16,5 20 0 15,0 0 0-15,-22-2 0 16,22 2 0-16,-29 13 0 16,13-3 0-16,-2 3 0 15,4 3 0-15,-1 0 0 16,15-16 0-16,-23 29 0 16,23-29 0-16,-8 20 0 15,8-20 0-15,0 0 0 0,0 0 0 16,26 11 0-16,-26-11 0 15,25-6 0 1,-25 6 0-16,25-12 0 16,-25 12 0-16,20-15 0 0,-20 15 0 15,9-16 0-15,-9 16 0 16,5-20 0-16,-5 20 0 16,-7-21 0-16,7 21 0 15,-14-18 0-15,14 18 0 16,-20-13 0-16,20 13 0 15,-22 2 0-15,22-2 0 16,-20 18-2-16,13 2-10 0,7-20-4 16,-11 32-3-1,11-32-4-15,-1 27-6 16,1-27-3-16,10 16 3 16,-10-16 4-16,17-12 5 15,-17 12 1-15,32-34 5 0,-12 10 2 16,3-6 10-16,3-6 2 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4:02.0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D7B7E8-B7B0-4CE2-86B2-858FD92BA557}" emma:medium="tactile" emma:mode="ink">
          <msink:context xmlns:msink="http://schemas.microsoft.com/ink/2010/main" type="writingRegion" rotatedBoundingBox="25351,9509 25472,9509 25472,9593 25351,9593"/>
        </emma:interpretation>
      </emma:emma>
    </inkml:annotationXML>
    <inkml:traceGroup>
      <inkml:annotationXML>
        <emma:emma xmlns:emma="http://www.w3.org/2003/04/emma" version="1.0">
          <emma:interpretation id="{1D703693-9BCC-47C2-A5D9-61B981453332}" emma:medium="tactile" emma:mode="ink">
            <msink:context xmlns:msink="http://schemas.microsoft.com/ink/2010/main" type="paragraph" rotatedBoundingBox="25351,9509 25472,9509 25472,9593 25351,9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5E1C93-92E4-466B-BC1B-15DACFEA6048}" emma:medium="tactile" emma:mode="ink">
              <msink:context xmlns:msink="http://schemas.microsoft.com/ink/2010/main" type="line" rotatedBoundingBox="25351,9509 25472,9509 25472,9593 25351,9593"/>
            </emma:interpretation>
          </emma:emma>
        </inkml:annotationXML>
        <inkml:traceGroup>
          <inkml:annotationXML>
            <emma:emma xmlns:emma="http://www.w3.org/2003/04/emma" version="1.0">
              <emma:interpretation id="{B6C8B7DA-28B5-4205-826F-494AB640E6D5}" emma:medium="tactile" emma:mode="ink">
                <msink:context xmlns:msink="http://schemas.microsoft.com/ink/2010/main" type="inkWord" rotatedBoundingBox="25351,9509 25472,9509 25472,9593 25351,9593">
                  <msink:destinationLink direction="with" ref="{4C77A24D-70FD-4766-8E0F-2E7BC29BD0B7}"/>
                </msink:context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@</emma:literal>
                </emma:interpretation>
              </emma:one-of>
            </emma:emma>
          </inkml:annotationXML>
          <inkml:trace contextRef="#ctx0" brushRef="#br0">90 21 30 0,'0'0'17'0,"0"0"-2"16,0 0-3-16,0 0-3 16,-18-14-2-16,18 14 0 15,0 0 0-15,0 0 0 16,0 0 0-16,0 0 2 15,0 0 1-15,0 0 1 16,0 0 2-16,-22 3 0 16,22-3 0-16,0 0-1 0,-16 17-1 15,16-17-1-15,0 0-2 16,-16 21-1-16,16-21 0 16,0 0-1-16,0 22 0 15,0-22-5 1,0 0-1-16,16 9 0 0,-16-9 0 15,18-6 0-15,-18 6 0 16,20-12 0-16,-20 12 0 16,14-18 0-16,-14 18 0 15,0 0 0-15,9-24 0 16,-9 24 0-16,0 0 0 16,0 0-2-16,-7-16-3 15,7 16 0-15,0 0 0 0,-16-3 1 16,16 3 1-1,0 0 1-15,-22 10 0 16,22-10 1-16,0 0 0 16,-20 24 1-16,20-24 0 0,-9 20 0 15,9-20 1-15,-1 18-1 16,1-18 1-16,0 0 0 16,16 12-1-16,-16-12 1 15,18-3-2-15,-18 3 0 16,25-17-1-16,-25 17 0 15,22-19-1-15,-22 19-1 16,16-20 1-16,-16 20 0 16,4-16 1-16,-4 16 0 15,0 0 0-15,0 0 2 16,-20-9-1-16,20 9 1 16,-24 5 0-16,24-5-1 15,-27 16 1-15,27-16 0 0,-25 20-1 16,25-20-2-16,-20 20-5 15,20-20-8-15,-5 16-7 16,5-16-3-16,0 0 0 16,18-4-3-16,-18 4 0 15,18-19 0-15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27.2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A1F25E-9B50-49DF-8B86-25976E78E765}" emma:medium="tactile" emma:mode="ink">
          <msink:context xmlns:msink="http://schemas.microsoft.com/ink/2010/main" type="writingRegion" rotatedBoundingBox="20948,13632 20769,13846 20683,13774 20862,13560"/>
        </emma:interpretation>
      </emma:emma>
    </inkml:annotationXML>
    <inkml:traceGroup>
      <inkml:annotationXML>
        <emma:emma xmlns:emma="http://www.w3.org/2003/04/emma" version="1.0">
          <emma:interpretation id="{605F0203-475B-450E-9E87-722612A379EC}" emma:medium="tactile" emma:mode="ink">
            <msink:context xmlns:msink="http://schemas.microsoft.com/ink/2010/main" type="paragraph" rotatedBoundingBox="20948,13632 20769,13846 20683,13774 20862,13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598E5B-CC39-4DC3-8C96-594C96FB36E6}" emma:medium="tactile" emma:mode="ink">
              <msink:context xmlns:msink="http://schemas.microsoft.com/ink/2010/main" type="line" rotatedBoundingBox="20948,13632 20769,13846 20683,13774 20862,13560"/>
            </emma:interpretation>
          </emma:emma>
        </inkml:annotationXML>
        <inkml:traceGroup>
          <inkml:annotationXML>
            <emma:emma xmlns:emma="http://www.w3.org/2003/04/emma" version="1.0">
              <emma:interpretation id="{D19B443A-4A2D-4E6A-AED4-9E6D2C1131F7}" emma:medium="tactile" emma:mode="ink">
                <msink:context xmlns:msink="http://schemas.microsoft.com/ink/2010/main" type="inkWord" rotatedBoundingBox="20948,13632 20769,13846 20683,13774 20862,13560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on</emma:literal>
                </emma:interpretation>
                <emma:interpretation id="interp4" emma:lang="en-US" emma:confidence="0">
                  <emma:literal>do</emma:literal>
                </emma:interpretation>
              </emma:one-of>
            </emma:emma>
          </inkml:annotationXML>
          <inkml:trace contextRef="#ctx0" brushRef="#br0">132 17 33 0,'-18'0'10'0,"18"0"0"0,0 0-2 15,-18-8 0-15,18 8-3 16,0 0 0-16,0 0 0 15,0 0 1-15,0 0-1 16,0 0-1-16,0 0 0 16,0 0-1-16,0 0-1 15,0 0-2-15,-18 2 0 16,18-2 0-16,-13 16 0 16,13-16 2-16,-14 22 2 0,14-22 3 15,-13 20 2-15,13-20 4 16,0 0 3-16,0 21 3 15,0-21 2-15,0 0-3 16,0 0-2-16,20-12-2 16,-20 12-6-16,5-18-8 15,-5 18 0-15,-5-18 0 16,5 18 0-16,0 0 0 16,-25-13 0-16,8 10-6 15,17 3-17-15,-27 12-7 16,27-12-6-16,0 0 1 15,0 0 2-15,11-16-2 16,27-7 3-16</inkml:trace>
          <inkml:trace contextRef="#ctx0" brushRef="#br0" timeOffset="5773.8385">54 105 25 0,'-18'-7'12'0,"18"7"2"16,0 0 1-16,0 0 0 16,0 0 2-16,0-17-1 15,0 17-1-15,0 0 1 16,13-16 1-16,-13 16 1 15,0 0 1-15,16-9-1 0,-16 9-3 16,0 0-2-16,0 0-3 16,0 0-10-16,0 0 0 15,-11-16 0-15,11 16 0 16,-16 2 0-16,16-2 0 16,-27 9 0-16,11 0 0 15,0 5 0-15,16-14 0 16,-31 33 0-16,18-15 0 15,1-2 0-15,3 2 0 16,9-18 0-16,-4 25 0 16,4-25 0-16,7 16 0 15,-7-16 0-15,20 4 0 16,-20-4 0-16,25-9 0 0,-25 9 0 16,29-20 0-16,-13 6 0 15,-1-3 0-15,-1-2 0 16,-1 1 0-16,0-2 0 15,-4 2 0-15,-6 0 0 16,-1 2 0-16,-2 16 0 16,-7-22 0-16,7 22 0 15,-18-11 0-15,18 11 0 16,-22-2 0-16,22 2 0 16,-20 6 0-16,20-6 0 15,0 0 0-15,-20 7 0 16,20-7 0-16,0 0 0 15,-3 18 0-15,3-18 0 0,0 0 0 16,7 18 0-16,-7-18 0 16,0 0 0-16,22 9 0 15,-22-9 0 1,18-4 0-16,-18 4 0 0,21-9 0 16,-21 9 0-16,22-14 0 15,-22 14 0-15,18-14 0 16,-18 14 0-16,0 0 0 15,13-22 0-15,-13 22 0 16,0 0 0-16,0 0 0 16,-20-9 0-16,20 9 0 15,-25 2 0-15,25-2 0 0,-29 20 0 16,29-20 0 0,-26 27 0-16,17-11 0 0,9-16 0 15,-7 27-5 1,7-27-14-16,0 0-8 0,0 0-8 15,16 3 2-15,-7-19-1 16,9-2 0-16,2-9 3 16,2-7 6-16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3:58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E5A62C-FDD8-4085-886D-99B446C552F2}" emma:medium="tactile" emma:mode="ink">
          <msink:context xmlns:msink="http://schemas.microsoft.com/ink/2010/main" type="writingRegion" rotatedBoundingBox="20722,8386 20937,8386 20937,8600 20722,8600"/>
        </emma:interpretation>
      </emma:emma>
    </inkml:annotationXML>
    <inkml:traceGroup>
      <inkml:annotationXML>
        <emma:emma xmlns:emma="http://www.w3.org/2003/04/emma" version="1.0">
          <emma:interpretation id="{8E8F79A8-696B-4B8A-8514-BA67D1426771}" emma:medium="tactile" emma:mode="ink">
            <msink:context xmlns:msink="http://schemas.microsoft.com/ink/2010/main" type="paragraph" rotatedBoundingBox="20722,8386 20937,8386 20937,8600 20722,8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13A946-16FB-4FFA-8DC5-B9345138F2C2}" emma:medium="tactile" emma:mode="ink">
              <msink:context xmlns:msink="http://schemas.microsoft.com/ink/2010/main" type="line" rotatedBoundingBox="20722,8386 20937,8386 20937,8600 20722,8600"/>
            </emma:interpretation>
          </emma:emma>
        </inkml:annotationXML>
        <inkml:traceGroup>
          <inkml:annotationXML>
            <emma:emma xmlns:emma="http://www.w3.org/2003/04/emma" version="1.0">
              <emma:interpretation id="{EA359B8C-EABE-451B-BA9D-6E75431012B8}" emma:medium="tactile" emma:mode="ink">
                <msink:context xmlns:msink="http://schemas.microsoft.com/ink/2010/main" type="inkWord" rotatedBoundingBox="20722,8386 20937,8386 20937,8600 20722,8600"/>
              </emma:interpretation>
              <emma:one-of disjunction-type="recognition" id="oneOf0">
                <emma:interpretation id="interp0" emma:lang="en-US" emma:confidence="0">
                  <emma:literal>d.</emma:literal>
                </emma:interpretation>
                <emma:interpretation id="interp1" emma:lang="en-US" emma:confidence="0">
                  <emma:literal>80.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db</emma:literal>
                </emma:interpretation>
                <emma:interpretation id="interp4" emma:lang="en-US" emma:confidence="0">
                  <emma:literal>'do</emma:literal>
                </emma:interpretation>
              </emma:one-of>
            </emma:emma>
          </inkml:annotationXML>
          <inkml:trace contextRef="#ctx0" brushRef="#br0">7 0 74 0,'0'0'28'16,"0"0"-6"-16,-18-11-11 15,18 11-4-15,0 0-2 16,0 0-3-16,0 0-1 16,0 0-1-16,0 0-1 0,0 0 0 15,0 0 1-15,0 0-2 16,0 0-2-16,0 0-3 16,0 0-3-1,0 0-4-15,0 0-3 0,0 0-2 16,0 0-1-16,0 0-5 15,13 16 1-15,-13-16 19 16</inkml:trace>
          <inkml:trace contextRef="#ctx0" brushRef="#br0" timeOffset="951.0206">-20 21 40 0,'0'0'17'0,"-25"0"-5"16,25 0-7-16,-24 4-2 15,24-4 0-15,-18 9-2 16,18-9 0-16,0 0-1 16,-12 18 0-16,12-18 0 15,0 0 1-15,-6 18-1 16,6-18 2-16,0 0 1 16,0 0-1-16,0 0 1 0,0 0-1 15,20-2 1 1,-20 2-2-16,24-23 1 15,-12 7-2-15,-1-1 1 16,-2 1-2-16,-2 0 2 0,-7 16 0 16,6-29 3-16,-6 29 2 15,-13-20 2-15,13 20 1 16,-22-17 1-16,22 17 2 16,-29-13 1-16,29 13-2 15,-28-2 0-15,11 2-1 16,17 0-1-16,-30 11 1 15,30-11 0-15,-29 21-2 16,22-3 0-16,7-18-1 16,-17 31-2-16,17-31-4 15,0 29-1-15,0-29 0 16,17 20 0-16,-17-20 0 16,30 7 0-16,-10-11 0 0,-2 1 0 15,2-8 0-15,-2-4 0 16,-2 3-4-16,-5-8-4 15,-11 20 0-15,13-36 0 16,-13 36 0-16,-2-34 1 16,2 34 0-16,-13-29 4 15,13 29 3-15,-25-16 2 16,25 16 0-16,-27 4 1 16,7 5 2-16,6 7 2 15,-4 0 1-15,7 9-1 16,0-5 0-16,6 7 0 15,1-7-2-15,9-2-5 16,4-2 0-16,-9-16-9 0,29 16-8 16,-29-16-5-16,27-5-7 15,-27 5-2-15,15-20-3 16,-15 20 1-16,-9-27 3 16,9 27 3-16,-33-27 5 15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3:36:29.4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7F8556-83DC-43CA-B1B3-A75D62309408}" emma:medium="tactile" emma:mode="ink">
          <msink:context xmlns:msink="http://schemas.microsoft.com/ink/2010/main" type="writingRegion" rotatedBoundingBox="25067,12539 25356,12539 25356,12701 25067,12701"/>
        </emma:interpretation>
      </emma:emma>
    </inkml:annotationXML>
    <inkml:traceGroup>
      <inkml:annotationXML>
        <emma:emma xmlns:emma="http://www.w3.org/2003/04/emma" version="1.0">
          <emma:interpretation id="{565C497D-CA05-4F2A-8D4E-339B3AA4A394}" emma:medium="tactile" emma:mode="ink">
            <msink:context xmlns:msink="http://schemas.microsoft.com/ink/2010/main" type="paragraph" rotatedBoundingBox="25067,12539 25356,12539 25356,12701 25067,12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17C538-9E7A-47C4-87F6-962D17C813A4}" emma:medium="tactile" emma:mode="ink">
              <msink:context xmlns:msink="http://schemas.microsoft.com/ink/2010/main" type="line" rotatedBoundingBox="25067,12539 25356,12539 25356,12701 25067,12701"/>
            </emma:interpretation>
          </emma:emma>
        </inkml:annotationXML>
        <inkml:traceGroup>
          <inkml:annotationXML>
            <emma:emma xmlns:emma="http://www.w3.org/2003/04/emma" version="1.0">
              <emma:interpretation id="{882F4525-8629-4554-8970-BDA6EFB19A70}" emma:medium="tactile" emma:mode="ink">
                <msink:context xmlns:msink="http://schemas.microsoft.com/ink/2010/main" type="inkWord" rotatedBoundingBox="25067,12539 25356,12539 25356,12701 25067,12701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69 42 57 0,'0'0'16'15,"-25"0"2"-15,25 0-4 16,0 0-2-16,-17 0-1 16,17 0 0-16,0 0 1 15,0 0-2-15,0 0 2 16,0 0-1-16,0 0-1 15,0 0-3-15,0 0 0 0,0 0-3 16,0 0-2-16,-20 11 0 16,20-11-1-16,-9 18 3 15,9-18 2-15,0 21 0 16,0-21-1-16,15 17 0 16,1-10 3-16,0-5-4 15,6-2-4-15,0-2 0 16,1-4 0-16,-1 1 0 15,-1-2 0-15,-3 0 0 16,0-2 0-16,-18 9 0 16,24-17 0-16,-24 17 0 15,16-16 0-15,-16 16 0 16,9-16 0-16,-9 16 0 0,-5-16 0 16,5 16 0-16,0 0 0 15,-27-15 0-15,10 14 0 16,-2 2 0-16,-3 5 0 15,-1 3 0-15,1 5 0 16,4 2 0-16,-2 2 0 16,6 2 0-16,5 0 0 15,5-4 0-15,6 0 0 16,-2-16 0-16,25 20 0 16,-7-16 0-16,5-2 0 15,-1-4 0-15,2 0 0 16,-5-3 0-16,3-4 0 0,-22 9 0 15,29-22 0-15,-29 22 0 16,9-22 0-16,-9 22 0 16,-5-25 0-1,5 25 0-15,-15-20 0 0,15 20 0 16,-23-12 0-16,23 12 0 16,-24 0 0-16,24 0 0 15,-21 7 0-15,21-7 0 16,-18 14 0-16,18-14 0 15,0 0 0-15,-6 24-2 16,6-24-10-16,0 0-8 16,24 3-9-16,-6-3-5 15,-18 0 2-15,37-19-1 0,-15-1-1 16,9-2 2-16,3-1 6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5818-8C89-4873-9F4A-A644F42CD97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026D9-FB1B-418E-A6F6-DA3C54C9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26D9-FB1B-418E-A6F6-DA3C54C9E7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26D9-FB1B-418E-A6F6-DA3C54C9E7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26D9-FB1B-418E-A6F6-DA3C54C9E7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B51CE-60A2-4EF7-A402-881F34C09A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3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7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9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2110-4F25-4ADA-A7D6-827F1211799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1DBB-0ED6-4CEA-8C0D-39FD03EE8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.xml"/><Relationship Id="rId18" Type="http://schemas.openxmlformats.org/officeDocument/2006/relationships/image" Target="../media/image28.emf"/><Relationship Id="rId26" Type="http://schemas.openxmlformats.org/officeDocument/2006/relationships/image" Target="../media/image43.emf"/><Relationship Id="rId39" Type="http://schemas.openxmlformats.org/officeDocument/2006/relationships/customXml" Target="../ink/ink85.xml"/><Relationship Id="rId21" Type="http://schemas.openxmlformats.org/officeDocument/2006/relationships/customXml" Target="../ink/ink76.xml"/><Relationship Id="rId34" Type="http://schemas.openxmlformats.org/officeDocument/2006/relationships/image" Target="../media/image42.emf"/><Relationship Id="rId42" Type="http://schemas.openxmlformats.org/officeDocument/2006/relationships/image" Target="../media/image34.emf"/><Relationship Id="rId47" Type="http://schemas.openxmlformats.org/officeDocument/2006/relationships/customXml" Target="../ink/ink89.xml"/><Relationship Id="rId50" Type="http://schemas.openxmlformats.org/officeDocument/2006/relationships/image" Target="../media/image46.emf"/><Relationship Id="rId55" Type="http://schemas.openxmlformats.org/officeDocument/2006/relationships/customXml" Target="../ink/ink93.xml"/><Relationship Id="rId63" Type="http://schemas.openxmlformats.org/officeDocument/2006/relationships/customXml" Target="../ink/ink97.xml"/><Relationship Id="rId68" Type="http://schemas.openxmlformats.org/officeDocument/2006/relationships/image" Target="../media/image52.emf"/><Relationship Id="rId7" Type="http://schemas.openxmlformats.org/officeDocument/2006/relationships/customXml" Target="../ink/ink69.xml"/><Relationship Id="rId71" Type="http://schemas.openxmlformats.org/officeDocument/2006/relationships/customXml" Target="../ink/ink10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emf"/><Relationship Id="rId29" Type="http://schemas.openxmlformats.org/officeDocument/2006/relationships/customXml" Target="../ink/ink80.xml"/><Relationship Id="rId11" Type="http://schemas.openxmlformats.org/officeDocument/2006/relationships/customXml" Target="../ink/ink71.xml"/><Relationship Id="rId24" Type="http://schemas.openxmlformats.org/officeDocument/2006/relationships/image" Target="../media/image31.emf"/><Relationship Id="rId32" Type="http://schemas.openxmlformats.org/officeDocument/2006/relationships/image" Target="../media/image41.emf"/><Relationship Id="rId37" Type="http://schemas.openxmlformats.org/officeDocument/2006/relationships/customXml" Target="../ink/ink84.xml"/><Relationship Id="rId40" Type="http://schemas.openxmlformats.org/officeDocument/2006/relationships/image" Target="../media/image44.emf"/><Relationship Id="rId45" Type="http://schemas.openxmlformats.org/officeDocument/2006/relationships/customXml" Target="../ink/ink88.xml"/><Relationship Id="rId53" Type="http://schemas.openxmlformats.org/officeDocument/2006/relationships/customXml" Target="../ink/ink92.xml"/><Relationship Id="rId58" Type="http://schemas.openxmlformats.org/officeDocument/2006/relationships/image" Target="../media/image49.emf"/><Relationship Id="rId66" Type="http://schemas.openxmlformats.org/officeDocument/2006/relationships/image" Target="../media/image39.emf"/><Relationship Id="rId74" Type="http://schemas.openxmlformats.org/officeDocument/2006/relationships/image" Target="../media/image54.emf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24.emf"/><Relationship Id="rId36" Type="http://schemas.openxmlformats.org/officeDocument/2006/relationships/image" Target="../media/image35.emf"/><Relationship Id="rId49" Type="http://schemas.openxmlformats.org/officeDocument/2006/relationships/customXml" Target="../ink/ink90.xml"/><Relationship Id="rId57" Type="http://schemas.openxmlformats.org/officeDocument/2006/relationships/customXml" Target="../ink/ink94.xml"/><Relationship Id="rId61" Type="http://schemas.openxmlformats.org/officeDocument/2006/relationships/customXml" Target="../ink/ink96.xml"/><Relationship Id="rId10" Type="http://schemas.openxmlformats.org/officeDocument/2006/relationships/image" Target="../media/image18.emf"/><Relationship Id="rId19" Type="http://schemas.openxmlformats.org/officeDocument/2006/relationships/customXml" Target="../ink/ink75.xml"/><Relationship Id="rId31" Type="http://schemas.openxmlformats.org/officeDocument/2006/relationships/customXml" Target="../ink/ink81.xml"/><Relationship Id="rId44" Type="http://schemas.openxmlformats.org/officeDocument/2006/relationships/image" Target="../media/image26.emf"/><Relationship Id="rId52" Type="http://schemas.openxmlformats.org/officeDocument/2006/relationships/image" Target="../media/image47.emf"/><Relationship Id="rId60" Type="http://schemas.openxmlformats.org/officeDocument/2006/relationships/image" Target="../media/image50.emf"/><Relationship Id="rId65" Type="http://schemas.openxmlformats.org/officeDocument/2006/relationships/customXml" Target="../ink/ink98.xml"/><Relationship Id="rId73" Type="http://schemas.openxmlformats.org/officeDocument/2006/relationships/customXml" Target="../ink/ink102.xml"/><Relationship Id="rId4" Type="http://schemas.openxmlformats.org/officeDocument/2006/relationships/image" Target="../media/image15.emf"/><Relationship Id="rId9" Type="http://schemas.openxmlformats.org/officeDocument/2006/relationships/customXml" Target="../ink/ink70.xml"/><Relationship Id="rId14" Type="http://schemas.openxmlformats.org/officeDocument/2006/relationships/image" Target="../media/image21.emf"/><Relationship Id="rId22" Type="http://schemas.openxmlformats.org/officeDocument/2006/relationships/image" Target="../media/image30.emf"/><Relationship Id="rId27" Type="http://schemas.openxmlformats.org/officeDocument/2006/relationships/customXml" Target="../ink/ink79.xml"/><Relationship Id="rId30" Type="http://schemas.openxmlformats.org/officeDocument/2006/relationships/image" Target="../media/image22.emf"/><Relationship Id="rId35" Type="http://schemas.openxmlformats.org/officeDocument/2006/relationships/customXml" Target="../ink/ink83.xml"/><Relationship Id="rId43" Type="http://schemas.openxmlformats.org/officeDocument/2006/relationships/customXml" Target="../ink/ink87.xml"/><Relationship Id="rId48" Type="http://schemas.openxmlformats.org/officeDocument/2006/relationships/image" Target="../media/image32.emf"/><Relationship Id="rId56" Type="http://schemas.openxmlformats.org/officeDocument/2006/relationships/image" Target="../media/image48.emf"/><Relationship Id="rId64" Type="http://schemas.openxmlformats.org/officeDocument/2006/relationships/image" Target="../media/image51.emf"/><Relationship Id="rId69" Type="http://schemas.openxmlformats.org/officeDocument/2006/relationships/customXml" Target="../ink/ink100.xml"/><Relationship Id="rId8" Type="http://schemas.openxmlformats.org/officeDocument/2006/relationships/image" Target="../media/image17.emf"/><Relationship Id="rId51" Type="http://schemas.openxmlformats.org/officeDocument/2006/relationships/customXml" Target="../ink/ink91.xml"/><Relationship Id="rId72" Type="http://schemas.openxmlformats.org/officeDocument/2006/relationships/image" Target="../media/image53.emf"/><Relationship Id="rId3" Type="http://schemas.openxmlformats.org/officeDocument/2006/relationships/customXml" Target="../ink/ink67.xml"/><Relationship Id="rId12" Type="http://schemas.openxmlformats.org/officeDocument/2006/relationships/image" Target="../media/image19.emf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33" Type="http://schemas.openxmlformats.org/officeDocument/2006/relationships/customXml" Target="../ink/ink82.xml"/><Relationship Id="rId38" Type="http://schemas.openxmlformats.org/officeDocument/2006/relationships/image" Target="../media/image36.emf"/><Relationship Id="rId46" Type="http://schemas.openxmlformats.org/officeDocument/2006/relationships/image" Target="../media/image45.emf"/><Relationship Id="rId59" Type="http://schemas.openxmlformats.org/officeDocument/2006/relationships/customXml" Target="../ink/ink95.xml"/><Relationship Id="rId67" Type="http://schemas.openxmlformats.org/officeDocument/2006/relationships/customXml" Target="../ink/ink99.xml"/><Relationship Id="rId20" Type="http://schemas.openxmlformats.org/officeDocument/2006/relationships/image" Target="../media/image29.emf"/><Relationship Id="rId41" Type="http://schemas.openxmlformats.org/officeDocument/2006/relationships/customXml" Target="../ink/ink86.xml"/><Relationship Id="rId54" Type="http://schemas.openxmlformats.org/officeDocument/2006/relationships/image" Target="../media/image37.emf"/><Relationship Id="rId62" Type="http://schemas.openxmlformats.org/officeDocument/2006/relationships/image" Target="../media/image40.emf"/><Relationship Id="rId70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8.xml"/><Relationship Id="rId18" Type="http://schemas.openxmlformats.org/officeDocument/2006/relationships/image" Target="../media/image28.emf"/><Relationship Id="rId26" Type="http://schemas.openxmlformats.org/officeDocument/2006/relationships/image" Target="../media/image22.emf"/><Relationship Id="rId39" Type="http://schemas.openxmlformats.org/officeDocument/2006/relationships/customXml" Target="../ink/ink121.xml"/><Relationship Id="rId21" Type="http://schemas.openxmlformats.org/officeDocument/2006/relationships/customXml" Target="../ink/ink112.xml"/><Relationship Id="rId34" Type="http://schemas.openxmlformats.org/officeDocument/2006/relationships/image" Target="../media/image36.emf"/><Relationship Id="rId42" Type="http://schemas.openxmlformats.org/officeDocument/2006/relationships/image" Target="../media/image37.emf"/><Relationship Id="rId47" Type="http://schemas.openxmlformats.org/officeDocument/2006/relationships/customXml" Target="../ink/ink125.xml"/><Relationship Id="rId50" Type="http://schemas.openxmlformats.org/officeDocument/2006/relationships/image" Target="../media/image53.emf"/><Relationship Id="rId55" Type="http://schemas.openxmlformats.org/officeDocument/2006/relationships/customXml" Target="../ink/ink129.xml"/><Relationship Id="rId63" Type="http://schemas.openxmlformats.org/officeDocument/2006/relationships/customXml" Target="../ink/ink133.xml"/><Relationship Id="rId68" Type="http://schemas.openxmlformats.org/officeDocument/2006/relationships/image" Target="../media/image59.emf"/><Relationship Id="rId76" Type="http://schemas.openxmlformats.org/officeDocument/2006/relationships/image" Target="../media/image63.emf"/><Relationship Id="rId84" Type="http://schemas.openxmlformats.org/officeDocument/2006/relationships/image" Target="../media/image67.emf"/><Relationship Id="rId89" Type="http://schemas.openxmlformats.org/officeDocument/2006/relationships/customXml" Target="../ink/ink146.xml"/><Relationship Id="rId7" Type="http://schemas.openxmlformats.org/officeDocument/2006/relationships/customXml" Target="../ink/ink105.xml"/><Relationship Id="rId71" Type="http://schemas.openxmlformats.org/officeDocument/2006/relationships/customXml" Target="../ink/ink13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emf"/><Relationship Id="rId29" Type="http://schemas.openxmlformats.org/officeDocument/2006/relationships/customXml" Target="../ink/ink116.xml"/><Relationship Id="rId11" Type="http://schemas.openxmlformats.org/officeDocument/2006/relationships/customXml" Target="../ink/ink107.xml"/><Relationship Id="rId24" Type="http://schemas.openxmlformats.org/officeDocument/2006/relationships/image" Target="../media/image24.emf"/><Relationship Id="rId32" Type="http://schemas.openxmlformats.org/officeDocument/2006/relationships/image" Target="../media/image35.emf"/><Relationship Id="rId37" Type="http://schemas.openxmlformats.org/officeDocument/2006/relationships/customXml" Target="../ink/ink120.xml"/><Relationship Id="rId40" Type="http://schemas.openxmlformats.org/officeDocument/2006/relationships/image" Target="../media/image45.emf"/><Relationship Id="rId45" Type="http://schemas.openxmlformats.org/officeDocument/2006/relationships/customXml" Target="../ink/ink124.xml"/><Relationship Id="rId53" Type="http://schemas.openxmlformats.org/officeDocument/2006/relationships/customXml" Target="../ink/ink128.xml"/><Relationship Id="rId58" Type="http://schemas.openxmlformats.org/officeDocument/2006/relationships/image" Target="../media/image50.emf"/><Relationship Id="rId66" Type="http://schemas.openxmlformats.org/officeDocument/2006/relationships/image" Target="../media/image58.emf"/><Relationship Id="rId74" Type="http://schemas.openxmlformats.org/officeDocument/2006/relationships/image" Target="../media/image62.emf"/><Relationship Id="rId79" Type="http://schemas.openxmlformats.org/officeDocument/2006/relationships/customXml" Target="../ink/ink141.xml"/><Relationship Id="rId87" Type="http://schemas.openxmlformats.org/officeDocument/2006/relationships/customXml" Target="../ink/ink145.xml"/><Relationship Id="rId5" Type="http://schemas.openxmlformats.org/officeDocument/2006/relationships/customXml" Target="../ink/ink104.xml"/><Relationship Id="rId61" Type="http://schemas.openxmlformats.org/officeDocument/2006/relationships/customXml" Target="../ink/ink132.xml"/><Relationship Id="rId82" Type="http://schemas.openxmlformats.org/officeDocument/2006/relationships/image" Target="../media/image66.emf"/><Relationship Id="rId90" Type="http://schemas.openxmlformats.org/officeDocument/2006/relationships/image" Target="../media/image43.emf"/><Relationship Id="rId19" Type="http://schemas.openxmlformats.org/officeDocument/2006/relationships/customXml" Target="../ink/ink111.xml"/><Relationship Id="rId4" Type="http://schemas.openxmlformats.org/officeDocument/2006/relationships/image" Target="../media/image15.emf"/><Relationship Id="rId9" Type="http://schemas.openxmlformats.org/officeDocument/2006/relationships/customXml" Target="../ink/ink106.xml"/><Relationship Id="rId14" Type="http://schemas.openxmlformats.org/officeDocument/2006/relationships/image" Target="../media/image21.emf"/><Relationship Id="rId22" Type="http://schemas.openxmlformats.org/officeDocument/2006/relationships/image" Target="../media/image31.emf"/><Relationship Id="rId27" Type="http://schemas.openxmlformats.org/officeDocument/2006/relationships/customXml" Target="../ink/ink115.xml"/><Relationship Id="rId30" Type="http://schemas.openxmlformats.org/officeDocument/2006/relationships/image" Target="../media/image42.emf"/><Relationship Id="rId35" Type="http://schemas.openxmlformats.org/officeDocument/2006/relationships/customXml" Target="../ink/ink119.xml"/><Relationship Id="rId43" Type="http://schemas.openxmlformats.org/officeDocument/2006/relationships/customXml" Target="../ink/ink123.xml"/><Relationship Id="rId48" Type="http://schemas.openxmlformats.org/officeDocument/2006/relationships/image" Target="../media/image38.emf"/><Relationship Id="rId56" Type="http://schemas.openxmlformats.org/officeDocument/2006/relationships/image" Target="../media/image49.emf"/><Relationship Id="rId64" Type="http://schemas.openxmlformats.org/officeDocument/2006/relationships/image" Target="../media/image57.emf"/><Relationship Id="rId69" Type="http://schemas.openxmlformats.org/officeDocument/2006/relationships/customXml" Target="../ink/ink136.xml"/><Relationship Id="rId77" Type="http://schemas.openxmlformats.org/officeDocument/2006/relationships/customXml" Target="../ink/ink140.xml"/><Relationship Id="rId8" Type="http://schemas.openxmlformats.org/officeDocument/2006/relationships/image" Target="../media/image17.emf"/><Relationship Id="rId51" Type="http://schemas.openxmlformats.org/officeDocument/2006/relationships/customXml" Target="../ink/ink127.xml"/><Relationship Id="rId72" Type="http://schemas.openxmlformats.org/officeDocument/2006/relationships/image" Target="../media/image61.emf"/><Relationship Id="rId80" Type="http://schemas.openxmlformats.org/officeDocument/2006/relationships/image" Target="../media/image65.emf"/><Relationship Id="rId85" Type="http://schemas.openxmlformats.org/officeDocument/2006/relationships/customXml" Target="../ink/ink144.xml"/><Relationship Id="rId3" Type="http://schemas.openxmlformats.org/officeDocument/2006/relationships/customXml" Target="../ink/ink103.xml"/><Relationship Id="rId12" Type="http://schemas.openxmlformats.org/officeDocument/2006/relationships/image" Target="../media/image19.emf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33" Type="http://schemas.openxmlformats.org/officeDocument/2006/relationships/customXml" Target="../ink/ink118.xml"/><Relationship Id="rId38" Type="http://schemas.openxmlformats.org/officeDocument/2006/relationships/image" Target="../media/image26.emf"/><Relationship Id="rId46" Type="http://schemas.openxmlformats.org/officeDocument/2006/relationships/image" Target="../media/image39.emf"/><Relationship Id="rId59" Type="http://schemas.openxmlformats.org/officeDocument/2006/relationships/customXml" Target="../ink/ink131.xml"/><Relationship Id="rId67" Type="http://schemas.openxmlformats.org/officeDocument/2006/relationships/customXml" Target="../ink/ink135.xml"/><Relationship Id="rId20" Type="http://schemas.openxmlformats.org/officeDocument/2006/relationships/image" Target="../media/image30.emf"/><Relationship Id="rId41" Type="http://schemas.openxmlformats.org/officeDocument/2006/relationships/customXml" Target="../ink/ink122.xml"/><Relationship Id="rId54" Type="http://schemas.openxmlformats.org/officeDocument/2006/relationships/image" Target="../media/image55.emf"/><Relationship Id="rId62" Type="http://schemas.openxmlformats.org/officeDocument/2006/relationships/image" Target="../media/image56.emf"/><Relationship Id="rId70" Type="http://schemas.openxmlformats.org/officeDocument/2006/relationships/image" Target="../media/image60.emf"/><Relationship Id="rId75" Type="http://schemas.openxmlformats.org/officeDocument/2006/relationships/customXml" Target="../ink/ink139.xml"/><Relationship Id="rId83" Type="http://schemas.openxmlformats.org/officeDocument/2006/relationships/customXml" Target="../ink/ink143.xml"/><Relationship Id="rId88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28" Type="http://schemas.openxmlformats.org/officeDocument/2006/relationships/image" Target="../media/image41.emf"/><Relationship Id="rId36" Type="http://schemas.openxmlformats.org/officeDocument/2006/relationships/image" Target="../media/image34.emf"/><Relationship Id="rId49" Type="http://schemas.openxmlformats.org/officeDocument/2006/relationships/customXml" Target="../ink/ink126.xml"/><Relationship Id="rId57" Type="http://schemas.openxmlformats.org/officeDocument/2006/relationships/customXml" Target="../ink/ink130.xml"/><Relationship Id="rId10" Type="http://schemas.openxmlformats.org/officeDocument/2006/relationships/image" Target="../media/image18.emf"/><Relationship Id="rId31" Type="http://schemas.openxmlformats.org/officeDocument/2006/relationships/customXml" Target="../ink/ink117.xml"/><Relationship Id="rId44" Type="http://schemas.openxmlformats.org/officeDocument/2006/relationships/image" Target="../media/image40.emf"/><Relationship Id="rId52" Type="http://schemas.openxmlformats.org/officeDocument/2006/relationships/image" Target="../media/image48.emf"/><Relationship Id="rId60" Type="http://schemas.openxmlformats.org/officeDocument/2006/relationships/image" Target="../media/image52.emf"/><Relationship Id="rId65" Type="http://schemas.openxmlformats.org/officeDocument/2006/relationships/customXml" Target="../ink/ink134.xml"/><Relationship Id="rId73" Type="http://schemas.openxmlformats.org/officeDocument/2006/relationships/customXml" Target="../ink/ink138.xml"/><Relationship Id="rId78" Type="http://schemas.openxmlformats.org/officeDocument/2006/relationships/image" Target="../media/image64.emf"/><Relationship Id="rId81" Type="http://schemas.openxmlformats.org/officeDocument/2006/relationships/customXml" Target="../ink/ink142.xml"/><Relationship Id="rId86" Type="http://schemas.openxmlformats.org/officeDocument/2006/relationships/image" Target="../media/image6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customXml" Target="../ink/ink1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customXml" Target="../ink/ink1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customXml" Target="../ink/ink1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customXml" Target="../ink/ink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customXml" Target="../ink/ink1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79.emf"/><Relationship Id="rId2" Type="http://schemas.openxmlformats.org/officeDocument/2006/relationships/customXml" Target="../ink/ink1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Relationship Id="rId5" Type="http://schemas.openxmlformats.org/officeDocument/2006/relationships/image" Target="../media/image78.emf"/><Relationship Id="rId4" Type="http://schemas.openxmlformats.org/officeDocument/2006/relationships/customXml" Target="../ink/ink1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customXml" Target="../ink/ink1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4.emf"/><Relationship Id="rId2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.xml"/><Relationship Id="rId5" Type="http://schemas.openxmlformats.org/officeDocument/2006/relationships/image" Target="../media/image83.emf"/><Relationship Id="rId4" Type="http://schemas.openxmlformats.org/officeDocument/2006/relationships/customXml" Target="../ink/ink1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customXml" Target="../ink/ink162.xml"/><Relationship Id="rId7" Type="http://schemas.openxmlformats.org/officeDocument/2006/relationships/customXml" Target="../ink/ink164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customXml" Target="../ink/ink163.xml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customXml" Target="../ink/ink1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12.xml"/><Relationship Id="rId17" Type="http://schemas.openxmlformats.org/officeDocument/2006/relationships/image" Target="../media/image14.emf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0.emf"/><Relationship Id="rId14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0.emf"/><Relationship Id="rId18" Type="http://schemas.openxmlformats.org/officeDocument/2006/relationships/customXml" Target="../ink/ink23.xml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20.xml"/><Relationship Id="rId17" Type="http://schemas.openxmlformats.org/officeDocument/2006/relationships/image" Target="../media/image22.emf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customXml" Target="../ink/ink19.xml"/><Relationship Id="rId19" Type="http://schemas.openxmlformats.org/officeDocument/2006/relationships/image" Target="../media/image23.emf"/><Relationship Id="rId4" Type="http://schemas.openxmlformats.org/officeDocument/2006/relationships/customXml" Target="../ink/ink16.xml"/><Relationship Id="rId9" Type="http://schemas.openxmlformats.org/officeDocument/2006/relationships/image" Target="../media/image18.emf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21.emf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34" Type="http://schemas.openxmlformats.org/officeDocument/2006/relationships/customXml" Target="../ink/ink41.xml"/><Relationship Id="rId7" Type="http://schemas.openxmlformats.org/officeDocument/2006/relationships/image" Target="../media/image17.emf"/><Relationship Id="rId12" Type="http://schemas.openxmlformats.org/officeDocument/2006/relationships/customXml" Target="../ink/ink30.xml"/><Relationship Id="rId17" Type="http://schemas.openxmlformats.org/officeDocument/2006/relationships/image" Target="../media/image25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19.emf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5" Type="http://schemas.openxmlformats.org/officeDocument/2006/relationships/image" Target="../media/image16.emf"/><Relationship Id="rId15" Type="http://schemas.openxmlformats.org/officeDocument/2006/relationships/image" Target="../media/image22.emf"/><Relationship Id="rId23" Type="http://schemas.openxmlformats.org/officeDocument/2006/relationships/image" Target="../media/image27.emf"/><Relationship Id="rId28" Type="http://schemas.openxmlformats.org/officeDocument/2006/relationships/customXml" Target="../ink/ink38.xml"/><Relationship Id="rId10" Type="http://schemas.openxmlformats.org/officeDocument/2006/relationships/customXml" Target="../ink/ink29.xml"/><Relationship Id="rId19" Type="http://schemas.openxmlformats.org/officeDocument/2006/relationships/image" Target="../media/image26.emf"/><Relationship Id="rId31" Type="http://schemas.openxmlformats.org/officeDocument/2006/relationships/image" Target="../media/image31.emf"/><Relationship Id="rId4" Type="http://schemas.openxmlformats.org/officeDocument/2006/relationships/customXml" Target="../ink/ink26.xml"/><Relationship Id="rId9" Type="http://schemas.openxmlformats.org/officeDocument/2006/relationships/image" Target="../media/image18.e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29.emf"/><Relationship Id="rId30" Type="http://schemas.openxmlformats.org/officeDocument/2006/relationships/customXml" Target="../ink/ink39.xml"/><Relationship Id="rId35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.xml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39" Type="http://schemas.openxmlformats.org/officeDocument/2006/relationships/customXml" Target="../ink/ink60.xml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34" Type="http://schemas.openxmlformats.org/officeDocument/2006/relationships/image" Target="../media/image35.emf"/><Relationship Id="rId42" Type="http://schemas.openxmlformats.org/officeDocument/2006/relationships/image" Target="../media/image38.emf"/><Relationship Id="rId47" Type="http://schemas.openxmlformats.org/officeDocument/2006/relationships/customXml" Target="../ink/ink64.xml"/><Relationship Id="rId50" Type="http://schemas.openxmlformats.org/officeDocument/2006/relationships/image" Target="../media/image41.emf"/><Relationship Id="rId7" Type="http://schemas.openxmlformats.org/officeDocument/2006/relationships/customXml" Target="../ink/ink44.xml"/><Relationship Id="rId12" Type="http://schemas.openxmlformats.org/officeDocument/2006/relationships/image" Target="../media/image19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22.emf"/><Relationship Id="rId46" Type="http://schemas.openxmlformats.org/officeDocument/2006/relationships/image" Target="../media/image4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customXml" Target="../ink/ink55.xml"/><Relationship Id="rId41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46.xml"/><Relationship Id="rId24" Type="http://schemas.openxmlformats.org/officeDocument/2006/relationships/image" Target="../media/image31.emf"/><Relationship Id="rId32" Type="http://schemas.openxmlformats.org/officeDocument/2006/relationships/image" Target="../media/image24.emf"/><Relationship Id="rId37" Type="http://schemas.openxmlformats.org/officeDocument/2006/relationships/customXml" Target="../ink/ink59.xml"/><Relationship Id="rId40" Type="http://schemas.openxmlformats.org/officeDocument/2006/relationships/image" Target="../media/image37.emf"/><Relationship Id="rId45" Type="http://schemas.openxmlformats.org/officeDocument/2006/relationships/customXml" Target="../ink/ink63.xml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33.emf"/><Relationship Id="rId36" Type="http://schemas.openxmlformats.org/officeDocument/2006/relationships/image" Target="../media/image36.emf"/><Relationship Id="rId49" Type="http://schemas.openxmlformats.org/officeDocument/2006/relationships/customXml" Target="../ink/ink65.xml"/><Relationship Id="rId10" Type="http://schemas.openxmlformats.org/officeDocument/2006/relationships/image" Target="../media/image18.emf"/><Relationship Id="rId19" Type="http://schemas.openxmlformats.org/officeDocument/2006/relationships/customXml" Target="../ink/ink50.xml"/><Relationship Id="rId31" Type="http://schemas.openxmlformats.org/officeDocument/2006/relationships/customXml" Target="../ink/ink56.xml"/><Relationship Id="rId44" Type="http://schemas.openxmlformats.org/officeDocument/2006/relationships/image" Target="../media/image39.emf"/><Relationship Id="rId52" Type="http://schemas.openxmlformats.org/officeDocument/2006/relationships/image" Target="../media/image42.emf"/><Relationship Id="rId4" Type="http://schemas.openxmlformats.org/officeDocument/2006/relationships/image" Target="../media/image15.emf"/><Relationship Id="rId9" Type="http://schemas.openxmlformats.org/officeDocument/2006/relationships/customXml" Target="../ink/ink45.xml"/><Relationship Id="rId14" Type="http://schemas.openxmlformats.org/officeDocument/2006/relationships/image" Target="../media/image21.emf"/><Relationship Id="rId22" Type="http://schemas.openxmlformats.org/officeDocument/2006/relationships/image" Target="../media/image30.emf"/><Relationship Id="rId27" Type="http://schemas.openxmlformats.org/officeDocument/2006/relationships/customXml" Target="../ink/ink54.xml"/><Relationship Id="rId30" Type="http://schemas.openxmlformats.org/officeDocument/2006/relationships/image" Target="../media/image34.emf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26.emf"/><Relationship Id="rId8" Type="http://schemas.openxmlformats.org/officeDocument/2006/relationships/image" Target="../media/image17.emf"/><Relationship Id="rId51" Type="http://schemas.openxmlformats.org/officeDocument/2006/relationships/customXml" Target="../ink/ink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Pendulum Lab</a:t>
            </a:r>
          </a:p>
          <a:p>
            <a:r>
              <a:rPr lang="en-US" dirty="0" smtClean="0"/>
              <a:t>Quests </a:t>
            </a:r>
            <a:r>
              <a:rPr lang="en-US" dirty="0" smtClean="0"/>
              <a:t>back</a:t>
            </a:r>
          </a:p>
          <a:p>
            <a:r>
              <a:rPr lang="en-US" dirty="0" smtClean="0"/>
              <a:t>AP Problem Questions</a:t>
            </a:r>
          </a:p>
          <a:p>
            <a:r>
              <a:rPr lang="en-US" dirty="0" smtClean="0"/>
              <a:t>Lecture/notes on Simple Harmonic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1427"/>
              </p:ext>
            </p:extLst>
          </p:nvPr>
        </p:nvGraphicFramePr>
        <p:xfrm>
          <a:off x="914400" y="846138"/>
          <a:ext cx="82296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850611" y="2257766"/>
              <a:ext cx="1239480" cy="34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851" y="2239766"/>
                <a:ext cx="1264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2031771" y="2293766"/>
              <a:ext cx="305640" cy="44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7811" y="2289806"/>
                <a:ext cx="32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984971" y="2267486"/>
              <a:ext cx="7196400" cy="51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3811" y="2246246"/>
                <a:ext cx="7210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7427811" y="1156886"/>
              <a:ext cx="129960" cy="90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7291" y="1138166"/>
                <a:ext cx="154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9008211" y="1550006"/>
              <a:ext cx="132480" cy="110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89131" y="1546766"/>
                <a:ext cx="155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/>
              <p14:cNvContentPartPr/>
              <p14:nvPr/>
            </p14:nvContentPartPr>
            <p14:xfrm>
              <a:off x="972291" y="1210526"/>
              <a:ext cx="8265960" cy="798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3291" y="1189646"/>
                <a:ext cx="828684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70411" y="3775526"/>
              <a:ext cx="53280" cy="19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451" y="3769766"/>
                <a:ext cx="60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1037811" y="3682286"/>
              <a:ext cx="7918200" cy="142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4571" y="3677246"/>
                <a:ext cx="79408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819651" y="5183126"/>
              <a:ext cx="277200" cy="2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2091" y="5179526"/>
                <a:ext cx="298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/>
              <p14:cNvContentPartPr/>
              <p14:nvPr/>
            </p14:nvContentPartPr>
            <p14:xfrm>
              <a:off x="996771" y="5108606"/>
              <a:ext cx="8228160" cy="244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3171" y="5105366"/>
                <a:ext cx="82501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/>
              <p14:cNvContentPartPr/>
              <p14:nvPr/>
            </p14:nvContentPartPr>
            <p14:xfrm>
              <a:off x="154371" y="2708126"/>
              <a:ext cx="279000" cy="402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331" y="2691566"/>
                <a:ext cx="2973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/>
              <p14:cNvContentPartPr/>
              <p14:nvPr/>
            </p14:nvContentPartPr>
            <p14:xfrm>
              <a:off x="1039611" y="5238926"/>
              <a:ext cx="25200" cy="172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6371" y="5234966"/>
                <a:ext cx="32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4110411" y="1923686"/>
              <a:ext cx="89640" cy="79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96371" y="1909646"/>
                <a:ext cx="124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/>
              <p14:cNvContentPartPr/>
              <p14:nvPr/>
            </p14:nvContentPartPr>
            <p14:xfrm>
              <a:off x="5762091" y="1562966"/>
              <a:ext cx="142920" cy="76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48051" y="1543886"/>
                <a:ext cx="160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" name="Ink 43"/>
              <p14:cNvContentPartPr/>
              <p14:nvPr/>
            </p14:nvContentPartPr>
            <p14:xfrm>
              <a:off x="837651" y="2937446"/>
              <a:ext cx="3633120" cy="588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4411" y="2933486"/>
                <a:ext cx="36396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6" name="Ink 45"/>
              <p14:cNvContentPartPr/>
              <p14:nvPr/>
            </p14:nvContentPartPr>
            <p14:xfrm>
              <a:off x="4162251" y="2749526"/>
              <a:ext cx="5097240" cy="728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55411" y="2735486"/>
                <a:ext cx="510732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" name="Ink 5"/>
              <p14:cNvContentPartPr/>
              <p14:nvPr/>
            </p14:nvContentPartPr>
            <p14:xfrm>
              <a:off x="907491" y="2951846"/>
              <a:ext cx="79920" cy="87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2371" y="2936366"/>
                <a:ext cx="98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/>
              <p14:cNvContentPartPr/>
              <p14:nvPr/>
            </p14:nvContentPartPr>
            <p14:xfrm>
              <a:off x="2501931" y="3403286"/>
              <a:ext cx="72360" cy="7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81771" y="3387806"/>
                <a:ext cx="97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" name="Ink 8"/>
              <p14:cNvContentPartPr/>
              <p14:nvPr/>
            </p14:nvContentPartPr>
            <p14:xfrm>
              <a:off x="835131" y="4518566"/>
              <a:ext cx="208080" cy="27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1451" y="4499486"/>
                <a:ext cx="225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/>
              <p14:cNvContentPartPr/>
              <p14:nvPr/>
            </p14:nvContentPartPr>
            <p14:xfrm>
              <a:off x="34851" y="1119086"/>
              <a:ext cx="966240" cy="12027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131" y="1097846"/>
                <a:ext cx="98820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/>
              <p14:cNvContentPartPr/>
              <p14:nvPr/>
            </p14:nvContentPartPr>
            <p14:xfrm>
              <a:off x="2518491" y="1569086"/>
              <a:ext cx="65160" cy="572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01571" y="1552166"/>
                <a:ext cx="96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/>
              <p14:cNvContentPartPr/>
              <p14:nvPr/>
            </p14:nvContentPartPr>
            <p14:xfrm>
              <a:off x="581331" y="2885606"/>
              <a:ext cx="258480" cy="2340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7651" y="2882366"/>
                <a:ext cx="291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Ink 32"/>
              <p14:cNvContentPartPr/>
              <p14:nvPr/>
            </p14:nvContentPartPr>
            <p14:xfrm>
              <a:off x="125571" y="4407326"/>
              <a:ext cx="254520" cy="254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5771" y="4387886"/>
                <a:ext cx="2905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/>
              <p14:cNvContentPartPr/>
              <p14:nvPr/>
            </p14:nvContentPartPr>
            <p14:xfrm>
              <a:off x="523371" y="4379246"/>
              <a:ext cx="263160" cy="198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6091" y="4376006"/>
                <a:ext cx="290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" name="Ink 38"/>
              <p14:cNvContentPartPr/>
              <p14:nvPr/>
            </p14:nvContentPartPr>
            <p14:xfrm>
              <a:off x="919011" y="4854806"/>
              <a:ext cx="44640" cy="1123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2451" y="4838966"/>
                <a:ext cx="777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3" name="Ink 42"/>
              <p14:cNvContentPartPr/>
              <p14:nvPr/>
            </p14:nvContentPartPr>
            <p14:xfrm>
              <a:off x="4157211" y="2984606"/>
              <a:ext cx="48960" cy="1080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41371" y="2966246"/>
                <a:ext cx="82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5" name="Ink 44"/>
              <p14:cNvContentPartPr/>
              <p14:nvPr/>
            </p14:nvContentPartPr>
            <p14:xfrm>
              <a:off x="2510931" y="4540526"/>
              <a:ext cx="97920" cy="561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0771" y="4520006"/>
                <a:ext cx="123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/>
              <p14:cNvContentPartPr/>
              <p14:nvPr/>
            </p14:nvContentPartPr>
            <p14:xfrm>
              <a:off x="4134531" y="4138406"/>
              <a:ext cx="147240" cy="1051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13651" y="4127966"/>
                <a:ext cx="171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5" name="Ink 54"/>
              <p14:cNvContentPartPr/>
              <p14:nvPr/>
            </p14:nvContentPartPr>
            <p14:xfrm>
              <a:off x="5822571" y="4518206"/>
              <a:ext cx="52920" cy="489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801691" y="4502366"/>
                <a:ext cx="94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/>
              <p14:cNvContentPartPr/>
              <p14:nvPr/>
            </p14:nvContentPartPr>
            <p14:xfrm>
              <a:off x="9126651" y="3423446"/>
              <a:ext cx="43920" cy="298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11891" y="3404006"/>
                <a:ext cx="76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8" name="Ink 57"/>
              <p14:cNvContentPartPr/>
              <p14:nvPr/>
            </p14:nvContentPartPr>
            <p14:xfrm>
              <a:off x="7461651" y="4898366"/>
              <a:ext cx="80280" cy="759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440771" y="4877486"/>
                <a:ext cx="113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0" name="Ink 59"/>
              <p14:cNvContentPartPr/>
              <p14:nvPr/>
            </p14:nvContentPartPr>
            <p14:xfrm>
              <a:off x="7460211" y="3020606"/>
              <a:ext cx="77760" cy="75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39331" y="3002966"/>
                <a:ext cx="1105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1" name="Ink 60"/>
              <p14:cNvContentPartPr/>
              <p14:nvPr/>
            </p14:nvContentPartPr>
            <p14:xfrm>
              <a:off x="9025131" y="4513886"/>
              <a:ext cx="103680" cy="586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05331" y="4493006"/>
                <a:ext cx="1274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/>
              <p14:cNvContentPartPr/>
              <p14:nvPr/>
            </p14:nvContentPartPr>
            <p14:xfrm>
              <a:off x="5808531" y="2669966"/>
              <a:ext cx="76680" cy="662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800611" y="2658086"/>
                <a:ext cx="954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5" name="Ink 64"/>
              <p14:cNvContentPartPr/>
              <p14:nvPr/>
            </p14:nvContentPartPr>
            <p14:xfrm>
              <a:off x="973011" y="4111406"/>
              <a:ext cx="7993440" cy="8200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5091" y="4090526"/>
                <a:ext cx="800712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6" name="Ink 65"/>
              <p14:cNvContentPartPr/>
              <p14:nvPr/>
            </p14:nvContentPartPr>
            <p14:xfrm>
              <a:off x="125571" y="5640686"/>
              <a:ext cx="611280" cy="5346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8651" y="5633846"/>
                <a:ext cx="631440" cy="5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0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1427"/>
              </p:ext>
            </p:extLst>
          </p:nvPr>
        </p:nvGraphicFramePr>
        <p:xfrm>
          <a:off x="914400" y="846138"/>
          <a:ext cx="82296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850611" y="2257766"/>
              <a:ext cx="1239480" cy="34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851" y="2239766"/>
                <a:ext cx="1264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2031771" y="2293766"/>
              <a:ext cx="305640" cy="44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7811" y="2289806"/>
                <a:ext cx="32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984971" y="2267486"/>
              <a:ext cx="7196400" cy="51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3811" y="2246246"/>
                <a:ext cx="7210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7427811" y="1156886"/>
              <a:ext cx="129960" cy="90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7291" y="1138166"/>
                <a:ext cx="154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9008211" y="1550006"/>
              <a:ext cx="132480" cy="110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89131" y="1546766"/>
                <a:ext cx="155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/>
              <p14:cNvContentPartPr/>
              <p14:nvPr/>
            </p14:nvContentPartPr>
            <p14:xfrm>
              <a:off x="972291" y="1210526"/>
              <a:ext cx="8265960" cy="798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3291" y="1189646"/>
                <a:ext cx="828684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70411" y="3775526"/>
              <a:ext cx="53280" cy="19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451" y="3769766"/>
                <a:ext cx="60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1037811" y="3682286"/>
              <a:ext cx="7918200" cy="142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4571" y="3677246"/>
                <a:ext cx="79408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996771" y="5108606"/>
              <a:ext cx="8228160" cy="244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3171" y="5105366"/>
                <a:ext cx="82501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154371" y="2708126"/>
              <a:ext cx="279000" cy="402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331" y="2691566"/>
                <a:ext cx="2973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4110411" y="1923686"/>
              <a:ext cx="89640" cy="79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96371" y="1909646"/>
                <a:ext cx="124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/>
              <p14:cNvContentPartPr/>
              <p14:nvPr/>
            </p14:nvContentPartPr>
            <p14:xfrm>
              <a:off x="5762091" y="1562966"/>
              <a:ext cx="142920" cy="76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48051" y="1543886"/>
                <a:ext cx="160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/>
              <p14:cNvContentPartPr/>
              <p14:nvPr/>
            </p14:nvContentPartPr>
            <p14:xfrm>
              <a:off x="837651" y="2937446"/>
              <a:ext cx="3633120" cy="588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4411" y="2933486"/>
                <a:ext cx="36396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k 45"/>
              <p14:cNvContentPartPr/>
              <p14:nvPr/>
            </p14:nvContentPartPr>
            <p14:xfrm>
              <a:off x="4162251" y="2749526"/>
              <a:ext cx="5097240" cy="728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55411" y="2735486"/>
                <a:ext cx="510732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" name="Ink 5"/>
              <p14:cNvContentPartPr/>
              <p14:nvPr/>
            </p14:nvContentPartPr>
            <p14:xfrm>
              <a:off x="907491" y="2951846"/>
              <a:ext cx="79920" cy="87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2371" y="2936366"/>
                <a:ext cx="98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/>
              <p14:cNvContentPartPr/>
              <p14:nvPr/>
            </p14:nvContentPartPr>
            <p14:xfrm>
              <a:off x="2501931" y="3403286"/>
              <a:ext cx="72360" cy="7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81771" y="3387806"/>
                <a:ext cx="97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/>
              <p14:cNvContentPartPr/>
              <p14:nvPr/>
            </p14:nvContentPartPr>
            <p14:xfrm>
              <a:off x="34851" y="1119086"/>
              <a:ext cx="966240" cy="12027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131" y="1097846"/>
                <a:ext cx="98820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/>
              <p14:cNvContentPartPr/>
              <p14:nvPr/>
            </p14:nvContentPartPr>
            <p14:xfrm>
              <a:off x="2518491" y="1569086"/>
              <a:ext cx="65160" cy="572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01571" y="1552166"/>
                <a:ext cx="96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Ink 31"/>
              <p14:cNvContentPartPr/>
              <p14:nvPr/>
            </p14:nvContentPartPr>
            <p14:xfrm>
              <a:off x="581331" y="2885606"/>
              <a:ext cx="258480" cy="2340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7651" y="2882366"/>
                <a:ext cx="291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/>
              <p14:cNvContentPartPr/>
              <p14:nvPr/>
            </p14:nvContentPartPr>
            <p14:xfrm>
              <a:off x="4157211" y="2984606"/>
              <a:ext cx="48960" cy="1080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41371" y="2966246"/>
                <a:ext cx="82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Ink 56"/>
              <p14:cNvContentPartPr/>
              <p14:nvPr/>
            </p14:nvContentPartPr>
            <p14:xfrm>
              <a:off x="9126651" y="3423446"/>
              <a:ext cx="43920" cy="298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111891" y="3404006"/>
                <a:ext cx="76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0" name="Ink 59"/>
              <p14:cNvContentPartPr/>
              <p14:nvPr/>
            </p14:nvContentPartPr>
            <p14:xfrm>
              <a:off x="7460211" y="3020606"/>
              <a:ext cx="77760" cy="75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39331" y="3002966"/>
                <a:ext cx="1105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4" name="Ink 63"/>
              <p14:cNvContentPartPr/>
              <p14:nvPr/>
            </p14:nvContentPartPr>
            <p14:xfrm>
              <a:off x="5808531" y="2669966"/>
              <a:ext cx="76680" cy="662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00611" y="2658086"/>
                <a:ext cx="954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5" name="Ink 64"/>
              <p14:cNvContentPartPr/>
              <p14:nvPr/>
            </p14:nvContentPartPr>
            <p14:xfrm>
              <a:off x="973011" y="4111406"/>
              <a:ext cx="7993440" cy="8200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5091" y="4090526"/>
                <a:ext cx="800712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" name="Ink 6"/>
              <p14:cNvContentPartPr/>
              <p14:nvPr/>
            </p14:nvContentPartPr>
            <p14:xfrm>
              <a:off x="2510931" y="4540526"/>
              <a:ext cx="97920" cy="56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90771" y="4520006"/>
                <a:ext cx="123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" name="Ink 23"/>
              <p14:cNvContentPartPr/>
              <p14:nvPr/>
            </p14:nvContentPartPr>
            <p14:xfrm>
              <a:off x="889851" y="5483726"/>
              <a:ext cx="8228160" cy="205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4451" y="5477246"/>
                <a:ext cx="8247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8" name="Ink 27"/>
              <p14:cNvContentPartPr/>
              <p14:nvPr/>
            </p14:nvContentPartPr>
            <p14:xfrm>
              <a:off x="4134531" y="4138406"/>
              <a:ext cx="147240" cy="105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13651" y="4127966"/>
                <a:ext cx="171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/>
              <p14:cNvContentPartPr/>
              <p14:nvPr/>
            </p14:nvContentPartPr>
            <p14:xfrm>
              <a:off x="5822571" y="4518206"/>
              <a:ext cx="52920" cy="48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01691" y="4502366"/>
                <a:ext cx="94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Ink 36"/>
              <p14:cNvContentPartPr/>
              <p14:nvPr/>
            </p14:nvContentPartPr>
            <p14:xfrm>
              <a:off x="9025131" y="4513886"/>
              <a:ext cx="103680" cy="586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005331" y="4493006"/>
                <a:ext cx="1274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/>
              <p14:cNvContentPartPr/>
              <p14:nvPr/>
            </p14:nvContentPartPr>
            <p14:xfrm>
              <a:off x="125571" y="4407326"/>
              <a:ext cx="838080" cy="5598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5771" y="4387886"/>
                <a:ext cx="87444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4" name="Ink 53"/>
              <p14:cNvContentPartPr/>
              <p14:nvPr/>
            </p14:nvContentPartPr>
            <p14:xfrm>
              <a:off x="935211" y="5597126"/>
              <a:ext cx="1618200" cy="11818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30171" y="5590286"/>
                <a:ext cx="1631880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9" name="Ink 58"/>
              <p14:cNvContentPartPr/>
              <p14:nvPr/>
            </p14:nvContentPartPr>
            <p14:xfrm>
              <a:off x="2577891" y="5634206"/>
              <a:ext cx="2218320" cy="11098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73211" y="5624486"/>
                <a:ext cx="222552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3" name="Ink 62"/>
              <p14:cNvContentPartPr/>
              <p14:nvPr/>
            </p14:nvContentPartPr>
            <p14:xfrm>
              <a:off x="4730691" y="5874326"/>
              <a:ext cx="1052640" cy="823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24571" y="5870006"/>
                <a:ext cx="106524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Ink 69"/>
              <p14:cNvContentPartPr/>
              <p14:nvPr/>
            </p14:nvContentPartPr>
            <p14:xfrm>
              <a:off x="5764251" y="6655526"/>
              <a:ext cx="92520" cy="666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61371" y="6650846"/>
                <a:ext cx="100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Ink 71"/>
              <p14:cNvContentPartPr/>
              <p14:nvPr/>
            </p14:nvContentPartPr>
            <p14:xfrm>
              <a:off x="7461651" y="4898366"/>
              <a:ext cx="80280" cy="759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40771" y="4877486"/>
                <a:ext cx="113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Ink 72"/>
              <p14:cNvContentPartPr/>
              <p14:nvPr/>
            </p14:nvContentPartPr>
            <p14:xfrm>
              <a:off x="5854251" y="5614406"/>
              <a:ext cx="3350520" cy="11761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49211" y="5604686"/>
                <a:ext cx="336168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9" name="Ink 78"/>
              <p14:cNvContentPartPr/>
              <p14:nvPr/>
            </p14:nvContentPartPr>
            <p14:xfrm>
              <a:off x="950691" y="5641046"/>
              <a:ext cx="3418560" cy="10695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44931" y="5624486"/>
                <a:ext cx="342756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4" name="Ink 83"/>
              <p14:cNvContentPartPr/>
              <p14:nvPr/>
            </p14:nvContentPartPr>
            <p14:xfrm>
              <a:off x="4159011" y="5699366"/>
              <a:ext cx="3360960" cy="10814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50731" y="5679926"/>
                <a:ext cx="33811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6" name="Ink 85"/>
              <p14:cNvContentPartPr/>
              <p14:nvPr/>
            </p14:nvContentPartPr>
            <p14:xfrm>
              <a:off x="7452651" y="5656526"/>
              <a:ext cx="1679400" cy="10886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44011" y="5640326"/>
                <a:ext cx="169956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5" name="Ink 94"/>
              <p14:cNvContentPartPr/>
              <p14:nvPr/>
            </p14:nvContentPartPr>
            <p14:xfrm>
              <a:off x="332211" y="6453566"/>
              <a:ext cx="317880" cy="27432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23931" y="6443126"/>
                <a:ext cx="3340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8" name="Ink 97"/>
              <p14:cNvContentPartPr/>
              <p14:nvPr/>
            </p14:nvContentPartPr>
            <p14:xfrm>
              <a:off x="523371" y="4379246"/>
              <a:ext cx="519840" cy="1983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6091" y="4376006"/>
                <a:ext cx="5410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9" name="Ink 98"/>
              <p14:cNvContentPartPr/>
              <p14:nvPr/>
            </p14:nvContentPartPr>
            <p14:xfrm>
              <a:off x="125571" y="5369246"/>
              <a:ext cx="1150920" cy="8060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8651" y="5366006"/>
                <a:ext cx="117648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3" name="Ink 102"/>
              <p14:cNvContentPartPr/>
              <p14:nvPr/>
            </p14:nvContentPartPr>
            <p14:xfrm>
              <a:off x="819651" y="5183126"/>
              <a:ext cx="277200" cy="216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12091" y="5179526"/>
                <a:ext cx="298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4" name="Ink 103"/>
              <p14:cNvContentPartPr/>
              <p14:nvPr/>
            </p14:nvContentPartPr>
            <p14:xfrm>
              <a:off x="1039611" y="5238926"/>
              <a:ext cx="25200" cy="1728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36371" y="5234966"/>
                <a:ext cx="3240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88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Acceleration as a function of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= ma</a:t>
            </a:r>
          </a:p>
          <a:p>
            <a:r>
              <a:rPr lang="en-US" dirty="0" smtClean="0"/>
              <a:t>a = F/m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– how do we replace F with  a function of x?</a:t>
            </a:r>
          </a:p>
          <a:p>
            <a:r>
              <a:rPr lang="en-US" dirty="0" smtClean="0"/>
              <a:t>Some constant</a:t>
            </a:r>
          </a:p>
          <a:p>
            <a:r>
              <a:rPr lang="en-US" dirty="0" smtClean="0"/>
              <a:t>F = -</a:t>
            </a:r>
            <a:r>
              <a:rPr lang="en-US" dirty="0" err="1" smtClean="0"/>
              <a:t>kx</a:t>
            </a:r>
            <a:endParaRPr lang="en-US" dirty="0" smtClean="0"/>
          </a:p>
          <a:p>
            <a:pPr lvl="1"/>
            <a:r>
              <a:rPr lang="en-US" dirty="0" smtClean="0"/>
              <a:t>Negative because force opposes motion</a:t>
            </a:r>
            <a:endParaRPr lang="en-US" dirty="0"/>
          </a:p>
          <a:p>
            <a:r>
              <a:rPr lang="en-US" dirty="0" smtClean="0"/>
              <a:t>a = -</a:t>
            </a:r>
            <a:r>
              <a:rPr lang="en-US" dirty="0" err="1" smtClean="0"/>
              <a:t>kx</a:t>
            </a:r>
            <a:r>
              <a:rPr lang="en-US" dirty="0" smtClean="0"/>
              <a:t>/m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404171" y="5987006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2291" y="597512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50771" y="1881206"/>
              <a:ext cx="1541880" cy="1202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8891" y="1869326"/>
                <a:ext cx="1565640" cy="12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4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as a function of displacement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have displacement and velocity as a function of time</a:t>
                </a:r>
              </a:p>
              <a:p>
                <a:r>
                  <a:rPr lang="en-US" dirty="0" smtClean="0"/>
                  <a:t>Look at v = f(x)</a:t>
                </a:r>
              </a:p>
              <a:p>
                <a:r>
                  <a:rPr lang="en-US" dirty="0" smtClean="0"/>
                  <a:t>Max ME is ½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At some point, ME = ½ 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½ </a:t>
                </a:r>
                <a:r>
                  <a:rPr lang="en-US" dirty="0" smtClean="0"/>
                  <a:t>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½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½ 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½ 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V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0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SHM is one dimension of circular motion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73413" y="2368564"/>
              <a:ext cx="8003520" cy="376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413" y="2355604"/>
                <a:ext cx="8038440" cy="37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4526533" y="3974524"/>
              <a:ext cx="700920" cy="4694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5373" y="3959044"/>
                <a:ext cx="72900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4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students in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v and a be?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415053" y="2279644"/>
              <a:ext cx="2035080" cy="839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9933" y="2260572"/>
                <a:ext cx="2056320" cy="87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1343773" y="4341364"/>
              <a:ext cx="1603440" cy="804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5053" y="4323364"/>
                <a:ext cx="1629360" cy="8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7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students in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v and a be?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43773" y="2279644"/>
              <a:ext cx="6908438" cy="286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5053" y="2260564"/>
                <a:ext cx="6948038" cy="29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0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spring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041733" y="2039164"/>
              <a:ext cx="2021400" cy="2297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373" y="2020084"/>
                <a:ext cx="2054160" cy="23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991413" y="2472964"/>
              <a:ext cx="1036080" cy="68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7373" y="2453884"/>
                <a:ext cx="1068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2047213" y="3859324"/>
              <a:ext cx="810000" cy="532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8933" y="3840964"/>
                <a:ext cx="83088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7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61733" y="1962844"/>
              <a:ext cx="4547520" cy="4129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413" y="1945564"/>
                <a:ext cx="4572720" cy="41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4031533" y="4443244"/>
              <a:ext cx="2414520" cy="630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7133" y="4427404"/>
                <a:ext cx="244728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25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mass on a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005733" y="1790404"/>
              <a:ext cx="7826400" cy="2602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733" y="1771324"/>
                <a:ext cx="7862040" cy="26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2649493" y="1750804"/>
              <a:ext cx="1132560" cy="602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0413" y="1731364"/>
                <a:ext cx="117108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/>
              <p14:cNvContentPartPr/>
              <p14:nvPr/>
            </p14:nvContentPartPr>
            <p14:xfrm>
              <a:off x="2935693" y="1995604"/>
              <a:ext cx="399240" cy="5835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5973" y="1977244"/>
                <a:ext cx="416520" cy="6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Disk 31-37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T when we increase A?</a:t>
            </a:r>
          </a:p>
          <a:p>
            <a:pPr lvl="1"/>
            <a:r>
              <a:rPr lang="en-US" dirty="0" smtClean="0"/>
              <a:t>Nothing</a:t>
            </a:r>
          </a:p>
          <a:p>
            <a:pPr lvl="1"/>
            <a:r>
              <a:rPr lang="en-US" dirty="0" smtClean="0"/>
              <a:t>A is not in the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3611" y="1417638"/>
                <a:ext cx="6447069" cy="49831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Larger displacement, component gets larger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mgsin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𝐹𝑜𝑟𝑐𝑒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𝑟𝑒𝑠𝑡𝑜𝑟𝑖𝑛𝑔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small angles, sin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𝟇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𝟇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 we have mg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𝟇</m:t>
                    </m:r>
                  </m:oMath>
                </a14:m>
                <a:r>
                  <a:rPr lang="en-US" dirty="0" smtClean="0"/>
                  <a:t> = F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𝟇</m:t>
                    </m:r>
                  </m:oMath>
                </a14:m>
                <a:r>
                  <a:rPr lang="en-US" dirty="0" smtClean="0"/>
                  <a:t> = s/L</a:t>
                </a:r>
              </a:p>
              <a:p>
                <a:r>
                  <a:rPr lang="en-US" dirty="0" smtClean="0"/>
                  <a:t>So</a:t>
                </a:r>
              </a:p>
              <a:p>
                <a:r>
                  <a:rPr lang="en-US" dirty="0" smtClean="0"/>
                  <a:t>(mg/L)s = 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3611" y="1417638"/>
                <a:ext cx="6447069" cy="4983162"/>
              </a:xfrm>
              <a:blipFill rotWithShape="0">
                <a:blip r:embed="rId2"/>
                <a:stretch>
                  <a:fillRect l="-1987" t="-2448" r="-1798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02091" y="1706246"/>
              <a:ext cx="806400" cy="174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0211" y="1691486"/>
                <a:ext cx="833040" cy="17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1529571" y="1749446"/>
              <a:ext cx="316080" cy="939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8411" y="1745126"/>
                <a:ext cx="330480" cy="9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638211" y="3399326"/>
              <a:ext cx="635400" cy="1419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131" y="3395726"/>
                <a:ext cx="673560" cy="14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/>
              <p14:cNvContentPartPr/>
              <p14:nvPr/>
            </p14:nvContentPartPr>
            <p14:xfrm>
              <a:off x="864291" y="3691286"/>
              <a:ext cx="1520280" cy="4064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0691" y="3671144"/>
                <a:ext cx="1543320" cy="4431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4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From Hooke’s Law</a:t>
                </a:r>
              </a:p>
              <a:p>
                <a:r>
                  <a:rPr lang="en-US" dirty="0" smtClean="0"/>
                  <a:t>F = </a:t>
                </a:r>
                <a:r>
                  <a:rPr lang="en-US" dirty="0" err="1" smtClean="0"/>
                  <a:t>kx</a:t>
                </a:r>
                <a:endParaRPr lang="en-US" dirty="0" smtClean="0"/>
              </a:p>
              <a:p>
                <a:r>
                  <a:rPr lang="en-US" dirty="0" smtClean="0"/>
                  <a:t>So mg/L = k for pendulum</a:t>
                </a:r>
              </a:p>
              <a:p>
                <a:endParaRPr lang="en-US" dirty="0"/>
              </a:p>
              <a:p>
                <a:r>
                  <a:rPr lang="en-US" dirty="0" smtClean="0"/>
                  <a:t>T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T = </a:t>
                </a:r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T = </a:t>
                </a:r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equation relate to our lab?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Harmonic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– force proportional to displacement</a:t>
            </a:r>
          </a:p>
          <a:p>
            <a:r>
              <a:rPr lang="en-US" dirty="0" smtClean="0"/>
              <a:t>High force, big displacement</a:t>
            </a:r>
          </a:p>
          <a:p>
            <a:r>
              <a:rPr lang="en-US" dirty="0" smtClean="0"/>
              <a:t>Force opposes motion</a:t>
            </a:r>
          </a:p>
          <a:p>
            <a:pPr lvl="1"/>
            <a:r>
              <a:rPr lang="en-US" dirty="0" smtClean="0"/>
              <a:t>Restoring force points TOWARDS equilibrium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on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Vibrates between –A and + A</a:t>
            </a:r>
          </a:p>
          <a:p>
            <a:r>
              <a:rPr lang="en-US" dirty="0" smtClean="0"/>
              <a:t>A = amplitude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/>
              <p14:cNvContentPartPr/>
              <p14:nvPr/>
            </p14:nvContentPartPr>
            <p14:xfrm>
              <a:off x="423291" y="1827206"/>
              <a:ext cx="24840" cy="7660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411" y="1818206"/>
                <a:ext cx="6264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3882891" y="2093606"/>
              <a:ext cx="893880" cy="5547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1011" y="2079566"/>
                <a:ext cx="91728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8" name="Ink 87"/>
              <p14:cNvContentPartPr/>
              <p14:nvPr/>
            </p14:nvContentPartPr>
            <p14:xfrm>
              <a:off x="3314091" y="1369286"/>
              <a:ext cx="2878200" cy="12279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7893" y="1356686"/>
                <a:ext cx="2897638" cy="12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Ink 91"/>
              <p14:cNvContentPartPr/>
              <p14:nvPr/>
            </p14:nvContentPartPr>
            <p14:xfrm>
              <a:off x="455331" y="1723166"/>
              <a:ext cx="7256880" cy="17316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371" y="1703726"/>
                <a:ext cx="7281359" cy="17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6" name="Ink 95"/>
              <p14:cNvContentPartPr/>
              <p14:nvPr/>
            </p14:nvContentPartPr>
            <p14:xfrm>
              <a:off x="2437851" y="2583566"/>
              <a:ext cx="721800" cy="763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9935" y="2564126"/>
                <a:ext cx="744829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7" name="Ink 96"/>
              <p14:cNvContentPartPr/>
              <p14:nvPr/>
            </p14:nvContentPartPr>
            <p14:xfrm>
              <a:off x="3028251" y="2744486"/>
              <a:ext cx="1076760" cy="370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2491" y="2738726"/>
                <a:ext cx="109368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0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on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86051" y="1663046"/>
              <a:ext cx="891360" cy="1602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8771" y="1645406"/>
                <a:ext cx="921960" cy="16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1003971" y="4275566"/>
              <a:ext cx="223200" cy="152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771" y="4257566"/>
                <a:ext cx="252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1369011" y="3608486"/>
              <a:ext cx="92160" cy="213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3171" y="3600926"/>
                <a:ext cx="1281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881931" y="3134006"/>
              <a:ext cx="671760" cy="747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1411" y="3114206"/>
                <a:ext cx="71136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/>
              <p14:cNvContentPartPr/>
              <p14:nvPr/>
            </p14:nvContentPartPr>
            <p14:xfrm>
              <a:off x="1496811" y="1695086"/>
              <a:ext cx="3263040" cy="2682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7011" y="1689686"/>
                <a:ext cx="3294720" cy="27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/>
              <p14:cNvContentPartPr/>
              <p14:nvPr/>
            </p14:nvContentPartPr>
            <p14:xfrm>
              <a:off x="1066611" y="3534686"/>
              <a:ext cx="359280" cy="831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7531" y="3528566"/>
                <a:ext cx="39492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3722331" y="3983246"/>
              <a:ext cx="147600" cy="1317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1451" y="3962366"/>
                <a:ext cx="1760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3855891" y="3974606"/>
              <a:ext cx="199440" cy="2008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35011" y="3953726"/>
                <a:ext cx="22788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7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= period = time for one cycle</a:t>
            </a:r>
          </a:p>
          <a:p>
            <a:r>
              <a:rPr lang="en-US" dirty="0"/>
              <a:t>f</a:t>
            </a:r>
            <a:r>
              <a:rPr lang="en-US" dirty="0" smtClean="0"/>
              <a:t> </a:t>
            </a:r>
            <a:r>
              <a:rPr lang="en-US" dirty="0" smtClean="0"/>
              <a:t>= frequency (Hz) – cycles per unit of time</a:t>
            </a:r>
          </a:p>
          <a:p>
            <a:r>
              <a:rPr lang="en-US" dirty="0" smtClean="0"/>
              <a:t>T = 1/f</a:t>
            </a:r>
          </a:p>
          <a:p>
            <a:r>
              <a:rPr lang="en-US" dirty="0"/>
              <a:t>f</a:t>
            </a:r>
            <a:r>
              <a:rPr lang="en-US" dirty="0" smtClean="0"/>
              <a:t> </a:t>
            </a:r>
            <a:r>
              <a:rPr lang="en-US" dirty="0" smtClean="0"/>
              <a:t>= 1/T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101583"/>
              </p:ext>
            </p:extLst>
          </p:nvPr>
        </p:nvGraphicFramePr>
        <p:xfrm>
          <a:off x="914400" y="846138"/>
          <a:ext cx="82296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850611" y="2257766"/>
              <a:ext cx="1239480" cy="34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851" y="2239766"/>
                <a:ext cx="1264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2031771" y="2293766"/>
              <a:ext cx="305640" cy="44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7811" y="2289806"/>
                <a:ext cx="32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1984971" y="2267486"/>
              <a:ext cx="7196400" cy="51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3811" y="2246246"/>
                <a:ext cx="7210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7427811" y="1156886"/>
              <a:ext cx="129960" cy="90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7291" y="1138166"/>
                <a:ext cx="154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/>
              <p14:cNvContentPartPr/>
              <p14:nvPr/>
            </p14:nvContentPartPr>
            <p14:xfrm>
              <a:off x="9008211" y="1550006"/>
              <a:ext cx="132480" cy="110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9131" y="1546766"/>
                <a:ext cx="155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34851" y="1119086"/>
              <a:ext cx="2548800" cy="12027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131" y="1097846"/>
                <a:ext cx="257328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/>
              <p14:cNvContentPartPr/>
              <p14:nvPr/>
            </p14:nvContentPartPr>
            <p14:xfrm>
              <a:off x="972291" y="1210526"/>
              <a:ext cx="8265960" cy="798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3291" y="1189646"/>
                <a:ext cx="828684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/>
              <p14:cNvContentPartPr/>
              <p14:nvPr/>
            </p14:nvContentPartPr>
            <p14:xfrm>
              <a:off x="5762091" y="1562966"/>
              <a:ext cx="142920" cy="76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48051" y="1543886"/>
                <a:ext cx="160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/>
              <p14:cNvContentPartPr/>
              <p14:nvPr/>
            </p14:nvContentPartPr>
            <p14:xfrm>
              <a:off x="940251" y="1238606"/>
              <a:ext cx="7560" cy="144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3411" y="1229246"/>
                <a:ext cx="20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/>
              <p14:cNvContentPartPr/>
              <p14:nvPr/>
            </p14:nvContentPartPr>
            <p14:xfrm>
              <a:off x="4110411" y="1923686"/>
              <a:ext cx="89640" cy="795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96371" y="1909646"/>
                <a:ext cx="124560" cy="1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47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101583"/>
              </p:ext>
            </p:extLst>
          </p:nvPr>
        </p:nvGraphicFramePr>
        <p:xfrm>
          <a:off x="914400" y="846138"/>
          <a:ext cx="82296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850611" y="2257766"/>
              <a:ext cx="1239480" cy="34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851" y="2239766"/>
                <a:ext cx="1264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2031771" y="2293766"/>
              <a:ext cx="305640" cy="44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7811" y="2289806"/>
                <a:ext cx="32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1984971" y="2267486"/>
              <a:ext cx="7196400" cy="51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3811" y="2246246"/>
                <a:ext cx="7210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7427811" y="1156886"/>
              <a:ext cx="129960" cy="90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7291" y="1138166"/>
                <a:ext cx="154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/>
              <p14:cNvContentPartPr/>
              <p14:nvPr/>
            </p14:nvContentPartPr>
            <p14:xfrm>
              <a:off x="9008211" y="1550006"/>
              <a:ext cx="132480" cy="110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89131" y="1546766"/>
                <a:ext cx="155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/>
              <p14:cNvContentPartPr/>
              <p14:nvPr/>
            </p14:nvContentPartPr>
            <p14:xfrm>
              <a:off x="972291" y="1210526"/>
              <a:ext cx="8265960" cy="798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3291" y="1189646"/>
                <a:ext cx="828684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/>
              <p14:cNvContentPartPr/>
              <p14:nvPr/>
            </p14:nvContentPartPr>
            <p14:xfrm>
              <a:off x="5762091" y="1562966"/>
              <a:ext cx="142920" cy="76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48051" y="1543886"/>
                <a:ext cx="160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34851" y="1119086"/>
              <a:ext cx="966240" cy="1202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31" y="1097846"/>
                <a:ext cx="98820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2518491" y="1569086"/>
              <a:ext cx="65160" cy="57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01571" y="1552166"/>
                <a:ext cx="96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4110411" y="1923686"/>
              <a:ext cx="89640" cy="79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96371" y="1909646"/>
                <a:ext cx="124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870411" y="3775526"/>
              <a:ext cx="53280" cy="19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6451" y="3769766"/>
                <a:ext cx="60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1037811" y="3682286"/>
              <a:ext cx="7918200" cy="142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4571" y="3677246"/>
                <a:ext cx="79408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819651" y="5183126"/>
              <a:ext cx="277200" cy="2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2091" y="5179526"/>
                <a:ext cx="298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996771" y="5108606"/>
              <a:ext cx="8228160" cy="244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3171" y="5105366"/>
                <a:ext cx="82501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/>
              <p14:cNvContentPartPr/>
              <p14:nvPr/>
            </p14:nvContentPartPr>
            <p14:xfrm>
              <a:off x="154371" y="2708126"/>
              <a:ext cx="279000" cy="402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0331" y="2691566"/>
                <a:ext cx="2973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/>
              <p14:cNvContentPartPr/>
              <p14:nvPr/>
            </p14:nvContentPartPr>
            <p14:xfrm>
              <a:off x="125571" y="4407326"/>
              <a:ext cx="254520" cy="254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771" y="4387886"/>
                <a:ext cx="2905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/>
              <p14:cNvContentPartPr/>
              <p14:nvPr/>
            </p14:nvContentPartPr>
            <p14:xfrm>
              <a:off x="125571" y="5238926"/>
              <a:ext cx="939240" cy="936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8651" y="5234966"/>
                <a:ext cx="960120" cy="9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3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1427"/>
              </p:ext>
            </p:extLst>
          </p:nvPr>
        </p:nvGraphicFramePr>
        <p:xfrm>
          <a:off x="914400" y="846138"/>
          <a:ext cx="82296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850611" y="2257766"/>
              <a:ext cx="1239480" cy="34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851" y="2239766"/>
                <a:ext cx="1264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2031771" y="2293766"/>
              <a:ext cx="305640" cy="44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7811" y="2289806"/>
                <a:ext cx="324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984971" y="2267486"/>
              <a:ext cx="7196400" cy="51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3811" y="2246246"/>
                <a:ext cx="7210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7427811" y="1156886"/>
              <a:ext cx="129960" cy="90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7291" y="1138166"/>
                <a:ext cx="154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9008211" y="1550006"/>
              <a:ext cx="132480" cy="110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89131" y="1546766"/>
                <a:ext cx="155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/>
              <p14:cNvContentPartPr/>
              <p14:nvPr/>
            </p14:nvContentPartPr>
            <p14:xfrm>
              <a:off x="972291" y="1210526"/>
              <a:ext cx="8265960" cy="798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3291" y="1189646"/>
                <a:ext cx="828684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70411" y="3775526"/>
              <a:ext cx="53280" cy="19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451" y="3769766"/>
                <a:ext cx="60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1037811" y="3682286"/>
              <a:ext cx="7918200" cy="142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4571" y="3677246"/>
                <a:ext cx="79408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819651" y="5183126"/>
              <a:ext cx="277200" cy="2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2091" y="5179526"/>
                <a:ext cx="298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/>
              <p14:cNvContentPartPr/>
              <p14:nvPr/>
            </p14:nvContentPartPr>
            <p14:xfrm>
              <a:off x="996771" y="5108606"/>
              <a:ext cx="8228160" cy="244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3171" y="5105366"/>
                <a:ext cx="82501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/>
              <p14:cNvContentPartPr/>
              <p14:nvPr/>
            </p14:nvContentPartPr>
            <p14:xfrm>
              <a:off x="154371" y="2708126"/>
              <a:ext cx="279000" cy="402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331" y="2691566"/>
                <a:ext cx="2973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/>
              <p14:cNvContentPartPr/>
              <p14:nvPr/>
            </p14:nvContentPartPr>
            <p14:xfrm>
              <a:off x="125571" y="4407326"/>
              <a:ext cx="254520" cy="254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5771" y="4387886"/>
                <a:ext cx="2905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/>
              <p14:cNvContentPartPr/>
              <p14:nvPr/>
            </p14:nvContentPartPr>
            <p14:xfrm>
              <a:off x="125571" y="5238926"/>
              <a:ext cx="939240" cy="936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651" y="5234966"/>
                <a:ext cx="96012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/>
              <p14:cNvContentPartPr/>
              <p14:nvPr/>
            </p14:nvContentPartPr>
            <p14:xfrm>
              <a:off x="34851" y="1119086"/>
              <a:ext cx="966240" cy="1202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131" y="1097846"/>
                <a:ext cx="98820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/>
              <p14:cNvContentPartPr/>
              <p14:nvPr/>
            </p14:nvContentPartPr>
            <p14:xfrm>
              <a:off x="4110411" y="1923686"/>
              <a:ext cx="89640" cy="79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96371" y="1909646"/>
                <a:ext cx="124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" name="Ink 14"/>
              <p14:cNvContentPartPr/>
              <p14:nvPr/>
            </p14:nvContentPartPr>
            <p14:xfrm>
              <a:off x="907491" y="2951846"/>
              <a:ext cx="79920" cy="87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2371" y="2936366"/>
                <a:ext cx="98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/>
              <p14:cNvContentPartPr/>
              <p14:nvPr/>
            </p14:nvContentPartPr>
            <p14:xfrm>
              <a:off x="2501931" y="3403286"/>
              <a:ext cx="72360" cy="76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81771" y="3387806"/>
                <a:ext cx="97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5762091" y="1562966"/>
              <a:ext cx="142920" cy="76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48051" y="1543886"/>
                <a:ext cx="160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/>
              <p14:cNvContentPartPr/>
              <p14:nvPr/>
            </p14:nvContentPartPr>
            <p14:xfrm>
              <a:off x="4157211" y="2984606"/>
              <a:ext cx="48960" cy="108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41371" y="2966246"/>
                <a:ext cx="82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/>
              <p14:cNvContentPartPr/>
              <p14:nvPr/>
            </p14:nvContentPartPr>
            <p14:xfrm>
              <a:off x="5808531" y="2669966"/>
              <a:ext cx="76680" cy="662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00611" y="2658086"/>
                <a:ext cx="954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/>
              <p14:cNvContentPartPr/>
              <p14:nvPr/>
            </p14:nvContentPartPr>
            <p14:xfrm>
              <a:off x="7460211" y="3020606"/>
              <a:ext cx="77760" cy="75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9331" y="3002966"/>
                <a:ext cx="1105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/>
              <p14:cNvContentPartPr/>
              <p14:nvPr/>
            </p14:nvContentPartPr>
            <p14:xfrm>
              <a:off x="9126651" y="3423446"/>
              <a:ext cx="43920" cy="298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111891" y="3404006"/>
                <a:ext cx="76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Ink 40"/>
              <p14:cNvContentPartPr/>
              <p14:nvPr/>
            </p14:nvContentPartPr>
            <p14:xfrm>
              <a:off x="2518491" y="1569086"/>
              <a:ext cx="65160" cy="57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01571" y="1552166"/>
                <a:ext cx="96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/>
              <p14:cNvContentPartPr/>
              <p14:nvPr/>
            </p14:nvContentPartPr>
            <p14:xfrm>
              <a:off x="837651" y="2937446"/>
              <a:ext cx="3633120" cy="588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4411" y="2933486"/>
                <a:ext cx="363960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Ink 45"/>
              <p14:cNvContentPartPr/>
              <p14:nvPr/>
            </p14:nvContentPartPr>
            <p14:xfrm>
              <a:off x="4162251" y="2749526"/>
              <a:ext cx="5097240" cy="728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55411" y="2735486"/>
                <a:ext cx="5107320" cy="7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3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271</Words>
  <Application>Microsoft Office PowerPoint</Application>
  <PresentationFormat>On-screen Show (4:3)</PresentationFormat>
  <Paragraphs>82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Plan for Today (AP Physics I)</vt:lpstr>
      <vt:lpstr>Laser Disk 31-37</vt:lpstr>
      <vt:lpstr>Simple Harmonic Motion</vt:lpstr>
      <vt:lpstr>Block on Spring</vt:lpstr>
      <vt:lpstr>Mass on Pendulum</vt:lpstr>
      <vt:lpstr>Notation</vt:lpstr>
      <vt:lpstr>Graphs</vt:lpstr>
      <vt:lpstr>Graphs</vt:lpstr>
      <vt:lpstr>Graphs</vt:lpstr>
      <vt:lpstr>Graphs</vt:lpstr>
      <vt:lpstr>Graphs</vt:lpstr>
      <vt:lpstr>Acceleration as a function of displacement</vt:lpstr>
      <vt:lpstr>Velocity as a function of displacement</vt:lpstr>
      <vt:lpstr>From the videos</vt:lpstr>
      <vt:lpstr>For students in calculus</vt:lpstr>
      <vt:lpstr>For students in calculus</vt:lpstr>
      <vt:lpstr>For a spring mass</vt:lpstr>
      <vt:lpstr>From law of Conservation of Energy</vt:lpstr>
      <vt:lpstr>For mass on a spring</vt:lpstr>
      <vt:lpstr>So</vt:lpstr>
      <vt:lpstr>Pendulum</vt:lpstr>
      <vt:lpstr>Pendulum</vt:lpstr>
      <vt:lpstr>PowerPoint Presentation</vt:lpstr>
      <vt:lpstr>Example 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20</cp:revision>
  <dcterms:created xsi:type="dcterms:W3CDTF">2013-01-11T13:46:37Z</dcterms:created>
  <dcterms:modified xsi:type="dcterms:W3CDTF">2014-02-10T20:30:47Z</dcterms:modified>
</cp:coreProperties>
</file>