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5:40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8637FD-B269-43B5-9BF9-543ACDF2FC4F}" emma:medium="tactile" emma:mode="ink">
          <msink:context xmlns:msink="http://schemas.microsoft.com/ink/2010/main" type="writingRegion" rotatedBoundingBox="2986,6394 25219,6582 25129,17217 2896,17029"/>
        </emma:interpretation>
      </emma:emma>
    </inkml:annotationXML>
    <inkml:traceGroup>
      <inkml:annotationXML>
        <emma:emma xmlns:emma="http://www.w3.org/2003/04/emma" version="1.0">
          <emma:interpretation id="{918B599D-8484-48CD-A1C7-5CAE7BB2E480}" emma:medium="tactile" emma:mode="ink">
            <msink:context xmlns:msink="http://schemas.microsoft.com/ink/2010/main" type="paragraph" rotatedBoundingBox="2986,6394 25219,6582 25207,8022 2974,7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B450F3-76C0-40F3-AB8B-CE71508D94E4}" emma:medium="tactile" emma:mode="ink">
              <msink:context xmlns:msink="http://schemas.microsoft.com/ink/2010/main" type="line" rotatedBoundingBox="2986,6394 25219,6582 25207,8022 2974,7834"/>
            </emma:interpretation>
          </emma:emma>
        </inkml:annotationXML>
        <inkml:traceGroup>
          <inkml:annotationXML>
            <emma:emma xmlns:emma="http://www.w3.org/2003/04/emma" version="1.0">
              <emma:interpretation id="{23826F4A-8CDF-439A-8B09-8E730636FA3D}" emma:medium="tactile" emma:mode="ink">
                <msink:context xmlns:msink="http://schemas.microsoft.com/ink/2010/main" type="inkWord" rotatedBoundingBox="2982,6892 4272,6903 4265,7708 2975,7697"/>
              </emma:interpretation>
              <emma:one-of disjunction-type="recognition" id="oneOf0">
                <emma:interpretation id="interp0" emma:lang="en-US" emma:confidence="1">
                  <emma:literal>so</emma:literal>
                </emma:interpretation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SO</emma:literal>
                </emma:interpretation>
                <emma:interpretation id="interp3" emma:lang="en-US" emma:confidence="0">
                  <emma:literal>go</emma:literal>
                </emma:interpretation>
                <emma:interpretation id="interp4" emma:lang="en-US" emma:confidence="0">
                  <emma:literal>90</emma:literal>
                </emma:interpretation>
              </emma:one-of>
            </emma:emma>
          </inkml:annotationXML>
          <inkml:trace contextRef="#ctx0" brushRef="#br0">341 119 85,'-15'-13'34,"-1"-3"1,0 1 0,-16-8-26,32 23-3,-31-29-2,16 21-1,-1-5-2,-2 10 1,-3 3-2,2 5 1,-5 6 0,1 8-1,-1 7 0,2 6 1,1 9-1,7 3 1,3 5 0,7 4 0,11 2-1,8-4 0,6-2 0,7-5-1,6-7 2,5-7-2,3-9 1,4-8-1,-5-13 1,2-9 1,-5-12 0,-1-8 0,-6-6-1,-6-9 1,-7-2-1,-7-5 0,-6-2 0,-10 0-1,-5 9 0,-9 4-2,-2 10 0,-11-4-5,10 15-27,-8 3-2,5-1 1,7-6-1</inkml:trace>
          <inkml:trace contextRef="#ctx0" brushRef="#br0" timeOffset="-500">-416 143 7,'9'-33'23,"-9"33"-1,11-41 2,-3 18-7,-2 6-3,-1-11-1,4 10 0,-9-10-2,0 28 0,4-44-1,-4 44 1,-9-41-3,5 25-1,-14-8 0,3 11-2,-11-8-1,2 10-1,-10-1-1,2 9 0,-5 1 0,1 7-2,-2 4 1,3 5-1,1 4-1,4 1 1,5 2 0,6 4-1,4 0 0,6-3 1,6 1-1,5-3 0,7-3 1,4-1-1,5-5 0,5-4 1,4-2-1,4-1 1,4-1 0,2 3 0,0 2 0,-2 6 0,1 8 0,-4 4 1,-2 6-1,-4 5 1,-8 2 0,-5 1 0,-5 2 0,-10-1 0,-8 1-1,-3-1 0,-10-6-1,-5-2 0,-5-4 1,-4-8-2,-2-4 0,-2-6-1,1-9-1,-3-16 1,11 7-5,-4-22-5,23 12-12,3-11-8,10-2-1,10 0 0,12 0 3</inkml:trace>
        </inkml:traceGroup>
        <inkml:traceGroup>
          <inkml:annotationXML>
            <emma:emma xmlns:emma="http://www.w3.org/2003/04/emma" version="1.0">
              <emma:interpretation id="{43AE2C3C-BA8F-4FA6-BBFA-727036D8EABB}" emma:medium="tactile" emma:mode="ink">
                <msink:context xmlns:msink="http://schemas.microsoft.com/ink/2010/main" type="inkWord" rotatedBoundingBox="5374,6945 5911,6950 5906,7654 5368,7649"/>
              </emma:interpretation>
              <emma:one-of disjunction-type="recognition" id="oneOf1">
                <emma:interpretation id="interp5" emma:lang="en-US" emma:confidence="1">
                  <emma:literal>X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*</emma:literal>
                </emma:interpretation>
                <emma:interpretation id="interp9" emma:lang="en-US" emma:confidence="0">
                  <emma:literal>XO</emma:literal>
                </emma:interpretation>
              </emma:one-of>
            </emma:emma>
          </inkml:annotationXML>
          <inkml:trace contextRef="#ctx0" brushRef="#br0" timeOffset="781.25">1586-103 81,'0'0'34,"2"21"0,7-4 0,13 13-26,0-2-2,13 15-1,2-1-1,11 9-1,2-1-1,1 2-1,-2-2 0,-2 1-1,-5-4-1,-7-8-1,-3 0-1,-11-14-3,0 3-5,-21-28-22,9 17-1,-9-17-1,-6-35 0</inkml:trace>
          <inkml:trace contextRef="#ctx0" brushRef="#br0" timeOffset="1062.5">2038-163 86,'-13'-7'34,"-5"1"-1,3 4 1,2 11-30,-6-3 0,4 15-2,-4 7-1,-2 12 0,-4 8-1,-3 8 1,-7 8 0,-2 1 0,-2 4-1,0-2 0,2-4-2,3-13-3,15 1-8,-5-18-19,17-12-3,7-21 0,0 0 1</inkml:trace>
        </inkml:traceGroup>
        <inkml:traceGroup>
          <inkml:annotationXML>
            <emma:emma xmlns:emma="http://www.w3.org/2003/04/emma" version="1.0">
              <emma:interpretation id="{4BEA55C3-6F4F-43A2-8487-D32DC166547C}" emma:medium="tactile" emma:mode="ink">
                <msink:context xmlns:msink="http://schemas.microsoft.com/ink/2010/main" type="inkWord" rotatedBoundingBox="6297,7223 6696,7226 6692,7607 6293,7604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--</emma:literal>
                </emma:interpretation>
                <emma:interpretation id="interp13" emma:lang="en-US" emma:confidence="0">
                  <emma:literal>-'</emma:literal>
                </emma:interpretation>
                <emma:interpretation id="interp14" emma:lang="en-US" emma:confidence="0">
                  <emma:literal>-.</emma:literal>
                </emma:interpretation>
              </emma:one-of>
            </emma:emma>
          </inkml:annotationXML>
          <inkml:trace contextRef="#ctx0" brushRef="#br0" timeOffset="1406.25">2509 97 70,'0'0'32,"20"20"-1,2-22 0,6-3-24,15 7-2,-2-6-4,7 2-1,0 2-3,-8-7-7,4 9-14,-11 1-7,-14-3-1,-6 8 1</inkml:trace>
          <inkml:trace contextRef="#ctx0" brushRef="#br0" timeOffset="1609.375">2550 420 86,'-5'23'34,"8"-4"-2,-3-19 1,30 16-33,-4-18-6,14 1-16,0-5-10,4-11-1,2-3-1,-5-8 1</inkml:trace>
        </inkml:traceGroup>
        <inkml:traceGroup>
          <inkml:annotationXML>
            <emma:emma xmlns:emma="http://www.w3.org/2003/04/emma" version="1.0">
              <emma:interpretation id="{64FC2D37-FC18-4FBB-AF62-70B35EC52619}" emma:medium="tactile" emma:mode="ink">
                <msink:context xmlns:msink="http://schemas.microsoft.com/ink/2010/main" type="inkWord" rotatedBoundingBox="7258,6656 12061,6697 12052,7759 7249,7718"/>
              </emma:interpretation>
              <emma:one-of disjunction-type="recognition" id="oneOf3">
                <emma:interpretation id="interp15" emma:lang="en-US" emma:confidence="0">
                  <emma:literal>Acoswt</emma:literal>
                </emma:interpretation>
                <emma:interpretation id="interp16" emma:lang="en-US" emma:confidence="0">
                  <emma:literal>ACoswt</emma:literal>
                </emma:interpretation>
                <emma:interpretation id="interp17" emma:lang="en-US" emma:confidence="0">
                  <emma:literal>Acoswe</emma:literal>
                </emma:interpretation>
                <emma:interpretation id="interp18" emma:lang="en-US" emma:confidence="0">
                  <emma:literal>Acosiot</emma:literal>
                </emma:interpretation>
                <emma:interpretation id="interp19" emma:lang="en-US" emma:confidence="0">
                  <emma:literal>Acosta</emma:literal>
                </emma:interpretation>
              </emma:one-of>
            </emma:emma>
          </inkml:annotationXML>
          <inkml:trace contextRef="#ctx0" brushRef="#br0" timeOffset="2296.875">3499-304 66,'-11'-16'35,"2"0"0,9 16 0,-9-32-19,9 32-6,0 0-3,14 16-2,-11 2-1,6 13 0,-6 5-1,2 15 0,-2 5-1,2 8 0,-5 4 0,3 3-1,-2-2-1,2-4 1,0-4 0,3-8-1,-2-9 0,2-1 0,-1-10 0,1-6-1,-3-8 1,-3-19-1,3 18 0,-3-18 1,0 0-1,-5-32 0,4 9-1,-4-9 1,4-7-1,-5-10 0,3-4 0,-3-10 0,2-2 0,1-9 0,3-2 1,3-2 0,5 1 2,7 6-1,6 8 0,5 10 1,5 11-1,6 10 1,0 14-1,3 15 1,-2 15-1,1 14 1,-4 15 0,1 14 0,-5 8 0,-3 13 0,-5 3 0,-1 6 1,-5-6-1,-3-1 0,-2-8 0,-2-8 0,-2-9-2,-4-11 1,1-12-2,-4-11-1,4-3-3,-5-16-15,-14-14-16,4-4-1,-2-6 0,-4-11 1</inkml:trace>
          <inkml:trace contextRef="#ctx0" brushRef="#br0" timeOffset="2500">3596 175 87,'0'0'35,"38"9"-2,-2-14 1,9-1-35,6-6-10,3 1-21,2 4-1,-6-2-2,-8 4 0</inkml:trace>
          <inkml:trace contextRef="#ctx0" brushRef="#br0" timeOffset="2921.875">4661 60 74,'-6'-24'35,"0"-3"-2,0-1 2,8 7-28,-12-7 0,4 12-3,-9 0-1,-3 7 0,-8 6-1,-2 10 1,-6 7-1,-3 9 0,-3 8 0,3 10 0,3 5 0,8 10 0,8 2-1,12 4 1,12 0 0,10-2-2,12-7 0,8-6 0,6-10-1,4-9-3,6-6 0,-10-24-4,15 5-12,-15-22-18,4-4 1,-5-9 0,1-3 1</inkml:trace>
          <inkml:trace contextRef="#ctx0" brushRef="#br0" timeOffset="3328.125">5166 71 61,'-2'-19'35,"-7"1"-1,-1 2 1,-17-7-19,14 21-5,-16-12-4,5 16-2,-10-2-1,3 12-1,-4 6 0,4 10 0,0 8-1,7 6 0,4 7 0,6 6 0,10 6-1,10 1 0,7-4 1,14-1-2,7-11 1,11-8-2,4-11 1,7-13-2,2-16 1,-2-17 1,-3-9-2,-10-13 1,-8-7-2,-13-10 2,-7 0-1,-15-4 1,-9 4-1,-9 7 0,-5 9 0,-7 5-1,4 19-1,-5-3-4,16 26-10,-10-1-18,25-4 1,-14 14-2,14-14 2</inkml:trace>
          <inkml:trace contextRef="#ctx0" brushRef="#br0" timeOffset="3750">5710 48 85,'24'-2'36,"-24"2"0,16-8 1,-29-3-28,13 11-3,-30 5-3,7-1-2,-7 3-1,-2 2 0,-4 3 0,-1 2 0,3 2 0,5 2 1,5-1-1,10 4 1,8 0-1,10 2 1,12-3-1,11 3 1,10-6-1,5-1 0,7 2 1,0-1-1,1-1 0,-1 0 1,-8 2 0,-3 5-1,-11 1 1,-8 3 0,-12-1 0,-7 2-1,-8-1 2,-9-1-2,-8-1 1,-10-7 0,-2-3-1,-4-4 1,-2-6-2,-1-5 0,2-3-1,-2-20-8,16 7-27,2-14-3,12-2 2,8-10-2</inkml:trace>
          <inkml:trace contextRef="#ctx0" brushRef="#br0" timeOffset="4625">6166 126 73,'-15'0'36,"15"0"-2,-16 17 2,16-17-26,-12 39-4,6-13-2,11 11-1,-2 0-1,11 6-1,4-4 0,6-1-1,5-8 1,4-10-1,8-12 0,2-8-1,1-10 0,-6-11 1,2-7-3,-7-11 2,-5-4-1,-9-2 1,-9 1 0,-8 0 1,-5 5 0,-5 7 1,-5 7 0,0 17 1,-2 9 0,5 17 1,1 10-1,6 13 0,4 3 0,10 7-1,9 2 0,11 0 0,9-9 0,10-6-1,8-9 1,7-15-1,6-11 0,1-13 1,-6-15-2,-5-12 1,-9-7-2,-16-14 1,-11-2-1,-16-4 0,-12 8 1,-13 0-2,-7 10 1,-10 4-1,2 17-1,-4 2-2,16 25-8,-8-8-15,14 8-5,13-2-2,0 0 2</inkml:trace>
          <inkml:trace contextRef="#ctx0" brushRef="#br0" timeOffset="5000">7665-405 79,'-16'-16'37,"16"16"-1,-24-7 0,9 7-23,2 13-9,-2-1-1,7 13 0,-1 8-2,3 8 1,-2 8 0,8 11 0,0 5-1,9 7 1,0 1 0,6 2 0,4-4-1,8-4-1,9-7 1,7-9-1,12-11 0,5-10-2,10-8 0,-2-19-3,8-1-4,-18-25-12,5 4-16,-16-11-1,-8-2 0,-17-7 2</inkml:trace>
          <inkml:trace contextRef="#ctx0" brushRef="#br0" timeOffset="5203.125">7498 11 98,'-16'11'37,"16"-11"0,38-11-3,16 4-39,5-7-30,19-7 0,3-2-1,2-7-1</inkml:trace>
        </inkml:traceGroup>
        <inkml:traceGroup>
          <inkml:annotationXML>
            <emma:emma xmlns:emma="http://www.w3.org/2003/04/emma" version="1.0">
              <emma:interpretation id="{F25AA618-6815-42A0-B443-41F94B5C10D2}" emma:medium="tactile" emma:mode="ink">
                <msink:context xmlns:msink="http://schemas.microsoft.com/ink/2010/main" type="inkWord" rotatedBoundingBox="13924,6879 14828,6887 14820,7808 13917,7800"/>
              </emma:interpretation>
              <emma:one-of disjunction-type="recognition" id="oneOf4">
                <emma:interpretation id="interp20" emma:lang="en-US" emma:confidence="1">
                  <emma:literal>(4</emma:literal>
                </emma:interpretation>
                <emma:interpretation id="interp21" emma:lang="en-US" emma:confidence="0">
                  <emma:literal>(y</emma:literal>
                </emma:interpretation>
                <emma:interpretation id="interp22" emma:lang="en-US" emma:confidence="0">
                  <emma:literal>M4</emma:literal>
                </emma:interpretation>
                <emma:interpretation id="interp23" emma:lang="en-US" emma:confidence="0">
                  <emma:literal>(Y</emma:literal>
                </emma:interpretation>
                <emma:interpretation id="interp24" emma:lang="en-US" emma:confidence="0">
                  <emma:literal>My</emma:literal>
                </emma:interpretation>
              </emma:one-of>
            </emma:emma>
          </inkml:annotationXML>
          <inkml:trace contextRef="#ctx0" brushRef="#br0" timeOffset="6609.375">10294-246 42,'0'0'29,"-23"9"1,23-9 1,-23 35-18,4-25-1,12 26-3,-11-5 0,9 20-2,-10-3-1,10 17 1,-7-5-2,10 14-1,-6 0 0,11 4-2,2-9 1,10-3-3,3-9 0,9-10-2,10-2-3,-6-28-11,17-6-22,-5-13 3,-2-9-4,-2-17 3</inkml:trace>
          <inkml:trace contextRef="#ctx0" brushRef="#br0" timeOffset="7125">10591-74 90,'-25'16'36,"14"0"-1,2 9 2,-2-2-30,15 17-2,0 1-2,11 5-1,1 0-2,8-4 1,3-3-1,2-6-1,4-5 0,-2-15-2,3-3-1,-6-19-3,7 6-2,-14-27-3,10 10-3,-20-25-1,10 11 0,-18-20 2,9 9 4,-14-7 5,2 1 7,0 10 4,-11-5 5,11 25 4,-15-11 1,15 32 1,0 0-3,0 0-2,-16 23-4,18 16-2,-2 3-1,9 15-1,-1 4-1,4 10 0,-4 8-2,6-1 0,-3-3-1,3-4-1,-2-6 0,-4-12-3,6-4-2,-11-22-4,16 1-12,-19-28-15,16 2-1,-10-18 0,1-14 3</inkml:trace>
        </inkml:traceGroup>
        <inkml:traceGroup>
          <inkml:annotationXML>
            <emma:emma xmlns:emma="http://www.w3.org/2003/04/emma" version="1.0">
              <emma:interpretation id="{7E9E037B-E460-4A13-9593-46680137D30D}" emma:medium="tactile" emma:mode="ink">
                <msink:context xmlns:msink="http://schemas.microsoft.com/ink/2010/main" type="inkWord" rotatedBoundingBox="15115,7020 17969,7044 17962,7775 15109,7751"/>
              </emma:interpretation>
              <emma:one-of disjunction-type="recognition" id="oneOf5">
                <emma:interpretation id="interp25" emma:lang="en-US" emma:confidence="1">
                  <emma:literal>would</emma:literal>
                </emma:interpretation>
                <emma:interpretation id="interp26" emma:lang="en-US" emma:confidence="0">
                  <emma:literal>wound</emma:literal>
                </emma:interpretation>
                <emma:interpretation id="interp27" emma:lang="en-US" emma:confidence="0">
                  <emma:literal>wowed</emma:literal>
                </emma:interpretation>
                <emma:interpretation id="interp28" emma:lang="en-US" emma:confidence="0">
                  <emma:literal>world</emma:literal>
                </emma:interpretation>
                <emma:interpretation id="interp29" emma:lang="en-US" emma:confidence="0">
                  <emma:literal>word</emma:literal>
                </emma:interpretation>
              </emma:one-of>
            </emma:emma>
          </inkml:annotationXML>
          <inkml:trace contextRef="#ctx0" brushRef="#br0" timeOffset="7640.625">11358 244 99,'-13'14'37,"13"-14"0,-14 26 0,7-8-32,14 15-1,1 3-2,4 4-2,2 2 1,2 1-2,4-3 1,2-4-1,4-8 0,-1-14-1,6-7 0,-1-12 0,5-6 0,-5-15-1,4-8 0,-9-10 1,-2 2 0,-6-4 2,-7 2 0,-4 5 2,-8 4 0,1 15 1,1 20 0,-16-8 0,16 8 1,-14 30-1,12 1-1,4 10-1,6 1 0,7 6 0,8-4 0,11-2-2,7-5 1,7-9-1,5-12-1,-2-12-1,3-8-1,-10-22 0,-3 1-2,-17-19 0,-5 3-1,-19-13 1,0 10-1,-16-11-1,7 18-12,-7 5-12,-2 1 1,9 13 0,2-1 1</inkml:trace>
          <inkml:trace contextRef="#ctx0" brushRef="#br0" timeOffset="9015.625">12481 272 80,'14'3'37,"-14"-3"-1,-14-14 1,-1 18-19,-7-20-11,7 7-3,-9 0-3,-1 6 0,-3 3-1,2 7 0,-2 7-1,3 4 1,2 8 1,7 4-1,7 11 0,12 1-1,11 0 1,8 0-1,9-5 0,9-3 0,4-9-1,0-6 0,2-15 1,-5-10 0,-8-6 1,-13-16 0,-5-4 0,-15-9 0,-10 1 1,-8-6-1,-6 6 0,-2-1 0,4 9-4,-2 1-1,24 31-7,-21-37-6,35 35-3,-14 2 2,41-9 4,-17 2 5,15 10 6,0 3 6,-7-6 8,10 16 8,-23-18 2,10 23 2,-29-21-4,24 28-5,-24-28-4,-2 39-3,-5-18-2,6 13-1,-1-1-2,2 1-1,5-4 0,8 0-1,10-8 0,7-2 0,8-10 0,4-11 0,5-10 0,1-8 1,-2-4-1,-6-9 0,-6 0 0,-9-1 1,-7-1-1,-8 4 1,-7 6 0,-4 8 1,1 16 0,-18-13 1,18 13-1,-21 18 1,12 3-1,5 7 1,2 6-2,7-1 0,5 1 0,6-1 0,5-4 0,9-6-1,2-6 0,3-10-1,4-9 1,-4-12 0,1-7-1,-5-9 1,-3-5-1,-9-11 1,-1-3-1,-10-8 1,-2-1 0,-4 7 1,-4 2 1,-1 6-1,-3 10 2,2 15-1,4 18 2,0 0-1,-9 29 0,15 8 0,3 10 0,7 6 1,5 9-2,10 1-1,3-6 0,9-6-1,2-7 0,4-14-2,4-9 0,-7-14-1,2-12 0,-11-20 0,2 0 1,-13-10 1,-1 2 1,-10-6 0,-3 4 1,-5-1 1,-4 3 0,-3 8 0,-3-1 1,-4 3-2,-6 0 1,-4 3 0,-6 6-1,-7 4 0,-4 4 0,-3 10 0,2 8 1,1 10 0,5 7 0,5 8 0,11 9 1,13 5-2,12-1 0,13-1 0,6-7 0,6-8-1,4-9 0,0-13-2,0-12 2,-7-19 0,-4-10-1,-11-15 1,-1-7-1,-11-16 1,-1-7 0,-4-5 2,-2 3-1,0 9 1,-5 7 2,5 16-1,-6 16 1,6 28 1,-1 18-1,4 24 1,0 11-1,4 15 0,-1 10-1,4 3-2,3-3-1,1-11-2,5-2-7,-12-21-28,13-14-2,-4-28 0,6-22 0</inkml:trace>
        </inkml:traceGroup>
        <inkml:traceGroup>
          <inkml:annotationXML>
            <emma:emma xmlns:emma="http://www.w3.org/2003/04/emma" version="1.0">
              <emma:interpretation id="{5A785008-2506-484F-854E-D749F7D56947}" emma:medium="tactile" emma:mode="ink">
                <msink:context xmlns:msink="http://schemas.microsoft.com/ink/2010/main" type="inkWord" rotatedBoundingBox="18369,7221 19493,7230 19487,7859 18364,7850"/>
              </emma:interpretation>
              <emma:one-of disjunction-type="recognition" id="oneOf6">
                <emma:interpretation id="interp30" emma:lang="en-US" emma:confidence="1">
                  <emma:literal>be</emma:literal>
                </emma:interpretation>
                <emma:interpretation id="interp31" emma:lang="en-US" emma:confidence="0">
                  <emma:literal>bse</emma:literal>
                </emma:interpretation>
                <emma:interpretation id="interp32" emma:lang="en-US" emma:confidence="0">
                  <emma:literal>one</emma:literal>
                </emma:interpretation>
                <emma:interpretation id="interp33" emma:lang="en-US" emma:confidence="0">
                  <emma:literal>bee</emma:literal>
                </emma:interpretation>
                <emma:interpretation id="interp34" emma:lang="en-US" emma:confidence="0">
                  <emma:literal>ore</emma:literal>
                </emma:interpretation>
              </emma:one-of>
            </emma:emma>
          </inkml:annotationXML>
          <inkml:trace contextRef="#ctx0" brushRef="#br0" timeOffset="9984.3748">14610 168 81,'-8'-23'36,"1"2"0,7 21 1,-13-30-26,13 30-1,0 0-3,17 33-2,-11-4-1,6 11 0,-3 9-1,6 10-2,-1 2 0,6 5-1,2-5 0,0-4-1,1-8 0,1-12-1,0-14 1,-2-14 0,-3-13 0,-4-12 0,-4-14 0,-5-8 2,-1-10-2,-2-3 2,1 0-1,1 5 0,3 4 1,9 6 0,6 15-1,5 14 0,8 14 0,2 16 0,3 9 0,-2 8-2,-7 8 1,-8 7 0,-15-2 0,-9-1 0,-11-6 0,-8-9-1,-9-10 2,-4-8-1,-4-8 1,-2-11-1,7-4 0,1-8 0,8 1 0,5-5-1,17 16 2,-9-26-1,9 26 0,32-18 0,-1 13 1,11 1 0,8-3 0,6 4 1,1-6-1,5-2 0,0-3 1,0-1 1,-3-12-1,-12 1 1,-8-6-1,-10-3 1,-5-1 0,-12 1 0,-15 5-1,-11 6-1,-12 9 1,-5 8-1,-3 13 1,-6 11 0,0 12-1,6 9 0,9 5 0,15 4 0,16 1 0,16-4-2,16-2-1,10-26-12,18 3-23,2-17-1,6-14-1,-4-22 0</inkml:trace>
        </inkml:traceGroup>
        <inkml:traceGroup>
          <inkml:annotationXML>
            <emma:emma xmlns:emma="http://www.w3.org/2003/04/emma" version="1.0">
              <emma:interpretation id="{94F0B94D-F84C-4526-89C9-3EE53C23DEDB}" emma:medium="tactile" emma:mode="ink">
                <msink:context xmlns:msink="http://schemas.microsoft.com/ink/2010/main" type="inkWord" rotatedBoundingBox="20011,6538 25219,6582 25207,8022 19999,7978"/>
              </emma:interpretation>
              <emma:one-of disjunction-type="recognition" id="oneOf7">
                <emma:interpretation id="interp35" emma:lang="en-US" emma:confidence="0">
                  <emma:literal>4=Asinut)</emma:literal>
                </emma:interpretation>
                <emma:interpretation id="interp36" emma:lang="en-US" emma:confidence="0">
                  <emma:literal>4--Asin wt)</emma:literal>
                </emma:interpretation>
                <emma:interpretation id="interp37" emma:lang="en-US" emma:confidence="0">
                  <emma:literal>4-.Asin wt)</emma:literal>
                </emma:interpretation>
                <emma:interpretation id="interp38" emma:lang="en-US" emma:confidence="0">
                  <emma:literal>4=Asinwt)</emma:literal>
                </emma:interpretation>
                <emma:interpretation id="interp39" emma:lang="en-US" emma:confidence="0">
                  <emma:literal>Y-.Asin wt)</emma:literal>
                </emma:interpretation>
              </emma:one-of>
            </emma:emma>
          </inkml:annotationXML>
          <inkml:trace contextRef="#ctx0" brushRef="#br0" timeOffset="10656.25">16233-84 90,'0'0'35,"-14"10"1,14-10 0,2 37-30,2-12 0,11 10-3,4-1-1,6 5-1,8-6 0,4-1-1,2-7-3,1-15-1,12 1-4,-14-25-5,15 10-5,-23-29-1,13 15 2,-26-30 2,11 13 4,-19-16 6,-3-2 6,-1 6 8,-17-12 5,12 24 2,-18-16 1,17 35 0,-17-7-4,18 23-2,-18 25-4,17 17-1,-4 11-2,8 18-1,0 8-1,5 13 0,-1 1-1,5 0-1,-1-3-1,1-10-1,0-10 0,-3-19-2,1-7-2,-10-44-12,12 16-21,-12-16 2,13-37-1,-7-5 1</inkml:trace>
          <inkml:trace contextRef="#ctx0" brushRef="#br0" timeOffset="10859.3748">16994 186 94,'-15'17'37,"15"-17"-1,13 11 1,-13-11-32,45 0-4,-1 2-3,0-13-6,18 9-21,-12-7-9,-5 1 2,-14-5-1</inkml:trace>
          <inkml:trace contextRef="#ctx0" brushRef="#br0" timeOffset="11015.625">17107 397 75,'-4'26'33,"8"-4"-1,-4-22-2,27 1-30,-6-18-15,17-4-16,5-8-1,1-8-1,2-3 1</inkml:trace>
          <inkml:trace contextRef="#ctx0" brushRef="#br0" timeOffset="11453.125">17661-66 97,'0'0'38,"0"0"1,-21 49-3,2-19-29,14 16-1,-2 3-3,7 6-1,2 8-2,5-1 0,2-4 0,-2-5-2,2-7 0,-3-11-1,1-5-1,-7-30-2,9 19 0,-10-35 1,8-1-1,-7-19 1,10-4 0,-7-18 2,5-6 1,-2-10 2,0-5 2,4 7 1,0 0 1,8 10 0,-3 4 0,10 22 1,-2 13-1,8 25 0,-1 16-1,2 21 0,-5 12-1,-4 16 1,-3 9-2,-6 6 1,-2-1-1,-2-1-2,-4-12 1,0-9-2,3-12-2,-6-26-8,7-3-28,-10-18 1,5-16 2,-13-16-2</inkml:trace>
          <inkml:trace contextRef="#ctx0" brushRef="#br0" timeOffset="11625">17665 291 91,'10'18'32,"7"-30"-11,15-1-21,14-3-33,4-7-2,6-1 0</inkml:trace>
          <inkml:trace contextRef="#ctx0" brushRef="#br0" timeOffset="12015.625">18469 22 76,'-25'3'36,"-6"2"-3,-6-1 1,-10 0-30,12 4-1,-1 1-3,2 2 0,5 3 0,4 0-1,9 0 1,7 2 0,9-16 0,11 32 1,12-18-1,9 2 0,8-2 0,4 0 0,6 0 0,0 0-1,4 2 1,-7 0 1,-9 1-1,-5 4 1,-11 2 0,-8 4-1,-12-3 1,-8 3-1,-12-4 0,-10-2-1,-3-5 1,-4-6-2,2-3-2,-5-19-7,15 3-20,-3-8-3,10-10-1,12-6 2</inkml:trace>
          <inkml:trace contextRef="#ctx0" brushRef="#br0" timeOffset="12328.125">18714-3 41,'0'0'16,"-13"-2"-15,13 2-1,28 2-22,-9-9-4</inkml:trace>
          <inkml:trace contextRef="#ctx0" brushRef="#br0" timeOffset="12187.5">18747 136 75,'-6'28'36,"-2"8"0,-1-3-1,2 4-30,9 2-26,6-9-13,1-11 0,-9-19-3</inkml:trace>
          <inkml:trace contextRef="#ctx0" brushRef="#br0" timeOffset="12734.3748">18997 4 67,'0'0'37,"-1"21"-1,1-21 1,-6 39-23,-3-23-5,14 19-4,-4 0-1,6 9-2,-1-1 0,3 4-1,-1-3 0,0-7-3,-2-5 1,-1-16-3,-5-16 1,0 0-2,0 0 1,7-21-1,-5-4 0,-5-8 2,4-4 0,-2-7 2,4-2 0,1-2 0,5 2 3,9 8 0,2 1 1,10 17 0,1 6 0,9 21 1,-9 11-1,7 17 1,-9 4-1,1 12 0,-9 0-1,-7 7 0,-6-3 0,-2-6-3,-2-7 2,-2-10-4,5-5-2,-7-27-12,19-9-21,-1-12 1,7-8-2,0-9 3</inkml:trace>
          <inkml:trace contextRef="#ctx0" brushRef="#br0" timeOffset="13250">19725 126 77,'0'0'39,"-18"15"-1,12 5 1,-13-4-28,23 19-2,-1-3-4,12 10-3,4 0 1,9 1-3,5-5 0,5-4-1,8-9 0,1-13-2,5-5 1,-7-18-1,3-5 0,-6-12 2,-3-3-1,-8-8 1,-6 0 0,-7 2 2,-11 2-1,-4 8 1,-10 6 0,7 21 0,-24-14 1,9 25-1,-1 6 1,6 15 1,4 5-1,10 7 0,11 2 0,13 5-1,9-5 1,10-2-2,9-9 0,2-15-1,5-10-1,-4-12 0,-7-12 1,-12-14-1,-8-11 0,-14-8 2,-8-4-2,-14-4 2,-10 0 0,-8 4 0,-1 5-1,-4 6 0,3 13-3,-1-1-1,25 28-3,-26-32-9,26 32-21,18-14 1,1 11-1,6-4 2</inkml:trace>
          <inkml:trace contextRef="#ctx0" brushRef="#br0" timeOffset="13750">20647 374 91,'-18'5'39,"18"-5"1,22 6-2,17-12-35,17 13-8,-5-12-31,25 3-2,-4-6-2,-3-1 1</inkml:trace>
          <inkml:trace contextRef="#ctx0" brushRef="#br0" timeOffset="13562.5">20883-172 57,'0'0'37,"0"0"0,0 0 0,-15 14-18,21 21-8,-12-7-4,6 18-2,-7 2-2,1 8 1,-1 4-2,1 7 1,0 0-1,1 0-1,4-5 0,7-1-1,4-4 1,11-4-1,5-8 0,7-8-1,7-5 0,5-11-1,4-5-2,-5-14-2,8 5-5,-21-26-16,4 6-14,-13-10 1,-7 2-1,-12-7 3</inkml:trace>
          <inkml:trace contextRef="#ctx0" brushRef="#br0" timeOffset="14968.75">21010-548 19,'0'0'29,"0"0"0,0 0 3,0 0-12,0 0-10,22 22-1,-18-7-2,14 17-1,-3 0 0,16 19 0,-3-2-2,12 17 0,0 2-1,4 10 0,-3 1-1,2 4 0,-9 2 0,-8 3-2,-8-4 1,-9 1 0,-9-8 0,-6-1 0,-10-5 1,0-4-1,-9-11 0,1-5 1,0-7-2,2-12-3,10 3-22,-2-19-13,14-16 0,-24-5-1,21-18 0</inkml:trace>
        </inkml:traceGroup>
      </inkml:traceGroup>
    </inkml:traceGroup>
    <inkml:traceGroup>
      <inkml:annotationXML>
        <emma:emma xmlns:emma="http://www.w3.org/2003/04/emma" version="1.0">
          <emma:interpretation id="{B0CB7747-82A1-4261-8779-1A8717DEB025}" emma:medium="tactile" emma:mode="ink">
            <msink:context xmlns:msink="http://schemas.microsoft.com/ink/2010/main" type="paragraph" rotatedBoundingBox="3171,7917 19318,7841 19330,10494 3183,10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D2D27A-BC04-49A2-808F-A29FD72188A3}" emma:medium="tactile" emma:mode="ink">
              <msink:context xmlns:msink="http://schemas.microsoft.com/ink/2010/main" type="line" rotatedBoundingBox="3171,7917 19318,7841 19330,10494 3183,10570"/>
            </emma:interpretation>
          </emma:emma>
        </inkml:annotationXML>
        <inkml:traceGroup>
          <inkml:annotationXML>
            <emma:emma xmlns:emma="http://www.w3.org/2003/04/emma" version="1.0">
              <emma:interpretation id="{04722F87-FC2B-4AB3-8D32-6E30E147DBA1}" emma:medium="tactile" emma:mode="ink">
                <msink:context xmlns:msink="http://schemas.microsoft.com/ink/2010/main" type="inkWord" rotatedBoundingBox="3176,9107 4304,9101 4309,10023 3181,10029"/>
              </emma:interpretation>
              <emma:one-of disjunction-type="recognition" id="oneOf8">
                <emma:interpretation id="interp40" emma:lang="en-US" emma:confidence="0">
                  <emma:literal>X.</emma:literal>
                </emma:interpretation>
                <emma:interpretation id="interp41" emma:lang="en-US" emma:confidence="0">
                  <emma:literal>NE</emma:literal>
                </emma:interpretation>
                <emma:interpretation id="interp42" emma:lang="en-US" emma:confidence="0">
                  <emma:literal>x.</emma:literal>
                </emma:interpretation>
                <emma:interpretation id="interp43" emma:lang="en-US" emma:confidence="0">
                  <emma:literal>At</emma:literal>
                </emma:interpretation>
                <emma:interpretation id="interp44" emma:lang="en-US" emma:confidence="0">
                  <emma:literal>x..</emma:literal>
                </emma:interpretation>
              </emma:one-of>
            </emma:emma>
          </inkml:annotationXML>
          <inkml:trace contextRef="#ctx0" brushRef="#br0" timeOffset="16859.375">-221 2138 77,'0'0'36,"0"0"-1,-22-3 2,16 26-31,-10 1-1,3 19-2,-8 4-2,-4 11 1,-5 6-2,-4 3 1,-5 7-1,-1-4 1,0-4-1,4-14-1,8-4-1,0-16-4,20-1-6,8-31-23,0 0 0,10-24-3,11-4 2</inkml:trace>
          <inkml:trace contextRef="#ctx0" brushRef="#br0" timeOffset="16609.375">-523 2066 32,'-12'-19'29,"0"1"-2,-4-7-4,16 25-1,-18-24-4,18 24-2,0 0-2,0 0-3,0 0-3,0 0-1,7 28-2,10-2-1,0 8-1,10 13-1,5 10 0,7 8 0,2 4-1,0 5 1,1-2-2,-4 7 1,-1-6-1,-8-8 1,-5-9-1,-5-6-1,-3-6 0,-5-13-1,-1-2-1,-10-29-4,12 21-6,-12-21-25,-10-27-1,-1-4 1,4-10-1</inkml:trace>
          <inkml:trace contextRef="#ctx0" brushRef="#br0" timeOffset="17109.375">192 2362 77,'-9'18'37,"3"-2"-2,6-16 1,15 17-30,3-19-3,10 1-2,12 1-4,-3-9-5,17 12-16,-8-6-11,-5-1 0,-8 3-1,-10-1 2</inkml:trace>
          <inkml:trace contextRef="#ctx0" brushRef="#br0" timeOffset="17281.25">290 2634 71,'-20'24'35,"10"1"-2,10-25 1,-4 19-30,26-19-7,16 4-14,6-6-15,4-12-1,8 0-2,0-11 2</inkml:trace>
        </inkml:traceGroup>
        <inkml:traceGroup>
          <inkml:annotationXML>
            <emma:emma xmlns:emma="http://www.w3.org/2003/04/emma" version="1.0">
              <emma:interpretation id="{73B62458-7D91-410D-9976-F612A93BB180}" emma:medium="tactile" emma:mode="ink">
                <msink:context xmlns:msink="http://schemas.microsoft.com/ink/2010/main" type="inkWord" rotatedBoundingBox="4859,8476 9463,8455 9473,10438 4869,10460"/>
              </emma:interpretation>
              <emma:one-of disjunction-type="recognition" id="oneOf9">
                <emma:interpretation id="interp45" emma:lang="en-US" emma:confidence="0">
                  <emma:literal>Acosta</emma:literal>
                </emma:interpretation>
                <emma:interpretation id="interp46" emma:lang="en-US" emma:confidence="0">
                  <emma:literal>Acoset</emma:literal>
                </emma:interpretation>
                <emma:interpretation id="interp47" emma:lang="en-US" emma:confidence="0">
                  <emma:literal>acosEt</emma:literal>
                </emma:interpretation>
                <emma:interpretation id="interp48" emma:lang="en-US" emma:confidence="0">
                  <emma:literal>Accost</emma:literal>
                </emma:interpretation>
                <emma:interpretation id="interp49" emma:lang="en-US" emma:confidence="0">
                  <emma:literal>Alastair</emma:literal>
                </emma:interpretation>
              </emma:one-of>
            </emma:emma>
          </inkml:annotationXML>
          <inkml:trace contextRef="#ctx0" brushRef="#br0" timeOffset="20437.5">4499 1712 40,'0'0'33,"-15"-23"1,15 23 0,-10-23-11,-1 0-13,25 14-2,-7-12-5,17 7 0,-2-4-3,9 8 1,0 1-2,0 5 1,-2 4 2,-2 8-2,-5 11 2,-7 7-2,-9 4 2,-5 9-1,-8 3 1,-4 8-1,-8 1-1,-1 2 1,-7-6-1,0 1 1,1-4-1,1-2 0,3-7 0,2-6 0,7-6-1,4-8 1,9-15-1,0 0 0,21 9 1,1-19-2,8-1 1,2-5-1,11 4-2,-3-7-1,4 15-2,-12-17-7,8 16-16,-13-2-3,-7-2-1,-2 2 2</inkml:trace>
          <inkml:trace contextRef="#ctx0" brushRef="#br0" timeOffset="20703.125">5002 1703 79,'-16'2'35,"16"-2"0,0 0 0,0 0-29,23-9-2,2 5-2,9-3-3,8-1-1,3-7-2,4 15-3,-12-15-7,6 4-16,-8 2-4,-11-5-2,-7 11 3</inkml:trace>
          <inkml:trace contextRef="#ctx0" brushRef="#br0" timeOffset="20953.125">5126 1684 66,'-16'19'35,"2"2"0,7 4 1,-6-9-24,23 21-3,-8-9-4,15 12-2,-2-6-2,4-2-1,5-1-3,-7-13-2,11 7-6,-28-25-19,29-6-5,-16-8-1,0-9 1</inkml:trace>
          <inkml:trace contextRef="#ctx0" brushRef="#br0" timeOffset="21125">5310 1670 57,'0'0'36,"-9"24"-1,5 8 0,5 17-14,-5-15-12,17 17-4,-5-5-3,6-4-2,4 6-4,-7-22-6,9 2-25,-11-10 0,-9-18-2,0 0 2</inkml:trace>
          <inkml:trace contextRef="#ctx0" brushRef="#br0" timeOffset="21453.125">4278 2468 75,'0'0'38,"0"0"-2,47 14 3,-4-23-29,38 13-2,10-15-2,26 8-1,10-8-2,13 6-1,0-2-1,-3 0-1,-7 3-1,-18 1-2,-16 8-1,-28-7-3,-11 18-5,-40-18-17,-17 2-8,-6 18-1,-21-11 1</inkml:trace>
          <inkml:trace contextRef="#ctx0" brushRef="#br0" timeOffset="21750">4847 2787 79,'18'3'37,"5"-11"-2,13-5 0,4-8-27,26 11-3,-1-10-3,7 4-2,2 6-4,-9-10-5,1 29-13,-21-7-12,-13 7 0,-19 3-2,-13-12 3</inkml:trace>
          <inkml:trace contextRef="#ctx0" brushRef="#br0" timeOffset="22000">5135 2812 85,'-19'17'37,"7"8"1,0 1 0,13 15-25,-1-8-7,17 17-2,-3-1-2,9 2 0,-1-3-2,0-2 0,-3-6-2,-7-10 0,3 0-3,-15-30-6,17 16-21,-17-16-6,5-21 1,-2-7-1</inkml:trace>
          <inkml:trace contextRef="#ctx0" brushRef="#br0" timeOffset="23750">4039 1336 15,'0'0'31,"0"0"0,-6 27 4,-8 1-11,13 34-3,-20-1-3,17 36-5,-12 0-1,14 34-5,-8 3 1,8 17-4,-2 3-1,5-1 0,7-7-1,8-7 0,6-8-1,11-22-1,11-16-3,2-29-13,14-8-23,6-24 0,4-27-1,-2-26 0</inkml:trace>
          <inkml:trace contextRef="#ctx0" brushRef="#br0" timeOffset="18625">2503 2352 41,'7'-16'28,"-6"-11"4,7-3-8,2 11-11,-11-15-2,8 17-1,-16-15-1,9 32-1,-16-39-2,3 29-1,-12 1 0,1 14-1,-10 6-1,2 15 0,-5 9-1,6 17 0,0 8 0,9 10 0,7 2-1,12 4 1,13-5 0,15-6-1,12-9 0,12-14-1,10-6-2,0-24-3,13 4-6,-17-32-15,4 0-12,-7-10 1,-4-10-1,-9-4 2</inkml:trace>
          <inkml:trace contextRef="#ctx0" brushRef="#br0" timeOffset="19000">2950 2385 38,'0'-30'33,"-2"7"1,-8 4 1,-8-4-12,18 23-8,-41-16-5,16 20-4,-11-4-1,4 12-1,-9 2-2,7 9 1,-3 5-1,6 11 0,3 3-1,9 9 1,10 0-1,12 8 0,11-5 1,14 1-1,11-9 0,14-9 0,6-11 0,3-15-1,1-11-1,-5-13 0,-8-10-1,-9-12 0,-8-5-1,-21-13 1,-9 0-1,-12-4 0,-9 6 1,-7-3-1,0 11 0,-9 3-1,12 19-2,-6-6-3,28 27-12,0 0-13,0 0-1,0 0 1,34 0 1</inkml:trace>
          <inkml:trace contextRef="#ctx0" brushRef="#br0" timeOffset="19406.25">3506 2260 64,'25'-7'36,"-25"7"0,0 0 1,-16-25-22,2 36-4,-18-11-5,1 14-4,-6-2-1,0 8 0,0 1-1,6 2 0,6 3-1,9-1 1,12-1 0,8 1-1,15-4 1,12-1 0,11-3 1,5 3-1,4-4 1,5-1-1,-2 3 1,-4 1-1,-7 4 1,-8 2-1,-11 0 1,-8 6-1,-13 1 1,-11 2 0,-9-3 0,-8-1 0,-11-5 0,-4-2 0,-7-7 0,-2-7 0,4-4-1,0-7 0,7-3-1,3-13-3,18 11-13,1-16-20,18-3 0,9-9-2,13-10 1</inkml:trace>
          <inkml:trace contextRef="#ctx0" brushRef="#br0" timeOffset="17812.5">1126 2175 85,'-15'0'37,"2"6"0,4 9 0,-4 0-30,19 18-3,-3 6-1,6 12 0,1 7-1,3 11 0,-1-4 0,0 2-1,-2-5 0,-1-8 0,1-8-1,-4-12-1,0-11-1,-6-23 0,0 0-2,2-22 1,-1-6-1,-7-16 0,5-9 0,-7-15 0,5-12 1,0-4 0,6-6 2,2-2 0,7 0 2,8 10-1,8 8 2,12 19 1,4 18 0,12 21 0,1 16 0,6 25 0,-7 15-1,2 22 1,-14 12-1,-3 14 1,-11 2-2,-8 5 1,-9-7 0,-4-3-1,-5-9-1,-2-16 0,-2-11-2,-5-26-3,11 9-10,-6-32-23,-16 1 1,6-20-1,-1-9 0</inkml:trace>
          <inkml:trace contextRef="#ctx0" brushRef="#br0" timeOffset="18000">1312 2524 92,'0'0'37,"9"16"-2,22-26-1,20 3-49,8-15-20,6-8 0,5-5-2,-1-9 1</inkml:trace>
        </inkml:traceGroup>
        <inkml:traceGroup>
          <inkml:annotationXML>
            <emma:emma xmlns:emma="http://www.w3.org/2003/04/emma" version="1.0">
              <emma:interpretation id="{FD0E476E-786A-4209-AF68-1CBEDF04700F}" emma:medium="tactile" emma:mode="ink">
                <msink:context xmlns:msink="http://schemas.microsoft.com/ink/2010/main" type="inkWord" rotatedBoundingBox="10149,7884 11637,7877 11647,10019 10159,10026"/>
              </emma:interpretation>
              <emma:one-of disjunction-type="recognition" id="oneOf10">
                <emma:interpretation id="interp50" emma:lang="en-US" emma:confidence="0">
                  <emma:literal>t)</emma:literal>
                </emma:interpretation>
                <emma:interpretation id="interp51" emma:lang="en-US" emma:confidence="0">
                  <emma:literal>4)</emma:literal>
                </emma:interpretation>
                <emma:interpretation id="interp52" emma:lang="en-US" emma:confidence="0">
                  <emma:literal>A)</emma:literal>
                </emma:interpretation>
                <emma:interpretation id="interp53" emma:lang="en-US" emma:confidence="0">
                  <emma:literal>i)</emma:literal>
                </emma:interpretation>
                <emma:interpretation id="interp54" emma:lang="en-US" emma:confidence="0">
                  <emma:literal>H)</emma:literal>
                </emma:interpretation>
              </emma:one-of>
            </emma:emma>
          </inkml:annotationXML>
          <inkml:trace contextRef="#ctx0" brushRef="#br0" timeOffset="22812.5">6387 2142 69,'-19'10'35,"19"-10"-1,19 7-1,23-10-26,3-9-32,16-4-7,8-4-1,1-8-2</inkml:trace>
          <inkml:trace contextRef="#ctx0" brushRef="#br0" timeOffset="22625">6560 1768 60,'-4'-23'38,"4"23"-2,0 0 3,-14 30-18,-1-16-9,15 27-4,-10 1-3,3 16-1,-5 9-2,3 9 0,0 3-1,5 1 1,2-3-2,5-3 1,6-8-1,4-10 1,8-9-1,9-11 0,5-12-1,5-9-1,10-7-2,-3-20-4,18 10-15,-13-19-17,2-4 2,-12-10-2,-7-2 3</inkml:trace>
          <inkml:trace contextRef="#ctx0" brushRef="#br0" timeOffset="23203.125">6868 806 82,'19'-25'36,"7"13"-1,6-2-3,11 35-27,7 14-1,10 32 1,4 16 0,13 25 0,2 17 0,8 16-1,-6 8 1,1 10-1,-9 1-1,-3-1-1,-16-11 0,-9-2-1,-17-15-1,-12-11 0,-12-13-2,-14-19 0,-6-8-5,-23-33-20,7-5-13,-9-26 1,-1-10-2,-3-22 3</inkml:trace>
        </inkml:traceGroup>
        <inkml:traceGroup>
          <inkml:annotationXML>
            <emma:emma xmlns:emma="http://www.w3.org/2003/04/emma" version="1.0">
              <emma:interpretation id="{2CF7DD0C-F3D9-4426-993E-02778DC265F4}" emma:medium="tactile" emma:mode="ink">
                <msink:context xmlns:msink="http://schemas.microsoft.com/ink/2010/main" type="inkWord" rotatedBoundingBox="14077,9184 14986,9180 14991,10160 14082,10164"/>
              </emma:interpretation>
              <emma:one-of disjunction-type="recognition" id="oneOf11">
                <emma:interpretation id="interp55" emma:lang="en-US" emma:confidence="1">
                  <emma:literal>if</emma:literal>
                </emma:interpretation>
                <emma:interpretation id="interp56" emma:lang="en-US" emma:confidence="0">
                  <emma:literal>'if</emma:literal>
                </emma:interpretation>
                <emma:interpretation id="interp57" emma:lang="en-US" emma:confidence="0">
                  <emma:literal>'lf</emma:literal>
                </emma:interpretation>
                <emma:interpretation id="interp58" emma:lang="en-US" emma:confidence="0">
                  <emma:literal>'If</emma:literal>
                </emma:interpretation>
                <emma:interpretation id="interp5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24468.75">10322 2100 39,'-32'24'28,"33"10"-5,-2-13-15,15-2-24,17 13-12,-3-9 0</inkml:trace>
          <inkml:trace contextRef="#ctx0" brushRef="#br0" timeOffset="24328.125">10361 2411 49,'0'0'34,"-2"-15"2,2 15-2,-3 44-16,-6-16-6,15 28-6,-4-1-1,8 10-2,-3-3-2,7-8-2,2-2-2,-4-21-6,13-6-24,-8-20-3,-2-15 0,-3-19 1</inkml:trace>
          <inkml:trace contextRef="#ctx0" brushRef="#br0" timeOffset="24796.875">11072 2938 53,'-5'45'35,"-4"-16"-1,2-7 1,7-22-22,0 0-6,0 0-3,-1-43-1,-4-2 0,-7-15-2,-4-11-1,-8-6 0,-2-6 0,-5-4 0,-2-1 0,2 2 0,6 14 0,6 8 1,13 6-1,15 7 0,12 12-1,13 13-1,6-1-4,19 27-14,-3-3-14,3 6 0,-5 13-2,-9 0 1</inkml:trace>
          <inkml:trace contextRef="#ctx0" brushRef="#br0" timeOffset="24968.75">10899 2551 72,'-35'28'37,"15"-7"-3,20-21 2,0 0-33,33 0-6,16-7-19,4-11-12,7-6 1,4-4-4,2-6 3</inkml:trace>
        </inkml:traceGroup>
        <inkml:traceGroup>
          <inkml:annotationXML>
            <emma:emma xmlns:emma="http://www.w3.org/2003/04/emma" version="1.0">
              <emma:interpretation id="{F7012B33-8572-434F-960A-085292F229D2}" emma:medium="tactile" emma:mode="ink">
                <msink:context xmlns:msink="http://schemas.microsoft.com/ink/2010/main" type="inkWord" rotatedBoundingBox="15818,9314 17537,9306 17539,9868 15821,9876"/>
              </emma:interpretation>
              <emma:one-of disjunction-type="recognition" id="oneOf12">
                <emma:interpretation id="interp60" emma:lang="en-US" emma:confidence="0">
                  <emma:literal>w:</emma:literal>
                </emma:interpretation>
                <emma:interpretation id="interp61" emma:lang="en-US" emma:confidence="0">
                  <emma:literal>we</emma:literal>
                </emma:interpretation>
                <emma:interpretation id="interp62" emma:lang="en-US" emma:confidence="0">
                  <emma:literal>wt</emma:literal>
                </emma:interpretation>
                <emma:interpretation id="interp63" emma:lang="en-US" emma:confidence="0">
                  <emma:literal>w--</emma:literal>
                </emma:interpretation>
                <emma:interpretation id="interp64" emma:lang="en-US" emma:confidence="0">
                  <emma:literal>W,</emma:literal>
                </emma:interpretation>
              </emma:one-of>
            </emma:emma>
          </inkml:annotationXML>
          <inkml:trace contextRef="#ctx0" brushRef="#br0" timeOffset="25578.125">12068 2211 76,'-15'-4'38,"15"4"-1,-22 32 1,29 8-29,-5-1-3,9 17-1,4 4-2,10 4 0,6-4-1,9-2-1,6-10-1,7-10 0,1-13-1,5-16 0,2-11-1,-1-12 0,-1-7 0,-10-16-1,-8-2 1,-13-10 0,-7 3 1,-14 0 0,-9 5 2,-12 8 0,-8 8 1,-4 13 0,-2 10 1,2 18 0,3 9-1,10 10 0,5 7 0,14 6-1,13-2 1,17 1-1,12-6-1,16-4 1,10-14 0,4-9-1,6-12-1,0-11 0,-4-7 0,-14-14-1,-13-7 1,-17-11-1,-19 3 1,-15-7 0,-17 3 0,-17 1 1,-13 3-1,-6 6 1,-4 7-2,2 4-1,15 19-5,-5-14-10,25 20-20,18 3 1,0 0-1,34-14 0</inkml:trace>
          <inkml:trace contextRef="#ctx0" brushRef="#br0" timeOffset="25937.5">13479 2454 72,'-36'32'35,"15"-6"-2,21-26 0,1 21-35,22-26-17,13-6-13,18-3-1,5-9-1,7-1 0</inkml:trace>
          <inkml:trace contextRef="#ctx0" brushRef="#br0" timeOffset="25796.875">13546 2235 69,'-25'4'36,"4"-1"-2,21-3 1,0 0-30,16-24-6,26 24-12,-4-9-20,14 0 0,1-2-2,-5 1 0</inkml:trace>
        </inkml:traceGroup>
        <inkml:traceGroup>
          <inkml:annotationXML>
            <emma:emma xmlns:emma="http://www.w3.org/2003/04/emma" version="1.0">
              <emma:interpretation id="{D3887B49-082C-4294-951E-6309385BE10C}" emma:medium="tactile" emma:mode="ink">
                <msink:context xmlns:msink="http://schemas.microsoft.com/ink/2010/main" type="inkWord" rotatedBoundingBox="17794,8806 19322,8799 19330,10494 17802,10502"/>
              </emma:interpretation>
              <emma:one-of disjunction-type="recognition" id="oneOf13">
                <emma:interpretation id="interp65" emma:lang="en-US" emma:confidence="0">
                  <emma:literal>¥</emma:literal>
                </emma:interpretation>
                <emma:interpretation id="interp66" emma:lang="en-US" emma:confidence="0">
                  <emma:literal>?</emma:literal>
                </emma:interpretation>
                <emma:interpretation id="interp67" emma:lang="en-US" emma:confidence="0">
                  <emma:literal>F</emma:literal>
                </emma:interpretation>
                <emma:interpretation id="interp68" emma:lang="en-US" emma:confidence="0">
                  <emma:literal>=</emma:literal>
                </emma:interpretation>
                <emma:interpretation id="interp6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26421.875">14251 1825 72,'6'-25'36,"10"11"0,12 1-1,8-6-28,15 12-3,1-4-2,3 8 0,-4 5-2,-8 3 0,-12 9-1,-15 7 1,-17 7-1,-17 6 1,-13 6 1,-10 10 0,-8-3 1,0 8 0,4-2 0,9 2 0,7-6 0,14-2 0,13-6 0,17-9-1,13-6-2,9-13 0,12-8-3,-3-21-4,20 11-13,-10-25-17,6-4 1,-9-13-1,2-3 2</inkml:trace>
          <inkml:trace contextRef="#ctx0" brushRef="#br0" timeOffset="26625">14953 1816 80,'-14'-2'38,"14"2"-1,14-11 1,20 4-30,0-7-3,15 0-3,3 0-3,2-4-3,7 10-3,-19-17-13,1 14-18,-16-1 2,-11 5-2,-16 7 2</inkml:trace>
          <inkml:trace contextRef="#ctx0" brushRef="#br0" timeOffset="26984.375">15161 1772 66,'-23'28'35,"1"0"1,5 13-5,-3-15-17,23 16-4,-11-12-3,19 6-3,-2-8-2,5-4-2,3-2-2,-1-12-2,9 1-3,-10-22-4,14 13-4,-19-25-4,20 16 0,-17-25 1,15 13 2,-13-20 4,9 9 8,-7 5 7,-8-8 8,6 21 4,-18-11 2,3 23 1,0 0-1,-3 23-2,-12-4-5,15 23-3,-9-3-2,11 14-1,1-2-3,4 0-2,11 9-10,-12-16-23,10-3-2,-3-15-1,5-8 0</inkml:trace>
          <inkml:trace contextRef="#ctx0" brushRef="#br0" timeOffset="27296.875">14012 2764 78,'0'0'40,"33"14"-2,15-17 0,19-13-27,26 5-8,17-7 1,20 4-2,13-3-2,11-4 0,1 8-3,-8-6-1,-8 12-4,-30-16-7,-10 14-20,-36 0-3,-26 6 1,-37 3 0</inkml:trace>
          <inkml:trace contextRef="#ctx0" brushRef="#br0" timeOffset="27625">14307 2910 80,'0'0'38,"36"2"-1,8-2 0,9-5-31,22 10-2,6-7-2,3 2-3,5 9-4,-17-16-10,1 11-22,-23-4 0,-16 1-1,-20-2 2</inkml:trace>
          <inkml:trace contextRef="#ctx0" brushRef="#br0" timeOffset="27843.75">14626 2963 75,'0'34'39,"-2"-1"0,5 13 1,-1-18-27,11 23-6,-7-7-3,6 2-2,1 2-4,-11-22-10,9 9-26,-8-17-1,-3-18 0,0 0-1</inkml:trace>
        </inkml:traceGroup>
      </inkml:traceGroup>
    </inkml:traceGroup>
    <inkml:traceGroup>
      <inkml:annotationXML>
        <emma:emma xmlns:emma="http://www.w3.org/2003/04/emma" version="1.0">
          <emma:interpretation id="{6BAC4262-CBD8-4235-B9E2-544078126CE4}" emma:medium="tactile" emma:mode="ink">
            <msink:context xmlns:msink="http://schemas.microsoft.com/ink/2010/main" type="paragraph" rotatedBoundingBox="3253,12260 12548,12198 12556,13428 3261,13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E113AC-9651-4F22-92DD-EDA6955FEB1A}" emma:medium="tactile" emma:mode="ink">
              <msink:context xmlns:msink="http://schemas.microsoft.com/ink/2010/main" type="inkBullet" rotatedBoundingBox="3254,12417 3794,12413 3800,13307 3260,13311"/>
            </emma:interpretation>
            <emma:one-of disjunction-type="recognition" id="oneOf14">
              <emma:interpretation id="interp70" emma:lang="en-US" emma:confidence="1">
                <emma:literal>X</emma:literal>
              </emma:interpretation>
              <emma:interpretation id="interp71" emma:lang="en-US" emma:confidence="0">
                <emma:literal>x</emma:literal>
              </emma:interpretation>
              <emma:interpretation id="interp72" emma:lang="en-US" emma:confidence="0">
                <emma:literal>*</emma:literal>
              </emma:interpretation>
              <emma:interpretation id="interp73" emma:lang="en-US" emma:confidence="0">
                <emma:literal>XO</emma:literal>
              </emma:interpretation>
              <emma:interpretation id="interp74" emma:lang="en-US" emma:confidence="0">
                <emma:literal>XV</emma:literal>
              </emma:interpretation>
            </emma:one-of>
          </emma:emma>
        </inkml:annotationXML>
        <inkml:trace contextRef="#ctx0" brushRef="#br0" timeOffset="29171.875">-121 5372 79,'-13'14'36,"-3"9"-1,-3 7 1,2 14-30,-8 6-2,3 13-1,-9 4-1,0 7 0,-3 2-1,-3-2 0,1-2-1,-3-10-1,10-2-2,-7-27-7,27 8-15,-4-29-12,13-12 2,5-19-2,9-15 1</inkml:trace>
        <inkml:trace contextRef="#ctx0" brushRef="#br0" timeOffset="28906.25">-512 5290 77,'0'0'38,"0"0"-3,9 17 3,15 11-31,-6 2-2,14 16 0,1 9-1,8 12-1,3 7-1,2 5 0,0 2-1,-4-3 1,-5-4-1,-1-4 0,-7-6-1,-4-13-3,-4-7 0,-12-25-8,10-5-26,-19-14-1,13-8 1,-14-15-2</inkml:trace>
      </inkml:traceGroup>
      <inkml:traceGroup>
        <inkml:annotationXML>
          <emma:emma xmlns:emma="http://www.w3.org/2003/04/emma" version="1.0">
            <emma:interpretation id="{A882FDD7-6997-4651-AF57-B8F1947AAC00}" emma:medium="tactile" emma:mode="ink">
              <msink:context xmlns:msink="http://schemas.microsoft.com/ink/2010/main" type="line" rotatedBoundingBox="4156,12254 12548,12198 12556,13428 4165,13484"/>
            </emma:interpretation>
          </emma:emma>
        </inkml:annotationXML>
        <inkml:traceGroup>
          <inkml:annotationXML>
            <emma:emma xmlns:emma="http://www.w3.org/2003/04/emma" version="1.0">
              <emma:interpretation id="{F76C3557-3489-4151-B43E-F3BE6ECF81F8}" emma:medium="tactile" emma:mode="ink">
                <msink:context xmlns:msink="http://schemas.microsoft.com/ink/2010/main" type="inkWord" rotatedBoundingBox="4157,12327 8081,12300 8089,13458 4165,13484"/>
              </emma:interpretation>
              <emma:one-of disjunction-type="recognition" id="oneOf15">
                <emma:interpretation id="interp75" emma:lang="en-US" emma:confidence="0">
                  <emma:literal>TACOS</emma:literal>
                </emma:interpretation>
                <emma:interpretation id="interp76" emma:lang="en-US" emma:confidence="0">
                  <emma:literal>'-Acos</emma:literal>
                </emma:interpretation>
                <emma:interpretation id="interp77" emma:lang="en-US" emma:confidence="0">
                  <emma:literal>SACDs</emma:literal>
                </emma:interpretation>
                <emma:interpretation id="interp78" emma:lang="en-US" emma:confidence="0">
                  <emma:literal>--Acos</emma:literal>
                </emma:interpretation>
                <emma:interpretation id="interp79" emma:lang="en-US" emma:confidence="0">
                  <emma:literal>--ACos</emma:literal>
                </emma:interpretation>
              </emma:one-of>
            </emma:emma>
          </inkml:annotationXML>
          <inkml:trace contextRef="#ctx0" brushRef="#br0" timeOffset="30109.375">1539 5452 88,'-17'-13'37,"-4"-1"0,3 14 1,-1 0-29,13 21-4,-1 9-1,10 18-1,1 8-1,5 13-1,0 3 1,4 6-1,0-4 1,2 5-2,-2-8 1,-1-11-2,0-11 1,-3-14-2,0-12 1,-9-23-2,0 0 1,13-37 0,-13-5-2,-4-22 3,-1-11-3,-5-17 2,5-7-1,1-1 2,7-2 0,4 3 0,11 7 2,10 15 0,7 17 1,11 21 1,1 18 0,11 24 0,-4 19 1,1 23-1,-5 19-1,-1 19 0,-8 10 0,-5 7-1,-7 1 0,-5-2 0,-8-9-1,-4-13 0,-5-12-2,-7-22-3,9 1-25,-9-44-11,-22 15 4,1-29-3</inkml:trace>
          <inkml:trace contextRef="#ctx0" brushRef="#br0" timeOffset="30281.25">1634 5882 104,'0'0'38,"0"0"-1,34-11-4,14-1-53,8-18-16,8-5-1,1-11-1,1-2 0</inkml:trace>
          <inkml:trace contextRef="#ctx0" brushRef="#br0" timeOffset="30875">2905 5674 74,'3'-20'34,"0"-1"0,-4-7-9,2 10-14,-14-13-2,10 11-2,-13-8-2,3 12-2,-10-3 0,0 6 0,-8 6-1,0 13 0,-5 8 0,0 14-1,-1 9 1,3 16-1,3 7 1,9 10-1,11 3 0,13 2 0,13 1-1,13-2 0,10-7 0,6-12-2,11-8 0,-1-13-2,5-8 0,-8-20-6,8 2-2,-20-38-10,17 6-11,-8-15-2,-3-9-1,-3-4 3</inkml:trace>
          <inkml:trace contextRef="#ctx0" brushRef="#br0" timeOffset="31234.375">3363 5750 61,'1'-22'36,"-1"22"-1,-23-21 1,-11 9-17,17 24-8,-19-8-4,6 17-2,-7 0-1,3 13-2,-1 3 0,5 7 0,5 3 0,9 11-1,7 2 0,12 2-1,10-4 1,17-3-2,8-6 2,15-8-3,12-13 2,11-16-1,3-14 0,2-13 0,-2-12 0,-13-13 1,-7-4-3,-19-13 2,-17-1-2,-20-5 2,-14 1-1,-16 2 1,-8 11 0,-8 4 0,0 14 0,-1 6-1,10 16-2,3-1-5,31 10-18,0 0-8,21 17 0,10-17-2</inkml:trace>
          <inkml:trace contextRef="#ctx0" brushRef="#br0" timeOffset="31593.75">4050 5619 86,'0'0'36,"0"0"1,-13 0 0,-9 18-27,-22-6-4,1 13-3,-4 1-1,2 4-1,7 0-1,7-2 0,10-1 0,17-4 0,19-7 0,13-4 0,13-3 0,11-2 0,10-2 0,6 2 0,1 2 0,-6 7 0,-7 3 0,-10 8 1,-12 4 0,-13 8 0,-18 3 0,-15 1-1,-15-3 2,-11-3-2,-11-7 2,-7-7-3,-3-7 1,-1-13-3,11-1-6,-9-18-28,25-7-1,7-12 0,19-9-1</inkml:trace>
          <inkml:trace contextRef="#ctx0" brushRef="#br0" timeOffset="29421.875">387 5584 63,'-15'7'36,"15"-7"-1,0 0 2,0 0-16,27-5-17,7-6-2,10 8-1,6-6-3,2-9-6,13 11-24,-12-2-3,-6 0 0,-10 4-2</inkml:trace>
          <inkml:trace contextRef="#ctx0" brushRef="#br0" timeOffset="29578.125">499 5811 93,'-13'30'36,"13"-14"-1,15-7 0,14-6-36,5-11-7,18 2-21,-1-4-6,4-6 0,-1-2-1</inkml:trace>
        </inkml:traceGroup>
        <inkml:traceGroup>
          <inkml:annotationXML>
            <emma:emma xmlns:emma="http://www.w3.org/2003/04/emma" version="1.0">
              <emma:interpretation id="{7F91E6F1-AAE3-4B45-A42D-893A6F95FD1C}" emma:medium="tactile" emma:mode="ink">
                <msink:context xmlns:msink="http://schemas.microsoft.com/ink/2010/main" type="inkWord" rotatedBoundingBox="8386,12465 8890,12462 8896,13299 8391,13303"/>
              </emma:interpretation>
              <emma:one-of disjunction-type="recognition" id="oneOf16">
                <emma:interpretation id="interp80" emma:lang="en-US" emma:confidence="1">
                  <emma:literal>(</emma:literal>
                </emma:interpretation>
                <emma:interpretation id="interp81" emma:lang="en-US" emma:confidence="0">
                  <emma:literal>C</emma:literal>
                </emma:interpretation>
                <emma:interpretation id="interp82" emma:lang="en-US" emma:confidence="0">
                  <emma:literal>[</emma:literal>
                </emma:interpretation>
                <emma:interpretation id="interp83" emma:lang="en-US" emma:confidence="0">
                  <emma:literal>c</emma:literal>
                </emma:interpretation>
                <emma:interpretation id="interp8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32171.875">4925 5385 59,'-1'-21'34,"1"21"0,-28-27 0,9 36-20,-17-6-3,8 24-3,-12-1-3,6 20-1,-4 9-2,5 12 1,3 5-1,9 9 0,9-2-1,9 2 0,12-3 0,12-7-1,14-15 0,11-14-2,13-7-2,0-27-8,19-7-21,-7-17-4,-3-10 1,-8-13-1</inkml:trace>
        </inkml:traceGroup>
        <inkml:traceGroup>
          <inkml:annotationXML>
            <emma:emma xmlns:emma="http://www.w3.org/2003/04/emma" version="1.0">
              <emma:interpretation id="{CF0DD70F-5A4D-48C0-AAF0-F3FF4313756A}" emma:medium="tactile" emma:mode="ink">
                <msink:context xmlns:msink="http://schemas.microsoft.com/ink/2010/main" type="inkWord" rotatedBoundingBox="9008,12222 12548,12198 12555,13320 9015,13344"/>
              </emma:interpretation>
              <emma:one-of disjunction-type="recognition" id="oneOf17">
                <emma:interpretation id="interp85" emma:lang="en-US" emma:confidence="0">
                  <emma:literal>aft)</emma:literal>
                </emma:interpretation>
                <emma:interpretation id="interp86" emma:lang="en-US" emma:confidence="0">
                  <emma:literal>at)</emma:literal>
                </emma:interpretation>
                <emma:interpretation id="interp87" emma:lang="en-US" emma:confidence="0">
                  <emma:literal>Waft)</emma:literal>
                </emma:interpretation>
                <emma:interpretation id="interp88" emma:lang="en-US" emma:confidence="0">
                  <emma:literal>Taft)</emma:literal>
                </emma:interpretation>
                <emma:interpretation id="interp89" emma:lang="en-US" emma:confidence="0">
                  <emma:literal>rift)</emma:literal>
                </emma:interpretation>
              </emma:one-of>
            </emma:emma>
          </inkml:annotationXML>
          <inkml:trace contextRef="#ctx0" brushRef="#br0" timeOffset="32578.125">5223 5487 78,'0'0'36,"9"-25"-1,12 11 1,8-5-26,16 5-6,3-6-1,8 10-1,2 1-1,5 5 0,-8 4-53,-4 18 46,-15 0 0,-5 13-2,-22-1 3,-5 16-3,-16-2 3,-7 13-2,-12 1 53,-4-5-46,1 3 1,1-5 0,7 0 1,5-7-1,8-3 0,7-9 0,9-6 0,7-5-1,8-7 1,4-7-1,5-5 0,8-2-1,2-9 0,7 2-2,-4-12-3,13 8-9,-10-10-19,6-4 0,-5-3 0,-6-9 1</inkml:trace>
          <inkml:trace contextRef="#ctx0" brushRef="#br0" timeOffset="32812.5">5986 5462 89,'0'0'35,"0"0"-5,21-16-2,13 8-32,8-1-1,14 5-6,-5-10-3,14 14-18,-9-5-8,-24-2 6,-4 3 6</inkml:trace>
          <inkml:trace contextRef="#ctx0" brushRef="#br0" timeOffset="33234.375">5957 5952 180,'19'57'-2,"0"-13"1,12-55-5,-2-100 6,1 136-3,-7-13 0,8-1-5,-16-27-8,15 2-16,-11-11-4,2-37 7,-1 8 3,-14-24 21,18 24 5,-24-17 10,20 32 8,-26-5 19,9 14 3,-3 30-5,-10 28-67,19 32 39,-15-9-3,15 20-7,-5-8 1,10 6-4,0-11 2,8 0-5,-1-17 63,10-13-70,-9-21-18,12-26 5,0-11-3,3-11 2</inkml:trace>
          <inkml:trace contextRef="#ctx0" brushRef="#br0" timeOffset="33578.1248">6998 6058 22,'8'21'34,"-8"-21"1,14 21-1,-14-21-14,0 0-13,24-14-1,-21-9-3,4-1 0,-7-12-2,-3-8 0,-9-10-1,-7-35 9,-1-2-1,11-4-7,9 3-1,12 6-2,13 10 1,10 11-2,17 24-2,1 32-12,13 30-5,-30-3 0,-5 16-11,-18 8 0,-21 5-1</inkml:trace>
          <inkml:trace contextRef="#ctx0" brushRef="#br0" timeOffset="33750">6874 5737 36,'-31'20'32,"9"-8"1,4-9-13,26 13-6,-8-16-6,28-1-2,1-10-3,13-1-3,8-4-2,0-12-4,16 10-6,-11-14-14,7 4-8,0 2 1,-8-4 1</inkml:trace>
          <inkml:trace contextRef="#ctx0" brushRef="#br0" timeOffset="34062.5">7845 5293 71,'0'0'34,"-18"-5"-1,5 14 2,7 8-65,-34 10 38,31 20-2,-5 4-2,8 18 0,0 2-2,9 10 2,1-6-2,8 1 0,6-7 0,7-7-1,9-15 0,4-12-1,11-12-1,4-14-2,12-5-5,-11-27-5,17 9-17,-16-13-6,-5 1 0,-12-6 0</inkml:trace>
          <inkml:trace contextRef="#ctx0" brushRef="#br0" timeOffset="34234.375">7736 5779 11,'0'0'27,"0"0"0,38 2 0,-4-16-26,24-3-17,11 2-9,-7-16-1</inkml:trace>
          <inkml:trace contextRef="#ctx0" brushRef="#br0" timeOffset="34562.5">8094 5076 65,'-16'2'37,"16"-2"-1,38 34-2,23 10-24,8 5-9,21 20 1,-1 8-3,4 15-1,-3 8-1,-11 10-1,-37-17 3,-16-3 2,-15-7 1,-11-2-1,-11-14 0,-6-13-3,0-6-2,-8-30-22,25-18-10,-16 7 0,19-28-1</inkml:trace>
        </inkml:traceGroup>
      </inkml:traceGroup>
    </inkml:traceGroup>
    <inkml:traceGroup>
      <inkml:annotationXML>
        <emma:emma xmlns:emma="http://www.w3.org/2003/04/emma" version="1.0">
          <emma:interpretation id="{81A3B76B-559B-4E08-85CA-0F8EEB7ABDEC}" emma:medium="tactile" emma:mode="ink">
            <msink:context xmlns:msink="http://schemas.microsoft.com/ink/2010/main" type="paragraph" rotatedBoundingBox="5072,14302 22648,14610 22600,17339 5024,17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BD0855-F626-4B90-A1F4-E66274B7DE00}" emma:medium="tactile" emma:mode="ink">
              <msink:context xmlns:msink="http://schemas.microsoft.com/ink/2010/main" type="line" rotatedBoundingBox="5072,14302 22648,14610 22600,17339 5024,17031"/>
            </emma:interpretation>
          </emma:emma>
        </inkml:annotationXML>
        <inkml:traceGroup>
          <inkml:annotationXML>
            <emma:emma xmlns:emma="http://www.w3.org/2003/04/emma" version="1.0">
              <emma:interpretation id="{B8764FA3-40D8-45C0-A0D2-A0B3692AA769}" emma:medium="tactile" emma:mode="ink">
                <msink:context xmlns:msink="http://schemas.microsoft.com/ink/2010/main" type="inkWord" rotatedBoundingBox="5072,14302 11650,14417 11603,17146 5024,17031"/>
              </emma:interpretation>
              <emma:one-of disjunction-type="recognition" id="oneOf18">
                <emma:interpretation id="interp90" emma:lang="en-US" emma:confidence="1">
                  <emma:literal>displacement</emma:literal>
                </emma:interpretation>
                <emma:interpretation id="interp91" emma:lang="en-US" emma:confidence="0">
                  <emma:literal>displacements</emma:literal>
                </emma:interpretation>
                <emma:interpretation id="interp92" emma:lang="en-US" emma:confidence="0">
                  <emma:literal>displacement'</emma:literal>
                </emma:interpretation>
                <emma:interpretation id="interp93" emma:lang="en-US" emma:confidence="0">
                  <emma:literal>displacement.</emma:literal>
                </emma:interpretation>
                <emma:interpretation id="interp94" emma:lang="en-US" emma:confidence="0">
                  <emma:literal>displacement-</emma:literal>
                </emma:interpretation>
              </emma:one-of>
            </emma:emma>
          </inkml:annotationXML>
          <inkml:trace contextRef="#ctx0" brushRef="#br0" timeOffset="42078.1248">1675 9169 54,'-33'-29'32,"7"3"0,-9-4 0,-1-2-27,7 13 0,-7 0 0,7 13 0,-8 6-1,6 16-2,-3 11-2,4 10 1,5 12-1,2 6-1,8 8 1,6 2-2,11 0 2,8-8-2,13-11 2,7-13-2,10-14 0,4-19 0,6-15 0,-1-21 1,3-9-1,-7-17 1,-5-9-1,-10-11 1,-8-7-1,-10-6 1,-11-3 2,-5 8 1,-7 3 1,1 17 0,-3 12 1,5 24 1,8 34-1,0 0 0,-3 42-1,17 22 0,-1 13-1,6 15 0,2 7 0,2 1-1,2-3-1,1-12 0,-1-9-3,-6-24-1,9-7-6,-28-45-16,31 8-8,-13-24-3,-4-13 3</inkml:trace>
          <inkml:trace contextRef="#ctx0" brushRef="#br0" timeOffset="42265.6248">2066 8955 50,'-2'44'33,"2"15"1,0 1-1,2-4-20,7 6-8,0-8-5,5-10-3,11 0-13,-4-19-16,0-20 0,-1-10-3,-3-16 3</inkml:trace>
          <inkml:trace contextRef="#ctx0" brushRef="#br0" timeOffset="42781.25">2476 8828 33,'0'0'32,"0"0"1,-25 27-1,9-20-12,2 16-12,-12-7-2,10 10 0,-6-5-3,7 6-1,-3-3 0,6-1-1,2-2 0,7 2 0,3-23 1,18 27-1,1-20 0,10-2 0,7-3 0,7 3 0,4-1 0,2 3 0,-5 3 0,-1 6 0,-8 2 1,-6 8 0,-12 1-1,-8 3 1,-11-2-1,-7 2 0,-7-5-1,-9-4 0,-5-5 0,-4-4-2,-1-3-1,-3-15-4,13 10-6,-11-20-18,20 2-4,6-7-2,13-6 2</inkml:trace>
          <inkml:trace contextRef="#ctx0" brushRef="#br0" timeOffset="43296.875">2973 9029 65,'-7'22'37,"-8"-8"0,-4-4 1,3 22-23,-3-11-8,13 18-2,-3 3-1,15 13-2,0 8-1,4 10 0,2 4-1,0 6 0,-1-2 0,1-4-1,0-8 0,-8-11-1,2-10 1,-3-22-2,2-10 0,-5-16-1,0-23 1,-5-14-1,2-5 1,-9-20 0,1-5 0,-9-10 2,6-2 0,-2-6 1,5 0 0,11 3 2,8-1 0,15 14 1,10 11 0,12 19-1,3 11 1,8 21 0,-2 10 0,-5 22-1,-11 10 0,-7 9-1,-15 2 1,-8 3-1,-13-3 0,-9-3 0,-13-6-1,-7-9 0,-6-7-1,-4-7 0,4-5-3,-8-13-2,17 8-8,-11-20-21,22 2-1,6-11-3,13-1 3</inkml:trace>
          <inkml:trace contextRef="#ctx0" brushRef="#br0" timeOffset="43843.75">3320 8580 36,'30'16'32,"-20"5"1,2 18 0,4 15-18,-15 3-5,13 22-1,-13 0-2,8 13-2,-9-6-3,3 4 0,-2-10-2,-2-12-3,7-4-5,-11-31-10,16-6-17,-11-27 1,28 16-1,-6-25 1</inkml:trace>
          <inkml:trace contextRef="#ctx0" brushRef="#br0" timeOffset="44359.375">3937 9147 60,'7'-15'35,"-2"-3"-2,-5 0 1,-6-13-24,9 9-4,-8-7-2,5 2-1,-4-5-1,-2 8-1,-5 3 0,-6 6-1,-4 12 0,-4 13 0,-3 10 0,-4 15 0,1 13 0,0 6-1,4 12 1,8-1 0,6 4 0,8-8 0,11-6 0,9-15 0,13-11 0,6-15 0,7-18-1,5-13 1,0-13 0,-2-11 0,-6-7 0,-7-6 0,-10-3 0,-8 1 0,-7 5 2,-5 10-1,-5 6 1,0 17-1,4 18 1,-14 4 0,7 19 0,4 16-1,0 8 0,3 8 0,3 3-1,4-3 1,5-6-2,4-8 1,7-10-3,0-15 0,11-5-2,-4-25-5,14 7-11,-13-18-15,7-7 1,-2-3-1,0-4 3</inkml:trace>
          <inkml:trace contextRef="#ctx0" brushRef="#br0" timeOffset="46281.25">4505 9072 39,'9'-18'32,"-6"0"3,-5 1-2,2 17-15,-6-35-5,6 35-4,-10-30-3,10 30-2,-22-16-1,8 16-2,-5 5 0,-4 11 0,-2 9-1,-1 10 1,1 5-1,3 10 0,2 4 0,6 4 1,4 1-1,13-6 1,12-6-1,7-6 0,10-11 1,10-11 0,8-12 0,7-10 0,10-12 0,1-7-1,-2-10 1,-1-5 0,-3-7-1,-5-4-1,-6-3 1,-10 0-1,-10 2 1,-12-1-1,-9 10 1,-10 8-1,-10 13 1,-9 10 0,-8 14 0,-2 14 0,-4 13 0,-1 9 0,2 6 1,5 4-1,7 2 1,9-3-1,8-8 0,12-5 0,9-12 0,11-11-1,10-11 0,4-13-1,10-8 0,-3-14-1,6 1-1,-10-13 0,2 3 0,-12-10 0,-4 7 1,-15 0 1,-10 5 2,-7 11 2,-10 3 1,10 25 1,-26-9 1,18 29 1,-7 3-1,10 15-1,0 5-1,9 8-1,5 0 0,3 2-1,1-4-1,5-5 1,-2-9-1,2-5 0,-2-10 0,-3-11 0,-13-9-1,18-9 0,-12-9 0,-5-10-1,2-4 0,-6-14-1,3-3 1,-3-7-1,3-1 1,2 3 1,4 2 0,5 8 1,3 9 1,5 14 1,1 12 0,7 20 0,-3 10 1,2 12 0,-7 11-1,1 9 0,-4 4-1,-1 1 1,-5-3-2,2-8 1,-3-10-1,-2-9 0,2-12 0,-9-16 0,16-7-1,-9-12 0,2-11 0,-1-12-1,3-6 0,3-8 0,2 3 0,0-2 0,3 6 1,-1 8 1,0 13 0,-1 14 1,-2 14 0,-2 16 1,-4 8-1,2 12 1,-3 6-1,4 4 0,2 0 0,3-1 0,7-4 0,5-8-1,7-6 1,7-10-1,8-11 0,5-8 0,3-9-1,-1-6 0,-2-8 1,-6-7-2,-9-3 1,-10-5-1,-11-1 1,-13-3 0,-7 5 0,-10 4 0,-7 5 1,-3 7 0,-7 13 1,1 10-1,-2 12 1,1 14 0,3 4 0,5 11 0,6 5 0,9 1 0,6 1 0,12-4 0,8-5-1,7-8 1,11-8-1,4-9 0,8-10-1,4-9 0,2-9 0,-5-9-1,0-6 0,-7-8-1,-6-1 1,-11-6 0,-7 0 1,-12 3 0,-7 4 1,-4 9 1,-6 5 0,7 23 0,-18-11 1,18 11 0,-12 32 0,12-2 0,2 2-1,5 6 0,5 1 0,2 2 0,4-4-1,1-2 1,2-5-1,-2-7 0,-1-7-1,-3-7 0,-2-6 0,-13-3-1,18-16 0,-15-5 0,1-4-1,-4-6 0,4-5 1,-2-6-1,5 2 2,2-3 0,4 3 1,7 5 1,0 3 2,7 11-1,-1 7 0,5 14 1,-4 3 0,-1 16-1,-5 4-1,-3 9 0,-6 2 0,-4 4 0,1-1-1,-1-5 0,1-4 1,5-5-1,6-10 0,5-6 0,7-9-1,5-9 1,3-5-1,3-7 0,1-1-1,-7-10 1,-3-1-1,-11-4 1,-5-3-1,-9-2 1,-9 2 1,-8 3 0,-6 5 1,-1 11 0,-3 13 1,5 10 0,0 16 0,7 21 0,3 7 0,7 10 0,4 6-1,9 2 0,4-4-1,4-1 0,5-12-1,-2-11-1,4-9-2,-4-18-2,9 3-6,-21-26-21,8 1-4,-8-15-2,-1-4 3</inkml:trace>
          <inkml:trace contextRef="#ctx0" brushRef="#br0" timeOffset="46453.1248">7463 9112 77,'-21'6'37,"21"-6"-1,13-13-3,17-17-44,19 0-23,14-7-1,11-9-1,6-5-1</inkml:trace>
          <inkml:trace contextRef="#ctx0" brushRef="#br0" timeOffset="41421.875">1452 7693 68,'0'0'33,"13"-24"0,8-6-2,7-12-26,13-1-3,5-11 0,4-5-1,1 0 0,-1 2 0,-11 8-1,-5 8 1,-7 11-2,-8 11 3,-4 19-2,-3 18-1,-2 11 2,3 16-1,-1 11 0,6 11 0,2 9 0,4-1-2,7 0-4,-4-19-17,2 2-9,4-7-2,-5-16 1</inkml:trace>
          <inkml:trace contextRef="#ctx0" brushRef="#br0" timeOffset="41109.375">1848 7515 6,'0'0'28,"-5"-24"-1,5 24 3,0 0-11,0 0-4,-1 44-3,-1-5-3,8 24-3,-6 8-1,3 15-1,-7 7-2,-1 3 1,-4-1-3,-4-12-3,4-6-10,-9-21-18,1-24 0,2-14-2,-4-23 2</inkml:trace>
        </inkml:traceGroup>
        <inkml:traceGroup>
          <inkml:annotationXML>
            <emma:emma xmlns:emma="http://www.w3.org/2003/04/emma" version="1.0">
              <emma:interpretation id="{1C5F44AB-F1E0-4E63-BEA5-0486057856C0}" emma:medium="tactile" emma:mode="ink">
                <msink:context xmlns:msink="http://schemas.microsoft.com/ink/2010/main" type="inkWord" rotatedBoundingBox="12299,15710 18219,15814 18203,16738 12283,16634"/>
              </emma:interpretation>
              <emma:one-of disjunction-type="recognition" id="oneOf19">
                <emma:interpretation id="interp95" emma:lang="en-US" emma:confidence="1">
                  <emma:literal>as</emma:literal>
                </emma:interpretation>
                <emma:interpretation id="interp96" emma:lang="en-US" emma:confidence="0">
                  <emma:literal>As</emma:literal>
                </emma:interpretation>
                <emma:interpretation id="interp97" emma:lang="en-US" emma:confidence="0">
                  <emma:literal>AS</emma:literal>
                </emma:interpretation>
                <emma:interpretation id="interp98" emma:lang="en-US" emma:confidence="0">
                  <emma:literal>A5</emma:literal>
                </emma:interpretation>
                <emma:interpretation id="interp99" emma:lang="en-US" emma:confidence="0">
                  <emma:literal>oes</emma:literal>
                </emma:interpretation>
              </emma:one-of>
            </emma:emma>
          </inkml:annotationXML>
          <inkml:trace contextRef="#ctx0" brushRef="#br0" timeOffset="47203.1248">8816 9014 55,'-2'-29'32,"7"5"-3,-4-12 1,-1-2-28,3 2-1,-1-4-1,-2 1 0,-5 4 1,-2 3-1,-8 6 0,-4 8 0,-8 13 0,-8 12 0,-2 16 0,-3 14 0,-1 14 1,4 12 1,6 6 0,12 7 0,10-4 1,19-1 0,7-17-1,17-4 0,7-20 1,12-11-2,3-19-1,2-11 0,-7-13-1,-5-10 1,-8-8-2,-11-6 2,-12-5 0,-11-1 2,-11 1-1,-5 9 1,-6 9 0,-1 15 0,-2 10 0,7 18 0,2 19 0,7 17 0,4 11-1,7 10 0,7 0 0,8-2-1,4-3-1,3-14-2,12-7-4,-11-30-17,15-9-9,1-18-2,2-15 0,-3-11 0</inkml:trace>
          <inkml:trace contextRef="#ctx0" brushRef="#br0" timeOffset="47546.875">9388 8821 64,'-26'9'35,"-11"5"0,-5 2-1,0 12-23,-3-6-8,12 8 0,2-6-2,11 3 0,13-6-1,14-2 0,13-1-1,9-6 0,12-1 0,5-6 0,4 4-1,-1 0 1,1 3 1,-6 2-1,-8 5 2,-8 4-1,-13 4 1,-12 3 0,-14-2 0,-8 2 1,-16-4-1,-5-3-1,-6-5 0,-3-9 0,5-4-2,4-12-3,17 5-7,-1-14-22,20-7 0,8-5-2,14-5 2</inkml:trace>
          <inkml:trace contextRef="#ctx0" brushRef="#br0" timeOffset="48109.375">9944 9114 25,'14'-18'29,"-7"-8"3,5-4-4,1 12-15,-16-15 1,3 33-3,-10-41-1,10 41-2,-33-26-3,10 22-3,-10 3 0,1 9-1,-5 8 0,2 9-1,-1 14 1,7 3 0,2 11-1,8 2 1,6 3 0,11-2 0,10-3 0,11-7 0,12-11 0,7-9 0,8-11-1,3-14 0,1-9 0,-3-12 0,-4-8 0,-9-9-1,-11-7 1,-9-5 0,-10 3 0,-7 3 1,-7 6 0,-2 11 1,-4 12-1,2 17 1,1 13 0,9 18 0,4 8 0,10 11 0,5 2-2,8-1 0,11-3-3,2-15-2,12 2-12,-8-24-22,10-12 3,-1-16-2,1-11 1</inkml:trace>
          <inkml:trace contextRef="#ctx0" brushRef="#br0" timeOffset="49453.1248">10648 9274 52,'-19'7'33,"19"-7"-2,0 0 0,2-21-24,18 4-4,7-6-4,2-9-3,13 6-3,-7-13-2,9 12 2,-11-8 2,-1 10 3,-5 3 3,-10 0 4,3 19 3,-20 3 2,0 0 2,-8 17-2,8 20 0,-16-5-4,10 18-1,-7-1-1,7 7-1,0-3-2,9 0 1,4-11 0,10-8-1,6-13-1,8-10 0,8-13-1,2-12 1,6-9-1,-3-9 0,-1-3-1,-6-9 0,-5 0 1,-9-4-1,-7 6 1,-9 5 1,-7 5 1,-4 14-1,4 18 2,-21-1 0,8 18 0,4 19 1,2 2 0,5 12-1,4-1-1,5 2 0,8-7 0,11-1 0,5-12-1,6-11-2,9-8-2,0-17-2,13 1-2,-12-22-4,12 6-2,-24-24 1,11 13 1,-24-22 3,0 10 6,-14 1 4,-16-2 6,2 19 2,-17-6 3,23 31 2,-40-14-2,30 33-2,-10-3-3,14 17-2,1 1-2,8 8-1,4 0-1,6 1 1,3-1-1,7-3 0,0-8-1,-1-6-1,3-7 1,-1-11-1,0-7-1,-5-11 0,-2-5-1,-8-14 0,0-1-1,-7-10 1,1-1 0,-8-6 0,4 1 2,1-1 0,4 6 1,8 5 1,4 5 0,8 14 1,1 8 0,6 17 0,0 7 0,1 12 0,-5 10-1,-2 6 0,-4 4 0,-1-2 0,-2-2-1,1-7 0,2-5-2,4-14-1,10 0-6,-8-25-18,14 0-9,-1-10-1,4-4 1</inkml:trace>
          <inkml:trace contextRef="#ctx0" brushRef="#br0" timeOffset="48593.75">10847 9486 44,'15'26'34,"-15"-26"2,6 21 0,-6-5-14,0-16-13,0 0-1,0 0-3,-10-24 0,1 1-2,2-7-1,-5-13 0,-3-9-1,-1-17-1,-1-10 0,3-8 0,3-6-1,10 1 0,8-1-1,12 12 0,5 8-3,13 28 0,-6 6-4,13 39-9,-20 2-9,-1 28-8,-12 10-1,-13 18 2</inkml:trace>
          <inkml:trace contextRef="#ctx0" brushRef="#br0" timeOffset="49937.5">12566 9066 62,'-13'-17'35,"-5"1"0,-4 0-1,22 16-24,-38-30-5,17 23-1,-4-2-2,-2 11 0,-1 3-1,2 8-1,-1 8 0,4 9 1,4 5-2,4 7 2,6 2-1,10 2 0,11 0 0,10-4 1,11-6 0,11-7-1,11-9 0,10-11 0,7-8-2,2-13 0,-1-6-2,-8-17-1,-1-4-2,-20-20 0,-7-5 2,-24-10 1,-8 0 5,-13 5 1,-12 1 3,2 18 2,-13 6 1,13 34 0,-7 10-1,19 24-1,2 13-3,11 18-1,6 5-2,8 9 2,4 1-2,6-1 1,0-6-1,2-6 1,-4-13-3,-2-16 0,1-3-4,-28-25-8,34-7-19,-30-9-5,-4-5 0,-15-9 1</inkml:trace>
          <inkml:trace contextRef="#ctx0" brushRef="#br0" timeOffset="50250">12761 9177 64,'-13'2'35,"13"-2"-2,0 0 1,28-21-27,9 9-4,2-6-2,9-1 0,0-1-2,1-4 0,-2 4-1,-8-3 0,-7 6 0,-10-1-1,-4 6 2,-18 12 1,0 0 2,0 0 1,0 0 0,0 0 0,-3 33 0,3 2 0,-2 3 0,8 9 0,-1 1-1,4 5 0,2-4-1,7 0-1,0-8 0,0-11-3,5 1-8,-23-31-20,30 9-4,-17-18-2,0-6 2</inkml:trace>
          <inkml:trace contextRef="#ctx0" brushRef="#br0" timeOffset="50390.6248">13130 8973 6,'-16'-21'9,"16"21"-8,0 0-1</inkml:trace>
          <inkml:trace contextRef="#ctx0" brushRef="#br0" timeOffset="51156.25">13587 8966 1,'3'-18'26,"-3"18"1,-1-24 4,-19 4-14,7 22-3,-21-9-1,9 21-1,-18-3-4,7 19-1,-6 0-2,10 14-2,2 0 0,14 5 1,7 0-2,17 2 1,8-8-1,19-3-1,6-8 0,16-7 0,2-8-2,1-11 0,4-6 0,-10-11 0,-5-3-1,-14-12-1,-11-3-1,-17-8 2,-11 2 0,-17-5-1,-5 4 1,-7-4-2,8 12-4,-3-9-4,18 21-4,-1-7-7,11 23-1,21-23 1,7 25 7,-6-8 10,5 5 10,2 15 8,-29-14 8,31 16 8,-31-16 1,9 33 0,-24-22-6,18 26-7,-18-14-7,14 15-4,-6-2-1,8 6-1,2-3-2,3-2 0,4-4 0,4-6-1,0-6-1,4-9-1,1-7 1,-3-10-2,4-4 0,-6-10-1,3-1 1,-7-10-1,2 2 0,-8-12 1,4 3-1,-4-7 2,5 1 0,0 3 1,5 3 0,4 9 2,3 6 0,7 17 1,-2 7 1,11 17 1,-4 6 0,4 14 0,-8 0 0,2 8-1,-7-5 0,-2 4 0,-6-7-1,-4-5-2,1-6-4,-13-28-18,19 10-15,-4-19-1,7-8-1,2-13 0</inkml:trace>
        </inkml:traceGroup>
        <inkml:traceGroup>
          <inkml:annotationXML>
            <emma:emma xmlns:emma="http://www.w3.org/2003/04/emma" version="1.0">
              <emma:interpretation id="{17844071-78E7-414B-87BF-A0FE170E18F8}" emma:medium="tactile" emma:mode="ink">
                <msink:context xmlns:msink="http://schemas.microsoft.com/ink/2010/main" type="inkWord" rotatedBoundingBox="18679,15759 22626,15828 22609,16836 18662,16767"/>
              </emma:interpretation>
            </emma:emma>
          </inkml:annotationXML>
          <inkml:trace contextRef="#ctx0" brushRef="#br0" timeOffset="51906.25">15350 9241 35,'-9'-39'30,"-2"18"2,-9-9-1,-2-5-19,-3 12-5,-10-4-1,2 15-1,-11 1-1,4 17 0,-7 3-2,4 15 2,-2 4-1,9 15-1,4 3 0,12 6 1,12 1-1,15 0-1,15-7 0,14-5-1,14-10 1,10-11-2,7-10 1,-2-13-1,-2-8-1,-10-10 0,-10-5 0,-15-10 0,-16-2-1,-18-8 0,-6 5-2,-13-5 0,1 13-1,-5-9-4,13 24-6,-1 4-16,17 14 0,0 0 1,22 19 2</inkml:trace>
          <inkml:trace contextRef="#ctx0" brushRef="#br0" timeOffset="52375">15487 9232 57,'0'0'31,"20"5"-2,15-6-4,-1-17-29,21 4-18,2-4-9,-4-6-1,5 4 1</inkml:trace>
          <inkml:trace contextRef="#ctx0" brushRef="#br0" timeOffset="52218.75">15805 9634 41,'14'23'30,"-14"-23"0,0 0 0,0 0-22,-20-21-1,9 5-1,-5-16 1,6 7-1,-8-13 0,8 6-1,-8-12-1,8 0 0,-6-13-1,4-3 0,-4-12-2,4-2 1,-1-7-1,4 0 0,4 2 0,7 5-2,10 9 1,5 12-1,10 17-1,-1 10-3,16 29-4,-16-3-15,8 27-11,-9 8-1,-7 7 0,-12 4 1</inkml:trace>
          <inkml:trace contextRef="#ctx0" brushRef="#br0" timeOffset="53031.25">16275 9269 59,'21'-12'33,"13"1"-2,4-10 0,1-4-28,9-3-5,4 2 0,-6-6 0,1 7 0,-10-6 0,-6 6 1,-9-2 1,-7 3 2,-4 8 2,-11-2 1,0 18 0,0 0 0,0 0 2,-19 4-2,16 22 0,-4 2-2,8 13 0,-1 7-1,6 6 0,3 3-2,3 1 1,1-4-1,4-4-2,2-6 0,-8-18-6,13 6-12,-24-32-17,27 7 2,-27-7-2,17-30 2</inkml:trace>
          <inkml:trace contextRef="#ctx0" brushRef="#br0" timeOffset="52703.1248">16413 8770 51,'-15'-17'35,"2"4"0,13 13 0,-14-10-20,20 33-8,-3 5-1,12 23-2,-3 5-1,8 15 1,-1 5-3,4 3 1,-3-3-1,1-2-1,0-11-1,-5-12-2,3-3-5,-20-23-21,3-4-8,-2-21-1,-13 9 3</inkml:trace>
          <inkml:trace contextRef="#ctx0" brushRef="#br0" timeOffset="53171.875">16652 9066 11,'0'0'12,"0"0"-9,0 0-3,14-5-21</inkml:trace>
          <inkml:trace contextRef="#ctx0" brushRef="#br0" timeOffset="53953.1249">17000 8959 31,'23'-4'33,"-3"3"2,-7-1 1,0 14-14,-13-12-7,7 23-5,-9-7-3,6 21-1,-4-2-2,6 16 0,-2 0-2,5 8-1,3-5 1,4 1-1,5-6 0,2-6-1,3-10 0,0-14-1,4-6 0,-1-13 0,-1-9-1,-6-10 0,-1-10-1,-9-8 2,0-9-1,-5-5 1,-4-1 0,1-3 1,-1 0 0,5 4 0,2 7 1,5 14 0,-2 12 0,6 18 0,3 15 0,3 16 0,0 10 0,0 13 0,1 5 0,-1 1 0,1-2 1,-1-2-2,-3-12 1,-2-10-1,-4-13 0,-3-11-1,2-13 1,-15 3-1,23-37-1,-12 0 1,1-7-1,-2-4 1,5 1 0,-2 1 0,3 3 1,-1 6 1,0 9-1,-1 14 1,0 12 0,2 13 0,0 12 1,0 12-1,1 7 0,3 6 0,4 1 0,8 6 0,8-7 0,7-6-1,8-9 0,11-10 0,8-9 0,3-12-1,1-11 0,-6-14 0,-7-8-1,-13-10 1,-14-3-1,-21-5 1,-22-1-1,-16 6 2,-20 7 0,-16 13 0,-8 11 1,-3 17 0,3 15 1,10 16-1,15 11 2,24 12-1,19 1 0,27 1-1,20-4-1,13-10-2,20 3-10,-9-26-26,11-11-1,-9-22-2,-6-13 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8:41.2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B8FAE4-C15A-4672-844B-0B8CE9A6EEB6}" emma:medium="tactile" emma:mode="ink">
          <msink:context xmlns:msink="http://schemas.microsoft.com/ink/2010/main" type="writingRegion" rotatedBoundingBox="11150,12566 17842,12292 17911,13979 11220,14254"/>
        </emma:interpretation>
      </emma:emma>
    </inkml:annotationXML>
    <inkml:traceGroup>
      <inkml:annotationXML>
        <emma:emma xmlns:emma="http://www.w3.org/2003/04/emma" version="1.0">
          <emma:interpretation id="{F146B435-B13C-44D0-823C-CEFD9185AB5B}" emma:medium="tactile" emma:mode="ink">
            <msink:context xmlns:msink="http://schemas.microsoft.com/ink/2010/main" type="paragraph" rotatedBoundingBox="11150,12566 17842,12292 17911,13979 11220,14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8DFBBD-26F4-45C3-AE16-78850E2B4904}" emma:medium="tactile" emma:mode="ink">
              <msink:context xmlns:msink="http://schemas.microsoft.com/ink/2010/main" type="line" rotatedBoundingBox="11150,12566 17842,12292 17911,13979 11220,14254"/>
            </emma:interpretation>
          </emma:emma>
        </inkml:annotationXML>
        <inkml:traceGroup>
          <inkml:annotationXML>
            <emma:emma xmlns:emma="http://www.w3.org/2003/04/emma" version="1.0">
              <emma:interpretation id="{FC55540C-01BA-4FA2-B1EF-736D8CC7826D}" emma:medium="tactile" emma:mode="ink">
                <msink:context xmlns:msink="http://schemas.microsoft.com/ink/2010/main" type="inkWord" rotatedBoundingBox="11150,12566 17842,12292 17911,13979 11220,14254"/>
              </emma:interpretation>
              <emma:one-of disjunction-type="recognition" id="oneOf0">
                <emma:interpretation id="interp0" emma:lang="en-US" emma:confidence="0">
                  <emma:literal>If-air)</emma:literal>
                </emma:interpretation>
                <emma:interpretation id="interp1" emma:lang="en-US" emma:confidence="0">
                  <emma:literal>It-Ritalin)</emma:literal>
                </emma:interpretation>
                <emma:interpretation id="interp2" emma:lang="en-US" emma:confidence="0">
                  <emma:literal>If-Rican)</emma:literal>
                </emma:interpretation>
                <emma:interpretation id="interp3" emma:lang="en-US" emma:confidence="0">
                  <emma:literal>If-Ritalin)</emma:literal>
                </emma:interpretation>
                <emma:interpretation id="interp4" emma:lang="en-US" emma:confidence="0">
                  <emma:literal>If-attar)</emma:literal>
                </emma:interpretation>
              </emma:one-of>
            </emma:emma>
          </inkml:annotationXML>
          <inkml:trace contextRef="#ctx0" brushRef="#br0">-8 84 13,'0'0'27,"0"0"0,0 0 3,0 0-8,-13-7-5,13 7-2,0 0-4,21 5 0,-21-5-2,20-3-2,-20 3-2,36-5-1,-10-1-2,11 6 0,8-7-1,8 4 0,6-6 1,9 2-2,2-2 1,3 0-1,-3 0 1,-3 1-1,-5 2 0,-8 5 0,-8 1-1,-9 1 1,-7 8-1,-10-2-1,-5 7-1,-15-14-2,9 30-4,-9-30-12,-16 16-13,2-7 0,0 0-2,-7-2 3</inkml:trace>
          <inkml:trace contextRef="#ctx0" brushRef="#br0" timeOffset="328.125">479 58 40,'-10'-18'31,"10"18"0,0 0 1,9-18-15,6 33-8,-15-15 1,26 44-6,-13-11 1,7 18-2,-7 2 1,5 14-1,-7 0 0,3 11-2,-8-4 0,1 1 1,-4-4-1,3-8 0,-3-5-2,-2-13 0,7-3-4,-8-23-3,14 4-12,-14-23-15,14-9 1,-7-14-2,2-10 2</inkml:trace>
          <inkml:trace contextRef="#ctx0" brushRef="#br0" timeOffset="859.375">1313 527 74,'-5'21'34,"11"-4"-2,-6-17 2,28 16-33,-1-16-5,16 5-18,-1-6-10,1-10 0,0-1-2,-5-9 1</inkml:trace>
          <inkml:trace contextRef="#ctx0" brushRef="#br0" timeOffset="656.25">1354 267 55,'0'0'36,"-15"0"-3,15 0 1,17-10-16,3-2-13,17 3-2,3 0-2,6-2-2,5 8-1,-6-8-4,8 20-8,-22-4-15,-3 1-5,-11 4 0,-17-10 1</inkml:trace>
          <inkml:trace contextRef="#ctx0" brushRef="#br0" timeOffset="1218.75">2082 59 23,'0'0'24,"0"0"-1,-9-21 1,9 21-21,0 0-2,0 0-1,0 0-3,0 0-3,0 0-4,0 0-4,0 0-4,-15 9-3,15-9-1</inkml:trace>
          <inkml:trace contextRef="#ctx0" brushRef="#br0" timeOffset="7625">2198 24 40,'0'0'30,"-6"-17"3,6 17-2,15-7-17,-14-11-3,16 13-2,-10-17-1,12 12-2,-6-13 0,10 7-2,-9-7 0,7 6-2,-3-3 1,2 6-2,-2 4 0,4 2 0,-3 7-1,2 8 1,1 5-1,2 8 1,-2 6-1,0 7 1,-4 6 0,-2 12 0,-10 4 0,-2 3-2,-7 2 2,-5 3-1,-9 3 1,-3-3-2,-5 1 1,-5-13-1,2-2 1,-2-1 0,-2-6 0,3-9 0,0-3 0,3-7 0,4-5-1,3-4 1,2-3 0,4-8 0,13-3-1,-15 0 1,15 0 0,0 0-1,0 0 1,18-21 0,1 10-1,6 1 1,8-1 1,7 1-1,4-1 1,6 6 0,3 1 0,3 8 0,-3 3 0,0 7-1,-7 2 1,-6 1 0,-6 5-1,-7-1 0,-10 0-1,-17-21 0,18 32-2,-18-32-3,0 17-12,0-17-20,-18-10 1,8-8-1,4-3 2</inkml:trace>
          <inkml:trace contextRef="#ctx0" brushRef="#br0" timeOffset="8000">2837 116 83,'0'0'37,"0"0"0,0 0-1,26-25-31,13 18 0,1-3-4,7 1 0,2 0-1,-2 4 0,-3-1-1,-7 5-1,-9 2 2,-9 1-3,-3 9-1,-16-11-5,12 23-7,-12-23-20,-19 28 1,4-18-2,-1 3 3</inkml:trace>
          <inkml:trace contextRef="#ctx0" brushRef="#br0" timeOffset="8296.8748">2844 146 77,'-1'23'37,"4"7"-3,0 3 4,9 15-32,-10-6-1,12 20 0,-10-8-3,7 6 0,-4 0-1,0-2-1,-1-5 0,-1-10-1,2-8-1,-3-18 0,5 3-3,-9-20-6,22-16-19,-8-9-6,0-8-1,3-9 1</inkml:trace>
          <inkml:trace contextRef="#ctx0" brushRef="#br0" timeOffset="9015.625">3107 185 63,'-6'-18'35,"6"18"1,0 0 0,0 0-22,-3 30-7,3-30-2,12 48-1,-5-20-1,8 16 0,-5-5-1,7 6 0,-6 1 0,1 0 0,-3-4-1,1 2 0,-2-7 0,-1-1-1,-1-6 1,0-6-1,-2-4 1,1-3-1,-5-17 0,7 23 0,-7-23 1,0 0-1,0 0 0,0 0 1,0 0 0,9 16 0,-9-16 0,0 0 1,0 0-1,0 0 1,0 0 0,0 0 0,-9-18-1,9 18 1,0 0 0,0 0-1,-15-19 0,15 19 0,-13-12 0,13 12 0,-13-13 0,13 13 0,-13-8-1,13 8 1,0 0-1,0 0 1,0 0-1,0 0 0,13 0 1,-13 0-1,20 8 0,-20-8 0,23 9 0,-23-9 0,19 11 0,-19-11 0,13 12 0,-13-12 1,4 16-1,-4-16 0,-2 16 0,2-16 0,0 0 0,-14 21 0,14-21 0,0 0 0,0 0 0,-14 11 0,14-11 0,0 0 0,0 0-1,-15 7 1,15-7-1,0 0-1,-14 5 0,14-5-2,0 0-1,-13-12-5,26 17-23,-13-5-9,15-23 1,-6 2-1</inkml:trace>
          <inkml:trace contextRef="#ctx0" brushRef="#br0" timeOffset="9468.75">4075-415 53,'0'0'35,"-12"-19"0,12 19-1,-28 19-19,4-6-6,11 24-2,-11 2-3,7 19 1,-8 5-1,5 22 0,-2 6 0,6 12-2,-2 6 1,4 5-2,2 1 2,6 0-2,6-8-1,4-12-1,8-14 1,4-16-2,12-15-1,0-29-4,17-3-18,-8-31-14,2-13 1,-3-22-1,-2-8 2</inkml:trace>
          <inkml:trace contextRef="#ctx0" brushRef="#br0" timeOffset="10000">4368-238 81,'-10'-18'37,"10"18"1,-18-16-1,18 16-29,0 0-3,6 37-2,0-9-1,4 11-1,2 5 1,-1 7 0,-1 0 0,-1 2-1,-2-3 0,-1-8-1,-3-7 1,1-8-1,-2-10-1,-2-17-1,0 0 1,0 0 0,3-35-2,-6 1 2,3-8-2,-3-12 2,3-10-1,-3-8 1,4-2-1,2 2 1,5-1 1,5 6 1,6 9 0,8 18 0,4 15 0,7 18 1,1 16-1,3 15 0,0 15 0,-3 12 0,-3 6 0,-4 6 0,-4-1-1,-4 0 1,-5-6-1,0-7 1,-7-8 0,-4-11-2,0-7-2,-8-23-5,0 0-19,0 0-12,-14-20 2,-9-6-3</inkml:trace>
          <inkml:trace contextRef="#ctx0" brushRef="#br0" timeOffset="10187.5">4525-113 78,'0'0'38,"-15"14"-3,15-14 2,22-12-32,8 3-4,8-2-4,-3-14-10,17 10-20,-9-5-2,-2 1-2,-7-1 1</inkml:trace>
          <inkml:trace contextRef="#ctx0" brushRef="#br0" timeOffset="10531.25">5305-610 56,'-1'-23'36,"-5"7"-1,6 16 1,0 0-20,0 0-6,-9 35-4,3 6-1,6 20-2,-4 12-1,4 13 1,-8 6 0,4 12 0,-6-2-1,2 2-1,-4-7 1,2-2-2,0-10 2,1-6-3,3-7 1,2-12-2,1-4 0,-2-15-1,7-2-3,-2-39-8,1 19-21,-1-19-3,5-33 0,-3-10 1</inkml:trace>
          <inkml:trace contextRef="#ctx0" brushRef="#br0" timeOffset="11640.625">6055-778 67,'-3'-26'36,"3"26"-1,13-9 2,-13 9-29,44 53-1,-14-5-1,14 22-1,2 9 0,11 17-1,1 6-2,4 7 2,-5 4-2,1 1 0,-6-3-1,-8-3 0,-9-4 0,-8-9-1,-11-5 0,-9-7-1,-5-9-1,-11-14-2,5 5-13,-16-26-22,7-13 0,-3-19-1,3-14 2</inkml:trace>
          <inkml:trace contextRef="#ctx0" brushRef="#br0" timeOffset="43125">5605 172 12,'0'0'25,"-6"-16"-2,6 16-3,0-21-2,0 21-1,6-19-3,-6 19 0,0 0-4,22-4 0,-22 4-2,0 0-2,12 23-1,-2 4-2,-6-6 1,7 12-2,-4-1 0,5 9-1,0-4 1,1 8-1,0-2 1,2-1-1,0 0 0,3-5 0,-1-3 0,4-4 0,-2-6-1,0-2 1,-1-8-1,0-2 1,-2-8-1,0 1 1,-16-5-1,19-5 0,-19 5 1,15-13-1,-15 13 0,10-28 0,-5 9 0,-2-4 0,0-5 0,0-6 0,0-6 0,1-10 0,0-3 0,1-5 1,1-2-1,0 2 0,1 0 0,0 3 1,1 8-2,-1 8 1,-2 11-1,1 7 1,-6 21-1,4-20 0,-4 20-1,0 0-2,0 28-8,0-28-24,-10 22 0,10-22-2,0 0 2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9:49.6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AC5547-BBE2-4337-AC16-DF70E3A7E4B2}" emma:medium="tactile" emma:mode="ink">
          <msink:context xmlns:msink="http://schemas.microsoft.com/ink/2010/main" type="writingRegion" rotatedBoundingBox="2792,4963 24565,5190 24491,12250 2719,12023"/>
        </emma:interpretation>
      </emma:emma>
    </inkml:annotationXML>
    <inkml:traceGroup>
      <inkml:annotationXML>
        <emma:emma xmlns:emma="http://www.w3.org/2003/04/emma" version="1.0">
          <emma:interpretation id="{0E1121C6-1B39-4A67-84AA-C03816DD04A1}" emma:medium="tactile" emma:mode="ink">
            <msink:context xmlns:msink="http://schemas.microsoft.com/ink/2010/main" type="paragraph" rotatedBoundingBox="2879,4643 6937,5531 6653,6831 2595,5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547B93-A9D4-4938-9F8F-54970E09EC91}" emma:medium="tactile" emma:mode="ink">
              <msink:context xmlns:msink="http://schemas.microsoft.com/ink/2010/main" type="line" rotatedBoundingBox="2879,4643 6937,5531 6653,6831 2595,5944"/>
            </emma:interpretation>
          </emma:emma>
        </inkml:annotationXML>
        <inkml:traceGroup>
          <inkml:annotationXML>
            <emma:emma xmlns:emma="http://www.w3.org/2003/04/emma" version="1.0">
              <emma:interpretation id="{1111AA71-2C61-4C7D-924E-FD0BAA79BCB4}" emma:medium="tactile" emma:mode="ink">
                <msink:context xmlns:msink="http://schemas.microsoft.com/ink/2010/main" type="inkWord" rotatedBoundingBox="2879,4643 6937,5531 6653,6831 2595,5944">
                  <msink:destinationLink direction="to" ref="{487799C7-B4F9-4A32-B864-4F1F47187AEE}"/>
                </msink:context>
              </emma:interpretation>
              <emma:one-of disjunction-type="recognition" id="oneOf0">
                <emma:interpretation id="interp0" emma:lang="en-US" emma:confidence="0">
                  <emma:literal>Ft</emma:literal>
                </emma:interpretation>
                <emma:interpretation id="interp1" emma:lang="en-US" emma:confidence="0">
                  <emma:literal>Fat</emma:literal>
                </emma:interpretation>
                <emma:interpretation id="interp2" emma:lang="en-US" emma:confidence="0">
                  <emma:literal>Flt</emma:literal>
                </emma:interpretation>
                <emma:interpretation id="interp3" emma:lang="en-US" emma:confidence="0">
                  <emma:literal>Firth</emma:literal>
                </emma:interpretation>
                <emma:interpretation id="interp4" emma:lang="en-US" emma:confidence="0">
                  <emma:literal>Fata</emma:literal>
                </emma:interpretation>
              </emma:one-of>
            </emma:emma>
          </inkml:annotationXML>
          <inkml:trace contextRef="#ctx0" brushRef="#br0">79 226 18,'0'0'26,"-23"-24"0,8 4-2,15 20-3,-21-37-3,21 37-2,-13-31-1,13 31-2,-6-25-2,6 25-3,-2-18-1,2 18-2,0 0 0,33-12-2,-6 5 0,14 3-1,12-3 1,15 2-1,16-2-1,13 2 0,7-2 1,2 1-2,3 1 0,-7 2 0,-6 3-2,-15-2 0,-13 7-2,-23-1-1,-8 17-6,-37-21-15,5 24-12,-29-4 0,-8 3-1,-14-2 2</inkml:trace>
          <inkml:trace contextRef="#ctx0" brushRef="#br0" timeOffset="265.625">596 124 85,'-15'11'37,"7"12"0,-2 3 1,12 20-30,-2 3-3,10 16-1,-1 6 0,7 12-2,3 5 0,-1 2 0,-2-2-1,-1-7 0,-5-3-1,-2-11-1,-1-4-2,-7-19-3,10 4-16,-10-25-16,0-23 0,0 0 0,11-20 0</inkml:trace>
          <inkml:trace contextRef="#ctx0" brushRef="#br0" timeOffset="515.625">1283 549 95,'-13'7'37,"13"-7"2,13 0-2,15-11-32,16 4-1,12-3-2,11-3-1,7 5-3,2-5-2,1 13-7,-24-7-24,-1 5 0,-17 1-3,-14 2 2</inkml:trace>
          <inkml:trace contextRef="#ctx0" brushRef="#br0" timeOffset="703.125">1450 917 95,'-11'41'37,"9"-11"2,13-7-2,11-16-30,12-4-5,17 3-7,-6-17-29,20-1-3,-1-10 0,4-9-2</inkml:trace>
          <inkml:trace contextRef="#ctx0" brushRef="#br0" timeOffset="1453.125">2531 619 69,'-28'-10'36,"5"-4"-2,5-6 0,21 3-21,-11-24-6,28 9-2,-1-10-2,15 3-2,7 1-1,5 1 0,0 7 1,1 7-2,-4 12 2,-2 9-1,-3 13 0,-5 14 1,-8 10 1,-5 13-1,-5 6 1,-7 11 0,-8 6-1,-5 3 1,-10 2 0,-4-2-1,-4-2-1,-4-5 1,-4-4-1,2-10 1,-2-5-1,1-8 0,4-6-1,2-9 1,6-8-1,3-6 1,15-11-1,-16 14 0,16-14 0,0 0 1,27-2-1,-5-1 1,10-1 0,10 2 1,6 2 0,11 4-1,3-1 1,5 6 0,-1 2-1,-4 1 1,-4 2-1,-13-2-1,-5 1 0,-13-6-1,-8 2-3,-19-9-9,0 0-23,-10-22 1,-7 7 0,-3-10-2</inkml:trace>
          <inkml:trace contextRef="#ctx0" brushRef="#br0" timeOffset="1734.375">3325 646 94,'-22'9'37,"22"-9"-1,0 0 1,49-9-32,-15 0-2,11 6-2,2-5 0,11 1-1,4 2-1,-7 0-1,-4 7-3,-12-13-4,8 18-9,-22-10-17,-2 1-1,-23 2-1,17-7 2</inkml:trace>
          <inkml:trace contextRef="#ctx0" brushRef="#br0" timeOffset="2000">3595 619 82,'-18'7'38,"18"-7"-3,-25 29 3,24 2-28,-10-2-2,16 15-3,-7 7-2,10 14-1,4 2 0,1 3 0,3 1-1,3-8 0,0-6-1,-1-10 0,1-8-2,-2-16 0,0-7-2,-17-16-5,28-5-12,-23-15-18,1-10 2,-6-16-1,0-8 1</inkml:trace>
          <inkml:trace contextRef="#ctx0" brushRef="#br0" timeOffset="2218.75">3707 766 60,'0'0'37,"3"-16"0,-3 16 1,10 25-12,8 15-14,-9-1-4,12 19-3,-7 2-1,11 10-2,-1-4 0,-2-1-1,3-7-1,-4-7-1,-2-7-1,-4-16-1,1 1-4,-16-29-24,0 0-8,15-6 0,-9-13 0</inkml:trace>
        </inkml:traceGroup>
      </inkml:traceGroup>
    </inkml:traceGroup>
    <inkml:traceGroup>
      <inkml:annotationXML>
        <emma:emma xmlns:emma="http://www.w3.org/2003/04/emma" version="1.0">
          <emma:interpretation id="{8E5A1D1D-B003-45DE-B971-D498AC5A4F90}" emma:medium="tactile" emma:mode="ink">
            <msink:context xmlns:msink="http://schemas.microsoft.com/ink/2010/main" type="paragraph" rotatedBoundingBox="4431,8251 24531,8444 24516,9964 4417,97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08962D-01D4-4AA2-BEA1-608303848910}" emma:medium="tactile" emma:mode="ink">
              <msink:context xmlns:msink="http://schemas.microsoft.com/ink/2010/main" type="inkBullet" rotatedBoundingBox="4427,8709 5380,8718 5372,9496 4419,9487"/>
            </emma:interpretation>
            <emma:one-of disjunction-type="recognition" id="oneOf1">
              <emma:interpretation id="interp5" emma:lang="en-US" emma:confidence="0">
                <emma:literal>→</emma:literal>
              </emma:interpretation>
            </emma:one-of>
          </emma:emma>
        </inkml:annotationXML>
        <inkml:trace contextRef="#ctx0" brushRef="#br0" timeOffset="5906.25">1724 4185 64,'-29'2'37,"2"-1"-1,5 1 1,6-18-24,16 16-4,18 6-4,12-3-1,12-3-2,14 2-1,10-4 0,8-1-1,4-3-1,-4-3-2,1 9-6,-22-15-17,2 9-12,-18-3 2,-12-3-2</inkml:trace>
        <inkml:trace contextRef="#ctx0" brushRef="#br0" timeOffset="6218.75">1926 3741 83,'-23'-2'36,"23"2"0,0 0 0,10 18-30,23-4-2,20 9-3,15 1 1,10 8-2,7 3 2,2 4-3,-6 5 2,-10 4-1,-13-1 0,-20 6 1,-20 2-1,-20-1 0,-14 3-1,-15-3 1,-7-1-2,-9-12-3,7 6-6,-12-20-23,15-11-2,9-15-1,11-22 0</inkml:trace>
      </inkml:traceGroup>
      <inkml:traceGroup>
        <inkml:annotationXML>
          <emma:emma xmlns:emma="http://www.w3.org/2003/04/emma" version="1.0">
            <emma:interpretation id="{DFCBB156-73DA-4579-B94F-E0C3798B6364}" emma:medium="tactile" emma:mode="ink">
              <msink:context xmlns:msink="http://schemas.microsoft.com/ink/2010/main" type="line" rotatedBoundingBox="5824,8265 24531,8444 24516,9964 5809,9785"/>
            </emma:interpretation>
          </emma:emma>
        </inkml:annotationXML>
        <inkml:traceGroup>
          <inkml:annotationXML>
            <emma:emma xmlns:emma="http://www.w3.org/2003/04/emma" version="1.0">
              <emma:interpretation id="{0A31EC57-259E-4C4C-AEAF-5AF4ABB018AD}" emma:medium="tactile" emma:mode="ink">
                <msink:context xmlns:msink="http://schemas.microsoft.com/ink/2010/main" type="inkWord" rotatedBoundingBox="5821,8532 11886,8590 11875,9694 5810,9635"/>
              </emma:interpretation>
              <emma:one-of disjunction-type="recognition" id="oneOf2">
                <emma:interpretation id="interp6" emma:lang="en-US" emma:confidence="1">
                  <emma:literal>different</emma:literal>
                </emma:interpretation>
                <emma:interpretation id="interp7" emma:lang="en-US" emma:confidence="0">
                  <emma:literal>diffuser</emma:literal>
                </emma:interpretation>
                <emma:interpretation id="interp8" emma:lang="en-US" emma:confidence="0">
                  <emma:literal>differed</emma:literal>
                </emma:interpretation>
                <emma:interpretation id="interp9" emma:lang="en-US" emma:confidence="0">
                  <emma:literal>differen</emma:literal>
                </emma:interpretation>
                <emma:interpretation id="interp10" emma:lang="en-US" emma:confidence="0">
                  <emma:literal>diffusen</emma:literal>
                </emma:interpretation>
              </emma:one-of>
            </emma:emma>
          </inkml:annotationXML>
          <inkml:trace contextRef="#ctx0" brushRef="#br0" timeOffset="7484.375">3607 4402 60,'0'0'35,"9"-18"0,-9 18-1,0-34-22,0 34-2,6-45-4,-5 18-2,-8-8-1,-1 1-1,-9-3-1,-6 2 0,-10 0-1,-9 7 0,-6 8 1,-7 10-1,-4 10 0,0 12 0,-2 13 0,7 14 1,5 10-1,9 13 0,12 5 1,12 5 0,12-2-1,15-4 1,16-12 0,16-15-1,14-18 0,13-24-1,6-20 0,3-21-2,0-9 0,-12-19-2,-4-3 0,-22-13 0,-8 4 0,-23-13 1,-5 9 0,-14 1 3,-6 8 1,0 14 4,-2 7-1,3 22 3,-1 12-2,15 24 1,-11 31 2,15 14-4,-1 9 2,7 15-4,1 7 3,5 8-3,2-4 1,4-3-2,1-10-1,1-16-1,5-1-5,-11-36-14,15-7-17,-7-21 1,2-11-2,-4-17 2</inkml:trace>
          <inkml:trace contextRef="#ctx0" brushRef="#br0" timeOffset="7656.25">3986 4000 54,'-1'39'36,"-2"15"-1,0 10 0,1-4-12,11 12-16,0-5-7,3-18-7,16 0-24,-5-17-3,1-23-2,-2-20 0</inkml:trace>
          <inkml:trace contextRef="#ctx0" brushRef="#br0" timeOffset="8078.125">4665 4396 62,'0'36'37,"-5"-6"-1,-5-4 1,10 6-22,-15-27-5,15-5-3,-18 7-2,18-7-2,-25-42-1,9-1-1,-9-15 0,-7-12-1,-5-11 1,-6-11 0,2-1-2,4 1 1,6 6-2,12 10 3,17 9-3,20 14 2,19 12-2,19 19 1,16 13 0,5 7-3,10 25-9,-12-4-21,-1 17-2,-18 2-1,-16 6 0</inkml:trace>
          <inkml:trace contextRef="#ctx0" brushRef="#br0" timeOffset="8218.75">4536 4195 83,'-25'20'37,"25"-20"-2,0 0-1,18 0-37,25-16-27,5 0-3,4-5-2,7 0-1</inkml:trace>
          <inkml:trace contextRef="#ctx0" brushRef="#br0" timeOffset="10078.125">5056 4264 79,'-36'37'37,"14"-12"-1,22-25 1,0 0-30,37 3-2,7-26-3,14-3-2,14-4-2,5-9-1,7 2 0,-6-7-1,-1 7 1,-14 0 1,-10 7 1,-14 2 0,-16 5 2,-12 7 1,-11 16 1,-24-9-1,-8 15 1,-4 11 0,-7 6-1,-1 14 0,0 6 0,7 8 1,6 3-1,15 4 0,11-5 0,20 0 1,12-14-2,15-7 0,15-16 0,7-15-2,10-9-2,-4-17-2,6-2 0,-11-18 0,-1-1 0,-16-11 0,-8 4 3,-13 2 2,-14 2 2,-3 12 2,-17 0 2,7 37-1,-25-23 1,25 23 0,-24 32-2,20 3-1,2 7-1,10 11 0,6 7-1,9 4-1,3-3 1,7-1-1,-1-9 0,-1-8 0,-3-17 0,-6-14 0,-6-17-1,-7-18 0,-6-12 0,-9-13 0,-2-6 1,-7-10-1,1 3 0,4 2 0,0 7 1,10 7 0,7 8-1,8 11 1,9 12-1,7 10 0,7 10 0,3 6 0,8 9 0,-3 6 1,1 3 0,3 1 0,-1-1 0,-1-2 1,-2-8 0,1-4 0,-4-13-1,0-8 0,-5-9 0,-5-9 0,-4-5-1,-8-7 0,-3-1 0,-11-4 0,-6 6 0,-9 3-1,-10 9 1,-12 8 1,-5 12-1,-11 15 2,-4 12-1,3 13 2,0 12-1,8 10 1,11 3 0,16 9 1,18-7-1,21-1 0,16-11-1,17-11 0,18-14-2,11-14-1,10-10-1,-2-22 0,-2-6 0,-13-17-1,-7-7 1,-19-10 1,-17-2 2,-19 4 2,-18 0 0,-8 13 1,-15 8 1,1 16 0,-7 13 0,7 20-1,2 13-1,9 13 0,9 8 0,7 10-1,11 0-1,6 1 1,7-5 0,6-6-1,1-9-1,0-15 0,-4-11 0,-4-19-1,-4-11 0,-8-17-1,-5-6 1,-10-17 0,-3-3 0,-9-3 0,0-1 1,4 3 1,0 6 0,5 9 0,8 11 1,6 14 0,11 10 0,11 15 0,8 10 0,3 12 0,5 8 1,0 10 0,-2 2-1,-2 3 0,-5-1 1,-3-4-1,-6-9 0,-2-10-1,-1-17-1,0-9 1,2-12-2,-1-17 1,7-8-1,-2-17-1,4-5 1,-4-14 0,0 0-1,-8-2 3,-7 6-2,-8 10 3,-12 10-1,-6 19 3,-14 15-1,1 23 2,-4 18 0,5 17-1,4 9 0,15 14 0,12 4 0,14 8-1,14 3-1,12 1 0,7-11 0,7-6-1,3-10-2,-7-17-1,1-7-3,-23-35-13,6-2-21,-27-21-2,-12-7 1,-18-15-1</inkml:trace>
          <inkml:trace contextRef="#ctx0" brushRef="#br0" timeOffset="8546.8748">5262 4553 69,'-4'44'37,"-2"-9"-2,0-6 2,-12-22-27,17 9-3,1-16-2,-13-16-2,4-12-1,1-15-1,-2-17 0,-3-12-1,-4-14 1,1-6-1,-1-10 0,2 1 1,6 3-2,7 10 1,10 8-1,8 10 1,12 12-1,10 10 1,11 16-3,1 9-1,6 22-5,-13-3-23,-2 18-3,-5 7-2,-11 8 1</inkml:trace>
          <inkml:trace contextRef="#ctx0" brushRef="#br0" timeOffset="10234.3748">8363 4019 94,'0'0'37,"0"0"-2,52 2-8,3-7-57,17-9-5,11-6 0,4-10-4</inkml:trace>
        </inkml:traceGroup>
        <inkml:traceGroup>
          <inkml:annotationXML>
            <emma:emma xmlns:emma="http://www.w3.org/2003/04/emma" version="1.0">
              <emma:interpretation id="{2F45C959-EFB3-4B49-A0D7-C5E4566567BE}" emma:medium="tactile" emma:mode="ink">
                <msink:context xmlns:msink="http://schemas.microsoft.com/ink/2010/main" type="inkWord" rotatedBoundingBox="12475,8785 16483,9009 16450,9603 12442,9378"/>
              </emma:interpretation>
              <emma:one-of disjunction-type="recognition" id="oneOf3">
                <emma:interpretation id="interp11" emma:lang="en-US" emma:confidence="0">
                  <emma:literal>messes-what</emma:literal>
                </emma:interpretation>
                <emma:interpretation id="interp12" emma:lang="en-US" emma:confidence="0">
                  <emma:literal>messes. what</emma:literal>
                </emma:interpretation>
                <emma:interpretation id="interp13" emma:lang="en-US" emma:confidence="0">
                  <emma:literal>masses. what</emma:literal>
                </emma:interpretation>
                <emma:interpretation id="interp14" emma:lang="en-US" emma:confidence="0">
                  <emma:literal>masses-what</emma:literal>
                </emma:interpretation>
                <emma:interpretation id="interp15" emma:lang="en-US" emma:confidence="0">
                  <emma:literal>messes what</emma:literal>
                </emma:interpretation>
              </emma:one-of>
            </emma:emma>
          </inkml:annotationXML>
          <inkml:trace contextRef="#ctx0" brushRef="#br0" timeOffset="11609.3748">9716 4016 48,'-10'-39'35,"0"2"3,7 7-1,-11-4-17,14 34-4,0 0-5,21 7-4,-15 16-2,7 18-1,-2 10-2,3 7 1,1 7-2,1 2 0,-1-3 0,1-6 0,-1-10-2,1-13 1,1-16 0,-3-14-1,1-13 0,-3-17 0,-2-12-1,-2-14 1,-4-11 0,-2-8 0,-4 1 0,1 2 0,-1 2 1,4 8 1,2 12-1,3 18 0,11 20 1,7 16-1,6 17 1,7 17-1,4 15 0,4 10 1,1 8-1,1-2 0,-3-1 0,-5-8 0,-8-12 0,-4-11 0,-6-19 0,-7-16-1,-15-7 0,13-37 0,-13-4 0,-1-13 0,-1-10 0,1-8-1,4 2 2,1 1-1,11 5 0,1 15 1,5 15 0,2 19 1,2 16 0,3 22 0,-1 13 0,0 18 0,-7 13 1,5 5-2,-1 1 1,3-3 0,3-6-1,3-13-1,2-14 0,1-23-2,8-7-2,-10-34-6,18 10-9,-23-31-10,15 11-1,-13-21 5,17 21 7,-22-12 8,7 12 8,-4 7 7,-16-6 11,12 17 11,-19-9 2,-6 28-4,-1-44-6,1 44-7,-25-34-5,3 22-2,-14-2-1,-7 9-1,-8 5-1,-2 8 0,-6 8 1,4 13 0,3 8-1,11 10 2,13 8-2,22 8 2,20-1-2,21 3 1,18-7-1,15-8-1,12-12 0,5-13 0,1-16-1,-8-16 0,-12-14 0,-17-13 0,-12-8 0,-16-13-1,-14-1 1,-10-1 1,-10 5 0,-7 9 0,1 13 1,-1 11 0,2 14 0,5 19 0,5 14 1,10 11-1,8 8 0,8 8 0,7 0 0,6-1-1,7-6 0,5-9-1,7-9-2,-4-22-2,11 1-8,-17-34-16,12-1-11,-5-18 1,-1-5 0</inkml:trace>
          <inkml:trace contextRef="#ctx0" brushRef="#br0" timeOffset="11921.8748">11960 4016 60,'-17'-16'36,"-11"12"0,-9 4-1,4 16-19,-20-7-8,10 10-4,-2 1-3,6 1 0,8 2 0,12-2-1,16-2 1,15-1-1,18-2 1,17 0-1,12-4 1,12 6 0,4-4-1,2 7 1,-5 2 0,-9 5 0,-13 2 0,-14 2 0,-21 1 0,-17 1 0,-17-4 0,-12-2 0,-10-7-1,-7-9-1,1-3 0,2-18-4,19 9-7,-2-26-21,30-4-4,13-9-2,19-7 1</inkml:trace>
          <inkml:trace contextRef="#ctx0" brushRef="#br0" timeOffset="12281.25">12531 4051 74,'18'-11'38,"-18"11"-1,0 0 1,-19 0-26,-21 2-7,-1 7-2,-9 3-3,-1 4 1,4 2-1,6-1 0,10 3 0,13-1 0,17-3 0,20 2 1,15-3-1,13 1 0,11 2 1,10-4-1,4 2 1,-1 5-1,-6 4 0,-14 3 0,-14 2 1,-15 0 0,-17 0-1,-19 3 0,-15-1 1,-11-9-1,-4-4 0,-6-10-1,2-4-1,6-13-1,14 2-5,-3-27-15,25 1-16,7-5 2,14-2-2,8-1 2</inkml:trace>
          <inkml:trace contextRef="#ctx0" brushRef="#br0" timeOffset="12640.625">12767 4321 83,'0'0'40,"27"22"-1,-6-20 0,20 5-30,-7-12-4,12-2-2,2-9-3,3-9-2,-3-3 0,-9-7 0,-7-2-1,-13-4 1,-6 3-1,-13-1 1,-7 9 1,-11 7 1,-7 11 0,-7 12 1,-5 10 0,-1 15 1,-2 8 0,6 15 0,1 5 0,11 7 1,9 1-1,16-1 0,12-7-1,11-10 0,14-14-2,7-18-1,15-6-5,-7-33-9,16 5-19,-12-19-4,-2-2 0,-8-9 1</inkml:trace>
          <inkml:trace contextRef="#ctx0" brushRef="#br0" timeOffset="12921.8748">13473 4070 55,'-30'-7'36,"-8"7"0,-2 4-1,-12-4-19,21 19-6,-6-8-5,17 3-3,20-14-1,-3 26-1,25-15 0,15-1 1,12 1 0,11 0 1,2 1-1,4 7 1,-8-1 0,-8 8 0,-17 3 0,-17 6 0,-19 0-1,-16 4 0,-14-6 0,-11-1 0,-6-6 0,-2-8-1,5-9-1,4-16-2,23 7-16,-3-28-20,19-9 0,8-16-1,17-16 1</inkml:trace>
        </inkml:traceGroup>
        <inkml:traceGroup>
          <inkml:annotationXML>
            <emma:emma xmlns:emma="http://www.w3.org/2003/04/emma" version="1.0">
              <emma:interpretation id="{F8607F44-746B-4710-B7D5-B144B8665F6E}" emma:medium="tactile" emma:mode="ink">
                <msink:context xmlns:msink="http://schemas.microsoft.com/ink/2010/main" type="inkWord" rotatedBoundingBox="17014,8859 19827,8886 19821,9530 17008,9503"/>
              </emma:interpretation>
            </emma:emma>
          </inkml:annotationXML>
          <inkml:trace contextRef="#ctx0" brushRef="#br0" timeOffset="13609.3749">14218 4294 52,'13'21'34,"6"-19"-2,17 9-5,-4-4-38,6-16-16,17 5-5,-11-8-1</inkml:trace>
          <inkml:trace contextRef="#ctx0" brushRef="#br0" timeOffset="14171.8749">14783 4157 62,'-15'1'36,"2"1"0,13-2 1,-16 0-23,17 21-7,-1-21-2,2 41 0,0-13-2,9 9 0,-2-3 0,5 3-1,3-8-1,6-4 0,4-4 0,2-10-2,5-9 0,-1-15-1,2-3 0,-7-10-2,2 0 1,-10-15 0,-2 1 0,-9-5 1,-5 5 2,-4 5 1,-6 6 1,2 8 1,4 21 1,-16-3-1,7 22 1,7 15-1,2 6 0,8 15-1,4-1 0,10 5-1,9-6 0,9-8 1,5-9-2,8-12 0,6-13-2,2-16 1,-1-13-1,-11-12 0,-5-5 0,-14-13-1,-11-1 1,-16-6 0,-13 6 1,-14 1 0,-7 9 0,-3 2-1,2 11-3,-5-4-4,22 23-15,-4-7-12,19 14-1,3-18 0,15 8 0</inkml:trace>
          <inkml:trace contextRef="#ctx0" brushRef="#br0" timeOffset="14578.125">15574 3910 67,'0'0'38,"0"0"-1,-24-11 2,28 27-24,-4-16-6,-2 35-4,6-3-1,8 16-1,3 3-1,7 9 0,3 0-1,4 1 0,1-2-2,-4-10 1,-1-7-2,-5-15 1,-3-8-1,-17-19 0,14 2 0,-16-18 1,-1-5-1,-1-11 1,-1-5 1,4-9-1,2-1 0,7-3 1,5 6 0,5 7 0,2 11 0,4 10 0,-1 12 0,3 22 1,-4 8 0,-2 15 0,-2 7 0,-2 3 0,1 0 0,-3-5-1,1-4-1,0-16-2,10 4-8,-25-30-22,34-12-4,-9-14-1,6-6-1</inkml:trace>
          <inkml:trace contextRef="#ctx0" brushRef="#br0" timeOffset="15218.75">16447 4060 83,'-18'-9'38,"-5"-3"-1,-1 3 0,-8-7-32,5 9-1,-5 0-4,-5 7 1,0 3-2,0 6 1,0 9 1,6 6-1,3 8 1,12 9 1,9 1-1,20 7 1,10 1-1,14-1 0,11-7 0,6-6-1,5-12 0,0-10 0,-6-10 0,-8-15-1,-12-10 1,-9-9-1,-12-7 0,-9-5 0,-6 1 1,-6 3-1,-3 6 1,-1 7 0,-2 11 0,15 14 1,-22 7 0,16 14 1,3 6-1,9 8 1,4 2-1,11 3 1,7-3 0,10-3-1,5-11 0,6-4-1,3-8-1,-2-15-1,1-6 0,-8-17-1,-4 1 0,-11-15 1,-6-3-1,-12-9 1,-6-3 2,-8 1-1,-9 6 2,-4 7 1,-3 5-1,-1 14 2,-1 12-1,7 20 1,6 10-1,11 17 1,5 8-1,11 7-1,7 2 0,5 0-1,2-1 0,1-7-2,-3-3-3,-15-30-9,9 9-20,-24-21-6,0 0 1,-13-26-1</inkml:trace>
          <inkml:trace contextRef="#ctx0" brushRef="#br0" timeOffset="15343.75">16782 4185 79,'-18'-9'38,"18"9"-1,0 0 1,15-5-31,16 12-20,3-11-22,12-5-2,2-5-1,4-3 0</inkml:trace>
        </inkml:traceGroup>
        <inkml:traceGroup>
          <inkml:annotationXML>
            <emma:emma xmlns:emma="http://www.w3.org/2003/04/emma" version="1.0">
              <emma:interpretation id="{A3E4EDD1-3E7A-4DF9-AC97-D42369EC0BE2}" emma:medium="tactile" emma:mode="ink">
                <msink:context xmlns:msink="http://schemas.microsoft.com/ink/2010/main" type="inkWord" rotatedBoundingBox="20284,8404 24531,8444 24516,9964 20269,9924"/>
              </emma:interpretation>
              <emma:one-of disjunction-type="recognition" id="oneOf4">
                <emma:interpretation id="interp16" emma:lang="en-US" emma:confidence="1">
                  <emma:literal>happens?</emma:literal>
                </emma:interpretation>
                <emma:interpretation id="interp17" emma:lang="en-US" emma:confidence="1">
                  <emma:literal>happens ?</emma:literal>
                </emma:interpretation>
                <emma:interpretation id="interp18" emma:lang="en-US" emma:confidence="0">
                  <emma:literal>Wrappers ?</emma:literal>
                </emma:interpretation>
                <emma:interpretation id="interp19" emma:lang="en-US" emma:confidence="0">
                  <emma:literal>Napping ?</emma:literal>
                </emma:interpretation>
                <emma:interpretation id="interp20" emma:lang="en-US" emma:confidence="0">
                  <emma:literal>wrappers ?</emma:literal>
                </emma:interpretation>
              </emma:one-of>
            </emma:emma>
          </inkml:annotationXML>
          <inkml:trace contextRef="#ctx0" brushRef="#br0" timeOffset="16000">17548 3866 85,'-17'-2'38,"-3"4"1,20-2 1,-24 23-30,33 8-4,0 3-3,7 12 0,3 7-2,3 3 0,2 0 0,-2-1-1,-4-6 0,-2-6-1,-3-10 1,-4-12-1,-9-21 0,14 11-1,-14-11 1,4-27-1,-1 1 1,0-11 0,1-5 0,4-6 0,2 1 0,3 1 1,5 5 0,6 9 1,4 11-1,1 16 1,4 12 0,2 20 0,-4 10 0,0 12 0,-7 9 0,-2 7 0,-6-1-1,-4-4 1,-2-4-2,-4-12 0,0-7-2,-6-37-4,18 28-15,-18-28-18,19-30 1,-7-5-1,10-4 1</inkml:trace>
          <inkml:trace contextRef="#ctx0" brushRef="#br0" timeOffset="16937.5">18415 4225 65,'14'-10'36,"-14"10"0,-17-21 1,17 21-26,-29-32-4,8 14-3,-7-6-2,-1 6 0,-4-1-1,1 6-1,-1 6 1,1 7-1,4 7 0,3 11 0,4 8 0,8 6 1,7 7-1,9 5 1,7 2-1,11-2 1,4-2 0,7-8-1,2-10 1,3-8-1,1-11 0,-4-13 0,-3-10-1,-7-7 1,-6-6-1,-7-8 0,-6 0 0,-7 4 1,-3 5 0,-7 9 0,-3 8 1,2 13 0,-1 4 1,6 17 0,0 5 0,10 10 0,4 2 0,10 3 1,4-2-1,13-4-1,5-3 0,7-8-1,5-8-1,1-14-1,2-6-2,-7-15 0,0-2 0,-14-16 0,-2 2 1,-14-8 0,-7 1 2,-9 2 2,-10 3 1,-2 12 1,-9 4 1,3 21 0,-7 3 0,9 17 0,0 8 0,10 19-1,6 6-1,10 11 1,8 6-1,10 8-1,9-2 1,3 3-1,3-5-1,-2-9 0,-1-9 0,-9-13-1,-3-15 0,-11-17 0,-17-11-1,11-18 0,-17-12-1,-9-14 1,-4-14-2,-6-18 1,0-7 0,-5-9-1,5 4 2,2 0-1,8 9 2,5 8-1,11 19 2,9 16 0,10 24 0,5 14 0,6 17 1,3 16 0,-2 9-1,0 9 1,-6 0 0,-9 5 0,-6-5-1,-10-5 1,-11-13 0,-12-10-1,-9-11 1,-5-11-2,-2-6 0,-2-11-1,8 1-5,-10-24-8,26 14-19,3-12-3,13 2-1,6-3 0</inkml:trace>
          <inkml:trace contextRef="#ctx0" brushRef="#br0" timeOffset="18093.75">19163 4227 85,'11'18'39,"-10"-2"0,5 14 2,-10-4-33,15 18-3,-2 2-1,9 9-2,1 4-1,5 0 0,1-1-1,0-7 0,-2-4-1,-2-8 1,-3-7-1,-8-9 0,-10-23-1,13 10 0,-13-10 0,-5-24-1,-3-1 0,-4-14 0,-1-7 0,-2-17 0,-2-4 1,-3-9 0,4-1 3,6 4-1,4 1 2,13 12 0,8 11 1,15 19-1,8 14 0,11 18 0,5 12-1,1 11 0,-6 13-1,-10 6 0,-11 6 0,-16 1 0,-18 0-1,-14-5 1,-14-6 0,-11-10-1,-3-8 1,-4-12-1,5-10 0,3-12-2,14-1-1,2-13-3,24 8-1,-2-13-1,22 18 1,-1-11-2,17 18 4,-4 1 2,9 5 5,4 12 3,-7-6 3,12 15 3,-13-18-1,11 17 0,-10-20 0,10 9-3,-9-16-2,4 1-1,-1-10-2,1-3-1,-4-7 0,-4-4-2,-6 0 1,-9-4 0,-7 4-1,-13-2 1,-10 10 0,-9 6 0,-5 12 1,-5 9 0,-1 11 1,5 14 0,2 7 1,15 14 0,7 0 0,12 8 0,9-6-1,14-4 0,8-9-1,8-11-1,7-10-1,-3-14-1,3-10 0,-7-13 0,0-6 0,-14-15 0,-4-5 0,-9-5 2,-7-3 1,-5 5 2,-7-1 0,0 11 0,-8 4 2,3 17-1,5 16 0,0 0 0,-15 16 0,18 10-1,5 8 0,5 8 1,6 4-2,5 1 1,-1-3-1,3 0 0,-3-8-1,-2-8 0,-3-9-1,-5-12-1,-13-7 0,17-14 0,-11-5-1,-4-11 1,2-7 0,-2-11 0,1-1 1,0-2 0,-2 0 1,4 3-1,0 6 2,6 10 0,2 15 0,5 17 0,1 5 0,6 19 1,2 10-1,1 10 0,0 5 0,-3 4 0,-2-2-2,-1-8 0,4-1-2,-7-23-7,18 8-14,-11-25-16,14-8 1,0-15-1,10-4 1</inkml:trace>
          <inkml:trace contextRef="#ctx0" brushRef="#br0" timeOffset="18375">21117 4245 74,'-20'-28'37,"-12"8"0,-12-3-8,1 23-18,-16-9-6,12 15-2,4 1-1,11 7-1,15 0-1,16 2 0,14 3 1,18 1-1,12 1 0,7 2 1,5 0-1,1 1 1,-9 3 0,-6 4 0,-16-2 0,-11 4 0,-17-3 0,-14-2 0,-9-1-1,-11-8-1,2-1-2,-8-20-7,19 11-19,-4-23-9,12-8 0,7-13-2</inkml:trace>
          <inkml:trace contextRef="#ctx0" brushRef="#br0" timeOffset="18812.5">21440 4225 77,'-19'43'40,"-6"-8"-2,-2 2 1,-8 2-40,4-11-30,10-5-5,5-13-2,16-10-1</inkml:trace>
          <inkml:trace contextRef="#ctx0" brushRef="#br0" timeOffset="18687.5">21292 3584 75,'27'-25'39,"4"8"-1,0-1 0,14 4-32,-5-2-3,8 7-1,-6 0-1,0 6-1,-1 1 1,-6 4-1,-7 5 1,-4 3 0,-14 8 0,-8 7 1,-10 5-1,-5 8 2,-12 7-1,-6 4-1,-6 2 2,0 5-3,0-5 2,3-3-3,5-2 0,-1-18-6,20 13-21,-5-22-12,12-1 0,3-18-1,6 24 1</inkml:trace>
        </inkml:traceGroup>
      </inkml:traceGroup>
    </inkml:traceGroup>
    <inkml:traceGroup>
      <inkml:annotationXML>
        <emma:emma xmlns:emma="http://www.w3.org/2003/04/emma" version="1.0">
          <emma:interpretation id="{A11C9A47-3467-45D6-899C-655F1B9098A2}" emma:medium="tactile" emma:mode="ink">
            <msink:context xmlns:msink="http://schemas.microsoft.com/ink/2010/main" type="paragraph" rotatedBoundingBox="4600,10819 22113,11002 22100,12225 4587,120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4F88E8-8BBC-41A1-9F85-FFEBEC7EEB17}" emma:medium="tactile" emma:mode="ink">
              <msink:context xmlns:msink="http://schemas.microsoft.com/ink/2010/main" type="line" rotatedBoundingBox="4600,10819 22113,11002 22100,12225 4587,12042"/>
            </emma:interpretation>
          </emma:emma>
        </inkml:annotationXML>
        <inkml:traceGroup>
          <inkml:annotationXML>
            <emma:emma xmlns:emma="http://www.w3.org/2003/04/emma" version="1.0">
              <emma:interpretation id="{D94E093F-75FD-4E1F-BF0C-D5E557CFCDEE}" emma:medium="tactile" emma:mode="ink">
                <msink:context xmlns:msink="http://schemas.microsoft.com/ink/2010/main" type="inkWord" rotatedBoundingBox="4600,10819 9839,10874 9827,12066 4588,12011"/>
              </emma:interpretation>
              <emma:one-of disjunction-type="recognition" id="oneOf5">
                <emma:interpretation id="interp21" emma:lang="en-US" emma:confidence="1">
                  <emma:literal>multiple</emma:literal>
                </emma:interpretation>
                <emma:interpretation id="interp22" emma:lang="en-US" emma:confidence="0">
                  <emma:literal>multiples</emma:literal>
                </emma:interpretation>
                <emma:interpretation id="interp23" emma:lang="en-US" emma:confidence="0">
                  <emma:literal>multiplex</emma:literal>
                </emma:interpretation>
                <emma:interpretation id="interp24" emma:lang="en-US" emma:confidence="0">
                  <emma:literal>multiplet</emma:literal>
                </emma:interpretation>
                <emma:interpretation id="interp25" emma:lang="en-US" emma:confidence="0">
                  <emma:literal>Multiple</emma:literal>
                </emma:interpretation>
              </emma:one-of>
            </emma:emma>
          </inkml:annotationXML>
          <inkml:trace contextRef="#ctx0" brushRef="#br0" timeOffset="21437.5">3079 6199 79,'-17'0'39,"4"0"-2,13 0 2,-19 20-26,19-20-7,-7 40-2,10-3-2,4 13 0,2 6-1,4 11 1,-1-2 0,4 2-1,0-9 0,2-7 0,-2-12-1,-1-11 0,0-12 0,-15-16 0,20-5-1,-14-14 1,-3-11-1,-3-7 1,-3-9-1,-3-11 1,-1-3 0,1 0-1,2 2 1,4 4 0,6 8 0,7 11 0,10 13 1,10 17-1,7 16 0,5 15 1,6 13 0,-1 9 0,-1 6 0,-4 6 0,-5-3 0,-5-1 0,-8-9 0,-5-6-1,-6-15 0,-16-26-1,18 16 1,-18-16-1,0-31-1,-4-5 1,-2-6-1,0-13 0,3-3 1,1-2-1,7 6 0,4-1 1,7 11 0,5 9 0,4 14 1,3 15 0,4 13 1,2 15 0,-4 13 1,-1 9 0,-5 9 0,-1 7 0,-3-4 0,-1 0 0,-7-8-2,1-9 0,-1-11-2,-12-28-3,29 14-6,-23-44-10,18 7-14,-8-19-3,3-7-1,-6-13 9,14 16 13,-20-10 8,7 8 12,2 20 13,-15 1 14,-1 27 7,0 0-1,6 30-5,-16-5-12,17 28-6,-14-5-5,13 11-3,-2-4-2,11 1 0,4-8 0,12-6-1,6-13-1,9-10-1,5-14 0,4-12 0,-1-9-1,-5-12-1,-3-2 0,-14-10-1,-8-4 0,-14-8 0,-7 5 0,-13-6-1,-3 9 1,-10-2-1,3 13 0,-8-6-4,15 27-14,-8-3-14,21 15 0,-18-15 1,18 15-1</inkml:trace>
          <inkml:trace contextRef="#ctx0" brushRef="#br0" timeOffset="21656.25">4859 6090 72,'0'0'38,"-5"28"0,-4-3 1,-2-2-20,11 26-10,-7 2-4,10 9-2,3 4-1,4 1-1,6-4-1,1-8-1,5-3-2,-5-27-5,16 5-16,-12-25-15,2-10 2,-2-16-2,1-12 1</inkml:trace>
          <inkml:trace contextRef="#ctx0" brushRef="#br0" timeOffset="21875">5211 5960 87,'0'0'39,"-2"26"-1,-1 15 2,13 26-27,-12 1-6,12 19-2,-3-1-2,11 4-2,4-6-1,5-2 0,5-10-3,-4-21-4,13 4-14,-14-27-19,1-14 1,-12-18 1,-16 4-2</inkml:trace>
          <inkml:trace contextRef="#ctx0" brushRef="#br0" timeOffset="22140.625">5113 6402 98,'0'0'39,"0"0"0,0 0-1,47-12-34,-7-4-5,3-11-8,19 13-22,-6-10-7,0 2 0,-6-1 0</inkml:trace>
          <inkml:trace contextRef="#ctx0" brushRef="#br0" timeOffset="22328.125">5627 6247 65,'0'21'38,"-3"7"-1,1 7 1,-1-1-10,9 17-20,-7-3-2,8 8-2,0-3-3,5-2 0,0-9-2,-2-10-2,7-4-5,-17-28-13,0 0-17,16-17 0,-13-8-1,-6-5 2</inkml:trace>
          <inkml:trace contextRef="#ctx0" brushRef="#br0" timeOffset="22453.125">5625 6240 27,'-21'-35'13,"13"19"-13,8 16-3,0 0-13,0 0-5</inkml:trace>
          <inkml:trace contextRef="#ctx0" brushRef="#br0" timeOffset="22921.875">5960 6305 99,'0'18'39,"0"13"1,-7 5 0,16 11-32,-12 4-3,10 16-1,2 6-2,7 4 0,3 1-2,6-6 1,2-7-2,-1-7 1,-2-10-1,-3-13-1,-7-16 1,-14-19-1,15 4 1,-15-4-1,-10-39 1,-3 4-1,-1-11 1,-2-12 0,-2-4 0,1-8 0,3-4 0,6-2 0,8 4 1,7 3-1,11 11 1,10 12 1,10 14 0,11 20-1,4 17 1,0 18 0,-3 11 0,-7 15 0,-11 9 0,-12 6 0,-16 1-1,-11-2 1,-16-6-1,-9-10 1,-5-8-1,-6-14 0,-2-13-2,-1-14-1,9-7-3,-6-31-8,28 5-18,-2-20-8,12-10 2,8-7-1</inkml:trace>
          <inkml:trace contextRef="#ctx0" brushRef="#br0" timeOffset="23296.875">6322 6215 64,'26'-5'38,"-11"12"0,-3 19 2,-9 3-13,8 27-15,-15 0-5,8 18-2,-1-1-3,5 4 1,2-5-2,6-6 0,3-12-1,5-10 0,4-15-1,6-17 1,9-16-1,0-12-1,4-12 1,-4-12-1,1-4 1,-3-11-1,-5-3 1,-8-2 0,-11 5 0,-9 4 1,-10 9 0,-7 14 1,-10 12 0,-9 19 0,-7 15 1,-1 19 0,-1 16 1,6 12-1,6 6 0,17 1 1,10-5-3,21-11 1,15-5-4,8-26-5,25-7-27,-4-29-6,6-19 0,-7-21-2</inkml:trace>
          <inkml:trace contextRef="#ctx0" brushRef="#br0" timeOffset="20125">1805 6086 58,'5'22'35,"10"-8"1,16-2-1,14 9-19,2-16-6,18 11-4,-1-9-3,5 2-2,-1 0-4,-10-7-4,1 12-8,-23-11-16,-3-1-5,-11-2 0,-22 0 1</inkml:trace>
          <inkml:trace contextRef="#ctx0" brushRef="#br0" timeOffset="20468.75">2038 5854 51,'-16'-5'34,"16"5"1,0 0 1,21 29-18,8-20-6,33 25-3,-3-10-2,23 15-2,-1-7-1,6 3-2,-6-1-1,-7 3 0,-12-4-1,-15-1 0,-13 1 0,-17-1-1,-15 0 0,-15 1 0,-12 3 0,-12-6 0,-8 0-1,-3-6 0,3 1-2,0-13-2,14 9-5,-3-22-11,34 1-14,0 0 1,18-20-2,20 1 2</inkml:trace>
        </inkml:traceGroup>
        <inkml:traceGroup>
          <inkml:annotationXML>
            <emma:emma xmlns:emma="http://www.w3.org/2003/04/emma" version="1.0">
              <emma:interpretation id="{B162AF69-DB95-436E-A311-C34722AC9C9B}" emma:medium="tactile" emma:mode="ink">
                <msink:context xmlns:msink="http://schemas.microsoft.com/ink/2010/main" type="inkWord" rotatedBoundingBox="10468,11137 13116,11165 13107,11952 10460,11924"/>
              </emma:interpretation>
              <emma:one-of disjunction-type="recognition" id="oneOf6">
                <emma:interpretation id="interp26" emma:lang="en-US" emma:confidence="1">
                  <emma:literal>cords</emma:literal>
                </emma:interpretation>
                <emma:interpretation id="interp27" emma:lang="en-US" emma:confidence="0">
                  <emma:literal>cards</emma:literal>
                </emma:interpretation>
                <emma:interpretation id="interp28" emma:lang="en-US" emma:confidence="0">
                  <emma:literal>Cords</emma:literal>
                </emma:interpretation>
                <emma:interpretation id="interp29" emma:lang="en-US" emma:confidence="0">
                  <emma:literal>lords</emma:literal>
                </emma:interpretation>
                <emma:interpretation id="interp30" emma:lang="en-US" emma:confidence="0">
                  <emma:literal>words</emma:literal>
                </emma:interpretation>
              </emma:one-of>
            </emma:emma>
          </inkml:annotationXML>
          <inkml:trace contextRef="#ctx0" brushRef="#br0" timeOffset="24406.25">7930 6388 98,'-11'-25'38,"-5"9"0,-10-5-10,3 28-21,-10 0-2,2 20-1,-5 3-3,8 12 1,2 7-2,8 8 1,7 1-1,13 0 1,8-5-1,15-9 0,14-5-1,9-15 0,11-10-1,5-17-2,11-6-2,-7-26-3,9 8 0,-20-22-1,5 9 2,-20-19 0,-4 8 5,-13-2 3,-16 1 4,0 15 4,-20-7 1,5 21 1,-19-4-1,6 27-1,-16 4-2,4 19-2,-8 8-2,4 8 0,0 9-1,4 6 1,7 4-1,9 2 0,12-5-1,14-4 1,14-9-1,10-6 0,12-13 0,6-15 0,9-11-1,0-17 0,-1-6 0,-9-13-1,-13-5 1,-14-5-2,-10 0 2,-15-3-1,-12 8 1,-10 2 0,-3 10 0,-1 8-1,2 8-1,3-2-2,21 18-4,-16-14-7,35 19-6,-19-5 2,46-10 5,-21-1 7,13 8 6,1 1 5,-8-7 5,9 23 8,-24-16 5,16 27 2,-32-25-7,28 48-5,-23-15-4,7 18-2,-6 4-2,4 7-1,-3-1-1,5 3 1,-2-6-1,2-5-1,0-13 0,-2-11-1,1-12 1,-11-17-1,16-5-1,-12-15 1,1-8 0,-5-9 0,0-9 0,0-6 0,-2-7 1,2-1-1,6 2 1,4 2-1,10 5 1,2 7-1,9 12 0,1 9-2,14 25-4,-9-6-6,16 36-15,-16 0-10,6 10 1,-5 6-1,2 5 2</inkml:trace>
          <inkml:trace contextRef="#ctx0" brushRef="#br0" timeOffset="25203.125">9486 6798 66,'28'6'36,"-3"-10"-1,-1 4-9,-17-24-8,15 9-7,-19-18-5,5 1-3,-8-5-1,-2-2-1,-8-1 1,-5 3 0,-10 5-1,-3 9 1,-10 7-1,-2 16 1,-4 9-1,-1 14 0,7 12-1,4 9 1,9 8-1,10 4 1,12 0-1,11-3 1,12-3 0,8-12-1,9-11 1,6-13-1,1-14 0,1-12 0,-4-13-1,-6-10-1,-2-13 0,-10-14-1,-2-5-1,-12-12 1,-3 2 0,-8-6 0,-2 7 3,-2 7 0,-4 15 2,4 18 0,-5 15 2,11 21 1,-6 25-1,11 19 0,1 11-1,6 13-1,1 6 0,6 4-1,3-2-1,3-8 0,3-8-1,2-17-2,8-10-2,-5-31-5,18 7-11,-18-41-9,15 2-6,-5-16-2,3-1 7,-17-20 16,10 10 11,-14 6 7,-19-7 13,4 24 10,-28 3 8,-4 13 2,-18 7-5,4 27-17,-23-3-7,8 13-3,0 2-2,12 4-1,11 0-1,17-1 0,18-2-1,17-6 1,17-4-1,15-3 1,9-2-1,3 2 1,0-2 0,-5 5 1,-11 2 1,-10 8 0,-18-1 1,-12 9 0,-20-4 0,-9 6 0,-16-5-1,-5-4 0,-9-8-1,0-6-1,-1-9-2,0-17-5,21 3-23,-7-21-10,13-11 0,7-14-1</inkml:trace>
        </inkml:traceGroup>
        <inkml:traceGroup>
          <inkml:annotationXML>
            <emma:emma xmlns:emma="http://www.w3.org/2003/04/emma" version="1.0">
              <emma:interpretation id="{1D931381-1EAC-4EAE-AC9F-CD1950E41C72}" emma:medium="tactile" emma:mode="ink">
                <msink:context xmlns:msink="http://schemas.microsoft.com/ink/2010/main" type="inkWord" rotatedBoundingBox="13583,11120 17240,11158 17232,11887 13575,11848"/>
              </emma:interpretation>
            </emma:emma>
          </inkml:annotationXML>
          <inkml:trace contextRef="#ctx0" brushRef="#br0" timeOffset="25671.875">10785 6628 87,'19'7'37,"18"-6"0,13-4-1,18-8-34,10 4-6,-6-10-16,11 6-17,-8-3 0,-9-4-1,-12 1 1</inkml:trace>
          <inkml:trace contextRef="#ctx0" brushRef="#br0" timeOffset="25953.125">11094 6268 72,'-32'0'38,"14"0"-1,18 0 1,25 9-28,12-11-5,25 11-1,7 1-2,11 12-1,3 2 0,-5 10-1,-10 3 0,-17 7 0,-20 5 0,-19 2 0,-18 2 0,-13-4 1,-15-4-2,-9-12-1,7 4-5,-15-26-19,23-4-11,11-16 0,14-14-2,15-14 1</inkml:trace>
          <inkml:trace contextRef="#ctx0" brushRef="#br0" timeOffset="27671.875">11953 6457 57,'7'-20'38,"-1"3"0,-6 1 0,0 16-20,0 0-5,2 31-5,-10-2-3,8 16 0,-1 3-2,4 10-1,1 0 0,8-1 0,4-8-1,8-5 0,5-12-2,4-16 1,2-14-1,1-15 0,-1-10-1,-5-12 1,-5-9-1,-8-4 1,-6-5 0,-8-1 0,-6 1 2,-5 7-1,-2 9 1,0 12-1,10 25 1,-21-10 0,17 26 1,5 17-1,5 13 0,6 9 1,6 3-2,8 4 1,8-8-1,9-1 1,6-11-1,4-13 1,4-15-1,2-14-1,-3-14 1,-9-11-1,-5-9 0,-11-8 0,-14-4 0,-11-7-2,-10 1 1,-11-7-1,-5 8 0,-6-3-2,6 13-2,-10-12-7,24 25-12,-10-7-10,16 8-2,3 1 1,19 15 17,-13-13 11,13 6 9,3 11 9,-11-12 14,9 13 13,-8 5 2,1 9-1,-16-8-14,19 36-9,-17-8-7,11 19-1,-4 3-3,7 13 0,-1 2-1,3 2 0,1-1-2,1-5 1,4-8-2,-5-11 1,3-6-2,-5-15 1,-3-9-1,-14-12 1,21-7-1,-15-12 1,-3-8 0,-2-10 0,1-7 1,1-7-1,3-4 1,3 3 0,5 2 0,4 10-1,4 10 2,5 17-1,1 19 0,1 15 1,-4 18 0,3 12-1,-3 7 1,-4 4 0,0-2-1,-1-6 0,3-8 0,-1-13 0,6-13-1,0-17-1,6-8-1,-3-18-1,7 0-1,-7-19-1,6 5 1,-9-9-1,0 7 2,-7-6 2,-5 4 1,-1 0 1,-7 1 3,0 8 0,-10-1 0,-1 10 1,-8-2-1,-6 16 0,-6 2-1,-7 14 0,-5 9-1,-1 7 0,0 9 0,2 8 0,4 6 0,9 4 0,10 1 0,12 0 1,9-7-1,11-2 0,9-12 0,8-9 0,5-10-1,2-11 0,1-11 0,-3-10 0,-5-9-1,-10-9-1,-5-5 1,-12-5-1,-6 3 2,-8 6-1,-6 4 1,-3 15 1,-9 11 1,7 11 0,-4 15 1,6 16 0,5 5-1,5 9 1,5 1-1,14 1 0,9-8-1,11-1 0,7-9-1,5-12-1,7-11 0,0-14-1,5-7 0,-8-14-1,-5-8 1,-11-10 0,-7-3 0,-11-11 0,-7-2 2,-9-1-1,-14 5 2,-5 7 0,-5 10 1,1 13 0,-2 14 0,4 23 0,3 12 1,12 18-1,6 12 0,12 9 0,6 5-1,8 2 0,7-4 0,0-4-1,3-10-1,-7-10-2,2-8-3,-21-29-15,10 3-19,-23-5-1,3-28 0,-18-2 1</inkml:trace>
          <inkml:trace contextRef="#ctx0" brushRef="#br0" timeOffset="27796.875">14148 6548 95,'-26'-10'39,"26"10"0,0 0-2,19-18-37,30 13-29,5-16-9,20-8 0,13-9-2</inkml:trace>
        </inkml:traceGroup>
        <inkml:traceGroup>
          <inkml:annotationXML>
            <emma:emma xmlns:emma="http://www.w3.org/2003/04/emma" version="1.0">
              <emma:interpretation id="{48E2D994-1037-442A-8214-42E2B38F4D2E}" emma:medium="tactile" emma:mode="ink">
                <msink:context xmlns:msink="http://schemas.microsoft.com/ink/2010/main" type="inkWord" rotatedBoundingBox="17834,11112 22111,11156 22100,12225 17822,12180"/>
              </emma:interpretation>
            </emma:emma>
          </inkml:annotationXML>
          <inkml:trace contextRef="#ctx0" brushRef="#br0" timeOffset="30453.125">15065 6183 76,'-17'-26'39,"10"8"-2,7 18 3,0 0-29,0 0-3,15 43-3,-5-1-2,8 14 0,0 8-2,8 6 0,2-3 0,3-2-1,0-10 0,0-13-1,0-12 1,-1-16-1,-4-14 0,-7-15 1,-4-10-1,-6-12 0,-3-9 1,-5-7 0,1-1 0,-2 1 0,1 5 0,5 8 0,6 8 0,6 16 0,7 12 1,7 20-1,1 16 0,6 12 1,1 13-1,2 8 1,-1 0-1,-1 0 1,-3-5-1,-2-9 0,2-14 0,-2-14 0,1-14-1,-1-16 0,1-11 0,-5-12-2,5-5 1,-5-9-1,-1-4 1,-6-3 0,-5 2 0,-6 0 1,-9 3 1,-5 3 0,-9 6 1,-7 7 0,-8 6 1,-4 8-1,-8 7 0,-4 11 0,-2 8 0,-1 12-1,1 8 1,6 7-1,6 5 0,10 7 1,12 2-1,17 2 1,12-3-1,13-6 1,13-9-1,8-9 0,8-10-1,0-12 1,-3-13-1,-7-10 0,-8-8 0,-13-10-1,-10-7 2,-14 0-1,-10 0 0,-7 5 1,-8 6 1,-6 11 0,-1 8 0,3 16 0,2 12 1,5 13 0,5 6-1,11 6 1,6 1 0,16 5-1,5-7 0,11-2 0,9-8 0,8-9-1,1-10-1,2-9 0,0-9-1,-4-14 0,-5 0 0,-12-12-1,-8-4 1,-15-7 0,-7 2 2,-12 6 0,-11 2 1,-4 15 1,-4 5 1,-1 18 0,-3 16 0,10 15 0,2 13 0,8 16 0,7 8-1,11 10 0,8 2 0,14 1-1,5-2-1,4-5 0,0-7 0,3-16-1,-6-11-1,-9-16 0,-6-13 0,-24-13 0,8-20 0,-18-11 0,-9-13 0,-6-15 0,-6-11 1,-5-15-1,0-5 1,-1-3 0,10 3-1,7 2 1,14 14 0,12 12-1,14 20 2,11 21-1,13 17 1,5 18 0,0 15 0,-3 11 0,-13 8 0,-9 6 1,-17-1 0,-12 0 0,-15-9 0,-9-7 0,-10-12 0,-3-11 0,-3-10-1,6-13-1,8-9-1,6-14-1,19 6-4,1-16-2,27 13-4,-8-18-3,25 26 2,-12-18 2,14 20 6,-5 1 5,-5 0 5,4 17 5,-20-15 3,14 26 5,-29-10-1,25 14-2,-25-14-4,17 39-3,-11-9-3,8 16 0,1 7-2,3 7 0,4 3 0,4 2-1,3 2 0,3 0-1,-3-12 0,0-4 0,-3-10 0,-4-10-1,-6-15 1,-16-16-1,17 7-1,-20-23 1,0 0-1,-9-15 0,0-8 0,-6-12-1,1-6 1,-5-11 0,-1-5 0,1-4 0,3-4 1,6 3 1,6 6-1,11 10 1,9 13 1,12 17 0,11 13-1,7 15 1,5 15-1,4 15 0,-3 8 0,-10 8 0,-9 8 0,-15 1 0,-12 0 0,-17-4 0,-11-6 0,-13-8 0,-9-6 0,-4-11 0,3-11 0,1-7-1,7-5 1,7-5-1,14-2 0,10-2 0,9 16 0,24-28 0,8 15 1,11 3-1,10-3 2,8 5-1,4-3 1,2 0 0,0-1 0,-4-2 0,-8 2 0,-6-2-1,-8-4 1,-9-1-1,-7-4 1,-10 0-1,-7 2 0,-10 1 0,-8-1 0,-8 7 0,-11 9 0,-7 6 0,-2 12 0,-1 6 1,4 11-1,8 11 1,11 4 0,16 7 1,16-3-1,17-1 0,13-8-1,11-6 1,11-13-2,0-14-1,0-9 0,-6-16 0,-8-6 0,-11-15 0,-12-3 1,-12-6 0,-13-3 1,-7 0 0,-8 5 1,-3 5 1,-4 10-1,3 13 1,13 18 1,-15-3-1,15 18 0,7 15-1,6 7 1,5 11-1,3 3 0,4 4 0,0-1-1,0-6 0,-3-4 0,-4-9 0,-3-10-1,-2-15 0,-13-10 0,0 0-1,13-31 1,-17-1-1,1-5 0,-3-11 0,4-8 1,1-2-1,4 1 1,6 3 1,6 6 0,7 11 0,3 13 1,7 15 1,2 18-1,6 14 0,-2 12 1,1 12-1,-4 6 0,1 4 0,-4-5-1,0-4 0,4-9-2,-4-13-2,10-5-4,-11-35-9,25 14-14,-9-23-9,6-7 1,-7-14-1</inkml:trace>
          <inkml:trace contextRef="#ctx0" brushRef="#br0" timeOffset="30718.75">19129 6367 51,'-14'-30'38,"-6"14"-1,-12 5 1,2 24-15,-18-12-12,15 21-3,-4-5-4,12 13-1,9-2-1,16 6-1,15-2-1,14-1 1,13-1-1,9 2 0,7-2 0,5 0 1,-2 2 0,-10 1 0,-12 1 0,-16 1 1,-17-3-1,-16-1 0,-20-3 0,-14-5 0,-16-7-1,-5-7 0,3-7-4,-3-27-12,22 4-24,5-14 0,17-15 0,15-8-2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9:52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7799C7-B4F9-4A32-B864-4F1F47187AEE}" emma:medium="tactile" emma:mode="ink">
          <msink:context xmlns:msink="http://schemas.microsoft.com/ink/2010/main" type="inkDrawing" rotatedBoundingBox="7087,5344 10060,4030 10630,5318 7657,6633" semanticType="callout" shapeName="Other">
            <msink:sourceLink direction="to" ref="{1111AA71-2C61-4C7D-924E-FD0BAA79BCB4}"/>
            <msink:sourceLink direction="to" ref="{A18456B5-3366-4EF7-9473-6E4303228BDB}"/>
          </msink:context>
        </emma:interpretation>
      </emma:emma>
    </inkml:annotationXML>
    <inkml:trace contextRef="#ctx0" brushRef="#br0">116 1322 92,'0'0'38,"0"0"-1,-3 30 2,3-30-32,17 38 0,-1-17-4,7 9 0,4 0-1,7 7 0,1-3-1,5-2 0,0-2 0,3-6-1,-5-4 1,1-6-1,-4-5 0,-3-13 0,-5-8 0,-5-9 0,-6-9 0,-5-7 0,-8-9 0,-9-11-1,-8-10 1,-8-8-1,-4-8 1,-8-4 0,-5-4 0,-3-1 0,-7 2 0,-1 2 0,-3 11-1,1 3 1,-1 10-1,4 9 1,5 10-1,7 8 1,11 7 0,11 5-2,18 7 3,16 4-1,24 2 0,20 0 1,21-1 0,27-1 0,26-3 0,27-1 1,22 0 0,22 1-1,16-4 1,11 1-1,7-3-1,0 6 1,-11-1-1,-15 0 1,-25 4-1,-28 0 0,-32 5-1,-32 1-1,-30 6 0,-33-4-2,-36 6-4,-22 11-24,-15 1-9,-24-5 1,-7 6-1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9:53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B0A906-FB61-4BCE-8D6C-37B820183D6E}" emma:medium="tactile" emma:mode="ink">
          <msink:context xmlns:msink="http://schemas.microsoft.com/ink/2010/main" type="writingRegion" rotatedBoundingBox="9117,5448 9416,7131 8328,7324 8029,5642"/>
        </emma:interpretation>
      </emma:emma>
    </inkml:annotationXML>
    <inkml:traceGroup>
      <inkml:annotationXML>
        <emma:emma xmlns:emma="http://www.w3.org/2003/04/emma" version="1.0">
          <emma:interpretation id="{31DA8902-2079-4A09-AB09-B23A017586CC}" emma:medium="tactile" emma:mode="ink">
            <msink:context xmlns:msink="http://schemas.microsoft.com/ink/2010/main" type="paragraph" rotatedBoundingBox="9117,5448 9416,7131 8328,7324 8029,5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59A86C-9798-4038-A3A4-DCFDA58D9AB8}" emma:medium="tactile" emma:mode="ink">
              <msink:context xmlns:msink="http://schemas.microsoft.com/ink/2010/main" type="line" rotatedBoundingBox="9117,5448 9416,7131 8328,7324 8029,5642"/>
            </emma:interpretation>
          </emma:emma>
        </inkml:annotationXML>
        <inkml:traceGroup>
          <inkml:annotationXML>
            <emma:emma xmlns:emma="http://www.w3.org/2003/04/emma" version="1.0">
              <emma:interpretation id="{A18456B5-3366-4EF7-9473-6E4303228BDB}" emma:medium="tactile" emma:mode="ink">
                <msink:context xmlns:msink="http://schemas.microsoft.com/ink/2010/main" type="inkWord" rotatedBoundingBox="9117,5448 9416,7131 8328,7324 8029,5642">
                  <msink:destinationLink direction="to" ref="{487799C7-B4F9-4A32-B864-4F1F47187AEE}"/>
                </msink:context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€</emma:literal>
                </emma:interpretation>
                <emma:interpretation id="interp2" emma:lang="en-US" emma:confidence="0">
                  <emma:literal>¢</emma:literal>
                </emma:interpretation>
                <emma:interpretation id="interp3" emma:lang="en-US" emma:confidence="0">
                  <emma:literal>£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5361 1370 95,'28'7'36,"30"-7"1,17-9-1,15-1-33,21-2-2,7-4-1,3 7-5,-11-11-11,-2 13-21,-23-1 1,-17 1-1,-19 1 0</inkml:trace>
          <inkml:trace contextRef="#ctx0" brushRef="#br0" timeOffset="-281.25">5568 634 64,'0'0'38,"-6"-20"-2,6 20 3,0 0-19,-9 18-9,19 12-4,-7 0-3,4 10-1,2 6-2,2 5 0,0-1 0,4-5-1,-1-4 0,-1-9-1,0-13 0,-13-19 0,22 9 0,-22-9 0,15-34-1,-12 3 1,0-10 0,-3-10 0,3-4 1,0 2-1,4 1 2,5 6-1,3 3 0,5 12 1,2 15-1,4 14 1,2 13 0,1 17 0,-1 7 0,-3 13 0,0-2 0,-1 6 0,0-4-1,-2 0 1,-2-8-1,-3-10 0,-3-11-1,-14-19 1,22 4-1,-22-4 0,17-28 0,-13-6 0,2-6 0,0-8 0,6-1 0,-1 1 0,7 4 1,1 4 0,2 10 1,3 16-1,-1 12 1,4 16 0,-4 11 1,4 13-2,-8 5 1,-1 4 0,-3 3-2,-4-3 0,1-1-2,-12-20-7,11 6-24,-11-32-4,-11 20 0,11-20 0</inkml:trace>
          <inkml:trace contextRef="#ctx0" brushRef="#br0" timeOffset="281.25">5864 1657 71,'0'0'38,"-6"22"0,14-1-1,-2-5-15,5 22-18,6 6-1,2 8-1,-2 6-2,3 0 0,-1 0-2,-10-10-4,11 6-23,-14-18-9,-4-12 1,-2-24-1</inkml:trace>
          <inkml:trace contextRef="#ctx0" brushRef="#br0" timeOffset="515.625">5978 1939 98,'9'-15'38,"14"-3"0,11-12-1,9-2-35,12-3 0,4 0-3,1 3-2,-2-7-4,6 16-20,-22-3-11,-11 7 0,-18 3 1</inkml:trace>
          <inkml:trace contextRef="#ctx0" brushRef="#br0" timeOffset="718.75">6032 2001 98,'3'27'38,"12"-10"1,18 3-1,2-8-35,18 6-1,3 1-3,-3-5-5,12 11-28,-18-11-4,-13 0 0,-16-5-2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34:53.2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4A8AB5-40C5-484A-8CFF-480CEF5CE35B}" emma:medium="tactile" emma:mode="ink">
          <msink:context xmlns:msink="http://schemas.microsoft.com/ink/2010/main" type="inkDrawing" rotatedBoundingBox="4467,5042 4514,7530 4499,7531 4452,5043" rotationAngle="446835488" semanticType="callout">
            <msink:sourceLink direction="with" ref="{EA56777E-1BEC-4768-A0F4-41864B9C83E9}"/>
          </msink:context>
        </emma:interpretation>
      </emma:emma>
    </inkml:annotationXML>
    <inkml:trace contextRef="#ctx0" brushRef="#br0">0 0 10,'9'33'14,"-10"-8"-3,5 8-3,-4 1-1,0 4-1,2-1 2,-4 4-2,4 3 1,-4-2-1,4 2 1,-2 2-2,1 0 0,1-4-1,-2 4-3,2 0 0,0-2 0,-1 0-1,2 4 0,-1-2 0,-1 1-1,2 4 1,-1 4-1,-1 0-1,-1 1 1,2 9-1,-2-3 0,0 3 0,0 2 0,0-2 0,0 2 0,0-2 0,0 2 0,1 0-1,-2-1 0,2 1 0,1-6-1,-2 6-1,1-2 0,1-1-1,1 1 1,-2-7-1,3 4 1,-2 0 1,1-3 0,0-4 0,0 3-1,-5-12-7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34:55.1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636FC7-6DA2-46EE-B465-43D99CE2BD78}" emma:medium="tactile" emma:mode="ink">
          <msink:context xmlns:msink="http://schemas.microsoft.com/ink/2010/main" type="inkDrawing" rotatedBoundingBox="1709,9599 4403,5068 4523,5139 1829,9670" semanticType="callout" shapeName="Other">
            <msink:sourceLink direction="with" ref="{EA56777E-1BEC-4768-A0F4-41864B9C83E9}"/>
            <msink:sourceLink direction="with" ref="{EFA4C0F0-3E5B-452F-9A04-4C9A4B462184}"/>
          </msink:context>
        </emma:interpretation>
      </emma:emma>
    </inkml:annotationXML>
    <inkml:trace contextRef="#ctx0" brushRef="#br0">2671 0 13,'0'0'22,"0"0"-1,0 0-1,0 0-3,0 0-2,0 0-3,0 0-3,0 0-1,0 0-2,0 0 0,0 0-1,0 0 1,0 0-1,0 0 1,0 0-1,0 0 0,-13 17-1,13-17-1,-15 12-1,2-3 0,13-9 0,-22 25-1,10-9 0,-1 0 0,1 1 0,-3 1-1,2 3 1,-3 4-1,6 1 1,-4 2 0,1 2 0,-3 0 0,0 6 1,-2 1-1,-1 3 0,-1-3 1,-3 2-2,-4 1 2,2 1-1,0 1-1,0-1 1,1-2-1,2-1 0,0-1 1,0 0-1,3 2 0,0 0 0,-1-2 0,-2 2 1,0-1-1,2 3 0,-3-2 0,3 0 1,-4-1-1,1-1 0,-3 6 0,6-3 0,-1 1 0,-2-1 1,-1 1-1,0 1 0,-1-1 1,0 1-1,2-3 1,-4-2-1,-1 1 0,-1 5 1,-1-1-2,0 2 1,2-3 0,0 1 1,-1 0-1,-1 4 0,1-4 0,2 1 0,2-3 0,-4-1 0,2 2 0,-1-1 0,5-3 0,-3 0 0,3 0 0,-1-2 0,-1 8 0,-1-1-1,-1 0 0,1 4 0,-4 0 0,-1 0 0,0 1 1,0 3-2,0-6 2,2 2 1,-4 1-1,2-1 0,0 0 0,0 0 1,2-1-1,-1 3 0,1-4 0,1 0 0,0 2 0,2-2 0,1 4 0,2-4 0,-4 0 0,4 0 0,1 0 0,-2 0 0,2 5 0,-2-1-1,2-2 1,-2 1-1,4 1 1,1-2-1,-2-2 1,2 2 0,1-4 0,-1-2 0,1 1 0,0 1 0,1 0 0,-1 4 0,0 0 0,-2 0-1,2 0 1,-1-2 0,-2 0-1,2-4 0,-2 3 0,1-6-1,2-2-2,-3-14-4,14 4-25,-8-13-4,15-12 0,-20-23-2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34:57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8C611B-62AE-4C88-B3BC-028DF4089EC9}" emma:medium="tactile" emma:mode="ink">
          <msink:context xmlns:msink="http://schemas.microsoft.com/ink/2010/main" type="writingRegion" rotatedBoundingBox="4837,6762 2920,13723 1228,13257 3145,6296"/>
        </emma:interpretation>
      </emma:emma>
    </inkml:annotationXML>
    <inkml:traceGroup>
      <inkml:annotationXML>
        <emma:emma xmlns:emma="http://www.w3.org/2003/04/emma" version="1.0">
          <emma:interpretation id="{8F9715F1-C73E-465D-98CA-93F982A79A6F}" emma:medium="tactile" emma:mode="ink">
            <msink:context xmlns:msink="http://schemas.microsoft.com/ink/2010/main" type="paragraph" rotatedBoundingBox="4837,6762 2920,13723 1228,13257 3145,6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AB1033-A0D0-4BC4-96AA-2822C8F8767C}" emma:medium="tactile" emma:mode="ink">
              <msink:context xmlns:msink="http://schemas.microsoft.com/ink/2010/main" type="line" rotatedBoundingBox="4837,6762 2920,13723 1228,13257 3145,6296"/>
            </emma:interpretation>
          </emma:emma>
        </inkml:annotationXML>
        <inkml:traceGroup>
          <inkml:annotationXML>
            <emma:emma xmlns:emma="http://www.w3.org/2003/04/emma" version="1.0">
              <emma:interpretation id="{EA56777E-1BEC-4768-A0F4-41864B9C83E9}" emma:medium="tactile" emma:mode="ink">
                <msink:context xmlns:msink="http://schemas.microsoft.com/ink/2010/main" type="inkWord" rotatedBoundingBox="4447,6655 4039,8136 3283,7927 3691,6446">
                  <msink:destinationLink direction="with" ref="{24636FC7-6DA2-46EE-B465-43D99CE2BD78}"/>
                  <msink:destinationLink direction="with" ref="{734A8AB5-40C5-484A-8CFF-480CEF5CE35B}"/>
                </msink:context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%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208 773 73,'0'0'33,"-18"-20"0,18 20 0,-18-9-25,2 2-5,16 7 0,-19 7-1,19-7-1,-21 27-1,8-6 1,-1 11-1,-3 8-1,1 3 2,2 8-1,-1 0 1,6 6-1,2 1 1,7 2 0,4-7 1,9 0 0,5-7-1,7-4 1,6-7 0,6-8-1,2-15 1,4-5-1,-1-16 0,2-5 0,-2-10-1,-3-6 0,-5-8 0,-6-2 0,-8-1-1,-6-1 0,-10 1-1,-8 1 1,-7 3 0,-11-6-1,-3 10-2,-10-4 1,4 12-5,-14-8-6,12 11-17,-5 6-3,0 2 0,7 9 2</inkml:trace>
          <inkml:trace contextRef="#ctx0" brushRef="#br0" timeOffset="203.125">18 1133 89,'3'16'35,"-3"-16"0,28 10 0,-2-13-35,8-10-5,16-3-27,-2 1-2,2-5-2,-3-1 0</inkml:trace>
          <inkml:trace contextRef="#ctx0" brushRef="#br0" timeOffset="-609.375">-8 54 27,'0'0'24,"0"22"2,0-22 0,13 8-9,1 5-12,1-4 2,9 10 0,-1-3-1,9 7-1,-3-6 0,8 8 0,-6-9 0,8 3 1,-5-8-3,5 1 0,-2-12-1,2-1 0,1-12 0,1-3 0,-3-8-1,-3-3-1,3-5-2,-7-5-2,1 11-4,-17-9-12,-1 8-12,-14 27 1,9-26-2,-9 26 3</inkml:trace>
        </inkml:traceGroup>
        <inkml:traceGroup>
          <inkml:annotationXML>
            <emma:emma xmlns:emma="http://www.w3.org/2003/04/emma" version="1.0">
              <emma:interpretation id="{4C2DA8B8-E73D-4B9A-AEA2-DF5130281A78}" emma:medium="tactile" emma:mode="ink">
                <msink:context xmlns:msink="http://schemas.microsoft.com/ink/2010/main" type="inkWord" rotatedBoundingBox="1762,13676 1852,10236 3273,10273 3183,13713"/>
              </emma:interpretation>
              <emma:one-of disjunction-type="recognition" id="oneOf1">
                <emma:interpretation id="interp5" emma:lang="en-US" emma:confidence="0">
                  <emma:literal>festoon</emma:literal>
                </emma:interpretation>
                <emma:interpretation id="interp6" emma:lang="en-US" emma:confidence="0">
                  <emma:literal>toe</emma:literal>
                </emma:interpretation>
                <emma:interpretation id="interp7" emma:lang="en-US" emma:confidence="0">
                  <emma:literal>foe</emma:literal>
                </emma:interpretation>
                <emma:interpretation id="interp8" emma:lang="en-US" emma:confidence="0">
                  <emma:literal>Steffen</emma:literal>
                </emma:interpretation>
                <emma:interpretation id="interp9" emma:lang="en-US" emma:confidence="0">
                  <emma:literal>fester</emma:literal>
                </emma:interpretation>
              </emma:one-of>
            </emma:emma>
          </inkml:annotationXML>
          <inkml:trace contextRef="#ctx0" brushRef="#br0" timeOffset="6125">-1555 3657 8,'0'0'21,"6"19"1,-6-19-8,0 0-3,0 0 0,0 0-2,0 0 0,0 0-2,16 5 0,-16-5-2,0 0-1,0 0-2,0 0 1,0 0-2,0 0 1,0 0-1,0 0 0,0 0-1,0 0 0,0 0 0,0 0-1,0 0-1,0 0 1,0 0-2,0 0 1,0 0 0,-10-17 0,10 17 0,0 0 1,-15-13 0,15 13 1,0 0 0,-11-15 0,11 15 2,0 0-1,-8-16 0,8 16 1,0 0 0,0 0 1,0 0 0,0 0-1,0 0 1,0 0-1,0 0 1,0 0 0,0 0-1,0 0 0,0 0 0,0 0 0,0 0 0,0 0 0,0 0 0,0 0 0,0 0-1,0 0 1,14 10-1,-14-10 2,11 16-2,-11-16 0,17 20 1,-17-20-1,22 26 0,-8-8 0,1-1 0,4 3 1,1-5-1,2 3 0,1 0 0,5 3 0,-1-2 0,2 2 0,1-3-1,2 3 1,1 2 0,1 0-1,0-5 1,0 1 0,-2-5-1,1 0 1,-2 0-1,-1-3 1,-3-1-1,-2 1 0,-3 0 0,0 1 0,-1 0 1,0 2-1,-4-1 0,1 1 0,1 2 1,-1-2-1,1 0 1,0 0-1,-1-2 0,-2 1 1,2-3-1,0 3 0,-4-5 1,1 3-1,-2-2 0,-13-9 0,23 14 0,-23-14 0,17 10-1,-17-10-1,0 0-1,0 0-3,15 13-10,-15-13-19,0 0 1,-16 5-2,16-5 2</inkml:trace>
          <inkml:trace contextRef="#ctx0" brushRef="#br0" timeOffset="6656.25">-821 4550 35,'10'25'29,"-10"-25"0,16 12 1,-3-1-22,-13-11 0,30 21-1,-17-14 0,8 11-2,-8-10 0,8 8-1,-8-7 1,5 2-2,-18-11 0,25 9-1,-25-9 1,25-15-1,-12-2-1,5-4 0,-2-8 1,3-4-1,2-4-1,3-4 0,-1-1 0,-2 2 0,0 4 0,-5 6 0,-1 7-1,-7 2-1,-8 21-2,9-21-6,-9 21-18,0 0-7,-3 23 0,3-23 1</inkml:trace>
          <inkml:trace contextRef="#ctx0" brushRef="#br0" timeOffset="7390.625">-1507 4385 37,'0'0'30,"13"15"0,-13-15 1,0 0-21,26 8-2,-8-8-1,7 8-1,-1-9-2,4 6 0,-3-9 1,4 1-3,-3-11 0,0-2 0,1-7-2,-2-5-1,1 3-3,-8-10-6,9 12-9,-13 2-14,-3 1 0,-11 20-1,0 0 3</inkml:trace>
          <inkml:trace contextRef="#ctx0" brushRef="#br0" timeOffset="7968.75">-1220 4707 7,'0'0'26,"0"-23"1,0 23 2,0 0-12,-7-26-5,7 26-1,0 0-3,0 0-2,-21-14-1,21 14-1,-16 14-1,7 2-2,0 5 0,-1 5 0,4 6-1,0 5 1,8-2 0,1 4 0,3-4 1,4 2-1,5-9 1,7-1-1,0-13 2,6-5-1,-2-9-1,4-6 0,-2-9 0,0-12-2,-3-3 1,-9-9-2,-4 1 0,-9-5-2,-7 6 1,-13-5-1,3 14-1,-14 0-2,4 17-2,-10-3-4,9 18-4,-4-1-4,3 2-10,16 13 3,-9-11 0</inkml:trace>
          <inkml:trace contextRef="#ctx0" brushRef="#br0" timeOffset="8187.5">-1264 4996 54,'0'0'32,"30"9"-2,-14-14-1,3 1-30,6 1-18,2-13-10,5 9-2,-10-7 0</inkml:trace>
          <inkml:trace contextRef="#ctx0" brushRef="#br0" timeOffset="1250">-1558 3933 33,'-11'20'28,"8"-4"2,3-16 0,-20 16-18,22 8-2,-6-4-4,8 13 0,-4-1-2,6 14 0,-5-2 0,7 16 1,-7-4-2,7 13 0,-7-2 0,5 8-1,-6 0 0,4 4-1,-2-7 0,1 0-1,0-3 0,-2-5 0,2-6-1,-1-11-1,1-3-1,-6-12-1,6 3-6,-12-19-8,7 0-15,2-16-1,-17 18 1,17-18 1</inkml:trace>
          <inkml:trace contextRef="#ctx0" brushRef="#br0" timeOffset="1546.875">-1766 5016 53,'-3'15'34,"6"10"-1,0 2 0,6-3-19,4 13-9,4-3-2,5 6 0,1-5-1,4 1 0,-2-6-2,3-2 1,0-9 0,2-5 0,-1-10-1,7-9 0,3-11 0,4-12-2,10-2-4,-7-22-17,7 3-10,3 2-1,-10 1 0,-6 7 0</inkml:trace>
          <inkml:trace contextRef="#ctx0" brushRef="#br0" timeOffset="2468.75">-1822 6062 41,'-11'-19'33,"11"19"1,0 0-1,-14-7-16,22 30-5,-11-4-4,12 18-2,-5-1-2,6 13-1,-5 2 0,4 4-1,-4-1 0,3-4-1,-1-8-1,-1-7 0,-1-8-2,-5-27 1,8 21 0,-8-21-1,5-18 0,-7-3 0,2-7 1,-4-11 0,1-3 0,0-6 0,3 2 1,-1-3-1,3 7 1,1 3-1,5 11 2,4 10-1,2 11 1,6 14 0,-1 9 1,3 12 0,0 2-1,3 11 1,-3-3-1,0 3 0,-4-8 0,-2-3-1,-2-7 0,-4-7-1,-10-16 0,0 0 0,15 9 0,-15-25 0,3-5-1,-5-11 1,5-3 0,-1-9 0,3 2 0,4-1 0,3 8 1,1 10 0,2 13 1,4 14 0,2 12 0,1 18 1,-1 3-1,1 12 1,-3-1-2,2 2 1,-4-4-2,0-9 0,0-3-5,-17-32-8,24 16-20,-24-16-1,19-18 0,-9-5 0</inkml:trace>
          <inkml:trace contextRef="#ctx0" brushRef="#br0" timeOffset="3109.375">-905 6103 85,'0'0'37,"0"0"-1,-18-18 1,18 18-31,-25-21-2,11 9-2,-3-2 0,1 1-2,-1 5 1,-2 6-1,3 2 0,-3 7 0,2 11-1,1 8 1,2 7 0,2 8 0,3 5 0,6 1 0,6 3 0,6-4 0,4-8 0,6-8 1,5-9-1,1-12 1,3-11-1,0-8 0,-6-11 0,-1-7 0,-4-4 0,-5-3 0,-4-1-1,-5 3 1,-3 1 0,-3 6 0,-2 6 0,-1 3 0,6 17 0,-10-18 0,10 18 0,0 0 0,0 0 0,-4 28 0,9-10 0,6 5 0,-1 5 1,6 4 0,3-1 0,4 6 1,2 0-1,1 8 1,-2-1-1,2 10 1,-2 3 0,-3 4-1,-7 3 1,-2 1-1,-7-2 0,-4 3 0,-4-8 0,-4-9-1,-8-8 0,-1-10 0,-6-9 0,-2-12 0,-1-8-1,-3-11-1,-2-2-2,-2-13-3,17 11-25,-10-15-7,6 5-1,1-7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34:56.4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D69B77-7B2C-4519-94AB-9CE594CEF7D3}" emma:medium="tactile" emma:mode="ink">
          <msink:context xmlns:msink="http://schemas.microsoft.com/ink/2010/main" type="writingRegion" rotatedBoundingBox="1614,9158 8745,9176 8738,11653 1608,11634"/>
        </emma:interpretation>
      </emma:emma>
    </inkml:annotationXML>
    <inkml:traceGroup>
      <inkml:annotationXML>
        <emma:emma xmlns:emma="http://www.w3.org/2003/04/emma" version="1.0">
          <emma:interpretation id="{F70772AF-99A5-4FC5-9855-A8CF354EDB51}" emma:medium="tactile" emma:mode="ink">
            <msink:context xmlns:msink="http://schemas.microsoft.com/ink/2010/main" type="paragraph" rotatedBoundingBox="1614,9158 8745,9176 8738,11653 1608,11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ADFC46-A446-4E9C-81A6-A9A0473B3040}" emma:medium="tactile" emma:mode="ink">
              <msink:context xmlns:msink="http://schemas.microsoft.com/ink/2010/main" type="line" rotatedBoundingBox="1614,9158 8745,9176 8738,11653 1608,11634"/>
            </emma:interpretation>
          </emma:emma>
        </inkml:annotationXML>
        <inkml:traceGroup>
          <inkml:annotationXML>
            <emma:emma xmlns:emma="http://www.w3.org/2003/04/emma" version="1.0">
              <emma:interpretation id="{EFA4C0F0-3E5B-452F-9A04-4C9A4B462184}" emma:medium="tactile" emma:mode="ink">
                <msink:context xmlns:msink="http://schemas.microsoft.com/ink/2010/main" type="inkWord" rotatedBoundingBox="1613,9652 3950,9658 3946,10857 1610,10851">
                  <msink:destinationLink direction="with" ref="{24636FC7-6DA2-46EE-B465-43D99CE2BD78}"/>
                </msink:context>
              </emma:interpretation>
              <emma:one-of disjunction-type="recognition" id="oneOf0">
                <emma:interpretation id="interp0" emma:lang="en-US" emma:confidence="0">
                  <emma:literal>or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of</emma:literal>
                </emma:interpretation>
                <emma:interpretation id="interp3" emma:lang="en-US" emma:confidence="0">
                  <emma:literal>Os</emma:literal>
                </emma:interpretation>
                <emma:interpretation id="interp4" emma:lang="en-US" emma:confidence="0">
                  <emma:literal>Of</emma:literal>
                </emma:interpretation>
              </emma:one-of>
            </emma:emma>
          </inkml:annotationXML>
          <inkml:trace contextRef="#ctx0" brushRef="#br0">-31-814 29,'0'0'27,"0"0"2,0 0-7,0 0-11,-16-7-2,16 7 0,0 0-3,0 0 0,-15-19 0,15 19-1,-19-13 0,19 13-1,-27-14 0,14 11-1,-6-4-1,1 3 1,-4-1-2,3 5 1,-5-2 0,4 6-1,-4 1 0,2 2 0,1 4 0,2 3-1,0 3 0,3 4 1,-1 6-1,4 8 1,3 4 0,2 5 0,0 2 0,2 3 0,3 2 0,1 2 0,2 0 0,5-2-1,-2 0 0,2-1 1,6-5-1,2-1 0,3-3 0,3-2 1,2-6-1,1-5 1,3-3-1,5-4 1,-4-3-1,4-2 1,2-9-1,1-2 1,1-7-1,0-3 0,-3-4 0,1-3 0,-2-4 1,-1-3-1,-2-2 0,-2 1 0,-3-1 0,0-2 0,-1-3 0,-1-3 0,0-2 0,-1-3 0,-3-3 0,-1-3 0,-1-1 0,-3 2 0,-2 2 1,-3 0-1,-5 4 0,-2 1 1,-5-3-1,-5 3 0,-2-1-1,-3 1 1,-5 0-1,-2 0 1,-4 3 0,-3-3-1,-2 7 0,0 2 1,-2 4-1,-3 3 0,6 5-1,-2-1-2,16 17-10,-8-10-22,10-2 0,15 7-2,-6-30 2</inkml:trace>
          <inkml:trace contextRef="#ctx0" brushRef="#br0" timeOffset="10578.125">878 50 42,'0'0'30,"0"0"2,25-28-1,-1-8-21,18 10-3,4-20 0,18 6-2,5-13-1,11 3 0,2-3-2,5 4-1,-1 5 0,1 5 0,-10 6-1,-5 5 0,-10 12-4,-15-2-4,-4 22-6,-21-3-13,-22-1-6,13 23 0,-13-23 0</inkml:trace>
          <inkml:trace contextRef="#ctx0" brushRef="#br0" timeOffset="10937.5">934-255 38,'-21'7'28,"12"19"2,-8-6-1,-1 4-22,9 12-1,2 1-2,5 10-1,-1 1-1,6 5-1,-1-2 0,4-2 0,0-5 0,7-1 0,0-14 0,8-6 0,4-9-1,7-10-1,10-4-6,2-7-21,2-18-2,10 4-1,-6-16 0</inkml:trace>
        </inkml:traceGroup>
        <inkml:traceGroup>
          <inkml:annotationXML>
            <emma:emma xmlns:emma="http://www.w3.org/2003/04/emma" version="1.0">
              <emma:interpretation id="{363A4296-F68A-47C1-B401-A05C631E4BF4}" emma:medium="tactile" emma:mode="ink">
                <msink:context xmlns:msink="http://schemas.microsoft.com/ink/2010/main" type="inkWord" rotatedBoundingBox="4323,9165 8745,9176 8738,11653 4316,11641"/>
              </emma:interpretation>
              <emma:one-of disjunction-type="recognition" id="oneOf1">
                <emma:interpretation id="interp5" emma:lang="en-US" emma:confidence="0">
                  <emma:literal>mossiness</emma:literal>
                </emma:interpretation>
                <emma:interpretation id="interp6" emma:lang="en-US" emma:confidence="0">
                  <emma:literal>messiness</emma:literal>
                </emma:interpretation>
                <emma:interpretation id="interp7" emma:lang="en-US" emma:confidence="0">
                  <emma:literal>missioner</emma:literal>
                </emma:interpretation>
                <emma:interpretation id="interp8" emma:lang="en-US" emma:confidence="0">
                  <emma:literal>mossiness,</emma:literal>
                </emma:interpretation>
                <emma:interpretation id="interp9" emma:lang="en-US" emma:confidence="0">
                  <emma:literal>messiness,</emma:literal>
                </emma:interpretation>
              </emma:one-of>
            </emma:emma>
          </inkml:annotationXML>
          <inkml:trace contextRef="#ctx0" brushRef="#br0" timeOffset="11843.75">2310-655 53,'0'0'32,"-22"26"0,19-1-1,-3 7-17,5-2-11,13 12 2,-5 2-3,9 9 0,-2 0-1,5-2 1,-6-5-1,3-4-1,-5-10-1,-4-9-1,-7-23-1,15 7-1,-15-7 1,7-44-1,-2 12 0,-8-18 1,4-1 2,-5-10 1,2 1 1,-1 5 1,0 0 0,8 13 1,-2 5 1,11 18 1,0 8-1,9 24-1,0 6 1,7 16-2,-1 9 1,3 13-1,-1-3-1,1 4 0,-4-6-1,-1-7 0,-3-4-1,-7-16 0,-2-8-1,-15-17 0,15-3 0,-14-15 0,-1-10 1,-3-13-1,0-8 2,-1-9-1,4-2 1,3 0 1,3 2-1,4 10 1,3 9 0,5 17 1,3 18 0,4 23 0,-4 10 1,5 20-1,-4 6 1,3 10-1,0-2 0,0-1-2,2-7-1,-3-17-1,4-4-2,-8-29-5,17 4-15,-12-21-10,2-17-1,-1-2 1,-1-13 0</inkml:trace>
          <inkml:trace contextRef="#ctx0" brushRef="#br0" timeOffset="12359.3748">3489-634 62,'12'-21'35,"-6"-6"-1,-3-3-3,0 15-15,-15-21-7,8 17-5,-13-9-1,1 12-3,-6 7 1,-3 11-1,-7 15-1,-5 13 1,-2 13 1,2 11-1,3 8 1,8 10 1,5 1 0,12 2 0,14-11 0,15-6 1,11-18-2,12-11 1,4-17-1,5-17-1,1-15 0,-3-13 0,-8-11-1,-10-9 0,-10-2-1,-11-6 2,-10 2-2,-7 5 1,-7 6 0,-3 8 1,-1 6-1,0 13 2,2 7-1,15 14 0,-15 23 1,18 1 0,6 10 1,6 10 0,5 7-1,11 13 1,0 6 0,3 6 0,-1 5 0,-4 7 0,-4 0-2,-5 0 2,-9-5-2,-9-5 1,-11-6-2,-7-12 0,-3-9-2,-9-26-2,5 3-9,-12-33-22,8-17-1,1-20-1,10-21-1</inkml:trace>
          <inkml:trace contextRef="#ctx0" brushRef="#br0" timeOffset="12828.125">4416-928 82,'-28'-6'35,"-12"1"0,-4 5-1,-8 5-32,-3 6-1,2 7 0,-1 6-1,4 4 0,7 4-1,9 0 0,9 3 1,9-1 0,11-4 1,11-2-1,10-7 1,12-2-1,9-8 1,7-2-1,7-6 1,5-5-1,0 1 0,0-3 1,-6 2-1,-7 6 1,-11 3-1,-8 9 0,-14 3 1,-11 9-1,-13 4 0,-11 5 0,-10 2 0,-6 0 1,-7-6-1,-2-5 0,-1-6-1,-3-12-1,12-5-1,-3-19-5,23 4-16,2-13-10,9-11 0,14-1-1,12-11 2</inkml:trace>
          <inkml:trace contextRef="#ctx0" brushRef="#br0" timeOffset="13156.25">4481-914 48,'-6'16'11,"6"-16"-11,0 0 0,22 15-28,0-29 2</inkml:trace>
          <inkml:trace contextRef="#ctx0" brushRef="#br0" timeOffset="13015.625">4653-809 67,'-8'45'37,"-6"7"-2,-1 5 2,5-1-21,3 6-14,8-2-2,2-18-9,15-7-27,1-8 2,0-20-2,-1-14 1</inkml:trace>
          <inkml:trace contextRef="#ctx0" brushRef="#br0" timeOffset="13562.5">4951-962 88,'12'28'39,"-12"6"0,0 12 2,-16-2-30,17 19-4,-4-3-1,12 7-2,5-4-2,2-3-1,6-7-1,2-12 0,-1-9-1,-2-13-1,-2-10-1,-6-13 1,-13 4-1,12-35 1,-10 1 0,-7-13 1,2-8-1,-3-10 1,3-5 0,3 1 0,6 0 0,9 9 1,6 7 0,10 20 0,4 17 1,8 23 1,1 18 0,2 20 0,-3 14 0,-2 9 0,-6 6 0,-2 2-1,-7-5 0,-4-10-1,1-8-3,-7-32-4,13-1-25,-9-27-8,0-14 1,1-25-1</inkml:trace>
          <inkml:trace contextRef="#ctx0" brushRef="#br0" timeOffset="13953.125">6077-1177 65,'7'-37'39,"-1"5"-1,-12-5 0,-2 18-12,-14-16-19,7 15-3,-12 3-1,-2 11-2,-4 15-1,-2 12 1,-1 18-1,1 16 1,0 14-1,7 17 3,5 13-1,10 10 1,13-2 1,16 1-1,12-9-1,18-11 1,13-20-1,12-18-1,10-27-1,3-23-1,2-18 0,-9-28 0,-8-15-3,-19-22 0,-13-9 0,-24-15-1,-16 3 1,-20 0 0,-14 12 0,-18 9-1,-4 25 0,-13 2-9,13 31-23,-3 16 1,9 14-2,10 13 2</inkml:trace>
          <inkml:trace contextRef="#ctx0" brushRef="#br0" timeOffset="14125">5813-786 96,'-15'32'39,"17"-11"0,20-7-1,16-31-32,17 4-12,26 1-26,-1-11-6,2-5 0,-4-9-2</inkml:trace>
          <inkml:trace contextRef="#ctx0" brushRef="#br0" timeOffset="15218.75">5999 564 21,'-13'18'27,"-8"-22"2,21 4 2,-19-19-15,14-16-4,17 0-2,0-18-2,10 0-2,-3-11-2,9 3-2,-1-1-1,1 7 0,-3 11-1,-3 7 2,-4 13-1,0 13 0,-4 11 0,3 12 1,-1 10-1,6 11 0,3 2 1,7 9-1,5-5-2,5-4 0,9 2-6,-4-15-15,7-7-10,5-6 0,-6-18-2,4 2 1</inkml:trace>
          <inkml:trace contextRef="#ctx0" brushRef="#br0" timeOffset="14859.3749">6204 304 51,'-19'-23'31,"19"23"0,0 0 1,10 28-18,14 28-6,-1 8-1,16 20-3,-4 8 0,11 10-1,0-1-2,2-4-1,-1-15-3,-7-27-9,3-18-21,-5-18 0,-11-22-1,-5-18 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35:12.8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21FBB8-CBB6-482B-91D9-1CCAD2C4E64A}" emma:medium="tactile" emma:mode="ink">
          <msink:context xmlns:msink="http://schemas.microsoft.com/ink/2010/main" type="writingRegion" rotatedBoundingBox="9295,11655 20610,11160 20740,14119 9424,14613"/>
        </emma:interpretation>
      </emma:emma>
    </inkml:annotationXML>
    <inkml:traceGroup>
      <inkml:annotationXML>
        <emma:emma xmlns:emma="http://www.w3.org/2003/04/emma" version="1.0">
          <emma:interpretation id="{376BE094-EA51-48EE-BB18-41D5A3075DA4}" emma:medium="tactile" emma:mode="ink">
            <msink:context xmlns:msink="http://schemas.microsoft.com/ink/2010/main" type="paragraph" rotatedBoundingBox="9295,11655 20177,11179 20235,12500 9353,12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E044DD-1921-472D-95F9-6712D67145E1}" emma:medium="tactile" emma:mode="ink">
              <msink:context xmlns:msink="http://schemas.microsoft.com/ink/2010/main" type="line" rotatedBoundingBox="9295,11655 20177,11179 20235,12500 9353,12975"/>
            </emma:interpretation>
          </emma:emma>
        </inkml:annotationXML>
        <inkml:traceGroup>
          <inkml:annotationXML>
            <emma:emma xmlns:emma="http://www.w3.org/2003/04/emma" version="1.0">
              <emma:interpretation id="{768043A3-052B-418E-979D-27C5BAEF2317}" emma:medium="tactile" emma:mode="ink">
                <msink:context xmlns:msink="http://schemas.microsoft.com/ink/2010/main" type="inkWord" rotatedBoundingBox="9295,11655 12855,11499 12913,12819 9353,12975"/>
              </emma:interpretation>
              <emma:one-of disjunction-type="recognition" id="oneOf0">
                <emma:interpretation id="interp0" emma:lang="en-US" emma:confidence="1">
                  <emma:literal>larger</emma:literal>
                </emma:interpretation>
                <emma:interpretation id="interp1" emma:lang="en-US" emma:confidence="0">
                  <emma:literal>Larger</emma:literal>
                </emma:interpretation>
                <emma:interpretation id="interp2" emma:lang="en-US" emma:confidence="0">
                  <emma:literal>largo</emma:literal>
                </emma:interpretation>
                <emma:interpretation id="interp3" emma:lang="en-US" emma:confidence="0">
                  <emma:literal>cargo</emma:literal>
                </emma:interpretation>
                <emma:interpretation id="interp4" emma:lang="en-US" emma:confidence="0">
                  <emma:literal>Largo</emma:literal>
                </emma:interpretation>
              </emma:one-of>
            </emma:emma>
          </inkml:annotationXML>
          <inkml:trace contextRef="#ctx0" brushRef="#br0">3 108 18,'-15'-51'30,"12"20"0,2 4 3,1 27-13,19 4-2,-9 17-4,16 35-3,-12 4-4,10 25-3,-8 3-1,3 14-1,-4 0 0,0 1-1,3-12-2,1-12 1,4-13-3,2-26 0,15-10-5,-1-37-5,21-3-4,-4-31-2,16 6-2,-7-22 1,14 10 1,-13-13 3,2 11 9,-12-1 9,-12-3 8,-5 7 4,-19-6 6,1 6-1,-21-9 1,3 15-2,-21-11-4,6 15-3,-16 1-4,0 16-3,-13 8-1,-2 18-1,-6 16-1,-1 14 0,2 14-1,2 14 0,7 8 0,10 4 0,11 1-1,12-4 1,17-11-1,15-13 1,17-19-1,12-18-1,10-15 1,-1-19-2,7-13 1,-9-17-2,-7-5 1,-17-10 0,-14 7 2,-15 0-1,-12 10 4,-9 10 0,-7 9 1,-2 21 1,-4 13 0,9 24 0,0 6 1,10 19-1,1 1-1,14 11 0,3-3-1,13-2 0,9-16-1,10-9 1,6-17-3,8-16 0,7-16-1,-2-20-2,7-6 0,-11-22-3,-2 4 0,-19-22 0,-4 12 2,-19-6 1,-7 12 4,-10 7 3,-10 10 1,2 22 3,-11 9 0,21 14 0,-17 37 0,21 8-1,0 3-3,10 12-1,2 3-1,8 3 0,2-5-1,5-3 0,0-8-1,-4-15 0,-4-10 0,-4-15 0,-19-10 0,17-19 0,-20-9 0,-8-16-2,0-6 3,-6-10-1,6 0 0,0-5 0,11 3 1,9 3-1,12 9 0,5 6-1,11 21-3,-1-3-5,18 29-13,-13 4-11,7 9 0,-6 11-2,-2 1 3</inkml:trace>
          <inkml:trace contextRef="#ctx0" brushRef="#br0" timeOffset="1046.875">2215 327 46,'23'4'31,"5"-3"1,-8-4-8,-9-17-7,10 6-5,-17-16-3,4 7-5,-14-7-2,-3 6 0,-13 4-1,-5 10 0,-9 8-1,-10 14 2,-9 13-1,1 14 1,-2 12 0,5 14 0,4 0 1,16 9 1,12-8-1,25-1-1,18-14 1,20-11-2,16-17 1,13-14-1,6-16-1,5-16 0,-5-10-1,-12-15-1,-13-7 1,-19-4 0,-17-5 0,-18-1 0,-15 5 0,-12 5 1,-5 11 1,-1 13 1,-1 15-1,9 12 1,8 17 0,17 13 0,13 11-1,16 14 1,13 4-1,11 12 0,7 1 0,7 8-1,-2 5 1,-6 2 0,-11 0-1,-11 0 1,-16-4-1,-14-8 1,-14-12-2,-17-11 1,-10-18-1,-8-14 0,-3-16-1,-2-19 1,4-10-1,5-17 0,11-6 0,11-15 0,16-4-1,12-8 1,15-4 0,5-3 0,9 3 1,-1 2 0,0 8 0,-8 10 1,-5 10 0,-9 11 1,-14 15 0,-4 27 0,-16-19 0,-2 28 1,-8 7-1,-2 12 0,-2 9 1,4 11 0,3 1 0,12 4-1,8-2 1,16-2-1,12-8 0,15-6 1,12-17-2,9-11 0,7-13-1,2-13-1,-1-6-1,-8-15 0,-7-3 0,-14-6 1,-12-2-1,-16 0 2,-11 2 1,-8 6 1,-9 3 1,-1 17 1,-5 9 0,8 12 0,-1 13 0,12 17 0,3 16-1,9 12-1,4 11 0,6 7 0,3 0-1,6 0 0,0-7 0,0-7 1,-1-23-1,-5-14 0,-4-19 0,-18-4 0,15-39 0,-20 0-1,-8-16 1,-5-12 0,-1-1-1,-2-3 1,8 2-1,7 4-1,12 7 1,7 3-2,20 22-1,2-4-7,29 26-20,-2-1-7,2 5 1,1 3-1</inkml:trace>
        </inkml:traceGroup>
        <inkml:traceGroup>
          <inkml:annotationXML>
            <emma:emma xmlns:emma="http://www.w3.org/2003/04/emma" version="1.0">
              <emma:interpretation id="{50C635AF-CBC6-416F-9495-AF229EEB081D}" emma:medium="tactile" emma:mode="ink">
                <msink:context xmlns:msink="http://schemas.microsoft.com/ink/2010/main" type="inkWord" rotatedBoundingBox="13202,11501 20178,11196 20231,12423 13256,12727"/>
              </emma:interpretation>
              <emma:one-of disjunction-type="recognition" id="oneOf1">
                <emma:interpretation id="interp5" emma:lang="en-US" emma:confidence="1">
                  <emma:literal>displacement</emma:literal>
                </emma:interpretation>
                <emma:interpretation id="interp6" emma:lang="en-US" emma:confidence="0">
                  <emma:literal>displacement -</emma:literal>
                </emma:interpretation>
                <emma:interpretation id="interp7" emma:lang="en-US" emma:confidence="0">
                  <emma:literal>dis placement</emma:literal>
                </emma:interpretation>
                <emma:interpretation id="interp8" emma:lang="en-US" emma:confidence="0">
                  <emma:literal>displacement _</emma:literal>
                </emma:interpretation>
                <emma:interpretation id="interp9" emma:lang="en-US" emma:confidence="0">
                  <emma:literal>as placement</emma:literal>
                </emma:interpretation>
              </emma:one-of>
            </emma:emma>
          </inkml:annotationXML>
          <inkml:trace contextRef="#ctx0" brushRef="#br0" timeOffset="1937.5">4558 276 70,'0'0'35,"-9"-25"0,-3 8 1,5 1-30,-18-12-1,4 3-1,-13-3-2,-3 3 0,-9 2-1,-7 11 0,-6 12 0,-4 12-1,-2 16 1,3 11 0,6 17-1,12 11 1,11 6 0,17 2 0,20-4 0,24-8 0,20-12-1,19-12 0,18-23 0,7-16 0,9-16-1,-5-19 0,-9-11 0,-15-12 0,-19-7-1,-20-9 1,-23-7 0,-17-6 1,-17 5 0,-7 8 2,-4 5-1,2 9 1,2 14 0,10 20 0,7 17 0,12 28 0,10 13-1,8 19 1,6 11-1,5 12 0,2 9 0,5-1 0,3-2-1,-2-12 0,4-11 0,-4-15-2,0-15 0,-4-20-3,2-11-1,-12-24-5,5 5-5,-20-32-8,10 15 0,-19-27 3,12 16 7,-15-9 9,0 10 5,3 12 7,-10 2 6,13 36 8,0 0 1,-6 23 1,-1 6-8,16 30-6,-5-2-4,11 10-2,3-4-1,4-3-2,6-9-2,-3-17-3,12-4-9,-17-30-19,8-11-3,-11-17-2,-6-11 2</inkml:trace>
          <inkml:trace contextRef="#ctx0" brushRef="#br0" timeOffset="2078.125">5000 41 43,'-25'-21'30,"25"21"0,-20 9-2,20-9-23,8 32-14,15-18-12,6 7-8,6-14 0,13 5-1</inkml:trace>
          <inkml:trace contextRef="#ctx0" brushRef="#br0" timeOffset="2406.25">5391 86 41,'33'-11'33,"-10"-1"3,-23 12-4,18-11-9,-40 0-7,6 24-7,-23-6-4,-1 14-2,-11 5-1,-2 8-1,-2 1-1,8 0 1,9-1-1,10-2 0,16-8 0,16-4 0,20-8 0,16-5 0,13-5 0,9 0 1,6 1-1,2 1 0,-2 3 1,-6 5-1,-12 4 2,-10 5-2,-16 4 2,-14 3-1,-17-2 0,-14 4-1,-14-5 1,-11-6-2,-7-1 0,-6-11-2,7 0-3,-7-21-4,27 9-17,-1-22-12,21-4 3,14-10-2</inkml:trace>
          <inkml:trace contextRef="#ctx0" brushRef="#br0" timeOffset="2906.25">5680 179 85,'15'11'38,"-6"11"1,-13-6-5,5 32-22,-11-4-4,8 16-4,-2 3-1,4 10-1,6 1 0,4 1-2,3 1 0,4-11-1,0-5 0,1-9 0,0-14 0,-1-14-1,-3-10 0,-14-13-1,13-27 0,-16-10-1,0-7 0,-10-19-1,0-4 1,-14-11 0,5-1 1,-5-4 0,5 7 2,4 4 1,8 7 1,12 8 0,9 8 2,19 16 0,11 10-1,14 14-1,5 11 1,7 15-1,-4 10 0,-2 10 0,-14 10-1,-15 6 0,-15 0 1,-17-4-2,-15-5 2,-12-8-2,-11-8 1,-12-11-1,-2-11 0,0-12-1,7-4-2,0-15-2,19 8-6,-7-22-16,22 5-7,11-1-1,13-4 1</inkml:trace>
          <inkml:trace contextRef="#ctx0" brushRef="#br0" timeOffset="3140.625">6229-251 66,'0'0'38,"-14"-5"0,5 29 0,-13 6-27,23 32-3,-2 1-3,8 15-2,3 5-2,5-4-2,7 6-1,-3-15-2,11-5-1,-8-21-3,18-1-7,-14-33-18,14-8-2,1-14-3,4-16 4</inkml:trace>
          <inkml:trace contextRef="#ctx0" brushRef="#br0" timeOffset="3609.375">6836 145 45,'9'-21'31,"-15"-7"1,0 5-1,0 2-21,-16-7-2,5 8-3,-11-1-1,3 11-2,-6-1 1,2 9-2,-4 9 0,2 8-1,0 7 1,5 14 2,1 4-1,9 13 1,2-4 0,14 11 2,6-5-1,18 1-1,4-13 0,12-6-1,8-14-1,7-16-2,0-11 0,-4-12 0,-4-12-1,-11-12 1,-5-6-1,-12-9 1,-9 0-1,-8 6 3,-5 5-1,-3 9 1,-4 12 1,10 23 0,-23-4 1,18 27 0,-1 9-1,7 12 1,2 2-1,7 9 1,5-3-2,10-4 0,8-6-2,2-10-1,9-4-3,-5-24-6,20 6-13,-16-24-16,7-9 2,-9-10 0,2-6 2</inkml:trace>
          <inkml:trace contextRef="#ctx0" brushRef="#br0" timeOffset="5421.875">7485 133 49,'10'-28'36,"-2"5"-1,-1 4 1,-13-6-15,6 25-8,0 0-6,0 0-2,-31-2-3,9 15 0,-8 6-2,-4 7 1,1 6-1,0 9 1,5 1 0,12 7 1,10-3 0,16 2-1,14-8 1,16-3-1,10-7 0,10-12-1,10-6 1,-2-15-3,1-8 1,-7-10 1,-5-6-2,-8-10 1,-12-1 0,-9-10 0,-12 0 0,-8 3 0,-10 1 1,-8 7-1,-6 7 2,-8 12-1,-6 11 1,-1 16 0,-1 8-1,3 15 2,2 9-1,9 8 2,5 2-2,13 2 1,13-4-1,9-5 0,9-8-1,9-10-1,7-10 0,2-18-2,9-7 0,-7-12 1,-1-7-1,-10-13 0,-1-3 0,-14-8 2,-8-5 0,-5 6 3,-12 0 0,-3 9 0,-6 3 2,4 16-1,5 23 1,0 0 0,0 0-1,-9 49-1,16-5 0,9 9 0,3 9-1,2 1-1,4-3 0,-3-5 0,-1-9-1,-2-11 0,-1-9 0,-18-26-1,22 13 0,-18-31 0,-1-8 0,-1-10 1,-1-9 0,1-12 0,1-6 0,1-4 1,2 2 0,6 10 1,3 7-1,1 15 1,3 15 0,2 20 0,-1 17 0,4 17 1,-5 9-1,-1 8 0,-2 4 0,0 3 0,-2-6 0,-3-4-1,1-10 1,-3-10-1,0-10 0,-9-20-1,15-4 0,-7-19 0,3-10 0,-1-13 0,3-7-1,2-9 1,1-3-1,1 5 1,2 4 1,-3 6-1,0 13 2,1 13-1,-3 13 1,1 18 0,0 14 1,1 13-1,-1 10 0,2 5 1,0 4-1,3 0 0,2-4 0,5-3 0,4-9-1,1-10 1,7-13-1,7-9-1,2-10 1,2-9-1,2-8 0,-2-8-1,-3-5 1,-4-5-1,-6-4 0,-10-4 1,-10 2 0,-9 2-1,-13 7 2,-9 7-1,-13 13 1,-7 11 1,-7 17 0,-1 14 0,1 10 1,6 11 0,8 1-1,12 6 1,14-4 0,14-5-1,14-5-1,10-11 0,11-8-2,5-11 1,8-9-2,-5-11 0,2-7 1,-8-12-1,-7-7 1,-10-12 0,-6-4 2,-9-3 0,-11-2 1,-4 7 0,-6 3 1,-1 16 0,-5 11 0,9 21 0,0 0 0,-15 41-1,17-3 0,3 8 0,4 5-1,6 2 1,3-2-1,-1-8-1,3-8 1,-3-9-1,3-12 0,-3-10 0,1-11 0,-3-11-1,-1-6 1,3-15-1,0-9-1,0-12 0,2-3 1,-3-6-1,0 4 1,-2 1-1,0 10 2,-3 12 1,-3 17 1,-8 25 1,14 14 0,-8 25 1,-3 10 0,5 15 1,-2 2-2,11 9 1,2-10-2,6-4 1,6-11-1,6-15-1,5-12 0,4-16 0,3-11 0,0-13-1,-2-13 0,-1-16-1,-5-12 1,-4-16-1,-3-7 1,-9-2-1,-6 0 2,-10 4-1,-8 10 1,-7 14-1,-5 20 2,-4 21-1,-1 21 1,4 18 0,3 15 0,6 17 1,7 8-1,8 7 0,7-1 0,8-1-1,5-8-1,1-16-3,13 5-13,-17-35-17,8-8-4,-8-15-1,0-5-1</inkml:trace>
          <inkml:trace contextRef="#ctx0" brushRef="#br0" timeOffset="5593.75">10378-181 77,'-44'-14'37,"22"4"-3,20-10-3,41 3-49,20 4-15,22-2-1,15 0-2,11-2 0</inkml:trace>
        </inkml:traceGroup>
      </inkml:traceGroup>
    </inkml:traceGroup>
    <inkml:traceGroup>
      <inkml:annotationXML>
        <emma:emma xmlns:emma="http://www.w3.org/2003/04/emma" version="1.0">
          <emma:interpretation id="{D0036C59-A1D4-41B3-A348-479897F4FFBB}" emma:medium="tactile" emma:mode="ink">
            <msink:context xmlns:msink="http://schemas.microsoft.com/ink/2010/main" type="paragraph" rotatedBoundingBox="9803,12849 20689,12819 20693,14164 9806,14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9971B3-9917-4E05-B075-9BF69F5F955A}" emma:medium="tactile" emma:mode="ink">
              <msink:context xmlns:msink="http://schemas.microsoft.com/ink/2010/main" type="line" rotatedBoundingBox="9803,12849 20689,12819 20693,14164 9806,14193"/>
            </emma:interpretation>
          </emma:emma>
        </inkml:annotationXML>
        <inkml:traceGroup>
          <inkml:annotationXML>
            <emma:emma xmlns:emma="http://www.w3.org/2003/04/emma" version="1.0">
              <emma:interpretation id="{E7A29BB9-9C06-41B1-AEF6-63D6837C3DD4}" emma:medium="tactile" emma:mode="ink">
                <msink:context xmlns:msink="http://schemas.microsoft.com/ink/2010/main" type="inkWord" rotatedBoundingBox="9803,13073 13257,13064 13259,13869 9805,13878"/>
              </emma:interpretation>
            </emma:emma>
          </inkml:annotationXML>
          <inkml:trace contextRef="#ctx0" brushRef="#br0" timeOffset="7968.75">548 1497 80,'-21'-16'38,"3"9"-2,18 7 2,-17 18-28,25 24-4,3 9-1,8 18-3,2 10 0,5 11-1,1 2 0,-2-4-2,-2-7 0,-1-19-1,-4-15 0,-7-18 0,-11-29-1,0 0 1,8-20-1,-18-24 1,-2-9 0,-3-14 1,1-16 1,-3-1 1,1-4 0,7 3 1,1 8-1,9 13 1,5 17 0,9 20 0,4 27 0,9 28 0,7 18-1,4 18 0,2 13 1,6 9-2,-1-3 1,0-2-1,-4-10 0,-3-16 0,-7-17 0,-7-15 0,-5-21 0,-7-18-1,-9-10 1,-5-18-1,-4-15 0,-4-15 0,1-1 0,0-6 1,7 3-1,1 8 2,6 10-1,5 16 1,6 17-1,3 25 3,2 25-2,4 20-1,0 13 2,2 14-2,-1 12 2,2 0-2,4-1 1,5-1-1,2-22 0,4-11 1,2-18-1,4-22 1,3-21-1,0-16 0,-1-14 0,-8-16-1,-4-13 0,-8-8 0,-6-1 0,-13-1 0,-9 7 0,-10 7 0,-8 13 1,-10 15 1,-8 25-1,-7 16 0,-5 20 2,-2 24-1,3 16 0,5 16 0,6 6 0,11 10-1,18-9 0,19-4 0,20-10-1,14-20-1,16-14 0,9-24-1,15-13-3,-6-35-7,17 11-12,-23-31-6,8 13 3,-27-19 9,7 15 10,-23-5 5,-9 8 7,-6 16 6,-25-13 15,9 21 6,-26-12-2,14 33-8,-25-39-10,9 30-3,-14-7-4,1 13 0,-8 6-2,-4 9 0,-7 11 0,0 11-2,-1 10 2,5 9-1,5 7 1,10 8-1,13-1 0,16 0 0,19-10 0,18-8 0,13-14 0,10-17 0,8-14-1,3-19 1,-4-11-1,-11-18 0,-11-7 0,-14-7 0,-11-1 1,-15 7 0,-9 4 1,-8 11 0,-4 14 0,-2 16 1,-4 16 0,4 17 0,5 13 0,9 12 0,5 4-1,10 7 0,11-6 0,13-1 0,11-11-1,7-14 0,6-15-1,3-13 0,0-11-1,-6-17-1,-4-11 1,-13-12 0,-9-8 0,-14-6 0,-11-2 1,-10-1 2,-10 8 0,-2 11 1,-7 8 0,0 21 1,2 13-1,5 19 0,5 14 0,9 14-2,7 11 1,7 9-1,6 3 0,7-1-1,4-3 1,6-2 0,-2-12-1,-2-12 1,-2-15-2,-7-15 1,-4-14-1,-6-14 0,-6-12 1,-7-14-1,-6-11 0,1-16 1,1 0-1,1-1 2,5 3 0,8 7 1,5 12-1,6 18 2,9 19-1,3 31 1,2 17 0,2 17-1,-2 11 1,1 13-2,-3-1 2,1 1-3,2-9 1,0-18-2,4-14 0,1-27-3,9-6-4,-14-40-15,15-2-15,-12-22 0,1 1 0,-13-15 16,8 21 12,-24-1 8,-7 6 6,1 22 17,-23 4 16,-4 15 1,-11 9-1,-2 21-11,-18-13-13,17 24-5,-6-6-2,14 12-1,10-3-2,18 2-2,20-4 1,17-1-1,17-4 0,10-2 0,7 0 0,5-3 0,-6-1 1,-11 10 0,-21 3 0,-17 7 1,-19 1-1,-15 3 0,-17-4 0,-11 2 0,-10-4-1,-5-12 0,4-9-1,-1-21-3,15 3-16,-4-31-20,19-11 0,6-21 0,23-12-1</inkml:trace>
        </inkml:traceGroup>
        <inkml:traceGroup>
          <inkml:annotationXML>
            <emma:emma xmlns:emma="http://www.w3.org/2003/04/emma" version="1.0">
              <emma:interpretation id="{CB9B0ADA-9C16-46FD-9D00-2EFF2EB802EB}" emma:medium="tactile" emma:mode="ink">
                <msink:context xmlns:msink="http://schemas.microsoft.com/ink/2010/main" type="inkWord" rotatedBoundingBox="13691,12849 15938,12843 15940,13730 13693,13736"/>
              </emma:interpretation>
            </emma:emma>
          </inkml:annotationXML>
          <inkml:trace contextRef="#ctx0" brushRef="#br0" timeOffset="9328.125">4441 1726 71,'-38'-10'36,"16"6"1,22 4 0,0 0-27,39-2-3,9-5-3,15-3-1,11-10-2,6-4 0,76-38-5,-84 27 1,-14-6 1,-7 1-2,-11-3 3,-12 3-1,-10-2 2,-11-1 1,-1 8 2,-9 0 0,2 12 1,-5 5 0,6 18 0,0 0-1,-6 43 1,8-1-2,5 21 0,0 10 0,5 11-1,1 3 0,7-3-2,2-5 2,3-8-2,1-15 1,-4-20-2,4-17 0,-6-17 1,-1-16 0,-4-16-1,-5-14 1,-2-15 1,-1-2-1,4-6 1,0 3-2,4 6 2,3 7 0,1 11 0,3 18 0,-1 17 0,-1 14 1,1 23 1,-3 10 0,-1 14-2,-2 4 2,4 7-1,2-3 0,4-4-1,2-9 0,2-16-1,5-12 0,2-20-1,3-10-1,-3-19-2,2-2-1,-13-22-3,6 15 0,-18-23-3,8 19 0,-19-14 2,6 20 0,-12-9 2,7 13 0,-9 1 1,5 7-3,-5 0 0,6 21-5,-8-28 2,8 28 0,-13-21 4,13 21 7,0 0 6,-19-16 6,19 16 6,0 0 4,-12 33 2,3-15-1,18 29-2,-15-10-4,14 22-8,-7-10 0,11 7-5,-2-6 0,3-8-4,4-5-2,-17-37-10,26 19-15,-26-19-5,14-26-2,-16-6 2</inkml:trace>
          <inkml:trace contextRef="#ctx0" brushRef="#br0" timeOffset="8515.625">4808 1372 65,'-11'-21'35,"11"21"1,-25-9 0,14 36-23,-5-1-5,20 29-2,-5 5-1,8 15-3,1 5 1,7 4-2,-1-1 0,4-9-2,-2-5-2,-5-22-2,5-4-1,-16-43-8,15 14-21,-15-14-1,-23-41-1,-5 4 1</inkml:trace>
          <inkml:trace contextRef="#ctx0" brushRef="#br0" timeOffset="9453.125">5855 1268 7,'-6'-18'12,"6"18"-11,20 16-10</inkml:trace>
          <inkml:trace contextRef="#ctx0" brushRef="#br0" timeOffset="9812.5">6257 1319 61,'0'0'34,"14"-16"0,-14 16-7,-21-10-12,-7 3-7,6 14-3,-14 0-2,5 10-1,-3 3-1,2 6-1,4 1 0,9 1 0,7-2 1,13-3-1,14-3 1,12-4-1,13-2 2,13-2-2,7-1 3,11 1-2,0 5 0,0 8 1,-6 2 0,-8 8-1,-16-2 2,-7 10-2,-20-5 1,-17 6-2,-16-7 2,-14-1-1,-16-8-1,-8-9 0,-7-5-2,-2-14-1,8-1-2,-2-28-11,26 7-20,9-17-1,22-7-1,19-7 2</inkml:trace>
        </inkml:traceGroup>
        <inkml:traceGroup>
          <inkml:annotationXML>
            <emma:emma xmlns:emma="http://www.w3.org/2003/04/emma" version="1.0">
              <emma:interpretation id="{4AB834A5-7856-409C-92AA-EF34C872B90E}" emma:medium="tactile" emma:mode="ink">
                <msink:context xmlns:msink="http://schemas.microsoft.com/ink/2010/main" type="inkWord" rotatedBoundingBox="16318,12831 20689,12819 20693,14164 16322,14175"/>
              </emma:interpretation>
            </emma:emma>
          </inkml:annotationXML>
          <inkml:trace contextRef="#ctx0" brushRef="#br0" timeOffset="10343.75">7027 1293 22,'-8'30'17,"-4"-13"-4,21 10-12,7 6-18,5-19-7</inkml:trace>
          <inkml:trace contextRef="#ctx0" brushRef="#br0" timeOffset="10234.3748">7110 1492 80,'-16'42'37,"3"9"-2,4 4 1,3 8-34,6 1 0,7-4-4,8 0-2,-3-25-9,14-12-22,-2-18 0,-3-19-1,-1-16 1</inkml:trace>
          <inkml:trace contextRef="#ctx0" brushRef="#br0" timeOffset="10718.75">7578 1305 59,'0'0'35,"0"0"0,-30-7 0,4 28-19,-19-7-9,7 16-1,-9-3-4,7 6 1,3-1-1,8-2-1,9-2 0,18-5-1,15-2 2,15-5-2,12 2 1,11-1-2,10 1 1,2 3-1,4 5 1,-7 4-1,-8 4 1,-9 5 0,-17-4 0,-14 4 1,-17-4 0,-11-3 0,-13-8-1,-10-6 0,-6-7-1,-6-15-1,9-5-3,-3-19-3,22 7-10,-7-21-16,21-8-3,11-8 1,11-7 0</inkml:trace>
          <inkml:trace contextRef="#ctx0" brushRef="#br0" timeOffset="12625">7942 1182 69,'31'-9'39,"-12"11"-2,-2 19 3,-17 0-26,11 34-4,-8-1-3,5 24-2,-1 5-2,6 5-2,2-4 0,6-4-2,8-10 0,5-13-2,12-13-2,3-29-2,11-2-2,-7-34-6,25 7-6,-20-34 1,16 15 4,-21-22 3,3 9 8,-12 0 5,-11-1 2,-2 15 10,-28-14 4,8 25 3,-30-16-2,19 37-3,-44-34-7,13 31-2,-15-1-1,-2 13-2,-9 7 1,3 11-2,-2 10 0,9 7-1,7 7 1,13 3-2,15 3 3,18-3-3,19-3 1,17-6-1,12-12 1,7-12-1,5-10 0,1-15 0,-4-8 0,-11-13-1,-11-5 0,-14-7 1,-11 0 0,-13 0 1,-12 5 0,-6 8 1,-11 4 0,0 15 1,-2 7 0,6 12 0,5 7 0,9 11 0,7 3 0,11 6-1,12-6 0,11 0 0,11-7-1,8-10 0,5-7-1,4-15-1,4-7 0,-5-11-1,-1-7 1,-13-11-1,-9-4 1,-18-7 1,-9 1-1,-14 4 4,-14 6-1,-3 6 2,-8 10 0,4 15 1,0 14-1,11 20-1,6 8 0,9 13-2,12 7 2,8 7-3,8 2 1,7-2-1,-1-9 1,1-7-1,-4-14 1,-5-14-1,-8-15 1,-19-1-1,13-37 1,-19-1-1,-4-10 1,-5-10 0,-1-4 0,1-1 0,8 6-3,2 1 1,11 12-2,2-2-2,17 27-2,-6-4-1,19 28-1,-11-8-2,19 25 3,-15-6 1,11 11 6,-3 1 1,-2-5 5,5 7 1,-12-18 3,10 9 2,-20-21-1,13 7-1,-18-23-2,1 4-1,-10-11-2,-5 0 1,-8-1-4,-8-1 2,-10 6-3,-9 4 2,-7 15-1,-5 9-1,-6 12 2,4 13-2,0 10 3,13 12-1,11 4 1,20 9-1,14-4 1,20-3-1,13-14 1,14-8-1,11-14-1,9-11 0,0-19 0,-7-15-1,-8-17 0,-12-8 0,-13-9 0,-13-10 0,-20-4 1,-14 4 1,-12 4-1,-5 12 1,-2 10 0,4 16 1,4 17-1,9 20 0,14 12 0,13 16-1,13 11 1,13 14-1,11 6 1,5 8-1,4 2 0,-2 1 1,-8-1-1,-5-6 1,-14-10-1,-11-11 1,-15-9-2,-13-13 1,-13-15 0,-6-12-1,-10-11 0,0-12 0,0-9 0,4-9 0,8-7-1,11-10 0,14-4 0,11-10-1,19-3 0,6-8 0,13 2 1,0-4-1,5-1 1,-9 3 2,-8 3-1,-10 11 2,-18 11 0,-11 14 1,-20 10-1,-10 15 2,-13 17-1,1 16-1,-1 8 2,7 17-2,8 3 2,17 11-2,13-1 1,21 3-1,14-11 0,14-8 0,10-11-2,5-15 0,6-12-2,-6-19 1,-3-9-1,-10-18 0,-7-5 1,-14-7 0,-9-5 0,-8 1 3,-11 2 0,-6 9 0,-6 7 1,0 16 0,9 21 0,-21-5 0,16 27 0,5 15-1,2 9 0,10 9-1,3 7 1,6-4 0,1-4-1,1-6 1,-2-7-1,-3-13 1,-3-18-1,-15-10 0,13-21 0,-15-9 0,-2-12 1,-3-11-1,1-12 0,1-4 1,7 0-1,7 1 1,13 6-2,10 4 0,18 15-7,-5-6-19,22 19-13,0-3 1,5 3-2,0-7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35:34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FDF183E-A8D9-4227-A064-B4BF9F06CF5B}" emma:medium="tactile" emma:mode="ink">
          <msink:context xmlns:msink="http://schemas.microsoft.com/ink/2010/main" type="writingRegion" rotatedBoundingBox="2775,5634 19581,5976 19362,16736 2556,16394"/>
        </emma:interpretation>
      </emma:emma>
    </inkml:annotationXML>
    <inkml:traceGroup>
      <inkml:annotationXML>
        <emma:emma xmlns:emma="http://www.w3.org/2003/04/emma" version="1.0">
          <emma:interpretation id="{D31E4D4F-EE6F-45D1-B663-5311A6457A21}" emma:medium="tactile" emma:mode="ink">
            <msink:context xmlns:msink="http://schemas.microsoft.com/ink/2010/main" type="paragraph" rotatedBoundingBox="2806,5323 15262,6081 15154,7848 2698,7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D21AD1-8ACD-4529-9ADC-8DDC3DFC5DC1}" emma:medium="tactile" emma:mode="ink">
              <msink:context xmlns:msink="http://schemas.microsoft.com/ink/2010/main" type="line" rotatedBoundingBox="2806,5323 15262,6081 15154,7848 2698,7090"/>
            </emma:interpretation>
          </emma:emma>
        </inkml:annotationXML>
        <inkml:traceGroup>
          <inkml:annotationXML>
            <emma:emma xmlns:emma="http://www.w3.org/2003/04/emma" version="1.0">
              <emma:interpretation id="{706D2B08-D828-495D-807C-844E17EAD0A6}" emma:medium="tactile" emma:mode="ink">
                <msink:context xmlns:msink="http://schemas.microsoft.com/ink/2010/main" type="inkWord" rotatedBoundingBox="2776,5808 4835,5933 4757,7215 2698,7090"/>
              </emma:interpretation>
              <emma:one-of disjunction-type="recognition" id="oneOf0">
                <emma:interpretation id="interp0" emma:lang="en-US" emma:confidence="1">
                  <emma:literal>mg</emma:literal>
                </emma:interpretation>
                <emma:interpretation id="interp1" emma:lang="en-US" emma:confidence="0">
                  <emma:literal>mos</emma:literal>
                </emma:interpretation>
                <emma:interpretation id="interp2" emma:lang="en-US" emma:confidence="0">
                  <emma:literal>Mg</emma:literal>
                </emma:interpretation>
                <emma:interpretation id="interp3" emma:lang="en-US" emma:confidence="0">
                  <emma:literal>nig</emma:literal>
                </emma:interpretation>
                <emma:interpretation id="interp4" emma:lang="en-US" emma:confidence="0">
                  <emma:literal>ing</emma:literal>
                </emma:interpretation>
              </emma:one-of>
            </emma:emma>
          </inkml:annotationXML>
          <inkml:trace contextRef="#ctx0" brushRef="#br0">7 21 50,'0'0'33,"0"0"2,0 0-1,-18-9-16,29 43-5,-13-1-5,14 20-3,-5 9-1,7 12-1,-4 3-1,5 4 0,-3-10-1,2-8 0,0-12 0,-6-12 0,0-11 0,-8-28-1,0 0 0,0 0 0,3-19-1,-9-16 0,-2-11 1,3-10-1,0-13 0,5-5 1,6-7 0,4 7 0,5 9 0,4 8 0,5 15 0,5 19 0,1 21 1,4 23-1,-2 20 1,2 10 0,-1 11-1,1 6 1,-5 8 0,1-4 0,-5-8-1,-5-8 0,-3-13 0,-4-12 0,-6-11 0,-7-20 0,0 0 0,9-34-1,-10-5 0,-2-15 0,1-13 1,2-13-1,8-2 0,3-1 1,9 9 0,9 10-1,7 19 2,5 25 0,3 27-1,2 25 2,-2 19-1,-3 18 0,-7 15 0,-1 4 1,-7-1-1,1-8 0,-3-12-1,-5-16-1,3-7-3,-10-28-6,16-7-19,-11-25-9,1-12 2,-3-11-2</inkml:trace>
          <inkml:trace contextRef="#ctx0" brushRef="#br0" timeOffset="593.75">1688 141 98,'13'-9'38,"-16"-10"0,-5 3 0,-22-9-31,7 9-2,-6-7-2,-5 4-1,-6 5-2,-6 5 0,-2 16 0,-4 13 0,0 11-1,2 15 1,4 12-1,7 11 2,8 9-1,17 4 0,16-4 0,14-8 1,17-10 0,12-14 0,16-12 0,8-15-1,5-15 0,0-17 1,-6-11-2,-9-12 1,-14-10-1,-12-8 0,-17-6 0,-12-4 1,-12 3 0,-7 3 0,-6 6 1,2 12-1,0 10 0,6 12 0,13 18 0,0 0 0,5 43 0,15-3 1,8 11-1,4 15 1,5 6 0,1 9 0,1 0 0,1 7 1,-7 0-1,-3-1 0,-14-5 0,-4-2-1,-11-8 1,-6-7-1,-10-7 0,-9-15 0,-8-10-1,-7-12-1,1-10-2,-8-24-2,9 5-5,-14-29-17,18 5-11,4-12 0,14-4 0,11-6 2</inkml:trace>
        </inkml:traceGroup>
        <inkml:traceGroup>
          <inkml:annotationXML>
            <emma:emma xmlns:emma="http://www.w3.org/2003/04/emma" version="1.0">
              <emma:interpretation id="{006D0CFC-F196-4B9F-B52F-1DD73CDCA85B}" emma:medium="tactile" emma:mode="ink">
                <msink:context xmlns:msink="http://schemas.microsoft.com/ink/2010/main" type="inkWord" rotatedBoundingBox="5449,5935 7496,6059 7451,6811 5403,6686"/>
              </emma:interpretation>
              <emma:one-of disjunction-type="recognition" id="oneOf1">
                <emma:interpretation id="interp5" emma:lang="en-US" emma:confidence="0.5">
                  <emma:literal>sin</emma:literal>
                </emma:interpretation>
                <emma:interpretation id="interp6" emma:lang="en-US" emma:confidence="0">
                  <emma:literal>Sin</emma:literal>
                </emma:interpretation>
                <emma:interpretation id="interp7" emma:lang="en-US" emma:confidence="0">
                  <emma:literal>Sinn</emma:literal>
                </emma:interpretation>
                <emma:interpretation id="interp8" emma:lang="en-US" emma:confidence="0">
                  <emma:literal>sine</emma:literal>
                </emma:interpretation>
                <emma:interpretation id="interp9" emma:lang="en-US" emma:confidence="0">
                  <emma:literal>Sian</emma:literal>
                </emma:interpretation>
              </emma:one-of>
            </emma:emma>
          </inkml:annotationXML>
          <inkml:trace contextRef="#ctx0" brushRef="#br0" timeOffset="1046.875">3117 120 99,'-18'-13'37,"-8"-4"1,-1 3-1,-10-6-32,8 13 0,-8 2-3,2 5 0,-2 9-2,0 7 0,-1 7 0,-2 5-1,6 7 1,3 2-1,9 2 0,8-2 0,10 2 1,11-8-1,14-1 0,9-5 1,14-6-1,6-3 1,6-5 0,2-2 0,-1-2 0,-2 3 1,-7 4-1,-9 7 1,-17 6-1,-10 5 1,-17 5 0,-11 3-1,-16 1 0,-13-4 0,-6 0-1,-7-16-2,3 2-2,-6-27-12,19-3-19,2-16 0,20-17 0,11-15-2</inkml:trace>
          <inkml:trace contextRef="#ctx0" brushRef="#br0" timeOffset="1343.75">3368 192 60,'-15'-5'29,"2"-6"-9,13 11-20,22 4-19,0-13-10,18 5 0</inkml:trace>
          <inkml:trace contextRef="#ctx0" brushRef="#br0" timeOffset="1218.75">3400 268 99,'8'70'38,"-13"-1"1,1 5-2,-6-9-31,10 2-2,7-9-7,-4-26-12,19-5-23,-3-24 0,2-15 0,-2-18-1</inkml:trace>
          <inkml:trace contextRef="#ctx0" brushRef="#br0" timeOffset="1765.625">3824 150 95,'4'33'38,"-1"17"2,-6-1-2,11 21-29,-10-4-2,13 9-2,0-4-2,6-1-1,2-8-2,0-11-1,2-9 0,-2-15 0,-3-8-2,-16-19 0,15 0 0,-15-17 1,-5-10-1,-4-15 1,-1-7 0,-2-10 1,3-6 1,7-2 0,4-1 0,12 2 1,9 6 1,16 16 0,6 13 0,13 18 0,4 17 0,3 19 1,-5 14-1,-1 16 0,-7 8-1,-8 8 0,-8 0 0,-7 1 0,-7-6-1,-5-10 0,-3-6-1,-3-18-1,3-5-4,-14-25-16,20-15-18,-7-13 0,9-14 1,5-16-1</inkml:trace>
        </inkml:traceGroup>
        <inkml:traceGroup>
          <inkml:annotationXML>
            <emma:emma xmlns:emma="http://www.w3.org/2003/04/emma" version="1.0">
              <emma:interpretation id="{D3288C17-0981-4C09-902B-1C4CE01DE934}" emma:medium="tactile" emma:mode="ink">
                <msink:context xmlns:msink="http://schemas.microsoft.com/ink/2010/main" type="inkWord" rotatedBoundingBox="7890,5632 15262,6081 15172,7567 7799,7118"/>
              </emma:interpretation>
              <emma:one-of disjunction-type="recognition" id="oneOf2">
                <emma:interpretation id="interp10" emma:lang="en-US" emma:confidence="0">
                  <emma:literal>ft-restoring</emma:literal>
                </emma:interpretation>
                <emma:interpretation id="interp11" emma:lang="en-US" emma:confidence="0">
                  <emma:literal>EF restoring</emma:literal>
                </emma:interpretation>
                <emma:interpretation id="interp12" emma:lang="en-US" emma:confidence="0">
                  <emma:literal>GFE restoring</emma:literal>
                </emma:interpretation>
                <emma:interpretation id="interp13" emma:lang="en-US" emma:confidence="0">
                  <emma:literal>O-=Freston-vg</emma:literal>
                </emma:interpretation>
                <emma:interpretation id="interp14" emma:lang="en-US" emma:confidence="0">
                  <emma:literal>OF restoring</emma:literal>
                </emma:interpretation>
              </emma:one-of>
            </emma:emma>
          </inkml:annotationXML>
          <inkml:trace contextRef="#ctx0" brushRef="#br0" timeOffset="3750">7203 70 105,'-14'-5'39,"14"5"1,15-14-1,17 0-33,13-7-3,14-2-2,13 0-4,0-11-3,14 24-22,-23-11-11,-8 8 0,-21 5-1,-12 11 1</inkml:trace>
          <inkml:trace contextRef="#ctx0" brushRef="#br0" timeOffset="3562.5">7291 129 102,'0'0'39,"-28"-4"1,28 4-1,-27 30-33,30 7-1,0 4-2,8 10-1,3 14 0,4 7-1,3-1 0,1-1 0,2-3-1,-4-7-1,2-9-1,-5-16-1,3-10-5,-20-25-13,16-16-20,-14-17 0,-2-10 2,-10-17-1</inkml:trace>
          <inkml:trace contextRef="#ctx0" brushRef="#br0" timeOffset="3921.875">7316 407 105,'-13'41'40,"7"-17"-1,19-6 0,8-13-37,13-10-4,20 1-26,-3-15-11,5-2 0,-6-6-1</inkml:trace>
          <inkml:trace contextRef="#ctx0" brushRef="#br0" timeOffset="4484.375">7841 841 97,'-17'-7'39,"17"7"1,-17 14-1,17-14-30,-8 40-3,11-10-2,2 9-2,3 5-1,2 5 0,3-3 0,2 0-1,1-4 0,-1-10 0,0-9 0,-2-13-1,-13-10 1,15-17-1,-12-4 0,-8-16 0,-2-7 0,-5-7 0,-1-1 1,0 1-1,4 5 1,3 2 0,7 4 0,10 8 0,11 6 0,4 6-1,11 10-1,0-3-5,15 24-16,-14-9-16,2 10 0,-10-1-1,-5 6 1</inkml:trace>
          <inkml:trace contextRef="#ctx0" brushRef="#br0" timeOffset="4828.125">8223 1117 79,'-2'16'39,"2"-16"-1,0 0 0,13-14-16,5 0-20,5-5-1,4-8-3,4 1-1,-5-8-1,-1 4 1,-10-3-1,-5 5 2,-11 5 1,-9 3 2,-7 11 1,-9 6 1,-1 15 1,-7 6 0,5 15 0,-2 4-1,6 13-1,3 4 0,7 5-1,6-1-1,9-7 0,12-7-2,4-16-1,14-5-2,1-30-3,25 2-11,-11-29-19,17-10 1,3-14-1,3-6 2</inkml:trace>
          <inkml:trace contextRef="#ctx0" brushRef="#br0" timeOffset="5140.625">8879 795 94,'-21'0'37,"-12"9"3,-3 10-2,-21-5-28,13 12-4,-3-1-3,7 0-2,9 0-1,13-4 1,13-4-1,5-17 0,35 21 0,5-15 0,11-1 0,11 2 0,5 2 1,-1 5-1,-2 4 0,-7 8 1,-11 4 0,-14 9-1,-17 0 1,-18 1-1,-17-1-1,-17-7 1,-9-2-2,-10-15-1,4-1-3,-7-24-4,22 5-18,0-29-11,18-8 0,12-15 1,17-8 0</inkml:trace>
          <inkml:trace contextRef="#ctx0" brushRef="#br0" timeOffset="5484.375">9026 1056 88,'-15'7'36,"15"-7"1,0 0 0,27-4-32,13-6-7,16-1-24,1-8-10,7-6 0,1-3-1</inkml:trace>
          <inkml:trace contextRef="#ctx0" brushRef="#br0" timeOffset="5343.75">9084 633 103,'13'8'40,"-22"12"1,5 19 0,-8 3-32,15 21-3,0 4-2,10 9-2,6 2-1,6-3 0,6-2-2,-1-12-1,4-6-4,-14-34-12,7 0-22,-27-21-1,22-12 1,-26-20-2</inkml:trace>
          <inkml:trace contextRef="#ctx0" brushRef="#br0" timeOffset="6296.875">9792 791 104,'0'0'38,"0"0"2,-15 7-1,-9-10-33,4 12-1,-8-2-3,-5 5 0,-5 6-2,-3 4 0,-1 7 1,2 4-1,5 2 1,9 6 0,11-1 0,18 6 0,16-7 0,15-4 0,12-6 0,13-12-1,7-8 0,2-11-1,-5-10 0,-11-11 0,-11-5 0,-14-7 0,-18-2 0,-17-2 0,-12 3 1,-13 3-1,-5 5 1,-1 1-1,4 6-1,4 2-1,15 8-2,4-8-3,25 15-7,-5-20-7,30 18-3,-11-18 5,24 18 8,-12-8 7,6 7 5,-3 9 5,-17-11 9,12 27 9,-37-18 3,31 37-4,-36-20-7,18 26-5,-11-3-4,8 13-2,2 0-2,4 2-1,6-1-1,3-8 0,5-4-1,-3-15-1,2-11-1,-7-18 0,-1-12 0,-12-13 0,-3-6 0,-11-9 1,-7-6 1,-4-3 0,-6 2 2,0 5 0,0 5 1,4 4 0,5 3-1,8 5 0,10 8-1,7-4-3,13 13-3,-6-17-13,22 15-17,-7-4-2,7 4-1,-1 1 1,10 14 21,-19-6 10,2 8 8,2 16 15,-20-3 18,6 14 5,-10 3 0,0 14 0,-16-8-21,20 21-7,-10-10-6,6 5-2,3-3-6,-3-17-4,17 0-23,-13-24-10,1-17 1,-8-13-1</inkml:trace>
          <inkml:trace contextRef="#ctx0" brushRef="#br0" timeOffset="6421.875">10525 747 68,'-24'-17'25,"24"17"-14,0 0-11,0 0-29,43 1 1,-12-2-2</inkml:trace>
          <inkml:trace contextRef="#ctx0" brushRef="#br0" timeOffset="7218.75">10860 763 86,'0'0'40,"18"19"-1,-18-19 1,-2 46-23,-8-21-8,14 14-3,-4 3-2,9 11-2,4 0-1,7 0 0,0-6-1,2-8 0,2-11-1,-5-12-1,0-14 0,-5-16-1,-3-9 1,-6-11 0,-4-10 1,-4-9-1,-2-7 2,-4 1-1,-2-1 2,5 5-1,5 6 1,7 8 0,6 11 0,8 14 0,8 14 1,9 15-1,6 10 1,7 10-1,0 10 0,3 2 0,-1 3-1,0 0 0,-1-6 0,0-9-1,2-12 0,-5-14-1,5-8 1,-1-15-1,1-5 1,-1-9-1,-3-4 1,-5-3 0,-7-2 0,-6 1 1,-12-1 1,-6 2-1,-13 2-1,-10 3 2,-14 6-1,-10 6 0,-11 10-1,-7 10 2,-3 10 0,2 13 0,4 9 1,13 12 0,11 5 0,19 11 1,16-2-1,19-1 0,10-8-1,11-8 1,8-11-2,1-16 0,-2-16 0,-5-16-1,-7-10 0,-12-11 0,-9-8 0,-13-4 0,-9-1 0,-10 3 0,-6 9 1,-4 8 0,0 11 1,1 10 0,17 11-1,-15 25 1,22 7 0,11 13 0,13 12 0,10 13 0,9 10 0,5 6 0,0 2 0,-5-2 0,-10-6-1,-11-10 1,-16-8-2,-14-18 0,-12-11-6,-23-31-17,5-2-16,-10-17-2,5-13 1,1-18-1</inkml:trace>
          <inkml:trace contextRef="#ctx0" brushRef="#br0" timeOffset="2234.375">5681 234 95,'31'6'38,"-16"-12"0,-15 6 0,-6-24-32,3 8 0,-9-12-2,-1-1-3,-6-2 0,-6 1-1,-5 3-1,-9 6 1,-7 11 0,-7 10 0,-3 15 1,-5 19 0,1 15 0,1 15 0,4 17 1,9 14 1,9 7-1,14 11 0,10 1 0,16 1 0,14-6-1,14-8 1,13-18-2,14-15 1,13-20-2,6-25 1,7-21-2,1-27 1,-5-23-1,-6-20 0,-11-15 0,-17-16 0,-15-1 1,-19 1 0,-21 4 1,-19 15-1,-15 13 1,-10 20 0,-9 13-1,-5 19-1,6 18-5,-12-6-22,22 13-10,6-6 0,17-3-1,11-6 1</inkml:trace>
          <inkml:trace contextRef="#ctx0" brushRef="#br0" timeOffset="2421.875">5059 622 100,'-6'30'39,"19"-14"0,27-9-1,18-11-32,14-4-11,21 1-26,-8-18-7,1-3 0,-9-9-2</inkml:trace>
          <inkml:trace contextRef="#ctx0" brushRef="#br0" timeOffset="3093.75">6447 439 89,'12'16'35,"4"-11"2,3-5-1,9 5-32,5-8-1,10 4-1,1 1-5,-3-9-5,9 9-23,-14-2-5,-10-2 1,-9 0-2</inkml:trace>
          <inkml:trace contextRef="#ctx0" brushRef="#br0" timeOffset="3265.625">6466 700 79,'-23'28'39,"12"0"-1,8-10 1,15-3-20,9-13-16,13-4-3,13 1-5,-3-17-21,14 6-12,-5-8 1,-1-1-2,-7-2 1</inkml:trace>
        </inkml:traceGroup>
      </inkml:traceGroup>
    </inkml:traceGroup>
    <inkml:traceGroup>
      <inkml:annotationXML>
        <emma:emma xmlns:emma="http://www.w3.org/2003/04/emma" version="1.0">
          <emma:interpretation id="{0C9EC792-5C9C-490E-B00A-1F0037ECB80E}" emma:medium="tactile" emma:mode="ink">
            <msink:context xmlns:msink="http://schemas.microsoft.com/ink/2010/main" type="paragraph" rotatedBoundingBox="5519,7966 19535,8251 19510,9469 5494,91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30C8E8-7315-4F0E-BE18-0C434088D330}" emma:medium="tactile" emma:mode="ink">
              <msink:context xmlns:msink="http://schemas.microsoft.com/ink/2010/main" type="line" rotatedBoundingBox="5519,7966 19535,8251 19510,9469 5494,9184"/>
            </emma:interpretation>
          </emma:emma>
        </inkml:annotationXML>
        <inkml:traceGroup>
          <inkml:annotationXML>
            <emma:emma xmlns:emma="http://www.w3.org/2003/04/emma" version="1.0">
              <emma:interpretation id="{F043D9CF-01FC-4F1D-8156-102C31BBB492}" emma:medium="tactile" emma:mode="ink">
                <msink:context xmlns:msink="http://schemas.microsoft.com/ink/2010/main" type="inkWord" rotatedBoundingBox="5519,7966 7302,8002 7282,9017 5498,8980"/>
              </emma:interpretation>
              <emma:one-of disjunction-type="recognition" id="oneOf3">
                <emma:interpretation id="interp15" emma:lang="en-US" emma:confidence="1">
                  <emma:literal>for</emma:literal>
                </emma:interpretation>
                <emma:interpretation id="interp16" emma:lang="en-US" emma:confidence="0">
                  <emma:literal>far</emma:literal>
                </emma:interpretation>
                <emma:interpretation id="interp17" emma:lang="en-US" emma:confidence="0">
                  <emma:literal>fov</emma:literal>
                </emma:interpretation>
                <emma:interpretation id="interp18" emma:lang="en-US" emma:confidence="0">
                  <emma:literal>fa</emma:literal>
                </emma:interpretation>
                <emma:interpretation id="interp19" emma:lang="en-US" emma:confidence="0">
                  <emma:literal>fer</emma:literal>
                </emma:interpretation>
              </emma:one-of>
            </emma:emma>
          </inkml:annotationXML>
          <inkml:trace contextRef="#ctx0" brushRef="#br0" timeOffset="8171.875">2804 2795 65,'-38'12'34,"9"-8"1,15-6-1,14 2-16,9-16-11,15 6-5,7-4-4,4-7-7,17 5-21,-1 2-5,4-6 1,5 3-3</inkml:trace>
          <inkml:trace contextRef="#ctx0" brushRef="#br0" timeOffset="8031.25">3220 3033 78,'-13'14'39,"3"2"-1,-8-7 2,5 1-27,-11-20-5,8 1-2,-9-19-1,0-11-1,-8-14-3,-1-14 1,-5-16-2,-4-10 1,2-8-2,2 1 2,7 1-1,10 6-1,16 10 1,13 13 0,20 18 0,11 21-2,14 22 0,4 14-2,6 30-2,-9 1-4,6 36-14,-25-5-16,-15 11 1,-19-4 0,-13 0 3</inkml:trace>
          <inkml:trace contextRef="#ctx0" brushRef="#br0" timeOffset="8828.125">3681 2481 82,'0'0'38,"0"0"-2,-39-3 1,-6 1-30,5 16-2,-12-1-2,-1 8-1,0 2-2,3 7 1,3 1 0,8 10 0,8-1 1,11 10-1,14-4 2,19 1-3,16-5 2,20-5-2,16-10 2,12-8-2,5-15 0,3-17 0,-4-9-2,-13-8 2,-17-4-2,-21-6 1,-20 1-1,-19-4 1,-13 8-1,-12 2 0,-3 6 0,-4-1-1,13 9-2,1-8-2,27 27-6,-6-33-7,34 29 1,-7-15 1,25 14 8,-9-4 6,4 2 6,0 10 4,-17-8 8,10 26 6,-34-21 3,29 37-1,-33-17-9,14 20-3,-10-1-4,9 14-3,0 0 1,4 1-3,4-1 1,3-5-3,5-6 3,0-10-3,0-9 1,-4-16-2,0-9 1,-8-10-1,-6-15-1,-7-6 2,-3-8-1,-7-5 1,0-5 0,-2 0 1,3 0-1,5 2 1,10 8 1,5 8-1,13 4-1,6 8-1,11 12-3,2-5-5,22 21-18,-6-5-12,5 5 3,0-2-3</inkml:trace>
        </inkml:traceGroup>
        <inkml:traceGroup>
          <inkml:annotationXML>
            <emma:emma xmlns:emma="http://www.w3.org/2003/04/emma" version="1.0">
              <emma:interpretation id="{37DE5A01-0F17-45B3-A574-49B770354124}" emma:medium="tactile" emma:mode="ink">
                <msink:context xmlns:msink="http://schemas.microsoft.com/ink/2010/main" type="inkWord" rotatedBoundingBox="7528,8112 11009,8183 10994,8924 7513,8853"/>
              </emma:interpretation>
              <emma:one-of disjunction-type="recognition" id="oneOf4">
                <emma:interpretation id="interp20" emma:lang="en-US" emma:confidence="1">
                  <emma:literal>small</emma:literal>
                </emma:interpretation>
                <emma:interpretation id="interp21" emma:lang="en-US" emma:confidence="0">
                  <emma:literal>s mall</emma:literal>
                </emma:interpretation>
                <emma:interpretation id="interp22" emma:lang="en-US" emma:confidence="0">
                  <emma:literal>s marl</emma:literal>
                </emma:interpretation>
                <emma:interpretation id="interp23" emma:lang="en-US" emma:confidence="0">
                  <emma:literal>s male</emma:literal>
                </emma:interpretation>
                <emma:interpretation id="interp24" emma:lang="en-US" emma:confidence="0">
                  <emma:literal>s malt</emma:literal>
                </emma:interpretation>
              </emma:one-of>
            </emma:emma>
          </inkml:annotationXML>
          <inkml:trace contextRef="#ctx0" brushRef="#br0" timeOffset="9234.3748">5162 2467 77,'13'-9'38,"-13"9"0,-13-19 1,-21 5-26,11 18-5,-17-4-3,1 7-3,-5 7 0,-5 5-2,1 4 1,0 3-1,7 1 0,9 1 1,11-2 0,17-4-1,17-3 1,18-7-1,18-3 0,13 0 0,10-2 0,3 0 0,0 0 0,-7 5 0,-10 3 0,-17 4 1,-19 4 1,-14 9-2,-23 1 2,-15 1-2,-11-4 2,-9-4-2,-2-5 1,-1-9-4,10-8 1,5-20-3,20-2-3,6-20-2,32 15-18,-1-14-11,16 0 0,6-4 0,14 8 2</inkml:trace>
          <inkml:trace contextRef="#ctx0" brushRef="#br0" timeOffset="10718.75">5699 2488 67,'-28'-3'38,"15"5"0,-2 1 1,8 15-20,7-18-11,-5 39-1,8-11-3,9 11-2,-2 3 2,7 11-2,-3-4 0,3 0-1,-4-4 1,-1-10-3,-2-9 2,-3-8-3,-7-18 1,0 0-2,8-30 0,-10 2 1,1-9-1,-4-7 1,1-6-1,-1-6 3,5 5-2,3-2 3,6 4 0,6 6 0,3 10 0,7 13 1,1 15-1,8 17 1,-3 15 0,3 12-1,-6 10 1,0 9-1,-3-2 1,3 8 0,-4-8 0,-2-6-2,-3-10 2,-1-12-2,-5-15 1,2-13-1,-15 0-2,16-37 1,-8 0-1,-4-13 2,2-10-3,4-3 2,7 1 0,3 2 0,8 8 1,5 9 0,4 13 0,2 18 1,3 17 0,-2 18 0,-5 14 0,-3 11 0,-4 6 0,-4 6 0,0-3 1,2 1-1,-2-12 1,4-6-2,-2-15 1,4-15-2,4-11-1,0-13 0,3-9-3,-8-18 1,10 4-1,-11-16 0,6 7 0,-9-5 2,-3 4 2,-6 3 0,-7 1 3,-6 8-1,-12 5 2,-6 11-1,-10 5 1,-4 14-1,-10 5 0,-2 13-1,-5 12-1,2 8 1,1 6-1,9 8 1,8 0 0,15 3 0,11-6 1,14-3-1,14-12 2,8-10-3,10-11 1,3-12-1,1-11-2,-6-13 2,-5-7-2,-8-12 0,-8-8 0,-8-3 1,-9 4 0,-9 2 0,-4 8 2,-5 9 0,-4 10 0,-1 19 1,3 11 0,2 17 1,4 6-1,8 9 0,8 6 0,12 3 0,8-3 0,14-4 0,8-9 0,9-7-1,4-15-1,4-12 0,1-13 0,-8-14-2,-4-10 0,-10-13 1,-12-9-2,-13-6 2,-11 1 0,-9 5 0,-10 7 1,-4 12 0,-4 12 1,-3 19-1,4 15 1,4 17-1,6 15 1,8 9 0,5 6 1,9 1-1,13 1 0,6-3 0,5-7 0,5-11 0,4-12-1,3-12 0,-2-13-1,0-12 1,-9-12-1,-4-13 0,-6-9 0,-9-10-1,-10-11 2,-7 1-1,-7 8 1,-7 3 0,-1 11 0,-2 15 1,12 31 0,-19-2 0,16 35 0,6 22 0,4 7 0,7 10 1,3 2-1,4 0 0,4-9-1,0-17-3,11 5-12,-20-45-19,15-11-8,-9-27 0,3-14-1</inkml:trace>
        </inkml:traceGroup>
        <inkml:traceGroup>
          <inkml:annotationXML>
            <emma:emma xmlns:emma="http://www.w3.org/2003/04/emma" version="1.0">
              <emma:interpretation id="{B048A086-2D73-4BCF-901A-6AB0F9679AA1}" emma:medium="tactile" emma:mode="ink">
                <msink:context xmlns:msink="http://schemas.microsoft.com/ink/2010/main" type="inkWord" rotatedBoundingBox="11384,8336 15212,8414 15192,9381 11365,9303"/>
              </emma:interpretation>
              <emma:one-of disjunction-type="recognition" id="oneOf5">
                <emma:interpretation id="interp25" emma:lang="en-US" emma:confidence="0">
                  <emma:literal>angles,</emma:literal>
                </emma:interpretation>
                <emma:interpretation id="interp26" emma:lang="en-US" emma:confidence="0">
                  <emma:literal>angle,</emma:literal>
                </emma:interpretation>
                <emma:interpretation id="interp27" emma:lang="en-US" emma:confidence="0">
                  <emma:literal>angus,</emma:literal>
                </emma:interpretation>
                <emma:interpretation id="interp28" emma:lang="en-US" emma:confidence="0">
                  <emma:literal>angles</emma:literal>
                </emma:interpretation>
                <emma:interpretation id="interp29" emma:lang="en-US" emma:confidence="0">
                  <emma:literal>angled,</emma:literal>
                </emma:interpretation>
              </emma:one-of>
            </emma:emma>
          </inkml:annotationXML>
          <inkml:trace contextRef="#ctx0" brushRef="#br0" timeOffset="12218.75">9010 2668 90,'0'0'37,"-28"-37"0,13 18 0,-9-16-31,8 6-1,-12-6-2,2 9-1,-8 3-1,-2 9-1,-1 15 0,-2 12 0,-3 13 0,7 17 0,5 8 2,14 12-2,10 6 2,14 0-2,14-6 2,16-7-2,15-12 1,11-14-2,8-14 0,-6-25-1,-1-13 0,-9-14 2,-11-10-2,-19-8 1,-16-4 1,-12 3 1,-13 4 0,-4 14 2,-8 9 0,2 15 0,0 13 0,9 18 0,5 8 0,13 15-1,7 10 1,13 4-2,10-2 0,12-2 0,8-9 0,7-9-2,5-11 1,0-17-1,0-17-1,-8-13 1,-9-9-1,-8-10 1,-11-5-1,-11-6 2,-11 1-1,-12 1 2,-5 9-1,-3 9 2,-2 6-1,1 17 0,2 12 1,13 0-1,-13 42 1,20 1-2,3 9 1,5 10-1,4 3 1,5-1-1,2-4 0,1-6-1,0-6 1,-8-15 0,0-17-1,-19-16 1,22-5-1,-19-16 0,-1-14 1,-4-13 0,-1-8-1,2-6 1,4 0-1,4 1 2,5 6-2,5 9 2,6 18-2,6 14 1,5 17 0,3 15 1,1 12-1,4 16 0,0 7 0,4 1-1,3-1 2,-1-7-2,3-7 1,0-11-1,2-12 1,2-18-1,-3-16 0,-8-10 2,-6-9-3,-7-7 3,-9-2-2,-5-3 1,-12 1-1,-12 1 2,-11 12-2,-4 5 1,-9 10 1,-6 10-1,-5 8 0,-4 14 0,0 11 1,6 11-2,6 11 2,12 7-2,15 0 2,13 5-1,16-4 0,16-4 0,12-8 0,9-10 0,8-17 0,-2-8 0,-5-13-1,-5-16 1,-14-9-1,-11-10 2,-17-6-2,-12-3 2,-12 0-2,-10 5 2,-6 4-2,-4 12 3,2 9-2,8 14 1,8 12-1,11 13 0,13 10 1,14 18-1,13 6 1,15 10-2,11 10 2,-1 6-2,2 1 2,-3 1-1,-10-3 0,-14-10 1,-22-9-1,-14-10 0,-20-15 0,-16-17-1,-13-12 0,-15-17-2,2-6-3,-10-25-3,22 10-15,-12-24-15,27-2-1,9-12-1,21 2 2</inkml:trace>
          <inkml:trace contextRef="#ctx0" brushRef="#br0" timeOffset="12937.5">10897 2644 64,'44'-43'41,"-4"8"-1,-16 0 0,-4 17-11,-17-10-18,12 21-4,-15 7-3,0 0-2,15 28-1,-8 7 0,3 13-1,2 10-1,6 7 2,3 4-2,5-2 1,7-4-1,8-8 1,3-9-1,5-14 1,2-18 0,3-14-1,-3-13 0,-1-11-1,-5-17-1,-7-3 0,-10-14 1,-4 0-2,-14-4 2,-9 6 0,-11 5 1,-8 10 1,-7 16 2,-7 13 0,-1 19 1,1 14 1,8 18-1,5 9 1,13 12-3,11-1 2,12 5-3,16-9 1,13-4-1,10-11-1,7-17-2,8-11-2,-6-26-5,16 6-17,-22-31-14,4-4 2,-15-15-2,-6 2 3,-19-11 29,-1 14 4,-13 5 10,-21-4 16,1 18 19,-14 11-3,-4 13 1,-11 6 0,9 18-27,-10-7-4,8 14-2,7 1-3,11 2-1,13-1-1,14 2 0,13-2 0,12-2-1,9 0 1,6 4-1,1-2 2,-3 1-2,-7 3 2,-9 3-1,-15 0 1,-12 1 0,-14 3 1,-12-4-2,-11-4 1,-4-3-1,-4-5-1,-2-13-2,12 6-7,-12-27-21,24 2-10,7-11 2,18 2-3</inkml:trace>
          <inkml:trace contextRef="#ctx0" brushRef="#br0" timeOffset="13078.125">12335 2975 75,'33'39'40,"-14"3"1,-1 13-1,-14-8-19,4 13-14,-19-5-5,-1-15-6,15 6-29,-13-23-8,10-23 1,0 0-2</inkml:trace>
        </inkml:traceGroup>
        <inkml:traceGroup>
          <inkml:annotationXML>
            <emma:emma xmlns:emma="http://www.w3.org/2003/04/emma" version="1.0">
              <emma:interpretation id="{5526F37F-B0CC-4F56-A588-8B79D2C1FAE6}" emma:medium="tactile" emma:mode="ink">
                <msink:context xmlns:msink="http://schemas.microsoft.com/ink/2010/main" type="inkWord" rotatedBoundingBox="15836,8406 18100,8452 18085,9185 15821,9139"/>
              </emma:interpretation>
              <emma:one-of disjunction-type="recognition" id="oneOf6">
                <emma:interpretation id="interp30" emma:lang="en-US" emma:confidence="0">
                  <emma:literal>sent</emma:literal>
                </emma:interpretation>
                <emma:interpretation id="interp31" emma:lang="en-US" emma:confidence="0">
                  <emma:literal>Sent</emma:literal>
                </emma:interpretation>
                <emma:interpretation id="interp32" emma:lang="en-US" emma:confidence="0">
                  <emma:literal>Sino</emma:literal>
                </emma:interpretation>
                <emma:interpretation id="interp33" emma:lang="en-US" emma:confidence="0">
                  <emma:literal>Sino.</emma:literal>
                </emma:interpretation>
                <emma:interpretation id="interp34" emma:lang="en-US" emma:confidence="0">
                  <emma:literal>sine</emma:literal>
                </emma:interpretation>
              </emma:one-of>
            </emma:emma>
          </inkml:annotationXML>
          <inkml:trace contextRef="#ctx0" brushRef="#br0" timeOffset="13734.3749">13405 2675 64,'-7'-21'37,"2"2"-2,-2-1 2,-8-10-20,2 23-8,-14-7-3,2 9-2,-10 3-2,-2 7 0,-4 6-1,-1 7-1,7 1 1,5 6-1,8-1-1,10 5 0,14-6 0,11-1-1,17-2 1,12-6 0,15 4 0,4-3-1,4 1 2,0 2-1,-6 0 1,-8 6 0,-15 3 1,-13 4-1,-21-1 1,-10 4 0,-15-4-1,-9 0 1,-9-4 0,-5-6-1,0-8-1,2-10-2,10-2-2,-1-22-6,35 22-17,-12-44-9,27 9 0,10-9 0</inkml:trace>
          <inkml:trace contextRef="#ctx0" brushRef="#br0" timeOffset="13906.25">13609 2714 81,'0'0'37,"19"37"-1,-21-7 2,14 19-27,-16-6-4,13 15-4,-1-4-1,9-1-3,5-3-5,-5-26-16,13 1-17,-6-18 1,4-10-1,-8-19 1</inkml:trace>
          <inkml:trace contextRef="#ctx0" brushRef="#br0" timeOffset="14781.25">13750 2723 70,'-16'-18'35,"1"4"-2,15 14-1,0 0-34,24 0-14,-3 5-15,1-5-1,3-3 7,6 8 12,-12-10 8,0 3 6,0 7 8,-19-5 12,14-3 16,-14 3-1,14 21-7,-14-21-11,12 49-8,-9-17-3,15 19-3,-8 0 0,5 13-3,-3-1 1,2 1-1,-2-10-1,-3-8 0,0-7-1,-6-14 0,-3-25-1,0 0-1,0 0 1,-2-27-1,-1-3 1,-1-9 0,1-8 1,2-8 1,1-7 0,4 4 3,6 0-2,7 9 3,5 8-2,4 15-1,4 19 1,5 14-1,-1 19 0,0 13-2,-4 9 2,-4 10-3,-7-2 2,-1 1 1,-3-12-2,-6-6 1,2-9-3,-11-30-1,31 16-2,-16-42-6,25 10-13,-9-27-14,12-1 1,2-12 0,9 5 10,-10-14 13,13 14 10,-8 3 10,-15-7 14,4 11 16,-10 7 3,-5 11-1,-15-6-7,7 23-11,-27-15-7,12 24-5,-31-11-2,3 15-1,-10 8-2,-5 7-1,-4 11 0,-2 13-1,5 9 1,7 10-1,11 7 1,20 3 0,15-1 0,24-1 0,21-10 0,18-11 0,12-15 0,10-17-1,4-15-1,-7-18-1,-8-12 1,-21-14-2,-19-9 1,-21-14 1,-25-4-1,-22 0 2,-20 6-1,-15 4 1,-11 12 0,-9 6 0,4 17-2,1 10-3,20 26-9,0-5-21,27 9-1,12-2-2,19 4 1</inkml:trace>
          <inkml:trace contextRef="#ctx0" brushRef="#br0" timeOffset="14953.125">14740 2908 97,'-17'19'38,"17"-19"2,0 0-3,28 9-35,13-19-6,27 8-28,-3-12-6,8 0-1,3-15 1</inkml:trace>
        </inkml:traceGroup>
        <inkml:traceGroup>
          <inkml:annotationXML>
            <emma:emma xmlns:emma="http://www.w3.org/2003/04/emma" version="1.0">
              <emma:interpretation id="{2FC28132-F719-4F78-B561-99C650BF0E21}" emma:medium="tactile" emma:mode="ink">
                <msink:context xmlns:msink="http://schemas.microsoft.com/ink/2010/main" type="inkWord" rotatedBoundingBox="18263,8615 18563,8622 18556,8964 18256,8958"/>
              </emma:interpretation>
              <emma:one-of disjunction-type="recognition" id="oneOf7">
                <emma:interpretation id="interp35" emma:lang="en-US" emma:confidence="0">
                  <emma:literal>=</emma:literal>
                </emma:interpretation>
                <emma:interpretation id="interp36" emma:lang="en-US" emma:confidence="0">
                  <emma:literal>E</emma:literal>
                </emma:interpretation>
                <emma:interpretation id="interp37" emma:lang="en-US" emma:confidence="0">
                  <emma:literal>--</emma:literal>
                </emma:interpretation>
                <emma:interpretation id="interp38" emma:lang="en-US" emma:confidence="0">
                  <emma:literal>I</emma:literal>
                </emma:interpretation>
                <emma:interpretation id="interp39" emma:lang="en-US" emma:confidence="0">
                  <emma:literal>IV</emma:literal>
                </emma:interpretation>
              </emma:one-of>
            </emma:emma>
          </inkml:annotationXML>
          <inkml:trace contextRef="#ctx0" brushRef="#br0" timeOffset="15156.25">15525 2769 90,'-23'5'37,"5"-5"1,18 0 0,0 0-34,41-21-3,8 26-10,-3-21-26,11 7-1,-2-1-1,-5 1-1</inkml:trace>
          <inkml:trace contextRef="#ctx0" brushRef="#br0" timeOffset="15390.625">15491 3001 88,'-15'25'37,"15"-25"-2,29 25-4,-1-32-60,23-4-5,8-7-1,11-5-3</inkml:trace>
        </inkml:traceGroup>
        <inkml:traceGroup>
          <inkml:annotationXML>
            <emma:emma xmlns:emma="http://www.w3.org/2003/04/emma" version="1.0">
              <emma:interpretation id="{2842AD42-3621-4551-9136-ADF01AE8947D}" emma:medium="tactile" emma:mode="ink">
                <msink:context xmlns:msink="http://schemas.microsoft.com/ink/2010/main" type="inkWord" rotatedBoundingBox="18759,8405 19531,8420 19518,9084 18745,9068"/>
              </emma:interpretation>
              <emma:one-of disjunction-type="recognition" id="oneOf8">
                <emma:interpretation id="interp40" emma:lang="en-US" emma:confidence="0">
                  <emma:literal>Q</emma:literal>
                </emma:interpretation>
                <emma:interpretation id="interp41" emma:lang="en-US" emma:confidence="0">
                  <emma:literal>0</emma:literal>
                </emma:interpretation>
                <emma:interpretation id="interp42" emma:lang="en-US" emma:confidence="0">
                  <emma:literal>O</emma:literal>
                </emma:interpretation>
                <emma:interpretation id="interp43" emma:lang="en-US" emma:confidence="0">
                  <emma:literal>o</emma:literal>
                </emma:interpretation>
                <emma:interpretation id="interp44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15703.125">16412 2578 79,'-27'-30'36,"5"16"-1,-4 0 1,-11-2-31,0 15-2,-7 4-1,-2 9 0,-3 8 1,5 15 0,0 9 1,11 16 0,8 3 1,19 10-2,14-3 1,21 6-1,15-9 0,17-5-2,14-20-1,11-14 0,7-17-1,-2-17-2,-2-9 1,-17-21-1,-10-8-1,-22-14 1,-20-4 0,-26-3 1,-23 5-1,-23 2 1,-13 11-2,-17-3-1,7 26-20,-13 2-11,10 12 0,7 5-1,18 5 1</inkml:trace>
          <inkml:trace contextRef="#ctx0" brushRef="#br0" timeOffset="15843.75">16059 2790 88,'-7'19'38,"8"1"0,17-13 0,15-13-34,26-1-36,5-9-5,13-5 0,6-9-2</inkml:trace>
        </inkml:traceGroup>
      </inkml:traceGroup>
    </inkml:traceGroup>
    <inkml:traceGroup>
      <inkml:annotationXML>
        <emma:emma xmlns:emma="http://www.w3.org/2003/04/emma" version="1.0">
          <emma:interpretation id="{FB26086C-7A59-4788-8EE9-9F1C51CE7239}" emma:medium="tactile" emma:mode="ink">
            <msink:context xmlns:msink="http://schemas.microsoft.com/ink/2010/main" type="paragraph" rotatedBoundingBox="6629,10026 11261,9938 11292,11515 6659,116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A8CFB1-C014-4240-B4BF-1297C67B9409}" emma:medium="tactile" emma:mode="ink">
              <msink:context xmlns:msink="http://schemas.microsoft.com/ink/2010/main" type="line" rotatedBoundingBox="6629,10026 11261,9938 11292,11515 6659,11603"/>
            </emma:interpretation>
          </emma:emma>
        </inkml:annotationXML>
        <inkml:traceGroup>
          <inkml:annotationXML>
            <emma:emma xmlns:emma="http://www.w3.org/2003/04/emma" version="1.0">
              <emma:interpretation id="{1B0D2AA7-1E21-4156-B3C8-59E03552C7C6}" emma:medium="tactile" emma:mode="ink">
                <msink:context xmlns:msink="http://schemas.microsoft.com/ink/2010/main" type="inkWord" rotatedBoundingBox="6629,10026 11261,9938 11292,11515 6659,11603"/>
              </emma:interpretation>
              <emma:one-of disjunction-type="recognition" id="oneOf9">
                <emma:interpretation id="interp45" emma:lang="en-US" emma:confidence="0">
                  <emma:literal>most-of</emma:literal>
                </emma:interpretation>
                <emma:interpretation id="interp46" emma:lang="en-US" emma:confidence="0">
                  <emma:literal>mgt</emma:literal>
                </emma:interpretation>
                <emma:interpretation id="interp47" emma:lang="en-US" emma:confidence="0">
                  <emma:literal>mast</emma:literal>
                </emma:interpretation>
                <emma:interpretation id="interp48" emma:lang="en-US" emma:confidence="0">
                  <emma:literal>mage-of</emma:literal>
                </emma:interpretation>
                <emma:interpretation id="interp49" emma:lang="en-US" emma:confidence="0">
                  <emma:literal>mgt*</emma:literal>
                </emma:interpretation>
              </emma:one-of>
            </emma:emma>
          </inkml:annotationXML>
          <inkml:trace contextRef="#ctx0" brushRef="#br0" timeOffset="17437.5">3929 4459 96,'-21'-5'39,"-1"3"0,7 16 0,-1 2-33,23 23-1,5 6-2,9 14-1,2 6-1,4 9 0,-1-4-1,2-1 1,-2-9-1,-9-11 0,-2-12-1,-6-17 0,-9-20 0,0 0 0,18-39 0,-15-2-1,2-8 1,-2-14 0,3-10 1,3 3 0,1 1 0,4 6 0,0 8 1,6 13 0,2 17 0,4 18 0,2 23 0,5 19 1,-1 18-1,4 14 1,-1 10-1,1 5 0,-3-7 0,1-2 0,-3-14-1,-6-16 0,-2-17 0,-7-17 0,-16-9 0,19-32-1,-15-5 0,-2-9 1,-1-13-1,1-10 0,1-2 1,3 3-1,1 4 1,5 9 0,1 17 0,3 11 0,2 26 1,1 22-1,0 16 1,5 17 0,1 12-1,3 2 1,6 1 0,6 1-1,6-13 0,5-17 0,10-13-2,-4-20-2,10-12-1,-8-22-2,6-1 1,-15-21-1,1 8 1,-15-12 1,-4 4 2,-11-2 2,-8 1 2,-4 10 2,-12-2 0,-1 8 1,-11-3 0,-1 12-1,-14 6 0,1 16 0,-13 6-1,0 13 0,-7 10-1,3 15 1,-1 10 0,7 11-1,9 1 1,11 4 0,15 2 0,20-6 0,14-8 0,20-11-1,13-19 0,9-13-1,6-14 0,-1-14-1,-3-14 0,-14-10 0,-12-8 0,-18-8-1,-15-2 1,-19-4-1,-11 4 2,-11 7 0,-8 8 0,-2 13 1,-3 15 0,6 18 0,8 17 0,10 17 1,14 10-1,14 11 0,14 9 0,13 7-1,11 6 1,13-3 1,5 2-2,0-1 1,-4-4 0,-7-3 0,-11-6-1,-12-12 1,-17-2-1,-19-9 0,-19-5-1,-12-9 0,-11-3 0,-9-11 0,-2-7-1,-2-5-1,8-6-2,2-12-3,26 11-10,-5-21-16,24-1-6,8-10 2,18-3-2</inkml:trace>
          <inkml:trace contextRef="#ctx0" brushRef="#br0" timeOffset="17765.625">6456 4725 81,'6'-32'36,"-8"1"-1,-6 2 1,-1 10-29,-15 0-1,5 13-2,-15 6 0,4 18-1,-9 5-1,0 16 2,-4 5-1,7 14 0,3 2 0,12 8 0,13-2-1,14-3 1,16-10-1,15-9-2,14-12 0,10-16-2,11-8-3,-4-29-3,14 5-16,-18-21-17,-2-1 2,-15-10-1,-9 4 1</inkml:trace>
          <inkml:trace contextRef="#ctx0" brushRef="#br0" timeOffset="19343.75">6341 4230 16,'12'-25'27,"-12"25"1,0 0-1,12-23-7,-12 23-3,7-19-3,-7 19-3,3-20 0,-3 20-3,-5-23-1,5 23-2,-14-19 0,14 19-1,-30-18-1,12 15 0,-4-2-1,0 5 0,-6-2 0,3 9 0,-4 0-1,2 7 1,-1 4-1,0 8 0,0 8 0,1 11 1,2 8-2,5 11 2,0 6 0,9 10 0,2 4-1,7 4 2,7 0-2,12 1 1,9-7-1,7-2 1,12-12-1,8-2 0,6-14 0,4-7 0,2-10 0,2-14 0,-5-9 0,2-8-1,-5-9 1,-4-10-1,-6-6 0,-6-10 1,-5-5-1,-6-4 0,-4-6 0,-8-3-1,-7-4 1,-7-7-1,-5-7 0,-7-4 0,-5-4 1,-10-7-1,-9 0 0,-7-1 1,-5 3-1,-7 6 1,-4 15-1,-3 11 1,-5 18-1,2 14 1,8 16-1,2 12 0,14 17-1,5 2-2,21 17-5,-4-15-19,28 12-12,5-12 1,10-1-1,2-9 1</inkml:trace>
          <inkml:trace contextRef="#ctx0" brushRef="#br0" timeOffset="19625">6055 4855 83,'13'7'38,"15"0"0,13-7 1,26 6-28,-4-17-4,18 9-1,0-8-4,2-1-2,-6 2-2,-12-8-3,-5 19-12,-26-13-22,-7 6 1,-27 5-2,13-20 2</inkml:trace>
          <inkml:trace contextRef="#ctx0" brushRef="#br0" timeOffset="20031.25">7030 4642 95,'-13'4'39,"13"-4"2,0 0-2,45 14-32,-9-16-2,15 4-2,4-2-2,3-2-4,6 7-3,-18-17-19,-2 17-15,-17-3 1,-12 5-1,-15-7 1</inkml:trace>
          <inkml:trace contextRef="#ctx0" brushRef="#br0" timeOffset="20171.875">7079 4975 93,'-20'34'39,"9"-13"1,15-4-1,-4-17-32,46 0-6,1-3-6,-1-18-26,17-2-7,5-11-1,3-1-1</inkml:trace>
          <inkml:trace contextRef="#ctx0" brushRef="#br0" timeOffset="20640.625">7738 4475 96,'-15'-11'39,"15"11"2,28-26-1,23 15-30,19-14-7,26 1-1,8 3-3,-3-6-5,13 20-24,-26-10-10,-18 11 1,-29 1-2</inkml:trace>
          <inkml:trace contextRef="#ctx0" brushRef="#br0" timeOffset="20781.25">7893 4778 95,'-24'49'39,"21"-19"-1,27-14-2,20-7-41,17-13-30,11-15 0,6-6-2,0-8-2</inkml:trace>
          <inkml:trace contextRef="#ctx0" brushRef="#br0" timeOffset="20437.5">7914 4392 101,'-22'12'40,"8"18"1,-1 4 0,21 19-33,-7 3-3,10 18-1,1 3-2,6 6-1,2 2 0,1-4-1,2-7 0,-2-12 0,0-9-2,-4-23-3,9 1-12,-24-31-22,22-14-2,-18-21 0,2-9 0</inkml:trace>
        </inkml:traceGroup>
      </inkml:traceGroup>
    </inkml:traceGroup>
    <inkml:traceGroup>
      <inkml:annotationXML>
        <emma:emma xmlns:emma="http://www.w3.org/2003/04/emma" version="1.0">
          <emma:interpretation id="{D4359C76-B5B5-4845-9E47-B8A265CA672B}" emma:medium="tactile" emma:mode="ink">
            <msink:context xmlns:msink="http://schemas.microsoft.com/ink/2010/main" type="paragraph" rotatedBoundingBox="7675,11353 15692,10968 15797,13155 7780,135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53D7D53-5131-46A4-A48C-5EBCB07AFF4D}" emma:medium="tactile" emma:mode="ink">
              <msink:context xmlns:msink="http://schemas.microsoft.com/ink/2010/main" type="inkBullet" rotatedBoundingBox="7711,12093 8560,12053 8604,12982 7755,13023"/>
            </emma:interpretation>
          </emma:emma>
        </inkml:annotationXML>
        <inkml:trace contextRef="#ctx0" brushRef="#br0" timeOffset="21484.375">5518 6352 65,'-8'-21'37,"1"5"0,-6-5-1,-5-13-11,-3 11-19,-13-5-1,5 9-2,-11 3 0,0 10-1,-6 8 0,-1 16 0,-3 10-1,1 14 0,4 13 0,5 15 0,4 8 0,11 12 1,11 3-1,15 6 2,15-6-2,21-6 1,16-17-1,18-13 0,16-22 0,8-21-1,5-23 1,2-19-1,-8-18-1,-16-10 1,-16-9-1,-22-10-1,-24 0 1,-23-3 0,-20 6 0,-21 5-1,-17 12 1,-12 6 0,-4 15 1,0 12-1,7 9 0,8 10-2,18 13-2,7-6-3,32 19-22,9-23-9,13 28 1,8-18-1</inkml:trace>
        <inkml:trace contextRef="#ctx0" brushRef="#br0" timeOffset="21671.875">5091 6704 87,'-38'27'37,"10"1"2,10-12 0,20 3-28,12-15-5,23 3-2,13-13-2,14-1-2,13-2-3,-2-13-3,16 11-23,-14-15-10,-5 1 0,-5-5 0</inkml:trace>
      </inkml:traceGroup>
      <inkml:traceGroup>
        <inkml:annotationXML>
          <emma:emma xmlns:emma="http://www.w3.org/2003/04/emma" version="1.0">
            <emma:interpretation id="{A8BBBE16-1066-4AF5-B12E-A800C1F18CC8}" emma:medium="tactile" emma:mode="ink">
              <msink:context xmlns:msink="http://schemas.microsoft.com/ink/2010/main" type="line" rotatedBoundingBox="8724,11302 15692,10968 15797,13155 8828,13490"/>
            </emma:interpretation>
          </emma:emma>
        </inkml:annotationXML>
        <inkml:traceGroup>
          <inkml:annotationXML>
            <emma:emma xmlns:emma="http://www.w3.org/2003/04/emma" version="1.0">
              <emma:interpretation id="{D1898205-D8AA-452D-B976-B4DE31D72EF1}" emma:medium="tactile" emma:mode="ink">
                <msink:context xmlns:msink="http://schemas.microsoft.com/ink/2010/main" type="inkWord" rotatedBoundingBox="8746,11777 10319,11702 10401,13414 8828,13490"/>
              </emma:interpretation>
              <emma:one-of disjunction-type="recognition" id="oneOf10">
                <emma:interpretation id="interp50" emma:lang="en-US" emma:confidence="0">
                  <emma:literal>Q</emma:literal>
                </emma:interpretation>
                <emma:interpretation id="interp51" emma:lang="en-US" emma:confidence="0">
                  <emma:literal>e</emma:literal>
                </emma:interpretation>
                <emma:interpretation id="interp52" emma:lang="en-US" emma:confidence="0">
                  <emma:literal>¥</emma:literal>
                </emma:interpretation>
                <emma:interpretation id="interp53" emma:lang="en-US" emma:confidence="0">
                  <emma:literal>%</emma:literal>
                </emma:interpretation>
                <emma:interpretation id="interp5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21906.25">6012 6512 98,'-15'7'38,"15"-7"0,15-2-1,13-6-36,19-1-4,0-14-16,17 10-18,-2-2 0,-2 2-2,-13 3 2</inkml:trace>
          <inkml:trace contextRef="#ctx0" brushRef="#br0" timeOffset="22078.125">6128 6667 89,'-26'28'37,"11"-7"0,15-21 0,18 20-33,16-27-4,9-13-7,20 3-25,0-8-4,7-8 0,-1-4-1</inkml:trace>
          <inkml:trace contextRef="#ctx0" brushRef="#br0" timeOffset="22890.625">6606 6635 87,'36'2'38,"17"0"0,15-13 0,23 4-31,5-14-1,13 5-4,1-3-2,-9 0-2,-3 8-3,-24-8-6,-2 20-11,-35-4-16,-15 8 1,-22-5-1,-9 19 2</inkml:trace>
          <inkml:trace contextRef="#ctx0" brushRef="#br0" timeOffset="22578.125">7198 5902 91,'-9'-23'36,"-3"2"1,-5 2 0,2 8-31,-13-1-1,1 12-2,-9 3-1,-3 8-1,-4 7-1,-2 3 1,2 5-1,4 2 0,7 1 1,10-1-1,12-4 0,11-2 1,12-5-1,15-4 0,8-8 0,11-2 0,5-4 0,2-1 0,4-2 0,-2 3 0,-6-1 1,-4 5-1,-8 6 1,-10 5 0,-9 9 0,-5 5-1,-14 2 1,-6 6 0,-11-3-1,-5 2 1,-4-3-1,-7-4 0,-5-10 0,-2-6 1,0-5-1,-1-5-2,6-6-1,-2-10-2,13 13-8,-8-21-19,15 10-8,4-5 2,13 17-2</inkml:trace>
          <inkml:trace contextRef="#ctx0" brushRef="#br0" timeOffset="23343.75">6969 6947 90,'0'0'39,"14"-12"-1,-14 12 1,0 0-32,25 39 0,-21-15-2,4 15-2,-8 4 0,1 6-1,-5 2 0,-2 7 0,-2-3 0,2-1-2,2-6 1,4-6-2,6-6 2,6-8-2,7-7 1,10-12 0,5-8 0,8-8 0,5-1 0,2-8-1,1-4 1,-2 3 1,-2-3-1,-5 1 0,-5 5-1,-7 0 1,-4 5-3,-8-2 0,-1 20-7,-16-9-22,0 0-8,9-19 1,-9 19-2</inkml:trace>
        </inkml:traceGroup>
        <inkml:traceGroup>
          <inkml:annotationXML>
            <emma:emma xmlns:emma="http://www.w3.org/2003/04/emma" version="1.0">
              <emma:interpretation id="{3486D485-45E4-40E6-9149-FDF9467CD7C4}" emma:medium="tactile" emma:mode="ink">
                <msink:context xmlns:msink="http://schemas.microsoft.com/ink/2010/main" type="inkWord" rotatedBoundingBox="13757,11061 15692,10968 15796,13137 13861,13230"/>
              </emma:interpretation>
              <emma:one-of disjunction-type="recognition" id="oneOf11">
                <emma:interpretation id="interp55" emma:lang="en-US" emma:confidence="0">
                  <emma:literal>(i')</emma:literal>
                </emma:interpretation>
                <emma:interpretation id="interp56" emma:lang="en-US" emma:confidence="0">
                  <emma:literal>[is)</emma:literal>
                </emma:interpretation>
                <emma:interpretation id="interp57" emma:lang="en-US" emma:confidence="0">
                  <emma:literal>(is)</emma:literal>
                </emma:interpretation>
                <emma:interpretation id="interp58" emma:lang="en-US" emma:confidence="0">
                  <emma:literal>(Io)</emma:literal>
                </emma:interpretation>
                <emma:interpretation id="interp59" emma:lang="en-US" emma:confidence="0">
                  <emma:literal>tie)</emma:literal>
                </emma:interpretation>
              </emma:one-of>
            </emma:emma>
          </inkml:annotationXML>
          <inkml:trace contextRef="#ctx0" brushRef="#br0" timeOffset="307578.125">11233 6486 64,'3'-18'37,"22"7"-2,15-4 2,27 2-27,-1-11-2,22 13-2,-1-7-1,11 11-2,-2-2-1,-5 9-1,-7 4-1,-11 3-1,-11 5-1,-18 1 0,-7 4-2,-15-6-3,-1 15-7,-21-26-17,0 29-5,0-29 0,-12 28 0</inkml:trace>
          <inkml:trace contextRef="#ctx0" brushRef="#br0" timeOffset="307203.125">12026 5775 66,'0'0'32,"-23"-17"0,13-1-11,10 18-15,-25-28-1,25 28-1,-31-28 1,16 17-2,-8-3 1,1 11-1,-9-5 0,3 12-1,-5 0 1,2 8-2,-1 4 1,2 5-1,2 4 0,6 5 0,6-2-1,4 2 0,9-2 0,4-3 0,10-4 0,5-5 0,5-6 0,7-5 0,3-3 0,3-4-1,0-3 1,-1 0 0,1 0 0,-3-1 0,-3 6 0,-4 4 0,-5 3 0,-4 7 0,-2 4 0,-2 3 1,-6 2-1,-2 3 1,-3 0-1,-3 3 0,-5 1 1,-7 0 0,-4-2-1,-8 0 1,-4-5-1,-4 0 0,-5-6 0,-3-2-2,2-5-1,-2-10-3,11 11-14,-5-13-15,7 0-1,7-3 0,6-2 1</inkml:trace>
          <inkml:trace contextRef="#ctx0" brushRef="#br0" timeOffset="308765.625">11325 5578 35,'-19'-12'31,"19"12"2,-28 10-1,2 4-16,12 27-5,-11-6-1,8 25-1,-9 0-3,5 17 0,-5 10-1,5 15-1,-3 0-1,10 11 0,-1 2-1,10 6-1,8 1 0,9-1 0,12-8-2,7-9 1,10-9-1,5-17-1,13-2-3,-10-36-14,11-6-18,-1-17 1,-6-17-1,-3-15 0</inkml:trace>
          <inkml:trace contextRef="#ctx0" brushRef="#br0" timeOffset="308125">11725 6921 56,'0'0'36,"-17"-23"-1,17 23 1,0 0-15,0 0-15,2 21-1,10 7-3,1 4 0,3 9 0,0-1-1,2 4 0,-3-5-1,0-4 1,-2-5-1,-3-9 0,-10-21 0,12 22 0,-12-22-1,0 0 1,4-29 0,-7 6-1,2-5 1,0-5-1,2-6 0,0-2 1,5-1-1,3 0 1,7-2 0,7 0 0,3 7 0,5 5 0,2 7 0,2 9 0,0 9-1,-4 4-1,0 19-5,-16-9-20,1 9-8,-2-1-1,-14-15 0</inkml:trace>
          <inkml:trace contextRef="#ctx0" brushRef="#br0" timeOffset="309218.75">12365 5106 48,'-25'-18'32,"25"18"4,-6 16-1,6-16-25,35 32-1,-10-1-2,14 20-1,2 8-2,11 18-1,2 4-1,7 16 1,-7 7-1,4 9 1,-6 9-2,-2 4 1,-9-2-1,-6 3 0,-9-2 1,-6-4-1,-11-2 0,-5-7-1,-8-13 1,-2-11-1,-3-12-1,-3-20-3,11 2-16,-8-29-18,9-29 1,0 0-2,-7-43 1</inkml:trace>
        </inkml:traceGroup>
      </inkml:traceGroup>
    </inkml:traceGroup>
    <inkml:traceGroup>
      <inkml:annotationXML>
        <emma:emma xmlns:emma="http://www.w3.org/2003/04/emma" version="1.0">
          <emma:interpretation id="{149E7077-5A04-4DD1-949E-3D21D3A87B5F}" emma:medium="tactile" emma:mode="ink">
            <msink:context xmlns:msink="http://schemas.microsoft.com/ink/2010/main" type="paragraph" rotatedBoundingBox="5977,13949 7790,14316 7578,15362 5765,149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E3D801-2298-42B9-B0CC-173345711B9C}" emma:medium="tactile" emma:mode="ink">
              <msink:context xmlns:msink="http://schemas.microsoft.com/ink/2010/main" type="line" rotatedBoundingBox="5977,13949 7790,14316 7578,15362 5765,14995"/>
            </emma:interpretation>
          </emma:emma>
        </inkml:annotationXML>
        <inkml:traceGroup>
          <inkml:annotationXML>
            <emma:emma xmlns:emma="http://www.w3.org/2003/04/emma" version="1.0">
              <emma:interpretation id="{696A3C65-2FCE-4D74-9785-CF15AF347327}" emma:medium="tactile" emma:mode="ink">
                <msink:context xmlns:msink="http://schemas.microsoft.com/ink/2010/main" type="inkWord" rotatedBoundingBox="5977,13949 7790,14316 7578,15362 5765,14995"/>
              </emma:interpretation>
              <emma:one-of disjunction-type="recognition" id="oneOf12">
                <emma:interpretation id="interp60" emma:lang="en-US" emma:confidence="1">
                  <emma:literal>mg</emma:literal>
                </emma:interpretation>
                <emma:interpretation id="interp61" emma:lang="en-US" emma:confidence="0">
                  <emma:literal>mos</emma:literal>
                </emma:interpretation>
                <emma:interpretation id="interp62" emma:lang="en-US" emma:confidence="0">
                  <emma:literal>mog</emma:literal>
                </emma:interpretation>
                <emma:interpretation id="interp63" emma:lang="en-US" emma:confidence="0">
                  <emma:literal>mes</emma:literal>
                </emma:interpretation>
                <emma:interpretation id="interp64" emma:lang="en-US" emma:confidence="0">
                  <emma:literal>mas</emma:literal>
                </emma:interpretation>
              </emma:one-of>
            </emma:emma>
          </inkml:annotationXML>
          <inkml:trace contextRef="#ctx0" brushRef="#br0" timeOffset="322093.75">3142 8380 73,'0'0'37,"0"0"0,-14-2 1,14 2-27,-5 50-4,7-15-3,6 14-1,0 6-1,4 7-1,-2-1 0,0-1 0,-1-9-1,-2-5 1,-1-9 0,-3-9-1,-1-10 0,-2-18 0,0 0 0,0 0 0,-11-33 0,6-4 0,-3-11 0,-1-17-1,0-6 1,5-4 0,3-3 0,6 4 0,9 5 1,6 15-1,8 13 1,8 27 1,5 19-2,5 23 2,0 17-1,1 14-1,-6 12 1,-1 8-1,-6-1 1,-5-4-2,-3-9 1,-9-10 0,-3-15 0,-6-10 0,-2-14-1,-6-16 1,0 0-1,-1-33 0,-1-6 0,-1-14-1,5-12 1,2-9 0,7-2 0,5-2 1,6 10-1,3 8 1,6 19 1,6 16 0,1 24 0,-1 22 0,-3 16 0,-1 17 0,-7 10 1,-1 8-1,-4 0-1,-5 2 1,-4-8-1,-2-12-1,1-8-1,-6-16-1,4-3-4,-9-27-16,0 0-16,9-34 1,0 4-1,0-12 1</inkml:trace>
          <inkml:trace contextRef="#ctx0" brushRef="#br0" timeOffset="322734.375">4591 8551 81,'0'0'39,"0"0"-1,-3-19 1,3 19-28,-15-43-4,11 19-2,-8-10-2,3 3 0,-2-3-2,-4 4 0,-4 9 0,-5 7-1,-1 9 0,-3 12 0,-3 10-1,-2 13 1,2 11 0,5 8-2,4 4 2,8 5-1,7-1 1,7-3-1,12-4 1,9-13-1,10-13 1,4-6 1,5-16-1,0-9 0,-1-11 1,-2-8-1,-4-10 0,-8-3 1,-7-6-1,-7-3 1,-5 4-1,-3 3 1,-3 4-1,-3 8 1,-1 4-1,-1 9 1,5 16-1,0 0 0,-5 21-1,7 4 1,6 7 0,5 8 0,5 6 0,4 7 1,2 7-1,7 7 1,0-2-1,-2 5 2,-2 1-2,-4-1 1,-7-1-1,-5-4 1,-13-5-1,-8-5 1,-11-6-1,-5-10 1,-11-9-1,-7-9 0,-5-7 0,-4-10-1,1-6-1,1-9-1,8 3-3,1-21-7,25 12-26,-1-8-2,18 7 2,7-6-2</inkml:trace>
        </inkml:traceGroup>
      </inkml:traceGroup>
    </inkml:traceGroup>
    <inkml:traceGroup>
      <inkml:annotationXML>
        <emma:emma xmlns:emma="http://www.w3.org/2003/04/emma" version="1.0">
          <emma:interpretation id="{593BDDC0-488E-46DE-BB4F-EB6E2617BC18}" emma:medium="tactile" emma:mode="ink">
            <msink:context xmlns:msink="http://schemas.microsoft.com/ink/2010/main" type="paragraph" rotatedBoundingBox="5076,14052 11050,13214 11400,15710 5426,165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6AC7E5-8412-4B20-9DC9-95AEA911CB5A}" emma:medium="tactile" emma:mode="ink">
              <msink:context xmlns:msink="http://schemas.microsoft.com/ink/2010/main" type="line" rotatedBoundingBox="5076,14052 11050,13214 11400,15710 5426,16548"/>
            </emma:interpretation>
          </emma:emma>
        </inkml:annotationXML>
        <inkml:traceGroup>
          <inkml:annotationXML>
            <emma:emma xmlns:emma="http://www.w3.org/2003/04/emma" version="1.0">
              <emma:interpretation id="{EF7AFF2A-426C-4529-8EC9-A9143982A305}" emma:medium="tactile" emma:mode="ink">
                <msink:context xmlns:msink="http://schemas.microsoft.com/ink/2010/main" type="inkWord" rotatedBoundingBox="5076,14052 9810,13388 10160,15884 5426,16548"/>
              </emma:interpretation>
            </emma:emma>
          </inkml:annotationXML>
          <inkml:trace contextRef="#ctx0" brushRef="#br0" timeOffset="324937.5">2592 8387 48,'-33'46'32,"-2"19"2,4 27-1,16 35-18,-10 5-3,22 34-5,2 3-2,20 19 0,8 6-3,11 2 0,6-11-3,5-23-4,20-5-18,-2-35-13,5-31 0,5-34-2,1-41 2</inkml:trace>
          <inkml:trace contextRef="#ctx0" brushRef="#br0" timeOffset="323546.875">2922 9425 76,'0'0'38,"6"23"0,25-21-1,31 2-28,16-13-3,30 9 0,10-9-2,21 4-2,3-1 0,5 5-1,-4-1 0,-1 2-1,-12 2 0,-9 1 1,-11-1-1,-12 1 0,-13 1 0,-8-2 0,-14 1 0,-12 1 0,-10-1-2,-15-1-1,-2 9-3,-24-11-6,13 8-24,-26 1-3,-6 5 1,-12 0-1</inkml:trace>
          <inkml:trace contextRef="#ctx0" brushRef="#br0" timeOffset="324062.5">3864 9845 71,'0'0'36,"0"0"0,0 0 1,9 19-29,-4 13-4,-2 3 0,6 11 0,-6 3-2,5 9 1,-7-1-1,4 3 0,-5-7-1,5-2 0,-3-11 0,4-3-1,1-8 1,2-8-1,-9-21 0,27 19 1,-10-17-1,2-4 0,8-7 0,1-1 0,7-4 0,8-2 0,6-4 0,8 1 0,8-2 1,3 1-1,3 6 1,-3 2-1,-6 5 1,-6 3-1,-7 4 0,-12 7 0,-12 4-1,-12-4-3,0 16-13,-13-23-22,0 0 1,-19-2-2,12-17 1</inkml:trace>
          <inkml:trace contextRef="#ctx0" brushRef="#br0" timeOffset="324546.875">5059 7795 51,'-21'-21'34,"6"9"0,15 12 1,23 23-19,2 1-4,29 40-3,7 8-2,18 34-1,2 10-1,9 27-1,-7 10 0,0 16-1,-11 2-1,-10 2 0,-16-2-2,-9-9 0,-11-10 0,-8-11 0,-6-18-1,-11-17 0,-2-16-2,-10-27-4,8-8-22,-17-32-11,-5-15 1,-14-25-1</inkml:trace>
          <inkml:trace contextRef="#ctx0" brushRef="#br0" timeOffset="325640.625">6354 9039 77,'0'0'36,"-23"-24"-1,6 6 1,17 18-31,-32-32-1,13 20-1,-9 1-2,0 8 0,-5 5 0,-2 5 0,-4 9-1,4 6 1,-2 8-1,5 4 0,7 1 1,8 2-1,10 0 1,10 0-1,10-5 1,14-6-1,11-6 0,11-3 1,7-4-1,4-1 1,4-3-1,-1 1 0,-2 3 1,-8 3 0,-9 5 0,-10 5 0,-13 2 0,-10 9 0,-13 2 0,-10 4-1,-12-3 1,-10-1-2,-10-6 1,-3-4 0,-5-7-1,-2-13 0,2-5-1,0-17-2,12 5-3,-2-29-19,21 7-11,6-9 0,17-2-1,11-3 2</inkml:trace>
          <inkml:trace contextRef="#ctx0" brushRef="#br0" timeOffset="326046.875">6916 9385 81,'-32'37'37,"14"-7"0,15-13 0,21 6-29,17-21-8,14-14-6,22-1-27,3-8-2,4-5-1,-2-9-2</inkml:trace>
          <inkml:trace contextRef="#ctx0" brushRef="#br0" timeOffset="325875">6896 9186 92,'-22'12'38,"22"-12"0,0 0 1,13 7-35,22-12-4,11-6-3,17 13-9,-4-11-25,8 0-1,-8-3 0,-11 3 0</inkml:trace>
        </inkml:traceGroup>
        <inkml:traceGroup>
          <inkml:annotationXML>
            <emma:emma xmlns:emma="http://www.w3.org/2003/04/emma" version="1.0">
              <emma:interpretation id="{F693A9B4-43E9-4D6E-B2F1-C4397625EB62}" emma:medium="tactile" emma:mode="ink">
                <msink:context xmlns:msink="http://schemas.microsoft.com/ink/2010/main" type="inkWord" rotatedBoundingBox="10599,14575 11229,14487 11381,15570 10751,15659"/>
              </emma:interpretation>
            </emma:emma>
          </inkml:annotationXML>
          <inkml:trace contextRef="#ctx0" brushRef="#br0" timeOffset="326312.5">7902 8720 87,'-12'25'39,"-4"12"1,10 16 0,-6 7-32,19 21-2,4 5-2,8 9-1,5 8-2,5-5-2,1-8 1,1-5-3,-5-13 0,-4-17-3,5-6-6,-17-28-28,5-19 0,-11-28 0,-1-18 2</inkml:trace>
          <inkml:trace contextRef="#ctx0" brushRef="#br0" timeOffset="326500">7863 8782 91,'-14'-7'39,"14"7"-1,23-33 1,22 10-34,15-6-4,17-2-2,13 11-7,-12-4-26,12 10-5,-15 1 2,-13 10-3</inkml:trace>
          <inkml:trace contextRef="#ctx0" brushRef="#br0" timeOffset="326671.875">8033 9082 81,'-18'37'38,"18"-20"-2,24-13-1,25-9-44,16-20-26,17-10 0,8-11-3,3-7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6:17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FF0800-6E8C-49C2-8154-BC5D0F4BF8CD}" emma:medium="tactile" emma:mode="ink">
          <msink:context xmlns:msink="http://schemas.microsoft.com/ink/2010/main" type="writingRegion" rotatedBoundingBox="12573,11040 14519,11040 14519,12346 12573,12346"/>
        </emma:interpretation>
      </emma:emma>
    </inkml:annotationXML>
    <inkml:traceGroup>
      <inkml:annotationXML>
        <emma:emma xmlns:emma="http://www.w3.org/2003/04/emma" version="1.0">
          <emma:interpretation id="{ABA03601-7D31-4E18-AAD9-9A0448D3294B}" emma:medium="tactile" emma:mode="ink">
            <msink:context xmlns:msink="http://schemas.microsoft.com/ink/2010/main" type="paragraph" rotatedBoundingBox="12573,11040 14519,11040 14519,12346 12573,12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637BD8-740D-4DDE-848E-901363F15409}" emma:medium="tactile" emma:mode="ink">
              <msink:context xmlns:msink="http://schemas.microsoft.com/ink/2010/main" type="line" rotatedBoundingBox="12573,11040 14519,11040 14519,12346 12573,12346"/>
            </emma:interpretation>
          </emma:emma>
        </inkml:annotationXML>
        <inkml:traceGroup>
          <inkml:annotationXML>
            <emma:emma xmlns:emma="http://www.w3.org/2003/04/emma" version="1.0">
              <emma:interpretation id="{7F59ABED-6FCD-4C67-AB7A-770887C9614B}" emma:medium="tactile" emma:mode="ink">
                <msink:context xmlns:msink="http://schemas.microsoft.com/ink/2010/main" type="inkWord" rotatedBoundingBox="12573,11040 14519,11040 14519,12346 12573,12346"/>
              </emma:interpretation>
              <emma:one-of disjunction-type="recognition" id="oneOf0">
                <emma:interpretation id="interp0" emma:lang="en-US" emma:confidence="0">
                  <emma:literal>III</emma:literal>
                </emma:interpretation>
                <emma:interpretation id="interp1" emma:lang="en-US" emma:confidence="0">
                  <emma:literal>II</emma:literal>
                </emma:interpretation>
                <emma:interpretation id="interp2" emma:lang="en-US" emma:confidence="0">
                  <emma:literal>FI</emma:literal>
                </emma:interpretation>
                <emma:interpretation id="interp3" emma:lang="en-US" emma:confidence="0">
                  <emma:literal>FAI</emma:literal>
                </emma:interpretation>
                <emma:interpretation id="interp4" emma:lang="en-US" emma:confidence="0">
                  <emma:literal>EIN</emma:literal>
                </emma:interpretation>
              </emma:one-of>
            </emma:emma>
          </inkml:annotationXML>
          <inkml:trace contextRef="#ctx0" brushRef="#br0">0 149 47,'0'0'35,"0"0"1,25-25-1,-1 1-13,29 17-9,1-16-6,21 9-3,2-6-1,7 8-1,-3 1-2,-5 4-1,-8 7-1,-20 2-1,-11 10-3,-37-12-3,21 30-8,-40-19-11,-4 7-7,-8-3 0,-7-2 1</inkml:trace>
          <inkml:trace contextRef="#ctx0" brushRef="#br0" timeOffset="203.125">383 84 32,'-23'-27'32,"23"27"3,0 0 0,-15-10-12,27 38-3,-15-2-8,16 27-4,-10 6-2,9 16-1,-5 5-2,4 2-1,-3 0 0,3-8-2,-2-11-1,0-14-1,5-8-7,-14-41-19,21 17-9,-6-29-1,4-14 0</inkml:trace>
          <inkml:trace contextRef="#ctx0" brushRef="#br0" timeOffset="421.875">910 163 86,'3'21'35,"-3"-21"1,12 21-1,1-19-32,15-2-2,8 2-2,3-13-6,19 8-25,-6-6-3,-2-2 0,-7-1-2</inkml:trace>
          <inkml:trace contextRef="#ctx0" brushRef="#br0" timeOffset="593.75">1024 382 71,'-27'31'34,"14"-2"0,13-12-1,0-17-30,37 9-5,13-5-13,-3-11-16,9-11-1,3-3-2,-7-7 0</inkml:trace>
          <inkml:trace contextRef="#ctx0" brushRef="#br0" timeOffset="1078.125">1304 565 70,'10'16'35,"13"-11"-1,16-8 0,23-8-29,0-1-5,8-11-6,9 10-19,-6-2-8,-10-1-1,-11 5 0</inkml:trace>
          <inkml:trace contextRef="#ctx0" brushRef="#br0" timeOffset="875">1652-96 69,'0'0'35,"0"0"1,0 0 0,-20 5-27,24 25-3,-3-1-2,7 11-1,-4 8-1,5 8 0,-3-3-2,0 0 1,0 1-4,-5-13-2,8 7-17,-7-24-15,-2-24 1,0 0-2,0 0 2</inkml:trace>
          <inkml:trace contextRef="#ctx0" brushRef="#br0" timeOffset="1375">1400 953 72,'16'1'35,"12"-2"0,14-6 1,5-9-32,13 7 0,1-3-3,1 3 0,-2 0-3,-10 0 0,-5 11-3,-22-9-8,4 10-16,-27-3-5,16 6 0,-16-6 0</inkml:trace>
          <inkml:trace contextRef="#ctx0" brushRef="#br0" timeOffset="3468.75">1484 910 53,'0'0'36,"13"13"-2,7-17 2,0-12-22,24 18-2,-7-14-6,16 12 0,-4-5-4,3 3-1,-4 4-2,-9-6-2,-1 15-5,-23-15-25,4 6-2,-19-2-2,15-11 1</inkml:trace>
          <inkml:trace contextRef="#ctx0" brushRef="#br0" timeOffset="3125">1816 1196 9,'0'0'10,"0"0"0,0 0 0,13 5 0,-13-5 0,0 0 1,0 0 1,15 6 2,-15-6-1,0 0 0,0 0 0,16 3-1,-16-3 0,0 0-1,0 0-2,0 0-2,0 0-1,0 0-2,0 0 0,0 0 0,6-16-1,-6 16-1,-1-16 0,1 16 0,-9-24 0,9 24-1,-16-36 0,5 15 0,-2-7 0,-2-2 0,-1-3-1,0-4 1,1-4-1,0-1 0,3-4 0,5 2 0,3-2 0,5 2-1,5-2 1,7 6 0,7 3-1,2 8 1,1 8 0,4 7 0,-1 11-1,-2 10 1,-2 9-1,-6 6 1,-4 7-1,-4-1 0,-1 2-1,-9-4-1,5 4-3,-3-30-4,-4 34-20,4-34-7,-15 16 0,15-16-1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41:15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2212E5-FF9A-49A1-A226-3585D356B699}" emma:medium="tactile" emma:mode="ink">
          <msink:context xmlns:msink="http://schemas.microsoft.com/ink/2010/main" type="writingRegion" rotatedBoundingBox="2886,6531 23842,5379 24279,13331 3323,14482"/>
        </emma:interpretation>
      </emma:emma>
    </inkml:annotationXML>
    <inkml:traceGroup>
      <inkml:annotationXML>
        <emma:emma xmlns:emma="http://www.w3.org/2003/04/emma" version="1.0">
          <emma:interpretation id="{B0C79B9C-59C2-4304-B1D6-9456F60913C7}" emma:medium="tactile" emma:mode="ink">
            <msink:context xmlns:msink="http://schemas.microsoft.com/ink/2010/main" type="paragraph" rotatedBoundingBox="3981,6466 7577,6406 7599,7748 4004,7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E8DAFE-7519-44C5-A954-0FF38463228C}" emma:medium="tactile" emma:mode="ink">
              <msink:context xmlns:msink="http://schemas.microsoft.com/ink/2010/main" type="line" rotatedBoundingBox="3981,6466 7577,6406 7599,7748 4004,7809"/>
            </emma:interpretation>
          </emma:emma>
        </inkml:annotationXML>
        <inkml:traceGroup>
          <inkml:annotationXML>
            <emma:emma xmlns:emma="http://www.w3.org/2003/04/emma" version="1.0">
              <emma:interpretation id="{B5D728BC-1CE2-4F96-B015-1B0EC2756C5B}" emma:medium="tactile" emma:mode="ink">
                <msink:context xmlns:msink="http://schemas.microsoft.com/ink/2010/main" type="inkWord" rotatedBoundingBox="3981,6466 6276,6428 6299,7770 4004,7809"/>
              </emma:interpretation>
              <emma:one-of disjunction-type="recognition" id="oneOf0">
                <emma:interpretation id="interp0" emma:lang="en-US" emma:confidence="0">
                  <emma:literal>Kt</emma:literal>
                </emma:interpretation>
                <emma:interpretation id="interp1" emma:lang="en-US" emma:confidence="0">
                  <emma:literal>AXE</emma:literal>
                </emma:interpretation>
                <emma:interpretation id="interp2" emma:lang="en-US" emma:confidence="0">
                  <emma:literal>kit</emma:literal>
                </emma:interpretation>
                <emma:interpretation id="interp3" emma:lang="en-US" emma:confidence="0">
                  <emma:literal>Kt,</emma:literal>
                </emma:interpretation>
                <emma:interpretation id="interp4" emma:lang="en-US" emma:confidence="0">
                  <emma:literal>*Xo</emma:literal>
                </emma:interpretation>
              </emma:one-of>
            </emma:emma>
          </inkml:annotationXML>
          <inkml:trace contextRef="#ctx0" brushRef="#br0">24 5 82,'0'0'37,"-7"-17"-1,7 17 1,-6 19-28,0-3-1,9 25-2,-3 6-2,4 25-1,-2 11-1,1 16 0,-2 5-1,-1 3 1,0-1-2,-1-2 1,-1-9-1,-2-14-3,2-7-1,-3-24-4,12-3-18,-9-22-14,2-25 3,0 0-2,-13-25 2</inkml:trace>
          <inkml:trace contextRef="#ctx0" brushRef="#br0" timeOffset="203.125">-78 855 97,'0'0'39,"0"0"-1,15-35 0,3-8-29,20 1-5,14-16 0,11-2-4,7-5 0,3 0-4,1 15-3,-19-8-14,-5 32-17,-19 8 0,-31 18-1,3 18 2</inkml:trace>
          <inkml:trace contextRef="#ctx0" brushRef="#br0" timeOffset="421.875">-8 841 90,'0'0'36,"-6"19"2,6-19 0,23 23-27,-23-23-5,34 35-1,-11-6-2,10 8-1,1 1-1,5 6-2,-2-1 0,-2-4-2,3 1-3,-13-19-10,11 0-23,-11-14 0,2-7 1,-8-19-1</inkml:trace>
          <inkml:trace contextRef="#ctx0" brushRef="#br0" timeOffset="718.75">753 569 99,'0'0'39,"-13"30"0,16-10 0,13 15-30,3-3-4,25 15 0,2 1-1,12 7-1,5 1-2,6 2 1,2-1-2,-3-8-2,-1-3 0,-10-11-1,-7-2-2,-14-13-3,1 6-9,-23-26-24,-14 0 3,11-24-1,-19-5 0</inkml:trace>
          <inkml:trace contextRef="#ctx0" brushRef="#br0" timeOffset="937.5">1283 603 101,'-40'19'39,"0"24"1,-4 8-2,4 17-29,-4 3-5,13 8-2,0-1-1,4-4-1,11-5-1,4-13-2,6-7-3,-3-19-5,20-5-22,-11-25-6,0 0 0,12-39 0</inkml:trace>
          <inkml:trace contextRef="#ctx0" brushRef="#br0" timeOffset="1203.125">1775 799 102,'-30'26'38,"9"-10"0,21-16-2,19 16-33,28-15-2,17 1-5,1-14-7,17 7-26,-1-6 0,-5 2 0,-17-1-1</inkml:trace>
          <inkml:trace contextRef="#ctx0" brushRef="#br0" timeOffset="1375">1916 1001 72,'-42'37'38,"13"-2"-2,11-10 0,18 5-9,21-21-28,19-21-7,26-11-27,9-9-2,11-10 1,5-13-1</inkml:trace>
        </inkml:traceGroup>
        <inkml:traceGroup>
          <inkml:annotationXML>
            <emma:emma xmlns:emma="http://www.w3.org/2003/04/emma" version="1.0">
              <emma:interpretation id="{11141E29-BA69-4D6A-B000-22B80062E7EB}" emma:medium="tactile" emma:mode="ink">
                <msink:context xmlns:msink="http://schemas.microsoft.com/ink/2010/main" type="inkWord" rotatedBoundingBox="6924,6707 7582,6696 7597,7620 6940,7631"/>
              </emma:interpretation>
              <emma:one-of disjunction-type="recognition" id="oneOf1">
                <emma:interpretation id="interp5" emma:lang="en-US" emma:confidence="0">
                  <emma:literal>F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Fr</emma:literal>
                </emma:interpretation>
                <emma:interpretation id="interp8" emma:lang="en-US" emma:confidence="0">
                  <emma:literal>Fn</emma:literal>
                </emma:interpretation>
                <emma:interpretation id="interp9" emma:lang="en-US" emma:confidence="0">
                  <emma:literal>fl</emma:literal>
                </emma:interpretation>
              </emma:one-of>
            </emma:emma>
          </inkml:annotationXML>
          <inkml:trace contextRef="#ctx0" brushRef="#br0" timeOffset="1812.5">2854 421 106,'0'0'39,"0"0"1,38-26-2,7 1-34,27 4-3,13-2-2,4-10-9,16 10-28,-15 0-1,-14 9 0,-22 0-1</inkml:trace>
          <inkml:trace contextRef="#ctx0" brushRef="#br0" timeOffset="1625">2991 332 104,'-31'29'39,"11"14"2,0 3-1,13 17-33,7 4-2,13 14-1,-2 0-2,8 4 0,1-6-2,0-7-2,-1-8-1,-6-17-3,8-3-9,-18-26-25,-3-18-1,14-21 1,-12-16-1</inkml:trace>
          <inkml:trace contextRef="#ctx0" brushRef="#br0" timeOffset="1968.75">3078 689 98,'-56'62'40,"8"-20"0,24-6-1,24-36-28,19 8-14,42-15-28,2-17-9,11-10 1,1-10-2</inkml:trace>
        </inkml:traceGroup>
      </inkml:traceGroup>
    </inkml:traceGroup>
    <inkml:traceGroup>
      <inkml:annotationXML>
        <emma:emma xmlns:emma="http://www.w3.org/2003/04/emma" version="1.0">
          <emma:interpretation id="{489DB0F4-C64B-451E-83D9-19915880E75E}" emma:medium="tactile" emma:mode="ink">
            <msink:context xmlns:msink="http://schemas.microsoft.com/ink/2010/main" type="paragraph" rotatedBoundingBox="3829,8496 18835,8951 18763,11329 3756,10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8DA6DD-FE43-42D6-BDD2-5AE280198F81}" emma:medium="tactile" emma:mode="ink">
              <msink:context xmlns:msink="http://schemas.microsoft.com/ink/2010/main" type="line" rotatedBoundingBox="3829,8496 18835,8951 18763,11329 3756,10873"/>
            </emma:interpretation>
          </emma:emma>
        </inkml:annotationXML>
        <inkml:traceGroup>
          <inkml:annotationXML>
            <emma:emma xmlns:emma="http://www.w3.org/2003/04/emma" version="1.0">
              <emma:interpretation id="{B3A4E98D-6375-4DFC-910C-9BDCC7329C13}" emma:medium="tactile" emma:mode="ink">
                <msink:context xmlns:msink="http://schemas.microsoft.com/ink/2010/main" type="inkWord" rotatedBoundingBox="3829,8496 8623,8641 8551,11019 3756,10873"/>
              </emma:interpretation>
              <emma:one-of disjunction-type="recognition" id="oneOf2">
                <emma:interpretation id="interp10" emma:lang="en-US" emma:confidence="0">
                  <emma:literal>soirees</emma:literal>
                </emma:interpretation>
                <emma:interpretation id="interp11" emma:lang="en-US" emma:confidence="0">
                  <emma:literal>so Mgt</emma:literal>
                </emma:interpretation>
                <emma:interpretation id="interp12" emma:lang="en-US" emma:confidence="0">
                  <emma:literal>so Mia:</emma:literal>
                </emma:interpretation>
                <emma:interpretation id="interp13" emma:lang="en-US" emma:confidence="0">
                  <emma:literal>soma's</emma:literal>
                </emma:interpretation>
                <emma:interpretation id="interp14" emma:lang="en-US" emma:confidence="0">
                  <emma:literal>so Mira:</emma:literal>
                </emma:interpretation>
              </emma:one-of>
            </emma:emma>
          </inkml:annotationXML>
          <inkml:trace contextRef="#ctx0" brushRef="#br0" timeOffset="4765.625">1809 3467 98,'-32'25'39,"32"-25"3,65-2-3,46-21-33,24-12-3,39-1 0,27-11-1,22-1-1,5 1-2,-6 1-1,-17 12-1,-33-1-3,-22 24-9,-53-4-23,-28 13-1,-38 2 0,-31 0-1</inkml:trace>
          <inkml:trace contextRef="#ctx0" brushRef="#br0" timeOffset="5203.125">2817 3774 96,'0'0'38,"0"0"2,12 26-2,-14-7-31,4 22-4,-4 6 0,2 12 0,-5 8-3,-1 1 1,-2-1 0,-1-5-1,-1 1 0,3-8 0,2-9 0,5-9 1,6-11-1,10-6-1,8-10 1,8-4 0,10-15-1,8-4 1,7-4-1,7-3 0,2 3-1,-2-6 0,-2 7-1,-12-3 0,-1 10-1,-17-5-2,3 15-5,-21-11-22,2 3-3,-16 7-1,18-23 1</inkml:trace>
          <inkml:trace contextRef="#ctx0" brushRef="#br0" timeOffset="5656.25">4095 3775 102,'-40'43'39,"19"-15"0,27-12-3,16-11-38,18-17-28,27-8-7,5-13 0,6-6-3</inkml:trace>
          <inkml:trace contextRef="#ctx0" brushRef="#br0" timeOffset="5484.375">4049 3347 95,'-3'16'38,"19"-11"1,20 2-1,7-3-35,11-1-4,18 11-5,-8-10-28,5 1-3,-7-3 0,-12-6-1</inkml:trace>
          <inkml:trace contextRef="#ctx0" brushRef="#br0" timeOffset="2718.75">228 2764 85,'-11'-22'38,"-2"5"0,-7-1 1,-4 11-31,-9-5-3,4 10-2,-11 2-2,-1 5 0,-3 8-1,-5 6 0,3 2 0,3 7 0,5 4-1,6 0 1,9 7-1,9-2 1,15-4-1,14-5 0,13-1 1,13-6 0,15-7 0,11-2 0,12-6 0,5-1 1,-1 2-1,-2 4 1,-8 4 0,-10 8 0,-16 6 0,-13 6 0,-21 7 0,-14 6 0,-15 3 1,-11 2-1,-14-2 0,-5-4 0,-9-3 0,-1-8-1,0-8 0,3-10-2,6-11-1,1-20-2,20 8-7,-8-29-22,25-1-6,6-7 1,15-4-1</inkml:trace>
          <inkml:trace contextRef="#ctx0" brushRef="#br0" timeOffset="3156.25">1275 2832 77,'-25'-23'37,"-4"13"0,-13-1 1,9 8-29,-18-8-3,7 13-2,-11 0-2,5 12 0,0 9-1,3 12 0,0 6 0,7 11 0,4 8 0,13 7 1,13 2-1,13 9 1,13-8 0,18-1 1,17-13-1,17-8 0,13-16 0,8-13 0,-1-21-2,-2-15 1,-6-15-2,-17-9 1,-16-10-1,-20-7 0,-23-7 0,-17-4-1,-17 7 1,-14 1 0,-4 6 0,-7 2-3,8 21-4,-8-12-20,27 23-11,12 0 0,22 0-1,16-4 1</inkml:trace>
          <inkml:trace contextRef="#ctx0" brushRef="#br0" timeOffset="3937.5">2100 2346 93,'0'0'39,"-15"-14"1,15 14-1,-20 21-29,21 12-3,-2 4-3,5 13-2,2 6-1,4 1 0,-4-3 0,6 3 0,1-8-1,-1-5 0,-3-14-1,-2-9 1,-7-21-1,0 0 0,14-3 0,-14-22 0,-3-10 0,-2-15 0,1-4 1,-1-10-1,5-3 0,5-3 1,5 6-1,6 8 2,9 15-1,8 15 1,7 14-1,5 22 2,6 17 0,3 13-2,-2 11 2,1 8-2,-1 0 2,-2 0-2,-6-5 0,-4-10 0,-8-8-1,-8-14 0,-8-13 0,-16-9 0,13-19 0,-15-11-1,-1-12 0,-3-13 1,1-10-2,7-4 3,4 4-2,8 3 2,8 9-1,8 14 2,4 18-1,6 21 1,1 20 2,0 13-3,-1 13 2,-3 9-1,-3 5 1,-1-4-2,-3-1 0,-3-15-2,4-5-4,-10-28-8,13-5-24,-9-18-2,3-10 1,-3-15-1</inkml:trace>
          <inkml:trace contextRef="#ctx0" brushRef="#br0" timeOffset="4453.125">3633 2201 80,'0'0'39,"16"-19"-2,-16 19 2,-12-25-29,12 25-3,-17-15-4,0 9-1,-8 6-1,-4 7-1,-8 7 1,0 13-1,-6 8 2,4 9-2,3 5 3,8 8-2,12-3 1,16 3-1,13-6 2,14-10-2,11-10 0,11-11 0,4-12-1,3-11 0,-3-11 1,-7-13-2,-8-6 2,-13-13-2,-7-3-1,-14-2 2,-10 1-2,-5 6 3,-6 2-3,1 7 2,-2 8-1,5 15 1,13 12 0,0 0 1,2 32 1,15-1-2,10 8 2,7 10-2,9 6 3,7 9-2,1 4 2,3 6-3,-9-1 2,-5 1-1,-13-4 0,-11-3 0,-15-11-1,-14-6 0,-10-11-1,-16-18-1,-1-5-3,-13-31-9,13 8-24,-11-17-4,1-4 1,-2-11 0</inkml:trace>
        </inkml:traceGroup>
        <inkml:traceGroup>
          <inkml:annotationXML>
            <emma:emma xmlns:emma="http://www.w3.org/2003/04/emma" version="1.0">
              <emma:interpretation id="{091897EB-C685-4190-9119-DA59B265F87D}" emma:medium="tactile" emma:mode="ink">
                <msink:context xmlns:msink="http://schemas.microsoft.com/ink/2010/main" type="inkWord" rotatedBoundingBox="9128,9161 9949,9186 9913,10377 9092,10352"/>
              </emma:interpretation>
              <emma:one-of disjunction-type="recognition" id="oneOf3">
                <emma:interpretation id="interp15" emma:lang="en-US" emma:confidence="1">
                  <emma:literal>K</emma:literal>
                </emma:interpretation>
                <emma:interpretation id="interp16" emma:lang="en-US" emma:confidence="0">
                  <emma:literal>k</emma:literal>
                </emma:interpretation>
                <emma:interpretation id="interp17" emma:lang="en-US" emma:confidence="0">
                  <emma:literal>KG</emma:literal>
                </emma:interpretation>
                <emma:interpretation id="interp18" emma:lang="en-US" emma:confidence="0">
                  <emma:literal>KB</emma:literal>
                </emma:interpretation>
                <emma:interpretation id="interp19" emma:lang="en-US" emma:confidence="0">
                  <emma:literal>KM</emma:literal>
                </emma:interpretation>
              </emma:one-of>
            </emma:emma>
          </inkml:annotationXML>
          <inkml:trace contextRef="#ctx0" brushRef="#br0" timeOffset="6296.875">5052 3562 100,'-17'-11'38,"11"-10"2,19-9 0,6-12-35,30 3 0,14-12-2,13-3-1,9-3-3,8-3 1,-1 4-2,-11-1-3,-3 19-3,-29-15-22,-2 21-10,-25 6 0,-22 26 0</inkml:trace>
          <inkml:trace contextRef="#ctx0" brushRef="#br0" timeOffset="6046.875">5175 2688 86,'-18'14'38,"12"21"1,9 25 0,-6 7-32,15 34-1,-6 4 0,3 13-3,-5 2-1,2-2-1,-2-8 0,-2-15-1,1-12-1,-3-22-1,7-8-4,-10-26-5,15-1-24,-12-26-4,0 0 1,0 0-1</inkml:trace>
          <inkml:trace contextRef="#ctx0" brushRef="#br0" timeOffset="6562.5">5148 3456 105,'27'30'39,"-1"-16"2,17 6-2,4-3-35,17 12-1,5-1-1,2 3-1,4 5-1,-1 1-1,-11 2-2,-15-11-3,-1 21-16,-24-19-18,-8-2 1,-15-8-1,0-20 1</inkml:trace>
        </inkml:traceGroup>
        <inkml:traceGroup>
          <inkml:annotationXML>
            <emma:emma xmlns:emma="http://www.w3.org/2003/04/emma" version="1.0">
              <emma:interpretation id="{8010384C-B49B-42D9-93D8-2BA315477699}" emma:medium="tactile" emma:mode="ink">
                <msink:context xmlns:msink="http://schemas.microsoft.com/ink/2010/main" type="inkWord" rotatedBoundingBox="10897,9102 12424,9148 12384,10470 10856,10424"/>
              </emma:interpretation>
              <emma:one-of disjunction-type="recognition" id="oneOf4">
                <emma:interpretation id="interp20" emma:lang="en-US" emma:confidence="1">
                  <emma:literal>for</emma:literal>
                </emma:interpretation>
                <emma:interpretation id="interp21" emma:lang="en-US" emma:confidence="0">
                  <emma:literal>For</emma:literal>
                </emma:interpretation>
                <emma:interpretation id="interp22" emma:lang="en-US" emma:confidence="0">
                  <emma:literal>fov</emma:literal>
                </emma:interpretation>
                <emma:interpretation id="interp23" emma:lang="en-US" emma:confidence="0">
                  <emma:literal>Fov</emma:literal>
                </emma:interpretation>
                <emma:interpretation id="interp24" emma:lang="en-US" emma:confidence="0">
                  <emma:literal>foi</emma:literal>
                </emma:interpretation>
              </emma:one-of>
            </emma:emma>
          </inkml:annotationXML>
          <inkml:trace contextRef="#ctx0" brushRef="#br0" timeOffset="8968.75">6832 3594 80,'-25'17'37,"11"-13"-1,14-4-1,28-16-28,17 5-23,8-8-18,7-6-2,7 2 0,-1-1 0</inkml:trace>
          <inkml:trace contextRef="#ctx0" brushRef="#br0" timeOffset="8812.5">7237 3944 102,'-17'11'39,"-8"-11"1,2 4-3,-3-26-32,5-2-1,-2-20-1,2-13-2,2-13 0,-2-18 0,5-13-1,6-10 0,2-7 0,10-4 0,7 1 0,10 6 0,9 11 1,12 20-3,7 17 1,1 21-1,7 30-3,-12 7-6,10 36-25,-19 15-4,-12 21 1,-18 3-1</inkml:trace>
          <inkml:trace contextRef="#ctx0" brushRef="#br0" timeOffset="9343.75">7659 3372 97,'0'0'36,"-26"1"2,-8-13-7,3 23-23,-16-11-2,1 17-4,-6-3 1,5 13-2,0-2 1,6 6-2,7 8 2,10 5-2,11 4 2,20 5-1,15-4-1,18-3 1,15-6-1,13-8 0,7-14-1,3-11 0,-1-14 0,-12-16-1,-14-6 1,-17-11 0,-18-2 1,-22-8-1,-16 6 0,-12-2 1,-5 6-1,-4 1 0,9 9-4,0-10-3,28 24-20,5-7-10,18 5 1,10 2-2</inkml:trace>
          <inkml:trace contextRef="#ctx0" brushRef="#br0" timeOffset="9625">7913 3375 86,'21'27'39,"-12"3"0,-3 10 1,-15-10-25,16 25-8,-5-9-3,6 6-1,3 0-2,6-5 0,4-3-1,1-9-1,2-8 1,-2-13-1,-1-12-1,-7-13 1,-2-10 0,-6-9 0,-6-10 1,-4-6-1,-2-2 1,-2-1 0,1-1 0,5 6 0,7-1 0,4 4 0,11 6-2,4-4-5,20 18-24,-5-6-8,5 6 0,3-5-2</inkml:trace>
        </inkml:traceGroup>
        <inkml:traceGroup>
          <inkml:annotationXML>
            <emma:emma xmlns:emma="http://www.w3.org/2003/04/emma" version="1.0">
              <emma:interpretation id="{3EBDC8D5-99CC-4AE2-86D3-A01650E95A96}" emma:medium="tactile" emma:mode="ink">
                <msink:context xmlns:msink="http://schemas.microsoft.com/ink/2010/main" type="inkWord" rotatedBoundingBox="13203,9162 18824,9332 18780,10782 13160,10611"/>
              </emma:interpretation>
              <emma:one-of disjunction-type="recognition" id="oneOf5">
                <emma:interpretation id="interp25" emma:lang="en-US" emma:confidence="1">
                  <emma:literal>pendulum</emma:literal>
                </emma:interpretation>
                <emma:interpretation id="interp26" emma:lang="en-US" emma:confidence="0">
                  <emma:literal>pendvwm</emma:literal>
                </emma:interpretation>
                <emma:interpretation id="interp27" emma:lang="en-US" emma:confidence="0">
                  <emma:literal>pendan</emma:literal>
                </emma:interpretation>
                <emma:interpretation id="interp28" emma:lang="en-US" emma:confidence="0">
                  <emma:literal>pendvhm</emma:literal>
                </emma:interpretation>
                <emma:interpretation id="interp29" emma:lang="en-US" emma:confidence="0">
                  <emma:literal>pendv©m</emma:literal>
                </emma:interpretation>
              </emma:one-of>
            </emma:emma>
          </inkml:annotationXML>
          <inkml:trace contextRef="#ctx0" brushRef="#br0" timeOffset="11703.125">9163 3407 57,'-9'-27'38,"-3"3"0,12 24 2,-26-32-19,30 51-7,-4-19-5,-3 50-3,4-8-2,11 18-1,0 9-1,7 7-1,3 5-1,2 1 1,0 0-1,-2-8 0,0-7-1,-3-15 0,-3-13 0,-7-14 0,-9-25 0,0 0-1,-3-30 1,-12-14-1,-7-16 0,-6-16 0,-4-8 1,-1-5 0,2-4 0,5 1 0,10 8 1,11 4 1,23 12-1,14 17 0,16 14 1,11 14-1,8 17 1,4 19-1,-3 13 1,-7 13-1,-19 9 0,-11 4 0,-16 1 1,-18-2-1,-15-3 0,-11-11 0,-11-7 0,-6-7 0,-2-9 0,-2-3 0,1-8 0,5-1-1,11-4 1,12-1-1,21 3 1,0 0-1,23-11 0,13 6 1,19-1-1,11-1 0,10-1 1,3-3 0,3 0 0,0-4 1,-4-5-1,-2-3 0,-12-3 1,-7-8 0,-16-1-1,-10-2 1,-10-2-1,-14 4 1,-10 3-1,-13 8 1,-8 4-1,-7 15 0,-4 8 1,-4 13-1,0 9 0,8 10 0,7 8 1,9 4-1,12 4 1,16 2 0,13-5 0,18-10-1,9-9 0,9-10 0,3-10-1,1-14 0,-1-11-1,-7-11 0,-8-4 0,-13-10 2,-11-7-1,-9-6 0,-10 1 1,-6 5 1,-7 3 0,-1 8 1,-5 7 0,3 14 0,9 16 0,-8 21 0,11 9 0,7 10 0,3 8-1,6 5-1,3 1 1,5 1-1,0-6-1,-2-12 1,-3-7-1,-5-12 0,-3-11 0,-14-7 0,12-16 0,-14-8 0,1-6 0,-7-16 1,4-7 0,1-2 0,3-1-1,6 3 1,7 4 1,6 8-1,3 13 0,9 19 0,-1 20 0,4 19 0,-2 10 1,-1 13-1,-3 5 1,0 4-1,-3-2 0,0-7 0,3-9 0,2-18-2,4-12 0,0-19-3,9-6-1,-8-20-2,11 2 1,-12-16 0,7 9 1,-13-9 2,-1 8 3,-8 3 2,-9-1 3,-2 10 1,-16-3 1,2 12-1,-16-7 0,1 11-2,-11-1 0,-3 5-1,-5 2-1,-2 8 0,1 5 0,3 7-1,2 11 1,7 8 0,4 4-1,14 8 1,10 0 0,11 3-1,15-6 0,9-5-1,8-12 1,5-11-1,3-10 0,-1-15 0,-8-10 0,-7-16 0,-13-11 0,-11-13 1,-9-13-1,-8-11 1,-6-5 0,-4 5 1,0 8 0,1 13 0,2 13 0,5 27 1,9 24 0,-3 19 1,9 23-1,9 17 0,0 9 0,8 10-1,1 1 0,7-3 0,2-6-1,2-11 0,2-14 0,-2-16-2,4-14-1,-4-18 0,0-13-1,-8-19 0,0-6-1,-10-15 0,1 3 1,-11-5 1,-1 7 2,-4 8 2,-4 8 1,4 19 1,-2 16 1,0 0 0,-11 34 0,13 6 0,1 6-1,4 11-1,5 2 0,7 1 0,8-3 0,7-6-1,7-11-1,8-8 1,4-16-1,1-14 0,1-13-1,-6-12 0,-5-14 0,-12-10 0,-8-6 0,-12-5 0,-9 1 0,-9 4 0,-5 8 0,-5 4 0,0 15-1,-2 6-1,18 20-1,-25-12-1,25 12-4,0 0-10,5 16-15,-5-16-5,23 12 1,-7-12 1</inkml:trace>
          <inkml:trace contextRef="#ctx0" brushRef="#br0" timeOffset="11984.3748">12257 2801 37,'-3'-21'36,"3"21"1,0 0 0,-9 15-10,19 38-8,-14-9-7,17 27-3,-9-2-3,11 17-1,-2-5-2,10 4 0,-3-10-2,4-8 0,-1-10 0,3-11-2,0-13-2,-4-21-1,9-1-9,-31-11-23,30-39-6,-18-1 2,4-6-1</inkml:trace>
          <inkml:trace contextRef="#ctx0" brushRef="#br0" timeOffset="12312.5">12611 3160 67,'0'0'39,"4"35"-2,1-1 3,-13-6-26,27 25-3,-8-11-4,14 8-1,1-10-3,10 2 0,2-10-1,8-9-1,4-12-1,0-11-1,3-7 0,-4-13-2,0-4 1,-8-12-1,-3-2 0,-11-5 0,-5 4 1,-10-3 0,-8 5 0,-8 4 2,-7 4-1,-8 10 0,-1 9 0,-8-3-3,8 20-9,-12-10-21,14 4-2,4-1-2,14 0 2</inkml:trace>
          <inkml:trace contextRef="#ctx0" brushRef="#br0" timeOffset="12906.25">13372 3016 78,'21'3'41,"-21"-3"-2,10 23 2,-10-23-25,-13 53-8,4-12-3,4 10-2,-2 3-1,9 3 0,-2-1-1,2-7-1,7-6 0,-1-10-1,2-8 0,-10-25 0,22 10-1,-22-10 0,22-28 0,-11 0 1,-4-9 0,2-7 0,-3-11 0,1-6 0,2-3 1,1 4 0,4 4 1,5 14-1,4 10 1,4 20-1,5 17 1,7 21 1,-1 15-1,6 10 1,-2 7-1,0 7 1,-2-3-1,0-4 0,-6-5 0,-4-11 0,-4-10-1,-4-14 0,-3-11 0,-2-18-1,-3-12 0,0-12 0,2-16 0,3-13 0,8-10 0,4-1 0,10-3 1,11 9 0,5 8 0,5 17 1,2 21-1,-1 24 1,-5 26 0,-7 19 1,-8 14 0,-12 12 0,-10 5 0,-8 1 0,-7-8-1,-6-10-1,-2-10-3,-11-33-14,16 3-25,-3-20-1,-4-27 1,8-11-2</inkml:trace>
        </inkml:traceGroup>
      </inkml:traceGroup>
    </inkml:traceGroup>
    <inkml:traceGroup>
      <inkml:annotationXML>
        <emma:emma xmlns:emma="http://www.w3.org/2003/04/emma" version="1.0">
          <emma:interpretation id="{78F23009-5A4C-4543-8351-2C72CEE0F2FA}" emma:medium="tactile" emma:mode="ink">
            <msink:context xmlns:msink="http://schemas.microsoft.com/ink/2010/main" type="paragraph" rotatedBoundingBox="3170,11700 24126,10548 24279,13331 3323,14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0E8C3E-B78A-4030-99D5-C5E88D035634}" emma:medium="tactile" emma:mode="ink">
              <msink:context xmlns:msink="http://schemas.microsoft.com/ink/2010/main" type="line" rotatedBoundingBox="3170,11700 24126,10548 24279,13331 3323,14482"/>
            </emma:interpretation>
          </emma:emma>
        </inkml:annotationXML>
        <inkml:traceGroup>
          <inkml:annotationXML>
            <emma:emma xmlns:emma="http://www.w3.org/2003/04/emma" version="1.0">
              <emma:interpretation id="{C00BA628-9AD9-42CA-B4FD-C50E3D1255E3}" emma:medium="tactile" emma:mode="ink">
                <msink:context xmlns:msink="http://schemas.microsoft.com/ink/2010/main" type="inkWord" rotatedBoundingBox="3223,12659 6375,12486 6433,13541 3281,13715"/>
              </emma:interpretation>
              <emma:one-of disjunction-type="recognition" id="oneOf6">
                <emma:interpretation id="interp30" emma:lang="en-US" emma:confidence="0">
                  <emma:literal>5=2*</emma:literal>
                </emma:interpretation>
                <emma:interpretation id="interp31" emma:lang="en-US" emma:confidence="0">
                  <emma:literal>5=24</emma:literal>
                </emma:interpretation>
                <emma:interpretation id="interp32" emma:lang="en-US" emma:confidence="0">
                  <emma:literal>5=25</emma:literal>
                </emma:interpretation>
                <emma:interpretation id="interp33" emma:lang="en-US" emma:confidence="0">
                  <emma:literal>1=2*</emma:literal>
                </emma:interpretation>
                <emma:interpretation id="interp34" emma:lang="en-US" emma:confidence="0">
                  <emma:literal>4=2*</emma:literal>
                </emma:interpretation>
              </emma:one-of>
            </emma:emma>
          </inkml:annotationXML>
          <inkml:trace contextRef="#ctx0" brushRef="#br0" timeOffset="13890.625">-827 6262 63,'-19'7'36,"19"-7"1,0 0 0,12-21-23,36 16-6,10-8-3,16 10-1,10-10-1,10 8 0,0-4-3,-4 8-3,-5 6-2,-22-9-10,-2 8-22,-25-2 1,-13 3-2,-23-5 2</inkml:trace>
          <inkml:trace contextRef="#ctx0" brushRef="#br0" timeOffset="14125">-477 6162 65,'0'0'37,"-12"19"-1,18 16 2,-2 8-25,24 27-4,-3 2-3,12 27 0,-6 1-2,4 13-2,-2-7 0,-4-4-2,-5-10 0,-6-16-3,-1-6-3,-15-42-21,8-10-11,-10-18 1,15-39-2,-12-19 1</inkml:trace>
          <inkml:trace contextRef="#ctx0" brushRef="#br0" timeOffset="14515.625">361 6697 89,'-31'32'36,"7"-5"0,12-12 1,12-15-33,16 16-2,12-23-3,14 4-9,-2-18-22,17-4-3,5-7-1,-1-5-1</inkml:trace>
          <inkml:trace contextRef="#ctx0" brushRef="#br0" timeOffset="14375">246 6410 99,'-8'21'39,"8"-21"0,0 0-1,10 16-34,17-19-2,10-1-1,9 2-3,4-7-2,12 13-5,-15-13-24,8 9-5,-16-3 0,-12 10-1</inkml:trace>
          <inkml:trace contextRef="#ctx0" brushRef="#br0" timeOffset="14984.3749">1063 6199 86,'-19'-6'37,"4"-1"-1,15 7 1,4-31-31,21 15-3,11-4-1,8 4-1,6 6 0,6 6 0,0 10-1,-2 4 0,-7 13 0,-10 12 1,-11 8-1,-8 10 1,-11 5-1,-8 3 1,-12 5-1,-10 4 1,-9 2-1,-8-3 0,-4-9 0,-3-5-1,-2-11 2,2-7-2,5-7 1,8-11-2,11-12 2,23-7-1,0 0 1,9-25-1,22 6 1,11-2 0,10 0-1,9 0 2,2 3-1,-1 6 1,1 5-2,-6 7 1,-7 7-2,-12-2-1,-4 14-3,-34-19-20,27 6-11,-27-6 1,0 0 0,7-25 0</inkml:trace>
          <inkml:trace contextRef="#ctx0" brushRef="#br0" timeOffset="15203.125">1725 6259 100,'0'0'38,"0"0"1,30 14-1,4-21-36,16-2 0,9 0-2,9-5-4,13 14-8,-13-12-26,0 3 1,-14-2-1,-11 1-1</inkml:trace>
          <inkml:trace contextRef="#ctx0" brushRef="#br0" timeOffset="15421.8749">1874 6259 99,'-13'54'39,"3"3"0,10 20-2,3-13-33,14 8 1,3-3-3,2-6-4,6-5 0,-6-19-6,12 1-22,-16-25-9,-1-12 1,-17-3-2</inkml:trace>
          <inkml:trace contextRef="#ctx0" brushRef="#br0" timeOffset="15640.625">2107 6174 95,'-13'30'39,"12"14"2,1 4-2,13 13-29,2 1-6,11 8 0,-1-1-1,5-4-2,1-6-1,-2-12-2,5 6-14,-19-30-24,3-11 0,-18-12-1,15-28 0</inkml:trace>
        </inkml:traceGroup>
        <inkml:traceGroup>
          <inkml:annotationXML>
            <emma:emma xmlns:emma="http://www.w3.org/2003/04/emma" version="1.0">
              <emma:interpretation id="{2EF7BACF-A6AD-46CC-8A76-83B3F4E43BEC}" emma:medium="tactile" emma:mode="ink">
                <msink:context xmlns:msink="http://schemas.microsoft.com/ink/2010/main" type="inkWord" rotatedBoundingBox="6585,11743 10808,11511 10933,13781 6710,14013"/>
              </emma:interpretation>
              <emma:one-of disjunction-type="recognition" id="oneOf7">
                <emma:interpretation id="interp35" emma:lang="en-US" emma:confidence="0">
                  <emma:literal>rant</emma:literal>
                </emma:interpretation>
                <emma:interpretation id="interp36" emma:lang="en-US" emma:confidence="0">
                  <emma:literal>rants</emma:literal>
                </emma:interpretation>
                <emma:interpretation id="interp37" emma:lang="en-US" emma:confidence="0">
                  <emma:literal>Fanes</emma:literal>
                </emma:interpretation>
                <emma:interpretation id="interp38" emma:lang="en-US" emma:confidence="0">
                  <emma:literal>Fane,</emma:literal>
                </emma:interpretation>
                <emma:interpretation id="interp39" emma:lang="en-US" emma:confidence="0">
                  <emma:literal>Fane)</emma:literal>
                </emma:interpretation>
              </emma:one-of>
            </emma:emma>
          </inkml:annotationXML>
          <inkml:trace contextRef="#ctx0" brushRef="#br0" timeOffset="16515.625">2848 6437 85,'0'0'37,"0"0"1,-18 0 0,21 21-29,-1-4-2,14 19-3,2 1 0,10 15-2,0 3 0,6 5-1,1-4 0,4-4-1,-6-8 1,0-9-1,-7-11 0,-5-13 0,0-11 0,-6-11 1,-7-13-1,-2-10 1,-4-11-2,-7-12 1,-5-10-1,-8-10 1,-5-8-1,-7-5 0,-8-2 1,-6 1-1,-7 3 1,-2 5-1,-1 9 1,-2 5 0,-2 11 0,4 9-1,6 8 1,6 8 0,8 4 0,8 6-1,10-1 1,12 3 0,14 3-1,9 0 2,14-1-1,8 0 0,15-1 0,15-1 1,19 2 0,13-4 0,18-4 0,21-1 0,19-5 0,19-1 0,14-3 0,10 2-1,6 0 1,6 1-1,-5 2 1,-7 3-2,-20 4 1,-23 2 0,-28 7 0,-24 2-1,-31 9-1,-32-1 0,-27 13-3,-32-7-2,-6 22-19,-24-14-13,-1 1 1,-8-5-2,5-6 2</inkml:trace>
          <inkml:trace contextRef="#ctx0" brushRef="#br0" timeOffset="21390.625">3385 5818 14,'0'0'19,"0"0"-3,-15-12-1,15 12 2,0 0 1,0 0 0,0 0-2,-16-15-1,16 15-1,0 0-1,8 34-3,-10-15-2,14 18-2,-6 4-1,9 14 0,-5 1-1,8 7 0,-4-4-2,3-1 0,-4-9 0,0-7-1,-3-10 0,1-11-1,-11-21 1,13 9-1,-13-9 1,9-35-1,-3 5 0,-2-9 0,-2-10 0,-1-9-1,5-6 1,-3-1-1,4 3 1,-4 6 0,3 1 0,2 13 0,6 12 0,1 16 1,4 12-1,3 14 1,5 11-1,2 13 1,4 8 0,2 7 0,1 3-1,-2-1 1,-5-3-1,-1-3 1,-6-6-1,-4-10 1,-5-8-1,-13-23 0,0 0-1,0 0 1,0 0-1,-10-33 0,-2-2 0,-3-13 0,4-3 0,0-7 0,10 0 0,5 1 0,8 3 1,9 6 0,11 14 0,8 17 0,7 12 0,5 13 1,-2 12 0,0 15 0,-3 9-1,-2 9 1,-11 2 0,-5-4-1,-7-2 1,-6-5-1,-4-7-1,-7-14-3,-1 0-3,-4-23-21,-16-4-11,16 4 1,-21-26-2,7 5 1</inkml:trace>
          <inkml:trace contextRef="#ctx0" brushRef="#br0" timeOffset="18984.375">3394 5998 37,'0'0'29,"0"0"0,-6-25 0,6 25-20,9-37-1,4 19-4,0-8 0,5 5-2,3-4 1,2 4 0,-2 2-1,6 6 1,-7 1 1,8 8 0,-7 1-1,9 10 0,-8 0-1,1 11 1,-1-1-1,1 8 0,-7 1 0,-3 4-1,-6 0 1,-4 4-1,-6-3 0,-2 3 0,-9-4 0,1-2 0,-3 0 0,-1-1-1,0-3 1,2-2-1,0-3 0,15-19 1,-20 32-1,20-32 0,-14 23 0,14-23 0,0 0 0,-9 19 0,9-19 0,0 0 0,0 0 0,0 0 0,0 0 0,0 0 0,0 0 0,0 0 0,0 0 0,-14 9 0,14-9 0,0 0 0,0 0 0,0 0 0,0 0 0,-14 5 0,14-5 0,0 0 0,0 0 0,0 0 0,-13 9 0,13-9 0,0 0-1,0 0 1,-13 7 0,13-7 0,0 0 0,0 0-1,-13 2 1,13-2 0,0 0 0,0 0 0,0 0-1,0 0 1,0 0 0,0 0 0,0 0 0,0 0 0,0 0 0,0 0-1,0 0 0,0 0 0,0 0 0,0 0-2,0 0-2,0 0-3,0 0-15,16-7-10,-16 7-1,0 0 0,10-29 1</inkml:trace>
          <inkml:trace contextRef="#ctx0" brushRef="#br0" timeOffset="21687.5">3460 6595 91,'-16'18'37,"16"-18"0,43-4 2,13-17-34,34 2-1,18-11 0,19 0-1,10-2-1,1 4-2,-8 8-2,-15 3-1,-14 17-3,-33-4-2,-12 27-10,-33-5-21,-18 5 3,-19 1-2,-12 1 2</inkml:trace>
          <inkml:trace contextRef="#ctx0" brushRef="#br0" timeOffset="21937.5">3986 6741 87,'-21'18'38,"5"7"-1,4 1 2,12 16-31,0 1-4,15 15-1,2 2 0,10 9-2,2-2-1,1 0 1,-1-2-2,-5-11-2,4 5-6,-19-26-23,4-7-7,-13-26 1,0 0 0</inkml:trace>
          <inkml:trace contextRef="#ctx0" brushRef="#br0" timeOffset="22140.625">4036 7055 87,'0'0'38,"-18"7"1,18-7 0,34-39-28,10 8-8,12-12-2,6-4-2,12 8-8,-9-10-26,0 12-3,-16 3 1,-17 11-2</inkml:trace>
          <inkml:trace contextRef="#ctx0" brushRef="#br0" timeOffset="22328.125">4155 7064 101,'-12'49'40,"5"-8"1,13 1-2,-6-15-33,27 6-1,4-8-3,10-4 0,6-7-3,3-10-2,8 3-6,-14-25-22,8 7-10,-10-19 2,4-1-2</inkml:trace>
          <inkml:trace contextRef="#ctx0" brushRef="#br0" timeOffset="22765.625">5570 6731 95,'-29'25'37,"29"-25"-2,0 0 2,53-4-39,9-29-14,20 1-19,11-9-1,5-6-1,-1-4 1</inkml:trace>
          <inkml:trace contextRef="#ctx0" brushRef="#br0" timeOffset="22593.75">5651 6315 97,'-35'19'38,"10"-10"0,25-9-2,0 0-34,50-2-2,12 1-4,3-19-12,15 15-21,2-4 0,-4 2 0,-13 2-1</inkml:trace>
          <inkml:trace contextRef="#ctx0" brushRef="#br0" timeOffset="23062.5">5960 6061 86,'-9'18'38,"22"-2"-1,24 3 2,19 0-33,25 18 0,11-1-2,15 13-1,3 4-1,-3 5-1,-14 4-1,-16 5 1,-24 0 0,-16 3 1,-25-1-1,-23-4-2,-18-7 2,-14-7-3,-4-3-1,-12-25-23,16-6-14,3-29 1,17-18-1,11-19 1</inkml:trace>
        </inkml:traceGroup>
        <inkml:traceGroup>
          <inkml:annotationXML>
            <emma:emma xmlns:emma="http://www.w3.org/2003/04/emma" version="1.0">
              <emma:interpretation id="{AC336897-DAA4-4F4A-BF59-8F07757A31A1}" emma:medium="tactile" emma:mode="ink">
                <msink:context xmlns:msink="http://schemas.microsoft.com/ink/2010/main" type="inkWord" rotatedBoundingBox="11613,11866 12859,12560 12336,13497 11091,12803"/>
              </emma:interpretation>
              <emma:one-of disjunction-type="recognition" id="oneOf8">
                <emma:interpretation id="interp40" emma:lang="en-US" emma:confidence="0">
                  <emma:literal>¥</emma:literal>
                </emma:interpretation>
                <emma:interpretation id="interp41" emma:lang="en-US" emma:confidence="0">
                  <emma:literal>=</emma:literal>
                </emma:interpretation>
                <emma:interpretation id="interp42" emma:lang="en-US" emma:confidence="0">
                  <emma:literal>7</emma:literal>
                </emma:interpretation>
                <emma:interpretation id="interp43" emma:lang="en-US" emma:confidence="0">
                  <emma:literal>F</emma:literal>
                </emma:interpretation>
                <emma:interpretation id="interp4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3468.75">7298 5823 90,'25'20'36,"3"-20"2,18-2-1,10-11-34,22 6-1,9-1-2,3-5-3,4 13-8,-21-9-20,-2 9-6,-21 0 1,-19 4-2</inkml:trace>
          <inkml:trace contextRef="#ctx0" brushRef="#br0" timeOffset="23703.125">7648 5853 75,'-18'16'37,"9"7"0,9 23-1,0-6-25,24 33-2,-10 1-3,14 17 0,-3 4-3,6 6 0,-1-6-1,-4-5-2,0-9-2,-12-25-6,14-1-22,-14-36-9,2-15 1,-4-20-2</inkml:trace>
          <inkml:trace contextRef="#ctx0" brushRef="#br0" timeOffset="23906.25">8126 6065 96,'0'0'39,"17"19"0,2-19-1,20 4-34,8-8-2,15 2-1,13 4-4,-5-18-16,11 13-20,-12-4 0,-7 1 0,-15-2 0</inkml:trace>
          <inkml:trace contextRef="#ctx0" brushRef="#br0" timeOffset="24062.5">8319 6398 90,'-27'46'36,"15"-13"2,12-33-2,28 16-35,20-16-8,5-19-28,16-11 0,8-13-2,0 1 0</inkml:trace>
        </inkml:traceGroup>
        <inkml:traceGroup>
          <inkml:annotationXML>
            <emma:emma xmlns:emma="http://www.w3.org/2003/04/emma" version="1.0">
              <emma:interpretation id="{2C53A9EE-AF8A-46D5-81B5-0C62D07CFAF9}" emma:medium="tactile" emma:mode="ink">
                <msink:context xmlns:msink="http://schemas.microsoft.com/ink/2010/main" type="inkWord" rotatedBoundingBox="13292,12097 14833,12128 14814,13051 13273,13020"/>
              </emma:interpretation>
              <emma:one-of disjunction-type="recognition" id="oneOf9">
                <emma:interpretation id="interp45" emma:lang="en-US" emma:confidence="0">
                  <emma:literal>2-4</emma:literal>
                </emma:interpretation>
                <emma:interpretation id="interp46" emma:lang="en-US" emma:confidence="0">
                  <emma:literal>a</emma:literal>
                </emma:interpretation>
                <emma:interpretation id="interp47" emma:lang="en-US" emma:confidence="0">
                  <emma:literal>at</emma:literal>
                </emma:interpretation>
                <emma:interpretation id="interp48" emma:lang="en-US" emma:confidence="0">
                  <emma:literal>2*</emma:literal>
                </emma:interpretation>
                <emma:interpretation id="interp49" emma:lang="en-US" emma:confidence="0">
                  <emma:literal>2*4</emma:literal>
                </emma:interpretation>
              </emma:one-of>
            </emma:emma>
          </inkml:annotationXML>
          <inkml:trace contextRef="#ctx0" brushRef="#br0" timeOffset="24500">9220 5703 89,'0'0'37,"-3"-26"1,27 10 0,14-3-35,23 8 0,7 4-2,4 11 0,0 11-1,-7 10 0,-10 10-1,-21 9 1,-20 9 0,-19 9-1,-21 1 1,-13 4 0,-16 6 0,-7-1 1,-3 2-1,5-5 1,4-2-1,13-9 1,15-5-1,16-13 1,16-12-1,17-12 0,13-12 0,13-9 0,12-11-1,2-13-2,12 7-6,-12-23-23,8 3-5,-5-5-1,-2-1 0</inkml:trace>
          <inkml:trace contextRef="#ctx0" brushRef="#br0" timeOffset="24703.125">9943 5864 88,'-19'-6'38,"6"-2"0,13 8 1,13-27-34,25 18 0,8-5-3,13 2-2,13 3-3,1-8-5,12 17-20,-14-11-10,-10 4-1,-19 0 1</inkml:trace>
          <inkml:trace contextRef="#ctx0" brushRef="#br0" timeOffset="24890.625">10234 5832 70,'-28'32'37,"6"3"-1,10 18-3,-1-16-23,21 18-1,-3-8-4,13 6-1,4-7-4,3-11-2,9 4-8,-12-27-23,12-5-4,-5-16 0,2-5 0</inkml:trace>
          <inkml:trace contextRef="#ctx0" brushRef="#br0" timeOffset="25078.125">10491 5894 78,'0'0'39,"-20"35"-1,12-5 2,18 19-30,-7-1-4,13 12 0,3 1-4,9 1 0,5 0-3,-1-15-3,14 6-25,-14-21-11,1-13 1,-5-17-1</inkml:trace>
        </inkml:traceGroup>
        <inkml:traceGroup>
          <inkml:annotationXML>
            <emma:emma xmlns:emma="http://www.w3.org/2003/04/emma" version="1.0">
              <emma:interpretation id="{ADAEB565-19C0-4B38-8E3A-39C44FEFB0E0}" emma:medium="tactile" emma:mode="ink">
                <msink:context xmlns:msink="http://schemas.microsoft.com/ink/2010/main" type="inkWord" rotatedBoundingBox="15160,10558 19656,11891 18893,14464 14397,13132"/>
              </emma:interpretation>
              <emma:one-of disjunction-type="recognition" id="oneOf10">
                <emma:interpretation id="interp50" emma:lang="en-US" emma:confidence="0">
                  <emma:literal>Finagle)</emma:literal>
                </emma:interpretation>
                <emma:interpretation id="interp51" emma:lang="en-US" emma:confidence="0">
                  <emma:literal>Tingle)</emma:literal>
                </emma:interpretation>
                <emma:interpretation id="interp52" emma:lang="en-US" emma:confidence="0">
                  <emma:literal>Triangle)</emma:literal>
                </emma:interpretation>
                <emma:interpretation id="interp53" emma:lang="en-US" emma:confidence="0">
                  <emma:literal>Tingly)</emma:literal>
                </emma:interpretation>
                <emma:interpretation id="interp54" emma:lang="en-US" emma:confidence="0">
                  <emma:literal>Jingle)</emma:literal>
                </emma:interpretation>
              </emma:one-of>
            </emma:emma>
          </inkml:annotationXML>
          <inkml:trace contextRef="#ctx0" brushRef="#br0" timeOffset="29750">14144 6031 70,'13'-5'39,"-13"5"-1,0 0 1,6 26-22,-6 8-12,-9 6-1,3 19 0,-7 4-2,0 11 0,-4 2 0,0 3-1,-1-5 1,2 0-1,2-9 1,4-7-2,4-10 1,8-11-2,5-9 2,8-8-2,7-10 1,7-8-1,8-6 1,6-3 0,9-3 0,4 1 0,3-2 0,0 4 0,-5 2 0,-3 2 0,-9 4-1,-6-2-1,-8 6-1,-15-14-6,9 18-20,-22-9-11,15-21 1,-14 0-1</inkml:trace>
          <inkml:trace contextRef="#ctx0" brushRef="#br0" timeOffset="30062.5">14425 5471 79,'-5'-21'39,"5"21"0,35-4 0,9 43-30,8 0-2,19 28-2,-1 12 0,9 21-2,-4 15 0,-1 14-1,-9-1 0,-6-1-1,-12-5 0,-13-6 0,-11-12 0,-11-14-2,-9-13 0,-12-18-4,-1-3-6,-23-24-25,8-9-5,-10-22-1,-3-6 1</inkml:trace>
          <inkml:trace contextRef="#ctx0" brushRef="#br0" timeOffset="25859.375">11025 5911 74,'-2'23'37,"4"9"1,4 10 0,4-14-28,14 31-6,-1 1 0,13 7 0,0-6-2,10-1 0,1-11-1,4-4-1,-6-16 0,-2-13 0,-6-12-1,-8-16 1,-6-15-1,-12-13 0,-6-12 1,-13-13-2,-6-9 1,-11-10-1,-5-6 2,-7-9-3,-3 0 2,-4 2 0,-8-1 1,-2 3 0,-4 5 0,-2 3 0,1 8 0,1 10 1,5 13 0,6 7-1,14 6 0,16 10 1,17 5-1,23 6 1,25-1-1,25 2 1,29-7-1,29 0 1,24-2 0,24-2-1,17-1 1,18 3-1,0 0 1,0 5-1,-16 4 0,-26 3-1,-24 10-1,-36 2-1,-31 17-5,-51-9-8,-23 17-21,-41 6 0,-24 5-1,-24 5 1</inkml:trace>
          <inkml:trace contextRef="#ctx0" brushRef="#br0" timeOffset="26562.5">11665 5326 66,'0'0'37,"-13"-10"0,13 10 0,12 30-26,-5-7-4,15 17-2,-4 4-1,5 9-2,1-2 0,-2-2-2,-3-3 1,-1-9-2,-5-9 0,-4-12-1,-9-16-1,15-5 1,-11-11 0,-4-10 0,2-6 0,-1-9 1,2-6 0,0-2 2,3-1-1,4 8 1,4 1 0,5 6 1,7 5 0,7 13 1,1 8-1,4 14 0,0 7 1,1 13 0,-4 5-1,-1 9 1,-6 7-1,-3 1 0,-3-3 0,1-5-1,-6-6-1,1-8 0,-3-7 0,-15-18-1,20-4-1,-12-12 1,-2-8-2,-3-10 2,3-5-2,-1-8 1,7-1 0,0-3 1,12 9 0,2 1 1,8 10 0,3 13 1,3 13 0,1 14 1,-4 13-1,0 14 0,-9 6 0,-6 7 1,-6 4-2,-5-5-2,-3 3-5,-16-19-21,5-4-11,-6-12 2,9-16-2</inkml:trace>
          <inkml:trace contextRef="#ctx0" brushRef="#br0" timeOffset="26843.75">11460 6010 85,'32'16'38,"32"-16"0,38-7 1,23-14-35,30 0-1,13-6-1,5-1-2,-4 7-1,-15-6-3,-17 17-4,-38-11-10,-18 17-20,-37 1 1,-26 8-1,-18-5 1</inkml:trace>
          <inkml:trace contextRef="#ctx0" brushRef="#br0" timeOffset="27609.375">11814 6447 63,'15'-9'37,"-15"9"1,0 23 0,6 7-24,-12-9-5,13 18-3,-7-2-1,6 5-1,0-1-2,3-1 0,0-4-1,2-13-2,-11-23 1,21 17-1,-21-17-2,16-19 1,-10-4-1,-3-12 1,0-9-1,-4-4 2,-1-7-1,1-3 1,-2 2 2,3-1-1,1 8 2,4 9-1,1 10 1,-6 30-1,29-9 1,-7 28 0,3 13-1,5 12 1,-1 5-1,5 9 1,0-1 0,3-2-1,-6-8 1,-1-8-1,-2-9 0,-3-14 0,-3-9-2,-7-14 0,-2-9-1,-6-11 1,-2-10-1,-4-10 0,-1-6-1,-1-5 1,2 1 2,2 6-1,3 7 1,3 11 0,4 12 0,5 19 1,-1 14-1,4 16 1,0 13 0,-1 5 0,1 7 0,-2-1 0,0 0-1,-2-8 1,-1-7-2,-1-13-1,1-4-1,-16-20-3,28 9-6,-27-25-22,10-2-3,-5-10-3,1-6 4</inkml:trace>
          <inkml:trace contextRef="#ctx0" brushRef="#br0" timeOffset="27859.375">12779 5866 72,'4'19'39,"-7"21"-1,3 19 1,-3 4-26,8 18-8,-5 0 0,7 6-2,-1-6-2,3-7 0,-2-11-3,1-15 1,1-13-2,-6-19-3,8 0-6,-11-16-22,-1-25-3,-2-3-2,3-6 2</inkml:trace>
          <inkml:trace contextRef="#ctx0" brushRef="#br0" timeOffset="28812.5">13062 6299 36,'0'0'32,"-3"-16"2,3 0-1,-6-14-17,6 30-3,6-38-4,-1 20-3,-11-12-2,3 7-1,-8-3 0,-2 5-2,-9 1 0,-3 4 1,-6 6-1,-3 8 0,-4 7-1,1 13 2,-4 8-1,10 17 2,1 4-1,11 13 1,6 0-1,13 5 0,8-5 0,12-2 0,8-10-1,7-11 0,8-12 0,3-15 0,-1-10-1,1-10 0,-6-12 0,-3-8 0,-5-7 0,-5-5-1,-8-4 0,-6-3 0,-4 5 1,-7 0-1,-2 9 0,-6 3 1,-3 7-1,9 25 1,-24-23 1,24 23-1,-20 9 1,20-9-1,-8 34 1,13-8 0,3 4 1,10 7-1,6 5 1,8 6 0,7 3 0,5 4 0,5 1 0,4 2 0,0 4 0,0 0-2,-3-1 1,-9 1-2,-8-2 2,-11-2-2,-12-2 1,-14-3 0,-14-9 0,-11-5 0,-13-7 0,-9-9 0,-5-11-1,-5-8 1,2-10-2,-1-11 0,9 1-1,1-16-2,18 11-2,-2-23-9,27 16-23,1-8 0,12 5-1,8-6 2</inkml:trace>
          <inkml:trace contextRef="#ctx0" brushRef="#br0" timeOffset="29375">13762 5725 42,'0'0'35,"0"0"1,-8 26 0,5 20-14,-7 0-10,14 33-2,-14 6-1,10 20-2,-12 5-3,6 8 1,-6-7-2,2 1 0,-3-13-2,1-9 0,0-18 0,2-12-2,1-12 1,3-15-2,3-5-2,3-28-4,0 0-21,0 0-10,13-26 0,-7-16 0,8-8 1</inkml:trace>
          <inkml:trace contextRef="#ctx0" brushRef="#br0" timeOffset="30515.625">11671 5975 40,'0'0'33,"-13"14"3,-5 11-1,-13 3-19,19 33-3,-17 5-2,17 25-3,-9 4 0,14 20-2,2-2-2,16 5-1,8-12 1,13-9-4,13-15-1,3-32-13,25-8-25,0-28 0,8-24 0,2-27-1</inkml:trace>
        </inkml:traceGroup>
        <inkml:traceGroup>
          <inkml:annotationXML>
            <emma:emma xmlns:emma="http://www.w3.org/2003/04/emma" version="1.0">
              <emma:interpretation id="{B9F240FD-5E6E-4754-95A9-A7F870291269}" emma:medium="tactile" emma:mode="ink">
                <msink:context xmlns:msink="http://schemas.microsoft.com/ink/2010/main" type="inkWord" rotatedBoundingBox="18996,11964 19094,11516 19537,11612 19439,12061"/>
              </emma:interpretation>
              <emma:one-of disjunction-type="recognition" id="oneOf11">
                <emma:interpretation id="interp55" emma:lang="en-US" emma:confidence="0">
                  <emma:literal>=</emma:literal>
                </emma:interpretation>
                <emma:interpretation id="interp56" emma:lang="en-US" emma:confidence="0">
                  <emma:literal>I</emma:literal>
                </emma:interpretation>
                <emma:interpretation id="interp57" emma:lang="en-US" emma:confidence="0">
                  <emma:literal>t</emma:literal>
                </emma:interpretation>
                <emma:interpretation id="interp58" emma:lang="en-US" emma:confidence="0">
                  <emma:literal>e</emma:literal>
                </emma:interpretation>
                <emma:interpretation id="interp59" emma:lang="en-US" emma:confidence="0">
                  <emma:literal>IX</emma:literal>
                </emma:interpretation>
              </emma:one-of>
            </emma:emma>
          </inkml:annotationXML>
          <inkml:trace contextRef="#ctx0" brushRef="#br0" timeOffset="31687.5">14982 5217 77,'0'0'37,"0"0"-1,20-2 1,8 0-32,8-8-2,11 3-1,8-2-1,4-3-3,4 8-2,-11-15-11,-1 12-21,-14 1 1,-12 1-2,-25 5 1</inkml:trace>
          <inkml:trace contextRef="#ctx0" brushRef="#br0" timeOffset="31796.875">15147 5435 64,'-15'36'35,"9"-5"-1,8-8 0,-2-23-22,29 14-9,-5-10-3,4-11-6,16-4-25,2-1-3,-2-9 0,5-6-1</inkml:trace>
        </inkml:traceGroup>
        <inkml:traceGroup>
          <inkml:annotationXML>
            <emma:emma xmlns:emma="http://www.w3.org/2003/04/emma" version="1.0">
              <emma:interpretation id="{9C930F1D-874E-4076-84FD-0A7A843AEAD3}" emma:medium="tactile" emma:mode="ink">
                <msink:context xmlns:msink="http://schemas.microsoft.com/ink/2010/main" type="inkWord" rotatedBoundingBox="20047,9930 24458,10603 24062,13193 19652,12519"/>
              </emma:interpretation>
              <emma:one-of disjunction-type="recognition" id="oneOf12">
                <emma:interpretation id="interp60" emma:lang="en-US" emma:confidence="0">
                  <emma:literal>Inserts</emma:literal>
                </emma:interpretation>
                <emma:interpretation id="interp61" emma:lang="en-US" emma:confidence="0">
                  <emma:literal>Treeing</emma:literal>
                </emma:interpretation>
                <emma:interpretation id="interp62" emma:lang="en-US" emma:confidence="0">
                  <emma:literal>Tires</emma:literal>
                </emma:interpretation>
                <emma:interpretation id="interp63" emma:lang="en-US" emma:confidence="0">
                  <emma:literal>Teeing</emma:literal>
                </emma:interpretation>
                <emma:interpretation id="interp64" emma:lang="en-US" emma:confidence="0">
                  <emma:literal>Tseng</emma:literal>
                </emma:interpretation>
              </emma:one-of>
            </emma:emma>
          </inkml:annotationXML>
          <inkml:trace contextRef="#ctx0" brushRef="#br0" timeOffset="32250">15778 4815 74,'-10'-16'36,"23"4"-2,15-6 2,21 4-32,10-2 0,18 6-2,7 1-2,3 4-1,-3 6-1,-12-2-3,-4 13-2,-24-10-3,1 15-4,-31-10-13,-14-7-7,2 20 1,-18-17 0</inkml:trace>
          <inkml:trace contextRef="#ctx0" brushRef="#br0" timeOffset="32484.375">16119 4803 59,'-13'23'36,"4"10"1,9 17-1,4 2-18,13 24-11,-3 5-2,10 14-1,-5 4-1,6 0-1,-1-8-2,-3-13-1,-1-9-2,-9-20-3,8 0-11,-13-22-20,-6-27 0,16 3 0,-10-26 1</inkml:trace>
          <inkml:trace contextRef="#ctx0" brushRef="#br0" timeOffset="32750">16749 5146 66,'-15'6'37,"15"-6"0,0 0 0,0 0-22,20 5-13,14-7-3,8 9-5,-3-14-20,9 7-9,0 0-1,-9-3-1</inkml:trace>
          <inkml:trace contextRef="#ctx0" brushRef="#br0" timeOffset="32937.5">16773 5420 65,'-27'17'34,"18"1"-1,9-18 0,0 0-31,36-9-7,12 0-18,6-3-9,0-11-2,5 2 1</inkml:trace>
          <inkml:trace contextRef="#ctx0" brushRef="#br0" timeOffset="33484.375">17305 4967 53,'-22'-21'34,"9"-2"1,6-6-1,2-4-22,29 12-3,1-7-4,19 8-3,5 4 0,10 8-1,-3 6-1,1 9 1,-8 10-1,-8 12 0,-10 11 0,-11 8 1,-15 8-1,-10 6 1,-13 3 0,-6 4 0,-10 0 0,-3-1 0,-7-4 0,0-3 0,3-4 0,8-3 0,10-6 0,9-6-1,14-10 1,14-7-1,12-9 0,15-6 0,11-10-1,4-10-1,8 3-3,-7-20-8,10 8-22,-10-4-2,-4 0 0,-9-5 0</inkml:trace>
          <inkml:trace contextRef="#ctx0" brushRef="#br0" timeOffset="33687.5">17897 5155 75,'-16'-2'37,"16"2"0,0 0 1,47-14-32,-7 2-3,13 1-3,9 6-4,-6-16-6,12 16-20,-17-6-6,-12 1-2,-19 1 1</inkml:trace>
          <inkml:trace contextRef="#ctx0" brushRef="#br0" timeOffset="33937.5">18086 5129 52,'-24'28'37,"4"6"0,-1-1 1,2 18-20,-2-14-8,18 14-2,-4-8-3,14 1-1,5-6-2,9-6-2,2-7-2,1-13-2,11 0-4,-14-24-7,19 10-12,-17-14-11,1-8 0,-6-6 1,-2-9 2</inkml:trace>
          <inkml:trace contextRef="#ctx0" brushRef="#br0" timeOffset="34109.375">18235 5240 36,'-15'-11'35,"0"15"1,2 12 0,-8 1-15,24 31-5,-13-13-6,22 20-2,-5-2-3,17 5-1,2-7-2,5-4-1,5-4-3,-5-17-7,10 1-27,-10-15-2,-3-14-1,-6-14-1</inkml:trace>
          <inkml:trace contextRef="#ctx0" brushRef="#br0" timeOffset="34671.875">18621 5418 81,'2'21'40,"-2"2"0,12 12 0,-8-5-31,21 14-5,5-3 0,8 5-2,6-6-1,7-1-1,-1-7 0,-2-15 0,-3-4-1,-3-13 0,-6-8 0,-10-9 0,-6-6 0,-12-14-1,-6-7 0,-8-9 0,-6-5 0,-13-13-1,-4-4 1,-11-10 0,-5-5 0,-9-2 0,-5-1 1,-9-2 1,0 1 0,0 6 1,2 2-1,7 8 2,7 8-1,12 10 1,17 7-2,14 7 2,19 8-1,18 8 0,22 5 0,20 7-1,20 2 1,19 2-1,15 2 0,13 1 1,3-1-1,5 1 0,-6-4 0,-4 1 0,-15-4 0,-15 2 0,-18 0 0,-17 0 0,-15 4-2,-20 0-1,-12 13-4,-23-1-11,-21-5-21,-10 16 1,-6 5-1,-12 3 1</inkml:trace>
          <inkml:trace contextRef="#ctx0" brushRef="#br0" timeOffset="35062.5">19284 4498 68,'-2'-20'38,"2"20"-1,14-8 2,-14 8-30,28 21-3,-14 0-2,1 16-2,-4 7 1,-4 9-2,-6 2 0,-1 3 0,-4-5-1,1-1 1,2-7 0,3-7 0,7-8-1,12-9 1,6-10-1,6-8 0,9-8 0,4-5-1,4-3 0,0-1 1,4-2-1,-5-3-1,-2 7 0,-11-2-2,-2 14-1,-21-15-10,3 19-22,-16-4-1,0 0-1,-32 26 2</inkml:trace>
          <inkml:trace contextRef="#ctx0" brushRef="#br0" timeOffset="35296.875">19054 5347 81,'20'22'40,"16"-17"-3,20 2 2,12-4-35,17 8-2,5-2-2,-1-4-3,4 13-8,-25-11-26,-5 3 0,-20-3-2,-14 2 2</inkml:trace>
          <inkml:trace contextRef="#ctx0" brushRef="#br0" timeOffset="35984.375">19638 5837 55,'0'0'35,"0"0"-1,19-31 0,-6 8-22,4 3-9,-6-3-2,0 2 0,-7 2-1,-7 3-1,3 16 1,-34-23 0,0 20 0,-7 6 0,-9 6 2,-3 10 0,-5 4 1,7 11 1,-1 1 0,18 11 1,7-4-1,19 7 1,12-6-2,18-5-1,12-8 0,13-7-1,8-10-1,5-12 0,1-9 0,-4-12 0,-5-4-1,-11-8 1,-7-2 0,-12-1-1,-8 3 1,-10 1 0,-7 6 0,-6 4-1,9 21 1,-23-21 0,23 21 0,-24 7 1,15 9-1,6 5 1,6 7-1,8 9 2,3 5 0,10 6 0,6 5 0,6 5 0,1 2 0,2 3 0,-5-1-1,0 0 0,-6-4-1,-11-2 1,-8-5-1,-15-5 0,-13-7 0,-13-7 0,-11-8 0,-10-6 0,-5-9 1,-5-8-1,-2-6-1,4-7 0,16-2-5,-3-22-17,29 10-18,7-7 0,20-1-1,14-5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00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0409BB-4722-45A1-A1DF-57F4908BB815}" emma:medium="tactile" emma:mode="ink">
          <msink:context xmlns:msink="http://schemas.microsoft.com/ink/2010/main" type="writingRegion" rotatedBoundingBox="3850,7040 9088,5651 9741,8112 4503,9502"/>
        </emma:interpretation>
      </emma:emma>
    </inkml:annotationXML>
    <inkml:traceGroup>
      <inkml:annotationXML>
        <emma:emma xmlns:emma="http://www.w3.org/2003/04/emma" version="1.0">
          <emma:interpretation id="{B598D285-5257-4677-AFEA-D86DBCF34BA7}" emma:medium="tactile" emma:mode="ink">
            <msink:context xmlns:msink="http://schemas.microsoft.com/ink/2010/main" type="paragraph" rotatedBoundingBox="3850,7040 7241,6140 7600,7495 4209,8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B63B5-EBF5-43AD-9C89-C14C62FF452F}" emma:medium="tactile" emma:mode="ink">
              <msink:context xmlns:msink="http://schemas.microsoft.com/ink/2010/main" type="line" rotatedBoundingBox="3850,7040 7241,6140 7600,7495 4209,8395"/>
            </emma:interpretation>
          </emma:emma>
        </inkml:annotationXML>
        <inkml:traceGroup>
          <inkml:annotationXML>
            <emma:emma xmlns:emma="http://www.w3.org/2003/04/emma" version="1.0">
              <emma:interpretation id="{CC022EEF-4B9F-4C1B-BFAD-194553009E3B}" emma:medium="tactile" emma:mode="ink">
                <msink:context xmlns:msink="http://schemas.microsoft.com/ink/2010/main" type="inkWord" rotatedBoundingBox="3850,7040 7241,6140 7600,7495 4209,8395"/>
              </emma:interpretation>
              <emma:one-of disjunction-type="recognition" id="oneOf0">
                <emma:interpretation id="interp0" emma:lang="en-US" emma:confidence="0">
                  <emma:literal>v.-ax</emma:literal>
                </emma:interpretation>
                <emma:interpretation id="interp1" emma:lang="en-US" emma:confidence="0">
                  <emma:literal>V= ax</emma:literal>
                </emma:interpretation>
                <emma:interpretation id="interp2" emma:lang="en-US" emma:confidence="0">
                  <emma:literal>V: ax</emma:literal>
                </emma:interpretation>
                <emma:interpretation id="interp3" emma:lang="en-US" emma:confidence="0">
                  <emma:literal>Vendex</emma:literal>
                </emma:interpretation>
                <emma:interpretation id="interp4" emma:lang="en-US" emma:confidence="0">
                  <emma:literal>V ax</emma:literal>
                </emma:interpretation>
              </emma:one-of>
            </emma:emma>
          </inkml:annotationXML>
          <inkml:trace contextRef="#ctx0" brushRef="#br0">0 97 48,'-1'-21'31,"1"-2"4,1 3-1,-1 20-15,6-28-2,-6 28-4,0 0-3,24-2-2,-24 2-2,13 23-1,-6-2-1,8 15 0,0 2-2,4 17-1,-1 3 0,5 7-1,1 2 1,2 2-2,2-4 1,2 1-1,-2-8 0,3-9 2,1-8-1,1-4 0,-2-13 0,-2-3 0,-1-10 0,-3-9 0,-1-11 0,-3-7 0,-5-10 0,-3-11-1,-1-6 1,-5-10 0,1-6 0,-2-5 2,-2-1-2,-1 0 1,1 3 0,-1 6 0,3 3 0,0 7 0,2 11-1,-1 5 0,2 5 0,-2 6-1,-7 19 0,19-27-1,-19 27-2,18-19-3,-2 26-13,-16-7-18,15-4-1,-15 4 0,0 0 0</inkml:trace>
          <inkml:trace contextRef="#ctx0" brushRef="#br0" timeOffset="546.875">1052 550 85,'-18'28'36,"8"-9"1,11-3 0,-1-16-27,33 9-7,-1-7-1,8-6-5,13 8-6,-11-13-22,9 5-5,-8-3 0,-5 0-2</inkml:trace>
          <inkml:trace contextRef="#ctx0" brushRef="#br0" timeOffset="343.75">975 229 85,'0'0'35,"0"0"0,0 0 2,19-12-27,7 12-4,0-6-2,15 3-2,4-3-1,5 1-2,3 5-3,-10-9-5,10 18-13,-18-5-14,-7-1 1,-28-3-2,15 14 2</inkml:trace>
          <inkml:trace contextRef="#ctx0" brushRef="#br0" timeOffset="2125">1950 432 92,'33'5'37,"22"-2"0,20-11 3,25-5-33,17-11 0,24 2-1,11-8-3,15 2-1,0-3-1,-8 2-1,-13 5-2,-19 4 0,-21 11-3,-29-3-2,-15 23-12,-40-4-20,-18 9 1,-21 0 0,-17 12 0</inkml:trace>
          <inkml:trace contextRef="#ctx0" brushRef="#br0" timeOffset="1250">2691-339 92,'3'-26'36,"-4"-4"1,2 4 1,-10-11-30,11 15-1,-13-9-2,3 8-2,-12-4-2,-3 6 1,-10 0-1,-7 5-1,-10 7 1,-4 6 0,-7 10-1,1 9 1,1 10 0,6 11 0,8 11 0,14 6-1,14 5 1,11 6-1,16-3 0,15-4 0,16-5 0,10-11 0,6-12-1,4-11 0,2-15 0,-4-17 0,-3-11-1,-12-13 0,-8-14 0,-13-13 0,-6-6 1,-8-11-1,-7-4 1,-3-1-1,-5 1 2,-3 7-1,-3 11 2,2 15 0,-2 9-1,3 17 1,9 26 2,-16 0-1,12 21 0,5 16 0,4 7 0,4 11 0,2 5 0,7 7 0,3 1-1,4-1 1,0-8-1,1-7 0,-2-6-2,-2-9 0,-1-5-2,-6-14-3,4-1-4,-19-17-18,9-16-12,-8-3 2,6 0-2,-5-10 3</inkml:trace>
          <inkml:trace contextRef="#ctx0" brushRef="#br0" timeOffset="1515.625">2966-501 75,'0'0'36,"0"0"-1,0 0 2,0 0-24,0 0-2,13 23-4,-13-23-3,34 37 0,-8-10-1,11 6 0,2-1-2,6 7 1,4-1-2,1-1 1,2 0-2,-6-7 0,-2-1-2,-9-15-3,4 7-5,-23-30-14,4 9-14,-8-16 2,-3-3-2,-9-15 3</inkml:trace>
          <inkml:trace contextRef="#ctx0" brushRef="#br0" timeOffset="1734.375">3449-584 91,'-22'8'36,"-3"2"1,2 8 0,-14-1-29,16 17-1,-5-1-4,3 10-1,0-1-2,1-2-1,5 6-5,-9-18-5,16 8-24,-8-13-2,3-6 0,-1-11 0</inkml:trace>
        </inkml:traceGroup>
      </inkml:traceGroup>
    </inkml:traceGroup>
    <inkml:traceGroup>
      <inkml:annotationXML>
        <emma:emma xmlns:emma="http://www.w3.org/2003/04/emma" version="1.0">
          <emma:interpretation id="{70E0F9E2-F7A1-4948-B7C8-61744D9002DB}" emma:medium="tactile" emma:mode="ink">
            <msink:context xmlns:msink="http://schemas.microsoft.com/ink/2010/main" type="paragraph" rotatedBoundingBox="6293,8081 9495,7198 9741,8092 6540,89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19CA18-CD44-4AA0-A0F9-1681E8E1C236}" emma:medium="tactile" emma:mode="ink">
              <msink:context xmlns:msink="http://schemas.microsoft.com/ink/2010/main" type="line" rotatedBoundingBox="6293,8081 9495,7198 9741,8092 6540,8974"/>
            </emma:interpretation>
          </emma:emma>
        </inkml:annotationXML>
        <inkml:traceGroup>
          <inkml:annotationXML>
            <emma:emma xmlns:emma="http://www.w3.org/2003/04/emma" version="1.0">
              <emma:interpretation id="{E98A5A63-CB8A-4800-BDF5-68B8C7B904CB}" emma:medium="tactile" emma:mode="ink">
                <msink:context xmlns:msink="http://schemas.microsoft.com/ink/2010/main" type="inkWord" rotatedBoundingBox="6293,8081 7730,7685 7977,8578 6540,8974"/>
              </emma:interpretation>
              <emma:one-of disjunction-type="recognition" id="oneOf1">
                <emma:interpretation id="interp5" emma:lang="en-US" emma:confidence="0">
                  <emma:literal>at</emma:literal>
                </emma:interpretation>
                <emma:interpretation id="interp6" emma:lang="en-US" emma:confidence="0">
                  <emma:literal>At</emma:literal>
                </emma:interpretation>
                <emma:interpretation id="interp7" emma:lang="en-US" emma:confidence="0">
                  <emma:literal>dt</emma:literal>
                </emma:interpretation>
                <emma:interpretation id="interp8" emma:lang="en-US" emma:confidence="0">
                  <emma:literal>art</emma:literal>
                </emma:interpretation>
                <emma:interpretation id="interp9" emma:lang="en-US" emma:confidence="0">
                  <emma:literal>dot</emma:literal>
                </emma:interpretation>
              </emma:one-of>
            </emma:emma>
          </inkml:annotationXML>
          <inkml:trace contextRef="#ctx0" brushRef="#br0" timeOffset="2859.375">2974 1212 64,'0'0'37,"20"-5"0,-20 5 0,0 0-18,3-26-10,2 10-2,-9-12-4,3 1-1,-7-5 0,-2-3-2,-5 2 1,-7 3-1,-5 3 0,-10 8 0,-5 7 1,-7 12-1,-3 10 0,-4 13 1,3 7-1,3 11 1,7 8-1,12 7 0,14 1 0,12-1 0,15-5 0,14-3 1,10-11-1,10-11 0,6-13-1,2-12 0,-2-9 1,-3-14-2,-2-9 1,-10-10-1,-2-8 0,-11-11-1,-3-4 1,-7-10 0,-2 2 0,-4-2 1,1 4 1,-2 4 0,-2 12 1,1 15 1,-4 7 1,0 32-1,0 0 1,0 0-1,3 30 1,0 11-1,-2 5-1,5 8 1,0 6-1,3 2 1,1-2-2,4-2 1,0-7-1,3-5 0,-1-7 0,-1-9-1,4-8-1,-3-14-3,11 0-7,-27-8-25,35-33-2,-17-2 0,4-9 0</inkml:trace>
          <inkml:trace contextRef="#ctx0" brushRef="#br0" timeOffset="3421.875">3426 990 92,'-19'18'39,"19"-18"0,1 16 0,17-21-33,25 1-1,4-8-4,7-6-4,11 11-14,-9-16-22,0 4 1,-13-8-1,-4 4 0</inkml:trace>
          <inkml:trace contextRef="#ctx0" brushRef="#br0" timeOffset="3218.75">3491 657 71,'-15'4'39,"15"-4"-1,-25 14 1,16 7-14,9-21-20,-12 35 0,8-8-3,2 10 0,1 3 0,4 11 0,-2 0-1,4 8 1,2-1 0,5 0-1,3-5 0,5-2 0,5-5 0,8-8 0,5-4-1,5-8 0,6-8 0,1-6-1,2-8 0,-2-8-1,0-4-1,-10-14-1,-2 5-3,-17-22-7,7 11-26,-22-7 1,-3 1 0,-14-3-1</inkml:trace>
        </inkml:traceGroup>
        <inkml:traceGroup>
          <inkml:annotationXML>
            <emma:emma xmlns:emma="http://www.w3.org/2003/04/emma" version="1.0">
              <emma:interpretation id="{969B39E5-354E-428B-9AB9-6509E126A02E}" emma:medium="tactile" emma:mode="ink">
                <msink:context xmlns:msink="http://schemas.microsoft.com/ink/2010/main" type="inkWord" rotatedBoundingBox="8995,7522 9543,7371 9675,7853 9128,8004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:</emma:literal>
                </emma:interpretation>
                <emma:interpretation id="interp13" emma:lang="en-US" emma:confidence="0">
                  <emma:literal>T</emma:literal>
                </emma:interpretation>
                <emma:interpretation id="interp14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4125">5204 657 93,'-18'30'38,"15"-12"-1,19-6-1,15-3-39,5-9-30,14-4-2,1-4-2,3-8-2</inkml:trace>
          <inkml:trace contextRef="#ctx0" brushRef="#br0" timeOffset="3937.5">5105 280 86,'-21'-2'38,"21"2"1,-13-1 0,26 15-27,5-18-5,17 8-2,4-4-2,14 1-2,3-1 0,6-1-2,4 2-2,-10-9-3,5 13-15,-17-12-18,-6 5 0,-14-5-1,-8 3 2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07.0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469C84-D051-4C18-ABE7-A3E80625A989}" emma:medium="tactile" emma:mode="ink">
          <msink:context xmlns:msink="http://schemas.microsoft.com/ink/2010/main" type="writingRegion" rotatedBoundingBox="3501,13179 7504,11487 8390,13585 4387,15277"/>
        </emma:interpretation>
      </emma:emma>
    </inkml:annotationXML>
    <inkml:traceGroup>
      <inkml:annotationXML>
        <emma:emma xmlns:emma="http://www.w3.org/2003/04/emma" version="1.0">
          <emma:interpretation id="{013F79F4-C890-43C3-ADEE-8E48D0BB6FDD}" emma:medium="tactile" emma:mode="ink">
            <msink:context xmlns:msink="http://schemas.microsoft.com/ink/2010/main" type="paragraph" rotatedBoundingBox="3501,13179 6742,11809 7240,12986 3998,14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7142FF-96AB-4D36-B60D-EF445EB01518}" emma:medium="tactile" emma:mode="ink">
              <msink:context xmlns:msink="http://schemas.microsoft.com/ink/2010/main" type="line" rotatedBoundingBox="3501,13179 6742,11809 7240,12986 3998,14356"/>
            </emma:interpretation>
          </emma:emma>
        </inkml:annotationXML>
        <inkml:traceGroup>
          <inkml:annotationXML>
            <emma:emma xmlns:emma="http://www.w3.org/2003/04/emma" version="1.0">
              <emma:interpretation id="{1A64362D-3173-4486-9C6D-A51096BD369F}" emma:medium="tactile" emma:mode="ink">
                <msink:context xmlns:msink="http://schemas.microsoft.com/ink/2010/main" type="inkWord" rotatedBoundingBox="3501,13179 6742,11809 7240,12986 3998,14356"/>
              </emma:interpretation>
              <emma:one-of disjunction-type="recognition" id="oneOf0">
                <emma:interpretation id="interp0" emma:lang="en-US" emma:confidence="0">
                  <emma:literal>au</emma:literal>
                </emma:interpretation>
                <emma:interpretation id="interp1" emma:lang="en-US" emma:confidence="0">
                  <emma:literal>agar</emma:literal>
                </emma:interpretation>
                <emma:interpretation id="interp2" emma:lang="en-US" emma:confidence="0">
                  <emma:literal>ajar</emma:literal>
                </emma:interpretation>
                <emma:interpretation id="interp3" emma:lang="en-US" emma:confidence="0">
                  <emma:literal>azan</emma:literal>
                </emma:interpretation>
                <emma:interpretation id="interp4" emma:lang="en-US" emma:confidence="0">
                  <emma:literal>afar</emma:literal>
                </emma:interpretation>
              </emma:one-of>
            </emma:emma>
          </inkml:annotationXML>
          <inkml:trace contextRef="#ctx0" brushRef="#br0">478 456 15,'0'0'29,"11"-36"0,-5 15 0,-6 21-6,7-42-2,-7 42-4,7-48-3,1 25-3,-14-14-4,7 9 1,-13-11-5,5 8 2,-11-8-3,-1 7 1,-6 4-2,-6 5 0,-6 5 0,-3 8 0,-5 8 0,-3 11-1,1 12 1,3 14-1,4 11 1,5 12-2,5 13 1,10 10-1,9 5 2,8 8-2,12-1 1,9-8 0,10-10 0,9-8 0,9-17 1,5-17-1,5-19 0,2-17 1,-1-17-1,-8-11 0,-5-13 0,-8-11-1,-10-5 1,-7-5-1,-7 3 1,-7 4-1,-5 7 1,-2 7 0,-1 10-1,-1 13 1,4 21 0,0 0 0,-6 20 0,6 8 1,6 11-1,4 3 0,3 9 1,5 4-1,6-3 0,1 0 1,3-7-2,0-9-1,3 1-5,-15-25-21,12-1-11,-7-22 2,-1-7-2</inkml:trace>
          <inkml:trace contextRef="#ctx0" brushRef="#br0" timeOffset="234.375">1061 258 96,'0'0'37,"0"0"1,13 9-2,8-16-34,13-2-1,7 2-2,2-11-2,12 20-9,-17-9-24,5 5 0,-14 2 0,-9 4-2</inkml:trace>
          <inkml:trace contextRef="#ctx0" brushRef="#br0" timeOffset="421.875">1167 473 93,'-1'25'38,"8"-6"-2,7-8 1,9-6-35,10-1-3,-1-15-7,14 2-27,-5-7-1,2-3 0,-5-9-2</inkml:trace>
          <inkml:trace contextRef="#ctx0" brushRef="#br0" timeOffset="1937.5">1806 85 70,'0'0'36,"8"16"1,21-16 0,18 6-21,11-17-8,29 9-1,12-15-1,20 4-2,10-6-1,9 0-1,-2-1-1,0 1-1,-8 3 0,-13 0-1,-17 9-2,-23-4-1,-12 15-3,-30-13-15,-7 16-16,-26-7 0,-4 18 1,-20-4-1</inkml:trace>
          <inkml:trace contextRef="#ctx0" brushRef="#br0" timeOffset="1187.5">2551-468 78,'0'0'37,"-10"-25"0,10 25 0,-35-42-26,27 24-4,-10-13-2,5 4-3,-7-6 0,-1 3-1,-7 0-1,-6 3 0,-4 6-1,-7 7 1,-5 7 0,-6 11 0,0 12 0,0 10 0,6 11-1,5 9 2,12 7-1,12 8 0,14 3 0,20-2 0,16-4 0,13-11 1,14-10-1,10-9 0,6-17 0,4-16 0,-3-13-1,-6-14 1,-10-8-1,-11-13 0,-13-7 0,-19-9-1,-9-1 1,-14-6 0,-7-1 0,-5-3 0,-1 10 1,1 10 0,2 10 1,3 13 0,5 13 0,11 24 0,0 0 0,-1 31 0,7 5-1,7 10 1,5 8 0,4 8-1,2 5 1,2 2 0,1-9 0,2-2 0,-2-5-2,-4-11 1,-1-5-3,-5-21-5,11 1-19,-12-20-11,0-10 1,-5-13-1</inkml:trace>
          <inkml:trace contextRef="#ctx0" brushRef="#br0" timeOffset="1562.5">2852-716 91,'6'30'37,"-6"-30"0,-3 35 1,0-19-31,17 15-2,0-2-1,8 4-1,3 1-2,4 3 1,0-4-1,3 1 0,-1-8-1,0-5 1,-4-7-1,-3-5 0,-1-7 0,-4-9 0,-4-7 0,-3-4-1,-3-3 1,-3-6-1,-3-4 1,-3-5-1,-2 1 1,1-4-1,1 2 1,-2-1-1,2-1 1,2 5 0,1 6-1,0 4-1,-3 24 0,4-29-3,-4 29-9,0 0-22,0 0-2,6 20 1,-6-20-1</inkml:trace>
        </inkml:traceGroup>
      </inkml:traceGroup>
    </inkml:traceGroup>
    <inkml:traceGroup>
      <inkml:annotationXML>
        <emma:emma xmlns:emma="http://www.w3.org/2003/04/emma" version="1.0">
          <emma:interpretation id="{396FBF45-C31A-4EB2-B84E-B9D12E59B310}" emma:medium="tactile" emma:mode="ink">
            <msink:context xmlns:msink="http://schemas.microsoft.com/ink/2010/main" type="paragraph" rotatedBoundingBox="5675,13628 8087,12811 8385,13690 5973,145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31AAE2-EBB7-47C8-840D-73DAEB195B6E}" emma:medium="tactile" emma:mode="ink">
              <msink:context xmlns:msink="http://schemas.microsoft.com/ink/2010/main" type="line" rotatedBoundingBox="5675,13628 8087,12811 8385,13690 5973,14507"/>
            </emma:interpretation>
          </emma:emma>
        </inkml:annotationXML>
        <inkml:traceGroup>
          <inkml:annotationXML>
            <emma:emma xmlns:emma="http://www.w3.org/2003/04/emma" version="1.0">
              <emma:interpretation id="{F0E88923-B535-4C74-A9BA-FF4E563A94A5}" emma:medium="tactile" emma:mode="ink">
                <msink:context xmlns:msink="http://schemas.microsoft.com/ink/2010/main" type="inkWord" rotatedBoundingBox="5675,13628 7090,13149 7387,14028 5973,14507"/>
              </emma:interpretation>
              <emma:one-of disjunction-type="recognition" id="oneOf1">
                <emma:interpretation id="interp5" emma:lang="en-US" emma:confidence="1">
                  <emma:literal>at</emma:literal>
                </emma:interpretation>
                <emma:interpretation id="interp6" emma:lang="en-US" emma:confidence="0">
                  <emma:literal>art</emma:literal>
                </emma:interpretation>
                <emma:interpretation id="interp7" emma:lang="en-US" emma:confidence="0">
                  <emma:literal>dot</emma:literal>
                </emma:interpretation>
                <emma:interpretation id="interp8" emma:lang="en-US" emma:confidence="0">
                  <emma:literal>chat</emma:literal>
                </emma:interpretation>
                <emma:interpretation id="interp9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2671.875">2547 852 64,'9'-16'34,"-8"-5"-7,-1 21 0,2-30-5,-2 30-7,-5-28-4,5 28-4,-16-39-2,4 18-2,-7-5-1,0 3 0,-8 0-1,-2 3-1,-4 5 0,-4 6 0,2 10-1,-3 12 1,1 10 0,0 10-1,6 15 1,4 6 0,7 10 0,6 3 0,8 0-1,8-4 2,8-5-1,9-8 0,7-15 0,7-12 0,7-14 0,2-13 0,-1-12 1,3-12-1,-5-12 0,-4-11-1,-6-11 1,-5-5-1,-6-7 0,-5-4 0,-1-1 1,-6-2-2,0 7 2,-3 5-1,-2 15 1,1 9 0,-2 14 0,1 11 1,-1 20-1,0 0 0,0 0 1,9 43 0,-5-5-1,5 14 2,2 6-2,0 10 2,4 5-2,4 1 2,0-2-2,5-5 1,1-9-1,3-14 0,2-9-2,-2-17-1,4-7-2,-10-27-7,15 5-20,-12-19-6,-1-3 1,-8-13-1</inkml:trace>
          <inkml:trace contextRef="#ctx0" brushRef="#br0" timeOffset="3218.75">2972 642 89,'-30'20'37,"14"-4"1,16-16 0,0 0-29,32-11-6,14-3-2,13-4-3,3-6-2,18 15-11,-14-12-22,4 3 0,-13-1-1,-5 3 0</inkml:trace>
          <inkml:trace contextRef="#ctx0" brushRef="#br0" timeOffset="3000">3015 290 92,'-14'7'37,"-1"2"0,8 8 1,-2 3-33,12 15 0,-3 4-2,6 10 0,4 6-2,5 8 1,0 1-1,3-1 1,2-1-2,4-4 1,1-9 0,5-3-1,2-11 1,3-6-1,4-12 0,4-6-1,4-9 0,-2-9-2,7-4-1,-11-19-6,13 16-16,-19-23-13,-1 3 1,-18-4-1,-9-3 2</inkml:trace>
        </inkml:traceGroup>
        <inkml:traceGroup>
          <inkml:annotationXML>
            <emma:emma xmlns:emma="http://www.w3.org/2003/04/emma" version="1.0">
              <emma:interpretation id="{B50F25FC-A3BE-4E3E-8295-495FE36EE855}" emma:medium="tactile" emma:mode="ink">
                <msink:context xmlns:msink="http://schemas.microsoft.com/ink/2010/main" type="inkWord" rotatedBoundingBox="7755,13168 8162,13031 8272,13357 7866,13495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--</emma:literal>
                </emma:interpretation>
                <emma:interpretation id="interp13" emma:lang="en-US" emma:confidence="0">
                  <emma:literal>IV</emma:literal>
                </emma:interpretation>
                <emma:interpretation id="interp14" emma:lang="en-US" emma:confidence="0">
                  <emma:literal>IX</emma:literal>
                </emma:interpretation>
              </emma:one-of>
            </emma:emma>
          </inkml:annotationXML>
          <inkml:trace contextRef="#ctx0" brushRef="#br0" timeOffset="3750">4127 311 94,'-7'26'38,"10"-4"0,11-17-1,16-3-33,16-6-10,-1-12-23,16 0-8,1-6 1,0-5-3</inkml:trace>
          <inkml:trace contextRef="#ctx0" brushRef="#br0" timeOffset="3593.75">4059 54 99,'-19'14'37,"19"-14"3,0 0-3,24 2-32,4-11-2,10 4-2,6-4 0,5-2-3,7 4-1,-10-11-7,7 13-25,-19 0-4,-8 3 2,-11-1-2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2-04T16:05:33.3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14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1" timeString="2013-01-14T17:27:00.375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53CE97-6A5C-4588-A11C-B32937AB6341}" emma:medium="tactile" emma:mode="ink">
          <msink:context xmlns:msink="http://schemas.microsoft.com/ink/2010/main" type="writingRegion" rotatedBoundingBox="3504,6426 22696,5818 22948,13754 3756,14362"/>
        </emma:interpretation>
      </emma:emma>
    </inkml:annotationXML>
    <inkml:traceGroup>
      <inkml:annotationXML>
        <emma:emma xmlns:emma="http://www.w3.org/2003/04/emma" version="1.0">
          <emma:interpretation id="{0445AA00-0D3A-42D9-87D2-C4CEA2BD9682}" emma:medium="tactile" emma:mode="ink">
            <msink:context xmlns:msink="http://schemas.microsoft.com/ink/2010/main" type="paragraph" rotatedBoundingBox="3904,6400 22699,5902 22761,8238 3966,8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AEB57D-2C52-49E6-A701-4753BEEDE1BC}" emma:medium="tactile" emma:mode="ink">
              <msink:context xmlns:msink="http://schemas.microsoft.com/ink/2010/main" type="line" rotatedBoundingBox="3904,6400 22699,5902 22761,8238 3966,8737"/>
            </emma:interpretation>
          </emma:emma>
        </inkml:annotationXML>
        <inkml:traceGroup>
          <inkml:annotationXML>
            <emma:emma xmlns:emma="http://www.w3.org/2003/04/emma" version="1.0">
              <emma:interpretation id="{5BBFC726-77D9-44AE-A0C4-B5CDDA2E3103}" emma:medium="tactile" emma:mode="ink">
                <msink:context xmlns:msink="http://schemas.microsoft.com/ink/2010/main" type="inkWord" rotatedBoundingBox="3904,6400 22699,5902 22761,8238 3966,8737"/>
              </emma:interpretation>
              <emma:one-of disjunction-type="recognition" id="oneOf0">
                <emma:interpretation id="interp0" emma:lang="en-US" emma:confidence="0">
                  <emma:literal>Veldt-AL-infusionist)</emma:literal>
                </emma:interpretation>
                <emma:interpretation id="interp1" emma:lang="en-US" emma:confidence="0">
                  <emma:literal>Veldt-AL-infusionist</emma:literal>
                </emma:interpretation>
                <emma:interpretation id="interp2" emma:lang="en-US" emma:confidence="0">
                  <emma:literal>Veldt-AL-inflationist)</emma:literal>
                </emma:interpretation>
                <emma:interpretation id="interp3" emma:lang="en-US" emma:confidence="0">
                  <emma:literal>v=otxdt=-AC2tif)sinC2tift)</emma:literal>
                </emma:interpretation>
                <emma:interpretation id="interp4" emma:lang="en-US" emma:confidence="0">
                  <emma:literal>Veldt-AL-infusionists)</emma:literal>
                </emma:interpretation>
              </emma:one-of>
            </emma:emma>
          </inkml:annotationXML>
          <inkml:trace contextRef="#ctx0" brushRef="#br0">12844-121 137 0,'-3'-24'40'0,"3"6"-3"0,-8-7-11 16,8 25-12-16,-12-30-13 15,12 30-1-15,-15-18 0 16,15 18 0 0,-23 0 0-16,7 9 0 0,-8 3 0 15,-1 6 0-15,-4 6 0 16,0 4 0-16,-1 3 0 16,1 3 0-16,2-1 0 15,7-3 0-15,7-3 0 16,8-3 0-16,8-5 0 15,-3-19 0-15,33 22 0 16,-8-17 0-16,8-3 0 16,1-2 0-16,4 0 0 0,0 0 0 15,1 2 0-15,-1 0 0 16,0 5 0-16,0 2 0 16,-7 5 0-1,-2 4 0-15,-2 2 0 0,-8 4 0 16,-2 2 0-16,-6 3 0 15,-6 2 0-15,-7-2 0 16,-3-2 0-16,-8 0 0 16,-5-4 0-16,-5-3 0 15,-6-8 0-15,-4-3 0 16,-3-5 0-16,-4-4 0 16,3-5 0-16,-3-6 0 15,4-7 0-15,5-2 0 0,11-2 0 16,0-6-14-1,19 4-12-15,2-6-5 16,17 4-7-16,4-1-2 16,11 6-1-16,4-2-2 0,5-1 22 15</inkml:trace>
          <inkml:trace contextRef="#ctx0" brushRef="#br0" timeOffset="391.8462">13155-269 118 0,'-20'-5'28'0,"20"5"-11"16,-16 7-13-16,16-7-25 0,32 27-11 16,-5-7-1-16,13 0-2 15,5-4 0-15,4-2 25 16</inkml:trace>
          <inkml:trace contextRef="#ctx0" brushRef="#br0" timeOffset="247.3193">13239-20 176 0,'-23'-4'41'0,"23"4"-3"15,-16 22-38-15,18 1 0 16,5 8 0-16,5 3 0 16,3 5 0-16,5 3 0 15,5 1 0-15,-2-5 0 0,-1-4 0 16,2-4 0-16,-12-10-25 15,4-7-7-15,-16-13-4 16,17-15-4-16,-16-8-2 16,-4-8 1-16,-4-12 3 15</inkml:trace>
          <inkml:trace contextRef="#ctx0" brushRef="#br0" timeOffset="916.0095">13577-227 174 0,'0'0'42'0,"-20"0"-3"15,20 16-39-15,7 7 0 16,4 11 0-16,5 6 0 16,6 7 0-16,1 3 0 0,3 1 0 15,3-3 0-15,-4-3 0 16,-2-7 0-16,-3-6 0 15,-4-8 0-15,-1-8 0 16,-15-16 0-16,0 0 0 16,0 0 0-16,0 0 0 15,7-34 0-15,-12 3 0 16,-1-7 0-16,1-7 0 16,-1-3 0-16,3-4 0 15,6-1 0-15,1 3 0 16,7 3 0-16,3 6 0 15,8 10 0-15,3 10 0 16,8 10 0-16,5 11 0 0,5 12 0 16,2 12 0-16,2 8 0 15,-2 11 0 1,4 2 0-16,-4 6 0 16,-5-3 0-16,-8 1 0 0,-1-4 0 15,-10-5 0-15,-4-8 0 16,-5-5 0-16,-5-7 0 15,-3-4 0-15,-4-16-1 16,0 0-21-16,7 18-7 16,-7-18-2-16,0 0-1 15,11-27-2-15,-11 27 0 16,14-34-1-16,-1 7 12 16,7 0 10-16,-2-9 13 0</inkml:trace>
          <inkml:trace contextRef="#ctx0" brushRef="#br0" timeOffset="1314.2778">15066-492 66 0,'-8'-18'28'0,"1"2"2"16,-9-2 2-16,16 18 1 16,-36-23-5-16,18 21-11 0,-9 4-2 15,0 8-9-15,-6 7-6 16,4 8 0 0,-3 9 0-16,-1 7 0 0,-1 10 0 15,7 12 0-15,3 1 0 16,6 8 0-16,8 2 0 15,6-2 0-15,9-2 0 16,10-5 0-16,10-9 0 16,6-13 0-16,12-11 0 15,4-8 0-15,7-10 0 16,-7-14-24-16,9-2-7 0,-11-14-6 16,-2-7-3-16,-7-8-1 15,-5-5-1 1,-7-3 3-16</inkml:trace>
          <inkml:trace contextRef="#ctx0" brushRef="#br0" timeOffset="1957.7533">15269-315 159 0,'-7'-22'41'0,"7"22"-1"16,13-29-25-16,5 13-15 16,4 2 0-16,5-3 0 15,3 5 0-15,3-3 0 16,-1 1 0-16,1 1 0 0,-3 3 0 16,1 4 0-16,-4 1 0 15,-3 5 0-15,-3 3 0 16,1 5 0-16,-2 6 0 15,-4 8 0-15,-3 5 0 16,-4 5 0-16,-2 9 0 16,-5 8 0-16,-4 5 0 15,-4 5 0-15,-6 2 0 16,-3 1 0-16,-1-3 0 16,-6-3 0-16,1-4 0 15,-4-7 0-15,-1-7 0 16,3-6 0-16,-1-5 0 15,5-7 0-15,1-4 0 0,18-16 0 16,-24 16 0-16,24-16 0 16,0 0 0-16,0 0 0 15,0 0 0-15,16-12 0 16,2 6 0-16,6 1 0 16,6-1 0-16,5 3 0 15,3 1 0-15,3 2 0 16,2 2 0-16,3 1 0 15,-1 3 0-15,-2-1 0 16,-5 2 0-16,-6 1 0 16,-3-1 0-16,-7 0 0 15,-6 0 0-15,-16-7-9 16,16 9-16-16,-16-9-5 0,0 0-3 16,0 0 1-1,-1-16-1-15,-5 0-1 0,6-6 7 16,0-3 7-16,0-7 9 15,4-4 11-15</inkml:trace>
          <inkml:trace contextRef="#ctx0" brushRef="#br0" timeOffset="2261.0071">15910-350 134 0,'-14'-19'36'0,"14"19"-1"16,9-17-1-1,12 14-18-15,3 3-16 16,14 0 0-16,7 2 0 0,5-1 0 16,3-1 0-16,4 2 0 15,-4 2 0-15,-6-4 0 16,-4 5-12-16,-11-5-11 15,-5 4-6-15,-27-4-3 16,24 0 0-16,-24 0-8 16,0 0 0-16,-25-4 7 15,5 1 20-15,0-1 13 0</inkml:trace>
          <inkml:trace contextRef="#ctx0" brushRef="#br0" timeOffset="2523.1791">16074-305 165 0,'-11'25'41'16,"10"11"-1"-16,-1 2-31 16,16 11-9-16,6 5 0 15,0 0 0-15,5 0 0 16,0-6 0-16,-3-4 0 0,0-10 0 15,-4-7 0 1,-18-27-1-16,27 25-25 16,-27-25-5-16,21-7-5 15,-13-9-5-15,3-6 0 0,-4-9-1 16,4-5 6-16</inkml:trace>
          <inkml:trace contextRef="#ctx0" brushRef="#br0" timeOffset="2794.3618">16404-294 141 0,'0'0'42'15,"0"0"-2"-15,-1 20-8 16,1 0-32-16,9 10 0 16,3 10 0-16,6 8 0 15,0 5 0-15,4 1 0 16,0 0 0-16,-2 0 0 0,-2-8 0 15,0-4 0-15,-4-6 0 16,0-9 0-16,-5-2 0 16,-9-25-10-16,26 16-19 15,-26-16-5-15,18-20-6 16,-9-1-2-16,0-8-1 16,2-2-1-16,3-6 32 15</inkml:trace>
          <inkml:trace contextRef="#ctx0" brushRef="#br0" timeOffset="3500.7777">16874 41 180 0,'0'16'41'0,"18"-7"-7"16,1-7-34-16,18 1 0 16,8 1 0-16,9-2 0 15,2-4 0-15,1-5 0 0,7 5-19 16,-14-9-10-16,1 6-4 15,-12-6 0 1,-4 2-1-16,-12-7-1 16,1 3 0-16,-8-3 8 0,-2-4 18 15</inkml:trace>
          <inkml:trace contextRef="#ctx0" brushRef="#br0" timeOffset="3258.2605">17252 377 148 0,'0'0'42'0,"0"0"-1"16,-19 4-17-16,19-4-24 15,-4-16 0-15,4 16 0 16,-4-35 0-16,1 12 0 16,-1-6 0-16,-1-3 0 15,-2-6 0-15,-2-7 0 16,-4-3 0-16,0-5 0 0,1-2 0 15,-1-3 0-15,4 0 0 16,2 3 0 0,7 4 0-16,7 4 0 15,6 6 0-15,8 9 0 0,8 7 0 16,5 7 0-16,6 7 0 16,0 7 0-16,0 6 0 15,-4 5 0-15,0 9-8 16,-15 1-12-16,1 8-6 15,-15-4-4-15,-3 8-2 16,-11-4-1-16,-4 2-6 16,-7-2 5-16,-11-1 7 15,4-1 22-15,-10-3 5 0</inkml:trace>
          <inkml:trace contextRef="#ctx0" brushRef="#br0" timeOffset="4233.6776">17740 10 180 0,'30'-3'42'15,"-12"-8"-9"-15,15 4-33 16,5 1 0-16,7 1 0 16,4 3 0-16,-2-5-15 15,10 5-11-15,-3-5-6 16,6 3-1-16,-11-5-1 15,-1-3-6-15,-8-6-2 16,0-4 10-16,-4-1 32 16,-9-10 0-16</inkml:trace>
          <inkml:trace contextRef="#ctx0" brushRef="#br0" timeOffset="3995.5212">17855-384 144 0,'0'0'37'0,"-2"-21"-2"16,2 21-2-16,0 0-27 15,0 0-6-15,-16 9 0 0,13 9 0 16,-3 7 0-16,1 7 0 15,-1 9 0-15,-1 6 0 16,2 5 0-16,-3 2 0 16,3 2 0-16,0 2 0 15,3-2 0-15,2-4 0 16,2-2 0-16,3-3 0 16,2-4 0-16,6-5 0 15,1-2 0-15,6-6 0 16,2-4 0-16,5-1 0 15,2-7 0-15,3-6 0 16,4-1 0-16,0-5 0 16,4-3 0-16,2-3 0 0,-3-3 0 15,5-3 0-15,-5-3 0 16,3-2 0-16,-3 1 0 16,-2-8 0-16,0 5-10 15,-9-9-14-15,0 6-5 16,-13-9-3-16,-1 3-1 15,-14-5 0-15,-5 2-8 16,-11 0 5-16,-11-4 20 16,-6 2 16-16,-14-5 0 15</inkml:trace>
          <inkml:trace contextRef="#ctx0" brushRef="#br0" timeOffset="4609.9293">18398-868 83 0,'0'0'36'0,"-2"-21"5"16,2 21-9-16,33 10-11 0,1 16-5 15,2 2-2-15,9 14-2 16,-5 6-12-1,5 13 0-15,0 10 0 16,-5 8 0-16,-7 4 0 0,-6 7 0 16,-11 1 0-16,-5 3 0 15,-10-4 0-15,-4-2 0 16,-12-5 0-16,-4-8 0 16,-5-8 0-16,-1-10 0 15,1-10 0-15,-1-9 0 16,9 0-17-16,-4-17-17 15,20-21-1-15,-20 15-9 16,20-15-3-16,-11-33-1 0,8-3 19 16</inkml:trace>
          <inkml:trace contextRef="#ctx1" brushRef="#br1">0 97 48,'-1'-21'31,"1"-2"4,1 3-1,-1 20-15,6-28-2,-6 28-4,0 0-3,24-2-2,-24 2-2,13 23-1,-6-2-1,8 15 0,0 2-2,4 17-1,-1 3 0,5 7-1,1 2 1,2 2-2,2-4 1,2 1-1,-2-8 0,3-9 2,1-8-1,1-4 0,-2-13 0,-2-3 0,-1-10 0,-3-9 0,-1-11 0,-3-7 0,-5-10 0,-3-11-1,-1-6 1,-5-10 0,1-6 0,-2-5 2,-2-1-2,-1 0 1,1 3 0,-1 6 0,3 3 0,0 7 0,2 11-1,-1 5 0,2 5 0,-2 6-1,-7 19 0,19-27-1,-19 27-2,18-19-3,-2 26-13,-16-7-18,15-4-1,-15 4 0,0 0 0</inkml:trace>
          <inkml:trace contextRef="#ctx1" brushRef="#br1" timeOffset="546.875">1052 550 85,'-18'28'36,"8"-9"1,11-3 0,-1-16-27,33 9-7,-1-7-1,8-6-5,13 8-6,-11-13-22,9 5-5,-8-3 0,-5 0-2</inkml:trace>
          <inkml:trace contextRef="#ctx1" brushRef="#br1" timeOffset="343.75">975 229 85,'0'0'35,"0"0"0,0 0 2,19-12-27,7 12-4,0-6-2,15 3-2,4-3-1,5 1-2,3 5-3,-10-9-5,10 18-13,-18-5-14,-7-1 1,-28-3-2,15 14 2</inkml:trace>
          <inkml:trace contextRef="#ctx1" brushRef="#br1" timeOffset="2125">1950 432 92,'33'5'37,"22"-2"0,20-11 3,25-5-33,17-11 0,24 2-1,11-8-3,15 2-1,0-3-1,-8 2-1,-13 5-2,-19 4 0,-21 11-3,-29-3-2,-15 23-12,-40-4-20,-18 9 1,-21 0 0,-17 12 0</inkml:trace>
          <inkml:trace contextRef="#ctx1" brushRef="#br1" timeOffset="1250">2691-339 92,'3'-26'36,"-4"-4"1,2 4 1,-10-11-30,11 15-1,-13-9-2,3 8-2,-12-4-2,-3 6 1,-10 0-1,-7 5-1,-10 7 1,-4 6 0,-7 10-1,1 9 1,1 10 0,6 11 0,8 11 0,14 6-1,14 5 1,11 6-1,16-3 0,15-4 0,16-5 0,10-11 0,6-12-1,4-11 0,2-15 0,-4-17 0,-3-11-1,-12-13 0,-8-14 0,-13-13 0,-6-6 1,-8-11-1,-7-4 1,-3-1-1,-5 1 2,-3 7-1,-3 11 2,2 15 0,-2 9-1,3 17 1,9 26 2,-16 0-1,12 21 0,5 16 0,4 7 0,4 11 0,2 5 0,7 7 0,3 1-1,4-1 1,0-8-1,1-7 0,-2-6-2,-2-9 0,-1-5-2,-6-14-3,4-1-4,-19-17-18,9-16-12,-8-3 2,6 0-2,-5-10 3</inkml:trace>
          <inkml:trace contextRef="#ctx1" brushRef="#br1" timeOffset="1515.625">2966-501 75,'0'0'36,"0"0"-1,0 0 2,0 0-24,0 0-2,13 23-4,-13-23-3,34 37 0,-8-10-1,11 6 0,2-1-2,6 7 1,4-1-2,1-1 1,2 0-2,-6-7 0,-2-1-2,-9-15-3,4 7-5,-23-30-14,4 9-14,-8-16 2,-3-3-2,-9-15 3</inkml:trace>
          <inkml:trace contextRef="#ctx1" brushRef="#br1" timeOffset="1734.375">3449-584 91,'-22'8'36,"-3"2"1,2 8 0,-14-1-29,16 17-1,-5-1-4,3 10-1,0-1-2,1-2-1,5 6-5,-9-18-5,16 8-24,-8-13-2,3-6 0,-1-11 0</inkml:trace>
          <inkml:trace contextRef="#ctx1" brushRef="#br1" timeOffset="2859.375">2974 1212 64,'0'0'37,"20"-5"0,-20 5 0,0 0-18,3-26-10,2 10-2,-9-12-4,3 1-1,-7-5 0,-2-3-2,-5 2 1,-7 3-1,-5 3 0,-10 8 0,-5 7 1,-7 12-1,-3 10 0,-4 13 1,3 7-1,3 11 1,7 8-1,12 7 0,14 1 0,12-1 0,15-5 0,14-3 1,10-11-1,10-11 0,6-13-1,2-12 0,-2-9 1,-3-14-2,-2-9 1,-10-10-1,-2-8 0,-11-11-1,-3-4 1,-7-10 0,-2 2 0,-4-2 1,1 4 1,-2 4 0,-2 12 1,1 15 1,-4 7 1,0 32-1,0 0 1,0 0-1,3 30 1,0 11-1,-2 5-1,5 8 1,0 6-1,3 2 1,1-2-2,4-2 1,0-7-1,3-5 0,-1-7 0,-1-9-1,4-8-1,-3-14-3,11 0-7,-27-8-25,35-33-2,-17-2 0,4-9 0</inkml:trace>
          <inkml:trace contextRef="#ctx1" brushRef="#br1" timeOffset="3421.875">3426 990 92,'-19'18'39,"19"-18"0,1 16 0,17-21-33,25 1-1,4-8-4,7-6-4,11 11-14,-9-16-22,0 4 1,-13-8-1,-4 4 0</inkml:trace>
          <inkml:trace contextRef="#ctx1" brushRef="#br1" timeOffset="3218.75">3491 657 71,'-15'4'39,"15"-4"-1,-25 14 1,16 7-14,9-21-20,-12 35 0,8-8-3,2 10 0,1 3 0,4 11 0,-2 0-1,4 8 1,2-1 0,5 0-1,3-5 0,5-2 0,5-5 0,8-8 0,5-4-1,5-8 0,6-8 0,1-6-1,2-8 0,-2-8-1,0-4-1,-10-14-1,-2 5-3,-17-22-7,7 11-26,-22-7 1,-3 1 0,-14-3-1</inkml:trace>
          <inkml:trace contextRef="#ctx1" brushRef="#br1" timeOffset="3937.5">5105 280 86,'-21'-2'38,"21"2"1,-13-1 0,26 15-27,5-18-5,17 8-2,4-4-2,14 1-2,3-1 0,6-1-2,4 2-2,-10-9-3,5 13-15,-17-12-18,-6 5 0,-14-5-1,-8 3 2</inkml:trace>
          <inkml:trace contextRef="#ctx1" brushRef="#br1" timeOffset="4125">5204 657 93,'-18'30'38,"15"-12"-1,19-6-1,15-3-39,5-9-30,14-4-2,1-4-2,3-8-2</inkml:trace>
          <inkml:trace contextRef="#ctx0" brushRef="#br0" timeOffset="-5124.5722">6556 188 166 0,'0'0'42'0,"16"0"-2"16,-16 0-33-16,20-1-7 16,3-1 0-16,6 0 0 15,6-2 0-15,6 1 0 16,4-1 0-16,2 1 0 16,4-1 0-16,-6 2 0 15,-2 2 0-15,-3 0 0 16,-2 6 0-16,-13-6-15 15,2 7-10-15,-27-7-6 16,31 7-4-16,-31-7-7 16,0 0 1-16,0 0-2 15,0 0 21-15</inkml:trace>
          <inkml:trace contextRef="#ctx0" brushRef="#br0" timeOffset="-4418.2816">7604-173 159 0,'-23'7'43'0,"17"20"-2"15,-4 3-29-15,10 14-12 16,7 10 0 0,2 7 0-16,5 4 0 0,2 1 0 15,4 1 0-15,-2-4 0 16,2-6 0-16,-4-5 0 16,1-7 0-16,-5-7 0 15,-1-7 0-15,-2-11 0 16,-9-20 0-16,13 19 0 15,-13-19 0-15,0 0 0 16,9-28 0-16,-9 4 0 16,0-5 0-16,-6-5 0 0,3-7 0 15,-4-8 0-15,1-3 0 16,-1-6 0 0,0 1 0-16,1-4 0 15,3 0-1-15,5-1-1 0,1 3 0 16,6 3-1-16,2 9 3 15,7 6 0-15,5 9 1 16,3 8 0-16,6 10 2 16,8 12 0-16,1 11-3 15,6 13 0-15,2 6 0 16,2 12 0-16,-1 7 0 16,1 5 0-16,-4 6 0 15,-6 1 0-15,-5 0 0 0,-3 1 0 16,-6-3 0-1,-2-3 0-15,-2-5 0 16,-5-4 0-16,-1-6 0 16,-1-4 0-16,-3-7 0 0,-1-4 0 15,-5-3 0-15,1-4 0 16,-8-17 0-16,7 18-2 16,-7-18-19-16,0 0-9 15,0 0-5-15,-2-22-6 16,-5-1-1-16,-9-8 0 15,-2-3 1-15</inkml:trace>
          <inkml:trace contextRef="#ctx0" brushRef="#br0" timeOffset="-4178.1205">7862 260 156 0,'0'0'41'16,"0"0"1"-16,18-29-26 15,8 20-16-15,13 6 0 16,1-8-18-16,12 9-9 16,-5-5-6-16,6 7-1 15,-8-4-8-15,-4 4 0 16,-8-1-1-16,-12-5 28 15</inkml:trace>
          <inkml:trace contextRef="#ctx0" brushRef="#br0" timeOffset="-3644.9939">9088-312 117 0,'-20'-5'41'0,"-7"1"-3"16,7 10-10-16,-11 1-14 16,8 11-1-16,-4 5-9 15,7 9-4-15,-7 8 0 16,3 9 0-16,4 6 0 15,2 8 0-15,4 6 0 16,7 3 0-16,5-4 0 0,7-1 0 16,11-6 0-1,8-2 0-15,7-7 0 0,8-3 0 16,12-9 0 0,-1-8 0-16,6-5 0 0,0-9-1 15,4 0-17-15,-8-14-7 16,0-3-7-16,-8-13-1 15,-6-3-1-15,-13-12-1 16,-3-5-1-16,-12-6 5 16</inkml:trace>
          <inkml:trace contextRef="#ctx0" brushRef="#br0" timeOffset="-2971.6225">9432 3 159 0,'0'0'41'0,"2"-36"-1"16,9 16-25-16,1-5-15 15,8 2 0-15,2-3 0 16,5 1 0-16,2 2 0 15,2 3 0-15,1 4 0 16,2 3 0-16,-1 8 0 0,-3 5 0 16,1 7 0-1,-2 9 0-15,-2 8 0 16,-3 4 0-16,-3 12 0 16,-1 7 0-16,-6 3 0 0,-1 6 0 15,-6 2 0-15,-3 1 0 16,-4-3 0-16,-4-1 0 15,-7-4 0-15,-3-4 0 16,-4-6 0-16,-7-5 0 16,1-4 0-16,-5-3 0 15,1-5 0-15,0-6 0 16,3-4 0-16,4-3 0 16,3-6 0-16,18-5 0 0,-22-3 0 15,22 3 0 1,-2-22 0-16,2 22 0 15,22-29 0-15,-2 13 0 16,7 0 0-16,5 0 0 0,10 1 0 16,5 4 0-16,3 2 0 15,4 6 0-15,0 3 0 16,-3 3 0-16,-2 5 0 16,-8 4 0-16,-7 3 0 15,-7 3 0-15,-7-2 0 16,-4-2 0-16,-5 2 0 15,-11-16-1-15,13 24-18 16,-13-24-7-16,0 0-7 16,0 0 1-16,0 0-2 15,5-33-1-15,-3 12-1 16,-2-8 7-16,-2-2 20 16</inkml:trace>
          <inkml:trace contextRef="#ctx0" brushRef="#br0" timeOffset="-2636.505">10177 12 156 0,'0'0'35'16,"-5"-16"0"-16,5 16-6 15,20-11-29-15,1 7 0 0,14 1 0 16,4 1 0-16,5-3 0 16,3 1 0-16,3 0 0 15,1 1 0-15,-4 3 0 16,-6-6 0-16,1 8-18 16,-12-5-6-16,1 4-5 15,-13-4-3-15,0 8-1 16,-18-5 0-16,0 0 4 15,0 0 7-15,0 0 6 16,0 0 5-16,-32 4 4 16,12-1 7-16</inkml:trace>
          <inkml:trace contextRef="#ctx0" brushRef="#br0" timeOffset="-2344.6645">10351 34 128 0,'-8'16'35'16,"8"-16"0"-16,-10 38-1 15,2-15-11-15,12 11-23 16,1 6 0-16,3 3 0 16,2 0 0-16,3 0 0 15,1-1 0-15,1-3 0 16,1-5 0-16,-3-7 0 15,1-7 0-15,-14-20 0 0,25 27-14 16,-25-27-8 0,17 4-5-16,-17-4-5 0,11-20-1 15,-10 0 0 1,5 0-1-16,-1-8 4 0,1-5 11 16</inkml:trace>
          <inkml:trace contextRef="#ctx0" brushRef="#br0" timeOffset="-2065.4766">10583 82 147 0,'0'0'35'16,"2"34"6"-16,-2-8-9 0,7 10-32 16,4 1 0-16,7 5 0 15,2 1 0 1,2-2 0-16,-2-1 0 15,1-2 0-15,-1-6 0 0,-2-3 0 16,-3-4 0-16,-3-7 0 16,-3-2 0-16,-9-16 0 15,16 22-8-15,-16-22-16 16,0 0-7-16,0 0-6 16,11-29-4-16,-11 11-1 15,2-4-2-15,-2-1 17 16</inkml:trace>
          <inkml:trace contextRef="#ctx0" brushRef="#br0" timeOffset="-1600.6786">11191 545 180 0,'0'0'41'0,"0"0"-9"16,0 0-30-16,0 0-2 16,18-11 0-16,-18 11 0 15,8-33 0-15,-5 10 0 16,-4-4 0-16,-1-7 0 0,-2-6 0 15,-3-3 0-15,-2-4 0 16,-2-1 0-16,0-4 0 16,2-2 0-16,4 1 0 15,3 3 0 1,6 1 0-16,5 4 0 0,7 2 0 16,7 5 0-16,4 10 0 15,4 4 0-15,3 10 0 16,1 8 0-16,-5 8 0 15,3 14-5-15,-13 1-19 16,1 11-5-16,-12-1-3 16,0 8-2-16,-12-5-7 15,-6 3-1-15,-4-1 6 0,-9-9 25 16,3 4 11-16</inkml:trace>
          <inkml:trace contextRef="#ctx0" brushRef="#br0" timeOffset="-1389.3138">11025 169 180 0,'-21'-2'40'16,"21"2"-5"-16,20-6-35 16,9 5 0-16,12-3 0 15,10 0 0-15,12 3-4 16,-4-8-22-16,12 7-6 0,-10-5-7 15,0 1 0-15,-8-5-3 16,-5 4 1 0,-8-5 10-16</inkml:trace>
          <inkml:trace contextRef="#ctx0" brushRef="#br0" timeOffset="-987.1019">11551-625 154 0,'0'0'41'0,"0"0"-5"16,32 29-19-16,4 1-10 0,9 6-7 15,11 15 0-15,4 10 0 16,-1 9 0-16,1 7 0 16,-2 4 0-16,-8 4 0 15,-8 0 0-15,-10 1 0 16,-9-5 0-16,-6-7 0 16,-8-8 0-16,-9-5 0 15,-4-7 0-15,-3-9 0 16,-6-3 0-16,1-12 0 15,1-6 0-15,4-4-4 16,7-20-27-16,0 0-2 16,-20-4-2-16,20-14-9 15,2-9-1-15,5-11-2 0</inkml:trace>
        </inkml:traceGroup>
      </inkml:traceGroup>
    </inkml:traceGroup>
    <inkml:traceGroup>
      <inkml:annotationXML>
        <emma:emma xmlns:emma="http://www.w3.org/2003/04/emma" version="1.0">
          <emma:interpretation id="{8B4630E9-6EF7-4C7B-920C-7EABC67D93DA}" emma:medium="tactile" emma:mode="ink">
            <msink:context xmlns:msink="http://schemas.microsoft.com/ink/2010/main" type="paragraph" rotatedBoundingBox="3685,12137 22877,11528 22948,13754 3756,14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D41FE-5028-415D-86B1-09540C1510FE}" emma:medium="tactile" emma:mode="ink">
              <msink:context xmlns:msink="http://schemas.microsoft.com/ink/2010/main" type="line" rotatedBoundingBox="3685,12137 22877,11528 22948,13754 3756,14362"/>
            </emma:interpretation>
          </emma:emma>
        </inkml:annotationXML>
        <inkml:traceGroup>
          <inkml:annotationXML>
            <emma:emma xmlns:emma="http://www.w3.org/2003/04/emma" version="1.0">
              <emma:interpretation id="{08F5A378-FB7B-4CDB-ADFC-12D6D29EDAD7}" emma:medium="tactile" emma:mode="ink">
                <msink:context xmlns:msink="http://schemas.microsoft.com/ink/2010/main" type="inkWord" rotatedBoundingBox="-6589,20773 1268,-3828 25799,4007 17941,28608"/>
              </emma:interpretation>
              <emma:one-of disjunction-type="recognition" id="oneOf1">
                <emma:interpretation id="interp5" emma:lang="en-US" emma:confidence="0">
                  <emma:literal>a=adt=_aczinflios(2tift)</emma:literal>
                </emma:interpretation>
                <emma:interpretation id="interp6" emma:lang="en-US" emma:confidence="0">
                  <emma:literal>a-die-Alicante</emma:literal>
                </emma:interpretation>
                <emma:interpretation id="interp7" emma:lang="en-US" emma:confidence="0">
                  <emma:literal>agate-Alicante)</emma:literal>
                </emma:interpretation>
                <emma:interpretation id="interp8" emma:lang="en-US" emma:confidence="0">
                  <emma:literal>a-die-Alicante)</emma:literal>
                </emma:interpretation>
                <emma:interpretation id="interp9" emma:lang="en-US" emma:confidence="0">
                  <emma:literal>a-date-Alicante)</emma:literal>
                </emma:interpretation>
              </emma:one-of>
            </emma:emma>
          </inkml:annotationXML>
          <inkml:trace contextRef="#ctx1" brushRef="#br1" timeOffset="6703">280 6315 15,'0'0'29,"11"-36"0,-5 15 0,-6 21-6,7-42-2,-7 42-4,7-48-3,1 25-3,-14-14-4,7 9 1,-13-11-5,5 8 2,-11-8-3,-1 7 1,-6 4-2,-6 5 0,-6 5 0,-3 8 0,-5 8 0,-3 11-1,1 12 1,3 14-1,4 11 1,5 12-2,5 13 1,10 10-1,9 5 2,8 8-2,12-1 1,9-8 0,10-10 0,9-8 0,9-17 1,5-17-1,5-19 0,2-17 1,-1-17-1,-8-11 0,-5-13 0,-8-11-1,-10-5 1,-7-5-1,-7 3 1,-7 4-1,-5 7 1,-2 7 0,-1 10-1,-1 13 1,4 21 0,0 0 0,-6 20 0,6 8 1,6 11-1,4 3 0,3 9 1,5 4-1,6-3 0,1 0 1,3-7-2,0-9-1,3 1-5,-15-25-21,12-1-11,-7-22 2,-1-7-2</inkml:trace>
          <inkml:trace contextRef="#ctx1" brushRef="#br1" timeOffset="6937.375">863 6117 96,'0'0'37,"0"0"1,13 9-2,8-16-34,13-2-1,7 2-2,2-11-2,12 20-9,-17-9-24,5 5 0,-14 2 0,-9 4-2</inkml:trace>
          <inkml:trace contextRef="#ctx1" brushRef="#br1" timeOffset="7124.875">969 6332 93,'-1'25'38,"8"-6"-2,7-8 1,9-6-35,10-1-3,-1-15-7,14 2-27,-5-7-1,2-3 0,-5-9-2</inkml:trace>
          <inkml:trace contextRef="#ctx1" brushRef="#br1" timeOffset="8640.5">1608 5944 70,'0'0'36,"8"16"1,21-16 0,18 6-21,11-17-8,29 9-1,12-15-1,20 4-2,10-6-1,9 0-1,-2-1-1,0 1-1,-8 3 0,-13 0-1,-17 9-2,-23-4-1,-12 15-3,-30-13-15,-7 16-16,-26-7 0,-4 18 1,-20-4-1</inkml:trace>
          <inkml:trace contextRef="#ctx1" brushRef="#br1" timeOffset="7890.5">2353 5391 78,'0'0'37,"-10"-25"0,10 25 0,-35-42-26,27 24-4,-10-13-2,5 4-3,-7-6 0,-1 3-1,-7 0-1,-6 3 0,-4 6-1,-7 7 1,-5 7 0,-6 11 0,0 12 0,0 10 0,6 11-1,5 9 2,12 7-1,12 8 0,14 3 0,20-2 0,16-4 0,13-11 1,14-10-1,10-9 0,6-17 0,4-16 0,-3-13-1,-6-14 1,-10-8-1,-11-13 0,-13-7 0,-19-9-1,-9-1 1,-14-6 0,-7-1 0,-5-3 0,-1 10 1,1 10 0,2 10 1,3 13 0,5 13 0,11 24 0,0 0 0,-1 31 0,7 5-1,7 10 1,5 8 0,4 8-1,2 5 1,2 2 0,1-9 0,2-2 0,-2-5-2,-4-11 1,-1-5-3,-5-21-5,11 1-19,-12-20-11,0-10 1,-5-13-1</inkml:trace>
          <inkml:trace contextRef="#ctx1" brushRef="#br1" timeOffset="8265.5">2654 5143 91,'6'30'37,"-6"-30"0,-3 35 1,0-19-31,17 15-2,0-2-1,8 4-1,3 1-2,4 3 1,0-4-1,3 1 0,-1-8-1,0-5 1,-4-7-1,-3-5 0,-1-7 0,-4-9 0,-4-7 0,-3-4-1,-3-3 1,-3-6-1,-3-4 1,-3-5-1,-2 1 1,1-4-1,1 2 1,-2-1-1,2-1 1,2 5 0,1 6-1,0 4-1,-3 24 0,4-29-3,-4 29-9,0 0-22,0 0-2,6 20 1,-6-20-1</inkml:trace>
          <inkml:trace contextRef="#ctx1" brushRef="#br1" timeOffset="9374.8748">2349 6711 64,'9'-16'34,"-8"-5"-7,-1 21 0,2-30-5,-2 30-7,-5-28-4,5 28-4,-16-39-2,4 18-2,-7-5-1,0 3 0,-8 0-1,-2 3-1,-4 5 0,-4 6 0,2 10-1,-3 12 1,1 10 0,0 10-1,6 15 1,4 6 0,7 10 0,6 3 0,8 0-1,8-4 2,8-5-1,9-8 0,7-15 0,7-12 0,7-14 0,2-13 0,-1-12 1,3-12-1,-5-12 0,-4-11-1,-6-11 1,-5-5-1,-6-7 0,-5-4 0,-1-1 1,-6-2-2,0 7 2,-3 5-1,-2 15 1,1 9 0,-2 14 0,1 11 1,-1 20-1,0 0 0,0 0 1,9 43 0,-5-5-1,5 14 2,2 6-2,0 10 2,4 5-2,4 1 2,0-2-2,5-5 1,1-9-1,3-14 0,2-9-2,-2-17-1,4-7-2,-10-27-7,15 5-20,-12-19-6,-1-3 1,-8-13-1</inkml:trace>
          <inkml:trace contextRef="#ctx1" brushRef="#br1" timeOffset="9921.75">2774 6501 89,'-30'20'37,"14"-4"1,16-16 0,0 0-29,32-11-6,14-3-2,13-4-3,3-6-2,18 15-11,-14-12-22,4 3 0,-13-1-1,-5 3 0</inkml:trace>
          <inkml:trace contextRef="#ctx1" brushRef="#br1" timeOffset="9703">2817 6149 92,'-14'7'37,"-1"2"0,8 8 1,-2 3-33,12 15 0,-3 4-2,6 10 0,4 6-2,5 8 1,0 1-1,3-1 1,2-1-2,4-4 1,1-9 0,5-3-1,2-11 1,3-6-1,4-12 0,4-6-1,4-9 0,-2-9-2,7-4-1,-11-19-6,13 16-16,-19-23-13,-1 3 1,-18-4-1,-9-3 2</inkml:trace>
          <inkml:trace contextRef="#ctx1" brushRef="#br1" timeOffset="10453">3929 6170 94,'-7'26'38,"10"-4"0,11-17-1,16-3-33,16-6-10,-1-12-23,16 0-8,1-6 1,0-5-3</inkml:trace>
          <inkml:trace contextRef="#ctx1" brushRef="#br1" timeOffset="10296.75">3861 5913 99,'-19'14'37,"19"-14"3,0 0-3,24 2-32,4-11-2,10 4-2,6-4 0,5-2-3,7 4-1,-10-11-7,7 13-25,-19 0-4,-8 3 2,-11-1-2</inkml:trace>
          <inkml:trace contextRef="#ctx0" brushRef="#br0" timeOffset="6415.2854">5071 5937 144 0,'-2'-16'40'0,"2"16"1"15,0 0-12-15,-4-16-28 16,4 16-1-16,18 1 0 16,-1-1 0-16,6 0 0 15,6 0 0-15,4 0 0 16,3-1 0-16,0-3 0 15,2 0 0-15,-4 3 0 16,0-1-6-16,-9-2-17 16,1 6-6-16,-26-2-3 15,27-2-1-15,-27 2-1 0,0 0-1 16,0 0-1-16,0 0 11 16,0 0 24-16</inkml:trace>
          <inkml:trace contextRef="#ctx0" brushRef="#br0" timeOffset="7108.2695">5740 5529 177 0,'0'0'34'0,"-20"19"0"16,19 8-24-16,2 8-10 0,8 8 0 15,6 11 0-15,3 11 0 16,4 10 0 0,1 6 0-16,-1 2 0 15,-1-6 0-15,1-1 0 0,-4-8 0 16,-3-7 0-16,-3-14 0 16,-1-15 0-16,-2-12 0 15,-9-20 0-15,0 0 0 16,16 0 0-16,-10-18 0 15,-5-9 0-15,-1-9 0 16,0-7 0-16,-3-5 0 16,-1-8 0-16,-1-4 0 15,-1-3 0-15,-1 0 0 0,4-1 0 16,-1-3 0-16,4 1 0 16,4 1 0-1,3 2 0-15,4 5 0 16,5 6 0-16,2 3 0 0,4 8 0 15,3 10 0-15,0 10 0 16,0 8 0-16,6 11 0 16,3 8 0-16,2 12 0 15,4 5 0-15,2 11 0 16,3 8 0-16,0 5 0 16,4 7 0-16,-3 1 0 15,-2 1 0-15,-3 0 0 16,-1 0 0-16,-4-2 0 15,-2-6 0-15,-3-3 0 16,-4-5 0-16,-5-6 0 16,-1-5 0-16,-4-9 0 15,-5-4-1-15,-12-16-13 0,18 0-9 16,-18 0-7-16,4-25-2 16,-6 7 0-16,-11-8-2 15,-1 1 0-15,-8-2-2 16,-3 0 18-16</inkml:trace>
          <inkml:trace contextRef="#ctx0" brushRef="#br0" timeOffset="7307.4036">6128 5851 190 0,'0'0'36'0,"0"0"-7"16,35-26-29-16,4 19 0 16,15 2 0-16,10 1-8 15,-5-3-13-15,11 5-8 16,-12-3-3-16,-2 5-1 16,-18 0-1-16,-6 2 0 15,-15-2-2-15,-17 0 11 16</inkml:trace>
          <inkml:trace contextRef="#ctx0" brushRef="#br0" timeOffset="7749.7015">7572 5093 131 0,'-22'-12'35'16,"-7"1"-2"-16,0 9 0 15,-7 7-14-15,7 15-15 0,2 14-4 16,4 8 0-16,-2 5 0 15,1 12 0-15,4 6 0 16,2 10 0-16,6 3 0 16,4 3 0-16,10 5 0 15,5 2 0-15,10 2 0 16,6-4 0-16,11-6 0 16,8-8-1-16,5-11 2 15,3-11-1-15,-1-10 0 16,3-15 0-16,-1-12-10 15,-6-19-12-15,0-3-8 16,-9-16-6-16,-3-2-3 16,-4-11-3-16,-6-5 0 0,-1-4 9 15</inkml:trace>
          <inkml:trace contextRef="#ctx0" brushRef="#br0" timeOffset="8398.9331">7989 5502 178 0,'-13'-17'41'16,"6"-6"-7"-16,12 0-32 15,11 3-2-15,10-4 0 0,8 1 0 16,2 0 0-1,6-1 0-15,1 1 0 16,0 1 0-16,-1 6 0 16,-3 4 0-16,-3 6 0 0,-1 6 0 15,-5 7 0-15,-3 8 0 16,1 8 0-16,-5 8 0 16,0 6 0-16,-3 7 0 15,0 8 0-15,-2 2 0 16,-5 7 0-16,-4 0 0 15,-6 0 0-15,-4 4 0 16,-7-2 0-16,-4 2 0 0,-6-4 0 16,-7-5 0-1,-3-6 0-15,1-3 0 16,0-6 0-16,2-6 0 16,3-8 0-16,3-11-1 15,19-16 1-15,-24 18-1 0,24-18 1 16,0 0-1-16,-4-16 1 15,4 16 0-15,22-29 0 16,-2 13 0-16,5-1 1 16,6 3-1-16,5 0 0 15,6 3 0-15,1 4 0 16,0 1 0-16,4 6-1 16,-4 2 1-16,1 5 0 0,-1 2 0 15,-5 4 0 1,-2-1-1-16,-5-3 2 15,-4 4-1-15,-6-4-7 16,1 2-10-16,-22-11-7 0,27 2-7 16,-27-2-1-16,14-17-1 15,-12-2-1-15,5-5 0 16,-3-10 5-16</inkml:trace>
          <inkml:trace contextRef="#ctx0" brushRef="#br0" timeOffset="8702.3477">9041 5514 153 0,'0'0'42'16,"19"-20"-3"-16,5 17-18 15,10-3-21-15,4 1 0 16,5 1 0-16,2 3 0 16,4 2-7-16,-5-4-9 15,-1 6-6-15,-11-4-4 16,-1 6-4-16,-9-5-2 16,-4 2-1-16,-18-2 1 15,0 0 8-15,16 2 5 16,-16-2 6-16,0 0 13 15</inkml:trace>
          <inkml:trace contextRef="#ctx0" brushRef="#br0" timeOffset="8998.5472">9205 5561 160 0,'-13'20'32'0,"1"-2"1"16,8 14-6-16,6 2-27 16,5 8-1-16,4 5 0 15,1 5 1-15,6 0-1 16,-1 2 2-16,3-4-2 16,-6-3 1-16,0-4 0 0,-1-7 0 15,-4-7 0-15,0-11-7 16,-9-18-9-16,16 11-8 15,-16-11-4 1,17-22-4-16,-8-1-6 0,0-10-1 16,1 3 0-16,5-6 14 15</inkml:trace>
          <inkml:trace contextRef="#ctx0" brushRef="#br0" timeOffset="9305.7552">9493 5635 141 0,'0'0'41'0,"-3"-20"-5"16,3 20-8-16,0 0-21 15,9 18-7 1,0 0 0-16,4 9-1 16,1 5 1-16,2 8-1 0,0 5 1 15,1 3-1-15,-1 6 1 16,0-1 0-16,-3-1 0 15,-1-5 0-15,1-2 0 16,-4-8 1-16,2-10-1 16,2-7 0-16,-13-20-3 15,18 11-13-15,-18-11-9 16,23-22-7-16,-10 1-1 0,-4-12-7 16,0 3-1-1,-4-6-2-15,2 0 26 16</inkml:trace>
          <inkml:trace contextRef="#ctx0" brushRef="#br0" timeOffset="9750.5197">10199 6153 139 0,'0'0'40'0,"0"0"0"15,0 0-12-15,13-20-22 16,-13 20-5-16,10-34-1 0,-4 7 0 16,-2-7 1-16,-1-2-1 15,-3-6 0-15,-2-1 0 16,-3-4 0-16,-2-3 0 15,-2 2 0-15,0-1 0 16,-2 0 0-16,2 1 0 16,3 1 0-16,3 2 0 15,6 2 0-15,5 1 0 16,4 5 0-16,8 6 0 16,5 4 0-16,2 7 0 15,2 4 0-15,4 14-17 16,-6 0-9-16,2 15-4 15,-13 0-2-15,0 8-1 0,-12 3 0 16,-2 4-2-16,-10-1 7 16,-4-1 10-16,-3 2 16 15</inkml:trace>
          <inkml:trace contextRef="#ctx0" brushRef="#br0" timeOffset="9944.273">10125 5732 187 0,'0'0'33'16,"0"0"-2"-16,0 0-30 16,23 4-1-16,8-8 1 15,7-1-1-15,4-6-3 16,4 2-15-16,0-7-8 0,1 7-6 16,-10-4-7-1,-1-1-3-15,-7-1 1 16,-2 1-2-16</inkml:trace>
          <inkml:trace contextRef="#ctx0" brushRef="#br0" timeOffset="10743.3228">10798 4821 172 0,'-18'-18'41'15,"18"18"-5"-15,0 0-30 0,25 26-6 16,6 1 0-16,5 14 0 16,7 15 0-16,6 10 0 15,0 14 0-15,0 2 0 16,-6 10 0-16,-3 0 0 15,-8 1 0-15,-5-4 0 16,-9-7-1-16,-3-2 0 16,-8-3 0-16,-4-2 0 15,-3-3 1-15,-7-3-1 16,-2-8 1-16,-2-3 1 16,-1-8-1-16,-1-9 0 15,4-12 1-15,-2-9-1 16,11-20-7-16,0 0-13 0,0 0-8 15,9-29-4-15,6-3-1 16,-3-15-4-16,5-7-6 16,-1-7-1-16</inkml:trace>
          <inkml:trace contextRef="#ctx0" brushRef="#br0" timeOffset="11301.7001">11289 4910 147 0,'-2'-26'40'15,"2"-1"-3"-15,7 6-14 16,1-1-15-16,6 2-8 15,6 2 0-15,3-1 0 16,4 1 0-16,4 3 0 16,1 6 0-16,-1 2 0 15,0 7 0-15,-4 4 0 16,-4 7 0-16,-5 8 0 16,-7 7 0-16,-9 2 0 15,-6 3 0-15,-6 7-1 16,-5-2 1-16,-5 1 1 0,-1-1-2 15,-3 0 2-15,1-3-1 16,1-3 0-16,4-4 0 16,2-5 0-16,3-3 0 15,13-18 0-15,-9 25 0 16,9-25 0-16,0 0 0 16,25 18 0-16,-5-12 0 15,6-3 0-15,4 1 0 16,6 0 0-16,4-1 0 15,1 1 0-15,5-1 0 16,-7-1 0-16,-1 4 0 16,-4-5 0-16,-6 5 0 0,-9-3 0 15,-19-3-21-15,11 18-12 16,-11-18-7-16,-21 15-3 16,1-12-2-1,0 3-1-15,-2-12 20 16</inkml:trace>
          <inkml:trace contextRef="#ctx0" brushRef="#br0" timeOffset="12235.2536">12245 5543 154 0,'-5'-20'39'16,"5"20"-6"-16,-18-32-17 15,18 32-7-15,-9-18-6 16,9 18-3-16,0 0 1 16,-20-9-2-16,20 9 1 15,-24 14 0-15,6 4-1 0,-1 6 1 16,-5 8-1-16,1 8 0 15,1 5 1-15,0 7 0 16,2 5 0-16,8 8 0 16,5 3 0-16,5-1-1 15,13 0 2-15,10-8-1 16,8-5 0-16,7-7 1 16,11-11-1-16,6-11 0 15,-1-11 0-15,0-12-11 16,2-2-11-16,-9-14-7 15,-1-2-5-15,-8-11-4 16,-7-4-2-16,-6-5-1 16,1-4 5-16</inkml:trace>
          <inkml:trace contextRef="#ctx0" brushRef="#br0" timeOffset="12745.5955">12893 5640 154 0,'-14'-16'40'0,"-8"-2"-8"16,6 5-14-16,-6 3-11 0,6 4-6 15,-6 6-1 1,2 4 0-16,-1 7 0 0,-5 5-1 15,3 4 1-15,-2 8-1 16,1 8 1-16,3 6 0 16,1 8 0-16,11 6 0 15,3 3 0-15,13 1 1 16,17-3-1-16,8-6 1 16,12-10 0-16,8-9 1 15,4-17-2-15,0-12 0 16,-2-15 0-16,-3-12 0 15,-12-12 0-15,-6-3 0 16,-12-6 0-16,-10-6 0 0,-5 1-1 16,-10-2 0-16,-5 3 0 15,-7 6-1 1,-2 4 2-16,-6 4 0 16,1 7-1-16,-1 6 2 0,1 8-2 15,1 3 1-15,22 11-13 16,-25-2-7-16,25 2-8 15,0 0-3-15,7 25-1 16,-7-25 0-16,27 16-1 16,-7-12 1-16,5-2 10 15</inkml:trace>
          <inkml:trace contextRef="#ctx0" brushRef="#br0" timeOffset="13257.9407">13402 5484 146 0,'0'0'34'0,"0"-22"-1"0,0 22-2 16,-24-9-20-16,5 11-11 15,2 3 0-15,-4 2 0 16,-1 6 0-16,-3 1 0 16,1 4 0-16,-1 0-1 15,2 2 1-15,3 0 0 16,9-2 0-16,0 0-1 15,11-2 1-15,0-16 0 16,25 25 0-16,1-14 0 16,11-4 0-16,9 1 0 15,1-3 0-15,8 0 0 16,5 3 0-16,-2 2 0 16,1 1-1-16,-1 2 1 0,-6 5 0 15,-3 2 0-15,-9 3 0 16,-6 4-1-16,-9 2 0 15,-5 5 1-15,-9 4-1 16,-9-1 1-16,-8 3 0 16,-6-4-1-16,-6-2 1 15,-8 0 0-15,-1-7 0 16,-5-10 0-16,-1-10 1 16,1-7-1-16,1-6 0 15,1-4 1-15,3-7-1 16,3-6 0-16,11 3-10 15,-1-7-10-15,10 7-7 16,3-3-5-16,6 1 1 0,2-3-3 16,9 5 1-16,1-5-2 15,4 0 9-15</inkml:trace>
          <inkml:trace contextRef="#ctx0" brushRef="#br0" timeOffset="13934.8672">14853 4935 162 0,'-27'-6'39'16,"-2"-1"-6"-16,3 13-19 16,-1 4-10-16,2 8-4 15,-4 13 0-15,2 7 1 16,2 12-1-16,1 6 0 16,5 11 0-16,2 5 0 0,7 7 0 15,4 2 0 1,6-2 0-16,7-2-1 15,6-3 1-15,7-6-1 0,1-1 1 16,7-6-1-16,0-9 0 16,5-3 0-16,1-6-5 15,-3-16-9-15,7 0-8 16,-11-14-6-16,7-10-4 16,-5-14-5-16,3-7-2 15,-3-12-1-15,4-10 19 16</inkml:trace>
          <inkml:trace contextRef="#ctx0" brushRef="#br0" timeOffset="14562.6507">15228 5356 180 0,'0'0'41'15,"-27"-29"-7"-15,27 29-34 16,9-22 0-16,9 12 0 16,4-1 0-16,3 0 0 15,4-1 0-15,1-1 0 16,3 0 0-16,-1 1 0 16,-1-1 0-16,0 8 0 15,-2 7 0-15,-1 5 0 16,-2 7 0-16,-3 10-1 15,-1 4 1-15,-4 8-1 0,-4 9 0 16,-5 2 1-16,-5 3 0 16,-6 3 0-16,-5-1 0 15,-6 2 0-15,-5-2-1 16,-5 2 1-16,-6-4-1 16,-2 1 1-16,-1-5-1 15,-3 1 1-15,3-4 0 16,1-5 0-16,4-4 0 15,4-8 0-15,7-5-1 16,16-21 2-16,-18 15-1 16,18-15 0-16,0 0 1 15,28-26-1-15,-4 10 1 0,7-2-1 16,3 0 1-16,5 4-1 16,7 3 1-16,4 4 0 15,1 3-1-15,1 6 0 16,0 3-1-16,-3 4 1 15,0 6-1-15,-8-1 0 16,-6 2 1-16,-5-1-1 16,-6-3 0-16,-8-1 1 15,-16-11-1-15,18 9-13 16,-18-9-11-16,0 0-5 16,22-18-3-16,-17-3-6 15,2-5-1-15,2-6-1 16,4-4 16-16</inkml:trace>
          <inkml:trace contextRef="#ctx0" brushRef="#br0" timeOffset="14834.6362">15910 5448 157 0,'-20'-31'41'15,"20"31"-1"-15,15-32-23 16,8 19-17-16,15 4 0 16,5 0 0-16,6 2 0 15,3-2 0-15,4 2 0 0,-3 1 0 16,-7 4 0 0,-8-3-8-16,-3 9-12 15,-14-4-8-15,-21 0-4 16,18 7-1-16,-18-7 0 0,0 0 0 15,-19 11-2-15</inkml:trace>
          <inkml:trace contextRef="#ctx0" brushRef="#br0" timeOffset="15098.8608">16110 5394 154 0,'-23'18'33'0,"12"10"-1"15,-3-1-3-15,8 13-25 16,6 3-4-16,4 4 1 16,3 0-2-16,6-2 1 15,1-2 0-15,0-5-1 0,1-6 1 16,-1-7-1-16,1-5-1 16,-15-20-13-16,27 18-11 15,-27-18-5-15,31-14-2 16,-15-4 0-16,4-6-8 15,1-4 0-15,5-3 14 16</inkml:trace>
          <inkml:trace contextRef="#ctx0" brushRef="#br0" timeOffset="15347.0269">16451 5467 148 0,'0'0'41'16,"0"0"-6"-16,0 0-13 0,0 22-17 15,6 5-5-15,-1 5-1 16,2 6 1-16,2 7 0 16,2 2-1-16,-2 2 0 15,0-4 1-15,2-1-1 16,-2-4 1-16,2-8 0 16,-2-5 1-16,4-9-1 15,-13-18-10-15,25 17-13 16,-7-17-8-16,-18 0-1 15,31-27-2-15,-15 3-2 16,5-6 0-16</inkml:trace>
          <inkml:trace contextRef="#ctx0" brushRef="#br0" timeOffset="17311.2301">17186 6011 156 0,'-2'-20'40'15,"2"20"-4"-15,-15-22-20 16,15 22-15-16,-9-21-1 15,9 21 2-15,2-33-1 16,2 12 0-16,3-3 0 16,-1-4-1-16,-1-8 1 15,-1-6-1-15,-4-4 0 16,0-5 0-16,-2-3 0 16,-4-3 0-16,3-1 0 15,1 2 0-15,2 2 0 16,9 6 0-16,5 6 0 15,6 8 0-15,7 9 0 16,8 9 0-16,1 12 0 0,3 10 0 16,1 8-8-16,7 15-11 15,-13-1-6 1,2 12-7-16,-12-4 1 16,-6 4-1-16,-15-8-1 0,-6 2-1 15,-13-5 9-15,-13-6 10 16</inkml:trace>
          <inkml:trace contextRef="#ctx0" brushRef="#br0" timeOffset="17527.2121">17014 5680 162 0,'0'0'34'0,"0"0"-2"15,26-9-10 1,-1 7-22-16,9 2 0 0,4-4-11 15,13 8-12 1,-3-9-6-16,5 5-3 0,-8-6-6 16,2 1-3-16,-8-2-1 15,1-2 9-15</inkml:trace>
          <inkml:trace contextRef="#ctx0" brushRef="#br0" timeOffset="17953.4975">18007 5187 160 0,'0'0'40'0,"0"0"-7"16,-17-2-18-16,17 2-10 15,-14 40-5-15,9-8 0 16,-4 6 0-16,1 5 0 16,-2 4 1-16,1 3-1 15,-2 2 1-15,2 2-1 16,-2 0-1-16,4-2 0 0,3-1 0 16,6-3 1-16,7-6-2 15,7-3 2 1,9-1-1-16,6-9 0 15,5-4 2-15,6-3-1 0,3-8 1 16,2-1-1-16,1-6 1 16,1-5-1-16,0-10 0 15,0 1 0-15,-1-4 0 16,3-1-12-16,-12-6-9 16,3 7-6-16,-13-9-4 15,-2 6-1-15,-16-2 0 16,-11 16-2-16,3-33 1 15,-13 17 11-15</inkml:trace>
          <inkml:trace contextRef="#ctx0" brushRef="#br0" timeOffset="18190.6589">17960 5653 163 0,'0'0'34'16,"-2"-20"-1"-16,2 20-9 16,40-9-23-16,-2 9-1 15,3-2-10-15,13 6-11 16,-1-4-7-16,8 2-3 16,-7-4-3-16,-2-2-6 15,-5-5 0-15,-5 0-2 16,-4 0 34-16</inkml:trace>
          <inkml:trace contextRef="#ctx0" brushRef="#br0" timeOffset="18617.945">18456 4687 163 0,'0'0'41'16,"0"0"-4"-16,40-4-23 0,-11 26-14 16,8 6 0-16,12 10 0 15,0 14 0-15,5 15 0 16,-2 12 0-1,-3 11 0-15,-2 0 0 0,-9 7 0 16,-4 0 0-16,-9 0 0 16,-8-7-1-16,-6-9 1 15,-6-10 0-15,-9-12-1 16,-3-5-1-16,-4-9 2 16,-1-6-1-16,-3-8 1 15,1-6 0-15,1-9 0 16,13-16-2-16,0 0-14 0,-16 4-12 15,16-4-3-15,4-27-2 16,3 9-1-16,-2-5-3 16,8 1-1-1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28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4C1DB2-015C-4CA8-8008-E3E56C0BF1C5}" emma:medium="tactile" emma:mode="ink">
          <msink:context xmlns:msink="http://schemas.microsoft.com/ink/2010/main" type="writingRegion" rotatedBoundingBox="2572,6101 7977,5466 8736,11927 3331,12562"/>
        </emma:interpretation>
      </emma:emma>
    </inkml:annotationXML>
    <inkml:traceGroup>
      <inkml:annotationXML>
        <emma:emma xmlns:emma="http://www.w3.org/2003/04/emma" version="1.0">
          <emma:interpretation id="{4A1508A4-4810-46D8-972A-A2CC9C5A45B7}" emma:medium="tactile" emma:mode="ink">
            <msink:context xmlns:msink="http://schemas.microsoft.com/ink/2010/main" type="paragraph" rotatedBoundingBox="2877,6324 7849,5294 8130,6650 3157,7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9BF39A-E082-40F4-B0A4-43A5CA565463}" emma:medium="tactile" emma:mode="ink">
              <msink:context xmlns:msink="http://schemas.microsoft.com/ink/2010/main" type="inkBullet" rotatedBoundingBox="2880,6342 3488,6216 3705,7267 3098,7393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4 9 59,'3'-21'36,"-3"21"-1,0 0-3,-6-16-11,6 16-6,0 0-5,2 21-2,-2-21-3,0 32 0,1-10-2,4 8 0,4 6-1,5 8 1,3 2-1,5 8 0,-2 3 0,2 1 0,4 7-1,0 2 0,2-2 0,2 0 0,-2-1-1,1-4 1,2-6-1,-3-6 0,-3-9 1,0-8-1,-4-8 0,-2-7 0,-1-10 1,-2-12-1,-1-10 0,-2-12 0,-3-11 0,-1-10 0,-3-13 0,-3-8 0,-1-8 0,-4-5-1,1 2 1,-1 2-1,4 2 1,-1 6-1,1 11 0,2 7 0,2 13 1,0 8-1,3 9 0,-2 7-1,-7 16 0,16-10-1,-1 17-4,-15-7-11,22 3-20,-22-3-3,27 20 2,-27-20-1</inkml:trace>
      </inkml:traceGroup>
      <inkml:traceGroup>
        <inkml:annotationXML>
          <emma:emma xmlns:emma="http://www.w3.org/2003/04/emma" version="1.0">
            <emma:interpretation id="{F86C918C-26D1-48E7-8FCB-F91227BDFC88}" emma:medium="tactile" emma:mode="ink">
              <msink:context xmlns:msink="http://schemas.microsoft.com/ink/2010/main" type="line" rotatedBoundingBox="3577,6179 7849,5294 8130,6650 3858,7535"/>
            </emma:interpretation>
          </emma:emma>
        </inkml:annotationXML>
        <inkml:traceGroup>
          <inkml:annotationXML>
            <emma:emma xmlns:emma="http://www.w3.org/2003/04/emma" version="1.0">
              <emma:interpretation id="{050EEFEF-D384-486A-84E6-658954A4B27E}" emma:medium="tactile" emma:mode="ink">
                <msink:context xmlns:msink="http://schemas.microsoft.com/ink/2010/main" type="inkWord" rotatedBoundingBox="3680,7204 4625,6405 4933,6770 3989,7568"/>
              </emma:interpretation>
              <emma:one-of disjunction-type="recognition" id="oneOf1">
                <emma:interpretation id="interp1" emma:lang="en-US" emma:confidence="0">
                  <emma:literal>of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o:</emma:literal>
                </emma:interpretation>
                <emma:interpretation id="interp4" emma:lang="en-US" emma:confidence="0">
                  <emma:literal>oz</emma:literal>
                </emma:interpretation>
                <emma:interpretation id="interp5" emma:lang="en-US" emma:confidence="0">
                  <emma:literal>O:</emma:literal>
                </emma:interpretation>
              </emma:one-of>
            </emma:emma>
          </inkml:annotationXML>
          <inkml:trace contextRef="#ctx0" brushRef="#br0" timeOffset="1031.25">1543 210 78,'0'0'35,"0"0"1,0 0 0,0 0-24,18 8-4,8-1-4,1-3-1,8 3-2,2-2 0,2-1-4,6 8-3,-11-15-16,3 10-14,-4-4 1,-5-3-3,-8-2 4</inkml:trace>
          <inkml:trace contextRef="#ctx0" brushRef="#br0" timeOffset="1234.375">1660 419 93,'-28'27'38,"8"-6"-2,20-21 2,-1 26-28,19-31-6,19-4-2,8-1-4,5-11-8,12 6-26,-3-4-2,-4 0 1,-8-4-1</inkml:trace>
          <inkml:trace contextRef="#ctx0" brushRef="#br0" timeOffset="609.375">1314 682 74,'-23'12'37,"23"-12"-1,-25 2 1,25-2-19,-25-14-10,25 14-3,-17-18-1,17 18-1,-17-24-1,17 24-1,-30-20 0,10 13 0,-4 2 0,-1 7 0,-3 3-1,0 7 1,-2 4 0,2 7 0,2 9-1,5 5 1,3 3 0,7 4 0,3 2-1,11 4 1,7-1 0,10-5 0,3-5-1,8-6 1,2-8-1,5-7 1,0-10 0,-1-8-1,-3-8 1,-4-8-1,-7-7 0,-2-9-1,-6-5 1,-8-9-1,-5-5 1,-7-5-2,-2 3 2,-7 0-1,0 2 0,-4 3 0,-3 11 0,1 6-1,1 16-1,-2 1-2,21 14-7,-30 7-24,30-7-2,-4 16 0,4-16 0</inkml:trace>
        </inkml:traceGroup>
        <inkml:traceGroup>
          <inkml:annotationXML>
            <emma:emma xmlns:emma="http://www.w3.org/2003/04/emma" version="1.0">
              <emma:interpretation id="{A684D4B8-80EF-4616-8FEC-01C16D17DD81}" emma:medium="tactile" emma:mode="ink">
                <msink:context xmlns:msink="http://schemas.microsoft.com/ink/2010/main" type="inkWord" rotatedBoundingBox="5643,5678 6913,6003 6695,6855 5425,6530">
                  <msink:destinationLink direction="with" ref="{99E3F860-383B-4A6A-B7E0-217CDB6225A3}"/>
                </msink:context>
              </emma:interpretation>
              <emma:one-of disjunction-type="recognition" id="oneOf2">
                <emma:interpretation id="interp6" emma:lang="en-US" emma:confidence="0">
                  <emma:literal>2st</emma:literal>
                </emma:interpretation>
                <emma:interpretation id="interp7" emma:lang="en-US" emma:confidence="0">
                  <emma:literal>25th</emma:literal>
                </emma:interpretation>
                <emma:interpretation id="interp8" emma:lang="en-US" emma:confidence="0">
                  <emma:literal>256</emma:literal>
                </emma:interpretation>
                <emma:interpretation id="interp9" emma:lang="en-US" emma:confidence="0">
                  <emma:literal>251</emma:literal>
                </emma:interpretation>
                <emma:interpretation id="interp10" emma:lang="en-US" emma:confidence="0">
                  <emma:literal>2it</emma:literal>
                </emma:interpretation>
              </emma:one-of>
            </emma:emma>
          </inkml:annotationXML>
          <inkml:trace contextRef="#ctx0" brushRef="#br0" timeOffset="2203.125">2726-453 55,'0'0'33,"-19"5"0,19-5 2,0 0-18,-15-12-4,15 12-5,8-21-1,-8 21-2,17-28-2,-2 10 0,0-3-1,6-4-1,2 2 0,2 2-1,3 7 0,2 3 0,-1 8 0,4 6-1,-1 8 1,-4 10 0,-1 7 0,-4 11 1,-5 7 0,-5 7 0,-5 5 0,-10 4 0,-5 1 0,-6 1 1,-6-6-2,-5-2 2,-4-8-2,-2-1 1,-2-4 0,-1-6-1,1-7 0,1-6 0,2-3 0,2-3 0,6-4-1,2-9 0,19-5 0,-19 6 0,19-6 0,0 0 0,0 0 1,27-11 0,-4 4-1,10 2 2,5-1-1,9 5 0,6-1 1,8 2 0,-4 5-1,4 4 1,-4 3 0,-2 2-1,-8 1 1,-6-3-1,-8 0 0,-12-3-1,-2-2-1,-19-7-3,14 7-8,-14-7-24,-14-23 0,3-3 0,6-4-1</inkml:trace>
          <inkml:trace contextRef="#ctx0" brushRef="#br0" timeOffset="2515.625">3448-289 62,'0'0'34,"0"0"-2,16-5 1,0 10-18,2-17-9,17 8 0,-5-7-2,10 11-2,-2-5 0,6 3 0,-4 1-2,0-1 0,-3 5-1,-8-4-3,4 9-3,-15-15-4,7 18-9,-25-11-14,16 2 1,-16-2-1,0 0 2</inkml:trace>
          <inkml:trace contextRef="#ctx0" brushRef="#br0" timeOffset="2796.875">3594-344 62,'-24'14'35,"4"4"1,6 7-1,4-10-11,11 22-16,-2-1-1,11 13-2,-2 4-2,5 7 0,-1-2-1,1 4 0,-3-6-1,1-7 0,-2-4-1,-4-12-2,4-12 0,-9-21-4,19 13-9,-16-31-24,11-12 3,-2-16-2,2-7 1</inkml:trace>
          <inkml:trace contextRef="#ctx0" brushRef="#br0" timeOffset="3031.25">3771-263 91,'-19'7'37,"19"-7"-1,-17 25 1,19-7-29,-5-2-3,9 10-1,1 0-2,5 8-1,0-1 0,3 4 0,-1 4 0,1-4-1,0 0 0,-3-5-2,0-6 0,-5-10-3,6 3-4,-13-19-24,0 0-4,15-23 0,-8 2 0</inkml:trace>
        </inkml:traceGroup>
        <inkml:traceGroup>
          <inkml:annotationXML>
            <emma:emma xmlns:emma="http://www.w3.org/2003/04/emma" version="1.0">
              <emma:interpretation id="{E4439BBD-C135-492A-8CA1-2DB864A70135}" emma:medium="tactile" emma:mode="ink">
                <msink:context xmlns:msink="http://schemas.microsoft.com/ink/2010/main" type="inkWord" rotatedBoundingBox="7259,5724 7910,5589 8098,6493 7446,6627">
                  <msink:destinationLink direction="with" ref="{99E3F860-383B-4A6A-B7E0-217CDB6225A3}"/>
                </msink:context>
              </emma:interpretation>
              <emma:one-of disjunction-type="recognition" id="oneOf3"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7</emma:literal>
                </emma:interpretation>
                <emma:interpretation id="interp14" emma:lang="en-US" emma:confidence="0">
                  <emma:literal>N</emma:literal>
                </emma:interpretation>
                <emma:interpretation id="interp15" emma:lang="en-US" emma:confidence="0">
                  <emma:literal>9</emma:literal>
                </emma:interpretation>
              </emma:one-of>
            </emma:emma>
          </inkml:annotationXML>
          <inkml:trace contextRef="#ctx0" brushRef="#br0" timeOffset="3687.5">4453-522 94,'-20'-5'37,"0"-2"0,20 7 2,-24 0-32,29 23-1,-1-2-2,8 18-1,1 5-2,3 7 2,3 7-2,-1 4 1,-2-1-1,-1-2 0,-3-5 0,0-3 0,-3-7-1,-2-5 1,-3-11-1,-1-6 0,-3-22 0,3 21 0,-3-21-1,0 0 1,-4-34-1,1 9 0,-2-4 0,0-8 0,0-8-1,-1-7 1,2-7 0,1-8-1,1-3 2,2-2-1,5 1 0,2 2 1,5 6 0,3 8 1,4 11-1,6 14 1,3 11 0,5 14 0,0 10 0,4 14-1,2 17 1,1 11 0,-1 11 0,1 11 0,-1 3-1,0 2 1,-2 0 0,-1-3 0,-4-8-1,-1-3 1,-4-14-1,-4-4 0,-4-8-1,-7-11 0,-3-4-3,-9-19-2,9 16-16,-9-16-18,-19-30 1,-2 0 0,2-3-1</inkml:trace>
          <inkml:trace contextRef="#ctx0" brushRef="#br0" timeOffset="3875">4662-171 93,'-18'21'38,"18"-21"1,2 18-2,17-22-29,18 2-6,12-1-3,1-9-8,18 8-27,-12-5-2,-8 7 0,-14-1 0</inkml:trace>
        </inkml:traceGroup>
      </inkml:traceGroup>
    </inkml:traceGroup>
    <inkml:traceGroup>
      <inkml:annotationXML>
        <emma:emma xmlns:emma="http://www.w3.org/2003/04/emma" version="1.0">
          <emma:interpretation id="{CB7734E6-31A7-46FA-A4CB-BE2E7B2A22D3}" emma:medium="tactile" emma:mode="ink">
            <msink:context xmlns:msink="http://schemas.microsoft.com/ink/2010/main" type="paragraph" rotatedBoundingBox="7230,7273 7414,7966 6715,8152 6531,74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E66869B-C2F7-494A-89F0-2BCCF71484EC}" emma:medium="tactile" emma:mode="ink">
              <msink:context xmlns:msink="http://schemas.microsoft.com/ink/2010/main" type="line" rotatedBoundingBox="7230,7273 7414,7966 6715,8152 6530,7459"/>
            </emma:interpretation>
          </emma:emma>
        </inkml:annotationXML>
        <inkml:traceGroup>
          <inkml:annotationXML>
            <emma:emma xmlns:emma="http://www.w3.org/2003/04/emma" version="1.0">
              <emma:interpretation id="{51016132-AD58-4D5C-BCBE-B6FF0D581657}" emma:medium="tactile" emma:mode="ink">
                <msink:context xmlns:msink="http://schemas.microsoft.com/ink/2010/main" type="inkWord" rotatedBoundingBox="7230,7273 7414,7966 6715,8152 6530,7459"/>
              </emma:interpretation>
              <emma:one-of disjunction-type="recognition" id="oneOf4">
                <emma:interpretation id="interp16" emma:lang="en-US" emma:confidence="1">
                  <emma:literal>+</emma:literal>
                </emma:interpretation>
                <emma:interpretation id="interp17" emma:lang="en-US" emma:confidence="0">
                  <emma:literal>c</emma:literal>
                </emma:interpretation>
                <emma:interpretation id="interp18" emma:lang="en-US" emma:confidence="0">
                  <emma:literal>f</emma:literal>
                </emma:interpretation>
                <emma:interpretation id="interp19" emma:lang="en-US" emma:confidence="0">
                  <emma:literal>x</emma:literal>
                </emma:interpretation>
                <emma:interpretation id="interp20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4906.25">3638 1091 77,'0'0'37,"16"0"0,1-5 1,17 6-25,-6-15-4,20 11-2,-1-8-1,14 6-2,-1-4-2,5 4 0,-4-2-2,-1 1 0,-2 3-2,-9-2 0,-5 3-2,-15-5-2,1 12-3,-30-5-10,20-7-19,-20 7 0,-14 7 1,-5-3 1</inkml:trace>
          <inkml:trace contextRef="#ctx0" brushRef="#br0" timeOffset="5156.25">4072 1089 66,'-12'18'36,"0"10"-1,5 4 1,-9-4-23,22 23-3,-8-11-4,12 15-2,-1-6-1,9 6-1,-3-6-1,2-1 0,-2-4-1,-3-7 0,0 0-3,-9-19-5,9 1-28,-12-19-1,0 0 0,-8-23-1</inkml:trace>
        </inkml:traceGroup>
      </inkml:traceGroup>
    </inkml:traceGroup>
    <inkml:traceGroup>
      <inkml:annotationXML>
        <emma:emma xmlns:emma="http://www.w3.org/2003/04/emma" version="1.0">
          <emma:interpretation id="{3288D5FF-BCB1-4CB9-B91F-336C68F11F8A}" emma:medium="tactile" emma:mode="ink">
            <msink:context xmlns:msink="http://schemas.microsoft.com/ink/2010/main" type="paragraph" rotatedBoundingBox="2997,9721 8379,9089 8554,10580 3172,11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C2AB79-A6B8-428E-9FED-84D6FC3D46A9}" emma:medium="tactile" emma:mode="ink">
              <msink:context xmlns:msink="http://schemas.microsoft.com/ink/2010/main" type="line" rotatedBoundingBox="2997,9721 8379,9089 8554,10580 3172,11212"/>
            </emma:interpretation>
          </emma:emma>
        </inkml:annotationXML>
        <inkml:traceGroup>
          <inkml:annotationXML>
            <emma:emma xmlns:emma="http://www.w3.org/2003/04/emma" version="1.0">
              <emma:interpretation id="{F34062B0-0780-4D92-9172-EF667FF9CD2D}" emma:medium="tactile" emma:mode="ink">
                <msink:context xmlns:msink="http://schemas.microsoft.com/ink/2010/main" type="inkWord" rotatedBoundingBox="5548,9447 8381,9114 8510,10205 5677,10537">
                  <msink:destinationLink direction="with" ref="{AE143EF8-61F4-4C0C-83C9-635A8F237712}"/>
                </msink:context>
              </emma:interpretation>
              <emma:one-of disjunction-type="recognition" id="oneOf5">
                <emma:interpretation id="interp21" emma:lang="en-US" emma:confidence="0">
                  <emma:literal>ETA</emma:literal>
                </emma:interpretation>
                <emma:interpretation id="interp22" emma:lang="en-US" emma:confidence="0">
                  <emma:literal>4=24 A</emma:literal>
                </emma:interpretation>
                <emma:interpretation id="interp23" emma:lang="en-US" emma:confidence="0">
                  <emma:literal>5=24 A</emma:literal>
                </emma:interpretation>
                <emma:interpretation id="interp24" emma:lang="en-US" emma:confidence="0">
                  <emma:literal>FETA</emma:literal>
                </emma:interpretation>
                <emma:interpretation id="interp25" emma:lang="en-US" emma:confidence="0">
                  <emma:literal>5=241 A</emma:literal>
                </emma:interpretation>
              </emma:one-of>
            </emma:emma>
          </inkml:annotationXML>
          <inkml:trace contextRef="#ctx0" brushRef="#br0" timeOffset="8203.125">2676 3250 59,'12'-35'33,"13"8"-1,-3-10 0,5 2-26,11 12-2,-2 0 0,3 11-2,0 3 0,-1 12-1,-5 10 1,-1 10-1,-8 7 1,-4 14 0,-6 3 0,-7 10 0,-6 3 0,-5 8 0,-11-4-1,-3 3 1,-5-7-1,-2-2 0,-3-7 0,-3-2 0,-2-10-2,4-7 1,1-6 0,3-5-1,6-5 0,1-7 0,5-2 0,13-7 0,0 0 1,0 0 0,0 0-1,26-14 2,-1 9-1,8 1 2,9-1-1,10 5 1,6-2-1,9 4 1,0 1-1,2 3 0,-2 3 0,-7-2-1,-8 3-1,-11-3-1,-8 6-1,-17-13-3,1 15-14,-17-15-15,0 0 0,-8-19 0,0-6 0</inkml:trace>
          <inkml:trace contextRef="#ctx0" brushRef="#br0" timeOffset="8531.25">3578 3292 65,'0'0'36,"0"0"-2,0 0 2,0 0-26,32 7-3,-4-9-2,10 8-2,2-8 0,6 5-2,-2-1-1,2 0 0,-2 0-1,-5-4-1,-2 7-3,-15-14-5,7 13-19,-14-4-6,-15 0-1,0 0 1</inkml:trace>
          <inkml:trace contextRef="#ctx0" brushRef="#br0" timeOffset="8781.25">3731 3255 67,'-9'34'35,"2"1"0,2 5 0,1 17-23,-2-11-6,11 15-1,-5-6-2,5 5 0,0-7-1,1-2-1,1-5-2,-2-16-2,8 0-3,-13-30-9,19 3-19,-19-3-1,22-33-1,-10 1 2</inkml:trace>
          <inkml:trace contextRef="#ctx0" brushRef="#br0" timeOffset="9000">3930 3262 69,'6'20'36,"2"9"0,-3 14 1,10 15-26,-9-5-2,10 17-3,-4-6-1,3 6-2,-2-6-1,2-6-1,-3-9-2,-3-15-1,2-6-2,-11-28-6,22 3-21,-13-20-5,0-11-1,0-13 0</inkml:trace>
          <inkml:trace contextRef="#ctx0" brushRef="#br0" timeOffset="9562.5">4777 3008 73,'-4'-17'37,"4"17"0,0 0 1,-5 26-25,1 4-4,13 25-3,-3 5-3,5 19 0,1 2 1,4 7-2,1-1 0,0-6 0,1-9-1,-2-9-1,-2-10 1,-3-16-1,0-10 0,-11-27-1,0 0-1,13-7 1,-12-22-1,-2-18 0,1-11-2,-3-15 1,5-4-1,-4-13 1,6-2 0,1-6 1,5 2 1,3 8-1,7 7 4,6 14-1,4 13 1,7 20 1,0 17-1,5 24 1,0 19-1,2 23 0,-4 18 0,0 16-1,-1 12 2,0 8-2,-5 1 0,1-2 1,-4-9-1,0-8 0,-3-15-1,-6-13-2,0-12-4,-22-45-17,14 29-16,-14-29 1,-8-21-3,-8-9 3</inkml:trace>
          <inkml:trace contextRef="#ctx0" brushRef="#br0" timeOffset="9765.625">5056 3474 86,'-13'10'36,"13"-10"0,22-5 0,27-9-31,7-7-6,10-9-9,14 9-23,-5-1-3,-3 7 0,-13 4 0</inkml:trace>
          <inkml:trace contextRef="#ctx0" brushRef="#br0" timeOffset="6515.625">127 3386 27,'-19'-4'32,"19"4"2,0 0 0,1-26-10,27 27-8,-1-11-5,20 13-4,1-6-1,16 12-1,1-4-1,7 7-2,2-1 1,4 1-2,-1-3 1,0-2-1,-4-4 0,0-1-1,-6-2 1,0-2-1,-7-1 0,-4-4 0,-7 3-1,-11-3-1,-1 7-2,-15-8-1,-1 16-4,-21-8-9,0 0-18,-16 9-1,-9 3 1,-8 6 1</inkml:trace>
          <inkml:trace contextRef="#ctx0" brushRef="#br0" timeOffset="6828.125">662 3551 22,'-20'-23'28,"20"23"1,0 0 3,0 0-14,0 0-3,10 28-4,11 17-3,-10-8 2,16 28-3,-11-4 0,9 28-1,-7-3-2,0 14 0,-8-3-2,0 2 1,-7 1-2,2-6 1,-2-6-2,-2-14-1,2-11 0,0-15-2,6-6-2,-3-24-5,19-4-17,-6-21-9,5-11 1,1-15-2,3-9 2</inkml:trace>
          <inkml:trace contextRef="#ctx0" brushRef="#br0" timeOffset="7203.125">1536 4025 77,'-15'6'36,"15"-6"-1,1 19-3,-1-19-23,43 3-3,-7 5-2,9 0-1,4 3-2,3-6-1,-1 13-4,-12-20-8,3 16-21,-14-2-3,-8-3-1,-20-9 2</inkml:trace>
          <inkml:trace contextRef="#ctx0" brushRef="#br0" timeOffset="7390.625">1596 4372 79,'-13'30'37,"10"-7"-2,3-23 2,25 13-32,6-15-5,13 4-8,1-9-26,5-9 1,4-2-4,-1-8 2</inkml:trace>
        </inkml:traceGroup>
      </inkml:traceGroup>
    </inkml:traceGroup>
    <inkml:traceGroup>
      <inkml:annotationXML>
        <emma:emma xmlns:emma="http://www.w3.org/2003/04/emma" version="1.0">
          <emma:interpretation id="{E7027259-F6A8-4412-B9D5-E0F944CCF874}" emma:medium="tactile" emma:mode="ink">
            <msink:context xmlns:msink="http://schemas.microsoft.com/ink/2010/main" type="paragraph" rotatedBoundingBox="6863,11155 8065,11587 7852,12179 6650,117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8C08E4-F653-4F0F-BE20-2C276A3D2FFA}" emma:medium="tactile" emma:mode="ink">
              <msink:context xmlns:msink="http://schemas.microsoft.com/ink/2010/main" type="line" rotatedBoundingBox="6863,11155 8065,11587 7852,12179 6650,11747"/>
            </emma:interpretation>
          </emma:emma>
        </inkml:annotationXML>
        <inkml:traceGroup>
          <inkml:annotationXML>
            <emma:emma xmlns:emma="http://www.w3.org/2003/04/emma" version="1.0">
              <emma:interpretation id="{BF37D620-2286-4942-BD4F-DC5CF47232D2}" emma:medium="tactile" emma:mode="ink">
                <msink:context xmlns:msink="http://schemas.microsoft.com/ink/2010/main" type="inkWord" rotatedBoundingBox="6863,11155 8065,11587 7852,12179 6650,11747"/>
              </emma:interpretation>
              <emma:one-of disjunction-type="recognition" id="oneOf6">
                <emma:interpretation id="interp26" emma:lang="en-US" emma:confidence="0">
                  <emma:literal>Vo</emma:literal>
                </emma:interpretation>
                <emma:interpretation id="interp27" emma:lang="en-US" emma:confidence="0">
                  <emma:literal>VO</emma:literal>
                </emma:interpretation>
                <emma:interpretation id="interp28" emma:lang="en-US" emma:confidence="0">
                  <emma:literal>No</emma:literal>
                </emma:interpretation>
                <emma:interpretation id="interp29" emma:lang="en-US" emma:confidence="0">
                  <emma:literal>vo</emma:literal>
                </emma:interpretation>
                <emma:interpretation id="interp30" emma:lang="en-US" emma:confidence="0">
                  <emma:literal>vu</emma:literal>
                </emma:interpretation>
              </emma:one-of>
            </emma:emma>
          </inkml:annotationXML>
          <inkml:trace contextRef="#ctx0" brushRef="#br0" timeOffset="10750">3902 4979 91,'0'0'36,"18"-2"2,-6 27-8,-5-9-20,15 22-2,-6 1-2,8 16-1,-2 1-3,5 6 0,1-2-1,-2-2 0,1-9-1,1-5 1,-2-8-1,3-12 0,-3-10 0,-1-10 0,-1-11 0,1-7 0,-2-11 0,-2-7-1,-2-7 0,-2-8 0,-4-4 0,-1-6-1,-2-1 1,-3 0 0,2 3 0,-3 4 0,0 11 0,-2 5-1,1 13-1,-5 22-1,0 0-2,0 0-12,0 0-20,4 23 2,2 2-2,0 1 2</inkml:trace>
          <inkml:trace contextRef="#ctx0" brushRef="#br0" timeOffset="11234.3748">4733 5300 57,'0'0'33,"0"0"0,0 0 0,19 7-18,-19-7-6,0 0-4,-6-23-1,6 23-2,0 0 0,-16-6-1,16 6 0,-25 14-1,9 1 1,2 4 0,-2 4-1,3 7 2,1 0-1,8 5 1,2 0-1,7 2 1,6-3 1,7 1-1,4-7 0,6 0 1,3-12 0,6-2-1,0-8 0,4-8 0,-4-9 0,3-3-1,-5-7 1,1-5-2,-8-6 1,-5-3-1,-8-2 0,-9-4 0,-10 1-1,-11 1 1,-7 4-1,-8 3 0,-4 9-1,-5 4 0,2 11-2,-2-4-2,19 24-19,-5-10-13,11-2 1,14 0-1,0 0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32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E3F860-383B-4A6A-B7E0-217CDB6225A3}" emma:medium="tactile" emma:mode="ink">
          <msink:context xmlns:msink="http://schemas.microsoft.com/ink/2010/main" type="inkDrawing" rotatedBoundingBox="5510,7030 8415,6867 8418,6908 5512,7072" semanticType="underline" shapeName="Other">
            <msink:sourceLink direction="with" ref="{A684D4B8-80EF-4616-8FEC-01C16D17DD81}"/>
            <msink:sourceLink direction="with" ref="{E4439BBD-C135-492A-8CA1-2DB864A70135}"/>
          </msink:context>
        </emma:interpretation>
      </emma:emma>
    </inkml:annotationXML>
    <inkml:trace contextRef="#ctx0" brushRef="#br0">-2 172 85,'-17'21'35,"17"-21"2,19 6 1,6-22-28,34 14-2,6-12 0,31 9-2,11-8-1,20 6-2,13-3 0,12 6-1,8-1-1,9 1-1,6-3 0,-1 2 1,-3-2-1,3 0 0,-4-4 1,-4-1-1,-9 1 0,-16-1-1,-17 0 1,-18-1-1,-18 5 0,-24-1-2,-18 9-1,-27-6-2,-8 24-11,-31-14-22,-2 6-1,-16-5 1,-6 6-1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7:38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143EF8-61F4-4C0C-83C9-635A8F237712}" emma:medium="tactile" emma:mode="ink">
          <msink:context xmlns:msink="http://schemas.microsoft.com/ink/2010/main" type="inkDrawing" rotatedBoundingBox="5682,10783 7934,10675 7938,10759 5686,10867" semanticType="underline" shapeName="Other">
            <msink:sourceLink direction="with" ref="{F34062B0-0780-4D92-9172-EF667FF9CD2D}"/>
          </msink:context>
        </emma:interpretation>
      </emma:emma>
    </inkml:annotationXML>
    <inkml:trace contextRef="#ctx0" brushRef="#br0">0 147 75,'17'-17'38,"9"6"-2,15 2 3,9-10-28,40 10-2,13-8-2,27 4-2,9-1-1,20 5-1,9-1-1,8 3 0,-3 3-2,-7 4 1,-11-2-1,-10 4-1,-12-2 0,-21-3-1,-16 4-1,-26-6-2,-9 12-6,-36-12-22,-9 8-6,-16-3 1,-19 7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1-14T17:28:04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AC5F31-36DB-4257-9787-65BC4B5A07EF}" emma:medium="tactile" emma:mode="ink">
          <msink:context xmlns:msink="http://schemas.microsoft.com/ink/2010/main" type="writingRegion" rotatedBoundingBox="2375,5555 14953,5307 15179,16771 2601,17019"/>
        </emma:interpretation>
      </emma:emma>
    </inkml:annotationXML>
    <inkml:traceGroup>
      <inkml:annotationXML>
        <emma:emma xmlns:emma="http://www.w3.org/2003/04/emma" version="1.0">
          <emma:interpretation id="{C5709CE2-B053-4875-BF7E-EB1862E9E274}" emma:medium="tactile" emma:mode="ink">
            <msink:context xmlns:msink="http://schemas.microsoft.com/ink/2010/main" type="paragraph" rotatedBoundingBox="2379,5528 10693,5406 10734,8179 2420,8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922577-F884-41F3-9D9C-17E9BDA87808}" emma:medium="tactile" emma:mode="ink">
              <msink:context xmlns:msink="http://schemas.microsoft.com/ink/2010/main" type="line" rotatedBoundingBox="2379,5528 10693,5406 10734,8179 2420,8302"/>
            </emma:interpretation>
          </emma:emma>
        </inkml:annotationXML>
        <inkml:traceGroup>
          <inkml:annotationXML>
            <emma:emma xmlns:emma="http://www.w3.org/2003/04/emma" version="1.0">
              <emma:interpretation id="{AA747881-7677-4153-A4F5-F8B32D3F62C8}" emma:medium="tactile" emma:mode="ink">
                <msink:context xmlns:msink="http://schemas.microsoft.com/ink/2010/main" type="inkWord" rotatedBoundingBox="2379,5528 10693,5406 10734,8179 2420,8302"/>
              </emma:interpretation>
              <emma:one-of disjunction-type="recognition" id="oneOf0">
                <emma:interpretation id="interp0" emma:lang="en-US" emma:confidence="0">
                  <emma:literal>stratagems</emma:literal>
                </emma:interpretation>
                <emma:interpretation id="interp1" emma:lang="en-US" emma:confidence="0">
                  <emma:literal>Imamura</emma:literal>
                </emma:interpretation>
                <emma:interpretation id="interp2" emma:lang="en-US" emma:confidence="0">
                  <emma:literal>Fatima</emma:literal>
                </emma:interpretation>
                <emma:interpretation id="interp3" emma:lang="en-US" emma:confidence="0">
                  <emma:literal>*tartans</emma:literal>
                </emma:interpretation>
                <emma:interpretation id="interp4" emma:lang="en-US" emma:confidence="0">
                  <emma:literal>*triazine</emma:literal>
                </emma:interpretation>
              </emma:one-of>
            </emma:emma>
          </inkml:annotationXML>
          <inkml:trace contextRef="#ctx0" brushRef="#br0">1021 987 90,'-17'9'37,"17"-9"-1,14-27 2,3-8-28,19 5-5,2-12-3,11-4-2,5-2-2,-2-4-3,7 18-10,-22 1-21,-3 8 0,-15 11 0,-19 14-1</inkml:trace>
          <inkml:trace contextRef="#ctx0" brushRef="#br0" timeOffset="-1000">-478 821 47,'0'0'33,"0"0"0,0 0 0,4-16-16,20 18-5,-7-14-4,17 14-2,0-8-2,11 6 0,0-1-2,8 1 1,1-2-2,3 2 0,1-2 0,2-1 0,-1-3 0,2-1-1,-2-2 0,-3 1 0,-5 1-2,-9-2-2,0 10-5,-21-8-23,1 9-2,-9-2-2,-13 0 1</inkml:trace>
          <inkml:trace contextRef="#ctx0" brushRef="#br0" timeOffset="-1703.125">-297 1010 83,'0'0'36,"0"0"-1,19 7-5,-19-7-25,40-16 0,-15 5-3,9 3-1,-1-1-1,1 2 0,-1 0 0,0 3 0,-6 4 1,-2 2-1,-5 5 1,-2 4 0,-5 3 0,-2 7 0,-8 4 0,-3 3 1,-8 3-1,-2 5 0,-5 1-1,-3 0 0,-5 0 0,-2-2 0,-2-2 0,-1-1 0,6-7 0,1-4 0,2-5-1,6-6 1,13-10 0,0 0 0,0 0 1,0 0-1,25-19 1,0 9-1,6-1 1,3 0-1,3 3 1,0 4 0,-3-1 0,-3 5-1,-3 1 1,-5 1-1,-5 0 0,-5-2 1,-13 0-2,13 0 1,-13 0-2,0 0-2,0 0-7,0 0-20,-2-18-5,2 18 1,-11-19-2</inkml:trace>
          <inkml:trace contextRef="#ctx0" brushRef="#br0" timeOffset="-2468.75">20 32 48,'-7'-20'32,"7"20"0,0 0-4,0 0-10,-15-12-4,20 28-5,-5-16-3,-3 37-1,3-11-1,4 13-1,1-2-1,2 9 1,-1-4-2,1 2 1,-2-3-2,1-6 0,1-3-3,-7-32-3,12 39-20,-12-39-10,0 0 1,0 0-2,0 0 2</inkml:trace>
          <inkml:trace contextRef="#ctx0" brushRef="#br0" timeOffset="5109.375">826 2251 78,'0'0'35,"-2"-22"-1,20-4 1,13-7-29,3-12-2,10 1-1,4-3-3,2 1 1,-2 5-1,-8 6 1,-9 9-1,-6 12 0,-6 10 0,-4 11 1,-3 13 0,0 13 0,0 4 0,7 11 0,3 3 1,4 2-2,5 0-2,-2-9-5,10 1-23,-9-9-4,-7-8-2,-6-9-1</inkml:trace>
          <inkml:trace contextRef="#ctx0" brushRef="#br0" timeOffset="4781.25">1153 1939 56,'0'0'34,"0"0"-2,11 19 0,-13 7-12,4 24-13,-11 1-3,4 19-2,-3 6-1,-3 7-1,1-2-2,-3-7-1,5 4-6,-11-22-16,4-12-9,5-14 0,10-30 1</inkml:trace>
          <inkml:trace contextRef="#ctx0" brushRef="#br0" timeOffset="-203.125">1031 256 58,'0'0'34,"0"0"0,0 0 1,0 26-12,4 11-12,-9-4-5,9 20-1,-6 4-2,8 13 0,-6 6-1,8 9 1,-4-1-1,5 1-1,-2-4 0,2-4 0,-1-8-1,-1-9-1,3-11-2,-7-20-6,12-3-23,-15-26-5,0 0 0,7-18 0</inkml:trace>
          <inkml:trace contextRef="#ctx0" brushRef="#br0" timeOffset="218.75">1146 915 99,'-1'24'37,"2"5"2,2-7-2,10 7-31,-4-3 0,9 4-3,3 0-1,7-2-2,1-3-1,1-9-3,11 10-13,-10-24-19,6-6-3,-6-13 2,3-8-1</inkml:trace>
          <inkml:trace contextRef="#ctx0" brushRef="#br0" timeOffset="687.5">1938 412 101,'-25'0'37,"9"18"2,6 12-2,-5 2-30,22 19-3,2 3-2,6 15 0,3 2 0,2 3-1,1-4 0,0-5-1,-1-8 1,-5-10-1,-3-10-1,-5-14 0,-7-23 0,0 0-2,15 0 1,-15-24-1,0-15-1,-6-14 0,2-9 1,-2-12-1,1-3 2,2-4 0,5 1 1,5 6 1,5 14 2,9 18 0,2 16 1,10 22 0,-2 18 0,7 25-1,-3 14 0,1 19 0,-4 9 0,1 7 0,-4 0 0,-1-1-1,-4-10-1,-3-10 0,-2-10-1,-9-24-6,11-3-25,-21-30-6,0 0 0,-11-21-1</inkml:trace>
          <inkml:trace contextRef="#ctx0" brushRef="#br0" timeOffset="859.375">2064 916 102,'0'0'35,"0"0"-1,17 6-7,19-20-48,5-11-14,2-7 2,3-7-4,1-5 2</inkml:trace>
          <inkml:trace contextRef="#ctx0" brushRef="#br0" timeOffset="1281.25">2621 263 90,'-13'-18'36,"13"18"-1,6-30 1,12 12-29,-1-3-4,10 4 0,1-3-2,3 6-1,2 4 0,-1 6 0,-5 4-1,-2 4 1,-6 10 0,-6 3 0,-6 6 0,-7 9 0,-10 5 0,-6 5 0,-5 4 1,-4 3 0,-4-3-1,1-2 1,0-1 0,5-8 0,6-7 0,6-5 0,11-23-1,0 21 1,0-21-1,30-3 1,-2-4-2,1-4 0,8 0-2,-4-6-4,11 15-22,-10-7-9,-3 6 2,-7-1-1</inkml:trace>
          <inkml:trace contextRef="#ctx0" brushRef="#br0" timeOffset="1562.5">3423 679 97,'0'0'37,"0"0"-1,29 1-1,18-10-35,14-6-5,20 11-14,-3-10-16,-1 2 0,-9 1-2,-15 4 2</inkml:trace>
          <inkml:trace contextRef="#ctx0" brushRef="#br0" timeOffset="1718.75">3638 865 77,'0'23'32,"0"-23"-1,34 28-9,-6-22-48,9-20-3,9 1-3,-5-13 0</inkml:trace>
          <inkml:trace contextRef="#ctx0" brushRef="#br0" timeOffset="2203.125">4830-132 91,'-21'-11'37,"4"2"-1,17 9 1,-15 2-30,28 19-1,1 8-3,8 13-2,3 12 0,3 8 0,0 7-1,-2 1 0,-1 3-2,-8-13-3,5 8-15,-15-24-18,-1-12 2,-7-14-2,1-18 0</inkml:trace>
          <inkml:trace contextRef="#ctx0" brushRef="#br0" timeOffset="2406.25">4629 599 89,'-16'14'36,"16"-14"-1,15 6 2,12-17-33,14 0-4,10 3-3,1-12-11,10 11-21,-6 1 0,-9 2-1,-13 3 0</inkml:trace>
          <inkml:trace contextRef="#ctx0" brushRef="#br0" timeOffset="2781.25">4877 865 69,'-6'23'35,"5"-5"0,1-18 1,13 28-22,0-33-7,14 3-2,-2-5-3,8-4 0,-1 1-1,2-1-1,-6 6 0,-4 3 0,-7 6 0,-17-4 0,12 21 0,-18 4 1,-7 1-1,-6 7 1,-5 1 0,1 3 1,-5 0-1,4 4 0,2-1 0,4-3 0,6 0-1,8-7 0,5-4 0,10-6 0,6-10 0,8-10-1,9-5-1,3-16-3,19 7-19,-7-18-13,3-1 1,-4-8-1,0-3 0</inkml:trace>
          <inkml:trace contextRef="#ctx0" brushRef="#br0" timeOffset="3406.25">5602 737 95,'-15'17'38,"6"4"2,-6-1-2,8 20-28,-2-11-6,11 9-2,1 3 0,4 3 0,5 0-2,0-2 1,2-6-1,0-3-1,-1-5 1,-1-10-1,-12-18-1,17 14 0,-17-14 0,14-16 0,-10-2 0,-2-8 0,0-4 1,-4-10-1,-1-5 1,0 0 1,0 2 0,3 3 1,3 6-1,5 8 2,4 10-1,6 18 1,6 12-1,7 12 1,1 10 0,8 6-1,-3 7 1,4 6-2,-1 0 1,-2-4-1,-2-6 0,-8-6-1,-5-7 0,-6-13 0,-4-8-1,-13-11 1,10-16-1,-10-10 0,0-8 0,-1-10 0,4-4 0,3-3 1,2-2 0,9 2 0,3 9 1,7 9 1,2 15 0,7 14 1,-2 12 0,1 11 1,-2 13-1,-4 8-1,-5 2 1,-4 4-1,-2-5-1,-3-4-1,-2-5-2,-4-17-4,15 5-23,-24-20-8,28-14 0,-14-9 0</inkml:trace>
          <inkml:trace contextRef="#ctx0" brushRef="#br0" timeOffset="3718.75">6747 812 95,'0'0'37,"16"20"4,-12-1-3,15 15-29,-4-1-3,12 11-2,4 2-1,7 5-1,3-1 0,5-6-1,0-7-1,0-7 0,-5-11-1,-6-12 0,-7-14 0,-4-11 0,-5-8-1,-10-13 0,-3-7 0,-9-12 0,0-4-1,-9-3 1,3 5-1,-5 0 0,3 9-1,-5-3-4,18 24-16,-5-2-13,3 9 1,3 0-2,7 2 2</inkml:trace>
          <inkml:trace contextRef="#ctx0" brushRef="#br0" timeOffset="4062.5">7383 243 63,'4'-28'36,"8"0"-1,7-4 2,19 11-24,-5-13-2,15 20-3,-6-1-3,5 9-2,-7 8-1,-6 12-1,-15 9-1,-10 7 1,-14 9-1,-8 5 1,-14 7 0,-5 2 0,-5-2 1,3 0 0,-1-9 0,11 1 1,4-12-1,17-4 0,3-27-1,29 23 0,7-22-2,6-9-3,25 6-26,-10-16-10,2 2 1,-14-7-2</inkml:trace>
          <inkml:trace contextRef="#ctx0" brushRef="#br0" timeOffset="7796.875">5774 1912 77,'0'0'39,"-7"-17"-4,7 17 3,0 0-26,3 17-7,-2 10 0,8 11-4,-1 7 1,2 9-2,-1 1 1,0 1-2,-2-1 1,-3-13-3,4 2-7,-14-23-25,6-21-2,0 0 0,-13-7-1</inkml:trace>
          <inkml:trace contextRef="#ctx0" brushRef="#br0" timeOffset="8125">5487 2067 82,'0'0'37,"-15"9"-1,15-9 1,21-28-31,8 5-2,6-9-2,8-1 0,3-6-3,-2 2 2,-5 2-2,-8 0 0,-6 10 0,-8 2 1,-6 7 0,-11 16 0,0 0 1,0 0 0,16 7 1,-6 14 0,6 7 0,8 13-1,3 1 0,8 6-1,5-2 0,0-4-3,7 7-12,-16-15-23,0-8 1,-15-15-1,-16-11 0</inkml:trace>
        </inkml:traceGroup>
      </inkml:traceGroup>
    </inkml:traceGroup>
    <inkml:traceGroup>
      <inkml:annotationXML>
        <emma:emma xmlns:emma="http://www.w3.org/2003/04/emma" version="1.0">
          <emma:interpretation id="{0184025A-1343-431F-B5CC-3F40287F6A82}" emma:medium="tactile" emma:mode="ink">
            <msink:context xmlns:msink="http://schemas.microsoft.com/ink/2010/main" type="paragraph" rotatedBoundingBox="3054,8461 15011,8226 15042,9803 3085,100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167B08-003A-4759-B3EB-FBBF23EBCBFD}" emma:medium="tactile" emma:mode="ink">
              <msink:context xmlns:msink="http://schemas.microsoft.com/ink/2010/main" type="line" rotatedBoundingBox="3054,8461 15011,8226 15042,9803 3085,10038"/>
            </emma:interpretation>
          </emma:emma>
        </inkml:annotationXML>
        <inkml:traceGroup>
          <inkml:annotationXML>
            <emma:emma xmlns:emma="http://www.w3.org/2003/04/emma" version="1.0">
              <emma:interpretation id="{6D8C24CC-CCA7-4889-96B6-CABB879BBC23}" emma:medium="tactile" emma:mode="ink">
                <msink:context xmlns:msink="http://schemas.microsoft.com/ink/2010/main" type="inkWord" rotatedBoundingBox="3058,8674 5784,8621 5796,9226 3070,9280"/>
              </emma:interpretation>
              <emma:one-of disjunction-type="recognition" id="oneOf1">
                <emma:interpretation id="interp5" emma:lang="en-US" emma:confidence="0">
                  <emma:literal>max</emma:literal>
                </emma:interpretation>
                <emma:interpretation id="interp6" emma:lang="en-US" emma:confidence="0">
                  <emma:literal>max x</emma:literal>
                </emma:interpretation>
                <emma:interpretation id="interp7" emma:lang="en-US" emma:confidence="0">
                  <emma:literal>Max x</emma:literal>
                </emma:interpretation>
                <emma:interpretation id="interp8" emma:lang="en-US" emma:confidence="0">
                  <emma:literal>Maxx</emma:literal>
                </emma:interpretation>
                <emma:interpretation id="interp9" emma:lang="en-US" emma:confidence="0">
                  <emma:literal>mat x</emma:literal>
                </emma:interpretation>
              </emma:one-of>
            </emma:emma>
          </inkml:annotationXML>
          <inkml:trace contextRef="#ctx0" brushRef="#br0" timeOffset="5890.625">220 3229 71,'-21'10'37,"13"6"0,10 11 0,1-12-26,9 28-5,0-1-2,5 11-1,-1-2-2,2 0 0,-3-7 0,-2-5-1,-2-7-1,-4-9 0,-7-23 0,0 0-2,0 0 1,0-30-1,-3 0 1,-3-16 0,2-3 0,-1-10 0,1 1 2,2 2 0,2 6 1,2 10 1,2 15-1,-4 25 2,22-1-1,-1 23 0,0 12 0,5 17 1,2 2-2,8 7 0,-1-6 0,0-4 0,-2-6-1,-2-12 0,-5-13 0,-3-14-1,-4-10 0,-7-14-1,-1-10 1,-5-11-1,0-6 0,-3-9 0,5 3 0,-4-1 1,2 3 1,1 10 1,-1 12 0,-6 28 0,21-13 1,-5 26-1,-1 8 1,5 14 0,1 4-1,3 7-1,-1-4 0,2-3 0,2-2-1,-5-9-1,0-2-2,-9-24-8,14 5-20,-8-16-4,0-7-1,-1-3 1</inkml:trace>
          <inkml:trace contextRef="#ctx0" brushRef="#br0" timeOffset="6375">1211 3373 42,'18'-10'34,"-4"-1"3,-14 11-2,15-32-9,-15 32-11,3-21-7,-3 21-3,-7-24-2,-2 6-2,-6 4-1,-4 5 0,0 6 0,-6 3 0,-2 7-1,1 7 1,-1 7 0,3 12 0,7 1 1,9 5 0,7-1 0,10 1 0,8-4 0,10-1 0,4-9-1,7-6 1,1-12-1,-1-5 0,-3-9 0,-5-9 0,-5-5-1,-7-6 0,-8-4 0,-5-3 0,-8 2 0,-6 2 0,0 4 0,-3 7 0,-1 3 1,13 16 1,-21-4-1,21 4 1,-4 25 1,11-1-1,2 3 1,4 6 0,6 3 0,6-1 0,6-2-1,5-3 0,2-5-1,1-9-1,2-4-2,-4-19-5,9 9-12,-18-21-18,0-4 0,-9-11 0,-3-3 0</inkml:trace>
          <inkml:trace contextRef="#ctx0" brushRef="#br0" timeOffset="6578.125">1686 3252 49,'-13'-11'37,"13"11"-2,-19-3 1,19 25-13,0-22-9,11 36-5,1-15-4,12 9-1,4 0-2,9 3 1,3-3-2,4 0-1,0-3-1,-3-11-1,4 5-6,-17-25-16,7 4-15,-10-12 2,-3-6-2,-7-6 2</inkml:trace>
          <inkml:trace contextRef="#ctx0" brushRef="#br0" timeOffset="6781.25">1974 3197 54,'-36'14'37,"1"9"-3,0 3 2,1 19-11,-2-14-20,16 15 0,-4-7-2,9-4-3,6 4-2,-1-18-6,16 5-22,-6-26-5,0 0 0,18 6-2</inkml:trace>
          <inkml:trace contextRef="#ctx0" brushRef="#br0" timeOffset="7125">2418 3028 85,'-18'7'36,"21"9"2,6 7 1,19 17-30,-4-6-2,15 15-3,3-3 1,5 5-4,2-2 1,2-3-1,-2-7-2,-6-9-1,-2-4-3,-14-24-8,7 3-25,-17-13 0,-1-7-1,-13-11 0</inkml:trace>
          <inkml:trace contextRef="#ctx0" brushRef="#br0" timeOffset="7296.875">2837 3042 62,'-21'-2'36,"-1"9"1,-4 18 0,2 19-16,-10-3-12,13 15-5,-7 0-1,6 2-3,3 2-2,-3-17-21,12-8-14,5-16 1,5-19-3,12-19 2</inkml:trace>
        </inkml:traceGroup>
        <inkml:traceGroup>
          <inkml:annotationXML>
            <emma:emma xmlns:emma="http://www.w3.org/2003/04/emma" version="1.0">
              <emma:interpretation id="{024B15D2-1CA4-4D0F-B2D2-4A7F004BD9EB}" emma:medium="tactile" emma:mode="ink">
                <msink:context xmlns:msink="http://schemas.microsoft.com/ink/2010/main" type="inkWord" rotatedBoundingBox="8629,8351 15011,8226 15042,9803 8660,9928"/>
              </emma:interpretation>
              <emma:one-of disjunction-type="recognition" id="oneOf2">
                <emma:interpretation id="interp10" emma:lang="en-US" emma:confidence="1">
                  <emma:literal>equilibrium</emma:literal>
                </emma:interpretation>
                <emma:interpretation id="interp11" emma:lang="en-US" emma:confidence="0">
                  <emma:literal>equilibrium in</emma:literal>
                </emma:interpretation>
                <emma:interpretation id="interp12" emma:lang="en-US" emma:confidence="0">
                  <emma:literal>equilibrist in</emma:literal>
                </emma:interpretation>
                <emma:interpretation id="interp13" emma:lang="en-US" emma:confidence="0">
                  <emma:literal>Equilibrium in</emma:literal>
                </emma:interpretation>
                <emma:interpretation id="interp14" emma:lang="en-US" emma:confidence="0">
                  <emma:literal>equilibrant in</emma:literal>
                </emma:interpretation>
              </emma:one-of>
            </emma:emma>
          </inkml:annotationXML>
          <inkml:trace contextRef="#ctx0" brushRef="#br0" timeOffset="8703.125">5850 3310 74,'0'0'38,"0"19"-2,0-19 2,22 7-23,-5-21-9,13 0-1,1-11-2,6-3 0,0-4-4,-2-3 2,-4-2-3,-7 0 2,-8-2-2,-9 9 1,-10 2-2,-10 7 2,-9 7 0,-9 7 0,-6 10 1,-4 12 0,-4 9 1,3 15 0,-1 7 1,8 10-1,6 8 1,10 1-1,12 0 1,11-3-2,14-6 0,9-15-3,15-2-3,0-31-7,24 5-12,-5-24-13,5-7 2,-4-10-2,3-5 2</inkml:trace>
          <inkml:trace contextRef="#ctx0" brushRef="#br0" timeOffset="9250">6477 3276 57,'13'-24'34,"-4"3"1,-9 21-5,-8-29-12,8 29-5,-28-1-5,11 13-3,-17-7-2,3 15 0,-8 1-2,1 7 0,0-3 0,7 6 0,3-1-1,11 2 1,12 0-1,10-2 0,13-2 0,10-7 0,6-2 0,6-4 0,3-8 0,-2-6 0,-3-2-1,-5-5 1,-10 1 0,-5 1 0,-18 4 0,0 0 0,0 0 0,-10 25 1,-11 0 0,0 10 0,-5 9 0,2 13 1,1 4-1,2 10 2,6-1-2,8 8 1,7-4 0,9-4 0,11-13-1,10-10 0,11-13 0,11-15 0,7-17-2,3-21 1,3-10-2,-3-13 0,-6-6 0,-12-10-1,-14-3 0,-17-5-1,-12 8 2,-20 2-1,-10 10 2,-14 5-1,-6 11 1,-1 8-1,6 15-2,0-6-4,21 20-10,1-10-18,22 3 1,14-21-1,11-2 1</inkml:trace>
          <inkml:trace contextRef="#ctx0" brushRef="#br0" timeOffset="9671.8748">6925 3306 78,'0'0'37,"-23"-5"0,14 21 0,9-16-23,-9 42-7,6-7-3,10 15-1,2-3-1,9 4-1,5-1 0,7-4 0,5-6-1,5-12 0,7-12 0,1-14-1,3-7 0,-4-16-1,1-4 0,-10-10-1,-3-2 0,-12-11 0,-6 8 0,-11-5 0,-6 7 2,-6 4 0,-4 6 1,0 10 2,-7 8 0,17 10 1,-23 19 1,17 9-1,1 6 0,11 12 1,0-2-2,9 5 0,4-3-1,8-6 0,2-6-1,4-15-2,5-6-2,-5-29-7,14 12-19,-10-26-9,-2-5 1,-7-14 0</inkml:trace>
          <inkml:trace contextRef="#ctx0" brushRef="#br0" timeOffset="9828.125">7713 3290 67,'0'0'37,"-21"37"-2,12-5 1,9 19-20,-5-14-9,12 7-3,2-5-6,0-16-5,17 7-21,-7-21-7,-1-14 0,-2-13-2</inkml:trace>
          <inkml:trace contextRef="#ctx0" brushRef="#br0" timeOffset="10234.3748">7754 2721 50,'0'0'35,"17"-12"0,-17 12 1,2 17-15,13 28-7,-12-3-6,15 25-1,-2 7 0,11 12-3,-1 1 0,11 4-1,1-6-1,4-4-1,-1-14 0,-3-14-2,-1-16-2,-10-25-4,8 6-13,-18-32-19,0-11 1,-6-17-1,0-13 1</inkml:trace>
          <inkml:trace contextRef="#ctx0" brushRef="#br0" timeOffset="10375">8300 3077 83,'6'23'38,"1"9"-1,-1 8 2,14 15-30,-12-6-2,10 8-4,-2-8-2,4-5-3,5-7-5,-25-37-14,31 16-17,-14-27 1,-2-11-1,-6-14 1</inkml:trace>
          <inkml:trace contextRef="#ctx0" brushRef="#br0" timeOffset="10500">8342 2961 25,'-21'-21'19,"21"21"-14,0 0-5,3-28-19,22 29-2</inkml:trace>
          <inkml:trace contextRef="#ctx0" brushRef="#br0" timeOffset="10937.5">8482 2806 58,'7'-16'36,"-7"16"-1,9-18-6,-9 18-9,0 0-5,0 0-5,15 39-2,-11-4-2,12 16-2,1 9 1,5 13-3,1-1 2,7 4-3,-2-6 1,0-3-2,-2-10 1,-2-12-1,-3-15-1,-4-12 1,0-15-1,-17-3-1,23-31 1,-12-6-1,0-9 0,0-12 0,5 0-1,-3-1 2,6 7-1,2 4 1,4 13 0,5 10 2,2 20-2,3 12 2,-1 14 0,2 16 0,-4 5 0,-4 9 0,-6 0 0,-7 4-1,-12-4 1,-9-5-1,-10-7 0,-11-15 0,-8-8 1,-5-12-1,-1-9-1,-3-11-1,4-4-1,-2-18-6,28 11-22,-4-13-8,15-1 1,6-3 0</inkml:trace>
          <inkml:trace contextRef="#ctx0" brushRef="#br0" timeOffset="11296.8748">9308 2986 94,'15'10'38,"-15"-10"1,6 34-1,-14-13-29,13 19-3,-5-1-2,5 7-3,6 0 1,5 1-2,5-3 1,2-3-2,4-6 1,-1-14-1,2-10-1,-4-9 1,-2-11 0,-7-9-1,-5-5 1,-5-10 0,-5-8 0,-8-5 1,-2 1-1,-3-3 2,-1 4-2,3 3 2,2 4-2,6 6 2,7 10-1,8 3-1,7 6 0,6-3-2,15 17-5,-12-16-20,14 14-9,0-2-1,3 2 0,-6-1 1</inkml:trace>
          <inkml:trace contextRef="#ctx0" brushRef="#br0" timeOffset="11593.75">9845 2933 46,'0'0'5,"0"0"-5,0 0 0,26-6-25</inkml:trace>
          <inkml:trace contextRef="#ctx0" brushRef="#br0" timeOffset="11468.75">9928 2945 79,'11'28'37,"-9"-1"1,-10 6 0,14 18-24,-16-8-5,12 13-5,-2-1-1,7-1-2,5-1-1,1-11-5,14 2-17,-10-26-17,4-9 1,-5-16-1,2-9 0</inkml:trace>
          <inkml:trace contextRef="#ctx0" brushRef="#br0" timeOffset="11906.25">10155 2936 67,'0'0'38,"13"13"-2,-13-13 3,0 0-20,-4 44-10,-7-13-1,13 17-5,-2 1 1,7 11-3,5 0 1,12 2-1,8-4 0,8-5 0,10-18-1,6-12 0,6-12-1,3-17 0,1-8-1,-7-14 0,-8-7 1,-13-16-2,-10-1 1,-18 0 1,-11 1-1,-17 1 2,-7 6-3,-9 4 2,3 11-5,-9-1-2,20 27-9,-10-11-12,30 14-7,0 0-1,0 0 2</inkml:trace>
          <inkml:trace contextRef="#ctx0" brushRef="#br0" timeOffset="12484.3748">10794 3017 50,'44'9'38,"-9"-2"-1,-2 5 1,-17-10-12,11 26-9,-26-12-6,12 18-5,-10-2-2,6 8-3,0 1 1,1 3-1,2 0-1,3-4 0,1-8-1,2-9-1,1-7 1,-1-11-1,1-7 1,-1-10-1,-2-6 1,-3-8 0,-3-4 0,-1-12 1,-6-2 0,-4-6 1,-1-1-1,-1 2 1,2 3-1,4 7 2,3 7-2,7 18 1,9 13 0,6 15-2,6 14 2,4 12-1,1 8 1,1 7-2,-4-1 2,-3 1-2,-4-6 2,-4-3-1,-4-14-1,-2-13 1,-1-8-2,-2-17 1,2-6-1,-2-13-1,5-6 0,-3-19 2,5-4-2,-1-8 3,8 6-2,-2 1 4,4 9-2,2 13 4,0 10-2,3 23 0,0 14 1,1 21 0,-5 7 0,1 10-2,-8 0 0,-1 1-2,-4 0-2,-11-21-14,7 3-24,-17-35 1,8 20 0,-8-20-1</inkml:trace>
        </inkml:traceGroup>
      </inkml:traceGroup>
    </inkml:traceGroup>
    <inkml:traceGroup>
      <inkml:annotationXML>
        <emma:emma xmlns:emma="http://www.w3.org/2003/04/emma" version="1.0">
          <emma:interpretation id="{0862FA0F-B66B-401C-8997-CBC42560812C}" emma:medium="tactile" emma:mode="ink">
            <msink:context xmlns:msink="http://schemas.microsoft.com/ink/2010/main" type="paragraph" rotatedBoundingBox="3636,10280 9055,10150 9083,11295 3664,11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9F7F1C-D6E9-4DCE-889B-C692125918FB}" emma:medium="tactile" emma:mode="ink">
              <msink:context xmlns:msink="http://schemas.microsoft.com/ink/2010/main" type="line" rotatedBoundingBox="3636,10280 9055,10150 9083,11295 3664,11425"/>
            </emma:interpretation>
          </emma:emma>
        </inkml:annotationXML>
        <inkml:traceGroup>
          <inkml:annotationXML>
            <emma:emma xmlns:emma="http://www.w3.org/2003/04/emma" version="1.0">
              <emma:interpretation id="{FCFC51B7-822B-4614-87A2-AFA3573E4965}" emma:medium="tactile" emma:mode="ink">
                <msink:context xmlns:msink="http://schemas.microsoft.com/ink/2010/main" type="inkWord" rotatedBoundingBox="3636,10280 6318,10215 6344,11282 3662,11346"/>
              </emma:interpretation>
              <emma:one-of disjunction-type="recognition" id="oneOf3">
                <emma:interpretation id="interp15" emma:lang="en-US" emma:confidence="0">
                  <emma:literal>KA2-</emma:literal>
                </emma:interpretation>
                <emma:interpretation id="interp16" emma:lang="en-US" emma:confidence="0">
                  <emma:literal>Kat</emma:literal>
                </emma:interpretation>
                <emma:interpretation id="interp17" emma:lang="en-US" emma:confidence="0">
                  <emma:literal>KASI</emma:literal>
                </emma:interpretation>
                <emma:interpretation id="interp18" emma:lang="en-US" emma:confidence="0">
                  <emma:literal>KAZOO</emma:literal>
                </emma:interpretation>
                <emma:interpretation id="interp19" emma:lang="en-US" emma:confidence="0">
                  <emma:literal>KAZUE</emma:literal>
                </emma:interpretation>
              </emma:one-of>
            </emma:emma>
          </inkml:annotationXML>
          <inkml:trace contextRef="#ctx0" brushRef="#br0" timeOffset="15562.5">848 5516 66,'0'0'37,"-4"-19"-1,11 0 1,-1-20-21,25 11-7,-6-18-4,16 0-2,2-7 0,6 0-2,-1 0-1,-3 9-1,-1 13-3,-19-6-6,5 35-10,-30 2-17,0 0 1,-6 17-1,-14 10 1</inkml:trace>
          <inkml:trace contextRef="#ctx0" brushRef="#br0" timeOffset="15234.3749">785 5007 42,'0'0'33,"0"0"2,0 0-1,-11 19-13,23 17-6,-10-10-6,11 20-3,-4 3-2,7 15 0,-6-4-1,15 63 1,-14-65-3,-5-7 0,-1-5-1,-2-14 0,0-7-2,-1-4-2,-2-21-3,1 17-8,-1-17-19,-9-19-3,6 1 0,2-3 0</inkml:trace>
          <inkml:trace contextRef="#ctx0" brushRef="#br0" timeOffset="15812.5">895 5323 46,'0'0'33,"0"0"4,0 0-3,21 8-12,-21-8-8,41 30-4,-17-7-3,11 18-2,-1-2-2,6 8 0,0-1-1,1 3-2,-4-10 0,-5-7-2,4 3-6,-21-23-22,10-5-9,-9-12 2,-1-13-2</inkml:trace>
          <inkml:trace contextRef="#ctx0" brushRef="#br0" timeOffset="16328.125">1677 5037 82,'-13'-12'37,"13"12"0,-3 16 2,0-1-30,16 26-2,-4 5-3,6 14-1,-2 5 0,3 7-1,-2 0 0,0-3-1,-3-5 0,-2-12 0,-2-11-1,-1-13 0,-2-10-1,-4-18 0,0 0-1,3-23 0,-1-4 0,-4-15 0,2-7 0,-3-15 1,3-4-1,-3-6 1,3 0 0,2 1 2,-1 8-1,4 10 0,5 18 1,6 18 0,3 17 1,8 16-1,3 16 0,3 14 1,6 13-1,2 8 0,-1 2 0,-2 2 0,-2-4 0,-4-3 0,-5-9-1,-7-11-1,-6-9-3,-14-33-16,0 0-19,-18 4 1,-1-24 1,-9-13-3</inkml:trace>
          <inkml:trace contextRef="#ctx0" brushRef="#br0" timeOffset="16484.375">1825 5455 80,'0'0'37,"16"19"-3,2-28 1,13-7-37,-2-3-32,8-11 2,3-2-4,1-8 1</inkml:trace>
          <inkml:trace contextRef="#ctx0" brushRef="#br0" timeOffset="16921.875">2350 4884 74,'-13'-7'37,"13"7"-1,-9-34 0,19-3-23,14 14-7,1-9-2,10 4-3,4 0 0,3 2 0,-2 5-1,-4 8 0,-5 11 0,-8 11 0,-7 9 0,-7 8 1,-9 10-1,-4 4 0,-8 4 0,-3 0 1,-4-5-1,0-2 0,0-5 0,3-8 1,1-4-1,15-20 0,-18 19 0,18-19 1,0 0-1,0 0 1,22 7-1,-4-7 1,1-3-1,5-1 1,1 2-1,1 1-1,-1 1 0,-4-6-6,7 15-20,-13-9-10,-15 0 0,18 0 0,-18 0 0</inkml:trace>
          <inkml:trace contextRef="#ctx0" brushRef="#br0" timeOffset="17218.75">3191 5164 94,'0'0'37,"-18"12"-1,18-12 2,14 0-33,15 2-1,5-2-4,3-5-5,13 14-16,-9-13-16,-4 2 1,-10-1-3,-8 4 3</inkml:trace>
          <inkml:trace contextRef="#ctx0" brushRef="#br0" timeOffset="17375">3225 5412 98,'-3'23'36,"3"-23"0,24 13-10,-2-15-60,13-9 1,9-5-3,2-8 0</inkml:trace>
        </inkml:traceGroup>
        <inkml:traceGroup>
          <inkml:annotationXML>
            <emma:emma xmlns:emma="http://www.w3.org/2003/04/emma" version="1.0">
              <emma:interpretation id="{02CA06E4-1D6C-4A54-BBE9-A0BB5CE3681D}" emma:medium="tactile" emma:mode="ink">
                <msink:context xmlns:msink="http://schemas.microsoft.com/ink/2010/main" type="inkWord" rotatedBoundingBox="7082,10314 9058,10266 9083,11295 7107,11342"/>
              </emma:interpretation>
              <emma:one-of disjunction-type="recognition" id="oneOf4">
                <emma:interpretation id="interp20" emma:lang="en-US" emma:confidence="0">
                  <emma:literal>mi</emma:literal>
                </emma:interpretation>
                <emma:interpretation id="interp21" emma:lang="en-US" emma:confidence="0">
                  <emma:literal>mo</emma:literal>
                </emma:interpretation>
                <emma:interpretation id="interp22" emma:lang="en-US" emma:confidence="0">
                  <emma:literal>ma</emma:literal>
                </emma:interpretation>
                <emma:interpretation id="interp23" emma:lang="en-US" emma:confidence="0">
                  <emma:literal>mu</emma:literal>
                </emma:interpretation>
                <emma:interpretation id="interp24" emma:lang="en-US" emma:confidence="0">
                  <emma:literal>my</emma:literal>
                </emma:interpretation>
              </emma:one-of>
            </emma:emma>
          </inkml:annotationXML>
          <inkml:trace contextRef="#ctx0" brushRef="#br0" timeOffset="19750">4272 5372 88,'0'0'38,"-25"7"-1,25-7 2,-19 19-29,21 10-3,-2-3-3,6 11-1,-1 0-2,6 7 0,-2-2 0,1 1 0,-1-10-1,3-3 0,-4-11 0,-8-19 0,0 0-1,17 0 1,-11-19-1,-2-11 0,2-3 1,0-10-1,3-3 1,-2-1 0,0-6 0,2 5 0,0 4 0,0 7 1,1 7-1,2 13 1,1 15 0,4 11 0,0 14 1,5 12-1,1 6 1,3 6-1,1 1 0,1-1 0,-2-6 0,4-6 0,-4-8-1,-4-12 0,-2-8-1,-4-10 0,-3-8 0,-4-10-1,1-5 1,-5-10 0,1-8 0,1-5 0,3 0 0,1 1 1,0 6 0,4 8 1,0 11-1,1 16 1,0 20 0,2 13 1,-3 9-1,3 11 0,-2 0 0,0 0-1,2-4-1,-1-10 0,3-11-1,-3-17-4,11-3-3,-13-29-4,18 11-2,-19-29 0,19 7 2,-17-17 5,5 4 4,-5 5 5,-9-4 5,10 23 7,-20-13 0,3 41 1,4-21-1,6 37-3,-10 1-3,9 22-3,0 3 0,9 11-1,4 2-1,7 1 0,5-3-1,8-3 0,2-12-1,3-11 1,0-15-3,1-14 1,-6-10 0,-5-18-1,-9-11 0,-9-10 0,-10-7 0,-9-7 0,-6-2 1,-10 2-1,-2 5 0,-2 4-2,5 11-1,-4-4-3,20 28-13,-5-11-18,10 9 2,1-3-1,9 6 1</inkml:trace>
          <inkml:trace contextRef="#ctx0" brushRef="#br0" timeOffset="20062.5">5808 4741 73,'0'0'37,"8"-16"-1,-8 16 2,19-11-22,-6-6-9,15 10-2,-3-6-2,6 8-1,0 2-1,0 3 0,-4 7-1,-4 7 0,-6 5 0,-10 6 0,-6 7 0,-8 5 1,-6 3 0,-5 6 0,-3-5-1,2 1 2,2-3-1,5-6 0,6-7-1,10-6 1,11-10-1,7-8-1,12-2-4,-6-19-25,18 1-8,-2-8 0,3-4-2</inkml:trace>
        </inkml:traceGroup>
      </inkml:traceGroup>
    </inkml:traceGroup>
    <inkml:traceGroup>
      <inkml:annotationXML>
        <emma:emma xmlns:emma="http://www.w3.org/2003/04/emma" version="1.0">
          <emma:interpretation id="{870B5098-20E3-4AB4-B180-F563D3DEA06B}" emma:medium="tactile" emma:mode="ink">
            <msink:context xmlns:msink="http://schemas.microsoft.com/ink/2010/main" type="paragraph" rotatedBoundingBox="3568,16558 4195,11903 6391,12199 5764,168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104A29-40E6-429F-9E27-BFDC996C7789}" emma:medium="tactile" emma:mode="ink">
              <msink:context xmlns:msink="http://schemas.microsoft.com/ink/2010/main" type="line" rotatedBoundingBox="3568,16558 4195,11903 6391,12199 5764,16854"/>
            </emma:interpretation>
          </emma:emma>
        </inkml:annotationXML>
        <inkml:traceGroup>
          <inkml:annotationXML>
            <emma:emma xmlns:emma="http://www.w3.org/2003/04/emma" version="1.0">
              <emma:interpretation id="{33B392E9-D014-4CD5-9E80-5E7C6DAFC348}" emma:medium="tactile" emma:mode="ink">
                <msink:context xmlns:msink="http://schemas.microsoft.com/ink/2010/main" type="inkWord" rotatedBoundingBox="3842,16595 4083,14806 5238,14961 4997,16750"/>
              </emma:interpretation>
              <emma:one-of disjunction-type="recognition" id="oneOf5">
                <emma:interpretation id="interp25" emma:lang="en-US" emma:confidence="0">
                  <emma:literal>kiss</emma:literal>
                </emma:interpretation>
                <emma:interpretation id="interp26" emma:lang="en-US" emma:confidence="0">
                  <emma:literal>kl's</emma:literal>
                </emma:interpretation>
                <emma:interpretation id="interp27" emma:lang="en-US" emma:confidence="0">
                  <emma:literal>kits</emma:literal>
                </emma:interpretation>
                <emma:interpretation id="interp28" emma:lang="en-US" emma:confidence="0">
                  <emma:literal>kb's</emma:literal>
                </emma:interpretation>
                <emma:interpretation id="interp29" emma:lang="en-US" emma:confidence="0">
                  <emma:literal>kg's</emma:literal>
                </emma:interpretation>
              </emma:one-of>
            </emma:emma>
          </inkml:annotationXML>
          <inkml:trace contextRef="#ctx0" brushRef="#br0" timeOffset="25656.25">1367 9299 61,'0'0'37,"0"0"-1,-16 14 1,16 17-16,-6 1-14,14 16-2,-7 3-2,5 9 0,-2 1-2,4 3 0,-2-8 0,1-5-1,-2-12 0,-1-11 0,0-10-1,-4-18 0,0 0 0,8-19 0,-7-6 0,-2-12 1,1-9-1,-2-12 1,4-9 0,-1 0-1,5-2 2,1 6-1,7 5 1,3 10-1,7 15 1,6 17 0,2 17 0,3 15 0,4 14 0,1 13 0,-1 9 0,1 8 0,-6 2 0,-3 1-1,0-1 0,-6-9 0,-6-5-2,-10-18-3,9 8-17,-18-38-17,0 0 2,-21-1-2,-1-21 2</inkml:trace>
          <inkml:trace contextRef="#ctx0" brushRef="#br0" timeOffset="25843.75">1357 9605 87,'0'16'36,"0"-16"2,34 12-1,3-13-31,7-8-5,11 0-1,7 2-1,-5-11-8,16 13-24,-12 0-3,-6 3-1,-12-2-1</inkml:trace>
          <inkml:trace contextRef="#ctx0" brushRef="#br0" timeOffset="26234.375">1083 10162 79,'0'0'38,"31"18"-1,0-18 2,29 3-30,5-15-4,21 1-1,11-8-1,15 3 0,5-2-2,2 3-1,-5 4-1,-11 4-1,-12 11-2,-26 1-2,-7 21-7,-40-10-19,-8 14-5,-17 2 0,-14 3-1</inkml:trace>
          <inkml:trace contextRef="#ctx0" brushRef="#br0" timeOffset="29250">1372 10525 78,'0'0'38,"0"0"-1,-13 23 2,23 2-28,-12-9-5,13 14-2,1 0-1,10 10-1,6 2-1,6 2 1,1 2-1,3 0-1,-2-2 1,2-2-1,-5-5 1,-4-5-1,-5-5 0,-4-4-1,-3-8 2,-4-6-1,0-5 0,-13-4 0,19-27 0,-7 3 1,0-10-1,-2-5 1,4-10-2,3-6 2,-1-5-2,4-1 2,-3 3-1,1 1 0,-2 8-1,1 7 1,-4 8-1,-6 9-1,-7 25-2,11-22-6,3 23-27,-14-1-2,15-1 0,-15 1-1</inkml:trace>
          <inkml:trace contextRef="#ctx0" brushRef="#br0" timeOffset="26593.75">1344 10613 48,'-8'-17'33,"8"17"1,0 0-1,0-16-19,0 16-8,0 0 0,23 17-3,-23-17-3,14 8-4,1 4-12,-15-12-16,16-7-2,-16 7 0,11-30 0</inkml:trace>
        </inkml:traceGroup>
        <inkml:traceGroup>
          <inkml:annotationXML>
            <emma:emma xmlns:emma="http://www.w3.org/2003/04/emma" version="1.0">
              <emma:interpretation id="{02647F78-6D69-4B4D-AD79-9612A7E72237}" emma:medium="tactile" emma:mode="ink">
                <msink:context xmlns:msink="http://schemas.microsoft.com/ink/2010/main" type="inkWord" rotatedBoundingBox="3912,13999 4195,11903 6391,12199 6109,14294"/>
              </emma:interpretation>
              <emma:one-of disjunction-type="recognition" id="oneOf6">
                <emma:interpretation id="interp30" emma:lang="en-US" emma:confidence="0">
                  <emma:literal>calks's</emma:literal>
                </emma:interpretation>
                <emma:interpretation id="interp31" emma:lang="en-US" emma:confidence="0">
                  <emma:literal>Sas.</emma:literal>
                </emma:interpretation>
                <emma:interpretation id="interp32" emma:lang="en-US" emma:confidence="0">
                  <emma:literal>Sts,</emma:literal>
                </emma:interpretation>
                <emma:interpretation id="interp33" emma:lang="en-US" emma:confidence="0">
                  <emma:literal>cats's</emma:literal>
                </emma:interpretation>
                <emma:interpretation id="interp34" emma:lang="en-US" emma:confidence="0">
                  <emma:literal>calks's.</emma:literal>
                </emma:interpretation>
              </emma:one-of>
            </emma:emma>
          </inkml:annotationXML>
          <inkml:trace contextRef="#ctx0" brushRef="#br0" timeOffset="21937.5">1143 7645 81,'46'13'37,"14"-20"-1,23-6 1,17-15-33,24 9 1,2-11-3,5 9 1,-7 5-7,-19-7-5,-9 19-21,-32 3-5,-25 9 0,-21 5-3</inkml:trace>
          <inkml:trace contextRef="#ctx0" brushRef="#br0" timeOffset="22328.125">1676 8042 94,'-8'23'37,"4"-2"-1,7 9 1,4 5-35,9 8-1,2 6-1,6 2 1,1 0-1,0-3 0,0-3 0,-4-9-1,-1-13 1,-2-13-1,-2-12 0,-2-13 0,-3-12 0,-2-13-1,2-6 0,-4-7 0,0-2 1,-2-3-1,2 7-1,-5 2 0,3 12-2,-7 0-5,2 37-13,10-29-11,-10 29 0,4-15 0,-4 15 1</inkml:trace>
          <inkml:trace contextRef="#ctx0" brushRef="#br0" timeOffset="22671.875">2188 7762 70,'-17'9'35,"17"-9"-3,0 0 3,24-13-30,3 3-4,2-4-1,8 5-2,-5-2 0,2 11 0,-13 2-2,-5 10 2,-13 4 1,-7 7 1,-5 9 1,-9-4 1,1 9 1,-6-7 0,7 2-1,0-8 0,9-1 0,4-7 0,3-16-1,13 21 0,3-19-2,8-2-1,-2-14-8,15 2-19,0-3-4,-2-7-1,8-1 1</inkml:trace>
          <inkml:trace contextRef="#ctx0" brushRef="#br0" timeOffset="22984.375">3132 7540 79,'-16'5'36,"16"-5"-1,0 0 1,14-4-26,14-4-11,8-10-8,16 6-25,2 1 0,-1-1-2,-3 3 1</inkml:trace>
          <inkml:trace contextRef="#ctx0" brushRef="#br0" timeOffset="23125">3167 7749 87,'-23'23'33,"20"-5"-3,3-18-26,31-21-37,15 1 1,8-11-3</inkml:trace>
          <inkml:trace contextRef="#ctx0" brushRef="#br0" timeOffset="21093.75">1487 6671 74,'0'0'38,"-6"-18"-2,6 18 2,13 28-26,-10-3-6,12 21-2,-3 8-1,3 10-1,-4 5 0,3 5 0,-8-2-2,-2-3 2,-1-13-2,-3-8 0,-2-17-1,-1-15 0,3-16-1,0 0-1,-2-42 0,-3-2-1,5-11 1,-4-13 0,-1-5 1,1-3 0,1 2 2,3 9 0,3 5 1,6 14 1,2 17 1,10 18 0,3 16-1,7 18 1,1 12-1,4 17 0,3 2-1,1 10 1,0-3-2,-3-1 0,-2-3-2,-8-20-5,5 1-24,-14-22-6,-18-16 0,0 0-2</inkml:trace>
          <inkml:trace contextRef="#ctx0" brushRef="#br0" timeOffset="21265.625">1599 6967 86,'-7'19'35,"7"-19"1,13 21-1,5-21-32,14-5-9,1-18-15,14-1-13,7-6 0,-1-9-3,2-2 3</inkml:trace>
          <inkml:trace contextRef="#ctx0" brushRef="#br0" timeOffset="21625">2217 6482 89,'0'0'35,"-19"-12"1,19 12 0,0 0-30,0 0-3,18-16-2,-5 11-1,5 1 0,1-1 0,0 1 0,2 3 0,-4 1 0,-3 3 0,-14-3 0,16 25 1,-18-4-1,-6 7 0,-7 7 0,-10 4 0,-5 5 0,-5 4 0,-1-1 0,1-3 0,6-3 1,6-8-1,10-6 1,13-11 0,15-11 0,13-8-1,12-12 0,10-2-3,0-10-3,15 13-17,-12-9-14,-4 9 1,-12 4-1,-14 6 1</inkml:trace>
        </inkml:traceGroup>
      </inkml:traceGroup>
    </inkml:traceGroup>
    <inkml:traceGroup>
      <inkml:annotationXML>
        <emma:emma xmlns:emma="http://www.w3.org/2003/04/emma" version="1.0">
          <emma:interpretation id="{B218F737-5AF1-4665-B533-04BCE67BB61E}" emma:medium="tactile" emma:mode="ink">
            <msink:context xmlns:msink="http://schemas.microsoft.com/ink/2010/main" type="paragraph" rotatedBoundingBox="5340,16626 5972,12022 8689,12395 8057,1699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1F1B7AE-49A3-4054-8CD8-CC6263A978C2}" emma:medium="tactile" emma:mode="ink">
              <msink:context xmlns:msink="http://schemas.microsoft.com/ink/2010/main" type="line" rotatedBoundingBox="5340,16626 5972,12022 8689,12395 8057,16999"/>
            </emma:interpretation>
          </emma:emma>
        </inkml:annotationXML>
        <inkml:traceGroup>
          <inkml:annotationXML>
            <emma:emma xmlns:emma="http://www.w3.org/2003/04/emma" version="1.0">
              <emma:interpretation id="{A43DED69-F3E9-4EE6-B02C-978022A0257D}" emma:medium="tactile" emma:mode="ink">
                <msink:context xmlns:msink="http://schemas.microsoft.com/ink/2010/main" type="inkWord" rotatedBoundingBox="5340,16626 5667,14250 8383,14623 8057,16999"/>
              </emma:interpretation>
              <emma:one-of disjunction-type="recognition" id="oneOf7">
                <emma:interpretation id="interp35" emma:lang="en-US" emma:confidence="0">
                  <emma:literal>its</emma:literal>
                </emma:interpretation>
                <emma:interpretation id="interp36" emma:lang="en-US" emma:confidence="0">
                  <emma:literal>ay's</emma:literal>
                </emma:interpretation>
                <emma:interpretation id="interp37" emma:lang="en-US" emma:confidence="0">
                  <emma:literal>if";</emma:literal>
                </emma:interpretation>
                <emma:interpretation id="interp38" emma:lang="en-US" emma:confidence="0">
                  <emma:literal>ay";</emma:literal>
                </emma:interpretation>
                <emma:interpretation id="interp39" emma:lang="en-US" emma:confidence="0">
                  <emma:literal>if's</emma:literal>
                </emma:interpretation>
              </emma:one-of>
            </emma:emma>
          </inkml:annotationXML>
          <inkml:trace contextRef="#ctx0" brushRef="#br0" timeOffset="32656.25">4644 11089 76,'3'21'40,"9"4"-2,4-7 1,12 3-26,3-4-11,12 5-1,4-1-1,5-2-1,2 6-3,-11-22-14,4 15-21,-10-13 1,-6-5-2,-13-10 1</inkml:trace>
          <inkml:trace contextRef="#ctx0" brushRef="#br0" timeOffset="32234.375">4410 10814 77,'0'0'37,"0"0"-1,0 0 3,1 30-32,14 2-4,0 3 0,5 13-2,1 1 0,4 4-1,0 2 1,0-4-3,-3-4 0,-5-10-2,3 6-8,-20-43-17,12 26-8,-12-26-1,0 0 1</inkml:trace>
          <inkml:trace contextRef="#ctx0" brushRef="#br0" timeOffset="32453.125">4557 11123 77,'0'0'39,"15"-9"-1,3-18 0,16-3-31,2-10-6,10-2 2,4-1-4,-1-1 0,4 18-7,-17-15-13,-1 24-16,-16 4 0,-19 13 0,0 0 0</inkml:trace>
          <inkml:trace contextRef="#ctx0" brushRef="#br0" timeOffset="29984.375">2616 10368 77,'-5'25'35,"5"-25"-1,13 25 1,4-22-35,6-8-3,17 8-11,0-8-19,4-2 0,5-3-2,-2-6 1</inkml:trace>
          <inkml:trace contextRef="#ctx0" brushRef="#br0" timeOffset="29796.875">2602 10067 85,'-3'16'37,"3"-16"-2,15 9 3,3-6-36,7-1-1,4 0-2,10 3-2,-2-7-4,11 18-18,-11-9-10,-6 2-1,-7-2-1,-9-2 1</inkml:trace>
          <inkml:trace contextRef="#ctx0" brushRef="#br0" timeOffset="31843.75">4240 10520 64,'0'0'36,"27"3"-1,3-10 1,7-12-29,24 5-1,4-13-2,13 6-1,0-2-2,0 4-3,-1 14-5,-19-15-14,-4 19-15,-14 6 1,-18 2-2,-22-7 2</inkml:trace>
          <inkml:trace contextRef="#ctx0" brushRef="#br0" timeOffset="31515.625">4063 9882 33,'-9'-27'33,"2"5"3,2 0-1,5 22-16,-1-24-4,1 24-3,0 0-4,23 37-4,-15-9 0,5 12-3,-3 3 1,7 6-2,-4 0 1,2-1-1,-1-7 1,-2-10-1,1-11 0,-13-20 0,24-2-1,-12-16 0,-3-10 1,-3-12-1,1-8 0,-3-7 2,-1-1-2,2 0 2,-4 3-1,1 5 1,4 9-1,4 11 1,0 12 0,8 13-1,3 12 1,4 12 0,3 10-1,3 10 0,0 7 1,3 1-1,-2 2 0,-2-2-1,-2-6 1,-5-6-1,-4-13 1,-1-10 0,-3-10-1,-15-4 0,19-23-1,-14-3 1,0-8-1,-2-10 1,5 0-1,-1-4 1,8 4-1,-2 2 2,3 5 0,1 7 1,0 12 0,1 13 0,-2 5 0,2 14 1,-6 7-1,4 13 1,-3 6-1,4 6-1,-3 0 1,4-2-3,1-2-1,-7-12-6,12 4-22,-13-16-6,-11-18 1,0 0-2</inkml:trace>
          <inkml:trace contextRef="#ctx0" brushRef="#br0" timeOffset="30765.625">3443 10515 77,'-6'30'37,"3"-8"0,5 10 1,-2-2-31,10 14-3,2-1-1,10 8-1,2-6 1,7 3-2,0-6 1,4 1-2,-1-8 1,-2-5-1,-3-7 1,-4-7-1,-5-6 0,-4-10 0,-16 0 1,21-23 0,-15 0-1,-3-7 1,-2-8-2,-1-10 2,-1-10-2,-3-7 2,-7-9-1,-2-13-1,-5-6 1,-7-4 0,-4-3 0,-7 1 0,-7 2 0,-5 5 0,-4 11 1,1 9-1,-1 7 1,2 7-1,4 6 1,8 7-1,11 4 0,12 4 0,15 2 0,15 0 0,19 1 0,18 1 0,16 3 0,16-2 1,14 0-1,15 2 1,11 0 0,11 2-1,7 0 1,5 0 0,4-4 0,-2 4-1,1 0 1,-4 1-1,-7 4 1,-13 2-2,-16 3 1,-17 6-1,-15 7 0,-17 1-1,-21 11-2,-24-1-3,-9 29-12,-33-10-17,-10 15-2,-18-1-1,-11 10 1</inkml:trace>
        </inkml:traceGroup>
        <inkml:traceGroup>
          <inkml:annotationXML>
            <emma:emma xmlns:emma="http://www.w3.org/2003/04/emma" version="1.0">
              <emma:interpretation id="{223828E8-F271-4EB5-9222-5A23531EE864}" emma:medium="tactile" emma:mode="ink">
                <msink:context xmlns:msink="http://schemas.microsoft.com/ink/2010/main" type="inkWord" rotatedBoundingBox="6691,13927 6935,12154 8270,12338 8027,14110"/>
              </emma:interpretation>
              <emma:one-of disjunction-type="recognition" id="oneOf8">
                <emma:interpretation id="interp40" emma:lang="en-US" emma:confidence="0">
                  <emma:literal>Inks</emma:literal>
                </emma:interpretation>
                <emma:interpretation id="interp41" emma:lang="en-US" emma:confidence="0">
                  <emma:literal>irks</emma:literal>
                </emma:interpretation>
                <emma:interpretation id="interp42" emma:lang="en-US" emma:confidence="0">
                  <emma:literal>inks</emma:literal>
                </emma:interpretation>
                <emma:interpretation id="interp43" emma:lang="en-US" emma:confidence="0">
                  <emma:literal>ins</emma:literal>
                </emma:interpretation>
                <emma:interpretation id="interp44" emma:lang="en-US" emma:confidence="0">
                  <emma:literal>Gils</emma:literal>
                </emma:interpretation>
              </emma:one-of>
            </emma:emma>
          </inkml:annotationXML>
          <inkml:trace contextRef="#ctx0" brushRef="#br0" timeOffset="23906.25">4073 6736 104,'-15'18'38,"-2"1"2,8 9-2,3 2-36,10 11 0,4-1-1,7 1-1,2-4 0,4-7 0,1-4-2,-3-10 1,-1-7 0,-5-11-1,-13 2 1,19-30-1,-13 5 1,-6-8 1,0-4-1,0-5 1,2-6 1,2 4-1,2 3 2,6 8-1,3 5 0,7 12 1,6 7 0,6 14 0,1 8 0,4 10 1,-1 7-2,-3 7 1,-2 3-1,-4 6 0,-4-4-1,-4-5 0,-3-3 0,-5-10 0,0-6-1,-13-18 0,22 0 0,-13-18 0,2-4-1,-6-12 0,4-6 1,-3-8-1,6-1 1,0 1 1,3 7-1,1 6 2,0 7 0,5 14 0,1 10 1,3 15 0,-4 8-1,2 13 1,-2 5-1,2 7 0,1-2-2,-3 1-1,4-3-4,-16-15-23,8 1-10,-17-26 0,15 16-2,-15-16 2</inkml:trace>
          <inkml:trace contextRef="#ctx0" brushRef="#br0" timeOffset="24859.375">4805 8282 89,'10'31'38,"8"-11"0,15-4 1,5-15-28,8-2-13,13 13-17,-6-14-18,-5 4 0,-9-6-2,-11 3 1</inkml:trace>
          <inkml:trace contextRef="#ctx0" brushRef="#br0" timeOffset="24468.75">4511 7816 93,'0'0'38,"-7"32"1,14-5-1,-1 4-33,13 15-1,-1 5-1,6 11-1,-2 1-1,2 3 0,-5-3-1,-2-5 0,-3-9-1,-5-12-2,7-1-8,-16-36-26,13 10-2,-6-27 1,2-12-1</inkml:trace>
          <inkml:trace contextRef="#ctx0" brushRef="#br0" timeOffset="24671.875">4711 8153 94,'0'0'37,"0"0"0,0-19 1,28-3-34,9-13-1,11-5-3,11-3-2,0-13-7,15 14-25,-21-4-2,-4 11-2,-14 5 1</inkml:trace>
          <inkml:trace contextRef="#ctx0" brushRef="#br0" timeOffset="24140.625">4061 7459 80,'-41'28'40,"16"-14"-2,25-14 2,37-16-17,26 2-20,26-11-1,20-3-1,15-4-1,6-5-3,6 9-4,-21-12-11,-5 20-20,-29 4 0,-20 15 1,-29 6-2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88D6B-9B20-45E3-A4E0-F2E1A1E662C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B51CE-60A2-4EF7-A402-881F34C09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B51CE-60A2-4EF7-A402-881F34C09A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3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9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1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5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9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2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5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6B96-D03D-4757-A454-7C882EEDD84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EBF-2646-4A75-B256-5E92FA72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3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6.emf"/><Relationship Id="rId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1.emf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Lecture/notes on Simple Harmonic Motion</a:t>
            </a:r>
          </a:p>
          <a:p>
            <a:r>
              <a:rPr lang="en-US" dirty="0" smtClean="0"/>
              <a:t>Example Problems</a:t>
            </a:r>
          </a:p>
          <a:p>
            <a:r>
              <a:rPr lang="en-US" dirty="0" smtClean="0"/>
              <a:t>Start Homework (due Thursday)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3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Problems (Hooke’s)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Gary Stewart set a pogo stick record in 1990 by jumping 1777.737 times.  If the pogo stick he used had a force constant of 6000. N/m and was compressed 0.12 m on each jump, what force must Gary have exerted on the pogo stick upon each jump? What force would be exerted back up on Gary each time he went up?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Sam, a butcher, puts 3.0 kg of chopped beef on the 1.0 kg pan of his scale, which has a spring whose spring constant is 400. N/m.  </a:t>
            </a:r>
            <a:endParaRPr lang="en-US" dirty="0"/>
          </a:p>
          <a:p>
            <a:pPr lvl="1"/>
            <a:r>
              <a:rPr lang="en-US" dirty="0" smtClean="0"/>
              <a:t>What is the period of vibration of the pan as it comes to rest?</a:t>
            </a:r>
          </a:p>
          <a:p>
            <a:pPr lvl="1"/>
            <a:r>
              <a:rPr lang="en-US" dirty="0" smtClean="0"/>
              <a:t>If Sam adds more beef to the scale, what will this do to the period of vibration?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toy bobs up and down over a crib with a period of 1.0 s.  The toy hangs from the end of a spring whose spring constant is 20.0 N/m.  What is the mass of the toy?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02973" y="1815604"/>
              <a:ext cx="21600" cy="896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8293" y="1812004"/>
                <a:ext cx="30960" cy="90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649333" y="1839724"/>
              <a:ext cx="961920" cy="1640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853" y="1823884"/>
                <a:ext cx="984240" cy="16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644293" y="2384044"/>
              <a:ext cx="912600" cy="2550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253" y="2377204"/>
                <a:ext cx="934920" cy="25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581293" y="3303124"/>
              <a:ext cx="2566080" cy="892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4373" y="3284404"/>
                <a:ext cx="2587320" cy="9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/>
              <p14:cNvContentPartPr/>
              <p14:nvPr/>
            </p14:nvContentPartPr>
            <p14:xfrm>
              <a:off x="3352573" y="4038964"/>
              <a:ext cx="4096440" cy="10587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40333" y="4020964"/>
                <a:ext cx="4113720" cy="10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0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001413" y="2085604"/>
              <a:ext cx="6026760" cy="3840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293" y="2076964"/>
                <a:ext cx="6059880" cy="38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18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Hooke’s Law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163773" y="2331844"/>
              <a:ext cx="7514640" cy="2683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653" y="2315284"/>
                <a:ext cx="7546680" cy="27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3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this equation relate to our lab?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pendulum has a period of 1.0s on Earth.  What would its period be on Mars, where g = 3.4 m/s/s?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31-37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SHM is one dimension of circular motion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73413" y="2368564"/>
              <a:ext cx="8003520" cy="3768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5413" y="2355604"/>
                <a:ext cx="8038440" cy="37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4526533" y="3974524"/>
              <a:ext cx="700920" cy="4694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5373" y="3959044"/>
                <a:ext cx="729000" cy="5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students in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v and a be?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1415053" y="2279644"/>
              <a:ext cx="2035080" cy="839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9933" y="2260564"/>
                <a:ext cx="205632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1343773" y="4341364"/>
              <a:ext cx="1603440" cy="804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5053" y="4323364"/>
                <a:ext cx="1629360" cy="8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29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students in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v and a be?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43773" y="2279644"/>
              <a:ext cx="6908438" cy="2866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5053" y="2260564"/>
                <a:ext cx="6948038" cy="29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1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 spring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041733" y="2039164"/>
              <a:ext cx="2021400" cy="2297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3373" y="2020084"/>
                <a:ext cx="2054160" cy="23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991413" y="2472964"/>
              <a:ext cx="1036080" cy="68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7373" y="2453884"/>
                <a:ext cx="1068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2047213" y="3859324"/>
              <a:ext cx="810000" cy="532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8933" y="3840964"/>
                <a:ext cx="830880" cy="7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6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61733" y="1962844"/>
              <a:ext cx="4547520" cy="4129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413" y="1945564"/>
                <a:ext cx="4572720" cy="41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4031533" y="4443244"/>
              <a:ext cx="2414520" cy="630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7133" y="4427404"/>
                <a:ext cx="2447280" cy="6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0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mass on a 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005733" y="1790404"/>
              <a:ext cx="7826400" cy="2602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7733" y="1771324"/>
                <a:ext cx="7862040" cy="264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2649493" y="1750804"/>
              <a:ext cx="1132560" cy="6022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0413" y="1731364"/>
                <a:ext cx="117108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" name="Ink 60"/>
              <p14:cNvContentPartPr/>
              <p14:nvPr/>
            </p14:nvContentPartPr>
            <p14:xfrm>
              <a:off x="2935693" y="1995604"/>
              <a:ext cx="399240" cy="5835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5973" y="1977244"/>
                <a:ext cx="416520" cy="6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3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to T when we increase A?</a:t>
            </a:r>
          </a:p>
          <a:p>
            <a:pPr lvl="1"/>
            <a:r>
              <a:rPr lang="en-US" dirty="0" smtClean="0"/>
              <a:t>Nothing</a:t>
            </a:r>
          </a:p>
          <a:p>
            <a:pPr lvl="1"/>
            <a:r>
              <a:rPr lang="en-US" dirty="0" smtClean="0"/>
              <a:t>A is not in the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308</Words>
  <Application>Microsoft Office PowerPoint</Application>
  <PresentationFormat>On-screen Show (4:3)</PresentationFormat>
  <Paragraphs>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Plan for Today (AP Physics 1)</vt:lpstr>
      <vt:lpstr>Laser Disk</vt:lpstr>
      <vt:lpstr>From the videos</vt:lpstr>
      <vt:lpstr>For students in calculus</vt:lpstr>
      <vt:lpstr>For students in calculus</vt:lpstr>
      <vt:lpstr>For a spring mass</vt:lpstr>
      <vt:lpstr>From law of Conservation of Energy</vt:lpstr>
      <vt:lpstr>For mass on a spring</vt:lpstr>
      <vt:lpstr>So</vt:lpstr>
      <vt:lpstr>Example Problems (Hooke’s)</vt:lpstr>
      <vt:lpstr>Example</vt:lpstr>
      <vt:lpstr>Example</vt:lpstr>
      <vt:lpstr>Pendulum</vt:lpstr>
      <vt:lpstr>PowerPoint Presentation</vt:lpstr>
      <vt:lpstr>PowerPoint Presentation</vt:lpstr>
      <vt:lpstr>PowerPoint Presentation</vt:lpstr>
      <vt:lpstr>Example problems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Physics)</dc:title>
  <dc:creator>tech</dc:creator>
  <cp:lastModifiedBy>Jane Knittig</cp:lastModifiedBy>
  <cp:revision>13</cp:revision>
  <dcterms:created xsi:type="dcterms:W3CDTF">2013-01-14T15:27:11Z</dcterms:created>
  <dcterms:modified xsi:type="dcterms:W3CDTF">2014-02-11T20:19:09Z</dcterms:modified>
</cp:coreProperties>
</file>