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73" r:id="rId10"/>
    <p:sldId id="274" r:id="rId11"/>
    <p:sldId id="264" r:id="rId12"/>
    <p:sldId id="265" r:id="rId13"/>
    <p:sldId id="266" r:id="rId14"/>
    <p:sldId id="267" r:id="rId15"/>
    <p:sldId id="275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39.9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0F78F64-93DA-4933-83B6-2D5E4E5E521A}" emma:medium="tactile" emma:mode="ink">
          <msink:context xmlns:msink="http://schemas.microsoft.com/ink/2010/main" type="inkDrawing" rotatedBoundingBox="2307,7187 2374,14341 2213,14343 2146,7188" semanticType="callout" shapeName="Other"/>
        </emma:interpretation>
      </emma:emma>
    </inkml:annotationXML>
    <inkml:trace contextRef="#ctx0" brushRef="#br0">8-12 32 0,'18'0'16'0,"-18"0"0"15,0 0 0-15,0 0 3 16,0 0 4-16,11 20-2 16,-11-20-1-16,9 18-4 15,0-2 0-15,-9-16-3 16,11 31-3-16,-8-13-5 15,-1 4-5-15,0 1 0 16,0 2 1-16,-2 0 0 16,0 4-1-16,0 2 1 15,1 1-1-15,-1 0 1 16,4 4-2-16,0 0 2 16,1 2-2-16,-1 2 1 0,1 1 0 15,1 4-1-15,-1 4 1 16,0 3 0-16,4 4 0 15,-5 1 0-15,3 3 0 16,-3 1 0-16,3 0-1 16,0 2 1-16,-1 0-1 15,-3-5 1-15,3-1 0 16,-3-3-1-16,1 2 1 16,-2 0 0-16,-1-1 1 15,-4-1-1-15,5-1 1 16,-2 2-1-16,-4 3 0 15,2-2 0-15,0-2 0 16,1 1 0-16,-1-2 1 0,4-1-1 16,-2 0-1-16,1-3 1 15,3-3 0 1,0 1 0-16,-3 2-1 16,3-1 1-16,-2 1 0 0,2 1 0 15,-4 2 0-15,-2 2 1 16,2 2-1-16,0 0 0 15,0 0 1-15,2 0-1 16,-2-1 0-16,3-2 0 16,1-1 1-16,-2 0-2 15,-4-4 2-15,2 1-2 16,2-2 2-16,-2-2-1 0,-2-2 0 16,0 0 0-16,0-3 0 15,2-2 0 1,2 1 1-16,-4 1-1 15,-1-1 0-15,1 3 0 0,-2-1 1 16,0-1-1-16,1 3 0 16,-1 0 0-16,1-3 0 15,3-1 0-15,-4 1 1 16,2-1-1-16,2 3-2 16,-2-1 3-16,2 1-3 15,-1-1 3-15,-1 2-3 16,0 0 2-16,2 0-1 15,-2-1 1-15,2 1 1 0,2 2-1 16,-2 2 0 0,2-2 0-16,1 2 1 15,-3-1-1-15,4 3 0 16,0-1 0-16,-3-1 1 0,1 0-1 16,-2-4 2-16,0 6-2 15,0-2 0-15,-2-1 0 16,1-1 0-16,-3 2 1 15,0 0-1-15,3 0 0 16,-1 1-1-16,0 1 1 16,0 3 1-16,2 2-1 15,-2 2 1-15,1 3-1 16,1-1 0-16,-2 1 1 16,2-1-2-16,-2-3 2 15,4-1-1-15,-2-1 0 16,2-3 0-16,1 0 1 15,-1 1-2-15,0-3 1 0,0 3 0 16,-1-4 1-16,-1-1-2 16,2 1 2-16,0 2-1 15,-4-1 0-15,2 1 1 16,-2 1-1-16,4-1 0 16,0 1 0-16,-2 1 0 15,-2-3 0-15,2-3 0 16,2-2 0-16,0 2 0 15,0-3 0-15,-1-1 0 16,-1 0 0-16,2 1 1 16,4 1-1-16,-5 0 0 15,-1 0 0-15,4 1 1 16,-4 1-1-16,4-4 0 0,-2 2 0 16,-1-2 0-16,3 1 0 15,0-4 0-15,-3-2 0 16,-1-2 0-16,2-5 0 15,0-4 0-15,-2-5 0 16,0-20-17-16,0 0-13 16,-20 0-4-16,11-29-5 15,-4-23-2-15,1-29-1 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02.53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6F8FA04-E288-42C0-88EA-A6E9B9D60A6B}" emma:medium="tactile" emma:mode="ink">
          <msink:context xmlns:msink="http://schemas.microsoft.com/ink/2010/main" type="writingRegion" rotatedBoundingBox="2312,9235 2362,9235 2362,9259 2312,9259"/>
        </emma:interpretation>
      </emma:emma>
    </inkml:annotationXML>
    <inkml:traceGroup>
      <inkml:annotationXML>
        <emma:emma xmlns:emma="http://www.w3.org/2003/04/emma" version="1.0">
          <emma:interpretation id="{25984A5C-C54D-40F0-86EE-40E1FB947C11}" emma:medium="tactile" emma:mode="ink">
            <msink:context xmlns:msink="http://schemas.microsoft.com/ink/2010/main" type="paragraph" rotatedBoundingBox="2312,9235 2362,9235 2362,9259 2312,9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4D203E-ABA7-427C-B5C2-F6E5B3A70CCA}" emma:medium="tactile" emma:mode="ink">
              <msink:context xmlns:msink="http://schemas.microsoft.com/ink/2010/main" type="line" rotatedBoundingBox="2312,9235 2362,9235 2362,9259 2312,9259"/>
            </emma:interpretation>
          </emma:emma>
        </inkml:annotationXML>
        <inkml:traceGroup>
          <inkml:annotationXML>
            <emma:emma xmlns:emma="http://www.w3.org/2003/04/emma" version="1.0">
              <emma:interpretation id="{354F055E-CAB3-464E-A84A-7F57D7033472}" emma:medium="tactile" emma:mode="ink">
                <msink:context xmlns:msink="http://schemas.microsoft.com/ink/2010/main" type="inkWord" rotatedBoundingBox="2312,9235 2362,9235 2362,9259 2312,9259">
                  <msink:destinationLink direction="with" ref="{66935AFC-34B5-4D26-A268-08DE925E5AFB}"/>
                  <msink:destinationLink direction="with" ref="{5C9D1570-18CD-4681-88AA-349FF63B18F3}"/>
                </msink:context>
              </emma:interpretation>
              <emma:one-of disjunction-type="recognition" id="oneOf0">
                <emma:interpretation id="interp0" emma:lang="en-US" emma:confidence="0">
                  <emma:literal>-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/</emma:literal>
                </emma:interpretation>
                <emma:interpretation id="interp3" emma:lang="en-US" emma:confidence="0">
                  <emma:literal>v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0 24 8 0,'0'0'4'0,"18"-6"-1"16,-18 6-2-16,0 0 0 15,0 0 0-15,0 0 0 16,16-12-1-16,-16 12 1 16,0 0-2-16,0 0 1 15,0 0-1-15,0 0 0 16,16-6 0-16,-16 6-3 15,0 0 0-15,0 0-1 16,0 0 3-16,0 0 2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22.9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6935AFC-34B5-4D26-A268-08DE925E5AFB}" emma:medium="tactile" emma:mode="ink">
          <msink:context xmlns:msink="http://schemas.microsoft.com/ink/2010/main" type="inkDrawing" rotatedBoundingBox="4387,6757 5027,6866 5017,6929 4377,6820" semanticType="callout" shapeName="Other">
            <msink:sourceLink direction="with" ref="{354F055E-CAB3-464E-A84A-7F57D7033472}"/>
          </msink:context>
        </emma:interpretation>
      </emma:emma>
    </inkml:annotationXML>
    <inkml:trace contextRef="#ctx0" brushRef="#br0">-8 29 77 0,'0'0'36'0,"0"0"-1"15,2-17-9-15,-2 17-3 16,20-9-6-16,-20 9-3 15,30-3-7-15,-12 3-6 16,0 2-1-16,6 1 0 16,-1 3 1-16,6 1-1 15,2 2 0-15,1 0 0 0,4 2 1 16,0-2-1-16,4 1 0 16,-4-1 1-16,2-1-1 15,-5-1 0-15,-3-4 0 16,-3 3 0-16,-3-3 1 15,-3-1-1-15,-1-2-1 16,-2-2 1-16,-18 2-8 16,31-5-10-16,-31 5-7 15,25-7-4-15,-25 7-5 16,0 0 1-16,8-16 0 16,-8 16-1-16,0 0 10 15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23.58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C9D1570-18CD-4681-88AA-349FF63B18F3}" emma:medium="tactile" emma:mode="ink">
          <msink:context xmlns:msink="http://schemas.microsoft.com/ink/2010/main" type="inkDrawing" rotatedBoundingBox="4768,6776 4828,7679 4787,7682 4727,6778" semanticType="callout" shapeName="Other">
            <msink:sourceLink direction="with" ref="{56C216A8-FD23-434F-AFB1-D60A3AAA164C}"/>
            <msink:sourceLink direction="with" ref="{354F055E-CAB3-464E-A84A-7F57D7033472}"/>
          </msink:context>
        </emma:interpretation>
      </emma:emma>
    </inkml:annotationXML>
    <inkml:trace contextRef="#ctx0" brushRef="#br0">38-7 51 0,'-17'9'24'0,"17"-9"-2"0,0 0 1 16,0 0 1-16,0 0-3 15,-18 14-3-15,18-14-1 16,-3 16-4-16,3-16-2 16,2 24-3-16,-2-24-5 15,5 32-3-15,-1-14 0 16,-1 4 0-16,1 1 0 16,1 7-1-16,-1 3 1 15,-1 3 0-15,1 3 0 16,-2 3 0-16,3 1 0 0,-5 4-1 15,2-2 1-15,-2-2 0 16,0-2 0-16,0-1-1 16,0-4 1-16,2-2 1 15,0-3-2-15,0-3 2 16,1-1-2-16,1-1 2 16,-1-1-2-16,1-4 2 15,-2 1-2-15,1-6 1 16,-3-16 0-16,2 25 0 15,-2-25 1-15,0 0 0 16,0 0 0-16,6 17-1 16,-6-17-9-16,0 0-14 15,0 0-8-15,3-17-3 0,-3 17-2 16,-2-21-1 0,2 3 0-16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22.03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6D77770-1EBC-4521-B046-1AB3AC6B6CAE}" emma:medium="tactile" emma:mode="ink">
          <msink:context xmlns:msink="http://schemas.microsoft.com/ink/2010/main" type="inkDrawing" rotatedBoundingBox="7669,7879 7761,8863 7702,8869 7610,7885" semanticType="callout" shapeName="Other">
            <msink:sourceLink direction="with" ref="{56C216A8-FD23-434F-AFB1-D60A3AAA164C}"/>
          </msink:context>
        </emma:interpretation>
      </emma:emma>
    </inkml:annotationXML>
    <inkml:trace contextRef="#ctx0" brushRef="#br0">13 0 64 0,'0'0'22'15,"0"0"1"-15,0 0-2 16,0 0 1-16,0 0-2 0,-16 13-3 16,18 9-2-16,-4 3-5 15,6 11-1-15,-6 3-2 16,4 10-4-16,-1 5-3 15,3 3 0-15,0 3 0 16,5-1 0-16,-2 2-1 16,4-3 2-16,-1-1-2 15,1 1 1-15,0-4 0 16,-2-4 0-16,-2-3 0 16,-1-2 0-16,-3-5-1 15,-4-6 1-15,1 0-12 16,-8-16-8-16,5-2-9 15,3-16-5-15,-18-9-1 0,5-16-1 16,2-11 0-16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27.15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A3AC4A5-79BF-4FDF-B03E-2D2D7FE01CD1}" emma:medium="tactile" emma:mode="ink">
          <msink:context xmlns:msink="http://schemas.microsoft.com/ink/2010/main" type="writingRegion" rotatedBoundingBox="7749,9469 8404,9469 8404,10545 7749,10545">
            <msink:destinationLink direction="with" ref="{3C30E76E-69CB-4392-9EAF-CCEBAE12EDCF}"/>
          </msink:context>
        </emma:interpretation>
      </emma:emma>
    </inkml:annotationXML>
    <inkml:traceGroup>
      <inkml:annotationXML>
        <emma:emma xmlns:emma="http://www.w3.org/2003/04/emma" version="1.0">
          <emma:interpretation id="{3B125258-4655-4967-B056-AD4241CF60D2}" emma:medium="tactile" emma:mode="ink">
            <msink:context xmlns:msink="http://schemas.microsoft.com/ink/2010/main" type="paragraph" rotatedBoundingBox="7749,9469 8404,9469 8404,10545 7749,105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7FE883-819C-4309-98AD-CD9373DE93D2}" emma:medium="tactile" emma:mode="ink">
              <msink:context xmlns:msink="http://schemas.microsoft.com/ink/2010/main" type="line" rotatedBoundingBox="7749,9469 8404,9469 8404,10545 7749,10545"/>
            </emma:interpretation>
          </emma:emma>
        </inkml:annotationXML>
        <inkml:traceGroup>
          <inkml:annotationXML>
            <emma:emma xmlns:emma="http://www.w3.org/2003/04/emma" version="1.0">
              <emma:interpretation id="{E2AC0B29-7BD5-4D9D-A4F3-9DDCD29E4981}" emma:medium="tactile" emma:mode="ink">
                <msink:context xmlns:msink="http://schemas.microsoft.com/ink/2010/main" type="inkWord" rotatedBoundingBox="7749,9469 8404,9469 8404,10545 7749,10545"/>
              </emma:interpretation>
              <emma:one-of disjunction-type="recognition" id="oneOf0">
                <emma:interpretation id="interp0" emma:lang="en-US" emma:confidence="1">
                  <emma:literal>IA</emma:literal>
                </emma:interpretation>
                <emma:interpretation id="interp1" emma:lang="en-US" emma:confidence="0">
                  <emma:literal>{A</emma:literal>
                </emma:interpretation>
                <emma:interpretation id="interp2" emma:lang="en-US" emma:confidence="0">
                  <emma:literal>(A</emma:literal>
                </emma:interpretation>
                <emma:interpretation id="interp3" emma:lang="en-US" emma:confidence="0">
                  <emma:literal>JA</emma:literal>
                </emma:interpretation>
                <emma:interpretation id="interp4" emma:lang="en-US" emma:confidence="0">
                  <emma:literal>DA</emma:literal>
                </emma:interpretation>
              </emma:one-of>
            </emma:emma>
          </inkml:annotationXML>
          <inkml:trace contextRef="#ctx0" brushRef="#br0">9 267 16 0,'2'-18'11'16,"-2"18"0"-16,0 0-3 15,0 0 0-15,0 0 1 16,0 0 3-16,0 0 1 0,0 0 3 16,0 0 4-16,0 0 2 15,0 0-2 1,0 0-1-16,-9 16-2 16,9-16-3-16,-2 24-3 0,4-8-4 15,-2 2-5-15,1 0-1 16,-1 3-1-16,0 1 0 15,4 3 1-15,-2-2 1 16,2 4-2-16,-3 0 1 16,3 0-1-16,0-1 1 15,-3-5 0-15,3 1-1 16,-2-2 0-16,0-4-1 16,-2-16 1-16,3 20-1 15,-3-20 1-15,0 0 0 16,0 0 0-16,0 0 0 15,0 0 0-15,0 0 0 16,0 0-1-16,0 0 1 0,0 0 0 16,0 0 0-16,0 0-1 15,-2-24 1-15,2 24 0 16,-1-29-2-16,-1 10 2 16,2-1-1-16,2-4 0 15,-2-3 0-15,1-3 0 16,3-4-1-16,-2-2-2 15,1 1 1-15,5-2 0 16,-5-3-1-16,6 2 1 16,-2 1 0-16,4 1 0 15,0 3 2-15,0 3 0 16,2 3 2-16,-1 1 0 16,1 7 1-16,-4 2 1 0,-9 17 0 15,25-19 0-15,-25 19 0 16,25-4 1-16,-25 4-2 15,26 18 1-15,-12-2-1 16,0 2-1-16,-1 6 0 16,2 1 0-16,-3 2-1 15,3 2 1-15,-5-2 0 16,1 1 0-16,-2 1 0 16,-1 2 0-16,-3-1-1 15,0-1 1-15,1-2 0 16,-1 0-1-16,-3-2 0 15,2-1 1-15,1-3 0 0,-3-1 0 16,-2-2-1-16,2-2 1 16,-2-16-1-16,0 25 0 15,0-25 1-15,-2 17-2 16,2-17 0 0,0 0-6-16,0 0-7 0,2 16-5 15,-2-16-4-15,0 0-4 16,0 0-3-16,0 0-3 15,0 0 1-15,0 0 7 16,-15-25 4-16,10 8 7 16</inkml:trace>
          <inkml:trace contextRef="#ctx0" brushRef="#br0" timeOffset="421.071">90 416 64 0,'0'0'29'15,"0"0"2"-15,22 4-3 16,-22-4-5-16,23-4-2 0,-23 4-5 16,33-11-5-16,-15 2-3 15,5 4-4-15,1 0-4 16,-3-1 0-16,1 3 1 15,-4-1-1-15,-2 6-7 16,-16-2-7-16,24 2-7 16,-24-2-5-16,0 0-6 15,0 0 0-15,0 0 1 16,0 0-3-16,-15 18 7 16</inkml:trace>
          <inkml:trace contextRef="#ctx0" brushRef="#br0" timeOffset="-1199.811">-260-156 21 0,'0'0'13'0,"0"0"-2"0,0 0 0 15,0 0 1 1,0 0 1-16,0 0 0 16,0 0 0-16,0 0 0 15,0 0 1-15,0 0 0 0,0 0 4 16,0 0-3-16,0 0-1 15,0 0-2-15,-9 16-1 16,9-16-2-16,-4 20-2 16,4-20-2-16,0 32-4 15,0-12-1-15,0 2 0 16,0 1 1-16,-1 6 0 16,1 0-1-16,0 1 1 15,0 3-1-15,0 1 0 16,1-2 0-16,1 3 1 15,-2 1-1-15,2-2 0 16,0 2 0-16,1-2 0 16,-1-2 0-16,2 1 1 0,-2 3-1 15,-1-6 0-15,1 1 0 16,0-2 1-16,-2 1-1 16,2-3-1-16,0-2 2 15,-2-1-1-15,0-4-1 16,3-1 1-16,-1-1 0 15,2-1-1-15,-4-17 1 16,7 30 0-16,-3-14 0 16,-4-16-1-16,9 31 1 15,-9-31 0-15,7 29 0 16,-4-13 1-16,-3-16-1 16,4 27 0-16,-4-27 0 15,4 27-1-15,-4-27 1 0,3 18 0 16,-3-18-1-16,0 0 1 15,7 16-1-15,-7-16-8 16,0 0-9-16,0 0-7 16,0 0-3-16,0-20-5 15,0 20 0-15,-1-29 0 16,-1 12 0-16,5-3 8 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48.7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1B4EABA-32AB-432D-A39B-6219C7028D1B}" emma:medium="tactile" emma:mode="ink">
          <msink:context xmlns:msink="http://schemas.microsoft.com/ink/2010/main" type="writingRegion" rotatedBoundingBox="1104,11495 2179,11357 2270,12064 1195,12202"/>
        </emma:interpretation>
      </emma:emma>
    </inkml:annotationXML>
    <inkml:traceGroup>
      <inkml:annotationXML>
        <emma:emma xmlns:emma="http://www.w3.org/2003/04/emma" version="1.0">
          <emma:interpretation id="{19D84B7A-10BE-4B17-8B19-0D974D847DB5}" emma:medium="tactile" emma:mode="ink">
            <msink:context xmlns:msink="http://schemas.microsoft.com/ink/2010/main" type="paragraph" rotatedBoundingBox="1104,11495 2179,11357 2270,12064 1195,122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10EE0C-3CE7-436C-9DED-D88397C545D9}" emma:medium="tactile" emma:mode="ink">
              <msink:context xmlns:msink="http://schemas.microsoft.com/ink/2010/main" type="line" rotatedBoundingBox="1104,11495 2179,11357 2270,12064 1195,12202"/>
            </emma:interpretation>
          </emma:emma>
        </inkml:annotationXML>
        <inkml:traceGroup>
          <inkml:annotationXML>
            <emma:emma xmlns:emma="http://www.w3.org/2003/04/emma" version="1.0">
              <emma:interpretation id="{A9BBED31-D152-4546-956B-0ED11B0CE66E}" emma:medium="tactile" emma:mode="ink">
                <msink:context xmlns:msink="http://schemas.microsoft.com/ink/2010/main" type="inkWord" rotatedBoundingBox="1104,11495 2179,11357 2270,12064 1195,12202">
                  <msink:destinationLink direction="to" ref="{A1AC3A6C-431D-445F-8E9F-9CB661B8A9C8}"/>
                  <msink:destinationLink direction="from" ref="{A1AC3A6C-431D-445F-8E9F-9CB661B8A9C8}"/>
                </msink:context>
              </emma:interpretation>
              <emma:one-of disjunction-type="recognition" id="oneOf0">
                <emma:interpretation id="interp0" emma:lang="en-US" emma:confidence="0">
                  <emma:literal>place</emma:literal>
                </emma:interpretation>
                <emma:interpretation id="interp1" emma:lang="en-US" emma:confidence="0">
                  <emma:literal>plac</emma:literal>
                </emma:interpretation>
                <emma:interpretation id="interp2" emma:lang="en-US" emma:confidence="0">
                  <emma:literal>plan</emma:literal>
                </emma:interpretation>
                <emma:interpretation id="interp3" emma:lang="en-US" emma:confidence="0">
                  <emma:literal>Place</emma:literal>
                </emma:interpretation>
                <emma:interpretation id="interp4" emma:lang="en-US" emma:confidence="0">
                  <emma:literal>pace</emma:literal>
                </emma:interpretation>
              </emma:one-of>
            </emma:emma>
          </inkml:annotationXML>
          <inkml:trace contextRef="#ctx0" brushRef="#br0">148 1446 84 0,'0'0'23'15,"18"-25"-1"-15,-5 8-5 16,7 7-6-16,0-5-5 16,5 6-5-16,4 4-3 0,2 1 1 15,-4 8-1-15,-2 1-2 16,0 6-2-16,-5 3 0 16,-6 4-2-1,-4 0-2-15,-7 2-1 0,-8 0-1 16,-1 2-3-16,-6-4 1 15,-3-2 2-15,-3-2 0 16,-2-3 3-16,-3 0 0 16,-1-4 4-16,-1 0-1 15,2-5 5-15,-1-2-1 16,3 2 0-16,3-4-3 16,18 2-2-16,-24-9 5 0,24 9 2 15</inkml:trace>
          <inkml:trace contextRef="#ctx0" brushRef="#br0" timeOffset="-343.6941">163 1448 71 0,'0'21'32'0,"-6"-1"-3"0,8 7-4 16,-5-4-4-16,8 10-5 15,-3-4-3-15,7 7-5 16,0-4-3-16,-2 2-6 16,0-2 1-16,1-1 1 15,-1-2-1-15,-2 0 0 16,1-6-5-16,-6-7-9 16,1 0-8-16,-1-16-5 15,0 0-3-15,0 0-3 0,0 0 2 16,-12-28 0-16,5 4 5 15</inkml:trace>
          <inkml:trace contextRef="#ctx0" brushRef="#br0" timeOffset="367.9955">448 1131 51 0,'-4'22'21'0,"3"-6"-1"16,4 5-3-16,-3 4-1 0,7 13 2 15,-5 0-2-15,5 11-1 16,-1-4-2-16,3 7-2 15,-2-5-1-15,-2-1-4 16,1-6-5-16,-4-6-11 16,5-5-8-16,-5-9-6 15,1-4-2-15,-3-16-5 16,0 0-2-16,0 0 0 16,2-16 4-16,-2-8 19 15</inkml:trace>
          <inkml:trace contextRef="#ctx0" brushRef="#br0" timeOffset="1024.3717">827 1403 68 0,'0'0'25'15,"0"0"-1"-15,-7-17-3 16,7 17-3-16,-4-30-3 16,4 30-2-16,-4-34-2 0,1 16-3 15,-6-2-1-15,9 20-2 16,-16-29-4-16,16 29-4 15,-26-18-5 1,10 13-6-16,16 5-5 0,-34 9-4 16,34-9-1-16,-34 28-1 15,21-4 3-15,-3 3 3 16,8 2 3-16,1 3 6 16,5 4 4-16,6-2 2 15,5-3 2-15,5-2 1 16,5-8 2-16,0-6 0 15,5-6 2-15,-1-8-2 16,-1-10 1-16,-2-3 1 0,0-6-1 16,-4-4-1-16,-2-1-3 15,-3-1-1-15,-2-3 0 16,-2 2-1 0,-1 2 1-16,-4 1-1 0,1 4 1 15,-1 2 2-15,-2 16 2 16,2-16 0-16,-2 16 1 15,0 0 1-15,2 20 0 16,-2-2 0-16,3 5 0 16,-1 2 2-16,3 8-1 15,1-3 0-15,1 3 0 16,2-1-2-16,0-5-3 0,4-2-2 16,-6-9-5-16,4 1-6 15,-11-17-3 1,0 0 15-16,0 0 2 15</inkml:trace>
          <inkml:trace contextRef="#ctx0" brushRef="#br0" timeOffset="1487.7206">1184 1332 78 0,'-20'-10'34'16,"20"10"-3"-16,-23-11-5 15,23 11-4-15,-27 0-6 16,27 0-6-16,-27 7-5 16,27-7-3-16,-26 16-4 15,10-3 0-15,-2 5 1 16,0 0 0-16,4 5 1 0,-1 1 1 16,4 1 0-16,2 4 0 15,9-1-1 1,6-1 0-16,6-1 0 15,8-1 0-15,4-5 0 0,3-4-1 16,4-2-8-16,-3-10-7 16,5-1-5-16,-10-6-6 15,4-3-4-15,-7-8-4 16,-2-4-1-16,-7-5 4 16,0-1 20-16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50.7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2220451-7124-4884-881B-8E98088B9B04}" emma:medium="tactile" emma:mode="ink">
          <msink:context xmlns:msink="http://schemas.microsoft.com/ink/2010/main" type="writingRegion" rotatedBoundingBox="2257,11521 4133,11561 4122,12072 2246,12033"/>
        </emma:interpretation>
      </emma:emma>
    </inkml:annotationXML>
    <inkml:traceGroup>
      <inkml:annotationXML>
        <emma:emma xmlns:emma="http://www.w3.org/2003/04/emma" version="1.0">
          <emma:interpretation id="{15BC4B1A-D693-4C4F-93A6-1866150AF4E3}" emma:medium="tactile" emma:mode="ink">
            <msink:context xmlns:msink="http://schemas.microsoft.com/ink/2010/main" type="paragraph" rotatedBoundingBox="2257,11521 4133,11561 4122,12072 2246,120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BD0709-3C94-4384-BD8F-E316AC27F440}" emma:medium="tactile" emma:mode="ink">
              <msink:context xmlns:msink="http://schemas.microsoft.com/ink/2010/main" type="line" rotatedBoundingBox="2257,11521 4133,11561 4122,12072 2246,12033"/>
            </emma:interpretation>
          </emma:emma>
        </inkml:annotationXML>
        <inkml:traceGroup>
          <inkml:annotationXML>
            <emma:emma xmlns:emma="http://www.w3.org/2003/04/emma" version="1.0">
              <emma:interpretation id="{EDF89550-1E63-4C45-805B-389F74660122}" emma:medium="tactile" emma:mode="ink">
                <msink:context xmlns:msink="http://schemas.microsoft.com/ink/2010/main" type="inkWord" rotatedBoundingBox="2257,11521 4133,11561 4122,12072 2246,12033"/>
              </emma:interpretation>
              <emma:one-of disjunction-type="recognition" id="oneOf0">
                <emma:interpretation id="interp0" emma:lang="en-US" emma:confidence="0">
                  <emma:literal>ement</emma:literal>
                </emma:interpretation>
                <emma:interpretation id="interp1" emma:lang="en-US" emma:confidence="0">
                  <emma:literal>Cement</emma:literal>
                </emma:interpretation>
                <emma:interpretation id="interp2" emma:lang="en-US" emma:confidence="0">
                  <emma:literal>ament</emma:literal>
                </emma:interpretation>
                <emma:interpretation id="interp3" emma:lang="en-US" emma:confidence="0">
                  <emma:literal>cment</emma:literal>
                </emma:interpretation>
                <emma:interpretation id="interp4" emma:lang="en-US" emma:confidence="0">
                  <emma:literal>emend</emma:literal>
                </emma:interpretation>
              </emma:one-of>
            </emma:emma>
          </inkml:annotationXML>
          <inkml:trace contextRef="#ctx0" brushRef="#br0">86 178 72 0,'0'0'31'0,"22"-4"-3"0,-22 4-3 16,23-7-5-16,-23 7-4 16,27-12-2-16,-27 12-6 15,20-17-6-15,-20 17-2 16,16-18 0-16,-16 18 0 16,11-21 0-16,-11 21 0 15,7-25 0-15,-7 25 0 16,4-26 1-16,-4 26-1 15,-9-25 1-15,9 25-1 0,-22-16 0 16,6 11 0-16,-2 3 0 16,0 4 0-16,0 5-1 15,0 4 1-15,0 5 0 16,-2 5 0-16,4 8 0 16,1 0 0-16,1 9 2 15,7 0-2-15,0-1 0 16,7-1 0-16,3-1-1 15,6-7 1-15,6-4 0 16,1-4-1-16,2-10-1 16,3-4-4-16,-1-10-7 15,7 2-8-15,-5-14-4 16,3 2-4-16,-5-10-4 0,5 1 1 16,-5-6 0-16,3 2 9 15</inkml:trace>
          <inkml:trace contextRef="#ctx0" brushRef="#br0" timeOffset="735.622">414 77 101 0,'-11'24'32'0,"11"-24"-3"0,-4 19-6 15,4-19-7-15,2 29-3 16,-2-11-8-16,2 7-3 16,0 4-2-1,1 2-1-15,1-2 1 0,0-1 0 16,-1-1 0-16,1-5-2 16,0-4 2-16,-4-18-2 15,0 0 2-15,0 0-4 16,0 0-3-16,3-27-4 15,-1 5-2-15,-7-12-2 16,8 5 1-16,-3-7 0 16,9 8 0-16,-5-7 4 15,7 8 4-15,-1 6 5 0,5 5 5 16,1 1 1 0,0 8 1-16,4 7 1 15,-4 4 2-15,8 8 2 16,-8 1 2-16,4 8-1 0,-6 5-2 15,6 8-1-15,-9-4-1 16,3 5-1-16,-8-5-2 16,-1 1-2-16,-1-6-3 15,-3-3-2-15,-1-22-1 16,-1 16-2-16,1-16-2 16,0 0-1-16,-13-18-3 15,8-4-1-15,3-1 0 16,0-10 1-16,4 1 2 15,3-6 2-15,4 2 2 16,4-2 5-16,1 6 3 16,2 7 4-16,-1 3 1 15,3 10 0-15,-18 12 2 0,30-2 0 16,-30 2 1-16,26 27-1 16,-17-4-3-16,1 6 0 15,-1 9-3-15,2 3-1 16,-4-1 0-16,1-1-2 15,-5-1-1-15,-1-4-1 16,-2-3-1-16,-2-9-11 16,4-6-6-16,-2-16-6 15,0 0-4-15,0 0-4 16,-5-18 0-16,5-6 1 16,3-3 4-16</inkml:trace>
          <inkml:trace contextRef="#ctx0" brushRef="#br0" timeOffset="1209.6591">951 263 63 0,'0'0'34'0,"21"5"-2"16,-4-3-4-16,-17-2-5 15,34-13-3-15,-34 13-7 16,32-18-5-16,-14 9-9 16,-18 9 0-16,27-20 2 15,-27 20-2-15,15-18 1 0,-15 18 0 16,5-21 0-16,-5 21 0 16,0-25 0-16,0 25-1 15,-11-26 1-15,11 26-1 16,-20-23 1-16,20 23-1 15,-28-11 0-15,10 11 1 16,-2 4-1-16,-4 7 1 16,3 5-1-16,-1 4 2 15,2 8-3-15,4 3 0 16,2 3 0-16,7 4-1 16,7-2 1-16,3 0 0 15,8-4 1-15,5-3 0 0,8-9 1 16,1-6-3-16,5-1-9 15,-4-11-5-15,6-4-6 16,-7-7-3 0,4-6-6-16,-5-2-1 0,-1-5 2 15,-5-7 10-15</inkml:trace>
          <inkml:trace contextRef="#ctx0" brushRef="#br0" timeOffset="1712.2879">1315 146 99 0,'-9'18'31'0,"5"3"1"16,-5 3-9 0,11 4-6-16,-6-4-6 15,8 1-7-15,-1 0-3 0,-1-3-2 16,4-1-4-16,-5-4-9 15,-1-17-2-15,9 16-4 16,-9-16-1-16,0 0-3 16,0 0-1-16,9-27 1 15,-7 11 5-15,-4-8 6 16,4-1 6-16,0-6 7 16,2-1 5-16,1 0 8 15,4-3 6-15,7 10 6 0,-3-5-1 16,7 10 1-1,-6 2-2-15,10 11-3 16,-24 7-4-16,37-2-4 16,-20 13-7-16,2 3-5 0,-2 9 1 15,2 3 0-15,-2 4-1 16,-1 4 0-16,-2 1-1 16,-1-3 0-16,-4-3 1 15,-4-4-4-15,3-2-5 16,-10-5-6-16,2-18-3 15,-2 18-2-15,2-18-4 16,0 0-2-16,0 0-3 16,0 0 0-16,-7-19 4 15,10-1 9-15,3-4 16 16</inkml:trace>
          <inkml:trace contextRef="#ctx0" brushRef="#br0" timeOffset="2164.4634">1610 200 138 0,'25'12'35'16,"-5"-15"-6"-16,0-6-20 0,3-9-31 15,13 3-9-15,-3-5-6 16,5-1 2-16,-2-10-1 15,3-1-2-15</inkml:trace>
          <inkml:trace contextRef="#ctx0" brushRef="#br0" timeOffset="1961.0709">1734-47 85 0,'-5'36'33'16,"-2"0"0"-16,10 7-6 16,-3-7-7-16,11 9-5 15,0-3-8-15,3-3-7 16,3-1 0-16,1-2-1 15,-2-5 1-15,-7-8-12 16,7 0-9-16,-16-23-9 16,22 15-5-16,-22-15-3 0,9-18 0 15,-11-4 2-15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53.8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53114BE-59A8-4EED-B67A-F4B16DC884C5}" emma:medium="tactile" emma:mode="ink">
          <msink:context xmlns:msink="http://schemas.microsoft.com/ink/2010/main" type="inkDrawing" rotatedBoundingBox="2663,13484 8051,13802 8038,14011 2651,13692" shapeName="Other"/>
        </emma:interpretation>
      </emma:emma>
    </inkml:annotationXML>
    <inkml:trace contextRef="#ctx0" brushRef="#br0">0 58 60 0,'0'0'31'0,"22"18"1"16,1-9-7-16,2-7-3 16,15 3-2-16,0-7-4 15,14 6-5-15,0-4-4 16,9-4-7-16,7-1 0 16,10 0 0-16,5-3 0 15,1-2 0-15,10-1 0 16,1 0 0-16,3-2 0 0,2 1 0 15,1-1-1 1,-2 2 1-16,2 2 0 16,-2 6 0-16,-3 1 0 15,-4 2 0-15,1 2 0 0,-5 7 0 16,-1 2 0-16,-4-1 1 16,-2 3-1-16,1 1 0 15,3 1 0-15,1 1 0 16,-1 0 1-16,1 2-1 15,1 0 0-15,-1-2 1 16,-3 1-1-16,0 1 1 16,-4-4-1-16,-1 4 1 15,-1-5-1-15,0 1 0 16,-3-3 0-16,-2 1 0 16,2-1 0-16,-6 0 1 15,2-4-1-15,-1 0 0 16,-4-3 0-16,-2 0 1 0,-2-3-1 15,-4 1 0-15,1-2 0 16,-3 2 0-16,1-2 0 16,-4 0 1-16,0 2-1 15,-3-2 0-15,0 3 0 16,-5-1 0-16,-4 0 0 16,-1 0 1-16,-4 0-1 15,-3 1-1-15,-3 1 2 16,-3-2-1-16,1-1 0 15,0-1 0-15,0 2 0 16,-2-4 0-16,2 1 0 16,-2-3 1-16,4 0-1 15,-1 1 0-15,1-1 0 0,3-1 0 16,4-1 0-16,0 1 0 16,4-2 0-16,-1 3 0 15,2 1 0-15,1-1 0 16,1 0 1-16,-5 4-1 15,-1 0 0-15,-3 0 0 16,-1 0 1-16,-7 2-1 16,0 0 0-16,-5-4 0 15,-5 0-1-15,-2 2 1 16,-16 0-1-16,18-5-9 16,-18 5-11-16,0 0-8 15,0 0-5-15,11-18 0 16,-11 18 1-16,-9-16 1 0,9 16-1 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53.0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18FBE0A-63E2-4F48-BEE8-C53CA9A0040A}" emma:medium="tactile" emma:mode="ink">
          <msink:context xmlns:msink="http://schemas.microsoft.com/ink/2010/main" type="writingRegion" rotatedBoundingBox="2728,12856 8949,13288 8810,15286 2590,14854"/>
        </emma:interpretation>
      </emma:emma>
    </inkml:annotationXML>
    <inkml:traceGroup>
      <inkml:annotationXML>
        <emma:emma xmlns:emma="http://www.w3.org/2003/04/emma" version="1.0">
          <emma:interpretation id="{8DCEC9BD-E9FD-4BAD-B5F4-5DF2F533B5CE}" emma:medium="tactile" emma:mode="ink">
            <msink:context xmlns:msink="http://schemas.microsoft.com/ink/2010/main" type="paragraph" rotatedBoundingBox="2728,12856 8949,13288 8810,15286 2590,148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82A569-EACB-4452-BA1A-6904C222F60F}" emma:medium="tactile" emma:mode="ink">
              <msink:context xmlns:msink="http://schemas.microsoft.com/ink/2010/main" type="line" rotatedBoundingBox="2728,12856 8949,13288 8810,15286 2590,14854"/>
            </emma:interpretation>
          </emma:emma>
        </inkml:annotationXML>
        <inkml:traceGroup>
          <inkml:annotationXML>
            <emma:emma xmlns:emma="http://www.w3.org/2003/04/emma" version="1.0">
              <emma:interpretation id="{FD407F36-A656-4944-90B5-98FCD4A83B89}" emma:medium="tactile" emma:mode="ink">
                <msink:context xmlns:msink="http://schemas.microsoft.com/ink/2010/main" type="inkWord" rotatedBoundingBox="2697,13311 2778,13317 2725,14088 2643,14082">
                  <msink:destinationLink direction="with" ref="{C85D583E-E8D3-470C-965E-F2393A2F886C}"/>
                </msink:context>
              </emma:interpretation>
              <emma:one-of disjunction-type="recognition" id="oneOf0">
                <emma:interpretation id="interp0" emma:lang="en-US" emma:confidence="0">
                  <emma:literal>l</emma:literal>
                </emma:interpretation>
                <emma:interpretation id="interp1" emma:lang="en-US" emma:confidence="0">
                  <emma:literal>|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447 1751 17 0,'-2'-24'16'0,"2"24"1"15,0 0 2-15,2-20 3 16,-2 20 3-16,0 0 1 16,0 0-1-16,0 0-4 15,4 35-2-15,-10-17-3 16,8 10-5-16,-6 5-5 15,6 6-3-15,-4 10-2 0,1 5-1 16,1 5 0-16,0 4 0 16,1 0 1-16,-1 2 0 15,2-4-1 1,0-3 1-16,2-8-2 0,-1-10 0 16,4-8-10-16,-7-32-8 15,8 29-6-15,-8-29-5 16,7-22-5-16,-7-5-2 15,2-1-2-15,-8-16 5 16,3-1 20-16</inkml:trace>
        </inkml:traceGroup>
        <inkml:traceGroup>
          <inkml:annotationXML>
            <emma:emma xmlns:emma="http://www.w3.org/2003/04/emma" version="1.0">
              <emma:interpretation id="{B2A3011A-23D7-4D5C-89C7-765CAA3CC021}" emma:medium="tactile" emma:mode="ink">
                <msink:context xmlns:msink="http://schemas.microsoft.com/ink/2010/main" type="inkWord" rotatedBoundingBox="3891,13221 8816,13215 8819,15251 3893,15257"/>
              </emma:interpretation>
              <emma:one-of disjunction-type="recognition" id="oneOf1">
                <emma:interpretation id="interp5" emma:lang="en-US" emma:confidence="0">
                  <emma:literal>distance!</emma:literal>
                </emma:interpretation>
                <emma:interpretation id="interp6" emma:lang="en-US" emma:confidence="0">
                  <emma:literal>distanced</emma:literal>
                </emma:interpretation>
                <emma:interpretation id="interp7" emma:lang="en-US" emma:confidence="0">
                  <emma:literal>distances</emma:literal>
                </emma:interpretation>
                <emma:interpretation id="interp8" emma:lang="en-US" emma:confidence="0">
                  <emma:literal>distances,</emma:literal>
                </emma:interpretation>
                <emma:interpretation id="interp9" emma:lang="en-US" emma:confidence="0">
                  <emma:literal>distanced,</emma:literal>
                </emma:interpretation>
              </emma:one-of>
            </emma:emma>
          </inkml:annotationXML>
          <inkml:trace contextRef="#ctx0" brushRef="#br0" timeOffset="2299.7439">2084 3069 53 0,'0'0'33'16,"-13"-32"-3"-16,13 32-3 0,-20-29-2 15,20 29-3-15,-32-25-2 16,15 16-5 0,-10-2-4-16,2 0-9 0,-2 3-2 15,-4-1 1-15,1 1 0 16,-1 3-1-16,0 3 1 15,2 0-1-15,1 2 0 16,2 4 0-16,3 3-1 16,5 4 1-16,2 3-1 15,5 6 0-15,5 2 0 16,5 6 1-16,8 5-1 16,5-3 0-16,6 3 1 15,4-4-1-15,7-4 1 0,3-4 0 16,5-4-1-16,-1-12-1 15,7-3-7 1,-9-11-7-16,10-4-7 16,-10-10-4-16,4-1-3 0,-9-10-4 15,-1 0-1-15,-8-6 1 16,-2-1 12-16</inkml:trace>
          <inkml:trace contextRef="#ctx0" brushRef="#br0" timeOffset="2635.3609">1993 2555 62 0,'0'0'22'0,"0"0"3"15,-1 29 1-15,1-29-4 16,5 43-2-16,0-14-3 15,10 14-2-15,-4-2-2 16,7 11-3-16,-2-1-3 16,2-1-7-16,0 1 0 15,-2-3 0-15,-3-3 0 16,-2-2 1-16,-2-5-2 16,-2-7 2-16,0-3-2 0,-5-10-9 15,7 2-7-15,-9-20-5 16,0 0-6-1,0 0-5-15,20-11-2 16,-18-10 0-16,5-3 2 0,0-6 8 16</inkml:trace>
          <inkml:trace contextRef="#ctx0" brushRef="#br0" timeOffset="2988.3289">2327 2819 59 0,'0'0'12'15,"-20"22"-6"-15,20-22-9 16,0 0-10-16,0 0-6 15,8 16-5-15,-8-16 7 16</inkml:trace>
          <inkml:trace contextRef="#ctx0" brushRef="#br0" timeOffset="2840.8397">2351 2970 81 0,'2'26'29'0,"1"6"-4"16,-3-1-6-16,6 5-4 15,-5-6-4-15,7-1-11 16,-1 0-9-16,2-11-8 16,2-2-8-16,-11-16-4 0,21 4-3 15,-21-4-2-15,20-31 6 16</inkml:trace>
          <inkml:trace contextRef="#ctx0" brushRef="#br0" timeOffset="3524.272">2789 2888 53 0,'-20'-2'22'0,"20"2"2"15,-27-11-5-15,27 11-3 16,-29-9-3-16,13 11-3 16,-2-4-2-16,18 2-1 0,-31 11-6 15,31-11-1-15,-27 18-2 16,27-18-1-16,-18 22-1 15,18-22 2 1,0 25-1-16,0-25 1 0,15 23 4 16,1-12 0-16,2-4 2 15,5 2 2-15,5-4 2 16,6 3 2-16,-3-3-1 16,6 4-1-16,-1-4 0 15,1 8-1-15,-5-2-2 16,-3 7-1-16,-7 0-2 15,-6 2-2-15,-7 1 1 0,-6 3 0 16,-6-3-1-16,-8 4 0 16,-7-1 1-16,-4-3-1 15,-7-3 0 1,-3-1 0-16,-2-5 0 16,-6-3-1-16,2-5 0 0,2-6 0 15,4-3-2-15,3-8-5 16,12 2-8-16,3-9-6 15,14 20-7-15,0-36-4 16,16 17 1-16,2-7-1 16,18 3 2-16,2-4 7 15</inkml:trace>
          <inkml:trace contextRef="#ctx0" brushRef="#br0" timeOffset="3996.3941">3022 3032 99 0,'18'12'27'0,"-18"-12"-3"15,29 6-16-15,-6-8-13 16,1 4-13-16,6-4-9 15,3 2 1-15,1-2-3 0,6 4 1 16</inkml:trace>
          <inkml:trace contextRef="#ctx0" brushRef="#br0" timeOffset="3808.685">3109 2783 123 0,'-20'8'33'16,"12"8"1"-16,8-16-14 16,-14 38-8-16,12-15-4 15,8 6-5-15,4 1-3 16,3 6 1-16,5 4-1 15,-2-1 1-15,4 3-1 16,-4-3-5-16,3 6-7 0,-7-10-6 16,3 1-6-1,-10-13-8-15,2-1-2 16,-7-22 1-16,0 0-1 0,0 0 6 16</inkml:trace>
          <inkml:trace contextRef="#ctx0" brushRef="#br0" timeOffset="4629.553">3614 3066 59 0,'0'0'33'0,"20"-34"3"0,-20 34-8 15,3-33-3-15,-3 33-4 16,-16-21-5-16,16 21-4 16,-34-9-5-16,10 9-7 15,-1 3 0-15,-4 6 0 16,-2 7 0-16,-3 8 0 16,3 6 0-16,-1 3 0 15,3 8-1-15,2 2 0 16,7 1 0-16,9-1 0 0,10-5 1 15,6-6 0-15,11-9 0 16,8-5 1-16,6-16-1 16,5-11 0-1,4-11 0-15,3-8 1 16,-1-7-2-16,-3-4 1 0,-3-4 0 16,-7 1 0-16,-6 8 0 15,-6 5-1-15,-8 8 1 16,-8 21 0-16,0-18 1 15,0 18-1-15,-17 10 0 16,10 8-1-16,3 2 1 16,3 4 0-16,2-1 0 15,8 2 0-15,4 4 0 0,3-4 0 16,4-3 0-16,2-2 0 16,1-2-6-1,-1-11-7-15,5 4-7 16,-9-17-6-16,6 1-5 0,-8-15-3 15,5-2-3-15,-4-10 1 16,1-4 10-16</inkml:trace>
          <inkml:trace contextRef="#ctx0" brushRef="#br0" timeOffset="4832.4886">3967 2990 108 0,'-21'18'32'0,"15"7"2"16,-6 1-9-16,10 6-6 0,-5-7-6 15,7 6-8 1,3-4-5-16,5-2 0 16,4-2-10-16,-12-23-7 15,27 26-6-15,-27-26-3 0,31 1-4 16,-31-1-1-16,29-19-1 16,-20 1-1-16,2-2 10 15,-1 0 13-15</inkml:trace>
          <inkml:trace contextRef="#ctx0" brushRef="#br0" timeOffset="5048.0155">4088 3051 66 0,'0'0'32'0,"9"-28"-1"15,-9 28-3-15,13-26-3 0,-13 26-4 16,18-12-6 0,-18 12-5-16,29 11-11 15,-29-11-7-15,36 32-3 16,-18-9-1-16,9 12-2 0,-9-3-4 15,11 9-2-15,-11-5-3 16,6 6 4-16,-6-8 1 16,0 0-1-16,-6-9-2 15,-1-7 2-15,-11-18 3 16,0 0 8-16</inkml:trace>
          <inkml:trace contextRef="#ctx0" brushRef="#br0" timeOffset="5431.4118">4509 3014 111 0,'-20'14'33'0,"-7"-7"-1"16,9 6-5-16,-7-8-7 15,8 8-6-15,1-4-8 16,16-9-7-16,-23 29 0 16,14-8 0-16,5 4 0 15,2 2 0-15,6 4 0 16,3 1 0-16,6 1 1 0,3-1 0 15,6-1-1-15,3-6 0 16,7-2-9-16,-3-12-7 16,9 0-8-1,-9-15-5-15,5-5-4 0,-7-10 0 16,0-7-4-16,-7-6 1 16</inkml:trace>
          <inkml:trace contextRef="#ctx0" brushRef="#br0" timeOffset="5816.8602">4696 3230 95 0,'0'0'32'16,"18"7"-2"-16,-18-7-7 16,31-6-5-16,-31 6-4 15,34-21-3-15,-17 5-3 16,1-1-2-16,-2 1-5 15,-3-4-1-15,-3 1 0 16,-2-1-1-16,-5 0 1 16,-5 0-2-16,-5 2 2 15,7 18 0-15,-27-23-1 16,6 19 1-16,-5 4 1 16,-1 9-1-16,-3 4 1 15,-1 10 0-15,4 6-1 0,2 5 0 16,8 8-1-16,8 1 1 15,11 4-2 1,9-2 0-16,11 0-2 16,3-11-12-16,18 2-4 0,0-13-6 15,8-7-4-15,-4-12-3 16,0-8 1-16,-9-12 0 16,-2-4 2-16</inkml:trace>
          <inkml:trace contextRef="#ctx0" brushRef="#br0" timeOffset="1352.8327">5671 1632 61 0,'0'0'25'0,"0"-20"3"15,0 20-2-15,0 0-3 16,0 0-2-16,0 0-2 16,3 27-3-16,5 4-4 15,-8-1-5-15,5 13 0 16,0 4-7-16,3 7 1 16,-1 6-1-16,0 2 0 15,2 3 0-15,-2 2 0 16,4-6 0-16,-4 2 1 0,2-2-1 15,-1-1 1 1,-1-5-1-16,2-1 1 16,-4-3-1-16,1-6 0 15,1-4 0-15,-2-5 0 0,1-7 0 16,-3-6-2-16,5-3-15 16,-8-20-11-16,0 0-8 15,0 0-6-15,0 0 0 16,-11-38 0-16,4 6 3 15</inkml:trace>
          <inkml:trace contextRef="#ctx0" brushRef="#br0" timeOffset="6211.6681">5292 3032 136 0,'0'0'33'15,"0"0"-1"-15,0 0-9 16,29 1-10-16,-6-1-9 16,2 4-4-16,8-2 0 0,-1-4-5 15,5 7-9-15,-9-6-6 16,8 4-6-16,-12-5-6 16,-2 6-2-16,-22-4 0 15,21-7 3-15,-21 7 3 16</inkml:trace>
          <inkml:trace contextRef="#ctx0" brushRef="#br0" timeOffset="6416.5056">5323 3213 131 0,'23'18'33'0,"-1"-9"-2"16,12 0-4-16,-2-5-12 15,6-4-18-15,7 5-15 16,-8-5-9-16,2 4-7 16,-8-8 0-16,3 4 2 15,-10-7 0-15,3 2-2 16</inkml:trace>
          <inkml:trace contextRef="#ctx0" brushRef="#br0" timeOffset="7255.6964">6097 2884 94 0,'0'0'34'15,"-8"-25"-2"-15,8 25 0 16,17-23-4-16,-1 12-8 16,-3-7-8-16,6 3-11 0,1 1 0 15,0 1-1-15,2 3 0 16,-1 1 0-1,1 5-1-15,0 2 0 0,-4 4-1 16,0 3 0-16,-2 8 1 16,-2 3-2-16,3 8 2 15,-5 1 0-15,3 7 1 16,-1 6-1-16,2 3 1 16,1 6 0-16,1 3 0 15,-2 3 1-15,2 4-2 16,-2 1 2-16,-1 1-1 15,-3-3 0-15,-3-2 0 16,0-5 0-16,-3-6 0 0,-3-7 0 16,-1-9 0-16,0-8 0 15,-2-19 1 1,4 17-1-16,-4-17 0 16,0 0 1-16,-4-17-1 0,4 17 0 15,-5-25 0-15,5 25 1 16,-11-27-2-16,11 27 1 15,-18-29 0-15,18 29 0 16,-26-30 0-16,10 16-1 16,-2-1 1-16,-2-1-1 15,-3 2 1-15,-1 1 0 16,-3 4 0-16,-2 2 0 16,-1 5-1-16,-1 2 1 15,-1 4 0-15,-1 5 1 16,1 1-1-16,1 8-1 15,2 2 1-15,4 2 0 16,5-1 0-16,4 1 1 0,3 3-2 16,4-2 2-16,4-1-1 15,3-2 0-15,4 0 0 16,1-4 0-16,-3-16 1 16,9 29-1-16,-9-29 0 15,0 0 0-15,15 23-11 16,-15-23-13-16,0 0-9 15,0 0 2-15,5-20-1 16,-8 0-3-16,6-3 1 16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27.2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EF2FF2-D545-4AFE-B607-6BBCFE4E0E54}" emma:medium="tactile" emma:mode="ink">
          <msink:context xmlns:msink="http://schemas.microsoft.com/ink/2010/main" type="inkDrawing" rotatedBoundingBox="3529,7760 3989,14221 3832,14232 3372,7771" semanticType="callout" shapeName="Other">
            <msink:sourceLink direction="with" ref="{39536F41-3A4D-49A9-8DA1-615705460497}"/>
            <msink:sourceLink direction="with" ref="{23434B99-C384-4680-81FB-607BB81858AB}"/>
          </msink:context>
        </emma:interpretation>
      </emma:emma>
    </inkml:annotationXML>
    <inkml:trace contextRef="#ctx0" brushRef="#br0">0 81 47 0,'20'-16'27'16,"-2"5"7"-16,-5-7-10 15,-13 18-3-15,25-25-2 0,-25 25-1 16,16-13-3-16,-16 13-3 16,0 0-3-16,0 0-6 15,17 11-1-15,-14 7 0 16,1 9 0-16,3 9-1 16,2 14 0-16,0 8 0 15,2 10-2-15,0 11 1 16,0 11-2-16,-1 6 1 15,1 5 0-15,-2 3 0 16,-2 0 0-16,-1 1 0 16,-1-1 0-16,2 0 0 15,-5-5 1-15,0 2 0 16,0-7 0-16,0 1 0 0,-2 0 0 16,1 1 0-16,1 1 0 15,-2-2 0-15,2 1 0 16,2-3 0-16,-1-3 0 15,1 0 1-15,1-5-2 16,-1-4 2-16,0-2-2 16,-3 0 2-16,1-2-1 15,0 1 0-15,0-1 0 16,-2-1 1-16,-2 1-1 16,2 2 0-16,0-3 0 15,2-1-1-15,0-3 2 16,1 2-2-16,1-2 2 15,1 4-2-15,2-3 1 0,-1 1 1 16,1 0 0-16,0 1 1 16,-1 3-2-16,1-1 0 15,-2-5 1-15,3 0-1 16,-3-3 0-16,0-1 0 16,1 4 0-16,1 0-1 15,0-2 2-15,-1 2 0 16,1 0 0-16,0 0-1 15,0 0 1-15,2 2 0 16,0-4 0-16,2-2-2 16,-2-1 2-16,4 1-2 15,-1 1 2-15,-1 1-1 16,4 3 0-16,-3 3 0 0,1 0 0 16,0 1 0-16,-3-1 0 15,-1 3 0-15,2-2 1 16,-2 2-1-16,-2-3 0 15,1-6 1-15,-3-3-1 16,1-3 0-16,-5-2 0 16,1-8 0-16,-2-8 0 15,-2-3 0-15,1-1-7 16,-8-19-9-16,7 8-10 16,2-31-7-16,-18 20-9 15,1-24-2-15,1-14-1 16,-5-22 18-16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42.46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DC9C4C4-F6DB-4BE1-86BB-369FD024FB7F}" emma:medium="tactile" emma:mode="ink">
          <msink:context xmlns:msink="http://schemas.microsoft.com/ink/2010/main" type="inkDrawing" rotatedBoundingBox="2361,9172 17640,9536 17560,12902 2281,12537" hotPoints="19551,11514 11523,13227 3458,11700 11486,9988" semanticType="enclosure" shapeName="Ellipse"/>
        </emma:interpretation>
      </emma:emma>
    </inkml:annotationXML>
    <inkml:trace contextRef="#ctx0" brushRef="#br0">0-8 23 0,'0'0'12'16,"26"0"1"-16,-26 0 1 16,28 0 3-16,-11 0 1 15,1-2 2-15,5 2 0 16,-7-2-1-16,8 6-3 0,-6-6-3 15,5 8-2-15,-5-5-3 16,4 3-3-16,0-2-2 16,-1 3-3-16,5-1 0 15,-3-2 0-15,8-1 1 16,1 1-1-16,2 2 0 16,3-1 0-16,-3-3 0 15,6 6 0-15,-1-1 1 16,1 1-1-16,0-1 0 15,1 2 0-15,1-1 0 16,3-1 0-16,0 2 0 16,2 0 0-16,5-1 0 15,0-1 0-15,4 1 0 0,2-3 0 16,3 1 0-16,1-1 0 16,1 3 0-16,0-3 1 15,-2 3-1 1,4-1 0-16,-5 1 1 0,3 1-1 15,2 0 0-15,-2 0 0 16,6-1 0-16,-2 1 0 16,3-2 0-16,2-1 0 15,0-1 0-15,2 1 0 16,-5-4 1-16,3 0-1 16,-5-2 0-16,3 0 0 15,1-1 0-15,-1-1 0 0,0 1 0 16,1-3 1-16,1 4-1 15,0-1 0 1,0-1 0-16,-1 2 1 16,-3 1-1-16,-1 1 1 0,-2 1-1 15,2-1 1-15,-1-1-1 16,1 1 0-16,4-2 0 16,-3 2 0-16,4-2 1 15,-3-2-1-15,3 1 0 16,-2 1 1-16,-3-2-1 15,0 3 1-15,-4 1-1 16,0 0 1-16,-1-2-1 16,1 2 0-16,2 0 1 0,0 0-1 15,1 2 1 1,1-1-1-16,4 1 0 16,-1-4 1-16,0 6-1 15,1 1 1-15,-3 1-1 0,1-1 0 16,-6 1 1-16,4-1-1 15,-2 0 1-15,3 3-1 16,-1-3 0-16,2 0 1 16,-1 1-1-16,2-1 1 15,3-1 0-15,2 1-1 16,-2 1 1-16,2-3-1 16,1 1 1-16,7-2 0 15,2-1-1-15,3 1 1 16,4-4-1-16,4 1 1 15,2-3 0-15,3 2-1 16,-2-1 0-16,2-1 1 16,0-1-1-16,0-1 0 0,-4 1 0 15,4 1 1-15,-1 1-1 16,1 1 0-16,-4 0 0 16,1 0 0-16,1 2 0 15,0 0 0-15,2 2 0 16,2 2 0-16,0-1 0 15,0 1 0-15,1 1 0 16,5 1 0-16,-5 3 0 16,3-2 0-16,-1 0 0 15,2 0 0-15,3 0 0 16,2-3 0-16,1 1-1 16,1-1 2-16,4 0-2 15,2-3 1-15,0-1 0 0,4 2 0 16,-1-2 0-16,-3 2 0 15,4-2 0-15,-6-2-1 16,-2-1 1-16,-5 1 0 16,-2 0 0-16,-4-2 0 15,-4 1 0-15,-1-3-1 16,-6 5 1-16,1-1-1 16,-2 0 1-16,1-2-1 15,-3 3 1-15,-1-3 0 16,2 2 0-16,-1-1 0 15,2-1 0-15,-2-1 0 16,0-3 0-16,0 1-1 16,2 0 1-16,0 0 0 0,0-2 0 15,-6 0 0-15,4 0 0 16,-3 2 0-16,1-1 0 16,-2 1-1-1,-3-2 1-15,3 0 0 0,-1 2 0 16,3 2 0-16,-1-1 0 15,3-1 0-15,0 3 0 16,0 3 0-16,0-1 0 16,0 2 0-16,-4 2 0 15,-1-4 0-15,0 4 0 16,-4-2 0-16,-2 0 0 16,-2-2 0-16,-1 2 0 0,-6-4 0 15,-2-1 0-15,-3-1 0 16,-9 1 0-16,-4-2-1 15,-11 3 1-15,-3 1 0 16,-9-3 0 0,-10 4 0-16,-5 4-12 0,-16-2-9 15,0 0-8-15,0 0-3 16,0 0-1-16,0 0-1 16,-28 2-1-16</inkml:trace>
    <inkml:trace contextRef="#ctx0" brushRef="#br1" timeOffset="26360.6524">-12-1325 6 0,'0'0'3'16,"0"0"1"-16,0 0-1 16,0 0 0-16,0 0 0 15,0 0 0-15,0 0 0 16,0 0 2-16,0 0-1 15,0 0 0-15,0 0 0 16,0 0 0-16,0 0 0 16,0 0 0-16,0 0 0 15,0 0 1-15,0 0 1 0,0 0 2 16,0 0 2-16,0 0 2 16,0 0 3-16,0 0 2 15,0 0 1-15,0 0-2 16,0 0-2-16,0 0-2 15,0 0-1-15,0 0-4 16,0 0-2-16,23-13-4 16,-23 13 0-16,24 0-1 15,-24 0-1-15,30 2 1 16,-12 2 0-16,0-1 0 16,0-1 0-16,4-2 0 15,1 2 0-15,3 0 0 0,-3-2-1 16,4 2 1-16,-2-2 0 15,3-2 0-15,-3 0 0 16,-2 2 0-16,-1-2 0 16,-2 2 0-16,-2 0 0 15,2 2 0-15,0 0 0 16,-2 0 0-16,1-1 0 16,1 7 0-16,2-5 0 15,0 4 0-15,-1 2-1 16,-1 0 1-16,0 2 0 15,-4 0-1-15,4 2 1 16,0-1-1-16,2 4 1 16,-4-3 0-16,1-2 0 0,3 0 0 15,0 1 0-15,1 1 0 16,-1-2 0-16,1-1 0 16,1 1 0-16,3-2 0 15,0 4 1-15,2-2-2 16,-2-1 1-16,2 1 0 15,1 0 0-15,-1 0 0 16,4-2 0-16,-4 1 0 16,-1 1 0-16,1 2 0 15,2 1 0-15,-4 2 0 16,0 2 0-16,0 2 0 16,-2 2 0-16,1 3 0 15,-3 4 0-15,1-2 0 0,-1 3 0 16,2-1 0-16,-1 0 0 15,-3 0 0-15,3 0 1 16,-2-2-1 0,-1-2 0-16,1 2 0 0,1-4 0 15,-3 1 0-15,2-1 0 16,1-2 0-16,1-1 1 16,-1 0-1-16,4 0 0 15,-1 0 0-15,1 1 0 16,-2 1 0-16,-2-1 0 15,3 1-1-15,-5 1 2 16,1 1-2-16,-2-1 1 16,-2 1 0-16,-2-3 1 0,0 1-1 15,-1-1 0-15,-1 3 1 16,1-3-1 0,-1 3 0-16,0-1 0 15,-1-1 0-15,1 1 0 0,1 2 0 16,-2 2 1-16,-1 2-2 15,-1-4 1-15,2 0 0 16,-1 2 0-16,-1 0 0 16,0-1 0-16,-2-3 1 15,0 0-1-15,0-3 0 16,-2 4 0-16,-1-3 0 16,1 3 0-16,-2-3 0 15,2 3 1-15,1-3-1 16,-1 1 0-16,-2 3 1 15,3-2-2-15,1 3 2 16,0-1-1-16,0-2 0 16,0 2 0-16,-4 0 0 0,4 2 0 15,-2-1 0-15,1-1 1 16,1-2-1-16,-2 2 0 16,2 1 0-16,-2-1 0 15,0 2 0-15,0-2 0 16,2 2 0-16,-1 0 0 15,-1 0 0-15,2 2 1 16,-2 1-1-16,0 1 0 16,4 0 0-16,-4 3 0 15,4 0 0-15,-2 0 0 16,0 0 0-16,2 0 0 16,0-1 0-16,2-3 1 0,-1 3-1 15,1-1 1-15,-2-3-1 16,1 2-1-16,1-3 1 15,-2 1 0-15,3-4 0 16,-3-1-1-16,2-4 1 16,-1-4 0-16,4 0 0 15,-16-16 0-15,29 27 0 16,-12-13 0-16,-1 2 0 16,0 4 1-16,4 2-1 15,-2 3 0-15,0 0 0 16,0 2 0-16,2 2 0 15,0-2 1-15,0 2-1 16,-1-4 0-16,-1-2 1 0,1 1-1 16,-3-4 0-16,2-2 0 15,-2-2 0-15,-2 0 0 16,-14-16 0-16,31 29 0 16,-15-15 0-16,1 1 1 15,-1-1-1-15,0-1 0 16,2-1 1-16,2 1-1 15,-2-4 0-15,0 1 1 16,0-2-2-16,0 1 2 16,-2-2-2-16,2 0 1 15,-1 0 0-15,-17-7 0 16,30 11 0-16,-13-6-1 16,-17-5 1-16,30 9 0 0,-30-9 0 15,31 6 0-15,-15-6 0 16,0 2 0-16,1-2 0 15,-1-2 0 1,0 0 0-16,2 0-1 0,0-1 1 16,0-1 0-16,0-1 0 15,2-4 0-15,0 1-1 16,0 1 1-16,0 0 0 16,0-2 0-16,-1 0 0 15,-1 0 0-15,2-2 0 16,-2-1 1-16,2 1-1 15,-2-3 0-15,0-1 0 16,-1 3 0-16,1-5 0 0,-2 1 0 16,0-2-1-16,0 4 1 15,1-6 0-15,-3 2 0 16,0-2 0 0,1-1 0-16,-3 3-1 0,3-2 1 15,-2-2 1-15,-1 1-2 16,-1 1 2-16,2-2-2 15,-3 1 1-15,1 1 1 16,-2-2-1-16,2 1 0 16,-2 3 0-16,-2 0 0 15,1-2 0-15,-1 0-1 16,0 0 1-16,2-3 0 16,-2 1 0-16,1-3 0 0,-1 0 0 15,2-4 1 1,0 4-1-16,-2-2 1 15,-2 0-1-15,3 4 0 16,-5-6 1-16,3 4-1 0,-1-2 0 16,-1-2 0-16,1-2 1 15,0-3-1-15,3-2 0 16,-1-2 0-16,2-1 0 16,-2 1 0-16,2-2 0 15,0 1 0-15,-2 3 0 16,2 2-1-16,-3-1 1 15,-1 3 0-15,1 0 1 0,-1-1-2 16,1-3 2 0,-1-2 0-16,0 1-2 15,3-1 1-15,-1-2-1 16,2 1 2-16,-2-1-1 16,4 1 0-16,-4 3-1 0,2 0 1 15,0-2 0-15,0-2 1 16,-2 2-1-16,2-1 0 15,0-3 0-15,0 3 0 16,0-1 0-16,4 1 0 16,0 1 0-16,1 2 0 15,1 2 1-15,1 0-2 16,-2 3 1-16,2 0 0 0,3 1 0 16,-5-1-1-1,2 2 1-15,0-1 0 16,-1 1 0-16,-1-2 0 15,3 1 1-15,1-4-1 0,0 1 0 16,1-1 1-16,3 0-1 16,2 0 0-16,-1 0 0 15,1 1 0-15,1 3 0 16,-2-3 0-16,4 3 1 16,-1-1-1-16,-1 2 0 15,0 2 0-15,0 2 0 16,2 0 0-16,-1 1 0 15,1 3 0-15,-4 1 0 16,4 0 0-16,0 0 1 16,2 2-1-16,-2 0 0 15,2 1 0-15,2-1 0 16,-1 3 0-16,3-1 0 0,-1 3 1 16,-1 3-1-16,2 1 0 15,1 1 1-15,0 3-1 16,-1 1 1-1,1 3-1-15,-2-1 0 0,1 2 1 16,-2 3-1-16,-1 1 0 16,-1 1 0-16,0 4 1 15,-4 0-1-15,1 0 0 16,-1 4 0-16,-2 0 0 16,1 1 0-16,1 0 0 15,0 3 0-15,-1-1 1 16,-1 0-1-16,1 0 0 15,-1 6 0-15,0-4 1 0,-1 1-1 16,0 3 0-16,-1 3 0 16,-1 0 0-16,6 4 0 15,-5-2 0-15,3 2-1 16,-3 3 1-16,5-3 0 16,-3 4 0-16,1-1 0 15,-1-1 0-15,-3 1 0 16,1-1 0-16,-1-1 0 15,2 1 0-15,0 1 1 16,-4 0 0-16,0-1 0 16,0-2-1-16,2 0 1 15,-2-1-1-15,-2-1 1 16,0 2 0-16,0-2-1 0,1 0 0 16,-1 0 0-16,-2 4 0 15,1-4 0-15,-3 2 0 16,1 3 0-1,0 2 0-15,-3 0 0 0,3 2 0 16,-2 0 0-16,0 0-1 16,-2 4 1-16,-2-6 1 15,2 0-2-15,0-3 1 16,-2-1 0-16,0 1 0 16,1-2 0-16,-3 1 1 15,2-1 0-15,2 2-1 16,-3 1 2-16,-3 2-1 0,5-1-1 15,-5-3 1-15,3 1 0 16,-3-1-1 0,3-1 1-16,-3 0-2 15,3-4 1-15,-1 2 1 16,0-2-2-16,3 4 2 0,-1-2-1 16,0 4 0-16,-1 1 0 15,3 1 0-15,-2 3 0 16,2 0 0-16,0 1 0 15,2 3 0-15,-1-2 0 16,1-1 0-16,0 3-1 16,2-4 1-16,-2 2-2 15,-2 0 2-15,1-4-1 0,1-4 0 16,0-1 0 0,2-4 1-16,-1-1 0 15,3-3-1-15,3-4 2 16,0-3-1-16,0 2 1 0,2-2-1 15,3 3 0-15,1-1 1 16,3-2-1-16,-2 2 0 16,2-1 1-16,2-1-1 15,0 1 0-15,0-5 0 16,-2 1 0-16,-4-2 0 16,2 0 0-16,-3-3 0 15,0 1 0-15,-2 2 0 16,-1-2 0-16,1 2 0 15,-2-2 0-15,2 0-1 16,0 6 1-16,2-6 0 16,-2 2-1-16,1-2 1 15,1-1 0-15,-1 1 0 0,1-5-1 16,2-2 1-16,-1-6 0 16,-1 3 0-16,3-4-1 15,-2 1 1-15,3-3 0 16,-1-2 0-16,2 4 0 15,0 0 0-15,2 0 0 16,-2-2 0-16,2-2 0 16,-2 0 0-16,0-1 0 15,-2 3 0-15,1-4 0 16,-1-1 0-16,-2 1 0 16,-1-1 0-16,0 1 0 15,-3 0 0-15,1-1 1 16,-2-2-1-16,-1 1 0 0,-1-1 0 15,-2 0 0-15,-14 16 0 16,31-32 0-16,-17 10 0 16,1-1-1-16,-1-1 2 15,1-3 0-15,-1-3-1 16,2 1 1-16,-1-2-1 16,-1-1 1-16,-1 5 0 15,1-2 0-15,1 0-1 16,-1-1 0-16,-1-3 0 15,-2-4 0-15,1-1 0 16,-1-5 0-16,2 0 1 16,-1-6-1-16,1 4 0 15,1-2 0-15,-1 2 0 0,1 2 0 16,3 0 0-16,-3 3 0 16,-1 1 0-16,1 1-1 15,1-2 0-15,-5-1 0 16,5 1 0-16,1-5 0 15,0-3 0-15,4-1 0 16,0-3 1-16,2 2 0 16,1-1 0-16,1 4 0 15,-1 4 1-15,1 4-1 16,-3 1 0-16,3 4 0 16,-1 1 0-16,1 3 0 15,-5-1 0-15,5-1 1 16,1-2-1-16,0-2 0 0,1 1 0 15,-3-1-1 1,4 4 0-16,0 0 1 0,2-1-1 16,-2 3 1-1,0 1-1-15,2 2 1 0,0 4 0 16,0-3 0-16,0 1 1 16,0 0-1-16,-1 2 0 15,1-1 0-15,2-1-1 16,0 3 2-16,1 1-1 15,2 1 0-15,3 0 0 16,2 0 1-16,3 1-1 16,-3 1 0-16,3 3 0 15,-1-1 1-15,-1 3-1 0,-2 3 0 16,2 1 0 0,-4 3 0-16,0 1 0 15,-2 1 0-15,0 2 0 0,1-3 0 16,-1 1 0-16,0 1 0 15,1-3-1-15,-3 3 1 16,2-3 1-16,1 3-1 16,-1 1 0-16,0 2 0 15,1 0 0-15,-1 0 0 16,0 4 0-16,-1 1 0 16,-1 2 0-16,1 2 0 15,-1 2 0-15,0 3 0 16,1 4 0-16,-1 4 0 15,1 3 0-15,-1 4 0 16,1 3-1-16,-2 4 0 16,-1 0 1-16,-1 6-1 0,-2 1 1 15,0 0-1-15,0 2 2 16,-1 2-1-16,-3-2 0 16,2 0 0-16,-1 0 1 15,-1-2-2-15,2-2 2 16,-3-3-1-16,0 2-1 15,-2-8 1-15,1 2 0 16,-1-1 0-16,-2-1 0 16,-2 1 0-16,1 1 0 15,-1-2-1-15,0 2 1 16,0 2 0-16,-5-2 0 16,5 4 0-16,-1 0-1 15,-1-2 1-15,1 0 0 0,-3 0 1 16,3-4-1-16,-1 1 1 15,1-1 0-15,-1-3 0 16,1-2 0-16,1 0 0 16,0 0-1-16,0 0 2 15,2 0-2-15,-1-2 0 16,2 0-1-16,1 2 1 16,0 0 0-16,0 0 0 15,0-2 0-15,0 2-1 16,-1 2 1-16,0 2 0 15,0-1 0-15,1 5 1 16,0-3-1-16,-2 4 0 16,2 0 0-16,0-6 1 0,0 5-1 15,-2-5 0-15,2-1 0 16,-1-4 1-16,1 0-1 16,2-3 0-16,-2-2 0 15,1 1 0-15,1-3 2 16,0-1-3-16,-1-1 3 15,3-2-2-15,-4 1 1 16,3 1-1-16,-1 0 0 16,-1 0 0-16,3 0-1 15,1 2 1-15,-1-1-1 16,-1 1 1-16,2 0-1 16,-1-6 1-16,1 1 0 15,-2-2 0-15,1-1 0 0,-1-1-1 16,-1 0 1-16,2 0 0 15,-3-3 0-15,3 1 0 16,-1 0 0 0,1 0 0-16,1-1-1 0,0 1 1 15,2-4 0-15,2 3 0 16,2-3 0-16,-2 1 0 16,1 0-1-16,1-3 2 15,1 1-1-15,-3 0 0 16,2 2 0-16,-2-1 0 15,-2-1 0-15,0 2 0 16,0-3 0-16,4 5-1 0,-4-4 1 16,2-1 0-16,-1 1 0 15,1-4 0-15,0 2 0 16,0-3 0 0,0-3-1-16,-2-3 1 15,0-1 0-15,0-1-1 0,-2-2 1 16,2-1 0-16,1-2 0 15,-1-2 0-15,1 2-1 16,0 1 1-16,0-3 0 16,0-2-1-16,-1 1 2 15,-2-1-1-15,0 0 0 16,-3 2 0-16,-1 0 0 16,1-2 0-16,0 0-1 0,-1 4 2 15,-1-2-3 1,5 0 2-16,-1-2-1 15,-1 2 1-15,1-1-1 16,-1-1 1-16,-3-2 0 0,0-1 1 16,0-2-2-16,-4-4 2 15,0-2-2-15,-1-3 1 16,-1-2 1-16,1-2-1 16,-1-1 0-16,0-3 0 15,1-1 0-15,1 2 0 16,-1-2 0-16,1-1 0 15,-2-1-1-15,6-1 0 16,-2-1 2-16,0 0-3 0,0 0 3 16,0-1-2-1,0-1 2-15,0 2-2 16,0 1 1-16,-3-3 1 16,1 2-1-16,0 2-1 0,1 0 1 15,1 2 0-15,0 2 0 16,0-2 0-16,2 1 0 15,1-1 0-15,1 2-1 16,0-3 2-16,5-1-2 16,-4 0 2-16,6 2 0 15,-2 0 0-15,-2 3 0 16,4 1 0-16,0 1 0 16,0 4 0-16,-2 3 0 15,4-1 0-15,1 0-1 16,4 1 0-16,0-1 0 15,4 1 1-15,1-1-1 16,3-1 0-16,1 3 0 0,2 1 1 16,-4 2-1-16,-3 3 0 15,1 3 0-15,-5 3 1 16,0 5-1-16,-5 4 0 16,-6 2 1-16,-1 5-1 15,-4-1 0-15,-4 4 0 16,-16-1-1-16,22 6 1 15,-22-6-1-15,0 0 0 16,0 0-16-16,1 16-11 16,-1-16-4-16,-16 9-1 15,16-9-1-15,-27-11-1 16,14-7-2-16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28.6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8B07224-89A7-45D2-8E59-15AA6FE974C2}" emma:medium="tactile" emma:mode="ink">
          <msink:context xmlns:msink="http://schemas.microsoft.com/ink/2010/main" type="inkDrawing" rotatedBoundingBox="3576,11092 15984,10720 15993,11021 3586,11393" shapeName="Other">
            <msink:destinationLink direction="with" ref="{F0693901-EBB6-4AEC-BF66-729DE4716243}"/>
          </msink:context>
        </emma:interpretation>
      </emma:emma>
    </inkml:annotationXML>
    <inkml:trace contextRef="#ctx0" brushRef="#br0">0 275 68 0,'26'0'36'0,"6"0"-6"15,-3-7-8-15,13 3-4 16,-3-5-3-16,10 5-4 15,-2-1-5-15,11 3 0 16,-1 2-3-16,5 4-3 16,4 3 1-16,5 0-1 15,3 2 1-15,2 4-1 16,5-2 1-16,0-1-1 16,0 1 1-16,4 0-1 15,2-4 1-15,5 2-1 16,0 0 1-16,5 0-1 0,1-2 1 15,4 2-1-15,1-1 1 16,2-3-1-16,1-1 0 16,4-3 1-16,2 3-1 15,2-4 1-15,3-2-1 16,2 2 1-16,6-3-1 16,3-1 1-16,9 0 0 15,2 3 0-15,2-5 0 16,3-1 0-16,2 0 1 15,6 0-1-15,1-2 1 16,-3-2-1-16,-4-4 1 16,0-1-1-16,-5-2 0 15,2-2 1-15,-3-1-1 0,-3-4 0 16,-1-2 0-16,1 0 1 16,-2 0-2-16,4 0 1 15,-2 1-1 1,1 3 0-16,-5 2-1 0,2 3 1 15,-3 3-1-15,-2 1 1 16,0 5-1-16,-2 3 1 16,-2 5 0-16,1 2 0 15,-3 5 0-15,1 1 1 16,-3 2-1-16,6 0 0 16,-1 0 0-16,-1 0 0 15,-1-5-1-15,3-1 1 0,-2-5 0 16,2 1 0-16,2-5 0 15,-4 1 0-15,1-1 0 16,-1 1-1-16,0 0 1 16,-1 1 0-16,-1-1 0 15,-3 3 0-15,-2 0 0 16,-3 0 0-16,-1 0 0 16,-1 1 0-16,-4 1 0 15,0 0-1-15,0 1 1 16,0 1 0-16,0 2-1 15,0-1 1-15,-1-1 0 16,-1 4-1-16,0-1 1 16,0-1 0-16,2-1 0 0,1-1 0 15,-3 3 2-15,0 1-3 16,0-3 3 0,-1 3-2-16,-1-3 1 15,-5 1-1-15,-5-2 2 0,-4-2-2 16,-2 0 0-16,-3 0 0 15,-2 0 0-15,-4-2 0 16,-5 2-1-16,-2 2 1 16,0 1-11-16,-11-3-6 15,-2 6-9-15,-9-6-4 16,-6 3-5-16,-5-4-1 16,-9-3-2-16,-4-5 0 15,-16-7 23-15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34.75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0693901-EBB6-4AEC-BF66-729DE4716243}" emma:medium="tactile" emma:mode="ink">
          <msink:context xmlns:msink="http://schemas.microsoft.com/ink/2010/main" type="inkDrawing" rotatedBoundingBox="4281,6849 15722,9677 14339,15274 2897,12446" semanticType="callout" shapeName="Other">
            <msink:sourceLink direction="with" ref="{28B07224-89A7-45D2-8E59-15AA6FE974C2}"/>
            <msink:sourceLink direction="with" ref="{23434B99-C384-4680-81FB-607BB81858AB}"/>
          </msink:context>
        </emma:interpretation>
      </emma:emma>
    </inkml:annotationXML>
    <inkml:trace contextRef="#ctx0" brushRef="#br0">-7 1147 15 0,'0'0'18'0,"0"-20"-3"16,0 20 0-16,5-25 1 16,-5 25 0-16,9-27 2 15,-9 27-1 1,9-29 1-16,-9 29-3 0,11-25-2 16,-11 25-3-16,13-22-1 15,-13 22-1-15,12-23-3 16,-12 23-1-16,18-29-3 15,-5 13-1-15,1-2 0 16,4-2 0-16,0 2 1 16,2-4-2-16,2 1 1 15,3-4 1-15,0 1-1 16,1 1 0-16,-1-1 0 16,0 1 0-16,4 0 0 15,0 1 1-15,0 0-1 16,1 6 0-16,7-4 0 15,-1 4 1-15,5 2-1 0,2-1 0 16,1 3 0-16,3 1 0 16,1-2 0-16,-3 4 0 15,1-1 0-15,-3 2 0 16,2 1 0-16,0 2 0 16,-2-1 0-16,1 3 0 15,-1 1 0-15,2 4 1 16,0-2-1-16,2-2 0 15,-2 4 0-15,0 1 0 16,4 3 0-16,-2 1 1 16,0 2-1-16,0 0 0 15,0 2 0-15,0 3 0 16,-2 1 0-16,-2-1 1 0,-1 4-1 16,1 2 0-16,-2 0 1 15,1-4-2-15,-4 7 2 16,2 4-1-16,-3 0 0 15,1 4 0-15,-2 1 1 16,0 2-1-16,-1 2 0 16,-1 2 2-16,0 4-2 15,-1 1 2-15,-1 3-2 16,-3 3 1-16,4 0 0 16,-6 3 0-16,2 0-1 15,-2 4 1-15,-2-4-1 16,-2-3 1-16,1 1-1 0,-1 0 1 15,-5-3-1-15,2 0 0 16,-2-2 0-16,-2 0 0 16,1 0 0-16,-3 2 0 15,2-4 0-15,-1 4 1 16,1-2-1-16,-2 3 0 16,1 2 0-16,1 3 1 15,-1-1-1-15,-1 2 1 16,-1 3 0-16,-1 1 0 15,1 5 0-15,-2 2-1 16,-2 0 2-16,-2 1-1 16,2 6 0-16,-4 4-1 15,4 3 0-15,-1 0 0 0,-1 2 0 16,2 0 1-16,2 3-2 16,1 1 0-1,3 0 0-15,3-3 1 16,0-4 0-16,4 1-1 0,1 4 1 15,4-1-1-15,4-2 0 16,1-1 1-16,4-2 0 16,2-5 0-16,2 0 0 15,0-5 0-15,3-6-1 16,-2-4 0-16,1-3 2 16,-2 0-2-16,-1-1 2 15,1-3-2-15,0 2 2 16,-1 2-1-16,-1 2 0 0,2-2 1 15,0 0-1-15,1-6 1 16,-1 1-1-16,1 1 0 16,1-6 1-1,1-5-1-15,2-5 1 0,2 1-1 16,0-5 1-16,2-3-1 16,0-4 0-16,-1-3 0 15,-1-4 0-15,0-3 1 16,-2-2-1-16,-1-8 0 15,-1-3 0-15,-2-3 0 16,-1-3 0-16,0-1 0 16,-1-2-1-16,1 0 1 15,2-3-1-15,-3-1 1 0,3 2 0 16,-1 0 0-16,1-3-1 16,-1 0 1-1,4-4 0-15,1-2 0 16,0-3 1-16,0-6-1 0,0-2 0 15,1-3 0-15,0-6 1 16,-3-1-1-16,-1-4 1 16,-2 2-2-16,-3-4 1 15,0 0 0-15,-5-5-1 16,-1-2 1-16,-3-2-1 16,-2-3 2-16,-3-4-2 15,-5-5 3-15,1-1-2 16,-2-5 2-16,-1 1-2 15,-5-5 1-15,3 3-1 16,-3-1 0-16,3-1 1 16,1-1-1-16,0-6 1 15,0-3-1-15,2 1 2 0,4 0-2 16,3-2 1-16,2-2 1 16,0 1-1-16,2 3 0 15,-2 7 0-15,-1-2-1 16,-5 0-1-16,-1-2 1 15,-5-3 0-15,-5-4-1 16,-4-5 1-16,-3-3-1 16,3-1 1-16,-3 6-1 15,5 3 2-15,-3 5-1 16,4 6 0-16,2 9-1 16,2 3 1-16,-1 3-1 15,3-1 1-15,-3-2-1 16,1-3 1-16,1-5 0 0,4 1-1 15,2 0 1-15,2 4 0 16,3 1 1-16,0 6-1 16,3 2 0-16,0 7 0 15,3 4 0-15,2-2-1 16,-3 3 1-16,3-5 0 16,3 2-1-16,3-6 1 15,3 1 0-15,3-1 0 16,2 3 0-16,2 1 1 15,-1 5-1-15,3 4 0 16,-1 5 1-16,1 4-1 16,-2 8 0-16,-1-1 0 0,1 7 0 15,-2 2 0-15,4 2-1 16,-3 2 1-16,5 4 0 16,-1-1 0-16,0 4 0 15,4 2 0-15,0 3 0 16,4 2 0-16,-3 6 0 15,5 5-1-15,-4 4 1 16,1 5-1-16,1 5 1 16,-3 4-1-16,-1 7 1 15,0 4-1-15,-2 3 1 16,-3 6 0-16,1 0-1 16,-3 2 1-16,0 3 0 15,-1 0 0-15,1 0 0 0,3 4 1 16,-1 3-1-16,3-3 1 15,-2 3 0-15,3 3 0 16,-1 1-1-16,0 5 1 16,-2 6 0-16,-5-2-1 15,-2 1 0-15,-5 3 0 16,0 1 1-16,-6 6-1 16,-2-2 1-16,-5-5-1 15,-1-4 1-15,-5-2-1 16,-1-4 1-16,0 1-1 15,-2 0 0-15,0-4 0 16,0 1 0-16,-2 3 0 16,2 1 0-16,-1 4 1 0,-1-2 0 15,2 6 0 1,-2-2-1-16,-1 1 1 16,-1-1-1-16,1 0 0 15,-3 1 0-15,1 1 0 0,-1 0 0 16,-3-3 0-16,2-3 0 15,0 1 0-15,-2-1 0 16,-2-4 0-16,2-3 0 16,0-5 0-16,-1-4 0 15,-1-4 0-15,0-3 0 16,2 0 0-16,2-6-1 16,0 2 1-16,0 1-1 15,1 2 1-15,3 1 0 16,1 0 0-16,0 0 0 0,0 0-1 15,2 1 1 1,0 1-1-16,0-8 1 16,2 4-1-16,0-5 1 0,2 1-1 15,-1-1 0-15,3 1 1 16,1-5-1-16,0 0 1 16,4 2-1-16,0-4 1 15,2 0-1-15,-2 0 1 16,3 0 1-16,1-3-1 15,-1 1 0-15,4-1 0 16,0 0 1-16,0-1-1 16,4-1 0-16,3 0 1 0,-1-2-1 15,3 0 0 1,-2-2 0-16,1-2 0 16,1-3 0-16,-4-4 0 15,1 1 0-15,-3-7-1 0,-1-2 1 16,-2-3-1-16,2-3 1 15,-3-2-1-15,-1 0 1 16,0-4-1-16,-1-1 1 16,-1-4 0-16,-1-2-1 15,-1-2 1-15,1-5 0 16,2 0 0-16,-3-3 0 16,3-3 0-16,1-4-1 15,0 1 1-15,2 0 0 16,-1 1 0-16,1-1 0 15,-2 0 0-15,-1-3 0 16,-5 1 0-16,-2 2 0 0,-3-5 0 16,-3-6 1-16,-4-3-1 15,1-8 1-15,-7-5 0 16,3-4 1-16,0-8-1 16,-1-3 0-1,1-4-1-15,3-3 1 0,4-1-1 16,2-1-1-16,5 1 1 15,2 0-1-15,-1-3 1 16,5 3-2-16,-1 3 2 16,-1 4-1-16,0 7 0 15,-2 7 0-15,-8 11 1 16,-6 9-12-16,3 18-8 16,-18 18-8-16,0 0-7 0,0 0-5 15,0 0 0-15,-26-7-3 16,1-2 19-16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36.21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ADB099D-0C21-45CE-918C-B0C03866A3D8}" emma:medium="tactile" emma:mode="ink">
          <msink:context xmlns:msink="http://schemas.microsoft.com/ink/2010/main" type="writingRegion" rotatedBoundingBox="9098,14912 9914,14912 9914,15909 9098,15909">
            <msink:destinationLink direction="with" ref="{930FF2DA-75E9-4D9A-87FB-7B76B9631B63}"/>
          </msink:context>
        </emma:interpretation>
      </emma:emma>
    </inkml:annotationXML>
    <inkml:traceGroup>
      <inkml:annotationXML>
        <emma:emma xmlns:emma="http://www.w3.org/2003/04/emma" version="1.0">
          <emma:interpretation id="{AC2116FE-530E-4175-B891-CFE955025255}" emma:medium="tactile" emma:mode="ink">
            <msink:context xmlns:msink="http://schemas.microsoft.com/ink/2010/main" type="paragraph" rotatedBoundingBox="9098,14912 9914,14912 9914,15909 9098,159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0AA6E5-09BF-440E-8F75-A3CE615BB350}" emma:medium="tactile" emma:mode="ink">
              <msink:context xmlns:msink="http://schemas.microsoft.com/ink/2010/main" type="line" rotatedBoundingBox="9098,14912 9914,14912 9914,15909 9098,15909"/>
            </emma:interpretation>
          </emma:emma>
        </inkml:annotationXML>
        <inkml:traceGroup>
          <inkml:annotationXML>
            <emma:emma xmlns:emma="http://www.w3.org/2003/04/emma" version="1.0">
              <emma:interpretation id="{39536F41-3A4D-49A9-8DA1-615705460497}" emma:medium="tactile" emma:mode="ink">
                <msink:context xmlns:msink="http://schemas.microsoft.com/ink/2010/main" type="inkWord" rotatedBoundingBox="9506,14672 10149,15770 9402,16208 8759,15110">
                  <msink:destinationLink direction="with" ref="{EBEF2FF2-D545-4AFE-B607-6BBCFE4E0E54}"/>
                </msink:context>
              </emma:interpretation>
              <emma:one-of disjunction-type="recognition" id="oneOf0">
                <emma:interpretation id="interp0" emma:lang="en-US" emma:confidence="0">
                  <emma:literal>x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+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×</emma:literal>
                </emma:interpretation>
              </emma:one-of>
            </emma:emma>
          </inkml:annotationXML>
          <inkml:trace contextRef="#ctx0" brushRef="#br0">568 0 145 0,'-15'19'34'0,"15"-19"-2"16,-25 20-13-16,25-20-7 15,-29 20-6-15,11-8-5 16,0 5-1-16,-2 1 0 16,-3 1 0-16,-1 7 1 15,-3 4 0-15,-2 4-1 16,-1 6 0-16,-6 1 0 0,1 6 0 16,-3 0 1-16,2 2-1 15,2 1 0 1,1-2-1-16,3-4-5 0,8 2-3 15,2-10-2-15,8-1-2 16,-1-16-5-16,9 3-3 16,4-22-6-16,0 0-2 15,0 0 2-15,22-18 3 16,-6-4 1-16,6-5 2 16,3-1 2-16</inkml:trace>
          <inkml:trace contextRef="#ctx0" brushRef="#br0" timeOffset="-396.5584">-57-130 140 0,'22'4'38'0,"-4"8"-6"15,-2-1-13-15,13 16-7 16,5 2-6-16,8 10-6 16,8 8 1-16,5 5 1 15,4 6-2-15,2 3 0 16,3 2 1-16,-5-2-1 0,-3 0 1 16,-5-1-1-16,-4-1 0 15,-10 0-1-15,-4 1 1 16,-6-6-5-16,-4 2-9 15,-10-15-5-15,0 0-6 16,-10-17-4-16,1-6-3 16,-4-18-2-16,0 0 0 15,-16-34 4-15,5-4 8 16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39.3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FE18047-5707-4E9C-B413-BD932BD772A6}" emma:medium="tactile" emma:mode="ink">
          <msink:context xmlns:msink="http://schemas.microsoft.com/ink/2010/main" type="inkDrawing" rotatedBoundingBox="10837,7579 11102,9289 11024,9301 10760,7591" semanticType="callout" shapeName="Other">
            <msink:sourceLink direction="with" ref="{0E877A19-F03A-400F-8E40-07A299726098}"/>
            <msink:sourceLink direction="with" ref="{00ED7757-C4F8-479B-9FA6-9FCF481F3E9C}"/>
          </msink:context>
        </emma:interpretation>
      </emma:emma>
    </inkml:annotationXML>
    <inkml:trace contextRef="#ctx0" brushRef="#br0">23 14 108 0,'0'0'37'16,"-18"-18"-5"-16,18 18-4 16,0 0-8-16,0 0-5 15,-12 21-4-15,14-5-7 16,3 10-4-16,0 4 0 15,4 12-1-15,2 10 1 16,2 14-1-16,-1 8 0 16,3 14 1-16,1 6-1 15,0 10 1-15,1 2-2 16,1 8 2-16,-4-1-1 0,4-1 1 16,0-4-1-16,0-6 0 15,0-8 1-15,0-6 0 16,-3-9 0-16,-1-14-5 15,-7-15-13-15,1-8-10 16,-14-19-5-16,6-23 0 16,-27 2-2-16,4-24-1 15,-6-23-1-15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40.21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E3BBF22-045C-428A-B1D0-F21FFC13A695}" emma:medium="tactile" emma:mode="ink">
          <msink:context xmlns:msink="http://schemas.microsoft.com/ink/2010/main" type="inkDrawing" rotatedBoundingBox="5331,8132 11061,8063 11062,8164 5332,8233" semanticType="strikethrough" shapeName="Other"/>
        </emma:interpretation>
      </emma:emma>
    </inkml:annotationXML>
    <inkml:trace contextRef="#ctx0" brushRef="#br0">0 106 77 0,'47'9'32'15,"6"-5"0"-15,13 3-11 16,8-10-5-16,22 3-1 16,5-9-3-16,16 1-4 15,6-4-2-15,11 3-1 0,8-2-2 16,12 2-3-16,6-2 0 16,4 4 1-1,2 0 0-15,9 1-1 16,4 3 1-16,5 1 0 0,-2 4-1 15,2 1 1-15,0 1 0 16,1 3 0-16,-1 2 0 16,-4 0 0-16,-3 0-1 15,-2 2 1-15,-6-4-1 16,-4-1 1-16,-7-3-1 16,-6 1 0-16,-8-4 0 15,-1-4 0-15,-8-3 0 16,-7-2 0-16,-3-4 0 15,-6 1 0-15,-7-3 0 16,-7 1-10-16,-4 5-5 16,-15-5-5-16,-1 10-5 15,-20 0-3-15,-6 4-5 0,-17 0 1 16,-8 6-2-16,-17-4 8 16,-17-2 12-16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41.22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565CD4C-860F-48F5-A7D0-68FBA8A0B984}" emma:medium="tactile" emma:mode="ink">
          <msink:context xmlns:msink="http://schemas.microsoft.com/ink/2010/main" type="writingRegion" rotatedBoundingBox="5242,5894 8290,5894 8290,8503 5242,8503"/>
        </emma:interpretation>
      </emma:emma>
    </inkml:annotationXML>
    <inkml:traceGroup>
      <inkml:annotationXML>
        <emma:emma xmlns:emma="http://www.w3.org/2003/04/emma" version="1.0">
          <emma:interpretation id="{5C94ADEF-B1AF-4E03-9073-B7C538FAF8AE}" emma:medium="tactile" emma:mode="ink">
            <msink:context xmlns:msink="http://schemas.microsoft.com/ink/2010/main" type="paragraph" rotatedBoundingBox="5242,5894 8290,5894 8290,8503 5242,85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64846E-EA4D-4E28-857C-60F6487D8647}" emma:medium="tactile" emma:mode="ink">
              <msink:context xmlns:msink="http://schemas.microsoft.com/ink/2010/main" type="line" rotatedBoundingBox="5242,5894 8290,5894 8290,8503 5242,8503"/>
            </emma:interpretation>
          </emma:emma>
        </inkml:annotationXML>
        <inkml:traceGroup>
          <inkml:annotationXML>
            <emma:emma xmlns:emma="http://www.w3.org/2003/04/emma" version="1.0">
              <emma:interpretation id="{23434B99-C384-4680-81FB-607BB81858AB}" emma:medium="tactile" emma:mode="ink">
                <msink:context xmlns:msink="http://schemas.microsoft.com/ink/2010/main" type="inkWord" rotatedBoundingBox="5311,7459 5377,8500 5279,8506 5213,7465">
                  <msink:destinationLink direction="with" ref="{F0693901-EBB6-4AEC-BF66-729DE4716243}"/>
                  <msink:destinationLink direction="with" ref="{EBEF2FF2-D545-4AFE-B607-6BBCFE4E0E54}"/>
                  <msink:destinationLink direction="with" ref="{58C2982F-3715-488C-94A6-54CA14E0326E}"/>
                  <msink:destinationLink direction="with" ref="{E8301533-589A-4006-89E5-51C4483DF2A0}"/>
                  <msink:destinationLink direction="with" ref="{DA8C8A9E-8383-4E6F-952F-BDC3BF3B43FB}"/>
                </msink:context>
              </emma:interpretation>
              <emma:one-of disjunction-type="recognition" id="oneOf0">
                <emma:interpretation id="interp0" emma:lang="en-US" emma:confidence="0">
                  <emma:literal>|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l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38 0 28 0,'0'0'23'0,"-7"18"-2"15,-2 2 4-15,5 14 1 0,-5 2-1 16,7 16-3-16,-5 11-3 15,9 20-3 1,-4 7-4-16,8 12-3 16,-3-1-6-16,5 0-4 0,1-2-2 15,-4-14-11-15,11-12-9 16,-7-24-8-16,7-19-5 16,2-24-1-16,2-22-1 15,2-20 2-15</inkml:trace>
        </inkml:traceGroup>
        <inkml:traceGroup>
          <inkml:annotationXML>
            <emma:emma xmlns:emma="http://www.w3.org/2003/04/emma" version="1.0">
              <emma:interpretation id="{0E877A19-F03A-400F-8E40-07A299726098}" emma:medium="tactile" emma:mode="ink">
                <msink:context xmlns:msink="http://schemas.microsoft.com/ink/2010/main" type="inkWord" rotatedBoundingBox="6680,5894 8290,5894 8290,7303 6680,7303">
                  <msink:destinationLink direction="with" ref="{FFE18047-5707-4E9C-B413-BD932BD772A6}"/>
                  <msink:destinationLink direction="with" ref="{F741C30E-D044-4D4E-BBA8-284F66707722}"/>
                </msink:context>
              </emma:interpretation>
              <emma:one-of disjunction-type="recognition" id="oneOf1">
                <emma:interpretation id="interp5" emma:lang="en-US" emma:confidence="1">
                  <emma:literal>&gt;</emma:literal>
                </emma:interpretation>
                <emma:interpretation id="interp6" emma:lang="en-US" emma:confidence="0">
                  <emma:literal>7</emma:literal>
                </emma:interpretation>
                <emma:interpretation id="interp7" emma:lang="en-US" emma:confidence="0">
                  <emma:literal>z</emma:literal>
                </emma:interpretation>
                <emma:interpretation id="interp8" emma:lang="en-US" emma:confidence="0">
                  <emma:literal>Z</emma:literal>
                </emma:interpretation>
                <emma:interpretation id="interp9" emma:lang="en-US" emma:confidence="0">
                  <emma:literal>3</emma:literal>
                </emma:interpretation>
              </emma:one-of>
            </emma:emma>
          </inkml:annotationXML>
          <inkml:trace contextRef="#ctx0" brushRef="#br0" timeOffset="888.3563">1438-1286 116 0,'22'-18'33'16,"1"-9"2"-16,12 3-12 15,1-6-5-15,11 3-6 16,2-2-6-16,5 0-6 16,7 0 1-16,4 2 0 0,4 7 0 15,3 6-1-15,-2 7 1 16,8 9 0-16,-3 10-1 16,5 13 1-16,-6 11-1 15,-2 13 0-15,-2 10 0 16,-3 10 1-16,-4 8-2 15,-3 4 2-15,-6 4-2 16,-4-1 1-16,-4-3 0 16,-5-2 0-16,-5-8-1 15,-2-7 1-15,-5-8 0 16,-5-5 0-16,-6-10 0 16,-4-7 0-16,-5-5-1 15,-1-6 2-15,-7-5-1 0,3-2 0 16,-4-16 0-16,0 0 0 15,0 0 0-15,0 0-1 16,0 0 1 0,0 0 0-16,0 0-1 0,-16-23 1 15,12 7 0-15,-1-2 0 16,-1-4 0-16,-5-1 0 16,1-4 0-16,-7-4 1 15,-1 1-1-15,-3-3 1 16,-6 1-1-16,-2 0 0 15,-6 3 0-15,-1 4-1 16,-2 3 2-16,1 4-1 0,-5 7 0 16,1 6-2-16,-3 7 2 15,3 7 1-15,-1 1-1 16,3 8 0-16,-1 4 0 16,2 5 0-16,2 4-1 15,3 1 2-15,1 6-2 16,5 3 1-16,0 8 0 15,5 3-1-15,2 2 1 16,6 0-1-16,1-2 1 16,6-5-1-16,3-4 0 15,4-9 1-15,4-7-6 16,-4-27-11-16,13 22-11 16,-13-22-7-16,21-15 2 0,-10-8-3 15,4-8-1-15,3-8-2 16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43.12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CB319C0-3BB5-460F-87AF-956F65350F94}" emma:medium="tactile" emma:mode="ink">
          <msink:context xmlns:msink="http://schemas.microsoft.com/ink/2010/main" type="writingRegion" rotatedBoundingBox="9515,12392 11880,12660 11781,13536 9416,13268"/>
        </emma:interpretation>
      </emma:emma>
    </inkml:annotationXML>
    <inkml:traceGroup>
      <inkml:annotationXML>
        <emma:emma xmlns:emma="http://www.w3.org/2003/04/emma" version="1.0">
          <emma:interpretation id="{860127D8-1D48-4918-B294-B23A2B8B4D2D}" emma:medium="tactile" emma:mode="ink">
            <msink:context xmlns:msink="http://schemas.microsoft.com/ink/2010/main" type="paragraph" rotatedBoundingBox="9515,12392 11880,12660 11781,13536 9416,132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1A0F81-1D58-4591-9E48-69CEFDA769A6}" emma:medium="tactile" emma:mode="ink">
              <msink:context xmlns:msink="http://schemas.microsoft.com/ink/2010/main" type="line" rotatedBoundingBox="9515,12392 11880,12660 11781,13536 9416,13268"/>
            </emma:interpretation>
          </emma:emma>
        </inkml:annotationXML>
        <inkml:traceGroup>
          <inkml:annotationXML>
            <emma:emma xmlns:emma="http://www.w3.org/2003/04/emma" version="1.0">
              <emma:interpretation id="{00ED7757-C4F8-479B-9FA6-9FCF481F3E9C}" emma:medium="tactile" emma:mode="ink">
                <msink:context xmlns:msink="http://schemas.microsoft.com/ink/2010/main" type="inkWord" rotatedBoundingBox="9515,12392 11880,12660 11781,13536 9416,13268">
                  <msink:destinationLink direction="with" ref="{FFE18047-5707-4E9C-B413-BD932BD772A6}"/>
                  <msink:destinationLink direction="with" ref="{F741C30E-D044-4D4E-BBA8-284F66707722}"/>
                </msink:context>
              </emma:interpretation>
              <emma:one-of disjunction-type="recognition" id="oneOf0">
                <emma:interpretation id="interp0" emma:lang="en-US" emma:confidence="1">
                  <emma:literal>time</emma:literal>
                </emma:interpretation>
                <emma:interpretation id="interp1" emma:lang="en-US" emma:confidence="0">
                  <emma:literal>tine</emma:literal>
                </emma:interpretation>
                <emma:interpretation id="interp2" emma:lang="en-US" emma:confidence="0">
                  <emma:literal>tinne</emma:literal>
                </emma:interpretation>
                <emma:interpretation id="interp3" emma:lang="en-US" emma:confidence="0">
                  <emma:literal>'time</emma:literal>
                </emma:interpretation>
                <emma:interpretation id="interp4" emma:lang="en-US" emma:confidence="0">
                  <emma:literal>tune</emma:literal>
                </emma:interpretation>
              </emma:one-of>
            </emma:emma>
          </inkml:annotationXML>
          <inkml:trace contextRef="#ctx0" brushRef="#br0">24 15 118 0,'0'0'36'0,"0"0"-3"16,0 0-1-16,-13-16-12 15,13 16-8-15,0 0-8 16,2 16-4-16,-2 1 0 15,0 6-1-15,0 4-1 0,0 7 1 16,0 4 1-16,-2 5 0 16,-1 9-1-16,1 6 0 15,-2-1 1-15,4 5-1 16,0 1 2-16,2 0-2 16,2-2 2-16,3-2-2 15,5-7 1-15,3-10 0 16,7-5 0-16,-1-8 0 15,6-9 0-15,2-9-1 16,2-8 1-16,1-6 0 16,-1-10 0-16,-2-5 0 15,3 0-8-15,-6-9-4 16,4 4-5-16,-12-8-6 0,8 8-6 16,-16-2-3-16,1 5-1 15,-9 0 0-15,-4 2 8 16,2 18 5-1</inkml:trace>
          <inkml:trace contextRef="#ctx0" brushRef="#br0" timeOffset="336.7788">-324 377 114 0,'-2'22'32'0,"2"-22"0"0,2 21-1 16,-2-21-13-16,18-3-7 15,0-5-6-15,3-2-3 16,6-1-1-16,4 0 0 15,2-2-2-15,1 3 2 16,2 2-8-16,0-2-7 16,2 6-9-16,-7-3-4 15,1 7-5-15,-7-4-1 16,1 6-3-16,-10-6 3 0,-16 4 6 16</inkml:trace>
          <inkml:trace contextRef="#ctx0" brushRef="#br0" timeOffset="3297.0681">388 3 29 0,'0'0'8'15,"0"0"1"-15,0 0-2 16,0 0-5-16,-5 29-3 15,7-13-4-15,-2-16-4 16,9 32 0-16,-9-32-1 0,18 25 0 16,-18-25 1-16</inkml:trace>
          <inkml:trace contextRef="#ctx0" brushRef="#br0" timeOffset="3116.0118">468 408 60 0,'0'0'27'16,"-20"-4"1"-16,20 4-3 16,0 0 1-16,-16 22-5 15,16-22-6-15,-8 28-3 16,7-10-4-16,6 8-1 15,-3-5-1-15,5 3-1 16,0 1-3-16,1-2-2 16,1-1-6-16,-6-6-5 15,-3-16-5-15,6 23-4 16,-6-23-5-16,0 0-3 16,0 0-3-16,-20 11-1 0,20-11 7 15,-20-14 4-15,20 14 6 16</inkml:trace>
          <inkml:trace contextRef="#ctx0" brushRef="#br0" timeOffset="4372.2002">599 319 70 0,'0'0'26'0,"0"0"4"15,0 0-3-15,4 24-5 16,5 1-3-16,-5-3-3 15,8 12-3 1,-3 0-1-16,8 9-5 0,-5-3-3 16,4 5-5-16,1-2 1 15,-5-9-1-15,3 4-7 16,-8-13-2-16,4-2-3 16,-11-23-2-16,0 0-1 15,0 0-1-15,14-16 0 16,-16-11 0-16,4-9 5 15,0-7 4-15,-2-7 2 16,0-1 4-16,0-4 4 0,2-1 4 16,0 7 2-16,3 6 4 15,-3 7 2 1,7 11 2-16,-4 7-1 16,-5 18 1-16,27 3-4 0,-5 17-2 15,-4 5-3-15,6 15-2 16,-3 1-2-16,4 8-3 15,-1 5 0-15,-2 0-6 16,1 5-3-16,-5-5-4 16,2-3-1-16,-9-12-2 15,3-1-2-15,-8-16-1 16,3-6 1-16,-9-16 4 16,0 0 4-16,1-20 2 0,-2-3 3 15,-1-6 2 1,2-5 2-16,0 1 2 15,0-6 1-15,3 4 2 16,5-2 2-16,1-1 4 0,0 0 2 16,5 4 2-16,-3 3 0 15,7 4 0-15,-5 9 0 16,3 8-1-16,-16 10-3 16,32 10-3-16,-14 12-2 15,2 9-3-15,-2 3 1 16,2 9-2-16,4-2-1 15,-1 6-1-15,2-4 2 16,-3-3-1-16,1-4 0 16,1-7 0-16,-1-4 1 15,1-5 3-15,-3-11 0 16,3-6 0-16,-4-6-1 0,1-8 1 16,-1-7 0-16,0 2 0 15,-2-10-2-15,0 1-2 16,4-4 0-16,-4 1-1 15,0-7 0-15,0 1 1 16,-2-2-1-16,2-7 1 16,-5 2 0-16,-6-4 1 15,-3 0 0-15,-8 2 0 16,-5 5 1-16,-4 7-1 16,-5 10 0-16,-5 10 1 15,-2 14-1-15,-2 15-1 16,-2 15 1-16,3 14-2 15,5 10 1-15,5 8-1 0,8 3 1 16,10 1-1-16,11-5 1 16,12-6-1-16,11-9 0 15,6-15-2-15,12-5-11 16,-4-17-9-16,4-5-6 16,-1-14-4-16,-5-4 1 15,-6-8-1-15,-4-5-1 16,-6-5 0-16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44.93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8C2982F-3715-488C-94A6-54CA14E0326E}" emma:medium="tactile" emma:mode="ink">
          <msink:context xmlns:msink="http://schemas.microsoft.com/ink/2010/main" type="inkDrawing" rotatedBoundingBox="2160,9691 3025,10661 2941,10736 2076,9766" semanticType="callout" shapeName="Other">
            <msink:sourceLink direction="with" ref="{23434B99-C384-4680-81FB-607BB81858AB}"/>
          </msink:context>
        </emma:interpretation>
      </emma:emma>
    </inkml:annotationXML>
    <inkml:trace contextRef="#ctx0" brushRef="#br0">-3107 2253 97 0,'0'0'35'16,"-13"34"-1"-16,10-18-8 16,8 11-8-16,1-7-6 15,6 3-11-15,6 1 0 16,6-1-1-16,5-1 1 15,7 1-1-15,7 4 0 16,8 2 0-16,5 7 0 16,1 7 0-16,3 4-2 0,-1 7 2 15,-3 3-1 1,-3 6 1-16,-5 2-1 16,-6 0 1-16,-6-2 0 15,-4-7 0-15,-6-4 0 16,-5-7 0-16,-3-6 0 0,-3-12-8 15,-3-1-10-15,-12-26-7 16,8 16-5-16,-8-16-4 16,-8-18 0-16,-2-7 0 15,-3-8 0-15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45.2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8301533-589A-4006-89E5-51C4483DF2A0}" emma:medium="tactile" emma:mode="ink">
          <msink:context xmlns:msink="http://schemas.microsoft.com/ink/2010/main" type="inkDrawing" rotatedBoundingBox="2391,10662 2712,9855 2758,9874 2438,10680" semanticType="callout" shapeName="Other">
            <msink:sourceLink direction="with" ref="{23434B99-C384-4680-81FB-607BB81858AB}"/>
          </msink:context>
        </emma:interpretation>
      </emma:emma>
    </inkml:annotationXML>
    <inkml:trace contextRef="#ctx0" brushRef="#br0">-2483 2413 72 0,'0'0'35'0,"0"0"-1"16,-19-5-8-16,19 5-6 15,-22 19-2-15,4 1-6 16,3 9-8-16,-3 9-4 15,0 7 0-15,-2 9 0 16,-1 5 1-16,-1 2-1 16,-1 4 0-16,-1 0-1 15,1 1 3-15,1-4-2 16,0-5 0-16,4-7 0 16,2-6 0-16,2-12 0 15,3-12-11-15,11-4-12 0,0-16-9 16,0 0-2-16,7-40-3 15,2 1-3-15,2-12-1 16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38.48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A8C8A9E-8383-4E6F-952F-BDC3BF3B43FB}" emma:medium="tactile" emma:mode="ink">
          <msink:context xmlns:msink="http://schemas.microsoft.com/ink/2010/main" type="inkDrawing" rotatedBoundingBox="4914,7918 5051,9581 4946,9589 4809,7926" semanticType="callout" shapeName="Other">
            <msink:sourceLink direction="with" ref="{23434B99-C384-4680-81FB-607BB81858AB}"/>
          </msink:context>
        </emma:interpretation>
      </emma:emma>
    </inkml:annotationXML>
    <inkml:trace contextRef="#ctx0" brushRef="#br0">-409 464 41 0,'5'47'25'0,"2"5"-2"0,1 2-7 16,-5-3-1-16,4 6 5 15,-5-10-1-15,5 7-2 16,-5-7-2-16,5 7-2 16,-5-6-2-16,4 10-2 15,-1 3-3-15,0 9-5 16,3 8-1-16,-5 4 0 15,3 7 0-15,-3 2 0 16,1 5 0-16,-2-1 0 0,-1-9 0 16,3-1-1-16,0-8 1 15,-2-14-13-15,10-5-13 16,-3-20-5-16,7-15-5 16,2-23-1-16,6-22-4 15,7-23-3-15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44.5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04AE4EB-4F61-4C2D-9CC0-FE196AF43F92}" emma:medium="tactile" emma:mode="ink">
          <msink:context xmlns:msink="http://schemas.microsoft.com/ink/2010/main" type="writingRegion" rotatedBoundingBox="191,10357 2183,10279 2258,12158 265,12237"/>
        </emma:interpretation>
      </emma:emma>
    </inkml:annotationXML>
    <inkml:traceGroup>
      <inkml:annotationXML>
        <emma:emma xmlns:emma="http://www.w3.org/2003/04/emma" version="1.0">
          <emma:interpretation id="{D389F4D0-ECA6-4540-B38B-375DE3678842}" emma:medium="tactile" emma:mode="ink">
            <msink:context xmlns:msink="http://schemas.microsoft.com/ink/2010/main" type="paragraph" rotatedBoundingBox="939,10317 1386,10317 1386,10844 939,108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2975529-E67B-4756-A58A-9999226123B7}" emma:medium="tactile" emma:mode="ink">
              <msink:context xmlns:msink="http://schemas.microsoft.com/ink/2010/main" type="inkBullet" rotatedBoundingBox="950,10845 937,10324 1374,10313 1388,10834"/>
            </emma:interpretation>
            <emma:one-of disjunction-type="recognition" id="oneOf0">
              <emma:interpretation id="interp0" emma:lang="en-US" emma:confidence="0">
                <emma:literal>x</emma:literal>
              </emma:interpretation>
              <emma:interpretation id="interp1" emma:lang="en-US" emma:confidence="0">
                <emma:literal>X</emma:literal>
              </emma:interpretation>
              <emma:interpretation id="interp2" emma:lang="en-US" emma:confidence="0">
                <emma:literal>^</emma:literal>
              </emma:interpretation>
              <emma:interpretation id="interp3" emma:lang="en-US" emma:confidence="0">
                <emma:literal>"</emma:literal>
              </emma:interpretation>
              <emma:interpretation id="interp4" emma:lang="en-US" emma:confidence="0">
                <emma:literal>+</emma:literal>
              </emma:interpretation>
            </emma:one-of>
          </emma:emma>
        </inkml:annotationXML>
        <inkml:trace contextRef="#ctx0" brushRef="#br0">219 14 13 0,'9'-18'13'0,"-9"18"-1"0,0 0-2 15,0 0 0-15,0 0 0 16,0 0-1-16,-18 14 0 16,18-14-2-16,-20 27-2 15,9-9-1-15,-5 7 1 16,-2 2-2-16,-2 4-1 15,0 5 0-15,-3 3 0 16,3 3-1-16,2-1 0 16,3 2 0-16,3-5-1 15,3-2 1-15,3-4 0 16,4-6 0-16,2-7-1 16,2-2 0-16,-2-17-4 15,0 0-4-15,6 16-6 0,-6-16-4 16,3-16-5-16,-3 16 1 15,-3-33 1-15,-1 8 10 16</inkml:trace>
        <inkml:trace contextRef="#ctx0" brushRef="#br0" timeOffset="-452.2993">-57 75 25 0,'0'0'13'0,"0"0"1"15,0 0 1-15,0 0 1 16,0 0 1-16,2-18 4 16,-2 18-1-16,0 0-1 15,0 0-2-15,0 0-3 0,23 18-2 16,-23-18-3-16,14 20-1 15,-14-20-6-15,26 32-2 16,-12-12 0 0,6 1 0-16,2 1 1 0,3 1-1 15,2 1 0-15,5-1 0 16,-3 0 0-16,2-1 0 16,0 0 0-16,-4-3 0 15,-2-1 0-15,-3-3 0 16,-4-3-1-16,-2-1 1 15,-16-11-9-15,25 15-4 16,-25-15-5-16,18 7-7 16,-18-7-4-16,0 0-5 0,0 0 2 15,0 0-4-15,0 0 11 16</inkml:trace>
      </inkml:traceGroup>
    </inkml:traceGroup>
    <inkml:traceGroup>
      <inkml:annotationXML>
        <emma:emma xmlns:emma="http://www.w3.org/2003/04/emma" version="1.0">
          <emma:interpretation id="{4D6FBDE8-42A2-4E22-8A56-57F57586BAFA}" emma:medium="tactile" emma:mode="ink">
            <msink:context xmlns:msink="http://schemas.microsoft.com/ink/2010/main" type="paragraph" rotatedBoundingBox="236,11499 2228,11421 2258,12158 265,122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5B2649-08C3-420B-BC93-92214F428B0B}" emma:medium="tactile" emma:mode="ink">
              <msink:context xmlns:msink="http://schemas.microsoft.com/ink/2010/main" type="line" rotatedBoundingBox="236,11499 2228,11421 2258,12158 265,12237"/>
            </emma:interpretation>
          </emma:emma>
        </inkml:annotationXML>
        <inkml:traceGroup>
          <inkml:annotationXML>
            <emma:emma xmlns:emma="http://www.w3.org/2003/04/emma" version="1.0">
              <emma:interpretation id="{1BDDD2E1-C4C8-4AF7-A25B-1EC870CE78F6}" emma:medium="tactile" emma:mode="ink">
                <msink:context xmlns:msink="http://schemas.microsoft.com/ink/2010/main" type="inkWord" rotatedBoundingBox="236,11499 2228,11421 2258,12158 265,12237"/>
              </emma:interpretation>
              <emma:one-of disjunction-type="recognition" id="oneOf1">
                <emma:interpretation id="interp5" emma:lang="en-US" emma:confidence="0">
                  <emma:literal>displace</emma:literal>
                </emma:interpretation>
                <emma:interpretation id="interp6" emma:lang="en-US" emma:confidence="0">
                  <emma:literal>display</emma:literal>
                </emma:interpretation>
                <emma:interpretation id="interp7" emma:lang="en-US" emma:confidence="0">
                  <emma:literal>displays</emma:literal>
                </emma:interpretation>
                <emma:interpretation id="interp8" emma:lang="en-US" emma:confidence="0">
                  <emma:literal>displac</emma:literal>
                </emma:interpretation>
                <emma:interpretation id="interp9" emma:lang="en-US" emma:confidence="0">
                  <emma:literal>displayed</emma:literal>
                </emma:interpretation>
              </emma:one-of>
            </emma:emma>
          </inkml:annotationXML>
          <inkml:trace contextRef="#ctx0" brushRef="#br0" timeOffset="807.3448">-454 1291 13 0,'0'0'6'16,"0"0"-2"-16,0 0 0 0,0 0 0 15,-18-16 0-15,18 16 0 16,0 0 0-16,0 0 0 15,0 0-1 1,-17-11 1-16,17 11-3 0,0 0-4 16,0 0-3-16,0 0-5 15,0 0-3-15,-16 2-3 16,16-2 14-16,0 0 3 16</inkml:trace>
          <inkml:trace contextRef="#ctx0" brushRef="#br0" timeOffset="1943.2773">-579 1525 12 0,'0'0'9'0,"0"0"1"15,0 0-1-15,0 0 1 16,0 0 3-16,0-18-2 15,0 18 2-15,0 0-2 16,0 0-2-16,11-18-1 16,-11 18-1-16,0 0-1 15,4-22 0-15,-4 22 0 16,0-16-1-16,0 16-1 0,-4-16 0 16,4 16 0-16,-9-16-1 15,9 16 0-15,-16-11-1 16,16 11-2-1,-25-11-1-15,25 11-1 0,-29-2-1 16,29 2-2-16,-29 2-1 16,29-2-2-16,-25 11 0 15,25-11-1-15,-22 22 0 16,22-22 2-16,-15 30 0 16,12-5 1-16,-1 1 1 15,4 1 1-15,4 1 1 16,3-2 2-16,4 1-1 15,5-6 1-15,2 1 0 0,4-11 1 16,5-2 0 0,-2-8-2-16,2-2-4 15,-2-7-2-15,-1-6-4 16,-2-4-3-16,-3-5-1 0,-1-3 2 16,-3-4 11-16</inkml:trace>
          <inkml:trace contextRef="#ctx0" brushRef="#br0" timeOffset="2408.7745">-582 1185 22 0,'5'20'13'16,"2"7"0"-16,-1-2-1 0,1 2-2 15,2 2 2-15,-4-1-1 16,4 3-1 0,-1-2-1-16,-1-2-1 15,2 3-3-15,-2 1-2 0,0 0 0 16,-1-1-2-16,-1-3 0 16,-1 0-1-16,-1-3 0 15,-3 1-2-15,2-9-2 16,-2-16-2-16,7 22-4 15,-7-22-3-15,0 0-1 16,0 0-3-16,17-2-4 16,-17 2 1-16,12-29 4 15,-8 6 7-15</inkml:trace>
          <inkml:trace contextRef="#ctx0" brushRef="#br0" timeOffset="2704.631">-337 1386 50 0,'-7'18'19'0,"0"-1"2"16,1-1-5-16,6 0-2 15,2 4-4-15,2 3-5 16,3-3-1-16,2 3-5 16,3-3-4-16,-1 2-5 15,2-6-3-15,-2 0-6 0,-11-16-2 16,18 7-2-16,-18-7-2 16,7-16 5-16,-9-4 19 15</inkml:trace>
          <inkml:trace contextRef="#ctx0" brushRef="#br0" timeOffset="3513.3045">-59 1323 28 0,'0'0'17'0,"-20"0"-2"15,20 0-2-15,-23 8-3 16,23-8-1-16,-27 14-1 16,27-14 0-16,-26 20-3 15,26-20-1-15,-20 25-1 16,20-25-1-16,-12 25-1 16,12-25-2-16,-2 24 1 15,2-24-1-15,9 18 1 0,-9-18 0 16,25 12 1-1,-25-12 2-15,33 9 0 16,-12-7 1-16,1-2 1 16,2 0 3-16,-5 0 2 0,5 4 2 15,-6-3 0-15,4 5-2 16,-22-6 0-16,30 14-1 16,-30-14-2-16,20 27-3 15,-20-27-1-15,9 33-4 16,-7-14 1-16,-2 1-2 15,-6 0 2-15,-1 0-1 16,-2-4 1-16,9-16 0 16,-23 27 0-16,7-15-1 15,-4-3-2-15,-2-3-2 16,0-3-1-16,-1-3-2 16,5 2-4-16,-6-9-3 15,24 7-4-15,-30-16-3 0,30 16-2 16,-9-22-2-16,9 22-1 15,11-27 3-15,-11 27 3 16,27-30 17-16</inkml:trace>
          <inkml:trace contextRef="#ctx0" brushRef="#br0" timeOffset="4204.1309">148 1446 84 0,'0'0'23'15,"18"-25"-1"-15,-5 8-5 16,7 7-6-16,0-5-5 16,5 6-5-16,4 4-3 0,2 1 1 15,-4 8-1-15,-2 1-2 16,0 6-2-16,-5 3 0 16,-6 4-2-1,-4 0-2-15,-7 2-1 0,-8 0-1 16,-1 2-3-16,-6-4 1 15,-3-2 2-15,-3-2 0 16,-2-3 3-16,-3 0 0 16,-1-4 4-16,-1 0-1 15,2-5 5-15,-1-2-1 16,3 2 0-16,3-4-3 16,18 2-2-16,-24-9 5 0,24 9 2 15</inkml:trace>
          <inkml:trace contextRef="#ctx0" brushRef="#br0" timeOffset="3860.4368">163 1448 71 0,'0'21'32'0,"-6"-1"-3"0,8 7-4 16,-5-4-4-16,8 10-5 15,-3-4-3-15,7 7-5 16,0-4-3-16,-2 2-6 16,0-2 1-16,1-1 1 15,-1-2-1-15,-2 0 0 16,1-6-5-16,-6-7-9 16,1 0-8-16,-1-16-5 15,0 0-3-15,0 0-3 0,0 0 2 16,-12-28 0-16,5 4 5 15</inkml:trace>
          <inkml:trace contextRef="#ctx0" brushRef="#br0" timeOffset="4572.1267">448 1131 51 0,'-4'22'21'0,"3"-6"-1"16,4 5-3-16,-3 4-1 0,7 13 2 15,-5 0-2-15,5 11-1 16,-1-4-2-16,3 7-2 15,-2-5-1-15,-2-1-4 16,1-6-5-16,-4-6-11 16,5-5-8-16,-5-9-6 15,1-4-2-15,-3-16-5 16,0 0-2-16,0 0 0 16,2-16 4-16,-2-8 19 15</inkml:trace>
          <inkml:trace contextRef="#ctx0" brushRef="#br0" timeOffset="5228.5027">827 1403 68 0,'0'0'25'15,"0"0"-1"-15,-7-17-3 16,7 17-3-16,-4-30-3 16,4 30-2-16,-4-34-2 0,1 16-3 15,-6-2-1-15,9 20-2 16,-16-29-4-16,16 29-4 15,-26-18-5 1,10 13-6-16,16 5-5 0,-34 9-4 16,34-9-1-16,-34 28-1 15,21-4 3-15,-3 3 3 16,8 2 3-16,1 3 6 16,5 4 4-16,6-2 2 15,5-3 2-15,5-2 1 16,5-8 2-16,0-6 0 15,5-6 2-15,-1-8-2 16,-1-10 1-16,-2-3 1 0,0-6-1 16,-4-4-1-16,-2-1-3 15,-3-1-1-15,-2-3 0 16,-2 2-1 0,-1 2 1-16,-4 1-1 0,1 4 1 15,-1 2 2-15,-2 16 2 16,2-16 0-16,-2 16 1 15,0 0 1-15,2 20 0 16,-2-2 0-16,3 5 0 16,-1 2 2-16,3 8-1 15,1-3 0-15,1 3 0 16,2-1-2-16,0-5-3 0,4-2-2 16,-6-9-5-16,4 1-6 15,-11-17-3 1,0 0 15-16,0 0 2 15</inkml:trace>
          <inkml:trace contextRef="#ctx0" brushRef="#br0" timeOffset="5691.8515">1184 1332 78 0,'-20'-10'34'16,"20"10"-3"-16,-23-11-5 15,23 11-4-15,-27 0-6 16,27 0-6-16,-27 7-5 16,27-7-3-16,-26 16-4 15,10-3 0-15,-2 5 1 16,0 0 0-16,4 5 1 0,-1 1 1 16,4 1 0-16,2 4 0 15,9-1-1 1,6-1 0-16,6-1 0 15,8-1 0-15,4-5 0 0,3-4-1 16,4-2-8-16,-3-10-7 16,5-1-5-16,-10-6-6 15,4-3-4-15,-7-8-4 16,-2-4-1-16,-7-5 4 16,0-1 20-16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40.5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741C30E-D044-4D4E-BBA8-284F66707722}" emma:medium="tactile" emma:mode="ink">
          <msink:context xmlns:msink="http://schemas.microsoft.com/ink/2010/main" type="inkDrawing" rotatedBoundingBox="10683,7349 10947,8575 10824,8602 10561,7376" semanticType="callout" shapeName="Other">
            <msink:sourceLink direction="with" ref="{00ED7757-C4F8-479B-9FA6-9FCF481F3E9C}"/>
            <msink:sourceLink direction="with" ref="{0E877A19-F03A-400F-8E40-07A299726098}"/>
          </msink:context>
        </emma:interpretation>
      </emma:emma>
    </inkml:annotationXML>
    <inkml:trace contextRef="#ctx0" brushRef="#br0">5325-86 102 0,'0'0'25'16,"25"5"-1"-16,-10 11-8 15,6 15-8-15,3 8-1 16,5 17-1-16,-2 11 0 15,4 16-6-15,-3 14-5 16,-1 5-4-16,-1 10-2 16,-8-2-5-16,0 3-3 15,-9-9-3-15,-4-8-3 0,-7-15-1 16,-5-24 2-16,-7-15 4 16,-8-26 4-16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36.81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891A4ED-97E2-44B3-8249-CDAD807D666F}" emma:medium="tactile" emma:mode="ink">
          <msink:context xmlns:msink="http://schemas.microsoft.com/ink/2010/main" type="inkDrawing" rotatedBoundingBox="10399,15320 13002,15208 13006,15316 10403,15427" shapeName="Other"/>
        </emma:interpretation>
      </emma:emma>
    </inkml:annotationXML>
    <inkml:trace contextRef="#ctx0" brushRef="#br0">1246 318 142 0,'16'2'33'15,"-16"-2"-2"-15,18 0-11 0,-18 0-9 16,36 0-4-16,-7 2-7 16,9-2 0-16,7 1 0 15,9 1 0-15,8 0 0 16,10 0 0-16,7-2 0 16,8 2-1-16,5-1 1 15,2 1 0-15,3 0 0 16,3-2 0-16,-1 0 0 0,-2 0 0 15,-1-2-1 1,-2-3 1-16,-2 1 0 16,2-3 0-16,-4-4 0 15,0 0 0-15,-2-1 0 0,3 3 1 16,-5 0-1-16,-3 2 0 16,-3-1 0-16,-3 3 0 15,-5 3-1-15,-3 0 0 16,-2 6-10-16,-15-9-8 15,0 10-6-15,-12-12-4 16,-4 7-4-16,-14-9 2 16,-6 2-1-16,-16 7-1 15,0-35 11-15,-9 14 17 16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6:37.2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30FF2DA-75E9-4D9A-87FB-7B76B9631B63}" emma:medium="tactile" emma:mode="ink">
          <msink:context xmlns:msink="http://schemas.microsoft.com/ink/2010/main" type="inkDrawing" rotatedBoundingBox="12849,14562 13233,15473 12653,15718 12269,14806" semanticType="verticalRange" shapeName="Other">
            <msink:sourceLink direction="with" ref="{FADB099D-0C21-45CE-918C-B0C03866A3D8}"/>
          </msink:context>
        </emma:interpretation>
      </emma:emma>
    </inkml:annotationXML>
    <inkml:trace contextRef="#ctx0" brushRef="#br0">3244-290 121 0,'0'0'35'0,"0"0"-1"15,-8 21-7-15,8-21-12 16,24 9-4-16,-4-5-5 15,9 3-7-15,7 4 1 16,5 2 0-16,10 5 0 16,3 5 1-16,7 2-1 15,2 4 1-15,0 2-1 0,1 5 1 16,-5 1 0-16,-7 1-1 16,-8 0 1-16,-12 0-2 15,-10 3 1-15,-13-1-1 16,-9 3-2-16,-14-5-1 15,-6 3 1-15,-11-1-1 16,-7-1 4-16,-3 3 1 16,-6-6-1-16,2 3 2 15,-2-5 1-15,3 0 1 16,3-3-2-16,7-6-7 16,10 4-12-16,2-13-7 15,22-16-9-15,-14 20-5 16,14-20-3-16,0 0-3 0,20-27 2 15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7:50.1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0E90C83-AD63-463B-B017-15CE8966141C}" emma:medium="tactile" emma:mode="ink">
          <msink:context xmlns:msink="http://schemas.microsoft.com/ink/2010/main" type="writingRegion" rotatedBoundingBox="7035,6456 18341,6909 17908,17700 6602,17246"/>
        </emma:interpretation>
      </emma:emma>
    </inkml:annotationXML>
    <inkml:traceGroup>
      <inkml:annotationXML>
        <emma:emma xmlns:emma="http://www.w3.org/2003/04/emma" version="1.0">
          <emma:interpretation id="{20DF7EA8-3D32-4D93-939E-866ED41583A7}" emma:medium="tactile" emma:mode="ink">
            <msink:context xmlns:msink="http://schemas.microsoft.com/ink/2010/main" type="paragraph" rotatedBoundingBox="10287,6383 18387,7265 18208,8906 10109,802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E6D7011B-8685-4E3F-A76A-D55D39D8C1C1}" emma:medium="tactile" emma:mode="ink">
              <msink:context xmlns:msink="http://schemas.microsoft.com/ink/2010/main" type="line" rotatedBoundingBox="10287,6383 18387,7265 18208,8906 10109,8024"/>
            </emma:interpretation>
          </emma:emma>
        </inkml:annotationXML>
        <inkml:traceGroup>
          <inkml:annotationXML>
            <emma:emma xmlns:emma="http://www.w3.org/2003/04/emma" version="1.0">
              <emma:interpretation id="{115A623C-196C-485E-833A-BCFC3CF2EDF9}" emma:medium="tactile" emma:mode="ink">
                <msink:context xmlns:msink="http://schemas.microsoft.com/ink/2010/main" type="inkWord" rotatedBoundingBox="10287,6383 18387,7265 18208,8906 10109,8024"/>
              </emma:interpretation>
              <emma:one-of disjunction-type="recognition" id="oneOf0">
                <emma:interpretation id="interp0" emma:lang="en-US" emma:confidence="0">
                  <emma:literal>energy-o.k.-to</emma:literal>
                </emma:interpretation>
                <emma:interpretation id="interp1" emma:lang="en-US" emma:confidence="0">
                  <emma:literal>energy-o.k.-so</emma:literal>
                </emma:interpretation>
                <emma:interpretation id="interp2" emma:lang="en-US" emma:confidence="0">
                  <emma:literal>enc-ergs-o.k.-to</emma:literal>
                </emma:interpretation>
                <emma:interpretation id="interp3" emma:lang="en-US" emma:confidence="0">
                  <emma:literal>energy-o.k.-ton</emma:literal>
                </emma:interpretation>
                <emma:interpretation id="interp4" emma:lang="en-US" emma:confidence="0">
                  <emma:literal>energy-o.k.-no</emma:literal>
                </emma:interpretation>
              </emma:one-of>
            </emma:emma>
          </inkml:annotationXML>
          <inkml:trace contextRef="#ctx0" brushRef="#br0">-2842 18 76 0,'0'18'27'0,"0"-18"3"15,20 7-2-15,-20-7-5 16,40 2-3-16,-21-8-2 0,10 6-4 16,-7-5-3-16,3 1-4 15,-3-3-6 1,-2 0-1-16,-4-2 0 16,-16 9 0-16,23-24 0 0,-14 6 0 15,-1 0 0-15,-5-3 0 16,1-4 0-16,-4-2 0 15,-2 0 0-15,-5 1-1 16,-4 5 1-16,-5 1 0 16,-6 6 0-16,-3 6 0 15,-8 7 1-15,-1 4-1 16,-2 8 0-16,0 7 0 16,0 4 0-16,2 6-1 15,3 7 1-15,7 2-1 16,10 5 0-16,7-1 0 15,10-1 0-15,8-2 0 16,13-4 0-16,6-7 1 0,10-7 0 16,7-10 0-16,3-1-8 15,-3-14-8-15,8-2-9 16,-7-11-5-16,-1 0-2 16,-7-13 1-16,1 1-1 15,-6-10-1-15,-5 0 10 16</inkml:trace>
          <inkml:trace contextRef="#ctx0" brushRef="#br0" timeOffset="495.9982">-2331-251 119 0,'-22'18'32'0,"22"-18"0"0,-14 33 1 15,8-15-12-15,8 7-8 16,3 2-10-16,4 2-3 15,2 1 0-15,6-1 0 16,-1 0 0-16,0-6-1 16,0 1 1-16,-1-6-1 15,-15-18-3-15,21 23-5 16,-21-23-1-16,0 0-2 16,0 0 0-16,0 0 0 15,0 0 0-15,0-30 0 16,-5 10 5-16,-1-7 7 15,1-6 6-15,5 1 6 0,-2-8 1 16,11 6 0-16,-3-2 0 16,10 11 0-16,-2 2-1 15,10 12-3-15,-1 7-6 16,6 10-3-16,5 8 0 16,-1 8-1-16,3 5-1 15,0 3 1-15,2 4 0 16,-6 2 1-16,-1-1-1 15,-6-1 1-15,-5-4-1 16,-9-4-5-16,0 1-8 16,-11-27-4-16,2 28-4 15,-2-28-3-15,0 0-3 16,-20 0-2-16,20 0-2 0,-9-23 7 16,7 5 7-16,2-4 4 15,2-1 4-15</inkml:trace>
          <inkml:trace contextRef="#ctx0" brushRef="#br0" timeOffset="1345.6723">-1774-75 79 0,'11'16'29'0,"-11"-16"3"15,27 9-5-15,-5-7-3 16,-1-9-3-16,8 1-3 15,-5-6-5-15,6 1-4 0,-6-2-6 16,-1-1-3-16,-5-1 0 16,-1 1 0-16,-17 14 0 15,14-31 0-15,-12 15 0 16,-2-2 0-16,-4 0 0 16,-3 0 0-16,-2 0 0 15,9 18 0-15,-29-29-1 16,9 22 1-16,-1 5 0 15,-6 10 0-15,0 2-1 16,-2 8 1-16,2 6-1 16,0 6 0-16,7 6 0 15,7 2 1-15,6 2-1 16,10-2 1-16,10-2-1 0,7-6 1 16,12-5 0-16,8-8-1 15,7-5-9-15,-4-14-7 16,11 1-6-16,-8-16-3 15,4 5-2-15,-8-12-1 16,-5 5-3-16,-9-7 2 16,-9 3 9-16,-4 0 8 15,-10 1 5-15,-5 0 3 16,-3 3 1-16,-5 1 7 16,8 18 8-16,-19-27 4 15,19 27 3-15,0 0 6 16,-18-22 6-16,18 22 2 0,0 0 0 15,3 18-4-15,-3-18-7 16,16 31-5 0,-7-12-3-16,8 8-5 15,-1 2-7-15,0-2-1 16,2 2 0-16,0-2-1 0,0-4 1 16,-1-6-1-16,-3-1-3 15,-14-16-6-15,22 12-6 16,-22-12-3-16,0 0-1 15,1-27-1-15,-1 9 0 16,-7-10 0-16,4-3 5 16,-3-5 9-16,1-4 10 15,7 1 8-15,-4-6 10 0,13 9 1 16,-6-6 1 0,17 12 1-16,-6-2-3 15,11 8-3-15,-5 3-4 16,3 6-12-16,6 12-14 0,-10-5-8 15,12 14-5-15,-12-3-3 16,12 10-2-16,-6-2-3 16,5 7 1-16,-3-6 4 15,2 1 8-15,3-1 6 16,-3-3 3-16,1-3 10 16</inkml:trace>
          <inkml:trace contextRef="#ctx0" brushRef="#br0" timeOffset="-5220.1536">480 376 23 0,'0'0'13'16,"0"0"1"-16,14-18 2 16,-14 18 1-16,0 0 5 15,-1-22-5-15,1 22 0 0,-2-16 1 16,2 16 1-16,-4-18 1 15,4 18-4-15,-2-22 0 16,2 22-4 0,-7-23-1-16,7 23-7 0,-11-31-4 15,11 31 0-15,-16-30 0 16,7 13 0-16,0 1 0 16,0 0 0-16,9 16 0 15,-20-23 0-15,20 23 0 16,-27-20 0-16,27 20 0 15,-25-13 0-15,25 13 0 16,-31-3 0-16,15 3 0 16,0 2 0-16,-1 1 0 0,-1 3 0 15,0 3 0 1,-1 1 0-16,-1 1 0 16,-2 4 0-16,4 3 0 15,-4-1 0-15,1 3 0 0,3 2 0 16,0 1 0-16,0 1 0 15,5-1 0-15,-2 2 0 16,5 0-1-16,-1 2 1 16,7 0-1-16,-1 2 1 15,3 0 0-15,2 3-1 16,2 3 1-16,3-3 0 16,4 4-1-16,4 0 1 15,3-2 0-15,2-2 0 0,4-1 0 16,3-2 0-1,4-2 0-15,2-4 0 16,1-3 0-16,-1-6 0 16,5 1-1-16,0-4 1 0,0-2-1 15,0-4 1-15,2-3-1 16,-2-2 1-16,2-4 0 16,-2-1 0-16,-2-2 0 15,1-4 0-15,-1-4 0 16,-3 1 0-16,-3-2 0 15,-2-4 0-15,-1-2 0 16,-5 1 0-16,-2-1 1 16,-4-1-1-16,-5-2 1 15,0 1 0-15,-7-1 0 16,0-2-1-16,-7-2 1 16,-6 1 0-16,-4-7 0 15,-3-1-1-15,-2 0 0 0,-3-3 0 16,-4-1 0-16,-2-1 0 15,2 1 0-15,-2 4 0 16,0 2 0-16,2 5 0 16,-2 2 0-16,2 4 0 15,2 1 0-15,2 6 0 16,-5 0 0-16,5 0 0 16,7 7-4-16,-4-7-16 15,20 16-8-15,-29-18-7 16,29 18-4-16,-23-8 1 15,23 8-2-15,0 0 0 16</inkml:trace>
          <inkml:trace contextRef="#ctx0" brushRef="#br0" timeOffset="-1051.3228">-2180 624 112 0,'42'7'33'0,"6"-10"-1"16,14 6-1-16,3-10-8 16,14 9-9-16,4-4-5 15,6 4-9-15,-3 1 0 16,-3 3 0-16,-5 1-1 16,-6 0 1-16,-9 2 0 15,-7-2-1-15,-9 4-5 16,-16-6-7-16,-2 4-4 15,-29-9-4-15,25 6-6 16,-25-6-3-16,0 0-3 16,-20-27-1-16,6 9 8 0,-6-5 7 15,-2-8 2-15</inkml:trace>
          <inkml:trace contextRef="#ctx0" brushRef="#br0" timeOffset="-752.9749">-1409 354 115 0,'18'4'34'15,"-18"-4"-2"-15,41-2-1 16,-10 2-9-16,14 9-8 16,6 2-7-16,6 8-7 0,8 7-1 15,0 6 0-15,2 9-2 16,-11 6 2-16,-9 4-1 15,-11 3 1-15,-14 1-1 16,-15-3 1-16,-16 1 0 16,-13-7 0-16,-10-4 0 15,-10-10 1-15,1-5-13 16,-12-16-8-16,8-4-9 16,-5-16-4-16,8-9-6 15,4-12 2-15,9-10 1 16</inkml:trace>
          <inkml:trace contextRef="#ctx0" brushRef="#br0" timeOffset="2055.7791">-491-216 64 0,'-18'-10'29'15,"18"10"4"-15,-14-26 0 16,14 26 0-16,-15-34-9 15,15 34-4-15,-16-34-5 16,16 34-11-16,-23-29-4 16,5 15 0-16,0 3 0 15,-2 4 0-15,0 2 0 16,-4 5 0-16,1 5 0 16,-1 6 0-16,-1 7 0 15,-2 7 0-15,4 7 0 16,1 4 0-16,6 6-1 0,3-1 1 15,11 0-1-15,11-3 1 16,8-7 1-16,8-8 0 16,9-10-1-16,4-4 0 15,4-13 0-15,3-7 0 16,-6-5 0-16,-1-5 0 16,-5-6 0-16,-6-2 0 15,-6 0 0-15,-6 0 0 16,-4 2 0-16,-8 4 0 15,-1 3 0-15,-2 20 0 16,-5-25 0-16,5 25 0 16,0 0 0-16,0 0 0 15,0 0 0-15,-8 25 0 0,16-7 0 16,3 5 0-16,3 4 0 16,6 6 0-16,3 1 0 15,1 2 0 1,1 4 0-16,-2-1-1 0,-5 3 0 15,-3-3 1-15,-10 4-1 16,-6-5-1-16,-10 0 1 16,-9-2-1-16,-5-6 1 15,-10-3 0-15,-1-5 0 16,-2-6 0-16,0-9 1 16,2-7-2-16,6-3-5 15,-1-15-5-15,13 3-4 16,2-12-6-16,16 2-4 0,0-11-4 15,11 2-1-15,1-4 2 16,12-1 5 0,3-1 4-16,3-1 4 0</inkml:trace>
          <inkml:trace contextRef="#ctx0" brushRef="#br0" timeOffset="2619.8953">-253-446 139 0,'0'0'32'0,"0"0"0"15,0 0-4-15,-18-5-11 16,18 5-10 0,-1 20-7-16,1-20 0 0,0 32 0 15,5-10 0-15,2 3 0 16,4-2 0-16,3 4 0 15,4-5 0-15,6-4 0 16,3-4 0-16,4-7 0 16,7-7 0-16,-4-9 0 15,4-3 0-15,-4-8 0 16,0-4 0-16,-5-3 0 16,-4-3 0-16,-7-1 0 15,-7-3 0-15,-3 4 0 0,-7 1 0 16,-4 4 0-16,-4 1 0 15,-3 8 0 1,10 16 0-16,-19-13 0 16,19 13 0-16,0 0 0 0,-15 18 0 15,19-1 0-15,5 1 0 16,7 5 0-16,6 4 0 16,5 4 0-16,2 5 0 15,5 9 0-15,-2 3 0 16,-3 6 0-16,-5 2 0 15,-10 3 0-15,-7 1 0 16,-10-5 0-16,-10-1 0 16,-8-9-1-16,-12-9-7 0,-1-9-10 15,-11-12-9 1,3-12-5-16,-3-17 0 16,11-4-1-16,-2-13-1 15,10-3-1-15,5-5 5 0</inkml:trace>
          <inkml:trace contextRef="#ctx0" brushRef="#br0" timeOffset="-3807.0628">4733 547 64 0,'-18'-18'21'15,"18"18"2"-15,-25-18 0 16,8 7-2-16,-4-5-3 16,5 3 0-16,-10-3 0 15,5 5-2-15,-6-5-1 16,1 7-3-16,-1-2-6 15,2 7-6-15,-2 4 0 16,-4 4 0-16,4 5-4 0,-3 4-5 16,4 8 1-16,-3 4 0 15,6 13 0-15,-1 4 0 16,10 6 0-16,3 4 7 16,6 4 0-16,8-2 1 15,8 2 0-15,7-4 2 16,4-5 1-16,10-4 1 15,1-7 3-15,8-2 0 16,3-7 0-16,1 0 0 16,-2-7-1-16,6 0-3 15,-2-6 1-15,-2-1-2 16,2-4-2-16,-2-4 0 0,0-3 0 16,-2-7 0-16,-1-4 1 15,-3-6 0-15,1-5-1 16,-2-5 1-16,-4-4-1 15,-1-5 0-15,-6-4 0 16,-4 1 0-16,-6-7 0 16,-10 1 0-16,-7-4 0 15,-13-3 0-15,-10 0 0 16,-10-1 0-16,-10 5-1 16,-9 2 0-16,-12 7 1 15,-1 6 0-15,-3 9-4 16,-2 6-9-16,6 9-10 15,1 2-7-15,9 3-1 0,5-4-1 16,13 5-2-16,2-8 0 16,11-2 2-16,5-4 13 15</inkml:trace>
          <inkml:trace contextRef="#ctx0" brushRef="#br0" timeOffset="-3171.6227">1371 583 31 0,'26'1'7'15,"-10"-4"-1"-15,-16 3-4 0,32-9-3 16,-15 5-2-16,1 1-4 16,0 1-2-16,0-2 0 15,2 4 2-15,-4-2 0 16</inkml:trace>
          <inkml:trace contextRef="#ctx0" brushRef="#br0" timeOffset="-3004.44">1887 575 10 0,'33'-1'1'0,"-1"-1"-1"16,-3-4-5-16,4 1 0 15,-4-2 5-15</inkml:trace>
          <inkml:trace contextRef="#ctx0" brushRef="#br0" timeOffset="-2839.8077">2461 563 5 0,'22'0'0'0,"1"-2"-1"0,-1 0-2 15,1-1 3-15,1-3 0 16</inkml:trace>
          <inkml:trace contextRef="#ctx0" brushRef="#br0" timeOffset="-2675.0546">3080 593 13 0,'33'-3'0'16,"-1"-4"0"-16,2-4-3 15,2 0-1-15,-1-3 0 0</inkml:trace>
          <inkml:trace contextRef="#ctx0" brushRef="#br0" timeOffset="-2504.8562">3585 583 23 0,'0'0'5'16,"33"12"-3"-16,-17-6-5 16,0-6-4-16,4 0 1 15,-2-2 0-15,2-4 0 16</inkml:trace>
          <inkml:trace contextRef="#ctx0" brushRef="#br0" timeOffset="-2006.5423">3486 84 69 0,'0'0'20'16,"0"0"0"-16,20 13 0 0,2-8-6 15,-1 2-5-15,10 4-2 16,1 4-1-16,5 3 0 16,-5 5 0-16,2 4-1 15,-3 2 1-15,-2 7 1 16,-4-4 0-16,-3 8 0 16,-10-4 0-16,-3 5 0 15,-9-3-1-15,-5 3 1 16,-6-1-2-16,-5-1-1 15,-8 1 0-15,-1-2-2 16,-2-4 0-16,2-2-2 16,1-5 0-16,6-5 0 15,2-2-11-15,0-13-14 0,16-7-8 16,-16-6 3-16,16 6-2 16,-4-41-1-16,11 7-1 15,-3-11-1-15</inkml:trace>
        </inkml:traceGroup>
      </inkml:traceGroup>
    </inkml:traceGroup>
    <inkml:traceGroup>
      <inkml:annotationXML>
        <emma:emma xmlns:emma="http://www.w3.org/2003/04/emma" version="1.0">
          <emma:interpretation id="{D4D22862-873B-42B5-B7AB-A9D4EFC399AD}" emma:medium="tactile" emma:mode="ink">
            <msink:context xmlns:msink="http://schemas.microsoft.com/ink/2010/main" type="paragraph" rotatedBoundingBox="7088,12078 12022,12276 11984,13230 7050,130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4A75D9-2F99-4C4A-9EE4-40C9EBF6F3BD}" emma:medium="tactile" emma:mode="ink">
              <msink:context xmlns:msink="http://schemas.microsoft.com/ink/2010/main" type="line" rotatedBoundingBox="7088,12078 12022,12276 11984,13230 7050,13032"/>
            </emma:interpretation>
          </emma:emma>
        </inkml:annotationXML>
        <inkml:traceGroup>
          <inkml:annotationXML>
            <emma:emma xmlns:emma="http://www.w3.org/2003/04/emma" version="1.0">
              <emma:interpretation id="{DFF0CE7D-7C8B-4BF8-BE16-6435F959D9CE}" emma:medium="tactile" emma:mode="ink">
                <msink:context xmlns:msink="http://schemas.microsoft.com/ink/2010/main" type="inkWord" rotatedBoundingBox="7088,12078 12022,12276 11984,13230 7050,13032"/>
              </emma:interpretation>
              <emma:one-of disjunction-type="recognition" id="oneOf1">
                <emma:interpretation id="interp5" emma:lang="en-US" emma:confidence="0">
                  <emma:literal>05050</emma:literal>
                </emma:interpretation>
                <emma:interpretation id="interp6" emma:lang="en-US" emma:confidence="0">
                  <emma:literal>0. '050</emma:literal>
                </emma:interpretation>
                <emma:interpretation id="interp7" emma:lang="en-US" emma:confidence="0">
                  <emma:literal>0. '0=0</emma:literal>
                </emma:interpretation>
                <emma:interpretation id="interp8" emma:lang="en-US" emma:confidence="0">
                  <emma:literal>000'</emma:literal>
                </emma:interpretation>
                <emma:interpretation id="interp9" emma:lang="en-US" emma:confidence="0">
                  <emma:literal>0. '00</emma:literal>
                </emma:interpretation>
              </emma:one-of>
            </emma:emma>
          </inkml:annotationXML>
          <inkml:trace contextRef="#ctx0" brushRef="#br0" timeOffset="7708.1296">-4744 5251 95 0,'0'0'33'0,"29"-4"0"16,-11-3-4-16,7 11-7 15,1-8-5-15,6 6-5 16,1-2-4-16,1-2-9 15,4 7-8-15,-6-6-8 16,8 4-8-16,-8-8-4 0,6 1-5 16,-9-7 1-16,-2 2 0 15,-7-9 0-15,-5-3 7 16</inkml:trace>
          <inkml:trace contextRef="#ctx0" brushRef="#br0" timeOffset="8016.1133">-4681 4864 60 0,'0'0'24'0,"8"25"1"15,-8-25-1-15,36 22-4 16,-7-12-2-1,10 7-4-15,5 4-2 16,4 4-3-16,-1 4-3 0,0 2-1 16,-2 5-3-16,-5-2-3 15,-9 7-5-15,-12-6-5 16,-6 2-7-16,-11-8-3 16,-8 3-6-16,-10-6-1 15,-4-5-1-15,-7-6 2 16,0-10 3-16,2-5 5 15</inkml:trace>
          <inkml:trace contextRef="#ctx0" brushRef="#br0" timeOffset="5332.4684">-3522 5260 30 0,'9'-22'11'0,"-9"22"-2"16,9-18 1-16,-9 18-5 16,12-18-2-16,-12 18 0 15,0 0 0-15,17-20 1 16,-17 20-2-16,0 0 3 16,0 0 2-16,18-19 2 15,-18 19 5-15,0 0 7 16,9-17 1-16,-9 17-1 15,0 0 0-15,-7-25-3 0,7 25-2 16,-15-21-3-16,15 21-5 16,-23-24-8-16,6 8 0 15,-1 0 0-15,-5 1 0 16,1-1 0-16,-3 2 0 16,-4 5 0-16,-2 0 0 15,-1 5 0-15,-2 4 0 16,-1 9 0-16,1 4 0 15,0 8-1-15,1 5-1 16,4 6 2-16,2 4-1 16,6 7-1-16,5 4 1 15,3 0 0-15,6 3 1 16,5 0-1-16,7 3 1 0,6 1-1 16,5-2 0-16,6-4 1 15,5 1-1-15,6-6 2 16,3 0-1-16,0-7 0 15,3 0 0-15,1-9 1 16,2-2 0-16,-3-5 1 16,1-4 0-16,2-8 0 15,-3-3-1-15,3-7 1 16,-1-5-2-16,1-6 0 16,-1-5 0-16,-1-3 0 15,-2-4 0-15,-4 0 0 16,-3-2 0-16,-4-4 0 15,-6-1 0-15,-2-1-1 0,-9 1 0 16,-4-2-1-16,-6-6 2 16,-9 0-2-16,-6-6 1 15,-6-3 0-15,-12-5 1 16,-3 2 0-16,-9-4 0 16,-2 6 0-16,-2 3 0 15,-1 7 0-15,1 8 0 16,4 12 0-16,5 6 0 15,10 8-1-15,4 3-7 16,26 3-10-16,-21 9-8 16,21-9-6-16,16 11 1 15,6-8-1-15,3-3-1 0,13 0-2 16</inkml:trace>
          <inkml:trace contextRef="#ctx0" brushRef="#br0" timeOffset="6896.2846">-3039 5488 129 0,'26'6'32'16,"1"-6"1"-16,9 3-7 16,2-6-8-16,7 3-7 15,2 0-11-15,-2 0-1 16,2 3-7-16,-9-6-8 16,3 6-7-16,-12-5-5 15,-2 2-4-15,-11-5 0 16,-16 5-1-16,0 0 1 15,9-29 7-15</inkml:trace>
          <inkml:trace contextRef="#ctx0" brushRef="#br0" timeOffset="7171.1192">-2846 5204 118 0,'11'36'33'0,"0"-20"0"16,13 6-7-16,-1-6-8 16,13 5-5-16,-3-6-4 15,6 3-8-15,1-2-1 16,0 2 0-16,-4-2-2 16,-7 4 0-16,-6 0-4 15,-12-4-7-15,-4 9-8 0,-16-7-6 16,-4 4-2-16,-17-4-3 15,-4-2 0-15,-12-7 0 16,5-4 5-16,-6-3 7 16</inkml:trace>
          <inkml:trace contextRef="#ctx0" brushRef="#br0" timeOffset="6392.5084">-1507 5294 118 0,'0'0'33'0,"-14"-25"0"0,14 25-5 15,-15-27-8 1,15 27-5-16,-23-34-8 16,9 16-6-16,-3 0-1 15,-1-2 0-15,0 2 0 0,-3 2 0 16,-3 1 0-16,-1 4 0 16,-2 4 0-16,-2 5 0 15,-4 6 0-15,-1 3 0 16,-6 8 0-16,1 8 0 15,-1 2 0-15,-1 9-1 16,1 6-1-16,4 3 0 16,5 7 0-16,6 3 1 15,9 4 0-15,12 4-2 16,9-1 3-16,12 1-1 16,10-7 2-16,9 0-1 15,11-9 1-15,5-2 0 16,9-9 0-16,3-5 1 0,2-9 0 15,5-6-1-15,-5-5 0 16,1-9 0-16,-4-2 0 16,-5-7-1-16,-7-3 1 15,-4-8-1-15,-8-3 0 16,-4-6 0-16,-5-2 0 16,-3-3-1-16,-5-4 0 15,-2-5-1-15,-8-5 0 16,-6-3 1-16,-6-1 0 15,-11-6-1-15,-7-1 1 16,-11-4 0-16,-5 2 1 16,-10 2 0-16,-1 8-1 0,-7 6-6 15,3 15-6-15,-5 4-6 16,5 17-6-16,-1 6-5 16,7 14 0-1,-1 1-1-15,8 8 1 16,2 3 3-16,0-6 7 0,3 2 11 15</inkml:trace>
          <inkml:trace contextRef="#ctx0" brushRef="#br0" timeOffset="4149.3007">-5612 5292 144 0,'-12'-27'34'0,"12"27"-2"16,-18-36-13-1,10 18-7-15,-2-3-8 16,-3-1-3-16,2 0-1 16,-2 4 0-16,-1 0 0 0,-2-5 0 15,-2 3 0-15,-2 2 0 16,-4 0 0-16,1 4 0 15,-2 1 0-15,-4 4-1 16,0 7 1-16,2 10-2 16,-2 2 1-16,2 10 0 15,2 7 0-15,1 6-1 16,6 8 1-16,4 4 0 16,5 4 1-16,5-3-1 15,6 5 1-15,5-5 0 16,9-1 0-16,6-3 0 15,3-6 1-15,4-4-2 16,2-1 2-16,3-4-1 0,0-4 1 16,6-1-1-16,-2-4 0 15,0-4 1-15,0-1-1 16,0-2 1-16,-2-4 0 16,0-4 0-16,-4-3 1 15,1-1-1-15,-1-5 0 16,1-3 0-16,-3-3 1 15,1-5-1-15,0-2-1 16,-4-1 1-16,0-4 0 16,-4 1-1-16,-3 0-1 15,-5-1 1-15,-4-1-1 16,-4 3 0-16,-4-1-1 16,-4-2 1-16,-3 1-1 0,-7-1 1 15,-2-4 0-15,-5 2 0 16,-3-1 0-16,-6-1 1 15,-6-2 0-15,-3 4-1 16,-2-3 1-16,0 3 0 16,0 2 0-16,2 1 0 15,2 8 0-15,7 3-1 16,2 6 1-16,5 0-8 16,20 7-11-16,-27 13-9 15,27-13-5-15,-9 21-3 16,9-21-2-16,7 20 0 15,9-11 2-15</inkml:trace>
        </inkml:traceGroup>
      </inkml:traceGroup>
    </inkml:traceGroup>
    <inkml:traceGroup>
      <inkml:annotationXML>
        <emma:emma xmlns:emma="http://www.w3.org/2003/04/emma" version="1.0">
          <emma:interpretation id="{0B287B03-E2C0-4244-911A-CD34FD7683CD}" emma:medium="tactile" emma:mode="ink">
            <msink:context xmlns:msink="http://schemas.microsoft.com/ink/2010/main" type="paragraph" rotatedBoundingBox="6670,15353 9589,15353 9589,16191 6670,161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62B64F-999A-478D-AC03-03C0038AE79B}" emma:medium="tactile" emma:mode="ink">
              <msink:context xmlns:msink="http://schemas.microsoft.com/ink/2010/main" type="line" rotatedBoundingBox="6670,15353 9589,15353 9589,16191 6670,16191"/>
            </emma:interpretation>
          </emma:emma>
        </inkml:annotationXML>
        <inkml:traceGroup>
          <inkml:annotationXML>
            <emma:emma xmlns:emma="http://www.w3.org/2003/04/emma" version="1.0">
              <emma:interpretation id="{64C1792B-D9D4-45B1-95DB-86DC5DD6CA84}" emma:medium="tactile" emma:mode="ink">
                <msink:context xmlns:msink="http://schemas.microsoft.com/ink/2010/main" type="inkWord" rotatedBoundingBox="6670,15353 9589,15353 9589,16191 6670,16191"/>
              </emma:interpretation>
              <emma:one-of disjunction-type="recognition" id="oneOf2">
                <emma:interpretation id="interp10" emma:lang="en-US" emma:confidence="1">
                  <emma:literal>0000</emma:literal>
                </emma:interpretation>
                <emma:interpretation id="interp11" emma:lang="en-US" emma:confidence="0">
                  <emma:literal>o000</emma:literal>
                </emma:interpretation>
                <emma:interpretation id="interp12" emma:lang="en-US" emma:confidence="0">
                  <emma:literal>8000</emma:literal>
                </emma:interpretation>
                <emma:interpretation id="interp13" emma:lang="en-US" emma:confidence="0">
                  <emma:literal>6000</emma:literal>
                </emma:interpretation>
                <emma:interpretation id="interp14" emma:lang="en-US" emma:confidence="0">
                  <emma:literal>oo00</emma:literal>
                </emma:interpretation>
              </emma:one-of>
            </emma:emma>
          </inkml:annotationXML>
          <inkml:trace contextRef="#ctx0" brushRef="#br0" timeOffset="9146.9116">-6011 8254 132 0,'-30'-20'34'0,"1"7"-3"15,-13-5-8-15,5 6-7 16,-7-3-7-16,3 5-3 0,-3 1-6 16,5 3-1-16,-1 8 0 15,8 3-1-15,3 10 1 16,3 8 0-1,10 10-1-15,5 6 1 0,10 13-1 16,6 8 2-16,11 4 0 16,8 3 2-16,8-2-1 15,10-4 1-15,6-12 1 16,5-12-2-16,4-17 1 16,5-13-1-16,-3-19 0 15,1-15-1-15,-4-16 0 16,-6-10-1-16,-6-2 1 15,-8-5 0-15,-11 1 1 0,-12 1-1 16,-13 6 0 0,-11 4-1-16,-11 6 1 15,-9 6-1-15,-5 9-2 16,-5 4-3-16,3 14-5 0,-2-2-5 16,13 16-7-16,-2-1-6 15,17 12-4-15,12-16-1 16,-4 33 2-16,17-17 2 15,14 0 3-15</inkml:trace>
          <inkml:trace contextRef="#ctx0" brushRef="#br0" timeOffset="11103.701">-3840 8306 136 0,'0'0'36'15,"-32"-20"-1"-15,32 20-6 16,-40-25-13-16,20 9-13 15,-3 1-3-15,-3-1 0 16,-2 4 0-16,-3 1 0 16,-5 5 0-16,-4 5 0 0,-3 2 0 15,-4 10 0-15,-4 7 0 16,1 9 0-16,3 9 0 16,2 13 0-16,7 6 0 15,9 10-2-15,11 7 1 16,14 2 0-16,17 2 1 15,12-6 2-15,17-7-1 16,12-13 0-16,15-12-1 16,8-15 0-16,12-14 0 15,3-18 0-15,3-18 0 16,-6-9 0-16,-8-14 0 16,-7-8 0-16,-13-5 0 15,-18-1 0-15,-17-5 0 0,-21 4 0 16,-19-1-1-16,-22-1 0 15,-13 6 0-15,-11 5 0 16,-5 10-3 0,-7 6-7-16,5 15-6 0,1 10-8 15,12 21-8-15,3 10 1 16,11 16-3-16,6 6 0 16,9 5 0-16</inkml:trace>
          <inkml:trace contextRef="#ctx0" brushRef="#br0" timeOffset="10480.6526">-4621 8283 121 0,'-18'-15'37'0,"18"15"0"0,-22-21-8 16,22 21-7-16,-23-20-13 16,23 20-9-16,-26-20 0 15,7 11 0-15,-3 0 0 16,-3 0 0-16,-2 4 0 15,-8 1 0-15,-1 6 0 16,-5 1 0-16,-4 6 0 16,-6 8 0-16,1 4 0 15,-5 6 0-15,3 6 0 0,2 10-1 16,3 7 0-16,9 8 0 16,9 5-1-1,13 5 3-15,12 0-1 16,13-3 1-16,18 0 0 0,13-9 0 15,14-13 0-15,11-13-1 16,9-15 0-16,9-15 0 16,2-11 0-16,3-12 0 15,-5-13-1-15,-5-9 0 16,-10-7 2-16,-10-6-1 16,-11-3 0-16,-13 0 0 15,-14-2 1-15,-16-2-1 16,-13 4 0-16,-15 3 0 15,-8 8 0-15,-10 5 0 16,-3 12-2-16,0 6 0 16,4 15-9-16,-5 6-8 15,18 15-10-15,-1 6-5 0,14 8 0 16,6-1 0-16,16 1-1 16,6-5-1-16</inkml:trace>
          <inkml:trace contextRef="#ctx0" brushRef="#br0" timeOffset="9771.2857">-5309 8256 114 0,'0'-24'36'15,"0"24"0"-15,-12-20-9 16,12 20-6-16,-20-12-7 16,20 12-7-16,-34-7-7 15,8 5 0-15,-1 0 0 16,-5 2 0-16,-4 2 0 0,-4 0 0 16,-1 5 0-16,-3 4 0 15,3 3-1-15,-3 6 0 16,5 5 0-16,1 9-1 15,5 9 0-15,4 6 1 16,11 8 0-16,8 5 0 16,10 2 1-16,10-1 1 15,12-5 0-15,12-8 1 16,12-14-1-16,9-11 0 16,9-21 0-16,2-15 0 15,5-12-1-15,-5-17 0 16,1-10-1-16,-9-8 0 0,-9-3 1 15,-10-4 0-15,-13 2 1 16,-12 2-1-16,-12 2 1 16,-11 5-1-16,-11 7-1 15,-9 4-4-15,0 11-5 16,-10 1-6-16,8 15-4 16,-9 1-6-16,15 14-6 15,-2-1-1-15,27 2 0 16,-22 18 3-16,22-18 5 15,15 25 4-15</inkml:trace>
        </inkml:traceGroup>
      </inkml:traceGroup>
    </inkml:traceGroup>
    <inkml:traceGroup>
      <inkml:annotationXML>
        <emma:emma xmlns:emma="http://www.w3.org/2003/04/emma" version="1.0">
          <emma:interpretation id="{D69158CE-3B45-4B01-A400-E28BC270AC1D}" emma:medium="tactile" emma:mode="ink">
            <msink:context xmlns:msink="http://schemas.microsoft.com/ink/2010/main" type="paragraph" rotatedBoundingBox="7451,16450 8923,16450 8923,17319 7451,1731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6913A5E-7DEF-4171-BA12-B0C3075DA83A}" emma:medium="tactile" emma:mode="ink">
              <msink:context xmlns:msink="http://schemas.microsoft.com/ink/2010/main" type="inkBullet" rotatedBoundingBox="7451,16450 8923,16450 8923,17319 7451,17319"/>
            </emma:interpretation>
            <emma:one-of disjunction-type="recognition" id="oneOf3">
              <emma:interpretation id="interp15" emma:lang="en-US" emma:confidence="0">
                <emma:literal>→</emma:literal>
              </emma:interpretation>
            </emma:one-of>
          </emma:emma>
        </inkml:annotationXML>
        <inkml:trace contextRef="#ctx0" brushRef="#br0" timeOffset="11603.7945">-5691 9533 148 0,'29'4'35'0,"18"6"-2"15,3-15-9-15,19 5-10 16,8-7-13-16,8 3-1 16,11 1 0-16,3 1 0 15,4 4 0-15,-2-1 0 16,0 3 0-16,-5 0 0 15,-10 1 0-15,-10 2 0 16,-7 0 0-16,-15-5-4 16,-4 7-14-16,-19-12-7 15,-6 3-6-15,-25 0-4 16,16-17 2-16,-23-1-1 16,-2 2-3-16,-11-9 9 0</inkml:trace>
        <inkml:trace contextRef="#ctx0" brushRef="#br0" timeOffset="11971.4208">-4948 9180 147 0,'8'17'36'16,"11"1"0"-16,5-8-7 15,16 1-22-15,10-2-8 16,10 0 0-16,8 2 1 0,4 2 0 16,4 3 1-16,-2 4 0 15,-4 5-1-15,-6 3 0 16,-16 10-1-16,-13 2 0 16,-16 8 1-16,-17 3-1 15,-16 3 0-15,-15 3-1 16,-13 3 2-16,-13 1-1 15,-10-4 2-15,-2 1-2 16,2-9 1-16,2-6-1 16,14-7-9-16,4-16-12 15,20-10-10-15,8-19-2 16,21-16-6-16,12-22 0 16,11-17-3-16</inkml:trace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50.7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741DDF8-6048-4A0E-A7C7-977D10B1D9D7}" emma:medium="tactile" emma:mode="ink">
          <msink:context xmlns:msink="http://schemas.microsoft.com/ink/2010/main" type="writingRegion" rotatedBoundingBox="2257,11521 4133,11561 4122,12072 2246,12033"/>
        </emma:interpretation>
      </emma:emma>
    </inkml:annotationXML>
    <inkml:traceGroup>
      <inkml:annotationXML>
        <emma:emma xmlns:emma="http://www.w3.org/2003/04/emma" version="1.0">
          <emma:interpretation id="{73B911AF-5209-4268-8C61-7292C6D0766B}" emma:medium="tactile" emma:mode="ink">
            <msink:context xmlns:msink="http://schemas.microsoft.com/ink/2010/main" type="paragraph" rotatedBoundingBox="2257,11521 4133,11561 4122,12072 2246,120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D9B2E3-AB8C-4306-8CC0-F98148044816}" emma:medium="tactile" emma:mode="ink">
              <msink:context xmlns:msink="http://schemas.microsoft.com/ink/2010/main" type="line" rotatedBoundingBox="2257,11521 4133,11561 4122,12072 2246,12033"/>
            </emma:interpretation>
          </emma:emma>
        </inkml:annotationXML>
        <inkml:traceGroup>
          <inkml:annotationXML>
            <emma:emma xmlns:emma="http://www.w3.org/2003/04/emma" version="1.0">
              <emma:interpretation id="{BE5B6DA9-5132-4D75-B9F4-0879F0989A1F}" emma:medium="tactile" emma:mode="ink">
                <msink:context xmlns:msink="http://schemas.microsoft.com/ink/2010/main" type="inkWord" rotatedBoundingBox="2257,11521 4133,11561 4122,12072 2246,12033"/>
              </emma:interpretation>
              <emma:one-of disjunction-type="recognition" id="oneOf0">
                <emma:interpretation id="interp0" emma:lang="en-US" emma:confidence="0">
                  <emma:literal>ement</emma:literal>
                </emma:interpretation>
                <emma:interpretation id="interp1" emma:lang="en-US" emma:confidence="0">
                  <emma:literal>Cement</emma:literal>
                </emma:interpretation>
                <emma:interpretation id="interp2" emma:lang="en-US" emma:confidence="0">
                  <emma:literal>ament</emma:literal>
                </emma:interpretation>
                <emma:interpretation id="interp3" emma:lang="en-US" emma:confidence="0">
                  <emma:literal>cment</emma:literal>
                </emma:interpretation>
                <emma:interpretation id="interp4" emma:lang="en-US" emma:confidence="0">
                  <emma:literal>emend</emma:literal>
                </emma:interpretation>
              </emma:one-of>
            </emma:emma>
          </inkml:annotationXML>
          <inkml:trace contextRef="#ctx0" brushRef="#br0">86 178 72 0,'0'0'31'0,"22"-4"-3"0,-22 4-3 16,23-7-5-16,-23 7-4 16,27-12-2-16,-27 12-6 15,20-17-6-15,-20 17-2 16,16-18 0-16,-16 18 0 16,11-21 0-16,-11 21 0 15,7-25 0-15,-7 25 0 16,4-26 1-16,-4 26-1 15,-9-25 1-15,9 25-1 0,-22-16 0 16,6 11 0-16,-2 3 0 16,0 4 0-16,0 5-1 15,0 4 1-15,0 5 0 16,-2 5 0-16,4 8 0 16,1 0 0-16,1 9 2 15,7 0-2-15,0-1 0 16,7-1 0-16,3-1-1 15,6-7 1-15,6-4 0 16,1-4-1-16,2-10-1 16,3-4-4-16,-1-10-7 15,7 2-8-15,-5-14-4 16,3 2-4-16,-5-10-4 0,5 1 1 16,-5-6 0-16,3 2 9 15</inkml:trace>
          <inkml:trace contextRef="#ctx0" brushRef="#br0" timeOffset="735.622">414 77 101 0,'-11'24'32'0,"11"-24"-3"0,-4 19-6 15,4-19-7-15,2 29-3 16,-2-11-8-16,2 7-3 16,0 4-2-1,1 2-1-15,1-2 1 0,0-1 0 16,-1-1 0-16,1-5-2 16,0-4 2-16,-4-18-2 15,0 0 2-15,0 0-4 16,0 0-3-16,3-27-4 15,-1 5-2-15,-7-12-2 16,8 5 1-16,-3-7 0 16,9 8 0-16,-5-7 4 15,7 8 4-15,-1 6 5 0,5 5 5 16,1 1 1 0,0 8 1-16,4 7 1 15,-4 4 2-15,8 8 2 16,-8 1 2-16,4 8-1 0,-6 5-2 15,6 8-1-15,-9-4-1 16,3 5-1-16,-8-5-2 16,-1 1-2-16,-1-6-3 15,-3-3-2-15,-1-22-1 16,-1 16-2-16,1-16-2 16,0 0-1-16,-13-18-3 15,8-4-1-15,3-1 0 16,0-10 1-16,4 1 2 15,3-6 2-15,4 2 2 16,4-2 5-16,1 6 3 16,2 7 4-16,-1 3 1 15,3 10 0-15,-18 12 2 0,30-2 0 16,-30 2 1-16,26 27-1 16,-17-4-3-16,1 6 0 15,-1 9-3-15,2 3-1 16,-4-1 0-16,1-1-2 15,-5-1-1-15,-1-4-1 16,-2-3-1-16,-2-9-11 16,4-6-6-16,-2-16-6 15,0 0-4-15,0 0-4 16,-5-18 0-16,5-6 1 16,3-3 4-16</inkml:trace>
          <inkml:trace contextRef="#ctx0" brushRef="#br0" timeOffset="1209.6591">951 263 63 0,'0'0'34'0,"21"5"-2"16,-4-3-4-16,-17-2-5 15,34-13-3-15,-34 13-7 16,32-18-5-16,-14 9-9 16,-18 9 0-16,27-20 2 15,-27 20-2-15,15-18 1 0,-15 18 0 16,5-21 0-16,-5 21 0 16,0-25 0-16,0 25-1 15,-11-26 1-15,11 26-1 16,-20-23 1-16,20 23-1 15,-28-11 0-15,10 11 1 16,-2 4-1-16,-4 7 1 16,3 5-1-16,-1 4 2 15,2 8-3-15,4 3 0 16,2 3 0-16,7 4-1 16,7-2 1-16,3 0 0 15,8-4 1-15,5-3 0 0,8-9 1 16,1-6-3-16,5-1-9 15,-4-11-5-15,6-4-6 16,-7-7-3 0,4-6-6-16,-5-2-1 0,-1-5 2 15,-5-7 10-15</inkml:trace>
          <inkml:trace contextRef="#ctx0" brushRef="#br0" timeOffset="1712.2879">1315 146 99 0,'-9'18'31'0,"5"3"1"16,-5 3-9 0,11 4-6-16,-6-4-6 15,8 1-7-15,-1 0-3 0,-1-3-2 16,4-1-4-16,-5-4-9 15,-1-17-2-15,9 16-4 16,-9-16-1-16,0 0-3 16,0 0-1-16,9-27 1 15,-7 11 5-15,-4-8 6 16,4-1 6-16,0-6 7 16,2-1 5-16,1 0 8 15,4-3 6-15,7 10 6 0,-3-5-1 16,7 10 1-1,-6 2-2-15,10 11-3 16,-24 7-4-16,37-2-4 16,-20 13-7-16,2 3-5 0,-2 9 1 15,2 3 0-15,-2 4-1 16,-1 4 0-16,-2 1-1 16,-1-3 0-16,-4-3 1 15,-4-4-4-15,3-2-5 16,-10-5-6-16,2-18-3 15,-2 18-2-15,2-18-4 16,0 0-2-16,0 0-3 16,0 0 0-16,-7-19 4 15,10-1 9-15,3-4 16 16</inkml:trace>
          <inkml:trace contextRef="#ctx0" brushRef="#br0" timeOffset="2164.4634">1610 200 138 0,'25'12'35'16,"-5"-15"-6"-16,0-6-20 0,3-9-31 15,13 3-9-15,-3-5-6 16,5-1 2-16,-2-10-1 15,3-1-2-15</inkml:trace>
          <inkml:trace contextRef="#ctx0" brushRef="#br0" timeOffset="1961.0709">1734-47 85 0,'-5'36'33'16,"-2"0"0"-16,10 7-6 16,-3-7-7-16,11 9-5 15,0-3-8-15,3-3-7 16,3-1 0-16,1-2-1 15,-2-5 1-15,-7-8-12 16,7 0-9-16,-16-23-9 16,22 15-5-16,-22-15-3 0,9-18 0 15,-11-4 2-15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02.53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B13EF59-0FF6-4E0C-9B29-1F5FDCC9FF19}" emma:medium="tactile" emma:mode="ink">
          <msink:context xmlns:msink="http://schemas.microsoft.com/ink/2010/main" type="writingRegion" rotatedBoundingBox="2312,9235 2362,9235 2362,9259 2312,9259"/>
        </emma:interpretation>
      </emma:emma>
    </inkml:annotationXML>
    <inkml:traceGroup>
      <inkml:annotationXML>
        <emma:emma xmlns:emma="http://www.w3.org/2003/04/emma" version="1.0">
          <emma:interpretation id="{542DA1A9-2537-4D89-996E-C2EB147FDCEB}" emma:medium="tactile" emma:mode="ink">
            <msink:context xmlns:msink="http://schemas.microsoft.com/ink/2010/main" type="paragraph" rotatedBoundingBox="2312,9235 2362,9235 2362,9259 2312,9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4DDFC3-9732-47CA-A25C-4EE2AAEF60AE}" emma:medium="tactile" emma:mode="ink">
              <msink:context xmlns:msink="http://schemas.microsoft.com/ink/2010/main" type="line" rotatedBoundingBox="2312,9235 2362,9235 2362,9259 2312,9259"/>
            </emma:interpretation>
          </emma:emma>
        </inkml:annotationXML>
        <inkml:traceGroup>
          <inkml:annotationXML>
            <emma:emma xmlns:emma="http://www.w3.org/2003/04/emma" version="1.0">
              <emma:interpretation id="{155D27E9-D048-4638-8972-46A9DE55B648}" emma:medium="tactile" emma:mode="ink">
                <msink:context xmlns:msink="http://schemas.microsoft.com/ink/2010/main" type="inkWord" rotatedBoundingBox="2312,9235 2362,9235 2362,9259 2312,9259"/>
              </emma:interpretation>
              <emma:one-of disjunction-type="recognition" id="oneOf0">
                <emma:interpretation id="interp0" emma:lang="en-US" emma:confidence="0">
                  <emma:literal>-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/</emma:literal>
                </emma:interpretation>
                <emma:interpretation id="interp3" emma:lang="en-US" emma:confidence="0">
                  <emma:literal>v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0 24 8 0,'0'0'4'0,"18"-6"-1"16,-18 6-2-16,0 0 0 15,0 0 0-15,0 0 0 16,16-12-1-16,-16 12 1 16,0 0-2-16,0 0 1 15,0 0-1-15,0 0 0 16,16-6 0-16,-16 6-3 15,0 0 0-15,0 0-1 16,0 0 3-16,0 0 2 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39.9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5D583E-E8D3-470C-965E-F2393A2F886C}" emma:medium="tactile" emma:mode="ink">
          <msink:context xmlns:msink="http://schemas.microsoft.com/ink/2010/main" type="inkDrawing" rotatedBoundingBox="2307,7187 2374,14341 2213,14343 2146,7188" semanticType="callout" shapeName="Other">
            <msink:sourceLink direction="with" ref="{56C216A8-FD23-434F-AFB1-D60A3AAA164C}"/>
            <msink:sourceLink direction="with" ref="{FD407F36-A656-4944-90B5-98FCD4A83B89}"/>
          </msink:context>
        </emma:interpretation>
      </emma:emma>
    </inkml:annotationXML>
    <inkml:trace contextRef="#ctx0" brushRef="#br0">8-12 32 0,'18'0'16'0,"-18"0"0"15,0 0 0-15,0 0 3 16,0 0 4-16,11 20-2 16,-11-20-1-16,9 18-4 15,0-2 0-15,-9-16-3 16,11 31-3-16,-8-13-5 15,-1 4-5-15,0 1 0 16,0 2 1-16,-2 0 0 16,0 4-1-16,0 2 1 15,1 1-1-15,-1 0 1 16,4 4-2-16,0 0 2 16,1 2-2-16,-1 2 1 0,1 1 0 15,1 4-1-15,-1 4 1 16,0 3 0-16,4 4 0 15,-5 1 0-15,3 3 0 16,-3 1 0-16,3 0-1 16,0 2 1-16,-1 0-1 15,-3-5 1-15,3-1 0 16,-3-3-1-16,1 2 1 16,-2 0 0-16,-1-1 1 15,-4-1-1-15,5-1 1 16,-2 2-1-16,-4 3 0 15,2-2 0-15,0-2 0 16,1 1 0-16,-1-2 1 0,4-1-1 16,-2 0-1-16,1-3 1 15,3-3 0 1,0 1 0-16,-3 2-1 16,3-1 1-16,-2 1 0 0,2 1 0 15,-4 2 0-15,-2 2 1 16,2 2-1-16,0 0 0 15,0 0 1-15,2 0-1 16,-2-1 0-16,3-2 0 16,1-1 1-16,-2 0-2 15,-4-4 2-15,2 1-2 16,2-2 2-16,-2-2-1 0,-2-2 0 16,0 0 0-16,0-3 0 15,2-2 0 1,2 1 1-16,-4 1-1 15,-1-1 0-15,1 3 0 0,-2-1 1 16,0-1-1-16,1 3 0 16,-1 0 0-16,1-3 0 15,3-1 0-15,-4 1 1 16,2-1-1-16,2 3-2 16,-2-1 3-16,2 1-3 15,-1-1 3-15,-1 2-3 16,0 0 2-16,2 0-1 15,-2-1 1-15,2 1 1 0,2 2-1 16,-2 2 0 0,2-2 0-16,1 2 1 15,-3-1-1-15,4 3 0 16,0-1 0-16,-3-1 1 0,1 0-1 16,-2-4 2-16,0 6-2 15,0-2 0-15,-2-1 0 16,1-1 0-16,-3 2 1 15,0 0-1-15,3 0 0 16,-1 1-1-16,0 1 1 16,0 3 1-16,2 2-1 15,-2 2 1-15,1 3-1 16,1-1 0-16,-2 1 1 16,2-1-2-16,-2-3 2 15,4-1-1-15,-2-1 0 16,2-3 0-16,1 0 1 15,-1 1-2-15,0-3 1 0,0 3 0 16,-1-4 1-16,-1-1-2 16,2 1 2-16,0 2-1 15,-4-1 0-15,2 1 1 16,-2 1-1-16,4-1 0 16,0 1 0-16,-2 1 0 15,-2-3 0-15,2-3 0 16,2-2 0-16,0 2 0 15,0-3 0-15,-1-1 0 16,-1 0 0-16,2 1 1 16,4 1-1-16,-5 0 0 15,-1 0 0-15,4 1 1 16,-4 1-1-16,4-4 0 0,-2 2 0 16,-1-2 0-16,3 1 0 15,0-4 0-15,-3-2 0 16,-1-2 0-16,2-5 0 15,0-4 0-15,-2-5 0 16,0-20-17-16,0 0-13 16,-20 0-4-16,11-29-5 15,-4-23-2-15,1-29-1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42.46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C30E76E-69CB-4392-9EAF-CCEBAE12EDCF}" emma:medium="tactile" emma:mode="ink">
          <msink:context xmlns:msink="http://schemas.microsoft.com/ink/2010/main" type="inkDrawing" rotatedBoundingBox="2361,9172 17640,9536 17560,12902 2281,12537" hotPoints="19551,11514 11523,13227 3458,11700 11486,9988" semanticType="enclosure" shapeName="Ellipse">
            <msink:sourceLink direction="with" ref="{8A3AC4A5-79BF-4FDF-B03E-2D2D7FE01CD1}"/>
          </msink:context>
        </emma:interpretation>
      </emma:emma>
    </inkml:annotationXML>
    <inkml:trace contextRef="#ctx0" brushRef="#br0">0-8 23 0,'0'0'12'16,"26"0"1"-16,-26 0 1 16,28 0 3-16,-11 0 1 15,1-2 2-15,5 2 0 16,-7-2-1-16,8 6-3 0,-6-6-3 15,5 8-2-15,-5-5-3 16,4 3-3-16,0-2-2 16,-1 3-3-16,5-1 0 15,-3-2 0-15,8-1 1 16,1 1-1-16,2 2 0 16,3-1 0-16,-3-3 0 15,6 6 0-15,-1-1 1 16,1 1-1-16,0-1 0 15,1 2 0-15,1-1 0 16,3-1 0-16,0 2 0 16,2 0 0-16,5-1 0 15,0-1 0-15,4 1 0 0,2-3 0 16,3 1 0-16,1-1 0 16,1 3 0-16,0-3 1 15,-2 3-1 1,4-1 0-16,-5 1 1 0,3 1-1 15,2 0 0-15,-2 0 0 16,6-1 0-16,-2 1 0 16,3-2 0-16,2-1 0 15,0-1 0-15,2 1 0 16,-5-4 1-16,3 0-1 16,-5-2 0-16,3 0 0 15,1-1 0-15,-1-1 0 0,0 1 0 16,1-3 1-16,1 4-1 15,0-1 0 1,0-1 0-16,-1 2 1 16,-3 1-1-16,-1 1 1 0,-2 1-1 15,2-1 1-15,-1-1-1 16,1 1 0-16,4-2 0 16,-3 2 0-16,4-2 1 15,-3-2-1-15,3 1 0 16,-2 1 1-16,-3-2-1 15,0 3 1-15,-4 1-1 16,0 0 1-16,-1-2-1 16,1 2 0-16,2 0 1 0,0 0-1 15,1 2 1 1,1-1-1-16,4 1 0 16,-1-4 1-16,0 6-1 15,1 1 1-15,-3 1-1 0,1-1 0 16,-6 1 1-16,4-1-1 15,-2 0 1-15,3 3-1 16,-1-3 0-16,2 0 1 16,-1 1-1-16,2-1 1 15,3-1 0-15,2 1-1 16,-2 1 1-16,2-3-1 16,1 1 1-16,7-2 0 15,2-1-1-15,3 1 1 16,4-4-1-16,4 1 1 15,2-3 0-15,3 2-1 16,-2-1 0-16,2-1 1 16,0-1-1-16,0-1 0 0,-4 1 0 15,4 1 1-15,-1 1-1 16,1 1 0-16,-4 0 0 16,1 0 0-16,1 2 0 15,0 0 0-15,2 2 0 16,2 2 0-16,0-1 0 15,0 1 0-15,1 1 0 16,5 1 0-16,-5 3 0 16,3-2 0-16,-1 0 0 15,2 0 0-15,3 0 0 16,2-3 0-16,1 1-1 16,1-1 2-16,4 0-2 15,2-3 1-15,0-1 0 0,4 2 0 16,-1-2 0-16,-3 2 0 15,4-2 0-15,-6-2-1 16,-2-1 1-16,-5 1 0 16,-2 0 0-16,-4-2 0 15,-4 1 0-15,-1-3-1 16,-6 5 1-16,1-1-1 16,-2 0 1-16,1-2-1 15,-3 3 1-15,-1-3 0 16,2 2 0-16,-1-1 0 15,2-1 0-15,-2-1 0 16,0-3 0-16,0 1-1 16,2 0 1-16,0 0 0 0,0-2 0 15,-6 0 0-15,4 0 0 16,-3 2 0-16,1-1 0 16,-2 1-1-1,-3-2 1-15,3 0 0 0,-1 2 0 16,3 2 0-16,-1-1 0 15,3-1 0-15,0 3 0 16,0 3 0-16,0-1 0 16,0 2 0-16,-4 2 0 15,-1-4 0-15,0 4 0 16,-4-2 0-16,-2 0 0 16,-2-2 0-16,-1 2 0 0,-6-4 0 15,-2-1 0-15,-3-1 0 16,-9 1 0-16,-4-2-1 15,-11 3 1-15,-3 1 0 16,-9-3 0 0,-10 4 0-16,-5 4-12 0,-16-2-9 15,0 0-8-15,0 0-3 16,0 0-1-16,0 0-1 16,-28 2-1-16</inkml:trace>
    <inkml:trace contextRef="#ctx0" brushRef="#br1" timeOffset="26360.6524">-12-1325 6 0,'0'0'3'16,"0"0"1"-16,0 0-1 16,0 0 0-16,0 0 0 15,0 0 0-15,0 0 0 16,0 0 2-16,0 0-1 15,0 0 0-15,0 0 0 16,0 0 0-16,0 0 0 16,0 0 0-16,0 0 0 15,0 0 1-15,0 0 1 0,0 0 2 16,0 0 2-16,0 0 2 16,0 0 3-16,0 0 2 15,0 0 1-15,0 0-2 16,0 0-2-16,0 0-2 15,0 0-1-15,0 0-4 16,0 0-2-16,23-13-4 16,-23 13 0-16,24 0-1 15,-24 0-1-15,30 2 1 16,-12 2 0-16,0-1 0 16,0-1 0-16,4-2 0 15,1 2 0-15,3 0 0 0,-3-2-1 16,4 2 1-16,-2-2 0 15,3-2 0-15,-3 0 0 16,-2 2 0-16,-1-2 0 16,-2 2 0-16,-2 0 0 15,2 2 0-15,0 0 0 16,-2 0 0-16,1-1 0 16,1 7 0-16,2-5 0 15,0 4 0-15,-1 2-1 16,-1 0 1-16,0 2 0 15,-4 0-1-15,4 2 1 16,0-1-1-16,2 4 1 16,-4-3 0-16,1-2 0 0,3 0 0 15,0 1 0-15,1 1 0 16,-1-2 0-16,1-1 0 16,1 1 0-16,3-2 0 15,0 4 1-15,2-2-2 16,-2-1 1-16,2 1 0 15,1 0 0-15,-1 0 0 16,4-2 0-16,-4 1 0 16,-1 1 0-16,1 2 0 15,2 1 0-15,-4 2 0 16,0 2 0-16,0 2 0 16,-2 2 0-16,1 3 0 15,-3 4 0-15,1-2 0 0,-1 3 0 16,2-1 0-16,-1 0 0 15,-3 0 0-15,3 0 1 16,-2-2-1 0,-1-2 0-16,1 2 0 0,1-4 0 15,-3 1 0-15,2-1 0 16,1-2 0-16,1-1 1 16,-1 0-1-16,4 0 0 15,-1 0 0-15,1 1 0 16,-2 1 0-16,-2-1 0 15,3 1-1-15,-5 1 2 16,1 1-2-16,-2-1 1 16,-2 1 0-16,-2-3 1 0,0 1-1 15,-1-1 0-15,-1 3 1 16,1-3-1 0,-1 3 0-16,0-1 0 15,-1-1 0-15,1 1 0 0,1 2 0 16,-2 2 1-16,-1 2-2 15,-1-4 1-15,2 0 0 16,-1 2 0-16,-1 0 0 16,0-1 0-16,-2-3 1 15,0 0-1-15,0-3 0 16,-2 4 0-16,-1-3 0 16,1 3 0-16,-2-3 0 15,2 3 1-15,1-3-1 16,-1 1 0-16,-2 3 1 15,3-2-2-15,1 3 2 16,0-1-1-16,0-2 0 16,0 2 0-16,-4 0 0 0,4 2 0 15,-2-1 0-15,1-1 1 16,1-2-1-16,-2 2 0 16,2 1 0-16,-2-1 0 15,0 2 0-15,0-2 0 16,2 2 0-16,-1 0 0 15,-1 0 0-15,2 2 1 16,-2 1-1-16,0 1 0 16,4 0 0-16,-4 3 0 15,4 0 0-15,-2 0 0 16,0 0 0-16,2 0 0 16,0-1 0-16,2-3 1 0,-1 3-1 15,1-1 1-15,-2-3-1 16,1 2-1-16,1-3 1 15,-2 1 0-15,3-4 0 16,-3-1-1-16,2-4 1 16,-1-4 0-16,4 0 0 15,-16-16 0-15,29 27 0 16,-12-13 0-16,-1 2 0 16,0 4 1-16,4 2-1 15,-2 3 0-15,0 0 0 16,0 2 0-16,2 2 0 15,0-2 1-15,0 2-1 16,-1-4 0-16,-1-2 1 0,1 1-1 16,-3-4 0-16,2-2 0 15,-2-2 0-15,-2 0 0 16,-14-16 0-16,31 29 0 16,-15-15 0-16,1 1 1 15,-1-1-1-15,0-1 0 16,2-1 1-16,2 1-1 15,-2-4 0-15,0 1 1 16,0-2-2-16,0 1 2 16,-2-2-2-16,2 0 1 15,-1 0 0-15,-17-7 0 16,30 11 0-16,-13-6-1 16,-17-5 1-16,30 9 0 0,-30-9 0 15,31 6 0-15,-15-6 0 16,0 2 0-16,1-2 0 15,-1-2 0 1,0 0 0-16,2 0-1 0,0-1 1 16,0-1 0-16,0-1 0 15,2-4 0-15,0 1-1 16,0 1 1-16,0 0 0 16,0-2 0-16,-1 0 0 15,-1 0 0-15,2-2 0 16,-2-1 1-16,2 1-1 15,-2-3 0-15,0-1 0 16,-1 3 0-16,1-5 0 0,-2 1 0 16,0-2-1-16,0 4 1 15,1-6 0-15,-3 2 0 16,0-2 0 0,1-1 0-16,-3 3-1 0,3-2 1 15,-2-2 1-15,-1 1-2 16,-1 1 2-16,2-2-2 15,-3 1 1-15,1 1 1 16,-2-2-1-16,2 1 0 16,-2 3 0-16,-2 0 0 15,1-2 0-15,-1 0-1 16,0 0 1-16,2-3 0 16,-2 1 0-16,1-3 0 0,-1 0 0 15,2-4 1 1,0 4-1-16,-2-2 1 15,-2 0-1-15,3 4 0 16,-5-6 1-16,3 4-1 0,-1-2 0 16,-1-2 0-16,1-2 1 15,0-3-1-15,3-2 0 16,-1-2 0-16,2-1 0 16,-2 1 0-16,2-2 0 15,0 1 0-15,-2 3 0 16,2 2-1-16,-3-1 1 15,-1 3 0-15,1 0 1 0,-1-1-2 16,1-3 2 0,-1-2 0-16,0 1-2 15,3-1 1-15,-1-2-1 16,2 1 2-16,-2-1-1 16,4 1 0-16,-4 3-1 0,2 0 1 15,0-2 0-15,0-2 1 16,-2 2-1-16,2-1 0 15,0-3 0-15,0 3 0 16,0-1 0-16,4 1 0 16,0 1 0-16,1 2 0 15,1 2 1-15,1 0-2 16,-2 3 1-16,2 0 0 0,3 1 0 16,-5-1-1-1,2 2 1-15,0-1 0 16,-1 1 0-16,-1-2 0 15,3 1 1-15,1-4-1 0,0 1 0 16,1-1 1-16,3 0-1 16,2 0 0-16,-1 0 0 15,1 1 0-15,1 3 0 16,-2-3 0-16,4 3 1 16,-1-1-1-16,-1 2 0 15,0 2 0-15,0 2 0 16,2 0 0-16,-1 1 0 15,1 3 0-15,-4 1 0 16,4 0 0-16,0 0 1 16,2 2-1-16,-2 0 0 15,2 1 0-15,2-1 0 16,-1 3 0-16,3-1 0 0,-1 3 1 16,-1 3-1-16,2 1 0 15,1 1 1-15,0 3-1 16,-1 1 1-1,1 3-1-15,-2-1 0 0,1 2 1 16,-2 3-1-16,-1 1 0 16,-1 1 0-16,0 4 1 15,-4 0-1-15,1 0 0 16,-1 4 0-16,-2 0 0 16,1 1 0-16,1 0 0 15,0 3 0-15,-1-1 1 16,-1 0-1-16,1 0 0 15,-1 6 0-15,0-4 1 0,-1 1-1 16,0 3 0-16,-1 3 0 16,-1 0 0-16,6 4 0 15,-5-2 0-15,3 2-1 16,-3 3 1-16,5-3 0 16,-3 4 0-16,1-1 0 15,-1-1 0-15,-3 1 0 16,1-1 0-16,-1-1 0 15,2 1 0-15,0 1 1 16,-4 0 0-16,0-1 0 16,0-2-1-16,2 0 1 15,-2-1-1-15,-2-1 1 16,0 2 0-16,0-2-1 0,1 0 0 16,-1 0 0-16,-2 4 0 15,1-4 0-15,-3 2 0 16,1 3 0-1,0 2 0-15,-3 0 0 0,3 2 0 16,-2 0 0-16,0 0-1 16,-2 4 1-16,-2-6 1 15,2 0-2-15,0-3 1 16,-2-1 0-16,0 1 0 16,1-2 0-16,-3 1 1 15,2-1 0-15,2 2-1 16,-3 1 2-16,-3 2-1 0,5-1-1 15,-5-3 1-15,3 1 0 16,-3-1-1 0,3-1 1-16,-3 0-2 15,3-4 1-15,-1 2 1 16,0-2-2-16,3 4 2 0,-1-2-1 16,0 4 0-16,-1 1 0 15,3 1 0-15,-2 3 0 16,2 0 0-16,0 1 0 15,2 3 0-15,-1-2 0 16,1-1 0-16,0 3-1 16,2-4 1-16,-2 2-2 15,-2 0 2-15,1-4-1 0,1-4 0 16,0-1 0 0,2-4 1-16,-1-1 0 15,3-3-1-15,3-4 2 16,0-3-1-16,0 2 1 0,2-2-1 15,3 3 0-15,1-1 1 16,3-2-1-16,-2 2 0 16,2-1 1-16,2-1-1 15,0 1 0-15,0-5 0 16,-2 1 0-16,-4-2 0 16,2 0 0-16,-3-3 0 15,0 1 0-15,-2 2 0 16,-1-2 0-16,1 2 0 15,-2-2 0-15,2 0-1 16,0 6 1-16,2-6 0 16,-2 2-1-16,1-2 1 15,1-1 0-15,-1 1 0 0,1-5-1 16,2-2 1-16,-1-6 0 16,-1 3 0-16,3-4-1 15,-2 1 1-15,3-3 0 16,-1-2 0-16,2 4 0 15,0 0 0-15,2 0 0 16,-2-2 0-16,2-2 0 16,-2 0 0-16,0-1 0 15,-2 3 0-15,1-4 0 16,-1-1 0-16,-2 1 0 16,-1-1 0-16,0 1 0 15,-3 0 0-15,1-1 1 16,-2-2-1-16,-1 1 0 0,-1-1 0 15,-2 0 0-15,-14 16 0 16,31-32 0-16,-17 10 0 16,1-1-1-16,-1-1 2 15,1-3 0-15,-1-3-1 16,2 1 1-16,-1-2-1 16,-1-1 1-16,-1 5 0 15,1-2 0-15,1 0-1 16,-1-1 0-16,-1-3 0 15,-2-4 0-15,1-1 0 16,-1-5 0-16,2 0 1 16,-1-6-1-16,1 4 0 15,1-2 0-15,-1 2 0 0,1 2 0 16,3 0 0-16,-3 3 0 16,-1 1 0-16,1 1-1 15,1-2 0-15,-5-1 0 16,5 1 0-16,1-5 0 15,0-3 0-15,4-1 0 16,0-3 1-16,2 2 0 16,1-1 0-16,1 4 0 15,-1 4 1-15,1 4-1 16,-3 1 0-16,3 4 0 16,-1 1 0-16,1 3 0 15,-5-1 0-15,5-1 1 16,1-2-1-16,0-2 0 0,1 1 0 15,-3-1-1 1,4 4 0-16,0 0 1 0,2-1-1 16,-2 3 1-1,0 1-1-15,2 2 1 0,0 4 0 16,0-3 0-16,0 1 1 16,0 0-1-16,-1 2 0 15,1-1 0-15,2-1-1 16,0 3 2-16,1 1-1 15,2 1 0-15,3 0 0 16,2 0 1-16,3 1-1 16,-3 1 0-16,3 3 0 15,-1-1 1-15,-1 3-1 0,-2 3 0 16,2 1 0 0,-4 3 0-16,0 1 0 15,-2 1 0-15,0 2 0 0,1-3 0 16,-1 1 0-16,0 1 0 15,1-3-1-15,-3 3 1 16,2-3 1-16,1 3-1 16,-1 1 0-16,0 2 0 15,1 0 0-15,-1 0 0 16,0 4 0-16,-1 1 0 16,-1 2 0-16,1 2 0 15,-1 2 0-15,0 3 0 16,1 4 0-16,-1 4 0 15,1 3 0-15,-1 4 0 16,1 3-1-16,-2 4 0 16,-1 0 1-16,-1 6-1 0,-2 1 1 15,0 0-1-15,0 2 2 16,-1 2-1-16,-3-2 0 16,2 0 0-16,-1 0 1 15,-1-2-2-15,2-2 2 16,-3-3-1-16,0 2-1 15,-2-8 1-15,1 2 0 16,-1-1 0-16,-2-1 0 16,-2 1 0-16,1 1 0 15,-1-2-1-15,0 2 1 16,0 2 0-16,-5-2 0 16,5 4 0-16,-1 0-1 15,-1-2 1-15,1 0 0 0,-3 0 1 16,3-4-1-16,-1 1 1 15,1-1 0-15,-1-3 0 16,1-2 0-16,1 0 0 16,0 0-1-16,0 0 2 15,2 0-2-15,-1-2 0 16,2 0-1-16,1 2 1 16,0 0 0-16,0 0 0 15,0-2 0-15,0 2-1 16,-1 2 1-16,0 2 0 15,0-1 0-15,1 5 1 16,0-3-1-16,-2 4 0 16,2 0 0-16,0-6 1 0,0 5-1 15,-2-5 0-15,2-1 0 16,-1-4 1-16,1 0-1 16,2-3 0-16,-2-2 0 15,1 1 0-15,1-3 2 16,0-1-3-16,-1-1 3 15,3-2-2-15,-4 1 1 16,3 1-1-16,-1 0 0 16,-1 0 0-16,3 0-1 15,1 2 1-15,-1-1-1 16,-1 1 1-16,2 0-1 16,-1-6 1-16,1 1 0 15,-2-2 0-15,1-1 0 0,-1-1-1 16,-1 0 1-16,2 0 0 15,-3-3 0-15,3 1 0 16,-1 0 0 0,1 0 0-16,1-1-1 0,0 1 1 15,2-4 0-15,2 3 0 16,2-3 0-16,-2 1 0 16,1 0-1-16,1-3 2 15,1 1-1-15,-3 0 0 16,2 2 0-16,-2-1 0 15,-2-1 0-15,0 2 0 16,0-3 0-16,4 5-1 0,-4-4 1 16,2-1 0-16,-1 1 0 15,1-4 0-15,0 2 0 16,0-3 0 0,0-3-1-16,-2-3 1 15,0-1 0-15,0-1-1 0,-2-2 1 16,2-1 0-16,1-2 0 15,-1-2 0-15,1 2-1 16,0 1 1-16,0-3 0 16,0-2-1-16,-1 1 2 15,-2-1-1-15,0 0 0 16,-3 2 0-16,-1 0 0 16,1-2 0-16,0 0-1 0,-1 4 2 15,-1-2-3 1,5 0 2-16,-1-2-1 15,-1 2 1-15,1-1-1 16,-1-1 1-16,-3-2 0 0,0-1 1 16,0-2-2-16,-4-4 2 15,0-2-2-15,-1-3 1 16,-1-2 1-16,1-2-1 16,-1-1 0-16,0-3 0 15,1-1 0-15,1 2 0 16,-1-2 0-16,1-1 0 15,-2-1-1-15,6-1 0 16,-2-1 2-16,0 0-3 0,0 0 3 16,0-1-2-1,0-1 2-15,0 2-2 16,0 1 1-16,-3-3 1 16,1 2-1-16,0 2-1 0,1 0 1 15,1 2 0-15,0 2 0 16,0-2 0-16,2 1 0 15,1-1 0-15,1 2-1 16,0-3 2-16,5-1-2 16,-4 0 2-16,6 2 0 15,-2 0 0-15,-2 3 0 16,4 1 0-16,0 1 0 16,0 4 0-16,-2 3 0 15,4-1 0-15,1 0-1 16,4 1 0-16,0-1 0 15,4 1 1-15,1-1-1 16,3-1 0-16,1 3 0 0,2 1 1 16,-4 2-1-16,-3 3 0 15,1 3 0-15,-5 3 1 16,0 5-1-16,-5 4 0 16,-6 2 1-16,-1 5-1 15,-4-1 0-15,-4 4 0 16,-16-1-1-16,22 6 1 15,-22-6-1-15,0 0 0 16,0 0-16-16,1 16-11 16,-1-16-4-16,-16 9-1 15,16-9-1-15,-27-11-1 16,14-7-2-16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3:45.3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1AC3A6C-431D-445F-8E9F-9CB661B8A9C8}" emma:medium="tactile" emma:mode="ink">
          <msink:context xmlns:msink="http://schemas.microsoft.com/ink/2010/main" type="inkDrawing" rotatedBoundingBox="194,11939 898,10186 1663,10493 958,12247" semanticType="callout" shapeName="Other">
            <msink:sourceLink direction="to" ref="{A9BBED31-D152-4546-956B-0ED11B0CE66E}"/>
            <msink:sourceLink direction="from" ref="{A9BBED31-D152-4546-956B-0ED11B0CE66E}"/>
          </msink:context>
        </emma:interpretation>
      </emma:emma>
    </inkml:annotationXML>
    <inkml:trace contextRef="#ctx0" brushRef="#br0">-454 1291 13 0,'0'0'6'16,"0"0"-2"-16,0 0 0 0,0 0 0 15,-18-16 0-15,18 16 0 16,0 0 0-16,0 0 0 15,0 0-1 1,-17-11 1-16,17 11-3 0,0 0-4 16,0 0-3-16,0 0-5 15,0 0-3-15,-16 2-3 16,16-2 14-16,0 0 3 16</inkml:trace>
    <inkml:trace contextRef="#ctx0" brushRef="#br0" timeOffset="1135.9323">-579 1525 12 0,'0'0'9'0,"0"0"1"15,0 0-1-15,0 0 1 16,0 0 3-16,0-18-2 15,0 18 2-15,0 0-2 16,0 0-2-16,11-18-1 16,-11 18-1-16,0 0-1 15,4-22 0-15,-4 22 0 16,0-16-1-16,0 16-1 0,-4-16 0 16,4 16 0-16,-9-16-1 15,9 16 0-15,-16-11-1 16,16 11-2-1,-25-11-1-15,25 11-1 0,-29-2-1 16,29 2-2-16,-29 2-1 16,29-2-2-16,-25 11 0 15,25-11-1-15,-22 22 0 16,22-22 2-16,-15 30 0 16,12-5 1-16,-1 1 1 15,4 1 1-15,4 1 1 16,3-2 2-16,4 1-1 15,5-6 1-15,2 1 0 0,4-11 1 16,5-2 0 0,-2-8-2-16,2-2-4 15,-2-7-2-15,-1-6-4 16,-2-4-3-16,-3-5-1 0,-1-3 2 16,-3-4 11-16</inkml:trace>
    <inkml:trace contextRef="#ctx0" brushRef="#br0" timeOffset="1601.4295">-582 1185 22 0,'5'20'13'16,"2"7"0"-16,-1-2-1 0,1 2-2 15,2 2 2-15,-4-1-1 16,4 3-1 0,-1-2-1-16,-1-2-1 15,2 3-3-15,-2 1-2 0,0 0 0 16,-1-1-2-16,-1-3 0 16,-1 0-1-16,-1-3 0 15,-3 1-2-15,2-9-2 16,-2-16-2-16,7 22-4 15,-7-22-3-15,0 0-1 16,0 0-3-16,17-2-4 16,-17 2 1-16,12-29 4 15,-8 6 7-15</inkml:trace>
    <inkml:trace contextRef="#ctx0" brushRef="#br0" timeOffset="1897.286">-337 1386 50 0,'-7'18'19'0,"0"-1"2"16,1-1-5-16,6 0-2 15,2 4-4-15,2 3-5 16,3-3-1-16,2 3-5 16,3-3-4-16,-1 2-5 15,2-6-3-15,-2 0-6 0,-11-16-2 16,18 7-2-16,-18-7-2 16,7-16 5-16,-9-4 19 15</inkml:trace>
    <inkml:trace contextRef="#ctx0" brushRef="#br0" timeOffset="2705.9595">-59 1323 28 0,'0'0'17'0,"-20"0"-2"15,20 0-2-15,-23 8-3 16,23-8-1-16,-27 14-1 16,27-14 0-16,-26 20-3 15,26-20-1-15,-20 25-1 16,20-25-1-16,-12 25-1 16,12-25-2-16,-2 24 1 15,2-24-1-15,9 18 1 0,-9-18 0 16,25 12 1-1,-25-12 2-15,33 9 0 16,-12-7 1-16,1-2 1 16,2 0 3-16,-5 0 2 0,5 4 2 15,-6-3 0-15,4 5-2 16,-22-6 0-16,30 14-1 16,-30-14-2-16,20 27-3 15,-20-27-1-15,9 33-4 16,-7-14 1-16,-2 1-2 15,-6 0 2-15,-1 0-1 16,-2-4 1-16,9-16 0 16,-23 27 0-16,7-15-1 15,-4-3-2-15,-2-3-2 16,0-3-1-16,-1-3-2 16,5 2-4-16,-6-9-3 15,24 7-4-15,-30-16-3 0,30 16-2 16,-9-22-2-16,9 22-1 15,11-27 3-15,-11 27 3 16,27-30 17-16</inkml:trace>
    <inkml:trace contextRef="#ctx0" brushRef="#br0" timeOffset="-807.3448">219 14 13 0,'9'-18'13'0,"-9"18"-1"0,0 0-2 15,0 0 0-15,0 0 0 16,0 0-1-16,-18 14 0 16,18-14-2-16,-20 27-2 15,9-9-1-15,-5 7 1 16,-2 2-2-16,-2 4-1 15,0 5 0-15,-3 3 0 16,3 3-1-16,2-1 0 16,3 2 0-16,3-5-1 15,3-2 1-15,3-4 0 16,4-6 0-16,2-7-1 16,2-2 0-16,-2-17-4 15,0 0-4-15,6 16-6 0,-6-16-4 16,3-16-5-16,-3 16 1 15,-3-33 1-15,-1 8 10 16</inkml:trace>
    <inkml:trace contextRef="#ctx0" brushRef="#br0" timeOffset="-1259.644">-57 75 25 0,'0'0'13'0,"0"0"1"15,0 0 1-15,0 0 1 16,0 0 1-16,2-18 4 16,-2 18-1-16,0 0-1 15,0 0-2-15,0 0-3 0,23 18-2 16,-23-18-3-16,14 20-1 15,-14-20-6-15,26 32-2 16,-12-12 0 0,6 1 0-16,2 1 1 0,3 1-1 15,2 1 0-15,5-1 0 16,-3 0 0-16,2-1 0 16,0 0 0-16,-4-3 0 15,-2-1 0-15,-3-3 0 16,-4-3-1-16,-2-1 1 15,-16-11-9-15,25 15-4 16,-25-15-5-16,18 7-7 16,-18-7-4-16,0 0-5 0,0 0 2 15,0 0-4-15,0 0 11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5T20:44:21.5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6C216A8-FD23-434F-AFB1-D60A3AAA164C}" emma:medium="tactile" emma:mode="ink">
          <msink:context xmlns:msink="http://schemas.microsoft.com/ink/2010/main" type="inkDrawing" rotatedBoundingBox="2474,8419 7723,8484 7721,8619 2472,8554" shapeName="Other">
            <msink:destinationLink direction="with" ref="{C85D583E-E8D3-470C-965E-F2393A2F886C}"/>
            <msink:destinationLink direction="with" ref="{5C9D1570-18CD-4681-88AA-349FF63B18F3}"/>
            <msink:destinationLink direction="with" ref="{C6D77770-1EBC-4521-B046-1AB3AC6B6CAE}"/>
          </msink:context>
        </emma:interpretation>
      </emma:emma>
    </inkml:annotationXML>
    <inkml:trace contextRef="#ctx0" brushRef="#br0">0-1 56 0,'31'7'28'16,"0"-9"-1"-16,10 8-4 0,-3-6-2 16,7 5-3-16,-3-8-2 15,6 8-3-15,1-5-3 16,5 2-6-16,4 1-4 16,2-1 0-16,6 0-1 15,3 2 1-15,5-1 0 16,2 1-1-16,1-1 1 15,4 4 0-15,-1 1 0 16,-1-1 0-16,1 0 0 16,-1 0 0-16,-3 0 0 15,-4-1 1-15,4-1-1 16,1-1 0-16,1-1 0 16,-2-3 0-16,1 0 0 0,1 0 0 15,-1 2 0-15,1 0 1 16,-6 0-1-16,0 0 0 15,-3 3 1-15,1 0-1 16,-1 4 0-16,1-1 0 16,1-3 0-16,-1 2 0 15,4-1 1-15,0-1-1 16,0-1 0-16,-4-3 1 16,1 1-1-16,-5 0 1 15,1 0-1-15,0-2 0 16,-6 0 0-16,1-2 0 15,1 0 0-15,-2-1 1 16,4-3-1-16,-2 1 0 0,0-4 1 16,-3 3-1-16,5-1 0 15,-2 2 0 1,-2 1 1-16,-1-1-1 16,0 1 0-16,-4 2 1 0,-2 1-1 15,3-1 0-15,-2 2 0 16,-1-2 0-16,0 2 0 15,-4 0 1-15,1-2-1 16,-2 2 0-16,-4-2 0 16,-4 2 0-16,-5-1 0 15,-5-1 1-15,-2 2-1 16,-4-2-1-16,-5 4 1 16,-2 0 0-16,-18-2-1 15,25 3 1-15,-25-3 0 0,0 0 0 16,16 9-1-1,-16-9 0-15,0 0 0 16,0 0 1-16,18 9 0 0,-18-9 0 16,28 0 0-16,-10 0 0 15,5-3 1-15,4-1 1 16,2-1 0-16,5-1-1 16,-1 1 0-16,1-1-1 15,-1-1 1-15,-3 2-1 16,-1-1 0-16,-5 3 0 15,-1-3 0-15,-3 5 0 16,-4-3 0-16,-16 4 0 16,27 0 0-16,-27 0 0 15,24 4 0-15,-24-4 0 16,21 5 0-16,-21-5 0 16,16 4 0-16,-16-4 0 0,20 5-11 15,-20-5-7-15,0 0-9 16,0 0-4-16,0 0-4 15,0 0 1-15,0-16-2 16,0 16 0-16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9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2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0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4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1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D34F-0720-4180-AE01-FB8D83992FE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81E6-4871-435F-996E-00E8CD72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20.emf"/><Relationship Id="rId18" Type="http://schemas.openxmlformats.org/officeDocument/2006/relationships/customXml" Target="../ink/ink27.xml"/><Relationship Id="rId26" Type="http://schemas.openxmlformats.org/officeDocument/2006/relationships/customXml" Target="../ink/ink31.xml"/><Relationship Id="rId3" Type="http://schemas.openxmlformats.org/officeDocument/2006/relationships/image" Target="../media/image15.emf"/><Relationship Id="rId21" Type="http://schemas.openxmlformats.org/officeDocument/2006/relationships/image" Target="../media/image24.emf"/><Relationship Id="rId7" Type="http://schemas.openxmlformats.org/officeDocument/2006/relationships/image" Target="../media/image17.emf"/><Relationship Id="rId12" Type="http://schemas.openxmlformats.org/officeDocument/2006/relationships/customXml" Target="../ink/ink24.xml"/><Relationship Id="rId17" Type="http://schemas.openxmlformats.org/officeDocument/2006/relationships/image" Target="../media/image22.emf"/><Relationship Id="rId25" Type="http://schemas.openxmlformats.org/officeDocument/2006/relationships/image" Target="../media/image26.emf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20" Type="http://schemas.openxmlformats.org/officeDocument/2006/relationships/customXml" Target="../ink/ink28.xml"/><Relationship Id="rId29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19.emf"/><Relationship Id="rId24" Type="http://schemas.openxmlformats.org/officeDocument/2006/relationships/customXml" Target="../ink/ink30.xml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23" Type="http://schemas.openxmlformats.org/officeDocument/2006/relationships/image" Target="../media/image25.emf"/><Relationship Id="rId28" Type="http://schemas.openxmlformats.org/officeDocument/2006/relationships/customXml" Target="../ink/ink32.xml"/><Relationship Id="rId10" Type="http://schemas.openxmlformats.org/officeDocument/2006/relationships/customXml" Target="../ink/ink23.xml"/><Relationship Id="rId19" Type="http://schemas.openxmlformats.org/officeDocument/2006/relationships/image" Target="../media/image23.emf"/><Relationship Id="rId4" Type="http://schemas.openxmlformats.org/officeDocument/2006/relationships/customXml" Target="../ink/ink20.xml"/><Relationship Id="rId9" Type="http://schemas.openxmlformats.org/officeDocument/2006/relationships/image" Target="../media/image18.emf"/><Relationship Id="rId14" Type="http://schemas.openxmlformats.org/officeDocument/2006/relationships/customXml" Target="../ink/ink25.xml"/><Relationship Id="rId22" Type="http://schemas.openxmlformats.org/officeDocument/2006/relationships/customXml" Target="../ink/ink29.xml"/><Relationship Id="rId27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8.emf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image" Target="../media/image1.emf"/><Relationship Id="rId21" Type="http://schemas.openxmlformats.org/officeDocument/2006/relationships/image" Target="../media/image12.emf"/><Relationship Id="rId7" Type="http://schemas.openxmlformats.org/officeDocument/2006/relationships/image" Target="../media/image6.emf"/><Relationship Id="rId12" Type="http://schemas.openxmlformats.org/officeDocument/2006/relationships/customXml" Target="../ink/ink11.xml"/><Relationship Id="rId17" Type="http://schemas.openxmlformats.org/officeDocument/2006/relationships/image" Target="../media/image10.emf"/><Relationship Id="rId25" Type="http://schemas.openxmlformats.org/officeDocument/2006/relationships/image" Target="../media/image13.emf"/><Relationship Id="rId2" Type="http://schemas.openxmlformats.org/officeDocument/2006/relationships/customXml" Target="../ink/ink6.xml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5.emf"/><Relationship Id="rId24" Type="http://schemas.openxmlformats.org/officeDocument/2006/relationships/customXml" Target="../ink/ink17.xml"/><Relationship Id="rId5" Type="http://schemas.openxmlformats.org/officeDocument/2006/relationships/image" Target="../media/image2.emf"/><Relationship Id="rId15" Type="http://schemas.openxmlformats.org/officeDocument/2006/relationships/image" Target="../media/image9.emf"/><Relationship Id="rId23" Type="http://schemas.openxmlformats.org/officeDocument/2006/relationships/image" Target="../media/image4.emf"/><Relationship Id="rId10" Type="http://schemas.openxmlformats.org/officeDocument/2006/relationships/customXml" Target="../ink/ink10.xml"/><Relationship Id="rId19" Type="http://schemas.openxmlformats.org/officeDocument/2006/relationships/image" Target="../media/image11.emf"/><Relationship Id="rId4" Type="http://schemas.openxmlformats.org/officeDocument/2006/relationships/customXml" Target="../ink/ink7.xml"/><Relationship Id="rId9" Type="http://schemas.openxmlformats.org/officeDocument/2006/relationships/image" Target="../media/image7.emf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</a:t>
            </a:r>
            <a:r>
              <a:rPr lang="en-US" dirty="0" smtClean="0"/>
              <a:t>on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Wave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out over a lake with waves on it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216371" y="2796326"/>
              <a:ext cx="220680" cy="2327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9891" y="2777246"/>
                <a:ext cx="247320" cy="235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289091" y="3930686"/>
              <a:ext cx="4468320" cy="137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81171" y="3910166"/>
                <a:ext cx="447948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1294491" y="3072086"/>
              <a:ext cx="4176720" cy="18403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86571" y="3051566"/>
                <a:ext cx="4202640" cy="18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3275571" y="5369606"/>
              <a:ext cx="294120" cy="3564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62611" y="5355566"/>
                <a:ext cx="32076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/>
              <p14:cNvContentPartPr/>
              <p14:nvPr/>
            </p14:nvContentPartPr>
            <p14:xfrm>
              <a:off x="3894771" y="2731166"/>
              <a:ext cx="100440" cy="6141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73891" y="2711366"/>
                <a:ext cx="138240" cy="64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/>
              <p14:cNvContentPartPr/>
              <p14:nvPr/>
            </p14:nvContentPartPr>
            <p14:xfrm>
              <a:off x="1919811" y="2908286"/>
              <a:ext cx="2063160" cy="4536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11531" y="2894246"/>
                <a:ext cx="20754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" name="Ink 26"/>
              <p14:cNvContentPartPr/>
              <p14:nvPr/>
            </p14:nvContentPartPr>
            <p14:xfrm>
              <a:off x="1887411" y="2122046"/>
              <a:ext cx="1097640" cy="93960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69051" y="2101526"/>
                <a:ext cx="1136520" cy="9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9" name="Ink 28"/>
              <p14:cNvContentPartPr/>
              <p14:nvPr/>
            </p14:nvContentPartPr>
            <p14:xfrm>
              <a:off x="3407691" y="4487246"/>
              <a:ext cx="847800" cy="3121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89331" y="4466366"/>
                <a:ext cx="86940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5" name="Ink 34"/>
              <p14:cNvContentPartPr/>
              <p14:nvPr/>
            </p14:nvContentPartPr>
            <p14:xfrm>
              <a:off x="763491" y="3497246"/>
              <a:ext cx="295560" cy="36648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6931" y="3485006"/>
                <a:ext cx="326160" cy="39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6" name="Ink 35"/>
              <p14:cNvContentPartPr/>
              <p14:nvPr/>
            </p14:nvContentPartPr>
            <p14:xfrm>
              <a:off x="871131" y="3556286"/>
              <a:ext cx="122760" cy="28440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3131" y="3540086"/>
                <a:ext cx="153720" cy="3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7" name="Ink 36"/>
              <p14:cNvContentPartPr/>
              <p14:nvPr/>
            </p14:nvContentPartPr>
            <p14:xfrm>
              <a:off x="1740171" y="2853206"/>
              <a:ext cx="77040" cy="5983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34411" y="2847446"/>
                <a:ext cx="86040" cy="61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8" name="Ink 37"/>
              <p14:cNvContentPartPr/>
              <p14:nvPr/>
            </p14:nvContentPartPr>
            <p14:xfrm>
              <a:off x="3804411" y="2655206"/>
              <a:ext cx="111960" cy="44208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792531" y="2643326"/>
                <a:ext cx="13320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9" name="Ink 38"/>
              <p14:cNvContentPartPr/>
              <p14:nvPr/>
            </p14:nvContentPartPr>
            <p14:xfrm>
              <a:off x="3744651" y="5475446"/>
              <a:ext cx="936720" cy="6156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31691" y="5472206"/>
                <a:ext cx="956880" cy="8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0" name="Ink 39"/>
              <p14:cNvContentPartPr/>
              <p14:nvPr/>
            </p14:nvContentPartPr>
            <p14:xfrm>
              <a:off x="4466811" y="5310926"/>
              <a:ext cx="254880" cy="3495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447371" y="5294366"/>
                <a:ext cx="295200" cy="37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78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of a Wave as a function of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teaser</a:t>
            </a:r>
          </a:p>
          <a:p>
            <a:pPr lvl="1"/>
            <a:r>
              <a:rPr lang="en-US" dirty="0" smtClean="0"/>
              <a:t>In WWII, a sailor dives off a ship about to explode.  He swims under water until he hears the explosion, then he pops his head out of the water and hears another explosion</a:t>
            </a:r>
          </a:p>
          <a:p>
            <a:pPr lvl="1"/>
            <a:r>
              <a:rPr lang="en-US" dirty="0" smtClean="0"/>
              <a:t>After he is rescued, others claim there was only 1 explosion.  But he heard 2 –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– 350 m/s</a:t>
            </a:r>
          </a:p>
          <a:p>
            <a:r>
              <a:rPr lang="en-US" dirty="0" smtClean="0"/>
              <a:t>Water – 1100 m/s</a:t>
            </a:r>
          </a:p>
          <a:p>
            <a:r>
              <a:rPr lang="en-US" dirty="0" smtClean="0"/>
              <a:t>Steel – 5000 m/s</a:t>
            </a:r>
          </a:p>
          <a:p>
            <a:endParaRPr lang="en-US" dirty="0"/>
          </a:p>
          <a:p>
            <a:r>
              <a:rPr lang="en-US" dirty="0" smtClean="0"/>
              <a:t>Speed of sound is a function of the medium and the medium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of a wave is a function of the medium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there the velocity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Spacing of the molecules</a:t>
            </a:r>
          </a:p>
          <a:p>
            <a:endParaRPr lang="en-US" dirty="0"/>
          </a:p>
          <a:p>
            <a:r>
              <a:rPr lang="en-US" dirty="0" smtClean="0"/>
              <a:t>Air</a:t>
            </a:r>
          </a:p>
          <a:p>
            <a:pPr lvl="1"/>
            <a:r>
              <a:rPr lang="en-US" dirty="0" smtClean="0"/>
              <a:t>Motion has to travel all the way over</a:t>
            </a:r>
          </a:p>
          <a:p>
            <a:endParaRPr lang="en-US" dirty="0"/>
          </a:p>
          <a:p>
            <a:r>
              <a:rPr lang="en-US" dirty="0" smtClean="0"/>
              <a:t>Water</a:t>
            </a:r>
          </a:p>
          <a:p>
            <a:endParaRPr lang="en-US" dirty="0"/>
          </a:p>
          <a:p>
            <a:r>
              <a:rPr lang="en-US" dirty="0" smtClean="0"/>
              <a:t>Steel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401131" y="2414006"/>
              <a:ext cx="4184640" cy="3821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0971" y="2393126"/>
                <a:ext cx="4225680" cy="385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84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fast does an air molecule vibrate?</a:t>
            </a:r>
          </a:p>
          <a:p>
            <a:r>
              <a:rPr lang="en-US" dirty="0" smtClean="0"/>
              <a:t>Around 350 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</a:t>
                </a:r>
                <a:r>
                  <a:rPr lang="en-US" dirty="0" smtClean="0"/>
                  <a:t> = x/t</a:t>
                </a:r>
              </a:p>
              <a:p>
                <a:r>
                  <a:rPr lang="en-US" dirty="0" smtClean="0"/>
                  <a:t>But since wavelength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) is a distance and T is a time. . .</a:t>
                </a:r>
              </a:p>
              <a:p>
                <a:endParaRPr lang="en-US" dirty="0"/>
              </a:p>
              <a:p>
                <a:r>
                  <a:rPr lang="en-US" dirty="0"/>
                  <a:t>v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/ T</a:t>
                </a:r>
              </a:p>
              <a:p>
                <a:r>
                  <a:rPr lang="en-US" dirty="0" smtClean="0"/>
                  <a:t>v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* f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3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tuning fork produces a sound with a frequency of 256 Hz and a wavelength in air of 1.35 m.</a:t>
            </a:r>
          </a:p>
          <a:p>
            <a:pPr lvl="1"/>
            <a:r>
              <a:rPr lang="en-US" dirty="0" smtClean="0"/>
              <a:t>What value does this give for the speed of sound in air?</a:t>
            </a:r>
          </a:p>
          <a:p>
            <a:pPr lvl="1"/>
            <a:r>
              <a:rPr lang="en-US" dirty="0" smtClean="0"/>
              <a:t>What would be the wavelength of the same sound in water?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red light emitted by a He-Ne laser has a wavelength of 633 nm in air and travels at 3 * 10 ^8 m/s.  Find the frequency of the laser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sound wave traveling at 343 m/s is emitted by the foghorn of a tugboat.  An echo is heard 2.60 s later. How far away is the reflecting object?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3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of a disturbance</a:t>
            </a:r>
          </a:p>
          <a:p>
            <a:endParaRPr lang="en-US" dirty="0"/>
          </a:p>
          <a:p>
            <a:r>
              <a:rPr lang="en-US" dirty="0" smtClean="0"/>
              <a:t>Ex – jump</a:t>
            </a:r>
          </a:p>
          <a:p>
            <a:r>
              <a:rPr lang="en-US" dirty="0" smtClean="0"/>
              <a:t>Do you feel it?</a:t>
            </a:r>
          </a:p>
          <a:p>
            <a:r>
              <a:rPr lang="en-US" dirty="0" smtClean="0"/>
              <a:t>Do you hear it?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0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jump.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is transferred through the floor (vibrates)</a:t>
            </a:r>
          </a:p>
          <a:p>
            <a:r>
              <a:rPr lang="en-US" dirty="0" smtClean="0"/>
              <a:t>Energy is transferred through air (sound)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7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Transmits energy (not particles)</a:t>
            </a:r>
          </a:p>
          <a:p>
            <a:r>
              <a:rPr lang="en-US" dirty="0" smtClean="0"/>
              <a:t>Part of the floor/air stayed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Require a medium</a:t>
            </a:r>
          </a:p>
          <a:p>
            <a:pPr lvl="1"/>
            <a:r>
              <a:rPr lang="en-US" dirty="0" smtClean="0"/>
              <a:t>Types of mechanical waves: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E-M (electromagnetic)</a:t>
            </a:r>
          </a:p>
          <a:p>
            <a:pPr lvl="1"/>
            <a:r>
              <a:rPr lang="en-US" dirty="0" smtClean="0"/>
              <a:t>Doesn’t require</a:t>
            </a:r>
            <a:endParaRPr lang="en-US" dirty="0"/>
          </a:p>
          <a:p>
            <a:pPr lvl="1"/>
            <a:r>
              <a:rPr lang="en-US" dirty="0" smtClean="0"/>
              <a:t>Types of electromagnetic waves: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Longitudinal</a:t>
            </a:r>
          </a:p>
          <a:p>
            <a:pPr lvl="1"/>
            <a:r>
              <a:rPr lang="en-US" dirty="0" smtClean="0"/>
              <a:t>Vibration parallel to motion</a:t>
            </a:r>
          </a:p>
          <a:p>
            <a:r>
              <a:rPr lang="en-US" dirty="0"/>
              <a:t>Transverse</a:t>
            </a:r>
          </a:p>
          <a:p>
            <a:pPr lvl="1"/>
            <a:r>
              <a:rPr lang="en-US" dirty="0"/>
              <a:t>Vibration perpendicular to motion</a:t>
            </a:r>
          </a:p>
          <a:p>
            <a:r>
              <a:rPr lang="en-US" dirty="0" smtClean="0"/>
              <a:t>Examples with slinky</a:t>
            </a:r>
          </a:p>
          <a:p>
            <a:r>
              <a:rPr lang="en-US" dirty="0" smtClean="0"/>
              <a:t>Spring with ribbon attached</a:t>
            </a:r>
          </a:p>
          <a:p>
            <a:pPr lvl="1"/>
            <a:r>
              <a:rPr lang="en-US" dirty="0" smtClean="0"/>
              <a:t>Shows motion of energy not particles</a:t>
            </a:r>
          </a:p>
          <a:p>
            <a:endParaRPr lang="en-US" dirty="0"/>
          </a:p>
          <a:p>
            <a:r>
              <a:rPr lang="en-US" dirty="0" smtClean="0"/>
              <a:t>Sound – big longitudinal wave we will look at (next unit)</a:t>
            </a:r>
          </a:p>
        </p:txBody>
      </p:sp>
    </p:spTree>
    <p:extLst>
      <p:ext uri="{BB962C8B-B14F-4D97-AF65-F5344CB8AC3E}">
        <p14:creationId xmlns:p14="http://schemas.microsoft.com/office/powerpoint/2010/main" val="29513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disks 11-15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of Height of water striking a dock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69971" y="2592566"/>
              <a:ext cx="72360" cy="2569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4571" y="2581046"/>
                <a:ext cx="97560" cy="260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50251" y="3308966"/>
              <a:ext cx="5497560" cy="1232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1891" y="3290606"/>
                <a:ext cx="5536080" cy="126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90651" y="3715766"/>
              <a:ext cx="718920" cy="6746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291" y="3707486"/>
                <a:ext cx="731520" cy="69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/>
              <p14:cNvContentPartPr/>
              <p14:nvPr/>
            </p14:nvContentPartPr>
            <p14:xfrm>
              <a:off x="810651" y="4161086"/>
              <a:ext cx="678240" cy="1789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1931" y="4152086"/>
                <a:ext cx="70092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" name="Ink 31"/>
              <p14:cNvContentPartPr/>
              <p14:nvPr/>
            </p14:nvContentPartPr>
            <p14:xfrm>
              <a:off x="832611" y="3324806"/>
              <a:ext cx="18360" cy="90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8651" y="3320846"/>
                <a:ext cx="26280" cy="1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14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Picture of Height of water striking a dock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 = period (time to repeat)</a:t>
            </a:r>
          </a:p>
          <a:p>
            <a:r>
              <a:rPr lang="en-US" dirty="0" smtClean="0"/>
              <a:t>Lambda = wavelength (distance)</a:t>
            </a:r>
          </a:p>
          <a:p>
            <a:r>
              <a:rPr lang="en-US" dirty="0" smtClean="0"/>
              <a:t>A = amplitude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69971" y="2592566"/>
              <a:ext cx="72360" cy="2569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4571" y="2581046"/>
                <a:ext cx="97560" cy="260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50251" y="3308966"/>
              <a:ext cx="5497560" cy="1232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1891" y="3290606"/>
                <a:ext cx="5536080" cy="126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90651" y="3715766"/>
              <a:ext cx="408960" cy="619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291" y="3707486"/>
                <a:ext cx="432360" cy="64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890931" y="3032486"/>
              <a:ext cx="1882800" cy="59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4091" y="3020606"/>
                <a:ext cx="190800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832611" y="3324806"/>
              <a:ext cx="18360" cy="9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8651" y="3320846"/>
                <a:ext cx="2628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Ink 11"/>
              <p14:cNvContentPartPr/>
              <p14:nvPr/>
            </p14:nvContentPartPr>
            <p14:xfrm>
              <a:off x="1579251" y="2445326"/>
              <a:ext cx="230400" cy="378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3051" y="2425526"/>
                <a:ext cx="25812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/>
              <p14:cNvContentPartPr/>
              <p14:nvPr/>
            </p14:nvContentPartPr>
            <p14:xfrm>
              <a:off x="1703091" y="2442086"/>
              <a:ext cx="27360" cy="3222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84371" y="2430566"/>
                <a:ext cx="6444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Ink 13"/>
              <p14:cNvContentPartPr/>
              <p14:nvPr/>
            </p14:nvContentPartPr>
            <p14:xfrm>
              <a:off x="2756451" y="2837006"/>
              <a:ext cx="33480" cy="3546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37731" y="2821886"/>
                <a:ext cx="71640" cy="3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/>
              <p14:cNvContentPartPr/>
              <p14:nvPr/>
            </p14:nvContentPartPr>
            <p14:xfrm>
              <a:off x="2789931" y="3409046"/>
              <a:ext cx="235800" cy="3855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69771" y="3391406"/>
                <a:ext cx="276480" cy="4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" name="Ink 22"/>
              <p14:cNvContentPartPr/>
              <p14:nvPr/>
            </p14:nvContentPartPr>
            <p14:xfrm>
              <a:off x="412491" y="4122926"/>
              <a:ext cx="397080" cy="2674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99531" y="4116446"/>
                <a:ext cx="41328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4" name="Ink 23"/>
              <p14:cNvContentPartPr/>
              <p14:nvPr/>
            </p14:nvContentPartPr>
            <p14:xfrm>
              <a:off x="810651" y="4161086"/>
              <a:ext cx="678240" cy="17892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1931" y="4152086"/>
                <a:ext cx="70092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955371" y="4898726"/>
              <a:ext cx="1939320" cy="1180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46011" y="4880006"/>
                <a:ext cx="196344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6" name="Ink 45"/>
              <p14:cNvContentPartPr/>
              <p14:nvPr/>
            </p14:nvContentPartPr>
            <p14:xfrm>
              <a:off x="970131" y="4762286"/>
              <a:ext cx="2207160" cy="72612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49611" y="4745006"/>
                <a:ext cx="2247840" cy="76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41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471</Words>
  <Application>Microsoft Office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Plan for Today (AP Physics I)</vt:lpstr>
      <vt:lpstr>Waves</vt:lpstr>
      <vt:lpstr>When I jump. . . </vt:lpstr>
      <vt:lpstr>Wave motion</vt:lpstr>
      <vt:lpstr>Types of Waves</vt:lpstr>
      <vt:lpstr>Other classifications</vt:lpstr>
      <vt:lpstr>Wave information</vt:lpstr>
      <vt:lpstr>Pictures of Waves</vt:lpstr>
      <vt:lpstr>Pictures of Waves</vt:lpstr>
      <vt:lpstr>Picture of Wave Continued</vt:lpstr>
      <vt:lpstr>Velocity of a Wave as a function of what?</vt:lpstr>
      <vt:lpstr>Speed of Sound</vt:lpstr>
      <vt:lpstr>PowerPoint Presentation</vt:lpstr>
      <vt:lpstr>Why is there the velocity difference</vt:lpstr>
      <vt:lpstr>PowerPoint Presentation</vt:lpstr>
      <vt:lpstr>Formula</vt:lpstr>
      <vt:lpstr>Example Problems</vt:lpstr>
      <vt:lpstr>Example</vt:lpstr>
      <vt:lpstr>Echo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11</cp:revision>
  <dcterms:created xsi:type="dcterms:W3CDTF">2013-01-22T15:28:41Z</dcterms:created>
  <dcterms:modified xsi:type="dcterms:W3CDTF">2014-02-14T12:53:50Z</dcterms:modified>
</cp:coreProperties>
</file>