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44F9-9CB3-4A65-BDF6-C225B518DE66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9272-1890-4872-8792-2EE84108A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00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44F9-9CB3-4A65-BDF6-C225B518DE66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9272-1890-4872-8792-2EE84108A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96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44F9-9CB3-4A65-BDF6-C225B518DE66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9272-1890-4872-8792-2EE84108A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347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44F9-9CB3-4A65-BDF6-C225B518DE66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9272-1890-4872-8792-2EE84108A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594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44F9-9CB3-4A65-BDF6-C225B518DE66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9272-1890-4872-8792-2EE84108A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330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44F9-9CB3-4A65-BDF6-C225B518DE66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9272-1890-4872-8792-2EE84108A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92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44F9-9CB3-4A65-BDF6-C225B518DE66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9272-1890-4872-8792-2EE84108A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6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44F9-9CB3-4A65-BDF6-C225B518DE66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9272-1890-4872-8792-2EE84108A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470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44F9-9CB3-4A65-BDF6-C225B518DE66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9272-1890-4872-8792-2EE84108A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910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44F9-9CB3-4A65-BDF6-C225B518DE66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9272-1890-4872-8792-2EE84108A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184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44F9-9CB3-4A65-BDF6-C225B518DE66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9272-1890-4872-8792-2EE84108A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59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944F9-9CB3-4A65-BDF6-C225B518DE66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59272-1890-4872-8792-2EE84108A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09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phet.colorado.edu/sims/wave-on-a-string/wave-on-a-string_en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Today (AP Physics)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Notes on Waves</a:t>
            </a:r>
          </a:p>
          <a:p>
            <a:r>
              <a:rPr lang="en-US" dirty="0" smtClean="0"/>
              <a:t>Pendulum Lab (finding g) due tomorrow</a:t>
            </a:r>
          </a:p>
        </p:txBody>
      </p:sp>
    </p:spTree>
    <p:extLst>
      <p:ext uri="{BB962C8B-B14F-4D97-AF65-F5344CB8AC3E}">
        <p14:creationId xmlns:p14="http://schemas.microsoft.com/office/powerpoint/2010/main" val="230079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 Applet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phet.colorado.edu/sims/wave-on-a-string/wave-on-a-string_en.html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happens when a wave is reflected?</a:t>
            </a:r>
          </a:p>
          <a:p>
            <a:r>
              <a:rPr lang="en-US" dirty="0" smtClean="0"/>
              <a:t>Fixed boundary – why does this happen?</a:t>
            </a:r>
          </a:p>
          <a:p>
            <a:r>
              <a:rPr lang="en-US" dirty="0" smtClean="0"/>
              <a:t>Newton’s 3</a:t>
            </a:r>
            <a:r>
              <a:rPr lang="en-US" baseline="30000" dirty="0" smtClean="0"/>
              <a:t>rd</a:t>
            </a:r>
            <a:r>
              <a:rPr lang="en-US" dirty="0" smtClean="0"/>
              <a:t> law – equal and opposite</a:t>
            </a:r>
          </a:p>
          <a:p>
            <a:r>
              <a:rPr lang="en-US" dirty="0" smtClean="0"/>
              <a:t>Free boundary</a:t>
            </a:r>
          </a:p>
          <a:p>
            <a:r>
              <a:rPr lang="en-US" dirty="0" smtClean="0"/>
              <a:t>Play with Applet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80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 of a Wave on A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look at this (who cares?)</a:t>
            </a:r>
          </a:p>
          <a:p>
            <a:r>
              <a:rPr lang="en-US" dirty="0" smtClean="0"/>
              <a:t>Important topic for how instruments work</a:t>
            </a:r>
          </a:p>
          <a:p>
            <a:endParaRPr lang="en-US" dirty="0"/>
          </a:p>
          <a:p>
            <a:r>
              <a:rPr lang="en-US" dirty="0" smtClean="0"/>
              <a:t>What changes the speed of a wave on a violin?</a:t>
            </a:r>
          </a:p>
          <a:p>
            <a:r>
              <a:rPr lang="en-US" dirty="0" smtClean="0"/>
              <a:t>Figure it 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51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changes speed of a wave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Tuning an instrument</a:t>
            </a:r>
          </a:p>
          <a:p>
            <a:r>
              <a:rPr lang="en-US" dirty="0" smtClean="0"/>
              <a:t>Tightening string raises frequency</a:t>
            </a:r>
          </a:p>
          <a:p>
            <a:r>
              <a:rPr lang="en-US" dirty="0" smtClean="0"/>
              <a:t>Since wavelength is fixed, what must be changing?</a:t>
            </a:r>
          </a:p>
          <a:p>
            <a:endParaRPr lang="en-US" dirty="0"/>
          </a:p>
          <a:p>
            <a:r>
              <a:rPr lang="en-US" dirty="0" smtClean="0"/>
              <a:t>v = </a:t>
            </a:r>
            <a:r>
              <a:rPr lang="el-GR" dirty="0" smtClean="0"/>
              <a:t>λ</a:t>
            </a:r>
            <a:r>
              <a:rPr lang="en-US" dirty="0" smtClean="0"/>
              <a:t> f</a:t>
            </a:r>
          </a:p>
          <a:p>
            <a:r>
              <a:rPr lang="en-US" dirty="0" smtClean="0"/>
              <a:t>If </a:t>
            </a:r>
            <a:r>
              <a:rPr lang="el-GR" dirty="0" smtClean="0"/>
              <a:t>λ</a:t>
            </a:r>
            <a:r>
              <a:rPr lang="en-US" dirty="0" smtClean="0"/>
              <a:t> is the same and f goes up (higher pitched) v goes up</a:t>
            </a:r>
          </a:p>
          <a:p>
            <a:r>
              <a:rPr lang="en-US" dirty="0" smtClean="0"/>
              <a:t>So v increases with frequency (has to do with tension)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121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else changes speed of a wave?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the size of the string change wave speed?</a:t>
            </a:r>
          </a:p>
          <a:p>
            <a:r>
              <a:rPr lang="en-US" dirty="0" smtClean="0"/>
              <a:t>Lower frequency is found on strings with a bigger thickness</a:t>
            </a:r>
          </a:p>
          <a:p>
            <a:endParaRPr lang="en-US" dirty="0"/>
          </a:p>
          <a:p>
            <a:r>
              <a:rPr lang="en-US" dirty="0" smtClean="0"/>
              <a:t>So velocity = frequency * (1/</a:t>
            </a:r>
            <a:r>
              <a:rPr lang="el-GR" dirty="0" smtClean="0"/>
              <a:t>μ</a:t>
            </a:r>
            <a:r>
              <a:rPr lang="en-US" dirty="0" smtClean="0"/>
              <a:t>)</a:t>
            </a:r>
          </a:p>
          <a:p>
            <a:r>
              <a:rPr lang="el-GR" dirty="0"/>
              <a:t>μ</a:t>
            </a:r>
            <a:r>
              <a:rPr lang="en-US" dirty="0" smtClean="0"/>
              <a:t> </a:t>
            </a:r>
            <a:r>
              <a:rPr lang="en-US" dirty="0" smtClean="0"/>
              <a:t>= mass/unit length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913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 Derivation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990600"/>
                <a:ext cx="8610600" cy="5638800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Equation must have some form</a:t>
                </a:r>
              </a:p>
              <a:p>
                <a:r>
                  <a:rPr lang="en-US" dirty="0" smtClean="0"/>
                  <a:t>v =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l-GR" dirty="0"/>
                              <m:t>μ</m:t>
                            </m:r>
                          </m:den>
                        </m:f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What is this equation?</a:t>
                </a:r>
              </a:p>
              <a:p>
                <a:r>
                  <a:rPr lang="en-US" dirty="0" smtClean="0"/>
                  <a:t>Use dimensional analysis to find out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𝑘𝑔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den>
                        </m:f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=(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∗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𝑘𝑔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𝑘𝑔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=(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1/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=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=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eqArr>
                          <m:eqArr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1/2</m:t>
                            </m:r>
                          </m:e>
                          <m:e/>
                        </m:eqArr>
                      </m:sup>
                    </m:sSup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990600"/>
                <a:ext cx="8610600" cy="5638800"/>
              </a:xfrm>
              <a:blipFill rotWithShape="0">
                <a:blip r:embed="rId2"/>
                <a:stretch>
                  <a:fillRect l="-1062" t="-20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8102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 for Speed of a Wave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v =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l-GR" dirty="0"/>
                              <m:t>μ</m:t>
                            </m:r>
                          </m:den>
                        </m:f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1/2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804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speed of a wave on the 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76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Laser Disk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Periodic Motion – 30s on periodic disk</a:t>
            </a:r>
          </a:p>
          <a:p>
            <a:r>
              <a:rPr lang="en-US" dirty="0" smtClean="0"/>
              <a:t>Wave disk 11-15 earlier</a:t>
            </a:r>
          </a:p>
          <a:p>
            <a:r>
              <a:rPr lang="en-US" dirty="0" smtClean="0"/>
              <a:t>Laser disks on interference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63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Wave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phase/out of phase</a:t>
            </a:r>
          </a:p>
          <a:p>
            <a:r>
              <a:rPr lang="en-US" dirty="0" smtClean="0"/>
              <a:t>Complete constructive and destructive interference</a:t>
            </a:r>
          </a:p>
          <a:p>
            <a:r>
              <a:rPr lang="en-US" dirty="0" smtClean="0"/>
              <a:t>How the shape of the wave changes with interference</a:t>
            </a:r>
          </a:p>
          <a:p>
            <a:r>
              <a:rPr lang="en-US" dirty="0" smtClean="0"/>
              <a:t>Superposition – adding or subtracting peaks and troughs</a:t>
            </a:r>
          </a:p>
          <a:p>
            <a:r>
              <a:rPr lang="en-US" dirty="0" smtClean="0"/>
              <a:t>Waves pass through each other and keep going unchanged after</a:t>
            </a:r>
          </a:p>
          <a:p>
            <a:pPr lvl="1"/>
            <a:r>
              <a:rPr lang="en-US" dirty="0" smtClean="0"/>
              <a:t>Like two people talking at the same time – you can still understand both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411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285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 Math</vt:lpstr>
      <vt:lpstr>Office Theme</vt:lpstr>
      <vt:lpstr>Plan for Today (AP Physics)</vt:lpstr>
      <vt:lpstr>Speed of a Wave on A String</vt:lpstr>
      <vt:lpstr>What changes speed of a wave</vt:lpstr>
      <vt:lpstr>What else changes speed of a wave?</vt:lpstr>
      <vt:lpstr>Equation Derivation</vt:lpstr>
      <vt:lpstr>Equation for Speed of a Wave</vt:lpstr>
      <vt:lpstr>Example Problem</vt:lpstr>
      <vt:lpstr>Laser Disk</vt:lpstr>
      <vt:lpstr>Big Wave Ideas</vt:lpstr>
      <vt:lpstr>Wave Applet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for Today (AP Physics)</dc:title>
  <dc:creator>tech</dc:creator>
  <cp:lastModifiedBy>Jane Knittig</cp:lastModifiedBy>
  <cp:revision>6</cp:revision>
  <dcterms:created xsi:type="dcterms:W3CDTF">2013-01-23T17:18:31Z</dcterms:created>
  <dcterms:modified xsi:type="dcterms:W3CDTF">2014-02-19T19:25:43Z</dcterms:modified>
</cp:coreProperties>
</file>