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4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7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1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8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6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1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2C625-9CDE-464E-9F9D-F5F09E9BB84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2786-A949-4D81-A6E6-927DE457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0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46" y="266141"/>
            <a:ext cx="11391177" cy="609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35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Test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9702"/>
            <a:ext cx="12192000" cy="5518298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analyze a graph showing amount of a radioactive substance over time</a:t>
            </a:r>
          </a:p>
          <a:p>
            <a:r>
              <a:rPr lang="en-US" dirty="0" smtClean="0"/>
              <a:t>Know the differences between alpha, beta, and gamma and how they can be stopped</a:t>
            </a:r>
          </a:p>
          <a:p>
            <a:r>
              <a:rPr lang="en-US" dirty="0" smtClean="0"/>
              <a:t>Be able to find the mass number and atomic number of an atom</a:t>
            </a:r>
          </a:p>
          <a:p>
            <a:r>
              <a:rPr lang="en-US" dirty="0" smtClean="0"/>
              <a:t>Be able to calculate kinetic energy and momentum in a nuclear reaction</a:t>
            </a:r>
          </a:p>
          <a:p>
            <a:r>
              <a:rPr lang="en-US" dirty="0" smtClean="0"/>
              <a:t>Be able to convert to moles</a:t>
            </a:r>
          </a:p>
          <a:p>
            <a:r>
              <a:rPr lang="en-US" dirty="0" smtClean="0"/>
              <a:t>Be able to find the mass defect and binding energy</a:t>
            </a:r>
          </a:p>
          <a:p>
            <a:r>
              <a:rPr lang="en-US" dirty="0" smtClean="0"/>
              <a:t>Be able to make conversions between values per reaction and values per mole, mass,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2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878" y="-1058162"/>
            <a:ext cx="7292606" cy="77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1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 review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Go over AP Problems</a:t>
            </a:r>
            <a:endParaRPr lang="en-US" dirty="0" smtClean="0"/>
          </a:p>
          <a:p>
            <a:r>
              <a:rPr lang="en-US" dirty="0" smtClean="0"/>
              <a:t>Study for Test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6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and calculate binding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Defect = difference in masses between starting products and ending products</a:t>
            </a:r>
          </a:p>
          <a:p>
            <a:r>
              <a:rPr lang="en-US" dirty="0" smtClean="0"/>
              <a:t>Binding energy is the energy released when particles are split apart OR the energy needed to break particles apart</a:t>
            </a:r>
          </a:p>
          <a:p>
            <a:r>
              <a:rPr lang="en-US" dirty="0" smtClean="0"/>
              <a:t>You can find per nucleon by taking the total binding energy and dividing by the number of nucleons</a:t>
            </a:r>
          </a:p>
          <a:p>
            <a:r>
              <a:rPr lang="en-US" dirty="0" smtClean="0"/>
              <a:t>Binding energy = E = mc^2 where m is the mass defect</a:t>
            </a:r>
          </a:p>
          <a:p>
            <a:pPr lvl="1"/>
            <a:r>
              <a:rPr lang="en-US" dirty="0" smtClean="0"/>
              <a:t>If m is in </a:t>
            </a:r>
            <a:r>
              <a:rPr lang="en-US" dirty="0" err="1" smtClean="0"/>
              <a:t>amu</a:t>
            </a:r>
            <a:r>
              <a:rPr lang="en-US" dirty="0" smtClean="0"/>
              <a:t>, then for c^2, you can use 931.5 (then your energy is in MeV)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6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half life and how to calculate the decay constant and find reactivity after some period of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Half life is theoretical time period for one half of the radioactive substance to decay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ln</a:t>
                </a:r>
                <a:r>
                  <a:rPr lang="en-US" dirty="0" smtClean="0"/>
                  <a:t>(2)/</a:t>
                </a:r>
                <a:r>
                  <a:rPr lang="el-GR" dirty="0" smtClean="0"/>
                  <a:t>λ</a:t>
                </a:r>
                <a:endParaRPr lang="en-US" dirty="0" smtClean="0"/>
              </a:p>
              <a:p>
                <a:r>
                  <a:rPr lang="el-GR" dirty="0" smtClean="0"/>
                  <a:t>λ</a:t>
                </a:r>
                <a:r>
                  <a:rPr lang="en-US" dirty="0" smtClean="0"/>
                  <a:t> is the decay constant</a:t>
                </a:r>
              </a:p>
              <a:p>
                <a:r>
                  <a:rPr lang="en-US" dirty="0" smtClean="0"/>
                  <a:t>Reactivity = activity = R</a:t>
                </a:r>
              </a:p>
              <a:p>
                <a:r>
                  <a:rPr lang="en-US" dirty="0" smtClean="0"/>
                  <a:t>R = change in amount/change in time</a:t>
                </a:r>
              </a:p>
              <a:p>
                <a:r>
                  <a:rPr lang="en-US" dirty="0" smtClean="0"/>
                  <a:t>R = </a:t>
                </a:r>
                <a:r>
                  <a:rPr lang="el-GR" dirty="0" smtClean="0"/>
                  <a:t>λ</a:t>
                </a:r>
                <a:r>
                  <a:rPr lang="en-US" dirty="0" smtClean="0"/>
                  <a:t> * N</a:t>
                </a:r>
              </a:p>
              <a:p>
                <a:endParaRPr lang="en-US" dirty="0" smtClean="0"/>
              </a:p>
              <a:p>
                <a:endParaRPr lang="el-G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74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 the types of exposure you might encounter in the course of a year and what background radiation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radiation – radiation we encounter in our everyday lives</a:t>
            </a:r>
          </a:p>
          <a:p>
            <a:r>
              <a:rPr lang="en-US" dirty="0" smtClean="0"/>
              <a:t>Radiation coming from radioactive substances we encounter</a:t>
            </a:r>
          </a:p>
          <a:p>
            <a:r>
              <a:rPr lang="en-US" dirty="0" smtClean="0"/>
              <a:t>Exposure from </a:t>
            </a:r>
            <a:r>
              <a:rPr lang="en-US" dirty="0" err="1" smtClean="0"/>
              <a:t>xrays</a:t>
            </a:r>
            <a:r>
              <a:rPr lang="en-US" dirty="0" smtClean="0"/>
              <a:t>, flight, smoke detectors, power plants, where you live, </a:t>
            </a:r>
            <a:r>
              <a:rPr lang="en-US" dirty="0" err="1" smtClean="0"/>
              <a:t>etc</a:t>
            </a:r>
            <a:r>
              <a:rPr lang="en-US" dirty="0" smtClean="0"/>
              <a:t> (see dose sheet)</a:t>
            </a:r>
          </a:p>
          <a:p>
            <a:r>
              <a:rPr lang="en-US" dirty="0" smtClean="0"/>
              <a:t>Some radiation is normal and not considered harmful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a nuclear spill which generated alpha particles occurred near you, describe the measures you would take.  How does the answer change if it is beta or gamma?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6595"/>
            <a:ext cx="10515600" cy="3870368"/>
          </a:xfrm>
        </p:spPr>
        <p:txBody>
          <a:bodyPr/>
          <a:lstStyle/>
          <a:p>
            <a:r>
              <a:rPr lang="en-US" dirty="0" smtClean="0"/>
              <a:t>Alpha particles are stopped by paper or just a few inches of air</a:t>
            </a:r>
          </a:p>
          <a:p>
            <a:r>
              <a:rPr lang="en-US" dirty="0" smtClean="0"/>
              <a:t>So keep your distance or be covered</a:t>
            </a:r>
          </a:p>
          <a:p>
            <a:r>
              <a:rPr lang="en-US" dirty="0" smtClean="0"/>
              <a:t>Beta is stopped by something like aluminum foil so keep more distance and be covered by something sturdier</a:t>
            </a:r>
          </a:p>
          <a:p>
            <a:r>
              <a:rPr lang="en-US" dirty="0" smtClean="0"/>
              <a:t>Gamma radiation is the most penetrating – would want to have a lead vest or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3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radiocarbon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Carbon-14 is naturally occurring in all living substances and is radioactive</a:t>
            </a:r>
          </a:p>
          <a:p>
            <a:r>
              <a:rPr lang="en-US" dirty="0" smtClean="0"/>
              <a:t>After a living thing dies, carbon-14 will start to decay</a:t>
            </a:r>
          </a:p>
          <a:p>
            <a:r>
              <a:rPr lang="en-US" dirty="0" smtClean="0"/>
              <a:t>By looking at what percent is left, we can figure out how old the bones/sample is/are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5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the decay process of uranium or find daughter elements for alpha and beta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 decay is a helium nucleus being released</a:t>
            </a:r>
          </a:p>
          <a:p>
            <a:r>
              <a:rPr lang="en-US" dirty="0" smtClean="0"/>
              <a:t>The mass number decreases by 4 and the atomic number decreases by 2</a:t>
            </a:r>
          </a:p>
          <a:p>
            <a:r>
              <a:rPr lang="en-US" dirty="0" smtClean="0"/>
              <a:t>Beta minus decay is a neutron splitting into a proton and electron</a:t>
            </a:r>
          </a:p>
          <a:p>
            <a:r>
              <a:rPr lang="en-US" dirty="0" smtClean="0"/>
              <a:t>The mass number stays the same and the atomic number increases by 1</a:t>
            </a:r>
          </a:p>
          <a:p>
            <a:r>
              <a:rPr lang="en-US" dirty="0" smtClean="0"/>
              <a:t>Be able to keep track or follow a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2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496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Plan for Today (AP Physics 1) </vt:lpstr>
      <vt:lpstr>Describe and calculate binding energy</vt:lpstr>
      <vt:lpstr>Describe half life and how to calculate the decay constant and find reactivity after some period of time</vt:lpstr>
      <vt:lpstr>Discuss the types of exposure you might encounter in the course of a year and what background radiation is</vt:lpstr>
      <vt:lpstr>If a nuclear spill which generated alpha particles occurred near you, describe the measures you would take.  How does the answer change if it is beta or gamma?</vt:lpstr>
      <vt:lpstr>Describe radiocarbon dating</vt:lpstr>
      <vt:lpstr>Plot the decay process of uranium or find daughter elements for alpha and beta decay</vt:lpstr>
      <vt:lpstr>Additional Test Hints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Knittig</dc:creator>
  <cp:lastModifiedBy>Jane Knittig</cp:lastModifiedBy>
  <cp:revision>7</cp:revision>
  <dcterms:created xsi:type="dcterms:W3CDTF">2014-02-17T20:07:52Z</dcterms:created>
  <dcterms:modified xsi:type="dcterms:W3CDTF">2014-02-20T13:25:44Z</dcterms:modified>
</cp:coreProperties>
</file>