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5"/>
  </p:handoutMasterIdLst>
  <p:sldIdLst>
    <p:sldId id="281" r:id="rId2"/>
    <p:sldId id="258" r:id="rId3"/>
    <p:sldId id="260" r:id="rId4"/>
    <p:sldId id="262" r:id="rId5"/>
    <p:sldId id="264" r:id="rId6"/>
    <p:sldId id="265" r:id="rId7"/>
    <p:sldId id="268" r:id="rId8"/>
    <p:sldId id="270" r:id="rId9"/>
    <p:sldId id="259" r:id="rId10"/>
    <p:sldId id="261" r:id="rId11"/>
    <p:sldId id="263" r:id="rId12"/>
    <p:sldId id="272" r:id="rId13"/>
    <p:sldId id="266" r:id="rId14"/>
    <p:sldId id="269" r:id="rId15"/>
    <p:sldId id="271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0CA166-7D0E-468C-B911-53AE878F5735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B8A144-0A08-406E-ACA8-5B629CBCF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4675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1-29T16:43:30.56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5DB72FAC-DC9C-4238-8A43-4CD8CB0C168B}" emma:medium="tactile" emma:mode="ink">
          <msink:context xmlns:msink="http://schemas.microsoft.com/ink/2010/main" type="inkDrawing" rotatedBoundingBox="11097,7669 13898,5160 15034,6428 12233,8937" semanticType="callout" shapeName="Other">
            <msink:sourceLink direction="with" ref="{F92B1297-DBC6-4EE5-9E0E-47FDF50835F4}"/>
            <msink:sourceLink direction="with" ref="{A1829544-9F6A-4D1B-8C54-93588DC52D4B}"/>
          </msink:context>
        </emma:interpretation>
      </emma:emma>
    </inkml:annotationXML>
    <inkml:trace contextRef="#ctx0" brushRef="#br0">111 2270 72,'0'0'37,"0"0"1,0 0 0,6 23-21,-6-23-8,31 25-4,-14-6 1,8 10-4,-2-5 1,0 6-2,-1-3-1,-2-1 0,-1-3 0,-2-7-1,-2-7 1,0-6 0,-15-3 0,25-7 0,-25 7-1,24-30 1,-13 12-1,0-10 0,-1 2-1,-1-6 2,-2-1-2,-2-4 2,-1-4-1,-5-3 2,-5-7-2,-3 0 3,-4-14-2,-2-4 0,-4-12 1,-5-4-1,-4-8 1,-1-1-1,-4-8 1,1 0 0,-2 5-1,1 2 1,-1 5 0,3 4-1,2 5 0,4 3 0,6 9 0,2 9-1,6 6 1,5 4 0,7 6-1,4 7 1,5 6 0,5 2 0,5 10 0,4-2 0,4 3 0,7 1 0,8 1 0,12 0 0,10-4 0,11 3 0,14-8 0,19-1 0,17-1 1,14-1-1,12-2 0,12 2 1,8 0-2,5-2 1,5 0 0,-8 5 0,-6 0 0,-7 3 0,-9 4 0,-12 0 0,-13 4 1,-13 5-1,-17 4 1,-11 3-2,-14 1 1,-16 1-1,-12 3-1,-17-1-1,-8 15-4,-19-17-10,0 0-21,-16 23 0,-5-9 0,-5-1 0</inkml:trace>
  </inkml:traceGroup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2-01T17:44:58.25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B91B0AF-2454-47C1-86EB-2B269FBD3B5B}" emma:medium="tactile" emma:mode="ink">
          <msink:context xmlns:msink="http://schemas.microsoft.com/ink/2010/main" type="inkDrawing" rotatedBoundingBox="5485,5149 5790,12561 5625,12568 5320,5156" semanticType="callout" shapeName="Other">
            <msink:sourceLink direction="with" ref="{C9236D5C-4442-4AEF-9608-B2D64EE76B4A}"/>
            <msink:sourceLink direction="with" ref="{BBD702B1-9939-4607-B599-46782FF138D2}"/>
          </msink:context>
        </emma:interpretation>
      </emma:emma>
    </inkml:annotationXML>
    <inkml:trace contextRef="#ctx0" brushRef="#br0">3-8 20,'0'0'28,"0"0"2,0 0-1,-3-27-14,3 27-2,0 0-2,11 32-2,-11-32-2,0 40-1,-6-12 1,14 20-1,-12-3-1,12 23-1,-6-3-1,9 18 0,-5 5 0,9 12-1,-5 3 0,7 11 1,-6-4-2,3 6 1,-1 4 0,0 1-1,-5-3 0,1 3-1,-3 2 2,0 2-2,0 8 1,3 8-1,-5-3 0,2 5 1,3 6 0,-1 6 0,3 1 1,-1 5 0,-1 5 0,1 7 0,1 6 0,-1 4-1,-3-2 1,3-8-1,-6 3-1,0-8 1,-1-9-1,1-11 0,-4-12-1,0-3 1,2-3 0,0-9 0,2-8 0,-2 0 0,0-5 0,0-7 1,3 2-1,-1-10 0,0-5-1,-2 0 1,0-3 0,0-2-1,1-5 1,-1 0-1,0-6 1,-2 1 0,0 0-1,-2 3 2,0-1-1,-3 0 0,3 1-1,-2 4 1,-2 0 0,-1 1-1,1-6 0,-2-2 0,3-5-2,-7-15-3,18 7-18,-14-37-16,8-23 0,0 0 0,-21-66 0</inkml:trace>
  </inkml:traceGroup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2-01T17:44:59.42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AADCECE6-2535-4880-9B72-C4CE774B8C41}" emma:medium="tactile" emma:mode="ink">
          <msink:context xmlns:msink="http://schemas.microsoft.com/ink/2010/main" type="inkDrawing" rotatedBoundingBox="5700,8988 17365,9265 17358,9595 5692,9318" semanticType="callout" shapeName="Other">
            <msink:destinationLink direction="to" ref="{B72DBA51-2A96-4250-BE2D-36C7E1A1951B}"/>
          </msink:context>
        </emma:interpretation>
      </emma:emma>
    </inkml:annotationXML>
    <inkml:trace contextRef="#ctx0" brushRef="#br0">0 6 31,'0'0'32,"40"-5"2,-14 5 0,3-12-13,26 27-6,-13-23-4,23 23-3,-4-17-2,17 15-1,2-13-2,12 7 0,1-9-1,6 4-1,4-7 0,6 3 0,0-6 0,7 3 0,-2-3-1,1 3 1,3 0-1,2 3 1,2 2-1,6 2 0,3-2 0,5 5 0,5 0 0,9 5 1,1-2-1,7 5 1,6-1-1,8 6 1,3 2-1,4 5 0,4 3 0,2-1 0,6 3 0,3 1 1,5-1-1,1-3 0,-2-2 1,4-4-1,-4-4 0,1-4 0,3-3 1,0-3-1,-4-4 0,-7-1 1,3-2-1,-7-5 0,2 5 0,-2-5 1,-1 0-1,-1 0 0,-2 3 1,6-6-1,-2 3 0,4 3 0,5-6 0,-2 3 0,-1 0 0,-4-3 1,3-2-1,-5 3 0,-2-3 0,0-3 0,0 1 0,-6-1 0,-2 1 1,-5-3-1,-4 4 0,-4-1 0,-10 2 0,-15 2-1,-11 6 1,-12-3 0,-13 5 0,-13 0 0,-16 2-1,-13 3 1,-11 3-1,-14-6 0,-7 6-1,-29-8 0,30 20-4,-30-20-18,0 0-14,0 0 1,-21-5-1,21 5 1</inkml:trace>
  </inkml:traceGroup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2-01T17:45:20.90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B80F95F5-DEF6-4452-A546-9DB1E455381C}" emma:medium="tactile" emma:mode="ink">
          <msink:context xmlns:msink="http://schemas.microsoft.com/ink/2010/main" type="writingRegion" rotatedBoundingBox="13981,6497 24507,3909 26071,10273 15545,12861"/>
        </emma:interpretation>
      </emma:emma>
    </inkml:annotationXML>
    <inkml:traceGroup>
      <inkml:annotationXML>
        <emma:emma xmlns:emma="http://www.w3.org/2003/04/emma" version="1.0">
          <emma:interpretation id="{59AE31FF-5E44-4897-9CCA-B29638C75650}" emma:medium="tactile" emma:mode="ink">
            <msink:context xmlns:msink="http://schemas.microsoft.com/ink/2010/main" type="paragraph" rotatedBoundingBox="13977,6383 19726,5363 20057,7232 14308,825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5CFF3AB-D34B-49C9-9BE4-4A7DAB061A06}" emma:medium="tactile" emma:mode="ink">
              <msink:context xmlns:msink="http://schemas.microsoft.com/ink/2010/main" type="inkBullet" rotatedBoundingBox="13994,6479 14390,6409 14453,6760 14056,6831"/>
            </emma:interpretation>
            <emma:one-of disjunction-type="recognition" id="oneOf0">
              <emma:interpretation id="interp0" emma:lang="en-US" emma:confidence="0">
                <emma:literal>•</emma:literal>
              </emma:interpretation>
            </emma:one-of>
          </emma:emma>
        </inkml:annotationXML>
        <inkml:trace contextRef="#ctx0" brushRef="#br0">-6110-3855 20,'0'0'19,"0"0"-2,0 0-4,0 0 0,0 0-3,17-30-4,-17 30-2,13-22 1,-13 22-1,12-23-1,-12 23 1,0 0-2,7-23-1,-7 23 0,0 0-1,0 0 0,0 0 1,0 0 0,-24-10 2,24 10 1,0 0 1,-19 8 0,19-8 0,-18 5 1,18-5-1,-22 7 0,22-7-1,0 0 0,-27 16-1,27-16-2,-15 25 1,15-25-1,-12 35 0,12-35 0,-4 38-1,4-38 1,6 37-1,-6-37 0,17 23 1,-17-23 0,29 5 0,-29-5 0,36-18-1,-36 18 1,34-37 0,-34 37 0,23-46 0,-15 21-1,-6 0 1,-4 3-1,2 22 0,-19-36 1,19 36-1,-33-17 0,9 17 0,-1 7 0,0 8 0,0 5 0,-3 8 0,3 7 0,4 0 0,2 8 1,9-5-1,8 2 0,6-5 0,4-5 0,9-5 1,10-9-1,-1-6 1,9-13 0,-3-7-1,-1-5 1,-3-8 0,-3-4-1,-6-3 1,-6-3-1,-9-2 0,-6 5 0,-7-1 0,-5 6-1,-5 8 1,-7 4 0,-1 8-1,-5 10 1,3 13 0,2 2 0,4 7-1,4 6 2,6 0-1,9-1 0,10-4 0,13-5 1,6-13-1,9-5 1,6-13-1,4-4 1,0-11 0,-2-5-1,-6-7 1,-7 0 0,-8 2-1,-10 1 0,-13 2 1,-9 5-1,-8 2 0,-8 8 0,-4 10-1,-5 2 1,-4 13-1,2 3 1,2 10-1,5 7 1,8 2 0,6 3-1,8 3 1,11-3 0,9-4 0,8-9 0,10-4 1,5-8-1,2-10 0,4-8 0,-7-7 1,-1-7-1,-9-6 0,-6-2 0,-13 0 0,-10 2-1,-7 5 0,-10 1 0,-4 12 0,-9 0-1,4 17-2,-8-4-2,19 24-10,-10-7-19,31-20 2,-25 33-3,25-33 3</inkml:trace>
      </inkml:traceGroup>
      <inkml:traceGroup>
        <inkml:annotationXML>
          <emma:emma xmlns:emma="http://www.w3.org/2003/04/emma" version="1.0">
            <emma:interpretation id="{C040A9D3-10AF-4DB3-BA46-0C4EEE3C2EAF}" emma:medium="tactile" emma:mode="ink">
              <msink:context xmlns:msink="http://schemas.microsoft.com/ink/2010/main" type="line" rotatedBoundingBox="14691,6256 19726,5363 20057,7232 15023,8125">
                <msink:destinationLink direction="with" ref="{D71DE5EC-5B4A-420F-AB2E-484C4BF10479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5C4AFAAE-94F3-46C0-9D09-0DB220D575DF}" emma:medium="tactile" emma:mode="ink">
                <msink:context xmlns:msink="http://schemas.microsoft.com/ink/2010/main" type="inkWord" rotatedBoundingBox="14567,7136 16861,6014 17343,6999 15049,8121">
                  <msink:destinationLink direction="with" ref="{20156156-C9CB-4C39-9A0E-5AA90D15EF2A}"/>
                </msink:context>
              </emma:interpretation>
              <emma:one-of disjunction-type="recognition" id="oneOf1">
                <emma:interpretation id="interp1" emma:lang="en-US" emma:confidence="0">
                  <emma:literal>A=.1m</emma:literal>
                </emma:interpretation>
                <emma:interpretation id="interp2" emma:lang="en-US" emma:confidence="0">
                  <emma:literal>A=d m</emma:literal>
                </emma:interpretation>
                <emma:interpretation id="interp3" emma:lang="en-US" emma:confidence="0">
                  <emma:literal>at lm</emma:literal>
                </emma:interpretation>
                <emma:interpretation id="interp4" emma:lang="en-US" emma:confidence="0">
                  <emma:literal>AF! m</emma:literal>
                </emma:interpretation>
                <emma:interpretation id="interp5" emma:lang="en-US" emma:confidence="0">
                  <emma:literal>At. lm</emma:literal>
                </emma:interpretation>
              </emma:one-of>
            </emma:emma>
          </inkml:annotationXML>
          <inkml:trace contextRef="#ctx0" brushRef="#br0" timeOffset="3328.125">-5401-3033 21,'0'0'29,"0"0"2,4-23-2,-4 23-7,0 0-4,0 0-4,0 0-3,0 0-3,0 0-3,0 0-1,19 28-1,-19-28-1,17 48 0,-9-13-1,5 15 1,-3 3-1,3 12 0,-5 3 0,1 2 0,-5-2 0,0-2 0,-2-11 0,0-10 0,-2-5-1,0-12 1,0-28 0,-4 28-1,4-28 0,0 0 0,-17-48-1,7 3 0,-3-8 0,-4-18 0,1-9-1,-7-15 0,6-1 1,0-7-1,6 5 0,5-2 2,10 2-2,11 10 2,8 12 0,11 9 1,6 9-2,6 15 2,4 10-2,3 23 2,-2 15 1,-1 28-1,-8 12 2,2 18-3,-8 12 3,-2 13-2,-9 5 1,-2 3-1,-4-3-1,-2-13 1,-2-10-1,-3-9 0,-1-13 0,-3-13-1,0-10-1,-8-25-2,0 0-8,0 0-24,7-50-1,-16 7 0,-3-10 0</inkml:trace>
          <inkml:trace contextRef="#ctx0" brushRef="#br0" timeOffset="3562.5">-5340-3116 75,'-21'20'37,"21"-20"-1,0 0 0,2-32-27,38-4-3,10-14-4,7-5-3,17 10-10,-9-11-25,7 9 0,-5 6-1,-8 4 0</inkml:trace>
          <inkml:trace contextRef="#ctx0" brushRef="#br0" timeOffset="3812.5">-4394-3837 75,'0'0'37,"34"-15"-3,0-8 2,1-12-31,22 0-3,8 7-8,-12-17-22,6 10-6,-4 10-1,-20 7-1</inkml:trace>
          <inkml:trace contextRef="#ctx0" brushRef="#br0" timeOffset="4000">-4238-3601 85,'0'0'36,"32"23"0,-5-38 0,13 2-33,0-4-4,0-16-8,10 5-26,-3 3-1,-10 3-1,-7 6 0</inkml:trace>
          <inkml:trace contextRef="#ctx0" brushRef="#br0" timeOffset="5312.5">-3264-3734 59,'0'0'34,"0"0"-2,0 0 2,0 0-25,0 0-1,0 0-3,0 0-2,0 0 0,0 0 0,-11 25-1,11-25 0,0 28 0,0-28-1,4 27 0,-4-27 0,0 0 0,24 18 0,-24-18 0,29-15 0,-29 15 0,27-35-1,-16 12 1,-3-2-1,-8 25-1,5-43 0,-5 43 0,-15-27-1,15 27 0,-32 0 1,13 12-1,-6 1 0,2 12 1,0 3 0,2 2 0,0 0 1,6 0 0,5-2-1,5-6 0,5-22-4,11 28-10,-11-28-19,0 0 1,33-20-3,-33 20 3</inkml:trace>
        </inkml:traceGroup>
        <inkml:traceGroup>
          <inkml:annotationXML>
            <emma:emma xmlns:emma="http://www.w3.org/2003/04/emma" version="1.0">
              <emma:interpretation id="{320B11BD-BC05-43E4-A925-83D5AE9418E4}" emma:medium="tactile" emma:mode="ink">
                <msink:context xmlns:msink="http://schemas.microsoft.com/ink/2010/main" type="inkWord" rotatedBoundingBox="17638,5734 19726,5363 19912,6414 17824,6785"/>
              </emma:interpretation>
            </emma:emma>
          </inkml:annotationXML>
          <inkml:trace contextRef="#ctx0" brushRef="#br0" timeOffset="5734.375">-2684-4684 51,'0'0'36,"-19"-12"-2,19 12 2,13 35-18,-13-35-8,44 78-1,-21-25-3,11 24-2,-5 9-2,3 9 1,-3 1-2,-3 2 0,-5-8 0,-2-4-1,-3-13-1,-5-16-1,6-9-1,-15-25-4,17 7-13,-19-30-18,0 0 1,14-50-1,-9 2 3</inkml:trace>
          <inkml:trace contextRef="#ctx0" brushRef="#br0" timeOffset="6390.625">-2074-4505 74,'25'2'38,"-25"-2"-1,36 45 2,-36-45-27,23 76-2,-12-26-5,6 18-1,-5-5-2,3 2-1,0-2-2,-3-10 1,3-3-2,-4-17 0,-1-8 0,-10-25-1,0 0 0,0 0 0,2-23 1,-14-17-1,3-5 1,-1-13-1,3-2 2,-1-13-1,8 0 2,4-3 0,9 1 1,12 10 1,4-3 1,14 18-1,3 4 2,11 26-2,-1 8 1,7 22-1,-8 7 0,0 19-1,-5 6 0,-6 9 1,-8 1-1,-6-1 0,-9-6-1,-4-5 0,-7-7 0,-4-8 0,-6-25-1,0 0-1,0 0-1,0 0 0,0-23-2,-4-22 1,8 2-1,-4-17 0,15 2 1,-4-10 1,12 3 2,8 7 2,13-2 2,13 22 0,0 1 2,15 24 0,-7 3 0,8 25-1,-10 5 0,3 20-1,-20 8 0,-2 7-1,-15-2-1,-3 5 1,-14-10-2,-3-6 0,-7-9-1,-2-33-4,-2 40-20,2-40-14,-17-22 0,2-11 0,5-10 0</inkml:trace>
        </inkml:traceGroup>
      </inkml:traceGroup>
    </inkml:traceGroup>
    <inkml:traceGroup>
      <inkml:annotationXML>
        <emma:emma xmlns:emma="http://www.w3.org/2003/04/emma" version="1.0">
          <emma:interpretation id="{DD885426-9B28-48C7-90B1-0064D15B944A}" emma:medium="tactile" emma:mode="ink">
            <msink:context xmlns:msink="http://schemas.microsoft.com/ink/2010/main" type="paragraph" rotatedBoundingBox="17423,9921 25497,7936 26071,10273 17997,12258" alignmentLevel="2"/>
          </emma:interpretation>
        </emma:emma>
      </inkml:annotationXML>
      <inkml:traceGroup>
        <inkml:annotationXML>
          <emma:emma xmlns:emma="http://www.w3.org/2003/04/emma" version="1.0">
            <emma:interpretation id="{2B436FD5-F1FE-4150-91F9-7C7EA8567371}" emma:medium="tactile" emma:mode="ink">
              <msink:context xmlns:msink="http://schemas.microsoft.com/ink/2010/main" type="line" rotatedBoundingBox="17423,9921 25497,7936 26071,10273 17997,12258"/>
            </emma:interpretation>
          </emma:emma>
        </inkml:annotationXML>
        <inkml:traceGroup>
          <inkml:annotationXML>
            <emma:emma xmlns:emma="http://www.w3.org/2003/04/emma" version="1.0">
              <emma:interpretation id="{36B66FAB-E6F3-4F9C-A994-0EF8AF6BFCE8}" emma:medium="tactile" emma:mode="ink">
                <msink:context xmlns:msink="http://schemas.microsoft.com/ink/2010/main" type="inkWord" rotatedBoundingBox="17423,9921 25497,7936 26071,10273 17997,12258"/>
              </emma:interpretation>
              <emma:one-of disjunction-type="recognition" id="oneOf2">
                <emma:interpretation id="interp6" emma:lang="en-US" emma:confidence="0">
                  <emma:literal>requisition</emma:literal>
                </emma:interpretation>
                <emma:interpretation id="interp7" emma:lang="en-US" emma:confidence="0">
                  <emma:literal>requisitions</emma:literal>
                </emma:interpretation>
                <emma:interpretation id="interp8" emma:lang="en-US" emma:confidence="0">
                  <emma:literal>requisitioned</emma:literal>
                </emma:interpretation>
                <emma:interpretation id="interp9" emma:lang="en-US" emma:confidence="0">
                  <emma:literal>requisitioning</emma:literal>
                </emma:interpretation>
                <emma:interpretation id="interp10" emma:lang="en-US" emma:confidence="0">
                  <emma:literal>requiem</emma:literal>
                </emma:interpretation>
              </emma:one-of>
            </emma:emma>
          </inkml:annotationXML>
          <inkml:trace contextRef="#ctx0" brushRef="#br0" timeOffset="-17859.375">0 273 62,'19'-35'35,"-19"35"-1,0 0 1,-2-30-18,16 53-6,-14-23-5,15 45-1,-4-12-2,10 14 0,0-1-1,4 4 0,4-5-1,5-2 0,8-11-1,2-9 1,3-13-1,1-10-1,-2-10 1,1-10-1,-1-5 0,-8-10 0,-7-3 0,-6-5 0,-8-2-1,-6-3 1,-9 8 1,-4 2-1,-5 8 2,7 30-1,-16-30 1,16 30 0,0 0 0,-15 38 1,19-11-1,9 11 0,1 0-1,10-1 1,3-1-1,5-6 0,3-10-1,3-13-1,4-4-1,-6-26-2,10 6-4,-21-36-6,22 20-7,-28-27-9,2 7 0,-13-15 3,5 23 11,-24-8 8,5 16 9,6 37 8,-27-38 8,27 38 12,0 0 0,-17 53-3,8-26-8,26 26-5,-8-13-7,14 6-3,0-9-3,2-17-4,9 8-10,-13-25-18,2-21 0,-4-7-1,-13-15 1</inkml:trace>
          <inkml:trace contextRef="#ctx0" brushRef="#br0" timeOffset="-17531.25">1171-480 61,'0'0'36,"19"47"-1,-14-9 3,9 20-20,-14-13-8,28 28-3,-9-10-3,18 12 0,1-4-3,9-1 0,-1-7-2,0-13 0,-2-7-2,-10-28-3,12 10-11,-25-30-20,2-15 1,-8-13-1,-2-12 1</inkml:trace>
          <inkml:trace contextRef="#ctx0" brushRef="#br0" timeOffset="-17359.375">1683-267 53,'0'0'34,"0"0"-2,8 48 1,13-3-20,-15-10-4,17 21-5,-4-9-4,2-9-6,9 5-17,-1-13-10,-29-30-1,36 5 1,-30-28 0</inkml:trace>
          <inkml:trace contextRef="#ctx0" brushRef="#br0" timeOffset="-16781.25">1798-598 62,'28'-10'35,"-7"7"-2,-21 3-5,33 18-7,-33-18-6,19 30-6,-10-8-3,18 16-1,0 0-1,13 12-1,6-2-2,7 5 1,2-6-2,-1-2 1,-5-7-2,-7-8 1,-4-10-1,-13-12 0,-25-8 0,0 0-1,17-28 0,-28-2-1,3-3 1,-9-12 0,2 0 0,1-8 0,14-2 1,4 2 0,11 3 1,10 7 0,8 11 1,14 12 0,3 15 0,7 17 0,-2 13 0,-5 13 0,-10 10 0,-8 7 0,-16 3 0,-11-3 0,-14-2-1,-16-6 1,-15-9-1,-10-8 0,-7-10-1,-4-12-1,6-6-1,-6-19-2,23 9-7,-10-27-19,31-3-6,13-9 1,14-4-2</inkml:trace>
          <inkml:trace contextRef="#ctx0" brushRef="#br0" timeOffset="-16281.25">2677-696 69,'23'2'38,"-4"11"0,-19-13 0,28 60-20,-28-60-10,27 58-2,-8-28-3,13 5-1,-1-5-1,5 0-1,2-4 0,-5-9-1,1-2-1,-9-7 1,-6-8-1,-19 0-1,0 0 2,4-43-1,-16 15 0,-9-7 1,-4-2 0,-7-9 1,5 1 0,-1 0 0,3 2 1,8 3 0,11 0-1,8 7 1,13-2-1,10 5 0,15 7-2,2-10-2,17 21-5,-13-23-6,24 30-5,-26-23-2,17 31 2,-28-21 5,9 26 8,-18-6 5,-24-2 7,35 33 7,-35-33 6,5 55 3,-16-32-1,28 34-4,-21-16-6,25 19-3,-9-15-3,14 8-2,3-10-1,3-8-3,1-3-2,-10-32-7,17 0-25,-19-12-2,-2-16 1,-10-7 0</inkml:trace>
          <inkml:trace contextRef="#ctx0" brushRef="#br0" timeOffset="-16156.25">3350-1003 20,'0'0'24,"-40"-10"-3,40 10-12,24 20-21,-8-42-8,35 19-4</inkml:trace>
          <inkml:trace contextRef="#ctx0" brushRef="#br0" timeOffset="-19781.25">-2799-26 50,'0'0'32,"-7"-45"1,18-3-7,14 6-12,-10-24-2,16 16-2,-12-18-4,11 13-3,-7-3-1,0 13 0,-8 10-1,-1 5 0,-14 30 0,26-25 1,-26 25-1,33 17 1,-7-2 0,16 15 0,4-7 0,17 5-1,2-6 1,11-2-1,2-7-1,-5-5-1,1-3-3,-24-21-10,-1 9-22,-9-6 1,-15-4-2,-4 2 2</inkml:trace>
          <inkml:trace contextRef="#ctx0" brushRef="#br0" timeOffset="-20156.25">-2293-144 23,'-40'-25'30,"40"25"2,-33-32-1,20 4-8,13 28-8,-17-28-2,17 28-3,0 0-3,0 0-2,28 38-2,-3 5 0,0-1-1,9 14 0,2 6-1,4 4-1,0 4-1,-3-15-1,1 1-4,-17-36-12,7 0-17,-7-13 1,-21-7-1,19-35 1</inkml:trace>
          <inkml:trace contextRef="#ctx0" brushRef="#br0" timeOffset="-19125">-1468 638 54,'0'0'35,"0"0"-2,23 7 2,-23-7-12,51-17-13,-28-6-3,17 10-1,-7-17-3,7 5 0,-8-10-1,-1-3-1,-10-2-1,-6-5 0,-9 2-1,-12-2 0,-9 10 0,-14 0-1,-9 17 0,-12 8 1,-5 18-1,-8 14 1,-2 13 1,6 18 0,8 7 1,15 11 0,11-3 0,21 2 0,17-7 0,20-8 1,16-7-2,7-8 0,10-12 0,-1-13-2,8-3-3,-14-29-12,4 2-18,3-11-1,-10-11 1,1-8-1</inkml:trace>
          <inkml:trace contextRef="#ctx0" brushRef="#br0" timeOffset="-18453.125">-347 228 86,'0'0'35,"0"0"1,-27-25 1,-13-3-29,21 21-3,-9-8-3,3 5 0,-4 0-2,-1 5 0,-1 12-1,-5 8 0,2 18-1,-1-3 1,3 15-1,3 1 1,7 14-1,8-2 2,10-6-1,12-6 2,11-14-1,10-7 1,11-20-1,9-12 1,5-16-1,1-7 1,-7-8 0,-1-4-1,-14 2 1,-7-1-1,-16 14 0,-10 4 0,0 23 0,-29-7 0,29 7 0,-42 40 0,18-5 0,1 13 0,4 4 0,7 11 1,1 8 0,9 9 0,0 0 0,10 1 0,3-3-1,10 0 1,2-6-1,4-6 0,9-14 0,4-9 0,4-10 0,5-16 0,1-9 0,3-16 0,-3-12-1,1-12 1,-5-14-1,-6-9 0,-11-10 0,-5-8 1,-14-2 0,-12-1 0,-13 6 0,-12 5-1,-11 7 1,-12 10 0,-7 18-1,-4 7 0,4 21-2,-4-1 0,19 18-3,-6-10-5,35 18-11,13-23-13,0 0 2,0 0-3,32 0 4</inkml:trace>
          <inkml:trace contextRef="#ctx0" brushRef="#br0" timeOffset="-15828.125">3851-1164 56,'0'0'36,"19"48"0,-17-10 1,-8-11-16,14 31-11,-8-15-4,15 12-1,2-10-2,14 6-2,5-16 0,8-8 0,7-11-1,7-14 0,6-10 0,-1-12 0,-7-10-1,-1-12 1,-11-4-1,-10-1-1,-11-1 1,-19-5-2,-8 8 1,-19 0 0,-2 12-1,-15-2 0,4 17-1,-10-4 0,14 19-2,-6-12-2,38 15-6,-31-5-9,31 5-11,27-13 0,0-4 1,15 9 1</inkml:trace>
          <inkml:trace contextRef="#ctx0" brushRef="#br0" timeOffset="-15296.8749">4530-1362 43,'19'0'34,"-19"0"1,0 0 0,23 33-15,-23-33-6,0 35-6,0-10-3,13 12-1,-5-1-1,9 6 0,0-4-1,8 0-1,-4-3 0,0-7 0,-2-11-1,-19-17 0,32 10 0,-32-10 0,0 0 0,19-45-1,-19 17 0,-4-12 0,-3-3-1,-3-9 0,-1-6 0,-6-2 0,5 4 1,1-1 0,7 4 1,6 8 0,7 7 2,9 20-1,6 11 1,13 12 0,1 10 0,4 17 0,-4 9-1,-2 9 0,-2 0-1,-9 3 1,-6-5-1,-9-3 0,-5-12-1,-5-33 0,-5 27-1,5-27 0,-14-25-1,1-18-1,7 3 0,-7-23-2,15 3 2,-4-20-1,13 7 3,1 0 0,11 8 3,13 17 1,6 13 1,11 25 1,-7 15 0,9 27 0,-13 6-3,-7 5-10,-5 7-26,-11-5-1,-11-12-1,-8-11 1</inkml:trace>
        </inkml:traceGroup>
      </inkml:traceGroup>
    </inkml:traceGroup>
  </inkml:traceGroup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2-01T17:45:06.64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300D786E-A680-4625-B450-5590B3EFD950}" emma:medium="tactile" emma:mode="ink">
          <msink:context xmlns:msink="http://schemas.microsoft.com/ink/2010/main" type="writingRegion" rotatedBoundingBox="3488,8698 4493,8698 4493,9955 3488,9955"/>
        </emma:interpretation>
      </emma:emma>
    </inkml:annotationXML>
    <inkml:traceGroup>
      <inkml:annotationXML>
        <emma:emma xmlns:emma="http://www.w3.org/2003/04/emma" version="1.0">
          <emma:interpretation id="{66C885E7-5398-466F-9F15-B88857060568}" emma:medium="tactile" emma:mode="ink">
            <msink:context xmlns:msink="http://schemas.microsoft.com/ink/2010/main" type="paragraph" rotatedBoundingBox="3488,8698 4493,8698 4493,9955 3488,995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1A1A2FA-ADA7-4807-B790-F167D5DA9701}" emma:medium="tactile" emma:mode="ink">
              <msink:context xmlns:msink="http://schemas.microsoft.com/ink/2010/main" type="line" rotatedBoundingBox="3488,8698 4493,8698 4493,9955 3488,9955"/>
            </emma:interpretation>
          </emma:emma>
        </inkml:annotationXML>
        <inkml:traceGroup>
          <inkml:annotationXML>
            <emma:emma xmlns:emma="http://www.w3.org/2003/04/emma" version="1.0">
              <emma:interpretation id="{C9236D5C-4442-4AEF-9608-B2D64EE76B4A}" emma:medium="tactile" emma:mode="ink">
                <msink:context xmlns:msink="http://schemas.microsoft.com/ink/2010/main" type="inkWord" rotatedBoundingBox="3488,8698 4493,8698 4493,9955 3488,9955">
                  <msink:destinationLink direction="with" ref="{FB91B0AF-2454-47C1-86EB-2B269FBD3B5B}"/>
                </msink:context>
              </emma:interpretation>
              <emma:one-of disjunction-type="recognition" id="oneOf0">
                <emma:interpretation id="interp0" emma:lang="en-US" emma:confidence="0">
                  <emma:literal>x</emma:literal>
                </emma:interpretation>
                <emma:interpretation id="interp1" emma:lang="en-US" emma:confidence="0">
                  <emma:literal>X</emma:literal>
                </emma:interpretation>
                <emma:interpretation id="interp2" emma:lang="en-US" emma:confidence="0">
                  <emma:literal>+</emma:literal>
                </emma:interpretation>
                <emma:interpretation id="interp3" emma:lang="en-US" emma:confidence="0">
                  <emma:literal>is</emma:literal>
                </emma:interpretation>
                <emma:interpretation id="interp4" emma:lang="en-US" emma:confidence="0">
                  <emma:literal>t</emma:literal>
                </emma:interpretation>
              </emma:one-of>
            </emma:emma>
          </inkml:annotationXML>
          <inkml:trace contextRef="#ctx0" brushRef="#br0">-10-11 60,'-23'10'37,"23"-10"0,0 0 1,0 0-24,32 51-5,-3-29-2,21 26-1,5 0-2,19 24 0,4 4-1,6 4-1,-4 3 0,2 3-1,-5-4-1,-5-6 0,-9-11-1,-8-17-2,2-5-1,-24-31-7,11-2-28,-23-15 0,-21 5 0,19-48 0</inkml:trace>
          <inkml:trace contextRef="#ctx0" brushRef="#br0" timeOffset="203.125">577-79 81,'-27'10'39,"3"28"0,16 35-1,-5 5-31,24 30-1,-7 12-2,7 21-1,1-3-2,1-4-1,-3-1-5,-20-33-26,10-9-8,-13-26 1,-6-37-2</inkml:trace>
        </inkml:traceGroup>
      </inkml:traceGroup>
    </inkml:traceGroup>
  </inkml:traceGroup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2-01T17:45:15.07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20156156-C9CB-4C39-9A0E-5AA90D15EF2A}" emma:medium="tactile" emma:mode="ink">
          <msink:context xmlns:msink="http://schemas.microsoft.com/ink/2010/main" type="inkDrawing" rotatedBoundingBox="6823,3629 14018,6529 11494,12793 4298,9894" semanticType="callout" shapeName="Other">
            <msink:sourceLink direction="with" ref="{5C4AFAAE-94F3-46C0-9D09-0DB220D575DF}"/>
            <msink:sourceLink direction="with" ref="{BBD702B1-9939-4607-B599-46782FF138D2}"/>
          </msink:context>
        </emma:interpretation>
      </emma:emma>
    </inkml:annotationXML>
    <inkml:trace contextRef="#ctx0" brushRef="#br0">-19 352 7,'-13'-23'11,"13"23"-1,0 0-1,0 0 0,0 0 0,0 0-1,0 0 0,0 0-1,0 0 1,0 0-2,0 0 0,0 0-1,0 0 0,0 0-1,0 0 1,0 0-2,0 0 1,0 0-1,19-12 0,-19 12-1,0 0 1,21-25-1,-21 25 1,21-23-1,-21 23 0,26-23 0,-26 23 0,25-22 0,-25 22 0,27-20-1,-27 20 1,23-18-1,-23 18 1,28-10-1,-28 10 0,27-10 1,-8 5-1,-19 5 0,36-10 1,-15 2-1,2 3 0,2-2 1,4-1 0,-1 1-1,3-1 0,1 1 0,-1 2 1,-3-6-1,3 6 0,-3 0 0,-1 3-1,-4-3 1,2 5-1,-1-3 1,-3 3-1,2 0 1,-2 3-1,2-1 0,-2 3 1,4 0-1,0 0 1,5 3-1,1 0 0,-1-1 1,6 1-1,-1-1 0,5 3 1,0 3-1,2 2 0,-2-3 1,2 6-1,-2 0 0,0-1 1,-4 3-1,-2 0 1,-3 0-1,-1 3 0,-3 0 1,-2-1-1,-2 3 0,0 1 1,-4 1-1,0 1 1,-2 7-1,-2 0-1,0-2 2,-1 2-2,-1 0 1,0 0-1,-1 1 1,1 1-1,4-4 2,-3 2-1,3 5 0,2 0 1,2 3-1,0 5 1,2 2-1,3 0 0,-1 3 0,2 5 1,3-3-1,1 0 0,1 3 0,1 0 1,1-3-1,0 1 0,-3-1 1,1 0-1,-3-5 0,-1 3 1,-1-5-1,0 2 0,1-2 0,-5 0 0,-2-1 1,0 4-1,0 1 1,-4 4 0,-1-1 0,-1 0-1,-2 3 2,4 2-2,-5 1 1,3-1-1,-2-2 0,-1 4 1,1-1-1,1-3 0,1-3 0,2 3 0,0-1 0,0 1 0,2-3 0,0 1 0,2-1 0,0 8 1,0-3-1,4-2 0,-2 0 0,2-3 0,-2 3 0,5-1 0,-3 1 0,2-2 0,1 1 0,-1 1 0,0 2 0,-1 1 0,3-3 0,-2 2 0,-1 0 0,-1 0 0,0 1 0,0-4 0,1 1 0,1-5 1,-2-3-1,0 1 0,1-4 0,-1-2 0,0-2 0,0 0 0,-2-5 0,1 2 0,-1-3 0,0 1 0,0-3 0,2 0 0,3-2 0,-3 0 0,2-1 0,1-1 0,1 1 0,-2 1 0,1 0 0,3-1 1,-1 1-1,1 5 0,5-3 0,0 0-1,-1-2 1,5-1 0,-2 1 0,2 0 0,-2-3 0,2-3-1,-4-1 1,0 1 1,-1-4-1,3 2 0,-2-2 0,2-1 0,0-2 0,2 0 0,-3 3 0,3-5 0,0-1 0,-2 1 1,0-3-1,2 0 0,-4-3 0,4 3 0,0-2 0,0 0 0,2-1 0,2-2 1,0 3-1,0-6 0,0 3 0,3-5 0,1-2 0,0-1 0,3-2 0,2-2 0,-1-3 0,3 0 0,2-5 1,-3 2-1,3-4 0,2-1 0,0-4 0,-2-1 0,-3 0 0,1-2 0,0 0 0,-5 0 1,-2-3-1,-5 3 0,-6 0 0,1-2 0,-4-1 0,0 0 0,-5-2 0,-2 3 0,1-3 0,-5-3 1,0 0-1,-2 1-1,-4-3 1,2-3 1,0-2-1,0 0 0,0-3 0,-1-5 1,1 0-1,7-2 1,-3 0-1,2-3 0,-2 3 0,0-5 0,3 5 0,-3 2 0,-2 0 0,-2 3 0,-5 0 0,-1-3 0,0 5 0,-1-2 0,-1-5 0,-1-3 0,-1-5 0,-1-2 0,0 0 0,3 0 0,-5-3 0,3 0 0,-3 5 0,0-2 0,1 5 0,-3-3 0,0 0 0,-2-7-1,4-3 1,-1 0 0,3 0 0,0 1 0,1-1 0,1-2 0,1 2 0,2 5 1,-3 3-1,3-1-1,-3-1 1,1-1 0,-1 5 0,1-2 0,-1 2 0,1-2 0,-3-1 0,3 1 0,-3 5 0,1 2 0,-3-5 0,0 6-1,0 4 1,1 0 0,-1 6 0,0-1 0,-1 3 0,1-3 1,0 0-2,1-9 2,-1 1-2,2-4 1,1 0-1,-1 0 1,3-1-1,-3 4 0,3-1 1,-1 8-1,3 2 1,-1-2 0,-1 2 0,1-5 0,3-2 0,0-5-1,0-3 1,1-2 0,1 5 0,-2 2 0,2 0 0,0 6 0,-5 4 0,1 3 0,-3 5 0,3-3 0,-2-2 0,1 2-1,1-2 1,1 2 0,1-2 0,2 2 0,0 1 0,0 2 0,-3 2 0,1 0 0,-2 3 0,1 0 0,-1 0 0,0 0 0,1 0 0,1-3-1,2-2 1,2-3 1,0-2-1,2 5 1,2-3-2,0 1 1,-2-1-1,2 0 2,3 6-2,-3 2 1,2 2-1,-2 0 1,-2 1 0,2 4 0,0 1 0,0-1 0,1 0 0,-1 1-1,0-1 1,4-4 0,1 1 0,1 1 0,0-2 0,1 2 0,-1 2 0,-3 5-1,-5 1 1,-2 4 0,-1 1 0,-18 7 0,34-5 0,-34 5 0,32-10 0,-32 10 0,33-8 0,-33 8 0,34-12 0,-34 12 0,29-10-1,-29 10 1,24-5 0,-24 5 0,0 0 0,25-5 0,-25 5 0,0 0 0,0 0 1,0 0-1,19-3-1,-19 3 1,0 0 0,0 0-1,0 0-2,0 0-3,0 0-20,0 0-9,0 0-1,0 0-1,0 0 1</inkml:trace>
  </inkml:traceGroup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2-01T17:45:23.34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D71DE5EC-5B4A-420F-AB2E-484C4BF10479}" emma:medium="tactile" emma:mode="ink">
          <msink:context xmlns:msink="http://schemas.microsoft.com/ink/2010/main" type="inkDrawing" rotatedBoundingBox="14235,9353 14292,6744 14342,6745 14286,9354" semanticType="verticalRange" shapeName="Line">
            <msink:sourceLink direction="with" ref="{C040A9D3-10AF-4DB3-BA46-0C4EEE3C2EAF}"/>
          </msink:context>
        </emma:interpretation>
      </emma:emma>
    </inkml:annotationXML>
    <inkml:trace contextRef="#ctx0" brushRef="#br0">62 36 3,'0'0'24,"0"0"0,-13-22-4,13 22-2,0 0-2,0 0-2,0 0-1,-19-15-3,19 15-2,0 0-1,6 27-2,-6-27-2,7 56 0,-3-6 1,2 18-3,-4 5 2,5 15-2,-7 4 2,4 12-2,-6-4 2,2 18-1,-7-7-1,5 7 1,-2 0 0,-2 7-1,-3-4 0,5 2 0,-2-2 1,0-6-1,-1-9 1,3-8-1,0-8 0,2-9-1,2-6 1,-2-5 0,2-12-2,2-5 2,-2-3-2,2-10 1,0 1-1,-2-11 0,2-5 0,-2-25-1,0 35-1,0-35 0,0 0-2,0 0-2,6 30-4,-6-30-2,0 0-8,0 0-11,0 0-2,0 0 3,0 0 1</inkml:trace>
  </inkml:traceGroup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2-01T17:45:34.21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B72DBA51-2A96-4250-BE2D-36C7E1A1951B}" emma:medium="tactile" emma:mode="ink">
          <msink:context xmlns:msink="http://schemas.microsoft.com/ink/2010/main" type="inkDrawing" rotatedBoundingBox="14751,10427 15420,13476 14470,13684 13801,10635" semanticType="callout" shapeName="Other">
            <msink:sourceLink direction="to" ref="{AADCECE6-2535-4880-9B72-C4CE774B8C41}"/>
            <msink:sourceLink direction="from" ref="{F1C3695D-16C4-4CFD-AC37-7F556E5F0851}"/>
          </msink:context>
        </emma:interpretation>
      </emma:emma>
    </inkml:annotationXML>
    <inkml:trace contextRef="#ctx0" brushRef="#br0">22-9 14,'0'0'20,"-27"-7"0,27 7-10,0 0-2,0 0 0,-13 30 0,13-30-3,19 48 1,-9-13-1,7 15 1,-2 10-1,4 18 0,-4 10 0,4 22 0,-5 13-1,5 30 0,-6 8 0,4 27 0,-5 2-1,5 18 1,-2-2-1,6 7 1,-2-12 0,8-13-1,3-15 1,10-17-2,4-26 0,10-22-2,3-30 0,4-28-2,4-20-1,-4-40-5,11-18-9,-13-22-14,-15-28-2,0-9 2,-21-26 0</inkml:trace>
    <inkml:trace contextRef="#ctx0" brushRef="#br0" timeOffset="453.125">-296 689 36,'-33'12'28,"33"-12"1,0 0 1,8-47-19,19 22-2,-8-18-1,15 5-2,-9-14-1,9 4-2,-13-10 0,6 1-1,-6-6-1,0 3 0,0 2-1,3 3 0,-1 7 0,0 11 0,6 16 0,-1 19 0,7 22-1,-1 15 1,4 25-1,4 13 1,6 20-2,1 10 2,3 5-1,3-3 1,0-7-1,-3-10-2,9-6-12,-6-11-16,-17-34 1,2-4-2,-17-23 1</inkml:trace>
  </inkml:traceGroup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2-01T17:45:39.34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731CE876-1168-4A27-B4FD-6C11DBC6251F}" emma:medium="tactile" emma:mode="ink">
          <msink:context xmlns:msink="http://schemas.microsoft.com/ink/2010/main" type="writingRegion" rotatedBoundingBox="16214,15757 18586,15312 18965,17333 16593,17777"/>
        </emma:interpretation>
      </emma:emma>
    </inkml:annotationXML>
    <inkml:traceGroup>
      <inkml:annotationXML>
        <emma:emma xmlns:emma="http://www.w3.org/2003/04/emma" version="1.0">
          <emma:interpretation id="{5D4329CD-589B-4DC1-A439-4EDB59BF3769}" emma:medium="tactile" emma:mode="ink">
            <msink:context xmlns:msink="http://schemas.microsoft.com/ink/2010/main" type="paragraph" rotatedBoundingBox="16214,15757 18586,15312 18965,17333 16593,1777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54E2C5D-CAE7-4516-B82B-0781462DD535}" emma:medium="tactile" emma:mode="ink">
              <msink:context xmlns:msink="http://schemas.microsoft.com/ink/2010/main" type="line" rotatedBoundingBox="16214,15757 18586,15312 18965,17333 16593,17777"/>
            </emma:interpretation>
          </emma:emma>
        </inkml:annotationXML>
        <inkml:traceGroup>
          <inkml:annotationXML>
            <emma:emma xmlns:emma="http://www.w3.org/2003/04/emma" version="1.0">
              <emma:interpretation id="{56ACD0A9-9F23-43F4-AE06-76B7A95C930A}" emma:medium="tactile" emma:mode="ink">
                <msink:context xmlns:msink="http://schemas.microsoft.com/ink/2010/main" type="inkWord" rotatedBoundingBox="16214,15757 18586,15312 18965,17333 16593,17777"/>
              </emma:interpretation>
              <emma:one-of disjunction-type="recognition" id="oneOf0">
                <emma:interpretation id="interp0" emma:lang="en-US" emma:confidence="0">
                  <emma:literal>Ct)</emma:literal>
                </emma:interpretation>
                <emma:interpretation id="interp1" emma:lang="en-US" emma:confidence="0">
                  <emma:literal>(7)</emma:literal>
                </emma:interpretation>
                <emma:interpretation id="interp2" emma:lang="en-US" emma:confidence="0">
                  <emma:literal>CI)</emma:literal>
                </emma:interpretation>
                <emma:interpretation id="interp3" emma:lang="en-US" emma:confidence="0">
                  <emma:literal>(t)</emma:literal>
                </emma:interpretation>
                <emma:interpretation id="interp4" emma:lang="en-US" emma:confidence="0">
                  <emma:literal>ct)</emma:literal>
                </emma:interpretation>
              </emma:one-of>
            </emma:emma>
          </inkml:annotationXML>
          <inkml:trace contextRef="#ctx0" brushRef="#br0">259 307 4,'-21'-68'24,"10"23"3,-12-18 1,-2 13-11,12 17-3,-14-5-1,27 38-1,-42-10-1,27 43-3,-8 2-2,10 33-2,-6 15 0,9 28-2,-3 12-1,11 17-1,2 9 1,9 4 0,5-10 0,12-2-1,5-23 1,11-13 0,4-19-1,7-18 1,4-18-2,0-18-1,6-1-2,-11-26-5,16 12-9,-18-12-15,-6-12-2,-2-1 2,-10-14-1</inkml:trace>
          <inkml:trace contextRef="#ctx0" brushRef="#br0" timeOffset="609.375">602 322 31,'0'0'28,"0"0"1,-15-40-8,15 40-3,13-33-4,12 28-2,-8-20-2,23 15-1,-3-15-3,20 7-1,4-7-2,13 3-1,1-6 0,5 0-2,0 1 0,-6 1-1,-3 9 0,-12-1-1,-4 16-2,-19-3-1,0 27-5,-36-22-5,27 38-8,-25-8-10,-8-2-1,-5 7 2</inkml:trace>
          <inkml:trace contextRef="#ctx0" brushRef="#br0" timeOffset="796.875">1008 402 3,'8'-25'0</inkml:trace>
          <inkml:trace contextRef="#ctx0" brushRef="#br0" timeOffset="1437.5">1092 124 23,'0'0'27,"0"0"-6,0 0-1,0 0-3,23 35-1,-23-35-3,31 68-2,-14-26-3,21 26-1,-9 2-2,20 18 0,-7-5-2,10 10-1,-1-7 0,4 4-2,-7-10 1,0-4-1,-6-13 0,-6-11-1,-2-4 0,-13-15-2,-2 2-5,-19-35-3,8 25-11,-8-25-11,0 0-2,-27-28 2,10-4 0</inkml:trace>
          <inkml:trace contextRef="#ctx0" brushRef="#br0" timeOffset="2031.25">1395-386 21,'0'0'28,"-38"-46"0,33 16-2,5 30-10,7-50-3,18 37-3,-8-12 0,25 25-2,-4-5-2,19 25 0,-3 3-2,11 17-1,1 8-1,7 17 0,-1 8-1,1 12 0,-5 6 0,-1 9 0,0 3-1,-6 3 1,-4 7-1,-6 3-1,-9-6 1,-7-2 0,-5-7 0,-7-11-1,-10-7 1,-5-13-1,-6-17 1,-4-15 0,0-6-2,2-32-1,-9 31-7,-12-44-18,21 13-7,-10-38 0,1 3 0</inkml:trace>
        </inkml:traceGroup>
      </inkml:traceGroup>
    </inkml:traceGroup>
  </inkml:traceGroup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2-01T17:45:43.59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B3C8590D-C8B7-4E41-A896-A1E8E0920B7B}" emma:medium="tactile" emma:mode="ink">
          <msink:context xmlns:msink="http://schemas.microsoft.com/ink/2010/main" type="writingRegion" rotatedBoundingBox="5833,5191 16136,3358 16489,5344 6186,7178"/>
        </emma:interpretation>
      </emma:emma>
    </inkml:annotationXML>
    <inkml:traceGroup>
      <inkml:annotationXML>
        <emma:emma xmlns:emma="http://www.w3.org/2003/04/emma" version="1.0">
          <emma:interpretation id="{85E03BAF-4318-4D86-AF85-BA4DCCD7C02A}" emma:medium="tactile" emma:mode="ink">
            <msink:context xmlns:msink="http://schemas.microsoft.com/ink/2010/main" type="paragraph" rotatedBoundingBox="5833,5191 16136,3358 16489,5344 6186,717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1DD0E86-EE08-4EBE-AF8D-5E58DCD8191B}" emma:medium="tactile" emma:mode="ink">
              <msink:context xmlns:msink="http://schemas.microsoft.com/ink/2010/main" type="line" rotatedBoundingBox="5833,5191 16136,3358 16489,5344 6186,7178"/>
            </emma:interpretation>
          </emma:emma>
        </inkml:annotationXML>
        <inkml:traceGroup>
          <inkml:annotationXML>
            <emma:emma xmlns:emma="http://www.w3.org/2003/04/emma" version="1.0">
              <emma:interpretation id="{BBD702B1-9939-4607-B599-46782FF138D2}" emma:medium="tactile" emma:mode="ink">
                <msink:context xmlns:msink="http://schemas.microsoft.com/ink/2010/main" type="inkWord" rotatedBoundingBox="5865,5370 11325,4399 11600,5944 6140,6916">
                  <msink:destinationLink direction="with" ref="{20156156-C9CB-4C39-9A0E-5AA90D15EF2A}"/>
                  <msink:destinationLink direction="with" ref="{FB91B0AF-2454-47C1-86EB-2B269FBD3B5B}"/>
                </msink:context>
              </emma:interpretation>
              <emma:one-of disjunction-type="recognition" id="oneOf0">
                <emma:interpretation id="interp0" emma:lang="en-US" emma:confidence="0">
                  <emma:literal>/</emma:literal>
                </emma:interpretation>
                <emma:interpretation id="interp1" emma:lang="en-US" emma:confidence="0">
                  <emma:literal>r</emma:literal>
                </emma:interpretation>
                <emma:interpretation id="interp2" emma:lang="en-US" emma:confidence="0">
                  <emma:literal>.</emma:literal>
                </emma:interpretation>
                <emma:interpretation id="interp3" emma:lang="en-US" emma:confidence="0">
                  <emma:literal>^</emma:literal>
                </emma:interpretation>
                <emma:interpretation id="interp4" emma:lang="en-US" emma:confidence="0">
                  <emma:literal>I</emma:literal>
                </emma:interpretation>
              </emma:one-of>
            </emma:emma>
          </inkml:annotationXML>
          <inkml:trace contextRef="#ctx0" brushRef="#br0">0 1106 18,'9'-73'27,"12"35"2,-7-15-2,7-7-11,24 7-3,-3-19-3,25 11-2,-4-17-2,17 13-1,-4-13-1,8 8-1,0-8 1,-2 10-3,-8 3 0,-3 4 0,-12 16-2,-9 0-3,-8 25-2,-14-10-3,-5 32-5,-23-2-12,0 0-8,-17 35 2,-12-19 0</inkml:trace>
          <inkml:trace contextRef="#ctx0" brushRef="#br0" timeOffset="375">-143 867 20,'-19'23'26,"13"27"0,-15-5 2,0 3-19,10 20 0,-6-13-1,11 18 0,-4-18-2,18 5-1,-2-14 1,18-4-2,7-24-1,22-10-1,16-29-1,19-19-2,22-10-4,-1-35-9,13-11-17,11 8-2,-11-17 2,0 9-1</inkml:trace>
          <inkml:trace contextRef="#ctx0" brushRef="#br0" timeOffset="1203.125">1607-246 36,'0'0'29,"0"0"3,23 5-2,-23 25-14,0 3-7,17 27-3,-7 1 0,16 19-2,-7 3 0,8 7-3,-6-4 0,4-11-1,-6-15 1,-2-17-1,-4-15 0,-13-28 0,0 0-1,16-25 1,-16-11-1,-2-6 0,-2-11 1,-2-5-1,-3-5 1,1-2 1,2 2-1,-1 0 1,9 6-1,5 6 1,10 14 0,10 14 1,5 18-1,12 25 0,4 13 0,9 20 0,0 7 0,4 15-1,-7 1 1,-1-1-2,-3-10 1,-5-9 1,-6-14-2,-7-17 1,-7-17-2,-25-8 1,30-48 0,-22 1-1,-2-16 2,-3-18-1,-1-7 1,-2-7 0,2 4 0,4 9 1,2 4 0,7 12 0,6 16-1,9 20 1,12 17 0,8 18-1,5 13 1,8 15 1,6 12-1,3 13 0,-3-1 0,-1 4-2,-5-3 1,-11-8-5,5 5-10,-19-10-19,-15-20 1,-2-2-2,-21-23 1</inkml:trace>
          <inkml:trace contextRef="#ctx0" brushRef="#br0" timeOffset="1781.25">3658-354 57,'-24'-25'32,"-9"-13"0,5 3-1,10 2-19,-20-9-4,10 9-4,-9 3-2,3 15-1,-8 10 0,2 15-1,-6 18 0,-5 12 0,3 15-1,-1 13 1,7 17 0,9 8-2,14-2 2,8-1-1,22-12 1,14-8 0,15-17 1,12-15-1,7-31 1,7-17 1,3-15-1,0-20 1,-10-8 0,-4-5-1,-13-2 0,-6 5 0,-13 5-1,-10 2 1,-13 8-1,-9 14 1,9 26-1,-23-30 1,23 30 0,-19 8 0,19-8 0,0 40 0,13-2-1,14 4 1,5-4 0,18 0 0,7-13 0,10-15-2,13-7 0,0-19-2,12-6-6,-16-21-21,2-7-3,-6-5-2,-18-8 1</inkml:trace>
          <inkml:trace contextRef="#ctx0" brushRef="#br0" timeOffset="2218.75">4833-1020 54,'-17'30'29,"-10"3"2,6 32-2,-15 13-15,-8 8-12,0 19 1,-6 1-2,-5-1 1,0 1-3,3-13-1,5-13-4,-1-35-8,21-27-13,27-18-5,-13-35 2,40-15 0</inkml:trace>
          <inkml:trace contextRef="#ctx0" brushRef="#br0" timeOffset="2000">4228-796 65,'-21'12'33,"18"16"0,8 5 1,16-13-20,17 30-8,2-15-1,18 13-1,3-13 0,15 3-2,4-10-1,4-6-1,-2-2-3,-8-15-3,6 13-11,-21-11-19,-11-12 2,-8 0-2,-19-12 2</inkml:trace>
        </inkml:traceGroup>
        <inkml:traceGroup>
          <inkml:annotationXML>
            <emma:emma xmlns:emma="http://www.w3.org/2003/04/emma" version="1.0">
              <emma:interpretation id="{3BB4B746-2125-4FE7-AFA3-BDB920F3FC50}" emma:medium="tactile" emma:mode="ink">
                <msink:context xmlns:msink="http://schemas.microsoft.com/ink/2010/main" type="inkWord" rotatedBoundingBox="12051,4084 16136,3358 16489,5344 12405,6071"/>
              </emma:interpretation>
            </emma:emma>
          </inkml:annotationXML>
          <inkml:trace contextRef="#ctx0" brushRef="#br0" timeOffset="3046.875">6402-625 43,'0'0'32,"0"0"1,0 0 1,-8-40-17,8 40-2,2-56-6,2 29-3,-12-21-1,4 0-2,-9-10-1,-6 1-1,-6-4 0,-7 6-1,-4 7 0,-8 8-1,-6 17 1,-3 18-1,-1 26 0,1 19 0,7 20 0,-1 13 0,12 17 0,5 11 1,13 4-1,13-2 1,13-7 0,14-18 2,10-18-2,16-20 2,10-30-1,8-20 0,0-30-1,1-20 0,-3-21 0,-8-7-1,-7-10 0,-12-7-1,-15 2 1,-10-3 0,-9 8 0,-13 3 0,-3 12 0,-7 10 1,0 13 0,0 20 0,2 17 1,17 23 0,-10 35 0,20 23 0,9 17 0,9 13 0,7 13 0,9 4 0,9-2 0,2-15-1,1-12-1,-3-26 0,4-15-5,-19-37-12,4-19-17,-11-9 1,-10-20-1,-6-13 1</inkml:trace>
          <inkml:trace contextRef="#ctx0" brushRef="#br0" timeOffset="3359.375">6852-1286 24,'-19'8'19,"32"22"-5,-13-30-10,0 0-18,55 0-7,-32-25-1</inkml:trace>
          <inkml:trace contextRef="#ctx0" brushRef="#br0" timeOffset="3203.125">6958-1105 42,'18'83'28,"16"17"0,-15-22-5,13-2-25,-1-6-14,-12-45-9,21-5-2,-25-45-1</inkml:trace>
          <inkml:trace contextRef="#ctx0" brushRef="#br0" timeOffset="3828.125">7477-1236 13,'0'0'26,"17"30"2,-17-30 1,0 0-9,0 0-4,-44 20-2,29 3-3,-25-13-1,8 18-3,-20-6-2,6 16-1,-9-8-2,2 8 0,7-3-2,4-2 0,13-3 0,10 0 0,19-30 0,8 35 1,17-25-1,17-12 0,9-6 1,14-2 0,13-7 0,8-4-1,5 4 1,3-1 0,-1 6 1,-1 9-2,-8 1 1,-8 12 0,-19 5 0,-13 12 0,-19 9-1,-16 4 1,-18 5-1,-14 3 0,-15 2 0,-10 0 0,-7-7 0,-8-5 0,0-6-1,4-9 1,9-3-2,3-10 0,16 3-3,-1-21-3,32 8-17,0 0-9,32-50 1,4 15-2,4-21 2</inkml:trace>
          <inkml:trace contextRef="#ctx0" brushRef="#br0" timeOffset="4531.25">8198-821 24,'-14'-53'31,"7"20"2,-5 3 0,-5 5-11,17 25-5,0 0-3,-8 45-3,1-4-5,24 31-1,-4 6-2,10 20 0,2 13-1,9 12-2,1-5 1,1-2-2,2-13 0,-4-18-1,-1-10 0,-9-19-2,1-24 0,-25-32 0,19 3-1,-28-33 1,3-11 0,-21-29 0,6-8-1,-15-20 3,2-7 1,3-13 1,3-11 2,11 1 0,11 0 2,21 18 0,6 9 1,17 23-2,4 15 1,10 33 0,-1 23-2,4 27 0,-11 15-1,-4 20 1,-13 11-2,-6 7 1,-13-1-1,-5 1 0,-14-7 0,-10-9-1,-11-6 1,-10-9-1,-8-9 0,-7-10 0,-4-8 0,-6-13-1,6-2-1,-2-15 0,17 3-1,1-21-2,45 33-5,-31-68-5,50 30-12,14-4-4,9-11 0,24 10 1</inkml:trace>
          <inkml:trace contextRef="#ctx0" brushRef="#br0" timeOffset="4968.75">8808-1472 25,'-14'-45'24,"14"45"-1,-21-35-1,2 17-3,19 18-3,-21-12-2,21 12-4,4 35-3,13 10-1,4 10-1,14 26-1,1 12-1,10 17 0,-1 11-1,1 2 0,-4-13-1,-4-9-1,-7-13-3,-14-33-6,13-15-19,-30-40-5,29 8-1,-16-36 0</inkml:trace>
          <inkml:trace contextRef="#ctx0" brushRef="#br0" timeOffset="5531.25">9631-1042 27,'-26'-20'27,"26"20"2,-35-41-3,9-1-6,16 14-5,-13-22-3,14 17-4,-10-12-1,11 12-2,-15-9-1,8 14-1,-8-2-2,0 12 0,-4 6-1,-3 12 0,-3 12-1,-1 16 1,0 22-1,3 13 1,5 17-1,5 8 1,9 8 0,10-6 0,14-7 0,11-15 1,13-28 0,13-22 0,9-28-1,3-23 1,5-22 0,-5-11-1,-7-12 1,-7-4-1,-12 4 0,-14 5 0,-12 10 0,-11 15 0,-5 11 0,-3 14 0,10 23 1,-25 2 0,12 24 0,9 14 0,6 15 0,11 8 0,1 2 0,7-2 0,7-3-1,3-12-1,9-5-1,-4-21-4,10 3-10,-12-19-19,2-14 1,-1-7-1,-7-18 1</inkml:trace>
        </inkml:traceGroup>
      </inkml:traceGroup>
    </inkml:traceGroup>
  </inkml:traceGroup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2-01T17:45:08.56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77AC1D86-F7E3-4325-B1D2-73E9A017F9EC}" emma:medium="tactile" emma:mode="ink">
          <msink:context xmlns:msink="http://schemas.microsoft.com/ink/2010/main" type="writingRegion" rotatedBoundingBox="7677,14269 19933,13230 20145,15728 7888,16767"/>
        </emma:interpretation>
      </emma:emma>
    </inkml:annotationXML>
    <inkml:traceGroup>
      <inkml:annotationXML>
        <emma:emma xmlns:emma="http://www.w3.org/2003/04/emma" version="1.0">
          <emma:interpretation id="{A476F410-50E2-498C-A926-1E3A0D350124}" emma:medium="tactile" emma:mode="ink">
            <msink:context xmlns:msink="http://schemas.microsoft.com/ink/2010/main" type="paragraph" rotatedBoundingBox="7677,14269 19933,13230 20145,15728 7888,1676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431DAD2-0859-49D5-8EE0-EBC97BD09F81}" emma:medium="tactile" emma:mode="ink">
              <msink:context xmlns:msink="http://schemas.microsoft.com/ink/2010/main" type="line" rotatedBoundingBox="7677,14269 19933,13230 20145,15728 7888,16767"/>
            </emma:interpretation>
          </emma:emma>
        </inkml:annotationXML>
        <inkml:traceGroup>
          <inkml:annotationXML>
            <emma:emma xmlns:emma="http://www.w3.org/2003/04/emma" version="1.0">
              <emma:interpretation id="{4DCAB524-BC98-4B8E-B6E2-60F634E3B8EC}" emma:medium="tactile" emma:mode="ink">
                <msink:context xmlns:msink="http://schemas.microsoft.com/ink/2010/main" type="inkWord" rotatedBoundingBox="7677,14269 11781,13921 11912,15465 7808,15813"/>
              </emma:interpretation>
              <emma:one-of disjunction-type="recognition" id="oneOf0">
                <emma:interpretation id="interp0" emma:lang="en-US" emma:confidence="1">
                  <emma:literal>time</emma:literal>
                </emma:interpretation>
                <emma:interpretation id="interp1" emma:lang="en-US" emma:confidence="0">
                  <emma:literal>tine</emma:literal>
                </emma:interpretation>
                <emma:interpretation id="interp2" emma:lang="en-US" emma:confidence="0">
                  <emma:literal>tione</emma:literal>
                </emma:interpretation>
                <emma:interpretation id="interp3" emma:lang="en-US" emma:confidence="0">
                  <emma:literal>trove</emma:literal>
                </emma:interpretation>
                <emma:interpretation id="interp4" emma:lang="en-US" emma:confidence="0">
                  <emma:literal>tiara</emma:literal>
                </emma:interpretation>
              </emma:one-of>
            </emma:emma>
          </inkml:annotationXML>
          <inkml:trace contextRef="#ctx0" brushRef="#br0">-12598 4615 61,'0'0'33,"14"25"0,18-30-2,12-18-23,15 13-6,10-2-5,1-14-8,14-1-19,-6 12-1,-5-15-2,1 7 1</inkml:trace>
          <inkml:trace contextRef="#ctx0" brushRef="#br0" timeOffset="-187.5">-12529 3828 59,'0'0'32,"0"0"0,2 56 0,2 1-23,-16 6-3,10 25-3,-11 15 0,11 23-1,-4-6 0,8 8-1,0-9 1,13-6-1,4-13 0,10-12-1,13-23 0,6-22-1,11-15-1,4-28-2,9-3-3,-9-37-7,13-5-19,-13-3 0,-17-7-2,-12-1 3</inkml:trace>
          <inkml:trace contextRef="#ctx0" brushRef="#br0" timeOffset="187.5">-11555 4361 30,'0'60'29,"10"23"1,-5-7-1,7-6-16,5 13-7,-2-5-5,0-13-9,6-20-16,2 0-5,-23-45-1,27 21 1</inkml:trace>
          <inkml:trace contextRef="#ctx0" brushRef="#br0" timeOffset="1546.875">-10649 4371 11,'0'0'20,"-48"-25"0,48 25-7,-36-23-5,17 16-4,0-1-2,19 8-1,-27-10-1,27 10 1,-23 3-1,23-3-1,-19 5 1,19-5-1,-21 2 0,21-2 0,-21 3 0,21-3 0,-19-5 1,19 5 1,0 0 3,-19-8 4,19 8 1,0 0 0,0 0 1,0 0 0,0 0 1,-23 15-1,27 8-2,-4-23-3,2 55 0,0-15-1,15 23 1,-6-5-1,10 15-1,-7-5-1,10 4 0,-10-9-1,5 0-1,-6-18 1,-5-10-1,-1-7 0,-7-28-1,0 0 0,0 0 0,0 0 0,8-45-1,-6 5 0,0-21 1,2-6-1,1-9 1,9 1 1,3-1-1,6 4 1,5 11 1,1 11 0,5 20-1,4 17 1,2 18 0,-3 15 0,5 18 0,-4 15 1,0 15-1,-4 5 0,0 7 0,-7-2 0,-4 0-1,-4-8 0,-6-7 0,-5-18-1,-6-17-1,-2-28 0,0 0 0,0 0-1,0-23 1,4-12 0,-2-18-2,9-5 3,-1-14 1,7-4 0,8-2 1,7 0 2,6 11-1,4 4 0,4 18 0,3 12 0,3 25 0,-3 18-1,1 21 1,-2 16-1,-1 16 0,-5 5 0,0 7-1,-2-2 1,0 3-1,-5-9 1,1-4-1,0-15 0,2-8 1,0-7-1,2-8 0,0-5 1,8-7 0,0-11-1,5-4 1,-5-11 0,5-5 0,-1-12 0,1-7 0,0-11 0,-5-15-1,-2-7 0,-2-6 1,-4-7-2,-12-7 1,-5-3-2,-17-8 1,-10 6-1,-17 5 0,-6 19 0,-15 8 0,-11 28 1,-8 23 0,-6 27 2,-1 30-1,5 23 1,11 27 1,5 6 0,20 9-1,14-9 2,30-3-1,19-23 0,21-12-2,12-25 1,9-26-2,12-17-2,-10-37-7,17-6-23,-25-13-2,-9-9-1,-13-5 0</inkml:trace>
        </inkml:traceGroup>
        <inkml:traceGroup>
          <inkml:annotationXML>
            <emma:emma xmlns:emma="http://www.w3.org/2003/04/emma" version="1.0">
              <emma:interpretation id="{F1C3695D-16C4-4CFD-AC37-7F556E5F0851}" emma:medium="tactile" emma:mode="ink">
                <msink:context xmlns:msink="http://schemas.microsoft.com/ink/2010/main" type="inkWord" rotatedBoundingBox="13890,15142 15431,13841 16370,14953 14829,16255">
                  <msink:destinationLink direction="from" ref="{B72DBA51-2A96-4250-BE2D-36C7E1A1951B}"/>
                </msink:context>
              </emma:interpretation>
              <emma:one-of disjunction-type="recognition" id="oneOf1">
                <emma:interpretation id="interp5" emma:lang="en-US" emma:confidence="0">
                  <emma:literal>t.</emma:literal>
                </emma:interpretation>
                <emma:interpretation id="interp6" emma:lang="en-US" emma:confidence="0">
                  <emma:literal>t,</emma:literal>
                </emma:interpretation>
                <emma:interpretation id="interp7" emma:lang="en-US" emma:confidence="0">
                  <emma:literal>E"</emma:literal>
                </emma:interpretation>
                <emma:interpretation id="interp8" emma:lang="en-US" emma:confidence="0">
                  <emma:literal>t',</emma:literal>
                </emma:interpretation>
                <emma:interpretation id="interp9" emma:lang="en-US" emma:confidence="0">
                  <emma:literal>t'.</emma:literal>
                </emma:interpretation>
              </emma:one-of>
            </emma:emma>
          </inkml:annotationXML>
          <inkml:trace contextRef="#ctx0" brushRef="#br0" timeOffset="27156.25">-5975 4811 1,'0'0'24,"-19"-20"1,19 20-8,0 0-2,19-23 3,-19 23-3,25-8-1,2 11-2,-27-3-4,49-13-1,-24-2-2,13 8-1,-2-8 1,8 0-3,0 0-1,2-6 0,-2 9-2,-2-8-1,7 15-5,-16-18-4,12 16-19,-10 2-2,-7-11-2,3 11 3</inkml:trace>
          <inkml:trace contextRef="#ctx0" brushRef="#br0" timeOffset="26828.125">-5860 4552 10,'-8'-63'26,"16"15"3,-5-2-5,-8-13-3,16 28-3,-17-13-3,6 48-2,4-37-4,-4 37-1,6 22-2,2 21-2,-10 17-1,9 23-2,-7 15 1,8 20-1,-4 15 0,5 11-1,3 4 0,5 0 0,2-17 0,8-8 1,7-20-1,8-18 0,6-29 0,7-21 0,4-25 0,-2-20-2,4-13 0,-9-22-1,1 2-4,-21-27-7,5 22-12,-16-12-8,-14-3-1,-9 10 2</inkml:trace>
          <inkml:trace contextRef="#ctx0" brushRef="#br0" timeOffset="27562.5">-4825 4190 67,'30'10'32,"-30"-10"1,42-30-7,-9 17-21,1-14-1,10 2 0,0-3-4,3-7-5,3 20-5,-18-8-15,-5 11-6,-4 12-2,-23 0 2</inkml:trace>
          <inkml:trace contextRef="#ctx0" brushRef="#br0" timeOffset="27750">-4785 4554 52,'13'41'30,"-13"-41"1,38 35 0,-5-25-24,-1-18-5,10-2-3,10 5-12,1-5-16,-7-17-3,11 19 3,-17-17-3</inkml:trace>
        </inkml:traceGroup>
        <inkml:traceGroup>
          <inkml:annotationXML>
            <emma:emma xmlns:emma="http://www.w3.org/2003/04/emma" version="1.0">
              <emma:interpretation id="{41850AAA-1FDB-431E-9E33-F28138336448}" emma:medium="tactile" emma:mode="ink">
                <msink:context xmlns:msink="http://schemas.microsoft.com/ink/2010/main" type="inkWord" rotatedBoundingBox="16439,13576 19938,13279 20100,15190 16601,15487"/>
              </emma:interpretation>
              <emma:one-of disjunction-type="recognition" id="oneOf2">
                <emma:interpretation id="interp10" emma:lang="en-US" emma:confidence="1">
                  <emma:literal>335</emma:literal>
                </emma:interpretation>
                <emma:interpretation id="interp11" emma:lang="en-US" emma:confidence="0">
                  <emma:literal>3385</emma:literal>
                </emma:interpretation>
                <emma:interpretation id="interp12" emma:lang="en-US" emma:confidence="0">
                  <emma:literal>35</emma:literal>
                </emma:interpretation>
                <emma:interpretation id="interp13" emma:lang="en-US" emma:confidence="0">
                  <emma:literal>3355</emma:literal>
                </emma:interpretation>
                <emma:interpretation id="interp14" emma:lang="en-US" emma:confidence="0">
                  <emma:literal>333</emma:literal>
                </emma:interpretation>
              </emma:one-of>
            </emma:emma>
          </inkml:annotationXML>
          <inkml:trace contextRef="#ctx0" brushRef="#br0" timeOffset="28765.625">-3580 3863 28,'0'0'29,"4"-37"1,9 12-1,4 0-14,-7-28-4,22 15-3,-9-20-2,15 16-2,-6-6-1,5 15 0,-1 3-2,2 12 0,0 13-1,-7 13 0,1 17 0,-11 10-1,-6 21 0,-13 6-1,-8 19 1,-9 4-1,-8 8 1,-7-2 1,-3-6-1,3-7 2,-1-15 0,10-11 0,2-24 1,19-28 0,0 0 0,0 0 0,31-38 0,1-2-1,6-8 0,8-2-1,4 0 1,5 7-1,2 11 0,4 14 1,-2 10 0,2 19 0,-7 9 0,1 20 1,-11 8 0,-2 12 0,-17 5-1,-6 13 1,-12 5-2,-16 2 0,-12 1 0,-10-6-1,-13-4 1,-7-6-1,-8-12 1,-4-13-2,2-15 2,0-15-2,11-7 0,3-23-3,22 5-4,-6-36-6,35 9-16,4-11-1,7-12-3,16-1 3</inkml:trace>
          <inkml:trace contextRef="#ctx0" brushRef="#br0" timeOffset="29359.375">-2356 3444 43,'0'0'31,"-2"-30"2,2 30-1,-12-25-15,7-16-8,24 4-2,-2-21-3,17 8 0,6-8-1,10 8-1,5 2 0,4 13-1,-4 12 0,-9 23 0,-10 28-2,-11 20-1,-15 19 2,-14 16-2,-13 15 1,-8 8 0,-11 4 0,-6-2 0,0-15 1,4-12 0,5-16 0,7-20 0,7-25 1,19-20-1,-2-27 0,17-11 0,12-15 0,7-7-1,10-10 2,9 4-2,8 4 1,2 16 0,6 11 0,1 12 1,-3 13-1,0 20 0,-8 16 1,-8 16 0,-13 11 0,-13 12 0,-19 11 0,-12 4 0,-17 6 0,-11 2 0,-12-8-1,-9-5 1,-4-9-1,0-14 0,0-9-1,7-18 1,10-7-3,2-18 0,17-3-3,0-27-6,23 30-9,18-53-12,3 3-1,17-5 1,4-23 1</inkml:trace>
          <inkml:trace contextRef="#ctx0" brushRef="#br0" timeOffset="29890.625">-654 3183 32,'0'0'29,"-23"-23"1,23 23-5,-23-5-10,-5-5-4,28 10-2,-42 10-3,21 8-1,-8-13-2,-3 20-1,-4-5-2,3 12 1,3-1-2,3 1 1,4 8 0,6-4 0,11 1 0,6-7 0,12-2 0,7-8 0,6-10 1,7-7-1,6-11 2,6-4-1,2-6 0,9 6-1,0-1 1,4 8 0,-1 12 0,3 14 0,-4 11 0,-6 16-1,-9 15 1,-13 12 0,-12 6 0,-11 9 1,-20-2-1,-12 0 1,-14-8-1,-6-2 1,-17-20-1,2-10 1,-6-18-2,-1-15-1,5-10-1,-2-23-5,23 11-16,0-18-11,4-13 0,11 3-2,6-15 2</inkml:trace>
          <inkml:trace contextRef="#ctx0" brushRef="#br0" timeOffset="28140.625">-3727 4775 57,'0'23'32,"4"12"-1,-8-2 0,-6 5-26,10 7-2,-3-5-3,1-7-3,9 2-5,-7-35-11,0 0-12,0 0 0,2-45-1,2 4 2</inkml:trace>
        </inkml:traceGroup>
      </inkml:traceGroup>
    </inkml:traceGroup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1-29T16:43:31.34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E8386F23-38C6-4A3F-B9BF-954669D4FDCC}" emma:medium="tactile" emma:mode="ink">
          <msink:context xmlns:msink="http://schemas.microsoft.com/ink/2010/main" type="writingRegion" rotatedBoundingBox="12294,7200 17331,6942 17420,8682 12383,8940"/>
        </emma:interpretation>
      </emma:emma>
    </inkml:annotationXML>
    <inkml:traceGroup>
      <inkml:annotationXML>
        <emma:emma xmlns:emma="http://www.w3.org/2003/04/emma" version="1.0">
          <emma:interpretation id="{825733A5-A634-4A48-9652-BD96939852B1}" emma:medium="tactile" emma:mode="ink">
            <msink:context xmlns:msink="http://schemas.microsoft.com/ink/2010/main" type="paragraph" rotatedBoundingBox="12294,7200 17331,6942 17420,8682 12383,894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2D4974D-F360-4990-842C-3149CBE5BEDE}" emma:medium="tactile" emma:mode="ink">
              <msink:context xmlns:msink="http://schemas.microsoft.com/ink/2010/main" type="line" rotatedBoundingBox="12294,7200 17331,6942 17420,8682 12383,8940"/>
            </emma:interpretation>
          </emma:emma>
        </inkml:annotationXML>
        <inkml:traceGroup>
          <inkml:annotationXML>
            <emma:emma xmlns:emma="http://www.w3.org/2003/04/emma" version="1.0">
              <emma:interpretation id="{F92B1297-DBC6-4EE5-9E0E-47FDF50835F4}" emma:medium="tactile" emma:mode="ink">
                <msink:context xmlns:msink="http://schemas.microsoft.com/ink/2010/main" type="inkWord" rotatedBoundingBox="12294,7200 13481,7139 13570,8879 12383,8940">
                  <msink:destinationLink direction="with" ref="{5DB72FAC-DC9C-4238-8A43-4CD8CB0C168B}"/>
                </msink:context>
              </emma:interpretation>
              <emma:one-of disjunction-type="recognition" id="oneOf0">
                <emma:interpretation id="interp0" emma:lang="en-US" emma:confidence="1">
                  <emma:literal>Em</emma:literal>
                </emma:interpretation>
                <emma:interpretation id="interp1" emma:lang="en-US" emma:confidence="0">
                  <emma:literal>Enr</emma:literal>
                </emma:interpretation>
                <emma:interpretation id="interp2" emma:lang="en-US" emma:confidence="0">
                  <emma:literal>Im</emma:literal>
                </emma:interpretation>
              </emma:one-of>
            </emma:emma>
          </inkml:annotationXML>
          <inkml:trace contextRef="#ctx0" brushRef="#br0">-2 76 43,'4'-16'32,"-4"-2"3,0-1-7,0 19-5,0-25-7,0 25-4,0 0-4,8 18-2,-10 0-3,5 12 0,-1 5-1,3 9 0,0 5-1,2 6 0,-1-2 0,2 1 0,-1-6-1,0-7-1,1-4 0,-5-13-2,4 1-2,-7-25-7,13 9-20,-13-9-4,8-16-1,-5-4-1</inkml:trace>
          <inkml:trace contextRef="#ctx0" brushRef="#br0" timeOffset="218.75">11 353 68,'-22'8'37,"22"-8"-1,0 0 1,6-35-22,23 21-5,1-16-4,14 4-3,5-10 0,5 3-3,2 1-1,-4-3-2,1 19-8,-22-12-13,-3 17-13,-12 4 0,-16 7 1,0 0-1</inkml:trace>
          <inkml:trace contextRef="#ctx0" brushRef="#br0" timeOffset="453.125">32 298 60,'0'0'34,"16"-2"1,3-3-1,14 12-19,-11-14-4,16 18-4,-7-6-2,7 11-1,-4-4 0,3 11-3,-1-4 1,-2 2-1,-2-1-1,-1-6-3,1 4-4,-14-18-21,3 7-9,-3-11 0,-18 4-1</inkml:trace>
          <inkml:trace contextRef="#ctx0" brushRef="#br0" timeOffset="828.125">-213 784 69,'0'0'37,"26"16"0,5-14 1,24 10-24,-8-15-4,18 10-5,-1-9-1,9 6-1,3-4-2,-1 0 0,-3 1 0,-4-1-2,-2 0 0,-4-3-2,0 10-4,-17-18-9,6 15-22,-14-1 0,-5 3 0,-6-3 1</inkml:trace>
          <inkml:trace contextRef="#ctx0" brushRef="#br0" timeOffset="1968.75">85 1518 47,'-2'-30'34,"7"7"1,-5 23-7,-2-41-9,2 41-4,0 0-6,24-3-2,-24 3-2,12 24-2,-6 1 0,5 9-2,-2 1 0,3 5-1,0-1 1,0-2-2,-5-5 1,-1-4 0,-2-10-1,-4-18 1,0 0-1,0 0 1,0 0-1,0 0 0,8-34 1,-5 4-1,1-7 0,-1-3 1,3-6-1,0-4 2,3 1-2,1 2 2,2 2-1,4 12 1,2 10 0,4 11 0,0 10 0,3 14 0,0 11 1,0 9-2,-1 12 1,0 7-1,-1-3 1,-1 1-2,-1-3 2,-3-6-3,-2-8 3,-3-5-2,0-15 0,-13-12 1,17 5-1,-17-5 0,7-21-1,-6-5 0,1-4 0,-1-11 2,5-1-2,0-4 2,6 2-1,1-2 2,8 9-1,1 11 2,3 6 0,3 13-1,0 9 1,3 12 1,-1 7-1,1 9-1,-5 2 1,-1 8-2,-1 1 1,-3-2-2,-2-4 0,-7-9-4,7 6-10,-18-14-23,-1-18 0,0 0 0,3-27 1</inkml:trace>
        </inkml:traceGroup>
        <inkml:traceGroup>
          <inkml:annotationXML>
            <emma:emma xmlns:emma="http://www.w3.org/2003/04/emma" version="1.0">
              <emma:interpretation id="{A1829544-9F6A-4D1B-8C54-93588DC52D4B}" emma:medium="tactile" emma:mode="ink">
                <msink:context xmlns:msink="http://schemas.microsoft.com/ink/2010/main" type="inkWord" rotatedBoundingBox="13822,7359 17343,7178 17412,8523 13891,8703">
                  <msink:destinationLink direction="with" ref="{5DB72FAC-DC9C-4238-8A43-4CD8CB0C168B}"/>
                  <msink:destinationLink direction="with" ref="{93DDF757-324A-4DF7-9EC2-9DFCE6BD8B21}"/>
                </msink:context>
              </emma:interpretation>
              <emma:one-of disjunction-type="recognition" id="oneOf1">
                <emma:interpretation id="interp3" emma:lang="en-US" emma:confidence="0">
                  <emma:literal>(As-xo</emma:literal>
                </emma:interpretation>
                <emma:interpretation id="interp4" emma:lang="en-US" emma:confidence="0">
                  <emma:literal>(Ai-is</emma:literal>
                </emma:interpretation>
                <emma:interpretation id="interp5" emma:lang="en-US" emma:confidence="0">
                  <emma:literal>(Au-xo</emma:literal>
                </emma:interpretation>
                <emma:interpretation id="interp6" emma:lang="en-US" emma:confidence="0">
                  <emma:literal>(au-xo</emma:literal>
                </emma:interpretation>
                <emma:interpretation id="interp7" emma:lang="en-US" emma:confidence="0">
                  <emma:literal>ea.-is</emma:literal>
                </emma:interpretation>
              </emma:one-of>
            </emma:emma>
          </inkml:annotationXML>
          <inkml:trace contextRef="#ctx0" brushRef="#br0" timeOffset="4453.125">3357 918 68,'27'7'36,"-5"-12"-1,4-2 1,1-7-23,14 14-5,-7-9-4,2 7-3,-2 2-2,-6-5-4,6 16-10,-17-6-20,2-3-1,-1 0 0,-3-4 0</inkml:trace>
          <inkml:trace contextRef="#ctx0" brushRef="#br0" timeOffset="4812.5">3779 689 52,'0'0'36,"0"0"-2,15 11 2,9 17-16,-7-10-8,20 22-2,-1-5-4,14 15 0,1-3-3,8 8 0,0-6-1,2 1 0,-5-6-2,-1-4 0,-7-3-1,-8-10-1,-3-1-1,-13-12-3,2 11-9,-26-25-21,10 16-1,-10-16-2,0 0 3</inkml:trace>
          <inkml:trace contextRef="#ctx0" brushRef="#br0" timeOffset="5062.5">4266 726 58,'-21'34'35,"-4"3"-2,6 10 1,4 13-20,-7-10-7,9 11-4,-3-4-3,-3-6-3,11 3-12,-11-8-18,4-17 0,5-5-2,-3-17 1</inkml:trace>
          <inkml:trace contextRef="#ctx0" brushRef="#br0" timeOffset="5578.125">4394 457 30,'6'-20'32,"5"4"2,12-1 0,11 8-14,-9-17-3,17 18-3,-16-13-5,13 16-3,-19-9-2,7 10-1,-14 4-1,-13 0 0,19 20-1,-16-3 0,-3 3-1,-3 3-1,-4 1 1,-1 5-1,-5-1 1,0 4-1,-3-8 0,-1 3 1,0-3 0,0 1 1,3-2-1,2-4 0,6-3 0,3 0 1,3-16-1,15 21 1,0-16-1,8-1 1,4-6-1,4 2 1,3-5-1,0 0 0,-2-2 0,-2-4-2,-2 9-3,-18-14-9,6 13-23,-16 3 1,0 0-2,0 0 2</inkml:trace>
          <inkml:trace contextRef="#ctx0" brushRef="#br0" timeOffset="2703.125">1700 443 17,'-3'-22'23,"-11"-8"1,5 2 0,-3 11-2,0-13-4,12 30-1,-22-44-2,22 44-2,-21-32-3,21 32-3,-16-20 0,16 20-2,-19-3-1,19 3-1,-22 23 0,10 0 0,-9 10 0,2 11-2,-4 6 1,1 10 0,-5 3-1,3 13 1,-2 3-1,5 8 0,6-5 1,5 5-1,3-1 0,7 0 0,7-6-1,8-6 1,5-9-1,6-10-1,3-10 0,1-9-1,2-8 0,-2-16-2,3 1 0,-10-21-3,11 12-19,-14-18-13,-1-5 1,-2-11-1,-3-6 1</inkml:trace>
          <inkml:trace contextRef="#ctx0" brushRef="#br0" timeOffset="3312.5">1920 628 71,'0'0'38,"-15"-22"-3,15 22 3,0 0-24,0 0-4,5 18-4,-2 1-1,6 15 0,-2 3-2,5 12 0,-3 2-1,1 11 1,-3 0-2,2 1 0,-1-3-1,-2-7 1,-2-9-1,0-3 0,-2-11 0,-1-11-1,-1-19 1,0 0-1,0 0 0,0-19-1,-3-8-1,-7-17-1,4-5 0,-10-18-1,6 2 0,-10-13-1,10 8 2,-5-6 0,11 7 2,4 0 1,7 9 2,11 15 2,6 6 0,5 19 2,7 8-2,8 17 0,-1 11 0,1 21 0,-4 13-1,1 11 0,-7 11-1,3 1 0,-9 3 1,-5-1 0,-5-4-1,-3-4 0,-5-9 0,-1-10-1,-3-13-1,-5-11-1,2-6-3,-3-18-6,0 0-25,-10-28-4,1 1 2,-6-10-2</inkml:trace>
          <inkml:trace contextRef="#ctx0" brushRef="#br0" timeOffset="3500">1975 895 75,'-8'27'37,"13"-8"-1,10-5 2,8-26-25,19 14-8,0-9-5,1-14-6,12 8-26,-8-10-3,-4-1-1,-3-6-2</inkml:trace>
          <inkml:trace contextRef="#ctx0" brushRef="#br0" timeOffset="3953.125">2611 284 79,'0'0'37,"-15"-16"-3,19-2 2,7-12-23,15 11-7,-1-7-4,8 1-1,-5 2 0,0 5-1,-2 6 0,-3 7 0,-6 7 0,-3 6 0,-9 8 0,-5 7 0,-4 5 1,-3 6-1,-5 6 1,-1 1-1,-2-1 0,0 1 0,0-6 0,5-1 0,-2-6 0,5-2-1,1-8 1,6-18 0,4 21 1,-4-21-1,27 9 1,-5-7 0,5-2 0,5-2-1,3 0 0,1 0 0,-2 4-1,-6-2-2,1 11-5,-29-11-22,21 7-8,-21-7 2,0 0-2</inkml:trace>
        </inkml:traceGroup>
      </inkml:traceGroup>
    </inkml:traceGroup>
  </inkml:traceGroup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2-01T17:45:5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192 771 26,'12'-28'29,"-12"-12"2,13 17 0,-17 1-10,-9-6-7,13 28-5,-23-22-3,23 22-2,-42 17-1,21 11-1,-11 2 0,7 18-1,2 7 0,6 15 0,2 3 0,13 8 0,7-4 0,11-1 0,10-11 1,14-10-1,8-17 1,9-13-1,2-25 1,6-12-1,-4-16 0,2-7-1,-4-10 1,-7-6-2,-5 1 1,-7-3 0,-5 6 0,-5 6 0,-7 1 0,0 8 0,-8-1 1,-1 3-1,-5-3 0,-3 3 1,-4 0-1,-4-8 0,-6 0 0,-5 6 0,-6 4 0,-6 5 0,-2 18-1,-7 8 1,-2 15 0,1 17 0,1 12 0,4 14-1,7 9 2,6 8-1,11 5 0,10 0 0,15-8 1,13-7 0,14-18-1,11-20 1,12-25-1,9-22-1,10-23-1,-3-26-1,5-1-2,-14-21-1,4 12-4,-28-22-4,7 28 1,-36-13 4,2 23 5,-18 4 3,-9 11 2,2 45 4,-28-40 4,24 63 4,-25-8 2,24 37-4,-16-9-3,21 20-2,-6-3-1,15 6-2,1-6-1,5-5 0,4-5-1,4-7-1,-2-5 0,-2-13-1,-19-25 0,25 30 0,-25-30 0,0 0 0,15-33 0,-19 1 0,1-8 1,-3-13 0,0-8 0,-3-6 0,5-6 0,2 2 1,2 6 0,4 10 0,5 10 0,10 17 0,4 18 0,10 25 0,1 15 0,4 15 0,2 8 0,2 7-1,4 3 0,-6 0 0,0-5 0,-2-10 0,-2-13-1,-7-13 0,-1-9 0,-9-16-1,-19 3 1,25-40-1,-19 5 0,-6-13 1,-2-9 0,-2-6 0,2 2 0,0 6 1,-1 5 0,8 12 1,-1 8-1,-4 30 1,25-10 0,-2 33 1,2 9 0,7 11 0,6 0 0,14 4-1,9-6 1,11-4-1,8-9 1,8-18-1,3-13-1,5-14-1,-5-16 1,-11-12-1,-11-5-1,-18-8-1,-13 0 0,-30 0 0,-10 6-1,-28-1 1,-3 18 0,-18 2 0,1 18 1,-7 5 0,7 15 2,7 10 0,10 10 2,10 13-1,6 2 1,17 13 1,6-3-1,13 3 1,6-10-1,11-8-1,4-15 0,4-18-2,5-9 1,-3-21-2,-2-5 0,-8-12 0,-5 3-2,-14-11 0,0 10 0,-17 0 0,0 16 1,-15-6 0,15 33 1,-27-40 1,27 40 2,-25-15 1,25 15 1,0 0 2,-21 30-1,31 0 0,-6 3 0,15 12-1,-4 5 0,12 8-1,-1-3 0,3-2-2,-2-5 1,-1-8-2,-1-5 0,-8-12-2,-17-23 0,21 5-2,-21-5-1,-5-35-2,5 35-1,-14-66 0,10 21 2,-13-18 1,10-2 3,-3-10 2,6-6 3,14 8 2,-8-12 3,26 25 0,-7 2 1,19 30-2,-7 6 0,18 29-2,-3 16-1,5 24 0,-1 9-1,5 17 0,-4-1 0,-1 9-1,-3-3 0,-5-10-2,-6-6-2,-13-21-5,9 4-10,-34-45-17,0 0 0,23-20-2,-21-26 3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2-01T17:45:51.20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0 14 71,'-7'-35'36,"7"35"0,0 0 2,9 51-26,22 34-3,-12 3-4,19 22-1,4 4-1,11 4 0,6-3-2,10-9-1,7-11-2,-9-27-5,13 2-15,-21-32-16,-13-20 1,-19-28-3,-18-18 4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2-01T17:45:51.37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0 603 93,'0'0'38,"34"15"-1,14-33 1,-6-20-34,36-12-4,14-10-2,-1-33-11,27 7-25,4-6 2,0-1-3,4 5 2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2-01T17:45:52.25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676 930 23,'10'-25'30,"-12"-13"3,6 5-1,-2 8-10,-14-23-6,16 21-4,-21-18-1,11 12-4,-17-15-2,6 5-1,-17-4-2,1 6 0,-12-1-1,-3 4 0,-5 10-1,-5 11-1,-3 14 1,0 18 0,4 18 0,4 12 0,9 18-1,8 12 2,11 11-1,12-1 0,18 3 0,11-10 1,18-13-1,14-14 1,7-19 0,10-19 0,3-21-1,1-14 0,-8-16 1,-6-7-1,-15-10 0,-13-3-1,-12-5 1,-15 5 0,-11 0 0,-6 11-1,-6 9 1,-2 13 0,0 15 0,2 15 0,4 17 1,10 16-1,9 15 1,13 7-1,8 1 1,15-1 1,10-7-1,13-13 0,10-15 0,9-13 0,8-22-1,1-17 0,1-18 0,-8-13-2,-7-8 1,-12-14-1,-6 2 0,-19-15 0,-17 3 0,-15-3 1,-15 5 0,-12 7 1,-4 9 1,-7 19-1,-1 15 2,3 28 0,7 25 0,12 30 0,13 16 0,15 19 0,8 11-1,15 7 0,12-3 0,16-5 0,9-12-3,-1-17 1,6-6-4,-19-37-6,8-6-22,-25-22-5,-18-15 1,-26-15-1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2-01T17:45:52.42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0 319 82,'0'0'36,"0"0"0,53 3 0,1-38-32,22-3-2,6-2-4,-6-23-14,8 13-20,-8 7 1,-20 5-2,-14 23 2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2-01T17:45:53.03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331 145 63,'13'-35'34,"-9"-3"1,-4 11-1,0 27-19,-23-41-6,4 39-5,-19 2-1,0 17-2,-8 4 0,-3 6-1,5 8 0,6 1 0,9 4 0,10-3 0,13-1 0,12-9-1,17-4 1,11-6 0,12-4 0,9-3 1,14-5-1,5 0 0,6 3 1,-2 4-1,-7 6 1,-4 7 0,-12 3-1,-11 9 1,-21 1 0,-16 7 0,-18 0-1,-12 1 0,-13-1 0,-12-8-1,-5-1 1,-6-11-1,3-5-1,1-13-1,11-2-1,-3-22-4,29 4-7,-6-22-16,22-15-3,15-5-2,14-18 3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2-01T17:45:53.25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-7 0 64,'0'0'34,"13"35"0,-15 13-1,-11-5-19,24 32-5,-9-4-4,17 19 0,4-7-2,15 0-1,4-10-1,4-13-1,7-15-1,-7-25-4,13-2-7,-32-36-18,-1-12-5,-14-8 0,-14-9-1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2-01T17:45:54.35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0 1243 68,'0'0'33,"0"0"0,0 0 0,34-12-23,-5-18-8,11 2-1,10-7-1,9-8-1,11 3-1,1-5-1,9 7 1,-4-5-2,2 8 2,-9-5 1,-8 10 1,-8 2 2,-18 1 1,-5 6 0,-30 21 1,21-25 0,-21 25 0,-25-10 0,-5 8-1,-1 12-1,-14 5 0,-5 7-1,-5 9 0,1 11 0,-3 6 0,6 5-1,5 7 0,12 5 1,11 1-2,17-3 2,12-3-1,17-10 0,15-12 0,17-16 1,12-14-1,5-21 0,4-17 0,-5-12 0,-6-14 0,-10-7 0,-17-2 0,-15 0-1,-19 7 1,-14 5-1,-9 16 1,-9 4 0,-3 15 0,-3 18 0,5 13 0,1 12 0,12 15 1,9 10 0,9 8 0,15 8 1,6-9-1,17-1 1,9-19 0,12-4-1,4-25-1,2-14 1,-2-21-2,-2-16 0,-6-10 0,-11-14-1,-8-1-1,-19-10-1,-4 7 1,-19 1 0,-3 10 1,-9 2 0,-3 13 1,-7 15 1,1 10 2,6 17 1,-2 8-1,13 18 1,2 4 0,12 16 0,6-3-1,16 11-1,8-6 0,8 2 0,8-6 0,5-6-1,0-8 0,-5-11-1,-5-6 0,-18-18-2,-10-7 0,-21-18 0,-9-2-1,-20-15 0,-3 0 0,-14-11 1,4 1 1,-3-3 1,10 0 1,7-4 0,9-4 0,15 1 1,10 0-1,15 2 1,8 2-2,11 11 2,4 10-2,0 20 2,0 15 0,-4 20 0,-6 12 1,-5 21 0,-10 10 2,0 15 0,-13 0 0,4 14-1,-8-4 1,7 10-1,-3-7 0,11-3-1,4-11 0,14-6-1,9-14 0,17-14 1,6-20-1,13-16-1,10-19 0,3-16 0,-1-15-1,-8-12-1,-2 2-3,-31-28-9,3 26-18,-33-5-7,-23 7 1,-30 8-1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2-01T17:45:54.51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-7 636 93,'0'30'38,"29"-20"-1,30-27 0,19-51-33,8-15-22,17-13-18,13-17-1,0-30-1,1-13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2-01T17:49:15.78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EEF37FC6-BC8D-4644-A77C-B554C0371895}" emma:medium="tactile" emma:mode="ink">
          <msink:context xmlns:msink="http://schemas.microsoft.com/ink/2010/main" type="writingRegion" rotatedBoundingBox="2628,6130 7718,6014 7767,8162 2677,8279"/>
        </emma:interpretation>
      </emma:emma>
    </inkml:annotationXML>
    <inkml:traceGroup>
      <inkml:annotationXML>
        <emma:emma xmlns:emma="http://www.w3.org/2003/04/emma" version="1.0">
          <emma:interpretation id="{33F6A94F-F153-4968-9374-90BED55F9EED}" emma:medium="tactile" emma:mode="ink">
            <msink:context xmlns:msink="http://schemas.microsoft.com/ink/2010/main" type="paragraph" rotatedBoundingBox="2628,6130 6338,6045 6364,7200 2654,728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CDDA60C-9ADB-4270-9B1A-53545B861DA4}" emma:medium="tactile" emma:mode="ink">
              <msink:context xmlns:msink="http://schemas.microsoft.com/ink/2010/main" type="line" rotatedBoundingBox="2628,6130 6338,6045 6364,7200 2654,7285"/>
            </emma:interpretation>
          </emma:emma>
        </inkml:annotationXML>
        <inkml:traceGroup>
          <inkml:annotationXML>
            <emma:emma xmlns:emma="http://www.w3.org/2003/04/emma" version="1.0">
              <emma:interpretation id="{C0A87A66-F57A-40D2-B53C-AD091522E4E2}" emma:medium="tactile" emma:mode="ink">
                <msink:context xmlns:msink="http://schemas.microsoft.com/ink/2010/main" type="inkWord" rotatedBoundingBox="2628,6130 6338,6045 6364,7200 2654,7285"/>
              </emma:interpretation>
              <emma:one-of disjunction-type="recognition" id="oneOf0">
                <emma:interpretation id="interp0" emma:lang="en-US" emma:confidence="1">
                  <emma:literal>Before</emma:literal>
                </emma:interpretation>
                <emma:interpretation id="interp1" emma:lang="en-US" emma:confidence="0.5">
                  <emma:literal>Be fore</emma:literal>
                </emma:interpretation>
                <emma:interpretation id="interp2" emma:lang="en-US" emma:confidence="0">
                  <emma:literal>Bee fore</emma:literal>
                </emma:interpretation>
                <emma:interpretation id="interp3" emma:lang="en-US" emma:confidence="0">
                  <emma:literal>Bye fore</emma:literal>
                </emma:interpretation>
                <emma:interpretation id="interp4" emma:lang="en-US" emma:confidence="0">
                  <emma:literal>BAe fore</emma:literal>
                </emma:interpretation>
              </emma:one-of>
            </emma:emma>
          </inkml:annotationXML>
          <inkml:trace contextRef="#ctx0" brushRef="#br0">-4 302 54,'0'0'33,"-4"25"1,4-25-12,21 70-9,-23-32-3,23 25-3,-17-10-1,15 12-3,-8-10 0,4 3-2,-7-20 1,3-3-1,-5-13 0,-6-22 0,0 0-1,0 0-1,0 0 1,12-50-1,-16 10-1,-4-18 1,2-2-2,-7-8 3,7 0-2,-5-2 2,5 5-1,4-3 2,8 5-2,7 8 2,3 7 0,10 8-1,1 5 1,9 12 0,0 10 0,-1 13 0,-1 10 0,-3 16 0,-7 4 0,-5 12 0,-9 4 0,-10 4 0,-8 0 0,-9 5 0,-6-2-1,-7-5-1,-3-3 2,1-7-2,0-11 1,5-1-2,6-9 2,21-17-2,0 0 2,0 0-1,11-40 1,16 12 2,13 3-3,4-2 3,7 6-2,3 9 2,1 12-2,-2 17 1,-7 14-1,-8 9 0,-13 8 1,-13 9-2,-12 4 2,-10-1-1,-15-7 1,-5-3-1,-10-7 1,-4-8-1,0-5 0,0-12-1,4-3-1,0-10 0,13 2-2,-7-24-4,34 17-14,0 0-14,-4-41 0,18 11-1,14-7 2</inkml:trace>
          <inkml:trace contextRef="#ctx0" brushRef="#br0" timeOffset="390.625">730 724 51,'-4'25'34,"4"-25"-3,30-15 2,8 2-28,8-14-1,13 2-3,6-8 0,4 0-1,1-2 0,-7-3 2,-8 6-2,-13-8 0,-17 4 0,-17 4 1,-16 2-2,-17 7 3,-13 3-3,-15 15 1,-6 10 0,-8 15-1,-5 10 3,7 10-2,2 11 2,13 6-1,8 4 3,23 7-3,12-16 3,26 1-1,19-15-1,21-8-1,17-10-4,-1-28-14,16 3-17,-1-7-1,-8-8-1,-4 0 0</inkml:trace>
          <inkml:trace contextRef="#ctx0" brushRef="#br0" timeOffset="890.625">1715 500 37,'-32'35'35,"5"-12"0,4-5 1,19 9-15,4-27-7,0 0-8,31-20-3,3 0-6,20 10-11,-3-10-21,10-3 0,0-4-1,6-3 1</inkml:trace>
          <inkml:trace contextRef="#ctx0" brushRef="#br0" timeOffset="734.375">1965 985 65,'-2'25'36,"2"-25"-1,0 0 0,-19-2-27,19 2-5,2-53 0,-2 15-2,-10-12 0,-5-5-1,-8-10 1,-9-11 0,-6-4-1,-2-3 1,0-5-1,5 0 2,9 0-2,14 5 1,12 3-1,12 14 1,16 9-1,14 9 0,6 15 0,1 13-2,3 28-3,-16-3-4,10 40-13,-25 3-13,-8 7 1,-17 5-3,-15 3 2</inkml:trace>
          <inkml:trace contextRef="#ctx0" brushRef="#br0" timeOffset="1265.625">2461 367 49,'0'0'36,"0"0"1,0 0-1,0 0-11,-33 8-17,33-8-2,-49-3-2,22 8-3,-9 5-1,-2 8-1,-2 4 1,1 9-2,-1 4 2,2 7-1,2 6 1,11 5 0,6 0 1,12-3 0,12-2 1,14-6-1,12-11 1,15-11-1,9-13-1,4-12 1,4-10-1,-4-10-1,-11-3 0,-10-7 0,-15 8 0,-16-1-1,-7 28 1,-30-40-1,5 27 0,-11-2-1,11 10-2,-7-13-4,32 18-10,-23-12-15,23 12-2,17-33 1,10 11 0</inkml:trace>
          <inkml:trace contextRef="#ctx0" brushRef="#br0" timeOffset="1859.375">2581 468 41,'21'0'36,"-21"0"2,0 0-2,0 0-11,15 57-10,-15-57-7,0 58-3,4-23-3,11 11 0,4-4-2,4 1 0,0-3-1,0-7 0,-2 0 0,-21-33 0,32 25-1,-32-25 1,0 0 1,13-43-1,-20 13 1,1-10 0,0-8 0,1 0 1,1-12-1,4 2 3,6-2-3,9 2 1,6 0-1,4 8 1,5 7-1,-1 6 1,3 19-2,-3 5 0,1 18-1,-9 3 1,2 15 0,-4-1-1,4 13 1,-2 3-2,4 0 3,1-3-1,1-5 2,7-2 0,1-13 1,5 0-1,-2-23 1,6-4 1,-2-13-1,5-6 1,-1-9-2,-4-2 0,-6-6-1,-9-2 1,-6 2-2,-15 5 1,-10 10-1,-15 8 1,-12 15-1,-13 13 2,-9 17 0,-2 15 1,3 20 0,10 13-1,4 3 2,23 4-2,17-5 1,21-7-2,26-8-1,5-24-7,33-1-25,-12-28-6,9-9-1,-16-16 0</inkml:trace>
        </inkml:traceGroup>
      </inkml:traceGroup>
    </inkml:traceGroup>
    <inkml:traceGroup>
      <inkml:annotationXML>
        <emma:emma xmlns:emma="http://www.w3.org/2003/04/emma" version="1.0">
          <emma:interpretation id="{67F4DE33-68F8-459D-B77D-111FE9FD2DED}" emma:medium="tactile" emma:mode="ink">
            <msink:context xmlns:msink="http://schemas.microsoft.com/ink/2010/main" type="paragraph" rotatedBoundingBox="5895,7477 7610,7079 7809,7936 6094,8335" alignmentLevel="2"/>
          </emma:interpretation>
        </emma:emma>
      </inkml:annotationXML>
      <inkml:traceGroup>
        <inkml:annotationXML>
          <emma:emma xmlns:emma="http://www.w3.org/2003/04/emma" version="1.0">
            <emma:interpretation id="{A1DC86F8-E7E3-4689-8150-50D30CB5726A}" emma:medium="tactile" emma:mode="ink">
              <msink:context xmlns:msink="http://schemas.microsoft.com/ink/2010/main" type="line" rotatedBoundingBox="5895,7477 7610,7079 7809,7936 6094,8335"/>
            </emma:interpretation>
          </emma:emma>
        </inkml:annotationXML>
        <inkml:traceGroup>
          <inkml:annotationXML>
            <emma:emma xmlns:emma="http://www.w3.org/2003/04/emma" version="1.0">
              <emma:interpretation id="{7165A0CB-5DDA-403D-A9E1-93BD75446BF1}" emma:medium="tactile" emma:mode="ink">
                <msink:context xmlns:msink="http://schemas.microsoft.com/ink/2010/main" type="inkWord" rotatedBoundingBox="5895,7477 7068,7205 7267,8062 6094,8335"/>
              </emma:interpretation>
              <emma:one-of disjunction-type="recognition" id="oneOf1">
                <emma:interpretation id="interp5" emma:lang="en-US" emma:confidence="0">
                  <emma:literal>AI,</emma:literal>
                </emma:interpretation>
                <emma:interpretation id="interp6" emma:lang="en-US" emma:confidence="0">
                  <emma:literal>Ai.</emma:literal>
                </emma:interpretation>
                <emma:interpretation id="interp7" emma:lang="en-US" emma:confidence="0">
                  <emma:literal>Ai,</emma:literal>
                </emma:interpretation>
                <emma:interpretation id="interp8" emma:lang="en-US" emma:confidence="0">
                  <emma:literal>AI.</emma:literal>
                </emma:interpretation>
                <emma:interpretation id="interp9" emma:lang="en-US" emma:confidence="0">
                  <emma:literal>A:.</emma:literal>
                </emma:interpretation>
              </emma:one-of>
            </emma:emma>
          </inkml:annotationXML>
          <inkml:trace contextRef="#ctx0" brushRef="#br0" timeOffset="8968.75">3298 1362 30,'0'0'32,"0"0"2,0 0 0,30 45-13,-26-20-10,19 31-1,-12-9-4,10 21-2,-9-2-1,7 4 0,-10-7-2,-1-5 0,-4-8-1,1-15 0,-5-10-1,0-25 0,0 0-1,0 0 1,-24-10-1,12-20-1,6-13 1,-9-12-1,6-8 2,3-17-1,6-3 1,2-5 1,7 0 0,5 8 1,3 9 1,8 23 0,3 13 0,10 33 1,-5 22 0,9 28 1,-4 14-1,8 19-1,-6 4 0,7 8 1,-9-5-2,-5-5 0,-3-18-2,-7-17-1,-2-8-3,-21-40-21,0 0-9,0 0-2,-17-40 0,-4 2 0</inkml:trace>
          <inkml:trace contextRef="#ctx0" brushRef="#br0" timeOffset="9140.625">3420 1679 57,'-6'22'38,"6"-22"-2,0 0 0,38-5-14,-4-12-20,10-1-7,-8-12-25,18-3-5,-3-2-1,1 0-1</inkml:trace>
          <inkml:trace contextRef="#ctx0" brushRef="#br0" timeOffset="9500">4049 1591 55,'-14'35'36,"7"-5"-2,7-30 1,0 0-21,38 23-10,-6-21-11,-1-7-27,5-12 1,6-4-3,-6-4 2</inkml:trace>
          <inkml:trace contextRef="#ctx0" brushRef="#br0" timeOffset="9328.125">4030 1312 69,'0'0'35,"0"0"-1,0 0 0,34-38-34,-7 3-13,9 7-19,-2 11-1,-5-3-2,-4 15 1</inkml:trace>
          <inkml:trace contextRef="#ctx0" brushRef="#br0" timeOffset="9703.125">4544 1661 57,'-5'43'34,"7"2"-1,-4-15-1,2-30-26,24 38-25,-24-38-11,27 22-4,-27-22 2,29-20-2</inkml:trace>
        </inkml:traceGroup>
        <inkml:traceGroup>
          <inkml:annotationXML>
            <emma:emma xmlns:emma="http://www.w3.org/2003/04/emma" version="1.0">
              <emma:interpretation id="{ABA9A66B-3687-4449-9AF9-AD4DCFAAD870}" emma:medium="tactile" emma:mode="ink">
                <msink:context xmlns:msink="http://schemas.microsoft.com/ink/2010/main" type="inkWord" rotatedBoundingBox="7231,7189 7615,7100 7781,7816 7397,7905"/>
              </emma:interpretation>
              <emma:one-of disjunction-type="recognition" id="oneOf2">
                <emma:interpretation id="interp10" emma:lang="en-US" emma:confidence="1">
                  <emma:literal>2</emma:literal>
                </emma:interpretation>
                <emma:interpretation id="interp11" emma:lang="en-US" emma:confidence="0">
                  <emma:literal>Z</emma:literal>
                </emma:interpretation>
                <emma:interpretation id="interp12" emma:lang="en-US" emma:confidence="0">
                  <emma:literal>z</emma:literal>
                </emma:interpretation>
                <emma:interpretation id="interp13" emma:lang="en-US" emma:confidence="0">
                  <emma:literal>I</emma:literal>
                </emma:interpretation>
                <emma:interpretation id="interp14" emma:lang="en-US" emma:confidence="0">
                  <emma:literal>1</emma:literal>
                </emma:interpretation>
              </emma:one-of>
            </emma:emma>
          </inkml:annotationXML>
          <inkml:trace contextRef="#ctx0" brushRef="#br0" timeOffset="10109.3748">4638 1186 59,'0'0'36,"0"0"0,11-43-1,10-12-20,17 23-9,-11-14-1,17 14-2,-8-6-1,-2 13-1,-5 5 1,-6 10-1,-23 10-1,27 12 1,-20 11-1,-5 10 1,-4 9 0,-2 16-1,-3 5 1,-3 7-1,-3 6 1,3-4 0,-3-4-1,5 0 1,-3-13 0,9-7 0,6-15 0,9-11 0,6-14 0,6-8 0,4-8-1,5-9-2,6 2-2,-19-23-21,11 18-13,-13 0 0,-19 20-1,18-38 1</inkml:trace>
        </inkml:traceGroup>
      </inkml:traceGroup>
    </inkml:traceGroup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1-29T16:43:38.15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93DDF757-324A-4DF7-9EC2-9DFCE6BD8B21}" emma:medium="tactile" emma:mode="ink">
          <msink:context xmlns:msink="http://schemas.microsoft.com/ink/2010/main" type="inkDrawing" rotatedBoundingBox="14831,6469 17744,6818 17727,6961 14814,6611" semanticType="callout" shapeName="Other">
            <msink:sourceLink direction="with" ref="{A1829544-9F6A-4D1B-8C54-93588DC52D4B}"/>
          </msink:context>
        </emma:interpretation>
      </emma:emma>
    </inkml:annotationXML>
    <inkml:trace contextRef="#ctx0" brushRef="#br0">-9-3 27,'0'0'21,"0"0"1,0 0-1,0 0-2,-16-11-2,16 11-1,0 0-3,18 14-1,-18-14-3,22 8-2,-9-8-1,14 12-1,-4-9-2,11 6 1,3-4-1,9 6-1,3-4 0,7 4 0,3-4 0,10 3 0,5-3-1,9 2 0,2-4 0,8 2 0,7-1-1,8-1 1,4-1-1,5-1 1,1 1-1,-2 1 0,-1 2 0,-5 4 0,-10-3 0,-9 5 0,-8-1 0,-5 4 0,-7 0 1,-5-2-1,-4 0 0,0-2 0,0 1 1,3-3-1,0-3 0,0 0 0,0 0 0,-3 0 0,-4 0 0,-5-1 0,-9 1-1,-10 0 1,-8 2-1,-12-1 1,-14-8-2,-2 22 0,-5-7-2,-11-13-6,12 14-23,-10-2-4,3-3 1,13-11-1</inkml:trace>
  </inkml:traceGroup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2-01T17:49:23.26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3218A354-C736-4BEA-8936-3C12A065169E}" emma:medium="tactile" emma:mode="ink">
          <msink:context xmlns:msink="http://schemas.microsoft.com/ink/2010/main" type="inkDrawing" rotatedBoundingBox="1841,8155 15383,7064 15586,9580 2043,10672" semanticType="callout" shapeName="Other">
            <msink:sourceLink direction="with" ref="{9E97CC7F-50EA-43AE-867C-184530BBF5B5}"/>
            <msink:sourceLink direction="with" ref="{D509BF4F-D1B6-45C0-9F5C-DD22CA9F8C89}"/>
          </msink:context>
        </emma:interpretation>
      </emma:emma>
    </inkml:annotationXML>
    <inkml:trace contextRef="#ctx0" brushRef="#br0">0 2482 33,'0'0'29,"0"0"2,0 0 0,15 35-16,-15-35-5,23 18-1,-23-18-2,33 23 0,-33-23-2,40 32 0,-40-32-1,44 30-1,-25-20 0,7 8 0,-3-3-1,4 0 0,-2-2-1,5-3 0,-1 0 0,5-3 0,-3-2-1,7 0 1,-6 0-1,4 0 1,1-2-1,3 2 0,5-2 1,3 2-1,5 2 0,1 3 1,5-2-1,4 4 0,-2 1 0,2-1 1,-4-2-1,0 3 0,-2-3 1,-5-2-1,-3-3 1,-5 0-1,-4 0 1,-6-3-1,-3 1 0,-3-1 0,-5-2 0,0 3 1,-2-3-1,0-3 0,0 3 0,0-2 0,0-1 0,0 1 0,-2-3 0,0 2 0,-19 3 0,36-2 0,-36 2 0,29-3 0,-29 3 0,25 3 0,-25-3 0,26 5 0,-26-5 0,18 5 0,-18-5 0,0 0 0,21 0 0,-21 0 0,0 0 0,21-3 0,-21 3 0,0 0 0,19 0 0,-19 0 0,0 0 0,0 0 0,24-12 0,-24 12 0,0 0 0,23-18 0,-23 18 0,19-18 0,-19 18 0,0 0 0,25-25 0,-25 25 0,0 0 0,19-27 0,-19 27 0,0 0 0,15-33 0,-15 33 0,4-25 0,-4 25 0,4-30 0,-4 30-1,6-35 1,-4 12 0,-2 23 0,7-43 1,-5 16-1,2-1 1,-2 0-1,0-2 0,0 3 0,0-4 0,0 1 0,-2 3-1,5-1 1,-5-2 0,0 2 0,2 1 0,-2-4 0,0 1 0,0 3 0,0-4 0,0 4 0,2 2 0,-2 2 0,0 0 0,0 23 0,2-37 0,-2 37 0,6-40 0,-6 40 0,7-43 0,-1 15 0,0 1 0,3-4 0,-1-1 0,3 2 0,1-1 0,-1 4 0,-1-1 0,1 1 0,-1 4 0,-10 23 0,19-38 0,-19 38 0,15-40 0,-15 40 0,19-35 0,-19 35-1,17-35 1,-17 35 0,21-35 0,-21 35 0,29-36 0,-29 36 0,30-35 0,-11 18 0,-1-1 0,3-2 0,3 2 0,-1-2 0,8 0 0,5 0 0,2-3 1,0 3-1,4-2 0,2 4 0,-2 1 1,2-1-1,-2 5 0,-2 1 0,2-3 0,-2 2 0,2 3 0,0-2-1,3-1 1,-5 0-1,-3 3 1,1 0-2,0 3 3,0-3-3,0 2 3,-2 3-3,-3 0 2,3 0 0,0 5 0,-1 0 0,-3 3 0,-3 2 2,1 2-3,-1 3 3,-1 0-3,1 3 3,-1-1-2,-1 4 1,0-1-1,3-3 0,-1 3 0,1 0 0,-1 3 0,3 0 0,1-1 0,3 3 1,0 3-1,-3 2 0,1 0 0,-2-2 0,-1 2 1,-4 0-1,-3 0 0,-1-2-1,-4-1 1,-19-22 0,33 43 0,-18-18 0,0 0 0,-3 3 0,-1-3 0,1 3 0,1-3 0,0-3 0,-1 1 0,-12-23 0,26 40 0,-26-40 0,25 33 1,-25-33-2,21 40 2,-13-17-1,-8-23 0,19 42 0,-10-17 0,1-2 0,-1 2 0,1-2-1,-2-1 2,5 1-1,0 0-1,-1-1 1,-12-22 1,26 40-1,-26-40 0,23 41 0,-23-41 0,25 37 0,-25-37 0,25 36 1,-25-36-1,25 37 0,-25-37 0,30 35 0,-30-35 0,23 36 0,-23-36 0,17 32 0,-17-32 0,12 28 0,-12-28 0,9 25 0,-9-25 0,8 25 0,-8-25 0,4 28 0,-4-28 0,5 30 0,-5-30 1,6 33-1,-6-33 0,4 27 0,-4-27 0,6 23 0,-6-23 0,0 0 0,5 27 0,-5-27 0,0 0-1,4 23 1,-4-23-1,0 0 1,0 0-1,0 23 1,0-23 0,0 0 0,0 0 0,0 0 0,0 0 0,0 0 0,0 0 0,6 22 0,-6-22 0,0 0 0,0 0 0,0 0 0,0 0 0,19 20 0,-19-20 0,0 0 0,23 8 0,-23-8 0,30 0 0,-30 0 0,40-5 1,-13-3-1,2 3 0,5-2 0,4-3 0,0 2 0,4-2 0,-2 3 0,2-1 0,-2 6 0,-4-3 0,-3 2 0,-5 0 1,-3 6-1,-2-3 0,0 3 0,-23-3-1,34 2 1,-15 1 0,0-1 0,2 1 0,2-3 0,-2 0 0,2 0 0,2 0 0,3-3 1,3 1-1,1-3 0,1-1 1,5 1-1,0 0 0,2 0 0,2-2 1,-2 2-1,0-3 0,0 1 0,0 2 0,-4 0 0,-1 0 0,1-3 0,-2 3 0,-3 3 0,-1-3 0,-1 2 0,-1 1 0,-1-3 0,2 2 0,1-2 0,-1 3 0,5-1 0,2-2 0,6-3 0,-4-2 1,2 8-1,4-3 0,-4-3 0,2 1 0,-2-3 0,2 5 1,-6 0-1,3 2 0,4-7 0,-6 8 0,5-3 1,-2 2-1,2 1-1,3-3 2,-3 2-1,-4-2 0,-1 2 0,-1-2 0,0 3 0,-5-1 0,1 1 0,-3 2 0,-1-3 0,3 1 0,1-3 0,-1 2 0,1 1 1,0-3-1,1 2 0,1 1 0,2-1 0,-5 1 0,1-1 0,-1 1 0,-1-1 0,-1 1 0,-4-1 0,1 1 0,-5 2 0,-21 0 0,38 2 0,-38-2 0,31 3 0,-31-3 0,23 5 0,-23-5 0,19 5 0,-19-5 0,0 0 0,19 5 0,-19-5 0,0 0 0,0 0 0,19 7 0,-19-7 0,0 0 0,0 0 0,0 0 0,0 0 0,0 0 0,0 0 0,19-12 0,-19 12 0,0 0 0,10-35 0,-10 35-1,11-43 1,-7 15 0,2 1 0,1-6 0,-3-2 0,0 0 0,-2-1 0,3 1 0,-3-2 0,2 1 0,0 1 0,-2-2 0,0-1 0,5-2-1,-1 4 2,2-4-2,1 0 1,-1-3 0,3-2 0,3 0 0,3 0 0,0 2 0,0-5 0,4 3 0,0 0 0,4 5 0,-2-1 0,2 6 0,-1 0 0,1 2 1,-2 3-2,0 0 2,-2-5-1,4-3 0,-1 1-1,-1-4 1,4-1 0,0-1 0,3-5 0,-1 5-1,-1 3 1,-1 5 0,-2 0 0,0 2 0,-4 6 1,-2-1-1,0 5 0,0-2 1,0 3-1,2-1 0,0-2 0,0 0 0,4 0 0,1 0 0,1-3 0,3 3 0,-1-3 0,2 3 0,3 0 1,4 2-1,2-2 0,2 3-1,-2-1 1,2 5 0,-2 1 1,0 2-1,-2 0 0,-5 5 0,1 0 0,-2 5 0,-1-1 0,1 4 0,-3-1 0,-1 3 0,1 3 1,0 2-1,-1 3 0,1-1 0,-1 8 0,-1-7 0,0 4 0,3 1 0,-5-3 0,2 2 0,1-2 0,-5 3 0,-2 2 0,2 3 0,0-3 0,0 5 0,0 0 0,-2 0 1,3 0-2,-3 3 2,2 2-1,0 0 0,-4 3 0,-2 2 0,2 2 0,-3 1 1,1 5-1,0 0 1,-2-1-1,-3 1 1,3 2-1,-2 5 0,1 3 0,-1 0 1,2-3 0,-3 3-1,3-1 1,2-1 0,-2 1-1,-1-4 1,3-3 0,-2 3-1,0 0 0,1-1 0,-1 4 0,4-4 1,0 1-1,0 2 1,2 1-1,-2-9 1,0-2-1,2 3 1,-2 0-1,-2-1 0,-1-1 0,-1-4 1,-2 3-1,2 3 0,-3 2 0,3-4 0,-5-1 0,3 0 0,-2 0 0,1-2 0,1-1 0,1-1 1,1-1-1,0-3 0,2 3 0,0-7 1,1 0-1,4-3 0,-4-3 1,1-2-2,2-2 1,-21-13 1,32 15-1,-32-15 0,23 5 0,-23-5-1,0 0 1,19 5 0,-19-5 0,0 0 0,0 0 0,0 0 0,0 0 0,0 0 0,0 0 1,0 0-1,0 0 0,0 0 0,0 0 0,0 0 0,0 0 0,19-2 0,-19 2 0,0 0 0,29-5 0,-29 5 0,36-10 0,-13 5 0,7-1 0,3 1 0,5 0 0,2-2-1,2-1 1,2 6 0,3-3-1,-3 2 1,0 3 0,0-2-1,2 2 1,-1 0 0,3 0-1,5 0 1,8-3-1,4 3 1,6 0-1,9-2 1,9 2 0,3 2 0,9-2 0,-2 5 1,0 3-1,0-3 0,-5 2 0,-5-2 0,-5 0 0,-4-2 0,-7-1 0,-10-2 0,-2-2 0,-8-3-1,-3 2 1,-5-2 0,-3 0 0,-9 3 0,-1-3 0,-3 2 0,-3 1 0,-5-1-1,-3 3 0,-18 0-2,24 3-1,-24-3-2,0 0-18,0 0-14,-28 10 0,1-13-1,-7-4 2</inkml:trace>
  </inkml:traceGroup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2-01T17:49:48.73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C672C13-C4E0-4D21-89BB-8F06CCFA97A4}" emma:medium="tactile" emma:mode="ink">
          <msink:context xmlns:msink="http://schemas.microsoft.com/ink/2010/main" type="inkDrawing" rotatedBoundingBox="5941,10318 16903,10861 16719,14583 5756,14040" semanticType="callout" shapeName="Other">
            <msink:sourceLink direction="with" ref="{9E97CC7F-50EA-43AE-867C-184530BBF5B5}"/>
            <msink:sourceLink direction="with" ref="{D509BF4F-D1B6-45C0-9F5C-DD22CA9F8C89}"/>
          </msink:context>
        </emma:interpretation>
      </emma:emma>
    </inkml:annotationXML>
    <inkml:trace contextRef="#ctx0" brushRef="#br0">0 3381 11,'0'0'24,"31"10"0,-31-10-4,27-5-10,3 10 0,-7-8 0,13 11-1,-7-11 0,11 18-1,-10-12-2,12 15 0,-9-16-1,11 16-1,-6-11-1,4 8-1,-4-5-1,4 3 0,-2-6 0,2 1 0,3-6-1,1 3 1,4-5-1,3 3 1,4-6-1,2 1 0,-3 2 1,5-3-1,-2 3 0,0 0 2,-4 3-2,-3-1 0,3 4 0,-2-4 1,-5 6-1,0-3 0,-3 2 0,-1 1 0,-2-1 0,-2-2 1,-5 0-1,1 0 0,0-5 0,0 3 0,2-6 0,-3 3 0,5-2 0,-2-1 0,0 1 0,-2-1 0,-3 1-1,1-1 1,-4 1 0,-3-3 0,-2 0 0,-2 2 0,-2-2 0,0 0 0,2 3 0,-4-3 0,0 5-1,0-3 1,-19 3 0,30-5 0,-30 5-2,21-5 2,-21 5 0,0 0-1,21-3 1,-21 3 0,0 0 0,0 0 0,0 0 0,0 0 0,14-27 0,-14 27 0,0-23 0,0 23-1,3-32 1,-3 32 0,0-41 0,-3 19 0,6-3 0,-3 2 0,0-7 0,0 2 0,0-2 0,0 0 0,0-5 0,0 5 0,0-1 1,0-1-1,0 2 0,0 0 0,-3-1 0,6 1 0,-6-2 0,3 1 0,-2-1 1,2-1-1,0 0 0,-2-2 0,0 0 0,0-5 0,0-3 0,2 3 3,0-5-3,4 0 1,2-3-1,5 0 1,2-5-1,1 6 1,5-1-2,2-2 1,-2-1 0,2 1 0,0 2 0,0-2 0,-4 2 0,0-2 0,0 0 1,-3 5-1,1-8 0,-2 8 0,-3-1 0,1-1 0,1 1 0,-1 1 0,2 0 0,3-5 0,-3 10 0,2-6 0,2 1 0,-1 2 0,1 3 0,0 0 0,0 0 0,2 2-1,0 0 1,2 1-1,0-1 1,2 0-1,-2-2 1,4 3 1,-2 1-1,3 1 0,1 3 0,-2-4 1,3 4-1,-1-1 1,2 3-1,1-3 0,-1 1 0,-1-1-1,1 5 1,-2-2 0,5 2 0,-3 1 0,-1 4 0,1-2 0,3 0 0,1 2 0,1 1 0,4-3 0,0 2 0,4 0-1,2 3 2,4 0-2,1 3 2,-1-1-2,3 3 2,1 0-2,5 0 2,0 0-1,-1 2 0,3 3 0,-2-2 0,4 1 0,0 1 0,0 3 0,0-3 0,-2 5 0,2-5 0,0 2 0,2 3 0,0 0 0,0 0 0,-2 3 0,0 4 0,0 1 0,2 4 0,-4-2 0,-2 10-1,0-2 1,0 7 0,-5 0 0,-1 5 0,-3 0 0,-4 5 0,-2 6 0,-4 1 0,2 1 0,-6 2 0,1 0 0,-1 3 0,0 0 0,-1-3 0,3 5 0,0-5 0,-2 6 1,3-1-1,-1 3-1,2 2 1,-2 0 0,0 0 0,-3 6 0,-1-4 0,1 4 0,-1-1 0,4-2 1,-7 2-1,5 0 0,2 3 0,-1-3 0,3-4 0,2 4 1,-2-2-1,2-6 0,2 1 0,-2 0 1,2-3-1,0 0 0,4 6 1,-1-9-1,1 8 0,0-2 1,0 0-1,1 0 1,-3-1-1,0-1 0,-2-1 0,-4 0 1,0-2-1,-2 2 0,-1 5 1,-5-2-2,3 0 1,-1 4-1,-3-1 2,1-4-3,-5 1 2,2-3-1,-1-7 1,-1 2 1,-2-7-1,0-3 0,0-2 0,0-1 0,3 1 0,-5-3 0,0 3 0,0-3 0,0 0 0,-2-2 0,-2-1 0,1 1 0,-1-1 0,2 1 0,0-5 0,2 2 1,0-5-1,2 2 0,3-4 0,-1 0 0,4-3 1,1 0-1,1-3 0,5-4 0,4 2 0,4-3 1,2 3-1,5-2 0,1 2 0,5-5 0,2 7 0,2 1 0,0 2 0,-2 3 0,2-1 0,-4 6 0,6-1 0,-4 3 0,0-2 0,0 2 0,-3-2 0,-1-1 0,2-4 0,-2-1 1,-5-2-1,3-2 0,1-1 0,3-2 0,-2 0 0,4 1 0,2-1 0,2 2 1,0 1-1,4-1 0,-2 6 0,3-3 0,-1 2 0,0 1 0,5-1 0,-1 1 0,-1 0 1,-1-1-1,-4 1 0,-4-3 0,0 2 1,0-2-1,-8 3 0,-1-3 0,-5 3 0,-1-3 0,-2 2-1,-6-2 0,2 5-1,-9-7-3,5 14-10,-36-22-14,32 13-3,-32-13-3,0 0 3</inkml:trace>
  </inkml:traceGroup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2-01T17:49:55.09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D26BDFC8-6EFA-4D78-B793-9664C373BE98}" emma:medium="tactile" emma:mode="ink">
          <msink:context xmlns:msink="http://schemas.microsoft.com/ink/2010/main" type="inkDrawing" rotatedBoundingBox="8265,12375 12649,12089 12750,13641 8366,13927" semanticType="callout" shapeName="Other">
            <msink:sourceLink direction="with" ref="{9E97CC7F-50EA-43AE-867C-184530BBF5B5}"/>
            <msink:sourceLink direction="with" ref="{D0BA6571-CC7B-4B04-9F8C-B2DAF138EA96}"/>
          </msink:context>
        </emma:interpretation>
      </emma:emma>
    </inkml:annotationXML>
    <inkml:trace contextRef="#ctx0" brushRef="#br0">-2 1678 2,'7'-25'12,"-12"-10"-1,12 2-1,-7-5 0,6 3-2,0-3 0,1-2-2,3 2 0,-3-2-1,1 5 0,-2 0 0,3 2-2,-1-4 1,1 6-1,-5-4 0,4 5-1,-2-3 0,3-2 0,3 3-1,1-4-1,4 4 1,-2-6-1,6 5 0,0-4 0,4-1 0,0 8 1,-2-8-3,3 8 1,-3-5-2,2 7 2,0-4-2,0 4 1,5 5-1,-5-2 1,7 3 1,-3-1 0,5 0 0,1 1 1,5 2 0,0-3-1,0 0 1,2 1 0,1 4 0,-1-2 0,-2 3 0,-5-1 0,1 3 0,0 0 0,-3 2 0,3-2 0,0 0-1,0-3 0,2 3-3,4-7 0,0 4-1,0-2-1,2 0-1,-2 7 0,4-4 1,-2 7 0,-2-3 3,3 6 1,-1-3 1,-2 5 2,2-3 0,-2-2 0,-2 8 0,-2-1 0,2 3 0,-4 0-1,4 3 1,-3-1-2,3 1 1,3 2 0,3-3 0,2 1-1,3 2 0,-1-5-1,1 10 1,1-5-1,-1 7 1,1 1 0,-6 2 0,3 0 1,-3 3 0,0 2 2,1 0-1,-1 0 1,2 0 0,1 3 0,-1-3-1,0 2 0,1-2 0,-1 6 0,-2-4-1,1 1 1,-1-1 0,-2 1 1,7 0 0,-7-1 1,4 1-1,-2-1 1,3 4-1,-1 1 0,1 6 0,-3 0 0,2-1 1,-2 1-1,3-1 1,-1-1-1,-4 1 1,-2 3-2,-6-9 1,2 4 0,-6-5-2,-1 5-2,-3-5 0,-1 3-1,7-3 1,-3-5 0,5 3 0,-5-3 0,5 2-3,-6 1-1,1-3-4,7 13-4,-19-18-2,21 25-3</inkml:trace>
  </inkml:traceGroup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2-01T17:49:57.10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A687633D-AFF5-482D-A824-A7AE2BCCB379}" emma:medium="tactile" emma:mode="ink">
          <msink:context xmlns:msink="http://schemas.microsoft.com/ink/2010/main" type="inkDrawing" rotatedBoundingBox="8306,11570 12811,11490 12852,13838 8347,13917" semanticType="callout" shapeName="Other">
            <msink:sourceLink direction="with" ref="{47B2A29C-56ED-4099-B296-ADD8675CB342}"/>
            <msink:sourceLink direction="with" ref="{D0BA6571-CC7B-4B04-9F8C-B2DAF138EA96}"/>
          </msink:context>
        </emma:interpretation>
      </emma:emma>
    </inkml:annotationXML>
    <inkml:trace contextRef="#ctx0" brushRef="#br0">29 2364 10,'-17'-58'18,"17"10"-8,-4-5 1,-1-4 0,3 1 0,0-9 1,6 10-1,-4-13-2,11 8-2,-7-8-1,9 5 0,-3-7-2,5 7 0,-2-5-1,5 3 0,-3-3-1,2 5 1,4-10-3,0 3 2,0 0-2,0-8 0,2 5-1,-4 2 1,4 1-1,1 7 1,-6 8-1,3 5 1,-4 5 0,6 9 0,-2-1 0,9 2 0,-3 4 0,9-6 0,8-1 0,9-2 0,10-3 0,4 0 0,13-2 0,2 2 0,9 1 0,-3 4-1,-4 5 0,-4 6 0,-2 7-1,-7 7 0,1 8 0,-7 3 0,-2 9 1,-4 1-1,4 4 1,-4 1 1,4 4-1,-2 1 1,2 2 0,-4-2 0,4 4 0,-4-4-1,8 2 0,1-3 1,1-1-2,3-1 1,1-3 0,3 1 0,4 2 0,-2 0 1,-1 5-1,3 0 1,-4 8 0,-2-3 1,-3 5-1,1 5 1,-3 0-1,-2 6 1,-1 1 0,-5 1 0,2 2 0,-4 8 1,-3 2-1,1 1 1,-4-1-1,-1 3 0,-5-3 0,3 5 1,-8-5-2,6 1 1,-5 1 0,-1-4-2,-2 3 2,-3-9-2,5 6 1,-6-3-2,4-2 1,-6 0-2,4-8 0,-3 0-1,1 0-2,-4 1-2,-1 1-3,-1-2-10,-16-12-4,20 22 0</inkml:trace>
  </inkml:traceGroup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2-01T17:49:58.62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47B2A29C-56ED-4099-B296-ADD8675CB342}" emma:medium="tactile" emma:mode="ink">
          <msink:context xmlns:msink="http://schemas.microsoft.com/ink/2010/main" type="inkDrawing" rotatedBoundingBox="10843,13293 13542,13120 13555,13329 10856,13503" shapeName="Other">
            <msink:destinationLink direction="with" ref="{A687633D-AFF5-482D-A824-A7AE2BCCB379}"/>
          </msink:context>
        </emma:interpretation>
      </emma:emma>
    </inkml:annotationXML>
    <inkml:trace contextRef="#ctx0" brushRef="#br0">0 278 28,'0'0'29,"55"-10"2,-23-5 0,10-7-16,21 17-5,-2-15-2,19 10-2,-5-13 0,22 13 0,4-13-2,15 8-1,6-7 0,12 7 0,1-6 0,8 6-1,8 0-1,3 3 0,-7-1-1,0 8 0,-8 0 0,-10 0-1,-3 10 0,-17-2-1,-12 9-1,-21-2 0,-9 10 0,-25-5-1,-6 13-2,-36-28 0,25 45-6,-25-45-10,-30 23-10,30-23 0,-33 5 1</inkml:trace>
  </inkml:traceGroup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2-01T17:49:26.79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BCC6578C-58A9-4109-9A31-F87F95EBE381}" emma:medium="tactile" emma:mode="ink">
          <msink:context xmlns:msink="http://schemas.microsoft.com/ink/2010/main" type="writingRegion" rotatedBoundingBox="12210,6833 15555,6355 16331,11779 12986,12258"/>
        </emma:interpretation>
      </emma:emma>
    </inkml:annotationXML>
    <inkml:traceGroup>
      <inkml:annotationXML>
        <emma:emma xmlns:emma="http://www.w3.org/2003/04/emma" version="1.0">
          <emma:interpretation id="{253D1FB8-2EA6-4C4C-AC36-CC43909E5579}" emma:medium="tactile" emma:mode="ink">
            <msink:context xmlns:msink="http://schemas.microsoft.com/ink/2010/main" type="paragraph" rotatedBoundingBox="12804,6995 15329,6353 15582,7347 13057,7989" alignmentLevel="2"/>
          </emma:interpretation>
        </emma:emma>
      </inkml:annotationXML>
      <inkml:traceGroup>
        <inkml:annotationXML>
          <emma:emma xmlns:emma="http://www.w3.org/2003/04/emma" version="1.0">
            <emma:interpretation id="{447D0319-C001-4311-A1F5-189A4473179A}" emma:medium="tactile" emma:mode="ink">
              <msink:context xmlns:msink="http://schemas.microsoft.com/ink/2010/main" type="line" rotatedBoundingBox="12804,6995 15329,6353 15582,7347 13057,7989"/>
            </emma:interpretation>
          </emma:emma>
        </inkml:annotationXML>
        <inkml:traceGroup>
          <inkml:annotationXML>
            <emma:emma xmlns:emma="http://www.w3.org/2003/04/emma" version="1.0">
              <emma:interpretation id="{6E9EC295-7DB1-46F1-98C2-8562267B6E9F}" emma:medium="tactile" emma:mode="ink">
                <msink:context xmlns:msink="http://schemas.microsoft.com/ink/2010/main" type="inkWord" rotatedBoundingBox="12849,7172 13494,7007 13686,7761 13040,7925"/>
              </emma:interpretation>
              <emma:one-of disjunction-type="recognition" id="oneOf0">
                <emma:interpretation id="interp0" emma:lang="en-US" emma:confidence="0">
                  <emma:literal>A</emma:literal>
                </emma:interpretation>
                <emma:interpretation id="interp1" emma:lang="en-US" emma:confidence="0">
                  <emma:literal>a</emma:literal>
                </emma:interpretation>
                <emma:interpretation id="interp2" emma:lang="en-US" emma:confidence="0">
                  <emma:literal>9</emma:literal>
                </emma:interpretation>
                <emma:interpretation id="interp3" emma:lang="en-US" emma:confidence="0">
                  <emma:literal>N</emma:literal>
                </emma:interpretation>
                <emma:interpretation id="interp4" emma:lang="en-US" emma:confidence="0">
                  <emma:literal>7</emma:literal>
                </emma:interpretation>
              </emma:one-of>
            </emma:emma>
          </inkml:annotationXML>
          <inkml:trace contextRef="#ctx0" brushRef="#br0">10327 1164 31,'-8'-33'19,"0"-2"3,5 7 2,-11-10-3,14 38-1,-9-50 0,9 50-3,2-22-3,-2 22-4,0 0-3,26 35-1,-22-10-1,6 25-2,-1 5-1,1 16 0,-1 4-2,-1 3 1,-2-3-1,3-9 1,-5-6-1,0-15-1,-2-12 1,-2-33 0,3 28-1,-3-28 0,0 0 0,-15-33 0,8 0 0,-1-15 0,0-12 0,-1-10 0,3-6 0,2-9 0,4 2 1,6 3-1,5 9 1,7 14 1,10 14-1,8 13 1,6 17 0,12 21 1,3 12-1,4 15 1,0 18-1,2 12 0,-8 5 0,-5 8 0,-5-2-1,-10-3 1,-7-11-1,-9-11-2,-3-11-1,-16-40-3,21 27-18,-21-27-15,-12-42 2,-5-4-3,-2-4 3</inkml:trace>
          <inkml:trace contextRef="#ctx0" brushRef="#br0" timeOffset="156.25">10496 1141 98,'-44'10'38,"14"0"1,9-12-2,21 2-33,29-21-4,14-6-1,26 9-6,-4-19-25,26 4-7,-3-5 2,2-2-2</inkml:trace>
        </inkml:traceGroup>
        <inkml:traceGroup>
          <inkml:annotationXML>
            <emma:emma xmlns:emma="http://www.w3.org/2003/04/emma" version="1.0">
              <emma:interpretation id="{A5C9671E-794C-4771-85CA-B9CCB5ED9F06}" emma:medium="tactile" emma:mode="ink">
                <msink:context xmlns:msink="http://schemas.microsoft.com/ink/2010/main" type="inkWord" rotatedBoundingBox="13752,6754 15329,6353 15582,7347 14005,7748"/>
              </emma:interpretation>
              <emma:one-of disjunction-type="recognition" id="oneOf1">
                <emma:interpretation id="interp5" emma:lang="en-US" emma:confidence="0">
                  <emma:literal>"3</emma:literal>
                </emma:interpretation>
                <emma:interpretation id="interp6" emma:lang="en-US" emma:confidence="0">
                  <emma:literal>5.3</emma:literal>
                </emma:interpretation>
                <emma:interpretation id="interp7" emma:lang="en-US" emma:confidence="0">
                  <emma:literal>3.3</emma:literal>
                </emma:interpretation>
                <emma:interpretation id="interp8" emma:lang="en-US" emma:confidence="0">
                  <emma:literal>is</emma:literal>
                </emma:interpretation>
                <emma:interpretation id="interp9" emma:lang="en-US" emma:confidence="0">
                  <emma:literal>i.3</emma:literal>
                </emma:interpretation>
              </emma:one-of>
            </emma:emma>
          </inkml:annotationXML>
          <inkml:trace contextRef="#ctx0" brushRef="#br0" timeOffset="375">11261 797 80,'-14'27'37,"14"-27"-1,0 0 1,39 0-26,-11-17-9,8-1-2,4 8-4,-13-17-13,9 14-19,-7 5 0,-10 3-1,-19 5 2</inkml:trace>
          <inkml:trace contextRef="#ctx0" brushRef="#br0" timeOffset="546.875">11274 1033 92,'-15'35'36,"7"-12"-1,20-1 0,9-19-35,9-18-6,20 10-26,-6-15-2,3-3-1,-3-5-2</inkml:trace>
          <inkml:trace contextRef="#ctx0" brushRef="#br0" timeOffset="734.375">11983 1121 87,'-15'35'32,"13"10"-5,-9-17-20,11-28-37,0 0-2,23 0-1,-23 0 0</inkml:trace>
          <inkml:trace contextRef="#ctx0" brushRef="#br0" timeOffset="1312.5">12103 478 65,'12'-30'32,"5"-13"0,15 5-1,10 0-23,-11-4-4,15 17 0,-16-8-2,8 18 1,-15 2 0,2 16 0,-25-3 0,30 17 0,-30-17 1,10 43-2,-10-8 1,-4 8-3,-5 0 3,-1 4-3,-5-1 2,-2-1-2,3-5-1,1-2 1,2-13-1,11-25 1,-2 30-1,2-30 0,26 0 1,-3-7-1,4-3 1,5-6 0,8 4 0,2-1 0,0 6 1,4 9 0,-4 6 1,2 12 0,-4 3-1,0 12 1,-10 7 0,-3 9 0,-10 1-1,-7 6 1,-12-3-1,-6 1 1,-13-6-1,-7 0 0,-16-10 0,-6-7 0,-7-13 0,-2-5-1,2-7 0,1-16-3,13 16-7,-5-28-24,48 20-5,-25-51 1,37 14-2</inkml:trace>
        </inkml:traceGroup>
      </inkml:traceGroup>
    </inkml:traceGroup>
    <inkml:traceGroup>
      <inkml:annotationXML>
        <emma:emma xmlns:emma="http://www.w3.org/2003/04/emma" version="1.0">
          <emma:interpretation id="{F31BDC73-CE9D-4243-A568-BBD39E7BA46B}" emma:medium="tactile" emma:mode="ink">
            <msink:context xmlns:msink="http://schemas.microsoft.com/ink/2010/main" type="paragraph" rotatedBoundingBox="12857,11352 16202,10874 16331,11779 12986,1225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BA23B46-58D3-4E30-8D8D-A2CF672621ED}" emma:medium="tactile" emma:mode="ink">
              <msink:context xmlns:msink="http://schemas.microsoft.com/ink/2010/main" type="line" rotatedBoundingBox="12857,11352 16202,10874 16331,11779 12986,12258"/>
            </emma:interpretation>
          </emma:emma>
        </inkml:annotationXML>
        <inkml:traceGroup>
          <inkml:annotationXML>
            <emma:emma xmlns:emma="http://www.w3.org/2003/04/emma" version="1.0">
              <emma:interpretation id="{9E97CC7F-50EA-43AE-867C-184530BBF5B5}" emma:medium="tactile" emma:mode="ink">
                <msink:context xmlns:msink="http://schemas.microsoft.com/ink/2010/main" type="inkWord" rotatedBoundingBox="12857,11352 16202,10874 16331,11779 12986,12258">
                  <msink:destinationLink direction="with" ref="{D26BDFC8-6EFA-4D78-B793-9664C373BE98}"/>
                  <msink:destinationLink direction="with" ref="{3218A354-C736-4BEA-8936-3C12A065169E}"/>
                  <msink:destinationLink direction="with" ref="{FC672C13-C4E0-4D21-89BB-8F06CCFA97A4}"/>
                </msink:context>
              </emma:interpretation>
              <emma:one-of disjunction-type="recognition" id="oneOf2">
                <emma:interpretation id="interp10" emma:lang="en-US" emma:confidence="0">
                  <emma:literal>A=o5</emma:literal>
                </emma:interpretation>
                <emma:interpretation id="interp11" emma:lang="en-US" emma:confidence="0">
                  <emma:literal>A=o 5</emma:literal>
                </emma:interpretation>
                <emma:interpretation id="interp12" emma:lang="en-US" emma:confidence="0">
                  <emma:literal>Ate 5</emma:literal>
                </emma:interpretation>
                <emma:interpretation id="interp13" emma:lang="en-US" emma:confidence="0">
                  <emma:literal>A=o5-</emma:literal>
                </emma:interpretation>
                <emma:interpretation id="interp14" emma:lang="en-US" emma:confidence="0">
                  <emma:literal>A=c 5</emma:literal>
                </emma:interpretation>
              </emma:one-of>
            </emma:emma>
          </inkml:annotationXML>
          <inkml:trace contextRef="#ctx0" brushRef="#br0" timeOffset="23250">10290 5226 46,'0'0'33,"4"38"1,0-3 0,0 23-10,-8-13-18,19 20 0,-7 3-3,9 5-1,-4-3 0,3-2-1,-5-15 0,-1-8 0,-3-15-2,-7-30 1,0 0-1,0 0 0,-21-37-1,4-9 0,0-1 0,-6-16 0,2-2 1,2-6 0,4 3 1,9 6-1,6-1 2,6 7 0,13 14 0,11 14 0,5 13 1,12 20 0,1 10 0,7 20 1,-1 8-2,5 25 2,-8-5-2,-3 7 0,-8 3-1,-8-5 0,-7-3-2,-15-15-2,1 6-10,-24-26-20,13-30 0,-40 17-2,11-34 2</inkml:trace>
          <inkml:trace contextRef="#ctx0" brushRef="#br0" timeOffset="23453.125">10296 5472 70,'-6'25'35,"6"-25"-1,29 18 1,7-13-25,18-20-12,7-10-18,13-8-12,12 3-1,-6-10-3,0 5 2</inkml:trace>
          <inkml:trace contextRef="#ctx0" brushRef="#br0" timeOffset="23656.25">11331 5284 80,'0'0'35,"0"0"-1,21-10-2,8-13-30,11-14-9,23 6-22,-6 1-4,-4-2 0,-3 6-1</inkml:trace>
          <inkml:trace contextRef="#ctx0" brushRef="#br0" timeOffset="23828.125">11541 5427 88,'-8'30'36,"5"-7"-2,3-23 3,40 12-34,-4-12-4,0-17-7,21 7-23,-5-5-3,-3-3-2,-7 1 0</inkml:trace>
          <inkml:trace contextRef="#ctx0" brushRef="#br0" timeOffset="24546.875">12447 5487 48,'0'0'31,"0"0"2,0 0-1,-23-5-17,23 5-6,0 0 0,0 0-4,0 0 0,0 33-1,0-33-1,-8 28-1,8-28 0,-4 35 0,4-35-1,4 27-1,-4-27 1,0 0 0,23 13-1,-23-13 1,23-13-1,-23 13 1,19-32-1,-19 32 0,6-40 1,-8 17-1,2 23 0,-19-35 0,19 35 0,-33-18 0,10 21 0,-1 4 1,-1 11 0,4 5-1,0 7 1,6 2 0,3 3 0,8-2-1,6-3 0,4-5 0,9 1-2,-15-26-4,44 20-14,-25-30-17,2-8 1,-2-12-1,-4-10 0</inkml:trace>
          <inkml:trace contextRef="#ctx0" brushRef="#br0" timeOffset="25015.625">13156 4854 74,'-21'-2'34,"-4"-3"0,2 0 1,4 12-26,-13-9-4,11 12-3,-8-3 0,4 11-1,-5 0-1,5 4 1,2 1-1,4-1 0,4 1 0,15-23 1,-2 38-1,2-38 0,34 27 1,-1-14-1,12-1 0,1 1 0,11 0 1,4 2-1,-7 2 1,1 6 0,-9-1 1,-4 11-1,-14-3 1,-5 10 1,-23-4-2,0 4 1,-13-5-1,-8 0 0,-8-10-1,-11-7-1,-2-3-1,-7-23-4,16 16-12,-20-28-18,9-10-1,4-13 0,6-7 1</inkml:trace>
          <inkml:trace contextRef="#ctx0" brushRef="#br0" timeOffset="25203.125">13062 4797 88,'29'12'34,"-8"-19"2,11-6-1,10-2-30,14 0-8,-1-18-16,12 13-16,1 2 0,-5-4-1,-2-1 1</inkml:trace>
        </inkml:traceGroup>
      </inkml:traceGroup>
    </inkml:traceGroup>
  </inkml:traceGroup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2-01T17:49:30.39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4CC5F9E0-12E9-49FA-A49D-869994683393}" emma:medium="tactile" emma:mode="ink">
          <msink:context xmlns:msink="http://schemas.microsoft.com/ink/2010/main" type="writingRegion" rotatedBoundingBox="6056,9043 7314,9043 7314,9741 6056,9741"/>
        </emma:interpretation>
      </emma:emma>
    </inkml:annotationXML>
    <inkml:traceGroup>
      <inkml:annotationXML>
        <emma:emma xmlns:emma="http://www.w3.org/2003/04/emma" version="1.0">
          <emma:interpretation id="{7A99BD6E-4CDB-403A-914B-A0A0B1F3E626}" emma:medium="tactile" emma:mode="ink">
            <msink:context xmlns:msink="http://schemas.microsoft.com/ink/2010/main" type="paragraph" rotatedBoundingBox="6056,9043 7314,9043 7314,9741 6056,974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A860041-DAF8-4728-B5D0-4879BD17EF31}" emma:medium="tactile" emma:mode="ink">
              <msink:context xmlns:msink="http://schemas.microsoft.com/ink/2010/main" type="line" rotatedBoundingBox="6056,9043 7314,9043 7314,9741 6056,9741"/>
            </emma:interpretation>
          </emma:emma>
        </inkml:annotationXML>
        <inkml:traceGroup>
          <inkml:annotationXML>
            <emma:emma xmlns:emma="http://www.w3.org/2003/04/emma" version="1.0">
              <emma:interpretation id="{87D2B299-161F-4EEC-9244-C78591A85141}" emma:medium="tactile" emma:mode="ink">
                <msink:context xmlns:msink="http://schemas.microsoft.com/ink/2010/main" type="inkWord" rotatedBoundingBox="6056,9043 7314,9043 7314,9741 6056,9741"/>
              </emma:interpretation>
              <emma:one-of disjunction-type="recognition" id="oneOf0">
                <emma:interpretation id="interp0" emma:lang="en-US" emma:confidence="0">
                  <emma:literal>x</emma:literal>
                </emma:interpretation>
                <emma:interpretation id="interp1" emma:lang="en-US" emma:confidence="0">
                  <emma:literal>t</emma:literal>
                </emma:interpretation>
                <emma:interpretation id="interp2" emma:lang="en-US" emma:confidence="0">
                  <emma:literal>n</emma:literal>
                </emma:interpretation>
                <emma:interpretation id="interp3" emma:lang="en-US" emma:confidence="0">
                  <emma:literal>X</emma:literal>
                </emma:interpretation>
                <emma:interpretation id="interp4" emma:lang="en-US" emma:confidence="0">
                  <emma:literal>^</emma:literal>
                </emma:interpretation>
              </emma:one-of>
            </emma:emma>
          </inkml:annotationXML>
          <inkml:trace contextRef="#ctx0" brushRef="#br0">3429 3324 12,'-19'15'29,"19"-15"1,0 0-2,0 0-5,0 0-3,0 0-2,0-25-2,29 33-4,-10-23-3,26 15-2,1-18-1,17 11-1,0-9-2,15 6-1,0-7-1,4 4-1,-2 3-1,-9-2 0,-6 7-1,-14-3-2,-1 11 0,-20-16-3,3 26-8,-33-13-18,0 0-4,0 0 0,-4-23 1</inkml:trace>
          <inkml:trace contextRef="#ctx0" brushRef="#br0" timeOffset="390.625">4075 2812 56,'-19'5'35,"0"-3"-1,19-2 1,0 0-18,0 0-9,48 25-2,-14-20-1,18 10-3,1-2 1,12 7-2,-2-2 0,0 7 0,-2 0 0,-4 5 1,-13 3-1,-6 4 0,-13 1 0,-6 2 1,-10 1-1,-9-1 0,-15-3-1,-6 1 1,-6 0-1,-7-3 0,-4-2 0,-4-3 0,0-5-1,4-5 0,9 10-5,-9-30-20,38 0-11,-23-2-1,31-23 0,13-13 0</inkml:trace>
        </inkml:traceGroup>
      </inkml:traceGroup>
    </inkml:traceGroup>
  </inkml:traceGroup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2-01T17:49:29.70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8DC93985-6CAB-4E10-A8BE-97FEAE297F7F}" emma:medium="tactile" emma:mode="ink">
          <msink:context xmlns:msink="http://schemas.microsoft.com/ink/2010/main" type="inkDrawing" rotatedBoundingBox="9645,8686 9831,9391 9496,9479 9310,8775" semanticType="callout" shapeName="Other">
            <msink:sourceLink direction="with" ref="{B359D763-6B24-421E-9D32-2D2ABEBC4079}"/>
          </msink:context>
        </emma:interpretation>
      </emma:emma>
    </inkml:annotationXML>
    <inkml:trace contextRef="#ctx0" brushRef="#br0">6954 2468 45,'-25'20'32,"25"-20"2,-34 37-1,34-37-16,-27 56-8,8-31-3,12 17-1,-5-6-2,5 11-1,-1-1-1,2 1 0,-1-4 0,1 0 0,2-1-1,2-4 1,2-8-1,8-2 1,-8-28-1,28 38 1,-9-23-1,8 0 1,2-5-1,9 0 0,0 0-1,0-10-2,10 17-12,-12-12-20,0-5 1,-7-2-2,-10-13 2</inkml:trace>
  </inkml:traceGroup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2-01T17:49:29.31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B359D763-6B24-421E-9D32-2D2ABEBC4079}" emma:medium="tactile" emma:mode="ink">
          <msink:context xmlns:msink="http://schemas.microsoft.com/ink/2010/main" type="inkDrawing" rotatedBoundingBox="9726,9017 10857,8912 10861,8950 9730,9054" shapeName="Other">
            <msink:destinationLink direction="with" ref="{8DC93985-6CAB-4E10-A8BE-97FEAE297F7F}"/>
          </msink:context>
        </emma:interpretation>
      </emma:emma>
    </inkml:annotationXML>
    <inkml:trace contextRef="#ctx0" brushRef="#br0">8214 2706 55,'0'0'35,"-19"15"-1,19-15 0,-32-15-20,32 15-5,0 0-1,-19 3-3,19-3 0,-29-8-2,4 6 0,-1 9 0,-7-4-1,-5 9 0,-11-9-1,-1 7 1,-7-3-2,-2 1 1,-6-3-1,-2 2 1,-7 1-1,3 0-1,3 2 1,5-5 0,4 0-1,5-5-1,12 2 1,4-7-3,15 8-1,-7-18-5,30 15-16,-19 12-11,19-12 1,-23 8-1,23-8 1</inkml:trace>
  </inkml:traceGroup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2-01T17:49:5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03C61A7D-17EA-4A68-8D51-4FFBDE5476A6}" emma:medium="tactile" emma:mode="ink">
          <msink:context xmlns:msink="http://schemas.microsoft.com/ink/2010/main" type="inkDrawing" rotatedBoundingBox="13400,12667 14128,13276 13758,13718 13031,13109" semanticType="verticalRange" shapeName="Other">
            <msink:sourceLink direction="with" ref="{C4229205-E068-452B-B668-60CCA1CB8480}"/>
          </msink:context>
        </emma:interpretation>
      </emma:emma>
    </inkml:annotationXML>
    <inkml:trace contextRef="#ctx0" brushRef="#br0">10557 6673 19,'44'15'26,"-19"-22"1,28 22 1,1-5-14,16 2-4,8 9-5,4-1-1,4 5-3,-2 2 1,-2 11-3,-11 0 0,-12 5-1,-17-6 1,-12 8 0,-22 1 0,-14 1 0,-19-1 0,-13-6 0,-10 5-1,-11-12-2,2 4-7,-2 1-15,-10-28-1,24 10 1,-11-32 0</inkml:trace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1-29T16:43:19.59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9CC3E44E-8A35-4D99-AE3F-E94F9CD887AF}" emma:medium="tactile" emma:mode="ink">
          <msink:context xmlns:msink="http://schemas.microsoft.com/ink/2010/main" type="inkDrawing" rotatedBoundingBox="5455,8576 7710,8359 7716,8418 5461,8635" semanticType="underline" shapeName="Other">
            <msink:sourceLink direction="with" ref="{7CAC3B25-2574-47FA-9EF5-B3F9198A84EC}"/>
          </msink:context>
        </emma:interpretation>
      </emma:emma>
    </inkml:annotationXML>
    <inkml:trace contextRef="#ctx0" brushRef="#br0">2205 306 39,'0'0'33,"19"-7"1,0-2 1,3-8-17,30 18-3,-5-16-4,27 11-3,-1-10-2,22 9-1,4-6-1,11 6-2,5-4 1,6 0-2,5-3 0,5 0 0,2-3-1,1 3 0,0-2-1,-5-2 0,-2 2 0,-11-2-2,-8 7-1,-23-3-1,-6 16-4,-34-15-9,-3 15-20,-23 6 1,-19-10 0,-7 35 1</inkml:trace>
  </inkml:traceGroup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2-01T17:49:32.046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context xml:id="ctx1">
      <inkml:inkSource xml:id="inkSrc5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1" timeString="2013-02-01T17:49:33.531"/>
    </inkml:context>
  </inkml:definitions>
  <inkml:traceGroup>
    <inkml:annotationXML>
      <emma:emma xmlns:emma="http://www.w3.org/2003/04/emma" version="1.0">
        <emma:interpretation id="{F4641E9B-C1CD-4799-8486-5505BF292136}" emma:medium="tactile" emma:mode="ink">
          <msink:context xmlns:msink="http://schemas.microsoft.com/ink/2010/main" type="writingRegion" rotatedBoundingBox="1882,11715 14700,12217 14454,18495 1636,17993"/>
        </emma:interpretation>
      </emma:emma>
    </inkml:annotationXML>
    <inkml:traceGroup>
      <inkml:annotationXML>
        <emma:emma xmlns:emma="http://www.w3.org/2003/04/emma" version="1.0">
          <emma:interpretation id="{8F268F30-07BF-4A60-970E-0F122A54B766}" emma:medium="tactile" emma:mode="ink">
            <msink:context xmlns:msink="http://schemas.microsoft.com/ink/2010/main" type="paragraph" rotatedBoundingBox="1885,11689 9145,12021 9089,13238 1829,1290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4229205-E068-452B-B668-60CCA1CB8480}" emma:medium="tactile" emma:mode="ink">
              <msink:context xmlns:msink="http://schemas.microsoft.com/ink/2010/main" type="line" rotatedBoundingBox="1885,11689 9145,12021 9089,13238 1829,12907">
                <msink:destinationLink direction="with" ref="{03C61A7D-17EA-4A68-8D51-4FFBDE5476A6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D509BF4F-D1B6-45C0-9F5C-DD22CA9F8C89}" emma:medium="tactile" emma:mode="ink">
                <msink:context xmlns:msink="http://schemas.microsoft.com/ink/2010/main" type="inkWord" rotatedBoundingBox="1885,11689 6164,11885 6116,12935 1837,12740">
                  <msink:destinationLink direction="with" ref="{FC672C13-C4E0-4D21-89BB-8F06CCFA97A4}"/>
                  <msink:destinationLink direction="with" ref="{3218A354-C736-4BEA-8936-3C12A065169E}"/>
                </msink:context>
              </emma:interpretation>
              <emma:one-of disjunction-type="recognition" id="oneOf0">
                <emma:interpretation id="interp0" emma:lang="en-US" emma:confidence="1">
                  <emma:literal>During</emma:literal>
                </emma:interpretation>
                <emma:interpretation id="interp1" emma:lang="en-US" emma:confidence="0">
                  <emma:literal>during</emma:literal>
                </emma:interpretation>
                <emma:interpretation id="interp2" emma:lang="en-US" emma:confidence="0">
                  <emma:literal>Daring</emma:literal>
                </emma:interpretation>
                <emma:interpretation id="interp3" emma:lang="en-US" emma:confidence="0">
                  <emma:literal>Dewing</emma:literal>
                </emma:interpretation>
                <emma:interpretation id="interp4" emma:lang="en-US" emma:confidence="0">
                  <emma:literal>Dorring</emma:literal>
                </emma:interpretation>
              </emma:one-of>
            </emma:emma>
          </inkml:annotationXML>
          <inkml:trace contextRef="#ctx0" brushRef="#br0">-740 5628 25,'0'0'30,"0"0"1,-23-10-6,23 10-5,0 0-2,2 53-4,-8-28-2,27 28-2,-13-1-3,20 26-1,-9 0-1,8 10-1,-2-10-2,3 0 1,-5-13-2,-6-9-1,-5-16 0,-12-40-1,17 30-1,-17-30 0,-4-28-2,-9-9-1,7 4-1,-24-27-3,16 9-1,-24-24 0,13 20 2,-13-18 2,15 15 3,-3 0 2,10 3 4,18 15 3,-2-3 2,27 23 1,-6-10 0,23 27-1,-6-4-2,17 19-2,-3 1 0,11 15-1,1 4-1,1 11-1,0-5-1,2 4 1,-4 1-1,-8 0 0,-13-1 1,-10-1-1,-22 1 0,-12-4 0,-13 5-1,-16-6 1,-11 1-1,-13-3 0,-4-2 0,-2-3-1,6-2 0,5-11-1,12 3-2,0-20 0,38 0-4,-19-15-11,38 0-15,7-12-1,11-9 0,10-4 2</inkml:trace>
          <inkml:trace contextRef="#ctx0" brushRef="#br0" timeOffset="765.625">51 5977 67,'0'0'36,"0"0"-1,0 0 0,15 46-26,-15-46-4,8 52-2,1-14-1,5 12 0,1-5-1,8 3 0,0-8 0,3-4-1,1-11 1,5-10-1,1-10 0,1-13-1,-1-7 0,-3-10 0,-1-5 0,-5-5-1,-3-3 1,-11-5-1,-2 3 1,-10 0 1,0 5 0,-4 7 1,-2 3 0,8 25 1,0 0-1,0 0 2,0 0-1,-3 45 0,16-10 0,8 11 0,4-4-1,7 1 1,2-5-1,3-6 0,1-4-1,-2-13-1,2-7-1,-11-18-1,5 5-3,-20-28-2,16 15-3,-28-34-2,19 21 1,-21-21 2,12 11 4,-10 1 4,-2-2 5,2 42 3,-4-56 3,4 56 3,0 0 1,0 0-1,0 0-4,29 51-2,-18-21-2,8 7-1,0 6 0,2 0-2,0-6 0,0-1 0,-5-9-1,1-4 0,-17-23 0,0 0-2,19 15 0,-19-15 0,-4-30-1,-6 2 0,3 3 0,-8-13 1,9 3 0,-4-2 0,8-4 1,2 6 1,4 0 0,8 2 1,7 3-1,9 5 1,3 5-1,1 2-1,8 16-4,-13-26-13,21 21-18,-10 2 1,2 2-1,-4 3 1</inkml:trace>
          <inkml:trace contextRef="#ctx0" brushRef="#br0" timeOffset="1078.125">1584 5822 63,'-33'5'28,"33"-5"-15,10 22-13,-10-22-29,30-7-1,-7-3-1</inkml:trace>
          <inkml:trace contextRef="#ctx0" brushRef="#br0" timeOffset="953.125">1559 5920 53,'15'25'35,"0"5"0,-7 2-1,13 19-16,-23-19-9,17 16-4,-11-5-3,4 0-2,1-3-3,-7-18-5,17 9-16,-19-31-11,0 0 1,19-11-2,-15-21 2</inkml:trace>
          <inkml:trace contextRef="#ctx0" brushRef="#br0">1921 5849 73,'0'0'38,"-2"48"-1,-11-23 1,28 20-25,-24-15-7,20 16-2,0-4-2,3 1-1,1-5-1,0-1 0,2-4-2,-17-33-1,21 35 0,-21-35-2,0 0 0,0 0-1,12-27 1,-16-6 0,6 3 1,-6-13 2,4-5 1,2-2 2,-2-5 1,10 7 1,-1-2 0,10 20 0,-2 0 1,10 22-1,-2 8 0,11 20-1,-4 8 0,3 14-1,-1 1 0,2 5 0,-1-3-1,-1-5 0,2-2-3,-9-20-4,17 9-20,-16-24-9,-1-8 1,-6-13-2</inkml:trace>
          <inkml:trace contextRef="#ctx1" brushRef="#br0">2001 5874</inkml:trace>
          <inkml:trace contextRef="#ctx0" brushRef="#br0" timeOffset="4578.125">3229 5761 32,'0'0'23,"0"0"0,25-2 0,-25 2-5,0 0-2,0 0-4,0 0 0,2-30-3,-2 30 1,0 0-4,0 0 0,3-26-1,-3 26-1,0 0 0,-9-27-1,9 27-1,-23-20 0,4 10 0,-4 5-2,-2 2 1,-5 6 0,-6 4-1,1 11 0,-1 4 0,2 9 0,5 6 0,6 1 0,4 7 0,6 0 0,11 3-1,8 0 1,7-5 0,8-8 0,4-8-1,5-7 1,3-15 0,3-12 0,-4-8 0,1-13 0,-3-12 0,-7-5 0,-4-5 0,-4-1-1,-11 6 1,-2 2-1,-4 6 1,-5 9 0,7 28 0,-16-25-1,16 25 1,0 0 1,-17 43-1,19-13 0,11 5 0,10 5 1,8 3-1,7 7 1,4 3-1,0 5 1,-2-1 0,-4 6 0,-11 3 0,-12 4 0,-15-2 0,-9-3 0,-16-2 0,-9-8 0,-8-7-1,-4-8 0,-5-12 1,2-13-2,3-10 0,4-18-2,23 8-16,-4-30-20,23-5 1,4-15-2,17-11 1</inkml:trace>
        </inkml:traceGroup>
        <inkml:traceGroup>
          <inkml:annotationXML>
            <emma:emma xmlns:emma="http://www.w3.org/2003/04/emma" version="1.0">
              <emma:interpretation id="{D0BA6571-CC7B-4B04-9F8C-B2DAF138EA96}" emma:medium="tactile" emma:mode="ink">
                <msink:context xmlns:msink="http://schemas.microsoft.com/ink/2010/main" type="inkWord" rotatedBoundingBox="7250,12265 9130,12351 9089,13238 7210,13152">
                  <msink:destinationLink direction="with" ref="{D26BDFC8-6EFA-4D78-B793-9664C373BE98}"/>
                  <msink:destinationLink direction="with" ref="{A687633D-AFF5-482D-A824-A7AE2BCCB379}"/>
                </msink:context>
              </emma:interpretation>
              <emma:one-of disjunction-type="recognition" id="oneOf1">
                <emma:interpretation id="interp5" emma:lang="en-US" emma:confidence="0">
                  <emma:literal>€</emma:literal>
                </emma:interpretation>
                <emma:interpretation id="interp6" emma:lang="en-US" emma:confidence="0">
                  <emma:literal>&lt;</emma:literal>
                </emma:interpretation>
                <emma:interpretation id="interp7" emma:lang="en-US" emma:confidence="0">
                  <emma:literal>f</emma:literal>
                </emma:interpretation>
                <emma:interpretation id="interp8" emma:lang="en-US" emma:confidence="0">
                  <emma:literal>x</emma:literal>
                </emma:interpretation>
                <emma:interpretation id="interp9" emma:lang="en-US" emma:confidence="0">
                  <emma:literal>t</emma:literal>
                </emma:interpretation>
              </emma:one-of>
            </emma:emma>
          </inkml:annotationXML>
          <inkml:trace contextRef="#ctx0" brushRef="#br0" timeOffset="28265.625">4779 6163 18,'0'0'26,"0"0"-1,-21-22 2,21 22-16,-4 22-5,-7 1-3,-1 12-2,-3 5 0,-2 10-1,-2 6 1,-2 7 0,-2-1 1,0 4-1,0-1 0,12-7-1,5-5 3,12-8-2,5-8 2,20-6-2,3-9 1,17-4-3,12-3-6,0 7-19,-4-24-3,10 20 1,-16-28-2</inkml:trace>
          <inkml:trace contextRef="#ctx0" brushRef="#br0" timeOffset="27890.625">6483 6153 28,'0'0'28,"0"0"1,0 0-8,-17-30-6,17 30-3,0 0-4,-21-2-1,0-1-2,21 3-1,-42 13 0,17-1-2,-13 1-1,0 7 0,-11-3 0,-3 9 0,-9-4 0,-2 6 1,-7-6-1,1 6 0,-7-3-1,1-2 1,-1-3 0,0 0-1,0-5 1,5-5 0,1-2-1,3-3 0,6-3 0,7-2 0,7-2-1,7-3 0,13 5-1,0-10-4,27 10-6,-28 5-13,28-5-7,0 0-2,0 0 2</inkml:trace>
        </inkml:traceGroup>
      </inkml:traceGroup>
    </inkml:traceGroup>
    <inkml:traceGroup>
      <inkml:annotationXML>
        <emma:emma xmlns:emma="http://www.w3.org/2003/04/emma" version="1.0">
          <emma:interpretation id="{8990812E-C782-4A4D-9083-54C7464C0CC5}" emma:medium="tactile" emma:mode="ink">
            <msink:context xmlns:msink="http://schemas.microsoft.com/ink/2010/main" type="paragraph" rotatedBoundingBox="1819,14897 14571,15139 14509,18401 1757,1815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3752D02-13FC-420C-AB6A-5B739741EF5A}" emma:medium="tactile" emma:mode="ink">
              <msink:context xmlns:msink="http://schemas.microsoft.com/ink/2010/main" type="line" rotatedBoundingBox="1819,14897 14571,15139 14540,16742 1789,16500"/>
            </emma:interpretation>
          </emma:emma>
        </inkml:annotationXML>
        <inkml:traceGroup>
          <inkml:annotationXML>
            <emma:emma xmlns:emma="http://www.w3.org/2003/04/emma" version="1.0">
              <emma:interpretation id="{8D632F38-E8EC-4D8D-A4F2-D5AFA507001D}" emma:medium="tactile" emma:mode="ink">
                <msink:context xmlns:msink="http://schemas.microsoft.com/ink/2010/main" type="inkWord" rotatedBoundingBox="1818,14975 4606,15028 4582,16297 1794,16244"/>
              </emma:interpretation>
              <emma:one-of disjunction-type="recognition" id="oneOf2">
                <emma:interpretation id="interp10" emma:lang="en-US" emma:confidence="1">
                  <emma:literal>After</emma:literal>
                </emma:interpretation>
                <emma:interpretation id="interp11" emma:lang="en-US" emma:confidence="0">
                  <emma:literal>after</emma:literal>
                </emma:interpretation>
                <emma:interpretation id="interp12" emma:lang="en-US" emma:confidence="0">
                  <emma:literal>affer</emma:literal>
                </emma:interpretation>
                <emma:interpretation id="interp13" emma:lang="en-US" emma:confidence="0">
                  <emma:literal>Affer</emma:literal>
                </emma:interpretation>
                <emma:interpretation id="interp14" emma:lang="en-US" emma:confidence="0">
                  <emma:literal>Aft-er</emma:literal>
                </emma:interpretation>
              </emma:one-of>
            </emma:emma>
          </inkml:annotationXML>
          <inkml:trace contextRef="#ctx0" brushRef="#br0" timeOffset="29640.625">-824 9198 31,'-12'-25'28,"12"25"1,2 38-10,-2-11-7,14 31-4,-9 2-2,9 26-1,-7-3 1,5 17-2,-8-7-1,5-2-2,-7-16 0,2-15-2,-2-12 1,-2-48-3,9 23 1,-9-23 0,14-61-1,-14 6 2,11-18-1,-11-12 1,8-13-1,-10-3 2,2 6 1,2-3-1,0 13 2,3 7-1,1 17 1,5 21 0,1 18 0,13 32 0,-4 12 0,11 28 0,-3 13 0,11 23 0,0 2 0,9 12 0,-5-2-1,2-10 0,-2-8-2,-6-14-1,2-1-8,-21-27-20,-19-38-1,17 32-3,-36-39 2</inkml:trace>
          <inkml:trace contextRef="#ctx0" brushRef="#br0" timeOffset="29812.5">-670 9515 39,'38'17'27,"-38"-17"2,46 28-6,-27-10-25,14-8-17,14 5-9,-14-18-1,16 13 1</inkml:trace>
          <inkml:trace contextRef="#ctx0" brushRef="#br0" timeOffset="30125">402 9829 27,'-42'-13'31,"19"-7"0,-13-23 1,-4-14-18,9 1-5,-15-29-2,4 5-2,-5-21-1,7 6-1,2-11 0,11 13-1,6 0 1,11 18-2,12 15-1,12 9-4,18 31-1,-5 0-3,24 35-7,-15-5-9,6 23-10,4 15 2,-10 4 0</inkml:trace>
          <inkml:trace contextRef="#ctx0" brushRef="#br0" timeOffset="30312.5">47 9575 36,'-36'5'30,"36"-5"1,0 0-1,-10-38-20,31 23-5,6-2-8,5-21-9,14 0-15,11 6-4,-7-16 1,9 10 0</inkml:trace>
          <inkml:trace contextRef="#ctx0" brushRef="#br0" timeOffset="30500">600 8879 22,'21'15'28,"-17"15"0,15 28 2,6 20-18,-10 0-3,19 22-2,-11-4-3,11 4-2,-7-7-6,-8-15-12,-11-15-13,5-5-3,-19-33 2</inkml:trace>
          <inkml:trace contextRef="#ctx0" brushRef="#br0" timeOffset="31203.125">630 9550 30,'35'5'27,"-3"-20"1,25 10-2,-5-13-18,9-7-7,6-10-2,1 5-2,-9-8 0,2 5 0,-13-4 0,-8 4 0,-15 0 0,-12 11 0,-13 22 0,-11-35 1,-10 27 1,-6 8 2,-5 10 1,-3 5 1,7 13 2,-3 0 1,12 19 1,-4-9 0,23 22 1,-4-14-2,25 11 0,-5-14-1,24 5-1,2-18-1,13-5-3,6-10-2,-2-22-4,8 4-4,-14-27-4,12 10 0,-25-20-4,4 12 0,-21-17 3,0 17 3,-14-7 6,-7 10 8,-2 25 5,-13-33 3,13 33 4,-19-7 2,19 7 0,-16 22-2,22 13-2,-10-12-3,18 22-2,-5-10-2,14 16 0,-2-9-2,8 6 0,-1-8-1,3 0-1,-3-9-1,-3-9-1,-6-7-2,-19-15 0,19 3 0,-19-3 0,-15-30-1,-6 2 2,0 0 0,-4-7 2,0-5 0,3 0 2,4-8 1,13 3 0,3-10 0,17 2-2,8-2-1,7-11-14,14 6-16,10 10-2,-7-8 0,12 10-1</inkml:trace>
        </inkml:traceGroup>
        <inkml:traceGroup>
          <inkml:annotationXML>
            <emma:emma xmlns:emma="http://www.w3.org/2003/04/emma" version="1.0">
              <emma:interpretation id="{5970BF45-C501-4D7E-8A57-EC1D997EC7FF}" emma:medium="tactile" emma:mode="ink">
                <msink:context xmlns:msink="http://schemas.microsoft.com/ink/2010/main" type="inkWord" rotatedBoundingBox="7042,16109 10072,15000 10452,16036 7421,17145"/>
              </emma:interpretation>
              <emma:one-of disjunction-type="recognition" id="oneOf3">
                <emma:interpretation id="interp15" emma:lang="en-US" emma:confidence="0">
                  <emma:literal>a...</emma:literal>
                </emma:interpretation>
                <emma:interpretation id="interp16" emma:lang="en-US" emma:confidence="0">
                  <emma:literal>-Ai.</emma:literal>
                </emma:interpretation>
                <emma:interpretation id="interp17" emma:lang="en-US" emma:confidence="0">
                  <emma:literal>tat..</emma:literal>
                </emma:interpretation>
                <emma:interpretation id="interp18" emma:lang="en-US" emma:confidence="0">
                  <emma:literal>-a-is</emma:literal>
                </emma:interpretation>
                <emma:interpretation id="interp19" emma:lang="en-US" emma:confidence="0">
                  <emma:literal>-airs</emma:literal>
                </emma:interpretation>
              </emma:one-of>
            </emma:emma>
          </inkml:annotationXML>
          <inkml:trace contextRef="#ctx0" brushRef="#br0" timeOffset="40515.6248">4560 10326 15,'0'0'20,"28"-22"-10,-9 7-2,6 0-1,4 2 1,1-2-2,8 5-1,-5-8 1,7 8-1,-4-2 0,2 2-1,-7-3 1,1 8-2,-5-5-1,-4 5-1,-1 2 0,-22 3-1,31-2 1,-31 2-1,21 2 0,-21-2 0,0 0-2,0 0 0,0 0-1,0 0-1,11 26-4,-11-26-5,-24 5-8,24-5-3,-25 7 0</inkml:trace>
          <inkml:trace contextRef="#ctx0" brushRef="#br0" timeOffset="43312.5">5528 9711 14,'0'0'26,"0"0"1,0 0 1,-6 32-13,18 9-3,-10 1-3,15 26-1,-11-8 0,13 18-3,-8-7 0,6 4-2,-9-12-1,5-5-1,-7-18-1,-2-15-1,-4-25 0,0 0-2,0 0 0,-2-35 0,2 0 0,-8-23 0,4-2 0,-7-11 1,3-2 1,-1-2 2,3 0 0,4 7 1,0 2 0,8 19 1,2 6 0,13 21-1,0 10 1,13 23 0,2 12-1,8 20 1,2 16 0,9 16-1,-5 4 0,3 7-1,-9-3 0,-2-2-2,-6-8 0,-11-17-4,-4-2-7,-19-31-17,-2-25-4,0 0 0,-40-31 0</inkml:trace>
          <inkml:trace contextRef="#ctx0" brushRef="#br0" timeOffset="43500">5644 9990 57,'19'22'34,"12"1"-2,3-21 1,8-22-28,12 3-3,7-13-5,0-13-11,7-10-18,-1 8-1,-6-15 1,-4 9 0</inkml:trace>
          <inkml:trace contextRef="#ctx0" brushRef="#br0" timeOffset="43687.5">6306 9650 59,'0'0'31,"32"18"-2,-32-18-1,44-28-33,-21 3-12,8 3-13,12 7-1,-16-11 1,7 21 0</inkml:trace>
          <inkml:trace contextRef="#ctx0" brushRef="#br0" timeOffset="43843.75">6371 10083 54,'-6'35'31,"16"2"-1,-10-37 0,0 0-28,36 3-5,4-13-14,2-8-12,-6-19-2,12 9 1,-10-17 0</inkml:trace>
          <inkml:trace contextRef="#ctx0" brushRef="#br0" timeOffset="44734.375">6992 9992 56,'0'0'32,"0"0"-2,0 0-8,-19 0-17,19 0 0,0 0-1,10 25-1,-10-25-1,15 28 1,-15-28-1,15 28-1,-15-28 0,0 0-2,0 0 0,0 0-1,23 0-1,-27-26-1,4 26-2,-5-45 0,5 45-2,-12-43-1,12 43-2,-21-20-3,21 20-10,0 0-3,-36-2 1</inkml:trace>
          <inkml:trace contextRef="#ctx0" brushRef="#br0" timeOffset="45312.5">7084 8975 41,'0'0'30,"28"-18"1,-28 18-1,16-48-18,-16 48-8,34-32-1,-4 17-1,1-3 0,7 8 0,-2 0-2,2 7 0,-1 6 0,-5 4 0,-3 8-1,-8 6 0,-10 9 1,-7 2 0,-6 6-1,-13 7 1,-4 3 0,-6 0 0,-8 2 0,-1 0 1,-2-7-1,5-8 0,3-2 1,9-13 0,19-20 0,0 0 1,0 0-1,21 7 1,7-19 0,12 4 0,4-2 1,8 8-2,1 4 1,4 13 0,-7 5-1,-1 16 1,-14 1 0,-5 16 0,-22 0 0,-10 12 1,-21-2-2,-15 5 1,-19-3 0,-8 0-1,-11-9 0,3-9-1,1-11 0,3-26-5,31 5-20,4-33-10,22-25-1,18-17-1</inkml:trace>
        </inkml:traceGroup>
        <inkml:traceGroup>
          <inkml:annotationXML>
            <emma:emma xmlns:emma="http://www.w3.org/2003/04/emma" version="1.0">
              <emma:interpretation id="{1C184819-32F0-4C7F-AD1E-7C5D7A6F7406}" emma:medium="tactile" emma:mode="ink">
                <msink:context xmlns:msink="http://schemas.microsoft.com/ink/2010/main" type="inkWord" rotatedBoundingBox="11875,15100 14571,15151 14544,16542 11848,16491"/>
              </emma:interpretation>
              <emma:one-of disjunction-type="recognition" id="oneOf4">
                <emma:interpretation id="interp20" emma:lang="en-US" emma:confidence="0">
                  <emma:literal>air</emma:literal>
                </emma:interpretation>
                <emma:interpretation id="interp21" emma:lang="en-US" emma:confidence="0">
                  <emma:literal>an</emma:literal>
                </emma:interpretation>
                <emma:interpretation id="interp22" emma:lang="en-US" emma:confidence="0">
                  <emma:literal>ai2</emma:literal>
                </emma:interpretation>
                <emma:interpretation id="interp23" emma:lang="en-US" emma:confidence="0">
                  <emma:literal>Ai2</emma:literal>
                </emma:interpretation>
                <emma:interpretation id="interp24" emma:lang="en-US" emma:confidence="0">
                  <emma:literal>Air</emma:literal>
                </emma:interpretation>
              </emma:one-of>
            </emma:emma>
          </inkml:annotationXML>
          <inkml:trace contextRef="#ctx0" brushRef="#br0" timeOffset="38312.5">9215 9608 53,'0'0'32,"0"0"-1,0 0-7,2 25-15,21 15-1,-15 0-3,16 26-1,-14-4 0,5 14-2,-7-3 0,1-1-2,-1-4 0,-6-12-1,2-14 0,-4-14 0,0-28-2,0 0 1,19 7-2,-17-37 1,11-7-1,-11-26 1,9-5-1,-7-20 2,4 3 0,-4-11 2,3 8 0,5 5 1,-3 13 2,10 22-1,-5 23 1,16 28 0,-1 19 0,11 26 1,-4 17-1,8 23-1,-4 0 2,6 8-3,-8-8 0,2-8-2,-6-10-2,-9-27-9,7-18-20,-11-12-1,-21-13-2,6-30 2</inkml:trace>
          <inkml:trace contextRef="#ctx0" brushRef="#br0" timeOffset="38484.375">9408 9764 65,'13'25'33,"6"-13"0,15-4-3,-1-1-28,16-12-9,-1-17-17,9-9-7,10 4-3,0-18 1</inkml:trace>
          <inkml:trace contextRef="#ctx0" brushRef="#br0" timeOffset="38843.75">10128 9766 57,'-17'40'30,"27"8"-5,-10-48-6,23 5-45,20-3-6,3-22 2,17 3 0</inkml:trace>
          <inkml:trace contextRef="#ctx0" brushRef="#br0" timeOffset="38687.5">10159 9457 51,'-19'25'30,"21"3"1,-2-28-2,19-10-26,2-5-7,21 2-13,5 1-13,-7-21 0,6 13 0,-15-18 1</inkml:trace>
          <inkml:trace contextRef="#ctx0" brushRef="#br0" timeOffset="38984.375">10782 9836 20,'8'58'11,"-10"-18"-10,0-15-3,15-2-22</inkml:trace>
          <inkml:trace contextRef="#ctx0" brushRef="#br0" timeOffset="39421.875">11021 8952 46,'0'0'29,"32"-5"0,-13-10-1,4 0-23,13 10-5,10 0-1,0 5 0,3 10 0,-1 5-1,-8 8 0,-10 9-1,-7 8 0,-15 3 1,-10 12-1,-13 1 1,-10 4 0,-11 5 2,-4-2 1,5 2 3,-10-9 0,16 6 2,-5-19 1,24 10 1,-3-25-1,26 12 0,-13-40-1,48 40 0,-4-32-2,19 2-1,3-10-1,14-3-1,6-2-2,-6-13-6,16 8-21,-16-7-6,-17-13 0,-8-3 0</inkml:trace>
        </inkml:traceGroup>
      </inkml:traceGroup>
      <inkml:traceGroup>
        <inkml:annotationXML>
          <emma:emma xmlns:emma="http://www.w3.org/2003/04/emma" version="1.0">
            <emma:interpretation id="{A17465F2-1F77-4D62-8C5B-CAFF6572964A}" emma:medium="tactile" emma:mode="ink">
              <msink:context xmlns:msink="http://schemas.microsoft.com/ink/2010/main" type="line" rotatedBoundingBox="4272,15242 14416,15640 14304,18489 4161,18092"/>
            </emma:interpretation>
          </emma:emma>
        </inkml:annotationXML>
        <inkml:traceGroup>
          <inkml:annotationXML>
            <emma:emma xmlns:emma="http://www.w3.org/2003/04/emma" version="1.0">
              <emma:interpretation id="{8ECDAFCD-E9C3-44E1-B260-9228B283BCF7}" emma:medium="tactile" emma:mode="ink">
                <msink:context xmlns:msink="http://schemas.microsoft.com/ink/2010/main" type="inkWord" rotatedBoundingBox="4272,15242 14416,15640 14304,18489 4161,18092"/>
              </emma:interpretation>
              <emma:one-of disjunction-type="recognition" id="oneOf5">
                <emma:interpretation id="interp25" emma:lang="en-US" emma:confidence="0">
                  <emma:literal>tri</emma:literal>
                </emma:interpretation>
                <emma:interpretation id="interp26" emma:lang="en-US" emma:confidence="0">
                  <emma:literal>tires</emma:literal>
                </emma:interpretation>
                <emma:interpretation id="interp27" emma:lang="en-US" emma:confidence="0">
                  <emma:literal>tins</emma:literal>
                </emma:interpretation>
                <emma:interpretation id="interp28" emma:lang="en-US" emma:confidence="0">
                  <emma:literal>thro</emma:literal>
                </emma:interpretation>
                <emma:interpretation id="interp29" emma:lang="en-US" emma:confidence="0">
                  <emma:literal>tr.</emma:literal>
                </emma:interpretation>
              </emma:one-of>
            </emma:emma>
          </inkml:annotationXML>
          <inkml:trace contextRef="#ctx0" brushRef="#br0" timeOffset="36468.75">1523 11658 14,'0'0'19,"0"0"-4,24-23-2,-24 23-2,18-10 0,-18 10-1,24-10-1,-24 10-1,29-2-1,-29 2-1,34 7-1,-34-7 0,44 15 0,-25-7-1,10 7-1,-8-5 0,9 2-1,-3-9 0,5 5 0,-1-8 0,7 2 0,-4-4 0,4 2-1,-5-6 0,5 6 0,-4 3 0,-1 0-1,-7-1 1,-1 8-1,2-2 0,-4 2 1,0-5-1,1 5 1,-1-5-1,0 2 0,4-2 1,1 0-1,-1 0 0,4 0 2,1-2-2,2 2 0,3-3 1,6 1-1,1-1 1,2 1-1,2-3 0,5 0 0,-1 0 0,3 0 1,-2 0-1,-3 0 0,1 2 0,-5 4 0,0-4 0,-6 6 0,-2-1 0,-4 1 1,-3 2-1,-3 0 0,-5 0 0,-2-3 1,-21-7-1,38 18 0,-38-18 0,27 12 0,-27-12 0,21 13 0,-21-13 0,21 10 0,-21-10-1,0 0 1,25 10 0,-25-10 0,0 0 0,21 0 0,-21 0 0,0 0 0,0 0 0,0 0 0,19-2 0,-19 2 0,0 0-1,0 0 1,0 0 0,0 0 0,0 0 0,0 0 0,-6-28 0,6 28 0,-4-23 1,4 23-2,-7-27 2,7 27-2,-8-33 2,4 10-2,4 23 2,-9-45-1,5 20 0,2-3 1,-2 1-2,2-3 2,0 0-1,2-1 1,0 1-2,-2-2 2,4-1-1,-2 3 0,2-3 0,0 0 0,2 1 0,0-1 0,-2 0 0,3-2 0,1-2 0,0-4 0,1-1 1,-1-4-1,2-1 0,-1-4 0,1 1 0,2-3 0,1 1 0,0-4 0,-1-1 0,5 1 0,-1 1 0,5-5 0,0 0 0,2 2 0,2-3 1,1 4-1,1-1 0,-2 0 0,-2-2 0,-2 5 0,2 2 0,-4 0 0,-2 3 0,1 5 0,-5-1 0,6 6 1,-5 2-1,5-2-1,0 5 1,2-5 0,6 5 0,-2-6 0,7 4 0,-1-1 0,3 0 0,1 1 0,-1 2 0,2-1 0,-3 1 0,1 5-1,-1 0 1,-1 5 0,-1 2 0,-2 3-1,1 5 0,-3 0 1,-2 7 0,-2-2-1,-2 10 1,0 0-1,6 5 1,-6 5 0,6 3 0,3 2-1,-1 8 1,3 7 0,-1 2 0,0 4 0,-5 4-1,3 3 1,-4-1 0,-2 6 0,-2-3 0,0 3 0,0-3 0,0 5 0,-2-2 1,2 0-1,0 0 1,-3 2 0,3 3 0,2 2 0,2-5 1,5 5-1,-3-4 0,4-1 0,-1-2 1,1 2-2,-4-10 1,1 3 0,-9-5-1,-3-1 0,-1 1 0,-5 2 1,-1 0-1,-3 0 0,2 3 0,-6-3 0,4-2 0,-2 2 0,1-5 0,-6 1 0,3-1 0,-4-5 0,2-2 0,0-1 0,-2 1 0,2-1 0,0-1 0,2-1 0,0-3 0,2 1 0,-2 0-1,2-1 1,0 1 0,0-1 0,2 1 0,0 0 0,1-1 0,-3 1 0,2-1 0,0 4 0,0-4 0,1 1 0,-5-23 0,4 40 0,-4-40 0,10 40 0,-10-40-1,15 38 1,-15-38 0,15 40 0,-15-40 1,19 38-1,-19-38 0,16 37-1,-16-37 1,15 36-1,-15-36 1,15 30-1,-15-30 1,13 30-2,-13-30 2,10 23 0,-10-23-1,0 0 1,21 30 0,-21-30 0,0 0-1,15 25 1,-15-25 0,0 0 0,15 27-1,-15-27 1,0 0 0,8 26-1,-8-26 1,0 0 0,0 0-1,10 22 1,-10-22 0,0 0 0,0 0 0,0 0 0,0 0 0,0 0 0,19 5 0,-19-5 0,0 0 0,26-7 0,-26 7 0,25-8 0,-25 8 0,29-7 0,-29 7 0,34-3 0,-34 3 0,38 3 0,-15-1 0,2 3 0,3 0 0,3 0 0,5 0 0,2 0 0,0-2 1,4-1-1,0 1 0,0-1 1,2 1-1,0-1 0,-4 1 0,0-1 0,2 3 0,-2 3 1,2 2-1,0-3 0,4 4 1,1-1-1,-3 0 0,0 2 1,2-2-1,-2 3 0,1-3 0,-3 2 1,-7 1-1,1 0 0,0-1 0,0-2 0,-3 3 0,1-3 0,-2-3 0,-1 1 0,1-1 0,-3-4 0,1 2 0,-1-5 0,-2 0 0,3 0 0,-1-3 0,1-2 0,3 0 0,1 0 0,0-2 1,-3 2-1,3-3 0,-3 3-1,1-2 1,0 2 0,-5-3 0,2 6 0,-1-6 0,-1 6 0,-2-3 0,-2 2 0,0 1 0,-1 2 0,-1-3 0,-3 3 0,1 3 0,0-1 0,0-2 0,0 0 0,2 3 0,0-3 0,2 2 0,-2 1 0,-2-3 0,2 2 0,0-2 0,-2 3 0,2-3 0,0 2 0,-2 1 0,0-3 0,0 0-1,-19 0 1,25 0 0,-25 0 0,0 0 1,19 0-1,-19 0 0,0 0 0,0 0 0,0 0 0,0 0 0,-2-26 0,2 26 1,-4-22-1,4 22 0,-4-25 0,4 25 0,-4-28-1,4 28 1,-5-33 0,5 33 0,3-35 0,-3 35 0,-3-42 0,6 19 0,-1-2 0,0 0 0,-2-8 1,4 0-2,-2-2 2,2 3-2,-4-6 2,2 0-1,0-2 1,-2 0-2,3 2 1,-6 0 0,1-2 0,0 0-1,2 0 1,0 0 0,0-3-1,2 3 1,0-3 0,3-2 0,3-3 1,3 0-1,-1 3 0,5 0 0,2 0 0,-1-1 0,6 4 0,-4 1 0,1 1 0,2 3 0,0-4-1,0 4 1,1 2 0,1 2 0,0 3-1,-2 7 1,2 1 0,-4 6 0,0 4 0,-19 12-1,31-10 1,-31 10 0,30 0 0,-11 5 0,4 2 0,2 3 0,0 0-1,7 3 1,2 0 0,1 4 0,5-2 1,-2 5-1,2-2 0,4 2 0,3 0 0,1 0 0,2 3 0,1-1 0,-1 1 0,-3 2 0,-5 3 0,0-1 0,-4 4 0,-5 1 0,-3 9 0,-3-1 0,-2 2 0,-4 1 1,0 2-1,-2 1 0,0-4 0,-4-2 1,2-4-1,-5-6 0,3 0 0,-2-5 1,1-2-1,-1-1 0,-13-22 0,23 40 0,-23-40 0,19 38 0,-19-38 0,15 38 0,-15-38 0,8 43 0,-8-43 0,0 42 0,0-19 0,0 2 0,-4 0-1,4 0 2,0 3-2,0 0 1,4-3-1,-2 2 1,0 1-1,5-3 1,-3 0 0,2-2 0,-6-23 0,11 40 0,-11-40 0,10 35 0,-10-35 0,7 25 0,-7-25 0,0 0 0,6 23 0,-6-23 0,0 0 0,0 0 0,0 0 0,0 0 0,0 0 0,0 0 0,0 0 0,0 0 0,0 0 0,0 0 1,21 10-1,-21-10 0,0 0 0,0 0 0,23-15 0,-23 15 0,25-10 0,-25 10 0,36-10 0,-11 5 0,7 2 0,6 1 0,6 2 1,4 0-1,9 2 0,4 1 0,6 2 0,7 0 0,0-3 0,-1 3 0,3-2 0,4-1 0,-2 1 0,2-1 0,-3 1 0,1-1-1,-4 1 1,-1-1 0,1 1 0,0-3 0,-3 0 0,-4 0-1,1 0 1,-5 2-1,-4-4-1,-2 7-1,-18-10-4,4 18-9,-43-13-14,18-3-4,-18 3-1,-37-23 1</inkml:trace>
          <inkml:trace contextRef="#ctx0" brushRef="#br0" timeOffset="37593.75">10319 10583 40,'23'22'28,"-23"-22"2,49 8-1,-10-1-25,6-2-1,11 8 0,5-6 0,11 13 0,2-7-1,1 15 0,-5-3-1,-3 7 1,-14 4-2,-7 6 1,-21 9-1,-14-1 0,-18 5 0,-16 0 0,-13 1-1,-12-1 1,-2-10-1,-7-5 0,8-5-4,-3-24-10,12-14-14,40 3-3,-30-53 2,49-5-1</inkml:trace>
          <inkml:trace contextRef="#ctx0" brushRef="#br0" timeOffset="37203.1248">9476 11216 17,'0'0'10,"-5"-23"2,5 23 0,0 0 1,7-33 0,-7 33-1,0 0-1,38-12 0,-38 12-1,44 2 0,-19-7-1,19 18-1,-4-18-1,21 17 0,-4-17-2,19 13 0,-5-13-2,11 7 0,2-7-2,9 3 1,-1-3-2,-1-3 0,-5 3-1,-6-5-2,-2 13-3,-26-23-8,5 17-17,-23 6-3,-34-3 0,0 0 0</inkml:trace>
          <inkml:trace contextRef="#ctx0" brushRef="#br0" timeOffset="41406.25">4146 11311 36,'-31'-10'28,"31"10"1,-38-10-8,6-13-10,32 23-2,-46-35-1,23 23-1,-17-16-1,8 10-1,-18-7-2,3 10 0,-14-5-1,-2 5 0,-8 3-1,-7 4-1,-6 3 0,-4 2 0,-3 1 0,3 2 0,4-3 0,4-2-1,10-2 1,14-3-2,14-3 1,6-7-2,36 20-2,-23-38-3,23 38-10,25-17-14,-25 17-2,40-20 2,-21 10 1</inkml:trace>
          <inkml:trace contextRef="#ctx0" brushRef="#br0" timeOffset="41937.5">2661 10595 27,'0'0'26,"19"-7"0,-19 7 0,-19 2-21,19-2-1,-10 38-2,6-8-1,-7 13 0,5 4 0,-9 14-1,4 1 1,-5 4 0,1 4 0,0-5 0,3 1 1,1-13-1,7-3 1,4-18 0,8 1-1,-8-33 1,38 33 0,-13-28-1,9 5 0,0-5 1,6 5-1,0 0 0,2 5-1,-2 3 1,2 2-1,-4 0 0,-1 0-1,1 3 0,-6-8-3,-1 12-5,-31-27-11,28 20-9,-28-20-1,0 0 1</inkml:trace>
        </inkml:traceGroup>
      </inkml:traceGroup>
    </inkml:traceGroup>
  </inkml:traceGroup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2-01T17:51:39.18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19AA35D0-ECFD-41A0-9DAE-2E8DD03D74CB}" emma:medium="tactile" emma:mode="ink">
          <msink:context xmlns:msink="http://schemas.microsoft.com/ink/2010/main" type="inkDrawing" rotatedBoundingBox="2971,7368 14171,5480 14677,8484 3478,10372" semanticType="callout" shapeName="Other">
            <msink:sourceLink direction="with" ref="{220E5E60-391D-447E-904B-6E42334A721B}"/>
            <msink:sourceLink direction="with" ref="{0374BF0D-EDB4-45B6-97DE-A22FEB314A98}"/>
          </msink:context>
        </emma:interpretation>
      </emma:emma>
    </inkml:annotationXML>
    <inkml:trace contextRef="#ctx0" brushRef="#br0">0 2140 7,'0'0'25,"0"0"0,0 0-5,0 0-5,21 2-2,-21-2-3,19-15-1,-19 15-1,31-15-1,-31 15 0,40-10-2,-21 2 0,8 13-1,-6-7-1,9 10 0,-11-8 1,12 7-2,-5-4 1,5 4-1,1-4 0,6 4 0,2-4 0,4 2-1,2-5 1,2 2-1,5-4 0,2-1 0,-1-4 0,1 2 0,-5 0-1,-1 0 1,-5-3-1,-2 3 0,-8 0 0,-5 2 1,-4 1-1,1 2 0,-5 0 0,0 0 0,0 2 0,0 1 0,2-1 0,2 1 0,0 2 0,5-2 0,-1 2 0,7-3 0,4 1 1,2-1-1,0-2 0,0 0 1,2 3-1,1-1 0,-1 1 1,-6-1-1,-1 1 0,-1-1 0,-2 1 0,-3-1 0,1 1 0,-3-1 0,1 1 0,-3-1 0,-2-2 1,1 8-1,3-11 0,-4 3 0,1-2 0,-1-1 0,0 1 0,0 2 0,0-3 0,3-7 1,-7 10-1,2-2 0,0-1 0,0 3 0,0 0 0,-4-2 0,-19 2 0,30 0 0,-30 0 0,23 2 0,-23-2 0,0 0 0,0 0 0,19 3 0,-19-3 0,0 0 0,0 0 0,0 0 0,0 0 0,0 0 0,0 0 0,0 0 0,0 0 0,0 0 0,0 0 1,0 0-1,0 0 0,0 0 0,0 0 0,0 0 0,0 0 0,0 0 0,0 0 0,4 27 1,-4-27-1,4 25 1,-4-25-1,7 36 1,-7-36 1,6 40-1,-6-40 0,4 32 0,-4-32 0,2 38-1,-2-38 2,4 40-2,-4-17 0,0-23 1,7 45-1,-5-22 0,2 2 0,2-2 1,-4-1-1,5 3 1,1-2-1,1 4 0,-1-4 1,2 2-1,-1 0 0,4 6 1,-1-4-1,1 6 0,-1-3 1,3 3-1,0-1 1,0 3-1,1 1 0,-1-1 1,0 2 0,-3-4-1,1 2 0,0 0 1,-1-2-1,1 0 0,0-6 1,-1 4-1,3-6 0,0 2 0,-1-2 1,7 1-1,-2-4 1,0 3-1,2 0 0,0-2 1,2 2 0,-2-5-1,3 3 0,-3-6 1,0 4-1,4-6 0,-2 0 0,2-3 0,0 3 1,3-2-1,-1-3 0,5 3 0,-3-3 0,5 0 1,-1-3-1,3-2 0,2 0 0,6 0 0,0-2 0,3-1 0,1 1 1,0-1-1,3 1 0,-1-3 0,-1 2 0,-5 1 0,-2-3 0,0 0 0,-4-3 0,-2 1 1,-5-3-1,1-3 0,-1 1 0,-3-3 0,-1-3 1,2 3-1,1-5 0,-5 0 0,2 0 1,1-3-1,-5 1 0,0-1 0,0 3 0,-2-3 0,-2 1 0,-19 17 0,34-33 0,-34 33 0,27-30 0,-27 30 1,25-33-1,-25 33-1,19-32 2,-19 32-1,13-38 0,-13 38 0,15-43 0,-15 43 0,10-42 0,-6 16 0,1 1 0,-3 0 0,2 0 0,-2 0 0,-2 0 0,2 0 0,0 0 0,-2-1 0,0 26 0,2-45 0,-2 45 0,2-42-1,-2 19 1,0 23 0,3-43 0,-3 21 0,0-4 0,0 26 0,4-42 0,-2 19 0,-2 23 0,2-43 0,-2 43 0,4-40 0,-4 40 0,4-42 0,-2 19 0,-2 0 0,0 23 0,0-42-1,0 19 1,-2 0 0,2 1 0,0 22 0,-2-40 0,2 40 0,-2-38 0,2 38 0,0-30 0,0 30-1,0-28 1,0 28 0,2-28-1,-2 28 1,-2-25-1,2 25 1,0-25-1,0 25 0,-2-30 0,2 30 1,-4-23 0,4 23 0,0 0 0,-2-30 0,2 30 0,0 0 0,0 0 0,0 0 0,0 0 0,-2-22-1,2 22 1,0 0 0,0 0 0,0 0 0,0 0 0,0 0 0,0 0 0,0 0 0,0 0 0,0 0 0,0 0 0,8-23 0,-8 23 0,0 0 0,0 0 0,0 0 0,0 0 0,0 0 0,0 0 0,0 0 0,0 0 0,0 0 0,8-23 0,-8 23 0,0 0 0,0 0 0,0 0 0,0 0 0,0 0 0,0 0 0,0 0-1,0 0 1,0 0 0,19 11 0,-19-11 0,0 0 0,30 10 0,-30-10 0,31 10 0,-12-8 0,0 1 0,4 2 0,3-3 0,3-2 1,3 0-1,3 0 0,3 0 0,4-2 0,2 2 1,5-3-1,-3 1 0,2-3 0,1 2 0,-3 1 1,-2-3-1,0 2 0,-4 1 0,-4-1 0,0 1 0,-5 2 0,1 0 0,2-3 0,-3 1 1,-1-1-1,-1 0 0,1 1 0,-1-3 1,3 2-1,-3-2 0,-4 3 0,3 2 0,1-3 0,0 3 1,3-2-1,-5 2 0,5 0 0,-3 0 0,3 0 0,-1 0 0,1-3 0,-3 3 0,1 0 0,-1 0 0,3 0 0,-3 0 0,5 0 0,-5 0 0,5 0 0,-5 3 0,5-3 0,0 2 0,-5-2 1,-1 3-1,-3-1 0,0 1 0,-2 7 0,0-8 0,-2 9 0,0-9 0,0 8 0,3-7 0,-6 7 0,1-8 0,0 1 0,0-3 0,-19 0 0,32 2 0,-32-2 0,25 0 0,-25 0 0,21 0 0,-21 0 0,0 0 0,21-5 0,-21 5 0,0 0 0,0 0 0,0 0 0,0 0 0,0 0 0,0 0 0,19 5 0,-19-5 0,0 0 1,0 0-1,0 0 0,0 0 0,0 0 0,0 0 0,0 0 0,6-25 0,-6 25 0,0 0 0,5-35 0,-5 35 0,6-28 0,-6 28 0,4-30 0,-4 30 0,6-33 0,-6 33 0,7-40 0,-7 40 0,4-40 0,-4 17 0,0 23 0,2-42 0,0 19 0,-2-2 0,-2-3 0,2-2 0,0-2 0,0-4 0,0-4 0,0-3 0,2-4 0,0-4 0,0 1-1,0-3 1,1-2 0,1 2 0,-2-2 0,4 2 0,5 3 0,-5 2 0,7-2 0,-1 5 1,3-3-2,4 3 2,-2 0-2,4 0 2,-7-1-1,7-6-1,-4 1 3,0-1-3,0 4 3,-4 0-3,1 3 3,-1 0-3,0 4 2,-3 9-1,1 4 0,-1 1 0,-2 1 0,3 1 0,-11 25 0,25-42 0,-25 42 0,30-41 0,-30 41 0,38-37 0,-15 17-1,6 2 1,3 0 0,1 3 0,3 3 0,2 2 0,4 2 0,2 1 0,2 7 0,3 0 0,1 5 0,-1 5 0,1-3 0,-1 8 0,-3 0 0,-6 5 0,-4 3 0,-5 0 0,-2 2 0,-5 0 0,-1 5 0,-2 0 0,0 3 1,2 2-1,2 3 0,3-1 0,-1 9 0,4 1 0,5-1-1,-2 1 1,2 1-1,-1-3 1,-5 1-1,1-1 1,-1-10 0,-5 3 0,-4 2 0,-2-2 0,0-1 0,-4 3 0,1 1 1,-1-1-1,0 3 0,0-1 0,-1-2 0,-1 3 1,4 0-1,-5 0 0,3-1 0,0 3 0,2-2 0,0 0 0,-1 0 1,1-6-1,0-2 0,0-2 0,-7-3 0,5-5 0,-4 1 1,-3-4-1,-8-22 0,17 38 0,-17-38 0,17 38 0,-17-38 0,19 32 0,-19-32 0,18 30 0,-18-30 0,19 28 0,-19-28 0,13 23 0,-13-23 0,0 0 0,19 27 0,-19-27 0,0 0 0,17 25 0,-17-25 0,0 0 0,23 20 0,-23-20 0,0 0 0,29 10 0,-29-10 0,30 3 0,-30-3 0,38-5 0,-15 0 0,4 0 0,1 0 0,3 0 1,3 0-1,-1-3 0,3 3 0,2 3 0,2-1 0,4-2 0,2 5 0,3-2 0,1-1 0,5 1 0,2 2 0,2 0 0,6 0 0,-2 0 0,4 0 1,9 0-1,2 0 0,2-3 0,2 3 0,0 0 0,2 0 0,0 0 0,-2 3 0,0-3 0,-2 0 0,-2 0 0,0 0 0,-3 0 0,1 0 0,-2-3 0,-1 3 0,-8 0 0,-4 0 0,-2 0 0,-8 0 0,-13 0-1,-7-2 0,-8 7-2,-23-5-1,0 0-8,0 0-21,-19-3-7,-6-7 0,25 10 0</inkml:trace>
  </inkml:traceGroup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2-01T17:51:40.25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3CC90846-FC68-49EE-93F8-1AAE2F7BB815}" emma:medium="tactile" emma:mode="ink">
          <msink:context xmlns:msink="http://schemas.microsoft.com/ink/2010/main" type="writingRegion" rotatedBoundingBox="12148,6523 14438,6152 14554,6865 12263,7236"/>
        </emma:interpretation>
      </emma:emma>
    </inkml:annotationXML>
    <inkml:traceGroup>
      <inkml:annotationXML>
        <emma:emma xmlns:emma="http://www.w3.org/2003/04/emma" version="1.0">
          <emma:interpretation id="{62006FF3-5D6B-4B73-A3E2-D98E37FC5988}" emma:medium="tactile" emma:mode="ink">
            <msink:context xmlns:msink="http://schemas.microsoft.com/ink/2010/main" type="paragraph" rotatedBoundingBox="12148,6523 14438,6152 14554,6865 12263,723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470D702-B875-4B08-B22E-BCAC23A22E43}" emma:medium="tactile" emma:mode="ink">
              <msink:context xmlns:msink="http://schemas.microsoft.com/ink/2010/main" type="line" rotatedBoundingBox="12148,6523 14438,6152 14554,6865 12263,7236"/>
            </emma:interpretation>
          </emma:emma>
        </inkml:annotationXML>
        <inkml:traceGroup>
          <inkml:annotationXML>
            <emma:emma xmlns:emma="http://www.w3.org/2003/04/emma" version="1.0">
              <emma:interpretation id="{220E5E60-391D-447E-904B-6E42334A721B}" emma:medium="tactile" emma:mode="ink">
                <msink:context xmlns:msink="http://schemas.microsoft.com/ink/2010/main" type="inkWord" rotatedBoundingBox="12148,6523 14438,6152 14554,6865 12263,7236">
                  <msink:destinationLink direction="with" ref="{19AA35D0-ECFD-41A0-9DAE-2E8DD03D74CB}"/>
                </msink:context>
              </emma:interpretation>
              <emma:one-of disjunction-type="recognition" id="oneOf0">
                <emma:interpretation id="interp0" emma:lang="en-US" emma:confidence="0">
                  <emma:literal>A=,2</emma:literal>
                </emma:interpretation>
                <emma:interpretation id="interp1" emma:lang="en-US" emma:confidence="0">
                  <emma:literal>A=. 2</emma:literal>
                </emma:interpretation>
                <emma:interpretation id="interp2" emma:lang="en-US" emma:confidence="0">
                  <emma:literal>A In</emma:literal>
                </emma:interpretation>
                <emma:interpretation id="interp3" emma:lang="en-US" emma:confidence="0">
                  <emma:literal>AI, 2</emma:literal>
                </emma:interpretation>
                <emma:interpretation id="interp4" emma:lang="en-US" emma:confidence="0">
                  <emma:literal>A -=.2</emma:literal>
                </emma:interpretation>
              </emma:one-of>
            </emma:emma>
          </inkml:annotationXML>
          <inkml:trace contextRef="#ctx0" brushRef="#br0">62 278 32,'-19'-45'31,"19"45"3,-10-35-7,-5 12-5,15 23-5,0 0-3,0 0-4,0 0-4,-2 50-1,0-19-2,8 16-1,-4-1 0,7 7-1,-3 2-1,2-5 0,3-2-1,-5-13 1,3-4-1,-9-31-1,8 27 0,-8-27-1,0 0-1,-10-37 1,3 14-1,-7-20 0,5 0 1,-8-17 0,9-6 2,-3 1 2,9-8 0,6 10 2,1-2 0,11 17 1,3 5 0,11 28 1,1 10-1,11 20-2,-4 15 1,6 18-2,-1 7 1,5 13-1,-6 0 0,0 0-1,-8-2-1,-9-8 0,-2-11-2,-19-24-3,15 7-20,-19-30-11,-25-5 1,4-17-1,-9-14 1</inkml:trace>
          <inkml:trace contextRef="#ctx0" brushRef="#br0" timeOffset="187.5">98 301 77,'-17'35'37,"17"-35"0,25 20 0,1-40-26,9 20-7,5-7-4,2-8-6,22 7-26,-14-2-4,-4-3 0,-10 1-2</inkml:trace>
          <inkml:trace contextRef="#ctx0" brushRef="#br0" timeOffset="546.875">811 336 77,'-8'28'34,"8"-28"-1,27 10-2,11-15-44,14-5-17,1-15-3,8 5 0,-6-8-2</inkml:trace>
          <inkml:trace contextRef="#ctx0" brushRef="#br0" timeOffset="375">807 44 81,'-34'23'36,"34"-23"-1,0 0-1,0 0-29,19 0-7,6-20-6,26 5-26,-5 4 0,-4-6-2,0 4 1</inkml:trace>
          <inkml:trace contextRef="#ctx0" brushRef="#br0" timeOffset="718.75">1463 376 77,'-6'28'35,"4"2"-2,2-30-1,4 40-30,-4-40-16,0 0-19,31 30 0,-31-30-3,26-2 3</inkml:trace>
          <inkml:trace contextRef="#ctx0" brushRef="#br0" timeOffset="1171.875">1738-102 59,'0'0'35,"-23"-8"-1,23 8 0,32-45-17,8 30-11,0-16-3,10 9-2,3-6 0,-1 8 0,-3 0 0,-9 10-1,-9 5 1,-5 10-1,-26-5 1,23 35-1,-23-5 1,-7 10-1,-9 3 0,-3 5 1,-9 10 1,-1 2-2,-3-4 2,5-3-3,0-8 3,10-2-1,4-10 1,11-6-2,2-27 1,19 18 0,2-18 0,8-5 0,7-5 0,2-10 0,8 7-2,-4-12-1,11 20-6,-28-20-24,11 7-4,-13-2 0,-4-3-2</inkml:trace>
        </inkml:traceGroup>
      </inkml:traceGroup>
    </inkml:traceGroup>
  </inkml:traceGroup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2-01T17:51:46.65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20549081-7CDC-44D6-9027-719130C83604}" emma:medium="tactile" emma:mode="ink">
          <msink:context xmlns:msink="http://schemas.microsoft.com/ink/2010/main" type="writingRegion" rotatedBoundingBox="8906,7189 10458,7189 10458,7945 8906,7945"/>
        </emma:interpretation>
      </emma:emma>
    </inkml:annotationXML>
    <inkml:traceGroup>
      <inkml:annotationXML>
        <emma:emma xmlns:emma="http://www.w3.org/2003/04/emma" version="1.0">
          <emma:interpretation id="{D60ACBDE-5679-460E-9399-8A9E58916C2C}" emma:medium="tactile" emma:mode="ink">
            <msink:context xmlns:msink="http://schemas.microsoft.com/ink/2010/main" type="paragraph" rotatedBoundingBox="8906,7189 10458,7189 10458,7945 8906,794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748FEFE-905C-42A5-AC5E-980CD36A551D}" emma:medium="tactile" emma:mode="ink">
              <msink:context xmlns:msink="http://schemas.microsoft.com/ink/2010/main" type="line" rotatedBoundingBox="8906,7189 10458,7189 10458,7945 8906,7945"/>
            </emma:interpretation>
          </emma:emma>
        </inkml:annotationXML>
        <inkml:traceGroup>
          <inkml:annotationXML>
            <emma:emma xmlns:emma="http://www.w3.org/2003/04/emma" version="1.0">
              <emma:interpretation id="{70BC0243-A35D-4471-B6F4-53D995D6A187}" emma:medium="tactile" emma:mode="ink">
                <msink:context xmlns:msink="http://schemas.microsoft.com/ink/2010/main" type="inkWord" rotatedBoundingBox="8906,7189 10458,7189 10458,7945 8906,7945"/>
              </emma:interpretation>
              <emma:one-of disjunction-type="recognition" id="oneOf0">
                <emma:interpretation id="interp0" emma:lang="en-US" emma:confidence="0">
                  <emma:literal>+</emma:literal>
                </emma:interpretation>
                <emma:interpretation id="interp1" emma:lang="en-US" emma:confidence="0">
                  <emma:literal>x</emma:literal>
                </emma:interpretation>
                <emma:interpretation id="interp2" emma:lang="en-US" emma:confidence="0">
                  <emma:literal>€</emma:literal>
                </emma:interpretation>
                <emma:interpretation id="interp3" emma:lang="en-US" emma:confidence="0">
                  <emma:literal>X</emma:literal>
                </emma:interpretation>
                <emma:interpretation id="interp4" emma:lang="en-US" emma:confidence="0">
                  <emma:literal>t</emma:literal>
                </emma:interpretation>
              </emma:one-of>
            </emma:emma>
          </inkml:annotationXML>
          <inkml:trace contextRef="#ctx0" brushRef="#br0">1190 25 39,'0'0'28,"30"-17"-3,-30 17-5,23-10-4,-4 17-4,-19-7-2,0 0-3,0 0-1,25-5 1,-25 5-2,0 0 0,0 0-1,0 0 1,0 0-1,0 0-1,0 0 0,0 0 1,-40 30-1,13-15 0,-11-5-1,-6 10 0,-13-5 0,-8 8 0,-7-5-1,-4-1 0,-6-4 0,-6 4-1,-4 1 1,-3-5-1,-2-1 0,11-4-1,4-1 1,8 1-1,15-1 0,9-9-3,20 14-2,-3-29-10,33 17-22,0 0-1,0 0 0,0 0 1</inkml:trace>
          <inkml:trace contextRef="#ctx0" brushRef="#br0" timeOffset="406.25">-17-90 54,'-4'37'34,"4"-37"-1,-23 45 1,16-4-24,-18-14-2,10 24-2,-14-11-2,10 13-1,-10-8 0,8 5-1,-5-2 0,7-1-1,3-4 0,5 0 1,7-8-1,4 0 0,8-5-1,13-2 1,9-10 0,10-3 0,8-3-3,0-12-4,26 10-25,-13-7-5,-8-3 0,-11 0-2</inkml:trace>
        </inkml:traceGroup>
      </inkml:traceGroup>
    </inkml:traceGroup>
  </inkml:traceGroup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2-01T17:51:31.87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2CB61761-18C2-40CD-B301-AA7003EA0829}" emma:medium="tactile" emma:mode="ink">
          <msink:context xmlns:msink="http://schemas.microsoft.com/ink/2010/main" type="writingRegion" rotatedBoundingBox="3469,5052 8924,8007 8049,9623 2594,6667"/>
        </emma:interpretation>
      </emma:emma>
    </inkml:annotationXML>
    <inkml:traceGroup>
      <inkml:annotationXML>
        <emma:emma xmlns:emma="http://www.w3.org/2003/04/emma" version="1.0">
          <emma:interpretation id="{1CC62F31-F7F8-4012-8AC9-FB3B85E0922B}" emma:medium="tactile" emma:mode="ink">
            <msink:context xmlns:msink="http://schemas.microsoft.com/ink/2010/main" type="paragraph" rotatedBoundingBox="3469,5052 8924,8007 8049,9623 2594,666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6465646-69C1-46B4-B426-A3464EF0DED3}" emma:medium="tactile" emma:mode="ink">
              <msink:context xmlns:msink="http://schemas.microsoft.com/ink/2010/main" type="line" rotatedBoundingBox="3469,5052 8924,8007 8049,9623 2594,6667"/>
            </emma:interpretation>
          </emma:emma>
        </inkml:annotationXML>
        <inkml:traceGroup>
          <inkml:annotationXML>
            <emma:emma xmlns:emma="http://www.w3.org/2003/04/emma" version="1.0">
              <emma:interpretation id="{0374BF0D-EDB4-45B6-97DE-A22FEB314A98}" emma:medium="tactile" emma:mode="ink">
                <msink:context xmlns:msink="http://schemas.microsoft.com/ink/2010/main" type="inkWord" rotatedBoundingBox="3469,5052 5896,6367 5021,7982 2594,6667">
                  <msink:destinationLink direction="with" ref="{19AA35D0-ECFD-41A0-9DAE-2E8DD03D74CB}"/>
                </msink:context>
              </emma:interpretation>
              <emma:one-of disjunction-type="recognition" id="oneOf0">
                <emma:interpretation id="interp0" emma:lang="en-US" emma:confidence="1">
                  <emma:literal>Before</emma:literal>
                </emma:interpretation>
                <emma:interpretation id="interp1" emma:lang="en-US" emma:confidence="0">
                  <emma:literal>Befool</emma:literal>
                </emma:interpretation>
                <emma:interpretation id="interp2" emma:lang="en-US" emma:confidence="0">
                  <emma:literal>Befor</emma:literal>
                </emma:interpretation>
                <emma:interpretation id="interp3" emma:lang="en-US" emma:confidence="0">
                  <emma:literal>Befos</emma:literal>
                </emma:interpretation>
                <emma:interpretation id="interp4" emma:lang="en-US" emma:confidence="0">
                  <emma:literal>Psefos</emma:literal>
                </emma:interpretation>
              </emma:one-of>
            </emma:emma>
          </inkml:annotationXML>
          <inkml:trace contextRef="#ctx0" brushRef="#br0">-166-4705 29,'0'0'33,"0"0"2,0 0-1,19 12-10,-19-12-12,0 0-1,8 30-5,7 3-1,-9-5-2,9 14 1,-7-1-1,5 11-1,-3-4 0,3 0-3,-5-8 3,1-5-3,-5-10 2,-4-25-3,0 0 2,0 0 0,-4-30-1,-7 0 2,-3-8-2,-5-7 2,2-5-2,-2-3 2,4 0-2,7 1 1,4-6 0,8 0 0,10 0 1,12 3-1,3 5 0,7 7 0,4 10 0,2 13 0,0 13 1,-4 7-2,-4 15 1,-7 7 0,-8 14 0,-9 1-1,-8 6 1,-10 2-1,-11 3 1,-6-3 0,-7 0-1,-1-7 1,-5-3 0,4-7 0,3-8 0,7-5 0,24-15 0,-21 5 0,21-5 0,19-23 0,4 8 0,5 0 0,8 3-1,1 2 1,8 2 1,-3 6-1,0 9 0,-2 6 0,-7 2 1,-1 7-1,-11 1 2,-6 2-2,-13 10 2,-9 3-3,-14 0 2,-6-1-2,-11 1 2,-8 0-3,-5-1 2,-1-4-1,-1-8 0,3-7 0,14-6-1,5-12-3,31 0-6,0 0-22,6-45-4,23 10 0,20-10 0</inkml:trace>
          <inkml:trace contextRef="#ctx0" brushRef="#br0" timeOffset="375">532-4464 65,'-23'30'35,"23"-30"0,0 0-2,42 3-24,-11-26-6,16 8-2,3-13-1,1 3 0,1 2-1,-10-2 0,-4 3-1,-15-3 1,-23 25 0,15-38 0,-15 38 0,-27-28 1,-1 21 0,-7 7 0,-7 2 2,-1 13-1,-3 5 1,4 8 1,0 0 0,15 12-1,4 3 1,14 2-2,16-5 0,14-2-3,16-3 0,-1-28-9,25 9-24,-8-4-1,1-14-2,-5-3 3</inkml:trace>
          <inkml:trace contextRef="#ctx0" brushRef="#br0" timeOffset="671.875">1319-4233 77,'0'0'38,"0"0"0,-5 23 0,5-23-32,-19-20-1,9-8-3,-5-5 0,-8-9-2,-6-6 2,-9-10-3,-6-5 2,-1-2-1,5-3 1,5 3-1,14-3 0,16 8 0,20-3-1,19 13 0,14 4-1,13 21-2,-2-5-4,23 43-13,-23-3-18,-11 20 2,-16 7-1,-15 9 2</inkml:trace>
          <inkml:trace contextRef="#ctx0" brushRef="#br0" timeOffset="828.125">1077-4467 64,'0'0'34,"0"0"1,19-20-8,19 10-22,6-10-18,10 8-18,-1-11-2,2 5-3,4-2 3</inkml:trace>
          <inkml:trace contextRef="#ctx0" brushRef="#br0" timeOffset="1171.875">1762-4665 62,'-27'-13'34,"6"8"-1,-2 8 0,2 7-25,-15-8-5,2 11-2,-3 5-1,-1 4 0,2 3-1,2 5 1,5 8 1,12 2-2,9-2 3,10 2-2,12-10 3,16-2-3,10-8 2,12-12-1,1-11 0,2-9 0,-1-6-2,-7-10 1,-7 6-3,-21-8 2,-9 7-2,-16 0 1,6 23-3,-34-37 0,15 32-4,-19-10-18,15-3-4,23 18-3,-27-38 3</inkml:trace>
          <inkml:trace contextRef="#ctx0" brushRef="#br0" timeOffset="1765.625">1889-4688 54,'0'0'38,"31"30"-1,-31-30 0,27 56-16,-27-56-10,9 50-5,-1-22-3,7 4-2,0 3-1,-3-4-2,5 1 0,-17-32-3,23 38 1,-23-38-1,0 0 2,0 0-1,5-25 1,-14 2 3,-1-4-1,3 4 4,-5-15-1,10 13 0,-5-10 1,14 5-1,3-5 0,11 7-1,2 0-1,2 6-1,7 7-1,-5 5-2,7 15 1,-13 0-1,6 12 1,-6 1 2,7 4 0,1 4 3,3-9 0,6 3 1,-3-12 1,16 2 1,-7-13-2,4 1-1,-3-13 0,-1 0-2,-9-3 0,-5-2 0,-5-3 0,-10 1-2,-15 22 1,2-40 0,-2 40 0,-40-21 1,6 19 0,-6 7 0,-10 8 2,-1 14 1,-3 3 0,12 13 1,2 0 1,21 12-1,12-5 0,22-2-3,19-8 0,12-17-4,24 12-13,-12-30-24,14-13 1,-11-19-2,4-16 1</inkml:trace>
        </inkml:traceGroup>
        <inkml:traceGroup>
          <inkml:annotationXML>
            <emma:emma xmlns:emma="http://www.w3.org/2003/04/emma" version="1.0">
              <emma:interpretation id="{8C0AB9C1-5843-42C0-823A-4784E796575D}" emma:medium="tactile" emma:mode="ink">
                <msink:context xmlns:msink="http://schemas.microsoft.com/ink/2010/main" type="inkWord" rotatedBoundingBox="7443,8404 8422,8934 8109,9512 7130,8982"/>
              </emma:interpretation>
              <emma:one-of disjunction-type="recognition" id="oneOf1">
                <emma:interpretation id="interp5" emma:lang="en-US" emma:confidence="0">
                  <emma:literal>^</emma:literal>
                </emma:interpretation>
                <emma:interpretation id="interp6" emma:lang="en-US" emma:confidence="0">
                  <emma:literal>+</emma:literal>
                </emma:interpretation>
                <emma:interpretation id="interp7" emma:lang="en-US" emma:confidence="0">
                  <emma:literal>x</emma:literal>
                </emma:interpretation>
                <emma:interpretation id="interp8" emma:lang="en-US" emma:confidence="0">
                  <emma:literal>r</emma:literal>
                </emma:interpretation>
                <emma:interpretation id="interp9" emma:lang="en-US" emma:confidence="0">
                  <emma:literal>X</emma:literal>
                </emma:interpretation>
              </emma:one-of>
            </emma:emma>
          </inkml:annotationXML>
          <inkml:trace contextRef="#ctx0" brushRef="#br0" timeOffset="13609.3749">4154-2025 31,'0'0'32,"0"0"2,35 0 1,-9 15-11,-5-25-10,31 23-3,-12-16-3,25 19-1,-4-14-2,15 11-1,-9-6-1,9 1-2,-6-1 0,1 1 0,-4-8-1,-3 0 1,-10 0-1,-5-5-1,-7 5 1,-9-8-2,-3 8-1,-30 0-3,35 5-4,-35-5-10,0 0-17,0 0 0,-12-22 0,12 22 1</inkml:trace>
          <inkml:trace contextRef="#ctx0" brushRef="#br0" timeOffset="13953.125">4949-2218 67,'0'0'35,"17"23"-1,8-21 0,-4-12-27,23 18-3,2-8-1,11 10 0,-6-3-2,1 6 1,-12 2-1,-6 5 1,-11-3-1,-4 9 1,-11-1-1,-4 2 0,-6 4 0,-2 1 0,-9 1 0,-1-3-1,-5 5 0,-4 0-1,-5-2 1,-1-5-1,2-1-1,-9-12-3,17 13-5,-17-23-21,15-2-4,21-3-2,-27-26 2</inkml:trace>
        </inkml:traceGroup>
      </inkml:traceGroup>
    </inkml:traceGroup>
  </inkml:traceGroup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2-01T17:51:51.50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34D6697B-DF4A-481F-B177-6657CC167714}" emma:medium="tactile" emma:mode="ink">
          <msink:context xmlns:msink="http://schemas.microsoft.com/ink/2010/main" type="inkDrawing" rotatedBoundingBox="3618,13219 12012,13268 12011,13411 3617,13362" semanticType="underline" shapeName="Other">
            <msink:sourceLink direction="with" ref="{F54F0F50-1FBA-47DD-A8D3-F241B9D509DE}"/>
            <msink:sourceLink direction="with" ref="{84483A49-D7F8-4F08-9C29-13E568036DDB}"/>
          </msink:context>
        </emma:interpretation>
      </emma:emma>
    </inkml:annotationXML>
    <inkml:trace contextRef="#ctx0" brushRef="#br0">0 106 31,'34'-6'33,"-15"1"1,10 0 1,13 13-17,-8-26-6,31 26-1,-6-18-3,23 15-2,0-10-2,15 7 0,4-4-1,10 4-1,-1-7 0,5 5-1,1-5 1,2 5-1,2-5 0,2 3 0,-2-3 0,2 0 0,0-3 0,8 3 0,-4-5 0,3 5 0,-3-2 0,0 2 0,-2 0 0,0 2-1,-4 3 1,-4 0-1,-3 3 0,-6 2 1,-6 0-1,-4 0 0,-2-3 0,-11 3 1,-6-2-1,-7-3 1,-3 0-1,-3-3 1,-2-2 0,-2 0-1,4 0 0,-2 0 1,4-2-1,3 1 0,3 1 1,1 5-1,0-2 0,1 2 1,1 2 0,2 1-1,8 5 1,7-1 0,3 3-1,12-2 1,7-1 0,10 1-1,3-1 0,6 1 1,-5-1-1,-5-2 0,-4-2 0,-7 2 1,-10 0-1,-6 0 0,-11-3 0,-8 1 0,-4-1 0,-3 1 0,-3-3 0,-5 0 0,-2 0 0,-5 0 0,-1-3 1,0 3-1,-1 0-1,-1 3 1,-2-1 0,-1 1 0,3 2 0,3 3 0,3-1 0,-2-2 1,2 0-1,6-2 0,2-1 0,1 1 0,1-6 0,3 1 1,1-3-1,1 0 0,4-3 0,-5 3 0,-1-2 0,-9-1-1,-4 0 1,-7 3 0,-7 3 0,-12-1 0,-10 3-1,-23 0 1,19 3-1,-19-3 1,0 0-2,0 0-1,0 0-5,-25-10-19,25 10-14,0 0 2,-11-23-2,3 1 2</inkml:trace>
  </inkml:traceGroup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2-01T17:51:43.01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2A07EE3E-CA85-4554-B661-C83E8ABB0A9F}" emma:medium="tactile" emma:mode="ink">
          <msink:context xmlns:msink="http://schemas.microsoft.com/ink/2010/main" type="writingRegion" rotatedBoundingBox="8073,9160 9972,9073 9997,9636 8099,9723"/>
        </emma:interpretation>
      </emma:emma>
    </inkml:annotationXML>
    <inkml:traceGroup>
      <inkml:annotationXML>
        <emma:emma xmlns:emma="http://www.w3.org/2003/04/emma" version="1.0">
          <emma:interpretation id="{15BDD8F7-8001-405D-9E2A-C372663AB998}" emma:medium="tactile" emma:mode="ink">
            <msink:context xmlns:msink="http://schemas.microsoft.com/ink/2010/main" type="paragraph" rotatedBoundingBox="8073,9160 9972,9073 9997,9636 8099,972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3EA8C78-86C7-4657-9328-526762AE7D05}" emma:medium="tactile" emma:mode="ink">
              <msink:context xmlns:msink="http://schemas.microsoft.com/ink/2010/main" type="line" rotatedBoundingBox="8073,9160 9972,9073 9997,9636 8099,9723"/>
            </emma:interpretation>
          </emma:emma>
        </inkml:annotationXML>
        <inkml:traceGroup>
          <inkml:annotationXML>
            <emma:emma xmlns:emma="http://www.w3.org/2003/04/emma" version="1.0">
              <emma:interpretation id="{74EE5168-2403-41A6-8CE9-6A0BA5B66BE9}" emma:medium="tactile" emma:mode="ink">
                <msink:context xmlns:msink="http://schemas.microsoft.com/ink/2010/main" type="inkWord" rotatedBoundingBox="8073,9161 9289,9105 9315,9667 8099,9723"/>
              </emma:interpretation>
              <emma:one-of disjunction-type="recognition" id="oneOf0">
                <emma:interpretation id="interp0" emma:lang="en-US" emma:confidence="0">
                  <emma:literal>Ai</emma:literal>
                </emma:interpretation>
                <emma:interpretation id="interp1" emma:lang="en-US" emma:confidence="0">
                  <emma:literal>Ai.</emma:literal>
                </emma:interpretation>
                <emma:interpretation id="interp2" emma:lang="en-US" emma:confidence="0">
                  <emma:literal>Ai,</emma:literal>
                </emma:interpretation>
                <emma:interpretation id="interp3" emma:lang="en-US" emma:confidence="0">
                  <emma:literal>AI.</emma:literal>
                </emma:interpretation>
                <emma:interpretation id="interp4" emma:lang="en-US" emma:confidence="0">
                  <emma:literal>Ai'</emma:literal>
                </emma:interpretation>
              </emma:one-of>
            </emma:emma>
          </inkml:annotationXML>
          <inkml:trace contextRef="#ctx0" brushRef="#br0">6 55 93,'-8'23'37,"8"-23"0,27 5 1,-6-13-36,15-7-8,17 8-28,-3-9-2,-2 1-1,-1-7-2</inkml:trace>
          <inkml:trace contextRef="#ctx0" brushRef="#br0" timeOffset="-171.875">19-234 58,'0'0'34,"-19"3"0,19-3-8,0 0-10,0 0-4,10 45-4,-10-45-3,22 58 0,-16-23-1,6 15-1,-7-2-1,3 7 0,-6-5 0,0 1-1,-4-9-1,-2-7 1,2-7-2,2-28 1,0 0-2,0 0 1,0 0-1,-17-33-1,19-2 1,-8-18 0,6-2 0,-4-10 0,4 0 1,2-1 0,4 3 1,5 11 1,-1 9 0,9 20 0,0 11 1,4 19 0,0 13 0,2 18 1,-4 5-2,5 15 1,-7-1 0,0 4-1,-5-6 0,-1-2-1,-5-8 0,-6-12 0,5-6-4,-7-27-6,0 0-25,0 0-3,-26-12 2,8-8-3</inkml:trace>
          <inkml:trace contextRef="#ctx0" brushRef="#br0" timeOffset="390.625">680 30 78,'-17'28'38,"9"-6"0,8-22-1,8 28-22,-8-28-14,34-5-6,10 10-20,-10-13-13,0-2 2,-5-7-2,-2-1 1</inkml:trace>
          <inkml:trace contextRef="#ctx0" brushRef="#br0" timeOffset="203.125">678-141 87,'-19'18'35,"19"-18"0,0 0 0,0 0-35,23-15-14,7 2-22,4-2 1,-3-3-1,-4 1 1</inkml:trace>
          <inkml:trace contextRef="#ctx0" brushRef="#br0" timeOffset="781.25">1215 70 77,'0'25'37,"0"-25"-2,4 43 2,-4-43-29,0 33-5,0-33-6,0 0-12,0 0-21,0 0 1,0 0-2,0 0 1</inkml:trace>
        </inkml:traceGroup>
        <inkml:traceGroup>
          <inkml:annotationXML>
            <emma:emma xmlns:emma="http://www.w3.org/2003/04/emma" version="1.0">
              <emma:interpretation id="{93BCD436-08AA-43B5-825B-08013FF1865E}" emma:medium="tactile" emma:mode="ink">
                <msink:context xmlns:msink="http://schemas.microsoft.com/ink/2010/main" type="inkWord" rotatedBoundingBox="9616,9089 9972,9073 9996,9608 9641,9624"/>
              </emma:interpretation>
              <emma:one-of disjunction-type="recognition" id="oneOf1">
                <emma:interpretation id="interp5" emma:lang="en-US" emma:confidence="0">
                  <emma:literal>2</emma:literal>
                </emma:interpretation>
                <emma:interpretation id="interp6" emma:lang="en-US" emma:confidence="0">
                  <emma:literal>Z</emma:literal>
                </emma:interpretation>
                <emma:interpretation id="interp7" emma:lang="en-US" emma:confidence="0">
                  <emma:literal>z</emma:literal>
                </emma:interpretation>
                <emma:interpretation id="interp8" emma:lang="en-US" emma:confidence="0">
                  <emma:literal>I</emma:literal>
                </emma:interpretation>
                <emma:interpretation id="interp9" emma:lang="en-US" emma:confidence="0">
                  <emma:literal>1</emma:literal>
                </emma:interpretation>
              </emma:one-of>
            </emma:emma>
          </inkml:annotationXML>
          <inkml:trace contextRef="#ctx0" brushRef="#br0" timeOffset="1203.125">1530-224 69,'0'0'34,"0"0"0,25-40 0,-6 10-27,21 10-3,-6-5-2,6 10-1,-4-1 0,-3 11 0,-10 3 1,-2 14 0,-21-12 0,15 56 0,-19-24 0,-2 16 0,-13-3 0,2 11 0,-6-6 0,2-2-1,-3-8 0,6-3-1,1-4 1,6-8 0,5-2 0,6-23 0,8 25-1,-8-25 1,30 10 0,-7-12-1,8 2-2,-5-21-5,20 14-24,-15-8-7,-1-5 1,-5-5-2</inkml:trace>
        </inkml:traceGroup>
      </inkml:traceGroup>
    </inkml:traceGroup>
  </inkml:traceGroup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2-01T17:52:02.953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4FEAF8F3-50D7-4C11-8F97-93DB86B29830}" emma:medium="tactile" emma:mode="ink">
          <msink:context xmlns:msink="http://schemas.microsoft.com/ink/2010/main" type="inkDrawing" rotatedBoundingBox="8912,11267 10315,14075 8376,15043 6973,12236" hotPoints="9141,14759 7732,13358 8215,11430 9624,12831" semanticType="enclosure" shapeName="Ellipse">
            <msink:sourceLink direction="with" ref="{F54F0F50-1FBA-47DD-A8D3-F241B9D509DE}"/>
          </msink:context>
        </emma:interpretation>
      </emma:emma>
    </inkml:annotationXML>
    <inkml:trace contextRef="#ctx0" brushRef="#br0">0 1735 1,'0'0'6,"0"0"-1,0 0 1,0 0-1,0 0 0,0 0 1,0 0 0,0 0-1,0 0 0,0 0 0,21-5 0,-21 5 1,0 0-1,0 0 1,21-23-1,-21 23 2,11-23-2,-11 23 1,13-32-1,-13 32-1,14-43 0,-14 43 1,11-48-2,-11 48 0,6-50-1,-2 28 1,1-9-2,-3 9 2,0-3-2,-2 25 1,4-43 0,-4 43 0,8-43 0,-8 43 0,9-43 0,-9 43-1,10-45 0,-1 23 1,-1-3-1,3-1-1,-3 1 1,3 0-1,-1 3 1,3-4-1,-3 1 0,1 0 0,-1-2 0,1 1 1,-3 1-1,3-2 0,-3 4 0,1-5 0,-1 6 0,-8 22 0,15-40 0,-15 40 1,19-46-1,-19 46 0,16-42 1,-3 19-1,0-2 1,4-5-1,-5 2 1,7-2-1,-8 5 1,1 0-1,3 0 0,-15 25 1,23-43 0,-23 43-1,23-38 1,-23 38-1,25-40 1,-6 17-1,-4 1 0,4 2 0,0-3 1,0 6-1,0-1-1,-19 18 1,33-28 0,-33 28 0,32-25 0,-13 13 0,-19 12 0,34-26 0,-34 26 0,33-25 0,-14 15 0,-19 10-1,34-22 1,-34 22 0,33-18 0,-33 18 0,36-20 0,-15 7-1,-2 3 1,0 0-1,2 0 1,-2 0-1,2 5 0,-21 5 0,36-12 0,-36 12 0,31-3 0,-31 3 1,30 3 0,-30-3-1,31 7 1,-31-7 1,34 13-2,-15-6 2,-19-7-1,38 20 0,-38-20 0,33 28 1,-33-28-2,36 33 1,-17-13 0,0 2 1,0-1-2,0 1 1,2 1 0,2 2 0,2 0 0,1 0 0,1 0 0,-2 3 1,5-1-1,-3 1 0,-2 2 0,3 3 0,-5 0 1,4-1-1,-6-4 0,2 5 1,-2-3-1,-2 0 1,4 3-1,-4-3 1,2 2 0,-2-2-1,0 8 0,0-8 1,-2 5-1,0 1 0,-3-4 1,-1 1-1,0-5 0,-1 2 0,1-3 1,2 1-1,-1-3 1,3 3-1,-2-6 1,2 6-1,-3-5 1,3 2 0,-6-3-1,-1 1 1,-1 0-1,-9-23 2,17 37-2,-17-37 1,14 38 0,-14-38-1,17 38 2,-17-38-2,17 37 1,-17-37 0,19 38 0,-19-38-1,19 40 1,-19-40-2,17 38 1,-17-38-1,16 35 1,-16-35-2,15 38 2,-15-38-1,13 32 1,-13-32 0,12 33 0,-12-33 0,11 33 0,-11-33 0,13 27 0,-13-27 0,12 31 0,-12-31 0,15 30 1,-15-30-1,17 30 0,-17-30 0,19 27 1,-19-27-1,0 0 0,25 28 0,-25-28 1,0 0-1,23 13 0,-23-13 0,0 0-1,0 0-1,25 10-3,-25-10-5,0 0-19,0 0-3,0 0-2,-21-20 1</inkml:trace>
    <inkml:trace contextRef="#ctx0" brushRef="#br0" timeOffset="1687.5">78 1865 7,'0'0'23,"2"31"-3,-2-31-3,15 37-3,-15-37-1,21 43-3,-21-43-2,23 53-1,-14-28-1,7 7-2,-3 1 0,6 2-1,-2-2 0,2 5-1,0-6 1,6 3-1,-2-4 1,4 4-1,-6-8 1,11 4-1,-9-4 0,9 1 0,-9-3 0,4 3 0,-2-6-1,1 3 0,3-2-1,-4 2 1,3-2 0,-1 2 1,-2 0-1,5 0 0,-5-2-1,4-1 1,-3 1 0,1 0 0,-4-3 0,2 2 1,-2-4-1,3 2 0,-5-5 0,6 5 1,-2-7 0,9 4 0,2-7 0,8 3-1,0-3 1,7 0-1,-1 0 0,3 0 0,-1 3-1,-1-3 0,-7 0 0,-2 0 0,-6 5 1,1-5-2,-5-3 1,-5-2 0,1-2 0,-3 2 0,0 0 1,0-2-2,1-3 1,-5 0 0,2 0 0,0-3 0,0 3 0,0-5 0,0-8 0,3 3 1,3-7-1,1 2 0,1-3 0,3 1 0,-1-4 0,1 1 0,0 0 0,-3 3 0,1-1 0,-5 0 0,-4-2-1,0 3 1,1-3 0,-6-3 0,3 3 0,-4-5 0,-17 25 0,30-43-1,-30 43 1,25-38-1,-25 38 1,17-40-1,-17 40 0,15-45 0,-7 20 0,0-3 0,1-2 1,1-3-1,1 6 1,-3-3-1,5 0 1,-3 2 0,-1 3 0,-5-3-1,4 3 0,-6-3-1,5 3 1,-7-5-1,2 7 0,-8-4 0,6 27 0,-7-40 1,7 40-1,-8-30-1,8 30 2,-13-26 0,13 26 0,-8-25 0,8 25 0,-11-27 1,11 27 0,-10-28 0,10 28-1,0-25 1,0 25 0,0-23 0,0 23-1,0 0 0,12-22-1,-12 22-1,0 0-3,0 0-8,3-23-14,-3 23-3,0 0 0,0 0 2</inkml:trace>
  </inkml:traceGroup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2-01T17:51:58.718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A1C608CC-1525-42E0-B157-D59D3AFD7FD7}" emma:medium="tactile" emma:mode="ink">
          <msink:context xmlns:msink="http://schemas.microsoft.com/ink/2010/main" type="inkDrawing" rotatedBoundingBox="6769,13267 7608,13278 7607,13314 6768,13303" semanticType="underline" shapeName="Other">
            <msink:sourceLink direction="with" ref="{F54F0F50-1FBA-47DD-A8D3-F241B9D509DE}"/>
          </msink:context>
        </emma:interpretation>
      </emma:emma>
    </inkml:annotationXML>
    <inkml:trace contextRef="#ctx0" brushRef="#br0">-785-57 2,'25'-5'3,"-25"5"0,0 0 0,25 5 0,-25-5 0,19 2 1,-19-2-1,21 3 1,-21-3-1,28 5 1,-28-5 1,27 0 0,-27 0-1,30-3 0,-30 3 0,27-2-1,-27 2 0,27-5-2,-27 5 1,28-3-1,-28 3-1,27 0 0,-27 0 0,27 5 1,-27-5-1,30 8 0,-30-8 1,27 7-1,-27-7 0,32 3 0,-32-3 0,37 0 0,-37 0 1,36-8-1,-17 6 0,-19 2 1,34-5 0,-34 5 0,33-3 0,-33 3 0,30 0 1,-30 0-1,27 0 1,-27 0 0,28 3-1,-28-3 2,23 0-3,-23 0 1,21 2-1,-21-2 0,23 3-1,-23-3 1,21 2-1,-21-2 1,23-2-2,-23 2 2,23-3 0,-23 3-1,0 0 1,21-2-1,-21 2 0,0 0-1,0 0 1,0 0 0,0 0 0,19 0-1,-19 0 1,0 0 0,0 0 0,0 0 1,0 0-1,0 0 0,21 10 0,-21-10 0,0 0 1,0 0-1,0 0 0,0 0 0,0 0 0,0 0 1,0 0 0,0 0 0,0 0 0,0 0 0,0 0 0,0 0 0,0 0 1,0 0-2,0 0 1,0 0-1,0 0 0,0 0-1,0 0-1,0 0-2,-17 25-2,17-25-5,0 0-6</inkml:trace>
  </inkml:traceGroup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2-01T17:52:07.890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E09D48C8-44FA-4D2D-9993-DB2108BEB27A}" emma:medium="tactile" emma:mode="ink">
          <msink:context xmlns:msink="http://schemas.microsoft.com/ink/2010/main" type="writingRegion" rotatedBoundingBox="3295,9076 21672,11974 20331,20474 1954,17575"/>
        </emma:interpretation>
      </emma:emma>
    </inkml:annotationXML>
    <inkml:traceGroup>
      <inkml:annotationXML>
        <emma:emma xmlns:emma="http://www.w3.org/2003/04/emma" version="1.0">
          <emma:interpretation id="{BE7DD8DB-6489-40C2-A753-1F99BA24397D}" emma:medium="tactile" emma:mode="ink">
            <msink:context xmlns:msink="http://schemas.microsoft.com/ink/2010/main" type="paragraph" rotatedBoundingBox="2975,11002 21590,10737 21626,13317 3011,1358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6751E80-188B-439A-8612-F9B0CB207AD7}" emma:medium="tactile" emma:mode="ink">
              <msink:context xmlns:msink="http://schemas.microsoft.com/ink/2010/main" type="line" rotatedBoundingBox="6847,11825 21602,11615 21626,13317 6872,13528"/>
            </emma:interpretation>
          </emma:emma>
        </inkml:annotationXML>
        <inkml:traceGroup>
          <inkml:annotationXML>
            <emma:emma xmlns:emma="http://www.w3.org/2003/04/emma" version="1.0">
              <emma:interpretation id="{F54F0F50-1FBA-47DD-A8D3-F241B9D509DE}" emma:medium="tactile" emma:mode="ink">
                <msink:context xmlns:msink="http://schemas.microsoft.com/ink/2010/main" type="inkWord" rotatedBoundingBox="6854,12260 8274,12240 8282,12792 6861,12812">
                  <msink:destinationLink direction="with" ref="{4FEAF8F3-50D7-4C11-8F97-93DB86B29830}"/>
                  <msink:destinationLink direction="with" ref="{A1C608CC-1525-42E0-B157-D59D3AFD7FD7}"/>
                  <msink:destinationLink direction="with" ref="{34D6697B-DF4A-481F-B177-6657CC167714}"/>
                </msink:context>
              </emma:interpretation>
              <emma:one-of disjunction-type="recognition" id="oneOf0">
                <emma:interpretation id="interp0" emma:lang="en-US" emma:confidence="0">
                  <emma:literal>i</emma:literal>
                </emma:interpretation>
                <emma:interpretation id="interp1" emma:lang="en-US" emma:confidence="0">
                  <emma:literal>5</emma:literal>
                </emma:interpretation>
                <emma:interpretation id="interp2" emma:lang="en-US" emma:confidence="0">
                  <emma:literal>=</emma:literal>
                </emma:interpretation>
                <emma:interpretation id="interp3" emma:lang="en-US" emma:confidence="0">
                  <emma:literal>b</emma:literal>
                </emma:interpretation>
                <emma:interpretation id="interp4" emma:lang="en-US" emma:confidence="0">
                  <emma:literal>+</emma:literal>
                </emma:interpretation>
              </emma:one-of>
            </emma:emma>
          </inkml:annotationXML>
          <inkml:trace contextRef="#ctx0" brushRef="#br0">-5818-536 6,'0'0'23,"0"0"1,0 0 0,5 22-11,-5-22-7,2 38-1,-11-16 0,7 9 0,-8-4-2,-1 11 1,-4-8-2,3 3 1,-3-6-1,4 4-1,3-6 1,6-3-1,2-22-1,8 40 1,-8-40 0,26 28 0,-7-15 1,6-3-1,-2-3 0,4 3 1,-2-2-2,1-1 0,-1 6-1,-6-8-5,2 13-9,-2 2-13,-19-20-1,10 25 0,-10-25 1</inkml:trace>
          <inkml:trace contextRef="#ctx0" brushRef="#br0" timeOffset="-453.125">-4487-227 35,'0'0'29,"-42"2"2,42-2-1,-35 8-17,5-18-5,7 10-4,-11-8 1,5 3-2,-9-2-1,2 4 1,-10-2-1,0 7-1,-11-4 1,5 4 0,-9-2-2,0 3 0,-3 0 0,3-1 0,3 1 0,1-3 0,2 0 0,7-3-2,8 3 2,4-5-1,9 2-2,1-7 0,26 10-3,-35-7-3,35 7-6,0 0-10,-28 15-7,28-15 1,-19 18 1</inkml:trace>
        </inkml:traceGroup>
        <inkml:traceGroup>
          <inkml:annotationXML>
            <emma:emma xmlns:emma="http://www.w3.org/2003/04/emma" version="1.0">
              <emma:interpretation id="{84483A49-D7F8-4F08-9C29-13E568036DDB}" emma:medium="tactile" emma:mode="ink">
                <msink:context xmlns:msink="http://schemas.microsoft.com/ink/2010/main" type="inkWord" rotatedBoundingBox="9780,11783 11670,11756 11683,12625 9792,12652">
                  <msink:destinationLink direction="with" ref="{34D6697B-DF4A-481F-B177-6657CC167714}"/>
                </msink:context>
              </emma:interpretation>
              <emma:one-of disjunction-type="recognition" id="oneOf1">
                <emma:interpretation id="interp5" emma:lang="en-US" emma:confidence="0">
                  <emma:literal>At?</emma:literal>
                </emma:interpretation>
                <emma:interpretation id="interp6" emma:lang="en-US" emma:confidence="0">
                  <emma:literal>At, 2</emma:literal>
                </emma:interpretation>
                <emma:interpretation id="interp7" emma:lang="en-US" emma:confidence="0">
                  <emma:literal>At 2</emma:literal>
                </emma:interpretation>
                <emma:interpretation id="interp8" emma:lang="en-US" emma:confidence="0">
                  <emma:literal>At??</emma:literal>
                </emma:interpretation>
                <emma:interpretation id="interp9" emma:lang="en-US" emma:confidence="0">
                  <emma:literal>At. 2</emma:literal>
                </emma:interpretation>
              </emma:one-of>
            </emma:emma>
          </inkml:annotationXML>
          <inkml:trace contextRef="#ctx0" brushRef="#br0" timeOffset="921.875">-2985-966 23,'0'0'30,"0"0"0,2-25 3,-2 25-14,0 0-6,21-3-5,-21 3 0,30 20-1,-30-20-2,29 61 0,-18-21-1,5 15 0,-9-2-2,3 10 1,-3-5-1,-1-1 0,-2-9-1,2-8-1,-4-17 0,-2-23-1,0 0-1,0 0-1,17-23-1,-21-17-2,10 2 1,-12-22-1,8 5 0,-10-11 1,1 9 3,1-4 0,6 11 2,0 10 2,4 5 1,-4 35 1,32-13 1,-3 36-1,1 7 1,8 23-1,-5 0 0,9 17-1,-8 0-1,4 3 0,-7-8-1,-5-9-2,-3-4-5,-23-52-22,8 31-7,-8-31 0,-17-33-2</inkml:trace>
          <inkml:trace contextRef="#ctx0" brushRef="#br0" timeOffset="1078.125">-2876-700 96,'21'15'36,"9"-7"0,12 7-10,10-15-33,5-13-26,15-7-2,-1-2-2,-6-3 1</inkml:trace>
          <inkml:trace contextRef="#ctx0" brushRef="#br0" timeOffset="1437.5">-2194-514 53,'-19'25'33,"19"3"0,0-28-1,36 13-23,-7-16-14,11-7-23,6 12-3,-10-17-2,2 10 0</inkml:trace>
          <inkml:trace contextRef="#ctx0" brushRef="#br0" timeOffset="1250">-2241-750 50,'0'0'31,"3"23"0,-3-23-2,31-13-26,-8 18-30,0-20-2,17 13-1,-10-16-1</inkml:trace>
          <inkml:trace contextRef="#ctx0" brushRef="#br0" timeOffset="2093.75">-1713-373 52,'-8'28'35,"4"7"-1,-3-5 1,7-30-17,2 48-11,-2-48-3,0 45-1,0-45-2,5 27-2,-5-27-5,0 0-19,0 0-9,4-27 0,-4-6-1,2-7 0</inkml:trace>
          <inkml:trace contextRef="#ctx0" brushRef="#br0" timeOffset="2531.25">-1532-840 69,'9'-26'36,"-9"26"-1,33-40 0,-18 5-26,19 17-5,-3-7-1,3 13-2,-5 4-1,-1 8 0,-7 5 1,-2 8-1,-19-13 1,25 43 0,-19-13 0,0 2 0,-10 6 1,0 5-1,-9-6 0,1 6 0,-7-3 0,0 1 1,-2-9-2,2 1 1,2-8-1,4-2 1,13-23 0,-4 32 0,4-32-1,26 15 1,-5-15 0,8 5 0,5-5 0,-1 0-1,5 8-2,-8-8-2,10 25-11,-19-12-22,-3 4 0,-18-17-1,11 28 1</inkml:trace>
        </inkml:traceGroup>
        <inkml:traceGroup>
          <inkml:annotationXML>
            <emma:emma xmlns:emma="http://www.w3.org/2003/04/emma" version="1.0">
              <emma:interpretation id="{B7C3B60F-DF72-481F-BFC8-5FD82C5B8D57}" emma:medium="tactile" emma:mode="ink">
                <msink:context xmlns:msink="http://schemas.microsoft.com/ink/2010/main" type="inkWord" rotatedBoundingBox="12757,12773 14756,12671 14793,13397 12795,13499"/>
              </emma:interpretation>
              <emma:one-of disjunction-type="recognition" id="oneOf2">
                <emma:interpretation id="interp10" emma:lang="en-US" emma:confidence="0">
                  <emma:literal>A=0</emma:literal>
                </emma:interpretation>
                <emma:interpretation id="interp11" emma:lang="en-US" emma:confidence="0">
                  <emma:literal>ago</emma:literal>
                </emma:interpretation>
                <emma:interpretation id="interp12" emma:lang="en-US" emma:confidence="0">
                  <emma:literal>A--0</emma:literal>
                </emma:interpretation>
                <emma:interpretation id="interp13" emma:lang="en-US" emma:confidence="0">
                  <emma:literal>a=o</emma:literal>
                </emma:interpretation>
                <emma:interpretation id="interp14" emma:lang="en-US" emma:confidence="0">
                  <emma:literal>auto</emma:literal>
                </emma:interpretation>
              </emma:one-of>
            </emma:emma>
          </inkml:annotationXML>
          <inkml:trace contextRef="#ctx0" brushRef="#br1" timeOffset="-13718.75">3 134 50,'-2'-27'31,"2"27"3,-4-30-11,4 30-5,0 0-4,19 7-3,-19-7-3,6 28-2,-6-28-1,11 63-1,-9-18 0,6 10-3,-3 0 1,1 8-3,-2-5 2,2 0-1,-1-11 0,-3-14-1,0-8 0,-2-25 0,0 0 0,0 0 0,0 0-1,4-40 1,-6 10-1,-2-15 1,2-8 0,-5-5 1,7-2-1,0-3 2,7 3-1,3-1 2,5 6-2,6 15 3,2 10-2,6 15 0,3 10 1,6 17-1,-5 11 2,5 12-2,0 15 1,2 11-3,-6 4 2,-3 3-1,-5-3 1,-3-2-2,-7-5 0,-5-11 0,-5-14-1,-6-33-2,7 38-6,-7-38-24,-19-23-3,2-7 1,0-5-3</inkml:trace>
          <inkml:trace contextRef="#ctx0" brushRef="#br1" timeOffset="-13515.625">130 343 81,'-9'25'37,"9"-25"-3,6 23 3,24-23-31,1-8-5,11-12-4,22 17-8,-10-19-24,9-1-1,-4-4 1,-4-1 0</inkml:trace>
          <inkml:trace contextRef="#ctx0" brushRef="#br1" timeOffset="-13312.5">781 157 85,'0'0'35,"0"0"0,21 13 1,-21-13-30,45-16-4,-14 16-5,-3-15-5,14 18-21,-13-3-6,-29 0 1,23 5-2</inkml:trace>
          <inkml:trace contextRef="#ctx0" brushRef="#br1" timeOffset="-13140.625">725 456 79,'0'0'36,"0"0"-1,35 20 0,-3-27-33,2 4-9,-5-15-23,9 3-4,2-2-1,-6-1 0</inkml:trace>
          <inkml:trace contextRef="#ctx0" brushRef="#br1" timeOffset="-12578.125">1557 11 59,'0'0'34,"-4"-32"-2,4 32 2,-17-48-19,17 48-7,-21-23-4,21 23 0,-35-5-1,14 13-1,-11 4 1,3 13-2,-9 3 1,4 12 0,0 3 0,9 17 0,2 3 1,10 10-2,9-5 1,17 5-1,10-8 2,15-2-2,8-15 0,11-16-1,12-12 1,5-17-1,6-13 0,0-15 0,0-8-1,-11-10-1,-2-2-1,-22-15-1,-12 4 0,-22-6 2,-20 11-2,-20-4 2,-11 12-1,-15 3 3,-4 10-2,-2 5 0,13 20-7,-5-5-22,22 2-2,31 8-3,-21-12 2</inkml:trace>
        </inkml:traceGroup>
        <inkml:traceGroup>
          <inkml:annotationXML>
            <emma:emma xmlns:emma="http://www.w3.org/2003/04/emma" version="1.0">
              <emma:interpretation id="{41A1B410-C228-4385-947B-B3B05845B93F}" emma:medium="tactile" emma:mode="ink">
                <msink:context xmlns:msink="http://schemas.microsoft.com/ink/2010/main" type="inkWord" rotatedBoundingBox="15684,11976 20071,11914 20084,12824 15697,12886"/>
              </emma:interpretation>
              <emma:one-of disjunction-type="recognition" id="oneOf3">
                <emma:interpretation id="interp15" emma:lang="en-US" emma:confidence="0">
                  <emma:literal>Black.</emma:literal>
                </emma:interpretation>
                <emma:interpretation id="interp16" emma:lang="en-US" emma:confidence="0">
                  <emma:literal>Black</emma:literal>
                </emma:interpretation>
                <emma:interpretation id="interp17" emma:lang="en-US" emma:confidence="0">
                  <emma:literal>Beach</emma:literal>
                </emma:interpretation>
                <emma:interpretation id="interp18" emma:lang="en-US" emma:confidence="0">
                  <emma:literal>Black'</emma:literal>
                </emma:interpretation>
                <emma:interpretation id="interp19" emma:lang="en-US" emma:confidence="0">
                  <emma:literal>Blacks</emma:literal>
                </emma:interpretation>
              </emma:one-of>
            </emma:emma>
          </inkml:annotationXML>
          <inkml:trace contextRef="#ctx0" brushRef="#br1" timeOffset="9562.5">4245-644 73,'-15'35'36,"11"-5"-1,4 8 2,-2-3-28,23 25-2,-6-5-4,10 11 0,2-9-3,3-4 0,1-5-2,-10-18-2,5-2-1,-26-28-3,21 5 1,-21-5-2,-9-35 1,-12-3 1,4 3 1,-12-21 1,-1 1 3,-1-3 2,-1-7 3,11 10 0,-2-11 3,19 19 1,2-9 1,27 29 0,3-11 0,24 21-2,5-1-1,14 10-2,-1 3-1,-1 13-1,-6 4-1,-12 6-1,-13 5 0,-17 4 0,-17 11 0,-19 0 0,-10 4-1,-13 1 1,-2 0 0,-10-8 0,3 3 0,1-8 1,6-8-1,9-4 1,7-10 0,24-8 0,0 0 0,-2-23 1,23 5-1,9-2 0,10 0 0,4 3 0,4 7 1,1 7-1,-5 11 0,-2 9 1,-6 8-1,-5 13 2,-12 0-1,-8 7 0,-14 0 1,-9 0-1,-15-7 0,-9 0 0,-4-8-1,-6-5 0,-5-7-1,-1-13-2,9 0-3,-7-26-5,29 11-14,0-17-10,6-11 1,15 0-1,11-12 2</inkml:trace>
          <inkml:trace contextRef="#ctx0" brushRef="#br1" timeOffset="9828.125">4905-680 65,'0'0'35,"-19"-20"-1,19 20 2,-16-30-23,16 30-6,0 0-3,31 45-2,-8-7-1,7 17 0,1 8 0,1 12 0,-1 3-1,1-5-1,-5 3 0,-4-19-3,9 4-5,-22-36-15,12-8-10,-1-12-1,0-17 0,2-8 1</inkml:trace>
          <inkml:trace contextRef="#ctx0" brushRef="#br1" timeOffset="10296.8748">5547-499 67,'21'-30'34,"-21"30"0,4-33 1,-4 33-23,-2-35-6,2 35-3,-13-32-1,13 32-2,-31-20 0,8 17 0,-3 13-1,-3 5 1,0 15-1,-3 8 1,7 7 0,4 5 1,10 3-1,9 5 1,13-8-1,14-7 1,9-10-1,14-11 1,0-12-1,5-15 0,4-10 0,-9-10-1,-4-8 1,-14-9-1,-9-4 0,-11-6 0,-8 4 0,-8 8 1,-7 2 0,1 13 0,12 25 1,-23-18 0,23 18 0,-9 41 0,13-6 0,9 5 0,4 8-1,6-3 1,6 0-2,3-10 1,14 0-3,-6-19-3,21 6-14,-10-19-15,-1-16 1,5-4-1,-5-14 1</inkml:trace>
          <inkml:trace contextRef="#ctx0" brushRef="#br1" timeOffset="10562.5">6445-584 51,'0'0'30,"8"-48"2,-6 25-2,-2 23-19,-12-45-5,12 45-3,-30-22-2,9 24 0,-6 6 1,2 17 1,-3 2 0,7 24 1,2-6 0,13 20 0,2-9-1,16 9 1,9-12-2,17-1-1,6-14-1,5-20-4,18-3-4,-12-38-10,12 1-13,-10-14-3,-9-14-1,-8-10 1</inkml:trace>
          <inkml:trace contextRef="#ctx0" brushRef="#br1" timeOffset="10953.125">6777-800 52,'-13'-45'35,"3"17"-1,10 28-4,0 0-7,0 0-11,13 60-5,1-12-3,11 20-1,-1 2-1,5 6 0,-2-4-2,1-1 1,-5-14-1,-4-9 0,-2-15-2,-17-33 0,25 12 0,-17-34-1,7-6-1,-9-25-1,13 6 1,-6-21 0,12 10 0,-8-5 1,4 13 1,-2 2-1,-2 16 3,-17 32 0,23-23 1,-23 23 1,-2 35 0,-5 8 0,-7 2 0,-1 15 0,-4-4 0,4 7 0,1-11-1,9 1 0,3-13-1,9-15-1,14-5-5,-21-20-16,50-27-11,-6 4 0,3-17-1,7-5 0</inkml:trace>
          <inkml:trace contextRef="#ctx0" brushRef="#br1" timeOffset="8437.5">2931 92 68,'14'-25'34,"-14"25"1,30-41-7,-1 34-14,-8-26-5,21 13-4,0-15-1,13 2-1,4-4-2,8-1 0,-1 3-2,-3-3-1,-5 13-4,-13-13-6,1 16-23,-23 9 0,-23 13 0,0 0 0</inkml:trace>
          <inkml:trace contextRef="#ctx0" brushRef="#br1" timeOffset="8765.625">3229-531 64,'0'0'36,"0"0"-2,0 0 2,28-20-23,18 20-5,0-18-4,21 13 0,3-5-3,12 5 0,2 7-1,-4 8 0,-6 10-1,-13 8 0,-15 12 0,-21 8 0,-12 7 0,-20 1 0,-14 6-1,-14-4 0,-1 2-1,-10-17-2,12 7-4,-6-29-14,13-1-9,27-20-2,-30-3 1,30 3 0</inkml:trace>
        </inkml:traceGroup>
        <inkml:traceGroup>
          <inkml:annotationXML>
            <emma:emma xmlns:emma="http://www.w3.org/2003/04/emma" version="1.0">
              <emma:interpretation id="{4A926F3F-5AA6-49D1-B689-8E92DA380C73}" emma:medium="tactile" emma:mode="ink">
                <msink:context xmlns:msink="http://schemas.microsoft.com/ink/2010/main" type="inkWord" rotatedBoundingBox="20638,11826 21605,11812 21615,12499 20647,12513"/>
              </emma:interpretation>
              <emma:one-of disjunction-type="recognition" id="oneOf4">
                <emma:interpretation id="interp20" emma:lang="en-US" emma:confidence="1">
                  <emma:literal>is</emma:literal>
                </emma:interpretation>
                <emma:interpretation id="interp21" emma:lang="en-US" emma:confidence="0">
                  <emma:literal>-is</emma:literal>
                </emma:interpretation>
                <emma:interpretation id="interp22" emma:lang="en-US" emma:confidence="0">
                  <emma:literal>ig</emma:literal>
                </emma:interpretation>
                <emma:interpretation id="interp23" emma:lang="en-US" emma:confidence="0">
                  <emma:literal>'is</emma:literal>
                </emma:interpretation>
                <emma:interpretation id="interp24" emma:lang="en-US" emma:confidence="0">
                  <emma:literal>"s</emma:literal>
                </emma:interpretation>
              </emma:one-of>
            </emma:emma>
          </inkml:annotationXML>
          <inkml:trace contextRef="#ctx0" brushRef="#br1" timeOffset="11312.5">7871-969 32,'8'26'2,"11"-16"-2,8 0 0,-6-13-25</inkml:trace>
          <inkml:trace contextRef="#ctx0" brushRef="#br1" timeOffset="11171.8748">8039-820 81,'-30'47'37,"18"-14"-1,3 0 0,20 12-28,-11-7-5,10 7-3,3 8-3,-7-21-5,20 16-19,-16-23-9,-10-25 1,0 0-2</inkml:trace>
          <inkml:trace contextRef="#ctx0" brushRef="#br1" timeOffset="11656.25">8411-898 63,'0'0'36,"0"0"-1,0 0 1,-23 22-21,-13-22-8,15 13-4,-8 0-2,6-1-2,23-12 0,-32 30 0,32-30 0,-4 33 1,4-33 0,36 25 0,-1-15 1,12 3 0,5-3 0,13 7 1,1-7-1,5 8 0,-6 5 1,-4 12-1,-14 0 0,-12 8 1,-16 2-1,-15 0 1,-18 0-1,-16-2-1,-10-13 0,-10-12-2,4-1-7,-20-27-24,18-7-3,4-21-1,8-7 0</inkml:trace>
        </inkml:traceGroup>
      </inkml:traceGroup>
      <inkml:traceGroup>
        <inkml:annotationXML>
          <emma:emma xmlns:emma="http://www.w3.org/2003/04/emma" version="1.0">
            <emma:interpretation id="{F39A35EE-4CA0-45DA-A46A-8389DC200AB0}" emma:medium="tactile" emma:mode="ink">
              <msink:context xmlns:msink="http://schemas.microsoft.com/ink/2010/main" type="line" rotatedBoundingBox="2980,11000 6883,11166 6846,12042 2943,11876"/>
            </emma:interpretation>
          </emma:emma>
        </inkml:annotationXML>
        <inkml:traceGroup>
          <inkml:annotationXML>
            <emma:emma xmlns:emma="http://www.w3.org/2003/04/emma" version="1.0">
              <emma:interpretation id="{77D990F3-8238-4DA5-ABD7-0173ACD55A0E}" emma:medium="tactile" emma:mode="ink">
                <msink:context xmlns:msink="http://schemas.microsoft.com/ink/2010/main" type="inkWord" rotatedBoundingBox="2980,11000 6883,11166 6846,12042 2943,11876"/>
              </emma:interpretation>
              <emma:one-of disjunction-type="recognition" id="oneOf5">
                <emma:interpretation id="interp25" emma:lang="en-US" emma:confidence="0">
                  <emma:literal>During</emma:literal>
                </emma:interpretation>
                <emma:interpretation id="interp26" emma:lang="en-US" emma:confidence="0">
                  <emma:literal>Dun ng</emma:literal>
                </emma:interpretation>
                <emma:interpretation id="interp27" emma:lang="en-US" emma:confidence="0">
                  <emma:literal>Dun nog</emma:literal>
                </emma:interpretation>
                <emma:interpretation id="interp28" emma:lang="en-US" emma:confidence="0">
                  <emma:literal>Duping</emma:literal>
                </emma:interpretation>
                <emma:interpretation id="interp29" emma:lang="en-US" emma:confidence="0">
                  <emma:literal>Dun org</emma:literal>
                </emma:interpretation>
              </emma:one-of>
            </emma:emma>
          </inkml:annotationXML>
          <inkml:trace contextRef="#ctx0" brushRef="#br1" timeOffset="-19812.5">-9742-1765 44,'-12'-28'32,"12"28"-2,0 0-4,0 0-6,0 0-2,10 26-5,9 14-3,-13-10-2,17 20-3,-8 0-2,6 11-2,-2-6 0,0-2 0,-2-3-2,-2-7 1,-7-8-1,-2-13 1,-6-22-2,0 0 1,0 0-1,-21-10-1,7-12 1,-12-16 0,1-2 0,-9-10 1,5-3 0,0-2 0,7-1 1,10 4 0,12 4 1,17 13 0,10 7 1,21 15 0,9 11 0,17 17 0,1 8 0,5 12 0,-2 8-2,-6 12 0,-7 0 0,-19 3 0,-12-3-1,-22-2 0,-16-5 0,-19-8 0,-15 0 0,-10-12 1,-9-6-1,-6-7 0,0-5-1,4-7 0,11 2 0,6-10-2,18 2 0,6-14-6,18 17-15,31-15-10,-1 0-2,12-3 3,6-7-1</inkml:trace>
          <inkml:trace contextRef="#ctx0" brushRef="#br1" timeOffset="-18906.25">-8993-1469 70,'0'0'38,"0"0"-1,0 0 1,0 0-24,0 0-9,-21 11-3,23 11-1,0 6-1,0 2-1,4 5 0,3 0 1,6-2 0,1-8 0,1-2 0,6-11-1,5-7 1,3-5-1,1-7 0,-3-8 0,-4-3-1,-1-7 1,-6 2-1,-7-12 1,-5 2 1,-10 3 0,-2 3 1,-3 4 0,9 23 0,-14-28 0,14 28 0,0 0 1,-7 38-2,18-8 1,1 3-1,7 2 1,0 0-1,7 3 2,1-10-2,0-6 1,1-2-1,-1-15-1,-2-2-2,-6-18-2,8 7-3,-16-32-3,10 20-3,-21-33 1,15 21 2,-22-19 4,12 16 5,-10 2 4,-5 1 5,10 32 4,-13-28 2,13 28 2,-10 23-4,18 12-3,-12-10-3,14 15-2,-3-2-1,7 7-1,1-5-1,6 3 1,0-10-1,-2-6 0,-19-27-1,32 36 1,-32-36-2,19 5 0,-19-5-1,0-28-1,0 28 1,-13-53-1,9 23 1,-7-15 0,3 5 2,-1 2 1,5-2 0,4 7 2,4-2 0,7 7 0,4-2 0,4 13-1,8 6-1,-2-1-3,11 14-4,-13-12-5,21 25-10,-18-12-8,5 4-5,3 4 0,6 6 13,-15-17 11,9 8 11,-3 12 9,-31-20 10,42 25 12,-29-2 4,-1 7 1,-12-30-10,9 67-10,-18-36-9,18 14-2,-9-10-2,4 0-3,2-2-3,-6-33-4,21 38-23,-21-38-6,0 0-1,0 0-1</inkml:trace>
          <inkml:trace contextRef="#ctx0" brushRef="#br1" timeOffset="-18781.25">-7954-1617 2,'0'0'1,"0"0"-1,21 0 0</inkml:trace>
          <inkml:trace contextRef="#ctx0" brushRef="#br1" timeOffset="-18343.75">-7332-1501 71,'0'0'37,"-25"20"-1,25-20 0,-48 25-25,43 0-5,5-25-3,-10 45-2,14-19-1,4 4 0,1-3 0,1-2 1,1-2-1,-11-23 0,17 35-1,-17-35 0,0 0 0,0 0 0,0 0-1,0 0-1,0 0 1,2-48 0,-2 21-1,-6-11 1,6-2 1,0-5 1,6 5 0,9-1 1,-1 6 1,11 10 0,3 5 1,5 15 0,-1 10-1,4 13 0,-7 7 0,3 15-1,-7 0 1,2 8-2,-4-6 1,5-1-1,1-9-1,-1-17-3,18 6-8,-15-29-21,16-7-2,-5-18-4,4-4 3</inkml:trace>
          <inkml:trace contextRef="#ctx0" brushRef="#br1" timeOffset="-17843.75">-6497-1617 73,'0'0'38,"0"0"-2,0 0 2,-32-27-26,32 27-6,-25 7-4,6-2 0,-6 5-3,-2 0 1,-1 8-2,-7 2 1,3 10-1,3 0 1,6 5 0,6 3 1,8-3 1,16 0 0,9-4 0,18-6 0,8-13 1,15-2 0,6-12 0,6-6-1,1-12-1,-9-5 1,-7-3-1,-7-7-1,-14 0 0,-18 0 1,-15 5-1,-12 0 0,-7 12 0,-5 3 1,3 5 0,0 10 1,21 0 0,-21 20 1,21-20-1,23 50 0,3-15 1,9 11-1,10 1 1,7 9-1,1 4 0,1 5 0,-5 1 0,-7-4 1,-11-1-1,-10-4 0,-16-4-1,-16-10-1,-12-3-1,-21-20-3,6 18-18,-23-33-17,2-10 1,-4-15-1,6-8 0</inkml:trace>
        </inkml:traceGroup>
      </inkml:traceGroup>
    </inkml:traceGroup>
    <inkml:traceGroup>
      <inkml:annotationXML>
        <emma:emma xmlns:emma="http://www.w3.org/2003/04/emma" version="1.0">
          <emma:interpretation id="{B57A57B3-9581-4E37-B093-096D1CCC8F2D}" emma:medium="tactile" emma:mode="ink">
            <msink:context xmlns:msink="http://schemas.microsoft.com/ink/2010/main" type="paragraph" rotatedBoundingBox="9736,13493 13290,14276 13087,15198 9533,14415" alignmentLevel="2"/>
          </emma:interpretation>
        </emma:emma>
      </inkml:annotationXML>
      <inkml:traceGroup>
        <inkml:annotationXML>
          <emma:emma xmlns:emma="http://www.w3.org/2003/04/emma" version="1.0">
            <emma:interpretation id="{B76EB005-3B6F-49F2-AFE0-30F65226832E}" emma:medium="tactile" emma:mode="ink">
              <msink:context xmlns:msink="http://schemas.microsoft.com/ink/2010/main" type="inkBullet" rotatedBoundingBox="9703,13643 10835,13892 10665,14665 9533,14415"/>
            </emma:interpretation>
            <emma:one-of disjunction-type="recognition" id="oneOf6">
              <emma:interpretation id="interp30" emma:lang="en-US" emma:confidence="0">
                <emma:literal>→</emma:literal>
              </emma:interpretation>
            </emma:one-of>
          </emma:emma>
        </inkml:annotationXML>
        <inkml:trace contextRef="#ctx0" brushRef="#br0" timeOffset="3171.875">-3122 1129 19,'0'0'25,"0"0"-2,0 0-5,5-27-4,-5 27-3,0 0-3,0 0 0,0 0-2,18-8 1,-18 8 1,24 3 0,-24-3 1,44 15 0,-19-15-2,25 22-1,-3-14 0,16 14-2,-4-6-1,10 4-1,-2-3 0,5 1-2,-5 2 0,-8-8-2,2 11-4,-23-25-7,12 14-20,-18-4-3,-13-6 0,-19-2-1</inkml:trace>
        <inkml:trace contextRef="#ctx0" brushRef="#br0" timeOffset="3500">-2499 1001 33,'0'0'31,"0"0"1,2-22 0,-2 22-15,38 2-7,-17 3-1,17 18-2,-5-6-1,14 13-2,-5 3-2,6 5 1,-2 2-2,1 3 0,-12-1 0,-1 6 1,-9-3-1,-6 8 0,-13-5 0,-6 2 0,-14 0-1,-9 1 1,-1 1-2,-7-4-1,4-3-1,-11-22-4,23 17-12,-10-17-16,25-23-1,-21 12 0,21-12 1</inkml:trace>
      </inkml:traceGroup>
      <inkml:traceGroup>
        <inkml:annotationXML>
          <emma:emma xmlns:emma="http://www.w3.org/2003/04/emma" version="1.0">
            <emma:interpretation id="{DD3BF73F-6A0F-4257-BD2C-F1BAB8BBFD64}" emma:medium="tactile" emma:mode="ink">
              <msink:context xmlns:msink="http://schemas.microsoft.com/ink/2010/main" type="line" rotatedBoundingBox="11320,13842 13290,14276 13101,15132 11132,14698"/>
            </emma:interpretation>
          </emma:emma>
        </inkml:annotationXML>
        <inkml:traceGroup>
          <inkml:annotationXML>
            <emma:emma xmlns:emma="http://www.w3.org/2003/04/emma" version="1.0">
              <emma:interpretation id="{08B851D1-B002-4904-95BB-224882038863}" emma:medium="tactile" emma:mode="ink">
                <msink:context xmlns:msink="http://schemas.microsoft.com/ink/2010/main" type="inkWord" rotatedBoundingBox="11320,13842 13290,14276 13101,15132 11132,14698"/>
              </emma:interpretation>
              <emma:one-of disjunction-type="recognition" id="oneOf7">
                <emma:interpretation id="interp31" emma:lang="en-US" emma:confidence="0">
                  <emma:literal>That.</emma:literal>
                </emma:interpretation>
                <emma:interpretation id="interp32" emma:lang="en-US" emma:confidence="0">
                  <emma:literal>That,</emma:literal>
                </emma:interpretation>
                <emma:interpretation id="interp33" emma:lang="en-US" emma:confidence="0">
                  <emma:literal>Ja..</emma:literal>
                </emma:interpretation>
                <emma:interpretation id="interp34" emma:lang="en-US" emma:confidence="0">
                  <emma:literal>Pat,</emma:literal>
                </emma:interpretation>
                <emma:interpretation id="interp35" emma:lang="en-US" emma:confidence="0">
                  <emma:literal>Ja.,</emma:literal>
                </emma:interpretation>
              </emma:one-of>
            </emma:emma>
          </inkml:annotationXML>
          <inkml:trace contextRef="#ctx0" brushRef="#br0" timeOffset="4015.625">-1483 1358 57,'-28'0'34,"28"0"-2,-10 33 2,10-33-25,10 67-1,-8-24-3,17 20 0,-10 0-2,7 7 0,-9-7-1,5 0-1,-7-11-1,-1-9 0,0-13-1,-4-30 0,0 0-1,0 0 0,13-25-1,-15-20 0,8-3 0,-8-20-1,8 6 0,-4-14 1,4 11 1,5 7 2,-1 0 1,12 23 3,-4 8-1,12 27 2,-5 7 0,11 26 0,-7-1-1,7 21 1,-9-3-2,7 18-1,-11-7 0,2 1-2,-6-11 1,-2-4-2,-4-9 0,-13-38-6,23 45-19,-23-45-12,0 0 1,-15-48 0</inkml:trace>
          <inkml:trace contextRef="#ctx0" brushRef="#br0" timeOffset="4187.5">-1290 1717 74,'0'0'35,"32"23"-3,-32-23-3,52-30-53,-6 22-7,-8-14-2,6 4-1</inkml:trace>
          <inkml:trace contextRef="#ctx0" brushRef="#br0" timeOffset="4375">-792 1624 61,'0'0'32,"21"25"-5,-21-25-9,0 0-44,47-10-4,-28-2 1,10 14-2</inkml:trace>
          <inkml:trace contextRef="#ctx0" brushRef="#br0" timeOffset="4546.875">-726 1873 46,'4'33'34,"-2"-11"-1,-2-22 0,29 33-17,-10-28-17,7-18-11,-1 3-19,11 10 0,-13-10-4,4 8 3</inkml:trace>
          <inkml:trace contextRef="#ctx0" brushRef="#br0" timeOffset="4703.125">-350 2019 44,'11'50'30,"-11"-50"0,8 45-2,-8-45-25,17 30-18,-17-30-12,21 5-4,-2-5 2</inkml:trace>
          <inkml:trace contextRef="#ctx0" brushRef="#br0" timeOffset="5093.75">66 1473 82,'0'0'37,"32"0"-3,-32 0 2,36-20-33,-5 13-1,-1-3-1,5 5-1,-1 2 0,-4 6 0,-7 9 0,-23-12-1,23 48 1,-25-13 0,-11 8 0,-8 10 0,-6 5 0,-5 4-1,-1-1 1,3-4 0,5-4 0,8-3 0,4-9 1,13-11 0,0-30 0,26 27 0,-5-24 1,10-8-2,1-3 1,1-9-3,9 9-6,-18-17-23,11 5-5,-7 0 0,-3-3-2</inkml:trace>
        </inkml:traceGroup>
      </inkml:traceGroup>
    </inkml:traceGroup>
    <inkml:traceGroup>
      <inkml:annotationXML>
        <emma:emma xmlns:emma="http://www.w3.org/2003/04/emma" version="1.0">
          <emma:interpretation id="{3107CAB9-D580-4374-84B5-AA3EFBE789B5}" emma:medium="tactile" emma:mode="ink">
            <msink:context xmlns:msink="http://schemas.microsoft.com/ink/2010/main" type="paragraph" rotatedBoundingBox="3074,14896 9977,15985 9804,17086 2900,1599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1F9FA74-6E53-42A7-B003-278F64514D57}" emma:medium="tactile" emma:mode="ink">
              <msink:context xmlns:msink="http://schemas.microsoft.com/ink/2010/main" type="line" rotatedBoundingBox="3074,14896 9977,15985 9804,17086 2900,15997"/>
            </emma:interpretation>
          </emma:emma>
        </inkml:annotationXML>
        <inkml:traceGroup>
          <inkml:annotationXML>
            <emma:emma xmlns:emma="http://www.w3.org/2003/04/emma" version="1.0">
              <emma:interpretation id="{E5F5C2E4-602A-4735-AE2F-C6D53D326191}" emma:medium="tactile" emma:mode="ink">
                <msink:context xmlns:msink="http://schemas.microsoft.com/ink/2010/main" type="inkWord" rotatedBoundingBox="3067,14938 5263,15285 5103,16299 2907,15953"/>
              </emma:interpretation>
              <emma:one-of disjunction-type="recognition" id="oneOf8">
                <emma:interpretation id="interp36" emma:lang="en-US" emma:confidence="0">
                  <emma:literal>AD.</emma:literal>
                </emma:interpretation>
                <emma:interpretation id="interp37" emma:lang="en-US" emma:confidence="0">
                  <emma:literal>Ape</emma:literal>
                </emma:interpretation>
                <emma:interpretation id="interp38" emma:lang="en-US" emma:confidence="0">
                  <emma:literal>Asp,</emma:literal>
                </emma:interpretation>
                <emma:interpretation id="interp39" emma:lang="en-US" emma:confidence="0">
                  <emma:literal>AD,</emma:literal>
                </emma:interpretation>
                <emma:interpretation id="interp40" emma:lang="en-US" emma:confidence="0">
                  <emma:literal>Asp.</emma:literal>
                </emma:interpretation>
              </emma:one-of>
            </emma:emma>
          </inkml:annotationXML>
          <inkml:trace contextRef="#ctx0" brushRef="#br1" timeOffset="17062.5">-9799 2790 39,'0'0'30,"0"0"3,5-33-8,-5 33-12,0 0-3,25-5-2,-25 5-2,15 23 0,-15-23-2,14 53-1,-7-16 0,3 11-1,-4 0-1,3 2 0,-1-2 0,-1-5-1,-3-8 1,2-8-1,-6-27 0,6 23 0,-6-23-1,0 0 0,0-33 0,-2 1-1,2-4 1,-6-16-1,2-6 1,-5-10-1,5-5 2,0-5-1,2 0 2,6 6-1,2 4 2,11 17 0,4 11 0,13 25 1,4 15-1,6 23 1,-2 9 0,6 19-1,-1 9-1,-3 8 1,-9 2-1,-3-2-1,-11-5 0,-6-5 0,-5-6-2,-12-16-1,4 4-4,-23-33-21,21-7-7,-31 3-2,12-18 0</inkml:trace>
          <inkml:trace contextRef="#ctx0" brushRef="#br1" timeOffset="17234.375">-9656 2908 71,'0'0'37,"7"30"-1,18-30 0,25-7-33,3-1-10,0-9-27,14-6 0,4-2-3,-1 2 1</inkml:trace>
          <inkml:trace contextRef="#ctx0" brushRef="#br1" timeOffset="17703.125">-9054 2988 59,'0'0'33,"0"0"-2,42-15-5,-6-12-46,8-16-10,13 3-3,-1-13 1</inkml:trace>
          <inkml:trace contextRef="#ctx0" brushRef="#br1" timeOffset="17546.875">-8718 3021 65,'-8'28'36,"2"-6"0,6-22 0,-7 25-26,7-25-6,0 0-1,-19-45-2,11 15 0,-7-10 0,-2-13-2,-4-10 1,-2-4 0,2-4 0,2-7-1,7 0 1,7 3-1,12 7 1,3 10-2,13 21-1,3-3-3,16 42-9,-21-7-15,10 25-5,-8 10 0,-6 15 0</inkml:trace>
          <inkml:trace contextRef="#ctx0" brushRef="#br1" timeOffset="18578.125">-8602 2956 46,'0'0'33,"25"20"2,3-20-1,5 5-14,3-20-15,14 0-3,-3-5-2,-1-8-1,0 0-1,-12-14-3,2 12 1,-20-13-1,10 10 0,-20-7 1,4 15 1,-14 0 0,4 25 2,-21-13 2,2 18 1,2 18 2,-10 4 1,8 24 1,-8-6-1,16 18 2,-5-11-1,20 11 0,0-15-2,17 2-1,6-17-1,11-8-1,6-12 0,7-13-2,3-8-1,-3-15-1,4 3-1,-15-17-2,4 7 1,-19-18-1,2 10 2,-14-7 2,-9 7 3,0 8 1,-14-3 4,10 33-1,-13-30 1,13 30 1,0 0-2,-6 38-1,8-10-1,9 9-1,-1 1-1,7 7 1,0-2-2,2-3 1,0-2-1,-3-6 0,-3-4 0,-13-28-1,15 25 0,-15-25 1,0 0-2,-13-35 1,3 7 0,-3-9 0,5-4 0,3-4 0,7-5 0,9 0 0,8 2 0,4 0-2,21 26-12,-16-8-20,9 4 0,-1 6-2,-4 3 0</inkml:trace>
          <inkml:trace contextRef="#ctx0" brushRef="#br1" timeOffset="17921.875">-8518 2458 71,'-15'25'37,"5"8"-1,1 2 1,18 21-29,-5-6-5,11 15 0,2 0-2,6 3 0,-2-2-1,-2-6-2,2 3-3,-19-33-12,8 8-20,-12-16 1,2-22-1,0 0 0</inkml:trace>
        </inkml:traceGroup>
        <inkml:traceGroup>
          <inkml:annotationXML>
            <emma:emma xmlns:emma="http://www.w3.org/2003/04/emma" version="1.0">
              <emma:interpretation id="{8DD5903F-45C5-4F1A-AC83-C092DF86600B}" emma:medium="tactile" emma:mode="ink">
                <msink:context xmlns:msink="http://schemas.microsoft.com/ink/2010/main" type="inkWord" rotatedBoundingBox="7555,15603 9977,15985 9804,17086 7381,16704"/>
              </emma:interpretation>
            </emma:emma>
          </inkml:annotationXML>
          <inkml:trace contextRef="#ctx0" brushRef="#br1" timeOffset="44265.6248">-5275 3237 33,'-8'25'27,"8"-25"2,-5 46-1,18-4-21,-9 6-2,5 15-2,-5 2 1,2 10-2,-6-2 0,0 0-1,-2-13 0,-4-7-2,-1-10-1,-5-20-2,12-23 0,0 0-1,0 0 0,-23-31 0,27-6 0,-4-14 1,6-11 1,3-11 1,1-10 2,1 0 1,3 3-1,5 9 3,4 11 1,7 22 1,-3 11-1,9 34 3,-5 21-1,9 30 1,-12 4 0,3 24-1,-18-8-1,4 12-2,-15-7 0,0-8-3,-4-7-4,-11-33-11,13-35-16,-15 28-2,15-28 0,-21-45 1</inkml:trace>
          <inkml:trace contextRef="#ctx0" brushRef="#br1" timeOffset="44437.5">-5172 3622 64,'23'27'33,"0"-22"-2,17-2-3,9-31-36,12-2-20,8-3-3,-4-17-1,9 5 0</inkml:trace>
          <inkml:trace contextRef="#ctx0" brushRef="#br1" timeOffset="44640.6248">-4467 3524 54,'0'0'29,"0"0"0,0 0-7,23-21-44,6 6-9,-6-17 3,15 14-2</inkml:trace>
          <inkml:trace contextRef="#ctx0" brushRef="#br1" timeOffset="44828.1248">-4400 3770 39,'0'40'31,"0"-40"0,10 35-1,-10-35-18,40 8-10,-6-18-5,10 0-11,4-3-15,-8-12-2,11 12 1,-15-12-1</inkml:trace>
          <inkml:trace contextRef="#ctx0" brushRef="#br1" timeOffset="45828.1248">-3818 3883 79,'0'0'36,"-21"40"0,21-40 0,-29 33-33,29-33-4,10 40-14,-10-40-20,24-5 0,-6-15-2,-3-25 1</inkml:trace>
          <inkml:trace contextRef="#ctx0" brushRef="#br1" timeOffset="45531.25">-3591 3385 38,'21'-20'30,"3"3"1,-8-18 0,1-8-23,19 13-1,-4-10-3,8 12-1,-7 0-1,3 11 0,-5 4-1,-1 13 0,-9 5-1,-2 10 1,-11 10 0,1 8 0,-9 12 0,-2 8-1,-13 7 1,-4 6-1,-6 1 1,-7 6-1,3-5 2,-3 2-1,3-12 0,8-5 1,8-10 0,13-3 0,6-15 1,20-5-1,1-12 0,15-3 0,4-10 0,9-3 0,0-4-1,1-4 0,-1 4-2,-7-11-4,11 21-22,-19-11-8,-12 1 0,-28 12-1</inkml:trace>
        </inkml:traceGroup>
      </inkml:traceGroup>
    </inkml:traceGroup>
    <inkml:traceGroup>
      <inkml:annotationXML>
        <emma:emma xmlns:emma="http://www.w3.org/2003/04/emma" version="1.0">
          <emma:interpretation id="{75D64C0B-444F-4577-89CB-0A310458A0BA}" emma:medium="tactile" emma:mode="ink">
            <msink:context xmlns:msink="http://schemas.microsoft.com/ink/2010/main" type="paragraph" rotatedBoundingBox="3631,14989 15259,16914 14809,19635 3181,1771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18D2BD9-0BD3-4310-94DF-B54F6D2FE5CE}" emma:medium="tactile" emma:mode="ink">
              <msink:context xmlns:msink="http://schemas.microsoft.com/ink/2010/main" type="line" rotatedBoundingBox="3631,14989 15259,16914 14809,19635 3181,17710"/>
            </emma:interpretation>
          </emma:emma>
        </inkml:annotationXML>
        <inkml:traceGroup>
          <inkml:annotationXML>
            <emma:emma xmlns:emma="http://www.w3.org/2003/04/emma" version="1.0">
              <emma:interpretation id="{8268C954-6ECB-4577-A17C-7BE4BE10E168}" emma:medium="tactile" emma:mode="ink">
                <msink:context xmlns:msink="http://schemas.microsoft.com/ink/2010/main" type="inkWord" rotatedBoundingBox="3631,14989 14025,16709 13575,19430 3181,17710">
                  <msink:destinationLink direction="with" ref="{54BE39F0-094C-42F2-AA80-B185B7161DDD}"/>
                </msink:context>
              </emma:interpretation>
              <emma:one-of disjunction-type="recognition" id="oneOf9">
                <emma:interpretation id="interp41" emma:lang="en-US" emma:confidence="0">
                  <emma:literal>If</emma:literal>
                </emma:interpretation>
                <emma:interpretation id="interp42" emma:lang="en-US" emma:confidence="0">
                  <emma:literal>It.</emma:literal>
                </emma:interpretation>
                <emma:interpretation id="interp43" emma:lang="en-US" emma:confidence="0">
                  <emma:literal>Ifs</emma:literal>
                </emma:interpretation>
                <emma:interpretation id="interp44" emma:lang="en-US" emma:confidence="0">
                  <emma:literal>Ir.</emma:literal>
                </emma:interpretation>
                <emma:interpretation id="interp45" emma:lang="en-US" emma:confidence="0">
                  <emma:literal>If.</emma:literal>
                </emma:interpretation>
              </emma:one-of>
            </emma:emma>
          </inkml:annotationXML>
          <inkml:trace contextRef="#ctx0" brushRef="#br1" timeOffset="27046.875">-9527 4559 8,'0'0'16,"0"0"-2,0 0-2,0 0 0,0 0-1,0 0-2,21-3 0,-21 3-1,19 10-2,2 3 0,-21-13 0,38 15-1,-38-15 0,44 12 0,-25-9-2,10 7 1,-8-7-2,6 2 0,-1-3 0,3 3 0,-1 0-1,1-2-1,2 2 1,1-3 0,0 1-1,-1-1 0,1 3 1,-3-2-1,1 2 0,-1 0 0,-2-3 0,1 3 0,1 0 1,-2 0-1,1-2 0,3-1 0,1-2 0,-1 0 0,1 0 1,4-2-1,-3-1 0,1 3 0,-2 0 0,-1 0 0,-1 5 0,-3-2 0,0 2 0,-4 0 0,0 0 0,-1-3 1,-4 1-1,-18-3 0,34 8 0,-34-8 0,32 2 0,-32-2 0,31 3 0,-31-3 0,36 0 1,-36 0-1,36 0 0,-17 0 0,2-3 1,0 3-1,-2 0 0,2 0 0,-2 3 0,4-3 0,-2 2 0,-2 3 0,2-2 0,-2 2 1,2-3-1,0 1 0,2-1-1,0 1 1,4-1 0,-1-2 0,1 3 0,0-1 0,5 1 0,-1-1 0,-1 1 1,1 4-1,-1-2 0,-1 3 0,3-3 0,-3 2 0,-4-2 0,1 0 0,-1 0 0,-2-2 0,-2 0 0,-2 2 0,-19-5 0,31 7 0,-31-7 0,21 5 0,-21-5 0,0 0 0,0 0 1,0 0-1,0 0 0,0 0 1,0 0-1,0 0 0,0 0 0,0 0 1,0 0-2,0 0 1,0 0 0,0 0 0,0 0 0,0 0 0,0 0 0,19-12 0,-19 12 0,0 0 0,0 0 0,0 0 0,9-26 0,-9 26 0,0 0 0,10-30 0,-10 30 0,11-22 0,-11 22 0,10-28 0,-10 28 0,11-25 0,-11 25 0,10-28 0,-10 28 0,11-32 0,-11 32 0,8-31 0,-8 31 0,9-35 0,-9 35 0,6-35 0,-6 35 0,2-33 0,-2 33 0,2-35 0,-2 35 0,2-35 0,-2 35 1,2-43-2,-2 43 2,5-42-1,-3 17 0,-2 25 0,4-46 0,-2 24 0,0-1 0,0 0 0,-2-2 0,2 3 0,-2-3 0,2-6 0,1 4 1,1-6-1,-2 1 0,2-1 0,0-5 0,1 6 0,1-6 0,-2 3 0,2-1 0,1 4 0,-3-1 1,0 0-1,-2 3 0,0 0 0,-4 3 0,0-6 0,0 8 0,0-5 0,-2-1-1,2 1 2,4 0-1,-2-2 0,4 1 0,0 6 1,0-5-2,0 2 2,1 1-1,-1 2 0,0-3 0,2 0 0,-1 3 0,1-2 0,0 2 0,3-3 0,-3 5 1,4-2-1,-1 0 0,-1 2 0,-8 23 0,17-40 0,-17 40 0,21-42 0,-21 42-1,27-43 1,-5 18 1,1 0-1,4-3 0,5 3 0,1-5 1,1 5-1,2-3 0,-5 8 0,-6 2 1,3 8-1,-7 0 0,-2 5 0,-19 5 0,29 5 0,-29-5 0,25 15 0,-25-15-1,28 30 1,-28-30 0,29 41 0,-14-16 0,0 0 0,-1 2 0,3 6 1,-2-3-1,4 0 0,-5 1 0,3-1 0,0 0 0,0 0 0,2-2 0,-4 2 0,1-5 0,-1 0 0,-2 3 0,1-3 0,-3 0 0,4 0 0,-5 0 0,3 0 0,-5 0 0,1 1 0,5 4 1,-3-5-2,2 5 2,-1 0-2,5 0 2,-4 0-1,3 3 0,1 0 0,-4-6 0,-1 9 0,3-6 0,-2 0 1,-5 2-1,5 1 0,-3-3 0,3 3 0,0 0 0,1-1 2,1 1-2,2 2 0,0-2 0,2-1 0,-3 6 0,3-3 1,-2 0-1,0-2 0,-2 2 0,-3 0 1,-3 1-1,-1-4 0,-4-2 0,1-2 1,-3 2-1,0-2 0,-2-3 0,0-2 0,0-23 0,0 40 0,0-40 0,0 35 0,0-35 0,0 30 0,0-30 0,2 30 0,-2-30 0,0 0 0,2 25 0,-2-25 0,0 0 0,0 0 0,0 0 0,0 0 0,0 0 0,0 0 1,0 0-1,0 0 0,0 0 0,6 23 0,-6-23 0,0 0 0,0 0 0,0 0-1,0 0 1,0 0 0,0 0 0,0 0 0,0 0 0,0 0 0,0 0 0,0 0 0,0 0 0,0 0 0,0 0 0,0 0 0,0 0 0,0 0 0,0 0 0,0 0 0,0 0 0,9 23 0,-9-23 0,0 0 0,0 0 0,0 0 0,0 0 0,0 0 0,-2 25 0,2-25 0,0 0 0,0 0 0,0 25 0,0-25 0,0 0 0,0 0 0,0 0-1,0 0 1,0 0 0,0 0 0,19 15 0,-19-15 0,0 0 0,0 0 0,23-5 0,-23 5 0,0 0 0,27-3 0,-27 3 0,21 0 0,-21 0 0,25-2 0,-25 2 0,30-3 0,-7 1 0,-4 2 0,6 0 0,4 0 0,1 0 0,1 2 1,3 1-1,2-1 0,-5 1 0,7-1 0,-4 3 0,0 0 1,1 0-1,-1 3 0,-3-3 0,3 3 0,-2-3-1,-1 2 2,3-2-2,-3-2 1,-1 2 0,-1-3 0,3-2 0,1 0 1,3 0-1,2 0 0,-2 0 0,2 0 0,6 0 0,0 0 0,0 0 0,5 0 0,-5-2 0,2 2 0,2-3 0,-1 3 0,1-2 0,0-1 0,-1 1 0,1-1 0,-2 1 1,0-1-1,-3 1 0,1-1 0,-4 1 0,0 2 0,2-3 0,-2 3 0,2-2 0,0-1 0,2 1 0,-2 2 0,-2-5 0,-2 2 0,-2 0 0,-3 1 0,-3-1 0,-1 1 0,-6-1 0,0 1 0,-2 2 0,-2 2 0,0-2 0,-19 0 0,30 5 0,-30-5 0,25 8-1,-25-8 1,21 10 0,-21-10 0,21 10 0,-21-10 0,19 8 0,-19-8 0,19 5 0,-19-5 0,21 7 0,-21-7 0,0 0 0,25 13 0,-25-13-1,0 0 1,23 7 0,-23-7 0,0 0 0,0 0 0,0 0 0,0 0-1,0 0 1,0 0 0,0 0 0,0 0 0,0 0 0,0 0 0,0 0-1,0 0 1,0 0 0,0 0 0,0 0 0,0 0 0,0 0 0,0 0 0,0 0-1,4 28 1,-4-28 0,0 0 0,-6 33 0,6-33 0,-2 32 0,2-32 0,-2 43 1,0-20-2,2 7 1,-2 0-2,0 3 4,2-1-4,2 1 2,0 0-1,0-1 1,2 6-1,0-8 1,3 0 0,-1 0 0,2 0 0,-1 1 0,3-4 0,1 3 0,1 1 0,1 1 0,0-2 0,1 6 0,3-1 0,2 5 0,0-5 0,0-2 0,2-3 1,6-2-1,-2-1 0,5 1 0,1-6 0,1 1 1,0 0-1,-1 2 0,3 0 2,-7 0-2,7 0 1,-5-5-1,1 0 1,3-2-1,3 0 0,0-3 0,2 0 0,2-3 0,-3 1 1,1-3-1,4 2 0,-2-2 0,-2-2 0,0 0 0,0-1 1,-2 1-1,-3-1 0,5-2 0,-4 0 0,-1 0 0,5-5 0,-4 0 0,4-2 0,-2-6 0,1-2 0,-1-2 0,2-4 0,4-4 0,-6 0 0,6-2 0,-4-1 0,2-5 0,-5-2-1,1 0 1,-2-5 0,-7 2 0,0 6 0,-5-6 0,-4 5 0,-3 3 0,-2 0 0,-3 0 0,-1 0-1,-3 2 1,-2-9 0,-2 6 0,0-6 0,-2-3 0,0-1 0,0 4 0,0-3-1,0 2 1,0-2-1,3 0 1,-3-1-2,2 1 1,0 0 1,0 2-1,-2-4 1,2 4-1,-4-2 2,0 2-2,-2-2 1,-1 7-1,1-2 1,0 3-1,-2-1 1,1 5-1,5 23 0,-8-35 1,8 35-1,-8-25 0,8 25 1,0 0 0,-13-23 0,13 23 0,0 0 0,0 0-1,0 0 1,0 0 0,-11-22 0,11 22 0,0 0 0,0 0 0,0 0 0,0 0 0,0 0 0,0 0 0,0 0 0,0 0-1,0 0 1,0 0 0,0 0 0,0 0 1,0 0-1,-10 25 0,10-25 0,0 0 1,0 0-1,0 0 0,25 18 1,-25-18-1,0 0 0,27 0 1,-27 0-1,30 0 0,-30 0 0,36 5 0,-15-3 1,2 1-1,4 2 0,3-3 0,-1 3 1,5-2-1,1 2 0,-1-3 0,2 1 0,2-3 0,2 0 0,2 0 0,-2 0 1,2-5-1,0 2 0,2-2 0,0 0-1,-4 0 1,0 3 0,0-3 0,-2 2-1,0 1 0,-3-1 1,5 1-1,-6-1 0,6 1 0,-4-1 1,0 1-1,-3 2 1,-1-3 0,-3 6-1,-6-3 1,5 2 0,-7 1 0,0-1 0,2 1 1,2-1-1,5-2 0,1 0 0,7-2 1,2 2-1,6-3 1,5-2-1,3 0 0,3 0 0,4 0 0,2-3 1,0 3-1,2 0-1,-6 0 1,0 3 0,-6-1 0,-3 1 0,-6 2-1,-6 0 1,-6 0 0,-7 0 0,-6 0 0,-19 0 0,23 0-1,-23 0 1,0 0 0,0 0-1,0 0-1,-19-10-4,19 10-15,0 0-9,-31-8-2,31 8 0</inkml:trace>
          <inkml:trace contextRef="#ctx0" brushRef="#br1" timeOffset="42750">-6678 3976 20,'-21'27'29,"2"-29"1,19 2 1,-25 18-16,4-29-5,21 11-2,-27-2-1,27 2-2,-30-5 0,30 5-1,-35 0-1,35 0 1,-45 0-1,24 2-2,-8-2 1,2 3-2,-3-1 1,-4 1-1,-3 5 0,-1-1 0,-4 1 0,-5 2 0,1 2 0,-2 1 0,4-1 0,-1-2 0,3 0-1,7-2 1,5 2-1,-1-5 0,10 5-2,-5-7-2,26-3-2,-40 10-8,40-10-15,-23 25-4,23-25 1,-25 20 0</inkml:trace>
          <inkml:trace contextRef="#ctx0" brushRef="#br1" timeOffset="43234.375">-7672 3813 30,'-5'22'28,"5"-22"0,-14 33 0,7-8-22,-9 0-3,5 5 1,-8 3-3,2 2 1,-2-2-1,3 4 0,-6-1 0,4 6 0,-1-4-1,4-3 0,2 0 0,5 0 1,2-2-1,8-8 1,2-2-1,-4-23 1,27 30 0,-6-15 0,7-10 0,1 5 0,5-5-1,-3 0 0,1 3-2,-7-6-4,2 13-8,-8 0-15,-19-15-2,13 26 2,-13-26-1</inkml:trace>
          <inkml:trace contextRef="#ctx0" brushRef="#br1" timeOffset="28343.75">-1649 5463 8,'44'-12'26,"-44"12"0,46-18-7,-6 23-4,-2-10-3,16 15-2,-5-12-2,14 14-2,-8-9-1,10 4-2,-2-4-1,-2-1-1,0-2 0,0 0-1,-2-2-1,-11-6-2,0 8-3,-16-12-4,4 12-6,-13-3-11,-23 3-3,21-12 1</inkml:trace>
          <inkml:trace contextRef="#ctx0" brushRef="#br1" timeOffset="28750">-823 5207 7,'0'0'24,"27"12"3,-27-12-5,21-10-10,11 15-2,-5-7 0,17 17-2,-8-7-2,13 9-1,-7 1-1,4 9-1,-13-2 0,-1 6-1,-9-1-1,-8 2-1,-11 1 1,-10 0-1,-11 4 0,-6-6 0,-9 1 0,-3-7-1,-3 3 1,-2-10 0,4-8 0,2 0-1,13-8-1,-2 1 0,23-3-3,0 0-6,0 0-12,19-5-7,-19 5 0,53-13 0</inkml:trace>
          <inkml:trace contextRef="#ctx0" brushRef="#br1" timeOffset="29406.25">-49 5370 39,'0'0'31,"-23"28"0,23-28-10,12 40-9,-16-12-4,17 17-2,-9-10-2,11 15 0,-7-4-2,11-4 0,-6-4 0,-1-5-1,-1-11 0,-11-22-1,17 25-1,-17-25-1,0 0 0,0-45-2,-2 17 1,-7-19-2,9-1 0,-8-17 1,8 9 2,0-9 0,4 0 2,2 9 1,1 1 1,5 18 1,-1 4 1,8 20 0,0 6-1,8 22 0,0 7-1,9 19 1,0 9-1,10 13 0,-2 5 0,7 7-1,-3-7 0,0-3 0,-4-5-1,-10-14-2,-2 1-3,-32-47-18,0 0-10,0 0-1,-23-7 0</inkml:trace>
          <inkml:trace contextRef="#ctx0" brushRef="#br1" timeOffset="29609.375">69 5521 52,'6'28'34,"-6"-28"-1,23 10 0,-2-18-29,11-7-5,8-10-2,19 10-8,-7-13-15,11-2-8,4 10 2,-12-10-1</inkml:trace>
          <inkml:trace contextRef="#ctx0" brushRef="#br1" timeOffset="29843.75">712 5403 49,'15'25'33,"-15"-25"1,34-3-1,-13 9-25,-3-22-7,16 1-1,2 5-3,-5-10-6,9 18-9,-10 2-14,-7-5-2,0 10 2</inkml:trace>
        </inkml:traceGroup>
        <inkml:traceGroup>
          <inkml:annotationXML>
            <emma:emma xmlns:emma="http://www.w3.org/2003/04/emma" version="1.0">
              <emma:interpretation id="{84168046-A13A-40F0-B334-0600F91686E7}" emma:medium="tactile" emma:mode="ink">
                <msink:context xmlns:msink="http://schemas.microsoft.com/ink/2010/main" type="inkWord" rotatedBoundingBox="14259,17930 15069,18064 14934,18881 14123,18747">
                  <msink:destinationLink direction="with" ref="{A38B8BEC-B238-4D15-AE26-CDFCB20719EA}"/>
                </msink:context>
              </emma:interpretation>
            </emma:emma>
          </inkml:annotationXML>
          <inkml:trace contextRef="#ctx0" brushRef="#br1" timeOffset="30687.5">1463 5305 30,'15'-28'31,"-7"3"1,11 10-1,-19 15-19,29-40-7,-1 25-1,-3 0 0,9 12-1,-3 1-1,3 14 0,-3 3-1,1 15 1,-7 3-1,-2 10 0,-12 10 0,-7 4 0,-12 11-1,-9 0 0,-11 2 0,-3 1 1,-1-3-1,-1-3 1,3-10 0,9-7 0,7-15 0,14-8 1,0-25 0,31 22-1,1-29 1,10-8-1,8-8 1,13-2-1,2-3-1,5 3-1,3 8-6,-20-16-19,6 13-8,-9 2-2,-16-7 1</inkml:trace>
        </inkml:traceGroup>
      </inkml:traceGroup>
    </inkml:traceGroup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1-29T16:43:04.64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45AD2CD3-6D31-4354-9B93-EC4FF029EC8B}" emma:medium="tactile" emma:mode="ink">
          <msink:context xmlns:msink="http://schemas.microsoft.com/ink/2010/main" type="writingRegion" rotatedBoundingBox="3187,7592 16899,6777 17479,16533 3767,17348"/>
        </emma:interpretation>
      </emma:emma>
    </inkml:annotationXML>
    <inkml:traceGroup>
      <inkml:annotationXML>
        <emma:emma xmlns:emma="http://www.w3.org/2003/04/emma" version="1.0">
          <emma:interpretation id="{6735D931-453A-454C-A8CF-F41EDC8198B6}" emma:medium="tactile" emma:mode="ink">
            <msink:context xmlns:msink="http://schemas.microsoft.com/ink/2010/main" type="paragraph" rotatedBoundingBox="3113,8244 7351,7105 7558,7875 3320,901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CAC3B25-2574-47FA-9EF5-B3F9198A84EC}" emma:medium="tactile" emma:mode="ink">
              <msink:context xmlns:msink="http://schemas.microsoft.com/ink/2010/main" type="line" rotatedBoundingBox="3113,8244 7351,7105 7558,7875 3320,9014">
                <msink:destinationLink direction="with" ref="{9CC3E44E-8A35-4D99-AE3F-E94F9CD887AF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FC414406-1D06-4A33-8FD6-8AF89BB2D14D}" emma:medium="tactile" emma:mode="ink">
                <msink:context xmlns:msink="http://schemas.microsoft.com/ink/2010/main" type="inkWord" rotatedBoundingBox="3113,8244 7351,7105 7558,7875 3320,9014"/>
              </emma:interpretation>
              <emma:one-of disjunction-type="recognition" id="oneOf0">
                <emma:interpretation id="interp0" emma:lang="en-US" emma:confidence="0">
                  <emma:literal>5xa=-</emma:literal>
                </emma:interpretation>
                <emma:interpretation id="interp1" emma:lang="en-US" emma:confidence="0">
                  <emma:literal>fa=-1 x</emma:literal>
                </emma:interpretation>
                <emma:interpretation id="interp2" emma:lang="en-US" emma:confidence="0">
                  <emma:literal>a-lx x</emma:literal>
                </emma:interpretation>
                <emma:interpretation id="interp3" emma:lang="en-US" emma:confidence="0">
                  <emma:literal>5xa=.</emma:literal>
                </emma:interpretation>
                <emma:interpretation id="interp4" emma:lang="en-US" emma:confidence="0">
                  <emma:literal>fa=-l x</emma:literal>
                </emma:interpretation>
              </emma:one-of>
            </emma:emma>
          </inkml:annotationXML>
          <inkml:trace contextRef="#ctx0" brushRef="#br0">451 238 32,'0'0'31,"0"0"1,0 0-3,8-19-10,6 19-3,-14-18-3,0 18-4,12-21-2,-12 21-2,6-28-1,-6 28-2,-6-33 1,2 15-1,-8-3-1,0 3 0,-5 1 0,-4 1 0,-3 2 0,0 5 0,-6 4-1,-2 5 1,-2 8-1,-3 5 0,1 8 0,0 5 0,0 8-1,2 6 1,3 6 0,4 2 0,7 1-1,8 6 1,6-1-1,8-4 0,5-1 1,12-8-1,8-10 1,9-4-1,6-13 1,5-14-1,2-9 1,3-12 2,-2-7-3,-5-8 2,-5-2-1,-8-3 1,-5 1-2,-11 1 2,-4 2-1,-6 7-1,-5 3 1,-4 6 0,0 4 0,3 17 0,-6-18 0,6 18 1,0 0-1,0 0 0,6 30 1,2-9-1,6 4 1,2 3-1,2 0 1,1 9-1,3-2 0,0-1-1,0-6 1,-1-5-2,-2 0-1,-19-23-9,32 9-26,-19-20 1,1-5 0,-3-7 1</inkml:trace>
          <inkml:trace contextRef="#ctx0" brushRef="#br0" timeOffset="562.5">1077 221 67,'2'23'37,"-2"-23"-1,33 23 1,-3-34-22,12 18-8,-5-12-3,6 3-3,-1 4-3,-9-11-10,-1 11-25,-7 1 1,-7-4-1,-4 1 0</inkml:trace>
          <inkml:trace contextRef="#ctx0" brushRef="#br0" timeOffset="312.5">1073-73 52,'-3'21'36,"3"-21"-2,10 23 1,2-8-13,-12-15-15,37 15-2,-12-14-4,5 1-1,7 2-3,-6-13-8,6 5-23,-5 3 0,-8-3-2,-4-1 1</inkml:trace>
          <inkml:trace contextRef="#ctx0" brushRef="#br0" timeOffset="1515.625">2103-288 66,'0'0'37,"0"0"-1,0 0 1,14-6-23,-14 6-5,30-14-4,-11 5-2,7 6-1,-1-1 0,2 4-2,-2 2 0,-3-2-3,4 9-4,-26-9-18,32 0-13,-15 0 1,2 0-1,-2-4 2</inkml:trace>
          <inkml:trace contextRef="#ctx0" brushRef="#br0" timeOffset="12875">2964-830 10,'0'0'24,"-17"-24"3,17 24-2,3-21-5,-3 21-4,3-18-1,-3 18-2,0 0-2,0 0-1,13 11-2,-11 4-2,11 22-2,-4 0 0,7 16-2,-3 2 0,6 5-1,-2 2 1,0-1-2,-2-4 0,-2-10 1,-1-4-2,-3-12 0,0-3-2,-9-28-5,13 34-13,-13-34-14,0 0 0,0 0-1,-6-30 1</inkml:trace>
          <inkml:trace contextRef="#ctx0" brushRef="#br0" timeOffset="13390.625">3099-479 42,'0'0'33,"-6"16"0,6-16 1,37 5-18,-18-15-3,19 15-6,-6-7-1,9 9-3,-3 2-1,4 7 0,-7 0-2,-3 5 0,-2 0 0,-5-3 0,-3-1-1,-5-2-1,-1-1-1,-16-14-4,25 10-15,-25-10-12,17-12 0,-17 12-1,13-30 1</inkml:trace>
          <inkml:trace contextRef="#ctx0" brushRef="#br0" timeOffset="13125">3103-461 62,'0'0'36,"13"-25"-1,1 6 2,11 5-23,-12-20-5,15 9-4,-8-6-2,5 1-1,-1 0-2,-4 2 0,-1 5-2,-4-4-2,6 15-7,-17-11-15,-4 23-9,13-16 0,-13 16 0,0 0 0</inkml:trace>
          <inkml:trace contextRef="#ctx0" brushRef="#br0" timeOffset="14078.125">3786-704 54,'0'0'36,"-16"-16"-1,16 16 0,0 0-17,0 0-8,18-2-3,-5 5-3,13 15-1,2-6 0,9 15-1,0 1 0,4 4-2,-1-4 1,-1 4-1,-4-2 0,-4-4-1,-4-1-1,-8-8 0,0 3-3,-19-20-4,23 21-10,-23-21-18,0 0 0,0 0 1,11-26 0</inkml:trace>
          <inkml:trace contextRef="#ctx0" brushRef="#br0" timeOffset="14296.8749">4199-824 56,'0'0'33,"-25"0"0,13 16-1,1 8-19,-9-4-4,7 15-6,-7-2 0,2 8-3,-2 3 1,-1 0-2,-1-2-1,-6-6-4,10 6-7,-12-10-17,5-9-3,4-2-2,-1-12 1</inkml:trace>
        </inkml:traceGroup>
      </inkml:traceGroup>
    </inkml:traceGroup>
    <inkml:traceGroup>
      <inkml:annotationXML>
        <emma:emma xmlns:emma="http://www.w3.org/2003/04/emma" version="1.0">
          <emma:interpretation id="{1AC054FD-9D28-4131-9744-03A4360A03AE}" emma:medium="tactile" emma:mode="ink">
            <msink:context xmlns:msink="http://schemas.microsoft.com/ink/2010/main" type="paragraph" rotatedBoundingBox="6425,8735 11477,7790 11621,8558 6568,9503" alignmentLevel="2"/>
          </emma:interpretation>
        </emma:emma>
      </inkml:annotationXML>
      <inkml:traceGroup>
        <inkml:annotationXML>
          <emma:emma xmlns:emma="http://www.w3.org/2003/04/emma" version="1.0">
            <emma:interpretation id="{BA428626-CA68-43EE-B21C-54A0E1FB22ED}" emma:medium="tactile" emma:mode="ink">
              <msink:context xmlns:msink="http://schemas.microsoft.com/ink/2010/main" type="inkBullet" rotatedBoundingBox="6453,8884 7365,8714 7452,9180 6540,9351"/>
            </emma:interpretation>
            <emma:one-of disjunction-type="recognition" id="oneOf1">
              <emma:interpretation id="interp5" emma:lang="en-US" emma:confidence="0">
                <emma:literal>m</emma:literal>
              </emma:interpretation>
              <emma:interpretation id="interp6" emma:lang="en-US" emma:confidence="0">
                <emma:literal>M</emma:literal>
              </emma:interpretation>
              <emma:interpretation id="interp7" emma:lang="en-US" emma:confidence="0">
                <emma:literal>in</emma:literal>
              </emma:interpretation>
              <emma:interpretation id="interp8" emma:lang="en-US" emma:confidence="0">
                <emma:literal>on</emma:literal>
              </emma:interpretation>
              <emma:interpretation id="interp9" emma:lang="en-US" emma:confidence="0">
                <emma:literal>nr</emma:literal>
              </emma:interpretation>
            </emma:one-of>
          </emma:emma>
        </inkml:annotationXML>
        <inkml:trace contextRef="#ctx0" brushRef="#br0" timeOffset="15875">3209 632 56,'0'0'35,"0"0"0,0 0 0,0 0-18,0 0-9,4 15-2,4 10-3,-2 1 0,2 8-1,0 3-1,2 0 1,-1-2-2,0-3 1,-2-6-1,0-4 0,-7-22 0,11 17-1,-11-17 1,0 0-1,7-28 0,-6 7 0,1-2 0,-1-9 0,4-5 0,-2 0-1,4-2 2,2 1-1,8 1 0,1-4 1,6 11 0,-1 4 1,5 12 0,1 7 0,1 8 0,2 8 1,-7 9-1,2 13 1,-4 1-1,1 9 0,-4-4-1,1 0 1,-4-4-1,-2-3 0,-3-7 0,-1-5 0,-11-18-1,15 10-1,-15-10 0,0 0 0,12-24-1,-14 1-1,7 2 0,-5-11-1,10 4 2,-4-8 0,9 5 1,-1-5 1,7 6 2,5 6 1,2 4 1,6 13 0,-4 0 1,8 16 0,-7 2 0,7 19 0,-10-4 0,3 15-1,-11-6 0,2 5-1,-7-3 0,0 0 0,-8-5-2,-1-7-1,-2-2-4,-4-23-22,0 0-12,-7-20 1,8-8-1</inkml:trace>
      </inkml:traceGroup>
      <inkml:traceGroup>
        <inkml:annotationXML>
          <emma:emma xmlns:emma="http://www.w3.org/2003/04/emma" version="1.0">
            <emma:interpretation id="{84FEE9D7-E912-4705-9EA4-D4DF5205AC95}" emma:medium="tactile" emma:mode="ink">
              <msink:context xmlns:msink="http://schemas.microsoft.com/ink/2010/main" type="line" rotatedBoundingBox="10103,8047 11477,7790 11621,8558 10246,8815"/>
            </emma:interpretation>
          </emma:emma>
        </inkml:annotationXML>
        <inkml:traceGroup>
          <inkml:annotationXML>
            <emma:emma xmlns:emma="http://www.w3.org/2003/04/emma" version="1.0">
              <emma:interpretation id="{57F9B2CC-95E6-4963-96AE-DF0577A270D3}" emma:medium="tactile" emma:mode="ink">
                <msink:context xmlns:msink="http://schemas.microsoft.com/ink/2010/main" type="inkWord" rotatedBoundingBox="10103,8047 10800,7917 10943,8685 10246,8815"/>
              </emma:interpretation>
              <emma:one-of disjunction-type="recognition" id="oneOf2">
                <emma:interpretation id="interp10" emma:lang="en-US" emma:confidence="1">
                  <emma:literal>v</emma:literal>
                </emma:interpretation>
                <emma:interpretation id="interp11" emma:lang="en-US" emma:confidence="0">
                  <emma:literal>V</emma:literal>
                </emma:interpretation>
                <emma:interpretation id="interp12" emma:lang="en-US" emma:confidence="0">
                  <emma:literal>U</emma:literal>
                </emma:interpretation>
                <emma:interpretation id="interp13" emma:lang="en-US" emma:confidence="0">
                  <emma:literal>W</emma:literal>
                </emma:interpretation>
                <emma:interpretation id="interp14" emma:lang="en-US" emma:confidence="0">
                  <emma:literal>u</emma:literal>
                </emma:interpretation>
              </emma:one-of>
            </emma:emma>
          </inkml:annotationXML>
          <inkml:trace contextRef="#ctx0" brushRef="#br0" timeOffset="24500">6881-88 67,'6'-21'35,"-6"21"-1,0 0-9,8-23-13,8 30-3,-16-7-3,22 16-1,-22-16 0,28 44-1,-13-15-1,6 9 1,-5 3-1,6 6 0,-4-1 0,4 2-1,-5-2 0,4-2 0,-3-4 0,4-4 0,0-5 0,-1-4-1,-1-6 1,1-5-2,-3-7 2,1-6-2,-1-6-1,-4-6 2,-2-9-2,0-7 1,-2-8-1,-2-8 1,-2-6-1,-2-6 1,0-7 0,-2-2-1,-1 1 1,2 1 0,2 2 0,1 3-1,3 6 1,-1 6 0,1 10 0,3 3 0,0 5-1,0 4 0,1 7 0,-13 14-2,25-18-2,-19 2-4,18 18-26,-24-2-4,25-7 0,-12 5-1</inkml:trace>
        </inkml:traceGroup>
        <inkml:traceGroup>
          <inkml:annotationXML>
            <emma:emma xmlns:emma="http://www.w3.org/2003/04/emma" version="1.0">
              <emma:interpretation id="{4C4884A2-913B-462F-8641-0D541D46A48C}" emma:medium="tactile" emma:mode="ink">
                <msink:context xmlns:msink="http://schemas.microsoft.com/ink/2010/main" type="inkWord" rotatedBoundingBox="11107,8058 11513,7982 11585,8369 11179,8445"/>
              </emma:interpretation>
              <emma:one-of disjunction-type="recognition" id="oneOf3">
                <emma:interpretation id="interp15" emma:lang="en-US" emma:confidence="0">
                  <emma:literal>=</emma:literal>
                </emma:interpretation>
                <emma:interpretation id="interp16" emma:lang="en-US" emma:confidence="0">
                  <emma:literal>I</emma:literal>
                </emma:interpretation>
                <emma:interpretation id="interp17" emma:lang="en-US" emma:confidence="0">
                  <emma:literal>--</emma:literal>
                </emma:interpretation>
                <emma:interpretation id="interp18" emma:lang="en-US" emma:confidence="0">
                  <emma:literal>t</emma:literal>
                </emma:interpretation>
                <emma:interpretation id="interp19" emma:lang="en-US" emma:confidence="0">
                  <emma:literal>E</emma:literal>
                </emma:interpretation>
              </emma:one-of>
            </emma:emma>
          </inkml:annotationXML>
          <inkml:trace contextRef="#ctx0" brushRef="#br0" timeOffset="24796.875">7873-216 61,'-15'-6'36,"15"6"0,0 0-1,19-28-19,9 27-7,-4-10-4,13 6-2,0-4-1,6 2-2,-2 2 0,-3-4-3,5 12-8,-16-13-19,2 4-6,-7 3 0,-7 1 0</inkml:trace>
          <inkml:trace contextRef="#ctx0" brushRef="#br0" timeOffset="25031.25">7916 41 62,'-3'16'35,"3"-16"0,19 19-1,-1-22-20,17 8-9,3-3-6,-1-7-12,9 3-20,-2 5-2,-2-1 0,-3 2 1</inkml:trace>
        </inkml:traceGroup>
      </inkml:traceGroup>
    </inkml:traceGroup>
    <inkml:traceGroup>
      <inkml:annotationXML>
        <emma:emma xmlns:emma="http://www.w3.org/2003/04/emma" version="1.0">
          <emma:interpretation id="{D3391946-909D-4520-85AB-DF4EB11F596B}" emma:medium="tactile" emma:mode="ink">
            <msink:context xmlns:msink="http://schemas.microsoft.com/ink/2010/main" type="paragraph" rotatedBoundingBox="3747,11543 15586,11305 15618,12893 3779,1313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15677ED-90DE-499D-9A3A-7D2796D2F753}" emma:medium="tactile" emma:mode="ink">
              <msink:context xmlns:msink="http://schemas.microsoft.com/ink/2010/main" type="inkBullet" rotatedBoundingBox="3763,12326 4148,12319 4160,12884 3774,12891"/>
            </emma:interpretation>
            <emma:one-of disjunction-type="recognition" id="oneOf4">
              <emma:interpretation id="interp20" emma:lang="en-US" emma:confidence="1">
                <emma:literal>X</emma:literal>
              </emma:interpretation>
              <emma:interpretation id="interp21" emma:lang="en-US" emma:confidence="0">
                <emma:literal>x</emma:literal>
              </emma:interpretation>
              <emma:interpretation id="interp22" emma:lang="en-US" emma:confidence="0">
                <emma:literal>&amp;</emma:literal>
              </emma:interpretation>
              <emma:interpretation id="interp23" emma:lang="en-US" emma:confidence="0">
                <emma:literal>*</emma:literal>
              </emma:interpretation>
              <emma:interpretation id="interp24" emma:lang="en-US" emma:confidence="0">
                <emma:literal>^</emma:literal>
              </emma:interpretation>
            </emma:one-of>
          </emma:emma>
        </inkml:annotationXML>
        <inkml:trace contextRef="#ctx0" brushRef="#br0" timeOffset="45828.1248">533 4129 56,'0'0'33,"0"0"1,0 0-9,-22-30-8,22 30-5,0 0-5,0 0-1,0 0-2,0 0 0,13-12 0,-13 12 0,0 0 0,24 21-1,-24-21 0,28 28 0,-12-10-1,5 8 0,2 0 0,4 4-1,-1 0 0,-1 4 0,0-1 0,2 1-1,-2 1 1,-1-3-1,-5-4-1,-1 0 0,-2 0-1,-6-8 0,2 3-3,-12-23-5,16 17-23,-16-17-6,0 0 1,-9-16-1</inkml:trace>
        <inkml:trace contextRef="#ctx0" brushRef="#br0" timeOffset="46171.875">883 4030 42,'0'0'33,"-18"-12"1,18 12 0,-13-4-10,13 4-14,-11 20-3,7-1-2,-8-1-2,2 8 0,-8 2-1,2 9 1,-8 0-1,2 4-1,-6-2 1,1 1-1,-1-3 0,5-3 0,1-4 0,4-6-1,2-4-1,2-4-1,9 0-2,5-16-3,0 0-13,0 0-17,20-8 1,-4-9-2,8-8 3</inkml:trace>
      </inkml:traceGroup>
      <inkml:traceGroup>
        <inkml:annotationXML>
          <emma:emma xmlns:emma="http://www.w3.org/2003/04/emma" version="1.0">
            <emma:interpretation id="{C29BE442-B290-454A-ADC7-62818058A4A8}" emma:medium="tactile" emma:mode="ink">
              <msink:context xmlns:msink="http://schemas.microsoft.com/ink/2010/main" type="line" rotatedBoundingBox="4481,11528 15586,11305 15618,12893 4513,13116"/>
            </emma:interpretation>
          </emma:emma>
        </inkml:annotationXML>
        <inkml:traceGroup>
          <inkml:annotationXML>
            <emma:emma xmlns:emma="http://www.w3.org/2003/04/emma" version="1.0">
              <emma:interpretation id="{0CEE4554-3E16-4F8F-84A8-E4440E6969F0}" emma:medium="tactile" emma:mode="ink">
                <msink:context xmlns:msink="http://schemas.microsoft.com/ink/2010/main" type="inkWord" rotatedBoundingBox="4500,12472 4968,12463 4974,12745 4506,12755"/>
              </emma:interpretation>
              <emma:one-of disjunction-type="recognition" id="oneOf5">
                <emma:interpretation id="interp25" emma:lang="en-US" emma:confidence="0">
                  <emma:literal>=</emma:literal>
                </emma:interpretation>
                <emma:interpretation id="interp26" emma:lang="en-US" emma:confidence="0">
                  <emma:literal>I</emma:literal>
                </emma:interpretation>
                <emma:interpretation id="interp27" emma:lang="en-US" emma:confidence="0">
                  <emma:literal>E</emma:literal>
                </emma:interpretation>
                <emma:interpretation id="interp28" emma:lang="en-US" emma:confidence="0">
                  <emma:literal>F</emma:literal>
                </emma:interpretation>
                <emma:interpretation id="interp29" emma:lang="en-US" emma:confidence="0">
                  <emma:literal>t</emma:literal>
                </emma:interpretation>
              </emma:one-of>
            </emma:emma>
          </inkml:annotationXML>
          <inkml:trace contextRef="#ctx0" brushRef="#br0" timeOffset="46562.5">1268 4224 59,'-20'9'35,"20"-9"1,14-2-1,-2-14-17,21 18-9,1-14-4,11 6-1,-3-2-2,4-1-1,-3 4-2,-6-3-2,-2 10-3,-17-12-17,-5 8-14,-13 2 1,0 0-1,0 0 2</inkml:trace>
          <inkml:trace contextRef="#ctx0" brushRef="#br0" timeOffset="46734.375">1347 4379 76,'-6'25'36,"11"-6"1,8-5 0,5-12-27,17 5-6,4-9-2,3-5-4,10 9-10,-11-12-23,7-5-1,-4 3-1,-3 0 2</inkml:trace>
        </inkml:traceGroup>
        <inkml:traceGroup>
          <inkml:annotationXML>
            <emma:emma xmlns:emma="http://www.w3.org/2003/04/emma" version="1.0">
              <emma:interpretation id="{00B9DEB2-61CD-4A40-82BB-590BE8C0C4B0}" emma:medium="tactile" emma:mode="ink">
                <msink:context xmlns:msink="http://schemas.microsoft.com/ink/2010/main" type="inkWord" rotatedBoundingBox="5372,12223 7164,12187 7177,12825 5385,12861"/>
              </emma:interpretation>
              <emma:one-of disjunction-type="recognition" id="oneOf6">
                <emma:interpretation id="interp30" emma:lang="en-US" emma:confidence="0">
                  <emma:literal>Acos</emma:literal>
                </emma:interpretation>
                <emma:interpretation id="interp31" emma:lang="en-US" emma:confidence="0">
                  <emma:literal>Arcos</emma:literal>
                </emma:interpretation>
                <emma:interpretation id="interp32" emma:lang="en-US" emma:confidence="0">
                  <emma:literal>ACOS</emma:literal>
                </emma:interpretation>
                <emma:interpretation id="interp33" emma:lang="en-US" emma:confidence="0">
                  <emma:literal>AcoS</emma:literal>
                </emma:interpretation>
                <emma:interpretation id="interp34" emma:lang="en-US" emma:confidence="0">
                  <emma:literal>Aces</emma:literal>
                </emma:interpretation>
              </emma:one-of>
            </emma:emma>
          </inkml:annotationXML>
          <inkml:trace contextRef="#ctx0" brushRef="#br0" timeOffset="47406.25">2151 3942 71,'0'0'37,"-17"-12"1,17 12 0,-15-6-22,15 6-7,4 20-2,4 1-3,-4 4-1,5 10 0,0 5-2,1 12 1,-1-1-1,0 5 0,0 0 0,0-3-1,-3-3 0,-1-10 0,0-6-2,-2-10 1,1-6 0,-4-18 0,0 0-1,0 0 0,0-19 0,-3-4 0,0-9 1,-4-9-1,1-3 1,0-8-1,2-1 1,1-2 0,3 2 1,4 0-1,4 6 2,6 8 0,4 7 0,7 9 0,2 9 0,4 9 1,0 8-1,6 12 1,-4 6-1,1 10 0,-4 10 0,-2 5 1,-4 3-1,-4 6 0,-2-4-1,-6 0 1,-2-5-2,-4-7 1,0-6-2,-6-14-2,6 6-9,-6-25-25,-14-2-1,6-14 1,-3-5-2</inkml:trace>
          <inkml:trace contextRef="#ctx0" brushRef="#br0" timeOffset="47609.375">2253 4284 75,'-6'19'38,"6"-19"-1,12 22 0,7-35-24,14 10-9,4-11-3,4-11-12,11 4-25,-1-4 0,2-3-1,2 0-1</inkml:trace>
          <inkml:trace contextRef="#ctx0" brushRef="#br0" timeOffset="48265.6248">3054 4148 46,'0'0'35,"0"0"1,0 0 0,-3-31-13,3 31-9,-3-18-5,3 18-3,-10-23-2,10 23-1,-25-19 0,7 13-2,-7 1 1,-1 7-1,-7 0 0,-1 8 0,0 3 0,0 8-1,3 5 1,5 6-1,5 3 1,8 6 0,7 1-1,10 4 1,8-2 0,9-2 0,4-3-1,5-4 1,2-8-1,5-6 0,3-9-1,0-10-1,4-4-1,-6-19-2,12 9-7,-16-29-16,12 6-11,-8-13 0,4 1 1,-7-5 1</inkml:trace>
          <inkml:trace contextRef="#ctx0" brushRef="#br0" timeOffset="48687.5">3453 4055 67,'0'0'35,"0"0"0,-27 0 0,27 0-21,-31 16-6,15-6-3,-11-4-1,8 1-1,-4-4-1,0 6 0,-2-4-1,0 4 0,0 0-1,2 5 1,2 2-1,2 7 1,4 1 0,6 3 1,5 5-1,10 5 1,5-2 0,10 2 0,6-5 0,8-4-1,3-11 0,7-4 0,0-13-1,0-11 1,-5-6-1,-5-10 0,-7-5 0,-7-3 0,-10-2-1,-11-2 1,-8 2-1,-10 4-1,-6-1 1,-7 6-1,2 7 0,-2 0-1,4 12-1,2-3-1,25 12-4,-22-14-12,22 14-17,19-13 1,5 3-1,8-1 3</inkml:trace>
          <inkml:trace contextRef="#ctx0" brushRef="#br0" timeOffset="49109.375">3832 3976 66,'15'8'37,"-15"-8"-1,1 22 2,-1-5-21,-22-12-8,6 8-4,-6-3-2,-3 3-1,-5-1-1,1 4 0,-2 0-1,1 0 0,3-1 0,5 1 0,6-2 0,16-14 0,-10 18 0,10-18 0,25 7 0,0-9 0,6 1 0,7-3 1,1 1 0,0 4 0,0 3 0,-4 5 0,-4 5 0,-6 5 0,-10 6 0,-6 3 1,-11 4-1,-2 3 0,-14 0 0,-2 0 0,-10-3 0,-2-4 0,-2-8-1,0-4 0,3-9-2,0-14-1,10 1-5,-5-20-21,18 1-11,5-8 1,14-4-1,3-6 2</inkml:trace>
        </inkml:traceGroup>
        <inkml:traceGroup>
          <inkml:annotationXML>
            <emma:emma xmlns:emma="http://www.w3.org/2003/04/emma" version="1.0">
              <emma:interpretation id="{5F194750-BD66-4282-B15D-1B69ED7F1C1F}" emma:medium="tactile" emma:mode="ink">
                <msink:context xmlns:msink="http://schemas.microsoft.com/ink/2010/main" type="inkWord" rotatedBoundingBox="7484,12123 8894,12095 8909,12828 7499,12856"/>
              </emma:interpretation>
              <emma:one-of disjunction-type="recognition" id="oneOf7">
                <emma:interpretation id="interp35" emma:lang="en-US" emma:confidence="1">
                  <emma:literal>wt</emma:literal>
                </emma:interpretation>
                <emma:interpretation id="interp36" emma:lang="en-US" emma:confidence="0">
                  <emma:literal>Wt</emma:literal>
                </emma:interpretation>
                <emma:interpretation id="interp37" emma:lang="en-US" emma:confidence="0">
                  <emma:literal>wet</emma:literal>
                </emma:interpretation>
                <emma:interpretation id="interp38" emma:lang="en-US" emma:confidence="0">
                  <emma:literal>wit</emma:literal>
                </emma:interpretation>
                <emma:interpretation id="interp39" emma:lang="en-US" emma:confidence="0">
                  <emma:literal>wt.</emma:literal>
                </emma:interpretation>
              </emma:one-of>
            </emma:emma>
          </inkml:annotationXML>
          <inkml:trace contextRef="#ctx0" brushRef="#br0" timeOffset="49968.75">4239 4235 58,'0'0'35,"2"-25"-1,-2 25 1,0 0-18,1-28-6,-1 28-3,0 0-2,0 0-2,7 21 0,-2 2-1,-2 0-1,1 7-1,2 3 1,4 2-1,4-1-1,3-4 1,3-5-1,0-10 1,5-6-1,0-11 0,0-10 0,2-7 0,-6-2 1,-2-6-2,-4-3 1,-2-2 0,-6 3 0,-2 2 0,-5 8 1,0 19-1,-6-25 1,6 25-1,0 0 1,-15 12 0,14 8 0,1 4 0,3 5 0,5 4 1,4 1-1,7 3 1,6-7-1,9-4 0,5-10 0,6-7 0,7-13 0,3-13-1,1-12 0,-2-6 0,-2-9-1,-9-5 0,-8-1 0,-11-1 0,-11 4-1,-11 1 0,-8 9 0,-11 0 0,1 10-1,-7 3 0,5 8-1,-3 2-1,21 14-4,-25-16-11,25 16-19,0 0 3,0 0-3,22-5 4</inkml:trace>
          <inkml:trace contextRef="#ctx0" brushRef="#br0" timeOffset="50609.375">5143 4175 80,'-16'10'38,"16"-10"-2,0 0-1,14 4-25,2-13-5,16 7-1,2-7-1,9 4-1,-2-2-2,1 2 0,0 3-3,-8-7-2,11 16-17,-17-12-15,-2 0 0,-5-2-1,-2-2 1</inkml:trace>
          <inkml:trace contextRef="#ctx0" brushRef="#br0" timeOffset="50359.375">5399 3794 67,'0'0'37,"-14"21"-2,9-5 4,-10-7-25,10 21-4,-9-7-4,5 12 0,-5 2-1,6 12-2,-7 4 0,5 4 0,-1-1-1,8 4-1,2-2 0,7-3 0,4-8-1,3-4 1,6-12-1,5-6 0,3-6 0,2-12-1,5-5 0,-3-12-1,4-3-1,-4-10-1,3 4-2,-11-13-3,10 18-14,-16-14-16,-7 5 1,-9-2-1,-5 2 3</inkml:trace>
        </inkml:traceGroup>
        <inkml:traceGroup>
          <inkml:annotationXML>
            <emma:emma xmlns:emma="http://www.w3.org/2003/04/emma" version="1.0">
              <emma:interpretation id="{DC240CF5-8BC5-4544-9A19-73C91573842C}" emma:medium="tactile" emma:mode="ink">
                <msink:context xmlns:msink="http://schemas.microsoft.com/ink/2010/main" type="inkWord" rotatedBoundingBox="9326,12325 9830,12315 9835,12588 9331,12598"/>
              </emma:interpretation>
              <emma:one-of disjunction-type="recognition" id="oneOf8">
                <emma:interpretation id="interp40" emma:lang="en-US" emma:confidence="0">
                  <emma:literal>=</emma:literal>
                </emma:interpretation>
                <emma:interpretation id="interp41" emma:lang="en-US" emma:confidence="0">
                  <emma:literal>I</emma:literal>
                </emma:interpretation>
                <emma:interpretation id="interp42" emma:lang="en-US" emma:confidence="0">
                  <emma:literal>--</emma:literal>
                </emma:interpretation>
                <emma:interpretation id="interp43" emma:lang="en-US" emma:confidence="0">
                  <emma:literal>IV</emma:literal>
                </emma:interpretation>
                <emma:interpretation id="interp44" emma:lang="en-US" emma:confidence="0">
                  <emma:literal>IF</emma:literal>
                </emma:interpretation>
              </emma:one-of>
            </emma:emma>
          </inkml:annotationXML>
          <inkml:trace contextRef="#ctx0" brushRef="#br0" timeOffset="52437.5">6089 4048 70,'-16'2'35,"16"-2"1,0 0-9,0 0-11,10 15-6,-10-15-4,39 8-2,-10-10 0,11 5-1,3-4-2,4-5 0,3 1-1,0-6-2,2 4-3,-9-10-3,2 15-17,-14-7-13,-7 2 1,-24 7 0,0 0 1</inkml:trace>
          <inkml:trace contextRef="#ctx0" brushRef="#br0" timeOffset="52640.6248">6194 4252 80,'0'0'36,"21"21"0,-2-5-5,1-19-23,14 5-4,0-2-4,0-8-5,11 8-25,-12-1-5,-3-5 0,-1-1-2</inkml:trace>
        </inkml:traceGroup>
        <inkml:traceGroup>
          <inkml:annotationXML>
            <emma:emma xmlns:emma="http://www.w3.org/2003/04/emma" version="1.0">
              <emma:interpretation id="{DEFC9346-5744-4BFA-8CCA-75F3FA31B58D}" emma:medium="tactile" emma:mode="ink">
                <msink:context xmlns:msink="http://schemas.microsoft.com/ink/2010/main" type="inkWord" rotatedBoundingBox="10197,12180 10725,12169 10739,12841 10211,12851"/>
              </emma:interpretation>
              <emma:one-of disjunction-type="recognition" id="oneOf9">
                <emma:interpretation id="interp45" emma:lang="en-US" emma:confidence="1">
                  <emma:literal>A</emma:literal>
                </emma:interpretation>
                <emma:interpretation id="interp46" emma:lang="en-US" emma:confidence="0">
                  <emma:literal>a</emma:literal>
                </emma:interpretation>
                <emma:interpretation id="interp47" emma:lang="en-US" emma:confidence="0">
                  <emma:literal>9</emma:literal>
                </emma:interpretation>
                <emma:interpretation id="interp48" emma:lang="en-US" emma:confidence="0">
                  <emma:literal>7</emma:literal>
                </emma:interpretation>
                <emma:interpretation id="interp49" emma:lang="en-US" emma:confidence="0">
                  <emma:literal>AY</emma:literal>
                </emma:interpretation>
              </emma:one-of>
            </emma:emma>
          </inkml:annotationXML>
          <inkml:trace contextRef="#ctx0" brushRef="#br0" timeOffset="53953.1249">6963 4006 46,'-5'-23'34,"-1"1"1,-1 1-7,7 21-6,0 0-5,0 0-5,0 0-5,21 34-2,-17-4-2,5 12 0,-2 7-1,1 6-1,-4 5 0,0 2 0,-2-2-1,-2-2 0,0-5 0,-2-11 0,1-7-1,0-10 0,1-25 0,0 0 0,0 0 0,5-16 0,1-14 0,-3-12 0,2-8 1,-2-11-1,1-5 1,-1-2 0,1-3 0,2 8 0,2 1 0,4 9 0,2 11 1,5 14 0,7 8 0,5 17 0,2 8 0,3 15 0,-1 8-1,5 10 1,-3 10 0,-2 8 0,-7 4-1,-2 4 0,-6-2 0,-4-8 0,-2-3-1,-7-14 0,0-5-3,-7-32-6,0 0-25,0 0-2,-17-25 0,2-6-2</inkml:trace>
          <inkml:trace contextRef="#ctx0" brushRef="#br0" timeOffset="54125">7091 4265 76,'-10'26'37,"10"-8"-1,0-18 1,28 7-28,12-13-7,8 3-9,-1-9-27,9-4-2,2-5 1,-2 1-3</inkml:trace>
        </inkml:traceGroup>
        <inkml:traceGroup>
          <inkml:annotationXML>
            <emma:emma xmlns:emma="http://www.w3.org/2003/04/emma" version="1.0">
              <emma:interpretation id="{BC999713-FF6F-48F4-BE22-E9056FCE38B4}" emma:medium="tactile" emma:mode="ink">
                <msink:context xmlns:msink="http://schemas.microsoft.com/ink/2010/main" type="inkWord" rotatedBoundingBox="10972,11397 15586,11305 15618,12893 11004,12986"/>
              </emma:interpretation>
              <emma:one-of disjunction-type="recognition" id="oneOf10">
                <emma:interpretation id="interp50" emma:lang="en-US" emma:confidence="0">
                  <emma:literal>cosecant)</emma:literal>
                </emma:interpretation>
                <emma:interpretation id="interp51" emma:lang="en-US" emma:confidence="0">
                  <emma:literal>cosine-ft)</emma:literal>
                </emma:interpretation>
                <emma:interpretation id="interp52" emma:lang="en-US" emma:confidence="0">
                  <emma:literal>cosmist)</emma:literal>
                </emma:interpretation>
                <emma:interpretation id="interp53" emma:lang="en-US" emma:confidence="0">
                  <emma:literal>corselet)</emma:literal>
                </emma:interpretation>
                <emma:interpretation id="interp54" emma:lang="en-US" emma:confidence="0">
                  <emma:literal>dosimeter)</emma:literal>
                </emma:interpretation>
              </emma:one-of>
            </emma:emma>
          </inkml:annotationXML>
          <inkml:trace contextRef="#ctx0" brushRef="#br0" timeOffset="54609.375">8206 4044 74,'-19'-5'36,"-3"3"-1,-4 8-2,-7-15-24,9 14-4,-8-5-1,1 11-1,-4 3-1,2 7 0,-4 5-1,2 10 1,-2 2-2,3 10 2,6 1-2,7 8 1,8-3 0,13 1 0,12-6 0,13-3 0,9-9-1,9-9 0,7-8-1,3-17-1,4-3-3,-8-21-4,10 10-14,-15-20-15,-4-4 1,-6-2 0,-4-4 1</inkml:trace>
          <inkml:trace contextRef="#ctx0" brushRef="#br0" timeOffset="55000">8404 4175 28,'0'0'33,"0"-25"1,0 25 1,0 0-11,-26-26-6,26 26-6,-29 0-4,15 8-2,-11-1-2,3 13-1,-5 1-1,2 11 0,-5 3 0,4 9-1,4 2 1,7 1-1,8 1 1,7 0-1,10-8 0,9-3 1,12-9-1,9-10-1,7-13 1,2-6-1,4-15 0,-1-11 0,-4-10 0,-4-3-1,-7-8 0,-12-5 0,-11 0 1,-11-1-1,-12 6 0,-10 6 0,-8 10 0,-7 0 0,-1 13-1,-2 3 0,9 13-1,0-4-2,28 7-7,-18 0-20,31-6-5,12-3 0,11-5 0</inkml:trace>
          <inkml:trace contextRef="#ctx0" brushRef="#br0" timeOffset="55421.875">8898 3930 49,'22'2'37,"-7"3"-2,-15-5 2,6 24-14,-25-20-9,9 15-6,-14-5-3,3 4-2,-5 0-1,1-1 0,1 1-1,2 0-1,4-3 1,4 0-1,14-15 0,-14 24 0,14-24 0,12 20 0,4-12 0,8 0 0,4-1 0,7 0 1,4 3-1,5 3 0,0 1 0,0 7 1,-5 0-1,-4 7 0,-10 6 1,-8 6 0,-15 2 0,-10 4 1,-12-2-1,-8-1 1,-8-5-1,-6-4 1,-5-11-1,0-9-1,4-12 0,3-13-2,11-5-2,4-26-8,23 5-27,7-9-1,15-3 0,10-8-1</inkml:trace>
          <inkml:trace contextRef="#ctx0" brushRef="#br0" timeOffset="56359.375">9527 3838 18,'0'-25'28,"0"25"3,-10-21 2,-8 16-15,12 23-2,-15-11-3,11 23-2,-14-7-3,8 19-2,-9 0-2,6 16-1,-6-5-1,7 9 1,-1-2-2,6 3 0,4-3 0,7-2 0,8-5 0,7-9-1,14-7-2,5-14 0,14-2-3,-3-24-7,20-1-20,-5-15-4,1-8 0,0-8 1</inkml:trace>
          <inkml:trace contextRef="#ctx0" brushRef="#br0" timeOffset="55890.6249">9744 3987 1,'0'0'23,"0"0"-1,-5-21-3,5 21-7,-3-23-2,3 23-5,3-23-3,-3 23-5,0-24-18,0 24-1,0 0-2,0 0 1</inkml:trace>
          <inkml:trace contextRef="#ctx0" brushRef="#br0" timeOffset="56812.5">9832 3991 59,'0'0'34,"0"0"1,21-16-2,7-9-21,24 9-6,-4-7-1,10 9-2,-5 0-2,-1 7 0,-10 5 0,-6 11-1,-17 9 0,-10 8 1,-12 6-1,-9 7 0,-7 5 1,-6 2 0,-6 1-1,-2 1 1,1-6-1,2-1 1,2-4 0,8-4-1,2-3 0,6-7 0,6-2 0,8-5-1,7 0 1,4-6-1,8-3 0,5-5 1,8-4-1,4-3 0,8 0 0,0-7-3,5 10-3,-11-18-12,8 8-15,-10 2-1,-6-3 0,-5 4 0</inkml:trace>
          <inkml:trace contextRef="#ctx0" brushRef="#br0" timeOffset="57328.1249">10529 4074 74,'-18'24'37,"8"1"0,10 0 0,-2-4-28,18 12-4,-1-5-2,4 6-1,0-2 0,-1-2-2,-3-2 0,-5-9-1,1-1-2,-11-18-2,17 5-4,-18-28-11,17 2-16,-4-11 0,6-7-1,1-6 2</inkml:trace>
          <inkml:trace contextRef="#ctx0" brushRef="#br0" timeOffset="57109.375">10512 3985 73,'-14'23'37,"14"-23"-1,23 11 1,11-6-30,2-10-3,5 7-1,3-6-2,0 1-1,-2 1-1,-10-3-1,4 5-5,-19-13-8,8 6-22,-25 7 2,21-14-2,-21 14 2</inkml:trace>
          <inkml:trace contextRef="#ctx0" brushRef="#br0" timeOffset="57531.25">10793 3978 45,'0'0'35,"0"0"2,0 0-1,-18 25-12,25 14-11,-10-6-6,12 15-2,-3-6-2,6 8 0,-3-6-2,3-2 0,-2-5-1,-1-11-2,3-3-2,-12-23-8,16 0-26,-16 0 1,18-23-2,-10 0 2</inkml:trace>
          <inkml:trace contextRef="#ctx0" brushRef="#br0" timeOffset="58156.25">11010 4056 72,'-27'25'37,"11"-1"0,16-24 0,3 30-28,10-26-4,18-1-1,7-6-3,8-6-3,12 2-6,-13-18-20,11 2-9,-2-3 1,-3-4-2</inkml:trace>
          <inkml:trace contextRef="#ctx0" brushRef="#br0" timeOffset="57953.1249">11287 4459 57,'0'0'36,"-22"13"0,9-17-1,13 4-18,-17-23-8,14 6-4,-5-15 0,6 0-2,-2-12 0,5-3-2,-1-10 1,6-4-2,0-1 1,6-3-1,7-1-1,3 3 1,5 7-1,-1 6 0,5 10 1,0 8 0,-1 9-1,-5 7 0,-5 13-1,-6 1 0,0 11-2,-14-9-3,18 33-8,-27-17-17,8 7-4,-7-2-1,-5 0 2</inkml:trace>
          <inkml:trace contextRef="#ctx0" brushRef="#br0" timeOffset="58671.875">11691 3996 48,'0'0'33,"0"0"1,16 16-1,10-20-16,15-3-19,3-9-19,6-3-11,8 3-1,-7-9-1</inkml:trace>
          <inkml:trace contextRef="#ctx0" brushRef="#br0" timeOffset="58484.375">11899 3635 53,'0'24'35,"-10"-6"2,-9 8-1,5 11-22,-14-10-4,12 13-3,-7-4-2,9 4-1,-2-1-1,9 5-1,-2-5-1,7 1 1,2-1-1,5-2-1,2-2 1,5-5-1,6-3 0,5-8 0,7-5-1,1-7 0,4-1-2,-1-13-1,7 8-5,-13-20-18,5 5-11,-9-4 1,-5 1 0,-9-3 0</inkml:trace>
          <inkml:trace contextRef="#ctx0" brushRef="#br0" timeOffset="58984.375">12094 3004 49,'7'37'34,"8"14"2,6 5-1,1-3-22,15 25-2,-9-8-6,7 11 0,-10-7-1,2 7-1,-9-3 0,-4-4-2,-8-5 1,-6-4-2,-7-5 1,-6-7-3,2-2-3,-14-25-14,7 2-18,-1-8 1,3-11-2,3-9 1</inkml:trace>
        </inkml:traceGroup>
      </inkml:traceGroup>
    </inkml:traceGroup>
    <inkml:traceGroup>
      <inkml:annotationXML>
        <emma:emma xmlns:emma="http://www.w3.org/2003/04/emma" version="1.0">
          <emma:interpretation id="{2D37B12D-C5E8-4BBB-8D0D-2C987E3620CB}" emma:medium="tactile" emma:mode="ink">
            <msink:context xmlns:msink="http://schemas.microsoft.com/ink/2010/main" type="paragraph" rotatedBoundingBox="3934,13161 16356,12422 16476,14438 4054,1517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0467C8F-B9EA-439F-923F-67B42B90B990}" emma:medium="tactile" emma:mode="ink">
              <msink:context xmlns:msink="http://schemas.microsoft.com/ink/2010/main" type="line" rotatedBoundingBox="3934,13161 16356,12422 16476,14438 4054,15177"/>
            </emma:interpretation>
          </emma:emma>
        </inkml:annotationXML>
        <inkml:traceGroup>
          <inkml:annotationXML>
            <emma:emma xmlns:emma="http://www.w3.org/2003/04/emma" version="1.0">
              <emma:interpretation id="{2DCF550B-A7D9-4367-AE4B-7D6DA3E5F9F7}" emma:medium="tactile" emma:mode="ink">
                <msink:context xmlns:msink="http://schemas.microsoft.com/ink/2010/main" type="inkWord" rotatedBoundingBox="10811,12752 16356,12422 16476,14438 10931,14768"/>
              </emma:interpretation>
              <emma:one-of disjunction-type="recognition" id="oneOf11">
                <emma:interpretation id="interp55" emma:lang="en-US" emma:confidence="0">
                  <emma:literal>v---acztiflsincztiftl</emma:literal>
                </emma:interpretation>
                <emma:interpretation id="interp56" emma:lang="en-US" emma:confidence="0">
                  <emma:literal>v---acziiflsincztiftl</emma:literal>
                </emma:interpretation>
                <emma:interpretation id="interp57" emma:lang="en-US" emma:confidence="0">
                  <emma:literal>v---acziiflsincztift</emma:literal>
                </emma:interpretation>
                <emma:interpretation id="interp58" emma:lang="en-US" emma:confidence="0">
                  <emma:literal>v---acziiflsincztiflt</emma:literal>
                </emma:interpretation>
                <emma:interpretation id="interp59" emma:lang="en-US" emma:confidence="0">
                  <emma:literal>v-.-acziiflsincztiftl</emma:literal>
                </emma:interpretation>
              </emma:one-of>
            </emma:emma>
          </inkml:annotationXML>
          <inkml:trace contextRef="#ctx0" brushRef="#br0" timeOffset="71390.625">7932 5536 16,'0'0'20,"25"-21"-1,-25 21-1,18-17 0,-18 17-1,10-16-1,-10 16-2,3-16-2,-3 16-4,0 0-2,-9-21-2,9 21-1,-25-14-1,6 14-1,-3 3 0,-5 6-1,-5 7 1,-4 8-1,-1 8 0,1 5 0,0 5 0,4 3-1,10-3 1,7-2 0,10-6 0,14-6 0,9-10 0,13-8 0,7-4 0,8-8 0,3-2 1,1-3-1,2 4 0,-2-1 1,-3 8-1,-7 6 0,-5 4 0,-7 8 0,-6 4 0,-10 9 0,-9 4 0,-12 2 0,-7-1 0,-9-1 0,-5 0 0,-6-6 0,-4-1-1,-5-11 2,3-9-1,0-5 0,1-8 0,4-6-1,5-16-1,12 3-1,3-20-9,23 6-14,7-6-7,8-6-1,13 2 2</inkml:trace>
          <inkml:trace contextRef="#ctx0" brushRef="#br0" timeOffset="71812.5">8462 5422 61,'-21'17'28,"22"15"-5,-8-9-16,7-23-34,34 16-3,-13-18 1,17 2 0</inkml:trace>
          <inkml:trace contextRef="#ctx0" brushRef="#br0" timeOffset="71640.625">8494 5691 8,'13'16'27,"-13"-16"2,20 30 1,-7 0-10,-4-3-6,10 18-3,-9 0-4,9 13-3,-5-7-3,-6-4-8,6-6-18,-4-8-6,-10-33-1,0 0-1</inkml:trace>
          <inkml:trace contextRef="#ctx0" brushRef="#br0" timeOffset="72312.5">8817 5520 41,'18'20'31,"-18"-20"3,18 26-2,-13 4-15,-2-9-9,8 23-3,-10-3 0,5 12-2,-4-4-1,2 4 0,-1-4-1,1-8-2,1-6 0,-1-12-1,2-7 1,-6-16-2,0 0 2,13-11-1,-8-10 0,-4-3 1,4-10 0,-4-6 0,4-8 0,-1-5 1,5-3 1,4-2-1,5-2 2,7 3 1,0 4-1,8 16 1,-2 6 0,4 22 0,-3 7-1,2 18-1,-7 14 1,-2 14-1,-6 11 0,-1 5 0,-5 1 0,-3 3 0,-4-4-1,-4-6 1,-2-4-2,-2-15 0,-1-3-1,3-32-3,-1 28-7,1-28-20,1-21-2,11-1-2,3-13 2</inkml:trace>
          <inkml:trace contextRef="#ctx0" brushRef="#br0" timeOffset="72812.5">10052 5390 10,'0'0'29,"-18"-40"1,8 22 2,10 18-13,-34-32-4,34 32-4,-34-10-2,19 24-3,-10 0-1,8 19-1,-7 13-2,3 14-1,-1 9 0,2 10-1,0 11 0,4 5 0,6 4-1,5-6 1,10-8-2,5-13-2,14-5-2,-2-26-8,19-17-17,3-13-2,-1-24-1,7-11 2</inkml:trace>
          <inkml:trace contextRef="#ctx0" brushRef="#br0" timeOffset="73265.625">10244 5566 50,'0'0'31,"0"0"3,29-37-5,2 23-20,-3-12-3,11 8-2,-4-5 0,6 11-1,-5 3-3,-4 9 0,-7 11-2,-10 8 0,-4 13 0,-13 3 1,-5 11-2,-11 3 1,-3 9 0,-10-1 0,-1 6 0,-4-3 0,3 2 0,0-2 0,7-4 1,2-3 0,6-2 1,9-5-1,8-13 2,8 1 1,8-13 0,12-3 1,4-11 0,11-4 0,4-10 0,7 0-1,0-9-2,2-1-1,-2-1-4,-9-15-9,1 6-17,-9 6-2,-12-9 0,-3 2 2</inkml:trace>
          <inkml:trace contextRef="#ctx0" brushRef="#br0" timeOffset="73562.5">10852 5535 43,'0'0'30,"0"0"4,12-23-2,14 19-22,-1-17-1,18 12-4,0-7 0,11 11-1,2-6-2,5 6-2,-4 7-3,-8-6-6,4 22-6,-22-13-13,-7 2-5,-6 7-1,-18-14 1</inkml:trace>
          <inkml:trace contextRef="#ctx0" brushRef="#br0" timeOffset="73812.5">11110 5598 3,'-13'2'25,"11"17"1,-11-8 1,13-11-9,-5 47-7,-3-18 0,9 20-1,-7-2-2,12 19 0,-6-12-2,10 12-1,-2-8-2,4-2-3,1-5-4,-4-17-11,5-17-17,4-6-1,-18-11 0,27-21 1</inkml:trace>
          <inkml:trace contextRef="#ctx0" brushRef="#br0" timeOffset="74031.25">11278 5498 47,'-7'26'31,"2"4"3,5 16-1,11 10-25,-8-5-2,8 7-1,1 1-4,4-8-4,7 0-10,-7-12-19,-3-22-2,5-3 0,-18-14 1</inkml:trace>
          <inkml:trace contextRef="#ctx0" brushRef="#br0" timeOffset="74625">11424 5506 61,'3'16'35,"-3"-16"0,33 7-1,-10 0-23,7-21-7,8 0-4,3-2-2,-2-10-6,8 12-16,-6-7-10,-4-6-1,-1 1 1</inkml:trace>
          <inkml:trace contextRef="#ctx0" brushRef="#br0" timeOffset="74437.5">11771 6127 62,'-7'-21'34,"5"1"0,-1-4-10,-6-17-14,11 4-2,-11-16-3,6-7-1,-7-16-2,4 1 1,-2-12-1,4-3-1,1-3 1,4 3-1,5 4 0,6 12 0,3 7 1,4 12-1,3 13-1,0 10 0,5 18-2,-5 0-2,5 26-5,-27-12-9,29 30-18,-20 0 0,-9 5-1,-6 2 2</inkml:trace>
          <inkml:trace contextRef="#ctx0" brushRef="#br0" timeOffset="75000">12163 4890 44,'30'-9'34,"-11"-2"0,0 4 1,-19 7-17,14 2-8,-14-2-3,1 25-3,-8 3 0,-10 0-1,3 11-2,-7-1 2,5 14-2,-5 2 0,6 11 0,-1-3 1,6 9-1,2-1 0,8 2 1,3 1-1,8-3 0,5-5 0,9-7-1,9-5 1,13-7-1,9-9 0,9-7-1,6-7 1,6-11-1,5-8-1,-5-15-1,0-1-1,-20-25-7,4 5-21,-24-15-6,-14-6 1,-17-9 0</inkml:trace>
          <inkml:trace contextRef="#ctx0" brushRef="#br0" timeOffset="75234.375">12326 5392 58,'-17'19'36,"17"-19"-1,3 21 0,-3-21-22,43-1-7,-13-10-2,12 0-2,1-4-2,3-8 0,4 2-2,-6-9-2,7 3-4,-16-13-4,12 13-5,-19-22-6,5-2-11,-5-2-1,-11-14 2</inkml:trace>
          <inkml:trace contextRef="#ctx0" brushRef="#br0" timeOffset="75500">12758 4137 39,'0'0'33,"0"0"2,10 21-1,14 27-16,-9-2-6,17 26-3,-4 5-3,13 17-1,-2 10-1,8 10-1,-6 8-1,2 8-1,-3 2 0,-9 1-1,-7-3 0,-13-7-2,-6-10-1,-16-19-2,1 1-16,-12-35-16,-5-23 0,1-27-1,4-27 2</inkml:trace>
          <inkml:trace contextRef="#ctx0" brushRef="#br0" timeOffset="61984.375">760 5913 31,'-4'-24'34,"4"24"1,-8-23 1,-1 2-14,9 21-3,0 0-6,0 0-2,0 0-4,0 0-1,20 10-2,-6 13 0,0 2-1,5 17-1,0 6 0,3 10-2,0 5 1,-1 3-1,-2 2 1,-1 1-2,0-4 2,-2-10-2,-3-7 1,-3-11 0,2-9 0,-1-7 1,-11-21-1,19 3 0,-19-3-1,20-37 1,-8 6 0,1-10 0,2-6-1,-2-10 0,1-5 1,-1-5 0,-1 1-1,-2 0 1,0 1 0,-1 5 0,0 6 0,-1 6 0,2 13 0,-4 8 0,3 10-1,-9 17 0,19-9-1,-19 9-1,19 16-5,-19-16-19,7 16-11,-7-16-1,12 21 0,-12-21 0</inkml:trace>
          <inkml:trace contextRef="#ctx0" brushRef="#br0" timeOffset="65609.375">1971 5947 20,'-14'-5'19,"-6"-6"-1,7-1-1,13 12 1,-19-30-2,19 30-1,-7-28-3,7 28-1,6-16-1,7 18-2,-13-2-1,22 7-2,-6 0-1,11 8-1,1-4 0,7 3 0,1-3-2,5-2 0,0-2 0,1-2-2,-4 0 0,-7-7-2,-2 8-2,-12-13-7,2 8-19,-19-1-4,0 0 1,-3 20 0</inkml:trace>
          <inkml:trace contextRef="#ctx0" brushRef="#br0" timeOffset="65843.75">2070 6322 57,'21'6'30,"8"4"0,-9 1-4,0-9-25,7 1-1,-2 2-2,-3-3-2,2 9-9,-5 1-15,-6-12-3,5 11 2,-18-11 0</inkml:trace>
          <inkml:trace contextRef="#ctx0" brushRef="#br0" timeOffset="66359.375">2796 6278 48,'0'0'33,"30"-10"2,-13-3-2,7-6-19,11 10-6,-1-10-3,12 8-3,0-3 0,5 5-1,3 2-2,-3 0 0,-4 5-1,-8-3-3,2 14-10,-17-5-13,-7-3-6,-3 6 0,-14-7 0</inkml:trace>
          <inkml:trace contextRef="#ctx0" brushRef="#br0" timeOffset="66984.375">3720 5815 34,'-3'-30'32,"6"14"1,-3 16 0,0-28-14,9 44-7,-9-16-3,8 49-3,0-7-2,4 16-2,-4 4 0,6 9-1,-5-1 0,1 4-2,-3-3 2,-1-3-2,-1-8 0,-4-10 0,4-6 0,-5-14 0,2-7-1,-2-23 1,0 0 0,6-16 0,-4-16 0,2-12 0,1-14 0,1-16 1,2-9 0,3-9 0,2-5-1,3 0 2,6 0-1,1 8 0,2 6 1,1 19 0,1 13 0,1 21-1,-2 14 1,1 20 0,-2 15 0,2 18 0,-4 14 0,4 9 0,1 11 0,3 6 0,-2 6-1,1 4 0,-1-6 1,-1-4-1,-3-8 0,-3-7-2,-2-4-3,-16-30-13,5-5-16,-9-23 0,0 0-1,0 0 0</inkml:trace>
          <inkml:trace contextRef="#ctx0" brushRef="#br0" timeOffset="67187.5">4002 6137 57,'1'18'34,"-1"-18"-2,35-32-1,-4 6-25,5 1-12,-1-3-15,7 0-11,6 10 0,-9-1 0</inkml:trace>
          <inkml:trace contextRef="#ctx0" brushRef="#br0" timeOffset="67781.25">4772 5297 9,'0'0'24,"-21"-25"0,21 25 2,-35 28-10,10-3-6,5 21-2,-5 12-2,5 19 1,-7 4-1,11 15-1,1 2-1,11 10-1,4-9-1,10-6-2,8-10-1,5-15-2,14-2-4,-1-22-5,11-11-13,3-6-5,-4-22-1,5-3 2</inkml:trace>
          <inkml:trace contextRef="#ctx0" brushRef="#br0" timeOffset="68296.875">5051 5824 40,'5'-32'30,"10"12"1,1-15 1,4-2-21,15 11-3,-3-8-3,8 11-1,-3 6-2,2 11-1,-6 10-1,-3 12 0,-8 12-1,-6 7 0,-10 11 0,-9 7 0,-7 9-1,-9-1 1,-6 3 0,-3-2 0,-2-6 0,1 0 1,1-6-1,7-6 0,3-13 2,8-2-1,6-6 0,5-8 1,-1-15-1,19 20 1,0-18-1,2-4 1,6-5-1,4-4 1,1-5 0,3-1-1,-1-6 1,3 2-1,-6-1 0,-1 1-1,-4 5-1,-9-5-6,5 13-17,-8 4-5,-14 4-3,0 0 3</inkml:trace>
          <inkml:trace contextRef="#ctx0" brushRef="#br0" timeOffset="68656.25">5731 5550 45,'0'0'31,"0"0"1,0 0 0,0 0-22,20-12-2,5 0-2,15 8-2,3-8 0,9 8-3,5-6 0,-1 6-1,2 3-2,-7-5-2,-3 17-5,-17-11-9,-6 7-14,-8 9-1,-17-16 1,-3 31 0</inkml:trace>
          <inkml:trace contextRef="#ctx0" brushRef="#br0" timeOffset="68953.125">5886 5751 38,'0'0'30,"-14"16"1,14-16 0,-13 14-18,19 13-5,-8-1-3,10 13-1,-5 3-2,7 13 0,-2-2-1,3 1-1,0-1-2,-1-7-1,5 0-2,-6-18-5,8 0-6,-17-28-10,24 9-7,-6-14 2,-8-18 1</inkml:trace>
          <inkml:trace contextRef="#ctx0" brushRef="#br0" timeOffset="69218.75">6104 5716 24,'-7'-32'30,"7"32"2,-8-30-1,8 30-11,0 0-8,0 0-3,-7 36-3,2-10 0,8 16-2,-3 1-2,8 11 1,-1 1-1,5 7-1,0-4 0,2-4-1,1-2 1,0-10-3,3-2-2,-8-18-8,9-5-18,-19-17-4,22 2-1,-22-2 1</inkml:trace>
          <inkml:trace contextRef="#ctx0" brushRef="#br0" timeOffset="69703.125">6517 6245 43,'7'16'32,"-7"-16"1,0 0-7,0 0-11,-7-25-2,7 25-4,-7-26-3,4 8-2,-9-17 0,2-2-1,-5-14-1,0-8 0,-3-11-2,2-9 1,1-6 0,4-3 0,8-2 0,7 0-2,8 4 2,10 5-1,10 8 0,4 14 0,7 7-1,4 15 1,5 18-2,-5 8-1,1 27-4,-20-5-10,5 19-18,-12 9 1,-14 5-2,-10 1 1</inkml:trace>
          <inkml:trace contextRef="#ctx0" brushRef="#br0" timeOffset="69921.875">6418 5707 69,'0'0'36,"31"-1"-2,-9-10 2,-1-7-29,13 10-2,0-7-3,4 3-2,6 7-4,-5-13-8,12 11-19,-5-3-4,-3-5 0,-2-2 0</inkml:trace>
          <inkml:trace contextRef="#ctx0" brushRef="#br0" timeOffset="70234.375">6846 4706 33,'0'0'28,"-9"-19"3,9 19 0,11 17-16,-11-17-3,25 46-2,-8-16-2,17 25 0,-3-2-1,15 17-3,-3 4 0,5 16-3,-6 5 1,-2 9-3,-11 4 1,-5-2-2,-11-1-2,-13-15-2,3 7-12,-19-21-14,2-20-4,1-20 0,13-36 2</inkml:trace>
        </inkml:traceGroup>
      </inkml:traceGroup>
    </inkml:traceGroup>
    <inkml:traceGroup>
      <inkml:annotationXML>
        <emma:emma xmlns:emma="http://www.w3.org/2003/04/emma" version="1.0">
          <emma:interpretation id="{AB7A8C4B-590A-426F-B771-330E27F579DE}" emma:medium="tactile" emma:mode="ink">
            <msink:context xmlns:msink="http://schemas.microsoft.com/ink/2010/main" type="paragraph" rotatedBoundingBox="3838,15826 17365,14876 17478,16481 3951,1743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42D3006-1163-4E22-8684-E582F2AB3D48}" emma:medium="tactile" emma:mode="ink">
              <msink:context xmlns:msink="http://schemas.microsoft.com/ink/2010/main" type="inkBullet" rotatedBoundingBox="3887,16514 4910,16442 4966,17237 3942,17309"/>
            </emma:interpretation>
            <emma:one-of disjunction-type="recognition" id="oneOf12">
              <emma:interpretation id="interp60" emma:lang="en-US" emma:confidence="0">
                <emma:literal>↳</emma:literal>
              </emma:interpretation>
            </emma:one-of>
          </emma:emma>
        </inkml:annotationXML>
        <inkml:trace contextRef="#ctx0" brushRef="#br0" timeOffset="76781.25">1287 8390 28,'0'0'29,"-39"-32"1,22 11 0,-11 1-17,-5-13-5,10 12-1,-13-7-3,5 10 1,-10-3-1,7 14 0,-9 3-1,5 15-1,-5 6 1,2 15-3,1 10 0,0 11-2,8 11 2,1 8-2,13 7 2,8 4-2,10-2 2,11-5 0,15-5-1,13-17 1,10-13 0,12-18 1,5-20-1,6-13 1,-1-15-1,-3-14 1,-6-7 0,-9-5-1,-10-3 0,-12 1 1,-15 2 1,-9 1-1,-13 1 0,-2 10 1,-10 0 0,3 11 1,-4 3-1,4 13 0,15 12 0,-15 0 0,18 20-1,11 9 0,6 14 0,10 6 0,10 6-1,5 1 0,6-6-1,-1-8-2,7 4-13,-12-23-20,-3-18 0,-8-18-1,-10-16 1</inkml:trace>
      </inkml:traceGroup>
      <inkml:traceGroup>
        <inkml:annotationXML>
          <emma:emma xmlns:emma="http://www.w3.org/2003/04/emma" version="1.0">
            <emma:interpretation id="{087C8DB3-B8BA-4396-A339-ECAC3F4A7F57}" emma:medium="tactile" emma:mode="ink">
              <msink:context xmlns:msink="http://schemas.microsoft.com/ink/2010/main" type="line" rotatedBoundingBox="5196,15730 17365,14876 17478,16481 5308,17335"/>
            </emma:interpretation>
          </emma:emma>
        </inkml:annotationXML>
        <inkml:traceGroup>
          <inkml:annotationXML>
            <emma:emma xmlns:emma="http://www.w3.org/2003/04/emma" version="1.0">
              <emma:interpretation id="{A3A073F9-8302-4754-B219-E985ED390E11}" emma:medium="tactile" emma:mode="ink">
                <msink:context xmlns:msink="http://schemas.microsoft.com/ink/2010/main" type="inkWord" rotatedBoundingBox="5343,16350 5739,16715 5555,16915 5159,16550"/>
              </emma:interpretation>
              <emma:one-of disjunction-type="recognition" id="oneOf13">
                <emma:interpretation id="interp61" emma:lang="en-US" emma:confidence="0">
                  <emma:literal>=</emma:literal>
                </emma:interpretation>
                <emma:interpretation id="interp62" emma:lang="en-US" emma:confidence="0">
                  <emma:literal>I</emma:literal>
                </emma:interpretation>
                <emma:interpretation id="interp63" emma:lang="en-US" emma:confidence="0">
                  <emma:literal>e</emma:literal>
                </emma:interpretation>
                <emma:interpretation id="interp64" emma:lang="en-US" emma:confidence="0">
                  <emma:literal>l</emma:literal>
                </emma:interpretation>
                <emma:interpretation id="interp65" emma:lang="en-US" emma:confidence="0">
                  <emma:literal>--</emma:literal>
                </emma:interpretation>
              </emma:one-of>
            </emma:emma>
          </inkml:annotationXML>
          <inkml:trace contextRef="#ctx0" brushRef="#br0" timeOffset="77234.375">1996 8146 40,'-2'18'33,"2"-18"3,10 27-2,6-10-10,0-15-15,18 9-3,-1-10-3,5 3-2,2-1-2,-3-6-5,3 13-17,-12-6-12,-9-1 1,-19-3-3,0 0 3</inkml:trace>
          <inkml:trace contextRef="#ctx0" brushRef="#br0" timeOffset="77437.5">2086 8391 52,'3'18'36,"-3"-18"0,24 27-1,-24-27-20,44 15-7,-17-9-4,10 1-3,-2 0-1,1-11-6,9 11-24,-11-7-5,0-3-2,-4-4 2</inkml:trace>
        </inkml:traceGroup>
        <inkml:traceGroup>
          <inkml:annotationXML>
            <emma:emma xmlns:emma="http://www.w3.org/2003/04/emma" version="1.0">
              <emma:interpretation id="{2C6C8398-7E1B-4A83-BEC7-A1E48E3020C3}" emma:medium="tactile" emma:mode="ink">
                <msink:context xmlns:msink="http://schemas.microsoft.com/ink/2010/main" type="inkWord" rotatedBoundingBox="6163,15716 10944,15381 11049,16878 6269,17213"/>
              </emma:interpretation>
              <emma:one-of disjunction-type="recognition" id="oneOf14">
                <emma:interpretation id="interp66" emma:lang="en-US" emma:confidence="0">
                  <emma:literal>Acetify</emma:literal>
                </emma:interpretation>
                <emma:interpretation id="interp67" emma:lang="en-US" emma:confidence="0">
                  <emma:literal>Acetify)</emma:literal>
                </emma:interpretation>
                <emma:interpretation id="interp68" emma:lang="en-US" emma:confidence="0">
                  <emma:literal>Alit))</emma:literal>
                </emma:interpretation>
                <emma:interpretation id="interp69" emma:lang="en-US" emma:confidence="0">
                  <emma:literal>Acute))</emma:literal>
                </emma:interpretation>
                <emma:interpretation id="interp70" emma:lang="en-US" emma:confidence="0">
                  <emma:literal>Acuter))</emma:literal>
                </emma:interpretation>
              </emma:one-of>
            </emma:emma>
          </inkml:annotationXML>
          <inkml:trace contextRef="#ctx0" brushRef="#br0" timeOffset="78343.75">2961 8138 60,'0'0'37,"0"0"-2,0 0 1,17-27-24,6 27-5,-1-7-3,12 5 0,-1-1-2,5 1-1,-1 6 0,-3-3-3,0 10-1,-12-7-4,7 17-9,-29-21-20,27 23 0,-27-23-1,22 19 1</inkml:trace>
          <inkml:trace contextRef="#ctx0" brushRef="#br0" timeOffset="78968.75">3504 7923 34,'2'-29'33,"-2"29"1,4-17 1,-4 17-19,0 0-3,14 19-3,-1 18-3,-7 2-2,10 19-2,-4 7 0,4 13-3,-3 3 0,1 4 0,0-1-1,-2-1-1,0-4 1,-5-10-2,5-13-1,-8-15 0,7-6-1,-11-35-2,7 23 1,-10-40 0,6-8 1,-9-21-1,3-3 2,-6-25 2,1-7 0,-4-11 2,0-9 1,3 1 1,-1-4 1,5 14 2,2 2-1,9 21 1,0 9 0,10 26 0,2 18 1,9 30-3,2 14 0,7 21 0,2 11-2,9 13 0,3 12 0,5 4-1,-2-2 1,0-3-1,-7-3 0,1-4 0,-10-3-1,-6-11 0,-6-5-3,-12-19-2,4 1-6,-20-26-12,3-16-11,0 0-1,-15-4 2</inkml:trace>
          <inkml:trace contextRef="#ctx0" brushRef="#br0" timeOffset="79203.125">3671 8409 62,'15'11'35,"8"-20"-1,8-16-7,11 11-22,5-4-7,2-8-13,7 5-16,6 3-3,-2-1 1,1 3 0</inkml:trace>
          <inkml:trace contextRef="#ctx0" brushRef="#br0" timeOffset="79750">4845 7736 13,'0'0'30,"-20"-28"0,20 28 2,-21-16-14,-2 2-4,8 17-4,-10-3-2,4 13-3,-7-3-2,3 13-1,-6 7 0,6 12-1,0 8-1,6 11 2,4 6-2,6 9 0,10 9 0,8 1-2,11-3 4,8-4-4,10-7 4,9-5-4,8-12 4,5-11-1,4-14-1,1-7 0,-3-7-1,-6-14-4,1 6-11,-14-11-16,-8-9-3,-4-3 1,-13-9 0</inkml:trace>
          <inkml:trace contextRef="#ctx0" brushRef="#br0" timeOffset="80593.75">5188 7960 47,'1'-18'31,"-1"18"2,11-25-11,-6-5-10,15 11-3,-3-13-4,10 13-1,-4-6-1,8 11-1,-4 4 1,4 8-2,-4 7 0,-1 14-1,-5 10 1,-5 4 0,-4 11-1,-8 6 1,-5 4-1,-8 4 1,-7 1-1,-8 0 0,-5 0 0,-4-5-1,1-3 0,1-5 0,4-5 1,6-6-1,8-7 1,10-8 0,3-20 0,30 19 1,-2-19 0,12-2 1,8-7-1,10 2 1,4-5-1,3 1 0,-5 3 0,-2-1-1,-5 3-1,-13-2-2,-3 11-5,-37-3-15,23-21-12,-23 21-1,-1-25 0,-5 4 2</inkml:trace>
          <inkml:trace contextRef="#ctx0" brushRef="#br0" timeOffset="80843.75">5796 7919 57,'0'0'35,"0"0"-1,0 0 1,16 7-23,-16-7-6,37 0-2,-9-2-1,9 2-1,4-3-1,8-2 0,-2-1-2,-1-2-1,-1 2-1,-6-10-2,-1 16-4,-22-17-8,8 20-6,-24-3-11,0 0-1,0 0 2</inkml:trace>
          <inkml:trace contextRef="#ctx0" brushRef="#br0" timeOffset="81093.75">6058 8011 45,'-13'30'32,"1"9"1,-3 5-6,-4-9-13,15 21-4,-9-12-4,13 13-1,-3-12-1,11 5-3,0-10 1,7-4-2,2-8-1,1-16-3,7-3-5,-12-27-6,17 2-12,-10-15-8,0-12 1,-1-4 1</inkml:trace>
          <inkml:trace contextRef="#ctx0" brushRef="#br0" timeOffset="81312.5">6195 7850 34,'0'0'33,"0"0"1,-14 14 0,18 20-16,-11-8-6,19 26-3,-2-7-4,12 15 0,-3-2-2,6 6-2,-1-6-1,2-5-1,-1-6-2,-7-18-8,4-6-24,-8-13-1,-14-10-1,17-21 2</inkml:trace>
          <inkml:trace contextRef="#ctx0" brushRef="#br0" timeOffset="81968.75">6594 8016 51,'4'19'35,"-4"-19"0,28 20-1,-3-11-22,2-20-5,14 4-4,2-4-5,-2-15-11,11 5-20,-5 1-2,0-6 0,-1 0 0</inkml:trace>
          <inkml:trace contextRef="#ctx0" brushRef="#br0" timeOffset="81781.25">6877 8510 41,'0'0'34,"0"0"0,0 0 0,9-16-22,-21-9-5,6 2-1,-11-12-2,0 0-1,-5-13-2,-1-8 1,-5-10-1,-2-9 0,-1-6-1,0-2 1,7-4-1,8 3 0,6 4 1,11 6-2,8 11 2,9 15-1,8 13 0,8 14-1,5 14-1,-1 9 0,5 22-5,-17-6-10,10 15-17,-11 8 0,-10-2-1,-8 0 1</inkml:trace>
          <inkml:trace contextRef="#ctx0" brushRef="#br0" timeOffset="82453.125">6893 7160 36,'-25'-27'32,"25"27"2,0 0-1,0 0-18,11 46-5,3-14-3,19 19-1,-2 3-1,13 19-2,-1 2 0,4 14-2,-4-1 0,-5 3 0,-7 3-1,-7-3 1,-10-3-1,-5-8 0,-10-4-1,-4-15-1,1-8-1,-8-19-3,11 1-3,-14-30-9,15-5-16,0 0-2,0-37 2,3-2 1</inkml:trace>
          <inkml:trace contextRef="#ctx0" brushRef="#br0" timeOffset="82875">7240 7297 53,'3'-26'34,"6"6"0,4-6 0,-1-8-26,16 11-1,-6-3-4,3 5 1,-3 3-3,0 13 1,-5 7-2,-17-2 0,16 35 0,-19-3-1,-6 6 1,-3 6 0,-4 6 0,-3 1-1,-2 2 1,3-4 0,2-3 1,7-2 1,5-7-1,10-2 1,4-10-1,12-4 1,6-9-1,8-5 1,5-7-2,2-5 0,4 0-1,-3-9-1,5 10-5,-19-15-15,2 8-14,-8 2 1,-10 1-2,-14 8 2</inkml:trace>
        </inkml:traceGroup>
        <inkml:traceGroup>
          <inkml:annotationXML>
            <emma:emma xmlns:emma="http://www.w3.org/2003/04/emma" version="1.0">
              <emma:interpretation id="{3E039CED-66D1-4B3A-B36B-89690BAFF5A8}" emma:medium="tactile" emma:mode="ink">
                <msink:context xmlns:msink="http://schemas.microsoft.com/ink/2010/main" type="inkWord" rotatedBoundingBox="11604,15909 13746,16009 13711,16759 11568,16658"/>
              </emma:interpretation>
              <emma:one-of disjunction-type="recognition" id="oneOf15">
                <emma:interpretation id="interp71" emma:lang="en-US" emma:confidence="0">
                  <emma:literal>COs</emma:literal>
                </emma:interpretation>
                <emma:interpretation id="interp72" emma:lang="en-US" emma:confidence="0">
                  <emma:literal>cos</emma:literal>
                </emma:interpretation>
                <emma:interpretation id="interp73" emma:lang="en-US" emma:confidence="0">
                  <emma:literal>COS</emma:literal>
                </emma:interpretation>
                <emma:interpretation id="interp74" emma:lang="en-US" emma:confidence="0">
                  <emma:literal>Cos</emma:literal>
                </emma:interpretation>
                <emma:interpretation id="interp75" emma:lang="en-US" emma:confidence="0">
                  <emma:literal>cost</emma:literal>
                </emma:interpretation>
              </emma:one-of>
            </emma:emma>
          </inkml:annotationXML>
          <inkml:trace contextRef="#ctx0" brushRef="#br0" timeOffset="83578.125">8674 7963 17,'-18'-14'29,"18"14"1,-13-21-5,0-4-7,13 9-4,-16-17-4,8 14-3,-9-13-2,3 7-1,-8-1-1,1 6-1,-4 4 0,0 11 0,-1 3 1,1 11-1,-3 9-1,5 15 0,3 10 0,5 11 0,5 6-1,7 7 1,7 2-1,12 0 1,10-4-1,7-9-1,9-8 1,2-16-2,8-8-1,-4-20-6,13 5-8,-12-18-17,2-14-1,-1-4 2,-1-8-1</inkml:trace>
          <inkml:trace contextRef="#ctx0" brushRef="#br0" timeOffset="84046.875">9329 7880 5,'0'0'28,"-23"-35"1,9 14 2,-2 5-13,-9-14-3,9 20-3,-11-12-4,8 21-2,-6-6-3,3 10 0,-6 8-1,3 8-1,-2 8-1,3 6 0,2 11 0,6 4 1,6 8-1,8 4 2,11 0-2,10-2 1,9-3 0,12-6 0,7-12 0,10-12-2,4-15 2,6-15-1,-2-11-1,-3-14-1,-5-9 1,-9-13-1,-12-3-1,-16-12 1,-12 5-2,-19-5 1,-10 7 1,-13 4 0,-7 10 2,-4 9-1,-2 9 1,4 16 0,5 8 0,7 6-2,10 12-8,5 2-16,16-16-5,6 16 0,9-15 1</inkml:trace>
          <inkml:trace contextRef="#ctx0" brushRef="#br0" timeOffset="84531.25">10005 7681 32,'28'13'30,"-28"-13"0,0 0-5,0 0-15,-27 7-2,14 3-2,-13-5-2,3 4 0,-6 2-3,2 1 0,-4 4 0,5-2-1,4 6-1,4-5 1,8 5-1,8-1 1,8-3 1,10 0 0,9-6 0,8 5 1,7-8 0,10 3 0,0-3 1,8 6 0,1-3-1,5 8 2,-3-1-2,-1 8-1,-9 0 1,-6 5-1,-9-2-1,-10 2 1,-14-2-1,-15-2 1,-12-1-1,-11-5 0,-11-3 0,-7-3-1,-6-3 1,-4-2-1,1-6 1,3-3-2,9-2-1,1-10-4,22 9-5,-4-15-18,16-5-3,11-2-3,4-6 3</inkml:trace>
        </inkml:traceGroup>
        <inkml:traceGroup>
          <inkml:annotationXML>
            <emma:emma xmlns:emma="http://www.w3.org/2003/04/emma" version="1.0">
              <emma:interpretation id="{4E0775BC-3DE0-4450-A962-F2C9681F479D}" emma:medium="tactile" emma:mode="ink">
                <msink:context xmlns:msink="http://schemas.microsoft.com/ink/2010/main" type="inkWord" rotatedBoundingBox="14004,15547 15900,15496 15928,16525 14032,16577"/>
              </emma:interpretation>
              <emma:one-of disjunction-type="recognition" id="oneOf16">
                <emma:interpretation id="interp76" emma:lang="en-US" emma:confidence="0">
                  <emma:literal>(25,</emma:literal>
                </emma:interpretation>
                <emma:interpretation id="interp77" emma:lang="en-US" emma:confidence="0">
                  <emma:literal>(211</emma:literal>
                </emma:interpretation>
                <emma:interpretation id="interp78" emma:lang="en-US" emma:confidence="0">
                  <emma:literal>(21-1</emma:literal>
                </emma:interpretation>
                <emma:interpretation id="interp79" emma:lang="en-US" emma:confidence="0">
                  <emma:literal>(25</emma:literal>
                </emma:interpretation>
                <emma:interpretation id="interp80" emma:lang="en-US" emma:confidence="0">
                  <emma:literal>(25.</emma:literal>
                </emma:interpretation>
              </emma:one-of>
            </emma:emma>
          </inkml:annotationXML>
          <inkml:trace contextRef="#ctx0" brushRef="#br0" timeOffset="85031.25">10996 7235 33,'0'0'30,"-31"4"0,15 8 1,-2 11-21,-10-2-3,6 18-3,-7 5-1,5 18 1,-2 5 0,9 16-1,3 6 0,11 12 1,3-2-2,13-2 1,8-8-2,8-13-3,12-9-7,-2-28-19,9-21-5,7-18-2,0-25 2</inkml:trace>
          <inkml:trace contextRef="#ctx0" brushRef="#br0" timeOffset="85515.625">11322 7445 58,'-19'-2'35,"19"2"0,-13-23-1,16-3-26,20 7-2,3-13-2,12 7-1,3-1-1,5 6 0,-2 4-1,1 9 0,-7 9-1,-1 11 0,-11 11 0,-9 13 0,-12 13-1,-9 9 1,-11 8 0,-13 7-1,-6 6 1,-6-3 0,-1-1-1,0-5 1,4-10-1,6-8 1,10-7-1,8-13 1,10-8 0,8-7 0,8-9 0,7-4 0,10-5 0,7-4 0,7-1 1,6-4-1,5-1 0,4-1 0,3-1 0,0-1 1,-6 1-1,-7 0-1,-10 3-2,-12-12-7,1 12-18,-15-7-8,-13-5 1,-4-4-1</inkml:trace>
          <inkml:trace contextRef="#ctx0" brushRef="#br0" timeOffset="85765.625">12017 7471 46,'18'-8'34,"10"-1"2,2-9-2,5-15-11,5 15-21,-2-1 0,2 6-2,-5 5 0,-5 1-3,-4 10-3,-26-3-6,30 12-10,-30-12-12,1 22-1,-1-22 1</inkml:trace>
          <inkml:trace contextRef="#ctx0" brushRef="#br0" timeOffset="85984.375">12107 7510 47,'6'43'32,"-1"-3"3,6 9-2,3 13-21,2-16-8,8 5-1,-1-7-1,2-2 0,0-6-4,-1-15-3,5-2-8,-14-22-12,3-10-9,1-6-1,-6-16 3</inkml:trace>
          <inkml:trace contextRef="#ctx0" brushRef="#br0" timeOffset="86187.5">12374 7403 45,'0'0'34,"11"40"2,2-3-1,5-1-17,10 22-10,-6-4-3,6 6-2,-2-3-2,1-8-2,1-3-4,-12-29-12,6-2-18,-2-17 0,-4-14-2,-1-5 2</inkml:trace>
        </inkml:traceGroup>
        <inkml:traceGroup>
          <inkml:annotationXML>
            <emma:emma xmlns:emma="http://www.w3.org/2003/04/emma" version="1.0">
              <emma:interpretation id="{E07E09EF-FC42-4FAF-B9CF-7E1931072DCB}" emma:medium="tactile" emma:mode="ink">
                <msink:context xmlns:msink="http://schemas.microsoft.com/ink/2010/main" type="inkWord" rotatedBoundingBox="16702,14834 17910,15945 16953,16986 15745,15876"/>
              </emma:interpretation>
              <emma:one-of disjunction-type="recognition" id="oneOf17">
                <emma:interpretation id="interp81" emma:lang="en-US" emma:confidence="0">
                  <emma:literal>FE)</emma:literal>
                </emma:interpretation>
                <emma:interpretation id="interp82" emma:lang="en-US" emma:confidence="0">
                  <emma:literal>the)</emma:literal>
                </emma:interpretation>
                <emma:interpretation id="interp83" emma:lang="en-US" emma:confidence="0">
                  <emma:literal>Fe)</emma:literal>
                </emma:interpretation>
                <emma:interpretation id="interp84" emma:lang="en-US" emma:confidence="0">
                  <emma:literal>DE)</emma:literal>
                </emma:interpretation>
                <emma:interpretation id="interp85" emma:lang="en-US" emma:confidence="0">
                  <emma:literal>SE)</emma:literal>
                </emma:interpretation>
              </emma:one-of>
            </emma:emma>
          </inkml:annotationXML>
          <inkml:trace contextRef="#ctx0" brushRef="#br0" timeOffset="86578.125">12987 8013 30,'0'0'31,"14"26"1,-14-26 0,5-16-21,-5 16-2,7-39-1,-1 11-2,-9-14-2,2 0-1,-7-13 1,2-5-2,-7-11 0,1-1 0,-2-7-1,3 1 0,-1-3 0,5 6 0,4 0-1,6 14 1,6 8 0,6 14 0,5 9-1,4 14 0,4 13 0,0 8-1,0 18-1,-7-4-4,2 25-9,-20-7-17,-3 4-2,-7 0-2,-12-8 2</inkml:trace>
          <inkml:trace contextRef="#ctx0" brushRef="#br0" timeOffset="86781.25">12805 7563 69,'18'25'37,"3"-6"-1,7-6 0,-5-12-30,13 5-3,-4-5-3,2-8-1,-2 6-5,-8-21-11,8 7-18,-5-5 0,-3-5-2,-4-3 2</inkml:trace>
          <inkml:trace contextRef="#ctx0" brushRef="#br0" timeOffset="87109.375">13417 7279 64,'0'0'35,"2"27"0,-8-6-1,-9-5-27,8 16-2,-11 5-3,5 12 1,-5 4 0,5 12-1,-2 2-1,5 7 1,4-2-2,4-1 1,10-10-1,5-6 1,9-9-1,9-11 0,12-12-1,6-11 0,13-6 0,3-10-1,4-5-1,-7-14-2,1 9-4,-18-24-10,0 8-16,-18-2-1,-20-3 1,-13-1 0</inkml:trace>
          <inkml:trace contextRef="#ctx0" brushRef="#br0" timeOffset="87296.875">13389 7736 57,'21'5'33,"13"-3"-1,0-9-1,4-7-29,5-6-6,10 8-9,-7-4-18,-2-10-2,2 1 1,-12-5 1</inkml:trace>
          <inkml:trace contextRef="#ctx0" brushRef="#br0" timeOffset="87640.625">13538 6611 65,'17'27'37,"0"5"-2,10 8 2,5 6-31,14 23-2,3 15-1,11 17 0,4 6-1,5 15 1,-1 5-2,-3 5 1,-11-5-1,-8-7-1,-12-13-1,-15-13 0,-10-12-4,-21-25-7,5-10-24,-14-15-1,-2-18 0,-2-10-1</inkml:trace>
        </inkml:traceGroup>
      </inkml:traceGroup>
    </inkml:traceGroup>
  </inkml:traceGroup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2-01T17:52:20.31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77DA93DD-C924-4E3C-A292-B61C025D9131}" emma:medium="tactile" emma:mode="ink">
          <msink:context xmlns:msink="http://schemas.microsoft.com/ink/2010/main" type="writingRegion" rotatedBoundingBox="17308,13114 23943,12227 24040,12953 17405,13840"/>
        </emma:interpretation>
      </emma:emma>
    </inkml:annotationXML>
    <inkml:traceGroup>
      <inkml:annotationXML>
        <emma:emma xmlns:emma="http://www.w3.org/2003/04/emma" version="1.0">
          <emma:interpretation id="{BBD5D3C5-5A6D-4E7C-8869-EDF4846678D0}" emma:medium="tactile" emma:mode="ink">
            <msink:context xmlns:msink="http://schemas.microsoft.com/ink/2010/main" type="paragraph" rotatedBoundingBox="17308,13114 23943,12227 24040,12953 17405,1384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8DA9578-1657-4303-875C-A8C9D0E695B5}" emma:medium="tactile" emma:mode="ink">
              <msink:context xmlns:msink="http://schemas.microsoft.com/ink/2010/main" type="line" rotatedBoundingBox="17308,13114 23943,12227 24040,12953 17405,13840"/>
            </emma:interpretation>
          </emma:emma>
        </inkml:annotationXML>
        <inkml:traceGroup>
          <inkml:annotationXML>
            <emma:emma xmlns:emma="http://www.w3.org/2003/04/emma" version="1.0">
              <emma:interpretation id="{438A122F-6DB6-4563-A038-22E08A3EAB88}" emma:medium="tactile" emma:mode="ink">
                <msink:context xmlns:msink="http://schemas.microsoft.com/ink/2010/main" type="inkWord" rotatedBoundingBox="17308,13114 20351,12707 20449,13433 17405,13840"/>
              </emma:interpretation>
            </emma:emma>
          </inkml:annotationXML>
          <inkml:trace contextRef="#ctx0" brushRef="#br0">4594 697 62,'0'0'35,"0"0"0,0 0 0,29 53-19,-14-30-11,14 19-1,-1-4-1,9 7-1,-3-5-1,4-4 0,-4-11-1,-3-13 0,1-12-1,-3-22-1,3-6 0,-9-15-1,4-4 0,-8-14 0,-2 3 0,-11-4 1,-4 4 2,-2 15 1,-8 3 1,8 40 2,-19-35-1,19 35 2,-8 25-1,18 13 0,1 4-1,12 14 0,12-1-2,14 3 1,10-11-1,6-4 0,6-15 0,3-18-1,0-18-1,-7-17 0,-10-10-1,-17-13 0,-13-5 0,-19-7-1,-12 7 0,-21-4 0,-7 9 0,-12-5 0,-4 18 0,0-8 0,8 23-2,0-15-1,19 25-4,2-20-8,21 7-15,-2 23 1,25-35-1,-4 27 3</inkml:trace>
          <inkml:trace contextRef="#ctx0" brushRef="#br0" timeOffset="1046.875">5500 192 52,'21'-2'35,"-21"2"-1,0 0 1,30 27-13,-30-27-11,31 46-2,-8-14-4,13 21-2,-2 0-1,8 10-1,-7-1 0,5 4-2,-2-14 1,-8-6 0,-5-9 0,-4-12-1,-21-25 0,23 18 0,-23-18 0,13-30-1,-9 5 1,-4-15-1,2-6 1,0-4-1,7 2 1,-1-4 1,5 9 0,3 10 0,5 11 1,5 12-1,3 15 1,5 15 0,2 10 0,1 15 0,5 0-1,1 3 0,3 0 0,0-8 0,0-2-2,-1-23-1,5 2-5,-18-37-7,16 13-12,-21-24-6,-1-4-2,-8-12 7,6 14 8,-20-22 8,4 14 8,3 1 11,-13 5 14,4-3 7,2 8 4,-8 8-4,-9-11-9,13 33-4,-31-23-5,10 26-2,-15-6-4,2 11-2,-8 9 0,6 9-3,-4 1 2,9 6-2,6 2 1,6 5 0,10-7 1,9 10 0,15-11 0,10-2 0,13-2 1,8-5-1,5-11 0,6-7-1,-5-7 1,1-8-1,-11-10 1,-4-5-2,-15-8 1,-11-10 0,-5-5-1,-14-2 2,-3 5-1,-9 0 0,0 7 0,-2 8 1,-2 7-2,2 21 3,21 2-1,-23 37-2,18-4 2,10 7 0,3 3 1,9 5-2,6-6 2,13 1-1,4-15 0,8-6 1,7-12-2,8-10 1,0-12-2,2-13 0,-2-5-1,-8-18-1,-7 0 1,-16-10 1,-9 3-2,-21-5 2,-6 10 0,-11 2 2,-10 5 0,-2 18 2,-5 5-1,9 17 0,-2 6 1,25-3 0,-21 45 0,25 0-1,6 3 0,14 10-2,5-3 2,7 3-2,4-8 0,2 0-1,-2-4-1,-7-24-1,1 1-2,-34-23-6,36-3-20,-36 3-6,-15-37 0,-12 9 0</inkml:trace>
          <inkml:trace contextRef="#ctx0" brushRef="#br0" timeOffset="1187.5">7120 320 76,'0'0'36,"0"0"-3,40-10-2,14 8-22,1-18-6,8-3-9,15-2-28,-2 0 1,-7 0-3,-2 10 2</inkml:trace>
        </inkml:traceGroup>
        <inkml:traceGroup>
          <inkml:annotationXML>
            <emma:emma xmlns:emma="http://www.w3.org/2003/04/emma" version="1.0">
              <emma:interpretation id="{DA3B5920-73A6-4FF5-8104-D8AFB06A7229}" emma:medium="tactile" emma:mode="ink">
                <msink:context xmlns:msink="http://schemas.microsoft.com/ink/2010/main" type="inkWord" rotatedBoundingBox="20874,12766 23960,12353 24037,12931 20951,13344"/>
              </emma:interpretation>
            </emma:emma>
          </inkml:annotationXML>
          <inkml:trace contextRef="#ctx0" brushRef="#br0" timeOffset="1687.5">8144 177 80,'0'28'37,"0"-28"0,0 27 1,0-27-29,8 33-2,-8-33-4,32 50-2,-11-22 0,2 2-1,4-2 0,-1-6-2,3-4 2,-2-6-1,1-7 1,-1-10-1,-2-5-1,-4-10 1,-4-2 0,-6-8-1,-3-6 1,-8-1 1,0 2-1,-4 2 2,-5 3-1,9 30 2,-10-38-1,10 38 1,0 0 0,0 0-1,19 28 1,-2-1-3,2 3 3,10 6-2,3-1 1,10 2-1,0-4 1,6-5-2,-2-11 2,3-7 0,-1-15-1,-6-7-1,-10-11 0,-9-12 1,-8 0-3,-18-15 0,3 9-6,-25-21-2,21 31-14,-21-9-10,6 10-1,2 8-1,17 22 9,0 0 9</inkml:trace>
          <inkml:trace contextRef="#ctx0" brushRef="#br0" timeOffset="1984.375">8861 57 0,'25'37'17,"0"-12"16,7 8 2,0 0-1,-5-11-4,17 21-8,-23-38-6,23 13-6,-18-23-3,7 2-4,-1-22-3,-3-8 1,-1-7-4,-10-10 1,1 5-2,-19-3 2,0 15-3,-16-2 2,-5 20 1,-13 7 1,2 16 2,-1 15 1,1 7 2,13 15-1,2 0 1,17 13-1,5-8 0,13 5-1,6-9 0,11-4-3,5-9 0,0-13-2,4-7-3,-12-36-9,14 3-23,-10-15 2,2-8-1,-7-12 1</inkml:trace>
          <inkml:trace contextRef="#ctx0" brushRef="#br0" timeOffset="2875">9885-222 71,'28'-18'37,"-28"18"-3,0 0 2,0-30-26,0 30-6,0 0-4,-38 25 0,15-5-2,-13 0 1,0 8-1,-4-1 1,6 1 1,7 0 0,6-6 1,11 3 0,10-25 1,19 31-1,50-14 2,-23-14-2,7 2 0,6-3 0,2 3 0,-5 0 0,1 8 0,-10-1 0,-10 9 0,-9 1 1,-9 3-1,-15 0 0,-8 3-1,-15-5 1,-9-3-1,-5-3-1,-7-7 0,4-2 0,-4-11-1,11 3 0,1-10 0,28 10 0,-14-27 0,14 27 1,37-38 1,-1 18 0,10-3 1,9-4 0,8 4 1,0-7-1,7 2 1,-9-7 0,4 5-1,-4-10 0,-4 2-1,-9 0 0,-8 1-1,-11 2 1,-10 2-1,-10 5 0,-16 3-1,7 25 1,-44-22 0,13 24 0,-5 6 1,-2 9 0,0 8 0,9 5 1,6 11 1,6-4 0,15 11 1,8-3 0,17 0 0,9-12 0,12-3-1,6-15-1,11-5 1,3-15-2,1-7 0,-4-16 0,-2-4-1,-9-6 1,-2-5-1,-8 0-1,-10-4 1,-7 1 0,-12 4-1,-7 9 0,-13 5 1,9 28 0,-44-20 0,10 30 1,-1 13 1,-1 10 0,9 12 1,1 3 0,18 7 1,10-2-1,19-3 0,13-10-1,12-7-1,11-3-4,-15-35-20,17 7-14,-15-12-1,-2-7 0,-15-13-1</inkml:trace>
        </inkml:traceGroup>
      </inkml:traceGroup>
    </inkml:traceGroup>
  </inkml:traceGroup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2-01T17:52:37.92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54BE39F0-094C-42F2-AA80-B185B7161DDD}" emma:medium="tactile" emma:mode="ink">
          <msink:context xmlns:msink="http://schemas.microsoft.com/ink/2010/main" type="inkDrawing" rotatedBoundingBox="13642,18524 13888,18492 13891,18520 13645,18551" semanticType="scratchOut" shapeName="Other">
            <msink:sourceLink direction="with" ref="{8268C954-6ECB-4577-A17C-7BE4BE10E168}"/>
          </msink:context>
        </emma:interpretation>
      </emma:emma>
    </inkml:annotationXML>
    <inkml:trace contextRef="#ctx0" brushRef="#br0">0 8 67,'21'16'35,"0"-9"-2,5-27-8,1 20-23,0-5-2,1-8-3,7 18-10,-16-7-18,2-1-3,2 1 1,-23 2 0</inkml:trace>
  </inkml:traceGroup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2-01T17:52:38.12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A38B8BEC-B238-4D15-AE26-CDFCB20719EA}" emma:medium="tactile" emma:mode="ink">
          <msink:context xmlns:msink="http://schemas.microsoft.com/ink/2010/main" type="inkDrawing" rotatedBoundingBox="14059,18635 14118,18804 14082,18817 14023,18648" semanticType="callout" shapeName="Other">
            <msink:sourceLink direction="with" ref="{84168046-A13A-40F0-B334-0600F91686E7}"/>
          </msink:context>
        </emma:interpretation>
      </emma:emma>
    </inkml:annotationXML>
    <inkml:trace contextRef="#ctx0" brushRef="#br0">0 0 19,'19'65'27,"-19"-43"0,12 16 1,-8-15-19,-4-23-9,13 25-15,-13-25-11,19-18-2,-21-19 1</inkml:trace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1-29T16:40:10.84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3BCE8250-59B7-484A-B2A1-F70C6847F71F}" emma:medium="tactile" emma:mode="ink">
          <msink:context xmlns:msink="http://schemas.microsoft.com/ink/2010/main" type="writingRegion" rotatedBoundingBox="8375,5845 16670,5909 16613,13377 8317,13313"/>
        </emma:interpretation>
      </emma:emma>
    </inkml:annotationXML>
    <inkml:traceGroup>
      <inkml:annotationXML>
        <emma:emma xmlns:emma="http://www.w3.org/2003/04/emma" version="1.0">
          <emma:interpretation id="{AF8B0954-9E2D-40CC-BF54-8A7CB78C67CE}" emma:medium="tactile" emma:mode="ink">
            <msink:context xmlns:msink="http://schemas.microsoft.com/ink/2010/main" type="paragraph" rotatedBoundingBox="8321,6190 15740,5868 15855,8536 8436,885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D3DF8A2-AD2D-4F72-AA41-D4FFA970FE5C}" emma:medium="tactile" emma:mode="ink">
              <msink:context xmlns:msink="http://schemas.microsoft.com/ink/2010/main" type="line" rotatedBoundingBox="8321,6190 15740,5868 15855,8536 8436,8858"/>
            </emma:interpretation>
          </emma:emma>
        </inkml:annotationXML>
        <inkml:traceGroup>
          <inkml:annotationXML>
            <emma:emma xmlns:emma="http://www.w3.org/2003/04/emma" version="1.0">
              <emma:interpretation id="{7D2D8FE3-DCCF-4C20-91F2-AE41B82F80B5}" emma:medium="tactile" emma:mode="ink">
                <msink:context xmlns:msink="http://schemas.microsoft.com/ink/2010/main" type="inkWord" rotatedBoundingBox="8321,6190 15740,5868 15855,8536 8436,8858"/>
              </emma:interpretation>
              <emma:one-of disjunction-type="recognition" id="oneOf0">
                <emma:interpretation id="interp0" emma:lang="en-US" emma:confidence="0">
                  <emma:literal>Intermit</emma:literal>
                </emma:interpretation>
                <emma:interpretation id="interp1" emma:lang="en-US" emma:confidence="0">
                  <emma:literal>Item*</emma:literal>
                </emma:interpretation>
                <emma:interpretation id="interp2" emma:lang="en-US" emma:confidence="0">
                  <emma:literal>Interment</emma:literal>
                </emma:interpretation>
                <emma:interpretation id="interp3" emma:lang="en-US" emma:confidence="0">
                  <emma:literal>Interim*</emma:literal>
                </emma:interpretation>
                <emma:interpretation id="interp4" emma:lang="en-US" emma:confidence="0">
                  <emma:literal>Isotherm*</emma:literal>
                </emma:interpretation>
              </emma:one-of>
            </emma:emma>
          </inkml:annotationXML>
          <inkml:trace contextRef="#ctx0" brushRef="#br0">-5 0 43,'0'0'33,"-10"18"2,10-18 0,27 12-16,-27-12-5,45-4-5,-14-3-2,17 7-2,-4-7-2,10 7 0,-2-2-1,6 4-1,-2 0 1,1 3-2,-4 1 1,2 1-1,-1 0 0,0 1 1,-3 0-2,-1-1 1,-2 0-1,-4-2 0,-4 4-1,-9-6-1,1 11-3,-16-14-6,12 13-19,-28-13-6,12 26 0,-16-8 1</inkml:trace>
          <inkml:trace contextRef="#ctx0" brushRef="#br0" timeOffset="359.375">484 120 45,'-25'10'33,"25"-10"1,-20 25 0,20-25-20,-4 42-2,3-15-4,12 22-3,-6-1-1,5 15-1,-4 2-1,3 11 0,-6 2-1,1 4 0,-5-6 0,1-5 0,0-6-1,0-9-1,1-6 0,-1-17-2,8-1-3,-8-32-11,0 0-20,0 0 1,11-25-1,-3-3 1</inkml:trace>
          <inkml:trace contextRef="#ctx0" brushRef="#br0" timeOffset="718.75">1226 441 41,'-13'7'34,"13"-7"3,0 0-2,0 0-12,25 0-11,-9-13-4,18 11-1,0-8-4,9-1 0,5-1-2,4-2 1,1 3-4,-3 1-1,2 15-4,-23-17-12,7 12-17,-16 3-1,-20-3 0,9 25 0</inkml:trace>
          <inkml:trace contextRef="#ctx0" brushRef="#br0" timeOffset="937.5">1161 835 73,'-10'30'37,"13"-7"0,-3-23 0,39 16-30,-5-20-1,18-1-4,1-5-1,3-10-5,12 13-10,-12-10-23,-3 1 0,-7 0 0,-9 2 0</inkml:trace>
          <inkml:trace contextRef="#ctx0" brushRef="#br0" timeOffset="1781.25">2099 178 36,'-3'-18'31,"3"18"1,17-35 1,-1 2-17,12 8-5,-6-12-3,10 9-1,-5-6-3,4 11-1,-2-3-1,2 8 0,-1 2-1,1 9 1,1 6-1,2 8 1,2 5-1,1 9 0,-2 6 0,0 8 0,-1 7 0,-3 7 1,-9 4-2,-5 7 1,-10 4-1,-13 6 0,-12-1 1,-8 1-2,-12-1 1,-8 0 0,-6-2 0,-4-2 0,-1-10 0,2-4 0,8-5 0,4-8 0,11-4-1,6-9 1,12-11-1,14-14 1,0 0-1,0 0 1,32 1 0,-2-11 0,11-4 0,6 3 0,6 2 1,8 4-1,2 2 0,4 3 1,-4 3-1,-1 6 1,-7 3-1,-5 2 0,-6 2 0,-10 0-1,-6 2 0,-10-6 0,-2 7-4,-16-19-9,0 0-22,0 0 0,0 0 0,0 0 0</inkml:trace>
          <inkml:trace contextRef="#ctx0" brushRef="#br0" timeOffset="2109.375">3088 241 66,'-24'2'36,"24"-2"-1,0 0 2,15-19-26,16 13-3,4-8-2,18 6-2,3-7 0,12 7-2,2-5 0,2 3-1,-1 3-1,-6 0-1,-6 5-1,-14-3-1,-2 10-3,-19-10-4,2 17-12,-26-12-14,0 0 0,3 18 0,-19-15 2</inkml:trace>
          <inkml:trace contextRef="#ctx0" brushRef="#br0" timeOffset="2406.25">3325 254 60,'0'0'35,"-23"21"0,15-5 0,10 12-20,-10-3-5,16 17-4,-5 0-1,9 15-2,-4-1-1,7 7-1,-3 1 0,1 3 0,-2-9 0,0-7-2,0-3 0,-5-15-1,2-5-2,-8-28-3,24 20-15,-24-20-16,24-30 2,-13 0-1,1-12 1</inkml:trace>
          <inkml:trace contextRef="#ctx0" brushRef="#br0" timeOffset="2656.25">3583 289 70,'0'0'36,"0"0"0,12 28 1,10 7-24,-13-3-4,13 16-4,-5-2 0,6 10-3,-4-1 1,1 3-3,-7-7 1,-1-2-1,-3-3-1,-4-9 0,1-4-4,-6-33-7,5 27-26,-5-27 0,0 0 1,15-25-2</inkml:trace>
          <inkml:trace contextRef="#ctx0" brushRef="#br0" timeOffset="3703.125">4177 544 44,'0'0'33,"13"-3"3,-13 3-2,0 0-15,29 23-4,-29-23-6,31 46-1,-13-18-3,10 14 0,-1-3-2,5 7-1,1-6 0,2 1 0,0-8-1,-1-4 0,-3-8 0,2-11-1,-5-4 1,-2-12-1,-4-10 1,-1-5-1,-5-9 0,-1-10 0,-5-10 0,-2-6-1,-4-13 0,-7-7 1,-3-1-1,-5-6 1,-7-3 0,-7-4 0,-8-2-1,-6 2 2,-7 6-1,-4 1-1,-5 4 1,-3 3 0,1 7 0,1 7-1,6 10 1,8 0-1,8 10 0,12 2 0,12 1-1,14 4 2,16 1-2,18 2 2,17 2 0,20 2 0,18-2 2,22-1-1,18 2 1,24-2 0,18-3 0,10-1-1,9-7 1,6 1-1,3-1 0,-6 1 0,-11 1 0,-21 4-1,-21 5 0,-26 4-1,-24 11 0,-32 9-2,-28 16-2,-34-9-7,-13 25-26,-27 7 0,-18 6 0,-11 5-1</inkml:trace>
          <inkml:trace contextRef="#ctx0" brushRef="#br0" timeOffset="4546.875">5097-372 48,'0'0'33,"-16"-11"3,16 11-1,0 0-10,-4 48-11,2-23-6,11 21-2,-5-1-2,7 8-1,-1 2-1,3 0 0,-2-6-1,2-3-1,-3-6 0,-2-12 0,-1-5-1,-7-23 1,9 21-1,-9-21 0,0 0 0,4-22 1,-2-1-1,1-7 0,1-6 1,4-8-1,0-1 1,7-5 0,1 3 1,6 1-1,4 5 1,5 10 0,1 9 0,3 12 0,1 6 0,-1 13 1,1 7-1,-4 12 0,-1 7-1,-3 6 1,-1-1 0,-4 5 0,-2-3-1,-3-7 0,-2-1 0,-4-12 0,-2-4-1,-10-18 0,0 0 0,0 0-1,0 0 1,4-32-2,-4 6 2,-1-9-2,4-1 2,1-4-1,7 1 2,5 0-1,6 2 2,5 13-1,2 3 1,5 13 1,0 10 0,4 14-1,-1 9 1,-1 15 0,-5 8 0,0 5-1,-6 3 0,-2-1 1,-5-6-2,-3-5 0,-6-9-1,-5-12 0,-4-23-4,0 0-6,0 0-26,1-26-1,-1-2 1,-1-13-1</inkml:trace>
          <inkml:trace contextRef="#ctx0" brushRef="#br0" timeOffset="4859.375">6549-643 66,'-13'8'37,"4"17"-1,-4 16 3,11 29-22,-19-5-5,14 31-3,-12 0-3,7 17-1,-6 0-2,1 9-2,-4-6-1,0-3 0,-1-9-2,-4-9 1,1-5-2,-3-13 0,4-6-1,-1-22 0,10-5-2,-7-23-6,21 1-19,1-22-6,-5-16 0,12-14 0</inkml:trace>
          <inkml:trace contextRef="#ctx0" brushRef="#br0" timeOffset="5171.875">6890 90 57,'-8'19'36,"-2"9"0,0 6 0,-1-1-12,11 27-13,-8-3-4,9 15-2,-2-2-3,7 11 0,-2 1-1,2 0-1,-2 1-1,1-11 1,-2-6-2,-2-13-1,4 1-4,-13-29-19,10-2-11,-2-23 0,0 0-1,-2-27 1</inkml:trace>
          <inkml:trace contextRef="#ctx0" brushRef="#br0" timeOffset="5406.25">6759 793 69,'0'0'37,"29"-18"-1,8-5 0,12-26-22,17 17-8,2-12-2,12 6-3,-1 2-3,-8-10-6,7 25-19,-20 4-8,-18 8-1,-17 7 0</inkml:trace>
          <inkml:trace contextRef="#ctx0" brushRef="#br0" timeOffset="5687.5">6829 913 72,'2'16'39,"11"5"-1,11-7 2,29 14-25,-6-10-5,19 15-3,-1-1-2,8 7-3,-7 3-1,-5-1-2,-11 3-3,-19-14-6,-5 8-28,-18-11-2,-5-8 1,-3-19-1</inkml:trace>
        </inkml:traceGroup>
      </inkml:traceGroup>
    </inkml:traceGroup>
    <inkml:traceGroup>
      <inkml:annotationXML>
        <emma:emma xmlns:emma="http://www.w3.org/2003/04/emma" version="1.0">
          <emma:interpretation id="{891FFF7F-EBC3-4019-A3B7-822D2663D608}" emma:medium="tactile" emma:mode="ink">
            <msink:context xmlns:msink="http://schemas.microsoft.com/ink/2010/main" type="paragraph" rotatedBoundingBox="8501,10241 16636,10304 16613,13377 8477,1331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403174C-79AC-4169-B9E7-021181F5C953}" emma:medium="tactile" emma:mode="ink">
              <msink:context xmlns:msink="http://schemas.microsoft.com/ink/2010/main" type="line" rotatedBoundingBox="8501,10241 16636,10304 16613,13377 8477,13314"/>
            </emma:interpretation>
          </emma:emma>
        </inkml:annotationXML>
        <inkml:traceGroup>
          <inkml:annotationXML>
            <emma:emma xmlns:emma="http://www.w3.org/2003/04/emma" version="1.0">
              <emma:interpretation id="{876E30CB-67AF-41DE-A949-8067A5A6B701}" emma:medium="tactile" emma:mode="ink">
                <msink:context xmlns:msink="http://schemas.microsoft.com/ink/2010/main" type="inkWord" rotatedBoundingBox="11280,10263 16636,10304 16613,13377 11256,13335"/>
              </emma:interpretation>
              <emma:one-of disjunction-type="recognition" id="oneOf1">
                <emma:interpretation id="interp5" emma:lang="en-US" emma:confidence="0">
                  <emma:literal>5=255419</emma:literal>
                </emma:interpretation>
                <emma:interpretation id="interp6" emma:lang="en-US" emma:confidence="0">
                  <emma:literal>1=255419</emma:literal>
                </emma:interpretation>
                <emma:interpretation id="interp7" emma:lang="en-US" emma:confidence="0">
                  <emma:literal>1=2514419</emma:literal>
                </emma:interpretation>
                <emma:interpretation id="interp8" emma:lang="en-US" emma:confidence="0">
                  <emma:literal>5=2515419</emma:literal>
                </emma:interpretation>
                <emma:interpretation id="interp9" emma:lang="en-US" emma:confidence="0">
                  <emma:literal>1=2515419</emma:literal>
                </emma:interpretation>
              </emma:one-of>
            </emma:emma>
          </inkml:annotationXML>
          <inkml:trace contextRef="#ctx0" brushRef="#br0" timeOffset="9171.8748">2927 4528 1,'0'0'25,"-19"5"1,19-5 1,-15-2-9,15 2-4,-4-23-3,5 2-1,11 2-2,0-10-2,7 8 0,0-9-2,8 4-1,-2-6 0,6 7 0,-2-1-2,7 10 1,-3 4 1,7 8-2,0 10 1,3 17 0,-3 8-1,3 20 1,-8 9-1,-3 14 0,-12 4 0,-9 14 1,-14 3-1,-11 0 0,-14-2 0,-9-1 0,-9 0 0,-4-8 0,-5-1-1,-1-5 1,2-10 0,5-8-1,6-7 0,8-14 0,8-9 0,11-11-1,16-19 1,0 0 0,22-16-1,9-7 0,10-3 0,10 0 1,9 1-1,6 4 1,5 3-1,3 11 1,-3 12-1,-2 4 2,-5 9-1,-8 3 0,-11 0 0,-8-2-1,-7 4-1,-14-16-8,-1-3-24,-15-4 0,0 0-1,-5-28 1</inkml:trace>
          <inkml:trace contextRef="#ctx0" brushRef="#br0" timeOffset="9546.8748">3793 4663 46,'0'0'34,"0"0"0,24-3 1,5-15-18,18 15-7,2-13-3,19 7-2,3-5-2,14 3-1,2 1-1,3 4-1,-6 3 0,-2-1 0,-9 4-1,-8-3-1,-7 6-2,-20-10-3,-2 16-9,-36-9-17,16-2-1,-16 2-2,-21 4 2</inkml:trace>
          <inkml:trace contextRef="#ctx0" brushRef="#br0" timeOffset="9843.75">4194 4688 55,'-7'23'34,"-2"0"0,3 7-1,11 14-23,-10-2-1,13 16-5,-6 2 0,7 12-2,-1 2 0,4 6 0,-2-8-2,2-9 0,-1-4-1,-2-17-1,8-3-3,-17-39-5,29 17-15,-10-34-9,-1-17-2,4-10 2</inkml:trace>
          <inkml:trace contextRef="#ctx0" brushRef="#br0" timeOffset="10109.3748">4594 4651 63,'0'0'35,"0"0"1,5 18 0,12 12-23,-8-1-6,15 21-2,-2 1-2,10 12 0,-1-1-1,5 9 0,-5-1 0,-2 2-1,-7 1 0,-4-12-1,-6 1-1,-6-11 0,4 0-4,-14-28-10,10 0-23,-6-23 1,0 0-2,16-39 2</inkml:trace>
          <inkml:trace contextRef="#ctx0" brushRef="#br0" timeOffset="11093.75">5366 5102 36,'0'0'33,"0"0"2,20 32-1,-20-32-13,33 51-9,-21-19-4,16 15-1,-6-1-2,9 9-1,-2-6-1,5 4-1,-1-9 0,1 0 0,-3-14-1,1-9 0,-2-8-1,-1-13 1,-4-9-1,-3-11 0,-4-6-1,-2-9 1,-5-8 0,-4-6-1,-6-6 1,-2-5-1,-5-5 1,-7-4-1,-5-6 1,-4-6 0,-3-6-1,-6-4 1,-5-6 0,-2 0 0,-2-4 0,2-1 0,-3 3 0,-1 4 0,1 4 1,1 6-2,2 6 1,1 5 0,0 8 0,5 10-1,1 5 1,5 7-1,4 7 0,5 5 1,6 7-1,10 3 0,13 2 1,10-1-1,16 2 1,14-3 0,16 1-1,16-2 1,15-7 0,14-1 0,14-5 0,12 5 0,2-5 0,4 1 0,0 0-1,-5 3 2,-9 2-1,-8 7 0,-16 8-1,-12-1 2,-19 7-2,-11 5 1,-13 4 0,-11 6 0,-10 4-1,-12 3 0,-5 1-2,-14-14-2,9 44-7,-20-23-23,4 4-1,-9 3-1,-8 0 1</inkml:trace>
          <inkml:trace contextRef="#ctx0" brushRef="#br0" timeOffset="11687.5">6093 3958 54,'0'0'35,"-7"16"1,4 2-1,-6-2-23,15 24-4,-9-8-2,7 17-2,-1-3-1,5 7-1,-1 0-2,3 0 1,2-4-1,1-5-1,4-3 1,-1-8-1,2-5 1,1-8-1,1-11 1,4-9-1,1-8 1,2-6 0,4-5 0,0-6 0,3-1 0,1-2 0,2 1 0,0 4 0,-2 6 1,1 1-1,-3 7 0,0 4 0,-6 5 0,-2 3 0,-3 4 0,-5 0 0,1 2-2,-18-9-1,25 16-7,-25-16-24,0 0-2,0 0-1,0 0 2</inkml:trace>
          <inkml:trace contextRef="#ctx0" brushRef="#br0" timeOffset="12046.8748">7195 3639 23,'0'0'33,"0"0"3,0 0-1,16 23-12,-18-5-7,10 29-4,-14 3-5,5 24-1,-9 12-3,-4 22 0,-5 10-2,-6 9 1,-6 10-2,-4 2 1,-2-1-2,-2-4 1,0-4-2,-3-14 1,10-6-3,-2-20-2,16 0-5,-10-34-10,16-5-15,9-19 0,3-32 1,15 5 0</inkml:trace>
          <inkml:trace contextRef="#ctx0" brushRef="#br0" timeOffset="12828.125">7803 5123 58,'10'-19'36,"-8"-1"-1,-2-4 0,6 1-23,-15-18-5,6 8-3,-9-6-1,-3 7 0,-7 1-3,-1 4 1,-8 8-1,-3 7 0,-5 13 0,-3 8 0,-3 14 0,3 7 0,0 9 1,4 5-2,7 3 2,10 4 0,11 1 0,16-5 0,12-8 0,14-7 0,9-8-1,14-10 1,5-8 0,2-8-1,0-9 0,-4-6 0,-8-3-1,-6-4 1,-8 1 0,-10-2 0,-8 2 1,-6 2-1,-6 0 0,-6 2-1,-2 3 1,-1 0 0,3 16-1,-7-25 1,7 25-1,0 0 1,0 0-1,0 0 1,0 25 0,7 1 1,2 4-1,7 7 2,2 6-1,9 6 0,1-2 1,3 6 0,1 0 0,3 4-1,-4-1 1,-3 2-1,-7-1 0,-8-1 1,-8 0-2,-8 1 1,-12 1 0,-10 0 0,-10 0 0,-7 0-1,-5-5 1,-5-3-1,-2-10 2,-4-8-3,7-13 1,5-13-3,12-8-2,-1-26-30,26-8-5,7-13 1,14-9-2</inkml:trace>
          <inkml:trace contextRef="#ctx0" brushRef="#br0" timeOffset="6671.875">128 4309 12,'-16'-28'29,"16"28"2,7-27 2,-7 27-12,40-15-4,-19 4-2,17 20-3,-5-13-3,15 17-3,2-8-2,11 5-1,1-3 0,9 2-1,2-5-1,7 1-1,0-5 0,-2-2 0,2 4-2,-9-4 0,-7 8-2,-15-12-3,0 19-11,-23-3-17,-8-3 1,-18-7-2,0 25 2</inkml:trace>
          <inkml:trace contextRef="#ctx0" brushRef="#br0" timeOffset="7000">760 4293 39,'0'0'31,"0"0"2,0 0-1,1 34-12,-1-6-12,16 23-1,-7 4-3,10 20-1,-5 6 0,2 16-1,-6 6-1,-1 8 0,-7 1 0,-4-4-1,-5-4-1,-4-9-1,4-9-3,-8-20-4,14-3-8,-10-21-16,8-20 0,3-22-1,0 0 1</inkml:trace>
          <inkml:trace contextRef="#ctx0" brushRef="#br0" timeOffset="7406.25">1642 4776 52,'-10'21'34,"10"-21"1,5 25-2,19-16-14,9-15-12,20 6-2,3-10-2,10 1 0,0-7-2,2 2-2,-6 3 0,-9-3-2,-2 13-6,-20-13-13,-5 14-12,-10 5-1,-16-5 1,-1 26-1</inkml:trace>
          <inkml:trace contextRef="#ctx0" brushRef="#br0" timeOffset="7656.25">1798 5370 56,'21'23'33,"4"-13"0,16-2-1,12-5-23,-1-10-2,12 3-4,-4 3-3,-4-6-5,3 10-15,-9 1-13,-19-4-1,-4 1 1,-27-1 0</inkml:trace>
        </inkml:traceGroup>
      </inkml:traceGroup>
    </inkml:traceGroup>
  </inkml:traceGroup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1-29T16:41:00.71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9F13D5BD-4825-4CBB-81CD-CF2BAB8A6F8C}" emma:medium="tactile" emma:mode="ink">
          <msink:context xmlns:msink="http://schemas.microsoft.com/ink/2010/main" type="writingRegion" rotatedBoundingBox="2814,7485 8273,7890 8082,10466 2623,10060"/>
        </emma:interpretation>
      </emma:emma>
    </inkml:annotationXML>
    <inkml:traceGroup>
      <inkml:annotationXML>
        <emma:emma xmlns:emma="http://www.w3.org/2003/04/emma" version="1.0">
          <emma:interpretation id="{FE679A3B-ADCB-4ACF-AEBF-8BE0F5D20B9A}" emma:medium="tactile" emma:mode="ink">
            <msink:context xmlns:msink="http://schemas.microsoft.com/ink/2010/main" type="paragraph" rotatedBoundingBox="2814,7485 8273,7890 8082,10466 2623,1006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EEB68FC-3263-452C-B150-946F9B7B51D9}" emma:medium="tactile" emma:mode="ink">
              <msink:context xmlns:msink="http://schemas.microsoft.com/ink/2010/main" type="line" rotatedBoundingBox="2814,7485 8273,7890 8082,10466 2623,10060"/>
            </emma:interpretation>
          </emma:emma>
        </inkml:annotationXML>
        <inkml:traceGroup>
          <inkml:annotationXML>
            <emma:emma xmlns:emma="http://www.w3.org/2003/04/emma" version="1.0">
              <emma:interpretation id="{DF2E8413-8E2B-41B4-AC6E-75B248AF149F}" emma:medium="tactile" emma:mode="ink">
                <msink:context xmlns:msink="http://schemas.microsoft.com/ink/2010/main" type="inkWord" rotatedBoundingBox="2814,7485 8273,7890 8082,10466 2623,10060"/>
              </emma:interpretation>
              <emma:one-of disjunction-type="recognition" id="oneOf0">
                <emma:interpretation id="interp0" emma:lang="en-US" emma:confidence="0">
                  <emma:literal>v=ftu</emma:literal>
                </emma:interpretation>
                <emma:interpretation id="interp1" emma:lang="en-US" emma:confidence="0">
                  <emma:literal>VI-TEEM</emma:literal>
                </emma:interpretation>
                <emma:interpretation id="interp2" emma:lang="en-US" emma:confidence="0">
                  <emma:literal>VT-TEM</emma:literal>
                </emma:interpretation>
                <emma:interpretation id="interp3" emma:lang="en-US" emma:confidence="0">
                  <emma:literal>VI-TEM</emma:literal>
                </emma:interpretation>
                <emma:interpretation id="interp4" emma:lang="en-US" emma:confidence="0">
                  <emma:literal>v.-flu</emma:literal>
                </emma:interpretation>
              </emma:one-of>
            </emma:emma>
          </inkml:annotationXML>
          <inkml:trace contextRef="#ctx0" brushRef="#br0">1172 38 43,'-18'13'33,"18"-13"2,0 0-1,4-18-18,20 20-4,-9-16-3,17 14-2,-7-11-1,14 11-2,-4-2-1,8 4 0,-5-2-2,5 0 1,3 0-1,-2 0-1,0-2-1,-2 0 0,-3 2-1,-8-3-2,3 15-4,-19-19-9,4 11-20,-19-4 1,6 26-1,-15-10 0</inkml:trace>
          <inkml:trace contextRef="#ctx0" brushRef="#br0" timeOffset="234.375">1302 392 48,'0'0'33,"5"22"2,-5-22-1,33-6-20,1 12-4,-5-13-3,14 8-2,-2-6-3,5 0-2,-2 5-3,-8-9-7,5 7-25,-11 7 0,-8-3-1,-3 3 2</inkml:trace>
          <inkml:trace contextRef="#ctx0" brushRef="#br0" timeOffset="-546.875">8 151 9,'0'0'18,"-2"-19"-1,2 19-1,-1-18 0,1 18 0,0 0-3,-8-23 1,8 23-2,0 0-1,0 0-1,0 0 0,0 0-4,0 0 1,0 0-1,0 0-2,0 0-1,2 18 0,2-1 0,-4-17-2,11 36 1,-4-12 0,3 8 0,-1 0-1,4 8 0,-1 1 0,0 5 1,1 1-1,2 2 0,-3-1 0,3 3 0,1-3-1,-1-1 1,2-3 0,-1-5 0,-1-2-1,0-7 1,0-2-1,-1-3 0,-2-7 1,0-2-1,-12-16 0,21 17 0,-21-17 1,17 2-1,-17-2 0,18-21 1,-10 1-1,-1-4 0,0-8 0,1-5 0,-1-7 1,2-4-2,-2-5 2,1-3-2,1-2 2,-1-2-2,3-2 1,0 2 0,1 4 0,0-4 0,1 9 0,-1 5 2,-1 7-2,-1 8 1,-4 4-1,0 8 2,-6 19-3,4-21 3,-4 21-3,0 0 0,0 0 0,0 0-1,0 0 0,0 0-1,0 0-1,0 0-2,13-2-6,-13 2-24,0 0-1,0 0-1,0 0 1</inkml:trace>
          <inkml:trace contextRef="#ctx0" brushRef="#br0" timeOffset="1593.75">2408 800 67,'0'0'35,"0"0"-1,0 0-11,0 0-11,24 21-3,-24-21-3,26 38-2,-10-15-1,10 11 0,-6-2 0,5 3-1,-3-3-1,2 5 1,0-4-1,-1 1 1,-2-8-1,-2-1 0,-1-6 0,-2-3 0,-3-9 0,1-16-1,-4-7 0,-3-8-1,-1-12 1,-3-8-1,-3-10 0,-3-12-1,-4-6 1,-6-5-1,-4-6 2,-5-7-1,-6-2 1,-4-1-1,-4-2 1,-2 3 1,0 7-1,-1 6 1,2 7-2,5 8 2,5 8-1,5 7 1,6 10-1,6 4-1,2 5 1,7 3 0,4 4 0,6 2 0,1 4-1,6 1 1,3 3 0,8 3 0,7-1 0,7 1 0,9-1 0,11-1 0,7-2 0,11-2 0,13-5 1,12-6-1,13-5 0,11 1 0,8-6 1,6 2-1,4-3 0,3 3 0,1 2 0,-1 1 0,-8 6 0,-12 1 0,-11 4 0,-7 1 0,-14 3 0,-14 4-1,-17 5 1,-18 1-2,-13 7 0,-20-4-4,-3 20-9,-26-4-22,-8 2 1,-12 4-1,-10 1 0</inkml:trace>
          <inkml:trace contextRef="#ctx0" brushRef="#br0" timeOffset="2296.875">3150-64 58,'0'0'34,"0"0"0,0 0-1,0 0-21,24-16-5,5 9-2,7-7-2,9 0-2,7-4 0,6 1-3,5 2 0,-7-2-5,6 15-8,-19-3-15,-6 5-4,-9 9-1,-28-9 2</inkml:trace>
          <inkml:trace contextRef="#ctx0" brushRef="#br0" timeOffset="2046.875">3152 84 32,'0'0'33,"11"-30"2,-11 30-2,0 0-16,5-23-1,-5 23-6,0 0-3,10 35-4,-7-19 0,5 18-1,-3 3 0,6 10-1,-4-1 1,2 9-1,-2-6-1,1-1 0,-1-4-1,-2-11-2,3 1-5,-8-34-19,0 0-8,0 0-1,11-32 0</inkml:trace>
          <inkml:trace contextRef="#ctx0" brushRef="#br0" timeOffset="2500">3237 281 30,'0'0'31,"0"0"2,14 2-1,3-18-15,10 11-7,-4-9-5,5 0-11,11-2-22,1 9-2,-6-9-3,5 7 1</inkml:trace>
          <inkml:trace contextRef="#ctx0" brushRef="#br0" timeOffset="2890.625">4069-274 32,'0'0'30,"0"0"3,0 0-2,0 0-16,0 0-3,2 28-2,-10-6-3,7 15-2,-8 10 1,2 17-3,-12 3 1,-1 17-2,-6 6 1,-2 12-2,-6 8 1,-2 4-1,-3-1-1,-1-2 0,3-2 0,-1-7 0,2-5-1,2-14-1,8-7 0,-2-21-4,14 1-5,-9-24-17,11-15-7,12-17-1,0 0 2</inkml:trace>
          <inkml:trace contextRef="#ctx0" brushRef="#br0" timeOffset="3687.5">3996 1600 47,'0'0'33,"7"19"1,-7-19-2,25-42-17,2 19-6,-7-16-3,13-3-2,-2-11-2,4 0 0,1-9-1,-3 4-1,0-5 1,-2 1-1,-3 2 0,-2 4 0,-3 1 0,-3 8-1,-3 6 2,-4 9 0,-4 8 0,-9 24 0,13-18 0,-13 18 0,-2 25 0,-1 3 1,-4 7-1,1 11 1,-3 7 1,5 7 0,-2-2-1,8 2 1,0-7-1,10-4 0,3-10 1,6-11-2,4-12 0,6-13-1,3-11 0,1-14 1,5-9-3,0-10 1,3-8-1,-2-6 1,0-1-1,-2-6 0,-3 4 0,-3 0 0,-5 7 1,-5 5 1,-6 7 0,-3 7 0,-5 6 1,-3 10-1,-6 16 1,0 0 0,0 0 0,-4 19 0,-2 6-1,1 7 1,3 8 0,-1 4 0,3 4 0,4 3 1,2 2 0,4 0 0,4-6 0,5-1 0,4-9 0,5-7-1,5-5 1,4-9-2,3-9-2,-4-14-3,15 9-20,-15-22-15,-2-5 1,-7-8-2,-3-6 1</inkml:trace>
        </inkml:traceGroup>
      </inkml:traceGroup>
    </inkml:traceGroup>
  </inkml:traceGroup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1-29T16:41:12.14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CA43E47E-95BE-4E0A-BA5A-EC1C4266DDE3}" emma:medium="tactile" emma:mode="ink">
          <msink:context xmlns:msink="http://schemas.microsoft.com/ink/2010/main" type="writingRegion" rotatedBoundingBox="17380,4577 21005,4575 21007,7646 17381,7647"/>
        </emma:interpretation>
      </emma:emma>
    </inkml:annotationXML>
    <inkml:traceGroup>
      <inkml:annotationXML>
        <emma:emma xmlns:emma="http://www.w3.org/2003/04/emma" version="1.0">
          <emma:interpretation id="{2D6E6FD8-1305-45E7-8937-6941D7C8E940}" emma:medium="tactile" emma:mode="ink">
            <msink:context xmlns:msink="http://schemas.microsoft.com/ink/2010/main" type="paragraph" rotatedBoundingBox="17806,4782 20983,4484 21087,5596 17911,589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0EE6320-5FC9-422F-906D-AF3A7D32AB65}" emma:medium="tactile" emma:mode="ink">
              <msink:context xmlns:msink="http://schemas.microsoft.com/ink/2010/main" type="line" rotatedBoundingBox="17806,4782 20983,4484 21087,5596 17911,5895"/>
            </emma:interpretation>
          </emma:emma>
        </inkml:annotationXML>
        <inkml:traceGroup>
          <inkml:annotationXML>
            <emma:emma xmlns:emma="http://www.w3.org/2003/04/emma" version="1.0">
              <emma:interpretation id="{6502CEFD-F1CD-4EAD-9C06-0304FE6762DB}" emma:medium="tactile" emma:mode="ink">
                <msink:context xmlns:msink="http://schemas.microsoft.com/ink/2010/main" type="inkWord" rotatedBoundingBox="17806,4782 20983,4484 21087,5596 17911,5895"/>
              </emma:interpretation>
              <emma:one-of disjunction-type="recognition" id="oneOf0">
                <emma:interpretation id="interp0" emma:lang="en-US" emma:confidence="0">
                  <emma:literal>v=af</emma:literal>
                </emma:interpretation>
                <emma:interpretation id="interp1" emma:lang="en-US" emma:confidence="0">
                  <emma:literal>Vidor</emma:literal>
                </emma:interpretation>
                <emma:interpretation id="interp2" emma:lang="en-US" emma:confidence="0">
                  <emma:literal>Vi-dr.</emma:literal>
                </emma:interpretation>
                <emma:interpretation id="interp3" emma:lang="en-US" emma:confidence="0">
                  <emma:literal>Vi-dir</emma:literal>
                </emma:interpretation>
                <emma:interpretation id="interp4" emma:lang="en-US" emma:confidence="0">
                  <emma:literal>Vi-def</emma:literal>
                </emma:interpretation>
              </emma:one-of>
            </emma:emma>
          </inkml:annotationXML>
          <inkml:trace contextRef="#ctx0" brushRef="#br0">4 332 40,'-4'-30'32,"4"8"2,0 2-5,-6-10-7,6 30-2,9-26-5,4 33-4,-13-7-3,18 19-1,-8 1-2,11 15 0,-2 7-2,8 11 0,-2 3-1,3 8 0,1 1-1,1-1 0,-2-3 0,-3-6 0,-2-11-1,0-4 1,-6-11-1,1-8 0,-5-11 1,-13-10-1,22-8 1,-10-14-1,-1-11 0,-1-15 1,0-8-2,2-11 1,0-9 0,1-5 0,0-3-1,1 2 0,0 5 0,0 6 1,2 13 0,-4 9-1,1 12 1,-4 10-1,-9 27-1,13-15 0,-13 15-2,0 0-4,19 33-26,-19-33-5,3 34 0,-3-34 0</inkml:trace>
          <inkml:trace contextRef="#ctx0" brushRef="#br0" timeOffset="578.125">938 551 91,'-17'28'36,"6"-8"0,14-5 1,-3-15-28,36 11-4,-1-13-3,12 4 0,3-4-3,2-3-3,6 12-12,-13-11-21,-3 3 1,-11-3 0,-8 1-2</inkml:trace>
          <inkml:trace contextRef="#ctx0" brushRef="#br0" timeOffset="359.375">975 251 87,'-16'6'35,"16"-6"0,0 0 1,25-6-29,7 6-2,1-7-2,10 2-2,1 0 0,0-1-2,2 5-2,-9-6-1,0 15-5,-21-13-10,3 12-15,-19-7-1,0 0 0,5 23 1</inkml:trace>
          <inkml:trace contextRef="#ctx0" brushRef="#br0" timeOffset="1703.125">1770-175 40,'0'0'32,"-4"-21"2,4 21 0,0 0-10,-3-27-5,18 33-6,-15-6-4,25 3-2,-9-1-2,11 10 0,-2-3-2,6 5 1,3 2-2,1 3 0,0-1-1,1 5 1,-2 2-1,1 6 0,-2 3-1,1 6 1,-6 4 0,0 6 0,-5 3 0,-2 1-1,-2-1 1,-3 3-1,-1-1 0,-3-4 1,-3-3-1,1-6 0,-3-5 0,-1-5 0,0-6 0,-1-6 1,-5-20-1,6 21 0,-6-21 0,0 0 0,0 0 0,0 0 0,-8-27 1,5 10-1,-1-3-1,-2-1 1,0-5 0,-3-2 0,2-4-1,-4 2 1,0-2-1,-3 2 1,-2 2 0,-3 3 0,-2 8-1,-4 4 1,-1 6 0,-4 7 0,-4 7-1,-1 6 2,-2 6-1,-1 9-1,1 9 2,0 4-1,1 5 0,5 5 0,3-2 0,6 2 0,6 0 0,3-7 0,2-5 0,6-4 0,2-8 0,1-8 0,2-3-1,0-16 0,0 0-2,0 0-2,0 0-7,-7-25-26,14 4-2,-5-7 2,6 0-3</inkml:trace>
          <inkml:trace contextRef="#ctx0" brushRef="#br0" timeOffset="2546.875">2418 366 102,'-13'25'38,"19"-2"1,8-16-1,26 0-31,6-14-2,16 0-2,1-8-1,4 1-1,-4-3-1,-5 1-1,-8 3-1,-18-1-1,-2 13-3,-30 1-13,21-11-19,-21 11-1,0 0 2,-17 11-2</inkml:trace>
          <inkml:trace contextRef="#ctx0" brushRef="#br0" timeOffset="2265.625">2901 778 67,'0'0'35,"-15"16"-1,15-16 3,0 0-24,0 0-2,0 0-3,0 0-1,6-19-2,-11-1 0,4 5-1,-5-10-1,1 0 0,-3-10-1,-1-6 0,-3-10-1,-9-70 1,11 52-2,0-5 1,2 0-1,4-4 0,4 6 0,6 3 0,3 6-1,7 7 1,6 8 0,7 11 0,5 5-1,2 13 0,1 7 0,1 13 0,-3 6-2,-1 11 0,-7 1-1,-5 11-1,-10-7 0,3 18-4,-20-22-5,11 22-15,-15-15-7,-1 1 1,-5-5-1,-4-4 3</inkml:trace>
        </inkml:traceGroup>
      </inkml:traceGroup>
    </inkml:traceGroup>
    <inkml:traceGroup>
      <inkml:annotationXML>
        <emma:emma xmlns:emma="http://www.w3.org/2003/04/emma" version="1.0">
          <emma:interpretation id="{48B4B2AC-F960-4D7A-9320-91D483EA22A6}" emma:medium="tactile" emma:mode="ink">
            <msink:context xmlns:msink="http://schemas.microsoft.com/ink/2010/main" type="paragraph" rotatedBoundingBox="17380,6255 20781,6254 20782,7646 17381,764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910D1CB-73C9-409A-9379-A0EB562B4BB4}" emma:medium="tactile" emma:mode="ink">
              <msink:context xmlns:msink="http://schemas.microsoft.com/ink/2010/main" type="line" rotatedBoundingBox="17380,6255 20781,6254 20782,7646 17381,7647"/>
            </emma:interpretation>
          </emma:emma>
        </inkml:annotationXML>
        <inkml:traceGroup>
          <inkml:annotationXML>
            <emma:emma xmlns:emma="http://www.w3.org/2003/04/emma" version="1.0">
              <emma:interpretation id="{CBD09F12-BB7F-4031-94FD-A768E116634D}" emma:medium="tactile" emma:mode="ink">
                <msink:context xmlns:msink="http://schemas.microsoft.com/ink/2010/main" type="inkWord" rotatedBoundingBox="17380,6255 20781,6254 20782,7646 17381,7647"/>
              </emma:interpretation>
              <emma:one-of disjunction-type="recognition" id="oneOf1">
                <emma:interpretation id="interp5" emma:lang="en-US" emma:confidence="0">
                  <emma:literal>v.-a/t</emma:literal>
                </emma:interpretation>
                <emma:interpretation id="interp6" emma:lang="en-US" emma:confidence="0">
                  <emma:literal>v=dl T</emma:literal>
                </emma:interpretation>
                <emma:interpretation id="interp7" emma:lang="en-US" emma:confidence="0">
                  <emma:literal>v--d/ T</emma:literal>
                </emma:interpretation>
                <emma:interpretation id="interp8" emma:lang="en-US" emma:confidence="0">
                  <emma:literal>v=alt</emma:literal>
                </emma:interpretation>
                <emma:interpretation id="interp9" emma:lang="en-US" emma:confidence="0">
                  <emma:literal>Vi-a/ T</emma:literal>
                </emma:interpretation>
              </emma:one-of>
            </emma:emma>
          </inkml:annotationXML>
          <inkml:trace contextRef="#ctx0" brushRef="#br0" timeOffset="6140.625">-459 1961 71,'0'0'33,"0"0"0,0 0-3,24 12-13,-24-12-6,19 36-3,-10-17-1,13 20 0,-6-4-1,9 11-1,-3-4-2,5 7 1,-4-5-2,4 2 0,-2-5-1,0-2 1,-1-6-2,-4-5 1,1-5-1,-3-3 1,0-6-1,-2-4 0,-2-6 0,1-6 0,0-5 1,-2-9-1,2-5 0,-3-5-1,0-12 1,-4-4 0,0-5 0,-5-10 0,-3-6 0,-3-2-1,0 3 1,-2 0 0,1 8 0,0 6-1,1 7 1,1 13 0,2 11-1,0 17 0,8-16 0,-8 16-2,17-2-3,-17 2-7,28-4-25,-11 8-1,3 3 1,-1-5-1</inkml:trace>
          <inkml:trace contextRef="#ctx0" brushRef="#br0" timeOffset="6671.875">457 2234 87,'-28'23'35,"14"-5"-1,14-18 2,11 16-27,17-25-8,12-7-4,15 12-13,-1-10-19,-2-3 1,-2-1-2,-9 2 1</inkml:trace>
          <inkml:trace contextRef="#ctx0" brushRef="#br0" timeOffset="6468.75">534 1896 67,'0'0'36,"0"0"-2,0 0 2,19 1-14,-1-9-16,13 9-2,0-6-1,6 3-3,1 4-3,-5-9-3,8 18-10,-18-8-19,0 2 1,-9 3-2,-14-8 1</inkml:trace>
          <inkml:trace contextRef="#ctx0" brushRef="#br0" timeOffset="7734.375">1084 1742 52,'9'-24'33,"-9"24"0,27-30-1,-7 7-10,13 9-13,-5-11-2,13 7-3,-1-1-2,3 5 0,1 2-1,-3 1 0,-2 4 0,-4 7 0,-4 9 0,-3 7 0,-4 5 1,-1 9 0,-6 5 0,2 13 1,-4 6 0,1 10 0,-4-1-1,-1 6 1,0 0-1,-1-1 0,-1-4-1,0-4 0,0-7 0,-2-9 0,0-9-1,-1-7 1,0-7-1,-6-21 0,9 23 0,-9-23 0,0 0 0,0 0 0,0 0 0,-1-17 0,1 17 0,-9-30 0,1 12-1,-2-3 1,-2 0 0,-1-2 0,-5 0 0,-1 0 0,-5 0 0,-1 4 0,-1 3 0,-4 2-1,1 3 1,-2 4 0,3 5 0,0 4 1,1 9-1,1 3 0,2 7 0,0 5 0,4 8 0,1 3 1,1 5-1,2-1 0,1-3 1,3-2-1,3-5 0,2-4 0,1-8-1,6-19 0,-3 25-2,3-25-4,0 0-15,21-18-17,-7-3 1,1-12-1,9-6 2</inkml:trace>
          <inkml:trace contextRef="#ctx0" brushRef="#br0" timeOffset="8109.375">2198 1418 65,'0'0'36,"-14"19"-2,8 6 2,-11 3-22,16 31-4,-15 0-2,7 26-2,-16 1-1,1 20-2,-7 2 0,-3 6 0,-4-5-2,1-3 1,-1-9-2,1-3 0,7-12-1,4-15-1,6-10 0,1-17-3,12-1-1,-6-27-8,13-12-25,0 0 2,11-17 0,-3-13 1</inkml:trace>
          <inkml:trace contextRef="#ctx0" brushRef="#br0" timeOffset="8468.75">2259 2044 78,'1'-16'37,"-1"16"-1,28-14 2,8 14-26,-11-16-3,19 16-2,-1-11-2,11 8-2,2-4-1,3 5-1,-2 0 0,-4 2 0,0 2-1,-9-2-1,-4 5-2,-12-6-1,1 9-3,-29-8-5,33 6-17,-33-6-9,0 0 0,0 0 0</inkml:trace>
          <inkml:trace contextRef="#ctx0" brushRef="#br0" timeOffset="8765.625">2635 2058 82,'-13'19'38,"1"1"-2,9 8 2,-4-5-29,18 19-2,-5-3-2,8 12-1,-6 0-2,4 7 0,-3 0-1,-2-1 1,-4-1-2,0-3-1,-3-7 1,0-7-2,2-6-1,-7-15-6,13-2-27,-8-16-4,0 0 2,-3-27-1</inkml:trace>
        </inkml:traceGroup>
      </inkml:traceGroup>
    </inkml:traceGroup>
  </inkml:traceGroup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1-29T16:47:41.17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5A873824-5CA0-47FF-BA0F-4BCAC69F2AFF}" emma:medium="tactile" emma:mode="ink">
          <msink:context xmlns:msink="http://schemas.microsoft.com/ink/2010/main" type="writingRegion" rotatedBoundingBox="3944,6191 22319,5458 22492,9795 4117,10528"/>
        </emma:interpretation>
      </emma:emma>
    </inkml:annotationXML>
    <inkml:traceGroup>
      <inkml:annotationXML>
        <emma:emma xmlns:emma="http://www.w3.org/2003/04/emma" version="1.0">
          <emma:interpretation id="{073B1397-6FA5-4B3D-AE1D-9D16BBF4CDA0}" emma:medium="tactile" emma:mode="ink">
            <msink:context xmlns:msink="http://schemas.microsoft.com/ink/2010/main" type="paragraph" rotatedBoundingBox="4197,6181 22319,5458 22400,7489 4278,821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EC388C3-60A5-4F27-B8C6-99C966C5D378}" emma:medium="tactile" emma:mode="ink">
              <msink:context xmlns:msink="http://schemas.microsoft.com/ink/2010/main" type="line" rotatedBoundingBox="4197,6181 22319,5458 22400,7489 4278,8212"/>
            </emma:interpretation>
          </emma:emma>
        </inkml:annotationXML>
        <inkml:traceGroup>
          <inkml:annotationXML>
            <emma:emma xmlns:emma="http://www.w3.org/2003/04/emma" version="1.0">
              <emma:interpretation id="{40069E9F-CD7A-4770-8810-931852E84A28}" emma:medium="tactile" emma:mode="ink">
                <msink:context xmlns:msink="http://schemas.microsoft.com/ink/2010/main" type="inkWord" rotatedBoundingBox="4244,6718 6051,7230 5795,8132 3988,7620"/>
              </emma:interpretation>
              <emma:one-of disjunction-type="recognition" id="oneOf0">
                <emma:interpretation id="interp0" emma:lang="en-US" emma:confidence="0">
                  <emma:literal>X=d</emma:literal>
                </emma:interpretation>
                <emma:interpretation id="interp1" emma:lang="en-US" emma:confidence="0">
                  <emma:literal>x=d</emma:literal>
                </emma:interpretation>
                <emma:interpretation id="interp2" emma:lang="en-US" emma:confidence="0">
                  <emma:literal>X=ol</emma:literal>
                </emma:interpretation>
                <emma:interpretation id="interp3" emma:lang="en-US" emma:confidence="0">
                  <emma:literal>XI!</emma:literal>
                </emma:interpretation>
                <emma:interpretation id="interp4" emma:lang="en-US" emma:confidence="0">
                  <emma:literal>XT!</emma:literal>
                </emma:interpretation>
              </emma:one-of>
            </emma:emma>
          </inkml:annotationXML>
          <inkml:trace contextRef="#ctx0" brushRef="#br0">75 127 55,'-28'-42'34,"28"42"-1,-25-33-6,6 3-10,19 30-3,-4-23-5,4 23-2,19 8-2,0 14-1,0 8-1,12 18-1,3 10 0,8 12-2,0 18 1,9 5-2,-1 3 2,3-3-3,-3-5 2,-2-8-1,-3-10 0,-3-7 0,-7-15 0,-5-13-2,-1 0-2,-29-35-8,34 10-24,-34-10 0,0 0-1,17-50 2</inkml:trace>
          <inkml:trace contextRef="#ctx0" brushRef="#br0" timeOffset="296.875">535 64 53,'-27'13'34,"-2"0"-1,3 4 0,-1 11-16,-3-18-8,18 23-4,-9-11-2,8 16 0,-4 0-2,1 9-1,-5 14 1,-5 6-2,-3 1 1,-1 0-1,3 2 1,0-7-3,6-2 0,-5-16-3,22 5-7,4-50-9,-21 35-12,21-35-1,0 0 1,25-10 2</inkml:trace>
          <inkml:trace contextRef="#ctx0" brushRef="#br0" timeOffset="906.25">1177 846 59,'-17'25'36,"17"-25"-1,2 25 1,34-7-23,0-28-6,22 10-3,6-10-4,3-11-5,19 16-21,-10-2-9,-9-6-1,-6 3-1</inkml:trace>
          <inkml:trace contextRef="#ctx0" brushRef="#br0" timeOffset="703.125">1187 482 61,'0'0'34,"36"-11"0,2-1-6,17 17-15,-9-18-5,15 8-5,-2 0-3,-2-2-3,-1 14-7,-20-12-9,-4 8-14,-7 9-2,-25-12 1,19 26 1</inkml:trace>
        </inkml:traceGroup>
        <inkml:traceGroup>
          <inkml:annotationXML>
            <emma:emma xmlns:emma="http://www.w3.org/2003/04/emma" version="1.0">
              <emma:interpretation id="{CFB4F9A8-4908-4D61-BFAA-EBA2C8549732}" emma:medium="tactile" emma:mode="ink">
                <msink:context xmlns:msink="http://schemas.microsoft.com/ink/2010/main" type="inkWord" rotatedBoundingBox="6744,6665 9913,6691 9902,8002 6733,7976"/>
              </emma:interpretation>
              <emma:one-of disjunction-type="recognition" id="oneOf1">
                <emma:interpretation id="interp5" emma:lang="en-US" emma:confidence="0">
                  <emma:literal>cost</emma:literal>
                </emma:interpretation>
                <emma:interpretation id="interp6" emma:lang="en-US" emma:confidence="0">
                  <emma:literal>lose</emma:literal>
                </emma:interpretation>
                <emma:interpretation id="interp7" emma:lang="en-US" emma:confidence="0">
                  <emma:literal>cosc</emma:literal>
                </emma:interpretation>
                <emma:interpretation id="interp8" emma:lang="en-US" emma:confidence="0">
                  <emma:literal>cos.</emma:literal>
                </emma:interpretation>
                <emma:interpretation id="interp9" emma:lang="en-US" emma:confidence="0">
                  <emma:literal>cose</emma:literal>
                </emma:interpretation>
              </emma:one-of>
            </emma:emma>
          </inkml:annotationXML>
          <inkml:trace contextRef="#ctx0" brushRef="#br0" timeOffset="3062.5">4355 502 36,'0'0'33,"2"-25"2,-2-1-3,0 26-13,-6-42-3,6 42-6,-7-36-3,7 36-2,-23-35-1,23 35-1,-46-30 0,14 23-1,-8-3 0,0 7-1,-4 6 0,0 12 0,2 5-1,4 10-1,7 10 1,9 15-2,8 8 2,7 8-2,12 4 2,9 0-1,12 1 1,7-3 0,11-8 0,9-10 0,2-12 0,4-13-2,6-10-2,-8-27-5,23 2-25,-17-21-3,0-6 0,-2-14 0</inkml:trace>
          <inkml:trace contextRef="#ctx0" brushRef="#br0" timeOffset="3500">4937 612 56,'0'0'35,"-31"-38"0,20 11-5,11 27-18,-21-38-4,21 38-1,-25-40-4,25 40 1,-42-35-1,17 30-2,-11 5 1,-2 15-2,-4 7 0,2 16 0,-4 5 0,4 12-1,4 5 2,9 11-2,8 2 2,15 5 0,10-13 0,13 0 0,15-12 0,14-10 0,7-18-1,12-15 0,2-18 0,1-14 0,-3-14-1,-10-9 0,-11-5 1,-16-8-2,-12 0 1,-18 3 0,-12 2 0,-15-4 0,-7 21 0,-6-4-1,2 18 0,-6-3-1,19 22-5,-13-22-9,38 25-18,0 0 1,-4-33 0,31 21 1</inkml:trace>
          <inkml:trace contextRef="#ctx0" brushRef="#br0" timeOffset="3984.375">5408 471 48,'17'28'31,"-17"-28"2,0 0 1,0 0-20,0 0-4,0 0-4,0 0-1,-23-20-1,0 12-2,2 11 0,-9-3-1,-1 8-2,-3 7 1,1 7-1,3 1 1,5-1-2,6 4 2,11 1-2,8-4 2,10-1-1,11-12 2,11-2-1,6-5 0,8 2 1,2-10-1,7 5 1,-5-3-1,1 6 1,-9 2-1,0 10 1,-8 2 0,-7 8 0,-8 5 0,-4 8 0,-11 2 0,-4 6 0,-9-4 0,-3 6 0,-16-5 0,-1 2 0,-11-7 0,-2-3 0,-6-13-1,-1-4 1,1-8-2,-1-15-1,16 5-5,-18-25-24,26-3-5,6-7 0,9-5-3</inkml:trace>
          <inkml:trace contextRef="#ctx0" brushRef="#br0" timeOffset="1890.625">2735 1059 12,'0'0'26,"0"0"1,-10-37 2,10 37-16,-4-30-1,-7 7-4,11 23-1,-17-33-1,17 33-1,-29-30 0,29 30 0,-38-17-1,19 19 0,-6-2 1,6 13-1,-2-3 0,21-10-1,-28 40 0,26-15 0,2-25-1,11 40-1,-11-40 1,38 25 0,-15-20-1,6-7 1,-1-11-1,-3-4 0,-2-3-1,-6-6 0,-5-1-1,-9-1 0,-6 3-1,-7-3 0,10 28-1,-38-32 0,17 29 0,-11 1-1,11 14-1,-8-4-2,16 19-2,-8-19-9,21-8-15,7 30 0,-7-30 0,44 3 2</inkml:trace>
          <inkml:trace contextRef="#ctx0" brushRef="#br0" timeOffset="2265.625">3194-66 26,'-7'-23'31,"-3"-7"2,10 30-1,0 0-11,-19-10-3,32 45-4,-15-12-5,18 32-2,-5 0-2,8 23 0,-7 0-3,9 18-1,-4-3 0,0 0-1,-6-8 0,3-5-2,-5-9 2,3-11-3,1-10 1,-9-17-1,13 5-6,-17-38-22,11 27-5,-11-27-1,18-10 1</inkml:trace>
        </inkml:traceGroup>
        <inkml:traceGroup>
          <inkml:annotationXML>
            <emma:emma xmlns:emma="http://www.w3.org/2003/04/emma" version="1.0">
              <emma:interpretation id="{3F0A52E5-5551-481A-A373-F5566430477C}" emma:medium="tactile" emma:mode="ink">
                <msink:context xmlns:msink="http://schemas.microsoft.com/ink/2010/main" type="inkWord" rotatedBoundingBox="10359,5935 14562,5767 14631,7506 10428,7673"/>
              </emma:interpretation>
              <emma:one-of disjunction-type="recognition" id="oneOf2">
                <emma:interpretation id="interp10" emma:lang="en-US" emma:confidence="0">
                  <emma:literal>6Tit)</emma:literal>
                </emma:interpretation>
                <emma:interpretation id="interp11" emma:lang="en-US" emma:confidence="0">
                  <emma:literal>Petit)</emma:literal>
                </emma:interpretation>
                <emma:interpretation id="interp12" emma:lang="en-US" emma:confidence="0">
                  <emma:literal>retie)</emma:literal>
                </emma:interpretation>
                <emma:interpretation id="interp13" emma:lang="en-US" emma:confidence="0">
                  <emma:literal>Jett)</emma:literal>
                </emma:interpretation>
                <emma:interpretation id="interp14" emma:lang="en-US" emma:confidence="0">
                  <emma:literal>lilt)</emma:literal>
                </emma:interpretation>
              </emma:one-of>
            </emma:emma>
          </inkml:annotationXML>
          <inkml:trace contextRef="#ctx0" brushRef="#br0" timeOffset="6781.25">7314-49 17,'-6'-37'30,"6"37"1,-5-30 1,-3 7-11,8 23-3,0 0-6,0 0-3,0 0-3,0 0-1,-29 35 0,22 5-2,-10 1 1,5 16-1,-5 4 0,4 11 0,1-1-1,3 14-1,3-7 1,10 3-2,7-11 1,8-5-1,8-12 0,11-5 0,4-18 1,11-15-1,3-13 0,7-12 1,-2-7 0,5-21 0,-8-2-1,-3-10 2,-2-1-3,-11-4 2,-6 0-2,-11 0 1,-8 2-2,-15 13 1,-9 4 0,-9 9 0,-12 12 0,-10 10 0,-8 15 1,-6 10 0,1 13 0,-2 17-1,7 8 1,6 4-2,13 4 2,8-3-1,13-6 1,12-6-1,7-6 0,8-20-1,10-2-3,-12-34-10,15 6-22,-5-12 1,3-11-1,-3-15 2</inkml:trace>
          <inkml:trace contextRef="#ctx0" brushRef="#br0" timeOffset="7171.875">8046 77 70,'0'0'36,"0"0"-1,52-20 0,12 10-25,-8-23-3,22 11-4,-2-6 0,6 3-3,-4 2 0,-11 3-1,-10 8 0,-15-3-3,-2 20-2,-40-5-3,36 7-11,-36-7-15,-17 23 1,17-23-2,-42 20 2</inkml:trace>
          <inkml:trace contextRef="#ctx0" brushRef="#br0" timeOffset="7437.5">8330 85 46,'-13'25'35,"3"5"1,5 0-1,3-5-11,15 23-13,-15-10-4,14 14-3,-5-1-1,3 4-3,-3-5 1,1-2-2,0-5 1,-1-11-3,3-7-1,-10-25-3,28 8-7,-24-36-13,17-4-8,0-9-1,2-11 2</inkml:trace>
          <inkml:trace contextRef="#ctx0" brushRef="#br0" timeOffset="7656.25">8660 34 53,'0'0'34,"0"0"0,0 23 1,0-23-20,8 63-5,-6-28-4,15 15-1,-4-2-2,6 2 0,-4-2-2,1-5-1,1-3-1,-6-13-2,3 4-1,-14-31-5,24 25-21,-24-25-6,0 0 0,21-13 1</inkml:trace>
          <inkml:trace contextRef="#ctx0" brushRef="#br0" timeOffset="8375">9165 263 70,'-4'23'35,"4"-23"0,44 7-1,10-7-29,5-15-3,9-8-6,12 6-14,-7-8-16,-10-8 0,-4 3-2,-13-5 1</inkml:trace>
          <inkml:trace contextRef="#ctx0" brushRef="#br0" timeOffset="8140.625">9358-365 49,'0'0'34,"0"0"1,0 0 0,-17 25-16,24 23-10,-20-13-1,15 25-2,-12-7-2,8 15-1,-7 2 0,5 8-1,0-8 0,2 3-1,4-5 1,4 0-2,5-8 2,5-2-3,10-8 2,5-5-2,9-4 2,6-9-2,3-4 0,5-13 0,5-2 0,-2-13-1,4-3 0,-10-15-3,8 13-4,-30-35-15,9 10-14,-13-5 2,-6 0-2,-11-5 2</inkml:trace>
          <inkml:trace contextRef="#ctx0" brushRef="#br0" timeOffset="8828.125">9686-1006 41,'-2'30'33,"2"-30"2,23 41 0,-23-41-17,68 72-4,-26-24-4,29 30-3,-6-3-2,13 18-1,-4 3-1,4 9-1,-13-2-1,-8 0 0,-15-7-1,-17-8 0,-12-3 0,-13-7 0,-11-8-1,-8-7 0,-6 0 0,-5-13-3,7 6 0,-12-34-11,16 13-23,-4-7 1,1-10-1,4-8 1</inkml:trace>
          <inkml:trace contextRef="#ctx0" brushRef="#br0" timeOffset="4843.75">6700 12 12,'-4'-38'20,"4"38"0,-9-38 1,-3 16-1,12 22-1,-30-33-2,30 33-1,-48-15-2,27 28-2,-23-13-4,8 22-2,-13-2-1,5 18-1,-8 2-1,10 15 0,-5 1-1,16 9 0,3 5-1,14 11-1,12-3 1,18 2-2,16-10 2,10-2-2,13-7 1,4-11-1,8-10 1,2-12-1,-3-6 0,-10-12-1,-5 3-1,-18-21-4,10 21-11,-25-23-18,-18 10-1,19-38 1,-19 8-1</inkml:trace>
        </inkml:traceGroup>
        <inkml:traceGroup>
          <inkml:annotationXML>
            <emma:emma xmlns:emma="http://www.w3.org/2003/04/emma" version="1.0">
              <emma:interpretation id="{3EDEDF97-D30A-40D0-B5BE-AC1B5165EFC0}" emma:medium="tactile" emma:mode="ink">
                <msink:context xmlns:msink="http://schemas.microsoft.com/ink/2010/main" type="inkWord" rotatedBoundingBox="15698,6634 18528,6521 18564,7415 15734,7528"/>
              </emma:interpretation>
              <emma:one-of disjunction-type="recognition" id="oneOf3">
                <emma:interpretation id="interp15" emma:lang="en-US" emma:confidence="1">
                  <emma:literal>and</emma:literal>
                </emma:interpretation>
                <emma:interpretation id="interp16" emma:lang="en-US" emma:confidence="0">
                  <emma:literal>ad</emma:literal>
                </emma:interpretation>
                <emma:interpretation id="interp17" emma:lang="en-US" emma:confidence="0">
                  <emma:literal>And</emma:literal>
                </emma:interpretation>
                <emma:interpretation id="interp18" emma:lang="en-US" emma:confidence="0">
                  <emma:literal>ands</emma:literal>
                </emma:interpretation>
                <emma:interpretation id="interp19" emma:lang="en-US" emma:confidence="0">
                  <emma:literal>afd</emma:literal>
                </emma:interpretation>
              </emma:one-of>
            </emma:emma>
          </inkml:annotationXML>
          <inkml:trace contextRef="#ctx0" brushRef="#br0" timeOffset="11281.25">12267 281 28,'-4'-31'32,"-3"9"2,7 22-1,-8-45-12,-2-1-11,16 11-3,-19-13-1,11 3-3,-15-5 0,5 7-2,-14 1 0,1 9-1,-13 10 1,-6 16-1,-11 12 1,-6 17 0,-10 14 0,-3 19 1,1 10-1,1 16 1,9-1 0,13 8 0,16-3 0,19 1-1,24-13 1,20-11-2,17-16 1,20-16-1,9-15 0,7-18-1,5-14 0,-10-16 1,-1-5-1,-15-7 1,-10 2-2,-18-2 2,-14 8-1,-8 4 1,-11 5 1,0 28 0,-19-30 0,19 30 1,-30 8 0,30-8-1,-19 45 0,17-13 1,2 9-1,13 4-1,8-5 1,6-5-1,7-5 0,8-12-1,8-8 1,3-22-2,12-11-1,-10-15 1,8-4-2,-8-11 3,2-3-2,-11-1 2,-8-4-1,-13 11 3,-12 5 1,-9 10 0,-15 5 1,11 30 0,-38-18 0,17 36 1,-6 7-2,10 20 1,2 3-1,9 14 0,8 4 0,11-1-2,6-5 1,6-7-1,2-5 0,-1-10-1,-3-8 1,-4-18-2,-19-12 0,23-7 0,-23 7-1,6-50 1,-4 14-2,-4-11 2,2-6-1,-4-7 1,4 2-1,2 0 3,4 8-1,5 7 1,4 8 1,10 17 0,4 13 0,9 18 0,0 14 0,4 16 1,0 17 0,0 8-2,-4 0 1,0 0-1,-5-5 0,-5-10-2,1-8-1,-29-45-9,44 25-25,-23-30 1,1-23-1,-1-7 1</inkml:trace>
          <inkml:trace contextRef="#ctx0" brushRef="#br0" timeOffset="11812.5">14057 240 68,'19'15'36,"-19"-15"0,-26-12-5,26 12-21,-48-18-4,25 3-2,-11-15-1,5 2-2,-3-4-1,-1 2 0,-5 4-1,-6 9 0,-1 14 0,-5 11 0,0 17 0,-3 13 0,7 12 1,6 18 0,8 7 2,15 3-2,17-5 1,21-8-1,17-12 1,17-15-2,14-11 1,5-32-3,14-10 1,-6-17-1,2-6-2,-20-12 2,-8-1-2,-20-16 0,-6 1 0,-22-12 2,-12 3 0,-13-8 3,-10 0 1,1 10 1,-3 3 1,6 17 1,-5 10 1,28 43-1,0 0 1,-2 23-2,15 22 0,14 21 0,3 9-1,1 13 0,3 0-1,0-5 0,3 0-1,-7-21-3,10 6-6,-28-25-26,9-20 0,3-13-3,-5-20 3</inkml:trace>
        </inkml:traceGroup>
        <inkml:traceGroup>
          <inkml:annotationXML>
            <emma:emma xmlns:emma="http://www.w3.org/2003/04/emma" version="1.0">
              <emma:interpretation id="{A50D9924-5B82-49AA-BE7E-B713777C669B}" emma:medium="tactile" emma:mode="ink">
                <msink:context xmlns:msink="http://schemas.microsoft.com/ink/2010/main" type="inkWord" rotatedBoundingBox="19171,6345 22349,6218 22387,7172 19209,7299"/>
              </emma:interpretation>
              <emma:one-of disjunction-type="recognition" id="oneOf4">
                <emma:interpretation id="interp20" emma:lang="en-US" emma:confidence="0.5">
                  <emma:literal>label</emma:literal>
                </emma:interpretation>
                <emma:interpretation id="interp21" emma:lang="en-US" emma:confidence="0">
                  <emma:literal>Label</emma:literal>
                </emma:interpretation>
                <emma:interpretation id="interp22" emma:lang="en-US" emma:confidence="0">
                  <emma:literal>caber</emma:literal>
                </emma:interpretation>
                <emma:interpretation id="interp23" emma:lang="en-US" emma:confidence="0">
                  <emma:literal>Gabel</emma:literal>
                </emma:interpretation>
                <emma:interpretation id="interp24" emma:lang="en-US" emma:confidence="0">
                  <emma:literal>(abed</emma:literal>
                </emma:interpretation>
              </emma:one-of>
            </emma:emma>
          </inkml:annotationXML>
          <inkml:trace contextRef="#ctx0" brushRef="#br0" timeOffset="12125">15007-300 42,'0'0'34,"-33"3"1,33-3 0,-17 47-17,17-47-7,8 71-4,1-18-3,12 17-1,-4 5-1,8 8-1,-2-2-1,0-9-2,5 4 0,-12-28-5,22 7-11,-17-30-18,11-18 0,1-14-1,5-18 2</inkml:trace>
          <inkml:trace contextRef="#ctx0" brushRef="#br0" timeOffset="13562.5">15796-59 46,'19'-37'35,"-10"4"1,-12-2-1,-18-10-21,21 45-3,-29-56-6,8 34-2,-9-6-1,3 11-2,-4 4 0,1 13 0,-4 7 0,-1 11-1,1 15 1,-2 9-1,5 11 1,3 8 0,9 6 1,9-1-1,12-1 1,15-5 0,8-14-1,17-11 1,9-13 0,5-12-1,5-12 0,3-13 0,-10-10 0,-5-8 0,-7-10-1,-13-4 0,-8-4 0,-12 4 0,-12 6 0,-7 9 1,10 32 0,-38-25 0,17 37 1,6 16 0,5 12 0,10 8 1,10 2-1,13 0 0,11-5 0,12-7 0,5-10-1,10-11 0,0-12 0,-2-12 0,0-8-1,-9-10 0,-4-8 0,-10-7 0,-4-10 0,-15-13 0,-5-8 0,-12-4 0,-4 0 1,-4 2 1,-7 2 0,2 16 0,-4 12 1,17 43 0,-27-17 1,23 44-1,0 16 0,12 20 0,3 10 0,10 12 0,4 1-1,8 2 1,3-3-1,2-10 0,0-12-1,-7-13 0,-3-12-1,-7-15 0,-2-11 0,-19-12-1,0 0 0,14-27-2,-11 2 1,-10-23-2,11 0 1,-10-17 0,12 7 0,-3-10 0,11 10 1,1 6 2,12 16 1,9 19 1,0 14 1,12 28 0,-4 8 1,5 20 0,-9 0 0,0 14-1,-17-4 0,-4 0 0,-15-5-1,-10-8 0,-13-10-1,-9-7 0,-7-5-1,-10-16 0,-3 1-1,-9-16-1,7 6 0,-7-16-2,17 8 0,-6-12-1,21 9 1,-1-7 1,26 15 1,0 0 2,0 0 1,42-15 2,-2 12 1,13 6 1,6-8 0,14 7 2,-1-14-1,14 7-2,-8-15 0,8 2-1,-10-7 0,2-3-2,-5-7 2,-3 0-2,-11-5 1,-9-3-1,-8-2 1,-10-3-1,-11 3 0,-19 0-1,-17 7-1,-14 3 0,-7 15 0,-12 10 1,-5 15-1,-2 12 1,3 16 1,10 12 0,8 8 1,15 10 1,13-5-1,16 4 0,13-9 0,15-5 0,13-16 1,10-6-1,6-16-1,5-13 1,-1-12-1,-4-10-1,-1-10 1,-10-10-1,-7-11-1,-13-14 0,-5-8 0,-14-15 0,-7 0 1,-10 0-1,-6 5 2,0 8 1,-7 17 0,3 25 1,10 38 1,-19-5 0,12 41 1,16 26-1,-3 14 0,9 17 0,2 2-1,8 3 0,-2-2-2,0-16-2,9-2-6,-28-33-28,23-15-2,-27-30-3,36-5 2</inkml:trace>
        </inkml:traceGroup>
      </inkml:traceGroup>
    </inkml:traceGroup>
    <inkml:traceGroup>
      <inkml:annotationXML>
        <emma:emma xmlns:emma="http://www.w3.org/2003/04/emma" version="1.0">
          <emma:interpretation id="{9A1CB447-B8E3-4BA9-B4DB-BD6B695D5AF2}" emma:medium="tactile" emma:mode="ink">
            <msink:context xmlns:msink="http://schemas.microsoft.com/ink/2010/main" type="paragraph" rotatedBoundingBox="4073,8960 10127,8868 10150,10358 4096,1045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24EA857-0603-41DA-A260-2E58DB4C261F}" emma:medium="tactile" emma:mode="ink">
              <msink:context xmlns:msink="http://schemas.microsoft.com/ink/2010/main" type="line" rotatedBoundingBox="4073,8960 10127,8868 10150,10358 4096,10450"/>
            </emma:interpretation>
          </emma:emma>
        </inkml:annotationXML>
        <inkml:traceGroup>
          <inkml:annotationXML>
            <emma:emma xmlns:emma="http://www.w3.org/2003/04/emma" version="1.0">
              <emma:interpretation id="{D07D654D-1EEF-46E7-8D63-4105834DC3B9}" emma:medium="tactile" emma:mode="ink">
                <msink:context xmlns:msink="http://schemas.microsoft.com/ink/2010/main" type="inkWord" rotatedBoundingBox="4073,8960 10127,8868 10150,10358 4096,10450"/>
              </emma:interpretation>
            </emma:emma>
          </inkml:annotationXML>
          <inkml:trace contextRef="#ctx0" brushRef="#br0" timeOffset="15312.5">-138 2914 51,'0'0'34,"30"0"-1,-3-5 0,11 10-24,0-23-3,21-2-1,-5-10-3,9-8 0,1-10-1,3-7-1,-2-3 0,0-7 1,-6-3-1,-4 5 2,-5-2-2,-6 2 2,-8 5-1,-6 11 1,-9 4 0,-7 15 0,-14 28 0,0 0-1,0 0 0,21 43 0,-18 5 1,7 17-2,5 10 1,6 8-1,6-2 1,5 2 0,3-6-1,1-4 0,8-20 0,-6-8 0,-4-12 0,-7-18-1,-2-10 1,-4-20-1,-4-8 0,-4-14-1,-3-3 1,-3-16-1,3-7 1,1 1 0,1-1 1,3 8-1,2 4 1,0 16 0,4 15 1,2 15-1,6 18 1,5 12-1,-2 12 1,3 11 0,1 5-1,6 2 1,-2-2-1,4-5 1,-4-11-1,2-7 1,2-17-1,3-13 0,-1-13 0,0-12 0,-2-12 0,-1-9 0,-6-9-1,-3-5 0,-9 0 0,-12-1-1,-7 6 1,-14 0 1,-9 15-1,-8 12 1,-9 20 0,-4 21 1,-8 17 0,4 18 0,2 15 0,10 22-1,5 0 1,17-2 1,12-7-2,21-11 0,15-10-1,13-19-1,23-4-9,-11-22-25,15-25 0,-7-7-2,-1-19 1</inkml:trace>
          <inkml:trace contextRef="#ctx0" brushRef="#br0" timeOffset="14531.25">266 2436 22,'-23'-5'29,"23"5"2,-13 28 1,13-28-16,13 68-4,-17-18-4,16 28-2,-12-8-1,11 21-1,-13-4-2,-5-4-4,5 8-9,-19-11-21,-2-32 0,-2-13-1,-9-27 0</inkml:trace>
          <inkml:trace contextRef="#ctx0" brushRef="#br0" timeOffset="15968.75">2943 2687 55,'0'0'34,"-31"0"0,31 0-5,-13 38-18,5-10-3,16 32-3,-1 5-1,12 23 0,-3 3-2,10 9 0,-5-2-1,4-5 0,-4-5 0,-2-15-1,-4-18 0,-5-17-1,-10-38 0,0 0 0,0 0 0,0 0-1,8-55 0,-20-1 0,1-6-1,-8-24-1,3 1 2,-14-11-2,11 3 1,-2-7 1,11 7 2,8 7 0,8 6 2,17 20 1,6 4 1,26 24 0,0 2-1,12 22 1,-2 8-2,3 20 0,-9 10-1,-11 13 0,-10 7-1,-13 6 0,-12-4 0,-20 4-1,-10-1 1,-12-7-1,-11-6 0,-6-6 0,0-6 0,-7-15-1,7 5-1,-1-20-1,20 2-3,-4-17-1,31 15-6,-13-35-5,32 7-10,2 6-6,8-13 3,15 7 4</inkml:trace>
          <inkml:trace contextRef="#ctx0" brushRef="#br0" timeOffset="16937.5">3579 2763 17,'71'-13'31,"-8"-4"-1,-8-1-2,0 13-7,-24-20-3,13 20-6,-27-20-4,6 12-1,-16-12-3,-7 25-1,8-40-1,-8 40-1,-19-43 1,0 26-1,-8 4 0,-7 8-1,-6 5 0,-4 10 0,0 8-1,0 12 2,2 7-1,10 9 0,9 9 1,12-5 0,14 5 0,13 1 0,12-9 0,14-4 0,8-13 0,7-10 0,0-15-1,2-5 0,-5-10 1,-7-10-1,-7-7 0,-11-11-1,-8-7 1,-10-3-1,-7 3 0,-6 5 1,-7 2-1,-3 13 1,12 25 0,-30-15 1,30 15-1,-21 50 1,19-10 0,6 3 1,5 0-1,12-1 0,8-7 0,9-9 1,6-11-2,5-10 1,1-13-1,3-7-1,-1-10 1,-1-13-2,-9-2 1,-4-8 0,-7 1 0,-10-9-1,-4 4 2,-13 9-1,-6 8 1,-4 12 1,6 23-1,-28-12 2,28 12-1,-27 32 0,21-4 0,10 10 1,7 2-1,10 7-1,8-4 1,7 2 0,6-4-1,-2-9 0,-2-4 0,-7-11 0,-6-12-1,-4-10 1,-21 5-1,13-42 1,-19 12-1,-5-13 0,1-2 0,-3-11-1,9 1 0,-2-10-1,10 4 1,4-14-1,20 7 1,7-5 0,12 16 0,-1 4 2,0 10 1,-2 18 1,-6 7 1,-2 34-1,-36-16 2,34 65 0,-34-20 0,0 23 0,-9 0-1,5 12 0,-4 3-1,8 0 0,-3-8-1,12-7 0,6-5-1,6-15 0,10-13-1,5-20 0,10-10-1,-2-28-2,13-4-2,-19-26-4,21 15-15,-21-22-13,-11 5 0,-18 7-1,-14 3 2</inkml:trace>
          <inkml:trace contextRef="#ctx0" brushRef="#br0" timeOffset="17093.75">4847 2685 44,'4'23'33,"21"-29"0,34-4-1,4-20-21,28-17-18,-1-6-22,5-20-3,-1 8-2,-16-8 3</inkml:trace>
          <inkml:trace contextRef="#ctx0" brushRef="#br0" timeOffset="17421.875">5598 2130 45,'-26'35'34,"-7"0"2,-1 5-2,-2 21-15,-10-31-9,21 20-6,-7-15-1,13-2-1,7-8-1,8-3 0,4-22-1,23 26 1,6-21-1,9-3 1,8-7-1,9 0 1,2-2 0,6-1-1,0 3 1,-2 2 0,-11 8 0,-5 8 0,-14 10 0,-12 14 0,-17 9-1,-12 11 1,-18 6 0,-5 5 0,-11 0-2,-3-10 0,9 9-9,-12-34-27,20-20 0,9-18-1,11-33 0</inkml:trace>
        </inkml:traceGroup>
      </inkml:traceGroup>
    </inkml:traceGroup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7B336-2998-46D8-8F7E-E66C827B218C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87A93-D2EB-4971-A86E-0D8BD32FA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328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7B336-2998-46D8-8F7E-E66C827B218C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87A93-D2EB-4971-A86E-0D8BD32FA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505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7B336-2998-46D8-8F7E-E66C827B218C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87A93-D2EB-4971-A86E-0D8BD32FA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883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7B336-2998-46D8-8F7E-E66C827B218C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87A93-D2EB-4971-A86E-0D8BD32FA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601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7B336-2998-46D8-8F7E-E66C827B218C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87A93-D2EB-4971-A86E-0D8BD32FA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638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7B336-2998-46D8-8F7E-E66C827B218C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87A93-D2EB-4971-A86E-0D8BD32FA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944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7B336-2998-46D8-8F7E-E66C827B218C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87A93-D2EB-4971-A86E-0D8BD32FA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58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7B336-2998-46D8-8F7E-E66C827B218C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87A93-D2EB-4971-A86E-0D8BD32FA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004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7B336-2998-46D8-8F7E-E66C827B218C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87A93-D2EB-4971-A86E-0D8BD32FA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242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7B336-2998-46D8-8F7E-E66C827B218C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87A93-D2EB-4971-A86E-0D8BD32FA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880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7B336-2998-46D8-8F7E-E66C827B218C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87A93-D2EB-4971-A86E-0D8BD32FA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186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7B336-2998-46D8-8F7E-E66C827B218C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87A93-D2EB-4971-A86E-0D8BD32FA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3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customXml" Target="../ink/ink13.xml"/><Relationship Id="rId13" Type="http://schemas.openxmlformats.org/officeDocument/2006/relationships/image" Target="../media/image13.emf"/><Relationship Id="rId18" Type="http://schemas.openxmlformats.org/officeDocument/2006/relationships/customXml" Target="../ink/ink18.xml"/><Relationship Id="rId26" Type="http://schemas.openxmlformats.org/officeDocument/2006/relationships/customXml" Target="../ink/ink22.xml"/><Relationship Id="rId39" Type="http://schemas.openxmlformats.org/officeDocument/2006/relationships/image" Target="../media/image26.emf"/><Relationship Id="rId3" Type="http://schemas.openxmlformats.org/officeDocument/2006/relationships/image" Target="../media/image8.emf"/><Relationship Id="rId21" Type="http://schemas.openxmlformats.org/officeDocument/2006/relationships/image" Target="../media/image17.emf"/><Relationship Id="rId34" Type="http://schemas.openxmlformats.org/officeDocument/2006/relationships/customXml" Target="../ink/ink26.xml"/><Relationship Id="rId7" Type="http://schemas.openxmlformats.org/officeDocument/2006/relationships/image" Target="../media/image10.emf"/><Relationship Id="rId12" Type="http://schemas.openxmlformats.org/officeDocument/2006/relationships/customXml" Target="../ink/ink15.xml"/><Relationship Id="rId17" Type="http://schemas.openxmlformats.org/officeDocument/2006/relationships/image" Target="../media/image15.emf"/><Relationship Id="rId25" Type="http://schemas.openxmlformats.org/officeDocument/2006/relationships/image" Target="../media/image19.emf"/><Relationship Id="rId33" Type="http://schemas.openxmlformats.org/officeDocument/2006/relationships/image" Target="../media/image23.emf"/><Relationship Id="rId38" Type="http://schemas.openxmlformats.org/officeDocument/2006/relationships/customXml" Target="../ink/ink28.xml"/><Relationship Id="rId2" Type="http://schemas.openxmlformats.org/officeDocument/2006/relationships/customXml" Target="../ink/ink10.xml"/><Relationship Id="rId16" Type="http://schemas.openxmlformats.org/officeDocument/2006/relationships/customXml" Target="../ink/ink17.xml"/><Relationship Id="rId20" Type="http://schemas.openxmlformats.org/officeDocument/2006/relationships/customXml" Target="../ink/ink19.xml"/><Relationship Id="rId29" Type="http://schemas.openxmlformats.org/officeDocument/2006/relationships/image" Target="../media/image21.emf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2.xml"/><Relationship Id="rId11" Type="http://schemas.openxmlformats.org/officeDocument/2006/relationships/image" Target="../media/image12.emf"/><Relationship Id="rId24" Type="http://schemas.openxmlformats.org/officeDocument/2006/relationships/customXml" Target="../ink/ink21.xml"/><Relationship Id="rId32" Type="http://schemas.openxmlformats.org/officeDocument/2006/relationships/customXml" Target="../ink/ink25.xml"/><Relationship Id="rId37" Type="http://schemas.openxmlformats.org/officeDocument/2006/relationships/image" Target="../media/image25.emf"/><Relationship Id="rId5" Type="http://schemas.openxmlformats.org/officeDocument/2006/relationships/image" Target="../media/image9.emf"/><Relationship Id="rId15" Type="http://schemas.openxmlformats.org/officeDocument/2006/relationships/image" Target="../media/image14.emf"/><Relationship Id="rId23" Type="http://schemas.openxmlformats.org/officeDocument/2006/relationships/image" Target="../media/image18.emf"/><Relationship Id="rId28" Type="http://schemas.openxmlformats.org/officeDocument/2006/relationships/customXml" Target="../ink/ink23.xml"/><Relationship Id="rId36" Type="http://schemas.openxmlformats.org/officeDocument/2006/relationships/customXml" Target="../ink/ink27.xml"/><Relationship Id="rId10" Type="http://schemas.openxmlformats.org/officeDocument/2006/relationships/customXml" Target="../ink/ink14.xml"/><Relationship Id="rId19" Type="http://schemas.openxmlformats.org/officeDocument/2006/relationships/image" Target="../media/image16.emf"/><Relationship Id="rId31" Type="http://schemas.openxmlformats.org/officeDocument/2006/relationships/image" Target="../media/image22.emf"/><Relationship Id="rId4" Type="http://schemas.openxmlformats.org/officeDocument/2006/relationships/customXml" Target="../ink/ink11.xml"/><Relationship Id="rId9" Type="http://schemas.openxmlformats.org/officeDocument/2006/relationships/image" Target="../media/image11.emf"/><Relationship Id="rId14" Type="http://schemas.openxmlformats.org/officeDocument/2006/relationships/customXml" Target="../ink/ink16.xml"/><Relationship Id="rId22" Type="http://schemas.openxmlformats.org/officeDocument/2006/relationships/customXml" Target="../ink/ink20.xml"/><Relationship Id="rId27" Type="http://schemas.openxmlformats.org/officeDocument/2006/relationships/image" Target="../media/image20.emf"/><Relationship Id="rId30" Type="http://schemas.openxmlformats.org/officeDocument/2006/relationships/customXml" Target="../ink/ink24.xml"/><Relationship Id="rId35" Type="http://schemas.openxmlformats.org/officeDocument/2006/relationships/image" Target="../media/image2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customXml" Target="../ink/ink32.xml"/><Relationship Id="rId13" Type="http://schemas.openxmlformats.org/officeDocument/2006/relationships/image" Target="../media/image32.emf"/><Relationship Id="rId18" Type="http://schemas.openxmlformats.org/officeDocument/2006/relationships/customXml" Target="../ink/ink37.xml"/><Relationship Id="rId3" Type="http://schemas.openxmlformats.org/officeDocument/2006/relationships/image" Target="../media/image27.emf"/><Relationship Id="rId21" Type="http://schemas.openxmlformats.org/officeDocument/2006/relationships/image" Target="../media/image36.emf"/><Relationship Id="rId7" Type="http://schemas.openxmlformats.org/officeDocument/2006/relationships/image" Target="../media/image29.emf"/><Relationship Id="rId12" Type="http://schemas.openxmlformats.org/officeDocument/2006/relationships/customXml" Target="../ink/ink34.xml"/><Relationship Id="rId17" Type="http://schemas.openxmlformats.org/officeDocument/2006/relationships/image" Target="../media/image34.emf"/><Relationship Id="rId25" Type="http://schemas.openxmlformats.org/officeDocument/2006/relationships/image" Target="../media/image38.emf"/><Relationship Id="rId2" Type="http://schemas.openxmlformats.org/officeDocument/2006/relationships/customXml" Target="../ink/ink29.xml"/><Relationship Id="rId16" Type="http://schemas.openxmlformats.org/officeDocument/2006/relationships/customXml" Target="../ink/ink36.xml"/><Relationship Id="rId20" Type="http://schemas.openxmlformats.org/officeDocument/2006/relationships/customXml" Target="../ink/ink38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1.xml"/><Relationship Id="rId11" Type="http://schemas.openxmlformats.org/officeDocument/2006/relationships/image" Target="../media/image31.emf"/><Relationship Id="rId24" Type="http://schemas.openxmlformats.org/officeDocument/2006/relationships/customXml" Target="../ink/ink40.xml"/><Relationship Id="rId5" Type="http://schemas.openxmlformats.org/officeDocument/2006/relationships/image" Target="../media/image28.emf"/><Relationship Id="rId15" Type="http://schemas.openxmlformats.org/officeDocument/2006/relationships/image" Target="../media/image33.emf"/><Relationship Id="rId23" Type="http://schemas.openxmlformats.org/officeDocument/2006/relationships/image" Target="../media/image37.emf"/><Relationship Id="rId10" Type="http://schemas.openxmlformats.org/officeDocument/2006/relationships/customXml" Target="../ink/ink33.xml"/><Relationship Id="rId19" Type="http://schemas.openxmlformats.org/officeDocument/2006/relationships/image" Target="../media/image35.emf"/><Relationship Id="rId4" Type="http://schemas.openxmlformats.org/officeDocument/2006/relationships/customXml" Target="../ink/ink30.xml"/><Relationship Id="rId9" Type="http://schemas.openxmlformats.org/officeDocument/2006/relationships/image" Target="../media/image30.emf"/><Relationship Id="rId14" Type="http://schemas.openxmlformats.org/officeDocument/2006/relationships/customXml" Target="../ink/ink35.xml"/><Relationship Id="rId22" Type="http://schemas.openxmlformats.org/officeDocument/2006/relationships/customXml" Target="../ink/ink39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customXml" Target="../ink/ink44.xml"/><Relationship Id="rId13" Type="http://schemas.openxmlformats.org/officeDocument/2006/relationships/image" Target="../media/image44.emf"/><Relationship Id="rId18" Type="http://schemas.openxmlformats.org/officeDocument/2006/relationships/customXml" Target="../ink/ink49.xml"/><Relationship Id="rId3" Type="http://schemas.openxmlformats.org/officeDocument/2006/relationships/image" Target="../media/image39.emf"/><Relationship Id="rId21" Type="http://schemas.openxmlformats.org/officeDocument/2006/relationships/image" Target="../media/image48.emf"/><Relationship Id="rId7" Type="http://schemas.openxmlformats.org/officeDocument/2006/relationships/image" Target="../media/image41.emf"/><Relationship Id="rId12" Type="http://schemas.openxmlformats.org/officeDocument/2006/relationships/customXml" Target="../ink/ink46.xml"/><Relationship Id="rId17" Type="http://schemas.openxmlformats.org/officeDocument/2006/relationships/image" Target="../media/image46.emf"/><Relationship Id="rId25" Type="http://schemas.openxmlformats.org/officeDocument/2006/relationships/image" Target="../media/image50.emf"/><Relationship Id="rId2" Type="http://schemas.openxmlformats.org/officeDocument/2006/relationships/customXml" Target="../ink/ink41.xml"/><Relationship Id="rId16" Type="http://schemas.openxmlformats.org/officeDocument/2006/relationships/customXml" Target="../ink/ink48.xml"/><Relationship Id="rId20" Type="http://schemas.openxmlformats.org/officeDocument/2006/relationships/customXml" Target="../ink/ink50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43.xml"/><Relationship Id="rId11" Type="http://schemas.openxmlformats.org/officeDocument/2006/relationships/image" Target="../media/image43.emf"/><Relationship Id="rId24" Type="http://schemas.openxmlformats.org/officeDocument/2006/relationships/customXml" Target="../ink/ink52.xml"/><Relationship Id="rId5" Type="http://schemas.openxmlformats.org/officeDocument/2006/relationships/image" Target="../media/image40.emf"/><Relationship Id="rId15" Type="http://schemas.openxmlformats.org/officeDocument/2006/relationships/image" Target="../media/image45.emf"/><Relationship Id="rId23" Type="http://schemas.openxmlformats.org/officeDocument/2006/relationships/image" Target="../media/image49.emf"/><Relationship Id="rId10" Type="http://schemas.openxmlformats.org/officeDocument/2006/relationships/customXml" Target="../ink/ink45.xml"/><Relationship Id="rId19" Type="http://schemas.openxmlformats.org/officeDocument/2006/relationships/image" Target="../media/image47.emf"/><Relationship Id="rId4" Type="http://schemas.openxmlformats.org/officeDocument/2006/relationships/customXml" Target="../ink/ink42.xml"/><Relationship Id="rId9" Type="http://schemas.openxmlformats.org/officeDocument/2006/relationships/image" Target="../media/image42.emf"/><Relationship Id="rId14" Type="http://schemas.openxmlformats.org/officeDocument/2006/relationships/customXml" Target="../ink/ink47.xml"/><Relationship Id="rId22" Type="http://schemas.openxmlformats.org/officeDocument/2006/relationships/customXml" Target="../ink/ink5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openxmlformats.org/officeDocument/2006/relationships/image" Target="../media/image1.emf"/><Relationship Id="rId7" Type="http://schemas.openxmlformats.org/officeDocument/2006/relationships/image" Target="../media/image3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5.emf"/><Relationship Id="rId5" Type="http://schemas.openxmlformats.org/officeDocument/2006/relationships/image" Target="../media/image2.emf"/><Relationship Id="rId10" Type="http://schemas.openxmlformats.org/officeDocument/2006/relationships/customXml" Target="../ink/ink5.xml"/><Relationship Id="rId4" Type="http://schemas.openxmlformats.org/officeDocument/2006/relationships/customXml" Target="../ink/ink2.xml"/><Relationship Id="rId9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emf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0.emf"/><Relationship Id="rId4" Type="http://schemas.openxmlformats.org/officeDocument/2006/relationships/customXml" Target="../ink/ink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for Today (AP Physics 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01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 Example </a:t>
            </a:r>
            <a:r>
              <a:rPr lang="en-US" dirty="0" smtClean="0"/>
              <a:t>problem for equations of simple harmonic oscillation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 object is in simple harmonic motion according to the following equation (assume distances are in m)</a:t>
            </a:r>
          </a:p>
          <a:p>
            <a:r>
              <a:rPr lang="en-US" dirty="0" smtClean="0"/>
              <a:t>X = 4 * </a:t>
            </a:r>
            <a:r>
              <a:rPr lang="en-US" dirty="0" err="1" smtClean="0"/>
              <a:t>cos</a:t>
            </a:r>
            <a:r>
              <a:rPr lang="en-US" dirty="0" smtClean="0"/>
              <a:t> (3 * pi * t)</a:t>
            </a:r>
          </a:p>
          <a:p>
            <a:pPr lvl="1"/>
            <a:r>
              <a:rPr lang="en-US" dirty="0" smtClean="0"/>
              <a:t>What is the amplitude?</a:t>
            </a:r>
          </a:p>
          <a:p>
            <a:pPr lvl="1"/>
            <a:r>
              <a:rPr lang="en-US" dirty="0" smtClean="0"/>
              <a:t>What is the period of the motion?</a:t>
            </a:r>
          </a:p>
          <a:p>
            <a:pPr lvl="1"/>
            <a:r>
              <a:rPr lang="en-US" dirty="0" smtClean="0"/>
              <a:t>Write the equation for the acceleration of the system</a:t>
            </a:r>
          </a:p>
          <a:p>
            <a:pPr lvl="1"/>
            <a:r>
              <a:rPr lang="en-US" dirty="0" smtClean="0"/>
              <a:t>What is the object’s displacement at t = 1.2 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54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Example </a:t>
            </a:r>
            <a:r>
              <a:rPr lang="en-US" dirty="0" smtClean="0"/>
              <a:t>Problem for Period of SHM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spring mass system has a mass of 1.5 kg and a spring constant of 53 N/m.  The maximum displacement is 25 cm.  Find</a:t>
            </a:r>
          </a:p>
          <a:p>
            <a:pPr lvl="1"/>
            <a:r>
              <a:rPr lang="en-US" dirty="0" smtClean="0"/>
              <a:t>The period</a:t>
            </a:r>
          </a:p>
          <a:p>
            <a:pPr lvl="1"/>
            <a:r>
              <a:rPr lang="en-US" dirty="0" smtClean="0"/>
              <a:t>The frequency</a:t>
            </a:r>
          </a:p>
          <a:p>
            <a:pPr lvl="1"/>
            <a:r>
              <a:rPr lang="en-US" dirty="0" smtClean="0"/>
              <a:t>The velocity at 12 cm from equilibrium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07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Example </a:t>
            </a:r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Sketch a period of</a:t>
            </a:r>
          </a:p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0" name="Ink 19"/>
              <p14:cNvContentPartPr/>
              <p14:nvPr/>
            </p14:nvContentPartPr>
            <p14:xfrm>
              <a:off x="1470730" y="2085878"/>
              <a:ext cx="6586920" cy="1658880"/>
            </p14:xfrm>
          </p:contentPart>
        </mc:Choice>
        <mc:Fallback xmlns="">
          <p:pic>
            <p:nvPicPr>
              <p:cNvPr id="20" name="Ink 19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61730" y="2080118"/>
                <a:ext cx="6602040" cy="1681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9807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 Example </a:t>
            </a:r>
            <a:r>
              <a:rPr lang="en-US" dirty="0" smtClean="0"/>
              <a:t>with Longitudinal and Transverse Waves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 and contrast longitudinal and transverse waves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96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6. Example </a:t>
            </a:r>
            <a:r>
              <a:rPr lang="en-US" dirty="0" smtClean="0"/>
              <a:t>Problem for Speed of Waves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rope is 10 m long and has a mass of 0.5 kg.  A wave on it has a velocity of 8 m/s.  What is the tension of the rope?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45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7. Example </a:t>
            </a:r>
            <a:r>
              <a:rPr lang="en-US" dirty="0" smtClean="0"/>
              <a:t>Problem with Superposition and Interference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Sketch examples of constructive interference and complete destructive interference before, during, and after the waves meet</a:t>
            </a:r>
          </a:p>
        </p:txBody>
      </p:sp>
    </p:spTree>
    <p:extLst>
      <p:ext uri="{BB962C8B-B14F-4D97-AF65-F5344CB8AC3E}">
        <p14:creationId xmlns:p14="http://schemas.microsoft.com/office/powerpoint/2010/main" val="373037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to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 = 2.94 N/m</a:t>
            </a:r>
          </a:p>
          <a:p>
            <a:r>
              <a:rPr lang="en-US" dirty="0" smtClean="0"/>
              <a:t>X = .17 m or about 17 cm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35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= 4 m</a:t>
            </a:r>
          </a:p>
          <a:p>
            <a:r>
              <a:rPr lang="en-US" dirty="0" smtClean="0"/>
              <a:t>T = .67 s (f = 1.5 Hz)</a:t>
            </a:r>
          </a:p>
          <a:p>
            <a:r>
              <a:rPr lang="en-US" dirty="0" smtClean="0"/>
              <a:t>a = - 4 * (3 pi)^2 * </a:t>
            </a:r>
            <a:r>
              <a:rPr lang="en-US" dirty="0" err="1" smtClean="0"/>
              <a:t>cos</a:t>
            </a:r>
            <a:r>
              <a:rPr lang="en-US" dirty="0" smtClean="0"/>
              <a:t> (3 * pi * t)</a:t>
            </a:r>
          </a:p>
          <a:p>
            <a:r>
              <a:rPr lang="en-US" dirty="0" smtClean="0"/>
              <a:t>X = 1.23 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07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 = 1.06 s</a:t>
            </a:r>
          </a:p>
          <a:p>
            <a:r>
              <a:rPr lang="en-US" dirty="0" smtClean="0"/>
              <a:t>f = .95 Hz</a:t>
            </a:r>
          </a:p>
          <a:p>
            <a:r>
              <a:rPr lang="en-US" dirty="0" smtClean="0"/>
              <a:t>V = 1.3 m/s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16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5"/>
              <p14:cNvContentPartPr/>
              <p14:nvPr/>
            </p14:nvContentPartPr>
            <p14:xfrm>
              <a:off x="1934050" y="1868078"/>
              <a:ext cx="118800" cy="262440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20370" y="1854758"/>
                <a:ext cx="151920" cy="2651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7" name="Ink 6"/>
              <p14:cNvContentPartPr/>
              <p14:nvPr/>
            </p14:nvContentPartPr>
            <p14:xfrm>
              <a:off x="2051410" y="3270278"/>
              <a:ext cx="4198320" cy="13644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043850" y="3252278"/>
                <a:ext cx="4223520" cy="173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1" name="Ink 20"/>
              <p14:cNvContentPartPr/>
              <p14:nvPr/>
            </p14:nvContentPartPr>
            <p14:xfrm>
              <a:off x="5053450" y="2002481"/>
              <a:ext cx="4208760" cy="2220840"/>
            </p14:xfrm>
          </p:contentPart>
        </mc:Choice>
        <mc:Fallback xmlns="">
          <p:pic>
            <p:nvPicPr>
              <p:cNvPr id="21" name="Ink 20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036890" y="1984841"/>
                <a:ext cx="4233600" cy="2256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32" name="Ink 31"/>
              <p14:cNvContentPartPr/>
              <p14:nvPr/>
            </p14:nvContentPartPr>
            <p14:xfrm>
              <a:off x="1267690" y="3131441"/>
              <a:ext cx="350280" cy="452880"/>
            </p14:xfrm>
          </p:contentPart>
        </mc:Choice>
        <mc:Fallback xmlns="">
          <p:pic>
            <p:nvPicPr>
              <p:cNvPr id="32" name="Ink 31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251490" y="3122801"/>
                <a:ext cx="372960" cy="46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33" name="Ink 32"/>
              <p14:cNvContentPartPr/>
              <p14:nvPr/>
            </p14:nvContentPartPr>
            <p14:xfrm>
              <a:off x="2003170" y="2341961"/>
              <a:ext cx="3022200" cy="2100960"/>
            </p14:xfrm>
          </p:contentPart>
        </mc:Choice>
        <mc:Fallback xmlns="">
          <p:pic>
            <p:nvPicPr>
              <p:cNvPr id="33" name="Ink 32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991290" y="2324681"/>
                <a:ext cx="3051360" cy="2136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40" name="Ink 39"/>
              <p14:cNvContentPartPr/>
              <p14:nvPr/>
            </p14:nvContentPartPr>
            <p14:xfrm>
              <a:off x="5134450" y="2428361"/>
              <a:ext cx="23400" cy="939600"/>
            </p14:xfrm>
          </p:contentPart>
        </mc:Choice>
        <mc:Fallback xmlns="">
          <p:pic>
            <p:nvPicPr>
              <p:cNvPr id="40" name="Ink 39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117170" y="2414321"/>
                <a:ext cx="56520" cy="96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51" name="Ink 50"/>
              <p14:cNvContentPartPr/>
              <p14:nvPr/>
            </p14:nvContentPartPr>
            <p14:xfrm>
              <a:off x="5018890" y="3793481"/>
              <a:ext cx="450000" cy="1097280"/>
            </p14:xfrm>
          </p:contentPart>
        </mc:Choice>
        <mc:Fallback xmlns="">
          <p:pic>
            <p:nvPicPr>
              <p:cNvPr id="51" name="Ink 50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007370" y="3780161"/>
                <a:ext cx="465840" cy="1125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62" name="Ink 61"/>
              <p14:cNvContentPartPr/>
              <p14:nvPr/>
            </p14:nvContentPartPr>
            <p14:xfrm>
              <a:off x="5915290" y="5562521"/>
              <a:ext cx="888120" cy="810720"/>
            </p14:xfrm>
          </p:contentPart>
        </mc:Choice>
        <mc:Fallback xmlns="">
          <p:pic>
            <p:nvPicPr>
              <p:cNvPr id="62" name="Ink 61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5899810" y="5547761"/>
                <a:ext cx="919800" cy="83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66" name="Ink 65"/>
              <p14:cNvContentPartPr/>
              <p14:nvPr/>
            </p14:nvContentPartPr>
            <p14:xfrm>
              <a:off x="2200090" y="1389761"/>
              <a:ext cx="3683160" cy="1094040"/>
            </p14:xfrm>
          </p:contentPart>
        </mc:Choice>
        <mc:Fallback xmlns="">
          <p:pic>
            <p:nvPicPr>
              <p:cNvPr id="66" name="Ink 65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187130" y="1376081"/>
                <a:ext cx="3701520" cy="1122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67" name="Ink 66"/>
              <p14:cNvContentPartPr/>
              <p14:nvPr/>
            </p14:nvContentPartPr>
            <p14:xfrm>
              <a:off x="2787610" y="4830281"/>
              <a:ext cx="4420080" cy="993960"/>
            </p14:xfrm>
          </p:contentPart>
        </mc:Choice>
        <mc:Fallback xmlns="">
          <p:pic>
            <p:nvPicPr>
              <p:cNvPr id="67" name="Ink 66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2777890" y="4813721"/>
                <a:ext cx="4445640" cy="102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79" name="Ink 78"/>
              <p14:cNvContentPartPr/>
              <p14:nvPr/>
            </p14:nvContentPartPr>
            <p14:xfrm>
              <a:off x="5916730" y="1135601"/>
              <a:ext cx="1370160" cy="484920"/>
            </p14:xfrm>
          </p:contentPart>
        </mc:Choice>
        <mc:Fallback xmlns="">
          <p:pic>
            <p:nvPicPr>
              <p:cNvPr id="79" name="Ink 78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900890" y="1119401"/>
                <a:ext cx="1392840" cy="517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80" name="Ink 79"/>
              <p14:cNvContentPartPr/>
              <p14:nvPr/>
            </p14:nvContentPartPr>
            <p14:xfrm>
              <a:off x="7261690" y="1017161"/>
              <a:ext cx="244080" cy="378360"/>
            </p14:xfrm>
          </p:contentPart>
        </mc:Choice>
        <mc:Fallback xmlns="">
          <p:pic>
            <p:nvPicPr>
              <p:cNvPr id="80" name="Ink 79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7245850" y="1001321"/>
                <a:ext cx="265320" cy="40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81" name="Ink 80"/>
              <p14:cNvContentPartPr/>
              <p14:nvPr/>
            </p14:nvContentPartPr>
            <p14:xfrm>
              <a:off x="7286530" y="996281"/>
              <a:ext cx="314640" cy="218160"/>
            </p14:xfrm>
          </p:contentPart>
        </mc:Choice>
        <mc:Fallback xmlns="">
          <p:pic>
            <p:nvPicPr>
              <p:cNvPr id="81" name="Ink 80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7274290" y="990161"/>
                <a:ext cx="333000" cy="239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82" name="Ink 81"/>
              <p14:cNvContentPartPr/>
              <p14:nvPr/>
            </p14:nvContentPartPr>
            <p14:xfrm>
              <a:off x="7854970" y="922841"/>
              <a:ext cx="625320" cy="387360"/>
            </p14:xfrm>
          </p:contentPart>
        </mc:Choice>
        <mc:Fallback xmlns="">
          <p:pic>
            <p:nvPicPr>
              <p:cNvPr id="82" name="Ink 81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7837690" y="905561"/>
                <a:ext cx="651960" cy="421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83" name="Ink 82"/>
              <p14:cNvContentPartPr/>
              <p14:nvPr/>
            </p14:nvContentPartPr>
            <p14:xfrm>
              <a:off x="8262490" y="921041"/>
              <a:ext cx="216000" cy="112680"/>
            </p14:xfrm>
          </p:contentPart>
        </mc:Choice>
        <mc:Fallback xmlns="">
          <p:pic>
            <p:nvPicPr>
              <p:cNvPr id="83" name="Ink 82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8248450" y="915641"/>
                <a:ext cx="235440" cy="134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84" name="Ink 83"/>
              <p14:cNvContentPartPr/>
              <p14:nvPr/>
            </p14:nvContentPartPr>
            <p14:xfrm>
              <a:off x="7761730" y="1596041"/>
              <a:ext cx="262800" cy="298440"/>
            </p14:xfrm>
          </p:contentPart>
        </mc:Choice>
        <mc:Fallback xmlns="">
          <p:pic>
            <p:nvPicPr>
              <p:cNvPr id="84" name="Ink 83"/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7744810" y="1579121"/>
                <a:ext cx="297360" cy="332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85" name="Ink 84"/>
              <p14:cNvContentPartPr/>
              <p14:nvPr/>
            </p14:nvContentPartPr>
            <p14:xfrm>
              <a:off x="8040730" y="1586681"/>
              <a:ext cx="142560" cy="264960"/>
            </p14:xfrm>
          </p:contentPart>
        </mc:Choice>
        <mc:Fallback xmlns="">
          <p:pic>
            <p:nvPicPr>
              <p:cNvPr id="85" name="Ink 84"/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8025250" y="1576601"/>
                <a:ext cx="167040" cy="291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86" name="Ink 85"/>
              <p14:cNvContentPartPr/>
              <p14:nvPr/>
            </p14:nvContentPartPr>
            <p14:xfrm>
              <a:off x="8011930" y="1259441"/>
              <a:ext cx="924840" cy="491040"/>
            </p14:xfrm>
          </p:contentPart>
        </mc:Choice>
        <mc:Fallback xmlns="">
          <p:pic>
            <p:nvPicPr>
              <p:cNvPr id="86" name="Ink 85"/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7997170" y="1243241"/>
                <a:ext cx="951840" cy="524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87" name="Ink 86"/>
              <p14:cNvContentPartPr/>
              <p14:nvPr/>
            </p14:nvContentPartPr>
            <p14:xfrm>
              <a:off x="8578570" y="1228481"/>
              <a:ext cx="251280" cy="243360"/>
            </p14:xfrm>
          </p:contentPart>
        </mc:Choice>
        <mc:Fallback xmlns="">
          <p:pic>
            <p:nvPicPr>
              <p:cNvPr id="87" name="Ink 86"/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8566330" y="1222361"/>
                <a:ext cx="269640" cy="264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3837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Know and be able to apply Hooke’s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 = -</a:t>
            </a:r>
            <a:r>
              <a:rPr lang="en-US" dirty="0" err="1" smtClean="0"/>
              <a:t>kx</a:t>
            </a:r>
            <a:endParaRPr lang="en-US" dirty="0" smtClean="0"/>
          </a:p>
          <a:p>
            <a:pPr lvl="1"/>
            <a:r>
              <a:rPr lang="en-US" dirty="0" smtClean="0"/>
              <a:t>Force = spring constant * displacement</a:t>
            </a:r>
          </a:p>
          <a:p>
            <a:pPr lvl="1"/>
            <a:r>
              <a:rPr lang="en-US" dirty="0" smtClean="0"/>
              <a:t>Negative means that the force opposes (opposite direction) of the displacement</a:t>
            </a:r>
            <a:endParaRPr lang="en-US" dirty="0"/>
          </a:p>
          <a:p>
            <a:pPr lvl="1"/>
            <a:r>
              <a:rPr lang="en-US" dirty="0" smtClean="0"/>
              <a:t>Be able to solve for each part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40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Longitudinal waves – particle motion is parallel to the motion of the wave, consists of compressions and rarefactions</a:t>
            </a:r>
          </a:p>
          <a:p>
            <a:pPr lvl="1"/>
            <a:r>
              <a:rPr lang="en-US" dirty="0" smtClean="0"/>
              <a:t>Sound waves</a:t>
            </a:r>
          </a:p>
          <a:p>
            <a:r>
              <a:rPr lang="en-US" dirty="0" smtClean="0"/>
              <a:t>Transverse waves – particle motion is perpendicular to the wave motion, typical sine wave look</a:t>
            </a:r>
          </a:p>
          <a:p>
            <a:pPr lvl="1"/>
            <a:r>
              <a:rPr lang="en-US" dirty="0" smtClean="0"/>
              <a:t>Light waves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90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3.2 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18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Constructive Interference</a:t>
            </a:r>
          </a:p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0" name="Ink 9"/>
              <p14:cNvContentPartPr/>
              <p14:nvPr/>
            </p14:nvContentPartPr>
            <p14:xfrm>
              <a:off x="952690" y="2194958"/>
              <a:ext cx="1840320" cy="75780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39730" y="2178398"/>
                <a:ext cx="1858320" cy="790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2" name="Ink 11"/>
              <p14:cNvContentPartPr/>
              <p14:nvPr/>
            </p14:nvContentPartPr>
            <p14:xfrm>
              <a:off x="712210" y="2653958"/>
              <a:ext cx="4891320" cy="1033560"/>
            </p14:xfrm>
          </p:contentPart>
        </mc:Choice>
        <mc:Fallback xmlns="">
          <p:pic>
            <p:nvPicPr>
              <p:cNvPr id="12" name="Ink 1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00330" y="2635238"/>
                <a:ext cx="4921920" cy="1070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41" name="Ink 40"/>
              <p14:cNvContentPartPr/>
              <p14:nvPr/>
            </p14:nvContentPartPr>
            <p14:xfrm>
              <a:off x="2074450" y="3798398"/>
              <a:ext cx="3948840" cy="1374840"/>
            </p14:xfrm>
          </p:contentPart>
        </mc:Choice>
        <mc:Fallback xmlns="">
          <p:pic>
            <p:nvPicPr>
              <p:cNvPr id="41" name="Ink 40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069050" y="3782918"/>
                <a:ext cx="3964320" cy="1400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48" name="Ink 47"/>
              <p14:cNvContentPartPr/>
              <p14:nvPr/>
            </p14:nvContentPartPr>
            <p14:xfrm>
              <a:off x="3012970" y="4409678"/>
              <a:ext cx="1573200" cy="604440"/>
            </p14:xfrm>
          </p:contentPart>
        </mc:Choice>
        <mc:Fallback xmlns="">
          <p:pic>
            <p:nvPicPr>
              <p:cNvPr id="48" name="Ink 47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009010" y="4403558"/>
                <a:ext cx="1580040" cy="613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59" name="Ink 58"/>
              <p14:cNvContentPartPr/>
              <p14:nvPr/>
            </p14:nvContentPartPr>
            <p14:xfrm>
              <a:off x="3003610" y="4159118"/>
              <a:ext cx="1621080" cy="851400"/>
            </p14:xfrm>
          </p:contentPart>
        </mc:Choice>
        <mc:Fallback xmlns="">
          <p:pic>
            <p:nvPicPr>
              <p:cNvPr id="59" name="Ink 58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994610" y="4146878"/>
                <a:ext cx="1634760" cy="867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60" name="Ink 59"/>
              <p14:cNvContentPartPr/>
              <p14:nvPr/>
            </p14:nvContentPartPr>
            <p14:xfrm>
              <a:off x="3907210" y="4741598"/>
              <a:ext cx="965880" cy="100440"/>
            </p14:xfrm>
          </p:contentPart>
        </mc:Choice>
        <mc:Fallback xmlns="">
          <p:pic>
            <p:nvPicPr>
              <p:cNvPr id="60" name="Ink 59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900010" y="4725398"/>
                <a:ext cx="986760" cy="123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70" name="Ink 69"/>
              <p14:cNvContentPartPr/>
              <p14:nvPr/>
            </p14:nvContentPartPr>
            <p14:xfrm>
              <a:off x="4644490" y="2316638"/>
              <a:ext cx="1188720" cy="2041560"/>
            </p14:xfrm>
          </p:contentPart>
        </mc:Choice>
        <mc:Fallback xmlns="">
          <p:pic>
            <p:nvPicPr>
              <p:cNvPr id="70" name="Ink 69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628650" y="2300798"/>
                <a:ext cx="1209960" cy="2073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71" name="Ink 70"/>
              <p14:cNvContentPartPr/>
              <p14:nvPr/>
            </p14:nvContentPartPr>
            <p14:xfrm>
              <a:off x="2183890" y="3257318"/>
              <a:ext cx="449280" cy="249480"/>
            </p14:xfrm>
          </p:contentPart>
        </mc:Choice>
        <mc:Fallback xmlns="">
          <p:pic>
            <p:nvPicPr>
              <p:cNvPr id="71" name="Ink 70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168410" y="3243638"/>
                <a:ext cx="482760" cy="28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72" name="Ink 71"/>
              <p14:cNvContentPartPr/>
              <p14:nvPr/>
            </p14:nvContentPartPr>
            <p14:xfrm>
              <a:off x="3394930" y="3131678"/>
              <a:ext cx="144000" cy="252360"/>
            </p14:xfrm>
          </p:contentPart>
        </mc:Choice>
        <mc:Fallback xmlns="">
          <p:pic>
            <p:nvPicPr>
              <p:cNvPr id="72" name="Ink 71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3378370" y="3125558"/>
                <a:ext cx="165960" cy="272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73" name="Ink 72"/>
              <p14:cNvContentPartPr/>
              <p14:nvPr/>
            </p14:nvContentPartPr>
            <p14:xfrm>
              <a:off x="3502210" y="3215198"/>
              <a:ext cx="407880" cy="37440"/>
            </p14:xfrm>
          </p:contentPart>
        </mc:Choice>
        <mc:Fallback xmlns="">
          <p:pic>
            <p:nvPicPr>
              <p:cNvPr id="73" name="Ink 72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3495010" y="3197558"/>
                <a:ext cx="42444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74" name="Ink 73"/>
              <p14:cNvContentPartPr/>
              <p14:nvPr/>
            </p14:nvContentPartPr>
            <p14:xfrm>
              <a:off x="4753210" y="4646558"/>
              <a:ext cx="313200" cy="251640"/>
            </p14:xfrm>
          </p:contentPart>
        </mc:Choice>
        <mc:Fallback xmlns="">
          <p:pic>
            <p:nvPicPr>
              <p:cNvPr id="74" name="Ink 73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4748890" y="4641158"/>
                <a:ext cx="329760" cy="26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85" name="Ink 84"/>
              <p14:cNvContentPartPr/>
              <p14:nvPr/>
            </p14:nvContentPartPr>
            <p14:xfrm>
              <a:off x="650290" y="4268558"/>
              <a:ext cx="4590720" cy="2324160"/>
            </p14:xfrm>
          </p:contentPart>
        </mc:Choice>
        <mc:Fallback xmlns="">
          <p:pic>
            <p:nvPicPr>
              <p:cNvPr id="85" name="Ink 84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639490" y="4254878"/>
                <a:ext cx="4607640" cy="2353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6022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destructive interference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8" name="Ink 17"/>
              <p14:cNvContentPartPr/>
              <p14:nvPr/>
            </p14:nvContentPartPr>
            <p14:xfrm>
              <a:off x="1121890" y="2190278"/>
              <a:ext cx="4122720" cy="1330200"/>
            </p14:xfrm>
          </p:contentPart>
        </mc:Choice>
        <mc:Fallback xmlns="">
          <p:pic>
            <p:nvPicPr>
              <p:cNvPr id="18" name="Ink 17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12530" y="2170838"/>
                <a:ext cx="4151520" cy="136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9" name="Ink 18"/>
              <p14:cNvContentPartPr/>
              <p14:nvPr/>
            </p14:nvContentPartPr>
            <p14:xfrm>
              <a:off x="4389970" y="2229878"/>
              <a:ext cx="835920" cy="342360"/>
            </p14:xfrm>
          </p:contentPart>
        </mc:Choice>
        <mc:Fallback xmlns="">
          <p:pic>
            <p:nvPicPr>
              <p:cNvPr id="19" name="Ink 18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374490" y="2213318"/>
                <a:ext cx="858600" cy="376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4" name="Ink 33"/>
              <p14:cNvContentPartPr/>
              <p14:nvPr/>
            </p14:nvContentPartPr>
            <p14:xfrm>
              <a:off x="3205930" y="2588078"/>
              <a:ext cx="558720" cy="272160"/>
            </p14:xfrm>
          </p:contentPart>
        </mc:Choice>
        <mc:Fallback xmlns="">
          <p:pic>
            <p:nvPicPr>
              <p:cNvPr id="34" name="Ink 33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188650" y="2581238"/>
                <a:ext cx="593280" cy="29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39" name="Ink 38"/>
              <p14:cNvContentPartPr/>
              <p14:nvPr/>
            </p14:nvContentPartPr>
            <p14:xfrm>
              <a:off x="1012090" y="2147438"/>
              <a:ext cx="2000880" cy="1205280"/>
            </p14:xfrm>
          </p:contentPart>
        </mc:Choice>
        <mc:Fallback xmlns="">
          <p:pic>
            <p:nvPicPr>
              <p:cNvPr id="39" name="Ink 38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999850" y="2130878"/>
                <a:ext cx="2030040" cy="1234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40" name="Ink 39"/>
              <p14:cNvContentPartPr/>
              <p14:nvPr/>
            </p14:nvContentPartPr>
            <p14:xfrm>
              <a:off x="1302610" y="4772198"/>
              <a:ext cx="3021480" cy="49320"/>
            </p14:xfrm>
          </p:contentPart>
        </mc:Choice>
        <mc:Fallback xmlns="">
          <p:pic>
            <p:nvPicPr>
              <p:cNvPr id="40" name="Ink 39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297570" y="4753118"/>
                <a:ext cx="3045960" cy="87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46" name="Ink 45"/>
              <p14:cNvContentPartPr/>
              <p14:nvPr/>
            </p14:nvContentPartPr>
            <p14:xfrm>
              <a:off x="2913970" y="3267758"/>
              <a:ext cx="684000" cy="232200"/>
            </p14:xfrm>
          </p:contentPart>
        </mc:Choice>
        <mc:Fallback xmlns="">
          <p:pic>
            <p:nvPicPr>
              <p:cNvPr id="46" name="Ink 45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898850" y="3251558"/>
                <a:ext cx="706320" cy="266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53" name="Ink 52"/>
              <p14:cNvContentPartPr/>
              <p14:nvPr/>
            </p14:nvContentPartPr>
            <p14:xfrm>
              <a:off x="2689690" y="4127798"/>
              <a:ext cx="913680" cy="1120680"/>
            </p14:xfrm>
          </p:contentPart>
        </mc:Choice>
        <mc:Fallback xmlns="">
          <p:pic>
            <p:nvPicPr>
              <p:cNvPr id="53" name="Ink 52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682850" y="4113758"/>
                <a:ext cx="936000" cy="1151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57" name="Ink 56"/>
              <p14:cNvContentPartPr/>
              <p14:nvPr/>
            </p14:nvContentPartPr>
            <p14:xfrm>
              <a:off x="2436970" y="4777238"/>
              <a:ext cx="302400" cy="16200"/>
            </p14:xfrm>
          </p:contentPart>
        </mc:Choice>
        <mc:Fallback xmlns="">
          <p:pic>
            <p:nvPicPr>
              <p:cNvPr id="57" name="Ink 56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433730" y="4770398"/>
                <a:ext cx="313200" cy="29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72" name="Ink 71"/>
              <p14:cNvContentPartPr/>
              <p14:nvPr/>
            </p14:nvContentPartPr>
            <p14:xfrm>
              <a:off x="1068610" y="3962558"/>
              <a:ext cx="6712560" cy="2871000"/>
            </p14:xfrm>
          </p:contentPart>
        </mc:Choice>
        <mc:Fallback xmlns="">
          <p:pic>
            <p:nvPicPr>
              <p:cNvPr id="72" name="Ink 71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056010" y="3947438"/>
                <a:ext cx="6742800" cy="2901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99" name="Ink 98"/>
              <p14:cNvContentPartPr/>
              <p14:nvPr/>
            </p14:nvContentPartPr>
            <p14:xfrm>
              <a:off x="6249370" y="4474478"/>
              <a:ext cx="2397240" cy="495000"/>
            </p14:xfrm>
          </p:contentPart>
        </mc:Choice>
        <mc:Fallback xmlns="">
          <p:pic>
            <p:nvPicPr>
              <p:cNvPr id="99" name="Ink 98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6234610" y="4456838"/>
                <a:ext cx="2417400" cy="529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104" name="Ink 103"/>
              <p14:cNvContentPartPr/>
              <p14:nvPr/>
            </p14:nvContentPartPr>
            <p14:xfrm>
              <a:off x="4911250" y="6665798"/>
              <a:ext cx="89640" cy="8640"/>
            </p14:xfrm>
          </p:contentPart>
        </mc:Choice>
        <mc:Fallback xmlns="">
          <p:pic>
            <p:nvPicPr>
              <p:cNvPr id="104" name="Ink 103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4903690" y="6652118"/>
                <a:ext cx="103680" cy="34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105" name="Ink 104"/>
              <p14:cNvContentPartPr/>
              <p14:nvPr/>
            </p14:nvContentPartPr>
            <p14:xfrm>
              <a:off x="5053810" y="6711518"/>
              <a:ext cx="23040" cy="61920"/>
            </p14:xfrm>
          </p:contentPart>
        </mc:Choice>
        <mc:Fallback xmlns="">
          <p:pic>
            <p:nvPicPr>
              <p:cNvPr id="105" name="Ink 104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5049490" y="6707198"/>
                <a:ext cx="33120" cy="75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8861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Equations of motion for simple harmonic oscillators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 and a as a function of x, and x and v as a function of t</a:t>
            </a:r>
          </a:p>
          <a:p>
            <a:endParaRPr lang="en-US" dirty="0" smtClean="0"/>
          </a:p>
          <a:p>
            <a:r>
              <a:rPr lang="en-US" dirty="0" smtClean="0"/>
              <a:t>Remember: for function of t, mode MUST be in radians to work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1" name="Ink 40"/>
              <p14:cNvContentPartPr/>
              <p14:nvPr/>
            </p14:nvContentPartPr>
            <p14:xfrm>
              <a:off x="4282093" y="2301964"/>
              <a:ext cx="1125000" cy="909000"/>
            </p14:xfrm>
          </p:contentPart>
        </mc:Choice>
        <mc:Fallback xmlns="">
          <p:pic>
            <p:nvPicPr>
              <p:cNvPr id="41" name="Ink 40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263013" y="2282884"/>
                <a:ext cx="1162080" cy="947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7" name="Ink 46"/>
              <p14:cNvContentPartPr/>
              <p14:nvPr/>
            </p14:nvContentPartPr>
            <p14:xfrm>
              <a:off x="4440493" y="2588164"/>
              <a:ext cx="1816200" cy="624240"/>
            </p14:xfrm>
          </p:contentPart>
        </mc:Choice>
        <mc:Fallback xmlns="">
          <p:pic>
            <p:nvPicPr>
              <p:cNvPr id="47" name="Ink 46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430053" y="2571244"/>
                <a:ext cx="1840320" cy="65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4" name="Ink 53"/>
              <p14:cNvContentPartPr/>
              <p14:nvPr/>
            </p14:nvContentPartPr>
            <p14:xfrm>
              <a:off x="5346973" y="2346964"/>
              <a:ext cx="1038600" cy="157320"/>
            </p14:xfrm>
          </p:contentPart>
        </mc:Choice>
        <mc:Fallback xmlns="">
          <p:pic>
            <p:nvPicPr>
              <p:cNvPr id="54" name="Ink 53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332933" y="2332924"/>
                <a:ext cx="1071360" cy="181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67" name="Ink 66"/>
              <p14:cNvContentPartPr/>
              <p14:nvPr/>
            </p14:nvContentPartPr>
            <p14:xfrm>
              <a:off x="1965493" y="3012604"/>
              <a:ext cx="810000" cy="88560"/>
            </p14:xfrm>
          </p:contentPart>
        </mc:Choice>
        <mc:Fallback xmlns="">
          <p:pic>
            <p:nvPicPr>
              <p:cNvPr id="67" name="Ink 66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957573" y="2997484"/>
                <a:ext cx="828000" cy="111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92" name="Ink 91"/>
              <p14:cNvContentPartPr/>
              <p14:nvPr/>
            </p14:nvContentPartPr>
            <p14:xfrm>
              <a:off x="1171693" y="2669524"/>
              <a:ext cx="5116680" cy="3556800"/>
            </p14:xfrm>
          </p:contentPart>
        </mc:Choice>
        <mc:Fallback xmlns="">
          <p:pic>
            <p:nvPicPr>
              <p:cNvPr id="92" name="Ink 91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154053" y="2654404"/>
                <a:ext cx="5150880" cy="3586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02159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Periodic of a SHM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Spring mass system</a:t>
            </a:r>
          </a:p>
          <a:p>
            <a:pPr lvl="1"/>
            <a:r>
              <a:rPr lang="en-US" dirty="0" smtClean="0"/>
              <a:t>Equation: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Pendulum</a:t>
            </a:r>
          </a:p>
          <a:p>
            <a:pPr lvl="1"/>
            <a:r>
              <a:rPr lang="en-US" dirty="0" smtClean="0"/>
              <a:t>Equation:</a:t>
            </a:r>
          </a:p>
          <a:p>
            <a:pPr lvl="1"/>
            <a:endParaRPr lang="en-US" dirty="0"/>
          </a:p>
          <a:p>
            <a:r>
              <a:rPr lang="en-US" dirty="0" smtClean="0"/>
              <a:t>Be able to solve for various parts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9" name="Ink 8"/>
              <p14:cNvContentPartPr/>
              <p14:nvPr/>
            </p14:nvContentPartPr>
            <p14:xfrm>
              <a:off x="3017053" y="2123044"/>
              <a:ext cx="2966040" cy="269316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003733" y="2104324"/>
                <a:ext cx="2997720" cy="2730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1369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Describe the parts of longitudinal and transverse waves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Longitudinal</a:t>
            </a:r>
          </a:p>
          <a:p>
            <a:pPr lvl="1"/>
            <a:r>
              <a:rPr lang="en-US" dirty="0" smtClean="0"/>
              <a:t>Vibration parallel to motion</a:t>
            </a:r>
          </a:p>
          <a:p>
            <a:pPr lvl="1"/>
            <a:r>
              <a:rPr lang="en-US" dirty="0" smtClean="0"/>
              <a:t>Has compressions (close together) and rarefactions (far apart)</a:t>
            </a:r>
          </a:p>
          <a:p>
            <a:r>
              <a:rPr lang="en-US" dirty="0" smtClean="0"/>
              <a:t>Transverse</a:t>
            </a:r>
          </a:p>
          <a:p>
            <a:pPr lvl="1"/>
            <a:r>
              <a:rPr lang="en-US" dirty="0" smtClean="0"/>
              <a:t>Vibration perpendicular to motion</a:t>
            </a:r>
          </a:p>
          <a:p>
            <a:pPr lvl="1"/>
            <a:r>
              <a:rPr lang="en-US" dirty="0" smtClean="0"/>
              <a:t>Crests (high part) and troughs (low part)</a:t>
            </a:r>
          </a:p>
          <a:p>
            <a:pPr lvl="1"/>
            <a:r>
              <a:rPr lang="en-US" dirty="0" smtClean="0"/>
              <a:t>Around equilibrium position (halfway between crest and trough)</a:t>
            </a:r>
          </a:p>
          <a:p>
            <a:pPr lvl="1"/>
            <a:r>
              <a:rPr lang="en-US" dirty="0" smtClean="0"/>
              <a:t>Wavelength – from crest to crest/trough to trough</a:t>
            </a:r>
          </a:p>
        </p:txBody>
      </p:sp>
    </p:spTree>
    <p:extLst>
      <p:ext uri="{BB962C8B-B14F-4D97-AF65-F5344CB8AC3E}">
        <p14:creationId xmlns:p14="http://schemas.microsoft.com/office/powerpoint/2010/main" val="412317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Damped Harmonic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Big idea – gets less and less (because of friction/real life variables) -  but for whatever is in harmonic motion, the period should stay the same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74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 of Waves on a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 = wave length * frequency</a:t>
            </a:r>
          </a:p>
          <a:p>
            <a:r>
              <a:rPr lang="en-US" dirty="0" smtClean="0"/>
              <a:t>V  = wavelength/period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/>
              <p14:cNvContentPartPr/>
              <p14:nvPr/>
            </p14:nvContentPartPr>
            <p14:xfrm>
              <a:off x="978373" y="2824324"/>
              <a:ext cx="1947240" cy="89604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62173" y="2807764"/>
                <a:ext cx="1968840" cy="92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0" name="Ink 19"/>
              <p14:cNvContentPartPr/>
              <p14:nvPr/>
            </p14:nvContentPartPr>
            <p14:xfrm>
              <a:off x="6257413" y="1647844"/>
              <a:ext cx="1305000" cy="1109880"/>
            </p14:xfrm>
          </p:contentPart>
        </mc:Choice>
        <mc:Fallback xmlns="">
          <p:pic>
            <p:nvPicPr>
              <p:cNvPr id="20" name="Ink 19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242653" y="1628044"/>
                <a:ext cx="1337040" cy="1146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5040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Superposition and Interference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Superposition – when waves are coming together</a:t>
            </a:r>
          </a:p>
          <a:p>
            <a:r>
              <a:rPr lang="en-US" dirty="0" smtClean="0"/>
              <a:t>Interference</a:t>
            </a:r>
          </a:p>
          <a:p>
            <a:pPr lvl="1"/>
            <a:r>
              <a:rPr lang="en-US" dirty="0" smtClean="0"/>
              <a:t>Constructive – same phase, get bigger</a:t>
            </a:r>
          </a:p>
          <a:p>
            <a:pPr lvl="1"/>
            <a:r>
              <a:rPr lang="en-US" dirty="0" smtClean="0"/>
              <a:t>Destructive – opposite phase, subtract</a:t>
            </a:r>
          </a:p>
          <a:p>
            <a:pPr lvl="2"/>
            <a:r>
              <a:rPr lang="en-US" dirty="0" smtClean="0"/>
              <a:t>Can be </a:t>
            </a:r>
            <a:r>
              <a:rPr lang="en-US" b="1" dirty="0" smtClean="0"/>
              <a:t>complete</a:t>
            </a:r>
            <a:r>
              <a:rPr lang="en-US" dirty="0" smtClean="0"/>
              <a:t> if they are exactly the same </a:t>
            </a:r>
          </a:p>
        </p:txBody>
      </p:sp>
    </p:spTree>
    <p:extLst>
      <p:ext uri="{BB962C8B-B14F-4D97-AF65-F5344CB8AC3E}">
        <p14:creationId xmlns:p14="http://schemas.microsoft.com/office/powerpoint/2010/main" val="21877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Hooke’s </a:t>
            </a:r>
            <a:r>
              <a:rPr lang="en-US" dirty="0" smtClean="0"/>
              <a:t>Law Example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rubber band stretches 5 cm when a 15 g mass is attached to it.</a:t>
            </a:r>
          </a:p>
          <a:p>
            <a:pPr lvl="1"/>
            <a:r>
              <a:rPr lang="en-US" dirty="0" smtClean="0"/>
              <a:t>What is the spring constant of the rubber band?</a:t>
            </a:r>
          </a:p>
          <a:p>
            <a:pPr lvl="1"/>
            <a:r>
              <a:rPr lang="en-US" dirty="0" smtClean="0"/>
              <a:t>How far would the rubber band stretch if a 50 g mass was attached?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8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635</Words>
  <Application>Microsoft Office PowerPoint</Application>
  <PresentationFormat>On-screen Show (4:3)</PresentationFormat>
  <Paragraphs>87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Calibri</vt:lpstr>
      <vt:lpstr>Office Theme</vt:lpstr>
      <vt:lpstr>Plan for Today (AP Physics 1)</vt:lpstr>
      <vt:lpstr>Know and be able to apply Hooke’s Law</vt:lpstr>
      <vt:lpstr>Equations of motion for simple harmonic oscillators</vt:lpstr>
      <vt:lpstr>Periodic of a SHM</vt:lpstr>
      <vt:lpstr>Describe the parts of longitudinal and transverse waves</vt:lpstr>
      <vt:lpstr>Damped Harmonic Motion</vt:lpstr>
      <vt:lpstr>Speed of Waves on a String</vt:lpstr>
      <vt:lpstr>Superposition and Interference</vt:lpstr>
      <vt:lpstr>1. Hooke’s Law Example Problem</vt:lpstr>
      <vt:lpstr>2. Example problem for equations of simple harmonic oscillation</vt:lpstr>
      <vt:lpstr>3. Example Problem for Period of SHM</vt:lpstr>
      <vt:lpstr>4. Example Problem</vt:lpstr>
      <vt:lpstr>5. Example with Longitudinal and Transverse Waves</vt:lpstr>
      <vt:lpstr>6. Example Problem for Speed of Waves</vt:lpstr>
      <vt:lpstr>7. Example Problem with Superposition and Interference</vt:lpstr>
      <vt:lpstr>Answer to 1</vt:lpstr>
      <vt:lpstr>2. Answer</vt:lpstr>
      <vt:lpstr>3. Answers</vt:lpstr>
      <vt:lpstr>4. Answer</vt:lpstr>
      <vt:lpstr>5. Answer</vt:lpstr>
      <vt:lpstr>6. Answer</vt:lpstr>
      <vt:lpstr>7. Answer</vt:lpstr>
      <vt:lpstr>7. Answer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for Today (AP Physics I)</dc:title>
  <dc:creator>tech</dc:creator>
  <cp:lastModifiedBy>Jane Knittig</cp:lastModifiedBy>
  <cp:revision>18</cp:revision>
  <cp:lastPrinted>2014-02-21T19:24:45Z</cp:lastPrinted>
  <dcterms:created xsi:type="dcterms:W3CDTF">2013-01-29T15:19:23Z</dcterms:created>
  <dcterms:modified xsi:type="dcterms:W3CDTF">2014-02-21T19:24:51Z</dcterms:modified>
</cp:coreProperties>
</file>