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1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6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0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5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7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4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7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0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906A-85F6-40F4-A39C-8E7B76F663A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A745B-9004-4EAC-A7D8-76B3F5557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5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.davidson.edu/fachome/dmb/DecibelSize/Decibelsize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Notes/Lecture </a:t>
            </a:r>
            <a:r>
              <a:rPr lang="en-US" smtClean="0"/>
              <a:t>on Sound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4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speaker gives off .5 W of power.  Find the intensity of it at 1 and 5 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2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speaker gives off .5 W of power.  Find the intensity of it at 1 and 5 m.  </a:t>
            </a:r>
          </a:p>
          <a:p>
            <a:endParaRPr lang="en-US" dirty="0"/>
          </a:p>
          <a:p>
            <a:r>
              <a:rPr lang="en-US" dirty="0" smtClean="0"/>
              <a:t>A: 0.040 W/m^2</a:t>
            </a:r>
          </a:p>
          <a:p>
            <a:endParaRPr lang="en-US" dirty="0"/>
          </a:p>
          <a:p>
            <a:r>
              <a:rPr lang="en-US" dirty="0" smtClean="0"/>
              <a:t>A: .0016 W/m^2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7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about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are very small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4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a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 we buy a speaker by power</a:t>
            </a:r>
          </a:p>
          <a:p>
            <a:r>
              <a:rPr lang="en-US" dirty="0" smtClean="0"/>
              <a:t>These values are 20 to 50 W</a:t>
            </a:r>
          </a:p>
          <a:p>
            <a:r>
              <a:rPr lang="en-US" dirty="0" smtClean="0"/>
              <a:t>So why did we only use .5 W in the example?</a:t>
            </a:r>
          </a:p>
          <a:p>
            <a:endParaRPr lang="en-US" dirty="0"/>
          </a:p>
          <a:p>
            <a:r>
              <a:rPr lang="en-US" dirty="0" smtClean="0"/>
              <a:t>50 W is the power consumed by the speaker</a:t>
            </a:r>
          </a:p>
          <a:p>
            <a:r>
              <a:rPr lang="en-US" dirty="0" smtClean="0"/>
              <a:t>0.5 W is the power output</a:t>
            </a:r>
          </a:p>
          <a:p>
            <a:endParaRPr lang="en-US" dirty="0"/>
          </a:p>
          <a:p>
            <a:r>
              <a:rPr lang="en-US" dirty="0" smtClean="0"/>
              <a:t>Speakers are VERY inefficient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0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Speakers are pushing air</a:t>
            </a:r>
          </a:p>
          <a:p>
            <a:endParaRPr lang="en-US" dirty="0"/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If I take a piece of paper and fan someone by pushing the paper towards him/her</a:t>
            </a:r>
          </a:p>
          <a:p>
            <a:r>
              <a:rPr lang="en-US" dirty="0" smtClean="0"/>
              <a:t>Very little air gets to you, but I am working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define sound intensity by human experience</a:t>
            </a:r>
          </a:p>
          <a:p>
            <a:r>
              <a:rPr lang="en-US" dirty="0" smtClean="0"/>
              <a:t>Same as we do with frequency (focusing on what frequencies we can hear)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Intensity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Humans</a:t>
                </a:r>
              </a:p>
              <a:p>
                <a:r>
                  <a:rPr lang="en-US" dirty="0" smtClean="0"/>
                  <a:t>Threshold of hearing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.000000000001 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 smtClean="0"/>
                  <a:t>Top 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1 </a:t>
                </a:r>
                <a:r>
                  <a:rPr lang="en-US" dirty="0"/>
                  <a:t>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What does the p stand for?</a:t>
                </a:r>
              </a:p>
              <a:p>
                <a:r>
                  <a:rPr lang="en-US" dirty="0" smtClean="0"/>
                  <a:t>Pain</a:t>
                </a:r>
              </a:p>
              <a:p>
                <a:r>
                  <a:rPr lang="en-US" dirty="0" smtClean="0"/>
                  <a:t>Threshold of pain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24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hear above the threshold of pain?</a:t>
            </a:r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But the fact that there is pain means damage is being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2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It’s amazing all the sound intensity levels we can hear</a:t>
                </a:r>
              </a:p>
              <a:p>
                <a:r>
                  <a:rPr lang="en-US" dirty="0" smtClean="0"/>
                  <a:t>From 1 </a:t>
                </a:r>
                <a:r>
                  <a:rPr lang="en-US" dirty="0"/>
                  <a:t>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all the way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But these values are harder to understand</a:t>
                </a:r>
              </a:p>
              <a:p>
                <a:endParaRPr lang="en-US" dirty="0"/>
              </a:p>
              <a:p>
                <a:r>
                  <a:rPr lang="en-US" dirty="0" smtClean="0"/>
                  <a:t>So we can to transform to more usable numbers</a:t>
                </a:r>
              </a:p>
              <a:p>
                <a:r>
                  <a:rPr lang="en-US" dirty="0" smtClean="0"/>
                  <a:t>What units do we use?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566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</a:t>
            </a:r>
          </a:p>
          <a:p>
            <a:endParaRPr lang="en-US" dirty="0"/>
          </a:p>
          <a:p>
            <a:r>
              <a:rPr lang="en-US" dirty="0" smtClean="0"/>
              <a:t>What is it named for?</a:t>
            </a:r>
          </a:p>
          <a:p>
            <a:r>
              <a:rPr lang="en-US" dirty="0" err="1" smtClean="0"/>
              <a:t>Deci</a:t>
            </a:r>
            <a:r>
              <a:rPr lang="en-US" dirty="0" smtClean="0"/>
              <a:t> = 10</a:t>
            </a:r>
          </a:p>
          <a:p>
            <a:r>
              <a:rPr lang="en-US" dirty="0" smtClean="0"/>
              <a:t>Bell = Alexander G Bell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1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get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</a:p>
          <a:p>
            <a:r>
              <a:rPr lang="en-US" dirty="0" smtClean="0"/>
              <a:t>Decibel reader</a:t>
            </a:r>
          </a:p>
          <a:p>
            <a:r>
              <a:rPr lang="en-US" dirty="0" smtClean="0"/>
              <a:t>Laser Disk</a:t>
            </a:r>
          </a:p>
          <a:p>
            <a:r>
              <a:rPr lang="en-US" dirty="0" smtClean="0"/>
              <a:t>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40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Bell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B = 10 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= 10log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∗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If the intensity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 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dirty="0" smtClean="0"/>
                  <a:t> 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what is B?</a:t>
                </a:r>
                <a:endParaRPr lang="en-US" dirty="0"/>
              </a:p>
              <a:p>
                <a:r>
                  <a:rPr lang="en-US" dirty="0" smtClean="0"/>
                  <a:t>If the intensity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 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what is </a:t>
                </a:r>
                <a:r>
                  <a:rPr lang="en-US" dirty="0" smtClean="0"/>
                  <a:t>B?</a:t>
                </a:r>
                <a:endParaRPr lang="en-US" dirty="0"/>
              </a:p>
              <a:p>
                <a:r>
                  <a:rPr lang="en-US" dirty="0" smtClean="0"/>
                  <a:t>Mental Math</a:t>
                </a:r>
              </a:p>
              <a:p>
                <a:r>
                  <a:rPr lang="en-US" dirty="0" smtClean="0"/>
                  <a:t>20 dB</a:t>
                </a:r>
              </a:p>
              <a:p>
                <a:r>
                  <a:rPr lang="en-US" dirty="0" smtClean="0"/>
                  <a:t>Log(100) = 2</a:t>
                </a:r>
              </a:p>
              <a:p>
                <a:r>
                  <a:rPr lang="en-US" dirty="0" smtClean="0"/>
                  <a:t>70 dB</a:t>
                </a:r>
              </a:p>
              <a:p>
                <a:r>
                  <a:rPr lang="en-US" dirty="0" smtClean="0"/>
                  <a:t>Log(10,000,000) = 7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1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the intensity is 0.0035 W</a:t>
                </a:r>
                <a:r>
                  <a:rPr lang="en-US" dirty="0"/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what is </a:t>
                </a:r>
                <a:r>
                  <a:rPr lang="en-US" dirty="0" smtClean="0"/>
                  <a:t>B?</a:t>
                </a:r>
              </a:p>
              <a:p>
                <a:endParaRPr lang="en-US" dirty="0"/>
              </a:p>
              <a:p>
                <a:r>
                  <a:rPr lang="en-US" dirty="0" smtClean="0"/>
                  <a:t>B = 10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0.0035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 ∗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= 95 dB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25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decibel meter, measure the level when you (as a class)</a:t>
            </a:r>
          </a:p>
          <a:p>
            <a:r>
              <a:rPr lang="en-US" dirty="0" smtClean="0"/>
              <a:t>Whisper</a:t>
            </a:r>
          </a:p>
          <a:p>
            <a:r>
              <a:rPr lang="en-US" dirty="0" smtClean="0"/>
              <a:t>Talk</a:t>
            </a:r>
          </a:p>
          <a:p>
            <a:r>
              <a:rPr lang="en-US" dirty="0" smtClean="0"/>
              <a:t>Yell</a:t>
            </a:r>
          </a:p>
          <a:p>
            <a:endParaRPr lang="en-US" dirty="0"/>
          </a:p>
          <a:p>
            <a:r>
              <a:rPr lang="en-US" dirty="0" smtClean="0"/>
              <a:t>How can we increase the readings?</a:t>
            </a:r>
          </a:p>
          <a:p>
            <a:endParaRPr lang="en-US" dirty="0"/>
          </a:p>
          <a:p>
            <a:r>
              <a:rPr lang="en-US" dirty="0" smtClean="0"/>
              <a:t>If we get closer</a:t>
            </a:r>
          </a:p>
          <a:p>
            <a:r>
              <a:rPr lang="en-US" dirty="0" smtClean="0"/>
              <a:t>Let’s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intensity and human experience for the volume increase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www.phy.davidson.edu/fachome/dmb/DecibelSize/Decibelsize.html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Decibels and Human Perception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24448923"/>
                  </p:ext>
                </p:extLst>
              </p:nvPr>
            </p:nvGraphicFramePr>
            <p:xfrm>
              <a:off x="838200" y="1825624"/>
              <a:ext cx="10515600" cy="44308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/>
                    <a:gridCol w="2628900"/>
                    <a:gridCol w="2628900"/>
                    <a:gridCol w="2628900"/>
                  </a:tblGrid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Change in Decibel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Intensity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Human</a:t>
                          </a:r>
                          <a:r>
                            <a:rPr lang="en-US" sz="3000" baseline="0" dirty="0" smtClean="0"/>
                            <a:t> Perception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0"/>
                        </a:p>
                      </a:txBody>
                      <a:tcPr/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2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30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000" dirty="0"/>
                        </a:p>
                      </a:txBody>
                      <a:tcPr/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20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4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30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000" dirty="0"/>
                        </a:p>
                      </a:txBody>
                      <a:tcPr/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30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1000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8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30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000" dirty="0"/>
                        </a:p>
                      </a:txBody>
                      <a:tcPr/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40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10,000</a:t>
                          </a:r>
                          <a:r>
                            <a:rPr lang="en-US" sz="3000" baseline="0" dirty="0" smtClean="0"/>
                            <a:t>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30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baseline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3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3000" dirty="0" smtClean="0"/>
                            <a:t>)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16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300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000" b="0" i="1" baseline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24448923"/>
                  </p:ext>
                </p:extLst>
              </p:nvPr>
            </p:nvGraphicFramePr>
            <p:xfrm>
              <a:off x="838200" y="1825624"/>
              <a:ext cx="10515600" cy="44308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/>
                    <a:gridCol w="2628900"/>
                    <a:gridCol w="2628900"/>
                    <a:gridCol w="2628900"/>
                  </a:tblGrid>
                  <a:tr h="1005840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Change in Decibel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Intensity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Human</a:t>
                          </a:r>
                          <a:r>
                            <a:rPr lang="en-US" sz="3000" baseline="0" dirty="0" smtClean="0"/>
                            <a:t> Perception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0"/>
                        </a:p>
                      </a:txBody>
                      <a:tcPr/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2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696" t="-125532" r="-928" b="-300709"/>
                          </a:stretch>
                        </a:blipFill>
                      </a:tcPr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20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4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696" t="-225532" r="-928" b="-200709"/>
                          </a:stretch>
                        </a:blipFill>
                      </a:tcPr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30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1000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8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696" t="-327857" r="-928" b="-102143"/>
                          </a:stretch>
                        </a:blipFill>
                      </a:tcPr>
                    </a:tc>
                  </a:tr>
                  <a:tr h="856252"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40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464" t="-424823" r="-201160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000" dirty="0" smtClean="0"/>
                            <a:t>16</a:t>
                          </a:r>
                          <a:endParaRPr lang="en-US" sz="3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696" t="-424823" r="-928" b="-141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67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16, 22, 21, 26, 27, and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9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longitudinal wave</a:t>
            </a:r>
          </a:p>
          <a:p>
            <a:r>
              <a:rPr lang="en-US" dirty="0" smtClean="0"/>
              <a:t>Important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talk to you with my back to you…</a:t>
            </a:r>
          </a:p>
          <a:p>
            <a:endParaRPr lang="en-US" dirty="0"/>
          </a:p>
          <a:p>
            <a:r>
              <a:rPr lang="en-US" dirty="0" smtClean="0"/>
              <a:t>Can you still hear me?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8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whisper while walking away from you. . . .</a:t>
            </a:r>
          </a:p>
          <a:p>
            <a:endParaRPr lang="en-US" dirty="0"/>
          </a:p>
          <a:p>
            <a:r>
              <a:rPr lang="en-US" dirty="0" smtClean="0"/>
              <a:t>Can you still hear me?</a:t>
            </a:r>
          </a:p>
          <a:p>
            <a:endParaRPr lang="en-US" dirty="0"/>
          </a:p>
          <a:p>
            <a:r>
              <a:rPr lang="en-US" dirty="0" smtClean="0"/>
              <a:t>Why can’t you keep hearing me indefinitely?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spreads out in a sphere</a:t>
            </a:r>
          </a:p>
          <a:p>
            <a:r>
              <a:rPr lang="en-US" dirty="0" smtClean="0"/>
              <a:t>As we speak, we have a set energy of our voice</a:t>
            </a:r>
          </a:p>
          <a:p>
            <a:r>
              <a:rPr lang="en-US" dirty="0" smtClean="0"/>
              <a:t>That energy spreads out in a circle</a:t>
            </a:r>
          </a:p>
          <a:p>
            <a:r>
              <a:rPr lang="en-US" dirty="0" smtClean="0"/>
              <a:t>It gets less intense as it moves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7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intensity? </a:t>
                </a:r>
              </a:p>
              <a:p>
                <a:r>
                  <a:rPr lang="en-US" dirty="0" smtClean="0"/>
                  <a:t>I</a:t>
                </a:r>
              </a:p>
              <a:p>
                <a:endParaRPr lang="en-US" dirty="0"/>
              </a:p>
              <a:p>
                <a:r>
                  <a:rPr lang="en-US" dirty="0" smtClean="0"/>
                  <a:t>I = Power/Area</a:t>
                </a:r>
              </a:p>
              <a:p>
                <a:r>
                  <a:rPr lang="en-US" dirty="0" smtClean="0"/>
                  <a:t>What are the units?</a:t>
                </a:r>
              </a:p>
              <a:p>
                <a:r>
                  <a:rPr lang="en-US" dirty="0" smtClean="0"/>
                  <a:t>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56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would the area be?</a:t>
                </a:r>
              </a:p>
              <a:p>
                <a:r>
                  <a:rPr lang="en-US" dirty="0" smtClean="0"/>
                  <a:t>Sound spreads out in a sphere</a:t>
                </a:r>
              </a:p>
              <a:p>
                <a:r>
                  <a:rPr lang="en-US" dirty="0" smtClean="0"/>
                  <a:t>So the surface area of a sphere is. . . </a:t>
                </a:r>
              </a:p>
              <a:p>
                <a:endParaRPr lang="en-US" dirty="0"/>
              </a:p>
              <a:p>
                <a:r>
                  <a:rPr lang="en-US" dirty="0" smtClean="0"/>
                  <a:t>SA = 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39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499</Words>
  <Application>Microsoft Office PowerPoint</Application>
  <PresentationFormat>Widescreen</PresentationFormat>
  <Paragraphs>148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Plan for Today (AP Physics 1)</vt:lpstr>
      <vt:lpstr>Things to get ready</vt:lpstr>
      <vt:lpstr>Laser Disk</vt:lpstr>
      <vt:lpstr>Sound</vt:lpstr>
      <vt:lpstr>Demos</vt:lpstr>
      <vt:lpstr>Demo 2</vt:lpstr>
      <vt:lpstr>Sound Big ideas</vt:lpstr>
      <vt:lpstr>Intensity</vt:lpstr>
      <vt:lpstr>Intensity</vt:lpstr>
      <vt:lpstr>Example Problem</vt:lpstr>
      <vt:lpstr>Example Problem</vt:lpstr>
      <vt:lpstr>Observations about answers</vt:lpstr>
      <vt:lpstr>Efficiency of a Speaker</vt:lpstr>
      <vt:lpstr>Speakers Continued</vt:lpstr>
      <vt:lpstr>Sound Intensity</vt:lpstr>
      <vt:lpstr>Sound Intensity Range</vt:lpstr>
      <vt:lpstr>PowerPoint Presentation</vt:lpstr>
      <vt:lpstr>Human Range</vt:lpstr>
      <vt:lpstr>Decibels</vt:lpstr>
      <vt:lpstr>Equation for Bell</vt:lpstr>
      <vt:lpstr>Example</vt:lpstr>
      <vt:lpstr>Decibel Demo</vt:lpstr>
      <vt:lpstr>Decibel Website</vt:lpstr>
      <vt:lpstr>Decibels and Human Perception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1)</dc:title>
  <dc:creator>Jane Knittig</dc:creator>
  <cp:lastModifiedBy>Jane Knittig</cp:lastModifiedBy>
  <cp:revision>9</cp:revision>
  <dcterms:created xsi:type="dcterms:W3CDTF">2014-02-21T13:23:08Z</dcterms:created>
  <dcterms:modified xsi:type="dcterms:W3CDTF">2014-03-03T18:57:14Z</dcterms:modified>
</cp:coreProperties>
</file>