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61" r:id="rId4"/>
    <p:sldId id="262" r:id="rId5"/>
    <p:sldId id="263" r:id="rId6"/>
    <p:sldId id="265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2T21:16:14.9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AE2EB52-9A25-4621-95DA-A36930350EA1}" emma:medium="tactile" emma:mode="ink">
          <msink:context xmlns:msink="http://schemas.microsoft.com/ink/2010/main" type="writingRegion" rotatedBoundingBox="15663,10586 22782,11539 22519,13506 15399,12552"/>
        </emma:interpretation>
      </emma:emma>
    </inkml:annotationXML>
    <inkml:traceGroup>
      <inkml:annotationXML>
        <emma:emma xmlns:emma="http://www.w3.org/2003/04/emma" version="1.0">
          <emma:interpretation id="{1A83F18E-5282-437B-A131-68A16992DF57}" emma:medium="tactile" emma:mode="ink">
            <msink:context xmlns:msink="http://schemas.microsoft.com/ink/2010/main" type="paragraph" rotatedBoundingBox="15663,10586 22782,11539 22519,13506 15399,125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97DF18-5638-4053-B6D8-6F9967431891}" emma:medium="tactile" emma:mode="ink">
              <msink:context xmlns:msink="http://schemas.microsoft.com/ink/2010/main" type="line" rotatedBoundingBox="15663,10586 22782,11539 22519,13506 15399,12552"/>
            </emma:interpretation>
          </emma:emma>
        </inkml:annotationXML>
        <inkml:traceGroup>
          <inkml:annotationXML>
            <emma:emma xmlns:emma="http://www.w3.org/2003/04/emma" version="1.0">
              <emma:interpretation id="{69EF9129-1CCA-449C-88DC-C791764607F1}" emma:medium="tactile" emma:mode="ink">
                <msink:context xmlns:msink="http://schemas.microsoft.com/ink/2010/main" type="inkWord" rotatedBoundingBox="15663,10586 22782,11539 22519,13506 15399,12552"/>
              </emma:interpretation>
              <emma:one-of disjunction-type="recognition" id="oneOf0">
                <emma:interpretation id="interp0" emma:lang="en-US" emma:confidence="0">
                  <emma:literal>seacock</emma:literal>
                </emma:interpretation>
                <emma:interpretation id="interp1" emma:lang="en-US" emma:confidence="0">
                  <emma:literal>scale 03) 2</emma:literal>
                </emma:interpretation>
                <emma:interpretation id="interp2" emma:lang="en-US" emma:confidence="0">
                  <emma:literal>calc 03) 2</emma:literal>
                </emma:interpretation>
                <emma:interpretation id="interp3" emma:lang="en-US" emma:confidence="0">
                  <emma:literal>cacodyls</emma:literal>
                </emma:interpretation>
                <emma:interpretation id="interp4" emma:lang="en-US" emma:confidence="0">
                  <emma:literal>Calc 03) 2</emma:literal>
                </emma:interpretation>
              </emma:one-of>
            </emma:emma>
          </inkml:annotationXML>
          <inkml:trace contextRef="#ctx0" brushRef="#br0">-272-110 30 0,'0'0'11'16,"7"-23"3"-16,-7 23 1 15,2-23 1-15,-2 23 3 16,-2-17 5-16,2 17 0 16,0 0-2-16,0 0-1 15,-9-19-2-15,9 19-4 16,0 0-3-16,-18-2-4 15,18 2-9-15,-20 5 0 16,20-5 0-16,-27 9 0 16,27-9 0-16,-32 20 0 15,17-4 1-15,-3 4-1 0,0 5 1 16,2 6-1-16,0 8 1 16,3 6 0-16,-1 7 0 15,5 4 2-15,0 9-2 16,5 3 1-16,0 3-1 15,6-1 1-15,2-4-1 16,3 3 1-16,6-5-1 16,3 1 0-16,2-5 0 15,5-6 1-15,4-2 0 16,2-4-1-16,6 1 1 16,-1-6-1-16,0-5 1 15,0-6-1-15,2-3 0 16,-3-4 0-16,-1-3 0 0,-1-6 1 15,-6-2-1-15,-1-6-6 16,-1 2-16-16,-5-8-9 16,-1-4-8-1,-17 2-1-15,28-19 1 0,-13-1-3 16,5-9 10-16</inkml:trace>
          <inkml:trace contextRef="#ctx0" brushRef="#br0" timeOffset="-3619.1726">729 160 66 0,'0'0'24'16,"0"0"6"-16,-3-23 0 15,3 23-3-15,-6-18-5 16,6 18-1-16,-11-18-4 15,11 18-3-15,-19-22-10 16,19 22-4-16,-27-21 0 16,7 12 0-16,-2 0 0 15,-1 0 0-15,-6 0 0 0,0 3 0 16,-2-1 0 0,1 2 0-16,-5 3 0 15,3-2 0-15,-1 4 0 16,1 2 0-16,-1 5 0 0,-1 2 0 15,0 9 0-15,-1 6 0 16,1 6-1-16,0 8 1 16,0 3 0-16,3 8 1 15,6 9-1-15,1 6 0 16,8 1 0-16,5 2 0 16,8 1 0-16,6-1 0 15,8 3 0-15,5-2 0 16,4-7 0-16,5-7 0 15,6-1 0-15,1-7 0 16,3-4 0-16,3-6 0 16,0-8 0-16,1-2 0 15,1-10 0-15,5 0 0 0,0-3 0 16,2-4 0-16,-2-2 0 16,2-4 0-16,-2 1 0 15,-1 0 0-15,1-3 0 16,-4-1 0-16,-3 0 0 15,2 0 0-15,-4-3 0 16,-2-4-1-16,0 5-18 16,-8-11-8-16,1 6-7 15,-6-9-4-15,-1 0 0 16,-5-8 1-16,1-1 3 16</inkml:trace>
          <inkml:trace contextRef="#ctx0" brushRef="#br0" timeOffset="-2694.8423">1521 324 62 0,'0'0'21'0,"17"-29"3"15,-17 29 2-15,3-29-2 16,-3 29-2-16,-3-28-3 16,3 28 0-16,-18-29-3 15,18 29-3-15,-26-31-4 16,10 17-9-16,-2-6 0 16,-4 6 0-16,1-1 0 15,1 1 0-15,-5 3 0 0,1 4 0 16,3 0 0-16,-1 5 0 15,2 7 0 1,-2 1-1-16,4 4-1 16,0 5 0-16,2 5 1 0,0 5 0 15,-2 7 1-15,3 8 2 16,5 7-2-16,1 7 1 16,0 5 0-16,5 8 0 15,4-1 0-15,2 6 0 16,7 4-1-16,2 1-2 15,3-5 2-15,6 0 0 16,2-5 0-16,5-5 0 16,3-2 0-16,5-10 0 15,4-10 0-15,3-6 0 0,5-9 0 16,0-7 0 0,5-5 0-16,-2-11 0 15,5-8 0-15,-3-5 0 0,-2-5 0 16,-1-7-1-16,-2-10 1 15,-4-1 0-15,-5-7 0 16,0-2 0-16,-7-4 0 16,-6-3 0-16,-1-1 0 15,-8-1 0-15,-5 2 0 16,-2-4 0-16,-6 1 1 16,-6 1-2-16,-6 0 1 15,-8 0 1-15,-2 0-2 0,-9 1 1 16,0 3-1-1,-7 3 1-15,-3 3-1 16,-1 6 1-16,1 9-1 16,0 6-1-16,4 8 2 0,3 6 0 15,6 7 0-15,3 5-1 16,22-5 0-16,-29 18-13 16,29 0-10-16,0-18-8 15,11 29-5-15,5-13 0 16,11 2 0-16,6-3 1 15</inkml:trace>
          <inkml:trace contextRef="#ctx0" brushRef="#br0" timeOffset="-1635.2003">2200 1089 74 0,'0'0'30'0,"0"0"2"16,0 0-4-16,0 0-4 15,2-20-4-15,-2 20-2 16,16-13-4-16,-16 13-4 16,27-14-6-16,-11 5-5 0,2 0 0 15,4 0 0-15,0 0 1 16,1 5 0-16,2-1-1 15,-1 1 1-15,-1 3 0 16,-1 2 0-16,0 7 0 16,-1 0-1-16,-1 5 1 15,-4 1-1-15,-1 4 0 16,-3 6 1-16,-3-1-1 16,-5 2 1-16,-2-1-1 15,-6 3 1-15,-3 0-1 16,-6-2 2-16,-1 0-2 15,-2-3 1-15,-2-1-1 16,0-3 0-16,-2-1 1 0,4-5 0 16,16-12 0-1,-24 11 0-15,24-11 2 16,0 0 0-16,0 0-1 16,-2-18 1-16,2 18 0 0,24-22 0 15,-8 12-2-15,2 1 1 16,2 0-1-16,3 5-1 15,1-1 1-15,1 3-1 16,-2 2 1-16,1 3-1 16,-2 5 0-16,1 4 1 15,-3 4-1-15,0 4-1 16,-4 4 2-16,-3 3-2 16,1 0 1-16,-7 5-1 0,0 2 1 15,-5-1-2 1,0-1 3-16,-4-2-1 15,-3 1 0-15,-2-2 1 16,-4-2-1-16,0-4 1 0,-5-3 0 16,-2-6 0-16,0-1 0 15,-6-6 0-15,1-3 0 16,-4-6 1-16,-2-2 0 16,2-5 1-16,-2-5-1 15,0 3 0-15,2-3-1 16,0 1 1-16,2-1-1 15,-1-1-11-15,26 15-10 16,-32-25-8-16,32 25-5 16,-6-30-4-16,14 8-1 15,8-5-1-15,9-5 11 16</inkml:trace>
          <inkml:trace contextRef="#ctx0" brushRef="#br0" timeOffset="-931.7471">2673-192 35 0,'-20'-11'17'0,"20"11"-2"15,0 0-2-15,-18-11 1 16,18 11 2-16,0 0 3 0,0 0 3 16,0 0-2-16,0 0-2 15,0 0-2-15,0 0-3 16,0 0-3-16,12 16-3 15,1 0-4-15,7 10-2 16,3 6-1-16,4 11 0 16,6 8 0-16,3 4 0 15,2 8 0-15,3 4 1 16,3 7 0-16,-5-1-1 16,3 3 0-16,-4-6 0 15,0 2 0-15,-6 5 1 16,-3 3-2-16,-4-3 0 15,-5-1 1-15,-4-3 1 0,-7-2-2 16,-1-3 2-16,-5-3-1 16,-5-10 0-16,1-6 0 15,-5-4 0-15,-1-7 0 16,0-6-1-16,0-8 1 16,7-24-5-16,-15 25-12 15,15-25-10-15,-18-7-5 16,11-13-5-16,1-4 1 15,-3-12 3-15,2-3-4 16</inkml:trace>
          <inkml:trace contextRef="#ctx0" brushRef="#br0" timeOffset="1249.6019">3440 1242 70 0,'0'0'25'0,"-4"-22"4"16,4 22-1-16,7-20-4 15,-7 20-3-15,15-21-1 16,-15 21-3-16,16-24-4 16,-16 24-5-16,20-21-8 15,-20 21 0-15,21-27 0 16,-21 27 0-16,27-31 0 15,-9 15 0-15,1 1 0 16,2 3-2-16,4 1 0 16,1 6 0-16,1 5 0 0,2 1 0 15,0 10 1-15,-1 4 1 16,1 4-1-16,-3 7 0 16,-1 4 0-16,-7 3 1 15,-2 4 0-15,-7 3-1 16,-4 3 0-16,-3 0-1 15,-5 1 1-15,-6-1 0 16,-9 0 0-16,0 0 0 16,-4-3 1-16,-3-1-1 0,-4 1 0 15,0-6 1 1,0-3 0-16,4-3 0 16,1-4 0-16,6-4-1 15,2-8 1-15,16-12 1 0,-18 7 0 16,18-7 0-16,0 0 0 15,-9-18 1-15,9 18 0 16,4-23 1-16,-4 23-2 16,7-25 0-16,-7 25 0 15,11-22-1-15,-11 22 0 16,19-18 0-16,-19 18 0 16,28-12-1-16,-12 6 1 15,4 4 0-15,-1 2-1 16,5-1 1-16,3 1 0 15,-2 1-1-15,4 3 0 16,4 3 1-16,-1 2 0 16,-1 4 0-16,3 3 0 0,-1-2-1 15,-1 6 1-15,-1 2 0 16,-2-2-1-16,-2-4 1 16,-6 2 0-16,-3-4-1 15,-18-14 0-15,26 24 0 16,-26-24 0-16,0 0 1 15,9 19-1-15,-9-19 0 16,0 0-11-16,0 0-13 16,-17 2-7-16,17-2-6 15,-12-23 1-15,6 3 1 16,5-5-1-16</inkml:trace>
          <inkml:trace contextRef="#ctx0" brushRef="#br0" timeOffset="9091.7967">-2192 261 13 0,'0'0'6'0,"11"-20"0"15,-11 20 1-15,11-16 1 16,-11 16 0-16,7-16 2 15,-7 16 2-15,7-16 1 16,-7 16 1-16,5-18 2 16,-5 18 2-16,2-20 3 15,-2 20 0-15,2-20-3 0,-2 20-2 16,-4-22-2 0,4 22-3-16,-5-21-2 15,5 21-4-15,-9-24-4 16,9 24-1-16,-16-28 0 0,5 11-1 15,-2 1 1-15,-1-3 0 16,-2 2-1-16,-2 1 1 16,-2 0 0-16,-2 2-1 15,-1 1 1-15,-3 2 0 16,-2 4 1-16,0 3-1 16,-2 4 1-16,-3 4-1 15,-1 1 0-15,-4 6 1 16,0 5 0-16,0 4-1 15,0 7 1-15,-1 5-1 16,3 3 0-16,3 2 0 16,6 5 0-16,2 3 1 15,5 3-1-15,6 3 1 0,3 1-1 16,5 0 0-16,6 0 0 16,4 2 1-16,1-3-2 15,4-1 1-15,2 0 0 16,4-3-1-16,-1 0 1 15,2-6 0-15,2 1 0 16,0-4 0-16,4-1-1 16,2-2 1-16,-3-3 0 15,4-5 0-15,4-4 1 16,2-1-2-16,3-2 1 16,4-2 1-16,0-2-1 15,5-4 0-15,1 1-1 16,3-2 1-16,-2 0-1 0,0-1 1 15,0-1-1-15,-4-1 1 16,-1-3-1-16,-4 0 1 16,-2-1 1-16,-3-4-1 15,-4 0 1-15,-3-4-1 16,-3-1 1-16,-1-2 0 16,0 0 0-16,-2-4-1 15,-18 11-3-15,27-22-8 16,-11 15-9-16,-16 7-7 15,22-18-5-15,-22 18-1 16,0 0-2-16,0 0-1 16,18-16 4-16</inkml:trace>
          <inkml:trace contextRef="#ctx0" brushRef="#br0" timeOffset="2848.0787">-2353 95 30 0,'0'0'10'0,"0"0"1"0,0 0-2 16,0 0 1-1,0 0-1-15,0 0-1 16,0 0-1-16,0 0 1 0,0 0-1 16,8-16-1-16,-8 16-1 15,0 0-2-15,0 0 0 16,0 0-1-16,0 0 0 16,0 0-1-16,0 0-1 15,0 0-1-15,0 0-2 16,0 0-3-16,0 0-4 15,0 0-3-15,0 0-4 16,0 0-4-16,0 0-1 16,0 0 3-16,0 0 1 15</inkml:trace>
          <inkml:trace contextRef="#ctx0" brushRef="#br0" timeOffset="6740.9944">-2205 99 1 0,'17'-2'1'16,"-17"2"-1"-16,0 0-1 16,0 0 1-16,0 0 0 15,0 0 0-15,16-2 0 16</inkml:trace>
          <inkml:trace contextRef="#ctx0" brushRef="#br0" timeOffset="10284.0017">-1097 682 94 0,'0'0'30'0,"-20"-9"1"15,20 9-2-15,-21-18-10 16,21 18-3-16,-20-25-4 16,20 25-2-16,-25-27-3 15,25 27-3-15,-31-27-3 16,8 14-1-16,1 1 0 16,-3-1 0-16,-1 2 0 15,-3 2 0-15,2 4 0 16,-1 3-1-16,-5-2 1 15,2 4 0-15,1 4-1 16,-3 0 0-16,4 1 0 16,0 4 0-16,1 2 0 0,2-2 1 15,3 5-1-15,3 2 0 16,2 2 1-16,2 2 0 16,3 7 0-16,1 4 0 15,4 5-1-15,3 3 1 16,5 5 0-16,3 1-1 15,5 1 1-15,3-2 0 16,5-1-1-16,4-7 0 16,3-6 0-16,4-3 1 15,4-7 0-15,5-6 1 16,2-3-1-16,0-9 1 16,3-6 1-16,3-3-1 15,-1-9 0-15,4-7 1 0,-2-3-1 16,0-4-1-16,-2-4 1 15,-1-2-1-15,-4-2 1 16,-6 2-1 0,-5 5 0-16,-5 1 0 0,-6 3 0 15,-9 3-1-15,-1 6 0 16,-4 2 0-16,-2 16-1 16,-10-25 1-16,10 25 0 15,-14-22 0-15,14 22 0 16,0 0 1-16,-18-18 0 15,18 18-1-15,0 0 0 16,0 0 1-16,0 0-1 16,-13 18 1-16,13-18-1 0,6 33 2 15,-1-10-2-15,2 6 2 16,2 7-1-16,4-2 1 16,3 2-1-16,2 0 0 15,4 0 1-15,-2-3-1 16,5-5 1-16,2-3-1 15,0-7 1-15,2-1 0 16,-2-7 0-16,-2-6 1 16,1-4-1-16,1-4-1 15,-7-1 1-15,-4-6-14 16,4 2-15-16,-20 9-8 16,23-30-3-16,-19 10 2 15,-1-5 0-15,-3-9-3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2T21:16:11.29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CA4B891-1136-4B5F-89A4-E3784102565C}" emma:medium="tactile" emma:mode="ink">
          <msink:context xmlns:msink="http://schemas.microsoft.com/ink/2010/main" type="writingRegion" rotatedBoundingBox="20256,9028 23265,14620 18268,17309 15259,11717"/>
        </emma:interpretation>
      </emma:emma>
    </inkml:annotationXML>
    <inkml:traceGroup>
      <inkml:annotationXML>
        <emma:emma xmlns:emma="http://www.w3.org/2003/04/emma" version="1.0">
          <emma:interpretation id="{E71981A0-965B-4CE8-82BE-136E61B69D55}" emma:medium="tactile" emma:mode="ink">
            <msink:context xmlns:msink="http://schemas.microsoft.com/ink/2010/main" type="paragraph" rotatedBoundingBox="18177,10498 22966,11863 22403,13837 17614,124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218EA9A-C754-40C2-BB62-940F3993793C}" emma:medium="tactile" emma:mode="ink">
              <msink:context xmlns:msink="http://schemas.microsoft.com/ink/2010/main" type="line" rotatedBoundingBox="18177,10498 22966,11863 22403,13837 17614,12472"/>
            </emma:interpretation>
          </emma:emma>
        </inkml:annotationXML>
        <inkml:traceGroup>
          <inkml:annotationXML>
            <emma:emma xmlns:emma="http://www.w3.org/2003/04/emma" version="1.0">
              <emma:interpretation id="{02ADDEBC-C34E-4550-AD4F-DA2794757A9E}" emma:medium="tactile" emma:mode="ink">
                <msink:context xmlns:msink="http://schemas.microsoft.com/ink/2010/main" type="inkWord" rotatedBoundingBox="18177,10498 22966,11863 22403,13837 17614,12472"/>
              </emma:interpretation>
              <emma:one-of disjunction-type="recognition" id="oneOf0">
                <emma:interpretation id="interp0" emma:lang="en-US" emma:confidence="0">
                  <emma:literal>(60312</emma:literal>
                </emma:interpretation>
                <emma:interpretation id="interp1" emma:lang="en-US" emma:confidence="0">
                  <emma:literal>(coo) 2</emma:literal>
                </emma:interpretation>
                <emma:interpretation id="interp2" emma:lang="en-US" emma:confidence="0">
                  <emma:literal>co) 2</emma:literal>
                </emma:interpretation>
                <emma:interpretation id="interp3" emma:lang="en-US" emma:confidence="0">
                  <emma:literal>(cook</emma:literal>
                </emma:interpretation>
                <emma:interpretation id="interp4" emma:lang="en-US" emma:confidence="0">
                  <emma:literal>(co) 2</emma:literal>
                </emma:interpretation>
              </emma:one-of>
            </emma:emma>
          </inkml:annotationXML>
          <inkml:trace contextRef="#ctx0" brushRef="#br0">729 160 66 0,'0'0'24'16,"0"0"6"-16,-3-23 0 15,3 23-3-15,-6-18-5 16,6 18-1-16,-11-18-4 15,11 18-3-15,-19-22-10 16,19 22-4-16,-27-21 0 16,7 12 0-16,-2 0 0 15,-1 0 0-15,-6 0 0 0,0 3 0 16,-2-1 0 0,1 2 0-16,-5 3 0 15,3-2 0-15,-1 4 0 16,1 2 0-16,-1 5 0 0,-1 2 0 15,0 9 0-15,-1 6 0 16,1 6-1-16,0 8 1 16,0 3 0-16,3 8 1 15,6 9-1-15,1 6 0 16,8 1 0-16,5 2 0 16,8 1 0-16,6-1 0 15,8 3 0-15,5-2 0 16,4-7 0-16,5-7 0 15,6-1 0-15,1-7 0 16,3-4 0-16,3-6 0 16,0-8 0-16,1-2 0 15,1-10 0-15,5 0 0 0,0-3 0 16,2-4 0-16,-2-2 0 16,2-4 0-16,-2 1 0 15,-1 0 0-15,1-3 0 16,-4-1 0-16,-3 0 0 15,2 0 0-15,-4-3 0 16,-2-4-1-16,0 5-18 16,-8-11-8-16,1 6-7 15,-6-9-4-15,-1 0 0 16,-5-8 1-16,1-1 3 16</inkml:trace>
          <inkml:trace contextRef="#ctx0" brushRef="#br0" timeOffset="924.3303">1521 324 62 0,'0'0'21'0,"17"-29"3"15,-17 29 2-15,3-29-2 16,-3 29-2-16,-3-28-3 16,3 28 0-16,-18-29-3 15,18 29-3-15,-26-31-4 16,10 17-9-16,-2-6 0 16,-4 6 0-16,1-1 0 15,1 1 0-15,-5 3 0 0,1 4 0 16,3 0 0-16,-1 5 0 15,2 7 0 1,-2 1-1-16,4 4-1 16,0 5 0-16,2 5 1 0,0 5 0 15,-2 7 1-15,3 8 2 16,5 7-2-16,1 7 1 16,0 5 0-16,5 8 0 15,4-1 0-15,2 6 0 16,7 4-1-16,2 1-2 15,3-5 2-15,6 0 0 16,2-5 0-16,5-5 0 16,3-2 0-16,5-10 0 15,4-10 0-15,3-6 0 0,5-9 0 16,0-7 0 0,5-5 0-16,-2-11 0 15,5-8 0-15,-3-5 0 0,-2-5 0 16,-1-7-1-16,-2-10 1 15,-4-1 0-15,-5-7 0 16,0-2 0-16,-7-4 0 16,-6-3 0-16,-1-1 0 15,-8-1 0-15,-5 2 0 16,-2-4 0-16,-6 1 1 16,-6 1-2-16,-6 0 1 15,-8 0 1-15,-2 0-2 0,-9 1 1 16,0 3-1-1,-7 3 1-15,-3 3-1 16,-1 6 1-16,1 9-1 16,0 6-1-16,4 8 2 0,3 6 0 15,6 7 0-15,3 5-1 16,22-5 0-16,-29 18-13 16,29 0-10-16,0-18-8 15,11 29-5-15,5-13 0 16,11 2 0-16,6-3 1 15</inkml:trace>
          <inkml:trace contextRef="#ctx0" brushRef="#br0" timeOffset="1983.9723">2200 1089 74 0,'0'0'30'0,"0"0"2"16,0 0-4-16,0 0-4 15,2-20-4-15,-2 20-2 16,16-13-4-16,-16 13-4 16,27-14-6-16,-11 5-5 0,2 0 0 15,4 0 0-15,0 0 1 16,1 5 0-16,2-1-1 15,-1 1 1-15,-1 3 0 16,-1 2 0-16,0 7 0 16,-1 0-1-16,-1 5 1 15,-4 1-1-15,-1 4 0 16,-3 6 1-16,-3-1-1 16,-5 2 1-16,-2-1-1 15,-6 3 1-15,-3 0-1 16,-6-2 2-16,-1 0-2 15,-2-3 1-15,-2-1-1 16,0-3 0-16,-2-1 1 0,4-5 0 16,16-12 0-1,-24 11 0-15,24-11 2 16,0 0 0-16,0 0-1 16,-2-18 1-16,2 18 0 0,24-22 0 15,-8 12-2-15,2 1 1 16,2 0-1-16,3 5-1 15,1-1 1-15,1 3-1 16,-2 2 1-16,1 3-1 16,-2 5 0-16,1 4 1 15,-3 4-1-15,0 4-1 16,-4 4 2-16,-3 3-2 16,1 0 1-16,-7 5-1 0,0 2 1 15,-5-1-2 1,0-1 3-16,-4-2-1 15,-3 1 0-15,-2-2 1 16,-4-2-1-16,0-4 1 0,-5-3 0 16,-2-6 0-16,0-1 0 15,-6-6 0-15,1-3 0 16,-4-6 1-16,-2-2 0 16,2-5 1-16,-2-5-1 15,0 3 0-15,2-3-1 16,0 1 1-16,2-1-1 15,-1-1-11-15,26 15-10 16,-32-25-8-16,32 25-5 16,-6-30-4-16,14 8-1 15,8-5-1-15,9-5 11 16</inkml:trace>
          <inkml:trace contextRef="#ctx0" brushRef="#br0" timeOffset="2687.4255">2673-192 35 0,'-20'-11'17'0,"20"11"-2"15,0 0-2-15,-18-11 1 16,18 11 2-16,0 0 3 0,0 0 3 16,0 0-2-16,0 0-2 15,0 0-2-15,0 0-3 16,0 0-3-16,12 16-3 15,1 0-4-15,7 10-2 16,3 6-1-16,4 11 0 16,6 8 0-16,3 4 0 15,2 8 0-15,3 4 1 16,3 7 0-16,-5-1-1 16,3 3 0-16,-4-6 0 15,0 2 0-15,-6 5 1 16,-3 3-2-16,-4-3 0 15,-5-1 1-15,-4-3 1 0,-7-2-2 16,-1-3 2-16,-5-3-1 16,-5-10 0-16,1-6 0 15,-5-4 0-15,-1-7 0 16,0-6-1-16,0-8 1 16,7-24-5-16,-15 25-12 15,15-25-10-15,-18-7-5 16,11-13-5-16,1-4 1 15,-3-12 3-15,2-3-4 16</inkml:trace>
          <inkml:trace contextRef="#ctx0" brushRef="#br0" timeOffset="3619.1726">-272-110 30 0,'0'0'11'16,"7"-23"3"-16,-7 23 1 15,2-23 1-15,-2 23 3 16,-2-17 5-16,2 17 0 16,0 0-2-16,0 0-1 15,-9-19-2-15,9 19-4 16,0 0-3-16,-18-2-4 15,18 2-9-15,-20 5 0 16,20-5 0-16,-27 9 0 16,27-9 0-16,-32 20 0 15,17-4 1-15,-3 4-1 0,0 5 1 16,2 6-1-16,0 8 1 16,3 6 0-16,-1 7 0 15,5 4 2-15,0 9-2 16,5 3 1-16,0 3-1 15,6-1 1-15,2-4-1 16,3 3 1-16,6-5-1 16,3 1 0-16,2-5 0 15,5-6 1-15,4-2 0 16,2-4-1-16,6 1 1 16,-1-6-1-16,0-5 1 15,0-6-1-15,2-3 0 16,-3-4 0-16,-1-3 0 0,-1-6 1 15,-6-2-1-15,-1-6-6 16,-1 2-16-16,-5-8-9 16,-1-4-8-1,-17 2-1-15,28-19 1 0,-13-1-3 16,5-9 10-16</inkml:trace>
          <inkml:trace contextRef="#ctx0" brushRef="#br0" timeOffset="4868.7746">3440 1242 70 0,'0'0'25'0,"-4"-22"4"16,4 22-1-16,7-20-4 15,-7 20-3-15,15-21-1 16,-15 21-3-16,16-24-4 16,-16 24-5-16,20-21-8 15,-20 21 0-15,21-27 0 16,-21 27 0-16,27-31 0 15,-9 15 0-15,1 1 0 16,2 3-2-16,4 1 0 16,1 6 0-16,1 5 0 0,2 1 0 15,0 10 1-15,-1 4 1 16,1 4-1-16,-3 7 0 16,-1 4 0-16,-7 3 1 15,-2 4 0-15,-7 3-1 16,-4 3 0-16,-3 0-1 15,-5 1 1-15,-6-1 0 16,-9 0 0-16,0 0 0 16,-4-3 1-16,-3-1-1 0,-4 1 0 15,0-6 1 1,0-3 0-16,4-3 0 16,1-4 0-16,6-4-1 15,2-8 1-15,16-12 1 0,-18 7 0 16,18-7 0-16,0 0 0 15,-9-18 1-15,9 18 0 16,4-23 1-16,-4 23-2 16,7-25 0-16,-7 25 0 15,11-22-1-15,-11 22 0 16,19-18 0-16,-19 18 0 16,28-12-1-16,-12 6 1 15,4 4 0-15,-1 2-1 16,5-1 1-16,3 1 0 15,-2 1-1-15,4 3 0 16,4 3 1-16,-1 2 0 16,-1 4 0-16,3 3 0 0,-1-2-1 15,-1 6 1-15,-1 2 0 16,-2-2-1-16,-2-4 1 16,-6 2 0-16,-3-4-1 15,-18-14 0-15,26 24 0 16,-26-24 0-16,0 0 1 15,9 19-1-15,-9-19 0 16,0 0-11-16,0 0-13 16,-17 2-7-16,17-2-6 15,-12-23 1-15,6 3 1 16,5-5-1-16</inkml:trace>
        </inkml:traceGroup>
      </inkml:traceGroup>
    </inkml:traceGroup>
    <inkml:traceGroup>
      <inkml:annotationXML>
        <emma:emma xmlns:emma="http://www.w3.org/2003/04/emma" version="1.0">
          <emma:interpretation id="{FEBE7D81-74A3-4E76-AD02-61ADB3AF43E0}" emma:medium="tactile" emma:mode="ink">
            <msink:context xmlns:msink="http://schemas.microsoft.com/ink/2010/main" type="paragraph" rotatedBoundingBox="16860,10856 19869,16447 18268,17309 15259,117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398110-4A53-4E27-96BC-316891C9FAD0}" emma:medium="tactile" emma:mode="ink">
              <msink:context xmlns:msink="http://schemas.microsoft.com/ink/2010/main" type="line" rotatedBoundingBox="16860,10856 19869,16447 18268,17309 15259,11717"/>
            </emma:interpretation>
          </emma:emma>
        </inkml:annotationXML>
        <inkml:traceGroup>
          <inkml:annotationXML>
            <emma:emma xmlns:emma="http://www.w3.org/2003/04/emma" version="1.0">
              <emma:interpretation id="{4289E3D3-88A6-43CB-B6EF-30D36E2B2B1F}" emma:medium="tactile" emma:mode="ink">
                <msink:context xmlns:msink="http://schemas.microsoft.com/ink/2010/main" type="inkWord" rotatedBoundingBox="16860,10856 19869,16447 18268,17309 15259,11717"/>
              </emma:interpretation>
              <emma:one-of disjunction-type="recognition" id="oneOf1">
                <emma:interpretation id="interp5" emma:lang="en-US" emma:confidence="0">
                  <emma:literal>face</emma:literal>
                </emma:interpretation>
                <emma:interpretation id="interp6" emma:lang="en-US" emma:confidence="0">
                  <emma:literal>ace</emma:literal>
                </emma:interpretation>
                <emma:interpretation id="interp7" emma:lang="en-US" emma:confidence="0">
                  <emma:literal>lace</emma:literal>
                </emma:interpretation>
                <emma:interpretation id="interp8" emma:lang="en-US" emma:confidence="0">
                  <emma:literal>dace</emma:literal>
                </emma:interpretation>
                <emma:interpretation id="interp9" emma:lang="en-US" emma:confidence="0">
                  <emma:literal>dale</emma:literal>
                </emma:interpretation>
              </emma:one-of>
            </emma:emma>
          </inkml:annotationXML>
          <inkml:trace contextRef="#ctx0" brushRef="#br0" timeOffset="6467.2514">-2353 95 30 0,'0'0'10'0,"0"0"1"0,0 0-2 16,0 0 1-1,0 0-1-15,0 0-1 16,0 0-1-16,0 0 1 0,0 0-1 16,8-16-1-16,-8 16-1 15,0 0-2-15,0 0 0 16,0 0-1-16,0 0 0 16,0 0-1-16,0 0-1 15,0 0-1-15,0 0-2 16,0 0-3-16,0 0-4 15,0 0-3-15,0 0-4 16,0 0-4-16,0 0-1 16,0 0 3-16,0 0 1 15</inkml:trace>
          <inkml:trace contextRef="#ctx0" brushRef="#br0" timeOffset="10360.167">-2205 99 1 0,'17'-2'1'16,"-17"2"-1"-16,0 0-1 16,0 0 1-16,0 0 0 15,0 0 0-15,16-2 0 16</inkml:trace>
          <inkml:trace contextRef="#ctx0" brushRef="#br0" timeOffset="12710.9692">-2192 261 13 0,'0'0'6'0,"11"-20"0"15,-11 20 1-15,11-16 1 16,-11 16 0-16,7-16 2 15,-7 16 2-15,7-16 1 16,-7 16 1-16,5-18 2 16,-5 18 2-16,2-20 3 15,-2 20 0-15,2-20-3 0,-2 20-2 16,-4-22-2 0,4 22-3-16,-5-21-2 15,5 21-4-15,-9-24-4 16,9 24-1-16,-16-28 0 0,5 11-1 15,-2 1 1-15,-1-3 0 16,-2 2-1-16,-2 1 1 16,-2 0 0-16,-2 2-1 15,-1 1 1-15,-3 2 0 16,-2 4 1-16,0 3-1 16,-2 4 1-16,-3 4-1 15,-1 1 0-15,-4 6 1 16,0 5 0-16,0 4-1 15,0 7 1-15,-1 5-1 16,3 3 0-16,3 2 0 16,6 5 0-16,2 3 1 15,5 3-1-15,6 3 1 0,3 1-1 16,5 0 0-16,6 0 0 16,4 2 1-16,1-3-2 15,4-1 1-15,2 0 0 16,4-3-1-16,-1 0 1 15,2-6 0-15,2 1 0 16,0-4 0-16,4-1-1 16,2-2 1-16,-3-3 0 15,4-5 0-15,4-4 1 16,2-1-2-16,3-2 1 16,4-2 1-16,0-2-1 15,5-4 0-15,1 1-1 16,3-2 1-16,-2 0-1 0,0-1 1 15,0-1-1-15,-4-1 1 16,-1-3-1-16,-4 0 1 16,-2-1 1-16,-3-4-1 15,-4 0 1-15,-3-4-1 16,-3-1 1-16,-1-2 0 16,0 0 0-16,-2-4-1 15,-18 11-3-15,27-22-8 16,-11 15-9-16,-16 7-7 15,22-18-5-15,-22 18-1 16,0 0-2-16,0 0-1 16,18-16 4-16</inkml:trace>
          <inkml:trace contextRef="#ctx0" brushRef="#br0" timeOffset="13903.1743">-1097 682 94 0,'0'0'30'0,"-20"-9"1"15,20 9-2-15,-21-18-10 16,21 18-3-16,-20-25-4 16,20 25-2-16,-25-27-3 15,25 27-3-15,-31-27-3 16,8 14-1-16,1 1 0 16,-3-1 0-16,-1 2 0 15,-3 2 0-15,2 4 0 16,-1 3-1-16,-5-2 1 15,2 4 0-15,1 4-1 16,-3 0 0-16,4 1 0 16,0 4 0-16,1 2 0 0,2-2 1 15,3 5-1-15,3 2 0 16,2 2 1-16,2 2 0 16,3 7 0-16,1 4 0 15,4 5-1-15,3 3 1 16,5 5 0-16,3 1-1 15,5 1 1-15,3-2 0 16,5-1-1-16,4-7 0 16,3-6 0-16,4-3 1 15,4-7 0-15,5-6 1 16,2-3-1-16,0-9 1 16,3-6 1-16,3-3-1 15,-1-9 0-15,4-7 1 0,-2-3-1 16,0-4-1-16,-2-4 1 15,-1-2-1-15,-4-2 1 16,-6 2-1 0,-5 5 0-16,-5 1 0 0,-6 3 0 15,-9 3-1-15,-1 6 0 16,-4 2 0-16,-2 16-1 16,-10-25 1-16,10 25 0 15,-14-22 0-15,14 22 0 16,0 0 1-16,-18-18 0 15,18 18-1-15,0 0 0 16,0 0 1-16,0 0-1 16,-13 18 1-16,13-18-1 0,6 33 2 15,-1-10-2-15,2 6 2 16,2 7-1-16,4-2 1 16,3 2-1-16,2 0 0 15,4 0 1-15,-2-3-1 16,5-5 1-16,2-3-1 15,0-7 1-15,2-1 0 16,-2-7 0-16,-2-6 1 16,1-4-1-16,1-4-1 15,-7-1 1-15,-4-6-14 16,4 2-15-16,-20 9-8 16,23-30-3-16,-19 10 2 15,-1-5 0-15,-3-9-3 0</inkml:trace>
          <inkml:trace contextRef="#ctx0" brushRef="#br1" timeOffset="88994.7196">341 3322 165 0,'0'0'37'16,"0"0"-2"-16,-25-18-17 0,7 7-18 15,2 2 0-15,-2 0 0 16,-4 2 0-1,-3 3 0-15,1 2 0 0,-1 6 0 16,-6 7 0 0,-1 5 0-16,-4 13 0 0,-7 10 0 15,-1 13 0-15,-3 13 0 16,0 16-1-16,-3 11 2 16,-4 12-1-16,2 10 0 15,3 12 0-15,5 7 0 16,7 2 0-16,4 3 0 15,8-5 0-15,10-1 0 16,12-5 0-16,10-6 0 0,13-15-2 16,11-12 0-1,10-10 0-15,8-12 0 16,10-9 0-16,6-11 0 16,7-14 1-16,2-13 1 0,6-5 0 15,3-9 1-15,-2-7-1 16,4-6 1-16,-2-5 1 15,2-8-1-15,1-6 0 16,-3-6 0-16,0-8 0 16,-5-4 0-16,-2-8-1 15,-6-3 1-15,-7-8-2 16,-3 0 1-16,-8-3 0 16,-7-2 0-16,-5 0 0 0,-8-1-1 15,-6-1 1 1,-10-2 0-16,-4 4 0 15,-10-2-1-15,-7 4 1 16,-11 0 0-16,-11 0 2 0,-8 3 0 16,-8 4-2-16,-8 11 0 15,-12 7 1-15,-3 7-1 16,-8 15 1-16,-6 10-1 16,-3 17-2-16,-2 16 1 15,1 12 1-15,-1 6 0 16,5 14-1-16,1 8 0 15,9 4 1-15,5 6-1 16,7 6 1-16,7 5 0 0,8 2 0 16,9 3 1-1,8-1 2-15,8-1-1 16,8-6-2-16,6-3 0 16,8-8 0-16,5-11-1 0,3-11 0 15,3-13-2-15,6-7 0 16,3-12-1-16,-4-10 3 15,1-6-1-15,1-14 2 16,-4-13-10-16,2-6-19 16,-4-16-9-16,-9-18-2 15,-1-20 0-15,-4-26-4 16,3-17 6-16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18T21:14:32.0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EAD76A-1F30-4636-A1C5-BB70F396B8B0}" emma:medium="tactile" emma:mode="ink">
          <msink:context xmlns:msink="http://schemas.microsoft.com/ink/2010/main" type="writingRegion" rotatedBoundingBox="5396,4191 9467,4191 9467,7014 5396,7014"/>
        </emma:interpretation>
      </emma:emma>
    </inkml:annotationXML>
    <inkml:traceGroup>
      <inkml:annotationXML>
        <emma:emma xmlns:emma="http://www.w3.org/2003/04/emma" version="1.0">
          <emma:interpretation id="{7FFFECBD-6046-475B-8C7C-88B22D1534ED}" emma:medium="tactile" emma:mode="ink">
            <msink:context xmlns:msink="http://schemas.microsoft.com/ink/2010/main" type="paragraph" rotatedBoundingBox="5396,4191 9467,4191 9467,7014 5396,70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C9FE695-9CD2-4B42-90A4-6290AF13A7D7}" emma:medium="tactile" emma:mode="ink">
              <msink:context xmlns:msink="http://schemas.microsoft.com/ink/2010/main" type="line" rotatedBoundingBox="5396,4191 9467,4191 9467,7014 5396,7014"/>
            </emma:interpretation>
          </emma:emma>
        </inkml:annotationXML>
        <inkml:traceGroup>
          <inkml:annotationXML>
            <emma:emma xmlns:emma="http://www.w3.org/2003/04/emma" version="1.0">
              <emma:interpretation id="{E6AB5D50-7F21-43AB-8047-143FE697E14D}" emma:medium="tactile" emma:mode="ink">
                <msink:context xmlns:msink="http://schemas.microsoft.com/ink/2010/main" type="inkWord" rotatedBoundingBox="5396,4191 9467,4191 9467,7014 5396,7014"/>
              </emma:interpretation>
              <emma:one-of disjunction-type="recognition" id="oneOf0">
                <emma:interpretation id="interp0" emma:lang="en-US" emma:confidence="1">
                  <emma:literal>503</emma:literal>
                </emma:interpretation>
                <emma:interpretation id="interp1" emma:lang="en-US" emma:confidence="0">
                  <emma:literal>S03</emma:literal>
                </emma:interpretation>
                <emma:interpretation id="interp2" emma:lang="en-US" emma:confidence="0">
                  <emma:literal>SO3</emma:literal>
                </emma:interpretation>
                <emma:interpretation id="interp3" emma:lang="en-US" emma:confidence="0">
                  <emma:literal>so,</emma:literal>
                </emma:interpretation>
                <emma:interpretation id="interp4" emma:lang="en-US" emma:confidence="0">
                  <emma:literal>so.</emma:literal>
                </emma:interpretation>
              </emma:one-of>
            </emma:emma>
          </inkml:annotationXML>
          <inkml:trace contextRef="#ctx0" brushRef="#br0">1035 206 60,'0'0'32,"0"-37"0,-2 5-5,2 32-15,-11-41-1,11 41-4,-21-34-2,21 34-1,-44-33-2,14 20 0,-10 2-1,-3 9 0,-11 4 0,-11 12-1,-11 7 0,-7 11 1,-5 11 0,-6 8-1,2 8 0,4 3-1,9 0 1,19-6-2,17 6 2,23-9-2,17-10 1,24-8-1,15-11 2,15-16 0,17-8 0,10-2 0,5-17 0,7 3 1,0 0-1,2 2 0,5 17 1,0 16-1,-10 10 0,1 17 0,-10 8 1,-1 15-1,-12 15 1,-4 12 0,-23 1 0,-9 10 1,-16 1-1,-13 4 1,-20-4-1,-11-1 1,-16-13-1,-16-6 0,-9-15 0,-5-14 0,-8-13-1,-3-14 1,-6-21-1,-5-14 0,-2-13 0,7-14-1,2 1 0,2-3 0,9 2-1,9-5-2,23 24-4,-1-18-8,50 29-21,0 0 0,0 0 0,34-8 1</inkml:trace>
          <inkml:trace contextRef="#ctx0" brushRef="#br0" timeOffset="671.875">2455 424 27,'0'0'30,"-27"-48"1,27 48 1,-36-35-16,2 2-4,34 33-1,-62-34-4,28 26 0,-22-3-2,4 11-1,-20 0-1,2 16 0,-13 3-1,0 13 0,-4 16-1,3 17-1,1 4 0,9 17 0,7 8 1,15 14-2,9 10 2,19 10-1,8-1 1,18 4 1,14-2-1,18 0 1,8-11-1,19-6 0,6-18 0,14-13 0,5-19-1,4-14 2,-1-21-1,3-11-1,5-24 1,-3-14-1,-4-21 1,0-16-1,-2-13 0,-5-17-1,-7-15 1,-11-17-1,-8-13 1,-17-6-1,-11 1 0,-15-4 0,-16 7 1,-16 9 1,-12 15-1,-12 20 1,-10 23-1,-11 15 1,0 16-1,-4 12 0,6 20-3,0-7-3,21 24-6,-12-20-17,28 15-5,24-6-2,0 0 1</inkml:trace>
          <inkml:trace contextRef="#ctx0" brushRef="#br0" timeOffset="1468.75">3228 1811 53,'0'0'32,"-25"0"0,25 0-1,23-13-25,-23 13 1,56-38-3,-16 9 1,19 7-2,-3-7-1,9 13 0,2-3 0,3 11-1,-7 5 0,-5 14 0,-11 8 0,-8 13 0,-15 3 0,-8 10 1,-20 1-1,-10 8 0,-13-3 1,-7 5-1,-8-2 0,-1-3 0,-4-8 0,0-6 0,2-5-1,11-10 1,3-9-1,10-10 1,21-3-1,-11-29 0,11 29-1,32-43 1,-1 16 0,7 0-1,12 0 1,4 11-1,4 5 1,0 9 0,-1 4 0,-1 12 0,-9 7 1,-4 9-1,-12 13 1,-11 10 0,-11 1 0,-9 10 0,-13 1 1,-10 7-1,-8-7 0,-12 4 1,-11-15-1,0-3 0,-8-11 0,-1-8 1,-7-7-1,3-12 0,-3-10 0,7-9-1,2-7 0,5-6 0,9 0-2,0-13-3,27 19-25,-7-17-8,11 3 0,5-7-1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18T21:15:10.0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A4377B9-E5B2-4E6D-B37E-5ACF2ABF5964}" emma:medium="tactile" emma:mode="ink">
          <msink:context xmlns:msink="http://schemas.microsoft.com/ink/2010/main" type="writingRegion" rotatedBoundingBox="6801,4035 14570,5027 14279,7303 6511,6311"/>
        </emma:interpretation>
      </emma:emma>
    </inkml:annotationXML>
    <inkml:traceGroup>
      <inkml:annotationXML>
        <emma:emma xmlns:emma="http://www.w3.org/2003/04/emma" version="1.0">
          <emma:interpretation id="{6D6B9649-5DB0-4833-8FE9-411224659659}" emma:medium="tactile" emma:mode="ink">
            <msink:context xmlns:msink="http://schemas.microsoft.com/ink/2010/main" type="paragraph" rotatedBoundingBox="6801,4035 14570,5027 14279,7303 6511,6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196606-C9FB-4A11-9330-969FB474A92D}" emma:medium="tactile" emma:mode="ink">
              <msink:context xmlns:msink="http://schemas.microsoft.com/ink/2010/main" type="line" rotatedBoundingBox="6801,4035 14570,5027 14279,7303 6511,6311"/>
            </emma:interpretation>
          </emma:emma>
        </inkml:annotationXML>
        <inkml:traceGroup>
          <inkml:annotationXML>
            <emma:emma xmlns:emma="http://www.w3.org/2003/04/emma" version="1.0">
              <emma:interpretation id="{8A0E6A9C-AFF2-41C5-8784-2F8D3F8903CA}" emma:medium="tactile" emma:mode="ink">
                <msink:context xmlns:msink="http://schemas.microsoft.com/ink/2010/main" type="inkWord" rotatedBoundingBox="6801,4035 10974,4568 10683,6844 6511,6311"/>
              </emma:interpretation>
              <emma:one-of disjunction-type="recognition" id="oneOf0">
                <emma:interpretation id="interp0" emma:lang="en-US" emma:confidence="0">
                  <emma:literal>Cars</emma:literal>
                </emma:interpretation>
                <emma:interpretation id="interp1" emma:lang="en-US" emma:confidence="0">
                  <emma:literal>C AZ</emma:literal>
                </emma:interpretation>
                <emma:interpretation id="interp2" emma:lang="en-US" emma:confidence="0">
                  <emma:literal>Ca 3</emma:literal>
                </emma:interpretation>
                <emma:interpretation id="interp3" emma:lang="en-US" emma:confidence="0">
                  <emma:literal>C as</emma:literal>
                </emma:interpretation>
                <emma:interpretation id="interp4" emma:lang="en-US" emma:confidence="0">
                  <emma:literal>ca 3</emma:literal>
                </emma:interpretation>
              </emma:one-of>
            </emma:emma>
          </inkml:annotationXML>
          <inkml:trace contextRef="#ctx0" brushRef="#br0">1371 601 51,'-6'-38'34,"3"9"-2,-8-12 2,-9-10-25,15 16-1,-13-18 0,7 10-3,-14-14 0,-2 9-2,-8-6 0,-6 9-1,-11 5 0,-4 10-1,-13 6 0,-6 13 0,-10 8 0,-7 17-1,-2 15 1,-3 12 0,0 12-1,5 17 0,7 21 0,9 11-2,8 22 1,16 7 0,12 14 0,13 8-1,18 14 1,14-1-1,13-8 1,13-5 2,14-10-2,16-15 2,10-12-2,13-20 1,1-15 0,9-22-1,1-13 1,1-25-1,8-8-1,-6-26-2,8 5-5,-18-32-17,11-11-8,-7 2-1,-7-15 1</inkml:trace>
          <inkml:trace contextRef="#ctx0" brushRef="#br0" timeOffset="656.25">2596 1239 54,'-27'0'32,"4"-16"-1,23 16 0,-42-13-26,21-19-2,6 2 0,-10-7-1,0 2 0,-11-6 1,0 9-2,-9 3 2,-6 13-1,-8 10-1,-4 14 0,-6 19-1,1 16 1,3 11-1,2 18 0,7 17 0,13 13 1,12 8-1,17 0 1,14 0-1,16-3 1,18-8-1,18-13 1,8-21 0,12-14-1,0-27 1,4-13-1,-1-17 0,-8-15 0,-11-17 1,-6-15-2,-12-12 1,-9-21-1,-4-5 1,-10-6-1,-1 1 0,-3-1 1,0 9 0,-6 10 0,-1 19 1,1 26 0,-5 33 1,20 0 0,-11 30-1,9 24 2,-5 15-1,12 17 0,0 6-1,6 4 1,-4-2-1,7-3 0,-3-7 0,1-15 0,-1-12-2,-1-12 1,-1-7-1,-7-17-1,3-2-1,-25-19-4,40 6-15,-40-6-13,21-38 0,-21 8-1,-5-10 1</inkml:trace>
          <inkml:trace contextRef="#ctx0" brushRef="#br0" timeOffset="1453.125">3364 1972 58,'0'0'33,"0"0"1,0 0-2,0 0-22,20-35-3,9 19-4,-2-11 0,9 6-2,0-3 1,5 5-1,-5 3-1,4 8 1,-6 8 0,-1 8 0,-8 8-1,-5 8 1,-6 5-1,-5 6 1,-9 3 0,-5-1 0,-6-2-1,-5 0 1,-4-5-1,2-3 1,-2-6-1,0-2 0,20-19 0,-27 19 0,27-19 0,0 0 0,0 0 0,0 0 0,13-33 0,-13 33 0,39-29 0,-10 13 0,2 8 0,5 5 0,7 3 0,0 8 1,1 16-1,1 8 0,-4 6 1,-7 5-1,-10 5 1,-6 3 0,-16 3 0,-11 0 0,-11-11 0,-7 0-1,-11-9 1,-2-1-1,-10-9 0,-1-8 1,-3-3-1,4-7-1,1-6 1,2-6-2,11 1-1,0-17-4,36 22-16,-16-26-12,18-1-1,7-11 0,11-5 0</inkml:trace>
        </inkml:traceGroup>
        <inkml:traceGroup>
          <inkml:annotationXML>
            <emma:emma xmlns:emma="http://www.w3.org/2003/04/emma" version="1.0">
              <emma:interpretation id="{FD0B19D0-9973-4BE3-AF80-AD79927E3443}" emma:medium="tactile" emma:mode="ink">
                <msink:context xmlns:msink="http://schemas.microsoft.com/ink/2010/main" type="inkWord" rotatedBoundingBox="11847,4777 14557,5123 14342,6815 11631,6469"/>
              </emma:interpretation>
              <emma:one-of disjunction-type="recognition" id="oneOf1">
                <emma:interpretation id="interp5" emma:lang="en-US" emma:confidence="0">
                  <emma:literal>NZ</emma:literal>
                </emma:interpretation>
                <emma:interpretation id="interp6" emma:lang="en-US" emma:confidence="0">
                  <emma:literal>NL</emma:literal>
                </emma:interpretation>
                <emma:interpretation id="interp7" emma:lang="en-US" emma:confidence="0">
                  <emma:literal>N2</emma:literal>
                </emma:interpretation>
                <emma:interpretation id="interp8" emma:lang="en-US" emma:confidence="0">
                  <emma:literal>Nr</emma:literal>
                </emma:interpretation>
                <emma:interpretation id="interp9" emma:lang="en-US" emma:confidence="0">
                  <emma:literal>Na</emma:literal>
                </emma:interpretation>
              </emma:one-of>
            </emma:emma>
          </inkml:annotationXML>
          <inkml:trace contextRef="#ctx0" brushRef="#br0" timeOffset="2312.5">5244 960 72,'-38'6'35,"18"4"0,2 17 0,-2 0-29,18 32 0,-7-3-3,9 22 0,0 8-2,4 11 1,3-1 0,2 4-1,2-12 0,0-7 0,0-9-1,1-13 1,-1-13-1,-2-11 0,-9-35 0,11 32 0,-11-32 0,0 0 0,2-43 0,-4 5-1,-2-10 1,-3-16-1,-2-14 1,0-5-1,0-6 1,-2-8-1,2 4 1,0-1 0,2 8 0,3 8 0,-1 14 0,5 7 0,2 12 0,5 15 0,-7 30 1,27-24-1,-7 32 0,5 8 0,6 14 1,8 12-1,1 15 0,7 7 1,0 9-1,5 10 1,2 5-1,2 4 2,-2 2-2,7-3 2,-3-3-1,7-2 0,-2-8 0,7-8 0,-1-11-1,1-8 1,0-13-1,-5-12 0,-4-15 0,-5-11 0,-5-11 1,-8-13-2,-7-16 1,-9-11 0,-9-19 0,-5-16 0,-8-13-1,-5-11 1,-7-8 0,-4-6-1,-3 4 1,1 4 0,-3 14 0,3 16 0,4 17 0,2 15-1,5 16 1,0 14-2,2 24-1,0 0-5,20 19-30,-18 13 2,7 9-1,-2 4-1</inkml:trace>
          <inkml:trace contextRef="#ctx0" brushRef="#br0" timeOffset="2937.5">6896 1843 52,'-7'48'31,"7"-48"2,0 0-1,40 33-24,-40-33-1,50-11-2,-25 3 0,10 5-1,-5-5-1,6 11 0,-7-6 1,2 14-1,-8 0-1,-1 10 1,-13 3-1,-2 11 0,-12 0 0,-1 13 0,-10 1-1,-4 2 0,-3 0 0,1-3 0,-3-2-1,3-6 0,1 0 1,1-13-1,20-27-1,-27 37 2,27-37-1,0 0-1,-20 25 1,20-25 0,0 0 0,0 0 0,0 0 0,25-11 0,-25 11 1,38-8-1,-9 5 1,9 0-1,7 3 1,7 3-1,6 3 1,3 2 0,2 2-1,-2 4 0,-5 2 0,-7 5 1,-8 1-1,-12-1 1,-9 1-1,-20-22 1,22 40-1,-22-40 0,0 32-1,0-32-5,0 0-31,0 0-2,0 0 1,-26-43-2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2-18T21:15:50.0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C00287-251A-460B-BC8E-B8CB805D0724}" emma:medium="tactile" emma:mode="ink">
          <msink:context xmlns:msink="http://schemas.microsoft.com/ink/2010/main" type="writingRegion" rotatedBoundingBox="6458,3459 15461,4975 14967,7912 5963,6396"/>
        </emma:interpretation>
      </emma:emma>
    </inkml:annotationXML>
    <inkml:traceGroup>
      <inkml:annotationXML>
        <emma:emma xmlns:emma="http://www.w3.org/2003/04/emma" version="1.0">
          <emma:interpretation id="{27AFC8ED-B626-418A-B0F9-9BA18429D055}" emma:medium="tactile" emma:mode="ink">
            <msink:context xmlns:msink="http://schemas.microsoft.com/ink/2010/main" type="paragraph" rotatedBoundingBox="6458,3459 15461,4975 14967,7912 5963,63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365716-4C8F-4A2C-B558-1A7EFBABE9A0}" emma:medium="tactile" emma:mode="ink">
              <msink:context xmlns:msink="http://schemas.microsoft.com/ink/2010/main" type="line" rotatedBoundingBox="6458,3459 15461,4975 14967,7912 5963,6396"/>
            </emma:interpretation>
          </emma:emma>
        </inkml:annotationXML>
        <inkml:traceGroup>
          <inkml:annotationXML>
            <emma:emma xmlns:emma="http://www.w3.org/2003/04/emma" version="1.0">
              <emma:interpretation id="{B32CA6D1-3634-4ED1-AF87-7FAE65E260E5}" emma:medium="tactile" emma:mode="ink">
                <msink:context xmlns:msink="http://schemas.microsoft.com/ink/2010/main" type="inkWord" rotatedBoundingBox="6444,4188 9840,5134 9248,7262 5851,6317"/>
              </emma:interpretation>
              <emma:one-of disjunction-type="recognition" id="oneOf0">
                <emma:interpretation id="interp0" emma:lang="en-US" emma:confidence="0">
                  <emma:literal>Pb(</emma:literal>
                </emma:interpretation>
                <emma:interpretation id="interp1" emma:lang="en-US" emma:confidence="0">
                  <emma:literal>Pbl</emma:literal>
                </emma:interpretation>
                <emma:interpretation id="interp2" emma:lang="en-US" emma:confidence="0">
                  <emma:literal>Pbc</emma:literal>
                </emma:interpretation>
                <emma:interpretation id="interp3" emma:lang="en-US" emma:confidence="0">
                  <emma:literal>pbc</emma:literal>
                </emma:interpretation>
                <emma:interpretation id="interp4" emma:lang="en-US" emma:confidence="0">
                  <emma:literal>Bbd</emma:literal>
                </emma:interpretation>
              </emma:one-of>
            </emma:emma>
          </inkml:annotationXML>
          <inkml:trace contextRef="#ctx0" brushRef="#br0">425 348 72,'-22'5'37,"22"-5"-1,-20 35 1,17 13-31,-6 3 0,12 29-1,-8 8-1,7 24 0,-6 6-2,2 15 2,-7-2-2,2 3 0,-6-11 0,1-11-1,-1-16 0,-1-11-1,3-18 0,2-19 0,2-21-1,7-27 0,0 0 0,-15-24-1,8-13-1,-7-30 0,5-11-1,-11-20 0,4-1 0,-8-16 1,6 5 0,-7-7 0,9 5 2,1 2 1,3 11 1,6 9 0,-1 1 1,14 9 1,-1-8 0,19 8-1,2 0 2,11 13 0,5 0-2,9 11 1,6 11-1,5 16 0,2 21-1,-2 24 0,-4 13-2,-1 14 0,-11 10 1,-6 14-1,-10 5 1,-11 11-1,-13 0 1,-11-9 1,-10 1 0,-8 0 0,-10-8-1,-4-6 1,-7-10-1,-4-8 1,-4-11-1,-6-8 0,-3-8 1,-3-11-2,0-10 1,2-9 0,5 1-1,4-11 0,10 8 0,3-8-3,39 24-2,-36-48-14,36 48-19,21-19 2,12 11-3,8-5 3</inkml:trace>
          <inkml:trace contextRef="#ctx0" brushRef="#br0" timeOffset="750">1313 110 69,'0'0'36,"-33"3"-2,33-3 3,-23 83-29,16-32-2,19 39-3,-8 17 0,12 24 0,-5 3 0,9 18 0,-9-3-1,5 4 0,-7-12 0,0-7-1,-2-22-1,-3-8 0,-1-27 0,-1-20 0,2-25 0,-4-32-1,0 0 0,0-35 1,0-13-1,-2-24 1,2-11-1,0-11 0,5 1 1,1-3-1,12 10 1,7 1 0,9 15 0,13 9 0,7 18 0,9 14 1,7 16 0,8 23-1,1 12 1,4 20 0,-4 9 0,-10 16 0,-8 5 0,-7 5 0,-16 6 0,-13-5-1,-23-4 1,-13-1 0,-20-9-1,-12-8 0,-16-8 1,-6-8-1,-11-11 0,-7-15 1,2-6-1,0-11 0,2-5 0,7-8 0,12-3 0,3-5-2,19 8-2,2-27-17,36 43-17,-16-45 0,28 18-1,8-7 0</inkml:trace>
          <inkml:trace contextRef="#ctx0" brushRef="#br0" timeOffset="1468.75">3455 516 80,'0'0'37,"-13"-42"-1,13 42 0,-27-32-29,27 32-2,-23-19-1,23 19-2,-42-3 0,12 14 0,-8 5 0,-9 19 0,-7 10-1,-4 22 1,-5 8 0,0 21-1,2 11 1,7 15-1,7 4 0,15 7 1,12-2-2,16-3 1,10-7-1,17-7 1,8-12-1,8-11 0,8-14 0,4-10 0,-1-16 1,-5-14-2,0-10 0,-7-19 0,-2-6-2,-7-18-1,0 8-3,-24-42-13,13 20-20,-11-15 2,-1 0-2,-3-6 1</inkml:trace>
        </inkml:traceGroup>
        <inkml:traceGroup>
          <inkml:annotationXML>
            <emma:emma xmlns:emma="http://www.w3.org/2003/04/emma" version="1.0">
              <emma:interpretation id="{9921967E-DB0F-4333-A91F-7F00D380CB88}" emma:medium="tactile" emma:mode="ink">
                <msink:context xmlns:msink="http://schemas.microsoft.com/ink/2010/main" type="inkWord" rotatedBoundingBox="10837,3717 15758,5490 14732,8337 9811,6563"/>
              </emma:interpretation>
              <emma:one-of disjunction-type="recognition" id="oneOf1">
                <emma:interpretation id="interp5" emma:lang="en-US" emma:confidence="0">
                  <emma:literal>6032</emma:literal>
                </emma:interpretation>
                <emma:interpretation id="interp6" emma:lang="en-US" emma:confidence="0">
                  <emma:literal>60312</emma:literal>
                </emma:interpretation>
                <emma:interpretation id="interp7" emma:lang="en-US" emma:confidence="0">
                  <emma:literal>(0312</emma:literal>
                </emma:interpretation>
                <emma:interpretation id="interp8" emma:lang="en-US" emma:confidence="0">
                  <emma:literal>costs</emma:literal>
                </emma:interpretation>
                <emma:interpretation id="interp9" emma:lang="en-US" emma:confidence="0">
                  <emma:literal>cost</emma:literal>
                </emma:interpretation>
              </emma:one-of>
            </emma:emma>
          </inkml:annotationXML>
          <inkml:trace contextRef="#ctx0" brushRef="#br0" timeOffset="2093.75">4826 847 75,'-15'-24'37,"1"0"0,14 24 1,-25-56-28,21 32-5,-10-13-1,5 8-1,-6-4-1,-3 4-1,-7 0 0,-9 7 0,-9 6-1,-8 14 1,-8 10 0,-8 16 0,-7 16 0,-3 19 0,-4 18 0,10 22 0,1 16 0,11 10 0,12 6 0,16 5 0,17 0 0,21-2 0,15-11 0,14-14 0,16-15-1,4-14 0,7-19 0,2-15-2,7-17-1,-6-34-2,14 13-11,-12-38-24,6-4 1,-7-28-2,5-5 3</inkml:trace>
          <inkml:trace contextRef="#ctx0" brushRef="#br0" timeOffset="2609.375">5642 1128 61,'7'-46'35,"-3"-4"-1,-1-6 1,12 10-25,-21-26-2,10 24-2,-17-8-2,-1 16-1,-15 3 1,-5 10-2,-15 8 0,-7 19 0,-7 14-1,-3 15 1,-3 14 0,1 23-1,5 15 1,9 17 0,7 12 0,18 10 1,9 11-1,24 8 1,14-8-1,18-9 0,16-12 0,13-14-1,12-21-1,10-24 0,3-30 0,-2-26-1,-1-19-1,-1-27 0,-14-19 0,-12-20 0,-8-20-1,-16-13 0,-16-5 2,-15 0-1,-12 0 1,-13 8 0,-5 15 1,-11 15 0,-4 23 0,-5 19-1,11 32-3,-11-14-13,16 41-21,4 5 1,25-16-2,-13 45 1</inkml:trace>
          <inkml:trace contextRef="#ctx0" brushRef="#br0" timeOffset="3453.125">6343 1972 54,'-31'21'36,"31"-21"1,-20 11-2,20-11-13,0 0-14,13-24-1,14 18-3,0-12-1,11 7-1,5-13 0,2 13 0,0-2 0,2 8-1,-6 2 0,-1 8 0,-11 9 0,-4 7 0,-16 8 0,0 4 0,-16 4 0,-6 3 0,-7 3 0,-10 2-1,-3-5 1,-3 0-1,-3-5 1,3-8-1,5-3 0,4-8 1,5-8-1,22-8 0,-23-6-1,23 6 1,11-29 0,-11 29-1,43-37 1,-12 18-1,8 3 1,10 5 0,5 9 0,5 2 1,3 10-1,1 6 1,-4 11-1,2 10 1,-12 6 0,-9 2-1,-13 6 1,-11 8 0,-18-3-1,-9 0 1,-16-5-1,-7-6 1,-7-5 0,-8-5-1,-5-11 1,-2-8-1,2-8 1,2-11-1,3-5 0,4-5 0,7-8-1,4-3 0,11-3-1,3 0-2,20 27-1,-20-61-7,38 37-27,-13-14-2,15 9 2,-2-8-1</inkml:trace>
          <inkml:trace contextRef="#ctx0" brushRef="#br0" timeOffset="3937.5">7191 4 69,'0'0'36,"20"-6"0,5 38-1,4 14-28,25 36-1,-9 12 0,16 34-1,-10 11-1,8 27-1,-8-4-1,-6 12 1,-11 2-1,0 1 0,-14-14-1,-2-9-1,-11-17 1,-3-17-1,-8-13 1,-3-11-2,-7-24 1,-4-16-1,3-8-1,-8-24-3,17 13-15,6-37-19,-32-10 1,16-17-2,12-10 2</inkml:trace>
          <inkml:trace contextRef="#ctx0" brushRef="#br0" timeOffset="4562.5">8074 2081 50,'0'0'35,"32"-34"0,-8 18 0,1-19-18,18 24-8,-14-16-3,20 14-1,-6-6-3,4 9 0,-4-4 0,0 12 0,-7-1-1,-3 11 1,-10 3 0,-5 13-1,-11 2 1,-5 15-1,-11 1 0,-7 12 1,-9 2-1,-4 8 0,-7 0 0,-2 3 0,0-1 0,-3-1 0,-1-4 1,3-2-1,6-11-1,3-5 1,8-9 0,4-7-1,18-27 0,-16 37 0,16-37 0,0 0 0,36 8 0,-9-13 0,7 0 0,9-1 0,11-2 1,4 3-1,7 2 0,7 1 0,0 2 1,-2 2-1,-5 4 0,-7-1 0,-10 6 0,-13-3 0,-8 2-2,-27-10-2,14 43-14,-14-43-22,0 0 0,-34 8 0,34-8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1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1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4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0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9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3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8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2DFB-0521-48FD-B52C-49C580D6528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AB0C-C27E-4151-ADEE-66FB5449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3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ExpJAECS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in Lab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Balancing Reactions</a:t>
            </a:r>
          </a:p>
          <a:p>
            <a:pPr lvl="1"/>
            <a:r>
              <a:rPr lang="en-US" dirty="0" smtClean="0"/>
              <a:t>Notes</a:t>
            </a:r>
          </a:p>
          <a:p>
            <a:pPr lvl="1"/>
            <a:r>
              <a:rPr lang="en-US" smtClean="0"/>
              <a:t>Practice</a:t>
            </a:r>
            <a:endParaRPr lang="en-US" dirty="0" smtClean="0"/>
          </a:p>
          <a:p>
            <a:r>
              <a:rPr lang="en-US" dirty="0" smtClean="0"/>
              <a:t>HW: Finish Worksheet, 7.2 Reading Guide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many oxygen atoms are in the following compound?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5577051" y="4070366"/>
              <a:ext cx="2536200" cy="7416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6171" y="4051286"/>
                <a:ext cx="2576520" cy="77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11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in Lab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 (5</a:t>
            </a:r>
            <a:r>
              <a:rPr lang="en-US" baseline="30000" dirty="0" smtClean="0"/>
              <a:t>th</a:t>
            </a:r>
            <a:r>
              <a:rPr lang="en-US" dirty="0" smtClean="0"/>
              <a:t> hour)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7.2 Reading Guide on Balancing Reactions</a:t>
            </a:r>
          </a:p>
          <a:p>
            <a:r>
              <a:rPr lang="en-US" dirty="0" smtClean="0"/>
              <a:t>7.2 Worksheet</a:t>
            </a:r>
          </a:p>
          <a:p>
            <a:r>
              <a:rPr lang="en-US" dirty="0" smtClean="0"/>
              <a:t>HW: Finish worksheet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many oxygen atoms are in the following compound?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5577051" y="4070366"/>
              <a:ext cx="2536200" cy="21013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56171" y="4051286"/>
                <a:ext cx="2576520" cy="214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660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http://www.youtube.com/watch?v=J5hM1DxaPLw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www.youtube.com/watch?v=dExpJAECSL8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sulfur atoms?</a:t>
            </a:r>
          </a:p>
          <a:p>
            <a:r>
              <a:rPr lang="en-US" dirty="0" smtClean="0"/>
              <a:t>How many oxygen atoms?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942985" y="1508007"/>
              <a:ext cx="1466280" cy="10177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6425" y="1491087"/>
                <a:ext cx="1500120" cy="105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45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calcium atoms?</a:t>
            </a:r>
          </a:p>
          <a:p>
            <a:r>
              <a:rPr lang="en-US" dirty="0" smtClean="0"/>
              <a:t>How many nitrogen atoms?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2396225" y="1487847"/>
              <a:ext cx="2766960" cy="9622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9665" y="1470567"/>
                <a:ext cx="2801880" cy="99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692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carbon atoms?</a:t>
            </a:r>
          </a:p>
          <a:p>
            <a:r>
              <a:rPr lang="en-US" dirty="0" smtClean="0"/>
              <a:t>How many oxygen atoms? </a:t>
            </a:r>
          </a:p>
          <a:p>
            <a:r>
              <a:rPr lang="en-US" dirty="0" smtClean="0"/>
              <a:t>How many lead atoms?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2205425" y="1663167"/>
              <a:ext cx="3206880" cy="10296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9225" y="1644807"/>
                <a:ext cx="3240360" cy="106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26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Method -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Look at the first item in the equation</a:t>
            </a:r>
          </a:p>
          <a:p>
            <a:r>
              <a:rPr lang="en-US" dirty="0" smtClean="0"/>
              <a:t>Write down the symbols of each element present the number of times it appears in the formula</a:t>
            </a:r>
          </a:p>
          <a:p>
            <a:r>
              <a:rPr lang="en-US" dirty="0" smtClean="0"/>
              <a:t>Put a box around it</a:t>
            </a:r>
          </a:p>
          <a:p>
            <a:r>
              <a:rPr lang="en-US" dirty="0" smtClean="0"/>
              <a:t>Repeat for each item in the equation</a:t>
            </a:r>
          </a:p>
          <a:p>
            <a:r>
              <a:rPr lang="en-US" dirty="0" smtClean="0"/>
              <a:t>Check if mass is conserved</a:t>
            </a:r>
          </a:p>
          <a:p>
            <a:r>
              <a:rPr lang="en-US" dirty="0" smtClean="0"/>
              <a:t>Add boxes until there are the same number of each atom on each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Method -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List out the atoms</a:t>
            </a:r>
          </a:p>
          <a:p>
            <a:r>
              <a:rPr lang="en-US" dirty="0" smtClean="0"/>
              <a:t>2.  Count the number of each type of atom in the reactant</a:t>
            </a:r>
          </a:p>
          <a:p>
            <a:r>
              <a:rPr lang="en-US" dirty="0" smtClean="0"/>
              <a:t>3.  Count the number of each type of atom in the product</a:t>
            </a:r>
          </a:p>
          <a:p>
            <a:r>
              <a:rPr lang="en-US" dirty="0" smtClean="0"/>
              <a:t>4.  Note which atoms are not balanced</a:t>
            </a:r>
          </a:p>
          <a:p>
            <a:r>
              <a:rPr lang="en-US" dirty="0" smtClean="0"/>
              <a:t>5.  Select one atom to balance</a:t>
            </a:r>
          </a:p>
          <a:p>
            <a:r>
              <a:rPr lang="en-US" dirty="0" smtClean="0"/>
              <a:t>6.  Update the atom counts</a:t>
            </a:r>
          </a:p>
          <a:p>
            <a:r>
              <a:rPr lang="en-US" dirty="0" smtClean="0"/>
              <a:t>7.  Repeat steps 4-6 until all are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237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Turn in Lab</vt:lpstr>
      <vt:lpstr>Turn in Lab</vt:lpstr>
      <vt:lpstr>Conservation of Mass</vt:lpstr>
      <vt:lpstr>Practice Counting Atoms</vt:lpstr>
      <vt:lpstr>Practice Counting Atoms</vt:lpstr>
      <vt:lpstr>Practice Counting Atoms</vt:lpstr>
      <vt:lpstr>Box Method - Steps</vt:lpstr>
      <vt:lpstr>Line Method -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Jane Knittig</cp:lastModifiedBy>
  <cp:revision>15</cp:revision>
  <dcterms:created xsi:type="dcterms:W3CDTF">2013-02-15T15:22:55Z</dcterms:created>
  <dcterms:modified xsi:type="dcterms:W3CDTF">2014-03-04T12:53:03Z</dcterms:modified>
</cp:coreProperties>
</file>