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35:07.1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8E24134-4CA4-4374-BFA8-E0EC47687C73}" emma:medium="tactile" emma:mode="ink">
          <msink:context xmlns:msink="http://schemas.microsoft.com/ink/2010/main" type="inkDrawing" rotatedBoundingBox="4557,9815 20359,10391 20154,16025 4351,15448" hotPoints="19435,9691 19791,14653 4802,15729 4446,10767" semanticType="enclosure" shapeName="Rectangle">
            <msink:sourceLink direction="with" ref="{ABC199ED-0776-469A-8167-2C3D0465506E}"/>
          </msink:context>
        </emma:interpretation>
      </emma:emma>
    </inkml:annotationXML>
    <inkml:trace contextRef="#ctx0" brushRef="#br0">242 0 49 0,'20'30'35'0,"-18"12"-4"0,-4 21-2 16,-9 18-3-16,-2 23-5 15,-10 17-1-15,0 30-8 16,-8 20-10-16,-2 18 0 16,1 28 0-16,3 24-1 15,6 22 1-15,5 23-1 16,7 15 1-16,9-1 0 15,7 1 0-15,12-6-3 16,2-20 2-16,7-21 0 0,3-29-1 16,1-29 0-16,10-27-20 15,-8-32-11-15,6-31-8 16,-5-31-2 0,-3-30 2-16,-10-37-1 0</inkml:trace>
    <inkml:trace contextRef="#ctx0" brushRef="#br0" timeOffset="1392.6105">533 226 75 0,'75'-28'35'16,"17"-12"-1"-16,22 4-5 16,20-7-4-16,28 5-6 15,17-5-8-15,21 3-10 16,27 3 1-16,17 2-1 15,18 7 1-15,17 1 0 0,12 1 0 16,8 7 1-16,13 2-1 16,8 3-1-16,5 5 1 15,3 0-1-15,8 4 1 16,1 5-1 0,2 1 0-16,11 1-1 0,4 2 0 15,9 1 1-15,5 1-1 16,4 1 0-16,-3-4 0 15,0-1-1-15,-3 0 1 16,-16-2-1-16,-7 7 1 16,-13-1-1-16,-11-1 1 15,-7 0-1-15,-5 8 0 16,-7 5 1-16,-3 5-1 0,-1 3 1 16,-3 1-1-1,-12 5 1-15,-7 6 0 16,-6 3 0-16,-14 8 0 15,-5-1 0-15,-16 4 0 0,-15 6 1 16,-18-2-1-16,-7 0 0 16,-19 1 0-16,-14-3 1 15,-14 0-1-15,-14 0-1 16,-15 2 0-16,-8 1 0 16,-10 6 0-16,-11 11 0 15,-5 13 1-15,-9 10-2 16,-3 11 2-16,-6 10 2 15,-4 12-1-15,-3 12 0 0,-6 16 0 16,-1 6 0 0,1 5-1-16,-5 4 0 15,-2 5 0-15,-5-1-2 16,-1-1 2-16,1-11 0 0,-2-10 0 16,-4-9-1-16,-7-11 1 15,0-9 1-15,-3-11 0 16,-1-7-1-16,-1-9 0 15,0-6 1-15,-1-4 0 16,-1-8 1-16,0-8-2 16,0-8 1-16,-2-6 0 15,-6-5 0-15,-3-7 0 16,-3-5 0-16,-6-8 0 16,-4-4-1-16,-7-6 0 15,-7-1 0-15,-5-1 0 16,-10-4 0-16,-10 2 0 15,-11-4 0-15,-15 0 0 0,-10-5 0 16,-15-2 0-16,-14 0 0 16,-18-6 0-16,-17 1 0 15,-16 0 0-15,-21 3 0 16,-17 4 0-16,-21 5 0 16,-22 5 0-16,-20 5 0 15,-18 6 0-15,-18 4 0 16,-14 3 0-16,-13 1 0 15,-16 0 0-15,-8 1 0 16,-8-3 0-16,-4 0 0 16,-4-1 0-16,-5 1-1 15,2 0 1-15,-3 0 0 16,9 0 0-16,1-2 0 0,3-1 0 16,8-4-1-16,3-8 1 15,8-3 0-15,5-7 0 16,3-8 1-1,8-5-5-15,4-11-4 0,13 1-2 16,5-10-1-16,16 2 0 16,5-9 0-16,14 5 0 15,19-5 2-15,14 4 4 16,7-2 4-16,9 0 0 16,6-1 0-16,7 3 0 15,5 1 2-15,1-1 6 16,3 3 1-16,-4-1 0 0,7 6 1 15,6-1 0-15,9 11 3 16,-1-3-1-16,11 10-2 16,7 4-8-1,10 1-9-15,14 9-6 16,8 0-6-16,21 4-12 0,13-4-9 16,29-5-3-16,16-9-2 15,27-17 7-15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4-03-04T15:45:35.0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C32FB84-5E55-4D08-B846-2F3C892B402E}" emma:medium="tactile" emma:mode="ink">
          <msink:context xmlns:msink="http://schemas.microsoft.com/ink/2010/main" type="writingRegion" rotatedBoundingBox="13945,19138 14263,19138 14263,19208 13945,19208"/>
        </emma:interpretation>
      </emma:emma>
    </inkml:annotationXML>
    <inkml:traceGroup>
      <inkml:annotationXML>
        <emma:emma xmlns:emma="http://www.w3.org/2003/04/emma" version="1.0">
          <emma:interpretation id="{6D3A7381-148D-4C59-A0A6-752A86A2D380}" emma:medium="tactile" emma:mode="ink">
            <msink:context xmlns:msink="http://schemas.microsoft.com/ink/2010/main" type="paragraph" rotatedBoundingBox="13945,19138 14263,19138 14263,19208 13945,192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1C4A57C-31D6-4341-B3BE-58ACFF1A067C}" emma:medium="tactile" emma:mode="ink">
              <msink:context xmlns:msink="http://schemas.microsoft.com/ink/2010/main" type="line" rotatedBoundingBox="13945,19138 14263,19138 14263,19208 13945,19208"/>
            </emma:interpretation>
          </emma:emma>
        </inkml:annotationXML>
        <inkml:traceGroup>
          <inkml:annotationXML>
            <emma:emma xmlns:emma="http://www.w3.org/2003/04/emma" version="1.0">
              <emma:interpretation id="{1534A7DD-4684-4EC4-8BB4-FE99553C8D31}" emma:medium="tactile" emma:mode="ink">
                <msink:context xmlns:msink="http://schemas.microsoft.com/ink/2010/main" type="inkWord" rotatedBoundingBox="13945,19138 14263,19138 14263,19208 13945,19208"/>
              </emma:interpretation>
              <emma:one-of disjunction-type="recognition" id="oneOf0">
                <emma:interpretation id="interp0" emma:lang="en-US" emma:confidence="1">
                  <emma:literal>-</emma:literal>
                </emma:interpretation>
                <emma:interpretation id="interp1" emma:lang="en-US" emma:confidence="0">
                  <emma:literal>_</emma:literal>
                </emma:interpretation>
                <emma:interpretation id="interp2" emma:lang="en-US" emma:confidence="0">
                  <emma:literal>.</emma:literal>
                </emma:interpretation>
                <emma:interpretation id="interp3" emma:lang="en-US" emma:confidence="0">
                  <emma:literal>~</emma:literal>
                </emma:interpretation>
                <emma:interpretation id="interp4" emma:lang="en-US" emma:confidence="0">
                  <emma:literal>s</emma:literal>
                </emma:interpretation>
              </emma:one-of>
            </emma:emma>
          </inkml:annotationXML>
          <inkml:trace contextRef="#ctx0" brushRef="#br0">0 70 0,'0'0'15,"0"0"-15,0 0 16,227 0-16,-136-70 0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5:40.2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3C434B-D8D4-4CFF-8D77-1836FE78E99C}" emma:medium="tactile" emma:mode="ink">
          <msink:context xmlns:msink="http://schemas.microsoft.com/ink/2010/main" type="writingRegion" rotatedBoundingBox="13422,6713 17269,6713 17269,9594 13422,9594"/>
        </emma:interpretation>
      </emma:emma>
    </inkml:annotationXML>
    <inkml:traceGroup>
      <inkml:annotationXML>
        <emma:emma xmlns:emma="http://www.w3.org/2003/04/emma" version="1.0">
          <emma:interpretation id="{14B4EDDC-9DF7-4D7B-AE53-0A97D342A5A6}" emma:medium="tactile" emma:mode="ink">
            <msink:context xmlns:msink="http://schemas.microsoft.com/ink/2010/main" type="paragraph" rotatedBoundingBox="13553,6713 14674,6713 14674,7681 13553,768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225AC2-FBB0-4153-9463-A964218985DF}" emma:medium="tactile" emma:mode="ink">
              <msink:context xmlns:msink="http://schemas.microsoft.com/ink/2010/main" type="line" rotatedBoundingBox="13553,6713 14674,6713 14674,7681 13553,7681"/>
            </emma:interpretation>
          </emma:emma>
        </inkml:annotationXML>
        <inkml:traceGroup>
          <inkml:annotationXML>
            <emma:emma xmlns:emma="http://www.w3.org/2003/04/emma" version="1.0">
              <emma:interpretation id="{3BE2CDF6-D132-4709-88D4-2EDC4D300F04}" emma:medium="tactile" emma:mode="ink">
                <msink:context xmlns:msink="http://schemas.microsoft.com/ink/2010/main" type="inkWord" rotatedBoundingBox="13967,6507 14870,7229 14349,7882 13446,7161"/>
              </emma:interpretation>
              <emma:one-of disjunction-type="recognition" id="oneOf0">
                <emma:interpretation id="interp0" emma:lang="en-US" emma:confidence="0">
                  <emma:literal>o</emma:literal>
                </emma:interpretation>
                <emma:interpretation id="interp1" emma:lang="en-US" emma:confidence="0">
                  <emma:literal>O</emma:literal>
                </emma:interpretation>
                <emma:interpretation id="interp2" emma:lang="en-US" emma:confidence="0">
                  <emma:literal>0</emma:literal>
                </emma:interpretation>
                <emma:interpretation id="interp3" emma:lang="en-US" emma:confidence="0">
                  <emma:literal>8</emma:literal>
                </emma:interpretation>
                <emma:interpretation id="interp4" emma:lang="en-US" emma:confidence="0">
                  <emma:literal>@</emma:literal>
                </emma:interpretation>
              </emma:one-of>
            </emma:emma>
          </inkml:annotationXML>
          <inkml:trace contextRef="#ctx0" brushRef="#br0">745 283 146 0,'-11'-31'39'16,"-3"-5"-3"-16,1 6-22 16,-1-1-13-16,0 1-1 15,-3 3 0-15,1 0 0 16,-7 5 1-16,-4 2-1 16,-6 8 1-16,-7 3 0 15,-7 5-1-15,-5 6 0 16,-4 7 1-16,-5 9-1 15,-1 7 0-15,5 13 1 16,1 7-2-16,7 12 1 16,8 12 0-16,10 8-1 15,13 8 0-15,12 3 1 16,37-110-8-16,25 112 2 16,14-12 1-16,19-8-1 15,10-16 2 1,13-11-1-16,3-16 2 15,10-13-1-15,-22 87 7 0,-17-123-1 16,-8-8 1-16,-15-13-2 16,-14-11 0-16,-18-9-1 15,-17-11-4-15,-36-27 4 32,-16-1 2-32,-9 4-6 15,-10 3-7-15,-1 16-5 16,-3 7-2-16,5 25-4 15,3 13 0-15,28 45-7 16,3 14-2-16,6 13 4 16,7 12 5-16</inkml:trace>
        </inkml:traceGroup>
      </inkml:traceGroup>
    </inkml:traceGroup>
    <inkml:traceGroup>
      <inkml:annotationXML>
        <emma:emma xmlns:emma="http://www.w3.org/2003/04/emma" version="1.0">
          <emma:interpretation id="{F3E31272-A9C0-4C3F-B91F-A62E0F419F81}" emma:medium="tactile" emma:mode="ink">
            <msink:context xmlns:msink="http://schemas.microsoft.com/ink/2010/main" type="paragraph" rotatedBoundingBox="13422,7580 17269,7580 17269,9594 13422,95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B86C2F2-3CE2-46BD-B0B5-D5651BF12FF1}" emma:medium="tactile" emma:mode="ink">
              <msink:context xmlns:msink="http://schemas.microsoft.com/ink/2010/main" type="line" rotatedBoundingBox="13422,7580 17269,7580 17269,9594 13422,9594"/>
            </emma:interpretation>
          </emma:emma>
        </inkml:annotationXML>
        <inkml:traceGroup>
          <inkml:annotationXML>
            <emma:emma xmlns:emma="http://www.w3.org/2003/04/emma" version="1.0">
              <emma:interpretation id="{4DA8DF91-9D50-47FF-A7C4-6C90CA7C8AB0}" emma:medium="tactile" emma:mode="ink">
                <msink:context xmlns:msink="http://schemas.microsoft.com/ink/2010/main" type="inkWord" rotatedBoundingBox="13422,7580 17269,7580 17269,9594 13422,9594"/>
              </emma:interpretation>
              <emma:one-of disjunction-type="recognition" id="oneOf1">
                <emma:interpretation id="interp5" emma:lang="en-US" emma:confidence="0">
                  <emma:literal>Its</emma:literal>
                </emma:interpretation>
                <emma:interpretation id="interp6" emma:lang="en-US" emma:confidence="0">
                  <emma:literal>It)</emma:literal>
                </emma:interpretation>
                <emma:interpretation id="interp7" emma:lang="en-US" emma:confidence="0">
                  <emma:literal>Ito</emma:literal>
                </emma:interpretation>
                <emma:interpretation id="interp8" emma:lang="en-US" emma:confidence="0">
                  <emma:literal>Ike</emma:literal>
                </emma:interpretation>
                <emma:interpretation id="interp9" emma:lang="en-US" emma:confidence="0">
                  <emma:literal>Ike)</emma:literal>
                </emma:interpretation>
              </emma:one-of>
            </emma:emma>
          </inkml:annotationXML>
          <inkml:trace contextRef="#ctx0" brushRef="#br0" timeOffset="1173.56">660 1553 138 0,'-25'-23'34'0,"-9"-1"-1"16,-2 6-20-16,-7 4-13 16,-8 3 0-16,-3 6 0 15,-6 1-1-15,-6 4 1 16,-3 4-1-16,0 1 2 15,-1 1-2-15,5-3 1 16,7-1 0-16,11 0-3 16,10-4-13-16,17 0-9 15,20 2-7-15,0 0-6 0,18-20-2 16,16 10-1 0,17 4 21-16</inkml:trace>
          <inkml:trace contextRef="#ctx0" brushRef="#br0" timeOffset="1547.587">671 2228 118 0,'-25'5'39'0,"11"15"-3"16,-4 14-19-16,-2 10-17 15,2 9 0-15,-2 5 1 16,0 3 0-16,2 6 0 15,0-1 0-15,0-4-1 16,2-5 1-16,1-10-1 16,1-11-10-16,8-7-13 15,-3-11-7-15,9-18-2 16,0 0 0-16,-9-45-8 16,13 5-2-16</inkml:trace>
          <inkml:trace contextRef="#ctx0" brushRef="#br0" timeOffset="1803.4348">642 2188 143 0,'17'-9'40'16,"-17"9"-6"-16,32 29-34 15,-3 5 0-15,9 10 0 16,12 10-1-16,6 1 1 15,6 6 0-15,-3-1 1 16,1-1 0-16,-10-7-1 16,-5-8 0-16,-8-7 0 0,-9-10-17 15,-28-27-12-15,24 13-3 16,-24-13-4-16,-6-47 0 16,-1-1-1-16</inkml:trace>
          <inkml:trace contextRef="#ctx0" brushRef="#br0" timeOffset="599.367">576 940 124 0,'0'0'39'16,"0"0"-8"-16,0 0-13 16,-18 23-10-16,21 8-4 15,3 12-5-15,6 13 2 16,-1 8-3-16,4 8 2 15,1 9-1-15,2 2 1 16,-2 5-1-16,0 0 1 16,1 1 0-16,-3-5-2 15,-1-5 1-15,-1-7 0 16,1-9 0-16,-4-5 0 16,2-4-7-16,-4-18-10 15,0-7-8-15,-7-29-5 16,0 0-2-16,0 0-5 0,2-31-2 15,-6-10 21-15</inkml:trace>
          <inkml:trace contextRef="#ctx0" brushRef="#br0" timeOffset="871.0107">684 1560 121 0,'-5'-21'42'0,"5"-10"-2"16,16-5-18-16,9-7-21 15,22-2 1-15,18-5-1 0,12-4-1 16,12 0 0-16,1 0-1 16,4 7-6-16,-11 4-7 15,-4 10-5-15,-21 5-5 16,-15 11-5-16,-19 7-3 15,-24 10-1-15,0 0 0 16,-22 25 5-16,-8 2 20 16</inkml:trace>
          <inkml:trace contextRef="#ctx0" brushRef="#br0" timeOffset="2224.5031">1599 1478 153 0,'0'0'40'0,"0"0"-7"15,34 18-32-15,18-17 1 16,24-2-1-16,18-5 0 16,16-3 0-16,13-3-1 0,10-8 1 15,4-5 0 1,1-4-1-16,-10-2 0 16,-7 1-1-16,-13-1-13 15,-5 4-10-15,-20 0-7 0,-8 6-2 16,-15 1-1-16,-17 0-1 15,-10 2-1-15</inkml:trace>
          <inkml:trace contextRef="#ctx0" brushRef="#br0" timeOffset="2602.8384">2676 871 144 0,'0'0'40'16,"13"16"-1"-16,15 1-28 0,28 4-10 15,22 8-1-15,14 5 0 16,13 6-1-16,3 3 0 16,0 2 0-16,-5 0 1 15,-9 7-2-15,-18 2 0 16,-11 4 1-16,-18-1-1 15,-15 3 1-15,-14-1 0 16,-14 0-1-16,-17-5 1 16,-14-1 0-16,-11-3 0 15,-14-5 0-15,-8-4 1 16,-5-5-1-16,-1-3 1 16,1-6-1-16,3-6 1 0,8-8 1 15,7-10-16-15,15-6-16 16,12-6-8-16,7-15-3 15,11-3 0-15,8-16-2 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5:50.6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D256160-EBEB-4A23-811D-712DE512C50D}" emma:medium="tactile" emma:mode="ink">
          <msink:context xmlns:msink="http://schemas.microsoft.com/ink/2010/main" type="writingRegion" rotatedBoundingBox="2738,5614 9199,12753 6546,15154 85,8015"/>
        </emma:interpretation>
      </emma:emma>
    </inkml:annotationXML>
    <inkml:traceGroup>
      <inkml:annotationXML>
        <emma:emma xmlns:emma="http://www.w3.org/2003/04/emma" version="1.0">
          <emma:interpretation id="{31249393-AA9E-4999-881E-05A5FD73457C}" emma:medium="tactile" emma:mode="ink">
            <msink:context xmlns:msink="http://schemas.microsoft.com/ink/2010/main" type="paragraph" rotatedBoundingBox="2738,5614 9199,12753 6546,15154 85,80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CB8066-2D52-4C03-9867-230CC5D147D7}" emma:medium="tactile" emma:mode="ink">
              <msink:context xmlns:msink="http://schemas.microsoft.com/ink/2010/main" type="line" rotatedBoundingBox="2738,5614 9199,12753 6546,15154 85,8015"/>
            </emma:interpretation>
          </emma:emma>
        </inkml:annotationXML>
        <inkml:traceGroup>
          <inkml:annotationXML>
            <emma:emma xmlns:emma="http://www.w3.org/2003/04/emma" version="1.0">
              <emma:interpretation id="{0F9E018D-FC1A-46D2-875C-6CA1F46805AA}" emma:medium="tactile" emma:mode="ink">
                <msink:context xmlns:msink="http://schemas.microsoft.com/ink/2010/main" type="inkWord" rotatedBoundingBox="6899,10211 9199,12753 6654,15057 4353,12515"/>
              </emma:interpretation>
              <emma:one-of disjunction-type="recognition" id="oneOf0">
                <emma:interpretation id="interp0" emma:lang="en-US" emma:confidence="0">
                  <emma:literal>tri:</emma:literal>
                </emma:interpretation>
                <emma:interpretation id="interp1" emma:lang="en-US" emma:confidence="0">
                  <emma:literal>tali:</emma:literal>
                </emma:interpretation>
                <emma:interpretation id="interp2" emma:lang="en-US" emma:confidence="0">
                  <emma:literal>Matai:</emma:literal>
                </emma:interpretation>
                <emma:interpretation id="interp3" emma:lang="en-US" emma:confidence="0">
                  <emma:literal>Mt:</emma:literal>
                </emma:interpretation>
                <emma:interpretation id="interp4" emma:lang="en-US" emma:confidence="0">
                  <emma:literal>Mt':</emma:literal>
                </emma:interpretation>
              </emma:one-of>
            </emma:emma>
          </inkml:annotationXML>
          <inkml:trace contextRef="#ctx0" brushRef="#br0">4485 4476 109 0,'-10'-20'42'16,"-3"2"-5"-16,13 18-15 16,0 0-9-16,0 0-11 15,-2 30-2-15,15 10 1 16,7 12 0-16,1 11-1 15,6 11 0-15,4 3 0 16,3 4 0-16,1 2 2 16,1 0-2-16,-2-9 0 0,0-10 0 15,-1-8 0 1,-3-7 0-16,-3-12-1 16,0-8 1-16,-3-13-2 15,-2-12 1-15,-1-13 1 0,-3-14-1 16,-1-15 1-16,-1-16-1 15,-4-16 1-15,-1-17 0 16,-4-10-1-16,1-4 1 16,-5 2 0-16,1 8 0 15,-1 8-1-15,-1 15 1 16,0 15 1-16,3 21-1 16,-5 32 0-16,20-13-6 15,-20 13-13-15,31 31-11 0,-11-4-2 16,3 7-2-1,-1 6-2-15,0 3-2 16</inkml:trace>
          <inkml:trace contextRef="#ctx0" brushRef="#br0" timeOffset="872.0604">6315 4720 164 0,'25'-21'36'15,"10"12"-2"-15,6 2-31 16,20-2-3-16,10 0 0 0,5 0-5 16,5 10-12-1,-9-2-12-15,-7 4-4 0,-18 1 0 16,-16 5-2-16,-15 2-2 15,-16-11-2-15</inkml:trace>
          <inkml:trace contextRef="#ctx0" brushRef="#br0" timeOffset="531.8167">5606 5010 133 0,'-25'-27'36'0,"3"4"-2"16,-9-1-11-16,10 8-20 16,1 5-2-16,0 6-1 15,2 7 1-15,0 7 0 0,-2 5 0 16,-2 6 0-16,1 3-1 15,-1 6 2-15,2 0-2 16,6 0 1-16,7 1-2 16,7-1 0-16,9-4 0 15,9-5-1-15,14-4 2 16,8-3-2-16,10-4 1 16,6 0-1-16,4-6 2 15,-1 5 1-15,-1 1-1 16,-6 3 1-16,-8 6 0 15,-8 4 0-15,-13 5 0 16,-10 3 1-16,-11 4-1 16,-8 4 1-16,-12 2-2 0,-7-2 1 15,-7-2-1-15,-10-4 0 16,-7-9-1-16,-1-3 1 16,-3-9-1-16,3-9-1 15,5-9 1-15,5-6 0 16,9-9-1-16,8-1-9 15,16 3-15-15,9-5-7 16,17 0-1-16,7-6-3 16,15 1-1-16,8-3-1 15</inkml:trace>
          <inkml:trace contextRef="#ctx0" brushRef="#br0" timeOffset="1720.4799">4655 6852 133 0,'0'0'36'15,"0"0"-1"-15,0 0-13 16,-2 22-13-16,11 9-8 16,6 8-1-16,4 10 1 15,7 7-1-15,1 10 0 16,-2 1 0-16,6 7 0 15,-4-3 1-15,0 0-2 16,-2-7 1-16,-1-4-1 16,-3-13 1-16,1-13-1 15,-2-9 0-15,-2-18 1 16,2-12 0-16,-4-17 0 16,-4-14 1-16,1-12-1 0,-7-15 0 15,-1-11 0-15,-3-7 0 16,-2-4 0-16,0 3 0 15,-2 4 0 1,2 10-1-16,2 12 1 0,1 15 0 16,5 12 0-16,1 13-1 15,-9 16-5-15,0 0-11 16,34 16-11-16,-18 0-4 16,2 7-2-16,-2 4-1 15,2 4-2-15,1 1 1 16</inkml:trace>
          <inkml:trace contextRef="#ctx0" brushRef="#br0" timeOffset="2200.0787">5559 7211 151 0,'-20'-27'34'15,"7"9"-2"-15,-10 0-21 16,23 18-5-16,-23-17-5 16,23 17 0-16,-33 6-1 15,10 6 1-15,-4 10-1 16,-2 9 1-16,0 8-1 0,4 10 1 16,3 6-1-1,6 8 0-15,5 0-1 16,14 2 0-16,14-4 1 15,8-8-1-15,13-10 1 0,11-7-1 16,8-15 1-16,5-10 0 16,8-11 0-16,-9-12 0 15,1-8 0-15,-10-11 1 16,-9-7 0-16,-14-5-1 16,-14-9 0-16,-14-4 0 15,-15-3 0-15,-13 1 0 16,-13 1 0-16,-10 4-1 15,-4 7 1-15,-1 6-1 16,1 10 1-16,7 6-1 16,11 12-2-16,9-3-14 15,27 15-10-15,0 0-6 16,17-3 0-16,10-3-2 0,14 4-1 16,4-8-1-16</inkml:trace>
          <inkml:trace contextRef="#ctx0" brushRef="#br0" timeOffset="2662.9711">6254 6986 148 0,'0'0'34'0,"0"0"-1"16,0 0-13-16,39-8-13 0,-1 8-7 16,11-3 0-16,7 1 0 15,3 0 0-15,6 0 1 16,-3-1-1-16,-1 5-14 15,-16-6-15-15,-7 2-5 16,-16-3-1-16,-22 5-3 16,11-20-2-16,-20 2-3 15</inkml:trace>
          <inkml:trace contextRef="#ctx0" brushRef="#br1" timeOffset="-11767.3387">1030 523 130 0,'-7'-24'42'15,"-4"3"-13"-15,11 21-18 16,-15-24-6-16,15 24-3 16,-21-2-1-16,5 10 0 15,-6 6-1-15,-2 6 1 16,-3 3-1-16,-5 4 0 16,3 4 0-16,2-2 0 15,7-2-1-15,6-2 1 16,10 0 1-16,8-7-2 15,10-83 2-15,17 72-9 16,1-7 3 0,13 2 0-16,0-7 1 15,10 3-2-15,-5-3 0 0,6 8 3 16,-7 76-2-16,-4-63 8 16,-7 8-2-16,-8 5 0 15,-8 7 0-15,-11 3 1 16,-15 6-1-16,-8-2-1 15,-10 4 0-15,-7-9 1 16,-5-6-1-16,-4-10 0 16,-5-9 0-16,-2-8 0 15,-1-9 0-15,1-3-1 16,110-16-36 15,-108-6-4-31,9-5 0 0,7 1-2 16,10-8 17-16</inkml:trace>
          <inkml:trace contextRef="#ctx0" brushRef="#br1" timeOffset="-14983.6454">1604 803 131 0,'-4'-20'43'15,"4"20"-11"-15,-4 26-19 16,6 13-8-16,2 21-4 15,3 19-1-15,2 18 0 16,2 16-1-16,-2 10-1 0,2 10 1 16,-2 9 0-16,0 5 0 15,-2-8 0-15,-2-8 0 16,1-12 1-16,-1-9 0 16,3-13 1-16,-3-18-1 15,2-18 0-15,-1-19-9 16,-5-26-16-16,-1-16-10 15,8-29-6-15,-12-25-1 16,-1-18-3-16,-6-23 25 16</inkml:trace>
          <inkml:trace contextRef="#ctx0" brushRef="#br1" timeOffset="-13676.6983">2188 1629 126 0,'-27'6'43'16,"-7"1"-7"-16,-8-2-24 15,1 1-12-15,-2 3 0 16,-2-2 0-16,-2 4 1 16,-6-3-1-16,3 1 0 15,-8-1 1-15,-5 1-1 16,-6 1 0-16,-8 1 0 16,-10 2 0-16,-7 3 0 15,-7 0 1-15,-3 4-1 16,-6 2 0-16,-1 1 0 15,3-5 1-15,9 0 0 0,12-4 0 16,13-5-1-16,11-3 1 16,18-1-12-16,9-12-11 15,36 7-8 1,-23-18-4-16,23 18-6 0,3-25-3 16,-3 25 0-16</inkml:trace>
          <inkml:trace contextRef="#ctx0" brushRef="#br1" timeOffset="-12323.5502">-17 156 90 0,'-1'-26'43'0,"1"26"-3"15,0 0-12-15,0 0-12 16,23 26-7-16,-7 6-8 16,2 9-1-16,2 11 0 15,5 8 0-15,1 8-1 0,1 4 1 16,0 6 1-16,-4-3-1 16,4-5 0-16,0-7 1 15,-1-11-1 1,-1-8 0-16,-2-14 0 0,-1-8-1 15,0-19 1-15,-4-10-1 16,-2-16-1-16,-2-13 2 16,-3-16-2-16,-2-13 2 15,0-12 0-15,2-15 0 16,0 0-1-16,2-3 1 16,-1 5 1-16,3 5 0 15,-1 15-1-15,0 14 1 16,1 17 0-16,-1 15 0 0,-14 24-1 15,26-16 1 1,-26 16-1-16,23 20-17 16,-7 0-14-16,-5 1-5 15,0 3-7-15,2 4-1 0,-6 3 0 16</inkml:trace>
          <inkml:trace contextRef="#ctx0" brushRef="#br1" timeOffset="-13146.9415">88 1413 95 0,'0'0'43'0,"-18"7"-5"15,9 13-15-15,-6 2-9 16,6 10-6-16,-3 8-5 15,-4 8-3-15,-2 5 0 0,-4 4 0 16,0 4 0-16,-1-1 0 16,1 3 1-1,0-2-1-15,3-5 0 16,6-6 1-16,4-5 0 0,7-5 0 16,9-6 0-16,2-6-1 15,11-6 0-15,6-8 0 16,4-3 0-16,8-4 0 15,2-1-1-15,5-3 1 16,2 1 0-16,3 0 0 16,-1-1-1-16,-4 4 1 15,-2-1 0-15,-6 3 0 16,-7 0 0-16,-10-4-15 16,0 2-17-16,-20-7-8 15,0 0-3-15,0 0-2 16,-15-18-2-16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5:36.3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C5215F3-6888-4CF2-809E-4F7FD534821E}" emma:medium="tactile" emma:mode="ink">
          <msink:context xmlns:msink="http://schemas.microsoft.com/ink/2010/main" type="inkDrawing" rotatedBoundingBox="3585,6699 6544,8636 5014,10973 2055,9035" semanticType="enclosure" shapeName="Other"/>
        </emma:interpretation>
      </emma:emma>
    </inkml:annotationXML>
    <inkml:trace contextRef="#ctx0" brushRef="#br0">1699 863 140 0,'18'-35'43'0,"15"3"-2"16,8 3-43-16,26 0 2 16,23 2-1-16,20 2 1 15,13 4-1-15,12 3 1 16,17 3 0-16,9 1 1 15,5 5 0-15,-8 4 0 16,-8 3 0-16,-7 7-1 0,-12 4 1 16,-8 6-1-16,-15 6 1 15,-16 10-1-15,-12 5 1 16,-13 7-1 0,-8 7 1-16,-7 6-2 0,-6 14 2 15,-3 11-1-15,-7 11 0 16,0 7 0-16,-2 7-1 15,2 6 1-15,1 5-1 16,0 7 1-16,1 0 0 16,0-4 0-16,0-3-1 15,0-3 0-15,-4-5 1 16,-1-6 0-16,-4-9 0 16,-2-8 0-16,-6-14 0 0,-3-7 0 15,-5-11 0 1,-4-6 1-16,-5-10-1 15,-3-7 1-15,-2-6-1 16,-7-5 0-16,8-20 0 0,-16 21 0 16,16-21 0-16,-30-2-1 15,8-3 1-15,-3-4 0 16,-8-2 0-16,-8-1 0 16,-8 1 0-16,-9-2 0 15,-14-1 0-15,-11 3 0 16,-11-2 0-16,-12 1 0 15,-13-3-1-15,-15 5 0 16,-16-1 1-16,-10 2-1 16,-8 5 1-16,-7 1-1 15,-7 4 1-15,-8 1-1 16,4 2 0-16,9-1 1 16,19-1 0-16,19-2 0 0,20-5 0 15,25-4 0-15,34-4-15 16,30-7-17-16,28-3-5 15,22-4-8-15,9-11 0 16,14 1 1-16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35:09.41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BC199ED-0776-469A-8167-2C3D0465506E}" emma:medium="tactile" emma:mode="ink">
          <msink:context xmlns:msink="http://schemas.microsoft.com/ink/2010/main" type="writingRegion" rotatedBoundingBox="7551,12568 14500,12933 14412,14610 7463,14245">
            <msink:destinationLink direction="with" ref="{A8E24134-4CA4-4374-BFA8-E0EC47687C73}"/>
          </msink:context>
        </emma:interpretation>
      </emma:emma>
    </inkml:annotationXML>
    <inkml:traceGroup>
      <inkml:annotationXML>
        <emma:emma xmlns:emma="http://www.w3.org/2003/04/emma" version="1.0">
          <emma:interpretation id="{2B3DFEE6-8951-4339-8386-E1DB43297F4F}" emma:medium="tactile" emma:mode="ink">
            <msink:context xmlns:msink="http://schemas.microsoft.com/ink/2010/main" type="paragraph" rotatedBoundingBox="7551,12568 14500,12933 14412,14610 7463,1424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4A145D2-CD0D-4E9A-8D2F-9DE1F9A8DB1E}" emma:medium="tactile" emma:mode="ink">
              <msink:context xmlns:msink="http://schemas.microsoft.com/ink/2010/main" type="line" rotatedBoundingBox="7551,12568 14500,12933 14412,14610 7463,14245"/>
            </emma:interpretation>
          </emma:emma>
        </inkml:annotationXML>
        <inkml:traceGroup>
          <inkml:annotationXML>
            <emma:emma xmlns:emma="http://www.w3.org/2003/04/emma" version="1.0">
              <emma:interpretation id="{54C7870E-9585-4D5E-95FF-1C4A8E3EFE45}" emma:medium="tactile" emma:mode="ink">
                <msink:context xmlns:msink="http://schemas.microsoft.com/ink/2010/main" type="inkWord" rotatedBoundingBox="7551,12568 14500,12933 14412,14610 7463,14245"/>
              </emma:interpretation>
              <emma:one-of disjunction-type="recognition" id="oneOf0">
                <emma:interpretation id="interp0" emma:lang="en-US" emma:confidence="0">
                  <emma:literal>class</emma:literal>
                </emma:interpretation>
                <emma:interpretation id="interp1" emma:lang="en-US" emma:confidence="0">
                  <emma:literal>Class</emma:literal>
                </emma:interpretation>
                <emma:interpretation id="interp2" emma:lang="en-US" emma:confidence="0">
                  <emma:literal>Glass</emma:literal>
                </emma:interpretation>
                <emma:interpretation id="interp3" emma:lang="en-US" emma:confidence="0">
                  <emma:literal>crass</emma:literal>
                </emma:interpretation>
                <emma:interpretation id="interp4" emma:lang="en-US" emma:confidence="0">
                  <emma:literal>Crass</emma:literal>
                </emma:interpretation>
              </emma:one-of>
            </emma:emma>
          </inkml:annotationXML>
          <inkml:trace contextRef="#ctx0" brushRef="#br0">1203 449 86 0,'-18'-16'33'0,"18"16"1"16,-20-31-5-16,15 12-7 0,-10-10-5 15,6 2-4-15,-9-9-2 16,2 2-3-16,-8-6-6 16,-3 2-2-16,-5-1 0 15,-8 1 0-15,-7 4 0 16,-5 3 0-16,-8 8 0 16,-6 8 0-16,-7 15 0 15,-6 9 0-15,-6 18-1 16,-3 16-2-16,1 20 2 15,4 24-3-15,4 21 3 16,12 16 0-16,11 11 0 16,18 12 1-16,18 3 1 15,26 1 0-15,26-9 0 0,21-16 0 16,24-24-1-16,21-17 1 16,21-24 0-16,20-23 0 15,12-22-1 1,3-19-1-16,-1-17 1 0,-1-13 0 15,-13-6 0-15,-10-8-9 16,-6 4-13-16,-24-6-11 16,-14 1-7-16,-20-8 2 15,-14 2 1-15,-17-5-3 16</inkml:trace>
          <inkml:trace contextRef="#ctx0" brushRef="#br0" timeOffset="291.826">1717 23 138 0,'-2'28'35'0,"-1"10"-1"15,6 18-3-15,1 7-21 16,12 27-10-16,11 20 1 15,9 21-2-15,10 15 2 16,4 10-2-16,6 4 1 16,2 1 1-16,5-8-2 0,-2-20 0 15,-5-20-10-15,-5-28-10 16,-3-24-11-16,-6-32-5 16,-6-26 0-1,-7-30 1-15,-4-23 1 0</inkml:trace>
          <inkml:trace contextRef="#ctx0" brushRef="#br0" timeOffset="933.3723">3235 1156 151 0,'16'-27'34'16,"2"-2"-2"-16,-13-10-8 16,4-1-13-16,-10-7-10 15,-10-3-1-15,-5-4 0 16,-13 2 1-16,-9-2-2 15,-13 4 2-15,-8 5-1 16,-8 7 0-16,-3 14-1 16,-4 17 1-16,0 23-1 15,5 19 1-15,6 19-1 16,9 19 0-16,14 17-1 16,13 9 1-16,20 4 1 15,19-1 0-15,21-10 0 0,19-13 0 16,17-19 1-16,14-19-1 15,12-25 1-15,10-19-1 16,0-21 0-16,-4-21-1 16,-9-10 1-16,-11-10-1 15,-14-4 0-15,-15 1 0 16,-21 0 1-16,-17-3 0 16,-14 8 0-16,-11 8-1 15,-8 10 1-15,-5 7-1 16,1 15 1-16,3 8 1 15,20 15-2-15,-11 29 0 16,25 11 1-16,13 14-1 16,17 14 2-16,14 11-2 0,8 6 1 15,8-1 0-15,6-5-8 16,-5-12-11-16,3-11-8 16,-9-22-7-16,-12-23-2 15,-8-28 3-15,-9-18-1 16,-8-25 1-16</inkml:trace>
          <inkml:trace contextRef="#ctx0" brushRef="#br0" timeOffset="1452.3652">4785 368 142 0,'12'-23'33'0,"-1"1"0"16,-16-7-3-16,-1 8-16 16,-17-3-13-16,-11 8 1 15,-13 5-2-15,-7 6 0 16,-10 10-2-16,-4 6 1 16,-1 11-1-16,-3 8 0 15,9 14 0-15,5 4-1 16,11 4 2-16,9 4 0 15,17-2 1-15,14-2 1 16,17-9-1-16,16-8 1 0,17-10-1 16,18-13 0-16,19-6 0 15,12-4 1-15,16-8-1 16,9 4 0-16,6 4 0 16,5 9 0-1,0 9-1-15,-11 10 2 0,-8 10-2 16,-15 9 1-16,-19 4-1 15,-19 7 1-15,-25 1 0 16,-22 2 0-16,-23-5 0 16,-23-3 0-16,-15-6 1 15,-13-6-1-15,-14-9 1 16,-2-8-1-16,-1-12 0 16,8-7-1-16,13-12-15 0,12-13-10 15,20-11-9-15,22-11-4 16,22-6 1-1,21-14 1-15,25-6 2 16</inkml:trace>
          <inkml:trace contextRef="#ctx0" brushRef="#br0" timeOffset="1890.6469">6376 348 168 0,'-72'9'36'0,"-7"4"-3"0,-21-2-18 16,1 7-15-16,0 1 0 15,3 14-1 1,13 3-1-16,17 3 1 16,17 5-1-16,16-1 1 0,30 0 0 15,23-2 1-15,21 1 0 16,26-3 1-16,23-6-1 15,20-4 2 1,15-1-2-16,12 1 0 0,2 5 0 16,-4 4-1-16,-3 3 1 15,-17 4-1-15,-21 6 2 16,-20 5-3-16,-27 7 2 16,-25 3 1-16,-24 1 0 15,-23-1 0-15,-22 1 0 16,-24-4 0-16,-17-7 0 15,-15-8 0-15,-14-10 0 16,-10-15-1-16,-1-12-2 0,4-18-13 16,15-13-15-16,17-18-10 15,22-17-1-15,20-19 1 16,28-23 0-16,31-20-1 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35:17.03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4F3F487-734A-4EB4-8FE9-88B4B5884FB5}" emma:medium="tactile" emma:mode="ink">
          <msink:context xmlns:msink="http://schemas.microsoft.com/ink/2010/main" type="inkDrawing" rotatedBoundingBox="8968,6840 13545,7603 13214,9586 8637,8823" hotPoints="13823,8496 11188,9201 8694,8097 11329,7392" semanticType="enclosure" shapeName="Ellipse">
            <msink:sourceLink direction="with" ref="{0E05BCEC-2A7C-44A0-BEEA-A5A70BD207B2}"/>
          </msink:context>
        </emma:interpretation>
      </emma:emma>
    </inkml:annotationXML>
    <inkml:trace contextRef="#ctx0" brushRef="#br0">1492 327 99 0,'-16'-14'35'0,"-11"-9"-4"16,3 1-8-16,-10-5-5 15,5 7-1-15,-12-5-4 16,-1 7-3-16,-5 0-6 0,-5 7-4 16,-2 4 0-16,-4 5 0 15,-5 4 0-15,-2 5 0 16,-2 4 0-16,-1 5-1 15,-6 4 1-15,0 2-1 16,-4 6 1-16,2 3-2 16,2 1 2-16,2 3-1 15,2-1 0-15,5 2 0 16,5 2 1-16,10-1-2 16,8 3 1-16,10 3 0 15,8 6 0-15,10 3 1 16,12 4-1-16,4 5 1 15,11 4-1-15,6 1 2 0,7 4-1 16,6 1 1-16,4-5-1 16,4 3 1-16,5-3-1 15,6 1 0-15,3-3 0 16,3 1 0-16,8-2 0 16,6-3 0-16,6-3 1 15,6-6-1-15,11-8 0 16,2-4 0-16,12-8 0 15,4-4 0-15,5-4 0 16,2-5-1-16,4 0 1 16,0-2-1-16,-2 4 1 15,-2 0 1-15,0 0 0 16,-2 1-1-16,-1 3 1 0,-4-3-1 16,-2 1 1-16,-4-6 0 15,-3-3 0-15,-2-2-2 16,-5-6 1-1,-8-10 0-15,-1-4 0 0,-4-2-1 16,-6-5 0-16,-3-6 0 16,0 0 0-16,-2-1 0 15,-1-2 0-15,1 1 0 16,-5-1 0-16,3 2 2 16,0-2-1-16,3-1 0 15,-5 1 0-15,-1 2 0 16,-2-2 0-16,-4 0 0 15,-1-2 0-15,-4-2 0 0,-2-2 0 16,-4 2 0-16,-1 1 1 16,-4-3-1-1,-2 0 0-15,-5 1 0 16,-3-1 0-16,-6 2 0 0,-4 1 1 16,-5-5-1-16,-4 3 0 15,-3-6 0-15,1-2 0 16,2 0 1-16,-3-1-1 15,-1 1 1-15,-3-2 0 16,4 1 0-16,-2-1-1 16,-4 2 1-16,-3-1 0 15,-8-5 0-15,-5-2 0 16,-7-5 0-16,-9-5 0 16,-13-1 0-16,-15-6 0 15,-8 0-1-15,-15 0 2 16,-9-2-2-16,-10 8 2 15,-6 6-1-15,-7 6-1 0,-10 9 0 16,-8 4 0-16,-6 9 0 16,-5 3 0-16,0 9 0 15,-4 4 0-15,2 0 0 16,0 1 0-16,8 1 0 16,8 1 0-16,11-3 0 15,13 0 0-15,7 0 0 16,9-4 0-16,9 0 0 15,7-5 0-15,4 0 0 16,3-4 0-16,1 0 0 16,-4 2 0-16,-2 4 0 15,-6 5-1-15,-1 1 2 16,-6 8-2-16,3 8 1 0,-1 8-1 16,0 7 1-16,2 6-1 15,6 3 0-15,4 3 0 16,7-1 1-16,10 4-2 15,2-8-13-15,16 1-10 16,9-15-9-16,20-16 3 16,0 0-2-16,16-13-1 15,11-19-2-15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35:22.5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F57B532-B03C-4A92-ADC9-CFEFEA0C7580}" emma:medium="tactile" emma:mode="ink">
          <msink:context xmlns:msink="http://schemas.microsoft.com/ink/2010/main" type="writingRegion" rotatedBoundingBox="6379,7513 15268,5895 15695,8237 6805,9855"/>
        </emma:interpretation>
      </emma:emma>
    </inkml:annotationXML>
    <inkml:traceGroup>
      <inkml:annotationXML>
        <emma:emma xmlns:emma="http://www.w3.org/2003/04/emma" version="1.0">
          <emma:interpretation id="{9859B7F3-41DF-45FA-BD6C-EDC9225A5FD4}" emma:medium="tactile" emma:mode="ink">
            <msink:context xmlns:msink="http://schemas.microsoft.com/ink/2010/main" type="paragraph" rotatedBoundingBox="6379,7513 15268,5895 15695,8237 6805,98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735C91A-796B-4A24-90C6-F91ACE72C2B0}" emma:medium="tactile" emma:mode="ink">
              <msink:context xmlns:msink="http://schemas.microsoft.com/ink/2010/main" type="line" rotatedBoundingBox="6379,7513 15268,5895 15507,7204 6618,8822"/>
            </emma:interpretation>
          </emma:emma>
        </inkml:annotationXML>
        <inkml:traceGroup>
          <inkml:annotationXML>
            <emma:emma xmlns:emma="http://www.w3.org/2003/04/emma" version="1.0">
              <emma:interpretation id="{961D4585-D768-4A77-8298-A2BB2414F30D}" emma:medium="tactile" emma:mode="ink">
                <msink:context xmlns:msink="http://schemas.microsoft.com/ink/2010/main" type="inkWord" rotatedBoundingBox="6381,7521 8436,7147 8672,8448 6618,8822"/>
              </emma:interpretation>
              <emma:one-of disjunction-type="recognition" id="oneOf0">
                <emma:interpretation id="interp0" emma:lang="en-US" emma:confidence="0">
                  <emma:literal>high</emma:literal>
                </emma:interpretation>
                <emma:interpretation id="interp1" emma:lang="en-US" emma:confidence="0">
                  <emma:literal>hogn</emma:literal>
                </emma:interpretation>
                <emma:interpretation id="interp2" emma:lang="en-US" emma:confidence="0">
                  <emma:literal>nigh</emma:literal>
                </emma:interpretation>
                <emma:interpretation id="interp3" emma:lang="en-US" emma:confidence="0">
                  <emma:literal>hug'</emma:literal>
                </emma:interpretation>
                <emma:interpretation id="interp4" emma:lang="en-US" emma:confidence="0">
                  <emma:literal>mgr</emma:literal>
                </emma:interpretation>
              </emma:one-of>
            </emma:emma>
          </inkml:annotationXML>
          <inkml:trace contextRef="#ctx0" brushRef="#br0">-2953-210 109 0,'-12'23'36'16,"12"-23"0"-16,-15 18-13 15,15-18-7-15,-5 24-5 0,7-3-7 16,-1 6-5-16,5 9 1 15,3 7 0-15,3 8-1 16,3 8 0-16,3 6 1 16,2 3-1-16,0 1 0 15,1-5 0-15,1-2 1 16,-2-12-2-16,0-5 1 16,1-13 1-16,-3-8 0 15,0-12 1-15,-1-10 0 16,-1-7 0-16,-16 5 0 15,25-31 0-15,-16 6 0 16,-2-6 0-16,-1-3-1 16,-1-4 0-16,-3 1 0 0,2-5 0 15,1 3 1-15,0-1-1 16,4 4 0-16,0 2 1 16,6 1-2-16,-1 5 1 15,3 2 0-15,1 7-1 16,2 2 0-16,3 10 0 15,0 5 0-15,3 11 0 16,-1 6 0-16,2 8 0 16,2 8 0-16,0 5 0 15,-2 3 1-15,-2 1 0 16,-1 3 1-16,-5-1-1 16,1-1 0-16,-5-5 0 0,-3-4 1 15,-1-1-1-15,-2-6 0 16,-3-5 0-16,-6-20-1 15,9 21 1-15,-9-21 0 16,0 0 0-16,0 0-10 16,10-19-8-16,-10 1-7 15,6 0-6-15,-4-7-4 16,-1-4-3-16,-1-7 5 16,2 2 0-16</inkml:trace>
          <inkml:trace contextRef="#ctx0" brushRef="#br0" timeOffset="235.2538">-2123 175 100 0,'2'43'27'16,"5"0"-2"-16,-1-9-13 15,10-1-3-15,2-10-7 16,4-8-7-16,-1-8-10 16,1-11-7-16,-2-14-7 15,0-9-4-15,-6-14 3 16,-7-13 1-16</inkml:trace>
          <inkml:trace contextRef="#ctx0" brushRef="#br0" timeOffset="1074.1837">-1489-151 68 0,'-26'0'29'15,"-2"-3"4"-15,-5-12-8 16,4 3-6-16,-5-12-3 16,3 3-2-16,-5-5-3 15,2 7-3-15,-2-3-2 16,1 8-5-16,3 5 0 16,3 7-1-16,6 11 1 0,1 11-2 15,6 7 1 1,3 10 0-16,4 12-1 15,7 5 1-15,6 0-1 16,1 0 0-16,12-6 1 0,4-6 1 16,8-10 1-16,9-14-1 15,4-16 0-15,1-9 0 16,2-13 1-16,2-5-1 16,-6-9 0-16,-5-4-1 15,-3 0 0-15,-8 2 0 16,-5 6 0-16,-6 1 0 15,-6 5-1-15,-8 5 0 16,0 19-1-16,-6-24 1 16,6 24 0-16,-18-11 0 15,18 11 0-15,-20 8 1 16,20-8 0-16,-12 21-1 0,8-1 2 16,6 2-1-16,3 5-1 15,8 5 2-15,3 7-2 16,6 5 1-16,1 2 0 15,4 7 1-15,0 1-1 16,-1 1 0-16,-6 1 0 16,-6 0 1-16,-7-7 0 15,-7 1-1-15,-7-7 0 16,-9-3-2-16,-4-8-4 16,-9-7-2-16,0-5 0 15,-5-13-3-15,3-1-4 16,-3-17-5-16,9-2-5 15,-2-12-3-15,7-9 1 0,4-8 1 16,5-4 0-16,3-6 3 16</inkml:trace>
          <inkml:trace contextRef="#ctx0" brushRef="#br0" timeOffset="1646.7911">-1543-741 98 0,'3'22'32'0,"-1"3"0"15,9 9-7-15,0 0-9 16,7 9-4-16,-2-1-2 15,11 3-3-15,-5-6-4 16,-1 3-4-16,-1-8 2 16,0 2-2-16,-7-7 1 15,-3-4 0-15,-2-5 0 16,-3-4 0-16,-5-16-1 16,5 16-2-16,-5-16-5 15,0 0-2-15,0 0-3 16,11-25-1-16,-2 9-1 15,-5-8 0-15,3 3 0 0,-1-12 4 16,3 1 3-16,0-4 8 16,1 0 2-16,3-2 3 15,0 4 2 1,3 3 5-16,-3 3 3 0,5 10 1 16,-6 1-1-16,10 14-3 15,-4 3-1-15,5 11-2 16,-3 3-1-16,4 8-2 15,3 6-6-15,-2 5-2 16,2-1 3-16,-5 2-2 16,-1-3 2-16,-3-2-2 15,-1-6 2-15,-8-5-2 16,-9-18-18-16,5 20-11 0,-5-20-8 16,-20-16-3-1,6-10 1-15,-1-15 1 16</inkml:trace>
        </inkml:traceGroup>
        <inkml:traceGroup>
          <inkml:annotationXML>
            <emma:emma xmlns:emma="http://www.w3.org/2003/04/emma" version="1.0">
              <emma:interpretation id="{F74B8EFB-69D1-4557-93C2-6CD31CA61F90}" emma:medium="tactile" emma:mode="ink">
                <msink:context xmlns:msink="http://schemas.microsoft.com/ink/2010/main" type="inkWord" rotatedBoundingBox="12744,6354 15268,5895 15485,7083 12960,7543"/>
              </emma:interpretation>
              <emma:one-of disjunction-type="recognition" id="oneOf1">
                <emma:interpretation id="interp5" emma:lang="en-US" emma:confidence="0">
                  <emma:literal>now</emma:literal>
                </emma:interpretation>
                <emma:interpretation id="interp6" emma:lang="en-US" emma:confidence="0">
                  <emma:literal>^low</emma:literal>
                </emma:interpretation>
                <emma:interpretation id="interp7" emma:lang="en-US" emma:confidence="0">
                  <emma:literal>row</emma:literal>
                </emma:interpretation>
                <emma:interpretation id="interp8" emma:lang="en-US" emma:confidence="0">
                  <emma:literal>mow</emma:literal>
                </emma:interpretation>
                <emma:interpretation id="interp9" emma:lang="en-US" emma:confidence="0">
                  <emma:literal>tow</emma:literal>
                </emma:interpretation>
              </emma:one-of>
            </emma:emma>
          </inkml:annotationXML>
          <inkml:trace contextRef="#ctx0" brushRef="#br0" timeOffset="4531.2653">3375-1293 124 0,'0'0'36'0,"11"-36"-2"0,11 12-3 15,0-15-9-15,14-1-14 16,-2-7-8-16,2 2 0 15,4 0 0-15,-6 8 0 16,-2 2 0-16,-3 7 0 16,-3 8 0-16,-5 5 0 15,1 8 0-15,1 7 0 16,-1 6 0-16,5 4 0 16,0 7 0-16,4 6 0 0,1 4 0 15,6 2 0-15,0 5 0 16,0-2 0-16,2 2 0 15,-1-1 0 1,3-4 0-16,-4-2 0 0,-4-6 0 16,-3-5 0-16,-6-3 0 15,-9-4 0-15,-16-9-4 16,13 16-17-16,-13-16-8 16,-16 9-5-16,16-9-5 15,-26 7-1-15,26-7 5 16,-20 0-1-16</inkml:trace>
          <inkml:trace contextRef="#ctx0" brushRef="#br0" timeOffset="4986.3288">4438-1646 79 0,'0'0'35'0,"0"0"-1"0,0 0-1 16,16 16 0-16,-14 8-9 15,5 19-7-15,-3 7-17 16,3 15 0-16,-3 12 0 16,3 13 0-16,0 7 0 15,-1 2 0-15,3-3 0 16,0-8 0-16,3-9 0 15,3-14 0-15,1-11 0 16,-1-20-9-16,6-11-12 0,-3-19-9 16,2-11-3-1,-4-18-3-15,4-11 3 16,-2-17-1-16,4-2 1 16</inkml:trace>
          <inkml:trace contextRef="#ctx0" brushRef="#br0" timeOffset="5534.385">4969-1164 34 0,'0'0'25'0,"0"0"5"16,0 0 3-1,0 0 0-15,-11-16-2 16,5-4-1-16,6 20-9 15,-10-38-7-15,2 19-10 0,-2-1-4 16,10 20 0-16,-27-27 0 16,8 21 0-16,-2 6 0 15,-3 6 0-15,1 10 0 16,-1 9 0-16,1 9 0 16,-2 10 0-16,3 10 0 15,8 5 0-15,3 6 0 16,5-4 0-16,10-2 0 15,9-8 0-15,8-14 0 16,8-13 0-16,7-17 0 16,8-16 0-16,2-14 0 15,1-8 0-15,-5-9 0 16,-4-5 0-16,-6-1 0 0,-8 1 0 16,-12 3 0-16,-10 3 0 15,-11 3 0-15,-5 2 0 16,-8 7 0-16,-3 5 0 15,0 6 0-15,-1 3 0 16,5 6 0-16,4 2-8 16,17 5-9-16,-16 0-6 15,16 0-5-15,0 0-5 16,29-20-1-16,-11 2 1 16,9 0 2-16,2-6 7 15</inkml:trace>
          <inkml:trace contextRef="#ctx0" brushRef="#br0" timeOffset="6039.8658">5160-1371 105 0,'-4'27'34'0,"-6"0"-1"15,6 9 1-15,-5-2-7 16,9 13-6-16,-2-4-20 16,9 1-1-16,6-1 0 15,3-6 0-15,6-4 0 16,3-6 0-16,8-11 0 15,4-12 0-15,3-12 0 16,3-10 0-16,3-9 0 16,-3-3 0-16,-3-6 0 15,-4-7 0-15,-6 1-1 16,-6 1-2-16,-6 1 4 0,-9 10-1 16,-4 5 0-16,-7 8 1 15,2 17 1-15,0 0-2 16,-23 8 0-16,12 11 0 15,4 10 0-15,3 5 0 16,6 1 0-16,9 2 0 16,3-1 0-16,10-3 0 15,7-10 0-15,5-5 0 16,3-7 0-16,3-11 0 16,1-7 0-16,-1-11 0 15,-4-6 0-15,-4-3 0 16,-3-3 0-16,-12-1 0 15,-2-1 0-15,-16 1 0 0,-6 1 0 16,-11-1 0 0,-8 2 0-16,-8-1 0 15,-8 3 0-15,0 1 0 16,-1 5 0-16,7-1 0 0,5 10 0 16,2-8-23-16,10 5-12 15,8-3-6-15,9-5 4 16,6-9-1-16,8-6-1 15</inkml:trace>
        </inkml:traceGroup>
      </inkml:traceGroup>
      <inkml:traceGroup>
        <inkml:annotationXML>
          <emma:emma xmlns:emma="http://www.w3.org/2003/04/emma" version="1.0">
            <emma:interpretation id="{0E05BCEC-2A7C-44A0-BEEA-A5A70BD207B2}" emma:medium="tactile" emma:mode="ink">
              <msink:context xmlns:msink="http://schemas.microsoft.com/ink/2010/main" type="line" rotatedBoundingBox="8355,7839 13078,7282 13277,8964 8553,9521">
                <msink:destinationLink direction="with" ref="{24F3F487-734A-4EB4-8FE9-88B4B5884FB5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F9ADE51E-0F69-4EB5-8113-FA5AE876BF83}" emma:medium="tactile" emma:mode="ink">
                <msink:context xmlns:msink="http://schemas.microsoft.com/ink/2010/main" type="inkWord" rotatedBoundingBox="8355,7839 13078,7282 13277,8964 8553,9521"/>
              </emma:interpretation>
              <emma:one-of disjunction-type="recognition" id="oneOf2">
                <emma:interpretation id="interp10" emma:lang="en-US" emma:confidence="0">
                  <emma:literal>teacher</emma:literal>
                </emma:interpretation>
                <emma:interpretation id="interp11" emma:lang="en-US" emma:confidence="0">
                  <emma:literal>k teacher</emma:literal>
                </emma:interpretation>
                <emma:interpretation id="interp12" emma:lang="en-US" emma:confidence="0">
                  <emma:literal>k Teacher</emma:literal>
                </emma:interpretation>
                <emma:interpretation id="interp13" emma:lang="en-US" emma:confidence="0">
                  <emma:literal>teachers</emma:literal>
                </emma:interpretation>
                <emma:interpretation id="interp14" emma:lang="en-US" emma:confidence="0">
                  <emma:literal>k reacher</emma:literal>
                </emma:interpretation>
              </emma:one-of>
            </emma:emma>
          </inkml:annotationXML>
          <inkml:trace contextRef="#ctx0" brushRef="#br0" timeOffset="-9812.8974">-4 61 53 0,'0'0'24'15,"-11"-19"8"-15,11 19-4 16,0 0-2-16,23 1-2 15,-6-4-3-15,11 5-2 0,3-10-3 16,9 5-5-16,3-1-11 16,4-1 1-16,-2-1-1 15,2-1 0-15,-4 2 0 16,-3 1-1-16,-7 4-1 16,-8 6-1-16,-4 4-11 15,-21-10-8-15,17 26-9 16,-17-26-4-16,-15 32-3 15,-5-20 2-15,-3 3 2 16,-6-5 2-16</inkml:trace>
          <inkml:trace contextRef="#ctx0" brushRef="#br0" timeOffset="-9530.3905">236 65 84 0,'5'23'28'0,"1"0"5"16,-8 1-9-16,9 10-5 15,-3-2-2-15,6 9-2 16,-2 1-5-16,4 4-3 16,-5-3-2-16,2 2-5 15,0-4 0-15,-3-1 0 16,-1-6-2-16,-3-9-11 0,4-5-8 15,-6-20-4-15,0 0-4 16,0 0-3-16,18-2-2 16,-13-18-1-1,2-5 2-15,2-9 16 0</inkml:trace>
          <inkml:trace contextRef="#ctx0" brushRef="#br0" timeOffset="-9061.1843">524 341 141 0,'6'16'34'0,"-6"-16"-1"16,25 13-10-1,-1-13-10-15,3-9-7 16,3-4-6-16,3-3 0 0,1-2-1 15,2-3 0-15,-2-1 1 16,-3-1-1-16,-4-1 1 16,-3-1 0-16,-5 0 0 15,-6 2-1-15,-11 1 0 16,-8-1 0-16,-6 2 0 16,-12 3 1-16,-4 3-1 15,-14 6 1-15,-5 8 0 16,-7 8 0-16,-4 9 1 0,0 13 0 15,3 10-1 1,2 11 0-16,10 8 0 0,14 4-1 16,15 3 1-1,15-2 0-15,21-8 0 0,16-8 0 16,16-11 0-16,16-13 0 16,8-8-1-16,7-10-11 15,-9-14-9-15,3-5-8 16,-16-8-5-16,-5-5-5 15,-17-3 5-15,-8-1-2 16,-13-6 2-16</inkml:trace>
          <inkml:trace contextRef="#ctx0" brushRef="#br0" timeOffset="-8477.9768">1243 334 93 0,'-9'-23'33'0,"9"23"1"16,-31-36-7-16,15 18-5 15,-13-9-6-15,3 5-4 16,-8-3-3-16,-2 4-5 16,0 5-4-16,-2 5-1 0,0 7 1 15,2 11-2-15,4 11 1 16,3 9-1-16,9 7 1 16,6 8 0-16,8 8 0 15,10 4 1-15,12-2-1 16,9 0 1-16,13-8 0 15,7-4 0-15,6-13 1 16,5-11-2-16,3-14 1 16,-1-17-2-16,-6-8 0 15,-3-13 0-15,-9-3-2 16,-10-6 1-16,-12 0 2 16,-9 4 1-16,-10 5 0 15,-8 9 2-15,-4 6-1 0,-3 12 2 16,16 9 0-16,-26 5-1 15,19 11 0-15,9 11-2 16,3 7 0-16,10 9-1 16,3 2 1-16,5 2-2 15,5 1-11-15,-3-9-7 16,5-3-7-16,-2-14-6 16,-1-11-4-16,-2-19 4 15,2-4 0-15,-5-11 2 16</inkml:trace>
          <inkml:trace contextRef="#ctx0" brushRef="#br0" timeOffset="-7125.3281">1760 184 94 0,'-23'-22'33'0,"-11"-5"0"16,3 7-6-16,-7-5-6 15,7 14-5-15,-6 4-4 16,6 14-5-16,2 11-6 16,6 13-3-16,8 12 1 15,6 11-1-15,5 7 2 16,8 2-1-16,9 2 1 0,5-4-1 15,12-7 2-15,8-9-1 16,9-14-1 0,7-13 0-16,8-15-8 0,-3-17-4 15,6-8-4-15,-9-19-3 16,0-4-2-16,-14-12-1 16,-6-3-3-16,-18-8 0 15,-7-2 10-15,-13-4 6 16,-5 2 8-16,-10 11 8 15,-1 3 7-15,4 15 11 16,-4 9 3-16,18 34 0 16,-18-4-1-16,21 31-3 0,1 13-4 15,16 15-5 1,-4 5-6-16,8 8-7 16,4 4-2-16,1-3 1 15,6-5 0-15,-3-4-1 0,-3-5 1 16,-4-6-1-16,-5-8 0 15,-9-10-9-15,0-6-3 16,-11-25-3-16,0 0 0 16,0 0 0-16,0 0 0 15,-20-41 3-15,14 12 3 16,-1-9 10-16,2-5 11 16,7 4 4-16,-2-5 1 15,12 8 0-15,3 0 0 16,8 9-2-16,1 6-2 15,3 14-3-15,9 10-7 16,3 10-1-16,1 12-1 16,3 9 0-16,1 8 0 0,-1 1-1 15,0 0 0-15,1-2 1 16,-6-5 0-16,-4-7 0 16,0-9 0-16,-3-11 0 15,-4-7 0-15,-2-10 0 16,2-6 0-16,-3-4 0 15,-5-5 0-15,3-6 0 16,-4-2 1-16,-3-1-1 16,-3-2 0-16,-1-2 0 15,-6-2 0-15,-1 0 0 16,-4 0 0-16,-7 2 0 16,-8 6 0-16,-4 1 0 0,-7 9 1 15,-1 8-1-15,-5 12 1 16,-4 10-1-16,0 10 0 15,1 11 0-15,10 10 0 16,7 10-1-16,11 4 1 16,12 3-1-16,17-2 1 15,12-6 0-15,13-3 0 16,11-11 0-16,12-13 0 16,2-14-7-16,6-9-6 15,-11-16-3-15,-2-4-3 16,-13-18-2-16,-5-1-2 15,-20-13 1-15,-9 7 0 16,-18-7 8-16,-11 3 10 0,-5 4 10 16,-11 4 12-16,5 12 4 15,-5 5 1-15,11 17 0 16,0 2 0-16,16 5-2 16,0 23-5-16,14 2-6 15,4 2-8-15,6 8-2 16,3 2 0-16,2 5-1 15,1-1 0-15,1 1 1 16,-6-1-1-16,-1-5 0 16,-8-6 1-16,-5-6-2 15,-11-24 0-15,0 0-6 16,0 0-2-16,-27-25-1 16,7-11 0-16,-11-11 8 0,4-7 3 15,-4-4 1-15,6-5 2 16,7 2 6-1,5-5 2-15,15 4 2 16,9 1-1-16,20 7-8 0,5 4-3 16,7 1-13-16,11 13-14 15,-3 2-8-15,5 13 2 16,-11 1-3-16,-2 7-1 16,-16 1 0-16</inkml:trace>
          <inkml:trace contextRef="#ctx0" brushRef="#br0" timeOffset="-1005.0967">-941 992 108 0,'0'-17'32'0,"0"17"0"16,0 0-8-16,0 0-6 0,0 0-5 15,20 15-7-15,-13 3-6 16,6 5 0-16,0 4-1 16,5 6 1-16,0 3 0 15,1 7 1-15,1 0-1 16,-2 4 1-16,0 1-2 15,0-1 2-15,1 0-1 16,-5-9 0-16,6-8 1 16,-2-8-1-16,5-10 1 15,1-10-1-15,1-9 1 16,4-9 0-16,3-7 0 16,4-4 0-16,-1-4-1 15,3-5-1-15,0 0 2 0,3 4-2 16,-3 3 1-16,-2 5-1 15,-5 6 1-15,-1 8-1 16,-8 1 0-16,-2 14-12 16,-20-5-12-16,16 9-8 15,-16-9-4-15,-18 13-4 16,0-17 4-16,-5-7-1 16</inkml:trace>
          <inkml:trace contextRef="#ctx0" brushRef="#br0" timeOffset="-1553.1056">-670-97 3 0,'0'0'4'0,"0"0"-1"16,0 0 0-16,0-20 0 0,0 20 0 15,0 0 1-15,0 0 0 16,0 0 1 0,-6-16 0-16,6 16 2 0,0 0 0 15,0 0 0-15,-7-20 2 16,7 20 2-16,0 0 1 16,-12-19 3-16,12 19 1 15,0 0 2-15,0 0 1 16,-13-20-1-16,13 20-2 15,0 0-1-15,0 0-3 16,0 0-3-16,0 0-4 16,0 0-3-16,0 0-1 15,-16 14-1-15,16-14 0 0,7 16 0 16,-7-16 0-16,7 24 0 16,-1-8 0-1,-3 4 0-15,1 5 0 16,1 4 0-16,-1 3 1 0,1 6-2 15,-3 5 2-15,3 2-2 16,-1 4 1-16,1-1 0 16,-1 4 0-16,0-1 0 15,-1-1 0-15,1-1 0 16,0-1 0-16,-3-1 0 16,3 0 0-16,-2 0 0 15,1 1-1-15,1 3 1 16,0-1 0-16,-1 2 0 15,3 0 0-15,1 2-1 16,0-1 1-16,0 0 0 16,-1-4 0-16,-5 0 1 15,1-3-1-15,-2-8 0 0,-2-4 0 16,-1-3 0-16,-3-6 0 16,1-7 0-16,5-18 0 15,-9 16-10-15,9-16-10 16,0 0-9-16,-11-27-5 15,11 9 2-15,-3-7 0 16,1 0 0-16,-2-6-2 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4:18.78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DAD8155-8129-48C0-8EA3-12642C253DF4}" emma:medium="tactile" emma:mode="ink">
          <msink:context xmlns:msink="http://schemas.microsoft.com/ink/2010/main" type="writingRegion" rotatedBoundingBox="1889,4938 23089,5183 22978,14818 1778,14573"/>
        </emma:interpretation>
      </emma:emma>
    </inkml:annotationXML>
    <inkml:traceGroup>
      <inkml:annotationXML>
        <emma:emma xmlns:emma="http://www.w3.org/2003/04/emma" version="1.0">
          <emma:interpretation id="{1F98CA19-11D5-45A3-BE50-CD921389EFCD}" emma:medium="tactile" emma:mode="ink">
            <msink:context xmlns:msink="http://schemas.microsoft.com/ink/2010/main" type="paragraph" rotatedBoundingBox="2798,4922 17054,5264 16963,9051 2707,87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9A6123B-FF26-4573-88EF-41A28CCD2748}" emma:medium="tactile" emma:mode="ink">
              <msink:context xmlns:msink="http://schemas.microsoft.com/ink/2010/main" type="line" rotatedBoundingBox="2798,4922 17054,5264 16963,9051 2707,8709"/>
            </emma:interpretation>
          </emma:emma>
        </inkml:annotationXML>
        <inkml:traceGroup>
          <inkml:annotationXML>
            <emma:emma xmlns:emma="http://www.w3.org/2003/04/emma" version="1.0">
              <emma:interpretation id="{20B4AD35-16AC-4BF4-9F61-275883901E0E}" emma:medium="tactile" emma:mode="ink">
                <msink:context xmlns:msink="http://schemas.microsoft.com/ink/2010/main" type="inkWord" rotatedBoundingBox="2798,4922 8899,5068 8811,8700 2711,8554"/>
              </emma:interpretation>
              <emma:one-of disjunction-type="recognition" id="oneOf0">
                <emma:interpretation id="interp0" emma:lang="en-US" emma:confidence="0">
                  <emma:literal>is</emma:literal>
                </emma:interpretation>
                <emma:interpretation id="interp1" emma:lang="en-US" emma:confidence="0">
                  <emma:literal>is,</emma:literal>
                </emma:interpretation>
                <emma:interpretation id="interp2" emma:lang="en-US" emma:confidence="0">
                  <emma:literal>is.</emma:literal>
                </emma:interpretation>
                <emma:interpretation id="interp3" emma:lang="en-US" emma:confidence="0">
                  <emma:literal>ps,</emma:literal>
                </emma:interpretation>
                <emma:interpretation id="interp4" emma:lang="en-US" emma:confidence="0">
                  <emma:literal>it,</emma:literal>
                </emma:interpretation>
              </emma:one-of>
            </emma:emma>
          </inkml:annotationXML>
          <inkml:trace contextRef="#ctx0" brushRef="#br0">-7100 1523 121 0,'0'0'44'15,"13"18"-1"-15,14-3-13 0,16 3-29 16,11 5 0-16,15 6-1 15,7 1 1-15,5 8-1 16,4 2 1-16,-4 5-2 16,-7 2 1-16,-13 3-1 15,-14 0 0-15,-16 3 0 16,-15-1 0-16,-16 2 0 16,-13-2-1-16,-14-4 2 0,-7-1-2 15,-11-2 2-15,-2-7-1 16,-2-4 1-16,-1-7-1 15,5-7-1 1,1-11-24-16,12-9-13 16,5-7-2-16,3-15-3 0,12-8-1 15,4-19 13-15</inkml:trace>
          <inkml:trace contextRef="#ctx0" brushRef="#br0" timeOffset="900.5103">-10727-310 143 0,'0'0'42'15,"0"0"-9"-15,-22 14-21 16,22 8-13-16,8 7 1 16,3 7-1-16,3 9 1 15,2 7-1-15,4 9 1 16,-2 4-1-16,4 1 0 16,1 1 0-16,-3-1 0 15,0-1 1-15,-2-4 0 16,2-7 0-16,0-9 1 15,0-7 0-15,-2-11 1 16,1-9 1-16,-2-11 0 0,1-7 0 16,-2-10-2-16,-2-14 1 15,-1-12-1-15,0-9 1 16,-4-14-1-16,0-11-2 16,-4-8 2-16,0-4-2 15,-1-3 2-15,0 8 0 16,-1 3-1-16,1 9 1 15,1 13-3-15,3 14 2 16,1 13-2-16,-9 25 0 16,23-16 0-16,-23 16-19 15,33 19-10-15,-14 1-6 16,5 4-2-16,1 1-5 16,-1 0 0-16</inkml:trace>
          <inkml:trace contextRef="#ctx0" brushRef="#br0" timeOffset="1465.1395">-9632 129 138 0,'11'-32'44'0,"-9"12"-7"0,5 4-22 16,-3-1-13-16,-4 1-3 16,0 16 1-16,-9-23-2 15,9 23 1 1,-31-9-1-16,6 11 0 0,-6 5 0 16,-3 5 2-16,-6 5-1 15,2 6 0-15,-1 2 1 16,8 2-1-16,6 2 1 15,10-2 0-15,10 0 1 16,14-7-1-16,13-4 1 16,10-5 0-16,13-2 0 15,6-4 1-15,8-1-1 16,3-3-1-16,3 3 1 0,-1 5-2 16,0 2 1-16,-7 5-1 15,-6 4 0 1,-8 7-1-16,-12 0 2 15,-8 7-1-15,-14 2 1 0,-12 2 0 16,-13-2 0-16,-12-4 1 16,-4-1-1-16,-8-10 1 15,-5-6-1-15,-4-8 0 16,-3-11 1-16,3-8 0 16,1-4 0-16,6-6 0 15,4-3-1-15,13 0-24 16,7-1-16-16,11-4-3 15,10 3-3-15,8-7-1 16,16 3 17-16</inkml:trace>
          <inkml:trace contextRef="#ctx0" brushRef="#br0" timeOffset="-365.2883">-10050 2029 114 0,'0'0'44'0,"34"-20"-2"15,2 18-15-15,2 1-25 16,14-3-1-16,12 2 0 16,10 0 0-16,9 1-1 15,16 1 1-15,14 0 0 16,12-4 0-16,10-3 0 15,13 0 1-15,18-2-1 16,11-2 0-16,9-2 1 16,3 2-1-16,4 1 1 15,6 1-1-15,-2 3 0 16,-6 1 0-16,-21 5 0 16,-15 2 0-16,-18 1 0 15,-18 1-1-15,-22 3 0 0,-19-3 0 16,-20 1-1-16,-17-1 0 15,-12 3-8-15,-29-7-12 16,24 5-10-16,-24-5-8 16,0 0-4-16,-31-18-1 15,13 2-1-15,-2-4 29 16</inkml:trace>
          <inkml:trace contextRef="#ctx0" brushRef="#br0" timeOffset="-3295.5207">-12396 908 142 0,'0'0'43'15,"-22"20"-10"-15,24 7-33 16,4 16 0-16,3 11-1 0,1 13 1 16,5 12 0-16,-2 9-1 15,-1 11 1-15,-3 12-1 16,-3 6 0-16,-3 7 2 15,-3 6 0-15,0 0-1 16,-3-3-1-16,-3 3 2 16,3-6-1-16,1-9 0 15,-2-10 0-15,4-14 0 16,0-12-1-16,4-14 1 16,1-16 0-16,1-19-1 15,-6-30-15-15,0 0-16 16,21-54-5-16,-17-12-3 15,-2-19-2-15,-8-19-2 0</inkml:trace>
          <inkml:trace contextRef="#ctx0" brushRef="#br0" timeOffset="-2286.3219">-12329 895 101 0,'2'-19'42'0,"-2"19"0"16,25-18-15-16,2 14-20 15,14 4-7-15,8 2 0 16,20 3 0-16,16-1 1 15,10-2-1-15,17-1 0 16,38 1-6 0,10-4 1-16,19 8 1 15,5-4 0-15,13 3 0 16,1-3 0-16,10 9 0 16,-10-4 0-16,-25 7 7 15,-12-3-2-15,-13 3 0 16,-11-1-1-16,-14 3 1 0,-20 0-1 15,-15 4 0-15,-14 0 0 16,-13 3-1-16,-8 4 1 16,-10 2 0-16,-7 2 0 15,-7 3-1-15,-5 2 2 16,-6 7-1-16,0 7 0 16,0 3 0-16,0 4 0 15,0 12-1-15,0 4 2 16,2 14-1-16,-2 6 0 15,0 6 0-15,-4 6-1 16,-1 3 1-16,-2 3-2 16,-6 2 2-16,-1-3-2 15,-3-2 2-15,-1-3-1 0,-3-7 0 16,1-6 0-16,0-2-1 16,0-9 2-16,2-9-1 15,2-5 1 1,-2-11-1-16,4-8 1 0,1-5 0 15,1-9 0-15,-3-8-1 16,1-5 1-16,-4-21 0 16,5 25 0-16,-5-25 0 15,0 0 0-15,0 0 0 16,-14 17 0-16,14-17 0 16,-29 0 0-16,6-2 0 15,-6-2 0-15,-11 2-1 16,-9-1 1-16,-10-3 0 15,-10 1 0-15,-8 1 0 0,-10-5-1 16,-12-1 1 0,-10-1-1-16,-11-4 1 15,-12-3-1-15,-7-3 1 0,-9 1 0 16,-11-2-1-16,-7 1 1 16,-9 3 0-16,5 2 0 15,3 1 0-15,8 5 0 16,7 4 0-16,17 1-1 15,14 1 1-15,22 1 0 16,19-1 0-16,17 0-1 16,20-1 1-16,10 0 0 15,33 5-11-15,-23-20-16 16,32 4-7-16,0-2-6 16,2-13-2-16,191-39 27 31,-218-17 15-31,52-21 0 15,11-19 0-15,18-15 0 16</inkml:trace>
        </inkml:traceGroup>
        <inkml:traceGroup>
          <inkml:annotationXML>
            <emma:emma xmlns:emma="http://www.w3.org/2003/04/emma" version="1.0">
              <emma:interpretation id="{098B7325-B620-429B-AE18-0003558F9296}" emma:medium="tactile" emma:mode="ink">
                <msink:context xmlns:msink="http://schemas.microsoft.com/ink/2010/main" type="inkWord" rotatedBoundingBox="12542,5203 17053,5311 16963,9051 12452,8943"/>
              </emma:interpretation>
              <emma:one-of disjunction-type="recognition" id="oneOf1">
                <emma:interpretation id="interp5" emma:lang="en-US" emma:confidence="0">
                  <emma:literal>"took</emma:literal>
                </emma:interpretation>
                <emma:interpretation id="interp6" emma:lang="en-US" emma:confidence="0">
                  <emma:literal>"coq</emma:literal>
                </emma:interpretation>
                <emma:interpretation id="interp7" emma:lang="en-US" emma:confidence="0">
                  <emma:literal>"coif</emma:literal>
                </emma:interpretation>
                <emma:interpretation id="interp8" emma:lang="en-US" emma:confidence="0">
                  <emma:literal>"coir</emma:literal>
                </emma:interpretation>
                <emma:interpretation id="interp9" emma:lang="en-US" emma:confidence="0">
                  <emma:literal>E*</emma:literal>
                </emma:interpretation>
              </emma:one-of>
            </emma:emma>
          </inkml:annotationXML>
          <inkml:trace contextRef="#ctx0" brushRef="#br0" timeOffset="3048.9964">879 438 147 0,'-9'-37'40'0,"0"1"-7"15,-7-8-15-15,5 5-10 16,-5-3-5-16,0 1-3 15,-2 0 1-15,-6 3-2 16,-3 2 2-16,-4 5-2 16,-8 6 2-16,-6 7-1 15,-10 7 0-15,-6 11 1 16,-6 17-1-16,-5 11 1 16,0 17-1-16,0 16 0 0,5 13 1 15,6 13 0 1,14 8-1-16,14 8 1 15,21 3-1-15,17-2 0 16,31-5 0-16,24-9 0 0,23-11 0 16,18-10 0-16,14-19 0 15,10-12 0-15,5-26 0 16,0-19 0-16,-15-20 0 16,-12-16 0-16,-24-16 0 15,-14-17 0-15,-25-14 0 16,-17-13 0-16,-26 1-1 15,-19-2 0-15,-18 5-1 16,-12 7 1-16,-9 13 0 16,-6 16 0-16,2 23-6 15,-2 15-5-15,13 27-7 16,2 10-7-16,16 22-7 16,5 11-7-16,15 13-1 0,7 7 0 15,7 3 13-15</inkml:trace>
          <inkml:trace contextRef="#ctx0" brushRef="#br0" timeOffset="3355.1812">549 1261 165 0,'-9'36'41'0,"7"19"-3"0,2 17-33 16,9 18-5-16,9 17 0 15,2 9 0-15,4 12-2 16,-1 0 2-16,-1-2-2 16,-3-6 1-16,-4-6-1 15,-2-17 1-15,-6-9-4 16,-5-19-10-16,3-19-13 15,-3-27-6-15,-2-23-5 16,12-19-2-16,-4-26-1 16,-1-17 6-16</inkml:trace>
          <inkml:trace contextRef="#ctx0" brushRef="#br0" timeOffset="3636.1992">839 1592 178 0,'13'-36'44'0,"20"-2"-11"16,26-7-33-16,17-4 0 15,20-5 0-15,10 0 0 16,8 2-3-16,-4-2-11 15,2 7-5-15,-20 4-4 0,-13 15-4 16,-23 1-4-16,-18 16-3 16,-18 5 0-16,-20 6 2 15,-9 24 8 1,-22-3 11-16</inkml:trace>
          <inkml:trace contextRef="#ctx0" brushRef="#br0" timeOffset="3971.403">415 1898 169 0,'-72'-20'42'0,"-2"-4"-5"15,4 1-36-15,-2 5-1 0,3-2 0 16,2 2 1-16,1 2-2 16,-1-2 1-16,0-4 0 15,-3-1 0-15,1 0 0 16,4-1 1-16,4 1-1 16,9 0 1-16,10-1-1 15,15 8-3-15,9 0-12 16,18 16-11-16,22-7-8 15,6 12-6-15,14 8-2 0,5 5-2 16,9 7 0 0</inkml:trace>
          <inkml:trace contextRef="#ctx0" brushRef="#br0" timeOffset="4331.1257">226 2763 127 0,'-34'34'42'0,"-2"11"-1"16,-10 11-17-16,-4 16-26 16,7 7 1-16,1 8-1 15,2 4 1-15,4 1-1 16,4 0 1-16,-1-6 0 16,5-8-5-16,-1-17-9 15,12-7-10-15,-2-22-5 16,19-32-6-16,0 0-4 15,-13-29-1-15,18-17 11 16</inkml:trace>
          <inkml:trace contextRef="#ctx0" brushRef="#br0" timeOffset="4633.0437">381 2729 128 0,'0'0'43'0,"-16"0"-2"16,27 21-15-16,12 10-27 15,17 9 1-15,18 10 0 16,12 11-1-16,11 6 1 16,11 5-2-16,7 3 1 15,3 1 0-15,-1-1 0 16,-4 1-1-16,-7-4 2 15,-5-5-1-15,-9-12 0 0,-13-8 1 16,-11-9-19-16,-16-18-13 16,-19-20-8-1,-16-16-2-15,-22-26-2 16,-15-12 0-16</inkml:trace>
          <inkml:trace contextRef="#ctx0" brushRef="#br0" timeOffset="5513.9244">-1795 2076 139 0,'-23'7'42'16,"-6"7"-2"-16,-9 4-14 15,-4 15-28-15,4 4 1 16,-3 8 0-16,1 6 0 16,1 3 0-16,1 2-1 15,7 1 1-15,4-1 0 0,11-6 1 16,10-3 0-16,12-5 1 16,17-8-1-16,15-7 1 15,14-6-1-15,10-8 0 16,12-4 0-16,0-4 0 15,1 2-7-15,-8-7-13 16,-5 6-10-16,-19-3-4 16,-16-1-2-16,-27-2-7 15,0 0 0-15,-24-16 18 16</inkml:trace>
          <inkml:trace contextRef="#ctx0" brushRef="#br0" timeOffset="6084.9186">-2659 566 154 0,'0'0'43'0,"9"25"-2"16,-11-5-24-16,7 16-17 15,10 9 0-15,5 9 0 16,3 11 0-16,6 3 0 16,3 6 0-16,6 0 0 15,2-6 0-15,0-5 0 16,-1-7 0-16,1-13 0 16,-2-12 0-16,-4-13 0 15,-5-15 0-15,-5-14 0 0,-10-12 0 16,-1-13 0-1,-6-13 0-15,-2-12 0 16,-5-7 0-16,0-8 0 16,-1-3 0-16,1 2 0 0,1 1 0 15,1 8 0-15,0 9 0 16,0 12 0-16,0 9 0 16,1 13-1-16,-3 25-15 15,0 0-10-15,20 2-6 16,-11 17-7-16,2 12-2 15,1 7-2-15,5 3-1 16</inkml:trace>
          <inkml:trace contextRef="#ctx0" brushRef="#br0" timeOffset="5153.169">-534 2320 165 0,'-30'6'41'0,"-14"-4"-9"0,-1 3-33 16,0 0 2-1,-2 1-1-15,-3-4 0 0,-6 1 0 16,-7-1 0-16,-11 0-1 16,-6 1 1-16,-17 1 0 15,-4 1 0-15,-6 3 0 16,3-1 0-16,3 2 0 15,9 0 0-15,12-4 0 16,19-1 0-16,21-6-6 16,22 0-10-16,18 2-8 15,13-18-7-15,12 4-6 0,11-1-3 16,0-1-1 0,-2-2 0-16</inkml:trace>
          <inkml:trace contextRef="#ctx0" brushRef="#br0" timeOffset="6529.3051">-1618 1043 142 0,'-25'-29'41'0,"3"4"-1"16,-5 0-16-16,5 9-20 16,4 7-2-16,2 7 0 15,-2 9-2-15,-2 7 0 0,-2 13-1 16,-1 8 1-1,-1 8 0-15,1 7 0 16,5 6-1-16,4 7 2 16,10 0-1-16,9 0 1 0,17-7-1 15,12-6 0-15,17-7 0 16,16-10 0-16,7-15 0 16,3-17 0-16,-1-15 0 15,-8-11 0-15,-13-15 0 16,-17-10 0-16,-20-8 0 15,-26-3 0-15,-21 2 0 16,-12 1 0-16,-11 15-7 16,-10 2-9-16,6 15-9 15,-1 8-7-15,10 13-8 16,12 0-1-16,17 6-3 16,18-1-1-16</inkml:trace>
        </inkml:traceGroup>
      </inkml:traceGroup>
    </inkml:traceGroup>
    <inkml:traceGroup>
      <inkml:annotationXML>
        <emma:emma xmlns:emma="http://www.w3.org/2003/04/emma" version="1.0">
          <emma:interpretation id="{F669BC0C-D55C-4343-9BC9-992471EE152A}" emma:medium="tactile" emma:mode="ink">
            <msink:context xmlns:msink="http://schemas.microsoft.com/ink/2010/main" type="paragraph" rotatedBoundingBox="1825,10486 23025,10731 22978,14818 1778,145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FD4A22-9D6D-42E1-A729-875389830AFC}" emma:medium="tactile" emma:mode="ink">
              <msink:context xmlns:msink="http://schemas.microsoft.com/ink/2010/main" type="inkBullet" rotatedBoundingBox="1817,11208 2270,11211 2269,11236 1816,11233"/>
            </emma:interpretation>
            <emma:one-of disjunction-type="recognition" id="oneOf2">
              <emma:interpretation id="interp10" emma:lang="en-US" emma:confidence="0">
                <emma:literal>_</emma:literal>
              </emma:interpretation>
              <emma:interpretation id="interp11" emma:lang="en-US" emma:confidence="0">
                <emma:literal>-</emma:literal>
              </emma:interpretation>
              <emma:interpretation id="interp12" emma:lang="en-US" emma:confidence="0">
                <emma:literal>~</emma:literal>
              </emma:interpretation>
              <emma:interpretation id="interp13" emma:lang="en-US" emma:confidence="0">
                <emma:literal>•</emma:literal>
              </emma:interpretation>
              <emma:interpretation id="interp14" emma:lang="en-US" emma:confidence="0">
                <emma:literal>.</emma:literal>
              </emma:interpretation>
            </emma:one-of>
          </emma:emma>
        </inkml:annotationXML>
        <inkml:trace contextRef="#ctx0" brushRef="#br1" timeOffset="9842.3492">-13352 5944 108 0,'-17'-11'42'0,"17"11"-3"16,0 0-18-16,0 0-18 15,26-5-2-15,3 7-1 16,5 0 0 0,7-1 0-16,5 1 0 0,2 4 0 15,-4-6-14-15,1 7-9 16,-6-7-7-16,-3 3-5 15,-9-1-1-15,-5 0-1 16,-6-4-1-16</inkml:trace>
      </inkml:traceGroup>
      <inkml:traceGroup>
        <inkml:annotationXML>
          <emma:emma xmlns:emma="http://www.w3.org/2003/04/emma" version="1.0">
            <emma:interpretation id="{5E4EE761-4633-4FF1-80FE-A04CB6149954}" emma:medium="tactile" emma:mode="ink">
              <msink:context xmlns:msink="http://schemas.microsoft.com/ink/2010/main" type="line" rotatedBoundingBox="2554,10612 20397,10698 20391,11983 2548,11898"/>
            </emma:interpretation>
          </emma:emma>
        </inkml:annotationXML>
        <inkml:traceGroup>
          <inkml:annotationXML>
            <emma:emma xmlns:emma="http://www.w3.org/2003/04/emma" version="1.0">
              <emma:interpretation id="{5732F12B-66EA-4D3C-8C50-DF0924D3DEF6}" emma:medium="tactile" emma:mode="ink">
                <msink:context xmlns:msink="http://schemas.microsoft.com/ink/2010/main" type="inkWord" rotatedBoundingBox="2554,10728 5112,10741 5108,11536 2550,11524"/>
              </emma:interpretation>
              <emma:one-of disjunction-type="recognition" id="oneOf3">
                <emma:interpretation id="interp15" emma:lang="en-US" emma:confidence="1">
                  <emma:literal>both</emma:literal>
                </emma:interpretation>
                <emma:interpretation id="interp16" emma:lang="en-US" emma:confidence="0">
                  <emma:literal>booth</emma:literal>
                </emma:interpretation>
                <emma:interpretation id="interp17" emma:lang="en-US" emma:confidence="0">
                  <emma:literal>bosh</emma:literal>
                </emma:interpretation>
                <emma:interpretation id="interp18" emma:lang="en-US" emma:confidence="0">
                  <emma:literal>broth</emma:literal>
                </emma:interpretation>
                <emma:interpretation id="interp19" emma:lang="en-US" emma:confidence="0">
                  <emma:literal>bath</emma:literal>
                </emma:interpretation>
              </emma:one-of>
            </emma:emma>
          </inkml:annotationXML>
          <inkml:trace contextRef="#ctx0" brushRef="#br1" timeOffset="10505.5728">-12600 5460 84 0,'-23'-12'41'0,"23"12"-3"15,-9 30-14-15,16 4-9 16,4 10-5-16,7 8-11 15,3 5 2-15,5 8-2 0,1 0 1 16,-4 0 0-16,1-4 0 16,-6 2-1-16,-2-11 2 15,-5-3-1 1,-4-8 0-16,-2-7 1 0,-5-7-1 16,0-27 0-16,0 20-1 15,0-20 1-15,-1-25 0 16,2 1 0-16,1-6 1 15,2-6-1-15,3-6 0 16,0 1-1-16,8-2 1 16,1 3 0-16,6 2 0 15,1 6-1-15,2 3 0 16,6 8 1-16,1 8-1 16,3 6 1-16,1 10 0 15,0 6 0-15,-4 11-1 16,3 5 1-16,-3 8 0 15,-3 5 1-15,-6 1-1 0,-4 4 1 16,-5 1-1-16,-9 1 1 16,-5-4-1-16,-7-5 1 15,-5-7-1-15,-8-6 0 16,-7-5 1-16,-4-9-1 16,-3-4 0-16,-2-8-1 15,-2-3 1-15,-2-3 0 16,2-1 0-16,4-3-1 15,5 1 0-15,2-3-10 16,27 15-9-16,-18-29-8 16,18 29-6-16,18-28 0 15,4 11-1-15,5-1-1 16</inkml:trace>
          <inkml:trace contextRef="#ctx0" brushRef="#br1" timeOffset="10960.59">-11505 5847 94 0,'0'0'35'0,"-21"-25"-2"15,21 25-13-15,-33-18-7 16,17 16-5-16,-4 0-3 15,-1 6-4-15,-3 5 0 0,-3 7-1 16,0 4 1-16,0 7-1 16,5 5 0-16,4 4 0 15,9 7 0-15,7 1 0 16,11 1 0-16,15-4 1 16,8-3-1-16,12-8 0 15,6-8 1-15,6-8 0 16,-2-12 0-16,0-11 0 15,-7-9 0-15,-7-9-1 16,-9-3 0-16,-11-5-1 16,-10-1 1-16,-10-1-1 15,-5 1 0-15,-11 3 0 16,-2 3 0-16,-8 3-1 0,-1 3 2 16,-2 3-2-16,6 4-6 15,-4 1-10-15,27 16-8 16,-25-23-5-16,25 23-3 15,10-20 0-15,10 9 0 16</inkml:trace>
          <inkml:trace contextRef="#ctx0" brushRef="#br1" timeOffset="11202.982">-11173 5617 142 0,'0'0'35'15,"-21"20"-4"-15,17 5-26 16,4 7-5-16,2 9 0 16,5 4 0-16,2 9 0 15,2 4 0 1,0 0 0-16,2 1 0 0,-4-3 1 16,-4-4-5-16,-3-11-15 15,1-3-11-15,-6-14-4 16,3-24 0-16,0 0-2 15,-25 5 0-15</inkml:trace>
          <inkml:trace contextRef="#ctx0" brushRef="#br1" timeOffset="11811.6825">-11319 5926 105 0,'0'0'42'16,"18"-27"0"-16,2 16-15 0,13-1-28 15,3-8-13-15,18 6-10 16,0-8-5-16,6 4-3 16,-4-4-2-16,-1 4 3 15,-9-1 3-15,-7 2 7 16,-12 0 21-16,-10-1 22 16,-17 18 7-16,14-22 3 15,-14 22 2-15,0 0-3 16,0 0-2-16,0 0-7 0,2 29-7 15,3-8-12 1,4 8-3-16,2 5 0 16,3 4 0-16,1 3 1 15,-1 4-1-15,3 0 0 0,-1 0 1 16,-2-1-1-16,1-5 1 16,-4-5-1-16,-1-5 0 15,-2-9 0-15,-8-20 0 16,10 16 0-16,-10-16-1 15,8-18 0-15,-7 0 0 16,5-3 1-16,3-6 0 16,4-2 0-16,3-4 0 15,5 3 0-15,5 1 0 16,3-2 1-16,5 4-1 16,2 4 0-16,0 5 0 15,2 7 1-15,0 8-1 16,1 6 0-16,-4 8 1 0,-1 7-1 15,-5 7 0-15,-2 4 1 16,-5 3-1-16,-6 4 0 16,-4 0-1-16,-4-5 1 15,-5-4 0-15,3-2-18 16,-6-25-14-16,0 0-3 16,0 0-1-16,-6-25-3 15,8-9-1-15</inkml:trace>
        </inkml:traceGroup>
        <inkml:traceGroup>
          <inkml:annotationXML>
            <emma:emma xmlns:emma="http://www.w3.org/2003/04/emma" version="1.0">
              <emma:interpretation id="{2B1F2634-E5D6-4904-96C9-E6173C143F7C}" emma:medium="tactile" emma:mode="ink">
                <msink:context xmlns:msink="http://schemas.microsoft.com/ink/2010/main" type="inkWord" rotatedBoundingBox="5763,10834 9551,10852 9546,11931 5758,11913"/>
              </emma:interpretation>
              <emma:one-of disjunction-type="recognition" id="oneOf4">
                <emma:interpretation id="interp20" emma:lang="en-US" emma:confidence="1">
                  <emma:literal>positive</emma:literal>
                </emma:interpretation>
                <emma:interpretation id="interp21" emma:lang="en-US" emma:confidence="0">
                  <emma:literal>Positive</emma:literal>
                </emma:interpretation>
                <emma:interpretation id="interp22" emma:lang="en-US" emma:confidence="0">
                  <emma:literal>positives</emma:literal>
                </emma:interpretation>
                <emma:interpretation id="interp23" emma:lang="en-US" emma:confidence="0">
                  <emma:literal>Positives</emma:literal>
                </emma:interpretation>
                <emma:interpretation id="interp24" emma:lang="en-US" emma:confidence="0">
                  <emma:literal>positing</emma:literal>
                </emma:interpretation>
              </emma:one-of>
            </emma:emma>
          </inkml:annotationXML>
          <inkml:trace contextRef="#ctx0" brushRef="#br1" timeOffset="12584.6113">-9406 5887 109 0,'0'0'41'0,"0"0"0"15,-16 32-15-15,14 0-26 16,7 10-1-16,1 12 2 16,3 9-1-16,2 7 1 15,-1 2 0-15,3 2-1 16,-2-4 2-16,-2-2-2 16,-2-10 0-16,2-6-11 15,-7-20-11-15,3-5-9 16,-5-27-1-16,0 0-5 15,0 0-5-15,-14-46 1 16</inkml:trace>
          <inkml:trace contextRef="#ctx0" brushRef="#br1" timeOffset="12936.7745">-9388 5892 147 0,'9'-31'41'0,"13"6"-9"15,5 2-21-15,12 7-10 16,10 5 0-16,5 4-1 16,4 5 0-16,2 7 0 15,-8 6-1-15,-7 9 1 16,-11 3-1-16,-10 4-1 16,-10 4 0-16,-10 1 1 15,-10 4 0-15,-8 0-1 0,-6 0 2 16,-7-3-1-1,-5-3 1-15,-3-6 0 16,-3-8-1-16,1-5 1 16,-1-8 0-16,2-6 0 0,3-6 1 15,6-2-1-15,7-2-7 16,4-1-10-16,16 14-7 16,-7-22-7-16,7 22-2 15,20-14-2-15,-1 10-1 16,5 1-2-16</inkml:trace>
          <inkml:trace contextRef="#ctx0" brushRef="#br1" timeOffset="13447.4011">-8657 5885 60 0,'-2'-20'33'16,"2"4"-4"-16,0 0-10 16,-5-1-10-16,5 17 3 15,-9-23-1-15,9 23-1 16,-22-14-1-16,6 14 0 16,-6 0 0-16,-1 10-1 15,-3-1-2-15,1 9-7 16,3 4 0-16,3 7 1 15,4 3 1-15,4 8 1 16,8 5-1-16,6 3 2 0,8 5-1 16,9-3 0-16,7-3 0 15,9-8-1-15,7-6 0 16,6-10 0-16,3-12-1 16,1-13 0-16,-1-12 1 15,-9-12-1-15,-6-8 0 16,-12-7-1-16,-11-9 1 15,-14-3-1-15,-12 1 1 16,-10 4-1-16,-7 4-1 16,-5 7 0-16,-4 6 1 15,0 9-1-15,4 8 1 16,5 5 0-16,7 9-8 16,6-2-8-16,16 2-9 0,0 0-5 15,0 0-2-15,31 16 0 16,-1-12-1-16,6-2 0 15</inkml:trace>
          <inkml:trace contextRef="#ctx0" brushRef="#br1" timeOffset="13865.1577">-8211 5735 132 0,'12'-26'35'0,"-12"26"0"15,-18-20-14-15,18 20-9 16,-29-6-13-16,8 8 0 15,-3 5 0-15,-5 4 0 16,2 5 1-16,0 2-1 0,4 0 2 16,3 2 0-1,7-2 1-15,13 2-1 0,11-4 0 16,12-2 0 0,12-1 0-16,10 0 1 0,5-1-1 15,5 1-1-15,2 3 1 16,-1 0-1-16,-7 4-1 15,-9 2 0-15,-12 5 1 16,-11 0-1-16,-14 3-1 16,-10 3 1-16,-11-5-1 15,-9-1 0-15,-5-7 1 16,-8-5 1-16,-2-10-1 16,3-7 1-16,4-7-9 0,-1-11-13 15,15-3-7 1,3-8-5-16,18 1 0 15,5-4-2-15,17-1 0 16</inkml:trace>
          <inkml:trace contextRef="#ctx0" brushRef="#br1" timeOffset="14143.3448">-7807 5746 162 0,'-6'-21'20'0,"12"-1"-23"15,5 4-34-15,10 2-5 16,8 2-1-16,9 1-1 0</inkml:trace>
          <inkml:trace contextRef="#ctx0" brushRef="#br1" timeOffset="14004.2518">-7800 5842 139 0,'2'21'37'16,"-8"1"-1"-16,5 7-10 15,4-1-25-15,3-1-11 16,8 6-17-16,-1-8-6 0,3-5-1 16,-16-20-2-1,31 18-4-15,-31-18-4 16</inkml:trace>
          <inkml:trace contextRef="#ctx0" brushRef="#br1" timeOffset="14531.075">-7542 5849 152 0,'2'-16'43'0,"9"-6"-3"16,19 2-25-16,8 4-15 16,9-2-4-16,11 5-20 15,-2-1-9-15,5 3-3 16,-5-1-3-16,-2 5-4 16,-9 1-1-16</inkml:trace>
          <inkml:trace contextRef="#ctx0" brushRef="#br1" timeOffset="14373.0542">-7409 5563 154 0,'0'0'42'15,"0"0"-7"-15,0 38-34 16,13-4 2-16,3 7-2 16,4 6 2-16,2 5-3 15,-1 2 1-15,-2 2-1 16,-5-4 1-16,-3-3-3 15,-4-3-11-15,-9-11-15 16,0-5-7-16,-7-12-5 16,9-18-2-16,-28 0 0 15,8-14 4-15</inkml:trace>
          <inkml:trace contextRef="#ctx0" brushRef="#br1" timeOffset="14710.7901">-6911 5780 159 0,'4'29'41'15,"-6"0"-10"1,13 9-22-16,-4 1-8 0,6 6 0 16,-2 0-8-16,1-7-12 15,5-2-10-15,-5-9-4 16,1-9-3-16,-13-18-5 15,16 2-1-15,-16-2 8 16</inkml:trace>
          <inkml:trace contextRef="#ctx0" brushRef="#br1" timeOffset="14845.1169">-6882 5678 133 0,'-7'-16'41'16,"7"16"-22"-16,0 0-24 15,27-6-27-15,-3 10-9 0,8 3-1 16,2 2-1-16</inkml:trace>
          <inkml:trace contextRef="#ctx0" brushRef="#br1" timeOffset="15181.2979">-6559 5788 169 0,'-7'18'41'15,"7"10"-7"-15,0 7-33 0,9 4 1 16,7 3-1 0,8 6 1-16,5 3 0 15,0-3-1-15,-2-1-1 16,0-6 1-16,-4-6-1 0,-1-9 1 16,-4-11-1-16,-18-15 0 15,25-13 0-15,-18-10 0 16,-3-13 0-16,-2-7-1 15,0-2 1-15,-4 0 0 16,2 0 0-16,-2 3-1 16,2 8 1-16,4 4 0 15,5 6 0-15,0 8 0 16,9 7-16-16,-18 9-11 16,32-9-7-16,-14 7-1 15,0 6-1-15,0 1 1 16,-1 4-2-16</inkml:trace>
          <inkml:trace contextRef="#ctx0" brushRef="#br1" timeOffset="15526.5956">-6032 5996 177 0,'26'4'42'15,"-8"-6"-8"-15,3 0-34 16,10-7 1-16,3-1-1 0,2-5 0 15,-1 1 0 1,-3-4 0-16,-7 0 0 16,-5-6 0-16,-13 3-1 15,-8-3 0-15,-10 3-1 0,-7 3 1 16,-8 7-1-16,-6 4 0 16,-4 7 0-16,-2 7 1 15,0 11 0-15,7 9 2 16,3 9 0-16,8 9 0 15,5 5 1-15,15 6 0 16,11 5-1-16,13-3 1 16,13-2-1-16,9-11-12 15,9-9-21-15,1-15-2 16,4-15-3-16,-2-19-2 16,-2-16-4-16</inkml:trace>
        </inkml:traceGroup>
        <inkml:traceGroup>
          <inkml:annotationXML>
            <emma:emma xmlns:emma="http://www.w3.org/2003/04/emma" version="1.0">
              <emma:interpretation id="{C558DD36-3F81-4445-A8B3-5F893222F4F4}" emma:medium="tactile" emma:mode="ink">
                <msink:context xmlns:msink="http://schemas.microsoft.com/ink/2010/main" type="inkWord" rotatedBoundingBox="9992,10719 14399,10741 14395,11585 9988,11564"/>
              </emma:interpretation>
              <emma:one-of disjunction-type="recognition" id="oneOf5">
                <emma:interpretation id="interp25" emma:lang="en-US" emma:confidence="0">
                  <emma:literal>(towards</emma:literal>
                </emma:interpretation>
                <emma:interpretation id="interp26" emma:lang="en-US" emma:confidence="0">
                  <emma:literal>Ctowaras</emma:literal>
                </emma:interpretation>
                <emma:interpretation id="interp27" emma:lang="en-US" emma:confidence="0">
                  <emma:literal>(toward}</emma:literal>
                </emma:interpretation>
                <emma:interpretation id="interp28" emma:lang="en-US" emma:confidence="0">
                  <emma:literal>(toward]</emma:literal>
                </emma:interpretation>
                <emma:interpretation id="interp29" emma:lang="en-US" emma:confidence="0">
                  <emma:literal>[towards</emma:literal>
                </emma:interpretation>
              </emma:one-of>
            </emma:emma>
          </inkml:annotationXML>
          <inkml:trace contextRef="#ctx0" brushRef="#br1" timeOffset="16784.5154">-4935 5487 120 0,'-12'-23'37'0,"12"23"-7"15,-17-18-9-15,17 18-5 0,-19-6-5 16,19 6-8-16,-20 13-3 16,20-13-1-1,-24 31 0-15,8-8 1 0,-2 6 0 16,-2 7 1-16,-1 5 1 16,-3 8-1-16,2 6 0 15,1 3 2-15,5 5-1 16,5-4 1-16,11 4-1 15,9-3-1-15,9-4 0 16,12-10 0-16,14-8 0 16,6-11-1-16,1-12-15 15,10-3-13-15,-9-21-5 16,1-7-3-16,-10-11-5 0,-7-9-2 16,-5-9 1-1</inkml:trace>
          <inkml:trace contextRef="#ctx0" brushRef="#br1" timeOffset="17211.8478">-4747 5822 178 0,'9'-29'42'0,"-9"29"-7"16,34-22-35-16,1 13 0 15,11 6-6-15,3-6-21 16,5 7-6-16,0 0-2 0,-1 0 0 15,-8 1-3-15,-2-1 1 16</inkml:trace>
          <inkml:trace contextRef="#ctx0" brushRef="#br1" timeOffset="17047.9484">-4558 5500 138 0,'-23'-15'41'0,"23"15"-2"15,-22 22-19-15,21 5-21 16,1 9 3-16,7 9 0 0,2 11-1 15,3 3 0 1,-1 6 0-16,0 0 0 16,-4 1-1-16,0-5 1 15,-5-5-2-15,0-5-1 16,-7-15-18-16,3-8-12 0,2-28 0 16,0 0-1-16,-29 2-1 15,11-27-1-15</inkml:trace>
          <inkml:trace contextRef="#ctx0" brushRef="#br1" timeOffset="17579.3872">-4209 5683 137 0,'-26'-5'34'16,"-1"3"2"-16,0 0-15 15,7 10-18-15,1 6-1 16,4 7-1-16,3 8 0 16,1 7 0-16,2 6 1 15,5 4 1-15,6 3 0 0,9 1-2 16,12-1 1-16,8-4 0 16,10-9 1-16,12-11-1 15,6-10-1-15,4-14-1 16,-3-11 0-16,-10-14-3 15,-4-5-8-15,-21-14-3 16,-9 2-1-16,-21-6 0 16,-12 4 2-16,-11 0 5 15,-10 5 6-15,-2 5 2 16,-3 5 6-16,8 8 5 16,1 4-9-16,11 3-8 15,23 13-11-15,0 0-9 16,0 0-4-16,34-12-2 0,4 13 1 15,3-1-7-15</inkml:trace>
          <inkml:trace contextRef="#ctx0" brushRef="#br1" timeOffset="18084.1368">-3791 5700 132 0,'0'0'42'16,"2"17"-3"-16,-2-17-10 15,-3 38-25-15,6-9-2 16,3 9-1-16,4 1 1 15,7 5-1-15,4-1 0 16,3-2-1-16,5-3 1 16,1-9 0-16,3-8-1 15,3-8 0-15,-4-9 0 0,1-10 0 16,-3-8-1-16,-2-10 0 16,-3-4-3-1,-7-10 0-15,-2-4 1 0,-9-3 3 16,-1 4-2-16,-6 0 2 15,-2 8-1-15,0 4 0 16,-5 11 4-16,7 18 1 16,0 0-3-16,-11 17-1 15,16 8 1-15,3 9-1 16,6 7 1-16,11 4 1 16,6 2-1-16,7 5-1 15,11-7 1-15,-1-5 0 16,3-8 0-16,1-12 0 0,-5-13-1 15,-5-10 0 1,-6-12 0-16,-9-12 0 16,-11-10-2-16,-11-12-3 15,-6-5 2-15,-12 0-1 0,-5 2 1 16,-7 1 1-16,-4 12-2 16,-2-1-8-16,10 21-11 15,-1 2-3-15,22 17-4 16,-18 6 0-16,18-6-3 15,20 34-1-15,5-11 2 16</inkml:trace>
          <inkml:trace contextRef="#ctx0" brushRef="#br1" timeOffset="18887.7838">-2526 5890 75 0,'4'-29'32'0,"-1"-1"-8"16,-4-1-6-16,1 2-6 16,-11 2-2-16,-2 6 1 15,-8 1-1-15,-5 9-1 16,-8 6-1-16,-2 9 0 16,-6 6 0-16,3 12-2 15,-1 5 0-15,6 11-3 16,7 3 0-16,9 8 0 15,14-1-2-15,11 6 0 16,13-9 1-16,11-3-1 16,8-10 0-16,10-10 0 0,2-12-1 15,-3-8 0-15,-2-11-1 16,-9-11 1-16,-4-7-4 16,-11-5-1-16,-4-2 0 15,-11-2 4-15,-7 0 0 16,-6 3-1-16,-3 5 1 15,-1 4 0-15,-5 8 4 16,15 16 2-16,-29-2-2 16,29 2-3-16,-16 29 1 15,16-4 0-15,4 6 0 16,5 3 1-16,9 2-1 16,9-2 1-16,5 0-1 15,8-5 0-15,5-2-9 0,-2-16-13 16,8-2-7-16,-6-13-5 15,0-6-1-15,-9-10-2 16,-3-9 2-16,-14-7 1 16,-2-5 13-16,-12 1 26 15,-10-1 22-15,-1 5 2 16,-6 5 3-16,4 9 0 16,8 22 1-16,-21-12-2 15,21 12-4-15,-7 30-14 16,12 1-14-16,6 9 2 15,3 5-2-15,4 7 1 16,2-2 0-16,4-1 0 16,-5-4-1-16,0-7 0 0,-7-13 0 15,-12-25-10 1,9 18-5-16,-18-34-2 0,4-4-2 16,-12-14 0-1,8-4 3-15,-7-7 6 0,11 0 4 16,3 2 9-16,6-1 7 15,15 10 1-15,3 0 1 16,12 9-10-16,4 5-14 16,7 7-10-16,2 8-5 15,0 3-2-15,2 8 0 16,-2 1-1-16</inkml:trace>
          <inkml:trace contextRef="#ctx0" brushRef="#br1" timeOffset="19391.9591">-1385 6016 146 0,'0'0'34'0,"3"-29"-1"15,-6 6-13-15,4 1-18 16,3 1-15-16,-9-6-2 16,-1 7-1-16,-12-2 0 15,-3 8 1-15,-12 5 6 16,-3 9 6-16,-2 9 9 15,-5 5 6-15,7 15 2 16,-4 4 1-16,16 10 1 0,3 4-2 16,14 5-4-1,7 0-6-15,12 0-1 16,8-9-1-16,9-9 1 16,7-10-2-16,4-13-7 15,7-11-10-15,-9-17-6 0,3-6-4 16,-10-18-3-16,-2-4-1 15,-10-15 1-15,-2 1 2 16,-12-8 12-16,-3 1 19 16,-2 5 16-16,-9 3 3 15,3 13 4-15,-4 11 0 16,4 16 0-16,6 18-1 16,0 0-5-16,-9 41-11 15,16 1-10-15,2 6 2 16,6 12-1-16,-1 1 0 15,4 4 1-15,2-6-1 16,4-1 0-16,1-13 0 0,-5-15-19 16,10-10-13-16,1-16-3 15,2-22-7-15,-1-13-1 16,2-14-2-16</inkml:trace>
          <inkml:trace contextRef="#ctx0" brushRef="#br1" timeOffset="19691.161">-1080 5806 161 0,'-37'19'41'0,"14"5"-9"16,12 5-30-16,13-1 0 16,14 3 0-16,15 1-1 0,9-1 0 15,8 0-1-15,1-3 0 16,0-1 0-16,-6-1-1 15,-9-1 0-15,-7-2 1 16,-10 2 0-16,-12-1-1 16,-9-3 0-16,-8-1-1 15,-10-2 1-15,-5 0 0 16,-5-7 1-16,-6-4-1 16,-6-9-19-16,1-3-13 15,2-8-8-15,1-12-1 16,7-4-2-16,6-17-2 15</inkml:trace>
        </inkml:traceGroup>
        <inkml:traceGroup>
          <inkml:annotationXML>
            <emma:emma xmlns:emma="http://www.w3.org/2003/04/emma" version="1.0">
              <emma:interpretation id="{105099FB-825C-4640-BBD3-3CC18B562E25}" emma:medium="tactile" emma:mode="ink">
                <msink:context xmlns:msink="http://schemas.microsoft.com/ink/2010/main" type="inkWord" rotatedBoundingBox="14852,11032 17226,11043 17223,11608 14849,11597"/>
              </emma:interpretation>
              <emma:one-of disjunction-type="recognition" id="oneOf6">
                <emma:interpretation id="interp30" emma:lang="en-US" emma:confidence="1">
                  <emma:literal>each</emma:literal>
                </emma:interpretation>
                <emma:interpretation id="interp31" emma:lang="en-US" emma:confidence="0">
                  <emma:literal>can</emma:literal>
                </emma:interpretation>
                <emma:interpretation id="interp32" emma:lang="en-US" emma:confidence="0">
                  <emma:literal>Can</emma:literal>
                </emma:interpretation>
                <emma:interpretation id="interp33" emma:lang="en-US" emma:confidence="0">
                  <emma:literal>cache</emma:literal>
                </emma:interpretation>
                <emma:interpretation id="interp34" emma:lang="en-US" emma:confidence="0">
                  <emma:literal>•ach</emma:literal>
                </emma:interpretation>
              </emma:one-of>
            </emma:emma>
          </inkml:annotationXML>
          <inkml:trace contextRef="#ctx0" brushRef="#br1" timeOffset="20512.2646">-142 6027 124 0,'0'0'42'0,"-6"-20"-4"15,6 20-9-15,0-18-17 16,0 18-10-16,18-23 0 16,-18 23-1-16,29-22 0 15,-12 10-1-15,-1-5 0 16,-2 1 0-16,-1-2 0 15,-6-3-1-15,-3 1-1 16,-4 0 1-16,-6 0-1 16,-6 4 0-16,-6 5 0 15,-8 4 0-15,-4 9 0 16,-6 9 0-16,0 5 1 16,-4 11 0-16,6 5 1 0,3 6-1 15,9 5 2-15,8 6 1 16,16-1 1-16,16 1-1 15,12-2 0 1,15-8-1-16,13-1-12 0,5-15-14 16,11-3-7-16,0-16-3 15,-2-11-7-15,-5-10 0 16,-7-6-1-16</inkml:trace>
          <inkml:trace contextRef="#ctx0" brushRef="#br1" timeOffset="20955.6334">486 5845 129 0,'-11'-27'41'16,"-7"6"0"-16,-7-1-12 15,-1 8-29-15,-2 8-1 16,-5 12 1 0,-1 8-1-16,-1 9 0 0,1 8 1 15,2 9-1-15,5 3 1 16,5 7 1-16,15 4 1 15,12 0 0-15,15-2-1 16,14-7 0-16,13-7 0 16,9-11-8-16,9-7-4 15,-2-15-4-15,-1-10-3 16,-15-17 2-16,-6-8-2 0,-17-12 4 16,-10-3 11-1,-10-1 11-15,-12-3 4 16,-1 9 2-16,-5 1 2 15,3 12-1-15,-5 7 1 0,16 20-2 16,-16 0-12-16,16 0-2 16,0 38 0-16,5-6 0 15,6 8 0-15,7 7 1 16,5 3 0-16,6 2 1 16,4-5-1-16,3-2-1 15,5-6-16-15,-3-13-14 16,4-12-4-16,-8-18-1 15,6-8-2-15,-8-17-2 16</inkml:trace>
          <inkml:trace contextRef="#ctx0" brushRef="#br1" timeOffset="21631.0315">1101 5847 136 0,'-31'-13'34'0,"-6"1"0"16,8 6-10-16,2 5-24 16,5 8 0-16,2 7 0 15,2 10 0-15,2 6 0 16,5 8 1-16,2 7 0 16,7 2 1-16,11 3 0 15,7 1 0-15,17-8 0 16,8-5 0-16,12-13-1 15,3-13-13-15,9-8-8 0,-9-17-5 16,3-8-3-16,-16-15-1 16,-6-6 0-16,-14-10 2 15,-7-2 12-15,-10 6 26 16,-12-6 9-16,3 9 5 16,-10 3 2-16,4 12 2 15,-5 8-1-15,14 22-3 16,-19 0-9-16,19 0-15 15,6 41-1-15,5-6 0 16,5 8 1-16,6 9-1 16,1 4 1-16,8 5 0 15,-2-3 0-15,-1-4 0 16,-2-4-1-16,-5-11 0 0,-4-8 0 16,-17-31 0-16,23 16 0 15,-23-16-1-15,9-30 1 16,-7-3-1-16,0-6 1 15,1-4-1-15,6-2 1 16,6 1 0-16,3 5 0 16,7 3 0-16,4 7 0 15,3 9 0-15,5 9 1 16,0 11-1-16,3 8-1 16,-6 8 1-16,1 7 0 15,-8 11-1-15,-4 8 0 16,-5 1 1-16,-5 2-1 0,-6-2 1 15,-1-2 0-15,-5-10-8 16,5-2-20-16,-6-29-5 16,0 0-1-16,0 0-2 15,18-29-1 1,-7-9-3-16</inkml:trace>
        </inkml:traceGroup>
        <inkml:traceGroup>
          <inkml:annotationXML>
            <emma:emma xmlns:emma="http://www.w3.org/2003/04/emma" version="1.0">
              <emma:interpretation id="{58803CB4-9228-4F7B-8173-020F7C753322}" emma:medium="tactile" emma:mode="ink">
                <msink:context xmlns:msink="http://schemas.microsoft.com/ink/2010/main" type="inkWord" rotatedBoundingBox="17759,10685 20397,10698 20392,11790 17753,11778"/>
              </emma:interpretation>
              <emma:one-of disjunction-type="recognition" id="oneOf7">
                <emma:interpretation id="interp35" emma:lang="en-US" emma:confidence="0.5">
                  <emma:literal>other)</emma:literal>
                </emma:interpretation>
                <emma:interpretation id="interp36" emma:lang="en-US" emma:confidence="0">
                  <emma:literal>Other)</emma:literal>
                </emma:interpretation>
                <emma:interpretation id="interp37" emma:lang="en-US" emma:confidence="0">
                  <emma:literal>others)</emma:literal>
                </emma:interpretation>
                <emma:interpretation id="interp38" emma:lang="en-US" emma:confidence="0">
                  <emma:literal>Others)</emma:literal>
                </emma:interpretation>
                <emma:interpretation id="interp39" emma:lang="en-US" emma:confidence="0">
                  <emma:literal>ocher)</emma:literal>
                </emma:interpretation>
              </emma:one-of>
            </emma:emma>
          </inkml:annotationXML>
          <inkml:trace contextRef="#ctx0" brushRef="#br1" timeOffset="22107.6416">2886 5921 95 0,'-2'-20'42'0,"2"2"-7"0,-15-2-10 15,15 20-8-15,-27-27-4 16,8 20-6-16,-9 3-8 16,-2 6 1-16,-3 7-1 15,-5 6 1-15,2 6 1 16,2 12 1-16,7 3 0 16,9 10 0-16,9 5 0 15,13 3 0-15,14-2 0 16,12-3 0-16,14-6-1 0,6-11 0 15,4-10-2-15,4-15 1 16,-6-14 0 0,-5-13-1-16,-14-11 1 15,-12-8-1-15,-13-4 1 0,-12 1-1 16,-9-3 0-16,-7 4 0 16,-5 3 0-16,0 7 0 15,1 6 1-15,3 4-7 16,21 21-11-16,-22-26-10 15,22 26-5-15,0 0-2 16,27-14-6-16,-5 12 0 16,7-1 4-16</inkml:trace>
          <inkml:trace contextRef="#ctx0" brushRef="#br1" timeOffset="22299.5796">3081 5726 153 0,'-11'-17'41'0,"11"17"-9"15,2 21-23-15,5 6-8 16,7 9-1-16,4 5 0 16,7 6 0-16,1 2 1 15,1-1-2-15,-2-3 0 16,-5-10-11-16,-2-3-18 16,-13-12-4-16,-5-20-7 15,0 0-2-15,-30 5 0 16</inkml:trace>
          <inkml:trace contextRef="#ctx0" brushRef="#br1" timeOffset="23402.7614">2934 5973 165 0,'0'0'43'16,"20"-18"-9"-16,11 11-33 15,14-2-9-15,4-6-12 16,7 5-3-16,-6-7 0 15,4 5 3-15,-12-8 9 16,-11 0 9-16,-8 2 1 16,-10-3 11-16,-3 4 10 15,-8-1 1-15,-2 18 2 16,2-19-5-16,-2 19-8 16,0 0-10-16,16 10 0 15,-7 8-1-15,2 9-1 16,4 4 2-16,-1 7-2 0,2 3 2 15,-3 6-1 1,1 3 2-16,-3 1 0 0,0-3 0 16,-2-6 0-16,-4-6 0 15,1-13-1-15,-1-7-5 16,-5-16-1-16,0 0-2 16,9-37 0-16,-2 2 0 15,-1-6 2-15,5-6 6 16,5 0 1-16,7 2 5 15,12 8 1-15,-3 2 1 16,8 14 0-16,-4 8-1 16,4 13-2-16,-2 9-6 0,-11 9 0 15,-2 7-1-15,-9 8 1 16,0 5-1-16,-5 3 2 16,0 0 1-1,2-1 1-15,-1-4 0 0,5-7-1 16,4-8 1-16,6-6-1 15,0-12 1-15,8-10-2 16,1-7-3-16,-4-10-10 16,6 1-6-16,-9-8-1 15,2 1 1-15,-10-4 0 16,-1 1 6-16,-9 3 5 16,-9-1 9-16,-8 8 9 15,-14 1 4-15,1 9 3 0,-14 6 0 16,2 9 0-1,-5 7-6-15,4 9-4 16,5 5-4-16,9 10 1 16,11 3-1-16,12 5 0 0,9 1-1 15,15-1 0-15,7-5 0 16,11-7-2-16,4-8 0 16,3-12-8-16,5-3-12 15,-10-21-7-15,4-1-4 16,-14-13-1-16,1-3 1 15,-13-9 2-15,-2 1 11 16,-14 0 23-16,-7-5 12 16,-3 13 8-16,-10 0 3 0,2 12 1 15,-7 4 1 1,14 16-3-16,-16 7-9 16,17 13-16-16,7 5 0 15,6 7 0-15,9 10 0 0,5 1 1 16,2 4-2-16,3-4-3 31,-4-7-2-31,-8-11 0 16,-21-25-2-16,20 14 0 15,-20-14-1-15,-16-41 1 16,-2 3-1-16,-11-7 5 16,2-2 1-16,0 4 2 15,3 0 1-15,6 5 0 16,9 6-1-16,9 5 1 15,11 11-9-15,5-4-14 16,19 7-11-16,1 1-1 16,12 3-3-16,1-6 1 0,5 3 2 15</inkml:trace>
          <inkml:trace contextRef="#ctx0" brushRef="#br1" timeOffset="24120.5386">4744 5415 110 0,'0'0'41'16,"25"2"-3"-16,-3 21-9 15,3 3-12-15,13 11-17 16,4 10 0-16,5 11 1 16,1 5-2-16,3 5 0 15,-6 0 1-15,-3 4-2 16,-12 0 2-16,-4 4-1 16,-10-2 1-16,-9-2-1 15,-7-2 1-15,-9-7 0 16,-5-4 0-16,-6-8 0 15,-2-10-2-15,-7-14-26 16,6-7-5-16,-1-15-10 16,-1-17-1-16,5-10-4 0,0-27 17 15</inkml:trace>
        </inkml:traceGroup>
      </inkml:traceGroup>
      <inkml:traceGroup>
        <inkml:annotationXML>
          <emma:emma xmlns:emma="http://www.w3.org/2003/04/emma" version="1.0">
            <emma:interpretation id="{F8236180-51E7-4961-9A89-290FBB6F984C}" emma:medium="tactile" emma:mode="ink">
              <msink:context xmlns:msink="http://schemas.microsoft.com/ink/2010/main" type="line" rotatedBoundingBox="3757,12181 23006,12403 22989,13878 3740,13656"/>
            </emma:interpretation>
          </emma:emma>
        </inkml:annotationXML>
        <inkml:traceGroup>
          <inkml:annotationXML>
            <emma:emma xmlns:emma="http://www.w3.org/2003/04/emma" version="1.0">
              <emma:interpretation id="{D3CB43E8-8E9E-4CF8-AB5B-1347B231EA2C}" emma:medium="tactile" emma:mode="ink">
                <msink:context xmlns:msink="http://schemas.microsoft.com/ink/2010/main" type="inkWord" rotatedBoundingBox="3753,12528 7144,12567 7137,13185 3746,13145"/>
              </emma:interpretation>
              <emma:one-of disjunction-type="recognition" id="oneOf8">
                <emma:interpretation id="interp40" emma:lang="en-US" emma:confidence="0">
                  <emma:literal>seven</emma:literal>
                </emma:interpretation>
                <emma:interpretation id="interp41" emma:lang="en-US" emma:confidence="0">
                  <emma:literal>Deven</emma:literal>
                </emma:interpretation>
                <emma:interpretation id="interp42" emma:lang="en-US" emma:confidence="0">
                  <emma:literal>*even</emma:literal>
                </emma:interpretation>
                <emma:interpretation id="interp43" emma:lang="en-US" emma:confidence="0">
                  <emma:literal>Jeron</emma:literal>
                </emma:interpretation>
                <emma:interpretation id="interp44" emma:lang="en-US" emma:confidence="0">
                  <emma:literal>Jevon</emma:literal>
                </emma:interpretation>
              </emma:one-of>
            </emma:emma>
          </inkml:annotationXML>
          <inkml:trace contextRef="#ctx0" brushRef="#br1" timeOffset="24959.3812">-11436 7526 138 0,'0'0'42'0,"0"0"-9"16,0 0-17-16,0 0-14 15,47-11 0-15,-6 9 0 16,12 2-1-16,12-3 0 16,5-5-1-16,2 5-7 15,-9-10-12-15,2 8-11 16,-18-6-5-16,-9 6-1 15,-22-8 0-15,-16 13-9 16</inkml:trace>
          <inkml:trace contextRef="#ctx0" brushRef="#br1" timeOffset="25280.0526">-11283 7249 148 0,'0'0'43'16,"0"0"-10"-16,0 0-31 16,31 5 1-16,12 11-2 15,13 4 1-15,6 5-2 16,3 6 0-16,-4-1-1 16,-7 10 1-16,-11 3-2 15,-16-1 1-15,-19 3-1 16,-17 0 1-16,-17-4 0 15,-10-1 1-15,-5-4-1 0,-1-9 1 16,3-6 1-16,10-5-11 16,3-10-7-16,26-6-10 15,0 0-6-15,31-17-2 16,0-2 0-16,12-1-2 16,6-5 8-16</inkml:trace>
          <inkml:trace contextRef="#ctx0" brushRef="#br1" timeOffset="25707.8805">-10539 7661 124 0,'0'0'43'0,"23"-2"-5"16,-1-11-19-16,10 3-10 15,6-5-9-15,0-5 1 16,2 1-1-16,-2-5 1 16,-2-1-1-16,-7-2 0 15,-8 2 0-15,-6-4 0 16,-8 4-2-16,-9 1 1 16,-9 5-1-16,-10 4 0 15,-8 8 0-15,-7 5 0 16,-6 8 1-16,-5 10-1 0,-1 7 2 15,3 10 0-15,5 6 2 16,9 8-1-16,15 3 2 16,12 4-2-16,21-3 2 15,17-3-1-15,16-6 0 16,17-6-1-16,9-13 0 16,7-10 0-16,2-10-14 15,-11-15-13-15,-2-8-6 16,-14-13-3-16,-11-4-1 15,-19-12-1-15,-8-1 1 16</inkml:trace>
          <inkml:trace contextRef="#ctx0" brushRef="#br1" timeOffset="26031.1718">-9913 7398 162 0,'0'0'36'0,"-7"23"-4"0,16-1-25 15,5 9-6 1,6 5-1-16,7 7 1 0,4 4 0 15,1 1-1-15,4 4 0 16,-1-1 0-16,-5-3 0 16,-3-8 0-16,-3-10 1 15,-4-13-1-15,-20-17 0 16,27-2 0-16,-20-16 0 16,-3-13 0-16,-4-8 0 15,-2-12 0-15,-2-3 0 16,1-1 0-16,1 1 0 0,2 1-1 15,2 3 1-15,5 5-1 16,5 5 1 0,6 10-1-16,0 5-15 15,10 12-13-15,-3 2-6 0,7 9 0 16,-5 6-1-16,2 10-1 16,-7 3 1-16</inkml:trace>
          <inkml:trace contextRef="#ctx0" brushRef="#br1" timeOffset="26735.7089">-9280 7569 141 0,'0'0'36'16,"27"18"-2"-16,-9-27-13 15,15-4-16-15,5-6-4 16,3-7 0-16,-1-4-1 16,0-6 0-16,-6 0-1 15,-5-2-1-15,-11 6-2 16,-11 3 0-16,-7 9 0 0,0 20 1 15,-31-18 0-15,4 23 1 16,-5 10 2-16,-2 10 0 16,1 4 4-16,6 9-1 15,5 5 1-15,10 5-2 16,10-1 1-16,13 0-1 16,10-4 0-16,14-5-2 15,6-9 1-15,6-8-1 16,5-8-6-16,1-17-12 0,1-5-9 15,-5-12-4 1,-6-6-3-16,-7-11 0 16,-3 0 0-16,-14-10 4 15,-2 3 20-15,-7 3 29 0,-15 3 8 16,1 6 4-16,-10 6 3 16,14 27 0-16,-29-23 0 15,29 23-3-15,-23 20-14 16,17 3-16-16,8 9 0 15,5 8-1-15,6 3 2 16,3 4-2-16,6 3 2 16,-1-1-3-16,3-4 1 15,-4-4-1-15,0-7-9 16,-6-14-7-16,0-2-2 16,-14-18 1-16,0 0-1 15,8-30 0-15,-8 1 2 0,-4-16 4 16,4-11 19-16,7-1 10 15,4-6 1-15,11 5 1 16,5 0-1-16,13 13 2 16,1 9-3-16,8 22-2 15,-2 14-9-15,1 14-4 16,-4 15 0-16,-5 11 0 16,-6 8 0-16,-4 8-1 15,-8-2 1-15,-3 2-2 16,-5-9 1-16,-4-4 0 15,2-9-23-15,-9-12-12 16,-2-22 0-16,0 0-3 16,0-16-2-16,0-20-2 0</inkml:trace>
        </inkml:traceGroup>
        <inkml:traceGroup>
          <inkml:annotationXML>
            <emma:emma xmlns:emma="http://www.w3.org/2003/04/emma" version="1.0">
              <emma:interpretation id="{52A728EA-D64A-4219-A1F7-051CFA1EE0DB}" emma:medium="tactile" emma:mode="ink">
                <msink:context xmlns:msink="http://schemas.microsoft.com/ink/2010/main" type="inkWord" rotatedBoundingBox="8226,12232 11904,12275 11889,13577 8211,13534"/>
              </emma:interpretation>
              <emma:one-of disjunction-type="recognition" id="oneOf9">
                <emma:interpretation id="interp45" emma:lang="en-US" emma:confidence="1">
                  <emma:literal>though</emma:literal>
                </emma:interpretation>
                <emma:interpretation id="interp46" emma:lang="en-US" emma:confidence="0">
                  <emma:literal>through</emma:literal>
                </emma:interpretation>
                <emma:interpretation id="interp47" emma:lang="en-US" emma:confidence="0">
                  <emma:literal>Though</emma:literal>
                </emma:interpretation>
                <emma:interpretation id="interp48" emma:lang="en-US" emma:confidence="0">
                  <emma:literal>enough</emma:literal>
                </emma:interpretation>
                <emma:interpretation id="interp49" emma:lang="en-US" emma:confidence="0">
                  <emma:literal>trough</emma:literal>
                </emma:interpretation>
              </emma:one-of>
            </emma:emma>
          </inkml:annotationXML>
          <inkml:trace contextRef="#ctx0" brushRef="#br1" timeOffset="27923.2002">-6963 7497 137 0,'-2'-31'44'15,"11"1"-2"-15,15 6-12 16,16-4-30-16,12-3 0 16,13 0-1-16,7 1 1 15,9 1-9-15,-9-1-6 16,6 6 0-16,-13-5 0 16,-13 8 9-16,-14-4 6 15,-13 1 0-15,-7 3 1 0,-12-5 7 16,-4 8 7-16,-8 0 0 15,6 18-1-15,0 0-8 16,0 0-7-16,-12 26 1 16,12 4-1-16,5 15 1 15,8 11-1-15,-3 7 2 16,5 5-1-16,1 4 1 16,2 2-2-16,-2-7 2 15,2-4-2-15,-3-9 2 16,-4-13 0-16,-2-12 0 15,-4-11-2-15,-5-18 0 16,0 0 0-16,7-36 0 0,-5-7 1 16,2-13-2-16,3-7 2 15,6-9-2-15,3-2 3 16,6 6 0-16,1 5 1 16,4 14-1-16,0 17 1 15,2 21-1-15,0 18 0 16,2 18-1-16,-1 15 1 15,-1 12-2-15,0 6 1 16,0 8 0-16,-4-1-1 16,-3-6 1-16,-4-3-1 15,-4-13 2-15,-3-10-9 16,2-10-15-16,-13-23-10 16,0 0 0-16,0 0-2 0,20-32-1 15,-13-2 0-15</inkml:trace>
          <inkml:trace contextRef="#ctx0" brushRef="#br1" timeOffset="27368.4101">-6683 6955 166 0,'-20'6'42'0,"-3"8"-9"16,4 20-33-16,9 19-1 16,4 11 1-16,10 12 0 15,3 7 0-15,6 8 0 16,3-4-1-16,4-6 1 15,-2-11-7-15,2-9-14 16,-9-14-11-16,-6-15 0 16,-12-12-2-16,-10-15-7 0,-4-10-1 15</inkml:trace>
          <inkml:trace contextRef="#ctx0" brushRef="#br1" timeOffset="28307.458">-5474 7227 157 0,'0'0'35'0,"-25"-23"-2"15,25 23-9-15,-29 7-24 16,14 11 0-16,-1 7-1 15,0 13 1-15,0 9-1 16,-1 8 1-16,5 5 1 0,3 3-1 16,9-6 2-16,9-3-2 15,10-10 2-15,12-10-3 16,9-18 2-16,7-11-2 16,3-15 1-16,1-12-2 15,-6-12 0-15,-11-11-3 16,-7-6-3-16,-14-4 2 15,-9 4-1-15,-13 1 3 16,-10 5 2-16,-8 5 2 16,-3 10 0-16,-5 8 4 15,3 6 2-15,1 9 0 16,10 7-10-16,3-2-15 16,18 2-11-16,0 0-2 0,21 11-1 15,5-10-1-15,10 1 0 16</inkml:trace>
          <inkml:trace contextRef="#ctx0" brushRef="#br1" timeOffset="28624.149">-5158 7322 157 0,'0'27'35'0,"-6"0"-2"16,12 11-11-16,3 4-20 15,5 6-1-15,9-3 0 16,8 6 0-16,9-6 0 15,5-2-1-15,7-9 1 16,2-5-2-16,1-17 0 0,-1-8 0 16,-6-10 0-1,-8-10 0-15,-11-11 0 16,-9-10 2-16,-15-10-2 16,-8-7 2-16,-10 0-1 0,-9-2 0 15,-5 6-1-15,-2 3 2 16,2 7-1-16,6 6-6 15,12 18-13-15,9 16-10 16,3-18-3-16,-3 18-1 16,44 7-1-16,-12 0-1 15,15 8 0-15</inkml:trace>
          <inkml:trace contextRef="#ctx0" brushRef="#br1" timeOffset="29180.3463">-4301 7409 171 0,'21'-20'35'0,"-19"-2"-1"16,2 4-20-16,-2-3-13 16,-4-1-1-16,-4 2-1 15,6 20-1-15,-30-19 0 16,3 20 1-16,-4 10-2 16,-7 11 2-16,0 10 0 15,-2 8 1-15,8 10 0 16,5 6 1-16,11 2 1 15,12-3-1-15,15-1 1 16,12-5-2-16,12-11 0 16,8-10-1-16,7-15 1 15,1-13-1-15,1-11 0 16,-1-14-1-16,-8-11 2 0,-9-9 1 16,-10-5-2-16,-8-6 2 15,-14 4 0 1,-8 0-1-16,-8 8 0 15,-6 7 0-15,-3 11 0 0,-1 14-1 16,4 12 1-16,20 0 0 16,-18 34 0-16,24 0 1 15,10 9 0-15,11 10-1 16,7 2 0-16,8 10 0 16,1 2 0-16,-3 6-1 15,-6 3 0-15,-12 0-1 16,-13-3 1-16,-16-1 1 15,-19-5-1-15,-10-9 2 0,-12-12-1 16,-8-10 0-16,-6-16 0 16,1-11 0-16,-2-11 1 15,5-12-8 1,13-4-13-16,5-11-11 0,19-5-2 16,12-6-8-16,12-10-1 15,15-4-2-15,16-5 19 16</inkml:trace>
          <inkml:trace contextRef="#ctx0" brushRef="#br1" timeOffset="29618.9705">-4004 7198 138 0,'-16'-5'43'16,"16"5"-1"-16,0 0-18 0,6 43-23 15,17-3-1-15,4 10 0 16,0 11 0-16,0 8-2 16,0 4 1-16,-9 3 0 15,-3-8 0-15,-4-6 1 16,-6-9 1-16,0-11-1 16,-1-17 1-16,-4-25-7 15,9 16-7-15,-7-32-2 16,5-6-2-16,-5-17-2 15,7-8 3-15,-2-9 8 0,9-1 8 16,10 1 8 0,1-2 6-16,12 13 3 15,-1 4 0-15,11 21 2 16,-4 13-4-16,6 16-7 0,-10 13-8 16,-1 12-1-16,-4 9-1 15,-9 6 0-15,-2 3 1 16,-10 2 0-16,-4-6 1 15,-4-3-2-15,-2-7-7 16,-7-16-23-16,2-22-3 16,0 0-6-16,-3-20-4 15,8-20-2-15</inkml:trace>
        </inkml:traceGroup>
        <inkml:traceGroup>
          <inkml:annotationXML>
            <emma:emma xmlns:emma="http://www.w3.org/2003/04/emma" version="1.0">
              <emma:interpretation id="{968E1BF5-F5E2-469F-AA69-1CF5C5CA920F}" emma:medium="tactile" emma:mode="ink">
                <msink:context xmlns:msink="http://schemas.microsoft.com/ink/2010/main" type="inkWord" rotatedBoundingBox="12788,12547 15821,12582 15807,13795 12774,13760"/>
              </emma:interpretation>
              <emma:one-of disjunction-type="recognition" id="oneOf10">
                <emma:interpretation id="interp50" emma:lang="en-US" emma:confidence="1">
                  <emma:literal>going</emma:literal>
                </emma:interpretation>
                <emma:interpretation id="interp51" emma:lang="en-US" emma:confidence="0">
                  <emma:literal>goring</emma:literal>
                </emma:interpretation>
                <emma:interpretation id="interp52" emma:lang="en-US" emma:confidence="0">
                  <emma:literal>goings</emma:literal>
                </emma:interpretation>
                <emma:interpretation id="interp53" emma:lang="en-US" emma:confidence="0">
                  <emma:literal>gaping</emma:literal>
                </emma:interpretation>
                <emma:interpretation id="interp54" emma:lang="en-US" emma:confidence="0">
                  <emma:literal>gazing</emma:literal>
                </emma:interpretation>
              </emma:one-of>
            </emma:emma>
          </inkml:annotationXML>
          <inkml:trace contextRef="#ctx0" brushRef="#br1" timeOffset="30538.8289">-1947 7513 101 0,'17'-25'40'0,"-17"25"-2"0,-2-29-8 15,-5 4-12-15,5 3-5 16,-7-5-8-16,-6 0-3 16,-3 0-1-16,-3 2 0 15,-10 4-1-15,-7 8 0 16,-5 11 0-16,-6 13-1 16,-1 14 0-16,-1 13 1 15,4 12-1-15,6 12 0 16,10 6 1-16,15 0-1 15,21-3 1-15,17-7-1 16,21-10 1-16,11-14-1 16,11-14 1-16,6-14-1 15,-1-17 1-15,-7-9-1 0,-11-12 1 16,-12-10 0-16,-15-4-1 16,-10-10 2-16,-13 2-1 15,-8 2 2-15,-6 5-1 16,-3 5 1-16,1 8-1 15,-1 13 1-15,15 21-1 16,-20-11 0-16,20 11 0 16,2 38 0-16,11-2-2 15,5 10 0-15,5 12 1 16,6 7 0-16,2 10 0 16,0 12-1-16,-4 4 1 15,-8 7-1-15,-6-7 1 16,-7 1 0-16,-12-7 0 0,-8-4-1 15,-10-17 1-15,-6-11-1 16,-8-17 1 0,-6-17-7-16,1-4-9 15,-9-19-5-15,5-8-7 0,-4-15-5 16,10-6 0-16,5-12-1 16,16-3-1-16,13-8 6 15</inkml:trace>
          <inkml:trace contextRef="#ctx0" brushRef="#br1" timeOffset="30989.0296">-1513 7436 125 0,'-10'-29'36'0,"-4"0"-2"15,3 11-11-15,-7-2-8 16,18 20-4-16,-30-12-4 16,10 17-6-16,-2 11-1 15,-1 6 1-15,1 9-2 16,2 10 1-16,2 8 0 16,5 6 0-16,4 5-1 15,11 1-1-15,7-2 2 16,16-1-2-16,13-8 2 15,9-10-2-15,11-15 1 16,3-16-1-16,6-13-5 16,-9-12-1-16,-4-11-1 0,-18-14-1 15,-12-6 0-15,-17-12 1 16,-13 5 1-16,-14 0 8 16,-14 2 8-16,-2 7 1 15,-9 3 1-15,3 10 0 16,6 10-12-16,6 8-8 15,12 8-12-15,18 6-9 16,0 0-3-16,21-1-1 16,12 4-2-16,5-3 1 15</inkml:trace>
          <inkml:trace contextRef="#ctx0" brushRef="#br1" timeOffset="31159.8408">-1142 7407 181 0,'-5'18'36'0,"-4"0"-3"16,5 13-33-16,13 5-1 16,9 3 0-16,6 4-7 15,1-7-18-15,4 0-7 16,-2-9-2-16,-4-10 0 16,-23-17-2-16,29 3 0 15</inkml:trace>
          <inkml:trace contextRef="#ctx0" brushRef="#br1" timeOffset="31311.2302">-1145 7315 153 0,'-18'-18'24'0,"18"18"-18"0,0 0-14 16,0 0-26-16,34-7-2 15,2 14 0-15,2 0-2 16</inkml:trace>
          <inkml:trace contextRef="#ctx0" brushRef="#br1" timeOffset="31716.8426">-880 7357 151 0,'-31'-4'37'0,"31"4"-2"16,-21 5-7-16,17 12-27 15,15 6-1-15,7 13 0 0,0 5 0 16,3 6-1-16,1 4 0 15,-2 1 0-15,-2-4 1 16,-4-3-1 0,-3-9 1-16,-3-9-9 0,1-7-4 15,-9-20 0-15,0 0 0 16,0 0 0-16,12-36 3 16,-14-2 4-16,4-10 5 15,0-8 9-15,3-11 4 16,8 4 1-16,7-1 0 15,12 11 0-15,6 8-2 16,15 20-5-16,2 18-5 16,5 18 0-16,0 18-1 15,-6 14 1-15,-6 9-1 0,-8 9-2 16,-6 0 2 0,-12 2-1-16,-6-7 0 15,-3-4 0-15,-6-10 1 0,-3-15-21 16,3-8-11-16,-7-19-2 15,0 0-1-15,16-28-1 16,-7-5-2-16</inkml:trace>
          <inkml:trace contextRef="#ctx0" brushRef="#br1" timeOffset="32269.2841">197 7380 172 0,'-9'-16'36'16,"-9"-6"-2"-16,5 2-25 0,-3 6-11 16,-2 5 1-16,-4 5-1 15,-6 8 1-15,-5 7-1 16,-5 9 1-16,-1 10-1 16,-5 6 2-16,5 9 1 15,6 7-1-15,11 2 1 16,17 0 0-16,18-3-1 15,15-4 0-15,16-8 1 16,19-7-2-16,9-15 1 16,8-10-1-16,-3-14 0 15,-8-8 1-15,-6-10 0 16,-13-7 0-16,-14-10 1 16,-18-1 0-16,-16 0-2 0,-13 2 1 15,-8 6-1-15,-7 7 1 16,-4 6-1-16,-1 9 0 15,2 13 1-15,7 9 0 16,10 11 1-16,10 9 0 16,15 7 1-16,12 11-1 15,11 3 0-15,7 10 0 16,10 6 0-16,-1 8-2 16,-2 1 0-16,-6 1 0 15,-12 1 1-15,-14-6 0 16,-12-5 0-16,-19-7-1 15,-16-8 1-15,-18-12-1 16,-14-13 1-16,-13-8-1 0,-5-9-15 16,-4-9-17-16,-2-9 1 15,0-13-2-15,13-9-4 16,16-6-7-16</inkml:trace>
        </inkml:traceGroup>
        <inkml:traceGroup>
          <inkml:annotationXML>
            <emma:emma xmlns:emma="http://www.w3.org/2003/04/emma" version="1.0">
              <emma:interpretation id="{D882CD43-A4DD-4370-910F-6FDF61F5D4F0}" emma:medium="tactile" emma:mode="ink">
                <msink:context xmlns:msink="http://schemas.microsoft.com/ink/2010/main" type="inkWord" rotatedBoundingBox="16713,12727 17751,12739 17745,13246 16707,13234"/>
              </emma:interpretation>
              <emma:one-of disjunction-type="recognition" id="oneOf11">
                <emma:interpretation id="interp55" emma:lang="en-US" emma:confidence="1">
                  <emma:literal>in</emma:literal>
                </emma:interpretation>
                <emma:interpretation id="interp56" emma:lang="en-US" emma:confidence="0">
                  <emma:literal>ins</emma:literal>
                </emma:interpretation>
                <emma:interpretation id="interp57" emma:lang="en-US" emma:confidence="0">
                  <emma:literal>is</emma:literal>
                </emma:interpretation>
                <emma:interpretation id="interp58" emma:lang="en-US" emma:confidence="0">
                  <emma:literal>its</emma:literal>
                </emma:interpretation>
                <emma:interpretation id="interp59" emma:lang="en-US" emma:confidence="0">
                  <emma:literal>tn</emma:literal>
                </emma:interpretation>
              </emma:one-of>
            </emma:emma>
          </inkml:annotationXML>
          <inkml:trace contextRef="#ctx0" brushRef="#br1" timeOffset="33007.4848">1527 7479 166 0,'0'0'36'0,"0"-25"-15"16,0 25-37 0,36-7-17-16,-5 7 0 15,10 1-8-15,4 3-3 16,2 1 1-16</inkml:trace>
          <inkml:trace contextRef="#ctx0" brushRef="#br1" timeOffset="32873.3952">1628 7610 146 0,'0'0'41'16,"0"0"-4"-16,-27 4-23 0,23 12-14 16,-3 6 1-16,14 5-1 15,-7 5 1 1,9 1-1-16,0-1 1 0,4-2-6 15,3 1-15 1,-3-11-11-16,-13-20-2 0,23 14-2 16,-23-14 0-16,13-16-1 15</inkml:trace>
          <inkml:trace contextRef="#ctx0" brushRef="#br1" timeOffset="33458.7904">1928 7486 165 0,'0'0'42'0,"-22"18"-6"15,20 2-36-15,11 11 1 16,6 5 0-16,4 7 0 0,5 2-1 16,1 2 0-1,-3-3-1-15,-11 1-1 16,1-12-4-16,-3 3-11 15,-9-15-8-15,2-1-4 0,-2-20-1 16,0 0 1-16,0 0 1 16,-4-32 4-16,-1-1 9 15,7-15 20-15,0-1 18 16,5-12 5-16,9 5 2 16,4 1 0-16,12 8-2 15,3 5-2-15,13 23-5 16,1 6-9-16,11 18-10 15,-4 15-2-15,-8 14 0 16,-4 10-1-16,-8 8 0 16,-7 4 0-16,-10 3-1 15,-10-2 1-15,-3-3 0 16,-12-7 0-16,1-13 2 0,-4-10-1 16,9-24 0-16,-16 9-10 15,7-27-15-15,7-4-7 16,0-12-1-16,6 0-2 15,1-8-2-15,10 6-2 16</inkml:trace>
        </inkml:traceGroup>
        <inkml:traceGroup>
          <inkml:annotationXML>
            <emma:emma xmlns:emma="http://www.w3.org/2003/04/emma" version="1.0">
              <emma:interpretation id="{0C417CB5-673D-4ACE-96B9-37F9FC934F07}" emma:medium="tactile" emma:mode="ink">
                <msink:context xmlns:msink="http://schemas.microsoft.com/ink/2010/main" type="inkWord" rotatedBoundingBox="18579,12439 23005,12490 22995,13349 18569,13298"/>
              </emma:interpretation>
              <emma:one-of disjunction-type="recognition" id="oneOf12">
                <emma:interpretation id="interp60" emma:lang="en-US" emma:confidence="1">
                  <emma:literal>different</emma:literal>
                </emma:interpretation>
                <emma:interpretation id="interp61" emma:lang="en-US" emma:confidence="0">
                  <emma:literal>diffenent</emma:literal>
                </emma:interpretation>
                <emma:interpretation id="interp62" emma:lang="en-US" emma:confidence="0">
                  <emma:literal>difFerent</emma:literal>
                </emma:interpretation>
                <emma:interpretation id="interp63" emma:lang="en-US" emma:confidence="0">
                  <emma:literal>differenf</emma:literal>
                </emma:interpretation>
                <emma:interpretation id="interp64" emma:lang="en-US" emma:confidence="0">
                  <emma:literal>diffevent</emma:literal>
                </emma:interpretation>
              </emma:one-of>
            </emma:emma>
          </inkml:annotationXML>
          <inkml:trace contextRef="#ctx0" brushRef="#br1" timeOffset="34057.0104">3853 7663 105 0,'0'0'35'16,"14"-33"-2"-16,-7 17-4 16,-7-7-12-16,4 1-3 15,-11-1-7-15,-6-1-6 16,-7 3 0-16,-8 3 0 15,-10 3-1-15,-9 6 0 16,-4 11-1-16,-3 9 1 16,-2 12 0-16,2 11-1 15,7 10 2-15,7 10-1 16,15 3 0-16,14 4-1 0,17 2 1 16,15-5-1-1,15-11 0-15,13-19-9 16,16-4-12-16,-2-22-5 15,4-11-2-15,-9-17-2 0,-6-11-1 16,-16-14-1-16,-9-6 1 16,-16-8 15-16,-11-7 21 15,-4 7 23-15,-15-3 3 16,2 7 2-16,-4 5 1 16,3 14 1-16,-4 14-1 15,22 28-4-15,-29-6-12 16,22 24-17-16,11 15 0 0,6 10 1 15,5 11-1 1,5 5 0-16,7 4 0 16,0 2-1-16,2-2 1 15,0-6 0-15,-6-4-2 0,-1-17-7 16,1-6-18-16,-7-15-7 16,2-12 0-16,-18-3-1 15,24-32-1-15,-15-4-1 16</inkml:trace>
          <inkml:trace contextRef="#ctx0" brushRef="#br1" timeOffset="34360.0768">4078 7493 77 0,'0'0'1'16,"26"22"-1"-16,4-4-19 16,14 9-9-16,10 4 1 15</inkml:trace>
          <inkml:trace contextRef="#ctx0" brushRef="#br1" timeOffset="34229.4745">4095 7627 146 0,'-6'25'37'0,"8"7"-2"15,2-1-14-15,10 6-20 16,6 7-5-16,3-8-17 0,4-6-11 15,-3-10-2-15,-1-7-1 16,-23-13-1-16,26-17-1 16</inkml:trace>
          <inkml:trace contextRef="#ctx0" brushRef="#br1" timeOffset="34792.8139">4427 7729 169 0,'-24'-7'35'15,"24"7"-2"-15,7-18-48 0,15 5-14 16,20 3-4-16,4-1-8 16,9 2-2-16,4 2 0 15</inkml:trace>
          <inkml:trace contextRef="#ctx0" brushRef="#br1" timeOffset="34639.6242">4762 7974 147 0,'0'0'36'0,"7"-20"-2"16,-14-9-10-16,4 0-23 15,-6-5-1-15,-8-4 0 16,-2-5 0-16,-9-3 0 16,-6-8 0-16,-5-6 1 15,-3 1-1-15,-1-1 1 16,5 3-1-16,9 5 2 0,7 5-2 15,17 7 1-15,19 13-10 16,10 4-10-16,17 16-10 16,6 3-4-16,7 17-1 15,-5 1-2-15,0 13 0 16,-13 4 0-16</inkml:trace>
          <inkml:trace contextRef="#ctx0" brushRef="#br1" timeOffset="35099.6338">5046 7895 133 0,'0'0'42'15,"0"0"-3"-15,0 0-17 0,14-27-20 16,-12 7-1-16,-8-9-1 15,-3-9 0 1,-7-8 0-16,-7-8 2 16,-6-6-1-16,-4-3 0 0,1-3 0 15,5 1-1-15,9 2 0 16,9 5 1-16,16 10-1 16,15 10-1-16,12 11 0 15,11 11 0-15,11 18-14 16,-6 5-11-16,5 14-7 15,-12 8 0-15,-9 9-2 16,-16 1 1-16,-9 8-2 16</inkml:trace>
          <inkml:trace contextRef="#ctx0" brushRef="#br1" timeOffset="35313.9466">4952 7646 144 0,'0'0'42'16,"-18"-27"-4"-16,18 27-19 16,27-19-19-16,0 10 0 15,9 7-15-15,0-2-14 16,7 4-5-16,-1 0-2 16,-2 6 0-16,-10-3-2 15,-5 4 1-15</inkml:trace>
          <inkml:trace contextRef="#ctx0" brushRef="#br1" timeOffset="35649.3095">5269 7700 170 0,'0'0'36'16,"18"-10"-2"-16,2 2-35 16,13 3 1-16,6-6 0 15,5 2-1-15,-1-3 1 16,-2-3-1-16,-3 3-4 15,-18-10-1-15,-20 22-2 16,13-32 1-16,-13 32 0 16,-31-26 5-16,6 17 1 15,-9 6 2-15,-4 3 4 16,3 11 2-16,-2-1 1 16,8 16-1-16,0 1 1 15,9 10-5-15,7 5-2 0,12 3-2 16,11 7 2-16,10-2-2 15,11-3 1-15,9-7-1 16,10-12 0 0,1-13-16-16,12-4-12 0,-4-15-4 15,1-10-1-15,-8-13-1 16,-5-4-1-16,-9-7 1 16</inkml:trace>
          <inkml:trace contextRef="#ctx0" brushRef="#br1" timeOffset="36298.746">5849 7596 157 0,'0'0'36'16,"-19"11"-3"-16,23 9-20 0,2 8-12 15,6 8-2-15,6 8 1 16,4 6-1-16,1 4 1 16,-1 0 0-1,1-4-1-15,-5-7 1 0,-1-8 0 16,-5-14-1-16,-12-21 1 15,17 6 0-15,-14-28 0 16,-1-9 0-16,-6-12 0 16,-3-5 0-16,-4-6 1 15,-1 0-1-15,-1 2 0 16,2 1 2-16,4 8-2 16,3 3 1-16,10 10-1 0,6 5 1 15,14 8-1-15,6 8 2 16,11 6-3-16,3 5 1 15,8 10-16-15,-9 3-8 16,2 6-5-16,-13 3-1 16,-3 4 1-16,-15-2 2 15,-3 4 8-15,-13-3 8 16,-6-9 26-16,8 2 8 16,-2-20 5-16,2 23 1 15,-2-23 0-15,21 2-4 16,-4-9-6-16,12-4-9 15,3-3-10-15,1-2 0 16,3-6 0-16,-2-1 1 0,-5-6-1 16,-4 0 2-16,-9 2-2 15,-9 2 1-15,-10 5-2 16,-10 4 1-16,-8 7-1 16,-8 7 1-16,-4 11-1 15,-3 7-1-15,2 6 3 16,3 8-1-16,4 6 1 15,7 4-1-15,9 3 1 16,13 0-1-16,7-1 0 16,11-5 1-16,11-8-1 15,10-11-1-15,12-5-9 16,1-15-11-16,7-3-10 16,-3-13-2-16,0-6-1 0,-8-12 0 15,-3 2 0-15</inkml:trace>
          <inkml:trace contextRef="#ctx0" brushRef="#br1" timeOffset="36719.0286">6928 7558 148 0,'-17'-11'34'0,"17"11"1"15,-27 2-12-15,20 14-23 16,9 8 1-16,3 6-2 16,4 10 1-16,4 3-2 15,-2 6 2-15,1-1-2 16,-4 1 2-16,-3-4 0 15,-1-11-1-15,-1-7 1 16,-1-9-5-16,-2-18-12 16,0 0-8-16,0-18-5 15,2-4-3-15,-8-15 1 16,6-3-1-16,-5-9 2 16,5 1 12-16,0 1 20 0,4-5 20 15,12 7 10-15,0 5 1 16,13 12 2-16,3 8-1 15,14 16 0-15,-3 6-9 16,11 12-7-16,-5 10-11 16,-1 10-7-16,-2 4 1 15,-7 7 0-15,-6 2 0 16,-10-1-1-16,-5 1 1 16,-5 0 0-16,-4-6 0 15,2-10-1-15,1-2-14 16,-12-29-14-16,27 16-5 15,-27-16 0-15,35-31-1 16,-15-5-1-16,1-9 0 0</inkml:trace>
          <inkml:trace contextRef="#ctx0" brushRef="#br1" timeOffset="37069.4541">7335 7661 153 0,'0'0'44'0,"24"-20"-3"16,23 9-53-16,20 9-20 15,12-3-8-15,8 0-4 16,3-4-2-16,-4-9-1 15</inkml:trace>
          <inkml:trace contextRef="#ctx0" brushRef="#br1" timeOffset="36915.461">7635 7330 165 0,'-18'30'36'0,"21"12"-1"15,-3 12-27-15,8 9-8 16,-1 5 0-16,4 0-1 16,-2 1 0-16,-2-5 0 15,4-2-12-15,-9-17-17 16,1-9-4-16,-3-20 0 16,0-16-1-16,0 0-2 0,0 0 0 15</inkml:trace>
        </inkml:traceGroup>
      </inkml:traceGroup>
      <inkml:traceGroup>
        <inkml:annotationXML>
          <emma:emma xmlns:emma="http://www.w3.org/2003/04/emma" version="1.0">
            <emma:interpretation id="{6E5B5009-781F-429F-90BB-08412717BAEE}" emma:medium="tactile" emma:mode="ink">
              <msink:context xmlns:msink="http://schemas.microsoft.com/ink/2010/main" type="line" rotatedBoundingBox="4646,13650 9454,13876 9412,14781 4603,14555"/>
            </emma:interpretation>
          </emma:emma>
        </inkml:annotationXML>
        <inkml:traceGroup>
          <inkml:annotationXML>
            <emma:emma xmlns:emma="http://www.w3.org/2003/04/emma" version="1.0">
              <emma:interpretation id="{F098F5A5-A516-4924-8B5D-68124532C971}" emma:medium="tactile" emma:mode="ink">
                <msink:context xmlns:msink="http://schemas.microsoft.com/ink/2010/main" type="inkWord" rotatedBoundingBox="4646,13650 9454,13876 9412,14781 4603,14555"/>
              </emma:interpretation>
              <emma:one-of disjunction-type="recognition" id="oneOf13">
                <emma:interpretation id="interp65" emma:lang="en-US" emma:confidence="1">
                  <emma:literal>directions</emma:literal>
                </emma:interpretation>
                <emma:interpretation id="interp66" emma:lang="en-US" emma:confidence="0">
                  <emma:literal>direction S</emma:literal>
                </emma:interpretation>
                <emma:interpretation id="interp67" emma:lang="en-US" emma:confidence="0">
                  <emma:literal>direct ons</emma:literal>
                </emma:interpretation>
                <emma:interpretation id="interp68" emma:lang="en-US" emma:confidence="0">
                  <emma:literal>direction s</emma:literal>
                </emma:interpretation>
                <emma:interpretation id="interp69" emma:lang="en-US" emma:confidence="0">
                  <emma:literal>directs ons</emma:literal>
                </emma:interpretation>
              </emma:one-of>
            </emma:emma>
          </inkml:annotationXML>
          <inkml:trace contextRef="#ctx0" brushRef="#br1" timeOffset="38212.1003">-9989 9046 93 0,'-5'-20'42'15,"5"20"-3"-15,-13-28-12 16,13 28-9-16,-14-33-7 16,8 12-7-16,-6-5-4 15,-3-1 1-15,-6-7-1 16,-7 4 1-16,-2-3-1 16,-8 6 1-16,-4 4 0 0,-3 9 0 15,-3 6-1-15,-3 14 1 16,2 15 0-16,4 10-1 15,6 10 0-15,4 11 0 16,10 6 0-16,7 7 0 16,14-2 0-16,12-4-1 15,11-5 0-15,14-9 0 16,10-9 1-16,10-13-1 0,8-14 0 16,2-12 0-1,6-8-13-15,-12-18-13 16,1-8-4-16,-16-16-3 15,-8-10-1-15,-12-10-1 16,-8-3 0-16</inkml:trace>
          <inkml:trace contextRef="#ctx0" brushRef="#br1" timeOffset="38475.2812">-10113 8393 156 0,'-18'-4'37'0,"-2"3"-2"16,20 1-21-16,-15 28-14 15,17 1 1-15,9 9 0 16,3 7-1-16,6 11 1 16,2 9-1-16,1 5 0 15,-1 3 0-15,-2 5 0 16,-4-4 0-16,-1-2-1 0,-1-8 0 16,-1-10 0-16,-4-9 0 15,3-9-11-15,-10-18-11 16,-2-18-7-16,0 0-5 15,0 0 0-15,9-23 0 16,-5-6-1-16,-6-12 2 16</inkml:trace>
          <inkml:trace contextRef="#ctx0" brushRef="#br1" timeOffset="38815.5073">-9749 8677 173 0,'-12'-18'25'0,"12"18"-22"16,16-3-37-16,5-1-2 15,10 6-1-15,0-2 0 16,5 5-1-16</inkml:trace>
          <inkml:trace contextRef="#ctx0" brushRef="#br1" timeOffset="38671.4104">-9763 8792 173 0,'-2'24'37'0,"9"12"-3"0,-3 7-33 16,7 2-1-16,5 4-1 16,4-3 1-16,-1-4-1 15,3-8-2-15,0-3-19 16,-6-15-11-16,-16-16-3 16,20 7 0-16,-20-7 0 15,3-34-2-15</inkml:trace>
          <inkml:trace contextRef="#ctx0" brushRef="#br1" timeOffset="39158.7391">-9507 8758 173 0,'-4'27'37'15,"-5"-3"-3"-15,13 6-33 16,3 12-1-16,6 4 1 15,5 3-2-15,0 0 1 0,-2-4-1 16,4-2 1-16,-2-5-1 16,-2-10 0-1,-3-6 0-15,-13-22 0 16,16 14 0-16,-16-14 0 0,4-21 1 16,-13-8-1-16,0-9 0 15,-2-10 1-15,0-8 0 16,0-4 0-16,-1 3 0 15,8-1 0-15,2 8 0 16,8 5 0-16,6 9 1 16,8 11-1-16,11 12-13 15,-2 6-13-15,10 9-8 16,1 3-1-16,3 8 0 16,-7 3-2-16,2 11 0 15</inkml:trace>
          <inkml:trace contextRef="#ctx0" brushRef="#br1" timeOffset="39510.9753">-9014 8994 140 0,'-19'5'36'16,"19"-5"-1"-16,0 0-4 16,22-21-32-16,0 6 1 15,7-1-1-15,0-5 0 16,-2-1 1-16,0-5 0 15,-7 2-1-15,-6 1-1 16,-5 1 2-16,-7 0-1 16,-8 5 1-16,6 18-1 15,-27-24 1-15,7 23 0 0,-5 6 1 16,-5 9 0-16,-1 10-1 16,2 10 1-16,2 7 0 15,5 8 1-15,8 7-1 16,5 1-1-16,16 1 0 15,11-4 1-15,13-7-2 16,7-10-10-16,14-6-17 16,4-15-6-16,9-10-2 15,2-15 0-15,-2-9-1 16,-6-15 0-16</inkml:trace>
          <inkml:trace contextRef="#ctx0" brushRef="#br1" timeOffset="40009.7169">-8282 8735 147 0,'-29'-14'37'16,"-7"-3"-2"-16,7 17-9 16,2 4-27-16,-3 10 1 15,1 12 0-15,3 2 0 16,3 14 0-16,3 8 1 15,0 8-1-15,6 3 0 16,10-2 0-16,13 1 0 16,17-6-1-16,10-6 0 15,14-14 1-15,8-14-11 0,14-9-10 16,-3-18-4-16,1-8-4 16,-7-17-3-16,-7-6-1 15,-14-14-1 1,-10-6 0-16,-10-8 11 0,-13-4 23 15,-6 5 20-15,-12-4 10 16,0 12 2-16,-7 3 2 16,2 16 1-16,-4 9 1 15,18 29-2-15,-27-5-10 16,25 21-23-16,2 15 0 16,5 14 0-16,4 9-1 15,4 7 1-15,3 9-2 16,2 0 1-16,0 4 0 15,0-4-1-15,-2-7 1 16,-3-11-6-16,0-5-21 16,-10-18-8-16,-1-9 1 15,-2-20-1-15,-25-2-1 0,3-22-2 16</inkml:trace>
          <inkml:trace contextRef="#ctx0" brushRef="#br1" timeOffset="40392.3224">-8116 8958 174 0,'20'-20'37'0,"7"11"-1"15,2-5-36-15,18-1 0 0,11 1-21 16,-1-4-9 0,6 4-4-16,-8-3-1 15,-1 5 1-15,-13-1-1 16,-5 10 1-16,-16-3 11 0,-4 6 23 15,-16 0 29-15,6 20 5 16,-10 3 1-16,-3 1 0 16,3 10 1-16,-3 0-2 15,11 13-6-15,-6-4-11 16,11 4-17-16,4 2 0 16,5-3-1-16,0-2 0 15,3-10-3-15,5-4-19 16,-8-14-8-16,2-5-3 15,-20-11-2-15,28-16 0 16,-24-11 0-16</inkml:trace>
          <inkml:trace contextRef="#ctx0" brushRef="#br1" timeOffset="40475.3726">-7659 8791 151 0,'0'0'30'16,"0"0"-20"-16,0 0-20 15,48-2-25-15,-12 7-2 16,17 4 1-16,-3-2-1 16</inkml:trace>
          <inkml:trace contextRef="#ctx0" brushRef="#br1" timeOffset="41263.3353">-7067 8927 139 0,'18'-3'36'0,"-18"3"-2"15,9-18-9-15,-9 18-18 16,1-25-7-16,-1 25 1 16,-10-22-1-16,10 22 1 15,-35-11 1-15,8 13-1 16,-2 7 1-16,-5 9-1 16,3 7 1-16,1 11-2 15,4 7 0-15,10 6 0 16,7 3-1-16,15 4 0 15,10-4 1-15,15-5 0 16,10-6-1-16,8-12 1 16,5-11 0-16,4-14 0 0,-1-10 0 15,-4-12 0-15,-8-7-1 16,-11-9 0 0,-12-6 1-16,-11-3 0 0,-10-4 0 15,-11 1 0-15,-10-1 0 16,-7 4 0-16,-4 3 0 15,0 8-11-15,-5 1-9 16,13 13-8-16,1 2-5 16,22 16-1-16,0 0 0 15,0 0 1-15,0 0 0 16,34 20 15-16,-5-4 31 16,-5-4 15-16,1 8 6 15,-2-2 0-15,-1 9 1 0,-8-5-2 16,3 10 1-16,-10-5-5 15,6 9-21-15,-1 2-8 16,3 3-1 0,-3-1 1-16,3 0 0 0,-1-1-1 15,-1-7 1-15,1-3 0 16,-3-7 0-16,-11-22-1 16,18 16 0-16,-18-16-8 15,7-23-3-15,-3-4-1 16,-6-15 0-16,4-10 1 15,-4-9 12-15,0-4 0 16,4 0 1-16,4-1 7 16,10 10 4-16,0 6 1 0,13 19 0 15,5 15-2 1,6 18-10-16,3 16 0 16,0 10 0-16,-3 14-1 0,-2 6 1 15,-7 6-1-15,-8 4-1 16,-5-2 1-16,-3-4-1 15,-6-7 1-15,0-9-1 16,3-7-16-16,-12-29-13 16,29 21-3-16,-13-30-1 15,8-9-2-15,-2-16 0 16,8-5 0-16</inkml:trace>
          <inkml:trace contextRef="#ctx0" brushRef="#br1" timeOffset="41591.5561">-5976 8794 184 0,'-30'2'36'0,"-5"-2"-3"15,6 9-33-15,11 9-1 16,6 0 0-16,10 4 1 16,9 1-1-16,9 0 1 15,8-1 0-15,6 1 0 16,5-1 0-16,1 1 1 15,5-1-1-15,-1 1-1 16,-2 1 1-16,-7 1-1 0,-6 6 1 16,-9-3 0-1,-12 3-1-15,-12-2 2 16,-10-2-1-16,-9-2 1 16,-5-5-1-16,-6-8 0 0,-2-6 0 15,-1-8-1-15,3-9-20 16,7-2-13-16,2-10-1 15,6-6-4-15,5-7-1 16,7-7-2-16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5:15.52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A67763F-01AF-4E89-90FD-21F0873E922C}" emma:medium="tactile" emma:mode="ink">
          <msink:context xmlns:msink="http://schemas.microsoft.com/ink/2010/main" type="writingRegion" rotatedBoundingBox="2438,6711 7310,6807 7149,14948 2277,14852"/>
        </emma:interpretation>
      </emma:emma>
    </inkml:annotationXML>
    <inkml:traceGroup>
      <inkml:annotationXML>
        <emma:emma xmlns:emma="http://www.w3.org/2003/04/emma" version="1.0">
          <emma:interpretation id="{3F994D55-00EE-4D8B-A8EC-B5D89CAB8E56}" emma:medium="tactile" emma:mode="ink">
            <msink:context xmlns:msink="http://schemas.microsoft.com/ink/2010/main" type="paragraph" rotatedBoundingBox="2438,6711 7310,6807 7269,8853 2398,87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3440DA7-692C-4855-B72F-C2CE0F0359ED}" emma:medium="tactile" emma:mode="ink">
              <msink:context xmlns:msink="http://schemas.microsoft.com/ink/2010/main" type="line" rotatedBoundingBox="2438,6711 7310,6807 7269,8853 2398,8757"/>
            </emma:interpretation>
          </emma:emma>
        </inkml:annotationXML>
        <inkml:traceGroup>
          <inkml:annotationXML>
            <emma:emma xmlns:emma="http://www.w3.org/2003/04/emma" version="1.0">
              <emma:interpretation id="{CD8E7E29-F17C-48AD-93E7-B50898EC40ED}" emma:medium="tactile" emma:mode="ink">
                <msink:context xmlns:msink="http://schemas.microsoft.com/ink/2010/main" type="inkWord" rotatedBoundingBox="2438,6711 7310,6807 7269,8853 2398,8757"/>
              </emma:interpretation>
              <emma:one-of disjunction-type="recognition" id="oneOf0">
                <emma:interpretation id="interp0" emma:lang="en-US" emma:confidence="0">
                  <emma:literal>De)</emma:literal>
                </emma:interpretation>
                <emma:interpretation id="interp1" emma:lang="en-US" emma:confidence="0">
                  <emma:literal>Dr)</emma:literal>
                </emma:interpretation>
                <emma:interpretation id="interp2" emma:lang="en-US" emma:confidence="0">
                  <emma:literal>is</emma:literal>
                </emma:interpretation>
                <emma:interpretation id="interp3" emma:lang="en-US" emma:confidence="0">
                  <emma:literal>Drs</emma:literal>
                </emma:interpretation>
                <emma:interpretation id="interp4" emma:lang="en-US" emma:confidence="0">
                  <emma:literal>is,</emma:literal>
                </emma:interpretation>
              </emma:one-of>
            </emma:emma>
          </inkml:annotationXML>
          <inkml:trace contextRef="#ctx0" brushRef="#br0">75 299 120 0,'11'-18'42'16,"14"-3"-4"-16,17 8-24 15,14 0-13-15,14 1-1 0,17-1 1 16,12-1-1-16,15-4 0 15,10 2 0-15,6-2 0 16,4-2 1-16,-1 2-1 16,1 2 0-16,-1 0 1 15,1 3-1-15,-4 2 1 16,-6 0-1-16,-5 4 2 16,0 2-2-16,-7 5 1 15,-5 0 0-15,-8 0 0 16,-7 2 0-16,-7 5-1 15,-4 0 1-15,-7 4-1 16,-7 3-1-16,-6 1 1 16,-7 4-1-16,-5 5 0 0,-6 6 0 15,-5 6-1-15,-4 6 1 16,-5 10-1-16,-2 5 2 16,-1 10-2-16,-1 3 2 15,-2 13 0-15,3 5 0 16,-1 0 0-16,2 8 0 15,-2-1 0-15,2 6 0 16,-1-2 0-16,-3 1 0 16,0-4-1-16,-3-4 1 15,-3-4-1-15,-5-5 1 16,-1-11 0-16,-4-8 0 16,0-8-1-16,-3-7 1 15,-4-12 0-15,0-4-1 0,-4-8 1 16,-1-5 0-16,5-20 1 15,-25 25-1 1,7-20 0-16,-4-1 1 16,-7-6-1-16,-7 2 0 0,-9-2 0 15,-9-1 0-15,-9-1-1 16,-13 1 0-16,-11-1 0 16,-8 0 0-16,-14 3 0 15,-8-1 1-15,-11 2-2 16,-15 0 2-16,-10 2-2 15,-8-1 1-15,-5 3 0 16,-9 1 0-16,-9 3 1 16,0 2-1-16,0-1 1 15,6 2 0-15,8 2 0 16,6-6 0-16,10 0 1 16,19-3 0-16,21-6 1 15,21-3-1-15,20-8 1 0,30-1-1 16,31-4-5-16,26-6-17 15,29-1-12-15,20-6-1 16,19-3-4-16,13-5 0 16,13-6-1-16</inkml:trace>
          <inkml:trace contextRef="#ctx0" brushRef="#br0" timeOffset="-875.4724">209 83 92 0,'0'0'40'16,"-20"-14"-7"-16,20 14-13 31,0 0-5-31,-13 25-7 0,17-1-9 0,-2 13 1 0,3 12-1 16,4 16 0 0,0 12 1-16,-2 11 1 15,6 11 0-15,0 7-1 16,-2 4 2-16,1 2-2 0,-1 1 2 15,3-3-1-15,-3-4 1 16,-2-4-2-16,-3-3 0 16,-3-7 0-16,-1-9 0 15,-6-7 0-15,3-13 0 16,-7-8-1-16,5-12 1 16,-1-8 1-16,1-12-1 15,3-23 0-15,0 0 0 16,0 0-1-16,0 0-15 15,3-34-13-15,1-8-7 16,-1-8-5-16,-3-16-1 16,-1-8-1-16</inkml:trace>
          <inkml:trace contextRef="#ctx0" brushRef="#br0" timeOffset="614.8315">2408 1082 105 0,'0'0'43'16,"2"-20"-8"-16,27 18-12 15,14-1-11-15,21-1-10 16,15 2-1-16,15 1-1 15,14-3 0-15,11 0 0 16,16-1 1-16,8-2-1 0,3-2 0 16,-1-2 0-16,-3 0 1 15,-3 0-1-15,-7 1 1 16,-10 2-2-16,-17-1 2 16,-18 4-1-16,-19 3 0 15,-15-1-4-15,-14 3-13 16,-22-2-9-16,-17 2-7 15,0 0-2-15,0 0-1 16,-31-20 0-16,11 6 0 16</inkml:trace>
          <inkml:trace contextRef="#ctx0" brushRef="#br0" timeOffset="964.5169">4110 607 149 0,'0'0'42'0,"22"9"-8"15,17 7-33-15,17 6 1 16,15 12-1-16,6 5-2 16,10 5 2-16,-2 4-3 15,-1 3 1-15,-6 1-1 16,-15 2 1-16,-12 2-2 15,-17-1 2-15,-12 1 0 16,-13 2-1-16,-9-4 2 16,-13-2 0-16,-5-4 0 0,-9 1-1 15,-6-9 2 1,-3-8-2-16,-3-5 1 16,1-7-1-16,-4-11-19 0,12-4-14 15,-1-7 0-15,9-10-1 16,4-6-4-16,9-16-6 15</inkml:trace>
        </inkml:traceGroup>
      </inkml:traceGroup>
    </inkml:traceGroup>
    <inkml:traceGroup>
      <inkml:annotationXML>
        <emma:emma xmlns:emma="http://www.w3.org/2003/04/emma" version="1.0">
          <emma:interpretation id="{E898F993-CE01-49D2-9CCA-77E52D77ED72}" emma:medium="tactile" emma:mode="ink">
            <msink:context xmlns:msink="http://schemas.microsoft.com/ink/2010/main" type="paragraph" rotatedBoundingBox="3223,11667 6613,11734 6593,12732 3203,1266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EEA3F0B-319A-4C65-A736-BF70F2EA659A}" emma:medium="tactile" emma:mode="ink">
              <msink:context xmlns:msink="http://schemas.microsoft.com/ink/2010/main" type="line" rotatedBoundingBox="3223,11667 6613,11734 6593,12732 3203,12665"/>
            </emma:interpretation>
          </emma:emma>
        </inkml:annotationXML>
        <inkml:traceGroup>
          <inkml:annotationXML>
            <emma:emma xmlns:emma="http://www.w3.org/2003/04/emma" version="1.0">
              <emma:interpretation id="{DEE5F3C7-DCB7-4192-AF97-91F935C2BEA4}" emma:medium="tactile" emma:mode="ink">
                <msink:context xmlns:msink="http://schemas.microsoft.com/ink/2010/main" type="inkWord" rotatedBoundingBox="3322,11502 5029,12109 4715,12992 3008,12386"/>
              </emma:interpretation>
              <emma:one-of disjunction-type="recognition" id="oneOf1">
                <emma:interpretation id="interp5" emma:lang="en-US" emma:confidence="0">
                  <emma:literal>VS</emma:literal>
                </emma:interpretation>
                <emma:interpretation id="interp6" emma:lang="en-US" emma:confidence="0">
                  <emma:literal>Vs</emma:literal>
                </emma:interpretation>
                <emma:interpretation id="interp7" emma:lang="en-US" emma:confidence="0">
                  <emma:literal>us</emma:literal>
                </emma:interpretation>
                <emma:interpretation id="interp8" emma:lang="en-US" emma:confidence="0">
                  <emma:literal>Us</emma:literal>
                </emma:interpretation>
                <emma:interpretation id="interp9" emma:lang="en-US" emma:confidence="0">
                  <emma:literal>US</emma:literal>
                </emma:interpretation>
              </emma:one-of>
            </emma:emma>
          </inkml:annotationXML>
          <inkml:trace contextRef="#ctx0" brushRef="#br1" timeOffset="9415.0437">853 5046 119 0,'-18'-18'43'0,"18"18"-1"16,0 0-22-16,-13 30-20 15,26-3 3-15,9 9-3 16,8 9 1-16,6 6 0 16,6 3-1-16,7 7 1 15,-1 5 0-15,1 3-1 16,-2-1-1-16,-6 1 1 0,-1-3 1 16,-6-5 0-16,-3-1 0 15,-6-10-1-15,1-10 1 16,-8-12 0-16,-2-6 0 15,-16-22 0-15,25 11-1 16,-25-11 0-16,15-31 1 16,-8-5-1-16,-4-12 0 15,-1-15 0-15,0-13-2 16,-4-5 2-16,-1-7-2 16,1-6 1-16,-4 3 0 15,1 3 0-15,-2 10 0 16,1 13-1-16,1 13 2 0,1 9-1 15,1 12 1-15,5 13 0 16,-2 18-1-16,16-10-5 16,-16 10-14-16,36 12-9 15,-13-3-4-15,6 9-1 16,-2 0-3-16,2 2-9 16</inkml:trace>
          <inkml:trace contextRef="#ctx0" brushRef="#br1" timeOffset="10024.092">2342 5316 107 0,'-9'-18'43'0,"9"18"-3"16,-33-31-12-16,17 26-17 15,-2-1-11-15,-2 6-1 16,-2 4 1-16,-1 3 0 16,-4 6-1-16,-4 5 1 15,-3 5-1-15,-2 2 2 16,0 6-1-16,3 3 0 0,4 2 0 15,9-2 1-15,11-1-1 16,11-6 1 0,13-6-1-16,10-5 0 15,11-7 0-15,7-10 2 0,6-5-2 16,2-1 0-16,-1-2 0 16,-1-2 1-16,-2 6-1 15,-6-1 0-15,-3 12 0 16,-7 5 1-16,-6 7-1 15,-3 5 0-15,-8 6 0 16,-5 7 1-16,-5 2-1 16,-8 7 0-16,-5-2 0 15,-5-4 0-15,-6-1 1 0,-5-4-1 16,-4-7 1 0,-7-7-1-16,-2-7 1 15,-2-10-1-15,-1-5-1 16,1-3 1-16,2-6-1 0,4-1 1 15,7-3-1-15,9-5-9 16,18 20-16-16,-4-28-8 16,24 15 1-16,5-7-3 15,13 2 0-15,9-3-3 16</inkml:trace>
        </inkml:traceGroup>
        <inkml:traceGroup>
          <inkml:annotationXML>
            <emma:emma xmlns:emma="http://www.w3.org/2003/04/emma" version="1.0">
              <emma:interpretation id="{9FA1A5A8-23F9-4C79-B50F-6B3FA5805FC8}" emma:medium="tactile" emma:mode="ink">
                <msink:context xmlns:msink="http://schemas.microsoft.com/ink/2010/main" type="inkWord" rotatedBoundingBox="6468,11792 6757,12420 6222,12667 5933,12039"/>
              </emma:interpretation>
              <emma:one-of disjunction-type="recognition" id="oneOf2">
                <emma:interpretation id="interp10" emma:lang="en-US" emma:confidence="1">
                  <emma:literal>+</emma:literal>
                </emma:interpretation>
                <emma:interpretation id="interp11" emma:lang="en-US" emma:confidence="0">
                  <emma:literal>x</emma:literal>
                </emma:interpretation>
                <emma:interpretation id="interp12" emma:lang="en-US" emma:confidence="0">
                  <emma:literal>Y</emma:literal>
                </emma:interpretation>
                <emma:interpretation id="interp13" emma:lang="en-US" emma:confidence="0">
                  <emma:literal>t</emma:literal>
                </emma:interpretation>
                <emma:interpretation id="interp14" emma:lang="en-US" emma:confidence="0">
                  <emma:literal>X</emma:literal>
                </emma:interpretation>
              </emma:one-of>
            </emma:emma>
          </inkml:annotationXML>
          <inkml:trace contextRef="#ctx0" brushRef="#br1" timeOffset="10512.5788">3583 5415 144 0,'0'0'35'16,"0"0"0"-16,33-13-11 15,4 8-24-15,10-3 1 16,11 1-1-16,7 2 0 16,5-1 1-16,1-1-1 15,-8 4 0-15,-5-1 0 16,-11 2 0-16,-15 0-11 15,-5 6-11-15,-27-4-9 16,16 4-3-16,-16-4 0 16,0 0-1-16,-30 1 0 0,30-1-2 15</inkml:trace>
          <inkml:trace contextRef="#ctx0" brushRef="#br1" timeOffset="10761.6585">3886 5147 138 0,'-11'16'43'16,"6"9"-2"-16,3 6-24 16,9 14-17-16,10 8 1 15,2 12-1-15,3 9 0 0,-2 3 0 16,-2-5-1-16,-4-5-5 15,-1 0-16 1,-7-17-11-16,-3-9-1 16,-6-17-2-16,3-24-8 0,0 0-2 15</inkml:trace>
        </inkml:traceGroup>
      </inkml:traceGroup>
    </inkml:traceGroup>
    <inkml:traceGroup>
      <inkml:annotationXML>
        <emma:emma xmlns:emma="http://www.w3.org/2003/04/emma" version="1.0">
          <emma:interpretation id="{4D494C53-9963-4638-92AA-E20150A437F3}" emma:medium="tactile" emma:mode="ink">
            <msink:context xmlns:msink="http://schemas.microsoft.com/ink/2010/main" type="paragraph" rotatedBoundingBox="3595,13946 6541,14041 6511,14957 3565,1486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0A3AA16-CABB-44A2-9A83-6281D37360B5}" emma:medium="tactile" emma:mode="ink">
              <msink:context xmlns:msink="http://schemas.microsoft.com/ink/2010/main" type="line" rotatedBoundingBox="3595,13946 6541,14041 6511,14957 3565,14862"/>
            </emma:interpretation>
          </emma:emma>
        </inkml:annotationXML>
        <inkml:traceGroup>
          <inkml:annotationXML>
            <emma:emma xmlns:emma="http://www.w3.org/2003/04/emma" version="1.0">
              <emma:interpretation id="{28C8476F-4F68-4C96-8FA7-FB08E8D35D7B}" emma:medium="tactile" emma:mode="ink">
                <msink:context xmlns:msink="http://schemas.microsoft.com/ink/2010/main" type="inkWord" rotatedBoundingBox="3595,13946 6541,14041 6511,14957 3565,14862"/>
              </emma:interpretation>
              <emma:one-of disjunction-type="recognition" id="oneOf3">
                <emma:interpretation id="interp15" emma:lang="en-US" emma:confidence="0">
                  <emma:literal>vo</emma:literal>
                </emma:interpretation>
                <emma:interpretation id="interp16" emma:lang="en-US" emma:confidence="0">
                  <emma:literal>vo _</emma:literal>
                </emma:interpretation>
                <emma:interpretation id="interp17" emma:lang="en-US" emma:confidence="0">
                  <emma:literal>Vo _</emma:literal>
                </emma:interpretation>
                <emma:interpretation id="interp18" emma:lang="en-US" emma:confidence="0">
                  <emma:literal>Vo</emma:literal>
                </emma:interpretation>
                <emma:interpretation id="interp19" emma:lang="en-US" emma:confidence="0">
                  <emma:literal>ro _</emma:literal>
                </emma:interpretation>
              </emma:one-of>
            </emma:emma>
          </inkml:annotationXML>
          <inkml:trace contextRef="#ctx0" brushRef="#br1" timeOffset="11648.1161">1198 7234 128 0,'-2'-18'41'0,"2"18"-8"16,0 0-11-16,27 29-8 16,-13-2-10-16,8 10-2 15,1 14-2-15,3 4 1 0,-1 8-1 16,4 8 1-16,-4-1-1 15,2-4 0-15,0-4 1 16,-3-7-1-16,-1-8 0 16,-1-7 0-16,-2-6 0 15,-2-9 1-15,-2-5-1 16,-16-20 1-16,23 18 0 16,-23-18 0-16,0 0 0 15,20-13 0-15,-20 13 0 16,7-38-1-16,-1 10 1 15,-3-7-1-15,3-6-1 16,-1-7 2-16,-1-6-1 0,1-4-1 16,3 0 1-16,-1-3 0 15,0 4 0-15,2 3 0 16,2 9 0-16,-2 3-1 16,0 12 0-16,-2 8 0 15,2 6 0-15,-9 16 0 16,0 0 0-16,16-5 0 15,-16 5-12-15,17 16-10 16,1-4-8-16,-18-12-2 16,30 15-2-16,-13-10-1 15,4 8-1-15,1-6-1 16</inkml:trace>
          <inkml:trace contextRef="#ctx0" brushRef="#br1" timeOffset="12279.8223">2443 7707 139 0,'-8'-36'39'0,"8"36"-5"16,-18-36-12-16,18 36-8 15,-19-31-14 1,19 31 1-16,-27-28-1 16,10 15 0-16,-1 4 0 0,-5 2 0 15,-1 1 0-15,-3 6-1 16,-2 4 1-16,1 7 0 15,-1 5 0-15,0 6 0 16,0 5 0-16,5 5 0 16,3 4 0-16,3 5 0 15,5 6 0-15,6 0 0 16,3 1-1-16,8 3 2 16,7-1-1-16,7 1 0 15,11-6 0-15,9-8 0 16,8-8 0-16,5-7 0 15,9-10 0-15,1-10 0 16,0-9 1-16,-1-13-1 0,-6-3 0 16,-9-6 1-16,-9-5-1 15,-12-6 0-15,-14-1 0 16,-13-1 0-16,-12-1-1 16,-8 2 1-16,-10 1 0 15,-5 3 0-15,-3 6 0 16,-1 2 0-16,1 9 0 15,3 2 0-15,6 6-2 16,1-1-13-16,31 13-12 0,-25-12-6 16,25 12-1-1,0 0-2-15,21-15-1 16,1 4-2-16</inkml:trace>
          <inkml:trace contextRef="#ctx0" brushRef="#br1" timeOffset="12779.9779">3637 7568 134 0,'0'0'45'0,"0"0"-3"0,22 4-12 16,3-2-30-16,11 0 1 15,11 1 0-15,5 3 0 16,6-3-1-16,2 3 0 15,-4-3 1-15,-6-1-2 16,-10 3-6-16,-11-8-21 16,-8 3-8-16,-21 0-8 15,0 0-3-15,-1-29-3 16,-19 7 9-16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5:17.2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86DD3B-D056-4240-B3F5-713C683D09C4}" emma:medium="tactile" emma:mode="ink">
          <msink:context xmlns:msink="http://schemas.microsoft.com/ink/2010/main" type="writingRegion" rotatedBoundingBox="3840,5638 5535,5638 5535,6493 3840,6493"/>
        </emma:interpretation>
      </emma:emma>
    </inkml:annotationXML>
    <inkml:traceGroup>
      <inkml:annotationXML>
        <emma:emma xmlns:emma="http://www.w3.org/2003/04/emma" version="1.0">
          <emma:interpretation id="{D50A7B43-300A-424F-AA4C-899043B4434B}" emma:medium="tactile" emma:mode="ink">
            <msink:context xmlns:msink="http://schemas.microsoft.com/ink/2010/main" type="paragraph" rotatedBoundingBox="3840,5638 5535,5638 5535,6493 3840,64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1702BB9-3285-465B-828F-277362EF105E}" emma:medium="tactile" emma:mode="ink">
              <msink:context xmlns:msink="http://schemas.microsoft.com/ink/2010/main" type="line" rotatedBoundingBox="3840,5638 5535,5638 5535,6493 3840,6493"/>
            </emma:interpretation>
          </emma:emma>
        </inkml:annotationXML>
        <inkml:traceGroup>
          <inkml:annotationXML>
            <emma:emma xmlns:emma="http://www.w3.org/2003/04/emma" version="1.0">
              <emma:interpretation id="{F1F74CB0-4946-40A0-8375-A1280ADEEC2E}" emma:medium="tactile" emma:mode="ink">
                <msink:context xmlns:msink="http://schemas.microsoft.com/ink/2010/main" type="inkWord" rotatedBoundingBox="3840,5638 5535,5638 5535,6493 3840,6493"/>
              </emma:interpretation>
              <emma:one-of disjunction-type="recognition" id="oneOf0">
                <emma:interpretation id="interp0" emma:lang="en-US" emma:confidence="0">
                  <emma:literal>us</emma:literal>
                </emma:interpretation>
                <emma:interpretation id="interp1" emma:lang="en-US" emma:confidence="0">
                  <emma:literal>Us</emma:literal>
                </emma:interpretation>
                <emma:interpretation id="interp2" emma:lang="en-US" emma:confidence="0">
                  <emma:literal>Vs</emma:literal>
                </emma:interpretation>
                <emma:interpretation id="interp3" emma:lang="en-US" emma:confidence="0">
                  <emma:literal>vs</emma:literal>
                </emma:interpretation>
                <emma:interpretation id="interp4" emma:lang="en-US" emma:confidence="0">
                  <emma:literal>US</emma:literal>
                </emma:interpretation>
              </emma:one-of>
            </emma:emma>
          </inkml:annotationXML>
          <inkml:trace contextRef="#ctx0" brushRef="#br0">10 70 108 0,'0'0'43'0,"-15"-28"-3"16,15 28-13-16,0 0-15 15,0 0-13-15,15 28 1 0,1 3-1 16,4 10 1-16,5 8-1 16,2 7 1-16,2 5-1 15,2 4 1-15,-1 1 0 16,5-3 0-16,-5-3 0 16,3-10 0-16,1-9 0 15,0-12 0-15,-1-11 1 16,-1-18-1-16,-3-12 1 15,-4-15-1-15,-1-13 1 16,-6-14 0-16,-4-5-1 16,-6-10 1-16,-1 1 0 15,-7-1-1-15,0 5 0 16,-4 3 0-16,2 7 0 0,2 10 0 16,0 10 0-16,4 11 0 15,1 7-1-15,-5 16-13 16,26-8-13-16,-7 16-7 15,1 2-2-15,6 7-4 16,1 4-4-16,0 1 9 16</inkml:trace>
          <inkml:trace contextRef="#ctx0" brushRef="#br0" timeOffset="445.097">1289 317 156 0,'-5'-24'43'0,"-10"-4"-13"0,4 3-26 15,-5 5-3-15,-4 4-1 16,-5 5-2-16,-4 5 2 16,-5 10-1-16,0 3 0 15,-4 8 0-15,0 4 0 16,2 5 0-16,7 3 1 15,7 0 0-15,11 1 0 16,13-2 0-16,13-3 0 16,15-1 0-16,17-6 0 15,13-2 0-15,10-3 0 16,11 2-1-16,-1-3 1 0,3 5 1 16,-6 5 0-1,-8 3-1-15,-11 4 0 16,-13 7 0-16,-15 2 0 15,-15 6 0-15,-13-1 0 0,-15-1-1 16,-12-6 1-16,-10-6-1 16,-4-6 1-16,-6-8 0 15,-2-10 0-15,2-6-14 16,-1-12-16-16,12-10-5 16,4-3-8-16,8-10-2 15,13-3-2-15</inkml:trace>
        </inkml:traceGroup>
      </inkml:traceGroup>
    </inkml:traceGroup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5:22.3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FCE958-F036-4C8B-A93F-587BFC181380}" emma:medium="tactile" emma:mode="ink">
          <msink:context xmlns:msink="http://schemas.microsoft.com/ink/2010/main" type="writingRegion" rotatedBoundingBox="14281,5718 16584,5594 16669,7178 14366,7301"/>
        </emma:interpretation>
      </emma:emma>
    </inkml:annotationXML>
    <inkml:traceGroup>
      <inkml:annotationXML>
        <emma:emma xmlns:emma="http://www.w3.org/2003/04/emma" version="1.0">
          <emma:interpretation id="{EDB85F92-21AA-4DB1-962E-6534F552EC73}" emma:medium="tactile" emma:mode="ink">
            <msink:context xmlns:msink="http://schemas.microsoft.com/ink/2010/main" type="paragraph" rotatedBoundingBox="14281,5718 16584,5594 16669,7178 14366,73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74CE5E-E804-4637-8859-ED6D0130CDB8}" emma:medium="tactile" emma:mode="ink">
              <msink:context xmlns:msink="http://schemas.microsoft.com/ink/2010/main" type="line" rotatedBoundingBox="14281,5718 16584,5594 16669,7178 14366,7301"/>
            </emma:interpretation>
          </emma:emma>
        </inkml:annotationXML>
        <inkml:traceGroup>
          <inkml:annotationXML>
            <emma:emma xmlns:emma="http://www.w3.org/2003/04/emma" version="1.0">
              <emma:interpretation id="{19B41407-D6EF-4B3B-B5BE-A2E95CC73ABF}" emma:medium="tactile" emma:mode="ink">
                <msink:context xmlns:msink="http://schemas.microsoft.com/ink/2010/main" type="inkWord" rotatedBoundingBox="14281,5718 16584,5594 16669,7178 14366,7301"/>
              </emma:interpretation>
              <emma:one-of disjunction-type="recognition" id="oneOf0">
                <emma:interpretation id="interp0" emma:lang="en-US" emma:confidence="0">
                  <emma:literal>to</emma:literal>
                </emma:interpretation>
                <emma:interpretation id="interp1" emma:lang="en-US" emma:confidence="0">
                  <emma:literal>too</emma:literal>
                </emma:interpretation>
                <emma:interpretation id="interp2" emma:lang="en-US" emma:confidence="0">
                  <emma:literal>Fo</emma:literal>
                </emma:interpretation>
                <emma:interpretation id="interp3" emma:lang="en-US" emma:confidence="0">
                  <emma:literal>Ito</emma:literal>
                </emma:interpretation>
                <emma:interpretation id="interp4" emma:lang="en-US" emma:confidence="0">
                  <emma:literal>¥0</emma:literal>
                </emma:interpretation>
              </emma:one-of>
            </emma:emma>
          </inkml:annotationXML>
          <inkml:trace contextRef="#ctx0" brushRef="#br0">1948-821 133 0,'0'0'42'16,"8"-20"-3"-16,-8 20-8 16,21 16-23-16,1 13-6 15,5 13-2-15,7 10 0 16,6 7 0-16,3 13 0 0,8 4 0 16,1 5 0-16,4-2 0 15,-2-4 0 1,2-4 0-16,-4-8 0 0,-3-10 0 15,-4-9 0-15,-7-16 0 16,-5-13 0-16,-10-12 0 16,-3-13 0-16,-6-16 0 15,-6-11 0-15,-7-17-1 16,-2-9 2-16,-5-7-1 16,-3-2 0-16,-2-2 0 15,0 0 0-15,2 6 0 16,2 8 0-16,2 12 0 15,3 10 0-15,6 9 0 0,1 9 0 16,-5 20-6 0,25-7-14-16,-25 7-13 15,33 29 1-15,-17-7-2 16,6 5-2-16,-6 0-1 0,7 7-2 16</inkml:trace>
          <inkml:trace contextRef="#ctx0" brushRef="#br0" timeOffset="-856.0258">1402 399 158 0,'0'0'41'15,"32"21"-4"-15,2-19-18 16,20 4-19-16,20 3 0 16,17-2 0-16,13-2 0 0,12 1 0 15,10-3 0-15,9-1 0 16,-1-2 0-16,-11-4 0 15,-11 1 0-15,-15-3 0 16,-14 1 0-16,-13 0 0 16,-17 1-9-16,-21-3-8 15,-10 5-8-15,-22 2-6 16,0 0-6-16,0 0-3 16,-15-18-2-16,-4 9 0 15,-10-2 31-15</inkml:trace>
          <inkml:trace contextRef="#ctx0" brushRef="#br0" timeOffset="-547.7375">2369 106 182 0,'16'-4'40'16,"15"17"-7"-16,16 1-33 15,14 11 0-15,16 4 0 16,8 7 0-16,2 4 0 16,-2 5 0-16,-15 0 0 15,-14 1 0-15,-18 1 0 16,-16-2 0-16,-21 0 0 16,-19-5 0-16,-14-4-1 0,-10-4 1 15,-5-5-1-15,-8-9-13 16,8-2-13-16,-9-12-6 15,11-4 0-15,-2-11-2 16,11-7-1-16,-1-11-2 16</inkml:trace>
          <inkml:trace contextRef="#ctx0" brushRef="#br0" timeOffset="435.255">3365-281 154 0,'-4'-27'35'15,"6"5"-2"-15,-13-3-12 16,11 25-13-16,-16-23-5 15,0 15-3-15,-6 10 0 0,-1 4 0 16,-10 10-1-16,-1 4 2 16,-2 8-1-16,0 10 0 15,3 7 1-15,6 7-1 16,7 6 0-16,15 3 0 16,14-2 0-16,14 1 0 15,19-8 0-15,14-7 0 16,18-11 0-16,7-10 0 15,4-14 0-15,-6-10 0 16,-10-16 0-16,-8-9 0 16,-19-11 0-16,-21-11 0 15,-21-7 0-15,-20-2 0 16,-16-1 0-16,-12-1-1 0,-7 6 1 16,-8 4-1-16,2 15-15 15,3 4-13-15,13 15-4 16,11 3-2-16,34 11-2 15,0 0-2-15,16 2-1 16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3-04T15:45:18.8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4270065-8065-49BA-BD50-641CCAF946AB}" emma:medium="tactile" emma:mode="ink">
          <msink:context xmlns:msink="http://schemas.microsoft.com/ink/2010/main" type="writingRegion" rotatedBoundingBox="14593,6525 14592,9741 12688,9740 12689,6524"/>
        </emma:interpretation>
      </emma:emma>
    </inkml:annotationXML>
    <inkml:traceGroup>
      <inkml:annotationXML>
        <emma:emma xmlns:emma="http://www.w3.org/2003/04/emma" version="1.0">
          <emma:interpretation id="{102A22A9-32FD-47BF-9EE3-08115A100657}" emma:medium="tactile" emma:mode="ink">
            <msink:context xmlns:msink="http://schemas.microsoft.com/ink/2010/main" type="paragraph" rotatedBoundingBox="14593,6525 14592,9741 12688,9740 12689,65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E4FFD6-1E5B-42CB-8FF3-45552C0590F0}" emma:medium="tactile" emma:mode="ink">
              <msink:context xmlns:msink="http://schemas.microsoft.com/ink/2010/main" type="line" rotatedBoundingBox="14593,6525 14592,9741 12688,9740 12689,6524"/>
            </emma:interpretation>
          </emma:emma>
        </inkml:annotationXML>
        <inkml:traceGroup>
          <inkml:annotationXML>
            <emma:emma xmlns:emma="http://www.w3.org/2003/04/emma" version="1.0">
              <emma:interpretation id="{E0B721ED-EE01-4D5F-BCDE-0004D54827D0}" emma:medium="tactile" emma:mode="ink">
                <msink:context xmlns:msink="http://schemas.microsoft.com/ink/2010/main" type="inkWord" rotatedBoundingBox="14593,6525 14592,9741 12688,9740 12689,6524"/>
              </emma:interpretation>
              <emma:one-of disjunction-type="recognition" id="oneOf0">
                <emma:interpretation id="interp0" emma:lang="en-US" emma:confidence="0">
                  <emma:literal>Q:</emma:literal>
                </emma:interpretation>
                <emma:interpretation id="interp1" emma:lang="en-US" emma:confidence="0">
                  <emma:literal>Qui</emma:literal>
                </emma:interpretation>
                <emma:interpretation id="interp2" emma:lang="en-US" emma:confidence="0">
                  <emma:literal>QT,</emma:literal>
                </emma:interpretation>
                <emma:interpretation id="interp3" emma:lang="en-US" emma:confidence="0">
                  <emma:literal>Qt.</emma:literal>
                </emma:interpretation>
                <emma:interpretation id="interp4" emma:lang="en-US" emma:confidence="0">
                  <emma:literal>q:</emma:literal>
                </emma:interpretation>
              </emma:one-of>
            </emma:emma>
          </inkml:annotationXML>
          <inkml:trace contextRef="#ctx0" brushRef="#br0">835 325 161 0,'-4'-27'42'15,"3"4"-8"-15,-10-8-19 16,4 2-12-16,-6 1-3 16,-3-1 0-16,-6 0 0 15,-5 2 0-15,-7 2 0 16,-8 1 0-16,-5 5 0 0,-5 1 0 16,-6 7 0-16,0 5 0 15,-3 10 0-15,0 7 0 16,-1 10-1-1,3 10 0-15,3 12 1 0,5 11-1 16,8 9 1-16,12 13 1 16,13 7 0-16,18 3-1 15,22 0 0-15,18-1-1 16,25-8 1-16,19-7 0 16,19-14-1-16,11-14 0 15,12-19 0-15,-1-16 1 16,-6-16 1-16,-7-16 0 15,-18-15-1-15,-19-15 0 0,-22-12 1 16,-21-9 0-16,-23-6 0 16,-18-3-1-1,-20 2 0-15,-14 6 0 0,-9 10 0 16,-8 13 0-16,-1 13 0 16,1 12-1-16,6 18-5 15,4 10-13-15,19 15-8 16,4 4-6-16,16 11 0 15,6 3-1-15,10 8-2 16,6 3-1-16</inkml:trace>
          <inkml:trace contextRef="#ctx0" brushRef="#br0" timeOffset="711.4903">743 1514 143 0,'-2'-23'44'0,"15"-4"-1"16,10-5-31-16,21 1-12 15,19-1 0-15,12-2 0 16,8-2 0-16,9-4 0 15,-3-1 1-15,-1 1-1 16,-8-1 1-16,-10-4-1 16,-9 3 1-16,-12 6 0 15,-9 7-8-15,-20 2-9 0,-2 13-8 16,-18 14-7-16,0 0-5 16,-35-5-5-1,3 17-3-15,-2 4 1 16,-10 4 40-16</inkml:trace>
          <inkml:trace contextRef="#ctx0" brushRef="#br0" timeOffset="395.6757">525 1102 149 0,'7'-19'42'0,"-7"19"-9"16,3 16-17-16,5 11-10 15,2 12-5-15,3 17-1 16,3 14-1-16,4 10 1 16,2 9-1-16,0 7 1 15,-3 6 0-15,-1-1-1 0,-3-4 0 16,-3-5 0-16,-4-7 0 16,-5-4 0-16,-1-11 0 15,-2-11 0-15,-2-10 0 16,-3-15 0-16,3-9-9 15,2-25-12-15,0 0-8 16,-13-34-6-16,10-6-5 16,-1-6-2-16,4-12-1 15</inkml:trace>
          <inkml:trace contextRef="#ctx0" brushRef="#br0" timeOffset="1028.6037">573 1464 167 0,'-43'-20'42'16,"3"0"-9"-16,2 3-33 16,-3-3 1-16,1 2-1 15,-1 2 0-15,-6-1 0 0,-2 3 0 16,-3 1 0-16,-8 4 0 16,-3 0 0-16,-2 6 0 15,0-1 0-15,4 2 0 16,7 2 0-16,10 0-1 15,19 6-13-15,25-6-10 16,0 0-9-16,36 7-1 16,15 0-1-16,8-1-3 0,15 6 0 15</inkml:trace>
          <inkml:trace contextRef="#ctx0" brushRef="#br0" timeOffset="1644.6436">544 2317 119 0,'-12'16'42'16,"-4"11"-1"-16,-4 6-13 16,2 15-28-16,0 11 2 15,-2 12-1-15,-4 4 0 16,-1 8-1-16,-6 0 1 16,-1 1 0-16,-4-1 0 15,-2-6 0-15,2-10-1 16,7-15-1-16,13-12-13 15,16-40-10-15,0 0-8 16,11-24-7-16,16-24-2 16,9-17-1-16,3-12-2 0</inkml:trace>
          <inkml:trace contextRef="#ctx0" brushRef="#br0" timeOffset="1915.9167">593 2349 153 0,'0'0'43'15,"4"22"-10"-15,12 9-33 16,18 6 1-16,15 10 0 16,11 7 0-16,5 4 1 0,5-1-1 15,-3 3-1-15,-4-3 1 16,-5-3-1-16,-10-5 1 15,-8-8-1 1,-8-5-8-16,-6-16-19 0,-3-9-10 16,-3-19-4-16,-11-17-1 15,-4-14-4-15,-6-21 11 16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2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56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9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1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7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9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5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2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89991-0E41-47DE-800A-28C82C1B6B1B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C3CFE-10C9-435B-8E22-8C0EDD69E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8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image" Target="../media/image9.emf"/><Relationship Id="rId4" Type="http://schemas.openxmlformats.org/officeDocument/2006/relationships/customXml" Target="../ink/ink7.xml"/><Relationship Id="rId9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.xml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.xml"/><Relationship Id="rId5" Type="http://schemas.openxmlformats.org/officeDocument/2006/relationships/image" Target="../media/image13.emf"/><Relationship Id="rId4" Type="http://schemas.openxmlformats.org/officeDocument/2006/relationships/customXml" Target="../ink/ink11.xml"/><Relationship Id="rId9" Type="http://schemas.openxmlformats.org/officeDocument/2006/relationships/image" Target="../media/image1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19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21.emf"/><Relationship Id="rId7" Type="http://schemas.openxmlformats.org/officeDocument/2006/relationships/image" Target="../media/image25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Relationship Id="rId9" Type="http://schemas.openxmlformats.org/officeDocument/2006/relationships/image" Target="../media/image2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Lecture/Notes on Doppler Effect</a:t>
            </a:r>
          </a:p>
          <a:p>
            <a:r>
              <a:rPr lang="en-US" dirty="0" smtClean="0"/>
              <a:t>Finish Sound Station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9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Equation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to take into account both the velocity of the source and the observer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2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= f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V = speed of sound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 = velocity of observer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= velocity of source</a:t>
                </a:r>
              </a:p>
              <a:p>
                <a:r>
                  <a:rPr lang="en-US" dirty="0" smtClean="0"/>
                  <a:t>f = frequency emitted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= observed frequency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23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Conventions for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either observer or source is going towards the other, it’s positive</a:t>
            </a:r>
          </a:p>
          <a:p>
            <a:r>
              <a:rPr lang="en-US" dirty="0" smtClean="0"/>
              <a:t>If either observer or source is going away it’s negative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7" name="Ink 16"/>
              <p14:cNvContentPartPr/>
              <p14:nvPr/>
            </p14:nvContentPartPr>
            <p14:xfrm>
              <a:off x="660891" y="1790486"/>
              <a:ext cx="7620120" cy="34840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2891" y="1771406"/>
                <a:ext cx="7642440" cy="352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15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863931" y="2423006"/>
              <a:ext cx="1759320" cy="29419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6651" y="2404286"/>
                <a:ext cx="1794960" cy="29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1384491" y="2030606"/>
              <a:ext cx="608760" cy="30744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65411" y="2014046"/>
                <a:ext cx="646920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5164851" y="2055806"/>
              <a:ext cx="825840" cy="54756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47931" y="2035646"/>
                <a:ext cx="863640" cy="58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5"/>
              <p14:cNvContentPartPr/>
              <p14:nvPr/>
            </p14:nvContentPartPr>
            <p14:xfrm>
              <a:off x="4569771" y="2349566"/>
              <a:ext cx="682920" cy="11563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550691" y="2328686"/>
                <a:ext cx="718920" cy="119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366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5020491" y="6889886"/>
              <a:ext cx="114840" cy="262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08611" y="6878006"/>
                <a:ext cx="138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/>
              <p14:cNvContentPartPr/>
              <p14:nvPr/>
            </p14:nvContentPartPr>
            <p14:xfrm>
              <a:off x="4833651" y="2415429"/>
              <a:ext cx="1383840" cy="10378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18531" y="2395629"/>
                <a:ext cx="1417680" cy="107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Ink 30"/>
              <p14:cNvContentPartPr/>
              <p14:nvPr/>
            </p14:nvContentPartPr>
            <p14:xfrm>
              <a:off x="372891" y="2482029"/>
              <a:ext cx="2556360" cy="279432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3811" y="2462949"/>
                <a:ext cx="2581920" cy="28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2" name="Ink 31"/>
              <p14:cNvContentPartPr/>
              <p14:nvPr/>
            </p14:nvContentPartPr>
            <p14:xfrm>
              <a:off x="1043571" y="2698029"/>
              <a:ext cx="1044720" cy="8319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30611" y="2678949"/>
                <a:ext cx="1076760" cy="87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698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Doppler Effect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observer is moving towards an emitted sound at 15 m/s while the sound is moving away at </a:t>
            </a:r>
            <a:r>
              <a:rPr lang="en-US" smtClean="0"/>
              <a:t>a speed of 20 m/s.  </a:t>
            </a:r>
            <a:r>
              <a:rPr lang="en-US" dirty="0" smtClean="0"/>
              <a:t>Assume the speed of sound in air is 340 m/s.  If the observer hears a frequency of 440 Hz, what is the actual frequency of the emitted sound?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Groups – 4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19200"/>
            <a:ext cx="3019817" cy="9716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41" y="2661113"/>
            <a:ext cx="3096898" cy="996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596" y="4045796"/>
            <a:ext cx="3658728" cy="1177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9101" y="1417638"/>
            <a:ext cx="3180753" cy="10234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9101" y="2868529"/>
            <a:ext cx="3658728" cy="11772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9101" y="4402742"/>
            <a:ext cx="3180753" cy="135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 Groups – 7</a:t>
            </a:r>
            <a:r>
              <a:rPr lang="en-US" baseline="30000" smtClean="0"/>
              <a:t>th</a:t>
            </a:r>
            <a:r>
              <a:rPr lang="en-US" smtClean="0"/>
              <a:t> Hour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4075"/>
            <a:ext cx="3065066" cy="10478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14" y="2819400"/>
            <a:ext cx="2997739" cy="10248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801" y="4038600"/>
            <a:ext cx="3120392" cy="1066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5484268"/>
            <a:ext cx="2869313" cy="9809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4131" y="1509858"/>
            <a:ext cx="2872651" cy="9821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44347" y="2819400"/>
            <a:ext cx="2774853" cy="9486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4005" y="4145413"/>
            <a:ext cx="2495536" cy="8531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68015" y="5351051"/>
            <a:ext cx="2127516" cy="96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3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the speaker</a:t>
            </a:r>
          </a:p>
          <a:p>
            <a:r>
              <a:rPr lang="en-US" dirty="0" smtClean="0"/>
              <a:t>Now if I swing it around my head</a:t>
            </a:r>
          </a:p>
          <a:p>
            <a:r>
              <a:rPr lang="en-US" dirty="0" smtClean="0"/>
              <a:t>What is happening?</a:t>
            </a:r>
          </a:p>
          <a:p>
            <a:r>
              <a:rPr lang="en-US" dirty="0" smtClean="0"/>
              <a:t>Pitch is high as it’s coming toward you and low as it moves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8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598331" y="3634766"/>
              <a:ext cx="5681880" cy="2013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8531" y="3613886"/>
                <a:ext cx="5722560" cy="20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k 10"/>
              <p14:cNvContentPartPr/>
              <p14:nvPr/>
            </p14:nvContentPartPr>
            <p14:xfrm>
              <a:off x="2701011" y="4548086"/>
              <a:ext cx="2500920" cy="6264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0851" y="4527194"/>
                <a:ext cx="2541240" cy="664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/>
              <p14:cNvContentPartPr/>
              <p14:nvPr/>
            </p14:nvContentPartPr>
            <p14:xfrm>
              <a:off x="3167211" y="2589686"/>
              <a:ext cx="1673280" cy="7534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47411" y="2568806"/>
                <a:ext cx="1713240" cy="79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8" name="Ink 27"/>
              <p14:cNvContentPartPr/>
              <p14:nvPr/>
            </p14:nvContentPartPr>
            <p14:xfrm>
              <a:off x="2321211" y="2259926"/>
              <a:ext cx="3232440" cy="115884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01771" y="2239046"/>
                <a:ext cx="3273120" cy="119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951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this called?</a:t>
            </a:r>
          </a:p>
          <a:p>
            <a:r>
              <a:rPr lang="en-US" dirty="0" smtClean="0"/>
              <a:t>Doppler effect</a:t>
            </a:r>
          </a:p>
          <a:p>
            <a:r>
              <a:rPr lang="en-US" dirty="0" smtClean="0"/>
              <a:t>We have a change in frequency because of relative velocity of sound</a:t>
            </a:r>
          </a:p>
          <a:p>
            <a:r>
              <a:rPr lang="en-US" dirty="0" smtClean="0"/>
              <a:t>2 cases – we can have an actual change in the velocity of sound and an apparent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 – speed of sound and light – 5 sec rule</a:t>
            </a:r>
          </a:p>
          <a:p>
            <a:r>
              <a:rPr lang="en-US" dirty="0" smtClean="0"/>
              <a:t>27 – examples of Doppler</a:t>
            </a:r>
          </a:p>
          <a:p>
            <a:r>
              <a:rPr lang="en-US" dirty="0" smtClean="0"/>
              <a:t>28 – wave tank – how waves build up in front – wavelength decreases so frequency increases</a:t>
            </a:r>
          </a:p>
          <a:p>
            <a:pPr lvl="1"/>
            <a:r>
              <a:rPr lang="en-US" dirty="0" smtClean="0"/>
              <a:t>In back wavelength increases so frequency decreases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9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very 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go faster than the speed of sound what is this?</a:t>
            </a:r>
          </a:p>
          <a:p>
            <a:r>
              <a:rPr lang="en-US" dirty="0" smtClean="0"/>
              <a:t>Sonic Boom</a:t>
            </a:r>
          </a:p>
          <a:p>
            <a:r>
              <a:rPr lang="en-US" dirty="0" smtClean="0"/>
              <a:t>Or faster than waves – jumping wake when water skiing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Sonic Booms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government banned super sonic travel above cities</a:t>
            </a:r>
          </a:p>
          <a:p>
            <a:r>
              <a:rPr lang="en-US" dirty="0" smtClean="0"/>
              <a:t>So we don’t hear it much</a:t>
            </a:r>
          </a:p>
          <a:p>
            <a:r>
              <a:rPr lang="en-US" dirty="0" smtClean="0"/>
              <a:t>It could rattle dishes</a:t>
            </a:r>
          </a:p>
          <a:p>
            <a:r>
              <a:rPr lang="en-US" dirty="0" smtClean="0"/>
              <a:t>Around air forces, they can still hear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2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29 – actual frequency change</a:t>
            </a:r>
          </a:p>
          <a:p>
            <a:r>
              <a:rPr lang="en-US" dirty="0" smtClean="0"/>
              <a:t>Waves bunch  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4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= Velocity of source</a:t>
                </a:r>
              </a:p>
              <a:p>
                <a:pPr lvl="1"/>
                <a:r>
                  <a:rPr lang="en-US" dirty="0" smtClean="0"/>
                  <a:t>Actual frequency change</a:t>
                </a:r>
              </a:p>
              <a:p>
                <a:pPr lvl="1"/>
                <a:r>
                  <a:rPr lang="en-US" dirty="0" smtClean="0"/>
                  <a:t>Waves bunch up 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 smtClean="0"/>
                  <a:t>= Velocity of observer</a:t>
                </a:r>
              </a:p>
              <a:p>
                <a:pPr lvl="1"/>
                <a:r>
                  <a:rPr lang="en-US" dirty="0" smtClean="0"/>
                  <a:t>Apparent change – catching up with the wave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12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312</Words>
  <Application>Microsoft Office PowerPoint</Application>
  <PresentationFormat>On-screen Show (4:3)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Plan for Today (AP Physics I)</vt:lpstr>
      <vt:lpstr>Demonstration</vt:lpstr>
      <vt:lpstr>Demonstration</vt:lpstr>
      <vt:lpstr>Demo Discussion</vt:lpstr>
      <vt:lpstr>Laser Disks</vt:lpstr>
      <vt:lpstr>Going very fast</vt:lpstr>
      <vt:lpstr>Sonic Booms</vt:lpstr>
      <vt:lpstr>Laser Disk</vt:lpstr>
      <vt:lpstr>Equation Information</vt:lpstr>
      <vt:lpstr>More Equation Information</vt:lpstr>
      <vt:lpstr>Equation</vt:lpstr>
      <vt:lpstr>Sign Conventions for Equation</vt:lpstr>
      <vt:lpstr>Example</vt:lpstr>
      <vt:lpstr>PowerPoint Presentation</vt:lpstr>
      <vt:lpstr>PowerPoint Presentation</vt:lpstr>
      <vt:lpstr>Doppler Effect Example</vt:lpstr>
      <vt:lpstr>Lab Groups – 4th Hour</vt:lpstr>
      <vt:lpstr>Lab Groups – 7th Hour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12</cp:revision>
  <dcterms:created xsi:type="dcterms:W3CDTF">2013-02-05T12:41:27Z</dcterms:created>
  <dcterms:modified xsi:type="dcterms:W3CDTF">2014-03-06T20:45:49Z</dcterms:modified>
</cp:coreProperties>
</file>