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72" r:id="rId6"/>
    <p:sldId id="261" r:id="rId7"/>
    <p:sldId id="265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 Knittig" initials="JK" lastIdx="1" clrIdx="0">
    <p:extLst>
      <p:ext uri="{19B8F6BF-5375-455C-9EA6-DF929625EA0E}">
        <p15:presenceInfo xmlns:p15="http://schemas.microsoft.com/office/powerpoint/2012/main" userId="S-1-5-21-1710704923-2011991049-3899058164-13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3-07T13:23:38.0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DF2F5EB-AF43-4A00-A527-EF5131FBF99C}" emma:medium="tactile" emma:mode="ink">
          <msink:context xmlns:msink="http://schemas.microsoft.com/ink/2010/main" type="writingRegion" rotatedBoundingBox="13027,19067 13197,19067 13197,19348 13027,19348"/>
        </emma:interpretation>
      </emma:emma>
    </inkml:annotationXML>
    <inkml:traceGroup>
      <inkml:annotationXML>
        <emma:emma xmlns:emma="http://www.w3.org/2003/04/emma" version="1.0">
          <emma:interpretation id="{16409F91-428D-4D73-9049-48D0560D7E2E}" emma:medium="tactile" emma:mode="ink">
            <msink:context xmlns:msink="http://schemas.microsoft.com/ink/2010/main" type="paragraph" rotatedBoundingBox="13027,19067 13197,19067 13197,19348 13027,193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F393786-17FE-476F-8C55-D074D94FC518}" emma:medium="tactile" emma:mode="ink">
              <msink:context xmlns:msink="http://schemas.microsoft.com/ink/2010/main" type="line" rotatedBoundingBox="13027,19067 13197,19067 13197,19348 13027,19348"/>
            </emma:interpretation>
          </emma:emma>
        </inkml:annotationXML>
        <inkml:traceGroup>
          <inkml:annotationXML>
            <emma:emma xmlns:emma="http://www.w3.org/2003/04/emma" version="1.0">
              <emma:interpretation id="{2BBAE9A1-9107-4B69-8F50-FDFB805EBB06}" emma:medium="tactile" emma:mode="ink">
                <msink:context xmlns:msink="http://schemas.microsoft.com/ink/2010/main" type="inkWord" rotatedBoundingBox="13027,19067 13197,19067 13197,19348 13027,19348">
                  <msink:destinationLink direction="with" ref="{CEA4319D-C890-47E4-AC68-27DE80E98F69}"/>
                  <msink:destinationLink direction="with" ref="{B760E2B1-312F-44DA-838F-BFF3ACEA7B1D}"/>
                  <msink:destinationLink direction="with" ref="{3D7AE918-D9FA-4FDE-851E-5129B4C96B8D}"/>
                  <msink:destinationLink direction="with" ref="{0110CFF7-E611-4DA9-9171-4DBF393C6FAD}"/>
                </msink:context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/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l</emma:literal>
                </emma:interpretation>
              </emma:one-of>
            </emma:emma>
          </inkml:annotationXML>
          <inkml:trace contextRef="#ctx0" brushRef="#br0">0 281 0,'0'0'0,"125"-166"0,-103 115 16,1 7-16,-23 24 15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01.2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09EB548-84A5-487D-8782-AC2BD38CF705}" emma:medium="tactile" emma:mode="ink">
          <msink:context xmlns:msink="http://schemas.microsoft.com/ink/2010/main" type="inkDrawing" rotatedBoundingBox="13484,10485 15421,10520 15420,10583 13482,10549" shapeName="Other">
            <msink:destinationLink direction="with" ref="{F51F4BDC-9079-42CA-9C5F-F1B36BCC4682}"/>
          </msink:context>
        </emma:interpretation>
      </emma:emma>
    </inkml:annotationXML>
    <inkml:trace contextRef="#ctx0" brushRef="#br0">0 53 22 0,'34'-5'15'0,"8"-1"-4"0,-2 1-5 16,6 0-1-16,0-4 0 16,2 3-2-16,-1 1-2 15,2-1 0-15,-2 3-1 16,-6 1 0-16,-3 0 0 16,-2 2 0-16,-1 2-1 15,-7 2 1-15,3-1 0 16,-4 1-1-16,2-1 1 15,-4-1 0-15,4 2 0 0,-4-2 0 16,3-1 0-16,-1-1 0 16,0 0 0-16,-2 2 0 15,4-4 0 1,1 1 0-16,-1-1 0 0,6 2 1 16,-5-2-1-16,5 2 1 15,-1-2 0-15,2 2 0 16,0 0 0-16,-2 0 0 15,1-2 0-15,-1 2 0 16,-2 4 1-16,-1-2 0 16,0 1 1-16,-4 1 0 15,0 1 1-15,0-1 0 16,0 0-1-16,-2-3 1 0,4 1-1 16,-4-2-1-16,4 0-1 15,-2 0 1 1,2-2-2-16,-5 4 0 15,-3-2 0-15,-1 0-1 0,0 0 1 16,-4-2 0-16,-16 2 0 16,27 2 0-16,-27-2 0 15,24 2 0-15,-24-2-1 16,25 2 1-16,-25-2 0 16,27 3 0-16,-27-3 0 15,27 2 1-15,-27-2-1 16,29 0 0-16,-29 0-1 15,27 2-2-15,-27-2-3 16,22 2-3-16,-22-2-3 0,16 2-2 16,-16-2-3-1,0 0-2-15,0 0 1 16,0 0 11-16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02.5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51F4BDC-9079-42CA-9C5F-F1B36BCC4682}" emma:medium="tactile" emma:mode="ink">
          <msink:context xmlns:msink="http://schemas.microsoft.com/ink/2010/main" type="inkDrawing" rotatedBoundingBox="15152,9861 15270,11043 15207,11049 15088,9868" semanticType="callout" shapeName="Other">
            <msink:sourceLink direction="with" ref="{509EB548-84A5-487D-8782-AC2BD38CF705}"/>
            <msink:sourceLink direction="with" ref="{10440E71-3B63-4EBC-8543-C1E122F42632}"/>
          </msink:context>
        </emma:interpretation>
      </emma:emma>
    </inkml:annotationXML>
    <inkml:trace contextRef="#ctx0" brushRef="#br0">34 0 35 0,'-7'20'16'16,"0"5"-1"-16,1 4-1 15,-3 3 2-15,7 8 0 16,-1 1 0-16,3 6 0 15,2-1-1-15,3 8-1 16,-3-3-1-16,7 6-1 16,-2-3-3-16,4 4-2 15,-4-4-1-15,4 4-1 0,-4-6-1 16,2 0 0 0,-3-2-1-16,1-1-1 15,-2-2 0-15,-1-4-1 16,1-5-1-16,-1-2 1 0,-2-4-1 15,-2-5 0-15,2-4 0 16,-1-1 0-16,-1-4-1 16,0-18-12-16,6 25-16 15,-6-25-10-15,0 0-4 16,16 4-2-16,-16-4-1 16,9-31 21-16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07.3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A09CCBB-C7DF-447D-A66C-821E0660726E}" emma:medium="tactile" emma:mode="ink">
          <msink:context xmlns:msink="http://schemas.microsoft.com/ink/2010/main" type="inkDrawing" rotatedBoundingBox="10091,11459 10171,12159 10121,12165 10041,11465" semanticType="callout" shapeName="Other">
            <msink:sourceLink direction="with" ref="{13492A00-38EB-4D25-A495-0D16CC8D8511}"/>
          </msink:context>
        </emma:interpretation>
      </emma:emma>
    </inkml:annotationXML>
    <inkml:trace contextRef="#ctx0" brushRef="#br0">-140 3694 49 0,'1'-18'26'0,"1"0"-1"16,-2 18-1-16,7-20 2 0,-7 20-2 16,0 0-1-16,15 36-4 15,-11-5-5-15,1 16-2 16,0 8-4-16,-1 10-3 15,-2 3-5-15,0 8 0 16,-1-6 0-16,1-5 0 16,2-7-2-16,-1-12 1 15,5-10-1-15,-1-11-12 16,7-7-10-16,-14-18-7 16,18 2-5-16,-18-2-3 15,8-34-3-15,-10 7 2 16,-6-3 17-16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07.99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3492A00-38EB-4D25-A495-0D16CC8D8511}" emma:medium="tactile" emma:mode="ink">
          <msink:context xmlns:msink="http://schemas.microsoft.com/ink/2010/main" type="inkDrawing" rotatedBoundingBox="10048,11724 15021,11886 15019,11962 10046,11801" shapeName="Other">
            <msink:destinationLink direction="with" ref="{1A09CCBB-C7DF-447D-A66C-821E0660726E}"/>
          </msink:context>
        </emma:interpretation>
      </emma:emma>
    </inkml:annotationXML>
    <inkml:trace contextRef="#ctx0" brushRef="#br0">0 55 121 0,'0'0'39'15,"38"-18"-8"-15,-4 8-14 16,13 4-5-16,9-3-2 16,10 6 0-16,7-3-6 15,2 4-4-15,7 1 0 0,-3 1-1 16,-3 1 1-16,-2 1 0 16,3 4-1-16,3-1 1 15,1 2 0 1,4 0 0-16,5 1 0 0,4-1-1 15,7 0 1-15,5-2 0 16,6-1-1-16,9 0 1 16,5-3-1-16,6 3 0 15,2 0 1-15,5-1-1 16,1 1 1-16,6-1-1 16,-5 3 1-16,-7 1 0 15,-4-3-1-15,-8 1 0 16,-4 0 1-16,-8 1-1 0,-6-1 1 15,-8-1-1 1,-6-1 1-16,-1-3-1 16,-8 2 1-16,0-2 0 15,-3 0 0-15,-1-2 0 0,-5 1 0 16,-3 1 0-16,-6-2 0 16,-3 0 0-16,-3 0 1 15,3 2-2-15,-2 0 1 16,-4 2 0-16,0 0 0 15,-4 1 0-15,1 1 0 16,-2 1 0-16,-4 3 1 16,-4-3-1-16,-5 2 0 15,-1-1 0-15,-5-1 0 0,-4-3-8 16,3 5-3-16,-11-7-4 16,5 7-5-1,-7-7-4-15,2 6-3 16,-18-6-3-16,20 1-2 0,-20-1 7 15,0 0 4-15,25-1 3 16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13.9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1AFEA54-576B-4D76-8D31-30CBF5CB8FC1}" emma:medium="tactile" emma:mode="ink">
          <msink:context xmlns:msink="http://schemas.microsoft.com/ink/2010/main" type="inkDrawing" rotatedBoundingBox="9822,13941 14902,14490 14701,16347 9621,15799" hotPoints="13915,14414 14109,15594 10773,16144 10579,14965" semanticType="enclosure" shapeName="Rectangle">
            <msink:destinationLink direction="with" ref="{531E848E-C676-43A6-B9C1-7B15936B1AA8}"/>
            <msink:destinationLink direction="with" ref="{3D7AE918-D9FA-4FDE-851E-5129B4C96B8D}"/>
          </msink:context>
        </emma:interpretation>
      </emma:emma>
    </inkml:annotationXML>
    <inkml:trace contextRef="#ctx0" brushRef="#br0">0 8 54 0,'0'0'24'0,"29"-10"-3"15,-9 8-7-15,0 0-8 16,7 4 0-16,-2-4 1 16,6 4-1-16,-4 0-1 15,4 1 0-15,-6-1 0 16,0 3 0-16,-1-3 0 0,-1 2 0 16,-1-2-1-16,-1 1 0 15,1-3 0-15,2 2 0 16,1-2-1-16,4-2 0 15,3 0 1-15,2-1-1 16,1-1 0-16,3 1 1 16,-2-1 3-16,2 4-1 15,-6-2 0-15,4 4-1 16,-3 0 0-16,3 1-1 16,-4 1 0-16,4 0 0 15,-1-3-4-15,2-1 0 16,-2-1 0-16,3-1 0 0,-2 2 0 15,3 0 0-15,-1 0 0 16,2 2-1-16,0-1 2 16,3 1-2-16,6 0 1 15,3 2 0-15,2-3 1 16,2-1-1-16,7 0 0 16,2 0 0-16,4 2 0 15,1-2 0-15,4 0 0 16,4-2 0-16,5 1 0 15,5 2 0-15,6-2 0 16,3-1 0-16,3 0 0 16,1 2 0-16,-2 0 0 15,2 0-1-15,-7 2 2 0,0-2-1 16,-2 3 0-16,-2 1 0 16,-2 1 0-16,-3 1 0 15,0 1 0-15,-2-2 0 16,-5 1 0-16,-1-3 0 15,-6-1 0-15,1 0 0 16,0-2 0-16,5 0 0 16,1-2 0-16,1 0 0 15,3 4 0-15,-5 0 1 16,6 2-2-16,-5 3 2 16,-6-2-1-16,-2 4 0 15,-3 0 0-15,-4 2 1 16,0-2-2-16,1 2 1 0,-3-2 1 15,-1 0-1-15,-1-2-1 16,-3-2 1-16,2 2-9 16,-13-7-8-16,0 8-9 15,-14-12-5-15,-6 4-5 16,-25 0-5-16,0 0-1 16,7-20-1-16</inkml:trace>
    <inkml:trace contextRef="#ctx0" brushRef="#br0" timeOffset="3596.1579">0 111 43 0,'0'0'16'0,"0"0"-2"16,0 0-2-16,-10-16-2 16,10 16 0-16,0 0 2 15,5-16 1-15,-5 16 0 16,9-17 0-16,-9 17 0 15,7-16-1-15,-7 16 0 16,6-16-3-16,-6 16-1 16,0 0-1-16,5-20-3 0,-5 20 0 15,0 0-1-15,-2-21 0 16,2 21 0 0,0 0 0-16,4-20-1 0,-4 20 1 15,2-16-2-15,-2 16 1 16,3-18-1-16,-3 18-1 15,6-20 1-15,-6 20-1 16,7-25 0-16,-7 25 0 16,5-22 1-16,-5 22-1 15,8-22 0-15,-8 22 0 16,5-23 1-16,-5 23-1 16,7-22 0-16,-7 22 0 15,13-23 0-15,-13 23 0 0,14-23 0 16,-14 23 0-16,13-22-1 15,-13 22 1-15,12-20 0 16,-12 20-1 0,9-21 1-16,-9 21-1 0,11-24 1 15,-11 24 0-15,11-23 0 16,-11 23 0-16,13-27 0 16,-13 27 0-16,14-29-1 15,-14 29 1-15,13-27 1 16,-13 27-1-16,16-25 0 15,-16 25 0-15,22-25 1 16,-22 25-1-16,25-27 1 0,-25 27 0 16,29-31-1-1,-13 17 0-15,2 1 0 16,-2-1 0-16,1 1 0 0,1 4 0 16,-2 2 0-1,4 0 0-15,1 1 0 0,3 3 0 16,-1 1 0-16,3 2 0 15,-3 2 0-15,2 1 0 16,1 3 0-16,-1 1 1 16,-5 2-1-16,1 2 0 15,1 1 1-15,-4 3-1 16,2 1 0-16,-2 2 0 16,0-2 0-16,-2 4 0 0,-1 0 0 15,-3 1 1-15,-1 3-2 16,-2-1 2-16,0 2-2 15,-2-1 2 1,-1 1-1-16,-1 2 0 0,1 0 0 16,-5 3 0-16,3 3 1 15,-2 1-1-15,-2 2 1 16,2 4-1-16,-1-3 0 16,1 3 0-16,4-2 0 15,1-2-1-15,0-2 1 16,2-2 0-16,4-1 0 15,-1-4 0-15,3-2-1 16,-1 0 1-16,1-1 1 16,1-1 0-16,0-1-1 15,0 3 1-15,1-2-2 16,-1 2 2-16,0 1-2 16,0-1 2-16,2 2-2 0,-1-2 1 15,1 2-1-15,0-2 1 16,0-1 1-16,3-1-1 15,1 0 0-15,2 1 0 16,1-1 0-16,4 0 0 16,3 1 1-16,4-3-2 15,4 3 1-15,1-3 0 16,5-3 1-16,0 0-1 16,5-1 0-16,-2-5 0 15,-1 1-1-15,1-2 1 16,-2-4 0-16,-2-2-1 15,0-1 1-15,-3-2-1 16,-3-4 1-16,1 2-1 0,-2-7 1 16,-2-1 0-16,-3 1 0 15,-1-5 0-15,-1 3 0 16,-1-4 0-16,-2-1 0 16,-1-1 0-16,-4 3 0 15,-1-3 0-15,1-1 0 16,-3-2 0-16,-4 2 0 15,0-2 0-15,3-2-1 16,-3 0 1-16,-2 0 0 16,2-1-1-16,-3-1 1 15,-2-1 0-15,0 1 0 16,0-1 0-16,-2-2 0 16,-4-4 0-16,2 0 1 0,0 0-2 15,-1-1 2-15,-1 1-1 16,2-2 0-16,-1-1 0 15,-3 1 1-15,1 3-1 16,0-1-1-16,-2-2 1 16,-1 1 0-16,-1-3 0 15,0-1 0-15,2 2 0 16,2-2 0-16,-1-1 0 16,1 1 0-16,1 2 0 15,-1-1 0-15,3 3 0 16,-1 1-1-16,1 2 1 15,-2 2 0-15,1 1 0 16,-1 1 0-16,2 0-1 0,0-1 1 16,-1 3 0-16,-1-3 0 15,1 3 0 1,1-1 0-16,-2 1 0 16,1 3 0-16,-1 1 1 0,1 1-1 15,3 0 1-15,-9 16-1 16,19-27 0-16,-19 27-1 15,24-27 1-15,-24 27 0 16,32-31 0-16,-14 17-1 16,1-2 1-16,-1 3 0 15,0 1 0-15,-2 1 0 16,-16 11 0-16,29-20 0 0,-29 20 0 16,25-7-1-1,-25 7 1-15,23-4 0 0,-23 4 0 16,26 0 0-1,-26 0 0-15,30 6 0 0,-30-6 0 16,33 12 0-16,-17-1 0 16,2 2 1-16,2 1-1 15,-2 0 0-15,2 3 0 16,0 1 0-16,1 0 1 16,1 0-1-16,0-2 0 15,-1 0 1-15,-1 0-1 16,-2 4 0-16,-2 0 0 15,1-2 0-15,-5 2 0 16,3 1 0-16,-3-1 0 16,3 1-1-16,-1-1 1 15,1-2 0-15,-3 0 0 16,3 0 0-16,1 0 0 0,-3 2 0 16,-1-4 1-16,1 2-2 15,0 0 1-15,-3 0 1 16,1 0-1-16,0 0 0 15,-2 0 0-15,0 2 0 16,0 2 0-16,0-1 0 16,0 1 0-16,-2 1 0 15,1-1 0-15,1 1 0 16,-4-1 0-16,4-1 0 16,-2 1 0-16,0-4 0 15,1 0 1-15,-1 2-1 16,4-2 0-16,-4 0 0 15,0 0 0-15,0 0 0 0,1 0 1 16,-3 0-1-16,4 0 0 16,0-2 0-16,-2 2 0 15,2 2 0-15,0-1 0 16,-1 1 0-16,-1 2 0 16,0-2-1-16,2 1 1 15,-4 1 0-15,4 1 0 16,-1-3-1-16,1-2 1 15,-2 2 1-15,4-2-1 16,-2 0 0-16,0 0 0 16,0-2 0-16,-2 0 0 15,2 2 0-15,-9-18 0 16,18 31 0-16,-18-31 0 0,20 30 1 16,-20-30-1-16,25 29 0 15,-25-29 0 1,31 29-1-16,-13-17 1 0,0 3 0 15,4-3 0-15,-1 3 0 16,3-3 0-16,-1-1 0 16,-1-2 0-16,1 0 0 15,1-2 0-15,-3-1 0 16,1-3 0-16,0-1 0 16,1-4 0-16,-1 4 0 15,-1-2 0-15,-1-2 0 16,0 1 0-16,-4-1 0 15,1 2 0-15,-1-2 0 0,-16 2 0 16,27 2 0-16,-27-2 0 16,27 5 0-16,-27-5 0 15,25 9 0 1,-25-9-1-16,31 9 2 0,-31-9-1 16,29 9 0-16,-29-9 0 15,29 7 0-15,-29-7 0 16,25 4 1-16,-25-4-1 15,0 0-2-15,23 9-18 16,-23-9-12-16,0 0 0 16,0 0-2-16,0 0-2 15,0 0-1-15,0 0-2 0</inkml:trace>
    <inkml:trace contextRef="#ctx0" brushRef="#br0" timeOffset="5832.4652">4351-704 2 0,'0'0'9'0,"-7"25"-3"15,7-25-2-15,-8 34-1 16,7-12 0-16,1 1-1 16,0 6 0-16,1 0 1 0,1 5-1 15,0-2 0-15,-2 6 0 16,2-2 1 0,-2 4 0-16,0-1 0 15,-2 1 0-15,4 1 0 0,-4 2-1 16,2 2 1-16,0 0-2 15,4 2 1-15,-1 0-2 16,4 0 1-16,1-2 0 16,1 1-1-16,0-4 1 15,0 3-2-15,0 2 1 16,0-4 0-16,-6 0 0 16,3-3-1-16,-4 3 1 15,-2-4 0-15,0 1-1 0,-4-4 2 16,2-2-1-1,-1 0 0-15,1 2 0 16,-2 0 1-16,1 2-1 16,1 0 0-16,-2 0 0 0,4-1 0 15,-2-2 0-15,2 1 0 16,0-6 1-16,2-1-1 16,4-4 0-16,-1-1 0 15,0-1 0-15,1 0 0 16,3-3 0-16,-2 2-3 15,2-1-2-15,-4 1-3 16,3-4-4-16,-8-18-6 16,5 27-1-16,-5-27 19 15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22.60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EA4319D-C890-47E4-AC68-27DE80E98F69}" emma:medium="tactile" emma:mode="ink">
          <msink:context xmlns:msink="http://schemas.microsoft.com/ink/2010/main" type="inkDrawing" rotatedBoundingBox="9694,16441 9824,17344 9771,17351 9641,16449" semanticType="callout" shapeName="Other">
            <msink:sourceLink direction="with" ref="{2BBAE9A1-9107-4B69-8F50-FDFB805EBB06}"/>
            <msink:sourceLink direction="with" ref="{A8EB5380-E7FD-423B-A08B-B54526537EF6}"/>
          </msink:context>
        </emma:interpretation>
      </emma:emma>
    </inkml:annotationXML>
    <inkml:trace contextRef="#ctx0" brushRef="#br0">36-3 82 0,'-18'-9'30'0,"18"9"-3"0,-13 19-5 15,13 5-4-15,-4 5-3 16,8 7 0-16,-2 9-2 16,7 9-1-1,-6 5-2-15,8 6-1 0,-2 1-7 16,4 3-2-16,-2-3 0 15,-1 1 0-15,1-10 0 16,0-3 0-16,-2-9 0 16,-3-5 0-16,-3-6 0 15,1-5 0-15,-1-6 0 16,-3-23-6-16,4 25-16 16,-4-25-6-16,0 0-4 15,4-18-2-15,1 2-6 0,-7-9 1 16,4-2 1-1,-2 0 23-15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24.61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146 0 119 0,'-16'12'33'16,"2"8"-6"-16,1 0-20 16,8 5-7-16,5 6 0 15,0 1-1-15,-2 4 1 16,-2 4-1-16,-3 1-2 0,-6-3-6 16,3 1-7-1,-5-4-5-15,1-3-3 0,-1-5-2 16,3-5-6-1,6-6 1-15,6-16 10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13.0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31E848E-C676-43A6-B9C1-7B15936B1AA8}" emma:medium="tactile" emma:mode="ink">
          <msink:context xmlns:msink="http://schemas.microsoft.com/ink/2010/main" type="inkDrawing" rotatedBoundingBox="9522,14246 9782,15684 9749,15690 9490,14251" semanticType="callout" shapeName="Other">
            <msink:sourceLink direction="with" ref="{51AFEA54-576B-4D76-8D31-30CBF5CB8FC1}"/>
          </msink:context>
        </emma:interpretation>
      </emma:emma>
    </inkml:annotationXML>
    <inkml:trace contextRef="#ctx0" brushRef="#br0">-3 37 49 0,'0'-18'18'15,"0"18"1"-15,4-22 0 16,-4 22 1-16,0 0 4 16,0 0 1-16,14 18-3 15,-1 6-1-15,-10 1-4 16,8 11-1-16,-5 7-11 16,4 9-5-16,1 8 0 15,0 6 0-15,0 4 0 16,2 4 0-16,1 7 0 15,0 4 0-15,3 1 0 0,-3-1 0 16,2-1 0-16,1-3 0 16,-3-2 0-16,-3-5 0 15,1-9 0 1,-3-8 0-16,1-8 0 0,-3-6 0 16,-2-9 0-16,1-8 0 15,-3-7 0-15,-3-19 0 16,2 20-18-16,-2-20-7 15,0 0-7-15,0 0-4 16,-14-25-5-16,6 7-1 16,3-4-1-16,-1-1 26 15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23.39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760E2B1-312F-44DA-838F-BFF3ACEA7B1D}" emma:medium="tactile" emma:mode="ink">
          <msink:context xmlns:msink="http://schemas.microsoft.com/ink/2010/main" type="inkDrawing" rotatedBoundingBox="9812,16917 14147,17099 14142,17209 9807,17026" semanticType="callout" shapeName="Other">
            <msink:sourceLink direction="with" ref="{2BBAE9A1-9107-4B69-8F50-FDFB805EBB06}"/>
          </msink:context>
        </emma:interpretation>
      </emma:emma>
    </inkml:annotationXML>
    <inkml:trace contextRef="#ctx0" brushRef="#br0">0 23 100 0,'16'-4'31'16,"10"-3"-5"-16,12 2-13 16,9-1-6-16,16 5 1 15,9-1 0-15,9 4 0 16,8 1-3-16,3 3-1 16,3-1 0-16,4 2 0 15,1-1-2-15,1 1 0 0,-2-4-1 16,2 3 1-16,-4-3 0 15,1 6 0-15,-4-1 0 16,0 2-1-16,-6 3 0 16,0-2 0-16,-8 0-1 15,3-1 0-15,-2-1 0 16,2 0 0-16,4-3 0 16,-3-3 0-16,-1-1 0 15,0-2-1-15,2-2 1 16,-7 2 0-16,-6 0 0 15,-2-1-1-15,-8 1 2 16,-1 0-1-16,-1 1 1 16,1 1 0-16,-5 2 1 0,2-1 0 15,-4-1 0-15,-2 2 1 16,0-2-2-16,-3-1 1 16,-4-1-2-16,-3 2 1 15,-1 0-1-15,-3 0 0 16,0 0 0-16,-2-1 0 15,2 1 0-15,0 0 1 16,0 0-1-16,-2 1 0 16,2-1 0-16,-2 0 0 15,-2 0 0-15,0 1 0 16,1-3 0-16,-3 0 0 16,1 0 0-16,-1-1-1 0,-1-1 1 15,3-2 0-15,0 2 0 16,2-3 0-1,-1 1-1-15,1 1 0 0,0-1 1 16,-4 2 0 0,1-1 1-16,-2-1-1 0,-4-1 0 15,-6 3-1-15,-1-3 2 16,-4 1 0-16,-16 4-2 16,20-9-1-16,-20 9-5 15,0 0-4-15,0 0-4 16,0 0-6-16,20-4-5 15,-20 4-7-15,0 0 1 16,0 0 0-16,0 0 5 0,0 0 3 16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23.8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D7AE918-D9FA-4FDE-851E-5129B4C96B8D}" emma:medium="tactile" emma:mode="ink">
          <msink:context xmlns:msink="http://schemas.microsoft.com/ink/2010/main" type="inkDrawing" rotatedBoundingBox="14196,16626 14242,17491 14208,17493 14162,16628" semanticType="callout" shapeName="Other">
            <msink:sourceLink direction="with" ref="{2BBAE9A1-9107-4B69-8F50-FDFB805EBB06}"/>
            <msink:sourceLink direction="with" ref="{51AFEA54-576B-4D76-8D31-30CBF5CB8FC1}"/>
          </msink:context>
        </emma:interpretation>
      </emma:emma>
    </inkml:annotationXML>
    <inkml:trace contextRef="#ctx0" brushRef="#br0">28 0 84 0,'-24'16'38'15,"23"2"-2"-15,-5 0-8 16,12 15-9-16,-5 4-4 16,8 8-2-16,-1 2-3 15,1 7-4-15,-2 6-3 16,0 1-3-16,-2-2 0 15,-5 1 0-15,0-5 1 16,-1 1-2-16,-1-4 2 16,0-1-2-16,-2-10 2 15,3-7-6-15,6-1-11 16,-5-14-9-16,5-2-6 16,-5-17-3-16,0 0-1 0,11-18-8 15,-11 0-2-15,-3-8 27 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3:38.7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058F700-279E-4A93-A4FA-D896F5369C72}" emma:medium="tactile" emma:mode="ink">
          <msink:context xmlns:msink="http://schemas.microsoft.com/ink/2010/main" type="inkDrawing" rotatedBoundingBox="2098,8383 4426,8664 4253,10095 1925,9814" hotPoints="4090,8542 4141,9843 2347,9913 2296,8612" semanticType="enclosure" shapeName="Rectangle">
            <msink:destinationLink direction="with" ref="{9ABDAD83-4A77-4FFD-AF5B-AC769F12BF6A}"/>
          </msink:context>
        </emma:interpretation>
      </emma:emma>
    </inkml:annotationXML>
    <inkml:trace contextRef="#ctx0" brushRef="#br0">382-16 54 0,'0'0'42'0,"-21"16"-3"16,21-16-14-16,-11 33-6 16,9-10-6-16,6 11-4 15,1 3-2-15,2 7-6 16,-1 12-1-16,1 6 1 16,-2 9-1-16,-3 5 0 15,-2 1 0-15,0 6 0 16,-3 0 0-16,-1-5 0 15,2-4 0-15,-1-7 0 16,-1-7 0-16,0-4 0 16,1-6 0-16,1-8 1 0,-2-3 0 15,3-8-1-15,-1-4 1 16,-2-8-1-16,4-1-1 16,0-18-16-16,0 0-9 15,0 0-6-15,-3-19-7 16,-1-3-3-16,2-11-1 15,2-2 31-15</inkml:trace>
    <inkml:trace contextRef="#ctx0" brushRef="#br0" timeOffset="1132.5122">381 42 46 0,'0'0'31'0,"27"-10"-7"16,-9 3-3-16,12 3-1 16,3 1-1-16,10 1-3 0,2-2-2 15,10 4-4-15,1-1-3 16,5-1-2-16,0 4-3 16,4-2-2-16,0 0-1 15,4 3 1-15,3-3 0 16,8 0 0-16,-1 0 0 15,4 0-1-15,0-2 1 16,-2 1 0-16,-1 1 0 16,-5 0 0-16,-6 1 0 15,-9 3 0-15,-8-2 0 16,-7 3 1-16,-5 0-2 16,-8 4 1-16,-5 0 0 15,-5 3 0-15,-2 1-1 0,-20-13 1 16,27 29-1-16,-16-13 1 15,0 2-1-15,-2 1 1 16,0 4 0 0,0 2 0-16,2 3 0 0,-1 6 0 15,5 5 0-15,-1 5 1 16,-1 5-1-16,1 2 0 16,3 6 0-16,-3-1 0 15,2 4 0-15,1 0 0 16,-1-4 1-16,-2-1-2 15,1-2 2-15,-3-2-2 16,1-3 2-16,-2-4-2 16,-2-5 2-16,2-4-1 15,-6-3 0-15,0-2 0 0,-1-4 0 16,-2-1 0 0,2 0 0-16,-3-4 0 15,-1-2 0-15,0 2 0 0,-1-1 0 16,-1-3 0-16,0-1 0 15,2 0 0-15,-4 0 1 16,4-16-1-16,-3 28 0 16,3-28-1-16,-6 23 1 15,6-23 0-15,0 0 0 16,-9 18 0-16,9-18 0 16,0 0 0-16,-20-6 0 15,20 6 1-15,-23-7-1 0,5 0 0 16,-4 2 0-1,-3-2 0-15,-6 0 0 16,-3-2-1-16,-6 2 1 0,-3-3 0 16,-8 1 0-16,-1 0 0 15,-6 0-1-15,-5 0 1 16,-9 0 0-16,-6 2 0 16,-8 2 0-16,-6 2 0 15,-6 1 0-15,-1 2 0 16,-4 3 1-16,2-1-1 15,-2 2 0-15,-2-1 1 16,6-1-1-16,-2-2 0 16,3 2 0-16,8-4 1 15,2-2-1-15,6-1 0 16,10-4 1-16,9 2-1 16,9-3 1-16,9-3-1 0,7 3-2 15,5-4-16-15,17 3-13 16,0 2-6-16,16 9-6 15,-11-19-2-15,13 3 6 16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24.35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110CFF7-E611-4DA9-9171-4DBF393C6FAD}" emma:medium="tactile" emma:mode="ink">
          <msink:context xmlns:msink="http://schemas.microsoft.com/ink/2010/main" type="inkDrawing" rotatedBoundingBox="11717,17516 12236,18019 12207,18048 11689,17545" semanticType="callout" shapeName="Other">
            <msink:sourceLink direction="with" ref="{2BBAE9A1-9107-4B69-8F50-FDFB805EBB06}"/>
          </msink:context>
        </emma:interpretation>
      </emma:emma>
    </inkml:annotationXML>
    <inkml:trace contextRef="#ctx0" brushRef="#br0">0-9 107 0,'0'0'40'0,"18"1"-6"16,-18-1-11-16,30 36-6 15,-6-7-3-15,8 9-1 16,6 2-6-16,6 4-7 16,2 5 0-16,1-2 0 15,0 0 0-15,-2-4 0 16,-3-4 0-16,-8-8-12 16,0 1-7-16,-16-19-7 15,1 1-7-15,-19-14 0 16,0 0-8-16,3-21-1 15,-12-6 1-15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25.26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-4 66 76 0,'0'0'32'16,"0"0"-3"-16,0 0-8 15,-4-16-12-15,4 16 0 16,22-16-1-16,-22 16 0 16,29-16-2-16,-13 7 1 15,2 5 1-15,-18 4-1 16,31-7 1-16,-31 7-1 16,32 9-1-16,-32-9-2 15,27 25-1-15,-16-5-1 16,-4 3 0-16,-1 4-2 15,-4 4 0-15,-4-1-1 0,-5 1 0 16,-2 1 1-16,-4 1 0 16,-3-4-1-16,-2-1 0 15,0-1 2-15,0-7-1 16,0 2 0-16,-1-6 0 16,19-16 0-16,-23 25 1 15,23-25-2-15,0 0 0 16,0 0 0-16,0 0 1 15,0 0-1-15,31 2 0 16,-10-8 0-16,5 3 0 16,2-3 1-16,1 1 0 15,0 1 0-15,2 3 0 16,-2-1-1-16,-4 0 1 0,-2-2 0 16,-1 3 0-16,-4 1 0 15,-2-2 0-15,-16 2-9 16,22-7-14-16,-22 7-10 15,13-17 0-15,-13 17-5 16,2-27-6-16,-6 2-3 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37.9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510E222-0B0D-4E27-89EE-87FBA6AB3FFB}" emma:medium="tactile" emma:mode="ink">
          <msink:context xmlns:msink="http://schemas.microsoft.com/ink/2010/main" type="inkDrawing" rotatedBoundingBox="2054,7386 5454,7602 5324,9647 1924,9431" hotPoints="5206,7520 5235,9483 2110,9528 2082,7565" semanticType="enclosure" shapeName="Rectangle"/>
        </emma:interpretation>
      </emma:emma>
    </inkml:annotationXML>
    <inkml:trace contextRef="#ctx0" brushRef="#br0">11 0 24 0,'0'0'25'0,"0"0"-6"15,-7 16 1-15,7-16 1 16,-4 24-1-16,4-24-2 16,4 34-2-16,-4-13-3 0,5 10-3 15,-1 5-3-15,3 7-3 16,-2 8-4-16,1 2 0 15,1 9 0-15,0 1 0 16,0 9-1-16,1 1 1 16,-3-1-1-16,2 0 1 15,0-2-1-15,-3 1 1 16,0-3 0-16,-3 0 0 16,3-5 0-16,-2-3 0 15,0-3 0-15,1-3 0 16,-1-3 0-16,2-5 0 15,-1-6 0-15,-1-2 0 16,0-9 0-16,1-4 0 0,-3-5 0 16,0-20 1-16,2 23-5 15,-2-23-9 1,0 0-10-16,0 0-7 16,9-34-8-16,-3 7-2 0,-4-18-2 15,3-6 38-15</inkml:trace>
    <inkml:trace contextRef="#ctx0" brushRef="#br0" timeOffset="1743.9952">128-166 59 0,'0'0'37'0,"33"-3"-7"16,-8-4-13-16,13 3 1 0,7-5-1 16,9 5-4-16,4 1-9 15,7-1-3-15,5 2 0 16,4 1-1-16,0-1 0 15,-2 2 0-15,0 0 0 16,-3 0 0-16,1 0 0 16,3 0 0-16,0 0-1 15,3 2 1-15,2-1 2 16,-2 5-2-16,3-3 1 16,-1 1-1-16,-1 1 2 15,1 1-2-15,-6-1 2 16,-3 1-2-16,-3 1 1 15,3 4-2-15,-2 1 1 0,-1 3-1 16,-2-3 2-16,-5 4-2 16,4-1 1-16,-5 1-1 15,3-5 1-15,-5-2 1 16,-2-2-1-16,-1-2 0 16,-3 1 0-16,1-3 0 15,-6 1 0-15,0 0 1 16,-3-1-1-16,-1 3 0 15,-5-1 0-15,-3 2 0 16,-3-1 0-16,-3 3 0 16,-1 0-1-16,-3 1 1 15,-1 1 0-15,-4 0-1 16,-18-11 1-16,29 25 0 0,-29-25 0 16,27 31 0-16,-16-15 0 15,-1 4-1-15,-1 0 1 16,0 5 0-16,2 0 0 15,-4 2 0-15,2 3 0 16,-1 5 0-16,-1 2-1 16,0 3 1-16,-1 1 0 15,-3 3 1-15,1 1-2 16,-1 1 1-16,-1 3-1 16,0 1 0-16,0-1 0 15,0 0 1-15,1 1 0 16,-1 2-1-16,2 0 1 15,1 0 0-15,0 1 0 0,1-3 0 16,1 2 0-16,0-3 1 16,-1 1-1-16,1-5 0 15,-2 2 0 1,1-6 0-16,-3 2-1 0,1-5 1 16,-2 2 0-16,3-4-1 15,-1-2 1-15,3 2 0 16,-2-4-1-16,1 1 1 15,-3-4 0-15,5-1-1 16,-3-4 2-16,-1 1-1 16,-3-5 0-16,1-2 0 15,0-2 0-15,-2-16 0 16,2 27 0-16,-2-27 0 0,2 21 0 16,-2-21 0-16,0 0 0 15,0 22 0-15,0-22 0 16,0 0 0-1,0 0 0-15,0 0 1 0,0 0-1 16,0 0 0-16,0 0 0 16,0 0 0-16,0 0 0 15,-18 13 0-15,18-13 1 16,-20-2-1-16,20 2 0 16,-29-4 0-16,9 1 0 15,-2-1-1-15,-3 0 1 16,-4 1 0-16,-3 1 0 0,-4-3 0 15,-6 3 0 1,-1 0-1-16,-6 2 1 16,0 0 0-16,-5 4 0 15,-2-3-1-15,0 1 1 16,-3 0 0-16,1-2 0 0,-3 2 0 16,1-4-1-16,-5 0 1 15,0 0 0-15,0 1 0 16,-3-3 1-16,1 2-2 15,-3 0 1-15,1 1 0 16,1-1 0-16,1-2 0 16,2 1-1-16,0-1 1 15,0 2 0-15,-4-1 0 16,1-1 0-16,-8 0 0 16,0 4 0-16,-1 2 0 15,-3-2 0-15,3 0 0 16,-1-2 0-16,2-1 0 0,2 1 0 15,6-3 1-15,5-1-1 16,-1-1 1-16,7 0-1 16,4 0 0-16,3 1 0 15,7-3 0-15,5 4 1 16,2-2-1-16,1 1 1 16,8 1-1-16,-2 0 0 15,6 3 0-15,-2-2 0 16,3 4 0-16,-3 2 0 15,3 2 1-15,0-1-1 16,-1 1 0-16,-1 1 0 16,1 1 0-16,1-1 0 15,4-3-6-15,18-2-14 0,-21-2-11 16,21 2-4-16,3-16-2 16,4 0 0-16,8-4 9 15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4:44.7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D75999C-B88C-46D7-A6DE-583C1DE970EF}" emma:medium="tactile" emma:mode="ink">
          <msink:context xmlns:msink="http://schemas.microsoft.com/ink/2010/main" type="inkDrawing" rotatedBoundingBox="2124,12564 6096,12573 6091,14745 2120,14736" hotPoints="5750,12452 5890,14397 2238,14661 2098,12717" semanticType="enclosure" shapeName="Rectangle"/>
        </emma:interpretation>
      </emma:emma>
    </inkml:annotationXML>
    <inkml:trace contextRef="#ctx0" brushRef="#br0">27 0 33 0,'-11'16'35'0,"4"6"-3"15,-2 1-11-15,9 13-1 16,0 5 0-16,7 13 0 15,-1 7-4-15,6 11-4 16,-2 2-4-16,2 9-6 16,-3 2-1-16,-2 4 0 15,1-2-1-15,-3 1 0 16,-1 0 1-16,-1 2-1 0,1 2 1 16,-1-2-1-16,-1-2 0 15,4-3 1 1,-5-6 0-16,3-5-1 0,-2-11 0 15,3-10 1-15,-3-8-1 16,2-7 1-16,1-7-1 16,-1-10 1-16,-1-4-2 15,-3-17-6-15,0 0-9 16,0 0-7-16,22 1-5 16,-22-1-4-16,9-32-5 15,-5 9-4-15,-3-6-1 16</inkml:trace>
    <inkml:trace contextRef="#ctx0" brushRef="#br0" timeOffset="1567.7931">29-319 41 0,'0'0'22'0,"11"-21"-5"15,7 19-2-15,5-5 1 16,14 8 1-16,4-4 1 16,13 6-1-16,6-1-3 15,10 5-1-15,0-3-3 16,8 5-3-16,1-4-3 15,8-1-2-15,0 0-1 16,5-6-2-16,3-2 1 16,6 1-1-16,4-5 0 15,1-1 1-15,5 2 0 0,-3 2-1 16,2 1 1-16,-4 1 0 16,1 1 0-16,-1 0 0 15,1 2-1-15,-4 0 1 16,-1-2 0-16,-1 0 0 15,-3 1 0-15,-2-3 0 16,-6 2 1-16,-4-1-1 16,-3 1 0-16,-1 2 1 15,-7-2-1-15,-4 2 0 16,-3 2 0-16,-5 0 0 16,-7 1 0-16,-5 3 0 15,-8-3 1-15,-3 3-1 16,-9-1 0-16,-3 2 1 0,-6 0 0 15,0 4 0-15,-6 2 0 16,0-1 0-16,-16-12 0 16,24 31 0-16,-12-9 1 15,1 1-1-15,1 2 0 16,-1 8-1-16,0-1 0 16,-1 6 1-16,1 5-1 15,1 2 0-15,1 2 1 16,-1 5-2-16,2 5 1 15,-1 1 1-15,-1 7-1 16,4 0 0-16,0 1 0 16,2-1 1-16,-5 3-1 15,-1-1 1-15,1-2-1 0,-1-2 1 16,-1 0-1-16,1-2 0 16,-1 2-1-16,-6 2 1 15,7-1-1 1,-3-1 1-16,2 0 0 0,-4-3-1 15,2-1 0-15,-6-5 0 16,4-2 1-16,0-5-1 16,2 0-3-1,2-6-2 1,-3-5 1-16,1-7 0 16,0-4 0-16,0-3 1 15,-2-6-1-15,-9-16 0 16,7 16 4-16,-7-16 0 15,0 0 1-15,0 0 0 0,0 0 0 16,-3 18 0-16,3-18 0 16,0 0-1-1,0 0 1-15,-20 9 0 0,20-9-1 16,0 0 0-16,-24-5 1 16,24 5-1-16,-27-11 1 15,9 5-1-15,-5 1 1 16,-3-4 0-16,-4 2 0 15,-5-2 0-15,-2 0 0 16,-5-2 0-16,-5 2 0 16,-3-2-1-16,50 11 8 31,-80-18-3-15,-26 8 1-16,-1 6-1 15,-10-3 1-15,3 7-1 16,-10-6 1-16,1 6-1 0,-75-1-6 15,106 2 2-15,1-1 0 16,-2 2 0-16,1 0 0 16,-2 0 0-16,3 1 0 15,3-1 0-15,3 2 0 16,-1-2 0-16,3 1 0 16,1-1-1-16,3-2 2 15,-2 0-2-15,1 2 1 0,1-4 0 16,3-2 0-1,2-1 0-15,6 0 0 16,3-1 0-16,3-1 0 16,3 0 0-16,1-2-1 15,2 0 2-15,-2 2-1 0,1-1 1 16,-3 1-1-16,-3 2 0 16,0-2 0-16,2 3 1 15,5-3-1-15,5 3 0 16,6-1 0-16,9-1-1 15,7-1 1-15,29 7-11 16,-23-16-16-16,23 16-7 16,19-25-2-16,1 5-8 15,9 0-2-15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14.1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8C668AD-8BBA-4374-A625-BD05048A693D}" emma:medium="tactile" emma:mode="ink">
          <msink:context xmlns:msink="http://schemas.microsoft.com/ink/2010/main" type="inkDrawing" rotatedBoundingBox="5025,8306 12293,8234 12294,8335 5026,8407" shapeName="Other"/>
        </emma:interpretation>
      </emma:emma>
    </inkml:annotationXML>
    <inkml:trace contextRef="#ctx0" brushRef="#br0">0 125 22 0,'20'-12'11'15,"-20"12"-1"-15,21-8 1 0,-5 5-2 16,1-3 0-16,4 3-2 15,-1-3 1 1,4 5-2-16,-1-3-1 0,2 2 1 16,1 0-1-16,1 1 0 15,0-3 0-15,5 4-1 16,1-2-1-16,3 0 0 16,0 1-1-16,2-1-1 15,0 2 0-15,3 0-1 16,-1 0 1-16,0 0-1 15,-3 0 0-15,1 0 0 16,4 2 0-16,-1-2 0 16,5 1 1-16,-3-1-1 0,2 2 0 15,-4 0 0 1,6 0 0-16,-5-2 0 0,-2 2 1 16,-4 1-1-1,-4-1 0-15,1 2 0 0,-1-1 0 16,1 1 0-16,-1-1-1 15,4 3 2-15,-2-3-2 16,4 1 2-16,-3-2-1 16,2 0 0-16,0 1 1 15,-1-1-1-15,2 0 1 16,1-2-1-16,5 2 1 16,1-2 0-16,3 0 0 0,1 0 0 15,5 0 0-15,0 0 0 16,0 0 0-1,-1 1-1-15,1 1 1 16,-2 0 0-16,-3-2 0 0,0 2 0 16,-6 0 0-16,0-2 0 15,-1 1-1-15,-1 1 1 16,-5-2-1-16,4 2 1 16,0-2-1-16,3 2 0 15,4-4 1-15,0 2 0 16,5 0-1-16,-1-2 1 15,3 0-1-15,-4 2 1 16,5-1-1-16,-7-1 0 16,-1 0 0-16,0 2 0 15,-5 0 0-15,1 2 1 16,-3-4-1-16,1 4 1 16,-5-2-1-16,2 0 1 0,0 0 0 15,-4 0-1-15,6-2 1 16,-4 2-1-16,6-2 1 15,-1 2-1-15,4-3 1 16,0 3-1-16,2-4 1 16,-2 2-1-16,0 0 1 15,1 1 0-15,-1-3-1 16,2 2 2-16,-6 0 0 16,2 2 1-16,-5-1 1 15,6 1 1-15,-8-2 0 16,3 4 1-16,-3-2-1 15,1 3 0-15,-5-1-1 16,8 0 0-16,-1 0-1 0,5 1 0 16,-1-3 0-16,0 4-1 15,-1-4 1-15,3 2-1 16,-2-4-1-16,-1 2 1 16,-4-2-2-16,1 0 1 15,1-1 0-15,0 1-1 16,-1-4 1-16,1 3-1 15,0-1 1-15,1 1-1 16,-1-1 0-16,-2 4 0 16,0-2 0-16,0 2 0 15,0 0 0-15,1 0 0 16,3 2 0-16,-2-2 1 16,3 0-2-16,2 0 1 0,-2 0 1 15,2-2-1-15,-1 2 0 16,-3 0 0-16,1 0 0 15,-3-2 0-15,-1 2 0 16,0-1 0-16,0-1 1 16,-2 0-1-16,0 0 0 15,0-1 1-15,0-1-1 16,2 2 0-16,0-3 0 16,5 1 1-16,3 2-1 15,-1-1 0-15,2-1 1 16,0 1-1-16,1-1 0 15,-3 2 1-15,2-1-1 16,-5 1 0-16,-1 0 0 0,-3 0 0 16,-2 0 0-16,0-1 0 15,0 3 0-15,-3-2 0 16,1 0 0 0,-1 0 0-16,-3 1 0 0,5-1 0 15,-1 2 0-15,-2-2 0 16,1 0 1-16,5 0-1 15,3-1 0-15,-1 1 1 16,0 0-1-16,-1 0 0 16,-1 1 1-16,4-1-1 15,-4 0 0-15,0 2 0 16,-8-2 0-16,-3 2-1 0,0 0 1 16,-3 0 0-16,-4 2-1 15,-4 0 0-15,-16-2-1 16,0 0-13-1,18 7-13-15,-18-7-5 0,0 0-1 16,-24 0-4-16,24 0-1 16,-19-16-3-16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20.4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A5095C2-D653-4D65-BAA4-C7EFEB25AAEA}" emma:medium="tactile" emma:mode="ink">
          <msink:context xmlns:msink="http://schemas.microsoft.com/ink/2010/main" type="inkDrawing" rotatedBoundingBox="5452,13469 12893,8023 12973,8132 5532,13578" semanticType="callout" shapeName="Other"/>
        </emma:interpretation>
      </emma:emma>
    </inkml:annotationXML>
    <inkml:trace contextRef="#ctx0" brushRef="#br0">0 5458 11 0,'23'-14'14'0,"1"-4"-6"0,1 0-3 16,2 0 3-16,0-4 2 15,0 3 3-15,2-5 0 16,2 3 0-16,1-3 1 15,3 3 0-15,-1-5 0 16,6 3-1-16,-2-6 0 16,7 2-3-16,-2-3-1 15,7-1-1-15,-4-5-1 16,8-2-1-16,0-3 0 0,4-1-2 16,-2-4 0-16,3-3 0 15,-1-3-1 1,3-2 0-16,4-4-1 15,-4 3 0-15,4-1-1 16,-1 2 0-16,2 2 0 0,-1-1-1 16,0 5 0-16,-2-1 1 15,1 4-1-15,-3-3 2 16,-3 1-3-16,-1-2 3 16,-1 1-3-16,2-1 3 15,3-1-2-15,4-4 0 16,0 2 0-16,2-2-1 15,0-2 2-15,0 6-2 0,-2-3 1 16,0 7 0 0,-8 1 0-16,-1 1 0 15,-3 5 0-15,-1 3 0 16,-3-4 0-16,3 1 1 0,0-1-1 16,2 1 1-16,6-1 0 15,-1 0 0-15,3-1-1 16,1 0 1-16,0-1 0 15,2-1-1-15,-2-4 0 16,-1-3 0-16,-1-2 0 16,-2 1 0-16,-3 1 0 15,2 1 0-15,-2 4 0 16,0 2 0-16,2 4 1 16,-4 4-2-16,2 1 2 15,-2 2-1-15,2-2-1 16,0 1 0-16,2-1 0 15,-2-2 0-15,-1 2 0 0,1-4 0 16,-1 2 0-16,-1-2 0 16,-4 2 1-16,1 0 0 15,-4 0 0-15,0-3 0 16,-1 1 0-16,1 0 0 16,4-1 1-16,1 1-1 15,2 0 0-15,1 0 0 16,-1 4 0-16,0 0 0 15,-2 5 1-15,-3 0-1 16,-2 2 0-16,-4 2 0 16,-3 2 0-16,-2-2 0 15,-4-2 0-15,-2 1 1 16,-1 3-2-16,0-2 1 0,-2 1-1 16,-1-1 1-16,3 2-1 15,2 3 1-15,3-2-1 16,0 3 0-16,2-3 2 15,-2 2-1-15,2-1 0 16,-2-1 0-16,2-1 0 16,-6-1 0-16,1-1 0 15,-1-2 0-15,-1 0 0 16,-2 0 0-16,3 0 1 16,-5 2-1-16,0 0 0 15,0 0 0-15,-1 3 0 16,-3 0 0-16,-3 3 1 15,2 1-1-15,-4 1 0 0,3-2 0 16,-1 1 0-16,2 3 0 16,-1-1 0-1,3 0 0-15,-2-2 0 0,3 2 0 16,-2-1 0-16,1 1 0 16,1 0 1-16,2-2-1 15,-2 2 0-15,2 0 0 16,0 1 0-16,-3-3 0 15,3 0-1-15,0 0 0 16,-4 0 0-16,1 2 0 16,-1 0-1-16,-5-2 2 15,4 2-2-15,-2 3 1 16,2-1 2-16,-1 1-1 0,3-1 0 16,-3-1 0-16,3 3 0 15,-1-3 0 1,1 1 0-16,-3 0 0 15,3 1 0-15,-1-1 0 0,-1 1 0 16,0-1 1-16,1 1-1 16,1-3-1-16,-5 1 2 15,5 1-1-15,-6 0 0 16,2-3 0-16,-2 1 0 16,2 2 0-16,-4-2 0 15,-16 16 0-15,31-29 0 16,-15 13 0-16,2 0 1 0,-18 16-1 15,32-31 0-15,-17 15 0 16,1 0 0-16,4 1 1 16,-2-1-1-1,-2 3 0-15,2-1 0 0,0 1 0 16,0 1 0-16,-2 3 0 16,1 0 0-16,-17 9 0 15,25-16 1-15,-25 16-1 16,20-11 0-16,-20 11-1 15,16-9 2-15,-16 9-2 16,0 0 2-16,22-11-1 16,-22 11 0-16,0 0 0 15,18-5 0-15,-18 5 1 0,0 0-11 16,0 0-16 0,-9 18-11-16,9-18-5 15,-29 19-3-15,11-6-2 16,0-8 19-16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25.05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CA880B9-AC9B-4705-93A1-4E093F43C04E}" emma:medium="tactile" emma:mode="ink">
          <msink:context xmlns:msink="http://schemas.microsoft.com/ink/2010/main" type="writingRegion" rotatedBoundingBox="8301,7125 9526,13124 8548,13324 7323,7325"/>
        </emma:interpretation>
      </emma:emma>
    </inkml:annotationXML>
    <inkml:traceGroup>
      <inkml:annotationXML>
        <emma:emma xmlns:emma="http://www.w3.org/2003/04/emma" version="1.0">
          <emma:interpretation id="{453486C4-A615-4888-A743-79BAB8A583F8}" emma:medium="tactile" emma:mode="ink">
            <msink:context xmlns:msink="http://schemas.microsoft.com/ink/2010/main" type="paragraph" rotatedBoundingBox="8301,7125 9526,13124 8548,13324 7323,73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0EB2C35-79C8-4C33-82D4-A028BBBAF028}" emma:medium="tactile" emma:mode="ink">
              <msink:context xmlns:msink="http://schemas.microsoft.com/ink/2010/main" type="line" rotatedBoundingBox="8301,7125 9526,13124 8548,13324 7323,7325"/>
            </emma:interpretation>
          </emma:emma>
        </inkml:annotationXML>
        <inkml:traceGroup>
          <inkml:annotationXML>
            <emma:emma xmlns:emma="http://www.w3.org/2003/04/emma" version="1.0">
              <emma:interpretation id="{18414796-DC09-4F01-8EC5-A5C28CB63473}" emma:medium="tactile" emma:mode="ink">
                <msink:context xmlns:msink="http://schemas.microsoft.com/ink/2010/main" type="inkWord" rotatedBoundingBox="8301,7125 9526,13124 8548,13324 7323,7325"/>
              </emma:interpretation>
              <emma:one-of disjunction-type="recognition" id="oneOf0">
                <emma:interpretation id="interp0" emma:lang="en-US" emma:confidence="0">
                  <emma:literal>"I</emma:literal>
                </emma:interpretation>
                <emma:interpretation id="interp1" emma:lang="en-US" emma:confidence="0">
                  <emma:literal>"!"</emma:literal>
                </emma:interpretation>
                <emma:interpretation id="interp2" emma:lang="en-US" emma:confidence="0">
                  <emma:literal>"in,</emma:literal>
                </emma:interpretation>
                <emma:interpretation id="interp3" emma:lang="en-US" emma:confidence="0">
                  <emma:literal>"in.</emma:literal>
                </emma:interpretation>
                <emma:interpretation id="interp4" emma:lang="en-US" emma:confidence="0">
                  <emma:literal>":"</emma:literal>
                </emma:interpretation>
              </emma:one-of>
            </emma:emma>
          </inkml:annotationXML>
          <inkml:trace contextRef="#ctx0" brushRef="#br0">392 0 79 0,'-31'11'40'16,"8"1"-6"-16,3 12-15 16,-5 5-6-1,1 10-1-15,-7 8-2 0,3 5-4 16,-5 2-3-16,1 2-3 15,-1 1 0-15,1-4 0 16,3-7-1-16,2-10-9 16,12-5-7-16,15-31-5 15,-9 23-6-15,9-23-7 16,29-12-4-16,0-4-2 16,3-8 19-16</inkml:trace>
          <inkml:trace contextRef="#ctx0" brushRef="#br0" timeOffset="-328.1998">-65 85 43 0,'0'0'34'15,"-16"-6"0"-15,16 6-10 16,0 0-4-16,20 22-2 16,-9-6-3-16,10 9-3 15,-1 4-2-15,7 7-3 16,0 7-7-16,2 0 1 15,2 4-1-15,0-2 0 16,-1 0 0-16,1-5 0 16,1-4-1-16,1-6 1 15,-2-6 0-15,-3-6 0 16,-1-8 0-16,-5-4-1 16,-2-3-13-16,-20-3-8 15,23-9-6-15,-23 9-6 0,2-19-3 16,-2 19-4-16,-16-26 2 15</inkml:trace>
          <inkml:trace contextRef="#ctx0" brushRef="#br0" timeOffset="236.142">514 385 132 0,'-14'23'41'15,"3"10"-13"-15,0-3-17 16,6 3-4-16,5-1-5 15,2 1-2-15,1-5 0 16,3-6-5-16,3 3-13 16,-9-25-11-16,16 22-8 15,-16-22-3-15,0 0-3 16,0 0-1-16</inkml:trace>
          <inkml:trace contextRef="#ctx0" brushRef="#br0" timeOffset="1389.9227">1215 5029 80 0,'-18'-18'34'0,"18"18"-7"15,-22-2-8-15,22 2-3 16,-24 22-3-16,10-4-3 16,1 7-2-16,1 7-3 15,-5 8-1-15,-2 3 1 16,-3 6-1-16,-3-4 0 15,-1 5-1-15,-1-3 1 16,4 0-3-16,-1-8-1 0,6-5 0 16,8-1-11-16,1-15-8 15,10 0-8-15,-1-18-6 16,0 0-7-16,20-16-1 16,-9-4-2-16,2-2 21 15</inkml:trace>
          <inkml:trace contextRef="#ctx0" brushRef="#br0" timeOffset="1936.5819">558 4982 55 0,'16'15'33'0,"-5"3"-1"16,1 1-6-16,14 10-4 15,3 0-1-15,7 9-3 16,3-4-3-16,10 7-6 16,0-3-3-16,1 2-6 15,-1-6 1-15,-6-4-2 16,-5-3 1-16,-3-5 1 16,-8-6-1-16,-4-7-3 15,-5 2-11-15,-18-11-9 16,18 5-8-16,-18-5-7 15,0 0-2-15,-11-19-3 16,11 19-1-16</inkml:trace>
          <inkml:trace contextRef="#ctx0" brushRef="#br0" timeOffset="2889.3104">1400 5423 51 0,'0'0'24'15,"0"0"-3"-15,-21-23-5 16,21 23-2-16,0 0 0 16,-2-20-1-16,2 20 0 15,0 0 0-15,20-25-2 16,-20 25-1-16,27-20-1 15,-9 11 0-15,0 0-1 16,2 2-1-16,0 3-3 16,1 4-3-16,3 5-1 15,-4 6 1-15,-2 7-1 16,-6 9 1-16,-6 6-1 16,-4 6 1-16,-10 6-1 0,-4 4 0 15,-10 3 0-15,-3 4 1 16,-4 0-2-16,0-8 2 15,0-3-1-15,0-4-1 16,4-6 1-16,3-5-1 16,8-8 1-16,7-6-1 15,7-16 1-15,0 0 0 16,16 16 0-16,4-19-1 16,5-3 1-16,6 3 0 15,5-5 0-15,2 5 0 16,3-1 0-16,-3 4 0 15,0 2 0-15,-6 2 1 16,-1 1-1-16,-7 0 1 0,-6-1-1 16,-18-4 0-16,23 9-8 15,-23-9-13 1,0 0-12-16,0 0-7 16,9-16-4-16,-9 16-1 0,-20-25-3 15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31.0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567F1E8-D8ED-4EB4-83A0-E8C5825F0BA9}" emma:medium="tactile" emma:mode="ink">
          <msink:context xmlns:msink="http://schemas.microsoft.com/ink/2010/main" type="inkDrawing" rotatedBoundingBox="14955,7012 15203,10256 15125,10262 14877,7018" semanticType="callout" shapeName="Other">
            <msink:sourceLink direction="with" ref="{2E9C352B-3CDF-4E25-B7EC-387DDF35DA43}"/>
          </msink:context>
        </emma:interpretation>
      </emma:emma>
    </inkml:annotationXML>
    <inkml:trace contextRef="#ctx0" brushRef="#br0">6 0 33 0,'-5'25'23'0,"1"2"-7"15,3 9-7-15,-1 5-2 16,4 10 1-16,1 8 1 15,4 4-1-15,1 7-1 16,1 6-2-16,1 5-1 16,1 2-1-16,-4 3 0 15,-1 2-1-15,-1-3 0 16,1 3 0-16,-1 2 0 16,1 3 0-16,1 3 0 15,-2-1-1-15,2 2 1 16,2 0 1-16,-1-3 1 15,2 1 0-15,-6-3 1 0,0 3 0 16,-4-5 1-16,1 4 0 16,1-6 0-16,2-1 1 15,-4-3 0-15,4 1 0 16,-1-8 0-16,3-1-1 16,-1-8-1-16,2 0-1 15,2-5-1-15,0 4-1 16,0-6-1-16,2-2-1 15,-2-3 0-15,4-7 0 16,-1-2-1-16,-1-6 1 16,-2-7 0-16,0-9 0 15,2-5-9-15,-11-20-3 16,0 0-9-16,0 0-5 0,0 0-5 16,0 0-4-1,2-29-5-15,-11 6-3 0,-6-6 24 16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33.2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BA194A8-1819-4C5B-AE24-CC1F91059E36}" emma:medium="tactile" emma:mode="ink">
          <msink:context xmlns:msink="http://schemas.microsoft.com/ink/2010/main" type="inkDrawing" rotatedBoundingBox="15792,8378 17464,8294 17465,8332 15794,8417" shapeName="Other"/>
        </emma:interpretation>
      </emma:emma>
    </inkml:annotationXML>
    <inkml:trace contextRef="#ctx0" brushRef="#br0">0 87 5 0,'34'0'12'0,"0"0"-6"16,-1 0-2-16,5 1-1 16,-2 3 1-16,2 0-1 15,0-1-1-15,-2 1-1 16,5-2 0-16,-1-4-1 15,3 2-2-15,0-4 1 16,3-1 0-16,0-1-1 16,1 1 0-16,0 0 0 0,-2 1 1 15,0-1-1-15,1-1 2 16,1 3-1-16,-6-3 1 16,2 4 1-16,-3 1-1 15,5-1 2-15,-5 0-1 16,5 2 0-16,-5 0 1 15,-2 0-1-15,3-2 1 16,-3 4-1-16,2-2 0 16,-6 0 0-16,6 0 0 15,-6 0-1-15,6-4-2 16,-1 1-3-16,3-4-2 16,-1-1-3-16,-3-2-1 15,7 4 6-15,-1-3 5 0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32.8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64589E9-BD5F-4652-8323-0B7A3DA8F1C3}" emma:medium="tactile" emma:mode="ink">
          <msink:context xmlns:msink="http://schemas.microsoft.com/ink/2010/main" type="inkDrawing" rotatedBoundingBox="14863,8401 15355,8360 15359,8399 14867,8440" shapeName="Other"/>
        </emma:interpretation>
      </emma:emma>
    </inkml:annotationXML>
    <inkml:trace contextRef="#ctx0" brushRef="#br0">0 58 21 0,'0'0'25'0,"33"-18"-5"16,-8 9-9-16,4-2-6 15,5 4 1-15,4 0-3 16,5 3-6-16,-1 1-6 16,3 3-3-16,-2 0-1 15,-1 3-3-15,-3-3-1 16,1 6-3-16,-2-10 20 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3:43.7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EC33570-96C1-411A-B6B5-3809EA891D72}" emma:medium="tactile" emma:mode="ink">
          <msink:context xmlns:msink="http://schemas.microsoft.com/ink/2010/main" type="writingRegion" rotatedBoundingBox="6004,9403 6556,9403 6556,10042 6004,10042"/>
        </emma:interpretation>
      </emma:emma>
    </inkml:annotationXML>
    <inkml:traceGroup>
      <inkml:annotationXML>
        <emma:emma xmlns:emma="http://www.w3.org/2003/04/emma" version="1.0">
          <emma:interpretation id="{FC5760F9-2CF5-422D-B3D6-897E65826428}" emma:medium="tactile" emma:mode="ink">
            <msink:context xmlns:msink="http://schemas.microsoft.com/ink/2010/main" type="paragraph" rotatedBoundingBox="6004,9403 6556,9403 6556,10042 6004,100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AFCB153-B5FB-4410-BE19-FB7A64405D95}" emma:medium="tactile" emma:mode="ink">
              <msink:context xmlns:msink="http://schemas.microsoft.com/ink/2010/main" type="line" rotatedBoundingBox="6004,9403 6556,9403 6556,10042 6004,10042"/>
            </emma:interpretation>
          </emma:emma>
        </inkml:annotationXML>
        <inkml:traceGroup>
          <inkml:annotationXML>
            <emma:emma xmlns:emma="http://www.w3.org/2003/04/emma" version="1.0">
              <emma:interpretation id="{D45D9765-EB5F-44B0-B62F-EF0EF7CACF5F}" emma:medium="tactile" emma:mode="ink">
                <msink:context xmlns:msink="http://schemas.microsoft.com/ink/2010/main" type="inkWord" rotatedBoundingBox="6004,9403 6556,9403 6556,10042 6004,10042"/>
              </emma:interpretation>
              <emma:one-of disjunction-type="recognition" id="oneOf0">
                <emma:interpretation id="interp0" emma:lang="en-US" emma:confidence="1">
                  <emma:literal>X,</emma:literal>
                </emma:interpretation>
                <emma:interpretation id="interp1" emma:lang="en-US" emma:confidence="0">
                  <emma:literal>X.</emma:literal>
                </emma:interpretation>
                <emma:interpretation id="interp2" emma:lang="en-US" emma:confidence="0">
                  <emma:literal>x,</emma:literal>
                </emma:interpretation>
                <emma:interpretation id="interp3" emma:lang="en-US" emma:confidence="0">
                  <emma:literal>X ,</emma:literal>
                </emma:interpretation>
                <emma:interpretation id="interp4" emma:lang="en-US" emma:confidence="0">
                  <emma:literal>x.</emma:literal>
                </emma:interpretation>
              </emma:one-of>
            </emma:emma>
          </inkml:annotationXML>
          <inkml:trace contextRef="#ctx0" brushRef="#br0">3664-4236 109 0,'0'0'43'0,"0"0"-6"15,0 0-18 1,0 0-11-16,30 18-7 0,-6-5 0 15,5 5 0 1,3 0-1-16,2 5 0 0,1 0 1 16,-1 3-1-16,-3 1 0 15,-4 1 0-15,-2-1 0 16,-7-1 0-16,-2-3 0 16,-3 2-8-16,-8-9-10 15,4 2-8-15,-9-18-6 16,0 0-6-16,0 0-4 15,0 0-1-15,15-28 31 16</inkml:trace>
          <inkml:trace contextRef="#ctx0" brushRef="#br0" timeOffset="290.899">3994-4315 118 0,'-18'9'42'16,"-4"9"-6"-16,-3 0-20 16,5 13-8-16,0 1-8 15,-1 6 0-15,-1 1 0 16,0 1 0-16,-1 1 0 16,-1-1 0-16,5-2 0 15,1-4 0-15,3-4-5 16,2-8-10-16,13-4-7 15,0-18-7-15,0 0-6 0,26 9-5 16,-6-18-3-16,1-4 13 16</inkml:trace>
          <inkml:trace contextRef="#ctx0" brushRef="#br0" timeOffset="519.7118">4200-3871 128 0,'-8'18'43'0,"3"8"-9"0,0-7-21 16,6 7-8-16,3-5-5 15,0 1 0-15,3-1-16 16,-2-4-12-16,-5-17-7 15,13 25-8-15,-13-25-1 16,0 0-1-16,0 0 34 16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34.0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4AC069B-5CCD-4F71-81FF-E01A8B4DF267}" emma:medium="tactile" emma:mode="ink">
          <msink:context xmlns:msink="http://schemas.microsoft.com/ink/2010/main" type="inkDrawing" rotatedBoundingBox="19457,8301 22027,8391 22025,8430 19455,8340" shapeName="Other"/>
        </emma:interpretation>
      </emma:emma>
    </inkml:annotationXML>
    <inkml:trace contextRef="#ctx0" brushRef="#br0">0-4 13 0,'29'3'11'0,"-2"1"0"0,-1-4 0 15,-1 2 0-15,-2-2-1 16,8 0 0-16,0 1-1 16,5-1-2-16,0 0-1 15,4 2-6-15,-1 0-5 16,6-2-4-16,-1 0-1 15,-3 2-2-15,-1 3 0 16,1-3 0-16,1 3 0 16,-4-1 4-16,5 1 3 0,-1-1 5 15,3 0 3 1,2-1 1-16,1-1 1 16,3 0 2-16,-1 0 1 15,5-1-1-15,-1-1 0 0,0 4-2 16,-4 0-1-16,1 1-1 15,-2-1 0-15,-3-1-3 16,0-1 1-16,1 2-2 16,-2-3 1-16,2-1 0 15,-1 0 0-15,1 0 0 16,6 0 3-16,-3-1 1 16,3 2 1-16,4-2 2 0,3-1 3 15,3-2 1 1,6 4 2-16,5-2-1 15,0 2-2-15,1 0-2 16,1 2-1-16,-9 0-2 0,-6 2-13 16,-10 1-13-16,-10-1-8 15,-14-10-4-15,-5 4-3 16,-22 2-1-16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39.1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DC5445C-99AE-4D1E-A41E-56E7A97005D5}" emma:medium="tactile" emma:mode="ink">
          <msink:context xmlns:msink="http://schemas.microsoft.com/ink/2010/main" type="inkDrawing" rotatedBoundingBox="14895,6505 22690,6973 22545,9393 14750,8926" semanticType="callout" shapeName="Other">
            <msink:destinationLink direction="with" ref="{640D2FDB-B48A-41E0-A2AC-1865902D5B80}"/>
          </msink:context>
        </emma:interpretation>
      </emma:emma>
    </inkml:annotationXML>
    <inkml:trace contextRef="#ctx0" brushRef="#br0">0 1660 14 0,'15'-19'19'16,"-15"19"-2"-16,5-20-5 15,-5 20 0-15,4-20 0 16,-4 20 1-16,9-20-2 15,-9 20-1-15,11-20-1 16,-11 20 0-16,10-23 1 16,-10 23 0-16,15-25-1 15,-15 25-1-15,14-29 1 16,-14 29 1-16,18-31-1 0,-9 15-2 16,0-4-1-16,2 2-2 15,0-1 0-15,0-3-1 16,1 0-1-16,3 1 0 15,-2-1-2-15,3 1 2 16,-2-1-2-16,1 1 2 16,-1-1-2-16,0 2 1 15,-1 0-1-15,-2 1 1 16,0-1-1-16,-2 2 0 16,0 0 0-16,-2 2 0 15,2-1 1-15,-9 17-1 16,16-25 0-16,-16 25 0 15,17-27 0-15,-17 27 0 0,18-27 0 16,-9 11 0-16,0-2 0 16,3 0 0-16,-3-2 1 15,4-1-1-15,0-3 0 16,-1 3 0-16,1-3 0 16,-1 5 0-16,1 1 0 15,2 0 0-15,-1 0 0 16,0 1 0-16,-14 17 0 15,29-28 0-15,-13 11 1 16,4 1-1-16,-2 0 0 16,0-2 1-16,0 0-1 15,2 2 0-15,-2 1 0 16,0-3 0-16,0 2 0 0,-3 0 0 16,3 0 0-16,0 0 1 15,0-1 0-15,-2-4-2 16,2-1 2-16,2 1 0 15,0-3 0-15,0 1 0 16,1-2 0-16,-1 1 0 16,2 1 0-16,-4 3 0 15,2 0-1-15,0 4 0 16,0-2 1-16,-1 4-1 16,1-2 0-16,0-1 0 15,0 1 1-15,2 0-1 16,-1 0 0-16,1 1 0 15,-2 1 1-15,0-2-1 0,-1 3 0 16,1-1 0 0,0 3 0-16,-2 0 0 15,2 2 0-15,0 0 0 16,0 0 0-16,3 4 0 0,-3-1 0 16,5 6 0-16,1-1 0 15,-3 2 1-15,2 3-1 16,-1 1 0-16,-1 4 1 15,-3-1-1-15,2 2 0 16,-2 3 0-16,-2 1 0 16,-2 1 0-16,2-1 0 15,-2 2 0-15,0 1 0 0,-1-1 0 16,1 2 0-16,-3-2 0 16,1 2 0-1,-3 0 0-15,0 0 0 16,0 0 0-16,-2 2 0 15,1-2 0-15,-2 0 0 0,1 1 0 16,-2 1-1-16,2 2 1 16,-2 1 0-16,2-1-1 15,0-1 0-15,0 1 1 16,-2 1-1-16,2-1 1 16,-1-2 0-16,-3 0 0 15,2-1-1-15,-1 1 1 16,-4 2 0-16,1-1 0 15,-1 1-1-15,2 1 1 16,-3 3 0-16,1 1 0 16,0 1 0-16,0 3-1 15,-2 1 1-15,2 1 0 0,1-1-1 16,-1 2 1-16,2-1-1 16,-1-1 1-16,1-1 0 15,-1-1 0-15,1 3-1 16,0-3 1-16,-1 3-1 15,-1-3 1-15,0 3-1 16,1 1 1-16,-1 0-1 16,4-2 0-16,-1 2 0 15,1 1 0-15,-1 1 1 16,2 0-1-16,0-2 1 16,1 2 0-16,1 3-1 15,0 3 1-15,-4 1 0 16,6 2 0-16,-2 0-1 0,4 0 1 15,-1 4-1-15,-1-5 1 16,3 1 0-16,-1-3-1 16,5-3 1-16,-2-3 0 15,1-1 1-15,2-3 0 16,1 0 0-16,2 1 0 16,1-4 0-16,1-1-1 15,3-1 1-15,4 0 0 16,-3 0-2-16,5 0 0 15,-2-3 1-15,1-1 0 16,2-1 0-16,-3-1 0 16,3-1 0-16,-1-2 0 15,-1-2 0-15,3-1 0 0,1-1 0 16,-2-5 0-16,2 0 0 16,2-5 0-16,-2-3 0 15,-2-2 0 1,2-1 1-16,-1-4-1 0,1-3 0 15,-2 0 0-15,2-3 0 16,-2-1 1-16,-1-3-1 16,-1 0 0-16,3-2 0 15,-5-4 0-15,3-1 0 16,-3-2 1-16,1-2-1 16,0-2 0-16,-4 0 0 15,0-5 0-15,0 0-1 16,0-4 1-16,-3 0-1 0,-5-5 1 15,-2-2-1-15,-7-2 0 16,5-5 0 0,-4-6 2-16,-2-1-1 15,0 0 0-15,-2-1 0 0,4 6 0 16,0-1 1-16,-4 4-1 16,2 4 1-16,-2 6-1 15,0 1 1-15,1-1 0 16,-3 1 0-16,0-3 0 15,-1-2 0-15,5-1 0 16,-2-5 0-16,4-1 0 16,-6-2 0-16,4 4-1 15,-3-4 1-15,1 5-1 0,-1 2 0 16,-3 4 1 0,-1 5-1-16,2 4 0 15,-1 2 1-15,1 1-1 16,3 4 0-16,2-2 0 0,4 2 1 15,1 2-1-15,4-2 0 16,-2 2 0-16,2 2 0 16,4 1 1-16,-2 2-1 15,-2 6 0-15,0 1 0 16,2 2 0-16,0 2 0 16,7 2 0-16,0 4 1 15,2-1-1-15,1 4 0 16,3 0 0-16,1 2 0 15,0 3 0-15,4 2 0 16,-5 4 0-16,-1 2 0 16,-1 3 0-16,-4 2 0 0,0 2 0 15,-2 1 0-15,1 3 0 16,-7-1 0-16,1 1 0 16,-2 3 0-16,-3-4 0 15,1 4 0-15,-2 0 0 16,-3 2 0-16,0 0 0 15,-2 3 0-15,0 0 0 16,-2 1 0-16,2 1 0 16,-1 0-1-16,1 0 1 15,-4 2-1-15,4-3 1 16,-4 1-1-16,4-2 0 16,-3 1 0-16,1 1 1 15,0-4 0-15,-1 1-1 0,1 0 1 16,0-1-1-16,2-1 0 15,-2 2 0-15,-1-3 1 16,1 3-1-16,-2 1 0 16,3-1 1-16,-1 1-1 15,0 1 1-15,2 1 0 16,-2 0 0-16,1 2-1 16,-1 0 1-16,2 2 0 15,0-4 0-15,2 4 0 16,-2 0-1-16,2 1 1 15,1-5 0-15,1 4 0 16,1-2 0-16,1-4 0 16,-3 4 0-16,3-3 1 0,-1-6 0 15,2 7 0-15,1-2-1 16,2-1 1-16,1 0-1 16,2-3 1-16,0-1 0 15,3 0-1-15,-2 0-2 16,-3-5 2-16,5-2 0 15,-3 1 0-15,2-1 0 16,1 0 0-16,0 3-1 16,0-3 1-16,4-2 0 15,-2 4 0-15,0-3 0 16,2 1 0-16,-2-2 0 16,-1 2-1-16,2-6 2 15,-2 1-2-15,1-3 1 0,2-3 0 16,-2-3 0-16,0-3 0 15,0-3 1-15,-2 0-1 16,2-3 0-16,-2-1 1 16,1-1-1-16,-1-1 0 15,2-1 0-15,-2 0 0 16,2-2 0-16,0 2 0 16,-1-2 0-16,1-4 0 15,-2 2 0-15,0-1 0 16,1-3 0-16,-1 1 0 15,-2-2 0-15,2-4 0 16,-3 4 0-16,0-2 0 16,-2-2 0-16,-2-3 0 0,-2 3 0 15,-2-3 0 1,-3-1 0-16,-2-1 0 16,-2-9-1-16,-1 0 0 15,-1-6 1-15,-1-1-1 0,-2-6 1 16,-1-4 0-16,1 1 0 15,0-2 0-15,2 1 1 16,-2-3-1-16,-1 4 0 16,3 0 0-16,0 1 0 15,-1 1 1-15,3 1-1 16,-1-2 0-16,4 1 0 16,0-1 1-16,0 0-1 0,2 3 1 15,1-3 0-15,-1 4 0 16,0 0 0-1,0 4 0-15,-2 3-1 16,0 2 1-16,0 2-1 16,-2-2 1-16,2 3-1 0,2-1 0 15,0 0 0-15,2 2 0 16,1-3 1-16,2 5-1 16,0 1 0-16,3 4 0 15,-3 2 1-15,2 3-1 16,-2 2 0-16,0 0 0 15,1 2 0-15,-1 1 0 16,0 1 0-16,4 1 1 16,-2 1-1-16,2-3 0 15,-2 4 0-15,2 1 0 16,-2-1 0-16,0 2 0 16,-2 2 0-16,-16 7 0 0,27-13 0 15,-27 13 0-15,22-9 0 16,-22 9 0-16,18-7 0 15,-18 7 0-15,18-7 0 16,-18 7 0-16,20-11 0 16,-20 11 0-16,25-11 0 15,-25 11 0-15,27-13 0 16,-27 13 0-16,31-9 0 16,-31 9 0-16,28-10 0 15,-11 6 0-15,-1 0 0 16,-16 4 0-16,27-3 0 15,-27 3 0-15,27 0 0 16,-27 0 0-16,25 3 0 0,-25-3 0 16,22 8 0-16,-22-8 0 15,27 9 0-15,-11-4 0 16,4 0 0-16,-2 3 0 16,4-1 0-16,-2 0 0 15,1 0 0-15,1 2-1 16,1-2 1-16,-6 1 0 15,-1-1 0-15,0-4 0 16,-16-3 0-16,27 13 0 16,-27-13 0-16,24 11 0 15,-24-11 0-15,21 11 0 16,-21-11 0-16,22 14 0 16,-22-14 0-16,20 16 0 0,-20-16 0 15,20 20 0-15,-20-20-1 16,20 22 1-16,-20-22 0 15,19 21 0-15,-19-21 0 16,24 20 0-16,-24-20-1 16,22 18 1-16,-22-18 0 15,21 16 0-15,-21-16 0 16,24 20 0-16,-24-20 0 16,25 18 0-16,-25-18 0 15,27 18 0-15,-27-18 0 16,25 18 0-16,-25-18 0 15,25 20 0-15,-25-20 0 16,22 23 0-16,-22-23 0 0,25 25 0 16,-25-25 0-16,24 24 0 15,-24-24 0-15,23 19 0 16,-23-19 0 0,18 20 0-16,-18-20 0 0,13 20 0 15,-13-20 0-15,11 18 0 16,-11-18 0-16,9 20 0 15,-9-20 0-15,9 16 0 16,-9-16 0-16,0 0 0 16,13 20-1-16,-13-20 1 15,0 0 0-15,9 21 0 16,-9-21 0-16,0 0 0 16,14 20 0-16,-14-20 0 0,0 0 1 15,13 16-1 1,-13-16-1-16,0 0 1 15,12 17 0-15,-12-17 0 16,0 0 0-16,0 0 0 0,20 19 1 16,-20-19-1-16,0 0-15 15,0 0-14-15,0 0-10 16,0 0-3-16,2 17-3 16,-2-17-2-16,0 0 13 15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33.5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0E778E0-E15F-40C3-8252-5AC015DB191F}" emma:medium="tactile" emma:mode="ink">
          <msink:context xmlns:msink="http://schemas.microsoft.com/ink/2010/main" type="inkDrawing" rotatedBoundingBox="17845,8207 19171,8238 19170,8286 17843,8254" shapeName="Other"/>
        </emma:interpretation>
      </emma:emma>
    </inkml:annotationXML>
    <inkml:trace contextRef="#ctx0" brushRef="#br0">0 33 23 0,'31'-4'18'0,"-8"-1"-3"16,1 1-3-16,-1-1 1 16,4-1-3-16,0 4-1 15,2 1-4-15,4 1-3 16,3 0-2-16,2 1-5 15,2-1-5-15,1 2-3 16,1-4-1-16,3 2-2 16,-6-1-1-16,6-1 1 0,-5-2 5 15,2 4 7 1,-4 2 4-16,-2 0 0 16,-6 3 3-16,-1-3 5 15,-2 5 4-15,-3-5 0 0,-1 5-2 16,-1-7-1-16,3 2-1 15,0-2-1-15,8 2-1 16,1-2-2-16,4 0-5 16,3 3-4-16,3-3-2 15,-3 4-2-15,1 0-2 16,-1-1-1-16,-5-5-1 16,2 6-1-16,-3-6 7 15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42.1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40D2FDB-B48A-41E0-A2AC-1865902D5B80}" emma:medium="tactile" emma:mode="ink">
          <msink:context xmlns:msink="http://schemas.microsoft.com/ink/2010/main" type="inkDrawing" rotatedBoundingBox="21447,6986 21792,9182 21671,9201 21326,7005" semanticType="callout" shapeName="Other">
            <msink:sourceLink direction="with" ref="{3DC5445C-99AE-4D1E-A41E-56E7A97005D5}"/>
          </msink:context>
        </emma:interpretation>
      </emma:emma>
    </inkml:annotationXML>
    <inkml:trace contextRef="#ctx0" brushRef="#br0">63 43 5 0,'-20'-9'5'16,"20"9"1"-16,0 0-1 15,0 0 0-15,0 0 0 0,-16-17 1 16,16 17 1-16,0 0-1 16,0 0 1-16,0 0 0 15,-2-18 0-15,2 18 0 16,0 0 0-16,0 0 0 15,0 0 1-15,0 0 2 16,-13 26 1-16,13-26 1 16,-7 34 3-16,2-14 2 15,5 8 2-15,-2 1-3 16,4 7 0-16,-2-2-3 16,5 10-3-16,-3-3-2 15,3 8-2-15,3 1-4 0,-1 4-2 16,0 0-1-16,2 2 1 15,0-1-1-15,2-2 0 16,-2 1 1 0,2-4-1-16,-2-1 0 0,2-1 0 15,-2-1 0-15,-2 0 0 16,-2-2 1-16,1 0-1 16,-1-2 1-16,-3 4 0 15,0 3-1-15,1-1 1 16,-1 1 0-16,4 0 0 15,-3 1 0-15,3-3 1 16,1 3-1-16,0-6 0 16,2-2 0-16,0-4 1 0,0 1-1 15,0-2 0-15,0 0 1 16,-2-2-1-16,1-6 1 16,-1 1-1-1,2-4 1-15,-4-4-1 0,1-5 0 16,-6-18 0-16,10 27 0 15,-10-27 0-15,8 25 0 16,-8-25 0-16,5 22 0 16,-5-22 0-16,7 29 0 15,-3-13 1-15,3 0-1 16,0 4 0-16,1-2 0 16,-1 5 0-16,4-1 0 15,-2 1 1-15,0-1-1 16,0-4 1-16,-9-18-1 15,12 20-20-15,-12-20-15 16,0 0-7-16,13-42-4 16,-18 6-1-16,-8-18-3 0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59.1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9D1FA76-34C3-46D3-86A1-C4B7CC946A8C}" emma:medium="tactile" emma:mode="ink">
          <msink:context xmlns:msink="http://schemas.microsoft.com/ink/2010/main" type="inkDrawing" rotatedBoundingBox="15496,9590 15546,10412 15445,10418 15395,9596" semanticType="callout" shapeName="Other">
            <msink:sourceLink direction="with" ref="{2E9C352B-3CDF-4E25-B7EC-387DDF35DA43}"/>
            <msink:sourceLink direction="with" ref="{C8652D69-4B18-4B79-8AD3-D9191209EE87}"/>
          </msink:context>
        </emma:interpretation>
      </emma:emma>
    </inkml:annotationXML>
    <inkml:trace contextRef="#ctx0" brushRef="#br0">93-1 15 0,'-17'2'22'0,"-1"3"0"15,-3 5-10-15,6 10-4 16,2 6-2-16,7 10 0 16,4 7-1-16,4 11 0 15,6 8-2-15,-4 7-1 16,7 2-1-16,-2 2-1 15,1 2 0-15,-1-6 0 16,-2-5 0-16,1-10 0 16,1-11-4-16,3-13-5 15,-5-11-7-15,-7-19-5 16,0 0-4-16,0 0 0 16,8-34 19-16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00.79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1EDE29C-ACEE-4464-AF54-8CE7FDC1DD32}" emma:medium="tactile" emma:mode="ink">
          <msink:context xmlns:msink="http://schemas.microsoft.com/ink/2010/main" type="writingRegion" rotatedBoundingBox="18497,10415 19555,10415 19555,10952 18497,10952"/>
        </emma:interpretation>
      </emma:emma>
    </inkml:annotationXML>
    <inkml:traceGroup>
      <inkml:annotationXML>
        <emma:emma xmlns:emma="http://www.w3.org/2003/04/emma" version="1.0">
          <emma:interpretation id="{188212F7-8813-4A69-B826-0A300D74CEB6}" emma:medium="tactile" emma:mode="ink">
            <msink:context xmlns:msink="http://schemas.microsoft.com/ink/2010/main" type="paragraph" rotatedBoundingBox="18497,10415 19555,10415 19555,10952 18497,109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928127-9236-484F-BBDB-1A0460E5F41D}" emma:medium="tactile" emma:mode="ink">
              <msink:context xmlns:msink="http://schemas.microsoft.com/ink/2010/main" type="line" rotatedBoundingBox="18497,10415 19555,10415 19555,10952 18497,10952"/>
            </emma:interpretation>
          </emma:emma>
        </inkml:annotationXML>
        <inkml:traceGroup>
          <inkml:annotationXML>
            <emma:emma xmlns:emma="http://www.w3.org/2003/04/emma" version="1.0">
              <emma:interpretation id="{2E9C352B-3CDF-4E25-B7EC-387DDF35DA43}" emma:medium="tactile" emma:mode="ink">
                <msink:context xmlns:msink="http://schemas.microsoft.com/ink/2010/main" type="inkWord" rotatedBoundingBox="18497,10415 19555,10415 19555,10952 18497,10952">
                  <msink:destinationLink direction="with" ref="{9567F1E8-D8ED-4EB4-83A0-E8C5825F0BA9}"/>
                  <msink:destinationLink direction="with" ref="{59D1FA76-34C3-46D3-86A1-C4B7CC946A8C}"/>
                  <msink:destinationLink direction="with" ref="{5334242B-66ED-456A-BFBC-54D77F5C19B5}"/>
                </msink:context>
              </emma:interpretation>
              <emma:one-of disjunction-type="recognition" id="oneOf0">
                <emma:interpretation id="interp0" emma:lang="en-US" emma:confidence="1">
                  <emma:literal>X,</emma:literal>
                </emma:interpretation>
                <emma:interpretation id="interp1" emma:lang="en-US" emma:confidence="0">
                  <emma:literal>x (</emma:literal>
                </emma:interpretation>
                <emma:interpretation id="interp2" emma:lang="en-US" emma:confidence="0">
                  <emma:literal>X (</emma:literal>
                </emma:interpretation>
                <emma:interpretation id="interp3" emma:lang="en-US" emma:confidence="0">
                  <emma:literal>+ (</emma:literal>
                </emma:interpretation>
                <emma:interpretation id="interp4" emma:lang="en-US" emma:confidence="0">
                  <emma:literal>t (</emma:literal>
                </emma:interpretation>
              </emma:one-of>
            </emma:emma>
          </inkml:annotationXML>
          <inkml:trace contextRef="#ctx0" brushRef="#br0">-3356 700 70 0,'0'0'36'16,"0"0"2"-16,0 0-14 16,0 0-8-16,41 39-3 15,-13-13 2-15,12 8-3 16,3-1-2-16,9 5-6 0,3-3-4 15,-1-3-2-15,2 0-7 16,-5-10-10 0,0-1-9-16,-14-12-5 15,-7-3-7-15,-9-8-1 0,-21 2-2 16,11-24 21-16</inkml:trace>
          <inkml:trace contextRef="#ctx0" brushRef="#br0" timeOffset="263.8757">-2960 655 49 0,'-23'13'25'15,"23"-13"-7"-15,-28 32-10 16,15-6-4-16,0 4 1 0,0 7-1 15,-2 1 0-15,0 3-3 16,0-4 0-16,-2 1-2 16,4-5-2-16,1-7-7 15,5-7-6-15,7-19-3 16,0 0-6-16,0 0-2 16,22-4 10-16</inkml:trace>
          <inkml:trace contextRef="#ctx0" brushRef="#br0" timeOffset="504.5207">-2360 904 78 0,'-11'18'36'0,"3"5"-2"15,3 3-15-15,1 4-11 16,9 3-2-16,5 5-14 16,1-1-12-16,2-5-11 15,4-2-5-15,-6-13-2 16,-11-17-1-16,23 4 31 16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5:59.91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8652D69-4B18-4B79-8AD3-D9191209EE87}" emma:medium="tactile" emma:mode="ink">
          <msink:context xmlns:msink="http://schemas.microsoft.com/ink/2010/main" type="inkDrawing" rotatedBoundingBox="15284,9935 21922,10121 21920,10195 15282,10009" semanticType="callout" shapeName="Other">
            <msink:destinationLink direction="with" ref="{59D1FA76-34C3-46D3-86A1-C4B7CC946A8C}"/>
          </msink:context>
        </emma:interpretation>
      </emma:emma>
    </inkml:annotationXML>
    <inkml:trace contextRef="#ctx0" brushRef="#br0">0 53 48 0,'28'-15'29'15,"4"6"-3"-15,13 3-11 16,18-3-6-16,16 5-1 16,19-2 1-16,14 6-2 15,18 0-2-15,14 4-2 16,12 2-1-16,5 1-1 0,4 2-1 16,12 3 1-16,3 1 0 15,-2 0-1 1,2 2 0-16,-6-2 1 0,-8 0-1 15,2-4 1-15,1-3 0 16,-4-4-1-16,-1-4 0 16,-1-4 1-16,4-1 0 15,1-1-1-15,5 1 0 16,-6 5 0-16,-6 0 1 16,-1 4-1-16,-1 4 1 15,3-1-1-15,-3 3 1 16,-7-1-1-16,0 1 1 15,4-3-1-15,-4 3 1 0,-6-3-1 16,-7 3 0 0,-14-3-1-16,-6 1 1 15,-11-2 0-15,-8 1 0 16,-10 1 0-16,-10-2 0 0,-3 0 0 16,-5-1 0-16,-5 1-1 15,-5 0 1-15,-6 1-1 16,-3-3 1-16,-10 2-1 15,-5 2-2-15,-12-5-4 16,-4 3-6-16,-22-4-7 16,25 0-4-16,-25 0-2 15,0 0-6-15,0 0-1 16,7-22 22-16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3-07T13:24:37.0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CA35B61-52DE-4493-B27E-3F932E2185C3}" emma:medium="tactile" emma:mode="ink">
          <msink:context xmlns:msink="http://schemas.microsoft.com/ink/2010/main" type="inkDrawing" rotatedBoundingBox="12732,18812 12747,18812 12747,18827 12732,18827" shapeName="Other"/>
        </emma:interpretation>
      </emma:emma>
    </inkml:annotationXML>
    <inkml:trace contextRef="#ctx0" brushRef="#br0">0 0 0,'0'0'16,"0"0"-16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06.1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DA029DB-5E8C-47A0-BF1A-CA9CA57137A4}" emma:medium="tactile" emma:mode="ink">
          <msink:context xmlns:msink="http://schemas.microsoft.com/ink/2010/main" type="inkDrawing" rotatedBoundingBox="17814,14766 21664,14958 21663,14996 17812,14804" shapeName="Other"/>
        </emma:interpretation>
      </emma:emma>
    </inkml:annotationXML>
    <inkml:trace contextRef="#ctx0" brushRef="#br0">0-1 34 0,'54'5'18'0,"-1"-5"-4"16,7 0-10-16,6 4-3 15,11 0-2-15,1-2-2 0,9 3-3 16,1 3-1-16,4-1-2 16,5 1-1-16,-3-1 0 15,7 1 0-15,1-1 4 16,3-1 3-16,-2 1 3 16,0-1 1-16,-2 2 2 15,-7-1 2-15,2 0 1 16,-4-1 2-16,-6 0-3 15,4-1 0-15,2-1 0 16,0 0-1-16,7-2 0 16,-3 0-1-16,13-1-1 15,0 1-1-15,3 0-1 16,3 0-3-16,1 2-1 0,2 0-2 16,-3-1 1-16,1 3 0 15,-11-2 1-15,-6 3-2 16,-11-1 3-16,-9 1 0 15,-11-3-2-15,-4 2-5 16,-14-8 7-16,1 2 3 16,-12-10 0-16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05.7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DECC3C6-92FC-46A1-8BF3-CB093980B1B9}" emma:medium="tactile" emma:mode="ink">
          <msink:context xmlns:msink="http://schemas.microsoft.com/ink/2010/main" type="inkDrawing" rotatedBoundingBox="16294,14766 16870,14720 16871,14726 16295,14771" shapeName="Other"/>
        </emma:interpretation>
      </emma:emma>
    </inkml:annotationXML>
    <inkml:trace contextRef="#ctx0" brushRef="#br0">-5558 5011 30 0,'48'-5'16'0,"5"-1"-5"0,1 0-11 16,8 1-5-16,4 1-3 15,3-3-4-15,4 3-3 16,-1-2-1-16,7 4 16 15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3:42.9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ABDAD83-4A77-4FFD-AF5B-AC769F12BF6A}" emma:medium="tactile" emma:mode="ink">
          <msink:context xmlns:msink="http://schemas.microsoft.com/ink/2010/main" type="inkDrawing" rotatedBoundingBox="3128,13759 4251,9398 7680,10280 6557,14642" semanticType="underline" shapeName="Other">
            <msink:sourceLink direction="with" ref="{8058F700-279E-4A93-A4FA-D896F5369C72}"/>
            <msink:sourceLink direction="with" ref="{535886A8-32B2-4D6E-8C95-B054CECEC31F}"/>
          </msink:context>
        </emma:interpretation>
      </emma:emma>
    </inkml:annotationXML>
    <inkml:trace contextRef="#ctx0" brushRef="#br0">1912-4320 50 0,'23'16'37'0,"10"9"-9"0,1-3-4 15,15 10-3-15,1-5-2 16,13 9-3-16,2-4-4 16,11 4-3-16,7 2-5 15,9 2-3-15,7-1-1 16,6 4 1-16,3 2-1 15,2 2 0-15,2 2 1 16,-2-1-1-16,0 1 1 16,-1 1 0-16,-3 4-1 15,-1-2 1-15,-8 2-1 16,-3 0 2-16,-2 0-2 16,-2 0 1-16,-9 0 0 15,-3 0-1-15,-2 0 1 0,-2 0 0 16,0 0-1-16,1-2 0 15,-1-1 0-15,0-3 1 16,-1-3-1-16,-3-1 0 16,-3-5 0-16,-6-3 0 15,-7-5 0-15,-3-4 1 16,-6-4-1-16,-5-1 0 16,-6-6 2-16,-5-3-2 15,-6 3-13-15,-7-9-14 16,-16-7-8-16,20 18-5 15,-20-18-3-15,0 0-3 16,0 0 15-16</inkml:trace>
    <inkml:trace contextRef="#ctx0" brushRef="#br0" timeOffset="2667.1126">2063 370 45 0,'11'-16'30'0,"-11"16"-4"16,25-29-3-16,-10 8-2 15,12-1-1-15,-2-7-2 16,13 1-3-16,-4-7-4 16,8 3-3-16,-1-6-2 15,6 0-4-15,2-1-2 0,3-3 0 16,6-4 0-16,3-5-1 16,6-3 1-16,2-5-1 15,3-2 1-15,0-2 0 16,4 0-1-16,-2 0 1 15,-4 3-1-15,-1 3 1 16,-4 1 0-16,-2 4 0 16,2-4 0-16,-2 2 0 15,0 0 0-15,-2-2 0 16,1-1 0-16,-1-1 0 16,-3-1 0-16,-4 3-1 15,-2 0 1-15,-5 4 0 16,-3 0 0-16,-1 5 1 0,-3 2-1 15,-1 4 0-15,-1 3 1 16,-2 2-1-16,-1 2 1 16,1 0-2-16,-4 0 2 15,1-1-1-15,1 1 0 16,2 0 1-16,2 2-1 16,0-3 0-16,1 1 0 15,1 2 1-15,2 1-1 16,-1-1 0-16,-3 1 0 15,-2 1 1-15,-3-1-1 16,-3 4 1-16,-1-2-1 16,-4 0 0-16,-1 3 1 15,-3 0-1-15,-1 3 1 0,0 1-1 16,-4 4 0-16,-1 2 0 16,-15 16 1-16,29-23-1 15,-29 23 1-15,29-15-1 16,-29 15 0-16,19-9-2 15,-19 9-8-15,26-5-7 16,-10 7-7-16,-16-2-6 16,20 5-5-16,-20-5-5 15,12 18-2-15,-12-18 12 16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05.5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5C939B3-BD62-4293-9AA0-A30B289C660E}" emma:medium="tactile" emma:mode="ink">
          <msink:context xmlns:msink="http://schemas.microsoft.com/ink/2010/main" type="inkDrawing" rotatedBoundingBox="14936,14781 15550,14782 15549,14796 14935,14795" shapeName="Other"/>
        </emma:interpretation>
      </emma:emma>
    </inkml:annotationXML>
    <inkml:trace contextRef="#ctx0" brushRef="#br0">-6917 5022 34 0,'38'4'15'16,"0"0"-5"-16,-1-2-9 16,12 0-2-16,3-2-1 15,6 2-4-15,6-6-3 16,8 6-7-16,-5-6 0 16,4 4 7-16,-3-8 9 15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04.8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470573B-B93F-44A7-A03D-121A0F6C4158}" emma:medium="tactile" emma:mode="ink">
          <msink:context xmlns:msink="http://schemas.microsoft.com/ink/2010/main" type="inkDrawing" rotatedBoundingBox="13079,13202 13384,16149 13341,16154 13037,13206" shapeName="Line">
            <msink:destinationLink direction="with" ref="{2300C9E4-13A8-4FFD-BF6B-DCCF9C86D609}"/>
            <msink:destinationLink direction="with" ref="{F1269834-3AE7-492E-BF86-2AEE618A382C}"/>
          </msink:context>
        </emma:interpretation>
      </emma:emma>
    </inkml:annotationXML>
    <inkml:trace contextRef="#ctx0" brushRef="#br0">-8787 3444 26 0,'0'0'18'16,"0"0"-6"-16,-15 17-4 15,13 7-1-15,2 2 2 16,4 11 1-16,2 1-2 0,3 11-2 16,2 5 1-16,1 8 0 15,1 5 1-15,0 2-1 16,-2 10 0-16,0 3 0 16,-1 4-1-16,1 4 0 15,-5-2-1-15,3-2 0 16,-3 4-1-16,1 3-1 15,-1-1 0-15,3-1-2 16,-1 1 1-16,-3-6-1 16,1 4-1-16,1-2 0 15,-3-8 1-15,2-3-2 16,-4-6 2-16,1-4-2 16,1 1 2-16,4-1-1 0,-3-3 0 15,3-3 1-15,1 3-1 16,2 0 0-16,-3-1 1 15,1-3-1-15,1-2 0 16,-3-4 0-16,-1-3 0 16,1-1 0-16,-1-9 0 15,0-1 0-15,-1-5 0 16,1-1 0-16,-2-8 0 16,1 0-1-16,1-3-4 15,-6-23-4-15,9 26-9 16,-9-26-3-16,0 0-6 15,0 0-5-15,0 0-1 16,-2-34-1-16,-7 8 29 0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10.45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300C9E4-13A8-4FFD-BF6B-DCCF9C86D609}" emma:medium="tactile" emma:mode="ink">
          <msink:context xmlns:msink="http://schemas.microsoft.com/ink/2010/main" type="inkDrawing" rotatedBoundingBox="13198,13767 22008,13418 22101,15751 13291,16100" semanticType="callout" shapeName="Other">
            <msink:sourceLink direction="with" ref="{3470573B-B93F-44A7-A03D-121A0F6C4158}"/>
            <msink:sourceLink direction="with" ref="{10C7131A-D065-4FF3-BBCA-909D540D5E6B}"/>
          </msink:context>
        </emma:interpretation>
      </emma:emma>
    </inkml:annotationXML>
    <inkml:trace contextRef="#ctx0" brushRef="#br0">-6 1407 34 0,'0'0'17'0,"0"0"-2"16,-19-20-5-16,19 20-4 16,0 0-2-16,-1-25 1 15,1 25-1-15,7-18-1 0,-7 18 0 16,11-23 0-16,-11 23 2 16,12-22-1-16,-12 22 1 15,11-25 0-15,-6 9-1 16,-5 16 2-16,10-30-1 15,-3 13 1-15,-1-4 0 16,3-1-1-16,-1-1 1 16,1-1-1-16,-1 0 0 15,3-2-2-15,-2-2 1 16,3 1-2-16,-3-1 1 16,0 4 0-16,1-4 0 15,1 4 1-15,-2-3-1 0,3 3 0 16,-1 0 1-16,0-1-2 15,2-3 1-15,2 2-2 16,2-6-1-16,0 1 0 16,4-3-1-1,-1-2 2-15,5-1-2 0,3 0 0 16,0 1 1-16,2-3-1 16,4 3 1-16,1 1-1 15,3-1 1-15,1 1-1 16,1 1 1-16,-3 6-1 15,3 4 1-15,-8 5 0 16,1 6 0-16,-5 9 0 16,-1 8 0-16,-3 11 0 0,-1 5 1 15,-1 8 0-15,-1 4 0 16,-1 6 0 0,1 5 0-16,0 0 1 15,-1 5 0-15,3 3 0 0,-6-1 0 16,3 4 1-16,-1-3 0 15,0 3 1-15,-2-1 0 16,0 3-1-16,-1 0 1 16,1 2-1-16,0 2 0 15,-2 1 0-15,2 1-1 16,2 0 0-16,3-2-1 16,1-2-1-16,3 0 0 15,0-4 0-15,6-4-1 0,-2-1 1 16,4-2 0-1,-2 0 0-15,2-4 0 16,-4 3 0-16,2-4 0 16,-2 1 0-16,0 5 1 0,0-1-1 15,-2 3 0-15,0 1 0 16,0-2 0-16,4 1 0 16,0-1 0-16,0-4 0 15,2-4 0-15,3-2 0 16,2-2-1-16,5-5 1 15,1-2 0-15,3-2 0 16,7-3 0-16,3-5 0 16,4-5-1-16,0-6 1 15,3-1-1-15,-1-6 1 16,0-4 0-16,-4-6-1 16,0-3 1-16,-6-6-1 15,-3-3 1-15,-4-6 1 0,-4-4-1 16,-5-2 0-16,-6-5 0 15,-6-7 0-15,-6 0 1 16,-5-3-1-16,-5-6 1 16,-3-3-1-16,-3 0 0 15,-4-4 0-15,-2 1 0 16,-3-3 0-16,-1 0 0 16,-3-2 0-16,-3-1 0 15,1 1 0-15,-2-3 1 16,0 2-1-16,0-1 1 15,1-1-1-15,3-4 1 16,0 1-1-16,3 3 0 16,4 0 0-16,0-1 0 0,4 3 0 15,0 0-1-15,2 3 1 16,3 4 0-16,1 5-1 16,3 1 1-16,0 3-1 15,2 3 0-15,4 3 1 16,2 3-1-16,4 3 1 15,3 3 0-15,2 2 0 16,2 3 0-16,7 4 0 16,3 5 0-16,1 7-1 15,6 3 1-15,0 8 0 16,2 6 0-16,1 5-1 16,-1 8 1-16,0 4 0 15,-4 5-1-15,-2 2 1 0,-2 4 0 16,-1 2 1-16,-5 3-1 15,-1 2 1-15,-2 1 0 16,-2 3-1 0,-2-2 1-16,-5 2-1 0,-1 0 1 15,1 0-1-15,-6 2 0 16,-2 0 0-16,-2 5 0 16,-2 1 0-16,0 3 0 15,1 0 0-15,-1 2 0 16,-2 2 0-16,2-2 0 15,3 0 0-15,1-5 0 16,0-2 0-16,0-3 0 0,1-1-1 16,1-4 1-16,-2 0 0 15,4-1 0-15,-4-3-1 16,0-1 2 0,-2-3-2-16,2-1 1 0,-2-2 0 15,1-2 0-15,2 0 0 16,-2-3 0-16,1-1 0 15,-2-2 0-15,4 3 0 16,-4-1 0-16,2-2 0 16,0 3 0-16,0-5 0 15,2 3 1-15,-2-1-1 16,1-1 0-16,1-1 0 16,2-1 0-16,-2-2 0 0,2 0 0 15,-2 0 0 1,1-4 0-16,1 0 0 0,-2-2 0 15,2 0 0 1,1-1 0-16,1-5 0 0,-2 1 0 16,1-2 0-16,1-3-1 15,2-2 1-15,-3-1 0 16,5-6-1-16,-3-1 1 16,4-2 0-16,-1-1 0 15,-3 1 0-15,3-6 0 16,-3 0 0-16,-1-3 0 15,1 1 0-15,-1 0 0 16,1-1 0-16,-1-4-1 16,2-4 2-16,-1 3-1 15,1-1-1-15,-1 2 2 16,-1-1-2-16,-1-3 2 16,1 2-1-16,0 0-1 0,-4 5 1 15,-4-3 0-15,0-2 0 16,-4-4 0-16,2 2 0 15,-5-2-1-15,-2-4 1 16,0-3 0-16,-1-6 0 16,-1 0 0-16,0-4 0 15,-2 2 0-15,-4-3 0 16,2 1 0-16,1 0 1 16,-3 0-1-16,0-1 1 15,2 3-1-15,2-2 0 16,2 0 0-16,4 0 0 15,-1 3 0-15,5-3 0 16,-1 0 0-16,2 2 0 0,3 2 0 16,-1-2 0-16,2 2-1 15,-2 2 0-15,4 2 1 16,-2 1-1-16,0 3 0 16,3 3 0-16,-1 2 0 15,2 0 1-15,2 0-1 16,-1 0 1-16,5 0 1 15,3-1-1-15,0 1 0 16,-2 2-1-16,4 1 1 16,-2 3 0-16,-1 2 0 15,-1 3 0-15,0-2-1 16,-1 8 1-16,1 0 0 16,2 0 0-16,0 4 0 0,4-1 0 15,2 5 0-15,0 1 0 16,-3 4 0-16,3 0 0 15,-2 4 0-15,-2 3 0 16,-4 6 0-16,-1 4 0 16,-3 6 0-16,1-1 0 15,-1 6-1-15,1 4 2 16,-1 3-2-16,1 5 1 16,1-3 0-16,1-1 0 15,1 1 0-15,-4 2 1 16,1 1 0-16,-1-1 0 15,1 2-1-15,-4-2 1 0,-2 3 0 16,-4-1-1-16,-2-2 1 16,2 4-2-16,-5-4 1 15,-1 1 0-15,-1-1 0 16,-1 0 0 0,3 2 0-16,-1 0 0 0,1 2-1 15,1 0 1-15,1 0 0 16,1 0 0-16,0 1 0 15,0-3 0-15,1-2-1 16,1 0 2-16,0-3 0 16,0-1-1-16,2-7 1 15,0 2-1-15,0-2 0 16,0 0 1-16,0-1-1 0,-2-1-1 16,2 0 1-16,-2-2 0 15,0 2-1 1,1 4 1-16,-1-3 0 15,2-3 0-15,2-2 0 0,1 1 0 16,1-1 0-16,0 1 0 16,2 1 0-16,1-2 0 15,-1 1 0-15,3-3-1 16,-3 7 1-16,3-7 0 16,2 3 0-16,1-5 0 15,-1 3-1-15,2-2 1 16,0-4 0-16,-2 0 0 15,1-2 0-15,-3 0 0 0,2-4-1 16,2 0 1 0,1-7-1-16,-3 0 1 15,4-2 0-15,0-2 0 16,0-5-1-16,4-2 0 0,-2-6 1 16,-2-4 0-16,1 2 0 15,1-7 0-15,0-4 0 16,0-4 0-16,0 2 0 15,-2 0 0-15,-2 0 0 16,0-2 0-16,-3-3 0 16,-1 1 0-16,-5 0 0 15,-4-1 0-15,-4-3 1 16,0-3-2-16,-3-4 1 16,-3 0-1-16,-1-1 0 15,-4-5 0-15,0-1 1 16,2-4-1-16,-2-6 1 15,0 2 0-15,0-3 1 0,2 1-1 16,2-2 1-16,-1 2-1 16,1 5 0-16,2 0 1 15,-1 5-1-15,-3 2 1 16,2-1-1-16,-4 6-1 16,0 0 1-16,2 0 0 15,-2 0-1-15,2 1 1 16,2 2-1-16,3-3 0 15,2 4 1-15,6 0 0 16,2 2 0-16,2 1 0 16,4 5 1-16,-3 5-1 15,5 2 0-15,1 5-1 16,-2 2 1-16,1 4 0 0,1 2 0 16,2 4 0-16,-2 1-1 15,4-1 1-15,-1 2 0 16,-1 1 0-16,2 0 0 15,-2 3 0-15,2 1 0 16,-2 0 0-16,0 2 0 16,-2 4 0-16,4 3 0 15,-1 4 0-15,2 1 0 16,-1 2 0-16,0 3 0 16,0 0 0-16,-1 2 0 15,-1-4 0-15,-4 2 0 16,-1-2-1-16,-6 0 1 15,-1-2 0-15,-16-13 0 0,27 28 0 16,-27-28 0-16,18 24 0 16,-18-24 0-16,0 0-4 15,25 23-10-15,-25-23-9 16,0 0-9-16,0 0 0 16,2-19-2-16,-2 19-2 15,-21-38-2-15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05.3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781AD9F-087F-4562-87AA-1A18E34418D6}" emma:medium="tactile" emma:mode="ink">
          <msink:context xmlns:msink="http://schemas.microsoft.com/ink/2010/main" type="inkDrawing" rotatedBoundingBox="13388,14879 14125,14833 14126,14848 13389,14894" shapeName="Other"/>
        </emma:interpretation>
      </emma:emma>
    </inkml:annotationXML>
    <inkml:trace contextRef="#ctx0" brushRef="#br0">-8464 5135 20 0,'0'0'15'0,"36"-8"-5"0,-14 3-5 16,10 3-5-16,5-4 1 16,14 2-1-16,5-1 0 15,12 1-2-15,3 0-4 16,4 1-4-16,4 3-5 15,-8-6 0-15,4 6 13 16,-11-8 2-16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11.6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712B7BB-F9AE-4147-955B-59FE585885FA}" emma:medium="tactile" emma:mode="ink">
          <msink:context xmlns:msink="http://schemas.microsoft.com/ink/2010/main" type="inkDrawing" rotatedBoundingBox="21534,13559 22043,15849 22001,15858 21492,13568" semanticType="callout" shapeName="Other">
            <msink:sourceLink direction="with" ref="{10C7131A-D065-4FF3-BBCA-909D540D5E6B}"/>
          </msink:context>
        </emma:interpretation>
      </emma:emma>
    </inkml:annotationXML>
    <inkml:trace contextRef="#ctx0" brushRef="#br0">-2 0 16 0,'2'32'15'0,"-4"-6"-3"15,2 10-6-15,4 3-1 16,-1 10 1-16,5 3-1 16,-1 2 1-16,5 2-1 0,3 0-2 15,-2 2-1-15,0 0 0 16,0 0-1-16,2-3 0 15,-2 3 0-15,2-2-1 16,-2 2 1-16,1 0 1 16,-3 0 0-16,0 0 0 15,0 2 1-15,4-1 0 16,-2-2-1-16,4-1-1 16,-2-2 1-16,0-2 0 0,-2-1-1 15,4-4 0 1,-4-1 0-16,-3-1-1 15,3 0 2-15,-6 0-1 16,3 0 0-16,-3-2-2 0,3-2 1 16,-1 4 0-16,-1-2 0 15,1 2 0-15,-1 0 2 16,-1 2 2-16,-1-3-1 16,-1 7 0-16,3-4 1 15,-4-6-1-15,5-2 0 16,-2-5 1-16,3-2-6 15,-3-10-6-15,3-3-5 16,-10-19-7-16,17 20-7 16,-17-20-2-16,0 0-2 15,0-35 24-15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00.29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334242B-66ED-456A-BFBC-54D77F5C19B5}" emma:medium="tactile" emma:mode="ink">
          <msink:context xmlns:msink="http://schemas.microsoft.com/ink/2010/main" type="inkDrawing" rotatedBoundingBox="21864,9760 22082,10504 22049,10513 21830,9769" semanticType="callout" shapeName="Other">
            <msink:sourceLink direction="with" ref="{2E9C352B-3CDF-4E25-B7EC-387DDF35DA43}"/>
          </msink:context>
        </emma:interpretation>
      </emma:emma>
    </inkml:annotationXML>
    <inkml:trace contextRef="#ctx0" brushRef="#br0">11 0 51 0,'-13'30'31'16,"15"-9"-5"-16,0 7-9 0,9 9 0 16,-2 6 2-16,10 13 1 15,-6-2-2-15,8 12-3 16,-2-3-3-16,5 3-2 15,-3-4-4-15,-1-2-1 16,-3-4-13-16,-6-11-14 16,3-6-13-16,-5-15-8 15,-9-24-2-15,0 0-1 16,0 0 0-16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13.6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1269834-3AE7-492E-BF86-2AEE618A382C}" emma:medium="tactile" emma:mode="ink">
          <msink:context xmlns:msink="http://schemas.microsoft.com/ink/2010/main" type="inkDrawing" rotatedBoundingBox="13258,16651 13355,17606 13316,17610 13218,16655" semanticType="callout" shapeName="Other">
            <msink:sourceLink direction="with" ref="{3470573B-B93F-44A7-A03D-121A0F6C4158}"/>
            <msink:sourceLink direction="with" ref="{B8068589-33BF-43E7-8BFA-6B2C1E6B2D3B}"/>
          </msink:context>
        </emma:interpretation>
      </emma:emma>
    </inkml:annotationXML>
    <inkml:trace contextRef="#ctx0" brushRef="#br0">21 0 94 0,'-8'26'29'0,"1"16"-7"16,1 8-14-16,6 14-3 15,7 9-1-15,5 9-1 16,-1 4-1-16,0 6-2 15,-1 1 0-15,3-7-1 16,-4-7-3-16,0-12-7 16,-1-9-8-16,-2-19-6 15,-5-18-4-15,-1-21-3 0,-1-23-1 16,-1-6 21-16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14.98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5AC83A6-199B-4F98-9A83-BD8F28E5A8E8}" emma:medium="tactile" emma:mode="ink">
          <msink:context xmlns:msink="http://schemas.microsoft.com/ink/2010/main" type="inkDrawing" rotatedBoundingBox="22005,16733 22167,17735 22141,17739 21978,16737" semanticType="callout" shapeName="Other">
            <msink:sourceLink direction="with" ref="{B8068589-33BF-43E7-8BFA-6B2C1E6B2D3B}"/>
          </msink:context>
        </emma:interpretation>
      </emma:emma>
    </inkml:annotationXML>
    <inkml:trace contextRef="#ctx0" brushRef="#br0">2 0 56 0,'-2'25'30'0,"2"7"0"16,4 14-8-16,-2 5-7 16,7 12 0-16,-2 10-1 15,8 10-1-15,-3-1-2 16,6 2-3-16,-1 4-4 16,0-7-1-16,0-1-8 15,-8-13-12-15,5-5-12 16,-9-17-9-16,-3-19-1 15,0-9-3-15,-2-17-1 16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14.62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8068589-33BF-43E7-8BFA-6B2C1E6B2D3B}" emma:medium="tactile" emma:mode="ink">
          <msink:context xmlns:msink="http://schemas.microsoft.com/ink/2010/main" type="inkDrawing" rotatedBoundingBox="13563,17037 22117,17187 22114,17341 13560,17192" shapeName="Other">
            <msink:destinationLink direction="with" ref="{25AC83A6-199B-4F98-9A83-BD8F28E5A8E8}"/>
            <msink:destinationLink direction="with" ref="{F1269834-3AE7-492E-BF86-2AEE618A382C}"/>
          </msink:context>
        </emma:interpretation>
      </emma:emma>
    </inkml:annotationXML>
    <inkml:trace contextRef="#ctx0" brushRef="#br0">0-1 103 0,'34'5'32'15,"9"-3"-3"-15,12 6-19 16,14-3-6-16,14 3-1 15,14-3 0-15,14 1 0 16,18-2-2-16,14 1 0 16,13-1-2-16,5-2 1 15,6-2-1-15,15 2 0 0,7-2 1 16,4 2-1-16,-5 0 0 16,-2-1 0-16,1 9 0 15,-1-5 1-15,-4 7-1 16,-8-5 1-16,-10 2-1 15,3-3 1-15,3 2 0 16,1-3 0-16,2-5-1 16,1 0 1-16,12-2 0 15,5 0 0-15,12 1-1 16,-4 1 1-16,5-2 0 16,4 0-1-16,2 2 1 15,-3-2-1-15,-5 6 1 16,-3-1-1-16,-2 3 1 0,-11 0-1 15,-14 5 0-15,-16-2-1 16,-19 4-2-16,-13-1-2 16,-13 1-2-1,-21-4-1-15,-14 4 0 0,-12-4 1 16,-7 3-1-16,-12-5 2 16,-2 1 2-16,-8-3 1 15,1 1 3-15,-6-4 1 16,-2-2 0-16,0-4 0 15,2-4-1-15,0 1 1 16,4-2 0-16,2-4 0 16,-1-2 0-16,5 0 0 15,-5 2 0-15,5-1-1 0,-6 3 1 16,1 2 0 0,-7-1 0-16,-1 7 0 15,-5-3 0-15,-1 4 0 16,-1-1 0-16,-1 3 0 0,0-2 0 15,3 2 0-15,3 2 1 16,1-2-1-16,4 3 0 16,0 1 0-16,4 2 1 15,1-3 1-15,3 3-1 16,-1-4 1-16,3 0-1 16,-4 0 0-16,-1-1-2 15,-5-2-5-15,-4-1-4 0,-3 2-4 16,-23 0-5-1,24-2-4-15,-24 2-2 16,0 0 16-16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6:15.60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F29700F-1810-414E-83A5-6801705E5C8D}" emma:medium="tactile" emma:mode="ink">
          <msink:context xmlns:msink="http://schemas.microsoft.com/ink/2010/main" type="writingRegion" rotatedBoundingBox="16812,17757 18448,17757 18448,18428 16812,18428"/>
        </emma:interpretation>
      </emma:emma>
    </inkml:annotationXML>
    <inkml:traceGroup>
      <inkml:annotationXML>
        <emma:emma xmlns:emma="http://www.w3.org/2003/04/emma" version="1.0">
          <emma:interpretation id="{FD06220D-8E0D-4985-B48F-D27DE459BB20}" emma:medium="tactile" emma:mode="ink">
            <msink:context xmlns:msink="http://schemas.microsoft.com/ink/2010/main" type="paragraph" rotatedBoundingBox="16812,17757 18448,17757 18448,18428 16812,184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D453CF-207E-49D6-99FE-33AD16F7EB1E}" emma:medium="tactile" emma:mode="ink">
              <msink:context xmlns:msink="http://schemas.microsoft.com/ink/2010/main" type="line" rotatedBoundingBox="16812,17757 18448,17757 18448,18428 16812,18428"/>
            </emma:interpretation>
          </emma:emma>
        </inkml:annotationXML>
        <inkml:traceGroup>
          <inkml:annotationXML>
            <emma:emma xmlns:emma="http://www.w3.org/2003/04/emma" version="1.0">
              <emma:interpretation id="{10C7131A-D065-4FF3-BBCA-909D540D5E6B}" emma:medium="tactile" emma:mode="ink">
                <msink:context xmlns:msink="http://schemas.microsoft.com/ink/2010/main" type="inkWord" rotatedBoundingBox="16812,17757 18448,17757 18448,18428 16812,18428">
                  <msink:destinationLink direction="with" ref="{3712B7BB-F9AE-4147-955B-59FE585885FA}"/>
                  <msink:destinationLink direction="with" ref="{2300C9E4-13A8-4FFD-BF6B-DCCF9C86D609}"/>
                </msink:context>
              </emma:interpretation>
              <emma:one-of disjunction-type="recognition" id="oneOf0">
                <emma:interpretation id="interp0" emma:lang="en-US" emma:confidence="0">
                  <emma:literal>*2</emma:literal>
                </emma:interpretation>
                <emma:interpretation id="interp1" emma:lang="en-US" emma:confidence="0">
                  <emma:literal>x 2</emma:literal>
                </emma:interpretation>
                <emma:interpretation id="interp2" emma:lang="en-US" emma:confidence="0">
                  <emma:literal>+ 2</emma:literal>
                </emma:interpretation>
                <emma:interpretation id="interp3" emma:lang="en-US" emma:confidence="0">
                  <emma:literal>42</emma:literal>
                </emma:interpretation>
                <emma:interpretation id="interp4" emma:lang="en-US" emma:confidence="0">
                  <emma:literal>X 2</emma:literal>
                </emma:interpretation>
              </emma:one-of>
            </emma:emma>
          </inkml:annotationXML>
          <inkml:trace contextRef="#ctx0" brushRef="#br0">0-1 98 0,'0'0'39'16,"28"5"-7"-16,-1 10-13 15,-1 0-11-15,13 10 1 16,1-1-1-16,9 10-3 16,3 1-4-16,6 1-2 15,-1 3 1-15,-1-3 0 16,0 1-8-16,-7-11-7 16,0 2-7-16,-12-17-4 0,-1-3-4 15,-17-14-2 1,-19 6-5-16,20-39-2 15,-22 2 31-15</inkml:trace>
          <inkml:trace contextRef="#ctx0" brushRef="#br0" timeOffset="250.6482">559-173 84 0,'-24'2'32'0,"-6"12"-5"15,2 15-12-15,-2 6-6 16,7 14-2-16,-3 3-2 0,7 10 0 16,2 0-1-1,1 1-1-15,2-7-1 16,3-1-1-16,7-7-8 16,-5-10-7-16,11-7-8 0,-2-31-4 15,0 17-6-15,0-17-3 16,17-32-2-16,-2 4 17 15</inkml:trace>
          <inkml:trace contextRef="#ctx0" brushRef="#br0" timeOffset="823.4604">906 113 77 0,'21'17'30'15,"-21"-17"-8"-15,0 0-16 16,28-15-3-16,-11 5-1 16,6 1 1-16,1-2 0 15,4 0-1-15,2-1-1 16,0 3-1-16,-2 2 1 15,2 3 0-15,-5 6 1 16,1 5 0-16,-9 4 2 16,0 12 0-16,-8-1 1 15,-1 4 2-15,-8 1-1 16,-2 4 2-16,-6 1-3 16,-1 2 0-16,-6 0-1 0,0-5-1 15,-4 1-2-15,2 0-1 16,-2-2-1-16,8-3-3 15,-4-7 2-15,6-1-3 16,9-17 2-16,2 21-1 16,-2-21 2-16,0 0-1 15,22 9 2-15,-22-9 1 16,38-11 0-16,-18 3 2 16,5-1-1-16,-1-2 1 15,12 2 0-15,-6-3 0 16,13 7 0-16,-9-1 0 15,5 2-1-15,-1 2 0 16,-1 1 0-16,-7 1-1 0,2 1-7 16,-13-4-8-16,1 1-10 15,-20 2-9-15,19-6-4 16,-19 6-1 0,-6-17 0-16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3:46.2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45399FB-D088-4E9A-98CC-F0006442EB27}" emma:medium="tactile" emma:mode="ink">
          <msink:context xmlns:msink="http://schemas.microsoft.com/ink/2010/main" type="writingRegion" rotatedBoundingBox="6175,12865 7186,12865 7186,13705 6175,13705"/>
        </emma:interpretation>
      </emma:emma>
    </inkml:annotationXML>
    <inkml:traceGroup>
      <inkml:annotationXML>
        <emma:emma xmlns:emma="http://www.w3.org/2003/04/emma" version="1.0">
          <emma:interpretation id="{17962D1F-A64D-49BF-BF3A-CB501090F091}" emma:medium="tactile" emma:mode="ink">
            <msink:context xmlns:msink="http://schemas.microsoft.com/ink/2010/main" type="paragraph" rotatedBoundingBox="6175,12865 7186,12865 7186,13705 6175,137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2BD04F-78F9-4C51-B8FD-85FE8913429B}" emma:medium="tactile" emma:mode="ink">
              <msink:context xmlns:msink="http://schemas.microsoft.com/ink/2010/main" type="line" rotatedBoundingBox="6175,12865 7186,12865 7186,13705 6175,13705"/>
            </emma:interpretation>
          </emma:emma>
        </inkml:annotationXML>
        <inkml:traceGroup>
          <inkml:annotationXML>
            <emma:emma xmlns:emma="http://www.w3.org/2003/04/emma" version="1.0">
              <emma:interpretation id="{A8EB5380-E7FD-423B-A08B-B54526537EF6}" emma:medium="tactile" emma:mode="ink">
                <msink:context xmlns:msink="http://schemas.microsoft.com/ink/2010/main" type="inkWord" rotatedBoundingBox="6175,12865 7186,12865 7186,13705 6175,13705">
                  <msink:destinationLink direction="with" ref="{CEA4319D-C890-47E4-AC68-27DE80E98F69}"/>
                </msink:context>
              </emma:interpretation>
              <emma:one-of disjunction-type="recognition" id="oneOf0">
                <emma:interpretation id="interp0" emma:lang="en-US" emma:confidence="0">
                  <emma:literal>X,</emma:literal>
                </emma:interpretation>
                <emma:interpretation id="interp1" emma:lang="en-US" emma:confidence="1">
                  <emma:literal>x 2</emma:literal>
                </emma:interpretation>
                <emma:interpretation id="interp2" emma:lang="en-US" emma:confidence="0">
                  <emma:literal>*2</emma:literal>
                </emma:interpretation>
                <emma:interpretation id="interp3" emma:lang="en-US" emma:confidence="0">
                  <emma:literal>X2</emma:literal>
                </emma:interpretation>
                <emma:interpretation id="interp4" emma:lang="en-US" emma:confidence="0">
                  <emma:literal>XP</emma:literal>
                </emma:interpretation>
              </emma:one-of>
            </emma:emma>
          </inkml:annotationXML>
          <inkml:trace contextRef="#ctx0" brushRef="#br0">3851-787 113 0,'-16'11'43'0,"16"-11"-3"16,2 27-12-16,9-5-18 16,5 3-10-16,2 7 0 0,7 3 1 15,2 1-1-15,6 1 1 16,-1 1 0-16,1 0-1 16,-4 0 0-16,-4-2 1 15,-2-4-1-15,-5-3-2 16,-5-8-12-16,0 6-10 15,-13-27-6-15,9 20-6 16,-9-20-5-16,0 0-2 16,-6-25 0-16</inkml:trace>
          <inkml:trace contextRef="#ctx0" brushRef="#br0" timeOffset="304.9595">4146-833 119 0,'-28'-20'43'0,"28"20"-1"16,-28 11-14-16,19 8-20 16,1 8-8-16,1 9 0 15,0 8 0-15,1 8 0 16,-3 2 0-16,-5 5 0 15,0 2 0-15,-3-1-1 16,1-6 1-16,0-4 0 16,1-10-1-16,-1-12-11 0,13-4-13 15,3-24-7-15,0 0-7 16,16-15-3-16,0-6-2 16,4-10 1-16</inkml:trace>
          <inkml:trace contextRef="#ctx0" brushRef="#br0" timeOffset="1085.3389">4481-405 14 0,'-18'3'19'0,"18"-3"-5"16,0 0-8-16,0 0-3 0,0 0 1 15,16-10 2-15,-16 10 3 16,0 0 2-16,20-9 3 16,-20 9 2-16,0 0 2 15,0 0 1-15,0 0 0 16,0-18-3-16,0 18-3 15,0 0-3-15,0 0-2 16,16-17-3-16,-16 17-2 16,22-12-3-16,-22 12-1 0,24-15 1 15,-24 15 0 1,30-12 1-16,-14 6 0 0,-16 6 0 16,31-1 0-1,-31 1 1-15,31 10 0 0,-31-10 0 16,25 35-1-16,-14-12 0 15,-2 6 0-15,-4 3 0 16,-5 1-1-16,0 4 0 16,-7-1 0-16,-2-1-1 15,-4-1 2-15,-3-2-1 16,-2-3 1-16,0-6-1 16,0 1 0-16,0-8 0 0,2-3 0 15,16-13 0-15,-25 16 1 16,25-16-1-16,0 0 0 15,0 0-1 1,0 0 0-16,0 0 0 0,0 0 0 16,16-9-1-16,0 2 1 15,6-4-1-15,1 2 1 16,4 2 0-16,0-1 1 16,0 3 1-16,-1 3 0 15,-3 2 0-15,-1 4 1 16,-4 1-1-16,-18-5 1 15,21 16 0-15,-21-16-1 16,13 20 0-16,-13-20 0 16,4 25-9-16,-4-25-20 15,-9 16-14-15,9-16-3 16,-22 4-2-16,22-4-3 16</inkml:trace>
        </inkml:traceGroup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7:49.19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433ECFE-E9F7-4C1E-A54F-B0CECAFCC894}" emma:medium="tactile" emma:mode="ink">
          <msink:context xmlns:msink="http://schemas.microsoft.com/ink/2010/main" type="inkDrawing" rotatedBoundingBox="1275,10886 1434,13113 1365,13118 1206,10891" semanticType="callout" shapeName="Other">
            <msink:sourceLink direction="with" ref="{B9AE77DF-C1E0-4BC2-811E-CDCA9DFEB5EB}"/>
          </msink:context>
        </emma:interpretation>
      </emma:emma>
    </inkml:annotationXML>
    <inkml:trace contextRef="#ctx0" brushRef="#br0">14 0 54 0,'0'0'33'0,"0"0"-4"16,-18 19-6-16,20 3-2 15,-4 2-3-15,9 12-3 16,-1 3-3-16,7 8-2 16,-2 5-4-16,4 4-4 15,-2 6-2-15,-1 2 1 16,-1-1 0-16,-2 1-1 16,-1 0 1-16,-1 1-1 15,-1 4 1-15,-2 4-2 16,-3 2 2-16,1 2-1 15,2 1 1-15,-2 1 0 16,0 1-1-16,0-1 1 16,0-1-1-16,-2-5 0 0,1-3 0 15,3-7 0-15,-2-3 1 16,2-2-2-16,0 0 2 16,-1-2-2-16,-1-4 1 15,2-3 0-15,0 0 1 16,-1-3-1-16,1-1 0 15,0-3 0-15,-2-7 0 16,0-3-1-16,0-6 2 16,-2-3-2-16,0-23 2 15,1 24-2-15,-1-24-9 16,0 0-11-16,0 0-8 16,-3-32-9-16,1 4-4 15,-2-9-2-15,-2-8-1 0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7:52.62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9AE77DF-C1E0-4BC2-811E-CDCA9DFEB5EB}" emma:medium="tactile" emma:mode="ink">
          <msink:context xmlns:msink="http://schemas.microsoft.com/ink/2010/main" type="inkDrawing" rotatedBoundingBox="1418,10712 8690,10982 8609,13169 1337,12898" hotPoints="1422,12162 0,0 8499,13186" semanticType="enclosure" shapeName="RightTriangle">
            <msink:destinationLink direction="with" ref="{9433ECFE-E9F7-4C1E-A54F-B0CECAFCC894}"/>
          </msink:context>
        </emma:interpretation>
      </emma:emma>
    </inkml:annotationXML>
    <inkml:trace contextRef="#ctx0" brushRef="#br0">9 1059 8 0,'-19'15'6'0,"19"-15"2"0,0 0 3 16,0 0 5-1,0 0 7-15,0 0 3 16,0 0-1-16,-5-17 1 0,5 17-3 16,0 0-1-16,-2-18-5 15,2 18-5-15,-2-23-7 16,2 23-4-16,2-24-1 15,-2 24 0-15,9-28 0 16,-1 11 0-16,1-3-1 16,2 0 1-16,4-5 0 15,2-1-1-15,2 2 1 16,2-2 0-16,3 0 0 0,2 2-1 16,3 1 2-1,1-1-2-15,2 6 1 16,2-3 0-16,5-1 0 15,1 1-1-15,5 1 1 0,5-3-1 16,5-1 1-16,5 2-1 16,2-4 1-16,2 5-1 15,0-5 1-15,0 2-1 16,-2 0 1-16,-4 1 0 16,1 3 0-16,-5 1 0 15,-3 4 0-15,2-1 0 16,1 3 0-16,1 0 0 15,7 1 0-15,0-1-1 16,2 2 1-16,5 0 0 16,3-2-1-16,-1 2 0 15,-1-2 1-15,-1 0-1 16,-1-2 1-16,-2 0 0 0,-2 0 0 16,0-4 0-16,1 1 0 15,3-3 0-15,2 5 0 16,1-1 0-16,-1 2 0 15,-1 4 0-15,1 3 0 16,-4 3 0-16,-2 1 0 16,-2 4 1-16,-4-2-1 15,-2 2 0-15,1 0 0 16,-5 0 1-16,3-4-1 16,-2 4 0-16,1 0 1 15,3 0-1-15,-1 0 0 16,0 0 0-16,5 0 0 15,-1-1 0-15,-2 1 0 0,2 0 0 16,0 0 0-16,-1 0 0 16,-5 0 1-16,1-2-1 15,-1 2 0 1,-1-2 0-16,1 0 0 0,1 2 1 16,1-2-1-16,3 0-1 15,1 2 1-15,0 0 1 16,-2 0-1-16,2 2 0 15,-3 2 0-15,-1 0 1 16,-5 1-1-16,0 1 1 16,-4-1-1-16,-2 3 1 15,0-1-1-15,-2 3 0 16,1-1 1-16,1 2-1 0,0-2 0 16,4 3 0-16,3-1 1 15,5 0-1-15,1 2 0 16,2-2 0-1,0 2 1-15,-1 0-1 0,1 2 1 16,-6 0-1-16,-3 0 1 16,-2-2-1-16,-4 4 0 15,-2-1 1-15,-1-1 0 16,-5 4-1-16,1-2 1 16,-2-2-1-16,-1 1 1 15,1 5-1-15,-2-3 0 16,0 1-1-16,0-2 1 0,3 0 0 15,-1-1 0-15,4-1 0 16,-1 0-1 0,0-4 2-16,1 0-1 15,1 1 0-15,-3-3 0 16,0 2 0-16,-1 0 0 0,-3 2 0 16,0-2 0-16,-2 3 1 15,-2-1-1-15,0-2 1 16,-2 2-1-16,0-2 0 15,-1 0 0-15,-3 2 1 16,1-2-1-16,-5-3-1 16,3 3 1-16,-2 0 0 15,-1 2 1-15,-1-2-1 16,0 0 0-16,0-1 0 16,-2 1 0-16,-1 8 0 15,1-5 0-15,0 3 0 16,-17-17 0-16,27 32 0 0,-16-15 0 15,0 1 0-15,-11-18 0 16,21 26 1-16,-21-26-1 16,21 25 0-16,-21-25 0 15,26 18 0-15,-26-18 0 16,30 15 1-16,-30-15-1 16,30 17-1-16,-13-10 2 15,-17-7-2-15,24 17-1 16,-9 0-21-16,-15-17-8 15,8 31-4-15,-8-12-7 16,0-19-2-16,-19 34-2 16</inkml:trace>
    <inkml:trace contextRef="#ctx0" brushRef="#br0" timeOffset="2029.0273">-46 871 42 0,'-3'-18'27'0,"3"18"2"16,5-34-4-16,-5 34 0 15,10-30-2-15,-10 30-2 16,0 0-4-16,24-9-4 16,-24 9-5-16,17 26-7 0,-6-2-1 15,6 6 1 1,6 5-1-16,3 6 0 16,6 2 1-16,6 2 0 15,5 0-1-15,4-3 1 0,4-1 0 16,5-3-1-16,8-3 0 15,6-2 0-15,3-5-1 16,4-5 1-16,4-3-1 16,4-3 0-16,3-2 0 15,0-2 1-15,-3 2-1 16,1-2 0-16,-1 2 1 16,2 0-1-16,-1 1 1 15,-1 1-1-15,-1-2 0 16,-3 2 1-16,4-2 0 0,-4-2-1 15,-6 0 1 1,-2-2 0-16,-5 0 0 16,-2-2 0-16,-2 1 0 0,1-5 0 15,1 1 0-15,-2 0 0 16,2-3 0-16,-4 1 0 16,4 0 0-16,-4-1 0 15,2-1 0-15,-4 2 0 16,-4 0 0-16,1 1 0 15,-3-3 0-15,1-2 0 16,-1 2 1-16,3 0-1 16,-1-2 0-16,4 0 0 15,2 0 0-15,2 0 0 16,0 0-1-16,2 0 1 16,-2 0 0-16,-2 2 0 15,-2-2 0-15,-1 0 0 0,-3-2 0 16,-2 4 0-16,-3-2 0 15,2-2 0-15,-4 2 0 16,2-2 0-16,-3 2 0 16,1 0 0-16,2 0 0 15,0-4 1-15,1 2-1 16,-1 2 0-16,4-3 0 16,-3 1 0-16,1-4 0 15,-2 3 0-15,0-1 1 16,-1 4-1-16,-3-4 0 15,-1 0 1-15,-3 3-1 16,-2 1 0-16,-1 0 1 16,-1 0-1-16,-1 0 0 0,1-4 0 15,4 2 0-15,3 0 0 16,1-2 0-16,1-1 1 16,5 1-1-16,-2-2 0 15,2-1 1-15,-5 0-1 16,-2-1 0-16,-3 1 0 15,-2 1 0-15,-3 0 0 16,-2 1 0-16,-1-1 1 16,-3 3-1-16,2-3 0 15,-2 0 0-15,0 5 0 16,-2-3 0-16,0 0 0 16,0 0 0-16,0 4 0 15,4-1 0-15,0 2 0 0,0-2 1 16,2 1-2-16,1-2 1 15,1 0 1-15,1-2-1 16,-1 0 0 0,1-1 0-16,-1-1 0 0,0 1 0 15,-3-3 1-15,3-1-1 16,0 0 1-16,-1 1 0 16,1-1 0-16,-1-2-2 15,-1 1 3-15,-2-1-2 16,0-2 1-16,-4 4-1 15,0-1 0-15,-2 1-1 16,0-2 1-16,-1 2 1 0,-1-4-1 16,-2 3 0-1,3 1-1-15,-1-2 1 0,0 2 0 16,1-1 0-16,-3 1 1 16,2 0-1-1,-1 1 0-15,-2-1 0 0,-1 1 1 16,-1-1-1-16,-4 0 0 15,-17 9 0-15,28-15 0 16,-28 15 0-16,26-17 0 16,-26 17 0-16,27-15 0 15,-27 15 0-15,24-17 0 16,-24 17 0-16,26-18 0 16,-26 18 0-16,21-15 0 15,-21 15 0-15,0 0 0 16,17-15 0-16,-17 15 0 15,0 0 1-15,0 0-1 16,0 0-16-16,-6 24-15 0,6-24-2 16,-13 21-2-16,13-21-4 15,0 0-2-15</inkml:trace>
    <inkml:trace contextRef="#ctx0" brushRef="#br0" timeOffset="-2208.9471">6844-39 110 0,'0'0'41'15,"0"0"-5"-15,0 0-11 16,0 20-10-16,6 12-3 16,-3 5-4-16,9 10-8 0,1 7-1 15,2 9 2-15,-2 6-2 16,0 3 1-16,-3 3-1 15,1 1 1-15,-6 10-1 16,3 5 1-16,0 6 0 16,3 0 0-16,0 1 0 15,4 3 1-15,4 3-1 16,0 1-1-16,0-10 2 16,-1-4-1-16,-1-4 0 15,-2-5 0-15,-2 0 1 16,-1-6-1-16,-1-5 0 15,0-7 2-15,-3-9-2 16,-1-2 0-16,1-9-4 0,-6-12-17 16,5-4-14-16,-7-28-7 15,0 18-2-15,0-18-1 16,-17-31-2 0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7:57.6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11E5447-C5A1-43B5-A478-6988E948D45A}" emma:medium="tactile" emma:mode="ink">
          <msink:context xmlns:msink="http://schemas.microsoft.com/ink/2010/main" type="inkDrawing" rotatedBoundingBox="11831,10636 12095,13336 12012,13344 11748,10644" semanticType="callout" shapeName="Other">
            <msink:sourceLink direction="with" ref="{A70CB7D1-D334-45BD-9FB3-2A79683AB7F6}"/>
            <msink:sourceLink direction="with" ref="{CF3B5D14-4344-491A-9B5B-89D534CBA554}"/>
          </msink:context>
        </emma:interpretation>
      </emma:emma>
    </inkml:annotationXML>
    <inkml:trace contextRef="#ctx0" brushRef="#br0">39 46 51 0,'-6'-21'26'16,"6"21"4"-16,-11-17-2 0,11 17-3 16,0 0-1-16,0 0-2 15,-21-9-5-15,21 9-3 16,-4 17-6-16,4-17-5 15,-2 32-3-15,4-8 0 16,2 8 0-16,2 7 1 16,-1 12-1-16,1 7 0 15,0 5-1-15,1 5 2 16,1 5-2-16,-1 3 3 16,1 1-3-16,-3 0 1 15,5-6 0-15,-5-2 0 16,3 0 0-16,-1 0 0 15,1 4-1-15,-4-4 0 0,1 4 1 16,1 0 0-16,-1 2-1 16,1-2 1-16,-2 2 0 15,0-4 0-15,-1-5-1 16,3 1 0-16,0-7 0 16,-1 0 0-16,-1-4 1 15,2-2-1-15,-3 0 2 16,3 2-2-16,0 2 1 15,-1 0 1-15,-3-2-1 16,2 0 1-16,1 2-1 16,1-1 1-16,2-9 0 15,1-1-1-15,2-6 0 16,0-3 1-16,3-5 0 0,-1-1-2 16,0-6 2-16,-4-3-2 15,1-5 2 1,-10-18-1-16,13 27 0 15,-13-27-8-15,0 0-18 0,0 0-6 16,0 0-9-16,2-27-2 16,-14-1-3-16,3-5-1 15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03.14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2DBBD39-5875-4AE7-B030-B4698DFD1DC7}" emma:medium="tactile" emma:mode="ink">
          <msink:context xmlns:msink="http://schemas.microsoft.com/ink/2010/main" type="inkDrawing" rotatedBoundingBox="11694,11956 18234,10273 19015,13307 12475,14991" semanticType="callout" shapeName="Other">
            <msink:sourceLink direction="with" ref="{A70CB7D1-D334-45BD-9FB3-2A79683AB7F6}"/>
            <msink:sourceLink direction="with" ref="{CF3B5D14-4344-491A-9B5B-89D534CBA554}"/>
          </msink:context>
        </emma:interpretation>
      </emma:emma>
    </inkml:annotationXML>
    <inkml:trace contextRef="#ctx0" brushRef="#br0">-168 1132 42 0,'5'-19'22'0,"-5"19"-4"15,0 0-5-15,19-5-2 16,-19 5 0-16,26 0 2 15,-9 3 0-15,-17-3-2 16,36 0 1-16,-17-7 0 16,1 9 2-16,-3-10-1 15,0 8-2-15,-17 0-1 16,26-7-1-16,-26 7-2 16,0 0-1-16,19 0-3 15,-19 0-2-15,9 17-1 16,-9-17 0-16,23 28 0 15,-4-8 0-15,3 6 1 0,6 2-1 16,6 1 0 0,0 2 0-16,5 3 1 0,1-4-1 15,3 5 0 1,-2-5 0-16,4 0 0 0,-2 0 1 16,2 0-2-16,2-4 0 15,-2-1 1-15,2-1-1 16,0-5 1-16,4-1-1 15,-1-1 1-15,5-6-1 16,-1-1 1-16,-3-3 0 16,3 1 0-16,-3-1 0 15,-1-1-1-15,-3 0 2 16,0-1-1-16,-4-1 0 0,1-2 0 16,1-2 0-16,-2-2 0 15,2-2 0-15,-2 0 1 16,-4-1-2-16,3-3 1 15,-1-1 0-15,-4-2 0 16,3-1 1-16,-1 1-1 16,0 0 0-16,1-4 0 15,1-2 1-15,0 0-1 16,1 1 0-16,1-1 0 16,-2 2 0-16,-2-2 0 15,1-2 0-15,-1 4 0 16,-1 0 0-16,1 2 0 0,-1-2 1 15,-3 0-1 1,-1 0 1-16,0-2-1 0,-2 1 0 16,-2-1 0-1,0-2 1-15,-4 0-1 16,0 1 0-16,1-3 0 0,-1 2 0 16,0-1 0-16,-2-1 0 15,5 1-1-15,1-5 2 16,0 3-2-16,2-2 1 15,3-3 0-15,-1-1 0 16,2 0 0-16,1 4-1 16,-3-4 1-16,2 5 0 15,-5-1 0-15,1 2 0 16,-2 1 0-16,-2 2 0 16,2 1 0-16,-1-3 0 15,1 2 0-15,0 1-1 16,2-3 1-16,1 1 0 0,-1 3 0 15,4-6 0-15,-2 1 0 16,-1 1 1-16,-1-1-1 16,0 1 1-16,-4 1-1 15,2-1-1-15,4 1 1 16,2 1-1-16,1 0 1 16,3 0-2-16,7-1 2 15,-1 1-2-15,5-1 2 16,0-3 0-16,-1 3 0 15,-1-3 0-15,0 4-1 16,-2 1 1-16,-2-1 0 16,0 0 0-16,0 2 0 15,2 1-1-15,-4-3 1 0,6 4 0 16,-1 0 0-16,7 0 0 16,3 2 0-16,2 2 0 15,2 1 0-15,2 1 1 16,1 3-1-16,-1 3 1 15,-2-3-1-15,-4 6 0 16,0-2 0-16,-1 2-1 16,-5 2 1-16,1 0 0 15,-3 3 0-15,3 1 0 16,1 2 0-16,4-1 0 16,-1 2 0-16,-1 3 0 15,2-3 0-15,0 2 1 16,0-1-1-16,-1 3 0 0,-1-2 0 15,-4 0 1-15,1 0-1 16,-2 1 0-16,-4-1 0 16,-4 0 0-16,0-2 0 15,-2 3 0-15,-5-1 0 16,-2 2-1-16,-1-2 1 16,-5 4 0-16,2 0 0 15,-1 0 0-15,-1 4 0 16,-2-4 0-16,2 2 0 15,0-1 2-15,0 1-2 16,2-2 2-16,-1 0-1 16,1 0 0-16,-2-2 0 15,0-2-1-15,-4 1 0 0,2-3 0 16,-1 0 0-16,-6-3 0 16,-1 5 0-1,-18-11 0-15,25 19 0 0,-25-19-1 16,17 15 1-16,-17-15-1 15,0 0 1-15,0 0-16 16,2 17-16-16,-2-17-2 16,0 0-2-16,-27-2-2 15,27 2-2-15</inkml:trace>
    <inkml:trace contextRef="#ctx0" brushRef="#br1" timeOffset="4039.4235">3064 1048 94 0,'0'0'39'16,"0"0"-1"-16,-13 20-10 15,5 1-10 1,10 14-4-16,-6 3-4 0,4 12-3 16,0 6-5-16,0 10 0 15,0 3-2-15,-2 6-1 16,-1 4 1-16,-1 5-1 15,-2 7 1-15,-1 3-1 16,-3 3 1-16,1 0 1 16,-6-1 0-16,4-1-1 15,-2-1 1-15,0-3-1 16,-2-5 1-16,-2 2-1 0,0-2 1 16,0 0-2-16,-2 2 2 15,-2 0-1-15,1 2 0 16,-3-2 1-1,3-2-1-15,-1-6 0 0,0-5 0 16,1-5-8-16,10-5-6 16,-5-13-5-16,8-5-7 15,-2-19-6-15,9-9-6 16,0-19-2-16,5-19-2 16,5-18 7-16,-5-29 35 15</inkml:trace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00.86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54FEE3D-3BAA-477C-83D5-5828E04577BF}" emma:medium="tactile" emma:mode="ink">
          <msink:context xmlns:msink="http://schemas.microsoft.com/ink/2010/main" type="inkDrawing" rotatedBoundingBox="18167,10415 18645,12614 18580,12628 18101,10429" semanticType="callout" shapeName="Other">
            <msink:sourceLink direction="with" ref="{A70CB7D1-D334-45BD-9FB3-2A79683AB7F6}"/>
            <msink:sourceLink direction="with" ref="{2497FFAE-859A-4614-86CF-D0DB430A074E}"/>
          </msink:context>
        </emma:interpretation>
      </emma:emma>
    </inkml:annotationXML>
    <inkml:trace contextRef="#ctx0" brushRef="#br0">15 0 94 0,'0'0'37'0,"0"0"-5"0,-8 22-8 16,6 1-4-16,-5-1-2 15,9 10-7-15,-4 5-5 16,4 4-6-16,5 1 1 16,1 6-1-16,1 3 1 15,4 3-2-15,0 4 1 16,1 4 1-16,-1 1-1 15,2 5 1-15,-2 3 0 16,0 0 1-16,2 4-2 16,-2-1 1-16,2-2 0 15,0-3 0-15,4-4-1 16,-2 1 1-16,3 1-1 16,1 4-1-16,-4-4 0 0,2 3 1 15,-1-1 0-15,-1 0 0 16,-2 0-1-16,0-3 1 15,-5-3 0-15,5-7-1 16,-6-3 1-16,-1-5-1 16,-1-6 1-16,-1-5-1 15,1-3 0-15,-3-6 1 16,0-4-1-16,-4-5 1 16,5-1 0-16,-5-18-1 15,12 29-7-15,-12-29-12 16,7 18-10-16,-7-18-3 15,0 0-1-15,0 0-2 16,21 2-2-16,-19-19-2 0</inkml:trace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07.65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F93CA1E-DC27-4712-BFC0-98684C72FC04}" emma:medium="tactile" emma:mode="ink">
          <msink:context xmlns:msink="http://schemas.microsoft.com/ink/2010/main" type="inkDrawing" rotatedBoundingBox="14820,12034 15291,12352 15102,12633 14631,12315" shapeName="Other"/>
        </emma:interpretation>
      </emma:emma>
    </inkml:annotationXML>
    <inkml:trace contextRef="#ctx0" brushRef="#br0">0 224 84 0,'24'-13'37'0,"-1"-2"-5"16,5 2-6 0,-6-7-3-16,5 6-2 15,-9-4-6-15,3 3-5 16,-6-4-9-16,2 0-2 15,-4-1 1-15,-2 3 0 0,0 0 0 16,-11 17 0-16,15-22 0 16,-15 22 1-16,0 0 0 15,23-6 0-15,-23 6 0 16,17 24 0-16,-8-3 0 16,2 3 0-16,4 4-1 15,2 4 0-15,4 2 0 16,0 1 0-16,1 1-1 15,3 1 0-15,-1-1 1 16,-3-6-12-16,1 2-11 16,-3-6-10-16,-2-6-1 15,-17-20-8-15,18 19-2 0,-18-19-2 16</inkml:trace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08.74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537A6AD-C546-484B-AD9A-4CFB14D222C5}" emma:medium="tactile" emma:mode="ink">
          <msink:context xmlns:msink="http://schemas.microsoft.com/ink/2010/main" type="inkDrawing" rotatedBoundingBox="11969,11962 14621,14476 14438,14669 11786,12156" semanticType="callout" shapeName="Other">
            <msink:sourceLink direction="with" ref="{CF3B5D14-4344-491A-9B5B-89D534CBA554}"/>
            <msink:sourceLink direction="with" ref="{2497FFAE-859A-4614-86CF-D0DB430A074E}"/>
          </msink:context>
        </emma:interpretation>
      </emma:emma>
    </inkml:annotationXML>
    <inkml:trace contextRef="#ctx0" brushRef="#br0">14 0 90 0,'-21'20'40'16,"15"1"-2"-16,5 1-12 15,10 14-9-15,6 1-2 16,15 10-3-16,4 2-4 15,11 7-6-15,7 2-2 16,5 1-2-16,3 1 2 16,-2 4-2-16,4 3 2 15,-2 6-1-15,0 2 1 0,0 4-1 16,2 1 2 0,1-1 0-16,1-1-1 15,-2-1-1-15,4-6 1 16,-2-7 0-16,1-6 0 0,-1-2 0 15,-4-8 0-15,-4 1-1 16,-1 0 1-16,1-6 1 16,-5 0-1-16,-1 0 0 15,-1 2 0-15,2-4 0 16,-1 4 1-16,3-1-1 16,-3-1 0-16,1 4 0 15,0-2 1-15,-2-2-1 0,-1-2 1 16,3 2-1-1,-4 0 0-15,2-1 0 16,-2-1 0-16,1 0 0 16,-1-4 0-16,2 2-1 0,0-3 1 15,-2-4 0-15,1 0 0 16,-3-8 0-16,0 0 0 16,-1-5 0-16,-5-2 1 15,-5-6-1-15,-4-2-6 16,-11-7-16-16,-1-4-10 15,-18 2-5-15,-2-26-4 16,-9 2-3-16,-9-12-2 16</inkml:trace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09.45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4E3B67C-142D-4CD2-916C-63123C090EAC}" emma:medium="tactile" emma:mode="ink">
          <msink:context xmlns:msink="http://schemas.microsoft.com/ink/2010/main" type="inkDrawing" rotatedBoundingBox="11803,12139 12466,12049 12499,12293 11836,12383" shapeName="Other"/>
        </emma:interpretation>
      </emma:emma>
    </inkml:annotationXML>
    <inkml:trace contextRef="#ctx0" brushRef="#br0">136 229 62 0,'-15'-26'28'0,"-6"2"-5"15,2 0-5-15,-1 1-4 0,5 3 1 16,-2-5-1-16,9 7 1 15,-3-3-3-15,11 21-1 16,-7-30-2-16,7 30-1 16,-4-19 0-16,4 19-2 15,0 0-2-15,0 0-3 16,0 0 0-16,0 0 0 16,0 0-1-16,0 0 0 15,26 17 1-15,-2-11-1 16,8-2-1-16,10-3 1 15,10-1 0-15,2-1-1 16,10-3 2-16,-2-2-2 16,2 1 1-16,-6-1 0 0,-5 2 0 15,-8 2 0-15,-8 8-14 16,-11-8-11 0,-5 10-9-16,-21-8-6 15,17 9-2-15,-17-9-2 0,0 0-1 16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00.06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509025F-E394-4906-A3E8-04E0C8E8BD66}" emma:medium="tactile" emma:mode="ink">
          <msink:context xmlns:msink="http://schemas.microsoft.com/ink/2010/main" type="inkDrawing" rotatedBoundingBox="12125,10305 18353,11294 17745,15126 11517,14137" semanticType="callout" shapeName="Other">
            <msink:sourceLink direction="with" ref="{A70CB7D1-D334-45BD-9FB3-2A79683AB7F6}"/>
            <msink:sourceLink direction="with" ref="{CF3B5D14-4344-491A-9B5B-89D534CBA554}"/>
          </msink:context>
        </emma:interpretation>
      </emma:emma>
    </inkml:annotationXML>
    <inkml:trace contextRef="#ctx0" brushRef="#br0">-3 1289 43 0,'-17'-28'28'16,"17"28"0"-16,0-28-1 16,2 4-3-16,7 1-3 15,-3-7 0-15,7 8-3 16,-4-8-4-16,4 2-3 15,-1-4-4-15,-1 4-2 16,0 2-5-16,0 1 0 16,3 1 1-16,-1 2-1 15,2-5 0-15,2 5 0 0,-1-2 0 16,5-1 0-16,-2-3 0 16,3 0 0-16,-1 0 1 15,2-2-2 1,1 0 2-16,0-1-1 0,3-1 0 15,-1 0 0-15,6 2 0 16,-2-2 0-16,3 2 0 16,1 0 0-16,4 2 0 15,-1-2 0-15,1 2 0 16,3-2 0-16,-2 0 0 16,1 2 0-16,3-1 0 15,2 2 0-15,0-1 0 16,2 2 0-16,2 2 0 0,0 1 0 15,3 1-1-15,1 1 1 16,-1 1 0-16,-1-1 1 16,-1 6-2-1,1 4 1-15,-2 0 0 0,-4 1 0 16,0 7 1-16,-4-1-2 16,-1 4 1-16,-3 2 1 15,-1 1-1-15,-3 1 0 16,5 4-1-16,-2-1 1 15,3 1 0-15,-2 1 0 16,5 2 0-16,-3 2 0 16,4 2-1-16,-3 2 1 15,1-2 0-15,-2 4 0 0,-3 3 0 16,0 1 0 0,-4-3-1-16,-1 3 1 15,-1-1 0-15,-3 3 0 16,1-1 0-16,-4 0 0 0,-1 0 0 15,1 1 0-15,1 1 0 16,-3 0 1-16,1 0-1 16,1-1 2-16,-2 1-2 15,3 0 2-15,-1 4-2 16,1-2 1-16,-1 0-1 16,0 2 1-16,3-4 0 15,-1 2-2-15,4-2 1 0,0 1-1 16,2-5 1-1,2 1 0-15,-1-3 0 16,1-1 0-16,2 1 0 16,-4 1 0-16,1 0 0 15,-3 1 1-15,2 4-2 0,-2 0 1 16,0 4 0-16,-2-2 0 16,2 2 0-16,0 0 0 15,2 4 0-15,2-8 0 16,-2-2-1-16,2 3 1 15,-2-5 0-15,3 0 0 16,-3 1 0-16,0-3 0 16,-2-3 0-16,0 2 0 15,0 2 0-15,0-3-1 16,2-1 0-16,2 0 1 16,0 0-1-16,1-2 0 15,3-2 0-15,-3 2 1 0,5-4-1 16,-3 0 0-16,1 0 1 15,-4-3 0-15,1 3 0 16,1-3-1-16,-2 1 1 16,1-3-1-16,1 3 1 15,1-3 0-15,1-3 0 16,1 5-1-16,-1-4 1 16,-1 1-1-16,3 1 1 15,-1-2 0-15,-3 1 0 16,-2-1-1-16,1 0 1 15,1-1 0-15,-2-1-1 16,-1 0 1-16,3-2 0 16,-2 0 0-16,3-2 0 0,-1 0 0 15,1-3 0-15,-1 1-1 16,5-3 1-16,-1 1 0 16,-1-2 0-16,1-1 0 15,-3-2 0-15,2 2 1 16,-1 1-1-16,-2-3 0 15,-3 1 0-15,1-1-1 16,-4-2 1-16,2 2 1 16,0-2-1-16,-2-2 0 15,-2 2 0-15,2-2 0 16,0 0 0-16,2 0 0 16,-2-2 0-16,0 2 0 15,2-4 0-15,-2 1 0 0,2-3 0 16,-2-3 1-16,2-2-1 15,0-1 0-15,0-1 1 16,1-2-1-16,-3-1 0 16,2 1 0-16,0 2 0 15,-2 0 0-15,0 1 0 16,0 5 0-16,-5-1 0 16,1 5 1-16,-2-1-1 15,1 0 0-15,-1 3 0 16,-2-3 0-16,1 0 0 15,-1 0 0-15,5 1 1 16,-3-1-1-16,1 0 0 16,1-1 0-16,2 3 0 0,0-6 0 15,2 1 0-15,-2 0 1 16,0-1-1 0,0-1 1-16,4 1 0 15,-7 1-2-15,1-1 1 0,-5 7-1 16,-1 1 1-16,-1 0-1 15,-19 15 1-15,24-27-2 16,-24 27 2-16,15-20 1 16,-15 20-1-16,0 0-5 15,0 0-13-15,0 0-11 16,0 0-3-16,0 0-2 16,0 0-1-16,0 0-3 0,0 0 0 15</inkml:trace>
    <inkml:trace contextRef="#ctx0" brushRef="#br1" timeOffset="10730.9542">6465 591 69 0,'0'0'28'0,"-6"-18"-4"15,6 18-10-15,0 0-2 16,-20-2 0-16,20 2 2 16,-12 28 1-16,7-6-4 15,-8 1 2-15,3 9-2 0,-9-3 0 16,-3 11-2-16,-8 3-3 15,-4 4-4-15,-5 10-2 16,-1 7-1-16,-5 5 1 16,-3 6 0-16,-3 2-1 15,0 1 1-15,1 5 0 16,3-7 0-16,-6-1 0 16,1-4-1-16,-3-3 1 15,-3-1-1-15,2 0 1 16,-4 3-1-16,-2 1 1 15,-6 0-1-15,3 2 1 16,1 0 1-16,0 0 1 16,-2-6 0-16,3-5-1 0,3-4 0 15,-2-6 1-15,0-3-2 16,-2-5 1-16,0 1-1 16,-3 0 0-1,1 6-1-15,0 1 1 0,-1 4 0 16,-1 2 0-16,1 2 0 15,-1 0 0-15,1 2 1 16,-1-2-1-16,3-1 0 16,-7-2 0-16,1-1 0 15,-6-2 0-15,-2 0 0 16,1 0 0-16,1 1 0 16,2-1 0-16,3-2 0 15,7-1 0-15,5-3 0 0,5-1 0 16,8-8 0-16,6-3 0 15,5-6 0-15,8-6-3 16,0-13-14 0,28-11-10-16,-28 0-4 0,32-16-4 15,7-16-7-15,12-13-2 16,8-19 0-16,13-18 33 16</inkml:trace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06.61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CF2EA87-8CB9-4333-8505-444CF6494A3A}" emma:medium="tactile" emma:mode="ink">
          <msink:context xmlns:msink="http://schemas.microsoft.com/ink/2010/main" type="writingRegion" rotatedBoundingBox="14758,11681 15053,11681 15053,11965 14758,11965"/>
        </emma:interpretation>
      </emma:emma>
    </inkml:annotationXML>
    <inkml:traceGroup>
      <inkml:annotationXML>
        <emma:emma xmlns:emma="http://www.w3.org/2003/04/emma" version="1.0">
          <emma:interpretation id="{60E69AE2-5A10-41F7-ABB5-B108B5F4BA9D}" emma:medium="tactile" emma:mode="ink">
            <msink:context xmlns:msink="http://schemas.microsoft.com/ink/2010/main" type="paragraph" rotatedBoundingBox="14758,11681 15053,11681 15053,11965 14758,119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5453072-01D4-4E58-8FFF-E516A2A65A14}" emma:medium="tactile" emma:mode="ink">
              <msink:context xmlns:msink="http://schemas.microsoft.com/ink/2010/main" type="line" rotatedBoundingBox="14758,11681 15053,11681 15053,11965 14758,11965"/>
            </emma:interpretation>
          </emma:emma>
        </inkml:annotationXML>
        <inkml:traceGroup>
          <inkml:annotationXML>
            <emma:emma xmlns:emma="http://www.w3.org/2003/04/emma" version="1.0">
              <emma:interpretation id="{A70CB7D1-D334-45BD-9FB3-2A79683AB7F6}" emma:medium="tactile" emma:mode="ink">
                <msink:context xmlns:msink="http://schemas.microsoft.com/ink/2010/main" type="inkWord" rotatedBoundingBox="14758,11681 15053,11681 15053,11965 14758,11965">
                  <msink:destinationLink direction="with" ref="{E2DBBD39-5875-4AE7-B030-B4698DFD1DC7}"/>
                  <msink:destinationLink direction="with" ref="{254FEE3D-3BAA-477C-83D5-5828E04577BF}"/>
                  <msink:destinationLink direction="with" ref="{111E5447-C5A1-43B5-A478-6988E948D45A}"/>
                  <msink:destinationLink direction="with" ref="{E509025F-E394-4906-A3E8-04E0C8E8BD66}"/>
                  <msink:destinationLink direction="with" ref="{C231EECD-5244-47EA-82DD-BB9F990412B9}"/>
                  <msink:destinationLink direction="to" ref="{A7B88DC6-064C-43FC-903C-DA24FE3EB6A3}"/>
                </msink:context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°</emma:literal>
                </emma:interpretation>
                <emma:interpretation id="interp3" emma:lang="en-US" emma:confidence="0">
                  <emma:literal>@</emma:literal>
                </emma:interpretation>
                <emma:interpretation id="interp4" emma:lang="en-US" emma:confidence="0">
                  <emma:literal>O</emma:literal>
                </emma:interpretation>
              </emma:one-of>
            </emma:emma>
          </inkml:annotationXML>
          <inkml:trace contextRef="#ctx0" brushRef="#br0">270 67 26 0,'-22'-20'16'0,"22"20"-2"0,-17-8-3 15,17 8-3-15,-17 0 0 16,17 0-1-1,-19 8-1-15,19-8-1 16,0 0 0-16,-20 26 1 0,20-26 3 16,-14 36 2-16,11-14 1 15,-3 0 0-15,6 5-1 16,0-7-1-16,6 3 1 16,-6-23-1-16,18 20 0 15,-18-20-4-15,30-11-2 16,-11-4 0-16,0-5-1 15,-4-9-1-15,0 3-1 16,-4-4-1-16,-5 2-2 0,-4 4 1 16,-8 3 2-1,-5 3 0-15,11 18 2 16,-34-17 0-16,13 13 1 16,-3 4 0-16,2 9-1 0,-3 3 0 15,3 3-1-15,1 7-1 16,4 4-1-16,6 4 0 15,3 4 0-15,7 1-1 16,2-5 1-16,9 0-1 16,5-7-1-16,5-10 2 15,3-8-2-15,1-10 1 16,-1-10-4-16,1-6-4 16,-7-9-1-16,0 0 0 15,-13-3 1-15,-2 5-1 16,-10 0 2-16,-3 7 2 15,-10 6 5-15,-5 2 8 0,3 13 4 16,-8 0 0-16,2 11 0 16,-2 2 0-16,10 8-2 15,-3 3-1-15,10 2-3 16,5 4-3-16,5-3-4 16,12 1-7-16,3-10-9 15,10 3-8-15,-21-21-6 16,37 11-5-16,-18-13-3 15,-2-5-1-15,-17 7 0 16,20-21 38-16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3:40.8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35886A8-32B2-4D6E-8C95-B054CECEC31F}" emma:medium="tactile" emma:mode="ink">
          <msink:context xmlns:msink="http://schemas.microsoft.com/ink/2010/main" type="inkDrawing" rotatedBoundingBox="2444,13228 4610,13693 4307,15104 2142,14639" hotPoints="4158,13496 4274,14986 2785,15102 2668,13613" semanticType="enclosure" shapeName="Square">
            <msink:destinationLink direction="with" ref="{9ABDAD83-4A77-4FFD-AF5B-AC769F12BF6A}"/>
          </msink:context>
        </emma:interpretation>
      </emma:emma>
    </inkml:annotationXML>
    <inkml:trace contextRef="#ctx0" brushRef="#br0">49 36 34 0,'0'0'33'16,"-21"-24"-5"-16,21 24-5 15,-18-14-1-15,18 14 0 16,0 0-2-16,-13 16-3 16,19 9-4-16,-1 2-4 15,4 13-1-15,-2 1 0 0,6 10-5 16,-4 6-3-16,4 8 1 15,-3 2 0 1,-1 3-1-16,0 0 0 16,-5 2 1-16,3-4-1 0,-1 1 0 15,-3-10 1-15,3-3-1 16,-3-8 0-16,1-8 0 16,-2-10 0-16,1-8 0 15,-3-22-16-15,0 0-11 16,0 0-7-16,0 0-6 15,-5-43-4-15,-1 3-1 16,1-5 8-16</inkml:trace>
    <inkml:trace contextRef="#ctx0" brushRef="#br0" timeOffset="961.2082">64-29 42 0,'-11'-18'32'16,"11"18"-5"-16,34-22-5 15,2 13-2-15,4-7-1 0,12 7 0 16,4-9-2-1,11 7-4-15,-2-5-3 16,9 5-3-16,0 1-4 16,4-1-3-16,7 2 0 0,3 2 0 15,2-1 0-15,4 3 0 16,-2 0 0-16,0 5 0 16,-4 0 1-16,-5 3-1 15,-10 3 1-15,-10 4 0 16,-7 3-1-16,-6 5 0 15,-8 4 0-15,-8 1 0 16,-1 4 0-16,-6 2 0 16,-2-1 1-16,2 7-1 15,-2 1 0-15,-3 1 1 16,1 3-1-16,1 5 1 16,-3 0-1-16,1 5 1 15,-4 3-1-15,0 2 0 0,-5 3 1 16,-1-1-1-16,-1 1 0 15,-4-2 1-15,1 0-1 16,-3-2 0-16,-1-4 0 16,-1-3 0-16,3-4 0 15,-5-3 0-15,1-4 0 16,0-2 0-16,0-4 0 16,0-3 1-16,-2-3-1 15,2-3 0-15,-1-5 0 16,-1-16 0-16,2 26 0 15,-2-26-1-15,0 0 1 16,0 16 0-16,0-16 0 16,0 0 0-16,-18 0 0 0,18 0 0 15,-23-2 0-15,6 0 0 16,-4 2-1-16,-5-2 1 16,-2 2 0-16,-5 0 0 15,-3 0 0-15,-7-1 0 16,-2-3 0-16,-4 0-1 15,-5-1 1-15,-4-2 0 16,-5-2 0-16,-4 0 0 16,-9-4 0-16,-7 2 0 15,-11 2 0-15,-5 0 0 16,-2-1 0-16,0-1 0 16,-2 0 0-16,2 0 0 0,6 2 0 15,8-2 0-15,11 3 1 16,8-1-1-16,6 0 0 15,14 3 0 1,11-1 1-16,9 2-1 0,10 1 0 16,18 4 0-16,0 0 0 15,0 0 0-15,0 0-8 16,0 0-16-16,25-9-11 16,-25 9-1-16,0 0-9 15,18 0-2-15,-18 0 3 16</inkml:trace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11.3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231EECD-5244-47EA-82DD-BB9F990412B9}" emma:medium="tactile" emma:mode="ink">
          <msink:context xmlns:msink="http://schemas.microsoft.com/ink/2010/main" type="inkDrawing" rotatedBoundingBox="18183,11287 18739,11796 18407,12159 17851,11649" semanticType="callout" shapeName="Other">
            <msink:sourceLink direction="with" ref="{A70CB7D1-D334-45BD-9FB3-2A79683AB7F6}"/>
            <msink:sourceLink direction="with" ref="{2497FFAE-859A-4614-86CF-D0DB430A074E}"/>
          </msink:context>
        </emma:interpretation>
      </emma:emma>
    </inkml:annotationXML>
    <inkml:trace contextRef="#ctx0" brushRef="#br0">0 214 119 0,'0'0'39'0,"19"-28"-5"15,7 13-16-15,3-4-10 16,10 2 0-16,6-1-3 16,4-5-4-16,7 3-1 15,-4-1 0-15,1 2-2 16,-8 5 2-16,-9 4 1 15,-6 3 2-15,-10 9-1 16,-20-2 0-16,13 28 1 16,-11-4-1-16,-7 6 2 0,3 7-2 15,2 4-1 1,2 8-2-16,3 3 1 16,7 3-1-16,4 3 1 15,5-6-7-15,5 4-19 0,-5-11-12 16,-2-6-4-16,-6-9-3 15,-9-13-1-15,-4-17 3 16</inkml:trace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20.859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ACD71D5-0C9E-4ED1-91A1-6FE9217C3DEA}" emma:medium="tactile" emma:mode="ink">
          <msink:context xmlns:msink="http://schemas.microsoft.com/ink/2010/main" type="writingRegion" rotatedBoundingBox="8157,15960 16890,14623 17083,15887 8351,17224"/>
        </emma:interpretation>
      </emma:emma>
    </inkml:annotationXML>
    <inkml:traceGroup>
      <inkml:annotationXML>
        <emma:emma xmlns:emma="http://www.w3.org/2003/04/emma" version="1.0">
          <emma:interpretation id="{7D9691B4-0A65-44A3-85F1-8F5304AFD405}" emma:medium="tactile" emma:mode="ink">
            <msink:context xmlns:msink="http://schemas.microsoft.com/ink/2010/main" type="paragraph" rotatedBoundingBox="8157,15960 16890,14623 17083,15887 8351,172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58E0E34-BD75-4C49-BD56-5349D44C4592}" emma:medium="tactile" emma:mode="ink">
              <msink:context xmlns:msink="http://schemas.microsoft.com/ink/2010/main" type="line" rotatedBoundingBox="8157,15960 16890,14623 17083,15887 8351,17224"/>
            </emma:interpretation>
          </emma:emma>
        </inkml:annotationXML>
        <inkml:traceGroup>
          <inkml:annotationXML>
            <emma:emma xmlns:emma="http://www.w3.org/2003/04/emma" version="1.0">
              <emma:interpretation id="{CF3B5D14-4344-491A-9B5B-89D534CBA554}" emma:medium="tactile" emma:mode="ink">
                <msink:context xmlns:msink="http://schemas.microsoft.com/ink/2010/main" type="inkWord" rotatedBoundingBox="8163,15998 12375,15353 12563,16579 8351,17224">
                  <msink:destinationLink direction="with" ref="{E509025F-E394-4906-A3E8-04E0C8E8BD66}"/>
                  <msink:destinationLink direction="with" ref="{111E5447-C5A1-43B5-A478-6988E948D45A}"/>
                  <msink:destinationLink direction="with" ref="{A537A6AD-C546-484B-AD9A-4CFB14D222C5}"/>
                  <msink:destinationLink direction="with" ref="{E2DBBD39-5875-4AE7-B030-B4698DFD1DC7}"/>
                  <msink:destinationLink direction="from" ref="{A7B88DC6-064C-43FC-903C-DA24FE3EB6A3}"/>
                </msink:context>
              </emma:interpretation>
              <emma:one-of disjunction-type="recognition" id="oneOf0">
                <emma:interpretation id="interp0" emma:lang="en-US" emma:confidence="0">
                  <emma:literal>antin</emma:literal>
                </emma:interpretation>
                <emma:interpretation id="interp1" emma:lang="en-US" emma:confidence="0">
                  <emma:literal>antiar</emma:literal>
                </emma:interpretation>
                <emma:interpretation id="interp2" emma:lang="en-US" emma:confidence="0">
                  <emma:literal>an</emma:literal>
                </emma:interpretation>
                <emma:interpretation id="interp3" emma:lang="en-US" emma:confidence="0">
                  <emma:literal>Antin</emma:literal>
                </emma:interpretation>
                <emma:interpretation id="interp4" emma:lang="en-US" emma:confidence="0">
                  <emma:literal>anon</emma:literal>
                </emma:interpretation>
              </emma:one-of>
            </emma:emma>
          </inkml:annotationXML>
          <inkml:trace contextRef="#ctx0" brushRef="#br0">-5142 1055 90 0,'-7'-24'33'0,"-3"-4"-5"15,-1 5-12-15,0-1-5 16,3 2 0-16,-3 1-2 16,0 1-1-16,-6 5-3 0,17 15-3 15,-36-21 0 1,12 17 1-16,-4 8-2 15,-2 7 0-15,-2 6-1 16,-4 7-1-16,0 6 1 0,-3 6 1 16,2 9-2-16,1 7 0 15,4 10 2-15,2 3-2 16,6 3 0-16,7-1 1 16,7-3-1-16,12-5 0 15,13-10 0-15,10-17-1 16,10-13-4-16,5-19 0 15,12-10-3-15,-1-16 0 16,3-9-2-16,-5-14 1 16,-4-3 0-16,-9-1 1 15,-8-1 2-15,-8 3 3 16,-6 3 2-16,-7 8 4 0,-7 1 2 16,-2 13 3-16,-5 2 2 15,7 24 1-15,-15-30 1 16,15 30-1-16,0 0-1 15,0 0-2-15,-17 22-2 16,19 3-1-16,0 10-4 16,3 6 0-16,3 13 1 15,1 4-1-15,0 6 0 16,3-4 0-16,3 2-1 16,-2-10-7-16,6-7-7 15,-1-15-6-15,3-15-3 16,-2-15-3-16,1-13-6 15,3-12-2-15,-6-12 0 0,3-8 27 16</inkml:trace>
          <inkml:trace contextRef="#ctx0" brushRef="#br0" timeOffset="489.3434">-4904 1083 84 0,'-26'21'30'0,"15"-4"-1"16,5 5-9-16,6 6-16 16,8 10-3-16,5 1 1 15,2 8-1-15,2-4-1 16,0 2 0-16,-2-2-1 0,-2-8-3 16,-6-7-2-16,-1-3-4 15,-6-25-1-15,0 0-1 16,0 0 0-1,0 0 1-15,5-25 0 0,-5-3 3 16,4-9 4-16,0-8 5 16,5 0 2-16,3-7 3 15,6 1 1-15,5-1 1 16,5 5 1-16,4 2 0 16,2 11-1-16,3 8 0 15,1 9-2-15,-1 8-1 16,-1 11-1-16,-4 7-1 15,-2 8 0-15,-4 11-1 16,-3 8 0-16,-3 10-1 16,-5 7 1-16,-4 7-2 0,-3 0 1 15,-4 1-1 1,-4-3 0-16,0-7-1 0,0-12-6 16,2-15-5-16,-2-24-5 15,0 0-5-15,18-35-4 16,-6-12-2-16,3-5-1 15,-2-14 3-15</inkml:trace>
          <inkml:trace contextRef="#ctx0" brushRef="#br0" timeOffset="1091.8346">-4198 1269 151 0,'2'-40'42'0,"7"20"-2"16,2-14-18-16,12 8-22 15,9 1 0-15,5-3-14 16,10 10-11-16,-2-8-3 16,4 9-4-16,-8-2 0 15,2 13-1-15,-11-1 1 16,0 9 8-16,-8 5 15 16,-5 3 10-16,-8 6 7 15,-3 7 7-15,-6 3 3 16,0 0 3-16,1 8 1 0,-3 3 0 15,2 6-4-15,-2 4-4 16,8 4-2-16,-4-1-4 16,5-1-5-16,2 1-9 15,-1-12-7-15,1-7-7 16,0-12-3-16,-11-19-6 16,0 0-1-16,17-17-2 15,-13-11 2-15,-10-17 26 16</inkml:trace>
          <inkml:trace contextRef="#ctx0" brushRef="#br0" timeOffset="752.5742">-4125 821 148 0,'0'0'43'15,"-26"34"-3"-15,20 4-16 0,0 3-24 16,8 5 0-16,2 14 0 16,0 6 0-16,3 5 0 15,1 4 0-15,-1 0 0 16,-1-14 0-16,1 3-16 16,-5-17-10-16,4-12-4 15,-6-35-4-15,0 0-3 16,0 0-5-16,-8-30 3 15,3 0 9-15,-7-5 30 16</inkml:trace>
          <inkml:trace contextRef="#ctx0" brushRef="#br0" timeOffset="1231.2621">-3737 988 99 0,'0'0'29'16,"-15"-24"-6"-16,15 24-18 16,0 0-22-16,34-4-6 15,-6 8-7-15,6 3 0 16,0-1-2-16,5 1 9 15</inkml:trace>
          <inkml:trace contextRef="#ctx0" brushRef="#br0" timeOffset="1766.4744">-3245 1145 136 0,'0'0'42'0,"-27"2"-3"16,22 15-13-1,-1 5-16-15,12 14-8 0,-1 9-2 16,5 5 0-16,3 6 0 16,0 2 0-16,-2 2 0 15,2-6 0-15,-1-11 0 16,-5-11 0-16,3-9 0 15,-10-23-4-15,0 0-8 16,16-10-1-16,-8-10-1 16,-8-18-1-16,4-5 1 15,-4-17 1-15,2-1 4 0,-1-5 5 16,3 3 3 0,0 5 0-16,5 3 2 15,1 12 1-15,3 10 1 16,6 14 2-16,3 10-1 0,4 14 1 15,4 8 0-15,0 6 0 16,4 15 1-16,0 9-1 16,-2 7-1-16,2 8 3 15,-8 0 0-15,-2 4 0 16,-7-6 0-16,0-2-1 16,-6-13-2-16,-3-12-6 15,3-7-13-15,-11-22-9 16,0 0-6-16,17-15-2 0,-12-4 0 15,-1-11-8 1,4-3 1-16,1-3 16 16,0-7 23-16</inkml:trace>
          <inkml:trace contextRef="#ctx0" brushRef="#br0" timeOffset="2247.2855">-2307 1151 85 0,'-12'-34'26'0,"5"17"-5"15,-1-2-13-15,1 3-6 16,7 16 0-16,-15-27 1 16,15 27 0-16,-23-13 0 15,23 13 3-15,-30 8 0 0,11 7 2 16,-1 4 2-16,3 3 1 15,-4 12 0-15,10 16 1 16,0 3-1-16,11 10-1 16,5 1-2-16,12 3-2 15,8-3-3-15,8-5-3 16,9-12 0-16,5-13 0 16,3-17 0-16,1-17 0 15,0-15 0-15,-5-15 0 16,-8-17 0-16,-6-11 0 15,-11-5 0-15,-12-9 0 16,-13 1 0-16,-11 4 0 16,-7 7 0-16,-8 8 0 0,-6 11 0 15,-2 13 0-15,5 7 0 16,1 4-5-16,13 15-11 16,19 2-5-16,0 0-8 15,0 0-3-15,0 0-2 16,24 19 0-16,8-8 0 15,6 2 5-15,7 0 9 16</inkml:trace>
          <inkml:trace contextRef="#ctx0" brushRef="#br0" timeOffset="2814.3953">-1520 1175 104 0,'0'0'36'0,"10"-24"-4"15,-14 5-9-15,6 2-6 16,-4-7-2-16,2 3-5 16,-6-5-2-16,-1 5-2 15,-4 3-2-15,-6 3-4 16,-2 5 0-16,-7 9 0 16,-4 4 0-16,-2 10 0 15,-4 10 0-15,6 5 0 16,0 6 0-16,6 9 0 15,3 7 0-15,8 4 0 16,13 4 0-16,8-3 0 16,12-7 0-16,8-8 0 0,8-7 0 15,3-18-4-15,10-9-12 16,-6-25-6-16,2-5-6 16,-9-17-3-1,0-1-2-15,-14-12-2 0,-3 0-3 16,-10-4 7-16,-5-6 15 15,-6 6 16-15,-4 2 0 16,-3 6 21-16,-8 3 12 16,4 11 2-16,-4 7 3 15,4 10 0-15,-4 9-1 16,17 10-6-16,-17 14-15 16,17 6-11-16,6 8-5 15,5 6 0-15,2 9 0 0,6 4 0 16,-2 3 0-16,0 8 0 15,-2-2 0 1,-2 2 0-16,-2-5-1 16,-7-8-9-16,5-2-10 0,-9-21-10 15,6-1-3-15,-6-21-5 16,0 0-3-16,0-38-1 16,4 12 3-16</inkml:trace>
        </inkml:traceGroup>
        <inkml:traceGroup>
          <inkml:annotationXML>
            <emma:emma xmlns:emma="http://www.w3.org/2003/04/emma" version="1.0">
              <emma:interpretation id="{2497FFAE-859A-4614-86CF-D0DB430A074E}" emma:medium="tactile" emma:mode="ink">
                <msink:context xmlns:msink="http://schemas.microsoft.com/ink/2010/main" type="inkWord" rotatedBoundingBox="13904,15080 16890,14623 17057,15716 14072,16173">
                  <msink:destinationLink direction="with" ref="{A537A6AD-C546-484B-AD9A-4CFB14D222C5}"/>
                  <msink:destinationLink direction="with" ref="{254FEE3D-3BAA-477C-83D5-5828E04577BF}"/>
                  <msink:destinationLink direction="with" ref="{C231EECD-5244-47EA-82DD-BB9F990412B9}"/>
                </msink:context>
              </emma:interpretation>
              <emma:one-of disjunction-type="recognition" id="oneOf1">
                <emma:interpretation id="interp5" emma:lang="en-US" emma:confidence="1">
                  <emma:literal>nodes</emma:literal>
                </emma:interpretation>
                <emma:interpretation id="interp6" emma:lang="en-US" emma:confidence="0">
                  <emma:literal>nocks</emma:literal>
                </emma:interpretation>
                <emma:interpretation id="interp7" emma:lang="en-US" emma:confidence="0">
                  <emma:literal>modes</emma:literal>
                </emma:interpretation>
                <emma:interpretation id="interp8" emma:lang="en-US" emma:confidence="0">
                  <emma:literal>nooks</emma:literal>
                </emma:interpretation>
                <emma:interpretation id="interp9" emma:lang="en-US" emma:confidence="0">
                  <emma:literal>nooses</emma:literal>
                </emma:interpretation>
              </emma:one-of>
            </emma:emma>
          </inkml:annotationXML>
          <inkml:trace contextRef="#ctx0" brushRef="#br1" timeOffset="-8607.5475">30 0 175 0,'0'0'41'0,"-19"26"-8"16,8-3-27-16,9 7-6 0,8 4 0 16,3 7 0-16,4 4 0 15,2 5 0-15,2 2 0 16,0 1 0-16,-6-3 0 16,-1-1 0-16,-3-8 0 15,-3-7 0-15,-4-10 0 16,0-24 0-16,0 17 0 15,0-17 0-15,-2-26 0 16,2 0-1-16,0-10 0 16,2-3 0-16,3-4 1 15,-1 0-1-15,4 0 1 16,1 0 0-16,6 5 0 16,2 5-1-16,4 5 1 0,1 5 0 15,4 6 0-15,2 6 1 16,3 4-1-16,2 8 0 15,1 9 1-15,2 7 0 16,-1 5 0-16,-1 8-1 16,-2 9 1-16,-2 4-1 15,-6 4 0-15,-3 2 0 16,-8-3 0-16,-2-4 0 16,-3-7 0-16,-6-7 0 15,5-5-15-15,-7-23-10 16,0 0-6-16,0 0-1 15,12-36 0-15,-11 2-3 0,11-1-8 16,1-6 2-16,4-4 41 16</inkml:trace>
          <inkml:trace contextRef="#ctx0" brushRef="#br1" timeOffset="-8128.1441">1095 113 114 0,'-7'-17'40'0,"-6"-4"-3"15,13 21-10-15,-23-34-15 16,23 34-3-16,-28-24-1 16,9 17-4-16,-3 7-3 15,-3 5 0-15,-5 5 0 16,0 10 0-16,-1 6-1 15,1 8 0-15,3 7 0 0,8 13 0 16,8 4 0-16,9 0 0 16,17 2 0-16,12-4 0 15,14-7-1-15,8-8 1 16,11-11-1-16,2-15 2 16,0-13-1-16,-6-11 1 15,-7-10-1-15,-10-7 0 16,-9-8 0-16,-11-5 0 15,-12-1 0-15,-9 1 0 16,-7 2-1-16,-8 1 0 16,-7 3 0-16,-8 1 0 15,-4 6 1-15,1 3 0 16,-3 3 0-16,4-1-3 0,10 8-7 16,1-2-8-16,23 15-7 15,-13-21-6-15,13 21-1 16,23-11-1-16,3 9-1 15,4 0 1-15,6 2 8 16</inkml:trace>
          <inkml:trace contextRef="#ctx0" brushRef="#br1" timeOffset="-7720.7771">1754 266 86 0,'0'0'40'16,"11"-17"-2"-16,-11 17-6 16,4-28-14-16,-4 28-4 15,2-34-2-15,-2 18-5 16,0 16-4-16,-15-30-2 16,-2 13 0-16,-6 6 0 15,-5 3 0-15,-7 2 0 16,-5 5-1-16,-3 2 0 15,0 9 0-15,3 5 0 16,1 5 0-16,3 8 0 16,10 6 0-16,6 7 0 15,6 6 0-15,11 0 0 16,12 1 0-16,6-5 0 0,15-1 0 16,11-11 0-16,10-8-2 15,3-12-5-15,6-5-9 16,-7-14-7-1,-1-3-5-15,-12-13-4 0,-6-1-5 16,-16-8-4-16,-6-3 1 16,-7-1 12-16,-9-6 28 15</inkml:trace>
          <inkml:trace contextRef="#ctx0" brushRef="#br1" timeOffset="-7383.3347">1741-48 111 0,'-13'-17'40'0,"-2"0"-2"16,15 17-8-16,-21-19-13 0,21 19-4 16,0 0-7-16,-11 34-6 15,13-8 0-15,1 10 0 16,5 7 0-16,1 9 0 15,2 8 0-15,4 4 0 16,-1 5 0-16,-1-2 0 16,0 2 0-16,2-7 0 15,-2-6 0-15,0-11 0 0,-2-11 0 16,-1-17-2 0,-10-17-14-16,0 0-8 15,24-14-4-15,-22-12-7 16,2-6-4-16,-4-3-2 0,3-2 0 15,1 1 13-15</inkml:trace>
          <inkml:trace contextRef="#ctx0" brushRef="#br1" timeOffset="-6910.7582">1986 292 173 0,'0'0'40'0,"0"0"-8"16,29-15-23-16,-9 11-10 15,5 1 1-15,5-3 0 0,1-1 0 16,5-3 0-16,-2 1-1 16,-4 0 1-16,-2-1 0 15,0-1 0-15,-5-6 0 16,-5 2 0-16,-3-2 0 15,-1-1 0-15,-7-1 0 16,-5 2 0-16,-6-2 0 16,-5 3 1-16,9 16-1 15,-32-19 1-15,9 15 0 0,-5 8-1 16,0 3 0 0,2 6 0-16,-2 12 0 15,0-1 0-15,3 8 0 16,6 9 0-16,6 6 0 0,8 5 0 15,7 0 0-15,9 1 0 16,9-6 0-16,11-2 0 16,10-12 0-16,4-7-9 15,5-16-8-15,9-10-8 16,-9-15-7-16,5-8-2 16,-7-5-6-16,-1-7-1 15,-9-6-1-15,-1-4 28 16</inkml:trace>
          <inkml:trace contextRef="#ctx0" brushRef="#br1" timeOffset="-6407.2546">2797 10 137 0,'-19'-10'41'15,"-5"5"-1"-15,1 8-10 16,-9 1-23-16,6 7-7 15,2 2 0-15,3 6 0 16,6 2 0-16,2 1 0 16,5 4 0-16,6-1 0 15,6-1 0-15,7-2 0 16,8-3 0-16,4-2 0 16,9-2-1-16,5-4 0 15,6-1 1-15,0-1-1 16,4-3 1-16,0 1-1 0,-2 2 1 15,-2 4 0 1,-7 4 0-16,-6 8 1 0,-6-1 0 16,-3 4 0-16,-10 6 0 15,-5-1-1-15,-6 5 0 16,-4-3 0-16,-7-1 0 16,-4-6 0-16,-6-2 0 15,-1-3 0-15,-4-10 0 16,-4-6 0-16,-2-7 0 15,-2-5 0-15,4-3-8 16,-6-7-20-16,10-2-6 16,2-3-9-16,5-6-2 15,8-4-3-15,7-15 0 16</inkml:trace>
        </inkml:traceGroup>
      </inkml:traceGroup>
    </inkml:traceGroup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19.02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7B88DC6-064C-43FC-903C-DA24FE3EB6A3}" emma:medium="tactile" emma:mode="ink">
          <msink:context xmlns:msink="http://schemas.microsoft.com/ink/2010/main" type="inkDrawing" rotatedBoundingBox="11041,15361 12965,12332 13619,12748 11695,15776" semanticType="callout" shapeName="Other">
            <msink:sourceLink direction="to" ref="{A70CB7D1-D334-45BD-9FB3-2A79683AB7F6}"/>
            <msink:sourceLink direction="from" ref="{CF3B5D14-4344-491A-9B5B-89D534CBA554}"/>
          </msink:context>
        </emma:interpretation>
      </emma:emma>
    </inkml:annotationXML>
    <inkml:trace contextRef="#ctx0" brushRef="#br0">1849 0 17 0,'0'0'13'16,"0"0"-1"-16,0 0-1 15,0 0 0-15,0 0 0 16,0 0 2-16,0 0 1 16,1 26 0-16,-4-7 0 15,-1 7-2-15,-7 4 0 16,3 7 1-16,-7 8 1 16,4 9 0-16,-12 6-2 0,3 6-1 15,-8 5-2-15,-2 5 0 16,-6 5-2-16,-3 3-3 15,-6 0-1-15,-4 2-3 16,-2 2 1-16,2 4-1 16,-3-1 1-16,1 5-2 15,-1-1 1-15,3 1 1 16,0-3 0-16,-2 1-1 16,-1-6 0-16,-4 0 1 15,-4-2-1-15,0 1 1 16,-2-4-1-16,0-1 0 15,0-3 0-15,4-5 0 0,3 1 0 16,5-4 0-16,1-7 0 16,4-4 0-16,4-2 0 15,-3-4 0-15,3 0 0 16,0 1 0 0,-2-3 0-16,1 0 0 0,1-1 0 15,4-6 0-15,1-2 0 16,4-10 0-16,8-3-6 15,3-22-11-15,21-8-9 16,-13-19-7-16,21-13-5 16,5-18-4-16,9-18-3 15,12-18-1-15,5-24 45 16</inkml:trace>
    <inkml:trace contextRef="#ctx0" brushRef="#br0" timeOffset="583.8008">1477 125 73 0,'0'0'34'0,"-17"19"0"15,17-19-8-15,8 22-9 16,9-11-1-16,3-5-1 16,14 2-3-16,2-8-4 15,11-4-1-15,-1-7-3 16,3-1-3-16,4-1-1 16,-6-2 0-16,0-2 0 15,-4 1 0-15,-8 4-1 16,-3 5 1-16,-7 5-1 15,-7 6 1-15,-18-4 0 0,25 24 0 16,-22-7 0-16,1 7 1 16,-2 2-1-16,0 4 1 15,0 6-1-15,0 3 1 16,0 4-1-16,3 2 0 16,-3 2 0-16,4-2 0 15,1 1-18-15,-1-10-13 16,0-8-8-16,-1-11-4 15,-5-17-2-15,0 0-2 16,0 0 23-16</inkml:trace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24.09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0 262 138 0,'0'0'42'16,"0"0"-1"-16,0 0-12 15,32-13-24-15,1 9-5 0,5-5 0 16,7-2 0-16,0-4 0 15,-2-2 0-15,-2-4 0 16,-9 3 0-16,-5-3 0 16,-9 0 0-16,-6 1 0 15,-7-1 0-15,-7 1 0 16,-7 3-1-16,9 17 1 16,-28-26 0-16,3 20 0 15,-3 4 1-15,-2 10-1 16,-2 5 0-16,1 9 0 15,2 4 0-15,5 8 0 16,5 5 0-16,12 2 0 0,7 8 0 16,11-4 0-16,10 2 0 15,11-8 0-15,7-7 0 16,10-6-12-16,-6-22-10 16,11-2-8-16,-9-19-3 15,2-6 0-15,-6-14-2 16,-1-4-1-16,-6-8-2 15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8:24.47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145 2 140 0,'-28'-2'41'0,"0"6"-3"0,-4 2-14 15,9 7-16-15,5 2-4 16,5 3-4-16,9 1 0 15,8 2 0-15,7-1 0 16,8 1 0-16,1-3 0 16,10 1 0-16,4-2 0 15,3-2 0-15,3 4 0 16,3-4 0-16,0 3 0 16,-2 3 0-16,-1 3 0 15,-10 2 0-15,-8 4 0 16,-9 6 0-16,-9-2 0 15,-9 3-1-15,-10-3 1 16,-6-6 0-16,-7-8 0 0,-4-9-3 16,4-3-18-16,-6-21-11 15,8-6-5-15,-4-11-7 16,0-7-3-16,3-8-3 16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3-07T13:36:41.3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391B755-23D9-417E-80C8-04EB396B0969}" emma:medium="tactile" emma:mode="ink">
          <msink:context xmlns:msink="http://schemas.microsoft.com/ink/2010/main" type="writingRegion" rotatedBoundingBox="15057,18210 17100,18210 17100,19392 15057,19392"/>
        </emma:interpretation>
      </emma:emma>
    </inkml:annotationXML>
    <inkml:traceGroup>
      <inkml:annotationXML>
        <emma:emma xmlns:emma="http://www.w3.org/2003/04/emma" version="1.0">
          <emma:interpretation id="{07B3945D-18C4-4256-83E9-4D8F9D8F86DC}" emma:medium="tactile" emma:mode="ink">
            <msink:context xmlns:msink="http://schemas.microsoft.com/ink/2010/main" type="paragraph" rotatedBoundingBox="15057,18210 17100,18210 17100,19392 15057,193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791731-A684-4DBE-9D1F-AE7B956BD2C4}" emma:medium="tactile" emma:mode="ink">
              <msink:context xmlns:msink="http://schemas.microsoft.com/ink/2010/main" type="line" rotatedBoundingBox="15057,18210 17100,18210 17100,19392 15057,19392"/>
            </emma:interpretation>
          </emma:emma>
        </inkml:annotationXML>
        <inkml:traceGroup>
          <inkml:annotationXML>
            <emma:emma xmlns:emma="http://www.w3.org/2003/04/emma" version="1.0">
              <emma:interpretation id="{86D258BC-018F-4A09-88EE-C049EF3B6A06}" emma:medium="tactile" emma:mode="ink">
                <msink:context xmlns:msink="http://schemas.microsoft.com/ink/2010/main" type="inkWord" rotatedBoundingBox="17085,19377 17100,19377 17100,19392 17085,19392"/>
              </emma:interpretation>
              <emma:one-of disjunction-type="recognition" id="oneOf0">
                <emma:interpretation id="interp0" emma:lang="en-US" emma:confidence="1">
                  <emma:literal>:</emma:literal>
                </emma:interpretation>
                <emma:interpretation id="interp1" emma:lang="en-US" emma:confidence="0">
                  <emma:literal>=</emma:literal>
                </emma:interpretation>
                <emma:interpretation id="interp2" emma:lang="en-US" emma:confidence="0">
                  <emma:literal>!</emma:literal>
                </emma:interpretation>
                <emma:interpretation id="interp3" emma:lang="en-US" emma:confidence="0">
                  <emma:literal>"</emma:literal>
                </emma:interpretation>
                <emma:interpretation id="interp4" emma:lang="en-US" emma:confidence="0">
                  <emma:literal>|</emma:literal>
                </emma:interpretation>
              </emma:one-of>
            </emma:emma>
          </inkml:annotationXML>
          <inkml:trace contextRef="#ctx0" brushRef="#br0">2028 1167 0</inkml:trace>
          <inkml:trace contextRef="#ctx0" brushRef="#br0" timeOffset="-2271.4372">0 0 0,'0'0'0,"0"0"15,0 0-15</inkml:trace>
        </inkml:traceGroup>
      </inkml:traceGroup>
    </inkml:traceGroup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6:43.4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B12773B-3518-4CA5-A4BF-82B7DC7D9017}" emma:medium="tactile" emma:mode="ink">
          <msink:context xmlns:msink="http://schemas.microsoft.com/ink/2010/main" type="inkDrawing" rotatedBoundingBox="5144,6038 16236,6096 16225,8267 5132,8209" hotPoints="4899,7244 7553,6338 10729,6051 15959,6459 15939,7953 6956,8274" semanticType="enclosure" shapeName="Hexagon">
            <msink:destinationLink direction="with" ref="{8BC6E549-BB8E-4875-B4AC-798CAF0459F1}"/>
          </msink:context>
        </emma:interpretation>
      </emma:emma>
    </inkml:annotationXML>
    <inkml:trace contextRef="#ctx0" brushRef="#br0">-5 1399 16 0,'0'0'14'0,"-7"-19"-2"16,7 19 1-16,9-28 1 15,1 11 0-15,7-4 0 16,-4-4 1-16,9 3 0 16,-5-8 2-16,9 5-1 15,-7-6-2-15,4 4-2 0,-1-2-2 16,5 4-3-16,-1-1-1 15,4 2-2 1,7-2-2-16,7-1-2 16,6 1 1-16,9-4-1 15,4-2 0-15,5-2 1 0,7 0-1 16,0 1 1-16,0-1-2 16,2 0 3-16,-3 4-3 15,-1 0 2-15,2 4-1 16,2 0 0-16,4 2 1 15,3-3-1-15,2 4 1 16,-1-2-1 0,3 1 0-16,0 1 1 0,-1 2-1 0,-3-1 1 15,-1 3-1 1,3-1 1-16,3-1 0 16,3 1-1-16,1-1 1 15,1 2 0-15,4-1 0 0,2 1-1 16,-5 2 1-16,1 2 0 15,-4 2 0-15,0 4 0 16,0-2-1-16,0 3 1 16,0-1 0-16,-2-1-1 15,4 0 1-15,0 1 0 16,-2-4 0-16,-6 3 0 16,3 1 0-16,-1 0 0 15,-4-1 0-15,1 5 0 16,-1-3 0-16,-3 1 0 15,0 1-1-15,0-1 1 16,-6-1 0-16,-2 1 0 16,-2-1-1-16,-1 3 1 0,1-3 0 15,4 2 0-15,-3 1 0 16,3-1-1-16,4 1 1 16,-2-1 0-16,1 2 0 15,3-1-1-15,-4 3 1 16,-2-2-1-16,0 2 0 15,1 2 0-15,0-2 0 16,5 0 0-16,2 2 0 16,-1 2 0-16,3 0 0 15,-2-2 0-15,1 4 0 16,1 0 0-16,-8-1 0 16,-2 3 0-16,-4 0 0 15,2-3 0-15,2 3 0 0,2 1 0 16,-2 1 0-16,4-1 0 15,0 1 0-15,2-1 0 16,2 1 0-16,-6-1 0 16,0 1 0-16,-2-1 0 15,2 1 0-15,-2 1 0 16,4 1 0-16,-2 1 0 16,1 0 0-16,-1 0 0 15,2 2 0-15,-5-1 0 16,1 1 0-16,-4-1 0 15,-3 1 0-15,-3-2 0 16,-3 2 0-16,2 2-1 16,-4-2 1-16,2 2 0 0,-4-2 0 15,-1 2 0-15,1 0 0 16,-2 0 0 0,3 0 0-16,-7-4 0 15,4 4 0-15,-1-2 0 0,-3 2 0 16,-1-2 1-16,-4 2-1 15,0-2 0-15,-4 2 0 16,-1-1 0-16,-5-1 0 16,1 2 0-16,-1-2 0 15,-1 0 0-15,1 0 0 16,3 0 0-16,-1 0 0 16,3 2 0-16,-3-4 0 0,0 2 0 15,1-1 0-15,-3 1 0 16,-3-2 0-1,0 0 0-15,-6-2 0 16,-1 1 0-16,-3-1 0 16,0-1 0-16,-3 1 0 0,0-2 0 15,-1 3 0-15,5-3 0 16,-5 3 0-16,3-3 0 16,-1 6-1-16,1-2 0 15,-1 1 0-15,3-1 0 16,-4 0-1-16,1 2 1 15,1-2 0-15,-1 1 0 16,3-3 1-16,-1 0 0 0,4 1 0 16,2-1 0-16,0 0 0 15,4 1 0 1,2-1 0-16,-2-1 1 16,5 2-1-16,-2-1 0 0,1-1 0 15,0-1 0-15,-5 3 0 16,1-3 0-16,-4 1 0 15,0-1 0-15,-3 2 0 16,-5-1 0-16,1-1 0 16,-5 1-1-16,1-1 1 15,-19-7 0-15,28 13 0 16,-28-13 0-16,19 13 0 16,-19-13 0-16,19 10 0 15,-19-10 0-15,17 13 0 16,-17-13 0-16,19 11 1 15,-19-11-1-15,17 11-3 16,-17-11-9-16,0 0-10 0,18 12-10 16,-18-12-4-16,0 0-5 15,19 5-2-15,-19-5 0 16,0 0 29-16</inkml:trace>
    <inkml:trace contextRef="#ctx0" brushRef="#br0" timeOffset="2299.2124">9 1110 46 0,'-19'-8'26'0,"19"8"0"15,0 0-2-15,11 17-3 16,-11-17-3-16,28 39-1 0,-11-13-2 16,9 10-2-16,-3 3-5 15,9 2-6-15,-2 3-2 16,6 1 1 0,3 0-1-16,2-4 0 0,8-2 0 15,4-1 0-15,5-4 0 16,4 1 1-16,5 0-2 15,-1-3 1-15,4-2 0 16,1 0 1-16,-2-4-1 16,7 1 1-16,-1-3-1 15,9-3 1-15,4-3 0 16,10 1 0-16,3 0-1 0,5-2 1 16,-1-1-1-16,0 1 1 15,-2-2 0 1,-1 0-1-16,-5-2 1 0,3-3-1 15,-1-3 1 1,1 1 0-16,-1-5 0 0,-1 1-1 16,0 0 1-16,-3-2 0 15,-3-1 0-15,-7 1-1 16,-1 2 1-16,-1-2 0 16,2 2-1-16,-1 1 1 15,1 0-1-15,-1 2 1 16,2 1-1-16,1-1 0 15,-3-1 1-15,1 1-1 0,1 1 1 16,1-2-1 0,-1 1 0-16,6-3 1 0,-2-4-1 15,0 2 0 1,2-2 1-16,-4-2-2 0,-3-4 2 16,-4 1-1-16,-4-1 0 15,2 0 0-15,-2 6 0 16,-1-2 0-16,0 4 0 15,-1 0 0-15,0 4 0 16,-4-1 0-16,2 3 0 16,-1-1 0-16,-7 1-1 15,1-2 1-15,0-1 0 16,3 1 0-16,3-1 0 16,7-3 0-16,1 2 0 15,3-2 0-15,3 0 0 16,3 1 0-16,-3-1-1 15,2 0 2-15,-7-2-2 0,-2 2 1 16,-2-2 0-16,0-2 0 16,0 2 0-16,2-2 0 15,0 0 0-15,1-1 1 16,3 1-1-16,-2 2 0 16,-1 0 0-16,-4 2 0 15,-3-2 0-15,-6 0 0 16,3 0 0-16,-3-4 0 15,-1 2 0-15,2-2 0 16,-1 1 0-16,-1-1 0 16,4 0 0-16,-5-1 1 15,3-1-2-15,-4-2 1 16,-6 3 0-16,0-3 0 0,-3-3 0 16,-3 4-1-16,-1-3 1 15,1 3 0-15,-3-1 0 16,2 5 0-16,2-5 0 15,-1 3 0-15,3 2 0 16,-3-3 0-16,3 0 0 16,-1 1 0-16,-1-1 0 15,-5 3 0-15,3-3 0 16,-2 0 1-16,-2 1-1 16,-2-1 0-16,0-1 0 15,-2 1 0-15,-3-1 0 16,1-1 0-16,-3 1 0 15,-1-3 1-15,1 1-1 0,-1-1 0 16,6-3 0-16,-1 2 0 16,3 0 0-16,0-2 0 15,2 0 0-15,0 0 0 16,-2 1 0-16,0-1 0 16,-2 2 0-16,-4-2 0 15,5 2 1-15,-3-4-1 16,0 2 0-16,-1-2 1 15,-3 0-1-15,1 2 2 16,-4 0-2-16,-2 0 1 16,-4 1-1-16,0 1 2 15,-4 1-2-15,3-3 0 0,-3 2 0 16,4-4 1-16,2 0-1 16,0 2 0-16,2-2 0 15,-2 0 0-15,2-1 0 16,0 1 0-1,-4-2 0-15,2 2 0 0,-2 2 0 16,1-2 0-16,-1 0 0 16,0 0 0-16,0-2 1 15,0 2-1-15,-1-2 0 16,-1 0 0-16,0-1 0 16,-1 1 0-16,-1-2 1 15,0 4-1-15,-3-1 0 16,2 0 1-16,-1-1-1 0,-1 0 1 15,-3 0-1 1,-18 17 0-16,31-30 0 0,-31 30 0 16,30-24 0-16,-30 24 0 15,24-19 1-15,-24 19-1 16,23-13 0-16,-23 13-1 16,22-6-15-16,-22 6-18 15,19-7-1-15,-19 7-2 16,0 0-3-16,0 0-1 15</inkml:trace>
    <inkml:trace contextRef="#ctx0" brushRef="#br0" timeOffset="-2404.9108">10865 392 89 0,'-2'34'43'0,"-1"13"-2"16,-9-1-9-1,9 20-13-15,-5-1-6 16,4 8 0-16,1 0-8 15,-1 4-6-15,2 2-1 0,0 6 0 16,4 4 1-16,-2 1 0 16,0 3 0-16,0-3 0 15,0 5 0-15,-2-2-1 16,0-2 1-16,-1-9-1 16,1-6 1-16,-4-8 0 15,2-9-1-15,1-6 0 16,3-15 1-16,0-15-13 0,0-23-13 15,18 14-10 1,-18-14-4-16,19-38-2 16,-13-5-2-16,-1-7 20 15</inkml:trace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6:39.9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BC6E549-BB8E-4875-B4AC-798CAF0459F1}" emma:medium="tactile" emma:mode="ink">
          <msink:context xmlns:msink="http://schemas.microsoft.com/ink/2010/main" type="inkDrawing" rotatedBoundingBox="5079,8561 5193,6261 5299,6267 5185,8567" semanticType="callout" shapeName="Other">
            <msink:sourceLink direction="with" ref="{DB12773B-3518-4CA5-A4BF-82B7DC7D9017}"/>
          </msink:context>
        </emma:interpretation>
      </emma:emma>
    </inkml:annotationXML>
    <inkml:trace contextRef="#ctx0" brushRef="#br0">-9823-11946 36 0,'-3'24'41'0,"6"-5"-6"16,-3 5-10-16,8 16-2 16,-4 3-1-16,1 15-3 15,-5 7-4-15,0 12-6 16,-7 13-6-16,-1 3-4 15,-5 8 2-15,-2 6-2 16,0 3 1-16,-2 2-1 16,0 6-1-16,4-2 1 0,0 0 0 15,4-4 0-15,3-3-1 16,0-6 2-16,6-8-2 16,2-5 1-16,4-10 1 15,1-7 0-15,1-5-1 16,1-9 1-16,3 3-11 15,-5-17-9-15,3-4-11 16,-1-7-6-16,-5-15-6 16,-4-19 0-16,0 0 14 15</inkml:trace>
  </inkml:traceGroup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3-07T13:36:46.0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AC772F2-FC1D-4D7A-BFDF-F7384976279F}" emma:medium="tactile" emma:mode="ink">
          <msink:context xmlns:msink="http://schemas.microsoft.com/ink/2010/main" type="inkDrawing" rotatedBoundingBox="21683,17282 21698,17282 21698,17297 21683,17297" shapeName="Other"/>
        </emma:interpretation>
      </emma:emma>
    </inkml:annotationXML>
    <inkml:trace contextRef="#ctx0" brushRef="#br0">0 0 0,'0'0'15,"0"0"-15</inkml:trace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6:46.7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46 0 146 0,'0'0'42'15,"0"0"-2"-15,-10 25-20 16,3-1-18-16,1 4-1 16,3 9 1-16,-1 1-1 15,-2 5 0-15,2-2-1 16,3 2 0-16,1 0 0 16,0-2 0-16,0-3 0 15,0-3 0-15,5-3 0 0,5-2 0 16,3-8 0-16,4-3 0 15,7-8 0-15,2-1 0 16,8-7 0-16,7-1 0 16,1-4 0-16,4-3 0 15,1 1 0-15,6-2 0 16,-4 5 0-16,3-1 0 16,-3 0 0-16,2 2 0 15,-3 2 0-15,1-2 0 16,-4 3 0-16,-4-1 0 15,-1 0 0-15,-8 0 0 16,-2 4-15-16,-30-6-18 0,28 2-4 16,-28-2-2-16,0 0-3 15,-25-21-2-15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3:48.958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244D218-E65D-4F1E-9BC6-CABE560828AC}" emma:medium="tactile" emma:mode="ink">
          <msink:context xmlns:msink="http://schemas.microsoft.com/ink/2010/main" type="writingRegion" rotatedBoundingBox="9943,7823 15275,7859 15242,12691 9910,12655"/>
        </emma:interpretation>
      </emma:emma>
    </inkml:annotationXML>
    <inkml:traceGroup>
      <inkml:annotationXML>
        <emma:emma xmlns:emma="http://www.w3.org/2003/04/emma" version="1.0">
          <emma:interpretation id="{255DC49A-C466-4C38-B5C8-6FB8561795D6}" emma:medium="tactile" emma:mode="ink">
            <msink:context xmlns:msink="http://schemas.microsoft.com/ink/2010/main" type="paragraph" rotatedBoundingBox="10195,7812 14069,7996 14041,8578 10167,83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C1EEF10-2917-46BF-9580-A3BEBC21A82B}" emma:medium="tactile" emma:mode="ink">
              <msink:context xmlns:msink="http://schemas.microsoft.com/ink/2010/main" type="line" rotatedBoundingBox="10195,7812 14069,7996 14041,8578 10167,8394"/>
            </emma:interpretation>
          </emma:emma>
        </inkml:annotationXML>
        <inkml:traceGroup>
          <inkml:annotationXML>
            <emma:emma xmlns:emma="http://www.w3.org/2003/04/emma" version="1.0">
              <emma:interpretation id="{C83ED2B2-4DFB-4DC2-9C6F-57D48DD8F904}" emma:medium="tactile" emma:mode="ink">
                <msink:context xmlns:msink="http://schemas.microsoft.com/ink/2010/main" type="inkWord" rotatedBoundingBox="10195,7812 14069,7996 14041,8578 10167,8394"/>
              </emma:interpretation>
              <emma:one-of disjunction-type="recognition" id="oneOf0">
                <emma:interpretation id="interp0" emma:lang="en-US" emma:confidence="1">
                  <emma:literal>waves</emma:literal>
                </emma:interpretation>
                <emma:interpretation id="interp1" emma:lang="en-US" emma:confidence="0">
                  <emma:literal>Waves</emma:literal>
                </emma:interpretation>
                <emma:interpretation id="interp2" emma:lang="en-US" emma:confidence="0">
                  <emma:literal>wares</emma:literal>
                </emma:interpretation>
                <emma:interpretation id="interp3" emma:lang="en-US" emma:confidence="0">
                  <emma:literal>Wares</emma:literal>
                </emma:interpretation>
                <emma:interpretation id="interp4" emma:lang="en-US" emma:confidence="0">
                  <emma:literal>weaves</emma:literal>
                </emma:interpretation>
              </emma:one-of>
            </emma:emma>
          </inkml:annotationXML>
          <inkml:trace contextRef="#ctx0" brushRef="#br0">0 0 96 0,'0'0'42'0,"0"0"-5"16,0 0-9-16,8 40-8 16,-7-13-6-16,10 10-6 15,4 8-8-15,1 4-1 16,4 3 1-16,-2 4-1 15,3-2 0-15,3-2 1 0,-4-5-1 16,0-9 1-16,-2-6-1 16,0-10-1-16,-2-12 1 15,0-10-1-15,2-10 0 16,0-10 0-16,2-13 0 16,2-8 1-16,-1-11 0 15,3-2 1-15,-1-2 1 16,-1 2-1-16,0 4 1 15,-3 7 0-15,0 7 0 16,-3 12 1-16,-2 8 0 16,-14 16 0-16,25-9 0 15,-25 9 0-15,24 20-1 16,-13 3 0-16,1 8 0 0,-1 8-1 16,2 6-1-16,1 6 1 15,1 3-1-15,-3 1 0 16,5-1 1-16,-3-5 0 15,4-8-1-15,2-6 0 16,2-8-1-16,1-13 1 16,2-7-1-16,2-14 0 15,0-7 1-15,-1-8-1 16,-1-10 1-16,-2-6 0 16,-5-7 2-16,-3-2-1 15,-6-3 1-15,0-1-1 16,-4 1 1-16,1 5 0 15,-3 2-1-15,3 7 1 0,-3 7 0 16,5 7 0-16,-8 22-1 16,16-25 1-16,-16 25 0 15,0 0-11 1,29 0-12-16,-29 0-8 0,23 18-4 16,-23-18-1-16,20 27-2 15,-9-11-2-15</inkml:trace>
          <inkml:trace contextRef="#ctx0" brushRef="#br0" timeOffset="560.2746">1494 311 124 0,'2'-18'41'0,"-2"-5"-8"0,6 5-15 15,-5-4-5-15,5 4-7 16,-3 2-5-16,-3 16-1 16,0-27 0-16,0 27 1 15,-18-12-1-15,2 12 0 16,-7 9 0-16,-6 5 0 16,0 6 0-16,-5 10 0 15,3 6-1-15,2 6 1 16,6 3-1-16,5-2 1 15,9 2 0-15,12-6 0 16,10-3-1-16,9-7 0 16,6-7 0-16,9-10 0 15,2-4 0-15,5-12-1 16,-1-1-8-16,-3-15-6 0,-1 2-3 16,-8-11-3-16,0 2 1 15,-15-7 0-15,5 5 3 16,-15-2 5-16,-3 3 14 15,-1 10 15-15,-13-4 4 16,11 22 3-16,-18-13-1 16,18 13 1-16,-16 18-3 15,18 4-4-15,-2 1-7 16,9 6-9-16,5 5 0 16,8 2 0-16,5-1 0 15,4-3 0-15,5-1-5 16,-4-12-13-16,12-1-11 0,-8-10-6 15,0-10-5-15,-5-5-2 16,-1-11-1-16,-3-8 18 16</inkml:trace>
          <inkml:trace contextRef="#ctx0" brushRef="#br0" timeOffset="923.1575">2139 288 130 0,'0'0'43'0,"0"0"-1"16,-4 20-16-16,11 3-26 16,13 2 0-16,5 8 1 15,6 1-2-15,3 2 1 0,1-2 0 16,1-2 0-16,-7-5 0 16,-2-3-1-16,-4-8-1 15,-5-9 0-15,-18-7 1 16,25-5-1-16,-25 5 0 15,13-31 1-15,-11 10-1 16,-2-5 2-16,-2-1 0 16,0-3 0-16,-1 1 1 15,-1 0 0-15,0 2-1 16,4 4 0-16,4 3 1 16,0 2-1-16,-4 18 0 15,16-25-4-15,0 25-14 16,-16 0-10-16,31 5-5 0,-15-1-2 15,2 3-6-15,0 2-1 16,2 2 13-16</inkml:trace>
          <inkml:trace contextRef="#ctx0" brushRef="#br0" timeOffset="1298.873">2776 446 127 0,'0'0'41'0,"21"7"-3"16,-21-7-16-16,38-19-16 16,-5 8-7-16,5-4-1 15,3-1 1-15,1 0 1 0,-3-2-1 16,-5 0 2-16,-6-2-1 16,-9 6 1-16,-11-2 0 15,-8 16 0 1,-13-24 0-16,-7 17 0 0,-5 3 0 15,-4 8 0-15,-5 3-1 16,-2 8 0-16,0 3 0 16,1 7 0-16,8 5 0 15,6 5 1-15,8 4-1 16,9 1 1-16,15-1-1 16,7-3-1-16,18-3 0 15,8-10 0-15,12-3-14 16,-1-15-13-16,9-5-6 0,-5-10-6 15,-1-10-2-15,0-7-1 16,-6-7 10 0</inkml:trace>
          <inkml:trace contextRef="#ctx0" brushRef="#br0" timeOffset="1686.0115">3577 157 150 0,'-40'0'42'16,"-3"3"-7"-16,7 10-25 16,0 5-10-16,7 3 0 0,7 3 0 15,9 4 1-15,12-2-1 16,8 1-1 0,11-6 1-16,9-3-1 15,7 0 0-15,6-5 1 0,7-1-1 16,3-1 0-16,1 2 0 15,-1-1 2-15,-3 3 0 16,-5 3 0-16,-8 2 0 16,-9 3-1-16,-7 0 1 15,-10 3-1-15,-8-3 0 16,-11 2 0-16,-5-3 0 16,-8-2-1-16,-3-6 1 15,-2-5 0-15,-3-2 0 16,1-5 0-16,2-6 0 15,4-6-8-15,9 1-22 16,16 9-9-16,-22-31-4 16,26 11-2-16,5-7-2 0</inkml:trace>
        </inkml:traceGroup>
      </inkml:traceGroup>
    </inkml:traceGroup>
    <inkml:traceGroup>
      <inkml:annotationXML>
        <emma:emma xmlns:emma="http://www.w3.org/2003/04/emma" version="1.0">
          <emma:interpretation id="{9515D98D-F0E9-4C7A-BB51-093B3FE433A0}" emma:medium="tactile" emma:mode="ink">
            <msink:context xmlns:msink="http://schemas.microsoft.com/ink/2010/main" type="paragraph" rotatedBoundingBox="9925,10528 13110,10550 13109,10615 9925,105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AB3CAC-2793-42F9-A240-62C44CD706F5}" emma:medium="tactile" emma:mode="ink">
              <msink:context xmlns:msink="http://schemas.microsoft.com/ink/2010/main" type="line" rotatedBoundingBox="9925,10528 13110,10550 13109,10615 9925,10594"/>
            </emma:interpretation>
          </emma:emma>
        </inkml:annotationXML>
        <inkml:traceGroup>
          <inkml:annotationXML>
            <emma:emma xmlns:emma="http://www.w3.org/2003/04/emma" version="1.0">
              <emma:interpretation id="{97E5C841-2392-4350-83E2-9E3357EDAB46}" emma:medium="tactile" emma:mode="ink">
                <msink:context xmlns:msink="http://schemas.microsoft.com/ink/2010/main" type="inkWord" rotatedBoundingBox="9925,10528 10549,10533 10548,10598 9925,10594">
                  <msink:destinationLink direction="with" ref="{5D44A278-BC27-4A77-8AA9-CD08BEA466FB}"/>
                  <msink:destinationLink direction="with" ref="{33804DEE-E0D4-4A0F-8D46-13AF96579C04}"/>
                </msink:context>
              </emma:interpretation>
              <emma:one-of disjunction-type="recognition" id="oneOf1">
                <emma:interpretation id="interp5" emma:lang="en-US" emma:confidence="0">
                  <emma:literal>_</emma:literal>
                </emma:interpretation>
                <emma:interpretation id="interp6" emma:lang="en-US" emma:confidence="0">
                  <emma:literal>-</emma:literal>
                </emma:interpretation>
                <emma:interpretation id="interp7" emma:lang="en-US" emma:confidence="0">
                  <emma:literal>.</emma:literal>
                </emma:interpretation>
                <emma:interpretation id="interp8" emma:lang="en-US" emma:confidence="0">
                  <emma:literal>•</emma:literal>
                </emma:interpretation>
                <emma:interpretation id="interp9" emma:lang="en-US" emma:confidence="0">
                  <emma:literal>r</emma:literal>
                </emma:interpretation>
              </emma:one-of>
            </emma:emma>
          </inkml:annotationXML>
          <inkml:trace contextRef="#ctx0" brushRef="#br0" timeOffset="11201.6868">-270 2769 33 0,'0'0'26'15,"36"-20"-4"-15,-15 13-8 16,7-4-6-16,2 6-1 16,12-2 0-16,1 3-3 0,8 1-6 15,-1-1-5 1,4 4-5-16,-1 0-4 15,-3 0-3-15,1 2-4 16,-10-2-2-16,1 0 9 0,-10-2 16 16</inkml:trace>
        </inkml:traceGroup>
        <inkml:traceGroup>
          <inkml:annotationXML>
            <emma:emma xmlns:emma="http://www.w3.org/2003/04/emma" version="1.0">
              <emma:interpretation id="{A9FA2D53-C402-4D7D-BE7A-9DF22EF9B53A}" emma:medium="tactile" emma:mode="ink">
                <msink:context xmlns:msink="http://schemas.microsoft.com/ink/2010/main" type="inkWord" rotatedBoundingBox="10939,10546 11271,10549 11270,10562 10939,10560"/>
              </emma:interpretation>
              <emma:one-of disjunction-type="recognition" id="oneOf2">
                <emma:interpretation id="interp10" emma:lang="en-US" emma:confidence="1">
                  <emma:literal>_</emma:literal>
                </emma:interpretation>
                <emma:interpretation id="interp11" emma:lang="en-US" emma:confidence="0">
                  <emma:literal>-</emma:literal>
                </emma:interpretation>
                <emma:interpretation id="interp12" emma:lang="en-US" emma:confidence="0">
                  <emma:literal>.</emma:literal>
                </emma:interpretation>
                <emma:interpretation id="interp13" emma:lang="en-US" emma:confidence="0">
                  <emma:literal>•</emma:literal>
                </emma:interpretation>
                <emma:interpretation id="interp14" emma:lang="en-US" emma:confidence="0">
                  <emma:literal>r</emma:literal>
                </emma:interpretation>
              </emma:one-of>
            </emma:emma>
          </inkml:annotationXML>
          <inkml:trace contextRef="#ctx0" brushRef="#br0" timeOffset="11344.7855">744 2735 11 0,'29'0'17'16,"-2"-2"-3"-16,5-1-12 0,1 3-7 16,6-2-4-1,5 0-3-15,-3 0-4 16,4 4 15-16,-3-4 1 16</inkml:trace>
        </inkml:traceGroup>
        <inkml:traceGroup>
          <inkml:annotationXML>
            <emma:emma xmlns:emma="http://www.w3.org/2003/04/emma" version="1.0">
              <emma:interpretation id="{9FAF270F-100E-426F-BE52-D388914BFAA7}" emma:medium="tactile" emma:mode="ink">
                <msink:context xmlns:msink="http://schemas.microsoft.com/ink/2010/main" type="inkWord" rotatedBoundingBox="11686,10575 12078,10578 12078,10591 11686,10589"/>
              </emma:interpretation>
              <emma:one-of disjunction-type="recognition" id="oneOf3">
                <emma:interpretation id="interp15" emma:lang="en-US" emma:confidence="1">
                  <emma:literal>-</emma:literal>
                </emma:interpretation>
                <emma:interpretation id="interp16" emma:lang="en-US" emma:confidence="0">
                  <emma:literal>_</emma:literal>
                </emma:interpretation>
                <emma:interpretation id="interp17" emma:lang="en-US" emma:confidence="0">
                  <emma:literal>.</emma:literal>
                </emma:interpretation>
                <emma:interpretation id="interp18" emma:lang="en-US" emma:confidence="0">
                  <emma:literal>•</emma:literal>
                </emma:interpretation>
                <emma:interpretation id="interp19" emma:lang="en-US" emma:confidence="0">
                  <emma:literal>y</emma:literal>
                </emma:interpretation>
              </emma:one-of>
            </emma:emma>
          </inkml:annotationXML>
          <inkml:trace contextRef="#ctx0" brushRef="#br0" timeOffset="11512.2138">1491 2764 6 0,'25'-2'14'15,"6"0"-6"-15,-2 0-5 16,5 2-2-16,2 2-3 16,6-2-1-16,3-2-4 15,2 1-3-15,7 1 1 16,-4-4 9-16</inkml:trace>
        </inkml:traceGroup>
        <inkml:traceGroup>
          <inkml:annotationXML>
            <emma:emma xmlns:emma="http://www.w3.org/2003/04/emma" version="1.0">
              <emma:interpretation id="{DA421365-A685-4BB0-96B6-BA666B9EAF26}" emma:medium="tactile" emma:mode="ink">
                <msink:context xmlns:msink="http://schemas.microsoft.com/ink/2010/main" type="inkWord" rotatedBoundingBox="12653,10552 13110,10555 13109,10570 12652,10567"/>
              </emma:interpretation>
              <emma:one-of disjunction-type="recognition" id="oneOf4">
                <emma:interpretation id="interp20" emma:lang="en-US" emma:confidence="1">
                  <emma:literal>-</emma:literal>
                </emma:interpretation>
                <emma:interpretation id="interp21" emma:lang="en-US" emma:confidence="0">
                  <emma:literal>_</emma:literal>
                </emma:interpretation>
                <emma:interpretation id="interp22" emma:lang="en-US" emma:confidence="0">
                  <emma:literal>.</emma:literal>
                </emma:interpretation>
                <emma:interpretation id="interp23" emma:lang="en-US" emma:confidence="0">
                  <emma:literal>•</emma:literal>
                </emma:interpretation>
                <emma:interpretation id="interp24" emma:lang="en-US" emma:confidence="0">
                  <emma:literal>y</emma:literal>
                </emma:interpretation>
              </emma:one-of>
            </emma:emma>
          </inkml:annotationXML>
          <inkml:trace contextRef="#ctx0" brushRef="#br0" timeOffset="11692.6554">2458 2742 12 0,'36'0'16'15,"-2"-2"-3"-15,6 1-9 16,0-1-3-16,5 0-3 15,0 2-2-15,0-2-2 16,0 2-2-16,-1-2-3 16,-1 2 0-16,-3 0 8 15</inkml:trace>
        </inkml:traceGroup>
      </inkml:traceGroup>
    </inkml:traceGroup>
    <inkml:traceGroup>
      <inkml:annotationXML>
        <emma:emma xmlns:emma="http://www.w3.org/2003/04/emma" version="1.0">
          <emma:interpretation id="{32145A34-9C04-4FC1-9A64-03FB4419803D}" emma:medium="tactile" emma:mode="ink">
            <msink:context xmlns:msink="http://schemas.microsoft.com/ink/2010/main" type="paragraph" rotatedBoundingBox="12346,12043 15141,11578 15268,12341 12473,1280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AE34D61-06DF-4653-A307-0C02452114D1}" emma:medium="tactile" emma:mode="ink">
              <msink:context xmlns:msink="http://schemas.microsoft.com/ink/2010/main" type="line" rotatedBoundingBox="12346,12043 15141,11578 15268,12341 12473,12806"/>
            </emma:interpretation>
          </emma:emma>
        </inkml:annotationXML>
        <inkml:traceGroup>
          <inkml:annotationXML>
            <emma:emma xmlns:emma="http://www.w3.org/2003/04/emma" version="1.0">
              <emma:interpretation id="{97FD0737-81B0-4F05-ADAE-FFC6EF7BF25B}" emma:medium="tactile" emma:mode="ink">
                <msink:context xmlns:msink="http://schemas.microsoft.com/ink/2010/main" type="inkWord" rotatedBoundingBox="12361,12130 13136,12002 13248,12677 12473,12806"/>
              </emma:interpretation>
              <emma:one-of disjunction-type="recognition" id="oneOf5">
                <emma:interpretation id="interp25" emma:lang="en-US" emma:confidence="0">
                  <emma:literal>X,</emma:literal>
                </emma:interpretation>
                <emma:interpretation id="interp26" emma:lang="en-US" emma:confidence="0">
                  <emma:literal>a,</emma:literal>
                </emma:interpretation>
                <emma:interpretation id="interp27" emma:lang="en-US" emma:confidence="0">
                  <emma:literal>a.</emma:literal>
                </emma:interpretation>
                <emma:interpretation id="interp28" emma:lang="en-US" emma:confidence="0">
                  <emma:literal>t,</emma:literal>
                </emma:interpretation>
                <emma:interpretation id="interp29" emma:lang="en-US" emma:confidence="0">
                  <emma:literal>X.</emma:literal>
                </emma:interpretation>
              </emma:one-of>
            </emma:emma>
          </inkml:annotationXML>
          <inkml:trace contextRef="#ctx0" brushRef="#br1" timeOffset="20495.5579">2166 4306 131 0,'0'0'39'16,"0"0"-9"-16,0 0-11 15,23 23-6-15,2-1-5 0,4 1-3 16,7 2-5-16,11 2 0 15,4 2 0-15,5-2 0 16,-2-2 0-16,0 0 0 16,-7-8-4-16,-2 4-12 15,-12-10-8-15,-8 2-6 16,-25-13-4-16,18 1-5 16,-18-1-2-16,-15-16-1 15,15 16 28-15</inkml:trace>
          <inkml:trace contextRef="#ctx0" brushRef="#br1" timeOffset="20728.0911">2476 4423 123 0,'-32'5'41'0,"6"6"-5"16,-4-2-15-16,8 11-8 15,2-1-5-15,6 3-11 16,8 9-12-16,-1-10-5 16,9 6-5-16,-2-11-3 15,9 1-5-15,-9-17-4 16,27 7-4-16,-7-7 8 16,-4-13 27-16</inkml:trace>
          <inkml:trace contextRef="#ctx0" brushRef="#br1" timeOffset="20998.6828">2985 4612 122 0,'-2'16'41'15,"6"7"-8"-15,-4-1-14 16,9 7-4-16,-4-2-4 0,6 3-7 16,-2-3-5-16,0-5-2 15,4 1-15-15,-13-23-12 16,10 22-9-16,-10-22-2 16,0 0-1-16,0 0-3 15,-5-33 20-15</inkml:trace>
        </inkml:traceGroup>
        <inkml:traceGroup>
          <inkml:annotationXML>
            <emma:emma xmlns:emma="http://www.w3.org/2003/04/emma" version="1.0">
              <emma:interpretation id="{10440E71-3B63-4EBC-8543-C1E122F42632}" emma:medium="tactile" emma:mode="ink">
                <msink:context xmlns:msink="http://schemas.microsoft.com/ink/2010/main" type="inkWord" rotatedBoundingBox="15065,11590 15141,11578 15246,12209 15170,12222">
                  <msink:destinationLink direction="with" ref="{33804DEE-E0D4-4A0F-8D46-13AF96579C04}"/>
                  <msink:destinationLink direction="with" ref="{F51F4BDC-9079-42CA-9C5F-F1B36BCC4682}"/>
                </msink:context>
              </emma:interpretation>
              <emma:one-of disjunction-type="recognition" id="oneOf6">
                <emma:interpretation id="interp30" emma:lang="en-US" emma:confidence="0">
                  <emma:literal>I</emma:literal>
                </emma:interpretation>
                <emma:interpretation id="interp31" emma:lang="en-US" emma:confidence="0">
                  <emma:literal>|</emma:literal>
                </emma:interpretation>
                <emma:interpretation id="interp32" emma:lang="en-US" emma:confidence="0">
                  <emma:literal>\</emma:literal>
                </emma:interpretation>
                <emma:interpretation id="interp33" emma:lang="en-US" emma:confidence="0">
                  <emma:literal>1</emma:literal>
                </emma:interpretation>
                <emma:interpretation id="interp34" emma:lang="en-US" emma:confidence="0">
                  <emma:literal>'</emma:literal>
                </emma:interpretation>
              </emma:one-of>
            </emma:emma>
          </inkml:annotationXML>
          <inkml:trace contextRef="#ctx0" brushRef="#br1" timeOffset="19632.3913">4894 3762 109 0,'-7'31'40'0,"7"7"-6"16,0-1-15-16,9 12-2 15,-2-2-5-15,7 1-4 16,3 1-8-16,-1 0 2 15,0-4-2-15,0-2 1 16,-5-2-1-16,0-5 1 16,-2-3 0-16,-4-5-2 0,1-4 1 15,-6-24-10-15,9 28-12 16,-9-28-7-16,0 0-7 16,0 0-4-16,0 0-2 15,18-5-1-15,-18 5 23 16</inkml:trace>
        </inkml:traceGroup>
      </inkml:traceGroup>
    </inkml:traceGroup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6:50.8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9D82917-B26D-453F-AFCC-6E6749E8C2F8}" emma:medium="tactile" emma:mode="ink">
          <msink:context xmlns:msink="http://schemas.microsoft.com/ink/2010/main" type="inkDrawing" rotatedBoundingBox="3098,5847 3406,9162 3318,9170 3009,5856" semanticType="callout" shapeName="Other">
            <msink:sourceLink direction="with" ref="{54A418B8-9DE6-41B0-9516-B3D5CDCC82F9}"/>
          </msink:context>
        </emma:interpretation>
      </emma:emma>
    </inkml:annotationXML>
    <inkml:trace contextRef="#ctx0" brushRef="#br0">5 0 2 0,'0'22'23'0,"-6"2"-5"15,6 6-8-15,2 11-1 16,6 6 0-16,3 11 3 15,-2 10-1-15,6 12 1 16,-3 10 1-16,4 7 3 16,-6 10-1-16,1 10-3 0,-5 3 1 15,1 9-3 1,-5 4 0-16,4 4-2 16,-6-1-4-16,2 1-3 0,1-6-3 15,3-2 2-15,1 0-2 16,3-8 2-16,3-3-1 15,0-6 0-15,2-7 1 16,2 0-1-16,-2-2 1 16,2-6 0-16,-2-7 0 15,0-4 0-15,-2-7 0 16,-2-3 0-16,1-8 0 16,-1-9 0-16,-4-10 0 15,-1-13-10-15,3-6-11 16,-3-14-10-16,-6-16-4 15,0 0-1-15,4-35-7 16,-6-3 19-16</inkml:trace>
  </inkml:traceGroup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6:52.1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3E8DDEA-2F29-4876-8678-7D798FCF353B}" emma:medium="tactile" emma:mode="ink">
          <msink:context xmlns:msink="http://schemas.microsoft.com/ink/2010/main" type="inkDrawing" rotatedBoundingBox="17978,6151 18308,8830 18242,8839 17912,6159" semanticType="callout" shapeName="Other">
            <msink:sourceLink direction="with" ref="{54A418B8-9DE6-41B0-9516-B3D5CDCC82F9}"/>
          </msink:context>
        </emma:interpretation>
      </emma:emma>
    </inkml:annotationXML>
    <inkml:trace contextRef="#ctx0" brushRef="#br0">13-4 30 0,'0'0'19'16,"0"0"-1"-16,0 0-4 16,-16-1-4-16,16 1-1 15,3 26 4-15,1-2-1 16,0 8 2-16,1 15 2 16,-1 3 3-16,4 16-2 15,-1 7-1-15,3 9-2 16,-7 8-4-16,9 7 0 15,-5 4-3-15,4 4-3 16,1 7-5-16,1 2 0 16,-2 4 0-16,6 2 0 15,-2-1-1-15,-2-1 1 16,2 0 0-16,-4 2-1 0,2-8 1 16,0-2 0-16,-1-3 0 15,-1-8 0-15,4-5 1 16,0-10 2-16,-4-4-1 15,1-14-1-15,3-8 1 16,-6-10 0-16,4-8-5 16,-5-12-15-16,-1-10-13 15,-7-18-3-15,17 0-5 16,-11-20-6-16,-10-16 0 16</inkml:trace>
  </inkml:traceGroup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6:55.1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4A418B8-9DE6-41B0-9516-B3D5CDCC82F9}" emma:medium="tactile" emma:mode="ink">
          <msink:context xmlns:msink="http://schemas.microsoft.com/ink/2010/main" type="inkDrawing" rotatedBoundingBox="3051,5849 18372,6204 18309,8946 2987,8591" hotPoints="16333,6989 16116,9057 5294,7922 5511,5853" semanticType="enclosure" shapeName="Rectangle">
            <msink:destinationLink direction="with" ref="{33E8DDEA-2F29-4876-8678-7D798FCF353B}"/>
            <msink:destinationLink direction="with" ref="{59D82917-B26D-453F-AFCC-6E6749E8C2F8}"/>
          </msink:context>
        </emma:interpretation>
      </emma:emma>
    </inkml:annotationXML>
    <inkml:trace contextRef="#ctx0" brushRef="#br0">0 1674 10 0,'10'-22'5'0,"-10"22"2"15,17-34-1-15,-4 15 0 16,4-3 1-16,-1-6-1 16,3 0 1-16,0-6-1 15,2 0 1-15,-3 1-2 16,3-3-1-16,0 4 0 15,-4-1-1-15,1 5 0 0,-1-2-1 16,0 5 0-16,2 1 0 16,3 0-1-16,3 0 0 15,1-3 0 1,2 1 0-16,2-2-1 0,2-2 1 16,6-4 0-16,-1 3-1 15,4-3 1-15,8 2-2 16,0-1 2-16,7-1-1 15,0 0 0-15,6 1 0 16,-2-3 1-16,4-1-1 16,-4 1 1-16,-2-3 0 15,0 1-1-15,-5-1 2 16,1 2-1-16,-3-3 0 0,2 7 0 16,-3-3 1-1,6 3-1-15,4 1 1 16,2 4 0-16,8 0-1 15,-3 3 1-15,6 3-1 0,-1 3 0 16,1 0 0-16,0 1 0 16,-5 3-1-16,-1 0 1 15,1 2-1-15,1-2 0 16,6 2 1-16,6 0-2 16,1-2 2-16,-1 1-2 15,5 1 2-15,-3-2-1 16,1 6 1-16,3-4 0 15,-9 5 0-15,1 1 0 16,4 1 0-16,1-1 0 16,4 5 0-16,2 2 0 15,0 0-1-15,-3 2 1 16,5 2 0-16,-2 3-2 0,-6 1 2 16,-1 1-1-16,-3 0 1 15,3 3 0-15,5-5 1 16,2 6 1-16,-4-4 1 15,1-1 3-15,-1 3-1 16,0 0 2-16,-5 1-1 16,-1 1 1-16,-8-2-2 15,-1 4 1-15,0-2-2 0,2 4 0 16,-1-2 1 0,3 4 1-16,-4-6-1 15,0 7 1-15,1-1-1 16,-3 3 0-16,-3-1-1 0,-1 3-1 15,-3 1-1-15,0 3-3 16,-2 2 1-16,2-1-1 16,0 3 1-16,5 2-1 15,1-2 0-15,0 3 0 16,1-3 0-16,-2 2 0 16,1-1 0-16,-4-1 0 15,-4 0 0-15,-6 2 0 16,-3-3 0-16,-4-1 0 15,-6 2 0-15,0-2 0 16,-3 0 0-16,1-4 0 16,-1-1 0-16,1-1 0 15,8 0 0-15,2-3 0 0,3-1 0 16,3-1 0-16,-1 0 0 16,2-1 0-16,-1-1 0 15,-3 2 0-15,-3-2 0 16,-6 0-1-16,-1 1 1 15,-3-1 0-15,-2 2-1 16,-1 0 1-16,-2 1 0 16,0 1 0-16,-1 1-1 15,-1-1 1-15,2 1 0 16,0 1 0-16,3 1-1 16,5-2 1-16,3 1 0 15,1-1 0-15,5-1-1 16,2 1 1-16,-1-1 0 15,4 0-1-15,1-3 1 0,-5 1 0 16,1 0-1 0,1-3 1-16,-1 3-1 15,-3 0 1-15,5-2 0 0,-5 1 0 16,1-1 0-16,5 2 0 16,1-2 1-16,-1 0 0 15,2 1-1-15,2 1 0 16,0-2 0-16,2 2 0 15,0-1 0-15,-2 1-1 16,2-2 1-16,-4 2-1 16,2-3 1-16,0 1 0 15,-2 0 0-15,4 0-1 0,2-2 1 16,0 2 0 0,1 1 0-16,3-1 0 15,1 0 0-15,1-2 0 16,3 2-1-16,-2 2 1 0,-1-1-1 15,-3 3 1-15,-1-2 0 16,-3 3-1-16,-2-1 1 16,-1 1 0-16,-2 2 0 15,2-1 0-15,0-1 0 16,0-1 0-16,0 1 0 16,2-1 0-16,0-1 0 15,0 1 0-15,-1-4 0 16,1 2 0-16,0-1 1 15,0-3-1-15,2 0 0 16,2 0 0-16,1 0 0 16,4 0 0-16,3-2 0 15,-1 0 0-15,2-2 0 0,-2 1 1 16,2-1-1-16,0-2 0 16,-4-1 0-16,1-1 0 15,-1-1 0-15,-2-1 0 16,4 1 1-16,2-2-1 15,0-2 0-15,2 0 0 16,4-2 0-16,2-2 0 16,-3 0 0-16,3-4 1 15,-1 1-1-15,1-1 0 16,-1-2 1-16,-5 1-1 16,6-4 0-16,-8-2 0 15,4 0 0-15,-4-1 0 0,-2 1 0 16,-7 0 0-16,1-2 0 15,-1 2 1-15,-6 0-1 16,-4-2 0-16,-3 0 0 16,-1 0 0-16,-3-2 0 15,-2 1 0-15,-2-1 0 16,0-4 0-16,-2 2 1 16,0 1-2-16,2-5 1 15,-2 3 0-15,2-3 0 16,-5 1 0-16,3-2 0 15,-6 1 0-15,-1 3 0 16,-4-5 0-16,2 5 1 16,-4-3-1-16,0 3 0 0,2-3 0 15,-4 3 1-15,4-3-1 16,-2 3 0-16,0 1 0 16,0-4 1-16,1 5-1 15,-1-3 0-15,1 1 0 16,-1 1 0-16,0-2 1 15,1 3-1-15,-4-1 0 16,1 2 1-16,0 0-1 16,0 2 0-16,-5 2 1 15,-1 0-1-15,-5 2 0 16,0-2-1-16,4 1 1 16,-21 12 0-16,26-20-1 15,-26 20 1-15,0 0 0 0,20-23 0 16,-20 23 0-16,0 0 0 15,0 0-11-15,0 0-16 16,0 0-6 0,0 0 0-16,-22 6-3 0,22-6-2 15,0 0-2-15</inkml:trace>
    <inkml:trace contextRef="#ctx0" brushRef="#br0" timeOffset="4320.0183">-43 1405 16 0,'0'0'10'0,"0"0"0"16,23 24-2-16,-3-3-2 15,8 7 0-15,4 4 1 16,2 3 0-16,2 4 1 16,-1 1 1-16,3 1 0 15,-1 0 1-15,5 2 0 0,-5-4 0 16,6 8 1-16,-3-6-2 16,7 2-1-16,-2-3-2 15,7 3 0 1,6-4-1-16,2 2 1 0,8-5-2 15,1 1 1-15,4-3-2 16,1 3 1-16,3-1 0 16,-2-1 0-16,-6-1-1 15,0-1 1-15,-7 1-1 16,4-2 0-16,-6-2 0 16,4 0 0-16,-4-2-1 15,2-2-1-15,0 0 1 16,-2-3-1-16,3-3 0 0,-1 1 0 15,0-6-1-15,-2 0 1 16,-2-2 0-16,2 0-1 16,-1-6 1-1,1 1-1-15,0-3 1 0,5-1-1 16,3 0 0-16,3-2 1 16,2-2-1-16,0-2 0 15,2-2 1-15,-1 0 0 16,-1-1-1-16,-2-3 0 15,-5-1 1-15,-3-2-1 16,1 0 1-16,-2-1-1 16,4 3 0-16,5-6 1 15,0 4-1-15,4-2 1 0,0 1-1 16,0 1 1-16,-1-2-1 16,1 2 1-1,-6-4-1-15,-3 4 0 16,-4-4 0-16,-2 0 0 0,0-2 1 15,2 2-1-15,1 0 0 16,1-2 1-16,2 2-1 16,1-3 0-16,-1-1 1 15,3 0 0-15,-1-1-1 16,-2-5 1-16,-3 3-1 16,-3-4 1-16,-1-1 0 15,1 1-1-15,-4 0 1 16,2 2-1-16,0-1 1 15,4 3-1-15,2 0 0 16,2 1 1-16,1-1-1 16,1 3 1-16,-1-2 0 15,-1 3-1-15,-1-3 1 0,-5 0-1 16,-1 1 1-16,-5-1-1 16,-3-1 0-16,-3-1 0 15,-1 3 0-15,4-1 0 16,-2-1 0-16,1-1 0 15,3 1 0-15,1-2-1 16,3-1 2-16,1 1-1 16,-2-4 0-16,0 0 0 15,-3 0 0-15,-3 0 0 16,-1 0 0-16,-2 1 0 16,-4-1 0-16,-1 0 0 15,-1 0 0-15,0 2 0 16,0-2 0-16,2 4 0 0,4-3 0 15,2 3 0-15,4 2 0 16,1-1 0-16,6 1 0 16,2 1 0-16,2 3 0 15,-2-3 0-15,-2 0 0 16,0 3 0-16,-4 1 0 16,0-4 0-16,-1 4 0 15,-3-1 0-15,3 1 0 16,3-2 0-16,4 2 0 15,3-1 0-15,5-1 0 16,1 2 0-16,2-2 0 16,0 4 0-16,2 0 0 0,-1 1 0 15,-5 0 0-15,-3 3 0 16,-3 0 0-16,1 0 0 16,4 1 0-16,1 1 0 15,4 0 0-15,2 1 0 16,6-3 0-16,0 4 0 15,5-3 0-15,-2 3 0 16,-1 1 0-16,-4 0 0 16,-6 1 0-16,0 1 0 15,0 2 0-15,2-2 0 16,0 4 0-16,4-1 0 16,2 1 0-16,1 0 0 15,3 0 0-15,-3 1 0 0,-1 1 0 16,-4 0 0-16,0 0 0 15,0-2 0-15,-2 0 0 16,-2-4 0 0,4 1 0-16,-4-3 0 0,0 0 0 15,-2-1 0-15,-1-1 0 16,-3 1 0-16,-1-2 0 16,-4 1 0-16,0-1 0 15,0 1 0-15,1-1 0 16,5 1 0-16,-1 3 0 15,1-1 0-15,5 4 0 16,0 2 0-16,-1 2 0 16,-1 2 0-16,-4 2 0 0,-3 1 0 15,0 2 0 1,-2-1 0-16,-4 1 0 0,0 1 0 16,8-1 0-1,-1 0 0-15,5 1 0 0,3-1 0 16,-2 2 0-16,4-1 0 15,2-1 0-15,-4 0 0 16,-3 1 0-16,-1-1 0 16,-7 0 0-16,-7 1 0 15,-3 1 0-15,-5-2 0 16,-2 2 0-16,-2-1 0 16,-2 1 0-16,-3 0 0 15,-1 4 0-15,3 0 0 0,3 0 0 16,4 0 0-1,-4 2 0-15,2 0 0 16,0 0 0-16,4-1 0 16,0-1 0-16,1 0 0 0,-3 0 0 15,0-2 0-15,-2 2 0 16,-4-3 0-16,-1-1 0 16,-5 2 0-16,-1-2 0 15,-6 0 0-15,-1 1 0 16,-3-1 0-16,0 0 0 15,3 2 0-15,-5-2 0 16,4 3 0-16,4-1 0 0,4 0 0 16,4 4 0-16,-1-1 0 15,6 1 0 1,0 2 0-16,6 0 0 16,-2-3 0-16,-2 1 0 15,-2 0 0-15,0 0 0 0,-1-2 0 16,-7 0 0-16,-1-2 0 15,-6 0 0-15,4 2 0 16,-7 0 0-16,-5-2 0 16,5 2 0-16,-1-2 0 15,-3 2 0-15,1 2 0 16,1 0 0-16,-1-2 0 16,4 2 0-16,1 1 0 15,-5-1 0-15,-5-2 0 16,0 0 0-16,0-2 0 15,0 0 0-15,-17-13 0 16,18 25 0-16,-18-25 0 0,17 20 0 16,-17-20 0-16,19 19 0 15,-19-19 0-15,13 19 0 16,-13-19 0-16,15 18-17 16,-15-18-15-16,2 21-2 15,-2-21-2-15,6 20-1 16,-6-20-2-16,17 8-2 15</inkml:trace>
  </inkml:traceGroup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7:04.1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F26EEE2-8D81-4258-9FA3-5C6F12B5511B}" emma:medium="tactile" emma:mode="ink">
          <msink:context xmlns:msink="http://schemas.microsoft.com/ink/2010/main" type="inkDrawing" rotatedBoundingBox="2557,8912 2570,5722 2614,5723 2600,8913" semanticType="callout" shapeName="Other">
            <msink:sourceLink direction="with" ref="{107E4792-DC3B-49B7-B841-C5970A3C5334}"/>
          </msink:context>
        </emma:interpretation>
      </emma:emma>
    </inkml:annotationXML>
    <inkml:trace contextRef="#ctx0" brushRef="#br0">26 0 23 0,'0'0'9'0,"3"27"0"0,-1-7 0 15,-2 10 2-15,-2 6 0 16,2 10 1-16,0 5 1 16,0 9 3-16,-3 1 2 15,1 14 0-15,-4 6-2 16,4 10-2-16,-2 1-3 16,3 5-1-16,-3 4-2 15,4 4-4-15,0 2-4 16,2 1 0-16,-2-1 0 0,3-1 0 15,-1-1 1-15,2 0-2 16,-4 0 0 0,0-4 1-16,0 0-1 15,0-6 1-15,-2-1-1 0,0-3 1 16,0-1 0-16,-1 2 0 16,-1-6 0-16,0 0 1 15,4-4-1-15,-2 0-1 16,0-3 2-16,2-6-1 15,2-8 0-15,0-5 0 16,2-5 0-16,-2-9 0 16,2-6 1-16,-1-9-1 15,1-6-8-15,-4-25-10 16,0 0-12-16,0 0-7 16,19-12-6-16,-17-12 0 15,-6-13 12-15</inkml:trace>
  </inkml:traceGroup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7:05.7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C9D6DB2-02BB-40D6-B909-607F7430285D}" emma:medium="tactile" emma:mode="ink">
          <msink:context xmlns:msink="http://schemas.microsoft.com/ink/2010/main" type="inkDrawing" rotatedBoundingBox="17100,6121 17195,8772 17148,8773 17054,6122" semanticType="callout" shapeName="Other">
            <msink:sourceLink direction="with" ref="{107E4792-DC3B-49B7-B841-C5970A3C5334}"/>
          </msink:context>
        </emma:interpretation>
      </emma:emma>
    </inkml:annotationXML>
    <inkml:trace contextRef="#ctx0" brushRef="#br0">11 0 57 0,'0'0'22'0,"-5"26"0"16,1-7-9-16,0 5-6 16,6 8 1-16,2 5 1 15,3 10 3-15,-3 5 1 16,6 10 5-16,-5 4-3 0,3 7-1 16,-8 1-2-16,3 11-2 15,-3-3-2-15,0 4-2 16,0 2-2-16,-1 7-5 15,1 8 0-15,-2 0 0 16,5 4 0-16,-3-1 0 16,-1 3 0-16,2 3 1 15,3-4-1-15,-2-1 0 16,2 0 0-16,3-4 0 16,1-2 0-16,-1-6 1 15,3-7 0-15,-1-6 2 16,1-7-2-16,-5-11-8 15,6-8-12-15,-7-11-12 0,-2-14-1 16,-2-31-3-16,0 0-3 16,-24-11-3-16</inkml:trace>
  </inkml:traceGroup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7:09.6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07E4792-DC3B-49B7-B841-C5970A3C5334}" emma:medium="tactile" emma:mode="ink">
          <msink:context xmlns:msink="http://schemas.microsoft.com/ink/2010/main" type="inkDrawing" rotatedBoundingBox="2539,5872 17154,5835 17163,9241 2548,9279" hotPoints="17348,7289 9713,9120 2030,7502 9665,5671" semanticType="enclosure" shapeName="Ellipse">
            <msink:destinationLink direction="with" ref="{BC9D6DB2-02BB-40D6-B909-607F7430285D}"/>
            <msink:destinationLink direction="with" ref="{7F26EEE2-8D81-4258-9FA3-5C6F12B5511B}"/>
          </msink:context>
        </emma:interpretation>
      </emma:emma>
    </inkml:annotationXML>
    <inkml:trace contextRef="#ctx0" brushRef="#br0">0 1630 9 0,'13'-20'4'0,"-13"20"1"0,19-30-1 16,-8 11 1-16,2-2 0 15,-1-3 1-15,3 0 0 16,-2-3 0-16,2-1-2 16,-2 2 1-16,4-2-1 15,2 2-2-15,-1-2 1 16,1 4-1-16,4-4-1 16,-1 1 0-16,8 1 1 15,2-2-2-15,4 0 1 0,1-2-1 16,6-2 1-16,2 1-1 15,2-3 0-15,2 0 0 16,-2 1-1-16,0-5 1 16,0 3 0-16,3-3 0 15,-6 4 0-15,1-1 0 16,-4 1 1-16,4-1-1 16,-4-1 1-16,4 1-1 15,4-3 2-15,0 3 0 16,5-5 3-16,4 3-1 15,2-2 1-15,0 5 0 16,2-1-1-16,-4 5 1 0,-1 0-1 16,-5 3-1-16,1 1-2 15,-3 4 0-15,-1-2 0 16,0-1 0-16,0 3 1 16,3-1-1-16,3-3 2 15,5 4-1-15,2-1 0 16,-1 3 1-16,7 1-1 15,-2 4 1-15,1 0-2 16,-1 6 0-16,-4 3 0 16,0 2 0-16,-6 2 0 15,0 1-1-15,-3 4 1 16,1-1 0-16,-1 4 0 16,-3 1-1-16,5 1 1 0,-5 1 0 15,3 2 0-15,-6 1 0 16,0 3 1-16,-4 3 1 15,-4-1 1 1,1 4 1-16,-7-1 0 0,-1 5 1 16,-4-3 1-16,2 8 2 15,-3-6-2-15,1 6 0 16,-2 0-1-16,0 4-1 16,1 1-1-16,-1 6-1 15,0 2-2-15,-2 0 0 16,1 4-1-16,1 0 0 15,-2 0 0-15,1-2 0 16,-3-2 0-16,1 0 0 16,-4-4 0-16,1-2 0 0,-1 1 1 15,0-3-1 1,0 3 0-16,-3-1-1 16,3 1 2-16,2-1-2 0,1-1 2 15,1-1-1-15,3 1 0 16,0-1 0-16,3-3 0 15,-1 0 1-15,0 1-1 16,0 1 0-16,-2 2 0 16,0 1 0-16,-1 0 0 15,-5-1 0-15,1 3 1 16,-2-1-1-16,0-1 0 16,-4-3 0-16,2-1 0 15,-2-1 0-15,-2 0 0 16,2-2 0-16,0 0 0 15,0-2 1-15,0 2-2 16,0 0 2-16,0 0-2 0,0 0 1 16,0-4 0-16,0 2-1 15,0-2 1-15,0-2-1 16,0-1 1-16,-2-1 0 16,2-1-1-16,0-1 1 15,-2 1 0-15,2 2 0 16,-2-3 0-16,-2 1 0 15,1 1 0-15,1 4 1 16,-2 2-1-16,-2 0 0 16,3 2 0-16,-3-2 0 15,2 6 0-15,1-4 0 16,3 0-1-16,0-4 1 16,1 0 0-16,5-1 0 0,4-1 0 15,5-2 0-15,5 3 0 16,6 1 1-16,4-2-1 15,6 2 1-15,5 1-1 16,3 1 0-16,-1 3 1 16,0 1-1-16,-4 0 1 15,1 0-1-15,-3 0 1 16,1 1-1-16,-1-1 0 16,-1-2 1-16,1-2-1 15,5 0 1-15,3-2-1 16,2 2 0-16,3-1 1 15,3-1 0-15,1-2-1 0,2 4 1 16,1-5-1-16,-1 1 0 16,-2-4 1-16,1-3 0 15,-1-2-1-15,6-2 0 16,0 2 1-16,0-5-1 16,2-1 0-16,2-1 0 15,0-3 1-15,0-1-1 16,-1 0 0-16,-3-4 0 15,-3-4 1-15,-3-2-1 16,-3-1 1-16,3-3-1 16,3-1 0-16,-3-6 0 15,0-1 1-15,3-3-1 16,-3-3 0-16,0-4 0 0,1-2 1 16,-6 2-1-1,-2-4 0-15,-6 2 1 0,-4-2-1 16,-1 0 0-1,-4 2 0-15,0-1 0 0,-4-7 1 16,4 3-2-16,-2-6 0 16,2 1 0-16,-2-3 0 15,0 0 0-15,0-4 1 16,-2 3-1-16,0-3-1 16,-5-6 2-16,-5 3 1 15,-3-6-1-15,-1 0 0 16,-3 0 1-16,-4 1-1 15,1 3 1-15,-3 1-1 0,-1 3 1 16,-2 3-1-16,0 2 1 16,0 0-2-1,0 0 2-15,3 0-2 16,1 0 1-16,1-2 0 0,3 0 0 16,-1-5 0-16,3 1 0 15,-1-3 1-15,0-1-1 16,0-1 0-16,1 0 1 15,-5 1 0-15,2 5-1 16,-1-1 1-16,3 4-1 16,-1 2 1-16,1 4-1 15,0 0 1-15,4-3 0 16,0 3-1-16,2-2 2 16,4 0-2-16,-4 2 2 15,3-1-1-15,1 1 0 16,0 0-1-16,-5 1 1 15,5-1-1-15,0 0 0 0,-3-1 0 16,3 3 0-16,-2-2 0 16,2-1 0-16,-3 3 0 15,3 3 0-15,-2 3 0 16,1 1 0-16,-1 3 0 16,2 3 0-16,-1 2 0 15,7 1 0-15,3 2 0 16,2 1 0-16,5 1 0 15,1 0 0-15,3 2 0 16,2 2 0-16,0 2 0 16,-2 0 0-16,5 1 0 15,-5 1 0-15,-2 1 0 16,2 1 0-16,1 1 0 0,-1 1 0 16,2-1 0-16,2 2 0 15,4 2 0-15,2 1 0 16,1-1 0-16,3 2 0 15,1 2 0-15,2-1 0 16,0 5 0-16,0-2 0 16,-3 1 0-16,-1 5 0 15,1-3 0-15,1 4 0 16,-2 3 0-16,4-3 0 16,-1 2 0-16,-1 2 0 15,0 0 0-15,-1 2 0 16,-1-1 0-16,-3 3 0 15,-2 0 0-15,-4 0 0 0,-4 1 0 16,0 4 0-16,-2-1 0 16,3 3 0-16,-1 2 0 15,0 0 0-15,2 2 0 16,1 2 0-16,-1 0 0 16,-2-2 0-16,2 1 0 15,-3-1 0-15,-3 0 0 16,-5-2 0-16,0-1 0 15,-4 1 0-15,0-2 0 16,-5 0 0-16,-1 0 0 16,-1 2 0-16,-4 2 0 15,0-2 0-15,-4 2-1 0,0-2 1 16,-2 0-1-16,0 0 1 16,1 0-1-16,-1-1 0 15,6-3 1-15,2 2 0 16,1-3 0-16,3 1 0 15,1-2-1-15,2 1 1 16,4-1 0-16,-5 2 0 16,1 1-1-16,0-1 1 15,-1 2 0-15,-3 1 0 16,-1 1 0-16,-2-2-1 16,0 4 1-16,-3-4 0 15,-1 2 0-15,2-4 0 16,-5 1-1-16,-3-3 1 0,-2 0 0 15,-1-3 0-15,-2-2-1 16,0 0 1-16,-19-17 0 16,26 26 0-1,-26-26 0-15,19 19 0 0,-19-19 0 16,0 0-9-16,18 13-17 16,-18-13-6-16,0 0-1 15,-7-21-4-15,3 3-1 16,2-5-3-16</inkml:trace>
    <inkml:trace contextRef="#ctx0" brushRef="#br0" timeOffset="4554.9797">-35 1349 13 0,'0'0'8'16,"0"0"1"-16,16 21 0 15,-8-4 1-15,1 7-1 16,1 4 0-16,1 6 0 16,2 1 0-16,2 9-1 15,0-1 0-15,0 0 1 16,4 0-2-16,1-2 0 15,3 2 0-15,0 0-2 16,-1-2 1-16,8-2-2 16,0 0-1-16,6-3-1 0,1 1 0 15,4-3-1-15,1 2 0 16,3-8 0-16,0 2 0 16,-2 1 0-16,4 1 0 15,-2 2 0-15,-2 0-1 16,2 3 1-16,0-1 0 15,-2 1 0-15,2 0 0 16,-2-1-1-16,0-1 1 16,-1-3-1-16,3 0 1 15,-2-6-1-15,4-1 1 16,3-3 0-16,1-3 0 16,4-2 0-16,-1-1 0 0,0-1 1 15,1 0-1-15,-3-3 0 16,-1-1 0-16,-4-2 0 15,2 0 1-15,-6-1-1 16,4-1 1-16,-6-1-1 16,2-2 0-16,-2 1 0 15,1-1 0-15,-3-2 0 16,0 0 0-16,1 0 0 16,3-4 1-16,0 0-1 15,2 0 0-15,4-2 1 16,0-1 0-16,1-3 0 15,1 1 0-15,-4-1 0 16,0 1-1-16,-2-3 1 0,-2 5-1 16,-2-3 1-16,0 1-1 15,-3-1 0-15,-1 1 0 16,1-2 1 0,1-3-1-16,-3-1 0 0,3 0 1 15,5-2 0-15,1-2-1 16,3-1 1-16,3-1 0 15,0-2-1-15,1-1 0 16,3-2 1-16,-3 1-2 16,-1-3 1-16,-4 0 0 15,-2-2 0-15,-2-2-1 16,0 2 0-16,0 0 1 16,-2-2-1-16,1 4 1 0,-3-2-1 15,0 1 0-15,3 1 1 16,-3-2-1-1,0 4 1-15,3-4-1 16,1-2 1-16,2-2-1 0,2-2 1 16,2 3-1-16,1-5 0 15,-1 0 0-15,-2-1 1 16,-4 0-1-16,0 1 0 16,-5-1-1-16,-1 1 2 15,-3 1-1-15,0-3 0 16,-2 1 0-16,-2-3 0 15,2-1 0-15,-1 0 1 16,3 0-1-16,0 0 0 0,0 2 1 16,-1-1-1-1,1 3 1-15,0 3-1 16,0 2 0-16,-2 4 1 16,1 2-1-16,-3-2 0 0,2 2 1 15,4 0-1-15,1 0 1 16,1-2-1-16,5 1 1 15,-2-1 0-15,3 2 0 16,2 0-1-16,-1 2 0 16,1-1 1-16,-1 3-1 15,-2-1 1-15,0 1 0 16,0 1-1-16,0-1 1 16,0 1-1-16,4 3 1 15,-2-3-1-15,2 2 1 16,2 2-1-16,1 1 1 15,3 1-1-15,1 0 0 16,1 0 0-16,1 2 0 0,0-2 0 16,-1 0 0-16,-3 0 0 15,1 2 0-15,-1 0 0 16,-3 1 0-16,2 1 0 16,1 2 0-16,3 1 0 15,1 3 0-15,2-1 0 16,4 0 0-16,2 3 0 15,0 1 0-15,-3 0 0 16,1 2 0-16,-2 2 0 16,-3-2 0-16,-7 4 0 15,1-1 0-15,-2-1 0 16,-4 4 0-16,2-2 0 0,-2-1 0 16,0 5 0-16,2 1 0 15,1 2 0-15,3 1 0 16,3 3 0-16,1-2 0 15,3 3 0-15,-2 3 0 16,-1-2 0-16,-3 2 0 16,-5-1 0-16,-4-1 0 15,-3 2 0-15,-5 0 0 16,-3-1 0-16,-4-3 0 16,2 2 0-16,-3-2 0 15,-1 2 0-15,2 0 0 16,-2 0 0-16,2-1 0 15,1 1 0-15,-1 2 0 0,5-2 0 16,1 0 0-16,2 1 0 16,-1-1 0-16,3 0 0 15,0 2 0-15,1-1 0 16,-2 1 0-16,1 0 0 16,-2 0 0-16,-3-1 0 15,-3-1 0-15,-5 0 0 16,1-2 0-16,-5 0 0 15,1-2 0-15,4 4 0 16,6 2 0-16,6-1 0 16,9 3 0-16,7-1 0 15,10 7 0-15,17 1 0 16,7 2 0-16,7 5 0 0,5 3 0 16,1 5 0-16,2 1 0 15,-1 3 0-15,-3 2 0 16,-11-1 0-1,-2 1 0-15,-3-2 0 0,1 0 0 16,-3 1 0-16,-4-1 0 16,2 0 0-16,-2 0 0 15,1-3 0-15,-2 3 0 16,-9-2 0-16,1 0-1 16,-5-2 0-16,1 4 1 15,2-2-1-15,3 1 1 16,-1-1-1-16,3 0 2 15,4-2-2-15,-2-2 1 0,0-3 0 16,2-6 0-16,-5-2 0 16,-3-4-1-1,-3-2 1-15,-2-3 0 16,-2-3 0-16,0 1 0 0,0-4 1 16,2-4-1-16,4-1 0 15,1-3 0-15,3-1 1 16,-1-3-1-16,2 1 0 15,1-4 0-15,-3-2 1 16,-1 0-1-16,-7-1 0 16,3-3 0-16,-4 0 1 15,2-1-1-15,0-2 0 16,2-1 0-16,3-1 0 16,-1-2 0-16,3-2 1 0,-1-2-1 15,1-2 0 1,-3-1 0-16,-4-3 0 15,-4-1 0-15,-7-4 0 0,-4 2 0 16,-4-2 0-16,-4-4 0 16,-5 0 0-16,3 2 0 15,-10-2 0-15,-1 1 0 16,2 1 0-16,0 0 0 16,2 2 0-16,2 3 0 15,2 3 0-15,-4 0 0 16,6 3 0-16,-5 0 0 15,3 4 0-15,-2-2 0 16,-4 2 0-16,2 2 0 16,-2-2 0-16,1 0 0 15,-1 0 0-15,2-1 0 16,2-1 0-16,-2 2 0 0,0-4 0 16,-2 4 0-16,0 0 0 15,-2 0 0-15,0 2 0 16,-1 4 0-16,-8-3 0 15,0 3 0-15,-1 0 0 16,-16 9 0-16,21-17 0 16,-21 17 0-16,0 0 0 15,15-19 0-15,-15 19 0 16,0 0 0-16,0 0 0 16,0 0 0-16,0 0 0 15,17-15 0-15,-17 15 0 16,0 0 0-16,0 0-11 0,0 0-17 15,0 0-4-15,0 0-2 16,0 0-3-16,0 0-3 16,6 17-2-16,-6-17 12 15</inkml:trace>
  </inkml:traceGroup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7:17.9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E108278-DB4A-4389-BEDC-719AA773CFF6}" emma:medium="tactile" emma:mode="ink">
          <msink:context xmlns:msink="http://schemas.microsoft.com/ink/2010/main" type="inkDrawing" rotatedBoundingBox="2726,5265 3089,8731 2992,8741 2629,5276" semanticType="callout" shapeName="Other">
            <msink:sourceLink direction="with" ref="{2AE5C81E-8095-40C7-9435-EB2C7B3707E8}"/>
          </msink:context>
        </emma:interpretation>
      </emma:emma>
    </inkml:annotationXML>
    <inkml:trace contextRef="#ctx0" brushRef="#br0">0 0 5 0,'0'0'24'0,"0"0"-7"15,15 32-3-15,-10-8-1 16,3 8 3-16,3 9 2 15,-1 8 2-15,5 13 0 0,-2 5-3 16,4 12-2-16,-4 5-3 16,2 11-3-16,-2 3-4 15,0 10-1-15,-4 8-3 16,3 9-1-16,-3 4 0 16,0 6 0-16,1 2 0 15,-1 5-1-15,1 6 1 16,-1-1 0-16,2 1-1 15,2-2 0-15,0-4 0 16,1-5 0-16,-1-3 0 16,2-6 0-16,-4-9 0 15,2-6 0-15,-2-7 1 16,1-9 0-16,-3-7-1 0,2-13-3 16,4-8-15-16,-5-18-9 15,5-18-7 1,0-14-1-16,-15-19-6 0,32-26 7 15</inkml:trace>
  </inkml:traceGroup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7:36.3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AE5C81E-8095-40C7-9435-EB2C7B3707E8}" emma:medium="tactile" emma:mode="ink">
          <msink:context xmlns:msink="http://schemas.microsoft.com/ink/2010/main" type="inkDrawing" rotatedBoundingBox="2919,5332 16100,5681 16008,9159 2827,8810" hotPoints="16607,7444 9036,9026 1590,6934 9161,5353" semanticType="enclosure" shapeName="Ellipse">
            <msink:destinationLink direction="with" ref="{9E108278-DB4A-4389-BEDC-719AA773CFF6}"/>
            <msink:destinationLink direction="with" ref="{A9E1B91D-6637-4498-89D1-E40F83BA4DF9}"/>
          </msink:context>
        </emma:interpretation>
      </emma:emma>
    </inkml:annotationXML>
    <inkml:trace contextRef="#ctx0" brushRef="#br0">-6 1809 17 0,'0'0'8'0,"0"0"-1"15,0-22-1-15,0 22 0 16,0 0-1-16,0-17 0 15,0 17 0-15,0 0-1 16,6-24 0-16,-6 24 0 16,4-19 2-16,-4 19 0 15,7-23 0-15,-7 23 1 0,8-24 2 16,-8 24 1-16,7-26 3 16,-7 26 0-16,11-28 0 15,-11 28-2-15,8-28 0 16,-8 28-1-16,13-30-3 15,-13 30-1-15,15-28-3 16,-6 11-2-16,1-2 0 16,3-1-1-16,0-3 0 15,0-3 1-15,2 0-2 16,2-2 2-16,0 0-2 16,2-2 1-16,0 2-1 15,1 0 2-15,-1-2-3 16,0 4 2-16,-2-2 1 0,1 0-1 15,1-2 0-15,-2 2 0 16,-2-2 1-16,2-2-1 16,0 2 0-1,-2-4 1-15,4 1-1 0,-3-1 0 16,1 2 0-16,0 2 0 16,2 0 0-16,0 2 0 15,-1 2 0-15,3 0 0 16,0 0 0-16,-3 1 0 15,5-1 1-15,1 0-2 16,3-4 1-16,-1 2-1 16,2-2 1-16,2 0 0 0,0-2 0 15,4 2 0-15,3 0-1 16,-1 1 2 0,5 0-1-16,-1 0 1 15,3 2-1-15,2 1 0 16,2-2 1-16,0 2-1 0,0-2 0 15,1 0 0-15,-1 0 1 16,2 2-1-16,-2-1 0 16,2 3 0-16,-4 5 1 15,2 1-1-15,-2 3 0 16,0 3 0-16,1 5 0 16,0 3 0-16,-1 2 0 15,-2 4 0-15,0 4 0 0,0 3 0 16,-2 2 0-1,-1 2 0-15,-5 6 0 16,-3 2 0-16,0 1 0 16,-4 3 0-16,-2 1 0 0,-1 0 0 15,-3 4 0-15,1 0 0 16,-1 2 0-16,1-1 0 16,-2 1 1-16,1 0-1 15,-1 2-1-15,1-1 1 16,-3 1 0-16,2 0 1 15,-3-1-2-15,-1 1 1 16,0-2 0-16,0 1 0 16,0-1 0-16,-2 0 0 15,2-2 0-15,0 0-1 16,0 5 1-16,-1 1 0 16,3 5 0-16,0-2 0 15,0 8 0-15,-1 0 0 0,5 2-1 16,-2 3 1-16,5-2 0 15,-2 1-1-15,2 3 2 16,3 2-2-16,1-1 1 16,0-1 0-16,0 2 0 15,-2 0-1-15,0 2 1 16,0 4 0-16,-2-2-1 16,-1-1 1-16,-1 5 0 15,0 0 0-15,-1 3-1 16,-2-2 1-16,-1 5-1 15,3-3 1-15,-3-1-1 16,3-1 1-16,-2-1-1 16,1 1 2-16,-1-3-1 0,1 5 0 15,1-5 0-15,1 1 1 16,1-1-1-16,1-2 0 16,2 0 1-16,4-4-1 15,3-4 1-15,5-5-1 16,3 0 1-16,6-6-1 15,3-2 0-15,1-1 0 16,5-5 0-16,2 1 1 16,-2-4-1-16,2 0 1 15,-2-6 0-15,2-1 0 16,-3-5 0-16,1-3 0 16,-2-2 0-16,0-1 1 15,4-3-1-15,2-3 0 0,2-4 0 16,0-1 1-16,3-4 0 15,-1-3-1 1,0-3 0-16,-1-3 1 0,-3-2-1 16,-2-3 0-16,-3-4 0 15,-5-1-1-15,-1 1 1 16,-3-3 0-16,-1 1-1 16,-2-3 1-16,2 0-2 15,-2 0 2-15,4-4-2 16,0 2 1-16,2-6 0 15,1 4 0-15,1-7-1 16,-1-3 1-16,1 1 1 16,-3-4-1-16,1 0 0 0,-2 0 1 15,-2-2-1-15,-1-2 0 16,-2 3 1-16,-3 1-2 16,-2-2 2-1,1 0-1-15,-7 0 0 0,3 0 1 16,0-2-1-16,-3 0 0 15,3-1 1-15,2-1-1 16,-1-3 0-16,1-1 0 16,-1-1 0-16,1 0 1 15,-5-2-1-15,1 0 1 16,-4 1 0-16,0 1-1 16,-2 4 1-16,-1 1 0 0,-3 2 0 15,0 4-1-15,-1 2 1 16,-1 0-1-16,1 2 0 15,-1-2 1 1,-3 1-1-16,0 1 1 0,0 0-1 16,0-1 0-16,-3 1 0 15,3 0 1-15,-2 0 0 16,2-1-1-16,-2-1 1 16,1 0-1-16,1 0 1 15,2 0 0-15,-1-2 0 16,-1 5-1-16,0-1 1 15,-2 3-1-15,2 5 1 16,-2 1-1-16,-2 2 1 16,1 1-1-16,3 3 0 15,2 0 1-15,1-2-1 16,1 1 0-16,1-1 1 16,2 0-2-16,1 0 1 0,-1-2-1 15,-2 3 2-15,1 1-2 16,-3 0 1-16,3 1-1 15,-1-1 1-15,-1 2 0 16,1-3 1-16,0 1-1 16,3 0 0-16,-1-1 0 15,2-1 0-15,0 4 0 16,0-1 0-16,2 1 0 16,-2 1 0-16,1 2-1 15,-1 4 1-15,2 2 0 16,-2 0 0-16,0 4 0 15,0-2-1-15,2 1 1 16,0 1 0-16,2 2 0 0,2-3-1 16,1 6 1-16,5 1 0 15,-1 3-1-15,3 2 0 16,-3 1 1-16,2 5-1 16,-1-1 1-16,-1 5-1 15,-2-3 1-15,-1 4 0 16,0 0 0-16,-2 2-1 15,-1 2 1-15,1 3 0 16,-2 1 0-16,0 0 0 16,-2 1-1-16,-4 0 1 15,2 3-1-15,-1 1 1 16,-3-2 0-16,-2 2-1 16,1 3 1-16,-1 0 1 0,-1 3-1 15,0 0 0-15,-1 2 0 16,1-1 0-16,1 3 1 15,-1 1-1-15,2-1 0 16,1 1-1-16,2 3 1 16,2 3-1-16,1 2 1 15,1 1-1-15,0 1 1 16,0 2-1-16,-2 1 1 16,0 3-1-16,2-3 1 15,-2 1 0-15,-2-3-1 16,1 3 0-16,-1-1 0 15,2 1 0-15,-2-1 0 16,0-1 0-16,-1 1 0 0,-1 1 0 16,1 1 0-16,-5 2 0 15,3-1 0-15,-4 1 1 16,1 2-1 0,1 0 1-16,1-1-1 0,-3 1 1 15,0-6 0-15,3 1-1 16,-1-1 2-16,1 1-1 15,-1-3-1-15,-2-1 1 16,2 0 0-16,-1-2 0 16,1 2-1-16,-2-4 1 15,-1-2-1-15,7 0 0 16,-1 0 1-16,2 0 0 0,2 0 0 16,2-1-1-16,1 1 1 15,0-4 0-15,3 2 0 16,-4-1 0-1,-2-1 0-15,2-1-1 0,-2-1 1 16,1 1 0-16,-5-4 0 16,2 1 1-16,1 5-1 15,-3-5 1-15,4 1 0 16,-2-4 0-16,2 0-1 16,1-2 2-16,1 0-2 15,1-4 0-15,-2 1 0 16,3-3 0-16,-1 1 1 15,1-1-1-15,2-1 0 0,2-1 0 16,1 1 1-16,4-3-1 16,3-1 1-1,1-5 0-15,2 1 0 0,1 0 0 16,3-6 0-16,0-1 0 16,-3-2 0-16,1-4 0 15,0 0 0-15,-2 0-1 16,0-4 1-16,-2-4-1 15,0 3 1-15,0-6-1 16,0 1 0-16,-4-5 0 16,2-2-1-16,4 1 1 15,-2-5 0-15,2-2 0 16,2 1 0-16,0 0 0 0,-3-5 0 16,3-1 0-1,-4-2 1-15,-2 1-3 16,-1-3 2-16,-5-2-2 15,-1 0 2-15,-2 3-1 0,-1-3 0 16,-3 0 0-16,-1 4 0 16,-1-5 1-16,-2-1 0 15,-4-1 1-15,3-1-1 16,-3 3 0-16,-1-4 1 16,0-3-1-16,-1 7 0 15,-3-3 1-15,2 5-1 16,-2 1 0-16,0 2 1 15,0 2-1-15,-2 4 0 16,-2 1 0-16,2 1 0 16,0-1 0-16,0 1 0 15,2-1 1-15,-2 1-1 16,1-2 0-16,1-1 1 0,4-1-1 16,-2 0 1-16,0-2 0 15,-1 2 0-15,-1-2 0 16,2 0 0-16,-4 1 0 15,0-1 0-15,-2 4-1 16,-2-2 1-16,2 0-1 16,-1-2 1-16,3 1-1 15,-2 1 0-15,4-2 0 16,-2-2 0-16,2 0 1 16,-1 0-1-16,0 2 0 15,-3 2 0-15,0 2 0 16,-2 3 0-16,-2 1 0 15,-1 3 0-15,-8 17-1 0,9-23 0 16,-9 23 0-16,0 0 0 16,0 0-1-16,0 0 0 15,0 0-13-15,0 0-11 16,0 0-10-16,0 0-6 16,0 0-1-16,2 17-1 15,-2-17 14-15</inkml:trace>
    <inkml:trace contextRef="#ctx0" brushRef="#br0" timeOffset="8369.1907">-26 1577 9 0,'0'0'9'0,"0"0"-1"16,18-3 1-16,-18 3-2 15,8 16 2-15,-8-16-1 16,15 27 1-16,-8-11-2 16,3 7-1-16,5 1-1 15,-4 6 1-15,4 4-2 16,2 3 0-16,0 2-1 16,0 4-1-16,2 1 1 0,-1-1-2 15,1 0 1 1,2-4-2-16,-1-2 1 15,-1-1 0-15,2-3 0 16,1 1-1-16,-3-4 1 0,0 2-1 16,1 2 1-16,-1-3-1 15,2 1 1-15,-1 0 0 16,3 2 1-16,-1-3-1 16,5 5 1-16,-1-4 0 15,2-2 0-15,-2 1 0 16,4 1 0-16,-2 4-1 15,3-1 1-15,-1 1-1 16,0-1 1-16,3 5 0 16,1-5 0-16,5 1 0 15,1 1 0-15,3-9 0 16,2 0 0-16,0-3 0 16,2-5 0-16,0-1 0 0,-2-2-1 15,-2-2 1-15,0-2-1 16,-2-2 0-16,1 0 1 15,-1-3-1-15,0-1-1 16,-1-3 1-16,3 2-1 16,-2-5 1-16,2 3 0 15,-3-6-1-15,3 2 0 16,0-3 1-16,-2 1-1 16,4-4 1-16,-2 0-1 15,2 1 1-15,-3 1-1 16,1-3 1-16,-2-1-1 15,-2-1 1-15,-1-2-1 0,-4-3 1 16,-1-2 0-16,1-3 0 16,-2-2 0-16,2-3 0 15,0-4 0-15,-2 0-1 16,1-4 1-16,-3-2-1 16,2 1 1-16,-4-3-1 15,0 3 0-15,-3-3 0 16,-3 4 0-16,1 0 0 15,-4 4 1-15,1-2-1 16,-1 4 0-16,-2-4 0 16,2 2 0-16,-1-2 0 15,-1-1 0-15,2-5 0 16,0-1 0-16,0-1 1 0,-1-1-1 16,3 2 0-16,-2-5 0 15,-1 1 1-15,3 2-2 16,-2-2 2-16,0-2-2 15,-1 2 2-15,-1-6-1 16,0 0 0-16,0 4 0 16,-2-4 0-16,2 4 0 15,0-2 0-15,-2 6 0 16,2-2 1-16,-2 5-1 16,2-3 0-16,-2 0 1 15,0 3-2-15,2-1 3 16,-2 1-3-16,0-1 2 15,1 1-2-15,1-3 2 0,0 2-2 16,0-1 1-16,2-1 0 16,1 0 0-16,3-2 1 15,-2-2-1 1,1 1 0-16,2 1 1 0,-1 2-1 16,5 0 1-16,-3 1-1 15,3 3 1-15,2 1-1 16,2 6 0-16,7 0 1 15,0 2-1-15,6 0 1 16,2 3 0-16,2 1-1 16,2 1 0-16,1 2 0 15,-1 1 0-15,-2-1 1 16,-1 2-2-16,-1 4 1 16,0-4 1-16,-2 4-1 15,2 0 1-15,-2 0 0 16,2 0 0-16,-2 3-1 15,2-1 2-15,-2 2-2 0,2 1 0 16,4 3 1-16,-3 3-1 16,1-2 0-16,0 2 1 15,0 2-1-15,-2 0 1 16,-2 2 0-16,-4 2-1 16,-2 2 1-16,1-1 0 15,-3 3 0-15,-1 1-1 16,-1 2 1-16,1 2-1 15,-2 0 1-15,0 2 0 16,-4 0 0-16,1 4 0 16,-1 0 0-16,0-1 0 15,-3-1 0-15,1 2 1 16,-2 2-1-16,-1-1 0 0,-1 3 0 16,-2-3 0-16,3 3-1 15,-1-1 1-15,1 1 0 16,-1-1-1-16,2 0 1 15,2 3 0-15,-1-1-1 16,-1-2 1-16,0 5-1 16,-1-3 1-16,-1 2-1 15,0 0 0-15,-3 1 1 16,1-1-1-16,-3 0 0 16,0-2 1-16,-2 1-1 15,0-1 0-15,-2-2 0 16,0 1 1-16,-2-1-1 0,-2-1 0 15,2-1 0-15,-1 3 0 16,1-1 0-16,-4 1 0 16,2-1 0-16,-1 4 0 15,-3-1 1-15,3-1-1 16,-3 0 1-16,1 1-2 16,1-3 2-16,-2 1-2 15,1-3 2-15,1-1-1 16,1-2-1-16,-3-1 2 15,-7-16-1-15,17 32 0 16,-8-15 0-16,-1 0 0 16,-8-17 0-16,17 35 1 15,-8-14-1-15,-1 1 0 0,1 3 0 16,1 1 1-16,-1 2-1 16,0 0 0-16,-1 2 0 15,1 0 1-15,1 0-1 16,1 0 0-16,-2 0 0 15,1 0 0-15,1 0 0 16,0 1 0-16,4 1 0 16,2 2 0-16,0 0 1 15,3 1 0-15,3 1 0 16,5 1-1-16,0-1 1 16,4 1-1-16,0 0 1 15,2 1-1-15,0-1 0 16,-1 3-1-16,1-3 1 0,0 4 0 15,0 2 0-15,-1 0 0 16,1 0-1 0,2 2 1-16,-1 2 0 0,3-2 0 15,-2-2-1-15,3 0 1 16,0-6 0-16,3 1 0 16,3-7 0-16,0-1 0 15,5-5 0-15,5 1 0 16,5-2 1-16,2 0 0 15,3-3 0-15,3 1 0 16,-1-3 0-16,1 0-1 16,-2 0 1-16,-1-4 0 15,-5-2-1-15,2-4 0 16,-4-2-1-16,2-1 1 16,0 0 0-16,2-4 0 0,4-4 1 15,-2 0-1 1,1-4 0-16,-1-1 0 0,-2-3 0 15,-4-3 0-15,-3-4-2 16,-5 1 2-16,-5-5-2 16,-3 0 1-16,-3-3 0 15,0 0 0-15,-5-4-1 16,2 2 2-16,-4-1 0 16,1-3 0-16,-3 1 1 15,2-5-1-15,2 0 0 16,0-5 0-16,3 0 1 0,-1-1-1 15,3-3 0 1,1 0 1-16,1 0-1 16,-2 2 0-16,1 0 1 15,-3 4-1-15,-3-1 0 0,0 3 0 16,-4-1 1-16,-2-1-1 16,0-1 0-16,-3 1 0 15,-1-2 0-15,-3-4 1 16,1 1-1-16,-3 1 1 15,2-4-2-15,-3 4 2 16,-1-2-1-16,-2 0 1 16,-2-2-1-16,2 4 1 15,-3-4-1-15,-1 0 0 16,-2 2 1-16,-1 2-1 16,-1-2 1-16,3 4-1 15,-3 1 1-15,2-1-1 16,-1 4 1-16,5-1-1 0,0-1 1 15,0 1 0-15,0 1 0 16,1-1 1-16,3-1-1 16,-1 1 0-16,3 1 0 15,-2-3 0-15,0 4-1 16,0-3 1-16,5 0-1 16,1-3 0-16,1-1 0 15,4-4 0-15,0 0 0 16,1 1 0-16,4 0 0 15,1 3 0-15,0 2 0 16,0 4 0-16,1 1 0 16,-1 4 0-16,0 4 0 0,1 1 0 15,-1 1 0-15,2 2 0 16,0 1 0-16,1 0 0 16,-1 5 0-16,1-1 0 15,3 2 0-15,1 2 0 16,0 0 0-16,0 1 0 15,4 3 0-15,0 3 0 16,4 1 0-16,2-1 0 16,-2 6 0-16,1-2 0 15,3 2 0-15,-1 4 0 16,-3 0 0-16,0 1 0 16,-6 1 0-16,2 3 0 15,-4 1 0-15,1 3 0 0,-3 0 0 16,-1 2 0-16,-5 0 0 15,1 0 0-15,0 2 0 16,-2 0 0-16,-2-2 0 16,2 3 0-16,1-1 0 15,1 0 0-15,2 0 0 16,-1 1 0-16,3 3 0 16,-1 0 0-16,5 1 0 15,-5-1 0-15,3 3 0 16,-3 0 0-16,1 2 0 15,-3-1 0-15,1 1 0 16,1 0 0-16,-1 2 0 16,-4 0 0-16,2-2 0 0,-2 1 0 15,-4 1 0-15,2 0 0 16,-2 0 0-16,-4-2 0 16,3 0 0-1,-3 0 0-15,0-1 0 0,-1-3 0 16,1-1 0-16,-1-3 0 15,1 1 0-15,1-2 0 16,1 0 0-16,0 0 0 16,0 1 0-16,2 1-1 15,2 0 0-15,-1-2 1 16,1 1-1-16,-4 1 0 16,2 0 0-16,-2-4 1 15,2 1 0-15,-3-1 0 0,1 0 0 16,-2 2 0-16,1-2 0 15,-1 0 0 1,-1 2-1-16,-1-2 1 16,1 0 0-16,-3 2 0 0,1 0-1 15,-4 1 1-15,2-3 0 16,-4 2 0-16,2 0 0 16,-4 2 0-16,0-1 0 15,-4-1 1-15,1 0-1 16,-10-17 0-16,13 30 0 15,-13-30 0-15,11 24 0 16,-11-24 0-16,0 0 0 16,0 0 0-16,0 0 0 15,9 17-9-15,-9-17-20 16,0 0-4-16,0 0-3 16,0 0-3-16,0 0-3 15,-13-30-2-15</inkml:trace>
  </inkml:traceGroup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37:45.7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9E1B91D-6637-4498-89D1-E40F83BA4DF9}" emma:medium="tactile" emma:mode="ink">
          <msink:context xmlns:msink="http://schemas.microsoft.com/ink/2010/main" type="inkDrawing" rotatedBoundingBox="15817,5291 16235,8862 16175,8869 15758,5298" semanticType="callout" shapeName="Other">
            <msink:sourceLink direction="with" ref="{2AE5C81E-8095-40C7-9435-EB2C7B3707E8}"/>
          </msink:context>
        </emma:interpretation>
      </emma:emma>
    </inkml:annotationXML>
    <inkml:trace contextRef="#ctx0" brushRef="#br0">0 0 37 0,'0'0'18'16,"0"0"-2"-16,0 0-5 15,19 34-5-15,-12-4-1 16,3 5 1-16,-1 10 2 16,4 5 2-16,-1 10 2 15,1 6 1-15,-8 3 1 16,7 10-1-16,-9-3-1 16,5 7-1-16,-6-3-2 0,1 8 0 15,-1 2-1-15,2 5-2 16,2 0-1-16,-1 3 0 15,3-1-2-15,1 0 0 16,-1-1-2-16,1-5-1 16,2-3-2-16,1 0 1 15,-3 2 0-15,2 2 0 16,0-1 0-16,1-1 1 16,-1 2-1-16,0-1 1 15,-1-1-1-15,1-8 0 16,0-1 0-16,2-10 0 15,0 0 0-15,1 2-1 16,1 0 2-16,1-2-1 0,-1 2 0 16,0-2 1-1,-1 0-1-15,-5-2 1 0,-2-5 0 16,-3-4 2 0,-2-2-1-16,-2-8-1 0,0-3 1 15,0-8-2-15,2-3-12 16,-2-10-10-16,6-9-9 15,-6-17-2-15,13-19-6 16,-8-13-4-16,-7-27 4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3:53.8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D44A278-BC27-4A77-8AA9-CD08BEA466FB}" emma:medium="tactile" emma:mode="ink">
          <msink:context xmlns:msink="http://schemas.microsoft.com/ink/2010/main" type="inkDrawing" rotatedBoundingBox="9951,9767 10097,11510 9984,11519 9838,9776" semanticType="callout" shapeName="Other">
            <msink:sourceLink direction="with" ref="{97E5C841-2392-4350-83E2-9E3357EDAB46}"/>
          </msink:context>
        </emma:interpretation>
      </emma:emma>
    </inkml:annotationXML>
    <inkml:trace contextRef="#ctx0" brushRef="#br0">19 0 46 0,'-9'18'25'16,"5"-2"-5"-16,-1 6-10 16,5 6-1-16,0 5-1 15,5 8 1-15,1 1 0 16,1 8-1-16,0 0 0 16,6 6 0-16,-6 0-1 15,2 3-2-15,0-3-1 16,-4 3-1-16,1 1 1 15,-4 3-1-15,-1 2-1 16,-2-1 0-16,-1 5-1 16,2-3 1-16,-4 4-1 15,4-3 1-15,-2-4 0 0,2-2 1 16,2-5-1-16,2-4 0 16,-2-7 0-16,3-2 0 15,0-5 1-15,3 0-1 16,-1-6 0-16,2-3-2 15,-2-4 1-15,2 0 0 16,0-1 1-16,0-4-1 16,-2-1 0-16,1-1 0 15,-8-18 0-15,9 27 0 16,-9-27 1-16,9 17-1 16,-9-17-1-16,0 0-10 15,0 0-10-15,18-17-6 16,-18 17-7-16,12-19-4 0,-12 19-3 15,8-22-1-15,-8 22 21 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7T13:23:59.1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3804DEE-E0D4-4A0F-8D46-13AF96579C04}" emma:medium="tactile" emma:mode="ink">
          <msink:context xmlns:msink="http://schemas.microsoft.com/ink/2010/main" type="inkDrawing" rotatedBoundingBox="9889,9818 15583,9645 15627,11105 9933,11278" semanticType="callout" shapeName="Other">
            <msink:sourceLink direction="with" ref="{97E5C841-2392-4350-83E2-9E3357EDAB46}"/>
            <msink:sourceLink direction="with" ref="{10440E71-3B63-4EBC-8543-C1E122F42632}"/>
          </msink:context>
        </emma:interpretation>
      </emma:emma>
    </inkml:annotationXML>
    <inkml:trace contextRef="#ctx0" brushRef="#br0">3 1040 7 0,'0'0'13'0,"0"0"-1"0,1-18-3 15,-1 18 0-15,0 0-1 16,0 0 1-16,0 0 0 15,9-18 1-15,-9 18 0 16,0 0 0-16,0 0 1 16,11-18-1-16,-11 18 0 15,0 0 0-15,0 0-1 16,0 0-2-16,6-17-1 0,-6 17 0 16,0 0-2-16,0 0 3 15,0 0 1 1,-2-16-1-16,2 16-1 15,0 0 1-15,0 0 0 0,2-18-2 16,-2 18 0-16,0 0-3 16,5-16-2-16,-5 16-1 15,9-18 1-15,-9 18 0 16,9-16 0-16,-9 16 0 16,13-18 0-16,-13 18 0 15,12-22 0-15,-12 22 0 16,11-21 0-16,-11 21 0 15,9-22 1-15,-9 22-1 0,11-23 0 16,-11 23 0 0,11-24 0-16,-11 24 0 15,12-21 1-15,-12 21-1 16,15-27-1-16,-15 27 2 0,18-27-1 16,-18 27 0-16,20-27 0 15,-9 9 0-15,-1 0 0 16,3-2 0-16,-2 4-1 15,1-2 1-15,-1 0-1 16,2 0 0-16,3-2 1 16,0 2-1-16,1 2 1 15,1 0 0-15,2-1 0 16,1 1 0-16,-1 0 0 16,0 0 0-16,0 0 0 15,1 0 0-15,1-1 0 16,2 3 1-16,-1-2-1 15,2 0 0-15,2-1 1 0,-1 1-1 16,1 2 0-16,-2-1 0 16,0 1 0-16,0 3 1 15,-1-1-1-15,-1 1 0 16,-1 4 0-16,-2 1 1 16,-2 1-1-16,-18 5 1 15,31 0 0-15,-31 0-1 16,21 7 1-16,-21-7 0 15,20 16-1-15,-20-16 1 16,16 25-1-16,-16-25 0 16,18 31-1-16,-10-11 1 15,-1 0 0-15,2 1 0 16,-2 3-1-16,4 1 1 0,-4 2 0 16,0 1 1-16,1-1-1 15,-1 2 1-15,0 4 0 16,0-1-1-16,-1 2 1 15,-1-1-1-15,0-1 1 16,1 0-1-16,1 1 0 16,-2-1-1-16,1 1 1 15,1-3 0-15,2 1 0 16,2 1 0-16,2 0 0 16,1 3 0-16,2-1 0 15,4 0 0-15,2 0 0 16,1-1 0-16,1 3 0 15,-1-6 0-15,2-1 0 0,2-2 0 16,0-2 1-16,2 0-1 16,0-3 0-16,2 0 0 15,1-4-1 1,3-4 0-16,-1 0 1 0,2-1-1 16,4-2 0-16,-2-6-1 15,1 2 1-15,-1-1 1 16,2-3-1-16,-2-1 0 15,-2-2 1-15,0-2-1 16,-4 1 1-16,5-5 0 16,-3 1-1-16,2-2 1 15,0-6-1-15,0 2 1 0,-2-1-1 16,2-1 1-16,1-3 0 16,-5 0-1-16,-3-1 1 15,0-1 0 1,-4 0 0-16,-1-1 0 15,-1-3 0-15,-3-1 0 0,0-3 0 16,-2-2 1-16,-4-3-1 16,1 0 0-16,-3-3 0 15,-3 2 1-15,0-1-1 16,-2 3 0-16,-1-1 1 16,1 3-1-16,-1-1 0 15,-1 2 1-15,2-2-1 16,0 2 0-16,2 0 0 0,-1-2 0 15,-1 0-1 1,0-3 1-16,2 1-1 0,-2-1 1 16,1 0-1-1,1-1 1-15,0 1-1 0,1-2 1 16,1 1 1-16,2 3-1 16,-1-1 0-16,1 1 0 15,2 3 1-15,-3 0-1 16,3 1 0-16,-1 3 0 15,0 0 1-15,3-1-1 16,1 1 0-16,2 1 0 16,3 1 0-16,6 1 1 15,0 2-1-15,3 3 0 16,3 3 1-16,1 3-1 16,-2 3 1-16,2 3-1 15,-2 3 1-15,-3 3 0 16,0 5 0-16,-2 2 0 0,-2 3 0 15,-2 3 0-15,-2 4 0 16,-1 0-1-16,-2 1 0 16,1 5 0-16,-1-1 0 15,0 4-1-15,-2-4 1 16,0 2-1-16,-2 0 1 16,1 2-1-16,-3-2 0 15,-1 1 1-15,-1-1-1 16,-3 0 1-16,0 2 0 15,0-2-1-15,-1 4 2 16,-3-1-1-16,2 1 1 16,1-2-1-16,-3 1 0 15,0-1 1-15,1 0-1 0,-1 1 0 16,1-3 0-16,-1 2 0 16,0 0 0-16,3-2-1 15,-3 2 1-15,2-2 0 16,-1 1 0-16,1 1 0 15,0 0 0-15,4 0 1 16,-2 0-1-16,2-2 0 16,0 0 0-16,1 1 0 15,5-2 0-15,1-1 0 16,0 0 0-16,1 0 0 16,3-3 0-16,0 3 0 15,1-2 0-15,2 1-1 16,3-3 1-16,0-3-1 0,1 2 0 15,2-4 1-15,0-1 0 16,1-3 0-16,1-3 0 16,-1 0 0-16,-1-3 0 15,-1-1 1-15,1-1-1 16,-2-4 0-16,0-2-1 16,-2 0 1-16,2 0-1 15,-2-3 0-15,2-1-1 16,-4-1 1-16,2 0 0 15,-2-2-1-15,-1 2 1 16,-3-2 0-16,1-2 0 16,0-1 1-16,-2-1-1 15,-1-3 1-15,-1 0 0 0,-1-4 0 16,1-4 0-16,0 1 1 16,0-2-1-16,0 0 0 15,-4-2 0-15,1 0 0 16,-1-2 1-16,-1 2-1 15,-2 0 1-15,-1-2-1 16,-2 0 0-16,-1-1 0 16,0 1 0-16,0-2 1 15,-1 1-1-15,-1-1 0 16,1 2 0-16,1-1 1 16,-2 3-1-16,1-4 0 15,-1 1 0-15,-1-3 0 0,3 1-1 16,0 1 1-16,2-1-1 15,0 3 2 1,4-2-2-16,-1 4 1 16,1 2-1-16,3 4 2 0,1 1-1 15,-1 0 0-15,0 0 0 16,2-1 0-16,0-1 1 16,0 2-1-16,2-1 0 15,0 1 0-15,0-2 0 16,1-1 0-16,1 0 0 15,-2 3 1-15,0 4-1 16,0-4 0-16,-1 2 0 16,3-2 0-16,0 6 0 0,-2 1 0 15,-1 2 1-15,1-1-1 16,0 4 0 0,0 1 1-16,2 4-1 15,-3-1 1-15,3 2-1 0,0 0 1 16,-1 4-1-16,-1 2 1 15,2 1-1-15,0 2 1 16,1 2-1-16,-1 4 1 16,-1 0 0-16,3 3 0 15,-3 0-1-15,3-2 1 16,-2-1-1-16,-1 1 0 16,-1-1 0-16,-2 0-1 15,-2-6 1-15,-16-7 0 16,26 11 0-16,-26-11-1 15,0 0 1-15,19 9 0 16,-19-9-15-16,0 0-14 16,0 0-6-16,0 0-3 0,-18-4-6 15,18 4-1-15,-10-18 16 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0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6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5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5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0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0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8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1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3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0A29-28C1-414E-962C-8755CE6CD00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DF5B2-52FA-4B7A-A900-9233E336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7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3.xml"/><Relationship Id="rId13" Type="http://schemas.openxmlformats.org/officeDocument/2006/relationships/image" Target="../media/image56.emf"/><Relationship Id="rId18" Type="http://schemas.openxmlformats.org/officeDocument/2006/relationships/customXml" Target="../ink/ink58.xml"/><Relationship Id="rId26" Type="http://schemas.openxmlformats.org/officeDocument/2006/relationships/customXml" Target="../ink/ink62.xml"/><Relationship Id="rId3" Type="http://schemas.openxmlformats.org/officeDocument/2006/relationships/image" Target="../media/image51.emf"/><Relationship Id="rId21" Type="http://schemas.openxmlformats.org/officeDocument/2006/relationships/image" Target="../media/image60.emf"/><Relationship Id="rId7" Type="http://schemas.openxmlformats.org/officeDocument/2006/relationships/image" Target="../media/image53.emf"/><Relationship Id="rId12" Type="http://schemas.openxmlformats.org/officeDocument/2006/relationships/customXml" Target="../ink/ink55.xml"/><Relationship Id="rId17" Type="http://schemas.openxmlformats.org/officeDocument/2006/relationships/image" Target="../media/image58.emf"/><Relationship Id="rId25" Type="http://schemas.openxmlformats.org/officeDocument/2006/relationships/image" Target="../media/image62.emf"/><Relationship Id="rId2" Type="http://schemas.openxmlformats.org/officeDocument/2006/relationships/customXml" Target="../ink/ink50.xml"/><Relationship Id="rId16" Type="http://schemas.openxmlformats.org/officeDocument/2006/relationships/customXml" Target="../ink/ink57.xml"/><Relationship Id="rId20" Type="http://schemas.openxmlformats.org/officeDocument/2006/relationships/customXml" Target="../ink/ink59.xml"/><Relationship Id="rId29" Type="http://schemas.openxmlformats.org/officeDocument/2006/relationships/image" Target="../media/image64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2.xml"/><Relationship Id="rId11" Type="http://schemas.openxmlformats.org/officeDocument/2006/relationships/image" Target="../media/image55.emf"/><Relationship Id="rId24" Type="http://schemas.openxmlformats.org/officeDocument/2006/relationships/customXml" Target="../ink/ink61.xml"/><Relationship Id="rId5" Type="http://schemas.openxmlformats.org/officeDocument/2006/relationships/image" Target="../media/image52.emf"/><Relationship Id="rId15" Type="http://schemas.openxmlformats.org/officeDocument/2006/relationships/image" Target="../media/image57.emf"/><Relationship Id="rId23" Type="http://schemas.openxmlformats.org/officeDocument/2006/relationships/image" Target="../media/image61.emf"/><Relationship Id="rId28" Type="http://schemas.openxmlformats.org/officeDocument/2006/relationships/customXml" Target="../ink/ink63.xml"/><Relationship Id="rId10" Type="http://schemas.openxmlformats.org/officeDocument/2006/relationships/customXml" Target="../ink/ink54.xml"/><Relationship Id="rId19" Type="http://schemas.openxmlformats.org/officeDocument/2006/relationships/image" Target="../media/image59.emf"/><Relationship Id="rId31" Type="http://schemas.openxmlformats.org/officeDocument/2006/relationships/image" Target="../media/image65.emf"/><Relationship Id="rId4" Type="http://schemas.openxmlformats.org/officeDocument/2006/relationships/customXml" Target="../ink/ink51.xml"/><Relationship Id="rId9" Type="http://schemas.openxmlformats.org/officeDocument/2006/relationships/image" Target="../media/image54.emf"/><Relationship Id="rId14" Type="http://schemas.openxmlformats.org/officeDocument/2006/relationships/customXml" Target="../ink/ink56.xml"/><Relationship Id="rId22" Type="http://schemas.openxmlformats.org/officeDocument/2006/relationships/customXml" Target="../ink/ink60.xml"/><Relationship Id="rId27" Type="http://schemas.openxmlformats.org/officeDocument/2006/relationships/image" Target="../media/image63.emf"/><Relationship Id="rId30" Type="http://schemas.openxmlformats.org/officeDocument/2006/relationships/customXml" Target="../ink/ink6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emf"/><Relationship Id="rId3" Type="http://schemas.openxmlformats.org/officeDocument/2006/relationships/customXml" Target="../ink/ink65.xml"/><Relationship Id="rId7" Type="http://schemas.openxmlformats.org/officeDocument/2006/relationships/customXml" Target="../ink/ink67.xml"/><Relationship Id="rId12" Type="http://schemas.openxmlformats.org/officeDocument/2006/relationships/image" Target="../media/image71.emf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emf"/><Relationship Id="rId11" Type="http://schemas.openxmlformats.org/officeDocument/2006/relationships/customXml" Target="../ink/ink69.xml"/><Relationship Id="rId5" Type="http://schemas.openxmlformats.org/officeDocument/2006/relationships/customXml" Target="../ink/ink66.xml"/><Relationship Id="rId10" Type="http://schemas.openxmlformats.org/officeDocument/2006/relationships/image" Target="../media/image70.emf"/><Relationship Id="rId4" Type="http://schemas.openxmlformats.org/officeDocument/2006/relationships/image" Target="../media/image67.emf"/><Relationship Id="rId9" Type="http://schemas.openxmlformats.org/officeDocument/2006/relationships/customXml" Target="../ink/ink6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emf"/><Relationship Id="rId3" Type="http://schemas.openxmlformats.org/officeDocument/2006/relationships/customXml" Target="../ink/ink70.xml"/><Relationship Id="rId7" Type="http://schemas.openxmlformats.org/officeDocument/2006/relationships/customXml" Target="../ink/ink72.xml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emf"/><Relationship Id="rId5" Type="http://schemas.openxmlformats.org/officeDocument/2006/relationships/customXml" Target="../ink/ink71.xml"/><Relationship Id="rId4" Type="http://schemas.openxmlformats.org/officeDocument/2006/relationships/image" Target="../media/image7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emf"/><Relationship Id="rId3" Type="http://schemas.openxmlformats.org/officeDocument/2006/relationships/customXml" Target="../ink/ink73.xml"/><Relationship Id="rId7" Type="http://schemas.openxmlformats.org/officeDocument/2006/relationships/customXml" Target="../ink/ink75.xml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emf"/><Relationship Id="rId5" Type="http://schemas.openxmlformats.org/officeDocument/2006/relationships/customXml" Target="../ink/ink74.xml"/><Relationship Id="rId4" Type="http://schemas.openxmlformats.org/officeDocument/2006/relationships/image" Target="../media/image77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emf"/><Relationship Id="rId3" Type="http://schemas.openxmlformats.org/officeDocument/2006/relationships/customXml" Target="../ink/ink76.xml"/><Relationship Id="rId7" Type="http://schemas.openxmlformats.org/officeDocument/2006/relationships/customXml" Target="../ink/ink78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emf"/><Relationship Id="rId5" Type="http://schemas.openxmlformats.org/officeDocument/2006/relationships/customXml" Target="../ink/ink77.xml"/><Relationship Id="rId4" Type="http://schemas.openxmlformats.org/officeDocument/2006/relationships/image" Target="../media/image8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en/simulation/wave-interfere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emf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38" Type="http://schemas.openxmlformats.org/officeDocument/2006/relationships/customXml" Target="../ink/ink19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emf"/><Relationship Id="rId41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emf"/><Relationship Id="rId40" Type="http://schemas.openxmlformats.org/officeDocument/2006/relationships/customXml" Target="../ink/ink20.xml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Relationship Id="rId30" Type="http://schemas.openxmlformats.org/officeDocument/2006/relationships/customXml" Target="../ink/ink15.xml"/><Relationship Id="rId35" Type="http://schemas.openxmlformats.org/officeDocument/2006/relationships/image" Target="../media/image17.emf"/><Relationship Id="rId43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emf"/><Relationship Id="rId18" Type="http://schemas.openxmlformats.org/officeDocument/2006/relationships/customXml" Target="../ink/ink30.xml"/><Relationship Id="rId26" Type="http://schemas.openxmlformats.org/officeDocument/2006/relationships/customXml" Target="../ink/ink34.xml"/><Relationship Id="rId39" Type="http://schemas.openxmlformats.org/officeDocument/2006/relationships/image" Target="../media/image40.emf"/><Relationship Id="rId21" Type="http://schemas.openxmlformats.org/officeDocument/2006/relationships/image" Target="../media/image31.emf"/><Relationship Id="rId34" Type="http://schemas.openxmlformats.org/officeDocument/2006/relationships/customXml" Target="../ink/ink38.xml"/><Relationship Id="rId42" Type="http://schemas.openxmlformats.org/officeDocument/2006/relationships/customXml" Target="../ink/ink42.xml"/><Relationship Id="rId47" Type="http://schemas.openxmlformats.org/officeDocument/2006/relationships/image" Target="../media/image44.emf"/><Relationship Id="rId50" Type="http://schemas.openxmlformats.org/officeDocument/2006/relationships/customXml" Target="../ink/ink46.xml"/><Relationship Id="rId55" Type="http://schemas.openxmlformats.org/officeDocument/2006/relationships/image" Target="../media/image48.emf"/><Relationship Id="rId7" Type="http://schemas.openxmlformats.org/officeDocument/2006/relationships/image" Target="../media/image24.emf"/><Relationship Id="rId12" Type="http://schemas.openxmlformats.org/officeDocument/2006/relationships/customXml" Target="../ink/ink27.xml"/><Relationship Id="rId17" Type="http://schemas.openxmlformats.org/officeDocument/2006/relationships/image" Target="../media/image29.emf"/><Relationship Id="rId25" Type="http://schemas.openxmlformats.org/officeDocument/2006/relationships/image" Target="../media/image33.emf"/><Relationship Id="rId33" Type="http://schemas.openxmlformats.org/officeDocument/2006/relationships/image" Target="../media/image37.emf"/><Relationship Id="rId38" Type="http://schemas.openxmlformats.org/officeDocument/2006/relationships/customXml" Target="../ink/ink40.xml"/><Relationship Id="rId46" Type="http://schemas.openxmlformats.org/officeDocument/2006/relationships/customXml" Target="../ink/ink44.xml"/><Relationship Id="rId2" Type="http://schemas.openxmlformats.org/officeDocument/2006/relationships/customXml" Target="../ink/ink22.xml"/><Relationship Id="rId16" Type="http://schemas.openxmlformats.org/officeDocument/2006/relationships/customXml" Target="../ink/ink29.xml"/><Relationship Id="rId20" Type="http://schemas.openxmlformats.org/officeDocument/2006/relationships/customXml" Target="../ink/ink31.xml"/><Relationship Id="rId29" Type="http://schemas.openxmlformats.org/officeDocument/2006/relationships/image" Target="../media/image35.emf"/><Relationship Id="rId41" Type="http://schemas.openxmlformats.org/officeDocument/2006/relationships/image" Target="../media/image41.emf"/><Relationship Id="rId54" Type="http://schemas.openxmlformats.org/officeDocument/2006/relationships/customXml" Target="../ink/ink4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11" Type="http://schemas.openxmlformats.org/officeDocument/2006/relationships/image" Target="../media/image26.emf"/><Relationship Id="rId24" Type="http://schemas.openxmlformats.org/officeDocument/2006/relationships/customXml" Target="../ink/ink33.xml"/><Relationship Id="rId32" Type="http://schemas.openxmlformats.org/officeDocument/2006/relationships/customXml" Target="../ink/ink37.xml"/><Relationship Id="rId37" Type="http://schemas.openxmlformats.org/officeDocument/2006/relationships/image" Target="../media/image39.emf"/><Relationship Id="rId40" Type="http://schemas.openxmlformats.org/officeDocument/2006/relationships/customXml" Target="../ink/ink41.xml"/><Relationship Id="rId45" Type="http://schemas.openxmlformats.org/officeDocument/2006/relationships/image" Target="../media/image43.emf"/><Relationship Id="rId53" Type="http://schemas.openxmlformats.org/officeDocument/2006/relationships/image" Target="../media/image47.emf"/><Relationship Id="rId5" Type="http://schemas.openxmlformats.org/officeDocument/2006/relationships/image" Target="../media/image23.emf"/><Relationship Id="rId15" Type="http://schemas.openxmlformats.org/officeDocument/2006/relationships/image" Target="../media/image28.emf"/><Relationship Id="rId23" Type="http://schemas.openxmlformats.org/officeDocument/2006/relationships/image" Target="../media/image32.emf"/><Relationship Id="rId28" Type="http://schemas.openxmlformats.org/officeDocument/2006/relationships/customXml" Target="../ink/ink35.xml"/><Relationship Id="rId36" Type="http://schemas.openxmlformats.org/officeDocument/2006/relationships/customXml" Target="../ink/ink39.xml"/><Relationship Id="rId49" Type="http://schemas.openxmlformats.org/officeDocument/2006/relationships/image" Target="../media/image45.emf"/><Relationship Id="rId57" Type="http://schemas.openxmlformats.org/officeDocument/2006/relationships/image" Target="../media/image49.emf"/><Relationship Id="rId10" Type="http://schemas.openxmlformats.org/officeDocument/2006/relationships/customXml" Target="../ink/ink26.xml"/><Relationship Id="rId19" Type="http://schemas.openxmlformats.org/officeDocument/2006/relationships/image" Target="../media/image30.emf"/><Relationship Id="rId31" Type="http://schemas.openxmlformats.org/officeDocument/2006/relationships/image" Target="../media/image36.emf"/><Relationship Id="rId44" Type="http://schemas.openxmlformats.org/officeDocument/2006/relationships/customXml" Target="../ink/ink43.xml"/><Relationship Id="rId52" Type="http://schemas.openxmlformats.org/officeDocument/2006/relationships/customXml" Target="../ink/ink47.xml"/><Relationship Id="rId4" Type="http://schemas.openxmlformats.org/officeDocument/2006/relationships/customXml" Target="../ink/ink23.xml"/><Relationship Id="rId9" Type="http://schemas.openxmlformats.org/officeDocument/2006/relationships/image" Target="../media/image25.emf"/><Relationship Id="rId14" Type="http://schemas.openxmlformats.org/officeDocument/2006/relationships/customXml" Target="../ink/ink28.xml"/><Relationship Id="rId22" Type="http://schemas.openxmlformats.org/officeDocument/2006/relationships/customXml" Target="../ink/ink32.xml"/><Relationship Id="rId27" Type="http://schemas.openxmlformats.org/officeDocument/2006/relationships/image" Target="../media/image34.emf"/><Relationship Id="rId30" Type="http://schemas.openxmlformats.org/officeDocument/2006/relationships/customXml" Target="../ink/ink36.xml"/><Relationship Id="rId35" Type="http://schemas.openxmlformats.org/officeDocument/2006/relationships/image" Target="../media/image38.emf"/><Relationship Id="rId43" Type="http://schemas.openxmlformats.org/officeDocument/2006/relationships/image" Target="../media/image42.emf"/><Relationship Id="rId48" Type="http://schemas.openxmlformats.org/officeDocument/2006/relationships/customXml" Target="../ink/ink45.xml"/><Relationship Id="rId56" Type="http://schemas.openxmlformats.org/officeDocument/2006/relationships/customXml" Target="../ink/ink49.xml"/><Relationship Id="rId8" Type="http://schemas.openxmlformats.org/officeDocument/2006/relationships/customXml" Target="../ink/ink25.xml"/><Relationship Id="rId51" Type="http://schemas.openxmlformats.org/officeDocument/2006/relationships/image" Target="../media/image46.emf"/><Relationship Id="rId3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Lecture/notes on Interference and </a:t>
            </a:r>
            <a:r>
              <a:rPr lang="en-US" dirty="0" smtClean="0"/>
              <a:t>Harmonics</a:t>
            </a:r>
          </a:p>
          <a:p>
            <a:r>
              <a:rPr lang="en-US" dirty="0" smtClean="0"/>
              <a:t>Sound Lab Analysis – </a:t>
            </a:r>
            <a:r>
              <a:rPr lang="en-US" smtClean="0"/>
              <a:t>due 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speakers are located 3 m apart.  They are emitting a tone of 400 Hz.  </a:t>
            </a:r>
          </a:p>
          <a:p>
            <a:r>
              <a:rPr lang="en-US" dirty="0" smtClean="0"/>
              <a:t>If you start walking back from Speaker 1, where is the first minimum?</a:t>
            </a:r>
          </a:p>
          <a:p>
            <a:r>
              <a:rPr lang="en-US" dirty="0" smtClean="0"/>
              <a:t>Where is the first maximum?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6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shaking a slinky</a:t>
            </a:r>
          </a:p>
          <a:p>
            <a:r>
              <a:rPr lang="en-US" dirty="0" smtClean="0"/>
              <a:t>Creating ½ wavelength, 1 wavelength, 1 ½ wavelengths,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3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reflection and constructive and destructive interference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1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– places of no motion</a:t>
            </a:r>
          </a:p>
          <a:p>
            <a:pPr lvl="1"/>
            <a:r>
              <a:rPr lang="en-US" dirty="0" smtClean="0"/>
              <a:t>Always at the ends</a:t>
            </a:r>
          </a:p>
          <a:p>
            <a:r>
              <a:rPr lang="en-US" dirty="0" smtClean="0"/>
              <a:t>Antinodes – places of maximum motion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37521" y="3920646"/>
              <a:ext cx="64440" cy="8002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2041" y="3909486"/>
                <a:ext cx="99360" cy="83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500881" y="3948366"/>
              <a:ext cx="2595240" cy="7959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8641" y="3930366"/>
                <a:ext cx="2627640" cy="82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/>
              <p14:cNvContentPartPr/>
              <p14:nvPr/>
            </p14:nvContentPartPr>
            <p14:xfrm>
              <a:off x="4241641" y="3831366"/>
              <a:ext cx="108720" cy="9648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1121" y="3811566"/>
                <a:ext cx="149040" cy="10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/>
              <p14:cNvContentPartPr/>
              <p14:nvPr/>
            </p14:nvContentPartPr>
            <p14:xfrm>
              <a:off x="4213561" y="3955566"/>
              <a:ext cx="2458080" cy="12387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05641" y="3935046"/>
                <a:ext cx="2486160" cy="127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/>
              <p14:cNvContentPartPr/>
              <p14:nvPr/>
            </p14:nvContentPartPr>
            <p14:xfrm>
              <a:off x="6534841" y="3749646"/>
              <a:ext cx="168840" cy="7905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14681" y="3735246"/>
                <a:ext cx="197640" cy="82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4" name="Ink 23"/>
              <p14:cNvContentPartPr/>
              <p14:nvPr/>
            </p14:nvContentPartPr>
            <p14:xfrm>
              <a:off x="5267281" y="4353006"/>
              <a:ext cx="197280" cy="15516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58281" y="4332126"/>
                <a:ext cx="21384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7" name="Ink 26"/>
              <p14:cNvContentPartPr/>
              <p14:nvPr/>
            </p14:nvContentPartPr>
            <p14:xfrm>
              <a:off x="4304641" y="4307286"/>
              <a:ext cx="947880" cy="91404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88081" y="4297926"/>
                <a:ext cx="980640" cy="9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8" name="Ink 27"/>
              <p14:cNvContentPartPr/>
              <p14:nvPr/>
            </p14:nvContentPartPr>
            <p14:xfrm>
              <a:off x="4249921" y="4370646"/>
              <a:ext cx="243720" cy="828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29401" y="4350126"/>
                <a:ext cx="27396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0" name="Ink 29"/>
              <p14:cNvContentPartPr/>
              <p14:nvPr/>
            </p14:nvContentPartPr>
            <p14:xfrm>
              <a:off x="4272241" y="3903006"/>
              <a:ext cx="2334960" cy="138744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59281" y="3882486"/>
                <a:ext cx="2368080" cy="142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2" name="Ink 31"/>
              <p14:cNvContentPartPr/>
              <p14:nvPr/>
            </p14:nvContentPartPr>
            <p14:xfrm>
              <a:off x="5313721" y="4205406"/>
              <a:ext cx="105840" cy="10260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293201" y="4185246"/>
                <a:ext cx="14508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3" name="Ink 32"/>
              <p14:cNvContentPartPr/>
              <p14:nvPr/>
            </p14:nvContentPartPr>
            <p14:xfrm>
              <a:off x="6427921" y="4118286"/>
              <a:ext cx="232200" cy="2228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13881" y="4098846"/>
                <a:ext cx="25416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8" name="Ink 37"/>
              <p14:cNvContentPartPr/>
              <p14:nvPr/>
            </p14:nvContentPartPr>
            <p14:xfrm>
              <a:off x="2967241" y="5390886"/>
              <a:ext cx="3164400" cy="62748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948881" y="5370006"/>
                <a:ext cx="3203640" cy="66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2" name="Ink 41"/>
              <p14:cNvContentPartPr/>
              <p14:nvPr/>
            </p14:nvContentPartPr>
            <p14:xfrm>
              <a:off x="4074961" y="4493766"/>
              <a:ext cx="754560" cy="110196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059841" y="4483686"/>
                <a:ext cx="783000" cy="11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2" name="Ink 51"/>
              <p14:cNvContentPartPr/>
              <p14:nvPr/>
            </p14:nvContentPartPr>
            <p14:xfrm>
              <a:off x="4570321" y="5734686"/>
              <a:ext cx="203040" cy="155160"/>
            </p14:xfrm>
          </p:contentPart>
        </mc:Choice>
        <mc:Fallback xmlns="">
          <p:pic>
            <p:nvPicPr>
              <p:cNvPr id="52" name="Ink 51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549801" y="5713806"/>
                <a:ext cx="22752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3" name="Ink 52"/>
              <p14:cNvContentPartPr/>
              <p14:nvPr/>
            </p14:nvContentPartPr>
            <p14:xfrm>
              <a:off x="4761121" y="5713806"/>
              <a:ext cx="155160" cy="203760"/>
            </p14:xfrm>
          </p:contentPart>
        </mc:Choice>
        <mc:Fallback xmlns="">
          <p:pic>
            <p:nvPicPr>
              <p:cNvPr id="53" name="Ink 52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740241" y="5696886"/>
                <a:ext cx="196920" cy="23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164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5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Fundamental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 = 2L</a:t>
                </a:r>
              </a:p>
              <a:p>
                <a:r>
                  <a:rPr lang="en-US" dirty="0" smtClean="0"/>
                  <a:t>L = ½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(v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f so f = v/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5420641" y="6555846"/>
              <a:ext cx="730440" cy="4204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08761" y="6543966"/>
                <a:ext cx="75420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/>
              <p14:cNvContentPartPr/>
              <p14:nvPr/>
            </p14:nvContentPartPr>
            <p14:xfrm>
              <a:off x="1853761" y="2185086"/>
              <a:ext cx="3989880" cy="7884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42961" y="2164062"/>
                <a:ext cx="4015440" cy="8293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1840441" y="2255286"/>
              <a:ext cx="50040" cy="8294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22081" y="2249886"/>
                <a:ext cx="87480" cy="84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/>
              <p14:cNvContentPartPr/>
              <p14:nvPr/>
            </p14:nvContentPartPr>
            <p14:xfrm>
              <a:off x="7806001" y="6221766"/>
              <a:ext cx="360" cy="3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94121" y="6209886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Ink 14"/>
              <p14:cNvContentPartPr/>
              <p14:nvPr/>
            </p14:nvContentPartPr>
            <p14:xfrm>
              <a:off x="4694881" y="1785126"/>
              <a:ext cx="313920" cy="2037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73641" y="1766046"/>
                <a:ext cx="350280" cy="24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241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Harmonic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 = L</a:t>
                </a:r>
              </a:p>
              <a:p>
                <a:r>
                  <a:rPr lang="en-US" dirty="0" smtClean="0"/>
                  <a:t>L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102081" y="2106606"/>
              <a:ext cx="124560" cy="11941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5241" y="2103366"/>
                <a:ext cx="142920" cy="121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6461041" y="2218206"/>
              <a:ext cx="130320" cy="9608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50961" y="2208126"/>
                <a:ext cx="149040" cy="9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1086241" y="2135406"/>
              <a:ext cx="5510880" cy="9792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80841" y="2123166"/>
                <a:ext cx="5527080" cy="101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67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Harmonic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 = 2/3 L</a:t>
                </a:r>
              </a:p>
              <a:p>
                <a:r>
                  <a:rPr lang="en-US" dirty="0" smtClean="0"/>
                  <a:t>L = 3/2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922441" y="2060526"/>
              <a:ext cx="19440" cy="11422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4441" y="2055126"/>
                <a:ext cx="47880" cy="11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6145681" y="2204166"/>
              <a:ext cx="43200" cy="945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34161" y="2195526"/>
                <a:ext cx="70560" cy="9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915601" y="2110206"/>
              <a:ext cx="5253480" cy="12225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10561" y="2096886"/>
                <a:ext cx="5276520" cy="125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737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Harmonic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 = ½ L</a:t>
                </a:r>
              </a:p>
              <a:p>
                <a:r>
                  <a:rPr lang="en-US" dirty="0" smtClean="0"/>
                  <a:t>L = 2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946561" y="1899606"/>
              <a:ext cx="165240" cy="12445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0441" y="1893486"/>
                <a:ext cx="174600" cy="125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1034401" y="1982406"/>
              <a:ext cx="4734720" cy="12830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9721" y="1964766"/>
                <a:ext cx="4759200" cy="132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/>
              <p14:cNvContentPartPr/>
              <p14:nvPr/>
            </p14:nvContentPartPr>
            <p14:xfrm>
              <a:off x="5678401" y="1907166"/>
              <a:ext cx="162360" cy="12841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669761" y="1898526"/>
                <a:ext cx="180720" cy="130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517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a pattern?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76</a:t>
            </a:r>
            <a:r>
              <a:rPr lang="en-US" baseline="30000" dirty="0" smtClean="0"/>
              <a:t>th</a:t>
            </a:r>
            <a:r>
              <a:rPr lang="en-US" dirty="0" smtClean="0"/>
              <a:t> harmonic?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1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get interference?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a path length 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5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5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5000" baseline="-25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000" i="1" baseline="-250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000" b="0" i="1" baseline="-25000" smtClean="0">
                            <a:latin typeface="Cambria Math" panose="02040503050406030204" pitchFamily="18" charset="0"/>
                          </a:rPr>
                          <m:t>𝑁𝑣</m:t>
                        </m:r>
                      </m:num>
                      <m:den>
                        <m:r>
                          <a:rPr lang="en-US" sz="50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000" b="0" i="1" baseline="-25000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sz="5000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644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This is just for the speed of a wave on a string, not speed of sound</a:t>
                </a:r>
              </a:p>
              <a:p>
                <a:r>
                  <a:rPr lang="en-US" dirty="0" smtClean="0"/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= N/2L *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8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sound station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said e into the microphone</a:t>
            </a:r>
          </a:p>
          <a:p>
            <a:r>
              <a:rPr lang="en-US" dirty="0" smtClean="0"/>
              <a:t>What happened?</a:t>
            </a:r>
          </a:p>
          <a:p>
            <a:r>
              <a:rPr lang="en-US" dirty="0" smtClean="0"/>
              <a:t>Why did you have so many frequencies present?</a:t>
            </a:r>
          </a:p>
          <a:p>
            <a:r>
              <a:rPr lang="en-US" dirty="0" smtClean="0"/>
              <a:t>How is that different than other tones?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Interference Applet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phet.colorado.edu/en/simulation/wave-interference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PHET Applet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speakers with a detector running</a:t>
            </a:r>
          </a:p>
          <a:p>
            <a:r>
              <a:rPr lang="en-US" dirty="0" smtClean="0"/>
              <a:t>We can move it around to find constructive and destructive interference</a:t>
            </a:r>
          </a:p>
          <a:p>
            <a:r>
              <a:rPr lang="en-US" dirty="0" smtClean="0"/>
              <a:t>Why is this happening?</a:t>
            </a:r>
          </a:p>
          <a:p>
            <a:r>
              <a:rPr lang="en-US" dirty="0" smtClean="0"/>
              <a:t>Waves are both the same frequency and in phase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0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 length differences cause interference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3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Destructive interference – dead spot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4690011" y="6864326"/>
              <a:ext cx="61560" cy="1015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78131" y="6852446"/>
                <a:ext cx="8532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696891" y="3072069"/>
              <a:ext cx="844560" cy="5209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8971" y="3062349"/>
                <a:ext cx="870480" cy="54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2161731" y="3385269"/>
              <a:ext cx="198360" cy="2304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43371" y="3374109"/>
                <a:ext cx="22788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/>
              <p14:cNvContentPartPr/>
              <p14:nvPr/>
            </p14:nvContentPartPr>
            <p14:xfrm>
              <a:off x="1531011" y="3383469"/>
              <a:ext cx="1153800" cy="16887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24531" y="3376989"/>
                <a:ext cx="1171800" cy="170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 21"/>
              <p14:cNvContentPartPr/>
              <p14:nvPr/>
            </p14:nvContentPartPr>
            <p14:xfrm>
              <a:off x="2224371" y="4634469"/>
              <a:ext cx="363240" cy="2973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06371" y="4617189"/>
                <a:ext cx="401040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Ink 22"/>
              <p14:cNvContentPartPr/>
              <p14:nvPr/>
            </p14:nvContentPartPr>
            <p14:xfrm>
              <a:off x="842691" y="4858029"/>
              <a:ext cx="729720" cy="4806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25771" y="4838589"/>
                <a:ext cx="766800" cy="51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8" name="Ink 27"/>
              <p14:cNvContentPartPr/>
              <p14:nvPr/>
            </p14:nvContentPartPr>
            <p14:xfrm>
              <a:off x="3573291" y="2817189"/>
              <a:ext cx="1914120" cy="17452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566091" y="2799909"/>
                <a:ext cx="1932840" cy="177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1" name="Ink 30"/>
              <p14:cNvContentPartPr/>
              <p14:nvPr/>
            </p14:nvContentPartPr>
            <p14:xfrm>
              <a:off x="3556011" y="3518109"/>
              <a:ext cx="78120" cy="62352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44491" y="3511989"/>
                <a:ext cx="9756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3" name="Ink 32"/>
              <p14:cNvContentPartPr/>
              <p14:nvPr/>
            </p14:nvContentPartPr>
            <p14:xfrm>
              <a:off x="3569691" y="3502629"/>
              <a:ext cx="2028960" cy="51336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59971" y="3482829"/>
                <a:ext cx="2058480" cy="55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0" name="Ink 39"/>
              <p14:cNvContentPartPr/>
              <p14:nvPr/>
            </p14:nvContentPartPr>
            <p14:xfrm>
              <a:off x="4854171" y="3778749"/>
              <a:ext cx="698040" cy="2160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49491" y="3770829"/>
                <a:ext cx="70992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1" name="Ink 40"/>
              <p14:cNvContentPartPr/>
              <p14:nvPr/>
            </p14:nvContentPartPr>
            <p14:xfrm>
              <a:off x="5442771" y="3550509"/>
              <a:ext cx="50040" cy="42444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429091" y="3545109"/>
                <a:ext cx="72720" cy="44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8" name="Ink 47"/>
              <p14:cNvContentPartPr/>
              <p14:nvPr/>
            </p14:nvContentPartPr>
            <p14:xfrm>
              <a:off x="3621171" y="4127949"/>
              <a:ext cx="37800" cy="24984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07851" y="4111029"/>
                <a:ext cx="61560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9" name="Ink 48"/>
              <p14:cNvContentPartPr/>
              <p14:nvPr/>
            </p14:nvContentPartPr>
            <p14:xfrm>
              <a:off x="3616851" y="4228749"/>
              <a:ext cx="1791000" cy="6984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602451" y="4208229"/>
                <a:ext cx="1808640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5" name="Ink 54"/>
              <p14:cNvContentPartPr/>
              <p14:nvPr/>
            </p14:nvContentPartPr>
            <p14:xfrm>
              <a:off x="3490851" y="5178429"/>
              <a:ext cx="1839240" cy="686160"/>
            </p14:xfrm>
          </p:contentPart>
        </mc:Choice>
        <mc:Fallback xmlns="">
          <p:pic>
            <p:nvPicPr>
              <p:cNvPr id="55" name="Ink 54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479691" y="5157909"/>
                <a:ext cx="1859760" cy="70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2" name="Ink 61"/>
              <p14:cNvContentPartPr/>
              <p14:nvPr/>
            </p14:nvContentPartPr>
            <p14:xfrm>
              <a:off x="3477891" y="5924349"/>
              <a:ext cx="47880" cy="32112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461331" y="5911389"/>
                <a:ext cx="80640" cy="3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5" name="Ink 64"/>
              <p14:cNvContentPartPr/>
              <p14:nvPr/>
            </p14:nvContentPartPr>
            <p14:xfrm>
              <a:off x="4272051" y="6339069"/>
              <a:ext cx="52920" cy="16812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267371" y="6327549"/>
                <a:ext cx="6912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6" name="Ink 65"/>
              <p14:cNvContentPartPr/>
              <p14:nvPr/>
            </p14:nvContentPartPr>
            <p14:xfrm>
              <a:off x="3420291" y="5131269"/>
              <a:ext cx="99000" cy="51408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406611" y="5116149"/>
                <a:ext cx="132840" cy="54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67" name="Ink 66"/>
              <p14:cNvContentPartPr/>
              <p14:nvPr/>
            </p14:nvContentPartPr>
            <p14:xfrm>
              <a:off x="3531531" y="6110469"/>
              <a:ext cx="1562040" cy="69120"/>
            </p14:xfrm>
          </p:contentPart>
        </mc:Choice>
        <mc:Fallback xmlns="">
          <p:pic>
            <p:nvPicPr>
              <p:cNvPr id="67" name="Ink 6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521451" y="6093909"/>
                <a:ext cx="1586880" cy="10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8" name="Ink 67"/>
              <p14:cNvContentPartPr/>
              <p14:nvPr/>
            </p14:nvContentPartPr>
            <p14:xfrm>
              <a:off x="5100771" y="5985909"/>
              <a:ext cx="21960" cy="311760"/>
            </p14:xfrm>
          </p:contentPart>
        </mc:Choice>
        <mc:Fallback xmlns="">
          <p:pic>
            <p:nvPicPr>
              <p:cNvPr id="68" name="Ink 67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084571" y="5976909"/>
                <a:ext cx="55080" cy="33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69" name="Ink 68"/>
              <p14:cNvContentPartPr/>
              <p14:nvPr/>
            </p14:nvContentPartPr>
            <p14:xfrm>
              <a:off x="4211211" y="6317109"/>
              <a:ext cx="187560" cy="175320"/>
            </p14:xfrm>
          </p:contentPart>
        </mc:Choice>
        <mc:Fallback xmlns="">
          <p:pic>
            <p:nvPicPr>
              <p:cNvPr id="69" name="Ink 68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197891" y="6300189"/>
                <a:ext cx="21456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70" name="Ink 69"/>
              <p14:cNvContentPartPr/>
              <p14:nvPr/>
            </p14:nvContentPartPr>
            <p14:xfrm>
              <a:off x="4457451" y="6449229"/>
              <a:ext cx="142200" cy="154080"/>
            </p14:xfrm>
          </p:contentPart>
        </mc:Choice>
        <mc:Fallback xmlns="">
          <p:pic>
            <p:nvPicPr>
              <p:cNvPr id="70" name="Ink 69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441971" y="6429789"/>
                <a:ext cx="170280" cy="19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1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Constructive interference – loud spot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732531" y="2684366"/>
              <a:ext cx="1187280" cy="7556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8491" y="2667446"/>
                <a:ext cx="1217880" cy="78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764931" y="4525406"/>
              <a:ext cx="1427760" cy="77580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0531" y="4507406"/>
                <a:ext cx="1458000" cy="81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2" name="Ink 31"/>
              <p14:cNvContentPartPr/>
              <p14:nvPr/>
            </p14:nvContentPartPr>
            <p14:xfrm>
              <a:off x="1809651" y="2966966"/>
              <a:ext cx="2615040" cy="496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04971" y="2948606"/>
                <a:ext cx="2636640" cy="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4" name="Ink 33"/>
              <p14:cNvContentPartPr/>
              <p14:nvPr/>
            </p14:nvContentPartPr>
            <p14:xfrm>
              <a:off x="1988211" y="2918229"/>
              <a:ext cx="2673360" cy="196524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84611" y="2898429"/>
                <a:ext cx="2696760" cy="19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7" name="Ink 36"/>
              <p14:cNvContentPartPr/>
              <p14:nvPr/>
            </p14:nvContentPartPr>
            <p14:xfrm>
              <a:off x="2765811" y="2583069"/>
              <a:ext cx="660960" cy="214416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51771" y="2574429"/>
                <a:ext cx="691200" cy="217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4" name="Ink 43"/>
              <p14:cNvContentPartPr/>
              <p14:nvPr/>
            </p14:nvContentPartPr>
            <p14:xfrm>
              <a:off x="5372211" y="2525469"/>
              <a:ext cx="101160" cy="116136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62851" y="2520069"/>
                <a:ext cx="128880" cy="11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9" name="Ink 48"/>
              <p14:cNvContentPartPr/>
              <p14:nvPr/>
            </p14:nvContentPartPr>
            <p14:xfrm>
              <a:off x="5685771" y="2985909"/>
              <a:ext cx="601920" cy="3816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82531" y="2982669"/>
                <a:ext cx="608400" cy="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0" name="Ink 49"/>
              <p14:cNvContentPartPr/>
              <p14:nvPr/>
            </p14:nvContentPartPr>
            <p14:xfrm>
              <a:off x="5352411" y="3017589"/>
              <a:ext cx="177120" cy="21240"/>
            </p14:xfrm>
          </p:contentPart>
        </mc:Choice>
        <mc:Fallback xmlns="">
          <p:pic>
            <p:nvPicPr>
              <p:cNvPr id="50" name="Ink 4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46291" y="3008949"/>
                <a:ext cx="18648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3" name="Ink 52"/>
              <p14:cNvContentPartPr/>
              <p14:nvPr/>
            </p14:nvContentPartPr>
            <p14:xfrm>
              <a:off x="7004811" y="2992749"/>
              <a:ext cx="925560" cy="31680"/>
            </p14:xfrm>
          </p:contentPart>
        </mc:Choice>
        <mc:Fallback xmlns="">
          <p:pic>
            <p:nvPicPr>
              <p:cNvPr id="53" name="Ink 5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000851" y="2986269"/>
                <a:ext cx="93528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5" name="Ink 54"/>
              <p14:cNvContentPartPr/>
              <p14:nvPr/>
            </p14:nvContentPartPr>
            <p14:xfrm>
              <a:off x="5325051" y="2371389"/>
              <a:ext cx="2822400" cy="937800"/>
            </p14:xfrm>
          </p:contentPart>
        </mc:Choice>
        <mc:Fallback xmlns="">
          <p:pic>
            <p:nvPicPr>
              <p:cNvPr id="55" name="Ink 5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321091" y="2350509"/>
                <a:ext cx="2846520" cy="9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6" name="Ink 55"/>
              <p14:cNvContentPartPr/>
              <p14:nvPr/>
            </p14:nvContentPartPr>
            <p14:xfrm>
              <a:off x="6424131" y="2959989"/>
              <a:ext cx="478080" cy="1728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19451" y="2951349"/>
                <a:ext cx="4860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8" name="Ink 57"/>
              <p14:cNvContentPartPr/>
              <p14:nvPr/>
            </p14:nvContentPartPr>
            <p14:xfrm>
              <a:off x="7701411" y="2517189"/>
              <a:ext cx="137520" cy="788760"/>
            </p14:xfrm>
          </p:contentPart>
        </mc:Choice>
        <mc:Fallback xmlns="">
          <p:pic>
            <p:nvPicPr>
              <p:cNvPr id="58" name="Ink 5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683051" y="2506389"/>
                <a:ext cx="170640" cy="81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3" name="Ink 62"/>
              <p14:cNvContentPartPr/>
              <p14:nvPr/>
            </p14:nvContentPartPr>
            <p14:xfrm>
              <a:off x="5545561" y="3453006"/>
              <a:ext cx="35640" cy="292320"/>
            </p14:xfrm>
          </p:contentPart>
        </mc:Choice>
        <mc:Fallback xmlns="">
          <p:pic>
            <p:nvPicPr>
              <p:cNvPr id="63" name="Ink 6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535841" y="3447966"/>
                <a:ext cx="5112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7" name="Ink 66"/>
              <p14:cNvContentPartPr/>
              <p14:nvPr/>
            </p14:nvContentPartPr>
            <p14:xfrm>
              <a:off x="6659041" y="3749646"/>
              <a:ext cx="381240" cy="193320"/>
            </p14:xfrm>
          </p:contentPart>
        </mc:Choice>
        <mc:Fallback xmlns="">
          <p:pic>
            <p:nvPicPr>
              <p:cNvPr id="67" name="Ink 6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643201" y="3743166"/>
                <a:ext cx="40032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8" name="Ink 67"/>
              <p14:cNvContentPartPr/>
              <p14:nvPr/>
            </p14:nvContentPartPr>
            <p14:xfrm>
              <a:off x="5501641" y="3584406"/>
              <a:ext cx="2388960" cy="81360"/>
            </p14:xfrm>
          </p:contentPart>
        </mc:Choice>
        <mc:Fallback xmlns="">
          <p:pic>
            <p:nvPicPr>
              <p:cNvPr id="68" name="Ink 6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495161" y="3570366"/>
                <a:ext cx="2403360" cy="1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3" name="Ink 72"/>
              <p14:cNvContentPartPr/>
              <p14:nvPr/>
            </p14:nvContentPartPr>
            <p14:xfrm>
              <a:off x="4583811" y="6772526"/>
              <a:ext cx="360" cy="360"/>
            </p14:xfrm>
          </p:contentPart>
        </mc:Choice>
        <mc:Fallback xmlns="">
          <p:pic>
            <p:nvPicPr>
              <p:cNvPr id="73" name="Ink 72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571931" y="6760646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81" name="Ink 80"/>
              <p14:cNvContentPartPr/>
              <p14:nvPr/>
            </p14:nvContentPartPr>
            <p14:xfrm>
              <a:off x="6413161" y="5320326"/>
              <a:ext cx="1386720" cy="6984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407761" y="5314206"/>
                <a:ext cx="139536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4" name="Ink 83"/>
              <p14:cNvContentPartPr/>
              <p14:nvPr/>
            </p14:nvContentPartPr>
            <p14:xfrm>
              <a:off x="5866321" y="5301606"/>
              <a:ext cx="207720" cy="16560"/>
            </p14:xfrm>
          </p:contentPart>
        </mc:Choice>
        <mc:Fallback xmlns="">
          <p:pic>
            <p:nvPicPr>
              <p:cNvPr id="84" name="Ink 8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861281" y="5298366"/>
                <a:ext cx="21600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5" name="Ink 84"/>
              <p14:cNvContentPartPr/>
              <p14:nvPr/>
            </p14:nvContentPartPr>
            <p14:xfrm>
              <a:off x="5377081" y="5321766"/>
              <a:ext cx="221400" cy="540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371681" y="5316366"/>
                <a:ext cx="230040" cy="1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86" name="Ink 85"/>
              <p14:cNvContentPartPr/>
              <p14:nvPr/>
            </p14:nvContentPartPr>
            <p14:xfrm>
              <a:off x="4698481" y="4753686"/>
              <a:ext cx="119520" cy="1056600"/>
            </p14:xfrm>
          </p:contentPart>
        </mc:Choice>
        <mc:Fallback xmlns="">
          <p:pic>
            <p:nvPicPr>
              <p:cNvPr id="86" name="Ink 85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689841" y="4746846"/>
                <a:ext cx="141840" cy="10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87" name="Ink 86"/>
              <p14:cNvContentPartPr/>
              <p14:nvPr/>
            </p14:nvContentPartPr>
            <p14:xfrm>
              <a:off x="4776961" y="4868526"/>
              <a:ext cx="3146760" cy="898920"/>
            </p14:xfrm>
          </p:contentPart>
        </mc:Choice>
        <mc:Fallback xmlns="">
          <p:pic>
            <p:nvPicPr>
              <p:cNvPr id="87" name="Ink 86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767241" y="4849086"/>
                <a:ext cx="3173760" cy="9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88" name="Ink 87"/>
              <p14:cNvContentPartPr/>
              <p14:nvPr/>
            </p14:nvContentPartPr>
            <p14:xfrm>
              <a:off x="4820161" y="5342646"/>
              <a:ext cx="265680" cy="20160"/>
            </p14:xfrm>
          </p:contentPart>
        </mc:Choice>
        <mc:Fallback xmlns="">
          <p:pic>
            <p:nvPicPr>
              <p:cNvPr id="88" name="Ink 87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814761" y="5339406"/>
                <a:ext cx="27432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0" name="Ink 89"/>
              <p14:cNvContentPartPr/>
              <p14:nvPr/>
            </p14:nvContentPartPr>
            <p14:xfrm>
              <a:off x="7753081" y="4881486"/>
              <a:ext cx="175680" cy="824760"/>
            </p14:xfrm>
          </p:contentPart>
        </mc:Choice>
        <mc:Fallback xmlns="">
          <p:pic>
            <p:nvPicPr>
              <p:cNvPr id="90" name="Ink 89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746601" y="4877526"/>
                <a:ext cx="190080" cy="83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92" name="Ink 91"/>
              <p14:cNvContentPartPr/>
              <p14:nvPr/>
            </p14:nvContentPartPr>
            <p14:xfrm>
              <a:off x="7867201" y="3513846"/>
              <a:ext cx="75960" cy="270360"/>
            </p14:xfrm>
          </p:contentPart>
        </mc:Choice>
        <mc:Fallback xmlns="">
          <p:pic>
            <p:nvPicPr>
              <p:cNvPr id="92" name="Ink 91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856761" y="3507366"/>
                <a:ext cx="99360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93" name="Ink 92"/>
              <p14:cNvContentPartPr/>
              <p14:nvPr/>
            </p14:nvContentPartPr>
            <p14:xfrm>
              <a:off x="4765441" y="5994606"/>
              <a:ext cx="34920" cy="342000"/>
            </p14:xfrm>
          </p:contentPart>
        </mc:Choice>
        <mc:Fallback xmlns="">
          <p:pic>
            <p:nvPicPr>
              <p:cNvPr id="93" name="Ink 92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751401" y="5984886"/>
                <a:ext cx="59040" cy="36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98" name="Ink 97"/>
              <p14:cNvContentPartPr/>
              <p14:nvPr/>
            </p14:nvContentPartPr>
            <p14:xfrm>
              <a:off x="7921201" y="6024126"/>
              <a:ext cx="53280" cy="362160"/>
            </p14:xfrm>
          </p:contentPart>
        </mc:Choice>
        <mc:Fallback xmlns="">
          <p:pic>
            <p:nvPicPr>
              <p:cNvPr id="98" name="Ink 97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909321" y="6017286"/>
                <a:ext cx="77040" cy="37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99" name="Ink 98"/>
              <p14:cNvContentPartPr/>
              <p14:nvPr/>
            </p14:nvContentPartPr>
            <p14:xfrm>
              <a:off x="4882801" y="6143286"/>
              <a:ext cx="3079800" cy="90720"/>
            </p14:xfrm>
          </p:contentPart>
        </mc:Choice>
        <mc:Fallback xmlns="">
          <p:pic>
            <p:nvPicPr>
              <p:cNvPr id="99" name="Ink 98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872361" y="6131406"/>
                <a:ext cx="3095640" cy="1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1" name="Ink 100"/>
              <p14:cNvContentPartPr/>
              <p14:nvPr/>
            </p14:nvContentPartPr>
            <p14:xfrm>
              <a:off x="6052441" y="6394206"/>
              <a:ext cx="587880" cy="237960"/>
            </p14:xfrm>
          </p:contentPart>
        </mc:Choice>
        <mc:Fallback xmlns="">
          <p:pic>
            <p:nvPicPr>
              <p:cNvPr id="101" name="Ink 100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039841" y="6383766"/>
                <a:ext cx="609120" cy="26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99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Conditions for Constructive and Destructive Interference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Destructive Interference Path Length Difference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N is an integer between 0 and infinity</a:t>
                </a:r>
                <a:endParaRPr lang="en-US" dirty="0"/>
              </a:p>
              <a:p>
                <a:r>
                  <a:rPr lang="en-US" dirty="0" smtClean="0"/>
                  <a:t>Constructive Interference path length difference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 N</a:t>
                </a:r>
              </a:p>
              <a:p>
                <a:pPr lvl="1"/>
                <a:r>
                  <a:rPr lang="en-US" dirty="0" smtClean="0"/>
                  <a:t>N is an integer between 1 and infinity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88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Speakers are on top of each other.  Each speaker emits a tone of 200 Hz.</a:t>
            </a:r>
          </a:p>
          <a:p>
            <a:r>
              <a:rPr lang="en-US" dirty="0" smtClean="0"/>
              <a:t>As we move back, how far do we have to move back to hear the 1</a:t>
            </a:r>
            <a:r>
              <a:rPr lang="en-US" baseline="30000" dirty="0" smtClean="0"/>
              <a:t>st</a:t>
            </a:r>
            <a:r>
              <a:rPr lang="en-US" dirty="0" smtClean="0"/>
              <a:t> destructive interference?</a:t>
            </a:r>
          </a:p>
          <a:p>
            <a:r>
              <a:rPr lang="en-US" dirty="0" smtClean="0"/>
              <a:t>How far to hear the first constructive interference?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0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338</Words>
  <Application>Microsoft Office PowerPoint</Application>
  <PresentationFormat>On-screen Show (4:3)</PresentationFormat>
  <Paragraphs>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 Math</vt:lpstr>
      <vt:lpstr>Office Theme</vt:lpstr>
      <vt:lpstr>Plan for Today (AP Physics)</vt:lpstr>
      <vt:lpstr>Why do we get interference? </vt:lpstr>
      <vt:lpstr>Wave Interference Applet</vt:lpstr>
      <vt:lpstr>PHET Applet</vt:lpstr>
      <vt:lpstr>Interference</vt:lpstr>
      <vt:lpstr>Diagram</vt:lpstr>
      <vt:lpstr>Diagram</vt:lpstr>
      <vt:lpstr>Conditions for Constructive and Destructive Interference</vt:lpstr>
      <vt:lpstr>Example</vt:lpstr>
      <vt:lpstr>Example</vt:lpstr>
      <vt:lpstr>Standing Waves</vt:lpstr>
      <vt:lpstr>Standing Waves</vt:lpstr>
      <vt:lpstr>Diagrams</vt:lpstr>
      <vt:lpstr>For a String</vt:lpstr>
      <vt:lpstr>Harmonics</vt:lpstr>
      <vt:lpstr>2nd Harmonic</vt:lpstr>
      <vt:lpstr>3rd Harmonic</vt:lpstr>
      <vt:lpstr>4th Harmonic</vt:lpstr>
      <vt:lpstr>See a pattern? </vt:lpstr>
      <vt:lpstr>Equation</vt:lpstr>
      <vt:lpstr>Note</vt:lpstr>
      <vt:lpstr>Back to sound station lab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Physics)</dc:title>
  <dc:creator>tech</dc:creator>
  <cp:lastModifiedBy>Jane Knittig</cp:lastModifiedBy>
  <cp:revision>14</cp:revision>
  <dcterms:created xsi:type="dcterms:W3CDTF">2013-02-08T15:32:16Z</dcterms:created>
  <dcterms:modified xsi:type="dcterms:W3CDTF">2014-03-11T16:05:29Z</dcterms:modified>
</cp:coreProperties>
</file>