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4:42.1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E19980-2ACA-4ED7-B18C-4B141265330C}" emma:medium="tactile" emma:mode="ink">
          <msink:context xmlns:msink="http://schemas.microsoft.com/ink/2010/main" type="writingRegion" rotatedBoundingBox="12290,17115 14603,17115 14603,17434 12290,17434"/>
        </emma:interpretation>
      </emma:emma>
    </inkml:annotationXML>
    <inkml:traceGroup>
      <inkml:annotationXML>
        <emma:emma xmlns:emma="http://www.w3.org/2003/04/emma" version="1.0">
          <emma:interpretation id="{712DE7FA-14BC-4FEA-A571-5A6755FF20E1}" emma:medium="tactile" emma:mode="ink">
            <msink:context xmlns:msink="http://schemas.microsoft.com/ink/2010/main" type="paragraph" rotatedBoundingBox="12290,17115 14603,17115 14603,17434 12290,17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D8E4F-D094-4481-B337-C3BB68F8E346}" emma:medium="tactile" emma:mode="ink">
              <msink:context xmlns:msink="http://schemas.microsoft.com/ink/2010/main" type="line" rotatedBoundingBox="12290,17115 14603,17115 14603,17434 12290,17434"/>
            </emma:interpretation>
          </emma:emma>
        </inkml:annotationXML>
        <inkml:traceGroup>
          <inkml:annotationXML>
            <emma:emma xmlns:emma="http://www.w3.org/2003/04/emma" version="1.0">
              <emma:interpretation id="{831307C1-5684-46A5-A0DA-224B92130853}" emma:medium="tactile" emma:mode="ink">
                <msink:context xmlns:msink="http://schemas.microsoft.com/ink/2010/main" type="inkWord" rotatedBoundingBox="12290,17115 12305,17115 12305,17130 12290,1713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-2143-185 0</inkml:trace>
        </inkml:traceGroup>
        <inkml:traceGroup>
          <inkml:annotationXML>
            <emma:emma xmlns:emma="http://www.w3.org/2003/04/emma" version="1.0">
              <emma:interpretation id="{7B68D83F-8023-4706-B1F8-9B1589D14169}" emma:medium="tactile" emma:mode="ink">
                <msink:context xmlns:msink="http://schemas.microsoft.com/ink/2010/main" type="inkWord" rotatedBoundingBox="14432,17434 14600,17296 14609,17307 14442,17445"/>
              </emma:interpretation>
              <emma:one-of disjunction-type="recognition" id="oneOf1">
                <emma:interpretation id="interp5" emma:lang="en-US" emma:confidence="0">
                  <emma:literal>/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14723.6935">170 0 0,'0'0'16,"0"0"-16,-124 115 15,78-96-15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4:58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7F192F-C9CB-4326-9F02-543751E49C28}" emma:medium="tactile" emma:mode="ink">
          <msink:context xmlns:msink="http://schemas.microsoft.com/ink/2010/main" type="writingRegion" rotatedBoundingBox="18414,18870 18429,18870 18429,18885 18414,18885"/>
        </emma:interpretation>
      </emma:emma>
    </inkml:annotationXML>
    <inkml:traceGroup>
      <inkml:annotationXML>
        <emma:emma xmlns:emma="http://www.w3.org/2003/04/emma" version="1.0">
          <emma:interpretation id="{B97225E3-1BD3-48D0-AF39-B4F0D053D27C}" emma:medium="tactile" emma:mode="ink">
            <msink:context xmlns:msink="http://schemas.microsoft.com/ink/2010/main" type="paragraph" rotatedBoundingBox="18414,18870 18429,18870 18429,18885 18414,18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0630A-98DF-4670-92CC-7BACB5D2FF50}" emma:medium="tactile" emma:mode="ink">
              <msink:context xmlns:msink="http://schemas.microsoft.com/ink/2010/main" type="line" rotatedBoundingBox="18414,18870 18429,18870 18429,18885 18414,18885"/>
            </emma:interpretation>
          </emma:emma>
        </inkml:annotationXML>
        <inkml:traceGroup>
          <inkml:annotationXML>
            <emma:emma xmlns:emma="http://www.w3.org/2003/04/emma" version="1.0">
              <emma:interpretation id="{FE37B316-C490-43BF-B22B-D5C2433E963A}" emma:medium="tactile" emma:mode="ink">
                <msink:context xmlns:msink="http://schemas.microsoft.com/ink/2010/main" type="inkWord" rotatedBoundingBox="18414,18870 18429,18870 18429,18885 18414,1888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59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5AECA3-8D9A-49C2-8600-BB1C46D4003B}" emma:medium="tactile" emma:mode="ink">
          <msink:context xmlns:msink="http://schemas.microsoft.com/ink/2010/main" type="inkDrawing" rotatedBoundingBox="6372,6241 6607,9723 6543,9728 6308,6245" semanticType="callout" shapeName="Other">
            <msink:sourceLink direction="with" ref="{B8514E93-FE41-4EC5-B925-13190B10E06E}"/>
            <msink:sourceLink direction="with" ref="{ED134B2D-BFB4-4D2C-AF2A-2F9728CB63E9}"/>
          </msink:context>
        </emma:interpretation>
      </emma:emma>
    </inkml:annotationXML>
    <inkml:trace contextRef="#ctx0" brushRef="#br0">1 0 39 0,'1'22'23'16,"3"14"2"-16,-2 12-10 0,0 15-1 15,7 16 0 1,-6 8-2-16,6 19 2 16,-3 13-4-16,4 15 0 0,-4 12-2 15,1 16 0-15,-3 13 1 16,1 12-3-16,1 9-1 16,3 0-2-16,1-7 0 15,3 4-2-15,1-12 0 16,3-6 0-16,-1-17-1 15,2-10 0-15,-2-17 1 16,-1-9-1-16,-5-12 1 0,0-15-3 16,-3-12-5-1,-2-20-11-15,2-12-10 16,-3-24-7-16,-4-27-1 16,0 0 0-16,13-40-2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5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B7C309-2843-470A-8F8D-E0F13CDCCA82}" emma:medium="tactile" emma:mode="ink">
          <msink:context xmlns:msink="http://schemas.microsoft.com/ink/2010/main" type="inkDrawing" rotatedBoundingBox="8145,5297 10098,9119 8245,10065 6293,6243" semanticType="verticalRange" shapeName="Other">
            <msink:sourceLink direction="with" ref="{5DAE3E00-C50E-44FF-A286-D061F3955CA9}"/>
          </msink:context>
        </emma:interpretation>
      </emma:emma>
    </inkml:annotationXML>
    <inkml:trace contextRef="#ctx0" brushRef="#br0">0 199 22 0,'35'-20'20'15,"2"4"-1"-15,7-2-5 16,17 5-4-16,18 1 0 16,15 1 0-16,13-2-1 15,12 2-2-15,7-1-2 16,11 1 0-16,9 2-1 16,-1 0-2-16,-4 0-1 0,-8 2 1 15,-8 3-1-15,-8 2 1 16,-9 2-1-16,-10 4 0 15,-15 1 0-15,-8 3 0 16,-10 2 0-16,-7 5 0 16,-9 1 0-16,-8 0 0 15,-3 6-1-15,-5 3 2 16,-8 4 5-16,-2 10-1 16,-5 5 2-16,2 8 2 15,-7 4 2-15,3 14-1 16,-7 3 0-16,4 12-1 15,-4 10-5-15,2 12 0 16,-6 6-1-16,0 7-3 0,1 5-1 16,-3 1-1-16,1 1 1 15,2 5-2-15,-1-3 2 16,0-3-2 0,6-4 2-16,0-5-1 0,3-1 0 15,1-5 1-15,1-1-1 16,0-4 1-16,2-7-1 15,-1-4 1-15,-3 1 0 16,2-6 0-16,1 1 0 16,-3-2 0-16,0-5 0 15,1-6 0-15,-1-6 1 16,1-6-1-16,-1-5 0 16,-1-5 1-16,-1-9-2 0,-1-11-1 15,2-7-4-15,-13-29-14 16,27 16-12-1,-27-16-2-15,23-33 0 16,-17-3-3-16,-1-9 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01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94DE03-CB87-4227-AFA4-8FCC36640E22}" emma:medium="tactile" emma:mode="ink">
          <msink:context xmlns:msink="http://schemas.microsoft.com/ink/2010/main" type="writingRegion" rotatedBoundingBox="6534,4844 10527,5177 10459,5991 6466,5659"/>
        </emma:interpretation>
      </emma:emma>
    </inkml:annotationXML>
    <inkml:traceGroup>
      <inkml:annotationXML>
        <emma:emma xmlns:emma="http://www.w3.org/2003/04/emma" version="1.0">
          <emma:interpretation id="{CC72FB3B-6D49-47CB-807C-1989F7D9BABF}" emma:medium="tactile" emma:mode="ink">
            <msink:context xmlns:msink="http://schemas.microsoft.com/ink/2010/main" type="paragraph" rotatedBoundingBox="6534,4844 10527,5177 10459,5991 6466,5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7BE3A2-6E0E-4529-B827-488F953549B1}" emma:medium="tactile" emma:mode="ink">
              <msink:context xmlns:msink="http://schemas.microsoft.com/ink/2010/main" type="line" rotatedBoundingBox="6534,4844 10527,5177 10459,5991 6466,5659"/>
            </emma:interpretation>
          </emma:emma>
        </inkml:annotationXML>
        <inkml:traceGroup>
          <inkml:annotationXML>
            <emma:emma xmlns:emma="http://www.w3.org/2003/04/emma" version="1.0">
              <emma:interpretation id="{05A701D4-3C45-413D-AA08-A16EAA1B2109}" emma:medium="tactile" emma:mode="ink">
                <msink:context xmlns:msink="http://schemas.microsoft.com/ink/2010/main" type="inkWord" rotatedBoundingBox="6534,4844 10527,5177 10459,5991 6466,5659"/>
              </emma:interpretation>
              <emma:one-of disjunction-type="recognition" id="oneOf0">
                <emma:interpretation id="interp0" emma:lang="en-US" emma:confidence="0">
                  <emma:literal>Fa=7tlz</emma:literal>
                </emma:interpretation>
                <emma:interpretation id="interp1" emma:lang="en-US" emma:confidence="0">
                  <emma:literal>Fa=7tlZ</emma:literal>
                </emma:interpretation>
                <emma:interpretation id="interp2" emma:lang="en-US" emma:confidence="0">
                  <emma:literal>Fn=7tlZ</emma:literal>
                </emma:interpretation>
                <emma:interpretation id="interp3" emma:lang="en-US" emma:confidence="0">
                  <emma:literal>For=7tlZ</emma:literal>
                </emma:interpretation>
                <emma:interpretation id="interp4" emma:lang="en-US" emma:confidence="0">
                  <emma:literal>Fa=7flZ</emma:literal>
                </emma:interpretation>
              </emma:one-of>
            </emma:emma>
          </inkml:annotationXML>
          <inkml:trace contextRef="#ctx0" brushRef="#br0">1696 184 133 0,'0'0'34'16,"0"0"-1"-16,20-10-17 15,1 8-15-15,7-2-17 16,11 8-11-16,-1-4-5 15,4 2-1-15,-10 1-1 16,-1 3-2-16,-13-1 0 16</inkml:trace>
          <inkml:trace contextRef="#ctx0" brushRef="#br0" timeOffset="178.3027">1748 427 135 0,'0'0'35'0,"17"0"-15"16,2-6-29-16,12 3-13 15,2-1-7-15,4 0-4 16,-1-1-2-16,-1 3 0 16,-6-3 9-16</inkml:trace>
          <inkml:trace contextRef="#ctx0" brushRef="#br0" timeOffset="676.4833">2136-11 143 0,'0'0'35'15,"15"-25"-2"-15,10 14-14 0,9-2-13 16,10 3-5-1,4 2-1-15,3 1 1 0,-4 4 0 16,-4 3 0 0,-11 3-1-16,-4 6 0 0,-12 5 0 15,-9 6 0-15,-5 5 0 16,-4 6-1-16,-2 5 0 16,-1 7 1-16,-2 7-1 15,3 4 1-15,2 3-1 16,4 1 1-16,2-1-1 15,1-1 1-15,4-8 0 16,0-5-1-16,0-9 1 16,-2-9-12-16,6-3-14 15,-13-22-7-15,15 16-1 16,-15-16-1-16,0 0-2 16,-20-27-1-16</inkml:trace>
          <inkml:trace contextRef="#ctx0" brushRef="#br0" timeOffset="839.199">2410 475 141 0,'0'-29'35'0,"0"29"-1"16,29-30-17-16,-3 10-36 16,10 11-9-16,3-9-4 15,5 4-1-15,-1-3-2 0,0 1 0 16,-10 0-2-1</inkml:trace>
          <inkml:trace contextRef="#ctx0" brushRef="#br0" timeOffset="1062.7105">2910 66 138 0,'-23'10'36'16,"16"10"-2"-16,-2 2-7 15,10 15-20-15,10 10-7 16,2 5 0-16,1 2-1 16,6 5 1-16,-2-3-2 15,-2-10-14-15,2 3-11 16,-8-17-7-16,-5-9 0 16,-5-23-2-16,0 0 0 15,-16 4-2-15</inkml:trace>
          <inkml:trace contextRef="#ctx0" brushRef="#br0" timeOffset="1231.7387">2863 354 152 0,'8'-25'35'0,"8"12"-2"16,0-3-17-16,11 0-30 15,13 9-10-15,-2-9-6 16,5 7-2-16,-7-8-1 15,0 7 0-15,-9-8-1 16</inkml:trace>
          <inkml:trace contextRef="#ctx0" brushRef="#br0" timeOffset="1447.3657">3158 21 108 0,'0'0'34'0,"0"0"0"15,0 0-6-15,-15 20-7 16,24 16-7-16,0 9-8 15,4 13-5-15,5 5-2 16,2 5 0-16,0 0 0 16,-1-1 1-16,-1-8-1 15,0-8 0-15,0-10-16 16,-3-12-11-16,-1-11-5 16,-14-18-2-16,0 0-1 0,17-18-1 15,-12-4 0 1</inkml:trace>
          <inkml:trace contextRef="#ctx0" brushRef="#br0" timeOffset="1850.6351">3432 358 136 0,'0'-17'36'0,"0"17"-2"16,18-28-8-16,2 15-21 15,5 6-5-15,0 5 0 16,4 6 1-16,-2 5 0 0,-5 5-1 16,-4 6 1-16,-9 3-1 15,-6 6 0 1,-6 5 0-16,-8 0-1 16,-3 2 0-16,-4 2 0 0,-2-4 2 15,2 2 0-15,1-1 1 16,3-3-1-16,7-1 0 15,7-6 1-15,5-2-2 16,6-7 1-16,9-1-1 16,9-8-1-16,7-4 0 15,5-3 0-15,4-5 0 16,1-4 0-16,2 2-7 16,-6-4-9-16,1 0-6 15,-12-1-5-15,-4 1-4 16,-27 11-1-16,23-23-2 15,-23 23 0-15,-16-26 7 16</inkml:trace>
          <inkml:trace contextRef="#ctx0" brushRef="#br0" timeOffset="2002.7397">3556 620 168 0,'0'0'24'0,"26"-23"-20"15,15 12-36-15,8-7-3 16,7 0-1-16,-2-3-3 16,2-3-1-16</inkml:trace>
          <inkml:trace contextRef="#ctx0" brushRef="#br0" timeOffset="-1281.1">23-6 117 0,'0'0'33'0,"-18"4"-3"16,18-4-6-16,-7 34-7 15,11-2-7-15,3 9-11 16,4 6 1-16,0 9-1 16,1-1 1-16,1 1-1 15,-1-2 1-15,1-6-1 16,-4-3 0-16,-2-9-5 0,-3-16-11 16,1-4-9-1,-5-16-3-15,0 0-5 16,2-16-1-16,-4-8 0 15,-3-10-1-15</inkml:trace>
          <inkml:trace contextRef="#ctx0" brushRef="#br0" timeOffset="-1084.6558">7 26 116 0,'0'0'36'16,"-16"-34"-2"-16,16 34-8 15,16-32-15-15,13 14-8 16,18 4-9-16,1-2-9 16,15 5-9-16,-4 2-5 15,1 3-3-15,-8 3-1 16,-9 6-2-16,-16 3-1 0</inkml:trace>
          <inkml:trace contextRef="#ctx0" brushRef="#br0" timeOffset="-920.6236">176 148 104 0,'0'0'35'0,"0"0"-2"16,29 8-25-16,10-14-18 16,10-1-9-16,8 0-8 15,-1-2-6-15,4 2-3 16,-12 1-1-16</inkml:trace>
          <inkml:trace contextRef="#ctx0" brushRef="#br0" timeOffset="-365.3847">761 244 117 0,'-12'19'36'0,"3"5"-3"15,0-1-8-15,10 7-15 16,3-1-6-16,5 0-3 16,4-2-1-16,1-8 0 15,1-2-1-15,-15-17-7 0,27 16-5 16,-27-16-2-16,18-9-1 16,-15-7 0-1,3-2 0-15,-8-7 0 16,2-2 1-16,-4-7 8 0,-3-4 10 15,2 7 7-15,-4-4 6 16,3 9 0-16,-3-1 1 16,9 27 0-16,-5-25 0 15,5 25-3-15,0 0-4 16,21 20-5-16,-8 2-5 16,5 5 0-16,2 7 0 15,3 2 0-15,6 3 0 16,6 0-1-16,4-1 1 0,1-7-1 15,7-8 0 1,-4-9 0-16,2-10 0 16,-3-11 0-16,-3-8-5 15,-11-10-5-15,-5-3-3 0,-12-14-1 16,-4 3 0-16,-12-2 0 16,-3 3 1-16,-10 2-1 15,0 5 5-15,-5 6 6 16,1 7 2-16,1 8-2 15,21 10-6-15,-22 0-6 16,22 0-2-16,0 0-1 16,20 21-2-16,5-10 9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05.2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134B2D-BFB4-4D2C-AF2A-2F9728CB63E9}" emma:medium="tactile" emma:mode="ink">
          <msink:context xmlns:msink="http://schemas.microsoft.com/ink/2010/main" type="inkDrawing" rotatedBoundingBox="1900,10095 10777,9688 10798,10152 1921,10559" shapeName="Other">
            <msink:destinationLink direction="with" ref="{5F3B75EB-2C1E-4765-80CE-871E9D4EBA59}"/>
            <msink:destinationLink direction="with" ref="{755AECA3-8D9A-49C2-8600-BB1C46D4003B}"/>
          </msink:context>
        </emma:interpretation>
      </emma:emma>
    </inkml:annotationXML>
    <inkml:trace contextRef="#ctx0" brushRef="#br0">0 655 1 0,'42'-28'20'0,"-1"2"1"15,1 5-10 1,-3 1-1-16,8 6 4 0,6-4 2 15,12 3 4-15,3-3-1 16,12 2-4-16,8-4 0 16,8 6-3-16,6-8-2 15,10 4-3-15,9-1-4 16,11-5-5-16,7-1 3 16,5-2-2-16,11-2 2 15,17-1-1-15,10 3 1 16,6-2-1-16,-1 4 1 0,3 1 1 15,5 3-2 1,3 3 0-16,1 0 1 16,-8-2-1-16,0 2 0 15,-1 2 1-15,-3 1 0 0,-10 5-1 16,-13-1 1-16,-1 5 0 16,-3 5 0-16,-4 1 0 15,-12 1 0-15,-5 5 0 16,-7-3 0-16,-1 5 0 15,6-3 0-15,-3 2 0 16,-8 0 0-16,-3 2-1 16,0-1 1-16,-2 1 0 0,-1 0 0 15,7-2-1 1,-5 2 1-16,-4-2-1 16,1 0 1-16,0-3-1 15,0-1 1-15,0 1-1 16,7-2 0-16,-3 1 1 0,-2-1-1 15,4-2 1-15,-5 4-1 16,3 1 0-16,-6-1 0 16,-1-3 0-16,-4 3 1 15,-8-2-1-15,-1-2 0 16,-11-2 0-16,0 2-8 16,-12-9-7-16,3 7-7 15,-13-5-4-15,-7 0-4 16,-9-4-2-16,-7 0-1 15,-7-7-1-15,-13-5 15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06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758B8E-7DE1-4F72-8C15-2088ED497FFC}" emma:medium="tactile" emma:mode="ink">
          <msink:context xmlns:msink="http://schemas.microsoft.com/ink/2010/main" type="inkDrawing" rotatedBoundingBox="10710,8240 11997,8225 11998,8260 10711,8275" shapeName="Other"/>
        </emma:interpretation>
      </emma:emma>
    </inkml:annotationXML>
    <inkml:trace contextRef="#ctx0" brushRef="#br0">0 28 129 0,'0'0'41'0,"0"0"-6"16,0 0-20-16,18-2-11 15,10 5-5-15,9 3-1 16,12-3 1-16,16 1 0 0,6-2 0 16,10-2 0-1,2-2 1-15,2 0 0 16,-1 0 0-16,1-1 0 16,-7 1 0-16,-12 0 0 0,-4 0 0 15,-10 2 0-15,-5 0 0 16,-4 0 0-16,-3 0 0 15,-6 0 0-15,-1 0 0 16,-2-1 0-16,-4-1-7 16,1 4-8-16,-8-8-6 15,2 8-4-15,-22-2-5 16,18-7-1-16,-18 7 0 16,0 0 1-16,-27-18 4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07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5B4981-A605-4D0E-B3FC-FF1EE1C1EC00}" emma:medium="tactile" emma:mode="ink">
          <msink:context xmlns:msink="http://schemas.microsoft.com/ink/2010/main" type="inkDrawing" rotatedBoundingBox="11948,7547 12391,8324 11965,8567 11521,7791" shapeName="Other"/>
        </emma:interpretation>
      </emma:emma>
    </inkml:annotationXML>
    <inkml:trace contextRef="#ctx0" brushRef="#br0">0-7 122 0,'0'0'34'0,"0"0"-2"16,17 0-10-16,-17 0-10 16,39 29-4-16,-4-5-5 15,10 3-3-15,12 7-1 16,3 2 0-16,9 3 0 16,-3 1 0-16,-1-1 0 0,-3-1 1 15,-8 0 0-15,-11-2 1 16,-11-4-1-1,-6 1 0-15,-14-1 0 16,-6-3 0-16,-10 0 1 0,-5 3 0 16,-7-1-1-16,-6-1-1 15,-3-1 1-15,-4-2 0 16,-3-2 0-16,-1-1-1 16,1-5 1-16,1-2-1 15,-3-3 1-15,7-3-1 16,1 0-1-16,1-4-10 15,25-7-8-15,-23 11-6 16,23-11-6-16,0 0 0 0,20-2-2 16,-20 2-2-1,34-20 4-15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09.2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328AD0-F554-4C80-AB75-0374220F297C}" emma:medium="tactile" emma:mode="ink">
          <msink:context xmlns:msink="http://schemas.microsoft.com/ink/2010/main" type="writingRegion" rotatedBoundingBox="2784,11210 15588,10738 15668,12923 2865,13396"/>
        </emma:interpretation>
      </emma:emma>
    </inkml:annotationXML>
    <inkml:traceGroup>
      <inkml:annotationXML>
        <emma:emma xmlns:emma="http://www.w3.org/2003/04/emma" version="1.0">
          <emma:interpretation id="{2F366669-8531-4CB9-9585-DF36BFC2097F}" emma:medium="tactile" emma:mode="ink">
            <msink:context xmlns:msink="http://schemas.microsoft.com/ink/2010/main" type="paragraph" rotatedBoundingBox="2784,11210 15588,10738 15668,12923 2865,13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4BC32-24F6-4EF4-A313-FAEDCFD2AAA1}" emma:medium="tactile" emma:mode="ink">
              <msink:context xmlns:msink="http://schemas.microsoft.com/ink/2010/main" type="line" rotatedBoundingBox="2784,11210 13021,10833 13050,11600 2813,11978"/>
            </emma:interpretation>
          </emma:emma>
        </inkml:annotationXML>
        <inkml:traceGroup>
          <inkml:annotationXML>
            <emma:emma xmlns:emma="http://www.w3.org/2003/04/emma" version="1.0">
              <emma:interpretation id="{7EC11075-CFF7-42C5-934C-92FF43330677}" emma:medium="tactile" emma:mode="ink">
                <msink:context xmlns:msink="http://schemas.microsoft.com/ink/2010/main" type="inkWord" rotatedBoundingBox="2784,11210 13021,10833 13050,11600 2813,11978"/>
              </emma:interpretation>
              <emma:one-of disjunction-type="recognition" id="oneOf0">
                <emma:interpretation id="interp0" emma:lang="en-US" emma:confidence="0">
                  <emma:literal>2Buildinas2HZ</emma:literal>
                </emma:interpretation>
                <emma:interpretation id="interp1" emma:lang="en-US" emma:confidence="0">
                  <emma:literal>2 Buildings 2+12</emma:literal>
                </emma:interpretation>
                <emma:interpretation id="interp2" emma:lang="en-US" emma:confidence="0">
                  <emma:literal>2 Buildings 2712</emma:literal>
                </emma:interpretation>
                <emma:interpretation id="interp3" emma:lang="en-US" emma:confidence="0">
                  <emma:literal>2Buildinas2itz</emma:literal>
                </emma:interpretation>
                <emma:interpretation id="interp4" emma:lang="en-US" emma:confidence="0">
                  <emma:literal>2 Buildings 2412</emma:literal>
                </emma:interpretation>
              </emma:one-of>
            </emma:emma>
          </inkml:annotationXML>
          <inkml:trace contextRef="#ctx0" brushRef="#br0">1101 97 101 0,'0'0'35'0,"0"0"-4"15,-5 36-12-15,7-7-6 16,7 11-5-16,2 5-7 16,-2 3 0-16,3 2-1 15,-1 1 1-15,-2-6-1 16,-2-6 0-16,4-3-8 15,-7-12-11-15,5-6-8 16,-9-18-7-16,0 0 1 16,0 0-3-16,3-22 1 15</inkml:trace>
          <inkml:trace contextRef="#ctx0" brushRef="#br0" timeOffset="539.4054">1119 81 97 0,'6'-22'33'0,"8"1"-1"16,8 1-11-16,9 4-11 15,10 3-10-15,6 4 1 16,5 4-1-16,-1 3 1 16,-1 7 1-16,-6 6-1 15,-12 4 1-15,-8 4 0 16,-15 5-1-16,-13 3 1 15,-10 3-1-15,-10 3 0 16,-8-1-1-16,-3-1 1 16,-1-2-2-16,0-4 1 15,6-4 0-15,4-3 0 16,8-9-2-16,18-9 1 16,-16 4-1-16,16-4 0 0,22-14 0 15,-1-1 1-15,8-1-1 16,4 0 0-16,8-2 2 15,1 2-1-15,1 3 2 16,-2 6 0-16,-3 5 0 16,-2 9 1-16,-5 8 1 15,-6 4-1-15,-8 10 0 16,-5 5 1-16,-5 2-1 0,-7 4-1 16,-7-2 0-1,-4-2-1-15,-7-2 0 16,-1-4 0-16,-5-6 0 15,-5-6 0-15,-1-4 0 16,-3-5 1-16,1-3-1 0,3-6-4 16,3 0-9-16,1-8-8 15,25 8-5-15,-18-18-8 16,18 18 1-16,15-28-2 16,4 8-1-16</inkml:trace>
          <inkml:trace contextRef="#ctx0" brushRef="#br0" timeOffset="965.7656">1852 196 135 0,'0'0'34'16,"-18"11"-2"-16,11 5-22 15,5 9-10-15,6 8 0 16,6 1 0-16,5 4-1 15,5-2 1-15,3 0-1 16,4-4 0-16,2-7 0 16,2-5 0-16,1-7 0 15,-1-12 0-15,0-2 0 16,-4-10 0-16,-2-7 1 16,-3-6-1-16,-4-4 1 15,-8-3-1-15,-2-5 1 16,-8 2 0-16,-2 0 0 15,-5 3 0-15,-2 6 2 0,0 3-1 16,9 22 1-16,-24-25-9 16,24 25-7-16,0 0-7 15,0 0-6 1,0 0-6-16,0 0 0 0,27 16-1 16,-3-10-1-16</inkml:trace>
          <inkml:trace contextRef="#ctx0" brushRef="#br0" timeOffset="1103.8599">2364 227 105 0,'13'30'34'15,"-13"-13"-5"-15,6 10-6 16,-3-6-7-16,10 11-8 0,-2-1-8 16,-1 0 0-16,5-1-1 15,-4-8-15-15,5 1-9 16,-16-23-7-16,25 24-2 15,-25-24 0-15,0 0-1 16,18-11-1-16</inkml:trace>
          <inkml:trace contextRef="#ctx0" brushRef="#br0" timeOffset="1472.7321">2615 13 72 0,'-11'16'35'0,"15"2"-2"16,-2 2-7-16,12 14-6 15,-5 2-3-15,8 9-6 16,-3 5-10-16,2 2 0 0,-3-3-1 16,-2-2-10-1,1 1-10-15,-4-14-7 16,2-3-7-16,-2-13 0 15,-8-18-1-15,0 0-2 0,25 5 19 16</inkml:trace>
          <inkml:trace contextRef="#ctx0" brushRef="#br0" timeOffset="1857.3337">3111 275 29 0,'0'0'19'0,"2"-34"0"16,-5 13-9-16,3 3-2 16,-8-2-1-16,8 20-2 15,-23-29-2-15,5 22-1 16,-7 1 1-16,-2 10 0 15,-4 5 2-15,0 11 3 16,-1 5 5-16,5 11 1 16,3 0-1-16,10 7 0 15,3 0-1-15,15 0-2 16,5-7-2-16,12-5-4 16,8-9-4-16,7-12-2 15,8-6-9-15,-7-15-8 16,9-3-6-16,-10-13-3 0,-4-4-3 15,-8-8-1-15,-8-6 1 16,-9-4 3-16</inkml:trace>
          <inkml:trace contextRef="#ctx0" brushRef="#br0" timeOffset="2063.4729">3104-43 131 0,'0'0'32'0,"-20"-2"-5"16,26 18-9-16,-1 6-12 15,8 8-5-15,1 8-1 16,3 4 1-16,-1 8-1 16,0 0 1-16,0 4-1 15,-1-2 0-15,-4-3 0 0,-2-9-10 16,7-4-13-16,-9-15-7 16,-7-21-3-16,20 16-1 15,-20-16-1-15,18-18-1 16</inkml:trace>
          <inkml:trace contextRef="#ctx0" brushRef="#br0" timeOffset="2400.4961">3413 70 63 0,'0'0'5'0,"0"0"-7"15,9-16-18-15,7 14-2 0,4 0-1 16</inkml:trace>
          <inkml:trace contextRef="#ctx0" brushRef="#br0" timeOffset="2251.6061">3434 158 129 0,'-9'31'35'0,"9"-6"-2"16,-1 2-18-16,6 7-12 0,8 4-15 15,-8-6-12-15,11 1-6 16,-3-12-3-16,-13-21 0 16,23 17-2-16,-23-17 0 15</inkml:trace>
          <inkml:trace contextRef="#ctx0" brushRef="#br0" timeOffset="2833.073">3640 67 135 0,'-2'21'33'16,"2"-21"-2"-16,-1 25-15 15,2-5-13-15,7 2-3 16,-1 7-1-16,2 1 1 16,0 4 0-16,0 1 0 15,-2-1 1-15,0-6-2 0,1-2 0 16,-5-10-3-16,4 0-8 15,-7-16-5 1,0 0 0-16,0 0-1 16,0 0 0-16,15-34 0 15,-12 9 2-15,1-8 6 0,1-6 15 16,4 1 9-16,-3-5 2 16,8 7 0-16,-1-2 1 15,5 11-1-15,-2 2 1 16,8 14-4-16,-1 7-6 15,2 8-6-15,4 9 0 16,-3 5 1-16,1 10-1 16,-2 7 0-16,-2 2 0 15,-3 5 0-15,-2-3-1 16,-2-3 1-16,-3-3-2 16,0-10-4-16,-1-3-15 15,-12-20-8-15,22 9-4 0,-22-9 0 16,18-25-1-16,-7 3-2 15</inkml:trace>
          <inkml:trace contextRef="#ctx0" brushRef="#br0" timeOffset="3396.4575">4378 142 117 0,'0'-23'32'0,"0"23"-1"15,-9-31-10-15,9 31-12 16,-5-27-8-16,5 27 0 16,-13-25 0-16,13 25 0 0,-29-14 0 15,9 14 0-15,-5 5 0 16,-6 8 0-16,-1 3 0 16,1 9 0-16,2 4-1 15,6 7-1-15,7 2 1 16,7 3-1-16,11-1 0 15,8-4 0-15,12-6 0 16,9-5 0-16,5-10 1 16,3-8-1-16,3-11 1 15,-1-7 0-15,-4-7 0 16,-5-9 0-16,-10-1 0 16,-6-6-1-16,-7-2 1 15,-4 5-1-15,-8 2 1 0,-6 4 1 16,-2 5 0-16,11 20 0 15,-24-18-1-15,24 18 2 16,-19 13-2-16,19-13 1 16,-8 36 0-16,16-11-1 15,4 7 0-15,3 3-1 16,6 4 1-16,1 2 0 16,0 4 0-16,1-1 1 15,-7-3 0-15,-3-1 0 16,-4-4 0-16,-5-6-1 15,-6-8 0-15,-2-6 0 16,4-16-5-16,0 0-17 16,-18 2-9-16,11-22-2 0,5-7 0 15,4-9-2-15,7-7 0 16</inkml:trace>
          <inkml:trace contextRef="#ctx0" brushRef="#br0" timeOffset="3740.5521">4862-29 139 0,'-27'-29'35'15,"7"22"-3"-15,-9 2-14 16,4 7-18-16,7 3 1 16,1 4-2-16,17-9 1 15,-10 29-2-15,19-13 1 0,9 0 0 16,11 4-1-16,5 0 1 15,7 3 0 1,4 1 1-16,4 4 0 16,-2 3 0-16,-2 3 1 0,-5 4 0 15,-6 2 0-15,-7-1 1 16,-9 2 0-16,-9-3-1 16,-9-2 1-16,-7-5-1 15,-7-6 0-15,-8-7 0 16,-7-7 0-16,-7-8-25 15,2-4-9-15,-1-10-4 16,3-9-1-16,9-7-3 16,10-14-1-16</inkml:trace>
          <inkml:trace contextRef="#ctx0" brushRef="#br0" timeOffset="-315.4916">-1 203 88 0,'3'-23'35'0,"5"-4"-3"15,6 5-10-15,4-6-12 0,15 4-3 16,3-1-8-16,7 5 2 15,2 2-1-15,2 7 1 16,-4 6 1-16,-1 9-1 16,-6 6 0-16,-5 12 1 15,-6 9-1-15,-9 6 1 16,-9 10-2-16,-7 5 1 16,-5 6-1-16,-6 1 1 15,-9 2-1-15,-1-3 1 16,-6 0 0-16,-1-6 1 15,-2-2-1-15,3-5-1 16,0-7 1-16,5-7-1 0,4-8 0 16,5-5-1-16,13-18-1 15,-5 18-1-15,5-18 1 16,23-14 1-16,-1-3-2 16,5-1 2-16,7 0-1 15,4-1 2-15,9 2-1 16,-2 1 1-16,2 5 1 15,-2 6 1-15,0 7 0 16,-7 3 1-16,-5 8-1 16,-8 1-1-16,-9 2 0 15,-16-16-7-15,22 33-9 16,-22-33-11-16,5 25-5 16,-5-25-4-16,0 0 1 0,0 0-1 15,6-16 10-15</inkml:trace>
          <inkml:trace contextRef="#ctx0" brushRef="#br0" timeOffset="5224.9373">7751-180 122 0,'0'0'38'15,"9"-29"-3"-15,1 10-15 16,9 6-11-16,9-1-8 16,7 3-1-16,1 4 0 15,5 5 2-15,-1 4-2 16,0 8 2-16,-6 7 0 16,-3 6 1-16,-8 4-1 15,-8 7-1-15,-10 6 1 16,-7 3-2-16,-7 2 1 15,-7 3 0-15,-9-1-1 16,-1 5-1-16,-4-5 1 16,-3-4 0-16,4-5 1 15,2-5-1-15,2-6 0 0,5-6 1 16,20-21-1-16,-25 20 0 16,25-20-1-16,0 0 0 15,0 0 0-15,0 0-1 16,29-13 0-16,-6 6 1 15,10-2-1-15,6 2 0 16,7 0 2-16,6 3-1 16,4 2 1-16,0 4 1 15,-4 4-1-15,-5-1 1 16,-7 2 0-16,-10 0 1 16,-8 0-1-16,-22-7-7 15,20 11-11-15,-20-11-7 0,0 0-6 16,0 0-2-16,-18-16 0 15,12-2-2-15,10-3-1 16</inkml:trace>
          <inkml:trace contextRef="#ctx0" brushRef="#br0" timeOffset="5508.1143">8736-176 153 0,'-11'-27'33'16,"11"27"-2"-16,0 0-16 0,-7 18-10 15,16 1-4-15,3 10 0 16,3 4 0 0,-1 6-1-16,3 1 1 0,-3 3-1 15,2-3-1-15,-3-1 1 16,0-3-1-16,-8-7-10 15,6 2-10-15,-6-13-6 16,-5-18-5-16,6 18-1 16,-6-18 0-16,0 0 0 15,-13-31-1-15</inkml:trace>
          <inkml:trace contextRef="#ctx0" brushRef="#br0" timeOffset="5680.2299">8776 16 164 0,'0'0'32'0,"21"-21"-1"16,-3 13-24-16,15-1-7 0,12 4-10 15,0-6-9-15,13 6-6 16,-8-6-5-16,4 4 0 16,-9-6-1-16,-1 2-1 15,-14-1 1-15</inkml:trace>
          <inkml:trace contextRef="#ctx0" brushRef="#br0" timeOffset="5916.3876">9239-254 124 0,'-21'-21'31'0,"21"21"0"16,0 0-5 0,0 0-11-16,-8 34-10 15,19-7-4-15,4 7 0 0,3 7 0 16,2 3 0-16,1 1-1 15,1 1 1-15,0-1 0 16,-1-5-2-16,-6-8-11 16,6-1-10-16,-10-15-6 15,5-3-4-15,-16-13 0 16,22-9 0-16,-13-7-2 16,2-6 0-16</inkml:trace>
          <inkml:trace contextRef="#ctx0" brushRef="#br0" timeOffset="6343.675">9665-115 150 0,'20'-33'33'16,"-20"33"-3"-16,25-27-11 16,-7 20-18-16,4 4-1 15,1 3 1-15,1 1-1 16,1 7 2-16,-1 1-1 15,-5 1 0-15,-19-10 1 16,24 33-3-16,-21-15 1 16,-4 3-1-16,-3 3 1 15,-5 3-1-15,-4-2 0 16,1 2 1-16,1 0 0 16,-2 2 0-16,4-2 0 15,2 0 1-15,5 0-1 0,2-2-1 16,6-2 1-16,3-3-1 15,5-4-1-15,6-5 1 16,9-2-1-16,2-5 0 16,5-4 0-16,3-7 1 15,3-1 1-15,-1-1-1 16,1 0 1-16,-6 0-4 16,-4 4-8-16,-10 0-6 15,0 3-6-15,-22 2-6 16,18 0-1-16,-18 0 0 15,0 0-2-15,-25-7 4 16</inkml:trace>
          <inkml:trace contextRef="#ctx0" brushRef="#br0" timeOffset="6524.3936">9826 90 159 0,'0'0'33'15,"-4"-18"-1"-15,24 9-21 16,16 2-25-16,20 5-11 16,-2-3-7-16,6 5-1 15,-8-2 0-15,-5 4-1 16,-15 1-2-16</inkml:trace>
        </inkml:traceGroup>
      </inkml:traceGroup>
      <inkml:traceGroup>
        <inkml:annotationXML>
          <emma:emma xmlns:emma="http://www.w3.org/2003/04/emma" version="1.0">
            <emma:interpretation id="{2EC2AC27-0F04-41D9-A4DA-5657B1ACA9CD}" emma:medium="tactile" emma:mode="ink">
              <msink:context xmlns:msink="http://schemas.microsoft.com/ink/2010/main" type="line" rotatedBoundingBox="10885,12024 15673,12171 15646,13069 10858,12922"/>
            </emma:interpretation>
          </emma:emma>
        </inkml:annotationXML>
        <inkml:traceGroup>
          <inkml:annotationXML>
            <emma:emma xmlns:emma="http://www.w3.org/2003/04/emma" version="1.0">
              <emma:interpretation id="{21A0B87B-856E-4316-8110-FB0C886EFE47}" emma:medium="tactile" emma:mode="ink">
                <msink:context xmlns:msink="http://schemas.microsoft.com/ink/2010/main" type="inkWord" rotatedBoundingBox="10885,12024 15673,12171 15646,13069 10858,12922"/>
              </emma:interpretation>
              <emma:one-of disjunction-type="recognition" id="oneOf1">
                <emma:interpretation id="interp5" emma:lang="en-US" emma:confidence="1">
                  <emma:literal>Earthquake</emma:literal>
                </emma:interpretation>
                <emma:interpretation id="interp6" emma:lang="en-US" emma:confidence="1">
                  <emma:literal>Earth quake</emma:literal>
                </emma:interpretation>
                <emma:interpretation id="interp7" emma:lang="en-US" emma:confidence="0">
                  <emma:literal>Earthquak e</emma:literal>
                </emma:interpretation>
                <emma:interpretation id="interp8" emma:lang="en-US" emma:confidence="0">
                  <emma:literal>Earthquake e</emma:literal>
                </emma:interpretation>
                <emma:interpretation id="interp9" emma:lang="en-US" emma:confidence="0">
                  <emma:literal>Earthquakes e</emma:literal>
                </emma:interpretation>
              </emma:one-of>
            </emma:emma>
          </inkml:annotationXML>
          <inkml:trace contextRef="#ctx0" brushRef="#br0" timeOffset="7332.7588">8130 957 166 0,'0'0'33'0,"-29"33"-1"15,21-5-27-15,3 12-5 16,1 5 1-16,4 7-1 15,2 2 0-15,2 4 1 16,3 1-1-16,-1-5 0 16,4-7 1-16,7-8-1 15,6-8-1-15,8-9 0 16,7-10 0-16,10-6-10 16,-1-14-10-16,7-1-6 15,-7-10-4-15,0-1 0 16,-11-9-1-16,-9 0 0 15,-14-3-1-15</inkml:trace>
          <inkml:trace contextRef="#ctx0" brushRef="#br0" timeOffset="7048.7502">8101 919 150 0,'0'0'34'0,"14"-16"-2"16,8 11-12-16,12-6-20 0,11 0-1 16,8 0-3-16,-1 1-14 15,9 2-8-15,-10 1-5 16,-8 5-1-16,-16 1 0 16,-27 1-2-16,0 0 0 15</inkml:trace>
          <inkml:trace contextRef="#ctx0" brushRef="#br0" timeOffset="7517.9574">8135 1240 153 0,'0'0'32'15,"-16"-15"0"-15,16 15-27 16,50-14-29-16,-3 3-8 16,13 0 1-16,1-1-3 15,9 3 0-15,-6-6-1 16</inkml:trace>
          <inkml:trace contextRef="#ctx0" brushRef="#br0" timeOffset="8024.8589">8893 1076 97 0,'0'0'27'16,"-22"-25"-2"-16,22 25-6 16,-21-22-10-16,21 22-3 15,-24-12-1-15,6 8 0 16,-4 6 1-16,-5 1-1 15,-3 6 1-15,-1 9 0 0,-2 9 0 16,3 4 0-16,5 7-1 16,7 5-4-16,8 0 0 15,10 0-1-15,13 1 0 16,11-12 0-16,10-9-1 16,7-8 0-16,6-12 1 15,0-8-2-15,0-8 1 16,-4-5-7-16,-10-9-6 15,-4 0-1-15,-11-7-1 16,-4 4 0-16,-10-1 4 16,-2 4 8-16,-6 5 5 15,-3 4 7-15,7 18 5 16,0 0 2-16,-16-7 1 0,16 7 1 16,-8 31-5-16,8-8-7 15,6 4-4 1,5 4 0-16,3-1 0 15,6-1-1-15,3-6-1 0,10 1-11 16,-4-15-10-16,5-2-6 16,-3-12-3-16,1-6 0 15,-8-11 0-15,1-1 1 16,-11-9-1-16</inkml:trace>
          <inkml:trace contextRef="#ctx0" brushRef="#br0" timeOffset="8304.6675">9221 1065 117 0,'0'0'31'0,"0"0"-1"16,-11 24-1-16,10-1-10 0,8 9-11 16,5 8-7-1,3 3 0-15,7 2-1 16,-3-5 1-16,1-4-1 0,-2-8 1 16,-3-8-1-16,-15-20-1 15,18 15-5-15,-18-15-1 16,-9-24-2-16,-4 1 1 15,2-4-1-15,-5-7 1 16,7-2 2-16,0-6 0 16,5 1 4-16,8 1-3 15,10 1-9-15,6 3-4 16,9-2-6-16,4 7 1 16,5 4-1-16,-2 6-1 15,3 6 1-15</inkml:trace>
          <inkml:trace contextRef="#ctx0" brushRef="#br0" timeOffset="8500.3614">9625 916 119 0,'0'0'31'16,"0"25"0"-16,0-25-4 15,-3 36-7-15,1-7-10 16,6 9-9-16,3 5-1 16,2 5 1-16,2 1-1 15,-2-2 1-15,2 0-1 16,-4-6-2-16,4 0-19 15,-10-16-8-15,3-3-3 16,-4-22-1-16,0 0-1 16,-27 4 0-16,27-4 0 15</inkml:trace>
          <inkml:trace contextRef="#ctx0" brushRef="#br0" timeOffset="9039.5798">9492 1193 145 0,'0'0'32'15,"14"-29"-1"-15,8 17-10 16,9-1-34-16,3-5-7 16,7 4-2-16,1-6 0 15,3 2 1-15,-9-2 1 16,-2 6 6-16,-10-1 7 16,-8-3 19-16,-16 18 6 15,22-25 4-15,-22 25 1 16,0 0 0-16,0 0-2 0,0 0-5 15,0 0-7-15,0 0-7 16,18 23 0-16,-15-1-1 16,3 7 0-1,1 1-1-15,0 8 0 0,2 2 0 16,0 1 0-16,2 1 0 16,0-3 0-16,0-5-1 15,-2-9 0-15,0-7-1 16,-9-18-2-16,16 13-7 15,-16-13-2-15,11-23-2 16,-9-6 0-16,7 0 1 16,-4-9 0-16,8 4 2 15,-1-2 10-15,1-2 10 0,7 8 4 16,-4 3 1-16,8 14 1 16,-3 2 1-16,6 19-1 15,-5 2-1 1,3 14-6-16,-3 5-6 0,1 5 1 15,-3 5-1-15,-4 1 1 16,-3 0-1-16,-2-6-1 16,-6-4-5-16,-3-10-17 15,4-2-9-15,-6-18-1 16,0 0-2-16,0 0-1 16,1-27-1-16</inkml:trace>
          <inkml:trace contextRef="#ctx0" brushRef="#br0" timeOffset="9707.661">10679 1047 123 0,'0'0'33'0,"6"-27"-2"15,-6 27-9-15,-2-18-11 16,2 18-4-16,0 0-6 15,-20-7 0-15,2 11 0 16,-6 5 0-16,-4 5 0 16,-3 8 0-16,4 3-1 0,-2 5 1 15,6 3-1-15,6-1-1 16,10 1 1 0,9-5-1-16,9-6-1 15,9-9 1-15,5-8 0 16,5-9-1-16,3-5 1 0,1-9 0 15,-5-1 1-15,0-5 0 16,-7 4 0-16,-6 2 1 16,-5 2-1-16,-11 16 2 15,0 0-1-15,0 0 0 16,0 0 1-16,0 0 0 16,-15 33-1-16,6-5 0 15,-2 7 0-15,1 6 0 0,-3 6-1 16,0 3 1-1,3 4 0-15,0 2-1 16,1 0 0-16,6-1-2 16,3-4 1-16,5-3-1 0,8-6 0 15,3-10 0-15,6-8 0 16,1-10-1-16,6-14 2 16,-2-11 0-16,-2-7 0 15,1-11 0-15,-1-5-5 16,-12-5-2-16,-3-3 0 15,-10-3 1-15,-7 4 0 16,-7-4 3-16,-8 7 3 16,-9 2 2-16,-6 5 5 15,2 8 2-15,-1 3-1 16,4 6-8-16,8 7-7 16,4 1-10-16,20 6-8 15,0 0-4-15,0 0 1 0,27-14-2 16,4 9 2-16,7-4 7 15</inkml:trace>
          <inkml:trace contextRef="#ctx0" brushRef="#br0" timeOffset="10040.0372">10964 1168 147 0,'-1'-18'32'0,"1"18"-1"15,0 0-11-15,-8 16-15 16,10 6-4-16,4 6 0 15,3 8-1-15,1 2-1 16,7 2 1-16,4-1-1 16,3-1-1-16,1-7 2 0,7-6-2 15,1-9 1-15,5-7 0 16,0-9 0-16,-4-11 0 16,-2-5 1-1,-4-9-4-15,-7-9-4 0,-5-4-1 16,-12-5-1-16,-4 1 1 15,-9-3-1-15,-4 11 1 16,-6 0-4-16,2 11-1 16,-4 5-1-16,21 18-3 15,-20-8-3-15,20 8-2 16,0 0 0-16,23 26 0 16,4-10 6-16</inkml:trace>
          <inkml:trace contextRef="#ctx0" brushRef="#br0" timeOffset="10535.3707">11666 1290 82 0,'0'0'27'15,"25"-25"-1"-15,-25 25-5 16,17-32-10-16,-10 12-1 16,-7-2-5-16,-2 2-4 15,-5-1-1-15,-8 3 0 16,-4 2 1-16,-5 10 2 15,-8 3 3-15,3 13 1 16,-5 3-1-16,5 10 1 16,2 6 0-16,5 7-1 0,6 2-1 15,9-2-2-15,8 0-4 16,12-6 0 0,3-4-1-16,11-12 0 15,8-7 1-15,2-7-1 0,5-5-2 16,-6-11-8-16,4-2-5 15,-11-8-5-15,1 1 0 16,-15-2 0-16,-1 4 5 16,-12-2 7-16,-4 0 15 15,2 25 8-15,-16-27 6 16,16 27 4-16,-22 0 1 16,22 0-1-16,-14 25-4 0,14 0-9 15,2 2-10 1,5 2 0-16,5 1-1 15,6-1 0-15,6 0 0 16,-1-6 0-16,6-3-1 0,-2-11-12 16,6 0-10-16,-8-11-8 15,2-5 2-15,-5-9-1 16,-1-6 0-16,-4-12 0 16</inkml:trace>
          <inkml:trace contextRef="#ctx0" brushRef="#br0" timeOffset="10752.6702">12040 991 145 0,'-18'-16'33'0,"18"16"-1"15,0 0-5-15,5 40-26 16,6-1-1-16,3 10 1 16,1 9-1-16,1 1 0 0,2 6 0 15,-5-4 0-15,-2-4-1 16,-2-12 1-16,0-7-4 15,-8-18-16-15,-1-20-10 16,6 16-3-16,-6-16 1 16,0-25-2-16,0 2 0 15</inkml:trace>
          <inkml:trace contextRef="#ctx0" brushRef="#br0" timeOffset="10964.8874">12060 1267 168 0,'-15'-27'33'0,"19"11"-2"16,1-2-31-16,10-9-1 15,12 1 0-15,2-1 0 16,5-1 1-16,2 1-1 16,-2 7-11-16,-5 0-12 15,-4 9-5-15,-8 4-3 16,-17 7 0-16,0 0-1 15,0 16 0-15</inkml:trace>
          <inkml:trace contextRef="#ctx0" brushRef="#br0" timeOffset="11172.7806">12139 1299 171 0,'0'16'33'0,"7"2"-1"0,2 4-33 15,11-1 0-15,4 3 0 16,3-4 0-16,1 1 1 16,-2-6-10-16,-3 1-12 15,-7-9-8-15,-16-7-3 16,17 4 1-16,-17-4 0 16,0 0-2-16,9-20 1 15</inkml:trace>
          <inkml:trace contextRef="#ctx0" brushRef="#br0" timeOffset="11511.9494">12437 1348 134 0,'0'0'32'0,"21"-26"-1"0,-1 16-2 16,4-1-29 0,5-2-1-16,5 1 1 0,4-1 0 15,-2 2-1-15,-4-5-3 16,1 2-3-16,-13-6-1 15,-2 4 1-15,-13-2 0 16,-5 18 3-16,-5-27 5 16,-13 14 1-16,-4 10 4 15,-14 1 2-15,5 11 1 16,-3 2 0-16,3 10 0 0,1 4-3 16,8 10-6-1,7 4-1-15,10 3 0 16,16-1 0-16,7-3 0 15,11-2-2-15,7-8 2 16,16-2-19-16,-7-14-12 0,9-8 2 16,-8-8-2-16,-5-8-2 15,-5-6-2-15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30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4F15DE-FB5D-45FE-98DD-9614DD7A4286}" emma:medium="tactile" emma:mode="ink">
          <msink:context xmlns:msink="http://schemas.microsoft.com/ink/2010/main" type="writingRegion" rotatedBoundingBox="19453,4982 23410,5177 23373,5918 19417,5722"/>
        </emma:interpretation>
      </emma:emma>
    </inkml:annotationXML>
    <inkml:traceGroup>
      <inkml:annotationXML>
        <emma:emma xmlns:emma="http://www.w3.org/2003/04/emma" version="1.0">
          <emma:interpretation id="{D31A6274-933F-4ADE-BEF5-33EB69548F0A}" emma:medium="tactile" emma:mode="ink">
            <msink:context xmlns:msink="http://schemas.microsoft.com/ink/2010/main" type="paragraph" rotatedBoundingBox="19453,4982 23410,5177 23373,5918 19417,5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B5302-4160-4A2D-B754-BA740507B398}" emma:medium="tactile" emma:mode="ink">
              <msink:context xmlns:msink="http://schemas.microsoft.com/ink/2010/main" type="line" rotatedBoundingBox="19453,4982 23410,5177 23373,5918 19417,5722"/>
            </emma:interpretation>
          </emma:emma>
        </inkml:annotationXML>
        <inkml:traceGroup>
          <inkml:annotationXML>
            <emma:emma xmlns:emma="http://www.w3.org/2003/04/emma" version="1.0">
              <emma:interpretation id="{ECF13BB2-221B-4F67-97BC-14699CB9E537}" emma:medium="tactile" emma:mode="ink">
                <msink:context xmlns:msink="http://schemas.microsoft.com/ink/2010/main" type="inkWord" rotatedBoundingBox="19453,4982 23410,5177 23373,5918 19417,5722">
                  <msink:destinationLink direction="with" ref="{C895ACFA-55C5-4885-957B-F2DDB10707AA}"/>
                  <msink:destinationLink direction="with" ref="{986B0105-FD85-42BB-AEF5-5CC33DE810DF}"/>
                </msink:context>
              </emma:interpretation>
              <emma:one-of disjunction-type="recognition" id="oneOf0">
                <emma:interpretation id="interp0" emma:lang="en-US" emma:confidence="0">
                  <emma:literal>Froth</emma:literal>
                </emma:interpretation>
                <emma:interpretation id="interp1" emma:lang="en-US" emma:confidence="0">
                  <emma:literal>Fro: 7th</emma:literal>
                </emma:interpretation>
                <emma:interpretation id="interp2" emma:lang="en-US" emma:confidence="0">
                  <emma:literal>Froe: 7th</emma:literal>
                </emma:interpretation>
                <emma:interpretation id="interp3" emma:lang="en-US" emma:confidence="0">
                  <emma:literal>Front</emma:literal>
                </emma:interpretation>
                <emma:interpretation id="interp4" emma:lang="en-US" emma:confidence="0">
                  <emma:literal>Fa= 7th</emma:literal>
                </emma:interpretation>
              </emma:one-of>
            </emma:emma>
          </inkml:annotationXML>
          <inkml:trace contextRef="#ctx0" brushRef="#br0">5419-3324 181 0,'-25'18'41'15,"16"4"-10"-15,-2 8-29 0,9 10-2 16,10 7 0-16,3 5-1 15,7 2 1-15,3 0 0 16,-1-6-1-16,2-4 1 16,-2-8 0-16,-4-11-2 15,2-7-14-15,-18-18-9 16,0 0-5-16,12-24-2 16,-12 1 0-16,-5-13-2 15,3-5 0-15,-7-6-6 16</inkml:trace>
          <inkml:trace contextRef="#ctx0" brushRef="#br0" timeOffset="220.148">5378-3372 169 0,'-16'-9'42'15,"16"9"-5"-15,0 0-30 16,29-24-7-16,17 12 0 15,18-3-1-15,15 6-17 16,-3-7-7-16,7 5-6 16,-13-1-1-16,-7 8-1 15,-21-1-2-15,-19 8 1 16,-23-3 1-16,-21 16 21 16</inkml:trace>
          <inkml:trace contextRef="#ctx0" brushRef="#br0" timeOffset="371.5826">5591-3257 116 0,'-16'23'41'0,"5"-7"-1"0,11-16-9 16,7 24-16-16,9-17-16 15,15 4-21-15,-2-8-7 16,9 3-4-16,-2-6 0 16,7 5-1-16,-7-5-2 15,2 6 0-15</inkml:trace>
          <inkml:trace contextRef="#ctx0" brushRef="#br0" timeOffset="956.6489">6022-3038 155 0,'-18'9'40'15,"7"11"-5"-15,-3-2-17 16,12 5-14-16,9 6-5 15,4 4 1-15,3-3 0 16,3-1 0-16,1 0 0 16,-6-6 0-16,1-5 0 15,-13-18 0-15,13 22 0 16,-13-22-6-16,0 0-6 16,0 0-3-16,-13-20-2 0,0 0-1 15,8 0 0 1,-8-7 0-16,8 2 4 15,-2-5 11-15,-1-1 11 16,7 6 7-16,-5 0 2 0,6 25 1 16,0-29 0-16,0 29 0 15,16 0-3-15,-16 0-6 16,29 29-5-16,-7-8-5 16,5 6 1-16,4 4 1 15,3 1-2-15,6 1 1 16,-1-3 1-16,3 1-1 15,-2-8 0-15,-2-7 1 0,-2-5-1 16,-6-9-2 0,-1-4-7-16,-13-10-6 15,1-5-3-15,-17-13-3 16,0 1 0-16,-15-9 0 16,3 4 2-16,-14-4 4 0,3 2 10 15,-2 6 5-15,-1 3 4 16,5 5 3-16,4 8 0 15,17 14-2-15,-16-8-10 16,16 8-7-16,0 0-5 16,13 18-2-16,-13-18-1 15,32 18-1-15,-10-14-1 16</inkml:trace>
          <inkml:trace contextRef="#ctx0" brushRef="#br0" timeOffset="1173.7066">6668-3137 170 0,'-23'-9'34'0,"23"9"-3"15,0 0-30-15,21 2-27 16,6 5-5-16,0-1-1 15,6 1-1-15,-10-2 0 16,3 3-2-16,-10-3 2 16</inkml:trace>
          <inkml:trace contextRef="#ctx0" brushRef="#br0" timeOffset="1359.8306">6666-2896 175 0,'0'0'34'16,"20"6"-12"-16,4-3-35 15,3-1-19-15,12-2-1 16,-1-2-1-16,2-1-1 16,-6-3-2-16</inkml:trace>
          <inkml:trace contextRef="#ctx0" brushRef="#br0" timeOffset="1893.4406">7107-3297 118 0,'1'-18'34'15,"-1"18"-2"1,29-11-1-16,0 8-16 15,4-3-9-15,4 1-3 0,7 1-2 16,-3 1-2-16,1 1 0 16,-8 0 0-16,-1 0 0 15,-10 6 2-15,-23-4 0 16,23 13 1-16,-23-13 1 16,8 30 0-16,-10-8 0 15,0 7-1-15,2 5 0 16,2 4-2-16,3 7 0 15,1 3 0-15,3 4 0 16,3-3 0-16,3 5 0 16,-1-6 0-16,2-1 0 15,1-5 1-15,-3-8 0 16,-1-7-1-16,1-4-12 0,-14-23-11 16,7 16-8-16,-7-16-1 15,0 0-1-15,-19-25-3 16,2 7 1-16,-3-3-1 15</inkml:trace>
          <inkml:trace contextRef="#ctx0" brushRef="#br0" timeOffset="2086.571">7347-2892 187 0,'0'0'34'0,"12"-23"-1"0,6 14-33 15,13-2-12-15,16 4-13 16,-4-2-7-16,9 1 0 16,-5-4-1-16,-2 3-1 15,-7-7-1-15,-3-1 0 16</inkml:trace>
          <inkml:trace contextRef="#ctx0" brushRef="#br0" timeOffset="2345.2356">7926-3264 172 0,'0'0'33'0,"-9"16"-1"16,11 7-16-16,5 8-16 16,11 12 0-16,0 6 1 15,3 4-1-15,3 1 0 16,-2-1 0-16,-3-1 0 15,-1-7 0-15,-5-11-3 16,2-2-13-16,-8-15-10 16,-7-17-6-16,0 0 1 15,0 0-1-15,0 0-2 16,-6-35 0-16,-6 12 3 16</inkml:trace>
          <inkml:trace contextRef="#ctx0" brushRef="#br0" timeOffset="2546.7437">7983-2944 158 0,'-3'-22'33'16,"3"22"-1"-1,16-27-3-15,4 9-28 0,12 9-17 16,-1-5-10-16,11 3-4 16,-3-5-2-16,5 1 0 15,-8-4 0-15,0 1-1 16,-11-4 1-16,-9-1 16 15,-5-1 13-15</inkml:trace>
          <inkml:trace contextRef="#ctx0" brushRef="#br0" timeOffset="2763.8948">8299-3335 112 0,'-20'-16'34'0,"20"16"-2"16,0 0 0-16,-9 38-1 15,13-9-18-15,10 9-13 16,6 10 0-16,4 6 0 15,5 5 0-15,-1 1 0 16,3-3 1-16,-4-4-1 16,-3-8 0-16,-6-8 0 15,-2-8-2-15,-16-29-18 16,18 18-11-16,-18-18-1 16,7-23 0-16,-7-4-1 15,2-2-1-15,-2-7-1 16,5 0 4-16,1 4 27 0</inkml:trace>
          <inkml:trace contextRef="#ctx0" brushRef="#br0" timeOffset="3157.3714">8611-3097 113 0,'11'-29'33'16,"-11"29"0"-16,16-29 0 16,3 20-3-16,-19 9-17 15,37-21-13-15,-6 17-1 16,3 6 2-16,4 2-1 15,0 1 0-15,-2 8 0 16,-7 1 0-16,-4 6 0 16,-8 1 0-16,-12 6 0 0,-5 4 0 15,-7 1 0 1,-9 2 0-16,-2 2 0 16,-4 2 0-16,0-2 0 15,4 0 0-15,4 0 0 16,5-3 0-16,9-3 0 0,7-1 0 15,7-7-1-15,10-3 0 16,8-4-1-16,6-4 1 16,4-8-1-16,5-3 0 15,0-3 2-15,-1-3 1 16,0-1 0-16,-7-2 0 16,-1 2-11-16,-14-6-12 15,-3 4-7-15,-12-7-2 16,-9 16 0-16,-3-29-4 15,-10 13 2-15,-10-4-3 16</inkml:trace>
          <inkml:trace contextRef="#ctx0" brushRef="#br0" timeOffset="3354.5005">8826-2888 154 0,'-18'-4'35'15,"18"4"0"-15,20-5-4 16,11-4-42-16,12 12-15 16,4-3-6-16,11 2 1 15,-6-6-3-15,4 3 0 16,-7-8-3-16,-3-2-1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8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927DD2-8E72-4446-90A5-86F9FA6CEBC7}" emma:medium="tactile" emma:mode="ink">
          <msink:context xmlns:msink="http://schemas.microsoft.com/ink/2010/main" type="inkDrawing" rotatedBoundingBox="21233,4914 24051,8428 22556,9627 19739,6113" semanticType="verticalRange" shapeName="Other"/>
        </emma:interpretation>
      </emma:emma>
    </inkml:annotationXML>
    <inkml:trace contextRef="#ctx0" brushRef="#br0">0 155 88 0,'20'-16'29'0,"10"0"-3"0,14 3-12 16,8-1-2-16,18 1-1 16,12-3-2-16,13 5-2 15,12 1-1-15,10 1-1 16,4 1-2-16,2 3-3 15,-1 3 1-15,1 0-1 16,-6 4 0-16,-1 4 1 16,-4-1-1-16,-4 4 0 15,-5 0 1-15,-2 2 0 16,-4 1-1-16,-3 1 0 16,-5 1 1-16,-6 1-1 15,-9-1 1-15,-6 4 0 16,-10 0 0-16,-4 2 3 0,-9 0 0 15,0 5 1-15,-5 0-1 16,-4 2 1-16,-4 2-2 16,-1 5 1-16,-6 0-1 15,1 8-2-15,-3 3 0 16,-3 3-1-16,-4 6 0 16,-1 7 0-16,1 4 0 15,0 9 0-15,-1 7 0 16,-1 9 0-16,2 3-1 15,-1 6 0-15,6 6 1 16,-3 3 0-16,2 0-1 16,2 1 1-16,3 1-1 15,-1-2 0-15,-1-2 0 0,1-1 1 16,-5-1-2-16,3-3 0 16,-4-4 1-16,0-3 0 15,0-10-1-15,-2-3 1 16,1-7 0-16,-5-2 0 15,3-6 1-15,-3-3 0 16,1-1-1-16,0-5 1 16,-1-1 0-16,1-4 0 15,-2-3 0-15,-1-4 0 16,1-8 1-16,-2-2 0 16,2-7-1-16,-5-6-13 15,3 0-15-15,-9-22-5 0,0 0-1 16,0 0-3-16,0 0 0 15,-13-36-3-15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29.9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7B63FC-C2D3-4830-9144-A77C490176C0}" emma:medium="tactile" emma:mode="ink">
          <msink:context xmlns:msink="http://schemas.microsoft.com/ink/2010/main" type="inkDrawing" rotatedBoundingBox="3616,6201 12222,9273 10641,13704 2034,10633" semanticType="callout" shapeName="Other">
            <msink:sourceLink direction="with" ref="{E579A4E8-DF6D-41E9-A45A-4F0E060627BA}"/>
            <msink:sourceLink direction="with" ref="{62610A1F-B24B-4C55-85AA-80E9A9563B65}"/>
          </msink:context>
        </emma:interpretation>
      </emma:emma>
    </inkml:annotationXML>
    <inkml:trace contextRef="#ctx0" brushRef="#br0">239-12 34 0,'0'0'21'0,"-4"-18"-9"16,4 18-1-16,0 0 5 16,0 0 4-16,24 23-2 15,-15-7 0-15,7 9-1 16,-7 1 0-16,7 10 0 16,-5 0-5-16,2 5-5 15,-6 2-6-15,-1 6 0 16,-3-1-1-16,-5 4 1 15,2 1-2-15,-3 2 2 0,-3-2-1 16,3 1 0-16,-1 5 0 16,1-1-1-16,1 1 0 15,2 2 1-15,0 6-1 16,2-1 0-16,-1 3 0 16,1-3 0-16,2 1 1 15,-2 1-1-15,-1-3 2 16,1-2-2-16,0-4 1 15,-2 2-1-15,2 2 1 16,-2 2-1-16,-2 2 1 16,2-3-1-16,-2 5 1 15,-1-3-1-15,1 5 0 0,-2-3 1 16,-1-3-1-16,1-2 0 16,-1-4 0-1,-1-1 0-15,1-8 0 16,1 2 1-16,-1-5 0 0,1 2 0 15,1-6 0-15,-1 0-1 16,2 0 1-16,0-1 0 16,2 3-1-16,0-2 1 15,0 0 0-15,0 2 0 16,-1 0 0-16,2 0 0 16,-2 0 0-16,-1 0 0 15,-2 0 0-15,1-2-1 16,-3 0 1-16,3-3 0 15,-1 1 0-15,-1-1 0 16,1 1 0-16,0-1 0 16,-1-1 0-16,3 3 1 15,-2 1-1-15,-1-2 0 0,0 4 0 16,-3 2 1-16,1 0-1 16,-4 1 0-16,-1 1 0 15,1 3 0-15,-2-2-1 16,2 3 1-16,-1-5 0 15,1 3 0-15,0-5-1 16,2 3 1-16,0-2 0 16,0-2 0-16,2 3 1 15,0-1-1-15,-1 0 0 16,3 0 0-16,-2-4 0 16,0 0 0-16,1-3 0 15,-1-1 1-15,0-3-1 16,1-2 0-16,3-1 0 0,-1-3 1 15,1-1-1-15,1 2-1 16,0-4 1-16,2 0-1 16,0-2 1-16,-2 0-1 15,2-5 1-15,-2 0-1 16,2-20 1-16,2 27 0 16,-2-27 0-16,2 16 0 15,-2-16-1-15,0 0 1 16,0 0 0-16,0 0-1 15,0 0 0-15,0 0 1 16,0 0-1-16,0 0 1 16,0 0-1-16,0 0 1 15,16 11 0-15,-16-11-1 0,0 0 1 16,22 3 0-16,-22-3-1 16,31 0 1-16,-10 2 0 15,3-4 0-15,4 4-1 16,3 0 1-16,9-2 0 15,3-2 0-15,2 0 1 16,6 0-1-16,5-1 0 16,3-1 0-16,8-1 0 15,5-1 0-15,6-1 0 16,3 0 0-16,4 2 0 16,3-1 0-16,4 1 1 15,0-1-1-15,0-1 1 16,4 2-1-16,0-1 0 0,3 1 1 15,0-2-1-15,0 0 0 16,1 1 0 0,1 1 0-16,-2-1 1 0,-2 1-1 15,3-4 1-15,-3 2 0 16,2 0-1-16,0 0 1 16,2-2-1-16,2 3 2 15,-3-3-2-15,1 2 1 16,1 3-1-16,3-1 1 15,2 0 0-15,1 1 0 16,4 0-1-16,1-1 1 16,3 0 0-16,1-1-1 0,4 3 1 15,0-3 0-15,0 1 0 16,0-1 0-16,-2 3 0 16,2 1 0-1,0 0-1-15,3 0 1 0,-1 4 0 16,-4 0 0-16,-2 2 0 15,1-1-1-15,-3 1 1 16,0-2-1-16,3-1 1 16,-3-1-1-16,-1 0 0 15,-4 0 1-15,2 0-1 16,0 2 0-16,-2-2 0 16,-2 2 1-16,-1 2-1 15,1-3 0-15,0 3 0 16,0 0 0-16,-3-3 0 15,0 3 0-15,-1-2-1 16,-1 1 1-16,-4 1 0 16,-1 0-1-16,-3-3 1 0,-1 3 0 15,-2 0 0-15,-3-1 0 16,-4 1 0-16,-6-1 0 16,-9 1 0-16,-5 0-1 15,-12 1-14-15,-12-5-13 16,-10 2-5-16,-8-2-7 15,-23 0-1-15,15-16-1 16,-26-4 21-16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8.0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95ACFA-55C5-4885-957B-F2DDB10707AA}" emma:medium="tactile" emma:mode="ink">
          <msink:context xmlns:msink="http://schemas.microsoft.com/ink/2010/main" type="inkDrawing" rotatedBoundingBox="19848,5882 20235,9512 20133,9523 19747,5893" semanticType="callout" shapeName="Other">
            <msink:sourceLink direction="with" ref="{ECF13BB2-221B-4F67-97BC-14699CB9E537}"/>
            <msink:sourceLink direction="with" ref="{171BBD49-D952-48AD-BC04-83EABBBA4ABF}"/>
          </msink:context>
        </emma:interpretation>
      </emma:emma>
    </inkml:annotationXML>
    <inkml:trace contextRef="#ctx0" brushRef="#br0">29-3 78 0,'0'0'28'0,"0"0"-5"16,-23-9-6-16,23 27-1 0,-8 7 4 16,12 18-3-16,-4 13-4 15,9 19-2-15,-2 13-1 16,10 19-1-16,-5 13-1 15,4 15-4-15,1 14-5 16,-1 8 1-16,2 3-2 16,2 4 2-16,0-2-2 15,-1 0 3-15,3-4-3 16,-2-7 2-16,0-11-2 16,-4-10 0-16,0-6 1 15,-5-10 0-15,0-6-1 16,-2-4 1-16,-4-5 0 0,1-6-1 15,-3-1 2-15,1-5-1 16,-2-5 2-16,1-1 0 16,-1-3 0-16,2-12-1 15,-2-3 1-15,1-5-1 16,4-6 1-16,-1-5-1 16,5-6-9-16,-4-16-10 15,7-7-7-15,-14-18-6 16,26-7-1-16,-14-22 1 15,3-14-1-15,-6-20-2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4.4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EB300-1949-4998-A252-391FC7E36FC0}" emma:medium="tactile" emma:mode="ink">
          <msink:context xmlns:msink="http://schemas.microsoft.com/ink/2010/main" type="inkDrawing" rotatedBoundingBox="14853,6943 16633,8746 15540,9826 13759,8022" semanticType="callout" shapeName="Other">
            <msink:sourceLink direction="with" ref="{D27BF600-7FD5-4F90-8E2B-19CB055B43E5}"/>
          </msink:context>
        </emma:interpretation>
      </emma:emma>
    </inkml:annotationXML>
    <inkml:trace contextRef="#ctx0" brushRef="#br0">167-915 72 0,'-31'2'33'0,"2"9"2"16,13 18-8-16,9 16-11 16,18 23-1-16,8 15 0 15,19 18-4-15,11 14-4 16,12 9-5-16,8 7-3 15,3 6-1-15,2 0 1 16,-2-9-1-16,-3-10 1 16,-8-8-1-16,-7-11 3 15,-5-16-4-15,-4-8-14 16,-7-26-10-16,0-15-6 16,-6-23-1-16,1-15 0 15,-8-17-2-15,-1-17-1 16</inkml:trace>
    <inkml:trace contextRef="#ctx0" brushRef="#br0" timeOffset="792.3869">149-592 86 0,'12'-40'23'15,"14"-1"-1"-15,10 3-13 0,18 2-8 16,13 0 0-16,16-2 1 16,5-3-6-16,11 1-1 15,-1 0-2 1,-3 8-1-16,-6 0-3 0,-14 6 2 15,-11 3-2-15,-16 12 1 16,-8 6 4-16,-13 9 5 16,-3 6 5-16,-5 10 4 15,5 12 6-15,1 1 7 16,9 12 1-16,3 3-1 16,8 12 0-16,3 3-4 15,6 11-1-15,2-4-4 0,2 3-4 16,4 5-9-1,2-6 1-15,5 0-1 0,1-4 1 16,10-5 0 0,5-7-2-16,-1-6 2 0,3-1-1 15,-4-6 0-15,-11 2 0 16,-9-4 1-16,-12 3-1 16,-17-3 1-16,-18 2 0 15,-14-1-1-15,-16-5 1 16,-15 1 0-16,-9-2 0 15,-11-3 0-15,-8-1 0 16,-7-2 0-16,-1-3 0 16,0 2 0-16,4-2 0 15,3 0-1-15,2 0 1 16,10 0 0-16,6-2 0 16,7-1 1-16,8-1-2 15,5-1 2-15,2-1 0 0,6 1-1 16,1 0 0-16,4-4 1 15,7-18-1-15,-20 28 0 16,2-13 0-16,-8-3 0 16,-4-1-1-16,-14-2 1 15,-4 0-1-15,-10 0 1 16,0-3 0-16,-1-3-1 16,3-3 1-16,5 0-4 15,8-7-12-15,18 2-12 16,8-8-5-16,19-3-1 15,9-11-2-15,18-6-1 16,14-8 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5.9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7BF600-7FD5-4F90-8E2B-19CB055B43E5}" emma:medium="tactile" emma:mode="ink">
          <msink:context xmlns:msink="http://schemas.microsoft.com/ink/2010/main" type="inkDrawing" rotatedBoundingBox="16023,7243 18405,8023 17917,9512 15535,8731" hotPoints="18184,8714 16726,8619 15789,7498 17246,7593" semanticType="enclosure" shapeName="Ellipse">
            <msink:destinationLink direction="with" ref="{97DEB300-1949-4998-A252-391FC7E36FC0}"/>
          </msink:context>
        </emma:interpretation>
      </emma:emma>
    </inkml:annotationXML>
    <inkml:trace contextRef="#ctx0" brushRef="#br0">1704-519 129 0,'11'-54'35'16,"12"4"-2"-16,3-4-14 16,15 11-7-16,8-4-3 15,16 4-8-15,14 5 0 16,11 2 0-16,11 7 0 16,6 2-1-16,3 9 1 15,2 7-2-15,-2 8 1 16,-5 6 0-16,-8 10-1 15,-9 9 1-15,-5 6-2 16,-10 7 2-16,-8 6-1 16,-4 4 0-16,-5 11 0 0,-2 5 1 15,2 7-1-15,-4 4 1 16,2 4 0-16,8-1 0 16,3 5-1-1,3-5 0-15,4-1 1 0,1-6-1 16,-7-3 0-16,-2 0 0 15,-14-4 1-15,-8-2-1 16,-17-3 1-16,-14-7 0 16,-20-6 0-16,-17-5 0 15,-15-4 0-15,-11-11-1 16,-10-8 1-16,-15-10 0 16,-12-7 0-16,-14-3-1 0,-12-6 1 15,-13-5 0-15,-13-2 0 16,-14 0-1-16,-15 4 1 15,-8 3 0-15,1 5 1 16,9 3-1-16,18 3 0 16,17 5-1-16,24 4 1 15,34 0 1-15,31 2-2 16,44-11-17-16,17 13-12 16,37-13-3-16,27-4-1 15,14-9-2-15,16-6-1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6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1BBD49-D952-48AD-BC04-83EABBBA4ABF}" emma:medium="tactile" emma:mode="ink">
          <msink:context xmlns:msink="http://schemas.microsoft.com/ink/2010/main" type="inkDrawing" rotatedBoundingBox="15729,9023 18240,8937 18290,10374 15779,10460" hotPoints="18652,9583 17261,10285 15888,9550 17278,8849" semanticType="enclosure" shapeName="Ellipse">
            <msink:destinationLink direction="with" ref="{C895ACFA-55C5-4885-957B-F2DDB10707AA}"/>
          </msink:context>
        </emma:interpretation>
      </emma:emma>
    </inkml:annotationXML>
    <inkml:trace contextRef="#ctx0" brushRef="#br0">1767 831 161 0,'-36'32'35'15,"9"13"-3"-15,5 9-33 16,8 9 0-16,10 4 0 16,10 5 2-16,10 1-2 15,13-1 2-15,9 0-1 16,3-7 0-16,10-9-1 15,8-13 1-15,10-11-1 16,10-10 0-16,8-9-1 16,1-8 1-16,13-3-1 15,2 0 2-15,4 5-1 16,5 5 1-16,1 3-1 16,-1 8 1-16,-5 4 0 0,-3 6-1 15,-8-1 0-15,-6 2 0 16,-3-7 1-16,-10-3-1 15,-10-5 0-15,-2-6 0 16,-2-4-2-16,-5-11-1 16,0 0-1-16,-4-10 0 15,0-4 0-15,-5-8-2 16,1 1-2-16,-10-10 0 16,0-1 0-16,-10-5 4 15,-1-8 1-15,-9-7-2 16,-2-4 3-16,-5-15 0 15,-3-8 4-15,0-8 0 16,-7-4 1-16,3-3-3 0,-6-1 3 16,0 6 5-16,-9 4 4 15,-2 17 0-15,-9 5-1 16,-2 15 1-16,-8 5-1 16,-3 12 2-16,-7 5-3 15,4 4-4-15,-3 3-6 16,1 4 1-16,-4 3 0 15,2 5 0-15,-5 4-1 16,-2-1 1-16,-7 6 0 16,-7 0-1-16,-6 4 1 15,-9-2-1-15,-3 3-2 16,-8 0-1-16,-1 1 0 0,-6-3 4 16,0 1 0-16,4 3 0 15,0 2 0 1,3 4 0-16,6 1-7 0,3 1-13 15,14 4-9-15,11-2-5 16,17-3 0-16,11-5-4 16,25-9 0-16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4.1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6B0105-FD85-42BB-AEF5-5CC33DE810DF}" emma:medium="tactile" emma:mode="ink">
          <msink:context xmlns:msink="http://schemas.microsoft.com/ink/2010/main" type="inkDrawing" rotatedBoundingBox="13801,8752 14260,7640 14618,7788 14160,8901" semanticType="callout" shapeName="Other">
            <msink:sourceLink direction="with" ref="{ECF13BB2-221B-4F67-97BC-14699CB9E537}"/>
            <msink:sourceLink direction="with" ref="{A19B4FD8-27DF-427A-B056-DB6AE7990394}"/>
          </msink:context>
        </emma:interpretation>
      </emma:emma>
    </inkml:annotationXML>
    <inkml:trace contextRef="#ctx0" brushRef="#br0">75 403 47 0,'-42'-67'24'0,"2"-10"1"16,6-6-6-16,7-9-8 16,11-2 1-16,12-6-2 15,15 4-1-15,13 1-3 0,10 9-1 16,11 6-6-16,6 10-5 16,6 13-6-1,3 6-2-15,1 17-2 16,-7 9-2-16,-3 14 0 0,-10-1-2 15,-5 4-2-15,-12 8 4 16,-24 0 3-16,20 4 8 16,-20-4 7-16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3.4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9B4FD8-27DF-427A-B056-DB6AE7990394}" emma:medium="tactile" emma:mode="ink">
          <msink:context xmlns:msink="http://schemas.microsoft.com/ink/2010/main" type="inkDrawing" rotatedBoundingBox="14887,8425 15137,9763 14239,9930 13990,8593" semanticType="enclosure" shapeName="Other">
            <msink:destinationLink direction="with" ref="{986B0105-FD85-42BB-AEF5-5CC33DE810DF}"/>
          </msink:context>
        </emma:interpretation>
      </emma:emma>
    </inkml:annotationXML>
    <inkml:trace contextRef="#ctx0" brushRef="#br0">141 1358 27 0,'0'0'15'15,"-3"-27"-5"-15,3 27-2 16,0-27 1-16,0 9 0 16,0 2-1-16,2-2 3 15,-4-4 2-15,0 2 2 16,-2-8 0-16,3 2-1 16,-5-8 0-16,1 2-2 15,-4-10-1-15,2-3-3 16,-1-5-6-16,1 0 1 15,-2-2-3-15,-2-1 1 0,0-1 0 16,1 0-1-16,-1 6-1 16,0 3 0-16,2 2 1 15,0-6 0-15,4 4 0 16,1 0 1-16,6-2 1 16,7 2 1-16,2 0-1 15,7 2 1-15,3 0 0 16,14 5-1-16,2-3 0 15,12 7-1-15,11 3-1 16,6 8 0-16,7 5 0 16,1 10 0-16,0 14-1 15,-6 12 1-15,-3 12-1 16,-11 14 1-16,-12 17 0 0,-12 11 0 16,-10 11 0-16,-7 5 0 15,-9 7 1-15,-8 4-1 16,-5-2 1-16,-2-1-1 15,0-6 0-15,2-6 0 16,6-7 0-16,4-5 0 16,10-12 0-16,7-13-12 15,17-10-12-15,2-15-4 16,9-13-4-16,-3-14 0 16,0-13-1-16,-7-11-1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23.6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8C2AC2-6EC7-4A55-82D4-FEF0DF5036A5}" emma:medium="tactile" emma:mode="ink">
          <msink:context xmlns:msink="http://schemas.microsoft.com/ink/2010/main" type="inkDrawing" rotatedBoundingBox="14385,9868 14881,9878 14880,9923 14384,9913" shapeName="Other"/>
        </emma:interpretation>
      </emma:emma>
    </inkml:annotationXML>
    <inkml:trace contextRef="#ctx0" brushRef="#br0">313 1371 84 0,'-13'19'27'0,"13"-19"-1"15,42 20-10-15,12-13-29 16,13-5-7-16,12-4-3 16,8-1-3-16,-1-6-2 15,-5-2 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6:00.6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07F9BD-9FE1-4283-B4DE-F1F8600BA074}" emma:medium="tactile" emma:mode="ink">
          <msink:context xmlns:msink="http://schemas.microsoft.com/ink/2010/main" type="writingRegion" rotatedBoundingBox="10194,8668 10818,14090 9426,14250 8802,8828"/>
        </emma:interpretation>
      </emma:emma>
    </inkml:annotationXML>
    <inkml:traceGroup>
      <inkml:annotationXML>
        <emma:emma xmlns:emma="http://www.w3.org/2003/04/emma" version="1.0">
          <emma:interpretation id="{973D8AD6-5ED0-467E-A7D1-624F255429F9}" emma:medium="tactile" emma:mode="ink">
            <msink:context xmlns:msink="http://schemas.microsoft.com/ink/2010/main" type="paragraph" rotatedBoundingBox="10194,8668 10818,14090 9426,14250 8802,8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088775-F126-4B27-9D48-509A2110521B}" emma:medium="tactile" emma:mode="ink">
              <msink:context xmlns:msink="http://schemas.microsoft.com/ink/2010/main" type="line" rotatedBoundingBox="10194,8668 10818,14090 9426,14250 8802,8828"/>
            </emma:interpretation>
          </emma:emma>
        </inkml:annotationXML>
        <inkml:traceGroup>
          <inkml:annotationXML>
            <emma:emma xmlns:emma="http://www.w3.org/2003/04/emma" version="1.0">
              <emma:interpretation id="{A6A71865-8C55-4502-8ABB-B56A89751DC6}" emma:medium="tactile" emma:mode="ink">
                <msink:context xmlns:msink="http://schemas.microsoft.com/ink/2010/main" type="inkWord" rotatedBoundingBox="10194,8668 10818,14090 9426,14250 8802,8828">
                  <msink:destinationLink direction="with" ref="{D8765D73-8634-4F7E-B708-206833DF3660}"/>
                  <msink:destinationLink direction="to" ref="{CB01083D-A2DA-424A-8116-3F3973875BE3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£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7481 3257 148 0,'-22'-11'35'0,"22"11"-1"15,-16-42-17-15,14 14-10 0,4-10-4 16,5-5-3-16,2-2 0 16,0-6 0-16,-2 5-1 15,-1 2 1-15,-8 1 0 16,-2 5 0-16,-3 6 0 16,-7 3 0-16,-1 8 0 15,-3 6 1-15,2 1-1 16,16 14 0-16,-27-18 0 15,27 18 0-15,-16-7 0 16,16 7 0-16,0 0 0 16,0 0 0-16,0 0-1 15,0 0 1-15,23 7 0 16,-7-11 0-16,2-1-1 0,4-6 1 16,0-3 0-1,-1-4-1-15,-3-2 1 16,-1-3 0-16,-5 3 0 15,-6-5 0-15,-6 1 0 0,-7-1 0 16,-6 0 2-16,-7 1-1 16,-5 1 0-16,-4 1 0 15,-5-1 0-15,-4 3 0 16,2 2 0-16,0-2-1 16,3 4 0-16,4-4 0 15,11 1-1-15,6-3 1 16,12-3 0-16,12-6-1 15,10-3 1-15,12-4 0 0,2-1 0 16,7-1 0 0,-3 1 0-16,0 1 0 15,-6 2 0-15,-9 3 0 16,-10 6 1-16,-10 4-1 0,-8 1 0 16,-8 4 0-16,-11 2 1 15,-5 4-1-15,-7 4 0 16,-8 3 0-16,-1 3 0 15,0 2 0-15,-1 4 0 16,7-1 0-16,4 1-1 16,8-2 1-16,9-2-1 15,16 0 0-15,0 0 0 16,21-27 1-16,4 7-1 16,8-3 0-16,3-4 0 15,2-2 1-15,-4 0-1 16,-5 2 0-16,-9 4 0 15,-9 1 1-15,-11 6-1 0,0 16 1 16,-31-20 1-16,4 17-1 16,-2 1-4-16,-3-2-10 15,10 6-8 1,-1-4-6-16,23 2-5 0,-20 2-2 16,20-2-2-16,0 0-2 15,27-9 13-15</inkml:trace>
          <inkml:trace contextRef="#ctx0" brushRef="#br0" timeOffset="-992.9884">7327 3316 81 0,'0'0'36'0,"17"-29"-2"16,2 9-14-16,16 6-10 0,6-4-2 16,15 2 0-16,2 0-4 15,5-1-2-15,0 7-1 16,-1 4 0-16,-8 4 0 16,-2 8 3-16,-5 1 0 15,-6 9 1-15,-1 6-1 16,-6 7 1-16,1 7 0 15,-3 7-1-15,-1 7 0 16,1 6-4-16,-1 5 1 16,2 9-1-16,-1 8 1 15,2 4-1-15,1 5 0 16,-1-3 0-16,2 1-1 16,0-2 1-16,-2-1-1 0,-3-4 1 15,-2-6-1-15,-4-4 0 16,-7-10 2-16,-5-2-2 15,-6-10 2-15,-7-4-1 16,-4-4 0-16,-8-8 1 16,-4-5 0-16,-8-9-1 15,-7 1 0-15,-8-3 1 16,-15-3-1-16,-10-4 1 16,-10-2-1-16,-5 1 0 15,-6-3 0-15,-5-1 0 16,2 2 0-16,-1-2 1 15,10 1 0-15,10 1-1 16,10-1 0-16,8 1 1 0,13-2-1 16,13 0-1-16,25-2 1 15,-16-11-10-15,16 11-10 16,21-22-8-16,-1 8-5 16,-3-11 0-16,2-1-3 15,-4-6 1-15,1-4-4 16</inkml:trace>
          <inkml:trace contextRef="#ctx0" brushRef="#br0" timeOffset="-1631.5762">7347 3413 25 0,'-14'-16'13'0,"14"16"2"15,-25-22 3 1,25 22-1-16,-18-9 0 0,18 9 3 16,0 0 4-16,-10 22-2 15,16 5-3-15,-4 4-4 16,10 14-2-16,-3 7 0 16,9 18-3-16,-3 7-3 15,1 11-7-15,0 1 0 16,2 2 0-16,-3-2 0 15,1-5 0-15,-5-8 0 16,1-12 0-16,-2-10 0 16,-3-12-1-16,0-10-5 0,-7-32-12 15,13 18-10 1,-13-18-5-16,0-32-2 16,-9-2-1-16,1-8-1 0,-2-12-1 15</inkml:trace>
          <inkml:trace contextRef="#ctx0" brushRef="#br0" timeOffset="-13011.5405">7073-583 83 0,'-23'-7'41'15,"4"1"-7"-15,0-3-10 16,19 9-6-16,-22-5-3 15,22 5-5-15,0 0-10 16,18-7 1-16,0 3-1 16,9 1 1-16,6-1-1 15,6 0 1-15,5 4-1 16,-3 4 0-16,-3 3 0 16,-6 6-1-16,-4 7 1 0,-14 1 0 15,-10 6-1-15,-15 2 1 16,-9 3-1-16,-9 1 1 15,-5-1 0-15,-2-3 0 16,-2-6 0-16,4 1-1 16,5-5 1-16,9-4 0 15,20-15 1-15,-20 25-1 16,20-25 0-16,16 14 1 16,8-10-1-16,8-2 1 15,11-2 0-15,8-2-1 16,5 0 1-16,0 0-1 15,0 1 0-15,-6-1 0 16,-8 2-1-16,-12 5 1 0,-8-1-1 16,-22-4 1-16,0 0-1 15,-3 21 0-15,-19-10 1 16,-5 0 0-16,-8 0-1 16,-1 1 1-16,-5 3 1 15,-1-1-1-15,5-1 1 16,6-1-1-16,7-3 1 15,24-9 0-15,-12 17 0 16,12-17 0-16,39 3 0 16,-2-8-1-16,8-2 0 15,3-1 0-15,3 1 0 16,-2 0 0-16,-4 0-1 0,-9 5 0 16,-7 6 0-16,-11 3 1 15,-18-7 1 1,5 21-2-16,-5-21 2 15,-27 31-1-15,4-15 0 0,-3 0 0 16,-3-1 0-16,-1-1 0 16,-1 1 0-16,4-1-1 15,0 0 1-15,4 1 0 16,3-3 0-16,3 3 0 16,17-15 0-16,-16 23 0 15,16-23 0-15,2 20 0 16,-2-20 0-16,16 16 0 15,-16-16 0-15,20 13 1 0,-20-13-1 16,0 0 0-16,18 14-1 16,-18-14 1-1,0 0 0-15,0 0 0 16,2 22 0-16,-2-22 0 0,0 0 0 16,0 0 0-16,-11 18 0 15,11-18 0-15,0 0-1 16,0 0 2-16,0 0-2 15,0 0 1-15,-16 0 0 16,16 0 0-16,0 0 0 16,0 0-9-16,0 0-8 15,0 0-7-15,0 0-5 16,0 0-4-16,16-13 0 16,-16 13-3-16,0 0-5 15</inkml:trace>
          <inkml:trace contextRef="#ctx0" brushRef="#br0" timeOffset="-12027.1099">6979 66 151 0,'18'-34'43'16,"6"0"-5"-16,14 2-37 15,8 7-1-15,14 1 0 16,10 4-1-16,4 4 0 16,8 4-1-16,-1 3 2 15,-5 9 0-15,-6 5-1 0,-11 6 1 16,-4 7 0-16,-12 5 0 16,-5 8 0-16,-9 5 1 15,-4 5-1-15,-5 6 0 16,-2 5-1-1,0 4 1-15,0 3 0 0,2 4 0 16,1 0 0-16,5 4 0 16,-1-2 0-16,4-4 1 15,1-2-1-15,1-3 1 16,-2-4-1-16,-2-3 0 16,-3-6 1-16,-5-5-1 15,-2-4 0-15,-10-7 0 16,-7-6 0-16,-9-4 0 0,-13-5 0 15,-14-6 0-15,-7-6 0 16,-11-6 0-16,-10-1-1 16,-6-4 1-1,-11-1 0-15,-9-5 0 0,-2 3 0 16,-6 5 0-16,-6 2-1 16,1 1 2-16,-2 6-1 15,6 2-1-15,9 4 1 16,12 1 0-16,13 0 0 15,18-5 0-15,16 1 0 16,31-3-9-16,0 0-12 16,0 0-10-16,38-18-2 15,9 6-1-15,4-4-2 0,8-1 0 16</inkml:trace>
          <inkml:trace contextRef="#ctx0" brushRef="#br0" timeOffset="-12607.3164">6833 77 119 0,'-18'13'41'16,"4"8"-8"-16,-3 8-16 15,10 13-7-15,0 8-6 16,7 8-3-16,2 6-1 15,5 5 0-15,2 3 1 16,0 2 0-16,-2-4-2 16,2-6 2-16,-3-8-1 15,1-7 1-15,-2-10 0 16,1-12 0-16,1-7-18 16,-7-20-10-16,0 0-5 15,11-18-2-15,-10-9 0 16,-2-12-4-16,1-5 1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39.5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1A85BF-3573-4664-A78B-59FBD9F244C6}" emma:medium="tactile" emma:mode="ink">
          <msink:context xmlns:msink="http://schemas.microsoft.com/ink/2010/main" type="inkDrawing" rotatedBoundingBox="2693,8923 3901,10361 2788,11296 1580,9859" hotPoints="3208,9219 3437,10608 2335,10790 2106,9400" semanticType="underline" shapeName="Rectangle">
            <msink:destinationLink direction="with" ref="{E5C5D7A3-0F3A-4BCB-BFE7-A3651C26DBB2}"/>
          </msink:context>
        </emma:interpretation>
      </emma:emma>
    </inkml:annotationXML>
    <inkml:trace contextRef="#ctx0" brushRef="#br0">0 0 30 0,'14'29'28'0,"-8"-6"-5"16,1 15-2-16,-2 7 1 16,6 14-2-16,-7 6-1 15,5 11-3-15,-4 5-4 16,0 7-2-16,-1-2-3 16,3 0-1-16,-3-5-3 15,-1-3-1-15,3-12-3 16,-1-8 1-16,-3-11-1 15,2-15-6-15,1-5-11 0,-5-27-8 16,4 22-6-16,-4-22-3 16,-4-20-7-16,1 0 0 15,-3-7 28-15</inkml:trace>
    <inkml:trace contextRef="#ctx0" brushRef="#br0" timeOffset="820.8697">-87 72 38 0,'20'-31'29'0,"-2"13"-9"16,9 0-3-16,5-3 2 16,17 1 0-16,9-2-4 15,9 6-2-15,5 0-3 16,5 3-2-16,5 4-2 0,-3 2-2 15,2 5-3 1,-7 4-1-16,-11 4 0 16,-5 4 0-16,-9 3 0 15,-6 3 0-15,-5 2 0 16,-4 7 1-16,-8 4-1 0,1 5 0 16,-6 0 1-16,1 8-1 15,0 5 1-15,1 5 0 16,1 5-1-16,1 5 0 15,2 2 1-15,0 3-1 16,2 3 0-16,0 0 0 16,-2-1 0-16,-2-3 0 15,-2-3 0-15,1 0 0 16,-4-5 0-16,-4-2 0 16,2-4 0-16,-3-5 1 15,-5-4-1-15,-2-6 0 16,-3-2 1-16,-3-10-1 0,-4-7-1 15,2-18 2-15,-16 20-1 16,16-20 0-16,-33 9-1 16,12-9 1-16,-6-2 0 15,-4 2 0-15,-7 2 0 16,-4 3-1-16,-4-5 1 16,-3 0 0-16,-5 0 0 15,-4 2 0-15,-3 1 0 16,-3 1 0-16,-4 0 0 15,-3 1 1-15,-4 0-1 16,-3 4 1-16,-5 2-1 16,4-2 1-16,8-2-1 15,6-1 0-15,13-4 0 0,11-2 0 16,12-6 0-16,29 6-7 16,-4-20-13-16,4 20-10 15,38-28-4-15,-13 11-1 16,4-2-5-16,0-1 0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50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765D73-8634-4F7E-B708-206833DF3660}" emma:medium="tactile" emma:mode="ink">
          <msink:context xmlns:msink="http://schemas.microsoft.com/ink/2010/main" type="inkDrawing" rotatedBoundingBox="6481,10766 9555,10324 9668,11110 6594,11552" semanticType="callout" shapeName="Other">
            <msink:sourceLink direction="with" ref="{A6A71865-8C55-4502-8ABB-B56A89751DC6}"/>
            <msink:sourceLink direction="with" ref="{A70575A1-AF42-4414-8EF9-146A2B1D6D0C}"/>
          </msink:context>
        </emma:interpretation>
      </emma:emma>
    </inkml:annotationXML>
    <inkml:trace contextRef="#ctx0" brushRef="#br0">2989-6 126 0,'-22'9'40'16,"22"-9"-6"-16,-11 32-13 15,6-7-11-15,7 8-9 16,1 8-1-16,5 6 0 15,-1 3 1-15,4 1-1 16,-1 1 0-16,1-2-1 16,-2-5 1-16,-2-5 0 15,1-8 0-15,-3-7 0 0,-1-3 0 16,-4-22 0 0,3 23 0-16,-3-23 0 15,0 0 0-15,0 17 0 16,0-17 0-16,0 0 0 0,0 0 0 15,0 0 0-15,0 0 0 16,0 0-1-16,0 0 1 16,-18 18 0-16,18-18 0 15,0 0 0-15,0 0 0 16,-14 16 0-16,14-16 0 16,0 0 1-16,-11 21 0 15,11-21 0-15,-9 20 0 0,9-20 0 16,-11 18 0-1,11-18 0-15,-14 22 0 16,14-22 0-16,-20 19-2 16,20-19 1-16,-25 20 0 15,25-20-1-15,-29 20 1 0,29-20-1 16,-25 18 1-16,25-18 1 16,-22 16-1-16,22-16 0 15,-20 13 0 1,20-13 0-16,-25 9-1 0,9-4 1 15,-1-1 0-15,-3-1 0 16,1 1 0-16,-1-2 0 16,-2 1 0-16,0 1 0 15,3 0 0-15,-5-3 0 16,-1 3 0-16,-4 0 0 16,0-1 0-16,-5 1 0 15,-2 1 0-15,-2-1 0 0,2-1 0 16,0 1 0-16,0-2 0 15,1 0-1-15,-1-2 1 16,2 1-1-16,1 1 1 16,-1 0 0-16,-2 2 0 15,0-1-1-15,-4 3 1 16,2-1 0-16,-1-3 0 16,4 3-1-16,1-1 1 15,5-2 0-15,2-2 0 16,4 0 0-16,5-2 0 15,1 2 0-15,17 0 1 16,-28-4-1-16,28 4 0 16,-27-7 0-16,27 7 0 0,-28-9 0 15,12 4-1-15,16 5 1 16,-30-8-1-16,13 5 1 16,1-1 0-1,-4 2 0-15,0 1 0 0,-1 1-1 16,-3 0 1-16,1-2 0 15,-1 2 0-15,1 0 0 16,1-2 0-16,-1 2-1 16,5-2 1-16,18 2 0 15,-29-5 0-15,29 5-1 16,-20-4 1-16,20 4 1 16,0 0-2-16,-20-2 1 15,20 2 1-15,0 0-2 0,0 0 2 16,-20 0-1-1,20 0 0-15,0 0 0 16,-18-3 0-16,18 3 0 16,0 0 0-16,-16-9 0 0,16 9 0 15,0 0 0-15,-16-16 0 16,16 16 0-16,-15-24 0 16,15 24 0-16,-21-27 0 15,4 11 0-15,-4 2-1 16,-3 3 2-16,-1 4-2 15,-6 3 1-15,-1 9 0 16,-1 6-1-16,1 7 1 16,-1 9 0-16,5 6 0 0,2 4 0 15,1 5 0 1,7-1 0-16,4 1 0 16,5-3 0-16,3-6 0 15,6-8 1-15,2-9 0 0,-2-16-1 16,0 0 1-16,16-5 0 15,-12-13-1-15,-1-8 1 16,-3-2-1-16,-5-5-1 16,-2-5 1-16,-6 1-1 15,-1 2 0-15,-4 3-1 16,-2 3 2-16,0 6-1 16,-2 8 1-16,-1 10-1 15,-1 9 1-15,1 10-1 16,3 6 1-16,-2 7 1 15,3 5-2-15,-3 4 2 16,2 4-2-16,2-2 1 16,4-4 0-16,1-5 0 0,2-6 0 15,11-23 1-15,-14 22-1 16,14-22 0-16,0 0 0 16,-16-35 0-16,10 10 0 15,-5-5 0-15,-3-5 0 16,-4-1-1-16,-6 4 0 15,-3 1 1-15,-2 6-1 16,-5 7 0-16,0 11 1 16,-4 7 0-16,2 9-1 15,2 11 1-15,3 3 0 16,2 6 0-16,4 3 0 16,5 3 1-16,2-3-1 0,5 0 0 15,4-3 0-15,2-7 0 16,2-4 0-16,5-18 0 15,-6 18 0 1,6-18 0-16,0 0 0 0,0 0-1 16,-3-16 1-16,3 16-16 15,-2-22-12-15,2 22-5 16,-7-27-1-16,1 11-2 16,-1-2-1-16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32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D5C309-536F-4A94-B7A2-46FAA7E1950C}" emma:medium="tactile" emma:mode="ink">
          <msink:context xmlns:msink="http://schemas.microsoft.com/ink/2010/main" type="inkDrawing" rotatedBoundingBox="2227,8517 8843,5960 10679,10711 4062,13267" shapeName="Other">
            <msink:destinationLink direction="with" ref="{1A4F3BDD-428C-4C64-AE58-C887AC10FC5C}"/>
          </msink:context>
        </emma:interpretation>
      </emma:emma>
    </inkml:annotationXML>
    <inkml:trace contextRef="#ctx0" brushRef="#br0">0 4529 1 0,'0'0'5'0,"20"15"-1"16,-20-15-1-16,32 10 2 16,-6-2 1-16,2-3 1 15,5 0 1-15,5-1-1 16,1-2 0-16,1 0 1 16,3-1-1-16,3-2 0 0,-3-1-1 15,4-2 0-15,-2-1 0 16,2-1-1-1,-2 1-1-15,5-4-2 16,-3-2 0-16,6-1 0 0,3-3-1 16,1-1-2-16,5-4 2 15,-3-1-2-15,4-5 1 16,-1 1 2-16,-1-2-2 16,-5-1 1-16,-2 1-1 15,-1 0 1-15,-7 0 0 16,1 0 2-16,-7 1-2 15,2 1 1-15,-6-2 1 16,3 0 1-16,-4-2 0 16,-1-1 2-16,2-3 0 15,0 1 0-15,2-6 3 16,2 2-2-16,-2-3 0 16,3 1-1-16,-3-2-1 0,2 1-1 15,-6-3 0-15,2-3-3 16,-3 0-1-16,-1-1 0 15,0-3 1-15,-1-1-1 16,-2-1 0-16,2-4 0 16,-2-1 0-16,-2-2 2 15,0 1-2-15,-2-1-1 16,-2 0 1-16,-1-1 0 16,0 0 0-16,-1 1-1 15,1-1 1-15,-2-1 0 16,2-1 0-16,-4-2 1 15,3 0-1-15,-1-3 0 16,0-3 0-16,2-5 1 0,-1 4-1 16,3-2 1-16,1 2-1 15,-2 2 0-15,4-2 0 16,-1 1 0-16,1 3 1 16,-2-3-1-16,2 1 1 15,-3 1-1-15,3-3 1 16,-2-4 0-16,-2 2 0 15,3 4-1-15,-3 1 1 16,1 3-1-16,-1-3 0 16,0 1 2-16,1-1-3 15,-1 2 3-15,3 0-2 16,1-1 2-16,2 1-2 0,-2-1 2 16,2 1-2-16,-1 4 0 15,3 1 1-15,0 4-1 16,1 6 0-1,1 0 0-15,5 3 0 0,1 2 1 16,6 2-1-16,0 5 1 16,6 2-1-16,0 2 0 15,3 0 0-15,-2 5 0 16,2 2 1-16,-2 2-1 16,3 3 1-16,1 4-1 15,-4 4 1-15,0 1 0 16,-1 2 0-16,1 6 0 15,-1 1 0-15,-3 4 0 0,-1 2 0 16,-3 3-1-16,-1 6 1 16,0 0 0-16,-3 5 0 15,0 4-1 1,-4 2 1-16,0 3 0 0,-4 2-1 16,2 3 0-16,-3 3 0 15,0 3 1-15,-2 2-1 16,-2 1 0-16,2 4 0 15,-1 4 0-15,0 2 0 16,0 1 0-16,-1 2 0 16,2 0 0-16,-3 1 0 15,1 1 0-15,-2-4 0 16,-2 2 0-16,-1 2 1 0,0-4-2 16,-4 3 2-1,-2 1-2-15,0 0 2 16,-3 0-2-16,-2 7 3 15,0 0-3-15,-4 2 1 0,-2 3 0 16,-1 5 0-16,-2 1 0 16,-4 3 0-16,0 3 0 15,0-3-1-15,-1 1 2 16,-1 1-1-16,0 0 0 16,1 3-1-16,-1 1 1 15,2-4-1-15,0 4 1 16,1-2 0-16,-1 0 0 15,-2 0 0-15,4-7 0 16,0 0 0-16,4-5 0 16,-1-4 0-16,5-2 0 15,1-2 0-15,5-1 0 16,4-2-1-16,2-4 1 0,5 4 0 16,1-6-1-16,4 4 1 15,1-3 0-15,3-6 0 16,-1-4 0-16,3 0 0 15,-2-5 1-15,2 0 0 16,0-2-1-16,0-3 1 16,0 0 0-16,2-4 0 15,-2 0-1-15,2 0 1 16,0-2-2-16,0 0 1 16,0 0 1-16,0-1-2 15,-2 1 1-15,5 0 1 16,3-2-1-16,1 4 0 15,4-3 0-15,3-1 0 0,4-3 0 16,3 1 0-16,1-3 0 16,3-1 0-16,-2 1 0 15,-1-4-1-15,1 0 1 16,-1 1 0-16,-2-3 0 16,1 1-1-16,4 0 1 15,0-4 0-15,1 0 0 16,-1-6 0-16,2 1 0 15,-2-6 0-15,-2 2 0 16,-3-4 0-16,-6 1-2 16,-1 5-12-16,-10-4-11 15,-3 5-8-15,-7-1-1 0,-13 4-3 16,-18-6-1-16,0 0-1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51.7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0575A1-AF42-4414-8EF9-146A2B1D6D0C}" emma:medium="tactile" emma:mode="ink">
          <msink:context xmlns:msink="http://schemas.microsoft.com/ink/2010/main" type="inkDrawing" rotatedBoundingBox="4768,10474 6972,10797 6764,12215 4560,11891" hotPoints="6265,10613 6683,11717 5057,11952 4640,10848" semanticType="enclosure" shapeName="Parallelogram">
            <msink:destinationLink direction="with" ref="{D8765D73-8634-4F7E-B708-206833DF3660}"/>
            <msink:destinationLink direction="with" ref="{E5C5D7A3-0F3A-4BCB-BFE7-A3651C26DBB2}"/>
          </msink:context>
        </emma:interpretation>
      </emma:emma>
    </inkml:annotationXML>
    <inkml:trace contextRef="#ctx0" brushRef="#br0">-6 270 107 0,'-4'-23'42'0,"8"-1"-13"16,10 6-14-16,15-3-6 0,18-1-5 16,16-1-4-16,11-1 0 15,13 3 0-15,10-1 0 16,6 1 1-16,4 3-1 16,-3 3 0-16,1 4 0 15,-6 6 1-15,-3 7-1 16,-8 3 1-16,-7 6-1 15,-7 9 0-15,-9 7 1 16,-9 7 0-16,-5 4-1 16,-8 3 1-16,-7 4 1 15,-3 6 0-15,-3 4-2 16,-1 3 2-16,2 3-2 16,-4-2 1-16,2 8 0 0,2 1 0 15,-1 1-2-15,5-3 2 16,-1-3-1-16,2-2 0 15,-2-5 0-15,0-4 1 16,-3-7-1-16,-7-10 0 16,-3-7 0-16,-3-8 0 15,-10-4 1-15,-8-16-2 16,0 0 2-16,-38 13-2 16,7-15 1-16,-9-1 0 15,-7-1 0-15,-12 2 0 16,-4-1-1-16,-10 1 1 15,-6 2-1-15,-8 3 1 0,-10 1-1 16,-6 5 1-16,-5 2 0 16,-6 0 0-16,-3 5 0 15,-2 4 0-15,-2 3-1 16,4-1 1-16,8-3 0 16,7-2-1-16,13-5-1 15,15-6 1-15,18-10-17 16,27-7-10-16,19-10-5 15,20-3-1-15,12-6-2 16,14-3-1-16</inkml:trace>
    <inkml:trace contextRef="#ctx0" brushRef="#br0" timeOffset="-635.5037">-89 243 102 0,'18'9'36'0,"-9"13"-1"16,-4 10-15-16,12 13-9 15,-3 4-5-15,8 10-5 16,1 11 0-16,1 6-1 0,-1 7 1 16,-3-1-1-16,-2 1 0 15,-5-4 1 1,-3-3-1-16,0-15 2 16,-5-11-3-16,-3-15-11 0,3-17-9 15,-5-18-7-15,2-17-4 16,-6-17-2-16,1-9 0 15,-6-11-3-15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54.7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C5D7A3-0F3A-4BCB-BFE7-A3651C26DBB2}" emma:medium="tactile" emma:mode="ink">
          <msink:context xmlns:msink="http://schemas.microsoft.com/ink/2010/main" type="inkDrawing" rotatedBoundingBox="2128,13816 2364,10673 4701,10848 4466,13991" semanticType="underline" shapeName="Other">
            <msink:sourceLink direction="with" ref="{281A85BF-3573-4664-A78B-59FBD9F244C6}"/>
            <msink:sourceLink direction="with" ref="{A70575A1-AF42-4414-8EF9-146A2B1D6D0C}"/>
            <msink:sourceLink direction="with" ref="{A3E90BB9-11DE-478B-9CBF-299447C03ECE}"/>
          </msink:context>
        </emma:interpretation>
      </emma:emma>
    </inkml:annotationXML>
    <inkml:trace contextRef="#ctx0" brushRef="#br0">-5 0 19 0,'0'0'18'16,"0"0"-7"-16,0 0-3 16,0 0 2-16,-2 25 1 15,2-25 3-15,20 25 0 16,-20-25 1-16,22 29 3 16,-22-29-1-16,16 36-1 15,-9-16-3-15,2 3-2 0,-3 1-3 16,3 1-2-1,-4 0-2-15,2 6-3 16,1 3-1-16,-1 4 1 16,0-1-1-16,0 5 0 0,-1 3 1 15,-1 0-1-15,2-2 0 16,-1-5 1-16,-1-8-1 16,1-5 1-16,-1-7-1 15,-5-18 1-15,0 0-1 16,16 13 1-16,-16-13-1 15,16-29 1-15,-3 2 0 16,3-7-1-16,6-4 0 16,3-3-1-16,2 0 1 15,2-1-1-15,0 8 0 16,-2 11 0-16,-3 12 0 16,-5 13 1-16,-19-2-1 15,15 41 1-15,-19-3 0 0,-7 5 1 16,-10 9-1-16,-8 2 1 15,-7 4 0-15,-4-4 0 16,-1-2 0-16,1-7 0 16,6-6 0-16,7-4 0 15,12-8-1-15,15-8 1 16,0-19-1-16,42 20 1 16,-3-16-1-16,14-1 0 15,8-1 0-15,8 4-1 16,3 1 1-16,2 4 0 15,-4 5-1-15,-7 2 0 16,-9 5 1-16,-10 1-1 16,-14 3 1-16,-13 0 0 0,-21-1 0 15,-10 1 0-15,-19-5 0 16,-8 1 0 0,-10-1 0-16,-5 0 0 0,-5-1 1 15,1-3-1-15,2 0 0 16,3-2 0-16,11-1 0 15,10-4 0-15,9-1 0 16,25-10 1-16,0 0-1 16,0 0 0-16,32 8 0 15,6-10 1-15,11 2-1 16,9 0 0-16,5 0 0 16,0 3 0-16,-5 6-1 15,-6 2 1-15,-11 2 0 0,-10 5-1 16,-15 0 1-16,-16 3 0 15,-14 3 0 1,-11-1 0-16,-10-1 0 16,-4-1 0-16,-5 5 0 0,-1-3 1 15,0 0-1-15,4 2 0 16,3 1 0-16,5 1 0 16,4 0 0-16,6 0 1 15,7-4-1-15,5-3 0 16,5 0 0-16,6-20 1 15,6 25-1-15,-6-25 0 16,23 12 0-16,-6-10 0 0,-1 2 0 16,0-2 0-16,-16-2 0 15,27 3 0 1,-27-3 0-16,20 4 0 16,-20-4 0-16,0 0 0 15,0 0 0-15,9 16 0 0,-9-16 0 16,0 0 0-16,0 0 0 15,-18 18 0-15,18-18 1 16,0 0-1-16,-20 16 0 16,20-16 0-16,0 0 0 15,0 0 0-15,0 0-1 16,0 0 2-16,0 0-1 16,0 0 0-16,0 0 0 15,0 0-1-15,18-3 1 16,-18 3-1-16,0 0-6 15,0 0-10-15,16 14-6 16,-16-14-4-16,0 0-1 0,-3 22-3 16,3-22-1-16,-7 19-2 15,7-19 9-15</inkml:trace>
    <inkml:trace contextRef="#ctx0" brushRef="#br0" timeOffset="-1899.4874">2070-534 112 0,'-29'-2'34'0,"-9"0"-1"0,1 7-17 16,-10-1-8-16,0 3-2 16,0 0-6-16,-2 1 0 15,0-1 0 1,-1 0 0-16,1 4 0 0,2-2 0 16,2 0 0-16,5 2 0 15,3 1 0-15,6 1 0 16,2-6 0-16,9 0-1 15,2-9 1-15,18 2 0 16,-18-14-1-16,16-4 1 16,6-5 0-16,1-1-1 15,2 1 1-15,1 1 0 16,-3 4 0-16,-5 18 0 0,4-25 0 16,-4 25 1-16,0 0-1 15,-29 16 1 1,9 4 0-16,-3 3 0 15,-3 6-1-15,-1 4 0 0,-3 1 0 16,-1 0 1-16,-2 0-1 16,-1-3 0-16,0-4 0 15,-2-4 0-15,0-1 0 16,0-4 0-16,-2-4 0 16,2-1 1-16,-2-4-1 15,0-2 0-15,0-4 0 16,-2 1 0-16,2 0 0 15,0-1 0-15,2 3 0 16,4-1 0-16,-2 0 0 16,5 3 1-16,2 2-1 15,1 3 1-15,1 0-1 16,2 1 2-16,-3 2-2 0,1 4 0 16,0-2 1-16,-2 4-2 15,0-4 2-15,0-2-3 16,0-2 3-16,0-1-3 15,-2-6 2-15,2-5 0 16,1-2 0-16,1-6-1 16,2-4 1-16,1-3 1 15,2-5-1-15,2 0 0 16,4 0-1-16,1 0 1 16,0 2 0-16,3-2 1 15,10 18-2-15,-17-29-1 16,12 13 2-16,-1-2 0 0,5-4 0 15,-1-3-1-15,2-6 1 16,0-6 0-16,3-8 0 16,-3-4 0-16,0-3-1 15,-5-4 1-15,-6-1-1 16,-3-3 0-16,-4 3 1 16,-4 1-1-16,-7 2 1 15,2 3 1-15,2 5-1 16,1 2 1-16,6 3-1 15,9-2 1-15,6 3-1 16,3 1 1-16,9 6-2 16,2 5 1-16,-1 1 0 15,3 3-1-15,0 8 2 0,-13 16-1 16,20-18 0-16,-20 18 0 16,0 0 0-16,0 0 0 15,9-16-2-15,-9 16-12 16,0 0-10-16,0 0-6 15,0 0-3-15,3-16-2 16,-3 16 0-16,16-4 0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55.1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E90BB9-11DE-478B-9CBF-299447C03ECE}" emma:medium="tactile" emma:mode="ink">
          <msink:context xmlns:msink="http://schemas.microsoft.com/ink/2010/main" type="inkDrawing" rotatedBoundingBox="2640,13796 4026,13538 4243,14699 2856,14957" hotPoints="3960,13556 4199,14781 2973,15020 2734,13795" semanticType="enclosure" shapeName="Square">
            <msink:destinationLink direction="with" ref="{E5C5D7A3-0F3A-4BCB-BFE7-A3651C26DBB2}"/>
            <msink:destinationLink direction="from" ref="{CB01083D-A2DA-424A-8116-3F3973875BE3}"/>
          </msink:context>
        </emma:interpretation>
      </emma:emma>
    </inkml:annotationXML>
    <inkml:trace contextRef="#ctx0" brushRef="#br0">-3 0 122 0,'0'0'35'16,"4"33"-1"-16,-2-6-19 16,12 16-6-16,-1 7-1 15,7 15-4-15,0 7-3 16,-1 7-1-16,-1 6 0 15,-1 1 1-15,-5-3-1 16,-4-6 0-16,-3-9 1 0,0-10-1 16,-3-11 0-16,-2-18-4 15,0-8-11-15,0-21-5 16,0 0-7-16,-12-32-6 16,10 3 0-16,-7-14-1 15,3-6-1-15,-5-5 7 16</inkml:trace>
    <inkml:trace contextRef="#ctx0" brushRef="#br0" timeOffset="659.4588">86-115 123 0,'23'-2'34'0,"6"-3"1"15,16 5-22-15,8-7-7 16,19-2 0-16,9-4-1 16,11-3-5-16,7-2 0 15,-1 0-1-15,-1-2 1 16,-3 4 0-16,-7 3 0 16,-12 6 0-16,-12 2-1 15,-8 8 1-15,-14 6 1 16,-7 7-1-16,-7 4 1 15,-7 5-1-15,-5 6 1 16,-4 5 0-16,-6 4 0 0,0 3 0 16,1 5-1-1,-3-1 1-15,3 7-1 16,3 0 1-16,0 2-1 16,7 1 0-16,4-1 0 0,2 0 0 15,3-2 0-15,2-4 0 16,-4-1 0-16,1-2 0 15,-4-4 0-15,-4-4 0 16,-5-4 1-16,-8-3-1 16,-4-7 0-16,-10 0 0 15,-5-5 0-15,-8-5 0 16,-7-6-1-16,-5-2 1 0,-5-2 0 16,-8 1 0-1,-5-3-1-15,-6 3 1 16,-6 1 0-16,-7 4 0 15,-6-1 0-15,-9 5 1 0,-4 3-1 16,-2 2 0-16,-2 1 1 16,8-1-1-16,7-2 0 15,10-4 0-15,15-1 0 16,15-8 0-16,14-3 0 16,27-2 1-16,0 0-2 15,-4-34-15-15,29 20-12 16,2-10-5-16,11 3-2 15,-2-6-3-15,2-2-3 0,-2-4 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58.4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01083D-A2DA-424A-8116-3F3973875BE3}" emma:medium="tactile" emma:mode="ink">
          <msink:context xmlns:msink="http://schemas.microsoft.com/ink/2010/main" type="inkDrawing" rotatedBoundingBox="3603,14624 10164,14127 10253,15301 3692,15797" semanticType="callout" shapeName="Other">
            <msink:sourceLink direction="from" ref="{A3E90BB9-11DE-478B-9CBF-299447C03ECE}"/>
            <msink:sourceLink direction="to" ref="{A6A71865-8C55-4502-8ABB-B56A89751DC6}"/>
          </msink:context>
        </emma:interpretation>
      </emma:emma>
    </inkml:annotationXML>
    <inkml:trace contextRef="#ctx0" brushRef="#br0">-2 484 73 0,'5'31'40'0,"4"6"-2"16,-5-2-18-16,12 11-7 16,-5-2-1-16,11 6 1 15,-6 0-3-15,4 4-3 16,-6 0-4-16,1 2-2 15,-5 0 0-15,-1 0 0 0,-3-4 0 16,-1-2 0-16,-1-7 0 16,-1-3-1-1,3-8 1-15,-1-5-2 16,3-7 1-16,2-4 0 0,-10-16 0 16,27 20 0-16,-9-14 0 15,4-3 0-15,2 1 0 16,4-2 0-16,1-1 0 15,6 1 1-15,6 0-1 16,2 0 0-16,4-4 1 16,4 2-1-16,-1 2 0 15,3-4 1-15,-1 2-1 0,0-2 0 16,-1 2 1 0,-2-5-1-16,-1 3 1 0,1-3-1 15,3-3 1 1,2-1 0-16,6-1-1 15,9-3 1-15,6-1-1 0,8-1 1 16,6-1-1-16,6 2 0 16,3 1 0-16,3 0 0 15,0 3 1-15,-5 1-1 16,-1 3 0-16,-3 4 0 16,-3-1 0-16,-6 1 0 15,-6-3 0-15,-1 1 0 16,-4-3 0-16,-3-2 0 0,-4 0-1 15,-2-4 0 1,-4 2 0-16,-3 1 1 16,2 2-1-16,-2-1 0 15,-2 4 0-15,-1 1 1 0,1 1 0 16,-4-3 0-16,3 1 0 16,-1-4 0-16,0 0-1 15,1 0 1-15,-1-2 0 16,0 2 0-16,-1 0 0 15,-3 2 0-15,-1 0 1 16,-2 1-1-16,-1 3 0 16,-1-1 0-16,-3 2 0 15,1-1 0-15,3-3 0 16,2 3 0-16,3-3 0 16,2 1 0-16,3 0 0 15,-2 1 0-15,2-1 0 16,-3 3 0-16,-2 0 0 0,-4 0 0 15,-2 4 0-15,-2 0 0 16,-3 1 0-16,0 1 0 16,-2 1 0-16,2 1 0 15,0-1 0-15,0-1 0 16,4-1 0-16,-1 3 0 16,6-1 0-16,0-3 0 15,3 0 1-15,3 0-1 16,1-1 0-16,0-1 0 15,0 2 1-15,-2-2-1 16,-1 0 0-16,-1 0 0 16,-1 2-1-16,-2 0 1 15,0-2 0-15,-2 2 0 0,-2-1-1 16,1 1 1-16,1 0 0 16,0 2 0-16,-2-1 1 15,2 1-1-15,0-1 0 16,1 1 0-16,-3 1 0 15,-2-1 0-15,-1 1 1 16,-4 1-1-16,-2-1 1 16,-1 1-1-16,-1-1 1 15,-3 4 0-15,0-4-1 16,0 1 0-16,0 1 1 16,-2-2-2-16,-2-3 0 15,1 0 2-15,-1 3-1 16,-4 3-1-16,1-3 1 0,-4 2 0 15,0-7 0-15,-2 6 0 16,1-1 1-16,-17-5-2 16,27 7 1-1,-27-7 0-15,18 4 1 0,-18-4-1 16,0 0 0-16,16 3 0 16,-16-3 0-16,0 0 0 15,0 0 0-15,0 0 1 16,18 2-1-16,-18-2 0 15,0 0 0-15,0 0 0 16,0 0 0-16,18 2 0 16,-18-2 0-16,0 0 1 15,0 0-1-15,0 0 0 16,0 0 0-16,0 0 0 0,0 0-1 16,0 0 1-1,0 0 0-15,0 0 0 16,0 0 1-16,0 0-1 0,0 0 0 15,0 0 0-15,11-16 0 16,-11 16 0-16,2-18 0 16,-2 18 0-16,7-31 0 15,-2 8 1-15,3-6-1 16,2-3 0-16,1-6 0 16,2 0 0-16,-2-5 0 15,1 3-1-15,-3-5 1 0,0 0-1 16,-3 0 1-1,-4 4 0-15,-1 0-1 16,-2 5 1-16,-5 0 0 16,1 3-1-16,-1 4 1 0,-1 2 0 15,2 6 0-15,-1-1 0 16,1 4 0-16,1 2 0 16,4 16-1-16,-3-27 1 15,3 27 0-15,-2-23 0 16,2 23 0-16,0-20-1 15,0 20 1-15,3-23 1 16,-3 23-1-16,2-24 1 16,-2 24-1-16,4-27 1 15,-1 11 0-15,-1 0 0 16,2-2-1-16,1-2 1 16,-1 2-1-16,-2-2 0 15,0 0 0-15,-1 4 0 0,-1 16 0 16,0-27 0-16,0 27 0 15,2-20 0-15,-2 20 0 16,0 0 0-16,0-19 0 16,0 19 0-16,0 0 0 15,0 0 0-15,0 0 0 16,0 0 0-16,0 0-1 16,0 0 1-16,0 0 0 15,0 0-1-15,0 0 1 0,0 0 0 16,0 0 0-1,-18-6-1-15,18 6 1 16,0 0 0-16,0 0 0 16,0 0-1-16,0 0 1 0,0 0 0 15,0 0 0-15,0 0-1 16,0 0 1-16,-13 16 0 16,13-16 0-16,0 0 0 15,0 0 0-15,0 0 1 16,0 0-1-16,0 0 1 15,0 0-1-15,0 0 0 16,0 0 0-16,0 0 0 16,0 0 0-16,0 0-1 15,0 0-10-15,0 0-8 16,0 0-6-16,0 0-4 16,0 0-4-16,-5-19-1 15,5 19 1-15,-4-24-9 0,-5-1 26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6:10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7AD41D-0AFB-41DA-AC1A-52F233AA9B75}" emma:medium="tactile" emma:mode="ink">
          <msink:context xmlns:msink="http://schemas.microsoft.com/ink/2010/main" type="writingRegion" rotatedBoundingBox="28577,18908 28781,18908 28781,19099 28577,19099"/>
        </emma:interpretation>
      </emma:emma>
    </inkml:annotationXML>
    <inkml:traceGroup>
      <inkml:annotationXML>
        <emma:emma xmlns:emma="http://www.w3.org/2003/04/emma" version="1.0">
          <emma:interpretation id="{86340E39-448F-4CE9-B3C0-F6609241AD72}" emma:medium="tactile" emma:mode="ink">
            <msink:context xmlns:msink="http://schemas.microsoft.com/ink/2010/main" type="paragraph" rotatedBoundingBox="28577,18908 28781,18908 28781,19099 28577,19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BDF544-7C1B-4EE6-8F3B-73BC0E6831C6}" emma:medium="tactile" emma:mode="ink">
              <msink:context xmlns:msink="http://schemas.microsoft.com/ink/2010/main" type="line" rotatedBoundingBox="28577,18908 28781,18908 28781,19099 28577,19099"/>
            </emma:interpretation>
          </emma:emma>
        </inkml:annotationXML>
        <inkml:traceGroup>
          <inkml:annotationXML>
            <emma:emma xmlns:emma="http://www.w3.org/2003/04/emma" version="1.0">
              <emma:interpretation id="{2394F882-E236-4B39-8CE8-1159F25D94EF}" emma:medium="tactile" emma:mode="ink">
                <msink:context xmlns:msink="http://schemas.microsoft.com/ink/2010/main" type="inkWord" rotatedBoundingBox="28577,18908 28781,18908 28781,19099 28577,1909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¢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197 191 0,'0'0'0,"0"0"16,0 0-16,0 0 15,0 0-15,-182 0 16,160 0-16,22 0 16,90-191-16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5:43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A9C532-CF15-4A5A-A278-8E5B5C5C9008}" emma:medium="tactile" emma:mode="ink">
          <msink:context xmlns:msink="http://schemas.microsoft.com/ink/2010/main" type="writingRegion" rotatedBoundingBox="2136,7089 23385,7175 23364,12336 2115,12250"/>
        </emma:interpretation>
      </emma:emma>
    </inkml:annotationXML>
    <inkml:traceGroup>
      <inkml:annotationXML>
        <emma:emma xmlns:emma="http://www.w3.org/2003/04/emma" version="1.0">
          <emma:interpretation id="{003D7BCE-FCF7-48CB-AFB1-86158FABF8B6}" emma:medium="tactile" emma:mode="ink">
            <msink:context xmlns:msink="http://schemas.microsoft.com/ink/2010/main" type="paragraph" rotatedBoundingBox="2176,7008 23244,7528 23182,10030 2114,9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80EB7A-FFAE-460B-A171-788544B94BB8}" emma:medium="tactile" emma:mode="ink">
              <msink:context xmlns:msink="http://schemas.microsoft.com/ink/2010/main" type="line" rotatedBoundingBox="2176,7008 23244,7528 23182,10030 2114,9511"/>
            </emma:interpretation>
          </emma:emma>
        </inkml:annotationXML>
        <inkml:traceGroup>
          <inkml:annotationXML>
            <emma:emma xmlns:emma="http://www.w3.org/2003/04/emma" version="1.0">
              <emma:interpretation id="{1243C509-159C-45EC-9E66-DF805DC858E5}" emma:medium="tactile" emma:mode="ink">
                <msink:context xmlns:msink="http://schemas.microsoft.com/ink/2010/main" type="inkWord" rotatedBoundingBox="2176,7008 9576,7191 9514,9693 2114,9511"/>
              </emma:interpretation>
              <emma:one-of disjunction-type="recognition" id="oneOf0">
                <emma:interpretation id="interp0" emma:lang="en-US" emma:confidence="0">
                  <emma:literal>transom</emma:literal>
                </emma:interpretation>
                <emma:interpretation id="interp1" emma:lang="en-US" emma:confidence="0">
                  <emma:literal>injury</emma:literal>
                </emma:interpretation>
                <emma:interpretation id="interp2" emma:lang="en-US" emma:confidence="0">
                  <emma:literal>funny</emma:literal>
                </emma:interpretation>
                <emma:interpretation id="interp3" emma:lang="en-US" emma:confidence="0">
                  <emma:literal>minion</emma:literal>
                </emma:interpretation>
                <emma:interpretation id="interp4" emma:lang="en-US" emma:confidence="0">
                  <emma:literal>enjoy</emma:literal>
                </emma:interpretation>
              </emma:one-of>
            </emma:emma>
          </inkml:annotationXML>
          <inkml:trace contextRef="#ctx0" brushRef="#br0">501 113 56 0,'0'-27'35'0,"0"0"-4"16,-3-7-10-16,6 3-5 15,-1-6-2-15,7-1-4 16,-3-4-3-16,3 1-2 16,-2-1-2-16,0 1-2 0,-2-2-1 15,-1 3 0-15,-4 4 0 16,-2 5-1-16,0 6 1 16,-1 7 0-16,3 18 0 15,-13-21 0-15,13 21 1 16,0 0-1-16,0 0 1 15,0 0-1-15,-14 16 1 16,14-16-1-16,0 0 0 16,3 18 0-16,-3-18 0 15,0 0 0-15,4 18 0 16,-4-18 0-16,5 20 0 16,-5-20 1-16,2 21-1 15,-2-21 0-15,4 16-1 0,-4-16 1 16,2 19 0-16,-2-19 0 15,0 0 0-15,0 0 0 16,-18 16 0-16,18-16 0 16,-22 3 0-16,4-3 0 15,-4 0 0-15,-5 0 1 16,-4-3-1-16,-5-1 0 16,-5-3 0-16,-1 0 0 15,-3-4 0-15,0 2 0 16,0-6 1-16,5 1-1 15,4 0 0-15,6-3 0 16,6-1 0-16,8 0 0 16,9-3 0-16,12-4-1 0,9-3 1 15,12 0 0-15,13-7-1 16,12 3 1 0,12 0 0-16,8-3 0 15,2-1 0-15,1 4-1 0,0 1 1 16,-9 2 0-16,-7 6 0 15,-11 1-1-15,-14 4 1 16,-12 6 1-16,-21 12 0 16,0 0-1-16,0 0 1 15,-21-13 0-15,-8 15 0 16,-6 1 0-16,-6 3 0 16,-4-1-1-16,-4 2 1 15,0-3-1-15,4 1 0 16,6-3 0-16,6-2-1 15,8-3 0-15,25 3 0 16,0 0 0-16,0-26 0 16,25 10 1-16,11-2-1 0,7-5 1 15,6 1 0-15,5-3 0 16,-1 2 1-16,-5-3-1 16,-4 5 0-16,-8-1 1 15,-9 6-1-15,-9 1 1 16,-18 15-1-16,5-23 1 15,-5 23-1-15,-27-22 0 16,4 10 1-16,-4 1 0 0,-4-2-1 16,-1 2 0-1,-1-1 0-15,1 1 0 0,4-2 1 16,3 6-2 0,4-4 1-16,3 2-1 0,18 9 1 15,-19-18 0-15,19 18 0 16,4-18-1-16,-4 18 1 15,16-23 0-15,-16 23 0 16,31-29-1-16,-31 29 1 16,29-31 0-16,-16 13 0 15,-1-1 0-15,-1-3 0 16,-6 2 0-16,-1-1 0 16,0 3 1-16,-4-4-1 15,-4 4 0-15,0-2 0 16,4 20 0-16,-10-29 0 15,10 29 0-15,-13-29 1 16,13 29-1-16,-20-23 0 0,20 23 0 16,-16-23 1-16,16 23-1 15,-15-24 0-15,15 24 0 16,-12-25 0-16,12 25 0 16,-6-24 0-16,3 8 0 15,3 16 0-15,-2-32 1 16,2 14-2-16,-2 0 1 15,-3-2-1-15,1 0 1 16,1-2-1-16,-3 4 1 16,1-1-1-16,-3-1 1 15,3 0 0-15,-2 0 0 16,3-3 1-16,-1 1-2 16,1-1 2-16,2 1-1 0,2 0 0 15,0 1 0-15,0-1 0 16,2 4 0-16,0 2 0 15,-2 16 0-15,4-27 0 16,-4 27 1-16,3-20-1 16,-3 20 0-16,0 0 0 15,0 0 0-15,16-16 0 16,-16 16 0-16,0 0 1 16,19-6-1-16,-19 6 0 15,0 0 0-15,23 2 0 16,-23-2 0-16,31 6-1 15,-8-5 1-15,4 1 0 16,6-4 0-16,6 4 0 0,5-2 0 16,4 2-1-16,5 2 1 15,-1 1 0-15,4 1 0 16,2 3 0-16,1 1 0 16,1 3 0-16,-1 1 0 15,-3 1 0-15,0-1 0 16,-3 1 0-16,-5 1 0 15,1-4 0-15,-8 3 0 16,-1-4 0-16,-2-4 0 16,0 0 0-16,-2-3 0 15,-2-4 1-15,1 0-1 16,-7-2 0-16,1-2 0 16,-5 1 0-16,-3-3 1 0,-4 4-1 15,-17 2 0 1,21-3 1-16,-21 3-1 0,0 0 0 15,17 2 1 1,-17-2 0-16,0 0-1 0,3 20 0 16,-3-20 1-16,2 32-1 15,-2-9 1-15,2 3 0 16,-2 6-1-16,2 6 0 16,-1 2 0-16,3 1 0 15,1-1-1-15,3-4 2 16,1-4-3-16,2-7 2 15,5-8-1-15,4-14 0 0,1-8 1 16,6-10 0-16,2-10 0 16,2-7-1-16,-2-8 2 15,0-5-2 1,-6-4 2-16,2 4-2 16,-5 0 2-16,-7 7-2 0,-4 8 1 15,-4 6 1-15,1 8 0 16,-6 16-1-16,0 0 1 15,0 0-1-15,5 27 1 16,-1-5-1-16,1 5 0 16,2 9 1-16,4 3-2 15,4 1 2-15,1 2-2 16,4-6 1-16,3-4-1 0,2-7 2 16,6-9-2-1,0-12 0-15,3-15 2 16,0-7-1-16,-1-9 1 15,-1-5-2-15,-3-6 3 0,-2-4-2 16,-2 1 0-16,-3 1 0 16,-4 6 1-16,-2 5-2 15,-3 4 1-15,-2 9 0 16,-11 16 1-16,20-11-1 16,-20 11 0-16,20 18 1 15,-10 2-2-15,5 2 2 16,1 3-1-16,2 2 0 15,2 0 0-15,2-2 0 16,-1-2-1-16,1-5 1 16,-2-5-1-16,3-6 2 15,-3-5-1-15,2-7-1 16,-2-2 2-16,-2-4-2 0,-2-2 2 16,0-1-2-16,2-1 2 15,-18 15-1-15,29-25 0 16,-13 16-1-16,-16 9 1 15,33-20 0-15,-17 11 0 16,4-2 0-16,-2 4-1 16,2-4 1-16,0 4 0 15,-1 0 0-15,-1 0 0 16,2 0 0-16,0 1 0 16,0 1 0-16,-2-1 1 15,0 1-1-15,2 1 0 16,-4 1 0-16,2 3 0 15,-18 0 0-15,27-2 0 0,-27 2 0 16,20 2 0-16,-20-2-2 16,0 0-3-16,16 9-1 15,-16-9 0-15,0 0 0 16,0 0 0-16,0 0 0 16,18 3 0-16,-18-3 2 15,0 0 4-15,0 0-1 16,0 0 1-16,0 0 1 15,18 2-1-15,-18-2 0 16,0 0 0-16,0 0 1 16,0 24 1-16,0-24 4 15,-3 18 1-15,3-18-1 16,-7 32 1-16,3-12 0 0,2 5-2 16,0 4 1-16,1 9-2 15,2-2-3-15,-1 3-2 16,4 1 1-1,0 0-1-15,1-1 0 0,0 1 1 16,3-6-1-16,1 0 1 16,-2-1 0-16,2-6-1 15,-2-2 1-15,0-3 0 16,-1-2 0-16,-3-4-1 16,-3-16 0-16,2 16-12 15,-2-16-11-15,0 0-6 16,0 0-4-16,0 0-1 15,0 0-1-15,-16-22 0 0</inkml:trace>
          <inkml:trace contextRef="#ctx0" brushRef="#br0" timeOffset="796.0007">3338-2092 20 0,'0'0'28'16,"16"-24"-5"-16,2 12-9 15,6-1-5-15,8 0 0 16,2-3-1-16,8 4 0 15,1-5 0-15,4 5 1 16,2-6 3-16,1 5 0 16,-1-5-1-16,3 5 0 15,-3 1-1-15,0 3-1 16,-2 0-1-16,-4 7-4 16,-3 6-3-16,-4 5 0 15,-7 3 0-15,0 8-1 16,-4 5 1-16,-2 4 0 0,-1 4-1 15,0 3 1-15,-4 3-1 16,3 3 1 0,-3 5 0-16,2 1-2 15,-2 4 2-15,0 1-3 0,0-1 3 16,0 0-3-16,2 1 3 16,0 1-3-16,0-4 2 15,0-1 0-15,0-1 0 16,1-1 0-16,-1 0-1 15,-2-5 2-15,2-1-1 16,-4-7 0-16,-1-1 0 16,-3-6 0-16,-1-4 0 15,-4-5 0-15,-1 0 0 16,-6-18 0-16,-4 25 0 16,4-25 1-16,-18 20-2 15,18-20 1-15,-32 15-1 16,10-10 1-16,-7-1 0 0,-2-1-1 15,-6-1 0-15,-7 0 1 16,-6-4 0-16,-8 0 0 16,-7-1 1-16,-5-3-2 15,-10 4 1-15,-5-1 0 16,1-1 0-16,1 1 0 16,5 1 0-16,6 2 0 15,7-2 0-15,13 2 0 16,12 0 0-16,13-4 0 15,11 3-1-15,16 1-12 16,0 0-12-16,10-22-9 16,14 8-4-16,5-1-5 15,9-10 0-15,7 1 27 0</inkml:trace>
          <inkml:trace contextRef="#ctx0" brushRef="#br0" timeOffset="2319.7534">4251-1667 89 0,'18'5'41'15,"-2"-10"-10"-15,13 3-13 16,2-9-2-16,17 4-3 15,8-4-7-15,8-3-6 16,6-1 1-16,2-4-1 16,0 1 1-16,-5-2-1 0,-6 2 0 15,-12 2 0-15,-11 5 0 16,-13 4 0-16,-7 5 0 16,-18 2 0-16,0 0 0 15,18 27 0 1,-16-9 0-16,4 2-1 0,1 1 1 15,9 3 0-15,0-4 0 16,6-1 0-16,3-2 0 16,4-5 1-16,2-5-1 15,3-3 0-15,-3-8 1 16,-1-3-1-16,-1-2 1 16,-2-3-1-16,-1-5 1 15,-5 1-1-15,1-2 0 16,-4 2 0-16,2 0 1 0,-2 1-2 15,2 4 2 1,-2 2-1-16,0 2 0 16,-2 5-1-16,2 4 1 0,0 2 0 15,-2 3 0-15,4 2 0 16,0 2-1-16,3 0 2 16,6-2-1-16,4 0 0 15,1-4 0-15,2-3 1 16,4-2 0-16,1-4-1 15,1-5 1-15,1-3 0 16,-3-5-1-16,0-1 1 16,-3-1-1-16,0 1 2 15,-3-2-3-15,-2 4 2 16,-3 5-1-16,2 0 1 16,-4 5-1-16,0 5 0 15,-2 2 0-15,-5 1 0 0,2 2 0 16,-4 0-1-16,-2 1 1 15,-16-5 0-15,27 9 1 16,-27-9-1-16,24 5 0 16,-24-5 0-16,28 2 1 15,-28-2-1-15,31-2 0 16,-15 1 0-16,1-1 0 16,-17 2 0-16,28-6 0 15,-28 6 0-15,29-9 0 16,-29 9 0-16,27-7 1 15,-27 7-1-15,29-7 0 16,-29 7 1-16,29-9-1 16,-29 9 0-16,29-6 0 0,-29 6 0 15,29-3 0-15,-29 3 0 16,29 2 0-16,-29-2-1 16,30 9 2-16,-13 0-2 15,-1 2 1-15,2 1 0 16,0 4 1-16,7 2-2 15,0 2 2-15,1 0-2 16,3 2 2-16,3 1-2 16,4-1 2-16,4 1-1 15,1 1-1-15,-1 1 1 16,2-2 0-16,-6 2 0 16,-2-1 0-16,-5-3 0 15,-6-1-1-15,-6-2 1 0,-5 0 0 16,-6-1 0-16,-5 1 0 15,-1-18 0-15,4 30 0 16,-2-14 0 0,0 2 0-16,-1 2 0 0,3 0 0 15,1 2 0-15,1 1 0 16,-3 6 0-16,3 0 0 16,-4 3-1-16,1 3 1 15,-3 1 0-15,0 5 0 16,-2 2 0-16,2 0 0 15,-1 6-1-15,1 0 1 16,-2 3 0-16,0 4-1 16,0 3 0-16,2 1 1 0,0 1-1 15,0 0 1-15,0-1-1 16,-2-2 1-16,2-4-1 16,0-6 1-1,0-6 0-15,0-6 0 0,-1-7 0 16,1-6 0-16,0-7 1 15,0-16-1-15,5 22 2 16,-5-22-1-16,0 0 0 16,0 0-6-16,16-4-20 15,-16 4-8-15,11-20 0 16,-5 6-1-16,-3-8-5 16,3-6-1-16</inkml:trace>
        </inkml:traceGroup>
        <inkml:traceGroup>
          <inkml:annotationXML>
            <emma:emma xmlns:emma="http://www.w3.org/2003/04/emma" version="1.0">
              <emma:interpretation id="{61716ED0-20DB-4EFC-84C0-91D7133CFC69}" emma:medium="tactile" emma:mode="ink">
                <msink:context xmlns:msink="http://schemas.microsoft.com/ink/2010/main" type="inkWord" rotatedBoundingBox="11328,7954 14014,8020 13989,9005 11304,8939"/>
              </emma:interpretation>
              <emma:one-of disjunction-type="recognition" id="oneOf1">
                <emma:interpretation id="interp5" emma:lang="en-US" emma:confidence="1">
                  <emma:literal>many</emma:literal>
                </emma:interpretation>
                <emma:interpretation id="interp6" emma:lang="en-US" emma:confidence="0">
                  <emma:literal>manly</emma:literal>
                </emma:interpretation>
                <emma:interpretation id="interp7" emma:lang="en-US" emma:confidence="0">
                  <emma:literal>mangy</emma:literal>
                </emma:interpretation>
                <emma:interpretation id="interp8" emma:lang="en-US" emma:confidence="0">
                  <emma:literal>Many</emma:literal>
                </emma:interpretation>
                <emma:interpretation id="interp9" emma:lang="en-US" emma:confidence="0">
                  <emma:literal>mammy</emma:literal>
                </emma:interpretation>
              </emma:one-of>
            </emma:emma>
          </inkml:annotationXML>
          <inkml:trace contextRef="#ctx0" brushRef="#br0" timeOffset="18596.0526">9200-1456 105 0,'0'0'38'0,"0"0"-5"16,0 0-13-16,-10 20-7 16,10 5-5-16,5 9-8 15,4 9-1-15,2 4 1 16,1 5 0-16,1 4 0 16,-2 2 0-16,0-6-1 15,-6-3 2-15,1-8-2 16,-3-8 2-16,-1-8 0 0,-2-25 1 15,4 16 0-15,-4-16 0 16,3-29 1-16,-1 1-2 16,0-8 2-16,-2-10-1 15,0-6-1-15,0-2-1 16,2 0 0-16,1-2 0 16,1 9 0-16,7 6-1 15,1 9 0-15,6 10 0 16,6 13-1-16,-1 9 0 15,6 9 1-15,0 11-1 16,2 5 0-16,-4 7 1 16,2 4 0-16,-8 2 0 15,1 0 0-15,-4-2 1 0,-4 0 0 16,-3-3 0-16,0-6 0 16,-4-8 1-16,-7-19 0 15,11 22 1-15,-11-22 0 16,0 0-1-16,7-22 0 15,-5-1 1-15,2-4-1 16,-2-9 0-16,3-4 0 16,4 1-1-16,5-3 1 15,6 3-1-15,2 3 0 16,5 7-1-16,2 9 0 16,5 11 0-16,0 9-1 15,2 11 1-15,-3 9-1 16,-1 8 0-16,-3 8 1 0,-2 6-1 15,-7 3 2-15,2 0-1 16,-8 2 1-16,-3-2 0 16,-2-6-1-16,-2-6 1 15,-3-8 0-15,1-3-10 16,-5-22-11-16,0 0-9 16,0 0-3-16,11-20 0 15,-7-5-1-15,3 0 0 16</inkml:trace>
          <inkml:trace contextRef="#ctx0" brushRef="#br0" timeOffset="19151.105">10435-1265 61 0,'0'-16'33'0,"-2"-2"-1"16,-5-4-7-16,5 4-9 16,-5-2-3-16,7 20-3 15,-15-31-2-15,15 31-1 16,-23-16 0-16,6 14-3 16,-2 6-4-16,-3 3 1 15,-2 8-1-15,-1 5 0 0,2 8-1 16,-1 3 1-16,6 5 0 15,4 4 0 1,5-1 0-16,7 1 1 16,13-8 0-16,9-3 1 15,5-9 1-15,9-6-1 0,4-10 0 16,2-8-5-16,3-3-5 16,-9-11-3-16,-1 0-2 15,-11-7 0-15,-4 2 0 16,-9-8 0-16,-4 6 6 15,-5 1 10-15,-7 1 5 16,7 23 3-16,-11-31 0 16,11 31 0-16,0 0 0 0,0 0-1 15,-13 20-4 1,15 0-6-16,4 5 0 16,3 2 0-16,1 2 1 15,7 0 0-15,4-2 0 0,5-4 0 16,6-3-12-16,-3-11-11 15,5-5-6-15,-5-8-4 16,4-5-1-16,-10-7-1 16,-1-4 1-16</inkml:trace>
          <inkml:trace contextRef="#ctx0" brushRef="#br0" timeOffset="19596.2619">10770-1346 116 0,'0'0'33'16,"0"0"0"-1,0 0-6-15,0 0-16 16,4 38-11-16,5-11 0 16,3 3 0-16,5 4 0 0,1-1-1 15,-2-1 1-15,2-1 0 16,-5-6 0-16,1-5 0 16,-14-20-2-16,18 23-4 15,-18-23-4-15,0 0 1 16,0 0 0-16,0-21-1 15,-2 1 0-15,2 0 3 16,-1-3 4-16,1-8 9 16,9 1 4-16,0-8 1 15,7 3-1-15,0-2 1 16,6 8-1-16,-1 0-3 16,8 7-3-16,-2 10-3 15,0 8-1-15,-1 13-1 0,-1 7 0 16,-3 10 0-16,-1 4 0 15,-5 8 0-15,-3 3 1 16,0-3-1-16,-6-2 1 16,0-1-1-16,-3-8 1 15,1-6 0-15,-5-21-14 16,7 16-10-16,-7-16-8 16,0 0 1-16,13-34-3 15,-4 11 1-15,-2-6-2 16</inkml:trace>
          <inkml:trace contextRef="#ctx0" brushRef="#br0" timeOffset="20116.0381">11386-1335 123 0,'0'0'33'0,"-9"19"0"16,7 3-6-16,-2 5-27 15,6 2 0-15,3 2 0 16,4-1 1-16,6 1 0 15,5-4 1-15,1-7 0 16,8-6 1-16,-2-9 0 16,8-6 0-16,-3-7-1 15,2-6-1-15,-1-6-6 16,-8-5-5-16,0-2 1 16,-12-5-2-16,1 3 1 15,-12 0 4-15,0 2 4 0,-6 5 0 16,-3 2 6-16,7 20 4 15,-16-18-1-15,16 18 1 16,0 0-1 0,-6 29-4-16,10-7-3 0,5 3 1 15,6 6-1-15,3 3 0 16,3 4 0-16,1 5 0 16,1 4-1-16,-1 0 0 15,-4 3 0-15,-2 6 0 16,-7 2 0-16,-5 3 0 15,-8 2 0-15,-5-3 0 16,-7-3 0-16,-4-1 0 0,-7-4 1 16,-4-10 0-16,-5-6-1 15,2-13 2 1,-4-12-1-16,4-11 1 16,5-5-11-16,-2-17-11 0,15-3-9 15,5-11-3-15,13-4 0 16,5-3-2-16,15-2-1 15</inkml:trace>
        </inkml:traceGroup>
        <inkml:traceGroup>
          <inkml:annotationXML>
            <emma:emma xmlns:emma="http://www.w3.org/2003/04/emma" version="1.0">
              <emma:interpretation id="{A0E71DF2-BBD4-4FEB-A965-307957E44740}" emma:medium="tactile" emma:mode="ink">
                <msink:context xmlns:msink="http://schemas.microsoft.com/ink/2010/main" type="inkWord" rotatedBoundingBox="14607,7782 18899,7888 18880,8639 14588,8533"/>
              </emma:interpretation>
              <emma:one-of disjunction-type="recognition" id="oneOf2">
                <emma:interpretation id="interp10" emma:lang="en-US" emma:confidence="1">
                  <emma:literal>different</emma:literal>
                </emma:interpretation>
                <emma:interpretation id="interp11" emma:lang="en-US" emma:confidence="0">
                  <emma:literal>deferent</emma:literal>
                </emma:interpretation>
                <emma:interpretation id="interp12" emma:lang="en-US" emma:confidence="0">
                  <emma:literal>afferent</emma:literal>
                </emma:interpretation>
                <emma:interpretation id="interp13" emma:lang="en-US" emma:confidence="0">
                  <emma:literal>efferent</emma:literal>
                </emma:interpretation>
                <emma:interpretation id="interp14" emma:lang="en-US" emma:confidence="0">
                  <emma:literal>difference</emma:literal>
                </emma:interpretation>
              </emma:one-of>
            </emma:emma>
          </inkml:annotationXML>
          <inkml:trace contextRef="#ctx0" brushRef="#br0" timeOffset="20596.3114">12854-1341 85 0,'-20'-18'26'16,"-1"2"0"-1,-4 0-11-15,-1 7-12 16,3 5 0-16,-4 6-2 16,-2 3 4-16,2 12 2 0,-6 4 0 15,3 8 0-15,-5 3 0 16,5 10 0-16,1-1 0 15,7 4-1-15,6-1-3 16,11 1-1-16,14-4-1 16,28 100-7-1,10-122-4 1,2-13-14-16,12-8-8 16,-1-12-4-16,-2-10-3 15,-8-10-6-15,-10-13 20 16</inkml:trace>
          <inkml:trace contextRef="#ctx0" brushRef="#br0" timeOffset="21006.3245">12777-1570 86 0,'0'0'32'0,"0"0"-10"16,0 0-10-16,0 0 1 15,0 0-3-15,18 4-3 16,-18-4-1-16,27 25 1 16,-27-25-1-16,27 33 1 15,-18-14-2-15,2 3-4 16,-6 3-1-16,1 0 1 16,-5 2-1-16,1 1 0 0,-4 0 0 15,1 1 0-15,-3 0 0 16,-1-2-1-16,-1 2 1 15,1-2 0-15,-1 2 0 16,1-4-1-16,3-2 1 16,-1-1 0-16,3-2 0 15,1 0 0-15,3-2 0 16,-4-18-1-16,7 25 1 16,-7-25 1-16,0 0-7 15,18 16-10-15,-18-16-7 16,0 0-5-16,0 0-4 15,0 0 1-15,16-9-3 0,-16 9-6 16</inkml:trace>
          <inkml:trace contextRef="#ctx0" brushRef="#br0" timeOffset="21983.9961">13157-1362 150 0,'0'0'29'16,"11"-17"-27"-16,6 16-34 15,4-1-6-15,6 7-3 16,4 1-1-16,3 1 15 0</inkml:trace>
          <inkml:trace contextRef="#ctx0" brushRef="#br0" timeOffset="21843.5774">13199-1308 119 0,'0'0'40'0,"-22"-2"-7"15,22 2-15-15,-5 21-15 16,7-4-2-16,1 4-1 15,3 4 0-15,1 4 0 16,0 2 0-16,0 0 0 16,-1-1-1-16,-1-3 1 15,1-3 0-15,-3-3 0 16,-3-21-13-16,9 20-15 0,-9-20-4 16,0 0 0-16,9-18-2 15,-11-4-5-15</inkml:trace>
          <inkml:trace contextRef="#ctx0" brushRef="#br0" timeOffset="22322.8957">13646-1020 128 0,'13'20'41'15,"-13"-20"-8"-15,0 0-21 16,27 3-6-16,-27-3-5 16,0 0-1-16,15-23 0 15,-23 5 1-15,-2-4-2 0,-7-3 1 16,-1-9 0-16,-5-6 0 16,-6-5 0-16,4-4 1 15,-1-3 0 1,8 2 0-16,6 1 0 0,6 4 0 15,12 5 0-15,10 10 0 16,16 5 0-16,8 8-1 16,11 12-15-16,-4 3-12 15,1 13-6-15,-4 5-2 16,-10 6-6-16,-7 5-1 16,-16 2 7-16</inkml:trace>
          <inkml:trace contextRef="#ctx0" brushRef="#br0" timeOffset="22471.9948">13641-1195 64 0,'11'-20'9'16,"7"9"-11"-16,-2-5-21 15,15 7-12-15,1-3 23 16</inkml:trace>
          <inkml:trace contextRef="#ctx0" brushRef="#br0" timeOffset="22835.9558">14083-1060 43 0,'16'11'35'0,"-16"-11"-3"15,0 0-5-15,18-11-5 16,-18 11-2-16,4-20-4 16,-11 4-5-16,7 16-3 15,-18-34-4-15,5 12-1 16,-3-3-2-16,-2-4-1 16,-2-5 2-16,2-2-1 15,4-2 1-15,3-3-1 16,3-1 1-16,8 4-1 15,10 1 1-15,6 2-1 16,9 7-1-16,9 6 0 16,4 6 0-16,2 3-8 15,3 13-11-15,-9 4-10 0,-3 10-5 16,-9 4-6-16,-10 4-1 16,-10 5-1-16,-9 0 22 15</inkml:trace>
          <inkml:trace contextRef="#ctx0" brushRef="#br0" timeOffset="23023.081">13991-1238 155 0,'0'0'41'15,"0"0"-8"-15,13-20-31 16,8 9-9-16,12 4-16 0,-4-2-10 15,3 0-6-15,1 0-2 16,-3 2-1-16,-4 1-1 16</inkml:trace>
          <inkml:trace contextRef="#ctx0" brushRef="#br0" timeOffset="23395.0388">14323-1209 129 0,'13'16'41'16,"-13"-16"-4"-16,30-5-16 16,-10-4-15-16,6-2-5 0,-1 0 0 15,2-4-11-15,2 1-6 16,-11-6-5-16,2 4-4 16,-11-7-2-1,-4 5 1-15,-9-6 1 0,4 24 3 16,-19-31 14-16,1 19 16 15,-4 10 11-15,-7 2 4 16,0 13 2-16,-1 5-1 16,2 12 0-16,0 1-4 15,13 9-4-15,1 1-8 16,12 2-7-16,7-1 0 16,12-6 1-16,6-6-1 15,4-6 1-15,6-4-5 0,-1-17-14 16,4-1-11-16,-2-11-5 15,-3-5-1-15,-2-8-1 16,2-3 0-16,-4-4-1 16</inkml:trace>
          <inkml:trace contextRef="#ctx0" brushRef="#br0" timeOffset="24074.1061">14769-1299 141 0,'0'0'39'0,"0"0"-6"15,-18 25-24-15,23-4-8 16,2 8-1-16,4 2 0 16,5 5 0-16,1 0-1 0,-5 2 1 15,1-2-1 1,0-4 0-16,-4-6 0 16,-8-8 1-16,-1-18-1 15,0 0-3-15,0 0-6 0,0 0-5 16,-23-36-2-16,18 7 0 15,-8-9 1-15,9 0 4 16,-3-5 6-16,5 1 12 16,6 4 5-16,1 1 6 15,8 6 2-15,3 6 0 16,9 9-2-16,8 3-4 16,3 9-5-16,6 12-17 15,-6-1-7-15,7 13-4 16,-9-1-4-16,6 7 0 15,-11-3-1-15,0 6 3 16,-11-6 5-16,0-1 16 16,-6 0 14-16,-12-22 6 0,20 28 4 15,-20-28 2-15,18 13 0 16,-18-13-3-16,22 0-5 16,-22 0-7-16,36-14-7 15,-14 3-5-15,1-5-9 16,6 1-5-16,-6-5-2 15,3 4-1-15,-10-7-1 16,-2 6 0-16,-10-4 0 16,-2 5 4-16,-2 16 10 15,-27-24 9-15,1 21 11 16,-11 3 3-16,4 9 1 16,-7 3 0-16,6 10 1 15,2 1-1-15,6 123-2 0,7-3-11 16,20-106-5-1,7-4-2-15,13-2-1 16,6-12 2-16,13 1-3 16,3-14 3-16,10-113-19 15,-12-14-4-15,4 109-8 16,-7-8-1-16,-2-2-1 16,-9-5-2-16</inkml:trace>
          <inkml:trace contextRef="#ctx0" brushRef="#br0" timeOffset="24387.3168">15743-1373 156 0,'-2'21'34'0,"2"1"-2"16,0 3-26-16,8 6-5 16,2 1-1-16,-1 4 1 15,2 0-2-15,2-3 1 16,-2-1 0-16,-2-7-1 15,-4-1 0-15,-3-8 0 16,-2-16 0-16,-4 16 0 16,4-16 0-16,0 0 0 15,-19 4 1-15,19-4-1 16,0 0 1-16,-19-13 0 16,19 13-4-16,0 0-7 0,-7-18-5 15,7 18-7-15,0 0-4 16,4-23-5-16,-4 23-1 15,3-16 0-15,-3 16 4 16,6-24 17-16</inkml:trace>
          <inkml:trace contextRef="#ctx0" brushRef="#br0" timeOffset="25298.2005">15873-1188 69 0,'0'0'33'0,"13"-16"-4"0,-13 16-6 16,0 0-1-16,0 0-4 15,0 0-3-15,0 0-5 16,9 22-7-16,-9-22-3 16,-2 27 0-16,0-11 0 15,-3 2-1-15,1 2 1 16,4 0-1-16,-2-1 1 15,1 5-1-15,-3-6 1 16,2 0-1-16,2-2 1 16,0-16-1-16,0 22 1 15,0-22-1-15,0 0 2 16,-3 16-1-16,3-16 1 16,0 0-1-16,0 0 1 0,0 0-1 15,0 0 1-15,-4-22 0 16,4 22 0-16,-2-16 0 15,2 16-1-15,-2-21 2 16,2 21-1-16,-3-31 1 16,4 15-1-16,5-4 1 15,-1-2-1-15,4 1 0 16,2-5 1-16,2 1-2 16,3 0 1-16,2 0 0 15,4-1-1-15,-1 5 0 16,1 3 0-16,2 3 0 15,-1 6-1-15,2 8 0 16,-1 2 0-16,-3 8-1 0,-1 4 1 16,0 7-1-16,-2 3 1 15,-2 6 0-15,2 4-1 16,-3-1 1-16,-4 6 0 16,-1 0 0-16,-2-4 1 15,-1 0-1-15,0-3 1 16,-1-6 0-16,-5-5 0 15,1-4 0-15,-2-16-13 16,0 0-11-16,0 0-8 16,0 0 0-16,13-18-1 15,-8-7-1-15,2-2 1 16</inkml:trace>
          <inkml:trace contextRef="#ctx0" brushRef="#br0" timeOffset="25689.2828">16373-1188 161 0,'27'-19'42'0,"4"8"-13"16,5 3-42-16,20 5-18 15,1 1-9-15,1-5-2 16,5-2-2-16,-9-9 0 0</inkml:trace>
          <inkml:trace contextRef="#ctx0" brushRef="#br0" timeOffset="25533.1858">16451-1400 166 0,'0'0'33'15,"16"34"-4"-15,-5 2-29 16,-1 7 0-16,5 6 0 16,-1 3-1-16,-1-1 0 15,-4-1 1-15,0-5-1 16,-2-3 0-16,-1-10-1 15,-5-3-22-15,-4-11-10 0,3-18-4 16,0 0-4-16,-18-9 0 16,9-13 1-1</inkml:trace>
        </inkml:traceGroup>
        <inkml:traceGroup>
          <inkml:annotationXML>
            <emma:emma xmlns:emma="http://www.w3.org/2003/04/emma" version="1.0">
              <emma:interpretation id="{7173183D-A307-43CF-BB88-3799F5550892}" emma:medium="tactile" emma:mode="ink">
                <msink:context xmlns:msink="http://schemas.microsoft.com/ink/2010/main" type="inkWord" rotatedBoundingBox="19504,7938 23231,8030 23215,8685 19488,8594"/>
              </emma:interpretation>
              <emma:one-of disjunction-type="recognition" id="oneOf3">
                <emma:interpretation id="interp15" emma:lang="en-US" emma:confidence="1">
                  <emma:literal>sections</emma:literal>
                </emma:interpretation>
                <emma:interpretation id="interp16" emma:lang="en-US" emma:confidence="0">
                  <emma:literal>Sections</emma:literal>
                </emma:interpretation>
                <emma:interpretation id="interp17" emma:lang="en-US" emma:confidence="0">
                  <emma:literal>suctions</emma:literal>
                </emma:interpretation>
                <emma:interpretation id="interp18" emma:lang="en-US" emma:confidence="0">
                  <emma:literal>sextons</emma:literal>
                </emma:interpretation>
                <emma:interpretation id="interp19" emma:lang="en-US" emma:confidence="0">
                  <emma:literal>stations</emma:literal>
                </emma:interpretation>
              </emma:one-of>
            </emma:emma>
          </inkml:annotationXML>
          <inkml:trace contextRef="#ctx0" brushRef="#br0" timeOffset="26943.0683">17699-1157 117 0,'6'-20'38'16,"-1"0"-5"-16,-10-7-11 16,6 11-7-16,-6-4-6 15,0 2-8 1,5 18-2-16,-27-27 1 0,7 16-1 16,-4 4 0-16,1 3 1 15,-4 3 0-15,0 1-1 16,-2 7 1-16,-2 0 0 15,4 6 0-15,0 3-1 16,5 0 1-16,2 4 0 16,4-2 0-16,5 2 1 15,6-4-1-15,7 0 1 16,-2-16 1-16,23 25-1 0,-3-16 1 16,7-3-1-16,7-1 1 15,4-3-1 1,7 3 0-16,6-3 0 15,1 0-1-15,1 2 0 0,-3 3 0 16,-3 4-2-16,-7 3 1 16,-4 2-1-16,-13 2 1 15,-6 2-1-15,-12 4 0 16,-9-1 0-16,-6-1 0 16,-9-1 1-16,-6-3-1 15,-5-3 1-15,-5-1 0 16,-4-7 1-16,-1-3-1 15,-2-2 1-15,6-6 0 16,2-1 1-16,9-6 2 16,8 4-19-16,5-10-9 15,12 17-5-15,14-30 0 16,12 12-2-16,2-2-1 0,14 4-1 16</inkml:trace>
          <inkml:trace contextRef="#ctx0" brushRef="#br0" timeOffset="27342.3162">17959-1073 132 0,'7'-19'41'16,"-7"19"-2"-16,9-20-15 16,9 11-22-16,4 0-1 15,10 2 0-15,3-2 0 16,4 1-1-16,1-2 1 15,0-1-1-15,-6-2 1 0,-3-1-2 16,-8-2 0-16,-7-2-2 16,-5 1-3-16,-7-3-2 15,-4 20 1-15,-16-32 0 16,-1 19 2-16,-6 4 4 16,-6 4 0-16,-7 7 2 15,-2 3 4-15,0 11 0 16,0 4 1-16,6 7-1 15,3 8-1-15,9 2-4 16,11 3 0-16,11 3 1 16,12-3 0-16,15-2 0 15,13-4 1-15,6-7-4 16,12-2-16-16,-4-10-12 0,7-8-3 16,-7-11-1-16,-2-1 0 15,-9-11-2-15</inkml:trace>
          <inkml:trace contextRef="#ctx0" brushRef="#br0" timeOffset="27662.4728">18854-1314 124 0,'-18'-18'40'15,"-2"0"-4"-15,-2 7-15 16,1 4-15-16,-1 5-4 16,-1 9-2-16,-3 10 1 15,1 6-2-15,4 8 1 16,-1 6 0-16,2 5 0 16,2 5 0-16,7 1 0 15,13-1 1-15,9 0-1 16,12-5 1-16,10-6 0 15,12-8-3-15,4-11-16 16,8-5-11-16,-1-12-3 16,-5-9-1-16,-4-9-7 15,-9-11-1-15</inkml:trace>
          <inkml:trace contextRef="#ctx0" brushRef="#br0" timeOffset="27894.9447">19065-1429 143 0,'0'0'40'0,"-16"-2"-6"16,18 25-21-16,1 12-14 15,5 4 1-15,4 8 0 16,3 4 0-16,3 4-1 16,0-2 1-16,0-1-1 15,-2-2 1-15,-5-6-6 16,-6-7-17-16,-3-8-11 0,-6-9-5 15,4-20-3-15,-28 4 0 16,4-21 2 0</inkml:trace>
          <inkml:trace contextRef="#ctx0" brushRef="#br0" timeOffset="28070.7524">18998-1130 131 0,'0'0'42'0,"31"-20"0"16,-9 6-19-16,5 3-35 16,16 9-16-16,0-3-6 15,2-3-6-15,-1 5-2 0,-3-4 0 16,-3 1 3 0</inkml:trace>
          <inkml:trace contextRef="#ctx0" brushRef="#br0" timeOffset="28255.1589">19478-1208 120 0,'-7'33'41'15,"7"-12"-2"-15,0-1-12 16,7 9-23-16,4 2-5 16,4-2 1-16,3-1-17 15,-6-4-11-15,3-6-10 16,-15-18-2-16,20 14 0 15,-20-14-1-15,0 0 16 16</inkml:trace>
          <inkml:trace contextRef="#ctx0" brushRef="#br0" timeOffset="28832.7092">19904-1273 80 0,'-5'-32'31'0,"-1"16"-5"16,6 16-13-16,-10-25-6 15,10 25-2-15,0 0 0 16,-24-9 5-16,8 12-2 16,0 10-1-16,-8-1 1 15,2 10 0-15,-1 3-1 16,3 8 1-16,2 3-3 15,4 3-4-15,10 1-1 16,8 1 2-16,8 3-1 16,14-6 0-16,4-2 1 0,10-6 0 15,1-8 1-15,8-2-1 16,-5-11 0-16,-1-9-1 16,-5-8-8-16,-9-10-8 15,-8-3-8-15,-15-13-6 16,-3-1-2-16,-15-10 1 15,-5 7 2-15,-10-1 3 16,2 6 11-16,-6 3 10 16,1 5 7-16,3 5 4 15,5 7-4-15,22 13-6 16,-22-13-5-16,22 13-8 16,0 0-4-16,27-3 16 15</inkml:trace>
          <inkml:trace contextRef="#ctx0" brushRef="#br0" timeOffset="29278.3877">20119-1265 134 0,'5'-17'40'0,"-5"17"-4"16,0 0-17-16,0 0-19 16,2 22 0-16,4 0-1 15,3 1 1-15,1 8 0 16,1 3 0-16,0 4-1 15,-2-2 1-15,-4 5-1 16,-1-1 0-16,-2-4-1 16,-6-9-9-16,2 2-6 0,-5-13-1 15,7-16 0-15,0 0 1 16,-16 4 5 0,11-24 7-16,1-9 8 15,8-3 9-15,-3-15 6 0,14 0 2 16,1-5 1-16,13 7-2 15,0 3-5-15,11 10-8 16,3 10-6-16,0 9 0 16,6 19-2-16,-2 8 0 15,-6 13-1-15,-3 8 2 16,-5 6-1-16,-6 4 1 16,-4 2 0-16,-5 2-1 15,-7-3 2-15,-2-4-1 0,-4-6 1 16,3-9-4-1,1-2-19-15,-9-25-9 16,0 0-1-16,23 7-4 16,-8-28-5-16,6-8 1 0</inkml:trace>
          <inkml:trace contextRef="#ctx0" brushRef="#br0" timeOffset="29627.6283">20933-1220 131 0,'-29'-6'41'0,"-5"1"-3"16,6 9-22-16,3 3-15 15,4 5 0-15,4 5 0 16,10 1 1-16,7 1-1 16,11-1 2-16,7 2-1 15,9-2 1-15,0-2-1 0,6 1 0 16,3-3-3-16,-4 2 1 15,1 1-2-15,-6 4 1 16,-2 3-2-16,-9-1 0 16,-1 6 0-16,-8 2 0 15,-5 1 1-15,-10-1 0 16,-6-1 1-16,-4-6 0 16,-7-3 0-16,-2-6 0 15,-2-6-8-15,-2-11-21 16,2-9-3-16,6-9-8 15,-1-16-3-15,10-7 0 16</inkml:trace>
        </inkml:traceGroup>
      </inkml:traceGroup>
    </inkml:traceGroup>
    <inkml:traceGroup>
      <inkml:annotationXML>
        <emma:emma xmlns:emma="http://www.w3.org/2003/04/emma" version="1.0">
          <emma:interpretation id="{BD188016-FE71-4810-9397-66FB0633CFEA}" emma:medium="tactile" emma:mode="ink">
            <msink:context xmlns:msink="http://schemas.microsoft.com/ink/2010/main" type="paragraph" rotatedBoundingBox="11331,9021 23341,8831 23394,12142 11383,12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BBD5D0-23FC-42BF-B974-536132CDA510}" emma:medium="tactile" emma:mode="ink">
              <msink:context xmlns:msink="http://schemas.microsoft.com/ink/2010/main" type="line" rotatedBoundingBox="11336,8940 22930,8987 22927,9717 11333,9670"/>
            </emma:interpretation>
          </emma:emma>
        </inkml:annotationXML>
        <inkml:traceGroup>
          <inkml:annotationXML>
            <emma:emma xmlns:emma="http://www.w3.org/2003/04/emma" version="1.0">
              <emma:interpretation id="{9C749FEF-D2F1-4C1B-8946-A691BEC0F118}" emma:medium="tactile" emma:mode="ink">
                <msink:context xmlns:msink="http://schemas.microsoft.com/ink/2010/main" type="inkWord" rotatedBoundingBox="11335,9062 13781,9071 13779,9664 11333,9655"/>
              </emma:interpretation>
              <emma:one-of disjunction-type="recognition" id="oneOf4">
                <emma:interpretation id="interp20" emma:lang="en-US" emma:confidence="1">
                  <emma:literal>with</emma:literal>
                </emma:interpretation>
                <emma:interpretation id="interp21" emma:lang="en-US" emma:confidence="0">
                  <emma:literal>witn</emma:literal>
                </emma:interpretation>
                <emma:interpretation id="interp22" emma:lang="en-US" emma:confidence="0">
                  <emma:literal>With</emma:literal>
                </emma:interpretation>
                <emma:interpretation id="interp23" emma:lang="en-US" emma:confidence="0">
                  <emma:literal>Witn</emma:literal>
                </emma:interpretation>
                <emma:interpretation id="interp24" emma:lang="en-US" emma:confidence="0">
                  <emma:literal>wit?</emma:literal>
                </emma:interpretation>
              </emma:one-of>
            </emma:emma>
          </inkml:annotationXML>
          <inkml:trace contextRef="#ctx0" brushRef="#br0" timeOffset="31123.0867">9238-166 133 0,'-23'-11'38'15,"23"11"-10"-15,-16 6-16 16,16-6-12-16,-2 30 1 16,7-8 0-16,8 8 0 15,5 3 0-15,-2 3 0 16,6 0 0-16,-1-2 0 0,5-1 0 16,-1-1 0-16,0-8 0 15,-1-6 0-15,-6-6 1 16,2-3 0-1,-4-7 1-15,-16-2-1 16,23-13 0-16,-14-3 0 0,-5-7 0 16,-1-6-1-16,5-7-2 15,-5-4 0-15,3 2 0 16,-1 0 0-16,1 6-2 16,-1 3 1-16,4 9-1 15,-9 20 1-15,22-5 0 16,-22 5 0-16,34 31 1 15,-12-4 0-15,3 7 1 0,0 4 0 16,6 1 0 0,-1 5 0-16,5-3 1 15,-3-1 0-15,-1-8-1 16,-2-7 2-16,-2-5 0 0,0-7 1 16,-5-11 0-16,-3-8-1 15,-4-10 1-15,-1-6-1 16,-7-5 0-16,3-5-1 15,-5-6-3-15,0-3 2 16,3 1-2-16,-3 0 2 16,4 4-1-16,-2 2 0 15,6 3 0-15,-2 8 0 16,3 5 0-16,-14 18 0 16,31-22-1-16,-31 22-9 15,29-7-13-15,-29 7-7 16,27 4-3-16,-27-4-2 15,21 9 2-15,-21-9-1 0</inkml:trace>
          <inkml:trace contextRef="#ctx0" brushRef="#br0" timeOffset="31306.0896">10285-69 124 0,'2'20'35'15,"3"4"-1"-15,-1-5-11 16,3 8-21-16,2-1 0 15,5 2-1-15,1-4 0 16,-3-6-14-16,5 0-13 16,-17-18-6-16,23 14-1 15,-23-14-1-15,0 0-6 16,6-27-1-16</inkml:trace>
          <inkml:trace contextRef="#ctx0" brushRef="#br0" timeOffset="31439.1779">10285-227 113 0,'0'0'26'0,"11"-26"-15"15,0 10-23-15,8 5-27 16,7 1-1-16,6-1-2 16</inkml:trace>
          <inkml:trace contextRef="#ctx0" brushRef="#br0" timeOffset="32234.8639">10543-69 149 0,'11'-20'42'0,"12"4"-6"16,6-2-34-16,11-2-10 15,12 2-9-15,-1-5-6 16,6 5 0-16,-6-4 0 16,1 6 1-16,-12-4 3 15,-2 8 7-15,-8-1 20 16,-12-1 9-16,1 5 3 0,-19 9 0 15,16-13 0-15,-16 13-1 16,0 0-3 0,0 0-7-16,0 0-9 15,9 27 0-15,-4-5-1 0,2 5 1 16,6 5 0-16,1 6 1 16,5 3-1-16,-5 3 2 15,0 1-2-15,3-2 1 16,-3-2-1-16,1-6 2 15,-3-7-1-15,-3-6 1 16,-9-22-2-16,0 0 1 16,18 9 0-16,-18-9 0 15,6-32 0-15,-8 5-2 16,5-9 1-16,1-2-1 16,5-2 2-16,5 0-1 15,5 4 0-15,4 6-2 16,6 8 2-16,2 8-1 0,1 10-1 15,6 11 0-15,-6 8 1 16,3 10 0-16,-5 6 0 16,-4 5 1-16,-7 5 0 15,-2 2 1-15,-5-1-1 16,-6-6 1-16,1-4-1 16,-5-5-12-16,-2-27-20 15,-2 17-1-15,2-17-2 16,-2-29-2-16,4-6-3 0</inkml:trace>
          <inkml:trace contextRef="#ctx0" brushRef="#br0" timeOffset="31661.5998">10653-343 142 0,'-5'18'39'0,"3"2"-8"16,0 5-31-16,7 6 0 0,6 5 0 16,0 7 1-16,5 1 0 15,0 4-1-15,1-1 1 16,-1-2-1-16,-3-3 0 15,-6-6-15-15,0-2-14 16,-3-11-8-16,-8-6-4 16,4-17 1-16,-18 7-2 15</inkml:trace>
        </inkml:traceGroup>
        <inkml:traceGroup>
          <inkml:annotationXML>
            <emma:emma xmlns:emma="http://www.w3.org/2003/04/emma" version="1.0">
              <emma:interpretation id="{69764D02-7F47-412A-9F2E-F4318E6BDA5E}" emma:medium="tactile" emma:mode="ink">
                <msink:context xmlns:msink="http://schemas.microsoft.com/ink/2010/main" type="inkWord" rotatedBoundingBox="14426,8952 18768,8970 18765,9686 14423,9669"/>
              </emma:interpretation>
              <emma:one-of disjunction-type="recognition" id="oneOf5">
                <emma:interpretation id="interp25" emma:lang="en-US" emma:confidence="1">
                  <emma:literal>different</emma:literal>
                </emma:interpretation>
                <emma:interpretation id="interp26" emma:lang="en-US" emma:confidence="0">
                  <emma:literal>different'</emma:literal>
                </emma:interpretation>
                <emma:interpretation id="interp27" emma:lang="en-US" emma:confidence="0">
                  <emma:literal>different"</emma:literal>
                </emma:interpretation>
                <emma:interpretation id="interp28" emma:lang="en-US" emma:confidence="0">
                  <emma:literal>different.</emma:literal>
                </emma:interpretation>
                <emma:interpretation id="interp29" emma:lang="en-US" emma:confidence="0">
                  <emma:literal>different,</emma:literal>
                </emma:interpretation>
              </emma:one-of>
            </emma:emma>
          </inkml:annotationXML>
          <inkml:trace contextRef="#ctx0" brushRef="#br0" timeOffset="33056.7626">12706-74 86 0,'-18'-24'34'15,"2"5"-5"-15,-6-3-8 0,6 9-3 16,-4-3-5-16,2 4-4 15,-3 3-9 1,-1 1 0-16,-3 8 0 0,-2 4 0 16,-2 7 0-1,-2 3 0-15,-1 8 1 0,5 5 0 16,0 7-1-16,1 7 0 16,5-1 1-16,6 2 0 15,8-6 2-15,9 0-1 16,10-7 0-16,8-6 0 15,11-12 0-15,3-9-13 16,13-6-8-16,-5-7-8 16,5-5-4-16,-6-13-2 0,-3 0-2 15,-11-9-1 1,-2 2 4-16</inkml:trace>
          <inkml:trace contextRef="#ctx0" brushRef="#br0" timeOffset="33326.9456">12661-397 113 0,'-9'-23'35'0,"-3"-1"-7"16,12 24-8-16,0 0-7 15,0 0-8-15,-11 18-6 16,18 13 1-16,0 9 0 16,0 3 0-16,6 7-1 15,-2 5 2-15,0 2 0 0,-2-3-1 16,2-3 1-1,-6-3-1-15,2-6 1 16,-1-8 0-16,-3-7 2 16,3-7-2-16,-6-20-12 0,0 0-11 15,18 0-8-15,-13-18-6 16,2-11-3-16,1-2-3 16,1-6 2-16</inkml:trace>
          <inkml:trace contextRef="#ctx0" brushRef="#br0" timeOffset="33507.064">12923-204 109 0,'13'22'40'15,"-10"-2"-2"-15,3 5-13 16,3 7-24-16,1 4-1 16,5-1 1-16,-1-3 0 15,3-3-1-15,-5-6-16 0,6-5-12 16,-18-18-4-16,20 13-5 15,-20-13-3-15,5-20-1 16</inkml:trace>
          <inkml:trace contextRef="#ctx0" brushRef="#br0" timeOffset="33655.165">12999-209 142 0,'-6'-17'41'0,"6"17"-22"15,0 0-42-15,29-16-9 16,-5 20-8-16,-1 1 0 16,2 6-2-16,2 2 18 0</inkml:trace>
          <inkml:trace contextRef="#ctx0" brushRef="#br0" timeOffset="33973.2172">13475 137 122 0,'0'0'41'16,"0"0"-4"-16,0 0-19 15,0 0-16-15,5-35 0 16,-6 10-2-16,-5-5 1 16,-3-5-2-16,-3-1 0 15,-6-2-1-15,0 1 1 0,-6-1 0 16,2 5 1-16,4-4 1 15,8 2 0 1,6-1 0-16,9 2 0 16,13 0 0-16,9 3 0 0,8 2-1 15,3 2-6-15,7 16-11 16,-9 2-11-16,0 15-5 16,-11 6-2-16,-7 14 0 15,-12 3 0-15,-6 10 2 16</inkml:trace>
          <inkml:trace contextRef="#ctx0" brushRef="#br0" timeOffset="34116.3107">13486-6 134 0,'0'0'39'16,"3"-28"-15"-16,12 8-33 0,5-4-23 15,9 4-2-15,3 4-7 16,-1 0-1-16,3 5 4 15</inkml:trace>
          <inkml:trace contextRef="#ctx0" brushRef="#br0" timeOffset="34451.4813">13966 184 120 0,'0'0'39'0,"12"16"-7"16,-12-16-14-16,0 0-5 0,0 0-7 16,0 0-6-16,-1-31 1 15,-8 11-1-15,-4-9-1 16,-1-5 0-16,-4-5 1 16,-2-6 0-16,2-2-1 15,1-6 2-15,7 3-1 16,4-4 1-16,6 5 0 15,9 2 0-15,7 6 0 16,8 5-1-16,3 7 0 16,2 6-1-16,7 14-12 15,-9 1-10-15,2 17-7 16,-9 2-4-16,-6 11-6 16,-8 5-1-16,-8 5-1 0</inkml:trace>
          <inkml:trace contextRef="#ctx0" brushRef="#br0" timeOffset="34639.3655">13894-31 124 0,'-17'4'41'0,"17"-4"-3"16,0 0-16-16,0 0-19 16,0-24-2-16,17 15 0 15,6-2-1-15,1-3-13 16,6 5-13-16,-6-2-9 15,-1 4-4-15,-7 2-3 16,-16 5-1-16,20-2 12 0</inkml:trace>
          <inkml:trace contextRef="#ctx0" brushRef="#br0" timeOffset="35017.1722">14123 66 151 0,'0'0'42'0,"0"0"-10"16,38-21-26-16,-15 8-4 16,8-1-1-16,3-4-2 15,2 0 1-15,-1-6-1 16,-3 3-1-16,-7-1-2 16,-7 0 1-16,-7 3 0 0,-5 1 1 15,-6 18-1-15,-13-29 1 16,13 29 0-16,-33-9 0 15,10 11 3 1,0 5 0-16,-3 5-1 0,-1 8 0 16,4 5 1-16,1 10 0 15,2 1 1-15,9 3 0 16,8 1 1-16,6 1-1 16,10-3 1-16,9-2 0 15,7-9-2-15,7-9-5 16,9-1-16-16,-6-12-10 15,8-5-4-15,-7-13-1 0,-2-5-1 16,-7-7-1-16</inkml:trace>
          <inkml:trace contextRef="#ctx0" brushRef="#br0" timeOffset="35366.7329">14623-114 146 0,'0'0'36'0,"0"0"-3"15,0 0-24-15,-4 38-7 16,13-11-1-16,2 7 0 16,3 4 0-16,4 0 1 15,0 2-2-15,0-4 2 16,-3-6-3-16,-2-4 2 0,-3-7-1 16,-10-19 0-16,0 0-1 15,0 0-4 1,0 0-2-16,-3-23 1 15,-8 0-1-15,0-4 2 0,0-8 4 16,2 3-1-16,6-4 3 16,3 0 3-16,7 2 3 15,5-1-2-15,8 5 0 16,6 1-1-16,1 9-3 16,9 7-12-16,-6-1-12 15,5 10-7-15,-5 3-4 16,-3 6 0-16,-7 0 0 15,0 12-1-15</inkml:trace>
          <inkml:trace contextRef="#ctx0" brushRef="#br0" timeOffset="35734.9762">15067 57 148 0,'0'0'36'15,"19"-7"-3"-15,-19 7-17 16,31-23-15-16,-4 8-1 15,-2-1-1-15,4-2 0 16,-2-5 1-16,-3 3-1 16,-4-5 0-16,-4 1 0 15,-7 1 0-15,-7 3 0 16,-8 2 0-16,6 18 0 0,-30-23-1 16,6 19 1-1,-3 8 0-15,-4 8-1 16,-3 6 2-16,3 9 1 15,4 2 1-15,8 9 0 0,2 3 0 16,10 1 0-16,9-1 0 16,12-5 0-16,13-2 0 15,6-5-1-15,7-9-2 16,6-9 2-16,3-9-11 16,4-4-13-16,-5-11-7 15,-4-3-5-15,-7-9 1 16,-2-4-1-16,-6-9 1 15</inkml:trace>
          <inkml:trace contextRef="#ctx0" brushRef="#br0" timeOffset="36225.5185">15563-148 137 0,'0'0'34'0,"0"0"-1"0,-24 11-16 16,23 9-14-16,2 7-1 15,8 3-1-15,0 5 1 16,6 2-1-16,1-1 1 15,2 2-8 1,-2-4 4 0,-1-6-3-16,-3-10-1 15,-12-18-5-15,0 0-3 16,0 0 0-16,0 0 0 16,4-29 8-16,-6 2 6 15,118-15 1 1,-107-8 5-1,9 10 5 1,2-9 3-16,16 12-1 0,-4-3 1 16,15 13-3-16,-7 5-7 15,-112 24-4-15,104 11-1 16,-3 8 1-16,-6 6 1 16,-8 11-2-16,-6 7 0 15,-4 6 2-15,-1-1-1 16,-4-1 1-16,2 0 0 15,1-10-1-15,-3-5 0 16,6-10 2-16,-6-24-1 16,11 21-11-16,-11-21-12 15,0 0-7-15,18-25-4 0,-11 7-1 16,0-5-2-16,6-2 0 16</inkml:trace>
          <inkml:trace contextRef="#ctx0" brushRef="#br0" timeOffset="36586.7535">16241-341 100 0,'0'0'36'0,"20"-21"-3"0,-20 21-7 16,18 7-9-16,-7 9-5 16,-2 9-9-16,-2 6-4 15,0 8-1-15,1 7 3 16,-3 9-1-16,2-1 0 15,0 2 1-15,1 2-1 16,-3-6 1-16,2-3 0 16,-1-6 1-16,1-3-3 15,2-11 0-15,-7-10-17 16,-2-19-12-16,9 18-4 16,-9-18 0-16,-2-23-2 15,-2-2-1-15</inkml:trace>
          <inkml:trace contextRef="#ctx0" brushRef="#br0" timeOffset="36774.8817">16286-27 167 0,'17'-13'35'15,"8"2"-2"-15,11-1-33 16,5-5-6-16,5 7-21 0,-1-5-8 15,-4 1 0 1,-5-2-2-16,-3-1-1 16,-10 1-2-16</inkml:trace>
        </inkml:traceGroup>
        <inkml:traceGroup>
          <inkml:annotationXML>
            <emma:emma xmlns:emma="http://www.w3.org/2003/04/emma" version="1.0">
              <emma:interpretation id="{CC19FD18-6BF2-4309-A46C-83B2A579521D}" emma:medium="tactile" emma:mode="ink">
                <msink:context xmlns:msink="http://schemas.microsoft.com/ink/2010/main" type="inkWord" rotatedBoundingBox="19396,9003 22930,9018 22927,9717 19394,9703"/>
              </emma:interpretation>
              <emma:one-of disjunction-type="recognition" id="oneOf6">
                <emma:interpretation id="interp30" emma:lang="en-US" emma:confidence="1">
                  <emma:literal>natural</emma:literal>
                </emma:interpretation>
                <emma:interpretation id="interp31" emma:lang="en-US" emma:confidence="0">
                  <emma:literal>natural \</emma:literal>
                </emma:interpretation>
                <emma:interpretation id="interp32" emma:lang="en-US" emma:confidence="0">
                  <emma:literal>nature \</emma:literal>
                </emma:interpretation>
                <emma:interpretation id="interp33" emma:lang="en-US" emma:confidence="0">
                  <emma:literal>natura \</emma:literal>
                </emma:interpretation>
                <emma:interpretation id="interp34" emma:lang="en-US" emma:confidence="0">
                  <emma:literal>Natural \</emma:literal>
                </emma:interpretation>
              </emma:one-of>
            </emma:emma>
          </inkml:annotationXML>
          <inkml:trace contextRef="#ctx0" brushRef="#br0" timeOffset="37818.4796">17276-176 148 0,'0'0'40'0,"-18"5"-6"15,18-5-33-15,2 33 1 16,11-1-1-16,3 6-1 15,4 5 1-15,-2 2 0 16,0 0 0-16,0 2-1 16,-4-4 1-16,-5-3-3 15,-3-13 2-15,-3-8 0 0,-3-19 1 16,0 18 0 0,0-18 1-16,-5-16 0 15,3-5 0-15,2-10 0 16,2-8-1-16,3-10 0 0,1-3 0 15,6 1-1-15,5 5-1 16,2 1 1-16,8 7-1 16,4 13 0-16,3 12 0 15,4 11-1-15,4 13 1 16,-4 5 0-16,3 17 0 16,-7 4 0-16,-1 10 0 15,-6 4 1-15,0 1 0 16,-7 0 0-16,-4-5 1 15,-1-2-2-15,-5-15 2 16,5-5 1-16,-15-25-1 16,16 18-16-16,-16-18-12 15,0 0-6-15,22-30 0 0,-19 1-2 16,3 0-2-16,-3-5-1 16</inkml:trace>
          <inkml:trace contextRef="#ctx0" brushRef="#br0" timeOffset="38359.3168">18270-82 140 0,'9'-17'36'16,"-5"-4"-2"-16,3 5-12 15,-5-2-15-15,0-2-7 16,-4 2-2-16,-5 2 0 0,-9 5 1 15,-6 4-1-15,-5 7 1 16,-4 5-1-16,-5 9 0 16,2 4 2-16,1 9 1 15,3 8 1-15,6 8-1 16,8 2 0-16,11 0 1 16,10 0 1-16,13-6-1 15,9 1 0-15,7-10 0 16,8-10-2-16,1-11 1 15,2-5-1-15,-7-10 0 16,-4-4 0-16,-5-5-10 16,-12-10-4-16,-3-2-1 15,-12-7-1-15,0 2 3 0,-8-4 9 16,3 5 2-16,-6 0 1 16,-2 6 8-16,11 25 5 15,-18-23 1 1,18 23 2-16,-11 16-3 0,9 4-8 15,4 3-2-15,3 6-1 16,6 3 1-16,5 3 0 16,8-5 1-16,3 1-3 15,0-4 2-15,5-4-2 16,1-5 0-16,-4-11-16 16,3-1-10-16,-6-12-5 15,-1-3-4-15,-11-11 0 16,2-3 0-16,-8-9-1 15</inkml:trace>
          <inkml:trace contextRef="#ctx0" brushRef="#br0" timeOffset="38563.9909">18611-192 126 0,'-7'-22'34'0,"7"22"-2"16,0 0-6-16,-18 2-15 16,20 21-10-16,7 8-1 15,2 7 1-15,1 7 0 16,3 2-1-16,-1 1 1 15,3-1-1-15,-5-4 1 16,-1-5-2-16,-2-2-10 16,-9-13-16-16,0-23-5 15,-2 20-1-15,2-20-1 16,-25-14 0-16,7-1-1 16</inkml:trace>
          <inkml:trace contextRef="#ctx0" brushRef="#br0" timeOffset="39019.1513">18471 6 165 0,'1'-25'35'0,"16"14"-1"16,3 0-26-16,16 2-6 15,7-2-3-15,6 0-4 16,3 6-12-16,-3-8-3 16,-1 8-1-16,-8-8 0 15,-4 8 3-15,-12-6 4 0,-4 4 8 16,-20 7 11-1,16-14 10-15,-16 14 3 16,0 0 1-16,0 0 0 16,0 0-2-16,0 0-5 0,2 27-7 15,-1-6-6-15,-1 4 2 16,4 6-1-16,5 1 2 16,2 3 0-16,5-1 0 15,4 0 0-15,7-7-1 16,4-2 0-16,3-9 0 15,2-5 1-15,0-7-2 16,0-10 0-16,-3-6 0 16,-6-8 0-16,-7-2-3 15,-8-12-7-15,-1 4-2 16,-11-10 2-16,-2 6-2 16,-9-6 2-16,1 10-1 15,-5-1 1-15,3 8 0 0,-3 3 0 16,15 20-7-16,-14-25-6 15,14 25 0-15,0 0-2 16,18-11 0-16,0 11-1 16</inkml:trace>
          <inkml:trace contextRef="#ctx0" brushRef="#br0" timeOffset="39374.7212">19407-163 147 0,'0'0'34'0,"7"16"0"15,-7-16-16-15,4 21-16 16,7 1 0-16,3 5-2 16,3 4 1-16,-3 3 0 0,4 2 0 15,0-2-2-15,0 0 1 16,-3-3 0-16,-3-8 1 16,1-5 0-16,-13-18-6 15,14 18-5-15,-14-18 0 16,0 0 0-16,-2-29 2 15,-3 6 7-15,-6-8 1 16,2-5 0-16,-2-5 6 16,10 3 4-16,-1-1 0 15,7 1 1-15,4 2-3 16,11 7-6-16,7 2-3 16,6 7 1-16,4 9-14 15,-2 1-11-15,3 6-7 0,-6 2-3 16,-3 8-1-16,-6-1 0 15,-3 8-1 1</inkml:trace>
          <inkml:trace contextRef="#ctx0" brushRef="#br0" timeOffset="39900.0285">20068-165 124 0,'0'0'36'15,"9"-31"-2"-15,-9 31-8 16,3-27-13-16,-3 27-7 16,-3-21-7-16,3 21-1 0,-27-9 0 15,7 10 0 1,-6 8 0-16,-2 2 1 0,-3 9 0 16,-2 3 0-1,3 10 2-15,3 5-1 0,5 1 2 16,9 4 0-16,12-3 1 15,10 1-1-15,12-8 1 16,8-3-1-16,9-12 0 16,4-9 0-16,4-9-2 15,-2-7 0-15,-3-5 0 16,-8-14-5-16,-3 1-9 16,-12-9-2-16,2 3-1 0,-14-3 3 15,-3 4 9-15,-4 1 3 16,-3 5 0-1,4 24 4-15,-16-27 10 16,16 27 3-16,-18 4 0 0,18-4-2 16,-9 31-9-16,10-8-3 15,3 2 1-15,5 4 0 16,7 0 1-16,6 1-2 16,5-1 1-16,5-4-1 15,5-7 0-15,0-7 0 16,9-2-17-16,-12-14-12 15,6-4-6-15,-8-11-1 16,-1-5 0-16,-10-9 0 16,-1-4 0-16</inkml:trace>
          <inkml:trace contextRef="#ctx0" brushRef="#br0" timeOffset="40089.9949">20548-349 139 0,'-13'-28'33'15,"13"28"0"-15,-16-17-11 16,16 17-19-16,18 45-3 15,0-5-1-15,3 8 2 16,7 8-1-16,0 2 1 16,1-2-1-16,0-2 1 15,-4-6-1-15,1-5-26 16,-8-14-6-16,-18-29-3 16,23 16-2-16,-17-32-2 15,-3-11-2-15</inkml:trace>
        </inkml:traceGroup>
      </inkml:traceGroup>
      <inkml:traceGroup>
        <inkml:annotationXML>
          <emma:emma xmlns:emma="http://www.w3.org/2003/04/emma" version="1.0">
            <emma:interpretation id="{EC17A555-66A2-4563-BD6A-AFE67B8DD8F3}" emma:medium="tactile" emma:mode="ink">
              <msink:context xmlns:msink="http://schemas.microsoft.com/ink/2010/main" type="line" rotatedBoundingBox="11404,10345 23362,10156 23378,11176 11420,11365"/>
            </emma:interpretation>
          </emma:emma>
        </inkml:annotationXML>
        <inkml:traceGroup>
          <inkml:annotationXML>
            <emma:emma xmlns:emma="http://www.w3.org/2003/04/emma" version="1.0">
              <emma:interpretation id="{BBC6EDE4-29D1-4826-B077-ED2F2C3674F4}" emma:medium="tactile" emma:mode="ink">
                <msink:context xmlns:msink="http://schemas.microsoft.com/ink/2010/main" type="inkWord" rotatedBoundingBox="11404,10345 16651,10262 16668,11282 11420,11365"/>
              </emma:interpretation>
              <emma:one-of disjunction-type="recognition" id="oneOf7">
                <emma:interpretation id="interp35" emma:lang="en-US" emma:confidence="1">
                  <emma:literal>frequencies</emma:literal>
                </emma:interpretation>
                <emma:interpretation id="interp36" emma:lang="en-US" emma:confidence="0">
                  <emma:literal>Frequencies</emma:literal>
                </emma:interpretation>
                <emma:interpretation id="interp37" emma:lang="en-US" emma:confidence="0">
                  <emma:literal>•frequencies</emma:literal>
                </emma:interpretation>
                <emma:interpretation id="interp38" emma:lang="en-US" emma:confidence="0">
                  <emma:literal>•Frequencies</emma:literal>
                </emma:interpretation>
                <emma:interpretation id="interp39" emma:lang="en-US" emma:confidence="0">
                  <emma:literal>frequented</emma:literal>
                </emma:interpretation>
              </emma:one-of>
            </emma:emma>
          </inkml:annotationXML>
          <inkml:trace contextRef="#ctx0" brushRef="#br0" timeOffset="41371.0575">9275 1456 152 0,'0'0'41'0,"8"-16"-8"0,15-2-31 16,6-4 0-16,11-3-1 16,5 3-15-16,0-6-14 15,5 4-6-15,-3-1-1 16,-5 2-7-16,-4 5-1 15,-6 1 9-15</inkml:trace>
          <inkml:trace contextRef="#ctx0" brushRef="#br0" timeOffset="41294.0068">9465 1789 159 0,'0'0'42'15,"-33"-36"-8"-15,17 12-32 16,0-4-1-16,0-6 1 15,5-8-1-15,0-5 1 16,2-5-2-16,5-2-1 16,1-7 1-16,-1 2 0 15,4 1 0-15,0 2 0 16,6 4-1-16,4 4 1 0,7 4 0 16,2 7-1-1,7 4 1-15,4 4-1 16,3 4 0-16,3 5 0 0,-4 8-1 15,1 5 0-15,-6 5-1 16,-5 7 0-16,-4 8-13 16,-9 3-10-16,-4 7-6 15,-10 1-3-15,-6 5-4 16,-7 1-1-16,-6 3 2 16</inkml:trace>
          <inkml:trace contextRef="#ctx0" brushRef="#br0" timeOffset="41702.2818">9775 1202 148 0,'-21'27'39'0,"15"-5"-7"16,3 5-32-16,10 3 0 0,5 6 0 15,3 2-1-15,6-2 1 16,1 0 1-16,2-3-1 16,-3-6 0-16,-5-6-1 15,-16-21-7-15,28 27-4 16,-28-27-1-16,0 0-1 16,0 0 1-16,-4-23 3 15,-7 3 4-15,2-7 7 16,4-2 8-16,-1-9 5 15,8 2 1-15,3-7 0 16,14 5-1-16,-1-1-2 16,10 5-6-16,10 5-17 15,-5 2-10-15,6 11-9 0,-4 5-3 16,-1 7-1-16,-3 6 0 16,-4 9-2-16</inkml:trace>
          <inkml:trace contextRef="#ctx0" brushRef="#br0" timeOffset="42063.9541">10331 1461 120 0,'0'0'43'16,"18"-14"-2"-16,-18 14-12 16,29-32-26-16,-7 8-1 15,-1-5 0-15,3-1-5 0,1 1-8 16,-7-2-4-16,0 4 0 15,-9-1-2-15,-2 6 2 16,-10-1 2 0,3 23 5-16,-20-24 9 15,-2 19 7-15,4 7 3 0,-9 5 2 16,4 11 0-16,-5 3-1 16,9 12-1-16,-3 1-6 15,6 7-4-15,7 4 0 16,7 2 0-16,9-4 1 15,9-3 1-15,8-6 0 16,10-7 0-16,11-7-15 16,2-13-11-16,9-3-7 0,-2-15-3 15,0-3-1-15,-9-10-1 16,2 1-1 0</inkml:trace>
          <inkml:trace contextRef="#ctx0" brushRef="#br0" timeOffset="42701.5928">10944 1165 116 0,'-5'-17'40'0,"5"17"-3"16,-25-27-12-16,25 27-24 16,-27-1-2-16,10 10 1 15,-1 7-1-15,-1 7 1 16,-3 6 0-16,2 7 0 15,0 3-1-15,4 3 2 16,3-3-1-16,6 1 2 16,11-6 0-16,8-5 1 0,8-11 1 15,7-5-1-15,4-15 0 16,7-7 0-16,-2-9-1 16,0-6 0-16,-7-3-2 15,-2-3-1-15,-7 3 0 16,-8 3-2-16,-3 5 0 15,-9 19-1-15,-1-17 2 16,1 17-1-16,-18 20 0 16,5 4 1-16,-99 26-6 31,109 6 5-31,-12 10 0 16,1 3-1-16,5 3 2 15,5 0-2-15,11-6 3 0,6-3 1 16,108-29 5-16,-101-7-4 15,16-12-5-15,3-13-9 16,1-8-5-16,-7-12-4 16,-3-3-4-16,-14-12-1 15,-3 1 0-15,-13-11 3 16,-3-1 10-16,-12-2 13 16,-3-3 10-16,-4 2 11 15,-10-1 2-15,3 6 2 16,-5 3 2-1,5 10-5 1,5 6-17-16,5 8-15 16,19 15-9-16,-20-14-7 0,20 14-1 15,0 0-1-15,25-2-5 16</inkml:trace>
          <inkml:trace contextRef="#ctx0" brushRef="#br0" timeOffset="43545.0035">11291 1256 102 0,'-4'-30'38'0,"4"30"-5"16,-3-22-8-16,3 22-10 16,0 0-11-16,0 0-4 0,-2 32 0 15,5-5 0-15,1 8 0 16,5 4 0-16,-2 3 0 15,6 3 1 1,1-6-1-16,6-1 1 0,0-6 1 16,5-6 0-16,1-8 1 15,1-11 0-15,2-7-1 16,-2-9 0-16,-2-7-1 16,-3-10-1-16,-3-6-1 15,-4-8 0-15,-6-8-1 16,2-1 0-16,-8 2 0 15,-1 2 1-15,-2 8-1 16,-4 4 1-16,3 12 0 16,1 21 1-16,0 0-1 15,0 0 0-15,9 28 0 16,0 3 1-16,2 5 0 16,5 5 0-16,-2 4 0 0,6 2-1 15,-2-2 2-15,0-2-1 16,-3-7 0-16,3-5 1 15,-4-8 0-15,2-5-16 16,-16-18-13-16,18 4-4 16,-18-4 0-16,9-32-2 15,-5 5-1-15</inkml:trace>
          <inkml:trace contextRef="#ctx0" brushRef="#br0" timeOffset="43956.012">11847 1371 158 0,'0'0'35'16,"0"0"-2"-16,36-21-30 15,-15 15-1-15,8 1 0 16,2-2 0-16,1-2-1 16,1-2-1-16,-2-2 0 15,-6-1 0-15,-2-2-2 16,-6-4 1-16,-3 2-1 15,-5-2 0-15,-4 2-1 16,-5 2 0-16,-1 0 1 16,1 16 0-16,-15-22 0 15,15 22 1-15,-27-7 0 16,7 13 0-16,-1 4 1 16,-1 10 0-16,-1 7 0 0,3 7 0 15,2 4 1-15,5 5-1 16,4 2 1-1,11 0 0-15,7 0 2 0,7-9 0 16,9-2 0-16,6-10-1 16,7-10-1-16,5-3-17 15,-5-13-11-15,4-5-6 16,-8-9-1-16,0-6-1 16,-7-8-1-16,0-1 1 15</inkml:trace>
          <inkml:trace contextRef="#ctx0" brushRef="#br0" timeOffset="44382.6835">12352 1197 148 0,'0'0'32'16,"-22"-4"-2"-16,22 4-23 15,-3 29-7 1,8-4 0-16,6 8 0 0,2 6 1 16,6 1-1-16,1 3 1 15,4 0-1-15,-1-3 1 16,-3-6 0-16,-2-7 1 15,-2-7-1-15,-16-20-3 16,20 18-6-16,-20-18-1 16,2-16 0-16,-8-4 0 15,3-5 0-15,-6-11 2 16,2-8 7-16,3 1 3 0,4-7 7 16,13 5 1-16,1-2-1 15,11 7 0 1,6 6 0-16,7 15-4 15,7 10-7-15,0 9-1 0,-2 10 0 16,-1 12 0-16,-6 8 0 16,-5 10 0-16,-6 5 1 15,-7 4 0-15,-4-1 0 16,-5 1 1-16,-5-6 0 16,0-5 1-16,-4-11 1 15,3-11-9-15,-3-16-15 16,0 0-10-16,0 0-1 15,15-25-1-15,-6-4 0 16,0-7-3-16</inkml:trace>
          <inkml:trace contextRef="#ctx0" brushRef="#br0" timeOffset="44698.8978">13292 1136 127 0,'-5'-16'35'0,"3"-1"-2"16,-7 1-9-16,9 16-24 16,-20-18 0-16,20 18-1 15,-29 2 0-15,9 7 0 16,-1 4 0-16,-5 6 1 0,-3 7-1 16,4 4 2-1,0 8-1-15,5 3 0 16,6 2 1-16,8 2 2 15,8-1-1-15,11-3 1 0,6-5-1 16,14-7 0-16,5-8 0 16,7-12-9-16,5 0-13 15,-4-12-10-15,1-4-4 16,-10-11-2-16,-1-6 1 16,-10-8-1-16</inkml:trace>
          <inkml:trace contextRef="#ctx0" brushRef="#br0" timeOffset="45025.116">13478 1118 139 0,'-11'-16'35'0,"11"16"-17"15,0 0-32-15,0 0-18 0,38-6-2 16,-15 13 0-16,8 6-3 16</inkml:trace>
          <inkml:trace contextRef="#ctx0" brushRef="#br0" timeOffset="44895.0303">13492 1165 141 0,'0'0'33'15,"-14"34"-1"-15,12-9-21 16,6 9-10-16,5 6-1 0,2 3 1 16,3 0 0-16,4 2-1 15,0-7 2-15,-2-9-10 16,4-6-16-16,-20-23-8 15,29 18-1-15,-29-18-1 16,14-22-1-16,-14-3 0 16</inkml:trace>
          <inkml:trace contextRef="#ctx0" brushRef="#br0" timeOffset="45368.0161">13799 1312 156 0,'0'0'35'0,"24"-20"-1"16,-3 2-28-16,3-3-3 16,3 1-2-16,2-4-2 15,-1-1-2-15,-2 2-1 0,-6-2 0 16,-6 5 1-16,-10 2 0 16,-4 18-1-16,-20-23 1 15,-2 19 0 1,-9 6 4-16,1 7 0 0,-1 5 0 15,-3 8-1-15,5 5 1 16,4 7 0-16,5 4-1 16,5 1 2-16,14 4 0 15,6-1 1-15,9-3 0 16,13-4 0-16,6-7 0 16,5-4-8-16,5-13-16 15,11-8-9-15,-3-12-4 16,1-5-2-16,-5-11 0 0,2-6-1 15</inkml:trace>
          <inkml:trace contextRef="#ctx0" brushRef="#br0" timeOffset="45784.3713">14256 1071 139 0,'-44'5'33'0,"3"1"0"16,10 5-26-16,9 5-5 15,13 4 1-15,13 1 0 16,12 3 0-16,13 1 0 16,9-2 1-16,9 4-2 15,0-4 1-15,2 1-2 0,-3-1-2 16,-2 4-1 0,-10-2-1-16,-7 4 0 15,-7 0 0-15,-7 0 0 16,-12 3 0-16,-8-1 1 0,-7-2 0 15,-10-2 1-15,-3-6 1 16,-5-5 0-16,-6-7 0 16,0-5 1-16,4-9-2 15,5-6-21-15,-2-5-11 16,8-11 0-16,6-6-2 16,14-8-2-16,8-4-1 15</inkml:trace>
        </inkml:traceGroup>
        <inkml:traceGroup>
          <inkml:annotationXML>
            <emma:emma xmlns:emma="http://www.w3.org/2003/04/emma" version="1.0">
              <emma:interpretation id="{BCC345B3-9434-4341-B052-27CA56D738B7}" emma:medium="tactile" emma:mode="ink">
                <msink:context xmlns:msink="http://schemas.microsoft.com/ink/2010/main" type="inkWord" rotatedBoundingBox="17410,10420 19065,10394 19074,10967 17419,10993"/>
              </emma:interpretation>
              <emma:one-of disjunction-type="recognition" id="oneOf8">
                <emma:interpretation id="interp40" emma:lang="en-US" emma:confidence="1">
                  <emma:literal>and</emma:literal>
                </emma:interpretation>
                <emma:interpretation id="interp41" emma:lang="en-US" emma:confidence="0">
                  <emma:literal>And</emma:literal>
                </emma:interpretation>
                <emma:interpretation id="interp42" emma:lang="en-US" emma:confidence="0">
                  <emma:literal>ands</emma:literal>
                </emma:interpretation>
                <emma:interpretation id="interp43" emma:lang="en-US" emma:confidence="0">
                  <emma:literal>•End</emma:literal>
                </emma:interpretation>
                <emma:interpretation id="interp44" emma:lang="en-US" emma:confidence="0">
                  <emma:literal>anal</emma:literal>
                </emma:interpretation>
              </emma:one-of>
            </emma:emma>
          </inkml:annotationXML>
          <inkml:trace contextRef="#ctx0" brushRef="#br0" timeOffset="46757.6821">15594 1278 128 0,'-5'-25'40'16,"3"1"-7"-16,-7-3-19 15,4 4-8-15,1 0-6 0,-3 1-1 16,0 2 1-16,-2 2-1 15,9 18-1-15,-27-27 1 16,9 18 0-16,-6 6-1 16,-3 4 2-16,0 8 0 15,-2 6 0-15,0 8 0 16,0 10 0-16,4 4 0 16,7 6 1-16,5 2 0 15,10 4 0-15,6-2 1 16,12-4 0-16,8-3 1 15,4-12 0-15,10-4 0 16,-1-12 0-16,2-6-1 16,-2-12 0-16,-2-4-1 0,-7-7-1 15,-5-6-1-15,-6 0-1 16,-5-6 0-16,-6 0 0 16,-7 2-1-1,-1 4 1-15,-6-1-1 0,0 8 1 16,9 16 1-16,-17-20 0 15,17 20 0-15,0 0 1 16,-14 27 0-16,18-5 0 16,1 3 1-16,8 6 0 15,5 1 1-15,5-1 0 16,6-4 1-16,5-2 0 16,6-5 0-16,0-4-10 15,-4-13-14-15,3-1-8 16,-8-9-5-16,0 0 0 15,-13-11-1-15,-4-2 0 16</inkml:trace>
          <inkml:trace contextRef="#ctx0" brushRef="#br0" timeOffset="47178.9635">15867 1271 126 0,'-18'-18'33'0,"18"18"-1"16,-24-9-11-16,24 9-14 15,6 25-6-15,5-4 0 16,5 6 0-16,4 6 0 15,1-1-1-15,5 2 1 16,-1-1 0-16,-5-1-1 16,0-3 0-16,-4-7 0 15,-5-3-1-15,-11-19-8 16,9 20-4-16,-9-20 0 16,0 0 1-16,0 0-1 15,-20-30 4-15,9 4 4 0,4-6 5 16,5-4 11-16,-2-5 2 15,13-1 1-15,4-1 0 16,7 7-2-16,7 2-3 16,5 12-5-16,5 11-4 15,4 10-1-15,-1 10-1 16,-2 10 0-16,-4 7 0 16,-3 4 2-16,-6 6-1 15,-4 2 1-15,-6 2 0 16,-4-4 0-16,-4-6 0 15,-3-5 1-15,-1-3-1 16,-3-22-12-16,2 20-14 0,-2-20-7 16,0 0 1-16,0-24-2 15,2 6-1-15,0-5-2 16</inkml:trace>
          <inkml:trace contextRef="#ctx0" brushRef="#br0" timeOffset="47735.6915">16673 1238 136 0,'6'-16'36'16,"-8"-4"-2"-16,2 20-14 16,4-28-20-16,-4 28 0 0,-4-24-2 15,4 24 0-15,-16-12 0 16,0 10 0-16,-4 5 1 15,-4 5 0-15,-5 6 1 16,2 6 0-16,0 5 0 16,2 7 0-16,3 6 0 15,8 0 2-15,7 1 1 16,10-1 0-16,12-5-1 16,8-6 0-16,6-9 1 15,7-9-2-15,6-9 0 16,-1-9 0-16,-1-4-8 15,-9-12-8-15,-1 3-5 16,-12-12-3-16,-1 0-1 0,-17-9 1 16,0 1 2-16,-13-6 7 15,0-3 18-15,-3 8 8 16,-6-4 6 0,8 15 3-16,-6 1 0 0,9 15 1 15,11 16-3-15,-16 0-6 16,16 18-13-16,7 9 0 15,6 6 1-15,0 8-1 16,6 6 0-16,5 3 1 16,-1 4 0-16,-1-5 0 15,1-1 0-15,1-5 0 16,-3-7 2-16,-1-10-9 16,0-7-17-16,-20-19-9 0,29 8-1 15,-29-8-1 1,20-27-2-16,-13 0-2 15</inkml:trace>
        </inkml:traceGroup>
        <inkml:traceGroup>
          <inkml:annotationXML>
            <emma:emma xmlns:emma="http://www.w3.org/2003/04/emma" version="1.0">
              <emma:interpretation id="{A7472F9A-ADAB-47EE-89D2-B4124426BBED}" emma:medium="tactile" emma:mode="ink">
                <msink:context xmlns:msink="http://schemas.microsoft.com/ink/2010/main" type="inkWord" rotatedBoundingBox="19495,10397 22000,10357 22009,10869 19503,10908"/>
              </emma:interpretation>
              <emma:one-of disjunction-type="recognition" id="oneOf9">
                <emma:interpretation id="interp45" emma:lang="en-US" emma:confidence="1">
                  <emma:literal>built</emma:literal>
                </emma:interpretation>
                <emma:interpretation id="interp46" emma:lang="en-US" emma:confidence="0">
                  <emma:literal>butt</emma:literal>
                </emma:interpretation>
                <emma:interpretation id="interp47" emma:lang="en-US" emma:confidence="0">
                  <emma:literal>buil t</emma:literal>
                </emma:interpretation>
                <emma:interpretation id="interp48" emma:lang="en-US" emma:confidence="0">
                  <emma:literal>bouil t</emma:literal>
                </emma:interpretation>
                <emma:interpretation id="interp49" emma:lang="en-US" emma:confidence="0">
                  <emma:literal>build</emma:literal>
                </emma:interpretation>
              </emma:one-of>
            </emma:emma>
          </inkml:annotationXML>
          <inkml:trace contextRef="#ctx0" brushRef="#br0" timeOffset="48328.1242">17357 986 120 0,'0'0'34'0,"0"0"-1"16,0 0-9-16,0 0-13 16,17 36-11-16,-7-7 1 0,5 5 0 15,-1 6-1-15,3 3 0 16,-3 2 0-16,0 0 1 15,-1-2-1-15,0-3 1 16,1-8 1-16,-1-5 0 16,1-11-1-16,-14-16 1 15,25 9 0-15,-25-9 0 16,17-19-1-16,-14-5 0 16,-3-3-1-16,-2-5 0 15,-1-2 1-15,1-1-1 16,6 3-1-16,7 1 1 15,7 3 1-15,10 8-1 16,7 6 1-16,6 6-2 0,8 8 1 16,-2 8-1-16,0 6 0 15,-4 8-1-15,-3 4 0 16,-8 5-1-16,-8 9 1 16,-8-3 0-16,-12 1 1 15,-8 0-1-15,-7-6 2 16,-3-3-1-16,-12-7 1 15,-1-6 0-15,-5-7 0 16,-1-5 0-16,3-6-1 16,-1-5 0-16,6-1-12 15,1-8-7-15,24 16-9 16,-20-34-3-16,26 12-1 0,5-3-1 16,10 2 0-16</inkml:trace>
          <inkml:trace contextRef="#ctx0" brushRef="#br0" timeOffset="48694.3666">18106 1134 161 0,'0'0'34'16,"0"0"-5"-16,0 0-26 16,6 25-3-16,-3-2-1 15,4 6 1-15,4 5 1 16,6 4 0-16,4-2 1 15,4 0 0-15,6 0 0 0,0-9 0 16,7-3-1-16,0-10 0 16,1-9 0-16,-1-6 0 15,-2-8-1-15,-1-9 0 16,-10-6-2-16,-4-6 1 16,-10-5-1-16,-7-2 1 15,-10-3-1-15,-4 6 0 16,-8 0-1-16,-4 3 1 15,2 6 1-15,0 7 1 16,2 5 1-16,18 13-7 16,-16-14-12-16,16 14-9 15,18 0-5-15,4 2-1 16,-1 0 0-16,8 3-1 0,2-1 0 16</inkml:trace>
          <inkml:trace contextRef="#ctx0" brushRef="#br0" timeOffset="48882.4908">18684 1121 145 0,'0'0'33'0,"0"0"-3"16,18 9-13-16,-18-9-15 15,21 24-3-15,-8-3 1 16,1 3 0-16,3 3 0 16,1 1 0-16,0-1 1 15,0 0-2-15,-4-7-16 16,4 2-11-16,-2-15-5 15,-16-7-1-15,24 0 0 0,-24 0 0 16</inkml:trace>
          <inkml:trace contextRef="#ctx0" brushRef="#br0" timeOffset="49026.5876">18788 1042 146 0,'0'0'27'0,"0"-21"-16"15,0 21-26-15,31-13-17 16,-6 6-2-16,2 5-2 16,2-3-1-16</inkml:trace>
          <inkml:trace contextRef="#ctx0" brushRef="#br0" timeOffset="49258.7455">19073 970 142 0,'18'-9'34'0,"-18"9"-2"0,15 16-15 16,-6 2-17-16,3 6 0 16,1 5 0-16,3 5 0 15,-1 5 0-15,-1 5 0 16,1-1 0-16,-1 0 1 16,-1-4-1-16,3-3 1 15,0-3-13-15,-5-12-14 16,5-6-6-16,-16-15-1 0,31-6-1 15,-17-10-1 1,4-5-1-16</inkml:trace>
          <inkml:trace contextRef="#ctx0" brushRef="#br0" timeOffset="49499.996">19483 968 140 0,'0'0'35'0,"0"0"-2"15,22 24-14-15,-8-1-19 16,4 8-1-16,2 7 1 16,0 5 0-16,1 5 0 15,-1 1 1-15,-2-2-1 16,-3-1 0-16,-3-4 0 16,-1-6 1-16,-2-7-4 15,-5-11-15-15,-4-18-12 16,11 19-3-16,-11-19-1 0,0 0 0 15,9-25-2-15</inkml:trace>
          <inkml:trace contextRef="#ctx0" brushRef="#br0" timeOffset="49703.7048">19548 1238 144 0,'0'0'37'16,"2"-25"-1"-16,19 18-14 16,14-2-21-16,3-2-3 15,7 6-21-15,-2-4-9 0,0 2-4 16,-5-4 0-16,-7 4-1 16,-9-2-1-16</inkml:trace>
        </inkml:traceGroup>
        <inkml:traceGroup>
          <inkml:annotationXML>
            <emma:emma xmlns:emma="http://www.w3.org/2003/04/emma" version="1.0">
              <emma:interpretation id="{27D0F843-6484-478D-B925-4F4EE31D8869}" emma:medium="tactile" emma:mode="ink">
                <msink:context xmlns:msink="http://schemas.microsoft.com/ink/2010/main" type="inkWord" rotatedBoundingBox="22450,10428 23366,10414 23373,10814 22457,10828"/>
              </emma:interpretation>
              <emma:one-of disjunction-type="recognition" id="oneOf10">
                <emma:interpretation id="interp50" emma:lang="en-US" emma:confidence="1">
                  <emma:literal>in</emma:literal>
                </emma:interpretation>
                <emma:interpretation id="interp51" emma:lang="en-US" emma:confidence="0">
                  <emma:literal>ion</emma:literal>
                </emma:interpretation>
                <emma:interpretation id="interp52" emma:lang="en-US" emma:confidence="0">
                  <emma:literal>ir</emma:literal>
                </emma:interpretation>
                <emma:interpretation id="interp53" emma:lang="en-US" emma:confidence="0">
                  <emma:literal>inn</emma:literal>
                </emma:interpretation>
                <emma:interpretation id="interp54" emma:lang="en-US" emma:confidence="0">
                  <emma:literal>tn</emma:literal>
                </emma:interpretation>
              </emma:one-of>
            </emma:emma>
          </inkml:annotationXML>
          <inkml:trace contextRef="#ctx0" brushRef="#br0" timeOffset="50029.7892">20315 1147 144 0,'0'0'34'0,"0"0"0"0,0 0-19 16,7 27-15-16,-3-4 0 16,3 6 0-16,2 1 1 15,3 4 0-15,1-1 0 16,3 1-5-16,-3-11-17 15,3-1-12-15,-16-22 0 16,27 14-1-16,-27-14-2 16,20-16 0-16</inkml:trace>
          <inkml:trace contextRef="#ctx0" brushRef="#br0" timeOffset="50167.8758">20360 1058 137 0,'-4'-23'8'16,"4"23"-8"-16,27-13-26 16,-3 8-6-16,8 5-1 15,-1-2-2-15</inkml:trace>
          <inkml:trace contextRef="#ctx0" brushRef="#br0" timeOffset="50677.7503">20605 1039 134 0,'0'0'34'0,"0"0"-2"15,6 21-13 1,-6-21-17-16,20 33-1 16,-6-10 0-16,2 6 0 15,4 1 0-15,0 4-1 0,-2 2 0 16,0-1 0-16,-2-7 1 16,-3-2 1-16,0-3 1 15,-13-23 0-15,19 20-1 16,-19-20-1-16,0 0 0 15,15-22-1-15,-15 1 0 16,0-5-2-16,-6-2 0 16,1-8 1-16,0 0 1 15,1 0 1-15,6 0 0 16,3 3 0-16,8 5 1 16,5 2 0-16,7 8 1 15,8 8-3-15,8 6 0 0,4 8 0 16,0 5-1-16,2 7-1 15,-5 5 0-15,-3 8-1 16,-8 2 0-16,-6-1 0 16,-12 1 1-16,-2-2 0 15,-8-2 0-15,-1-2-23 16,-4-9-8-16,2-16-2 16,0 0-2-16,0 0-1 15,0 0-3-15</inkml:trace>
        </inkml:traceGroup>
      </inkml:traceGroup>
      <inkml:traceGroup>
        <inkml:annotationXML>
          <emma:emma xmlns:emma="http://www.w3.org/2003/04/emma" version="1.0">
            <emma:interpretation id="{6C750EA2-071D-428A-920A-92AB08AFC413}" emma:medium="tactile" emma:mode="ink">
              <msink:context xmlns:msink="http://schemas.microsoft.com/ink/2010/main" type="line" rotatedBoundingBox="11528,11583 15621,11396 15658,12202 11565,12389"/>
            </emma:interpretation>
          </emma:emma>
        </inkml:annotationXML>
        <inkml:traceGroup>
          <inkml:annotationXML>
            <emma:emma xmlns:emma="http://www.w3.org/2003/04/emma" version="1.0">
              <emma:interpretation id="{552485AD-00F1-4DD5-9D70-6E91C6BA932A}" emma:medium="tactile" emma:mode="ink">
                <msink:context xmlns:msink="http://schemas.microsoft.com/ink/2010/main" type="inkWord" rotatedBoundingBox="11528,11583 15621,11396 15658,12202 11565,12389"/>
              </emma:interpretation>
              <emma:one-of disjunction-type="recognition" id="oneOf11">
                <emma:interpretation id="interp55" emma:lang="en-US" emma:confidence="0.5">
                  <emma:literal>supports</emma:literal>
                </emma:interpretation>
                <emma:interpretation id="interp56" emma:lang="en-US" emma:confidence="0">
                  <emma:literal>supp orts</emma:literal>
                </emma:interpretation>
                <emma:interpretation id="interp57" emma:lang="en-US" emma:confidence="0">
                  <emma:literal>support S</emma:literal>
                </emma:interpretation>
                <emma:interpretation id="interp58" emma:lang="en-US" emma:confidence="0">
                  <emma:literal>supp ons</emma:literal>
                </emma:interpretation>
                <emma:interpretation id="interp59" emma:lang="en-US" emma:confidence="0">
                  <emma:literal>support s</emma:literal>
                </emma:interpretation>
              </emma:one-of>
            </emma:emma>
          </inkml:annotationXML>
          <inkml:trace contextRef="#ctx0" brushRef="#br0" timeOffset="51744.7184">9651 2251 159 0,'-13'-20'39'15,"13"20"-10"1,-27-25-25-16,27 25-3 16,-27-18-2-16,27 18 1 0,-31 0-1 15,15 7 0-15,-2 8 1 16,-4 3 1-16,2 5-2 16,-1 2 2-16,-1 4-1 15,4 0 0-15,5-2 1 16,10-2 2-16,5-5-1 15,10-2 0-15,8-9 0 16,13-4 0-16,6-5 0 16,12 0 0-16,3-3-1 15,0 1-1-15,6 0 0 16,-4 4 0-16,-2 5-6 16,-4 13-1-1,-12-2 2-15,-7 13-3 0,-15-1 2 16,-7 6-2-16,-18-3 1 15,-4 6-1-15,-14-8 7 16,-7-6 1-16,-6 0-1 16,-3-9 1-16,0-7 0 15,1-3 0-15,3-6 3 16,1 91-22 15,18-112-9-31,4-10 3 16,17 1-4-16,8-10 1 15,20 4-2-15</inkml:trace>
          <inkml:trace contextRef="#ctx0" brushRef="#br0" timeOffset="52215.0289">10068 2266 72 0,'-19'-22'27'0,"19"22"3"16,0 0-7-16,0-16-4 0,0 16-1 15,0 0-4 1,19 14-3-16,-19-14-1 16,7 33-4-16,-4-8-6 15,-1 5-1-15,2 5 1 0,3 2 2 16,0 3-2-16,6 5 3 15,7-4-1-15,5 1 0 16,4-10 0-16,7-3 0 16,2-11-1-16,1-5-1 15,5-13 1-15,-5-11-1 16,-1-7-1-16,-5-6 1 16,-6-3-1-16,-4-5 1 15,-5 0 0-15,-5-6 1 16,-8 2 0-16,1-2-2 15,-10 4 1-15,-1 3-1 16,-4 2-1-16,-2 4 1 0,0 7-2 16,11 18 1-16,-23-21-2 15,23 21-10-15,0 0-9 16,0 0-6-16,0 0-3 16,0 0-1-16,18 14 1 15,0-12-2-15</inkml:trace>
          <inkml:trace contextRef="#ctx0" brushRef="#br0" timeOffset="52462.1968">10750 2264 141 0,'-18'25'34'0,"18"-25"-2"0,-11 32-13 15,14-3-18-15,3 4 0 16,5 4-1-16,-1 8 2 15,5 0-1-15,-1 4-1 16,1 0 0-16,-3-3 1 16,-3-2-1-16,0-3 0 15,-3-5-7-15,-6-9-15 16,3-4-9-16,-3-23-2 16,-7 20 0-16,7-20-1 15,0 0-1-15</inkml:trace>
          <inkml:trace contextRef="#ctx0" brushRef="#br0" timeOffset="52786.4148">10818 2383 166 0,'20'-44'35'16,"-2"1"-1"-16,11 7-27 0,3 4-7 15,3 8 0-15,3 8 0 16,-1 7-1-16,-4 8-1 15,-1 8 1-15,-6 9-1 16,-5 5 0-16,-6 8 0 16,-6 4 0-16,-6 3 0 15,-6 1 2-15,-4 5 0 16,-6-6 1-16,-1-4-1 16,-6-1 2-16,-4-8-2 0,-1-7 1 15,0-3 0-15,-2-9 0 16,1-3-11-1,1-10-9-15,9 2-8 16,0-9-6-16,14 0 1 0,2-8-3 16,12 3 1-16,8-3-1 15</inkml:trace>
          <inkml:trace contextRef="#ctx0" brushRef="#br0" timeOffset="53035.458">11304 2289 134 0,'16'11'35'0,"-16"-11"-2"16,3 29-8-16,-1-1-25 15,9 7 1-15,0 8 1 16,3 4-2-16,3 3 0 16,-1 0 1-16,0 4-1 0,-5-5 1 15,-2-2-1-15,-2-4 0 16,-2-7-2-16,3-2-11 15,-8-12-8-15,2-3-8 16,-2-19-2-16,0 0-2 16,0 0 1-16,-20-9-1 15</inkml:trace>
          <inkml:trace contextRef="#ctx0" brushRef="#br0" timeOffset="53335.8013">11318 2447 138 0,'5'-55'34'15,"12"8"-1"-15,6 5-10 16,15 12-13-16,9 12-9 0,3 9-2 16,5 12 0-16,-1 10 0 15,-2 9 1-15,-7 6-2 16,-5 7 1-16,-11-1-1 16,-9 4 1-16,-10-4 2 15,-6 0-1-15,-11-3 1 16,-8-3-1-16,-6-2 0 15,-6-8-1-15,-8-6 1 16,1 1-6-16,-7-10-4 16,3 1-3-16,2-11-5 15,8 0-6-15,1-6-2 16,27 13-6-16,-19-25 0 0,24 7 4 16,13 0 3-16,11-4 9 15</inkml:trace>
          <inkml:trace contextRef="#ctx0" brushRef="#br0" timeOffset="54286.3298">12065 2312 157 0,'5'-19'35'16,"-5"19"-1"-16,4-33-22 15,-4 33-12-15,0-29-2 16,0 29 0-16,-11-21 1 15,11 21-1-15,-27-9 0 0,7 11 0 16,-7 3 1-16,0 8 0 16,0 6 1-1,-2 7 0-15,8 4 0 16,3 4 1-16,7 6 1 0,9 0 2 16,9-1-1-16,9-3 0 15,13-5-1-15,9-6 0 16,2-7 0-16,9-9-3 15,-3-7 1-15,0-8-3 16,-9-6 2-16,-6-6-1 16,-9-2-4-16,-13-7-3 15,-6 0 1-15,-12-4 0 16,-5 4 4-16,-6-1 2 0,0 2 1 16,-1 1 0-1,-1 2 6-15,6 5 3 0,1-2 0 16,15 20-13-1,-7-23-13-15,7 23-10 0,20-18-4 16,-2 12-1-16,7 4 0 16,0-1-1-16,8 8 10 15,-6-3 23-15,-7-4 22 16,3 6 8-16,-23-4 3 16,31 7 1-16,-31-7 0 15,20 16 0-15,-20-16-10 16,18 27-10-16,-5-5-13 15,1 3-1-15,2 4 1 16,0 3 1-16,2 1-1 0,2-3 1 16,-2-1 0-1,-1-4 1-15,-5-3-2 16,1-4 2-16,-13-18-2 0,14 16 1 16,-14-16-6-16,0 0-4 15,0 0 2-15,-25-32-2 16,9 8 9-16,0 1-1 15,-2-8 2-15,5-1 0 16,0-6 5-16,10 4 2 16,3-6 0-16,10 8 0 15,10-8-7-15,9 1-6 16,9 5-10-16,2-1-5 16,10 12-2-16,-5-4 0 15,6 11 0-15,-10-4 6 16,-3 11 13-16,-11 5 6 15,-9 3 10-15,0 6 5 0,-18-5 3 16,0 0 0-16,6 23-1 16,-6-3-5-16,-2 5-13 15,4 2-2-15,0 6 1 16,3 3-1-16,2 5 1 16,4 0-1-16,-2 3 0 15,4-1 1-15,-4-4-1 16,2-3 1-16,-4-3-1 15,-4-10-9-15,3 1-18 16,-6-24-3-16,-6 23-4 16,6-23 0-16,-19-4-1 15,19 4-2-15</inkml:trace>
          <inkml:trace contextRef="#ctx0" brushRef="#br0" timeOffset="54438.4332">12688 2327 142 0,'-9'-20'36'16,"9"20"-2"-16,34-25-13 16,4 16-37-16,5-4-12 15,8 4-7-15,-3-3 0 16,8-1 1-16,-5 0-2 16</inkml:trace>
          <inkml:trace contextRef="#ctx0" brushRef="#br0" timeOffset="54806.678">13261 2127 128 0,'-16'-12'32'15,"-2"15"-3"-15,-9 1-9 16,5 8-9-16,-3 3-10 16,5 3-1-16,2 2 2 15,7-1 1-15,4 3 0 16,9-2-1-16,7-2 0 15,11-2 0-15,5-2 0 16,9 1-1-16,8-3 0 16,3 3-2-16,2-1 1 15,0 4 1-15,-2 2-3 0,-9 3 1 16,-5 2-1-16,-13 1 2 16,-9 2-2-16,-15 3 2 15,-6-2-2 1,-12-4 0-16,-6-5 2 0,-7-8 0 15,-2-3 1-15,-3-7-1 16,1-5 1-16,-1-8-14 16,6-2-19-16,6-5 0 15,2 0-3-15,10-5-4 16,8-4 0-16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6:51.4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9B2842-0645-4360-8569-09F479139BAC}" emma:medium="tactile" emma:mode="ink">
          <msink:context xmlns:msink="http://schemas.microsoft.com/ink/2010/main" type="inkDrawing" rotatedBoundingBox="2365,6829 12617,7010 12616,7090 2363,6909" shapeName="Other">
            <msink:destinationLink direction="with" ref="{8E2D2606-E4B4-4056-AD86-B56A1E3129F7}"/>
            <msink:destinationLink direction="with" ref="{B4B225E3-7BB3-40F4-AF02-387D02BE79B2}"/>
          </msink:context>
        </emma:interpretation>
      </emma:emma>
    </inkml:annotationXML>
    <inkml:trace contextRef="#ctx0" brushRef="#br0">0 49 54 0,'0'0'23'0,"24"-10"2"16,-24 10 0-16,27-6-2 16,-11 3-4-16,13 1-3 15,2 0-4-15,10 0-4 16,6 0-2-16,7 1-4 15,9-1-2-15,6-2 0 16,3 1 0-16,7-1 0 16,4-1 0-16,8 1 0 15,2 2 1-15,3 0-1 16,-2 2 0-16,-2 0 0 0,0 4 0 16,-4-2 0-16,-3 1 0 15,-4 3 0-15,2-3 0 16,2 3 0-16,5-1 0 15,4-1 1-15,0-1-1 16,5 3 1-16,4-3-1 16,4 3 1-16,4-1-1 15,5 1 1-15,1-3-1 16,6 1 1-16,1-1-1 16,6-1 1-16,6-2-1 15,6 2 1-15,3-2-1 16,-3 2 0-16,3 1 0 15,-1-1 1-15,7 2-1 0,3 1 1 16,1 0-1-16,-5 1 0 16,0-1 1-16,5 1 0 15,3-3-1-15,5-1 1 16,1 2 0-16,-3-4 0 16,-4 1 1-16,5-1-1 15,2 0 0-15,-1 0 1 16,-8 2-1-16,-2 0 1 15,-1 0-1-15,3 0 0 16,4-2 1-16,-6 0 0 16,-3 0-1-16,0 0 0 15,-2-2 0-15,3 2 0 0,1-2 1 16,-6 4-2-16,-5 0 1 16,-1 1 0-16,3 1-1 15,1 1 0-15,2-1 0 16,-5 1 0-16,-4 1 0 15,2-3 1-15,2-1-2 16,3 2 2-16,-1-3-1 16,-8 3 0-16,-3 0 0 15,-4-3 1-15,-11 3-1 16,-8-2 0-16,-19 5-2 16,-20-7-12-16,-14 9-11 15,-23-5-7-15,-17 3-5 16,-16-7-5-16,-33 16-3 0,-15-3-1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6:52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A24C51-8651-4232-BA6C-50A606D02DAD}" emma:medium="tactile" emma:mode="ink">
          <msink:context xmlns:msink="http://schemas.microsoft.com/ink/2010/main" type="inkDrawing" rotatedBoundingBox="1969,11149 14043,10896 14047,11084 1972,11337" shapeName="Other">
            <msink:destinationLink direction="with" ref="{8E2D2606-E4B4-4056-AD86-B56A1E3129F7}"/>
            <msink:destinationLink direction="with" ref="{B4B225E3-7BB3-40F4-AF02-387D02BE79B2}"/>
          </msink:context>
        </emma:interpretation>
      </emma:emma>
    </inkml:annotationXML>
    <inkml:trace contextRef="#ctx0" brushRef="#br0">0 349 6 0,'32'-7'28'15,"8"3"1"-15,5-1-12 16,7-1-2-16,20 3 1 0,10-8 4 15,15 4-4-15,11-8 0 16,15 3-4-16,12-5-2 16,21 3-2-16,8-4-2 15,7 2-1-15,8 0-5 16,16 1 0-16,7 1 0 16,7-1 0-16,11 1 1 15,4 1 0-15,5 4 0 16,4-1 0-16,5 1 0 15,0 1 0-15,-1 1 1 16,6 2-1-16,3 3 0 16,-3 0 1-16,-1 2 0 0,12-2 0 15,-1 2 1-15,-7 0-1 16,13 2 0-16,-1 0 1 16,-1-6-1-16,-1 1 0 15,9-3 0-15,-3-1-2 16,-6 0 0-16,15 0 0 15,-10 0-1-15,-3-2 1 16,2 3-2-16,0 1 1 16,-13 1 0-16,-9 1 1 15,-3 1-1-15,-13 2 2 16,-13-2-2-16,-7 4 1 16,-16-4 0-16,-14 4 0 15,-10 0 0-15,-3 1 0 0,-11 1 1 16,-13 1 0-16,-9 1 0 15,-5-1 0-15,-5 2-1 16,-8 2 0-16,-2-3 1 16,-5 1-2-16,-5-2-8 15,-7-3-10-15,-1 0-9 16,-12-2-6-16,-6-4 1 16,-10-7-3-16,-17-1-2 15,-16-10 2-15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6:56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2D2606-E4B4-4056-AD86-B56A1E3129F7}" emma:medium="tactile" emma:mode="ink">
          <msink:context xmlns:msink="http://schemas.microsoft.com/ink/2010/main" type="inkDrawing" rotatedBoundingBox="3032,5595 14064,10964 12998,13152 1967,7784" semanticType="callout" shapeName="Other">
            <msink:sourceLink direction="with" ref="{4CA24C51-8651-4232-BA6C-50A606D02DAD}"/>
            <msink:sourceLink direction="with" ref="{5B9B2842-0645-4360-8569-09F479139BAC}"/>
          </msink:context>
        </emma:interpretation>
      </emma:emma>
    </inkml:annotationXML>
    <inkml:trace contextRef="#ctx0" brushRef="#br0">0 142 4 0,'20'-7'3'15,"1"0"0"-15,1 0-1 16,0-1 1-16,1-1 0 16,2 2 1-16,-3 2-1 15,3-1 0-15,4-1 0 16,0 2-2-16,2-1 1 16,3 1-1-16,0 0 0 0,4-1 2 15,6 1 1-15,-3 1-1 16,4-1 1-16,0 1 0 15,2 2 0 1,0-1-1-16,5 1 1 0,6-2-3 16,-2 1 0-16,11 1 0 15,-2-2-1-15,5 3 1 16,-1-1-1-16,5 0 1 16,-2 2 0-16,-5 2 0 15,-1 0 0-15,-4 1-1 16,-3 3 1-16,-1-1 0 15,2 4-1-15,-3 2 1 16,-1 1-1-16,4 3 0 0,-4-3 1 16,3 5-1-1,-3-3 0-15,4 2 2 16,-6-1 2-16,2 1 1 16,-2 0-1-16,-3 0 1 0,1 2 0 15,-3 2-1-15,3-2 1 16,-9 3-2-16,8 1-2 15,-4 1-1-15,3-1 1 16,1 3 0-16,-1 0 0 16,1 1-1-16,-4-1 1 15,3 2 0-15,-7 2-1 16,-1-1 0-16,-6 1 1 0,-2 4-1 16,-7-3 0-1,0 3 1-15,1-1-1 16,-9 4 0-16,5 0-1 15,-4 0 2-15,1 2-2 16,-1-4 1-16,2 5-1 0,-4-1 1 16,2 4-1-16,-2-1 1 15,0 4 0-15,2 5 0 16,-2 1 0-16,0 4 0 16,0 1 0-16,2 4-1 15,0-3 1-15,7 3-1 16,-4-1 2-16,8-3-2 15,-2 1 1-15,5-3 0 0,-2 4 0 16,1-4 1 0,1 3-1-16,-1 3 1 15,1-3-1-15,-3 6 1 16,3 0 0-16,0 2 1 0,2-2-1 16,0-2 1-16,6-1-1 15,-2-5 1-15,1-2-1 16,1-3 0-1,1 0 0-15,-2-3 0 0,6 2 0 16,-3-1 0-16,-1 4 0 16,6 1 0-16,-3-1 0 15,5 2-1-15,-4 2 1 16,2-1 0-16,-4 1 0 16,2-2-1-16,-4-2 2 15,-2-3-1-15,-1-2 1 16,0-1-1-16,3-2 1 15,-1-5 0-15,1 3-1 0,0-5 1 16,1 3 0-16,-1-2-1 16,4 0 0-16,0-2 1 15,1 1-1-15,5-1 0 16,-1 0 0-16,6 2 0 16,-2-4 1-16,2-1-1 15,-3-3 1-15,0 1-1 16,-1-4 0-16,-4-2 1 15,-1-2-1-15,-2-1 0 16,3 0 0-16,-3-4 0 16,6 0 0-16,1-2 0 15,4-2 0-15,1-1 0 16,4-1 0-16,4-3 0 0,-2-1 0 16,5-3 0-16,-3 0 0 15,2-1 0 1,-4 0 0-16,1-3 0 0,-1-1 0 15,4 0-1-15,3 0 1 16,2-1 0-16,2-1-1 16,1-2 1-16,1 2-1 15,3 1 0-15,0 1 0 16,-5-2 0-16,0 2 1 16,-6 0-1-16,1 0-1 15,3 0 1-15,3 0 0 16,-1-2 0-16,2 2 0 15,1-2 0-15,0 2 1 0,4-2-1 16,-1 2 0-16,-5 0 0 16,1-1 0-1,1-1 1-15,4-2-1 0,7 1 0 16,2-1 0-16,2-1 1 16,0-1-1-16,4 3 0 15,-1-3 1-15,-1-1-1 16,-4 3 0-16,0 1 0 15,2 1 0-15,-1 0 0 16,1 2 0-16,0 0 0 16,2 4 0-16,-1-2 0 15,-3 1 0-15,-5 1 0 0,0-1 0 16,-1 3 0 0,-3-3 0-16,0-1 0 0,-3 2 0 15,3 1-1 1,0-1 1-16,-2-1 0 15,-4 3-1-15,-3-3 1 0,-1 1 0 16,-1 3-1-16,-2-1 1 16,-3-3 0-16,0 1-1 15,-4 1 1-15,-2-1 0 16,0 1 0-16,-5 1-1 16,0-1-7-16,-12-1-9 15,-3 1-10-15,-7-1-1 16,-12-3-1-16,-22-1-3 15,0 0 0-15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6:59.2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B225E3-7BB3-40F4-AF02-387D02BE79B2}" emma:medium="tactile" emma:mode="ink">
          <msink:context xmlns:msink="http://schemas.microsoft.com/ink/2010/main" type="inkDrawing" rotatedBoundingBox="1898,11245 12137,6192 12660,7251 2421,12304" semanticType="callout" shapeName="Other">
            <msink:sourceLink direction="with" ref="{5B9B2842-0645-4360-8569-09F479139BAC}"/>
            <msink:sourceLink direction="with" ref="{4CA24C51-8651-4232-BA6C-50A606D02DAD}"/>
          </msink:context>
        </emma:interpretation>
      </emma:emma>
    </inkml:annotationXML>
    <inkml:trace contextRef="#ctx0" brushRef="#br0">0 4152 17 0,'23'-5'9'16,"-7"6"-2"-16,8-1 1 16,-1 2 0-16,10 0-1 15,-1-2-1-15,4-2 0 16,4 2-2-16,3-3-1 15,2 1 0-15,1-2-1 16,8-1-1-16,-2 1-1 16,8-1 0-16,-1-2 1 0,4 1-1 15,-1-1 0-15,1 0 0 16,2 0 1 0,-2-1-1-16,0 3 1 15,-2-2 0-15,4 1 1 0,2-1 0 16,2 2 0-16,1-1 0 15,0-1 1-15,4 2-1 16,-1-4 0-16,1 2 0 16,-2-2 0-16,-2 0-1 15,0-2 0-15,-3 2 0 16,4-2-1-16,3 0 1 16,7 2-1-16,0 0 1 15,4-2 1-15,3 2 0 16,-1-1 0-16,3 1-1 15,-3 0 3-15,-4 0-3 16,-4-4 2-16,0 2-1 16,-1 1-1-16,0-3 0 0,5-1 0 15,-4-3 0-15,2-2-1 16,0-1 1-16,1 0 0 16,-7-5 0-16,1 0 0 15,-5-6 0-15,1-1-1 16,4-4 1-16,1 0 0 15,1-4 0-15,-1 0 0 16,1-1 0-16,-1 3 1 16,1 1 0-16,0 1 0 15,-10 1 2-15,-1 1 1 16,-2 0 3-16,5-2 0 16,1-4 2-16,8-1-1 15,-3-4 0-15,3-2-1 0,1-5-1 16,3-6-2-16,-2-1-1 15,-2-4-3-15,-7 2 0 16,-3 0-1-16,-8 0 0 16,-3 1 0-16,-2 4 1 15,-4 6-1-15,1 0 1 16,-1 5-1-16,-1-2 0 16,-1 0 1-16,2-1-1 15,1-3 0-15,1-1 0 16,-4-2 0-16,-3-4 0 15,0-1 1-15,-2-2 0 16,-1 2-1-16,-1 3 1 16,-5 0 0-16,-2 4 0 0,0 1 0 15,-2 3 0-15,2 3 0 16,4-4-1-16,5 2 1 16,2-3 0-16,5 2-1 15,6-1 1-15,0 2-1 16,1-1 1-16,1 3-1 15,0 0 1-15,-6 1 0 16,0 1 0-16,-2-2 0 16,-1 0-1-16,1 0 1 15,2 2 0-15,6 0 0 16,-3 0 1-16,7 1-1 16,2 5 0-16,3-1 0 0,3 4 0 15,-2-1 0 1,-3 5 0-16,-4 1-1 15,-3 2 0-15,-2 2 0 16,-4 1 0-16,-2 1 0 16,0 1 0-16,8-1 0 0,3 0 0 15,8-1 0-15,1 1 0 16,3-2 0-16,1 3 0 16,2 1 0-16,-4 1 0 15,-4 0 0-15,-7 4 0 16,-3 1 0-16,-6 1 0 15,2 0 0-15,5 1 0 16,6-1 0-16,2 3 0 16,3-2 0-16,2 2 0 0,0 4 0 15,2-2 0 1,-4 4 0-16,-9 1 0 16,-5 1 0-16,-8-1 0 0,-1 4 0 15,-4 0 0-15,-2-2 0 16,1 2 0-16,1 2 0 15,2 0 0-15,3 0 0 16,-1-1 0-16,1 3 0 16,3-2 0-16,1 1 0 15,-2-1 0-15,-3 0 0 16,1-2 0-16,-4 2 0 16,0-4 0-16,-2 0 0 0,-6 0 0 15,0-1 0 1,-8 1 0-16,-3-2 0 15,-7 3 0-15,-4-1 0 16,-16 2 0-16,0 0-9 0,22 9-19 16,-22-9-4-16,0 0-3 15,0 0-3-15,0 0-3 16,0 0-1-16,-18-7 13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34.0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4F3BDD-428C-4C64-AE58-C887AC10FC5C}" emma:medium="tactile" emma:mode="ink">
          <msink:context xmlns:msink="http://schemas.microsoft.com/ink/2010/main" type="inkDrawing" rotatedBoundingBox="6891,10909 7255,6617 7428,6632 7064,10924" semanticType="callout" shapeName="Other">
            <msink:sourceLink direction="with" ref="{1BD5C309-536F-4A94-B7A2-46FAA7E1950C}"/>
          </msink:context>
        </emma:interpretation>
      </emma:emma>
    </inkml:annotationXML>
    <inkml:trace contextRef="#ctx0" brushRef="#br0">331 0 1 0,'0'0'6'0,"-16"16"-3"16,16-16-3-16,0 33 2 15,6-10 0-15,-1 6 2 16,2 3 0-16,0 4 3 16,4 7-2-16,-4 4 3 15,1 9 0-15,-3 1-2 16,-1 8 0-16,-2 4-2 0,-2 4 0 15,0 1-1-15,-2 7-1 16,-2 2-1-16,1-2-1 16,-1 0-1-16,2 0 1 15,0 2-2-15,0-1 2 16,1 3-1-16,-1-2 0 16,0-4 1-16,2 5-1 15,-4 3 2-15,-1-4-2 16,-2-1 2-16,-2-1 0 15,-2 2 1-15,-2 0 1 16,3 1 0-16,-1-4-1 16,-4-5 1-16,6 4 0 15,-3-3-2-15,4 1 2 0,-1-3-2 16,2-2 2-16,-2 0 0 16,2-2 1-16,0 2 1 15,-2-4 0-15,1 1 0 16,-1-3 0-16,4-1 1 15,-2-2-2-15,1-2 0 16,-1-1-2-16,4 1 0 16,-3-5 0-16,3-1 0 15,-5-2-1-15,3 1 0 16,-2-2 0-16,-2 2 0 16,0-4 0-16,-4-1-1 15,2-2 0-15,-1-3-3 0,3 1-4 16,-2-5-1-16,4-2-1 15,-1-4 0-15,3-2 0 16,-1-5 0-16,6-1-1 16,-3-5 1-16,3 1 0 15,-2-1-1-15,-3-1-4 16,5 0-4-16,0-20-5 16,-6 36 21-16,6-36 2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02.8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2444F7-B91B-459F-BB02-56CDC4043BA7}" emma:medium="tactile" emma:mode="ink">
          <msink:context xmlns:msink="http://schemas.microsoft.com/ink/2010/main" type="inkDrawing" rotatedBoundingBox="2221,5993 2277,6632 2191,6639 2135,6000" shapeName="Other"/>
        </emma:interpretation>
      </emma:emma>
    </inkml:annotationXML>
    <inkml:trace contextRef="#ctx0" brushRef="#br0">22 0 23 0,'0'0'23'15,"0"0"-9"-15,-9 38-2 16,5-7 0-16,3 8-1 15,-3 8-1-15,4 4-1 16,-4 4-3-16,4 3-1 16,0 0-1-16,4-3-1 15,1-4-1-15,1-5-2 16,1-10 0-16,0-3-5 16,6-10-6-16,-2-7-11 0,-11-16-3 15,25 2-6-15,-14-22-2 16,5-1 27-16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04.4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414322-EC14-4D83-A4F0-EED4DC16F677}" emma:medium="tactile" emma:mode="ink">
          <msink:context xmlns:msink="http://schemas.microsoft.com/ink/2010/main" type="inkDrawing" rotatedBoundingBox="2225,6132 13561,6253 13559,6465 2223,6344" shapeName="Other">
            <msink:destinationLink direction="with" ref="{CBD1ABB6-C669-4E06-B9E9-A73477D4A1FD}"/>
            <msink:destinationLink direction="with" ref="{8F205208-31C6-4495-8415-F90E3FC48BB8}"/>
          </msink:context>
        </emma:interpretation>
      </emma:emma>
    </inkml:annotationXML>
    <inkml:trace contextRef="#ctx0" brushRef="#br0">0 166 4 0,'29'-13'19'16,"11"1"-10"-16,7 3-1 16,14 0-2-16,6 0 1 15,12 1-1-15,3 1-1 0,11 0 1 16,3-2-3-16,0 0 0 15,7 0-1-15,-1-2-1 16,1 0 0-16,2 2 0 16,-6 0-1-16,-3 2 0 15,-6 2 1-15,-5 3-1 16,-11 0 1-16,-6 2-1 16,-3 2 0-16,-1 0 1 15,1 0-1-15,-2 1 0 16,0 1 0-16,0-2 0 15,0-1 0-15,4 1 0 16,-2 0 0-16,-2-2 1 16,4 0-1-16,-2 0 1 0,3-2-1 15,3 2 0-15,4-2 0 16,7 1 0-16,2-3 1 16,1 2-1-16,2-3 0 15,5 1 1-15,0 1-1 16,0-3 2-16,0 4-2 15,2-1 1-15,3 3-1 16,1-2 1-16,3 4-1 16,-2-2 1-16,4 2 0 15,0 1-1-15,1-1 1 16,3 0 0-16,-3 1 0 16,3-1-1-16,-1 4 1 15,3 3 0-15,-3-2 0 0,-1 4-1 16,-1-1 1-16,1 3-1 15,-2 0 1 1,3-1 0-16,1-1 0 16,1-4 0-16,2 2 0 0,2-5 0 15,4-1 1-15,1 1-1 16,2-4 1-16,-4 2 0 16,3 0-1-16,-1-1 1 15,-3 3-1-15,-1-4 1 16,1 4-1-16,-4-4 1 15,2 0-1-15,-6-2 0 16,3-2 1-16,-3 1-1 16,2-3 1-16,-1 3-1 0,-1-3 0 15,1 1 0-15,-3 3 0 16,-1 0 0-16,0 0 0 16,-4 2-1-1,1 2 1-15,-3 0-1 0,-1 0 1 16,-4 0-1-16,3-1 0 15,3 1 0-15,-1 2 1 16,2-2-1-16,-3 1 0 16,3 1 1-16,-3-1-1 15,-2 1 0-15,-6 1 0 16,6 1 1-16,-2-1-1 16,2-3 0-16,3 2 0 15,-1-3 0-15,1 1 0 0,1-2 0 16,-4 0 0-1,-9-2 0-15,-1 2 0 16,-2-1 0-16,-3-1 0 16,-2 0 0-16,-6 0 0 0,-1 2 0 15,-3-2 0-15,-2 2 0 16,-9-1 0-16,-2 1 0 16,-3-2 0-16,-6 0-1 15,-2 0 1-15,-2-1 1 16,-1 1-1-16,-6-2 0 15,4 2 0-15,-7 1 0 16,-6 1 0-16,-3-2 0 16,0 2-1-16,-22 0-4 15,18 0-6-15,-18 0-5 16,0 0-1-16,0 0-1 16,-24-7-2-16,4-1-1 0,-5 3-1 15,-6-6 13-15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04.8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D1ABB6-C669-4E06-B9E9-A73477D4A1FD}" emma:medium="tactile" emma:mode="ink">
          <msink:context xmlns:msink="http://schemas.microsoft.com/ink/2010/main" type="inkDrawing" rotatedBoundingBox="13333,5901 13622,6804 13594,6812 13305,5909" semanticType="callout" shapeName="Other">
            <msink:sourceLink direction="with" ref="{C3414322-EC14-4D83-A4F0-EED4DC16F677}"/>
          </msink:context>
        </emma:interpretation>
      </emma:emma>
    </inkml:annotationXML>
    <inkml:trace contextRef="#ctx0" brushRef="#br0">0 0 40 0,'18'21'18'16,"-9"-3"0"-16,0 7 0 15,0 8-2-15,2 6-5 16,4 10-1-16,3 7-2 16,1 5-1-16,1 4-3 0,4 3 0 15,-3 4-2-15,3-2 0 16,-1-2-1-16,-5-5-1 15,0-7 0 1,-3-7-4-16,1-11-11 0,-5-8-5 16,-11-30-1-16,9 16-2 15,-9-16-2-15,-23-30-2 16,-5-4 4-16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05.8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205208-31C6-4495-8415-F90E3FC48BB8}" emma:medium="tactile" emma:mode="ink">
          <msink:context xmlns:msink="http://schemas.microsoft.com/ink/2010/main" type="inkDrawing" rotatedBoundingBox="6410,5787 6935,6041 6805,6310 6280,6057" semanticType="callout" shapeName="Other">
            <msink:sourceLink direction="with" ref="{C3414322-EC14-4D83-A4F0-EED4DC16F677}"/>
          </msink:context>
        </emma:interpretation>
      </emma:emma>
    </inkml:annotationXML>
    <inkml:trace contextRef="#ctx0" brushRef="#br0">2 0 14 0,'0'0'16'16,"0"0"-1"-16,0 0 0 15,0 0 0-15,11 18 0 0,-10-2-1 16,1 2-1-16,-2 5-1 16,0 1-3-16,2 3-1 15,-4 0-3-15,2 0-1 16,0 0-2-16,0 0 0 16,0 0-2-16,2-4 0 15,2-3 1-15,-1-2-1 16,-3-18 0-16,16 27 1 15,-16-27-1-15,22 12 0 16,-22-12 1-16,29 4-1 16,-13-6 1-16,4-1-1 15,2-1 1-15,1-3-1 16,2 1 1-16,2 1-1 0,4 0 0 16,-2-1 0-16,2 3 1 15,-1 1-1-15,-1 0 0 16,-4 0 0-1,1 2 0-15,-8 0-1 0,2 2-6 16,-20-2-9-16,23 0-9 16,-23 0-2-16,0 0-1 15,16-16-2-15,-16 16-1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10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93A6A4-9C8E-498E-8760-090EBC975295}" emma:medium="tactile" emma:mode="ink">
          <msink:context xmlns:msink="http://schemas.microsoft.com/ink/2010/main" type="inkDrawing" rotatedBoundingBox="17687,2783 25048,2856 25037,4009 17676,3935" hotPoints="24574,3887 24207,4968 18142,2907 18510,1826" semanticType="enclosure" shapeName="Rectangle">
            <msink:destinationLink direction="with" ref="{880A2FE6-2049-41FA-A896-80569E8E4BB3}"/>
            <msink:destinationLink direction="with" ref="{48750F2E-8A7D-4776-9AF1-DDEDC77760FA}"/>
          </msink:context>
        </emma:interpretation>
      </emma:emma>
    </inkml:annotationXML>
    <inkml:trace contextRef="#ctx0" brushRef="#br0">31 767 85 0,'-23'-16'39'0,"23"16"-2"16,-18-27-10-16,18 27-9 16,-11-34-2-16,13 14-3 15,-2-3-6-15,3-1-3 16,4-3-2-16,2-5-1 15,0 0-1-15,2-6 0 16,4-2 0-16,-1-5-1 16,4-1 1-16,6-5-1 15,-1 3 1-15,10-1 0 16,3 2 1-16,5 0-1 16,6 10 1-16,4 3-1 15,5 8 1-15,-2 8 0 0,-2 11-1 16,-1 9 1-16,-5 11-1 15,0 8 0-15,-9 6-1 16,-2 7 1-16,-8 6-1 16,-4 5 1-16,-1 0-1 15,-4 2 0-15,0-1 2 16,-4 5-1-16,4-3 1 16,2 1-1-16,2-4 1 15,5-4 0-15,4 2 0 16,3-3-1-16,2-6 0 15,4-1-1-15,3-5 1 16,0-1 0-16,1-1 0 16,-3-1-1-16,4-7 1 0,-1-6 0 15,1-3-1-15,0-9 1 16,0-5 0-16,-2-6 0 16,2-3 0-16,-3-8 0 15,1-3 1-15,-3 0-1 16,-4-4 0-16,-2 0 1 15,-1 0-1-15,-6-1 1 16,-2-4-2-16,-3 0 0 16,-4-6 0-16,-2 0 1 15,-2-3-1-15,-1-2 0 16,0-2 1-16,1 2-1 16,2 0 2-16,2 0-1 0,2 9 1 15,2 2-1-15,3 5 0 16,4 6 1-16,2 5-1 15,3 4 1 1,6 1-1-16,-1 6 0 0,5 3 0 16,-1 4 0-16,0 8-1 15,-1 2 1-15,-2 5 0 16,-3 4-1-16,-2 7 1 16,-1 4-1-16,-3 4 1 15,-2 1 0-15,-1 1-1 16,1 0 0-16,-2 3 0 15,0-1 2-15,-1 2 0 16,-1-1-1-16,0-1 1 0,-1 0 0 16,1 1 0-16,-2-1 0 15,3-4 0 1,-1 2-1-16,4-3 0 0,-2 1 0 16,3-2-1-16,3-1 1 15,1-1 0-15,4-1-1 16,2-2 0-16,0-5 0 15,1-1 1-15,4-4-1 16,0-8 0-16,2-2 1 16,-2-5-1-16,2-6 1 15,2-7 0-15,0-1 0 16,-4-6 0-16,-2-2 0 16,-3-4 1-16,-2-1-1 15,-6-2 0-15,-5-2 1 16,-3 1-1-16,-6-5 1 15,-4-1-1-15,-1-4 1 16,-4-1-3-16,0-1 2 0,0-3-1 16,2 2 0-16,-1-3 0 15,3 1 0-15,3 4 0 16,2 1 0-16,2 4 1 16,5 1 0-16,4 4-1 15,4 6 1-15,3 7 0 16,5 3 0-16,-1 4 0 15,5 7 0-15,-1 8-1 16,1 3 1-16,-4 5 1 16,1 6-1-16,-3 0-1 15,-1 5 1-15,-2 0 0 16,-1 4-1-16,-3 0 1 16,-3 0 0-16,0-1 1 0,-4 3 0 15,-1 1 1-15,-5 1-1 16,1-1 0-16,-3 1 0 15,-1 1 0-15,0-2 0 16,-2 2-1-16,3-1 0 16,1 1-1-16,0-2 1 15,0-1 0-15,5-4 0 16,-3 0-1-16,4-2 1 16,3-5 0-16,0-4-1 15,0-3 1-15,5-4-1 16,3-2 1-16,-1-5 0 15,5-4 0-15,5-4 0 16,1-4 0-16,2-5 0 0,3-3 0 16,-3-2 0-16,0-1 0 15,0-4 1-15,-2-2-1 16,-5 1 0-16,-4-1 1 16,-4-1-1-16,-3-5 0 15,-3-1 0-15,-5-4-2 16,-3-1 2-16,-3-3-2 15,-4 1 1-15,-2 0 0 16,-6-1 0-16,3 4 0 16,-3 4 0-16,1 0 1 15,-2 5 0-15,7 2 0 16,1 4 0-16,3 3 0 0,7 2 0 16,3 5 0-16,4 3 0 15,6 2 0-15,3 5 0 16,2 5 0-16,3 3 1 15,6 4-1 1,-2 5 0-16,-1 3 0 0,-1 2 0 16,-1 5-1-16,-3 1 2 15,1 2-2-15,-4 0 1 16,-3 2 0-16,1 1 0 16,-3-1 2-16,-3 0-1 15,3 0 1-15,-4 0-1 16,2-1 1-16,0 3-1 15,2-6 1-15,-3 0-2 0,3 2 0 16,2-3 0-16,-1 1 0 16,4-4 0-1,-3-1 0-15,1-2 0 0,6-3 0 16,1-3-1-16,2-5 2 16,3-3-1-16,-1 0-7 15,-7-8-12-15,1 2-12 16,-10-3-2-16,-9-1-1 15,-20 6-2-15,7-18-2 16,-7 18-1-16</inkml:trace>
    <inkml:trace contextRef="#ctx0" brushRef="#br0" timeOffset="4139.5336">-200 758 52 0,'18'2'17'15,"-18"-2"3"-15,0 0-3 16,9 24-1-16,-5-8-1 16,5 4-1-16,-2-1-1 15,4 8-1-15,0 0-1 16,5 4-1-16,-2-4-1 0,4 4 0 15,0-4-1-15,8 1-1 16,-3-4-1 0,6-1-1-16,2-3-1 15,3-4-2-15,2-3-1 0,4-3-1 16,-1-6 0-16,-1-2 0 16,2-2 0-16,-2-7 0 15,-2-2 0-15,0-2 0 16,-5-4 0-16,-2-1 0 15,-4-3 0-15,-2-1 0 16,-1-4 1-16,-2 1-1 16,-2-4 0-16,-2-2 1 15,-1 0-1-15,-3 1 1 16,-1-1-1-16,2 0 1 16,-8-3-1-16,1 3 1 15,-3 0-1-15,3 2 1 16,-3 0-1-16,3 0 0 0,1-2 1 15,0 2-1-15,4 0-1 16,-2-1 0-16,5-1 0 16,-1-2 0-16,1 2 0 15,3 1 0-15,-3-1 0 16,2 0 0-16,1-2 2 16,-3 4-1-16,4-1 0 15,0 1 0-15,4 0 1 16,-1 0-1-16,8 1 0 15,2 1 1-15,0 2-1 16,3-1 0-16,4 5 0 16,-2 1 1-16,2 2-1 15,0 8 1-15,-4 1-1 0,-2 4 0 16,3 6 0-16,-6 4 0 16,-1 2 0-16,-1 6-1 15,1 1 1-15,0 2 0 16,-2 5-1-16,-1 1 1 15,0 1-1-15,0 0 1 16,1 6 0-16,-3-3-1 16,-3 1 1-16,-2-2-1 15,0 4 0-15,-3-2 2 16,1-2 0-16,-4 1 0 16,1-1 0-16,0 0 0 15,-1-1 0-15,1-1 0 0,0-2 0 16,1 0-1-16,2-1-1 15,4 0 1-15,0-1 0 16,2-1-1-16,1 2 1 16,2-1 0-16,4-1 0 15,-2 2 0-15,0-1 0 16,2 1 0-16,0-1 0 16,-4 1 0-16,2 0-1 15,-1-1 2-15,1 1-2 16,-2-4 1-16,0 0 0 15,1-2 0-15,-1 0 0 16,0-3-1-16,2-4 1 16,-2-4-1-16,2 1 1 0,0-5-1 15,1 1 1-15,0-5 0 16,0 1 0-16,-1-4 0 16,-2-1 0-16,2-2 1 15,-4 0-1-15,3-2 0 16,-3-1 0-16,-1-3 0 15,-1 1 0-15,-1-4 0 16,0 0 0-16,-2 4 0 16,2-8 0-16,-2 0 1 15,0-1-1-15,-2 1 1 16,-1-3-1-16,-1-2 1 16,-1 2-1-16,-4-4 0 15,0 2 0-15,0 2 1 0,-2-2-1 16,0 2 0-16,2 2-1 15,-1-1 0 1,1 4 0-16,1 2 0 16,3-1 0-16,1 1 0 0,4 0-1 15,2-2 2-15,0 4 0 16,2-2 0-16,3 0 0 16,-1 1 0-16,-5 1 1 15,1 2 0-15,-2 3-1 16,0 0 0-16,-1 0-1 15,-17 11 1-15,27-10-1 16,-27 10 1-16,25-2-1 16,-25 2 0-16,22 7 1 15,-22-7-1-15,23 14 1 16,-23-14 0-16,23 22-1 16,-23-22 1-16,26 31 0 15,-12-15-1-15,-3 4 2 0,2 1 0 16,-1 4 1-16,1-1-2 15,-2-1 2-15,1 2-2 16,1-1 1-16,1-3 1 16,3 1-3-16,-3-2 1 15,4-1 0-15,-2-1 0 16,4 0 0-16,-2-1 0 16,4-3 0-16,1 0 0 15,1 1 0-15,1-1 0 0,2-1-1 16,0-1 1-1,0 1 0-15,2-2 0 16,0 0 0-16,-2 3 0 16,0-5 0-16,-2 2 0 0,3 1 0 15,-5-1 0-15,4 4-1 16,-4-3 1-16,-1 1 0 16,2 1 0-16,-1 1 0 15,1-1-1-15,-3 0 1 16,3-1 0-16,-3 0-1 15,1-1 1-15,0 1 0 16,-1-2 0-16,-1-1-1 16,0-2 2-16,0-1-1 15,0-2 0-15,-2 1 0 16,-2-5 0-16,2 1 0 16,2 0 0-16,-2-2 0 15,-18 0 0-15,32 2 0 0,-15-2-1 16,1-2 1-16,0 2 0 15,2-2 0-15,-1-1 0 16,1-1 0-16,4 0 0 16,-4-1 1-16,1 0-1 15,1-1 0-15,-2-1 0 16,0 0 0-16,-2-4 0 16,0 2 0-16,0 0 0 15,0-4 1-15,0 1-1 16,0-3 0-16,-4-1 0 15,4-2 0-15,-3 0 1 16,1-2-1-16,0 1 0 0,-1-1 0 16,-3-2 0-16,1 2 0 15,0 2 0-15,-3 0 1 16,-1 2-2 0,0 0 2-16,-9 16-1 0,11-32 0 15,-11 32 0-15,13-31 0 16,-6 15 0-16,0-2 0 15,0 2 0-15,1 0 0 16,3-2 0-16,-4 0-2 16,0 0 1-16,0 0-1 15,0 1 1-15,1-1-1 16,-1 2 1-16,0 0 0 16,-2 0-1-16,-5 16 3 0,19-25-1 15,-19 25-1-15,21-22 1 16,-21 22 0-16,25-16 1 15,-7 10-2-15,1 1 1 16,-1 1 0-16,1 4 0 16,1 0 1-16,0 4-1 15,2 1-1-15,-1 1 2 16,1 3-1-16,0 2 0 16,-2-1 0-16,1 3-1 15,3 1 3-15,1 1-1 16,0 1 1-16,2 0-1 15,0-1 1-15,0 1-1 16,4 0 1-16,-4 0-1 0,2-1-1 16,-4-1 0-1,1-1 0-15,-3-3 0 16,0 3 0-16,3-2 0 16,-5-2-1-16,1 1 1 0,-2-1 0 15,2 2 0-15,-4 0 0 16,1 2 0-16,-2-1-1 15,-1 1 1-15,-16-13 0 16,27 29 0-16,-27-29 0 16,29 30-1-16,-15-14 1 15,-1 2 0-15,3-1 0 16,-3-1 0-16,3 0 0 16,-2 0 0-16,1 0 0 0,-15-16 0 15,27 27 0 1,-27-27 0-16,29 26 0 15,-29-26 0-15,27 19 0 16,-27-19 0-16,29 22 0 0,-29-22 0 16,30 20 0-16,-30-20 0 15,31 16 0-15,-11-7 0 16,-2-2 0-16,-2 0 0 16,6-3-1-16,0 0 1 15,1-1 0-15,-1 1 0 16,-1-2 0-16,3-2 0 15,1 1 0-15,0-2 0 0,1 1 0 16,-1-4 0 0,2 0 0-16,0 1 0 15,0-3 0-15,-4-3 0 16,5 0 1-16,-3 0-1 16,2-3 0-16,-5-1 1 0,-1-3-1 15,1-2 0-15,-2-5 0 16,1-1 1-16,-3-3-1 15,-3 2 0-15,-1-4 0 16,1 0 1-16,-6 1-1 16,0 1 0-16,-2 1 0 15,-5-1 1-15,0 2-1 16,-4 0 0-16,0 0 0 16,2 0-1-16,0-2-1 15,2 2 1-15,0-1-1 16,1 1 1-16,4 0-1 15,2 0 1-15,0 3-1 0,0-1 1 16,4 3 1-16,1 2 0 16,1 2 1-16,1 1-1 15,-16 15 0-15,33-23 0 16,-13 12 0-16,-1 4 0 16,3 2 0-16,0 1 0 15,-1 4 0-15,1 0 0 16,-2 2-1-16,-20-2-17 15,29 3-13-15,-29-3-1 16,0 0-2-16,0 0-1 16,0 0-3-16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7:15.24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AD6315-3D4F-43AE-88B4-A3E9C5D6D671}" emma:medium="tactile" emma:mode="ink">
          <msink:context xmlns:msink="http://schemas.microsoft.com/ink/2010/main" type="writingRegion" rotatedBoundingBox="26978,13887 28089,13887 28089,16509 26978,16509"/>
        </emma:interpretation>
      </emma:emma>
    </inkml:annotationXML>
    <inkml:traceGroup>
      <inkml:annotationXML>
        <emma:emma xmlns:emma="http://www.w3.org/2003/04/emma" version="1.0">
          <emma:interpretation id="{21809026-6006-4325-9E48-310BC117A980}" emma:medium="tactile" emma:mode="ink">
            <msink:context xmlns:msink="http://schemas.microsoft.com/ink/2010/main" type="paragraph" rotatedBoundingBox="26978,13887 28089,13887 28089,16509 26978,16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203E0A-5977-4A95-9046-3642821A4E73}" emma:medium="tactile" emma:mode="ink">
              <msink:context xmlns:msink="http://schemas.microsoft.com/ink/2010/main" type="line" rotatedBoundingBox="26978,13887 28089,13887 28089,16509 26978,16509"/>
            </emma:interpretation>
          </emma:emma>
        </inkml:annotationXML>
        <inkml:traceGroup>
          <inkml:annotationXML>
            <emma:emma xmlns:emma="http://www.w3.org/2003/04/emma" version="1.0">
              <emma:interpretation id="{30850934-AEAF-458F-A866-406954AC048C}" emma:medium="tactile" emma:mode="ink">
                <msink:context xmlns:msink="http://schemas.microsoft.com/ink/2010/main" type="inkWord" rotatedBoundingBox="26978,13887 28089,13887 28089,16509 26978,16509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827 0 0,'0'0'0,"-192"217"0,-205 306 16,159-159-16</inkml:trace>
          <inkml:trace contextRef="#ctx0" brushRef="#br1" timeOffset="6134.6159">1111 2386 0,'0'0'0,"-193"223"16,182-216-16,0-1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16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40120B-BA1B-4C59-AAEA-1F8F7DFAECC6}" emma:medium="tactile" emma:mode="ink">
          <msink:context xmlns:msink="http://schemas.microsoft.com/ink/2010/main" type="writingRegion" rotatedBoundingBox="18580,1229 21772,1410 21744,1911 18552,1730"/>
        </emma:interpretation>
      </emma:emma>
    </inkml:annotationXML>
    <inkml:traceGroup>
      <inkml:annotationXML>
        <emma:emma xmlns:emma="http://www.w3.org/2003/04/emma" version="1.0">
          <emma:interpretation id="{43D36923-6BE5-415B-AE6B-487797DA9EB2}" emma:medium="tactile" emma:mode="ink">
            <msink:context xmlns:msink="http://schemas.microsoft.com/ink/2010/main" type="paragraph" rotatedBoundingBox="18580,1229 21772,1410 21744,1911 18552,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F4208-1206-4809-B9A0-A4EA47D6C3D2}" emma:medium="tactile" emma:mode="ink">
              <msink:context xmlns:msink="http://schemas.microsoft.com/ink/2010/main" type="line" rotatedBoundingBox="18580,1229 21772,1410 21744,1911 18552,1730"/>
            </emma:interpretation>
          </emma:emma>
        </inkml:annotationXML>
        <inkml:traceGroup>
          <inkml:annotationXML>
            <emma:emma xmlns:emma="http://www.w3.org/2003/04/emma" version="1.0">
              <emma:interpretation id="{65E96B62-E3EB-4C8D-B8C0-512A7E8924EB}" emma:medium="tactile" emma:mode="ink">
                <msink:context xmlns:msink="http://schemas.microsoft.com/ink/2010/main" type="inkWord" rotatedBoundingBox="18580,1229 21772,1410 21744,1911 18552,1730"/>
              </emma:interpretation>
              <emma:one-of disjunction-type="recognition" id="oneOf0">
                <emma:interpretation id="interp0" emma:lang="en-US" emma:confidence="0">
                  <emma:literal>pattern</emma:literal>
                </emma:interpretation>
                <emma:interpretation id="interp1" emma:lang="en-US" emma:confidence="0">
                  <emma:literal>p astern</emma:literal>
                </emma:interpretation>
                <emma:interpretation id="interp2" emma:lang="en-US" emma:confidence="0">
                  <emma:literal>P astern</emma:literal>
                </emma:interpretation>
                <emma:interpretation id="interp3" emma:lang="en-US" emma:confidence="0">
                  <emma:literal>Pattern</emma:literal>
                </emma:interpretation>
                <emma:interpretation id="interp4" emma:lang="en-US" emma:confidence="0">
                  <emma:literal>• astern</emma:literal>
                </emma:interpretation>
              </emma:one-of>
            </emma:emma>
          </inkml:annotationXML>
          <inkml:trace contextRef="#ctx0" brushRef="#br0">21 139 134 0,'0'0'32'15,"-16"5"0"-15,16-5-9 16,-7 25-11-16,14-3-4 15,-2 3-1-15,6 6-3 16,0-1-1-16,0 3-3 0,0 3 0 16,-2-4 0-16,-2-3 0 15,-4-4 0 1,1-1 0-16,-4-8 0 16,0-16 0-16,-2 18 0 0,2-18-1 15,0 0-10-15,0 0-5 16,2-20-4-16,-2 20-4 15,2-31-1-15,-2 31-2 16,-4-34 1-16,2 16 3 16,-5-3 11-16,2 1 10 15,-4 0 6-15,-2-2 8 16,4 3 6-16,-4-5 4 16,7 6 5-16,-3-7-2 15,9 7-2-15,2-9-4 0,10 7-3 16,0-7-3-1,10 6-5-15,5-6-8 16,7 3 0-16,2 3 0 0,5 5 0 16,-3 5 0-16,-1 5 0 15,-4 8 0-15,-6 5 0 16,-6 10 0-16,-7 4 0 16,-7 4 0-16,-7 2 0 15,-6 2 0-15,-6-2 0 16,-7 0 0-16,-6-2 0 15,-4-5 0-15,-4-4 0 16,-1-3 0-16,-3-4 0 16,3-6 0-16,3-3 0 15,6-1 0-15,3-5 0 16,20 6-12-16,0 0-7 16,0 0-7-16,21-25-5 0,14 25-1 15,1-7-1-15,14 9-1 16,-1-4 3-16,9 5 8 15,0 3 10-15</inkml:trace>
          <inkml:trace contextRef="#ctx0" brushRef="#br0" timeOffset="500.4471">882 267 85 0,'7'-27'23'16,"-7"27"0"-16,-4-29-5 15,4 29-6-15,-9-27-3 16,9 27-2-16,-16-18-3 0,16 18-1 16,-27-6 2-16,7 12 4 15,-9-1 0-15,2 11 1 16,-3 1 0-16,3 6-2 16,-4 2 1-16,7 6-1 15,5-1-5-15,8-1-3 16,9 0 0-16,11-6 0 15,11-1 0-15,7-8 0 16,7-6 0-16,4-7 0 16,5-4-7-16,-5-8-6 15,2-2-3-15,-11-8 0 16,-4 1 0-16,-12-5 0 16,-2 5 4-16,-11-2 5 0,-4 3 10 15,4 19 8-15,-16-27 5 16,16 27 0-1,-20-2 1-15,20 2-2 16,-11 18-3-16,13 0-4 0,0-2-3 16,7 4-5-16,2 1 0 15,3-1 0-15,6-2 0 16,3-3 0-16,4 1-6 16,-3-11-11-16,10 1-9 15,-9-10-4-15,8-3-2 16,-10-6-1-16,3-1 0 15,-8-8-1-15,-2-5 8 0</inkml:trace>
          <inkml:trace contextRef="#ctx0" brushRef="#br0" timeOffset="1101.793">1136 322 162 0,'0'0'34'0,"22"-19"-1"15,1 10-11-15,4 0-18 16,8-4-9-16,12 6-13 16,-6-6-8-16,10 6-4 15,-12-6-2-15,6 4 0 16,-12-5-1-16,1 5 1 15,-10-4 12-15,-6-1 15 16,-18 14 13-16,14-29 14 16,-14 29 10-16,0-25 1 15,0 25 0-15,0 0-1 16,0 0-4-16,0 0-5 0,-11 16-7 16,15 4-10-16,9 7-6 15,-1 7 0-15,4 2-1 16,4 4 0-16,2-1-1 15,-2 1 2-15,0-4-1 16,-4-2 1-16,-2-5 0 16,-3-2-14-16,-7-9-11 15,-1-2-6-15,-3-16-1 16,-18 7-1-16,-1-16 0 16,0 2-1-16</inkml:trace>
          <inkml:trace contextRef="#ctx0" brushRef="#br0" timeOffset="713.5201">1190 150 148 0,'0'0'34'0,"0"0"-1"0,-12 18-5 15,8-2-16-15,10 9-12 16,4 6 0-16,3 1 0 15,3 4 0-15,2 0 0 16,4-2 0-16,-4-1 0 16,0-6-1-16,-7-8-11 15,3 1-13-15,-14-20-6 16,0 0-1-16,0 0-1 0,-18 4-1 16,-2-20 1-16,1 1-1 15</inkml:trace>
          <inkml:trace contextRef="#ctx0" brushRef="#br0" timeOffset="1731.814">1555 429 139 0,'0'0'34'16,"31"-18"-1"-16,-13 3-4 15,10 6-15-15,5-2-9 16,3 1-5-16,6 1-3 16,-3-6-7-16,1 8-6 15,-6-9-3-15,1 5-3 16,-14-5-2-16,3 5 0 15,-12-7 4-15,-12 18 4 16,13-22 12-16,-13 22 9 16,0 0 10-16,-29-16 7 15,29 16 2-15,-34 13 0 16,18 5-3-16,-4-4-2 0,9 10-5 16,0-3-4-16,9 6-7 15,9 0-3-15,2-2 0 16,11-1-1-16,6-4 1 15,8-4-1-15,2-5-7 16,9-4-8-16,-5-7-8 16,7-4-4-16,-11-7-3 15,3 1-2-15,-12-7 0 16,-1 3 0-16,-12-4 10 16,-5-2 17-16,-5 2 14 15,-8-5 16-15,4 23 9 16,-9-31-1-16,9 31 2 0,-14-18 0 15,14 18-3-15,0 0-8 16,0 0-8-16,5 27-11 16,8-7-5-1,3 3 1-15,4 3-1 16,2 2 0-16,1 1 0 0,0-4 1 16,-3-5-1-16,-3-2 1 15,-17-18-8-15,21 15-4 16,-21-15-3-16,0 0 0 15,-9-33-1-15,0 15 1 16,-9-11 0-16,5 4 1 16,-3-4 9-16,5 1 5 15,4-1 1-15,5 5 0 0,8-1-5 16,12 5-7-16,7 6-4 16,4 5-4-16,5 2-1 15,1 5-2 1,4 4 1-16,-3 3 2 0</inkml:trace>
          <inkml:trace contextRef="#ctx0" brushRef="#br0" timeOffset="2148.6339">2681 315 119 0,'0'0'34'0,"-7"20"-1"16,7-20-3-16,-13 23-8 16,13-23-12-16,-9 31-10 15,11-11-1-15,3 0 0 16,2-1 1-16,2 1-1 0,4-2 0 15,0 0 1-15,-13-18-1 16,21 20 1 0,-21-20-5-16,0 0-4 15,18 2-3-15,-18-2 0 0,0-22 0 16,-5 1 1-16,1-1 0 16,-1-5 5-16,1-5 9 15,6 3 7-15,-2-5 1 16,9 5 2-16,0 0-1 15,13 9 1-15,3 6-3 16,9 8-3-16,3 10-5 16,4 5-3-16,1 9 1 15,1 5-1-15,-2 6 1 16,-3 2 0-16,-7 1 0 16,-6-1 0-16,-5-4 0 15,-6-2 0-15,-3-5-1 16,-11-20 1-16,15 27-18 0,-15-27-14 15,0 0-2-15,0 0-2 16,1-33-2-16,-1 10-3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22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0A2FE6-2049-41FA-A896-80569E8E4BB3}" emma:medium="tactile" emma:mode="ink">
          <msink:context xmlns:msink="http://schemas.microsoft.com/ink/2010/main" type="inkDrawing" rotatedBoundingBox="20143,2534 20529,4275 20387,4306 20000,2566" semanticType="callout" shapeName="Other">
            <msink:sourceLink direction="with" ref="{FA93A6A4-9C8E-498E-8760-090EBC975295}"/>
          </msink:context>
        </emma:interpretation>
      </emma:emma>
    </inkml:annotationXML>
    <inkml:trace contextRef="#ctx0" brushRef="#br0">0 0 26 0,'0'0'13'0,"0"0"-1"16,0 0-1-16,0 0-1 0,0 0 2 15,0 0-1-15,0 0 3 16,13 33 0-16,-11-12 3 16,3 12 2-16,-5-1 1 15,9 13-1-15,-7-2-3 16,7 9-2-16,-7 4-2 15,5 5-2-15,-5 0-5 16,5 8-5-16,-2-1 0 16,3-1 0-16,1 3 0 0,0 0 0 15,3 2 0 1,3 2 0-16,1 1 0 16,4 1 0-16,0 0 0 15,-2 1 0-15,2-3 0 0,-1-4 0 16,1-2 0-16,-2-7 0 15,0-7 0-15,-1-7 0 16,-3-5 0-16,-1-10 0 16,-4-5 0-16,0-5 0 15,-9-22 0-15,16 18 0 16,-16-18-8-16,0 0-11 16,23-24-8-16,-17 6-6 15,1-3 0-15,-3-8 0 16,3 0-2-16,-4-2 1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23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750F2E-8A7D-4776-9AF1-DDEDC77760FA}" emma:medium="tactile" emma:mode="ink">
          <msink:context xmlns:msink="http://schemas.microsoft.com/ink/2010/main" type="inkDrawing" rotatedBoundingBox="21080,2627 21326,4254 21264,4264 21018,2636" semanticType="callout" shapeName="Other">
            <msink:sourceLink direction="with" ref="{FA93A6A4-9C8E-498E-8760-090EBC975295}"/>
          </msink:context>
        </emma:interpretation>
      </emma:emma>
    </inkml:annotationXML>
    <inkml:trace contextRef="#ctx0" brushRef="#br0">0 0 55 0,'0'0'26'0,"6"25"-5"16,-6-25-5 0,-6 38-3-16,10-4 2 0,-2 4 0 15,3 12 1-15,-3 2 0 16,7 13-3-16,-2 2-2 15,2 7-2-15,-1-2 0 16,1 1-3-16,0 1-2 16,1 2-2-16,-1-3-1 15,0 5 0-15,0 1 0 16,4-2-2-16,0 1 1 16,-1-6 0-16,1 1 0 0,1-6 0 15,-1-4 0 1,1-9 0-16,-1-5 0 0,-2-8 0 15,-2-7 1 1,0-5-2-16,-2-6-13 0,-7-23-12 16,0 0-6-16,0 0 1 15,0 0-8-15,13-37-5 16,-15-1 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7:24.5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5802BC-F58D-47E4-AD3A-94EEAFDD0097}" emma:medium="tactile" emma:mode="ink">
          <msink:context xmlns:msink="http://schemas.microsoft.com/ink/2010/main" type="writingRegion" rotatedBoundingBox="19374,4852 24658,4866 24654,6384 19370,6369"/>
        </emma:interpretation>
      </emma:emma>
    </inkml:annotationXML>
    <inkml:traceGroup>
      <inkml:annotationXML>
        <emma:emma xmlns:emma="http://www.w3.org/2003/04/emma" version="1.0">
          <emma:interpretation id="{F2ACAED0-7CEC-466F-B456-8FB417A2F15F}" emma:medium="tactile" emma:mode="ink">
            <msink:context xmlns:msink="http://schemas.microsoft.com/ink/2010/main" type="paragraph" rotatedBoundingBox="19596,4853 24658,4866 24655,5797 19594,5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D86E17-F232-42B5-8538-842DC17CF878}" emma:medium="tactile" emma:mode="ink">
              <msink:context xmlns:msink="http://schemas.microsoft.com/ink/2010/main" type="line" rotatedBoundingBox="19596,4853 24658,4866 24655,5797 19594,5783"/>
            </emma:interpretation>
          </emma:emma>
        </inkml:annotationXML>
        <inkml:traceGroup>
          <inkml:annotationXML>
            <emma:emma xmlns:emma="http://www.w3.org/2003/04/emma" version="1.0">
              <emma:interpretation id="{280CDA62-B658-4A36-B7FA-3F0781BD6EEC}" emma:medium="tactile" emma:mode="ink">
                <msink:context xmlns:msink="http://schemas.microsoft.com/ink/2010/main" type="inkWord" rotatedBoundingBox="19596,4853 23043,4862 23040,5793 19594,5783"/>
              </emma:interpretation>
              <emma:one-of disjunction-type="recognition" id="oneOf0">
                <emma:interpretation id="interp0" emma:lang="en-US" emma:confidence="0.5">
                  <emma:literal>Cutting</emma:literal>
                </emma:interpretation>
                <emma:interpretation id="interp1" emma:lang="en-US" emma:confidence="0">
                  <emma:literal>cutting</emma:literal>
                </emma:interpretation>
                <emma:interpretation id="interp2" emma:lang="en-US" emma:confidence="0">
                  <emma:literal>Cuttings</emma:literal>
                </emma:interpretation>
                <emma:interpretation id="interp3" emma:lang="en-US" emma:confidence="0">
                  <emma:literal>cuttings</emma:literal>
                </emma:interpretation>
                <emma:interpretation id="interp4" emma:lang="en-US" emma:confidence="0">
                  <emma:literal>Catting</emma:literal>
                </emma:interpretation>
              </emma:one-of>
            </emma:emma>
          </inkml:annotationXML>
          <inkml:trace contextRef="#ctx0" brushRef="#br0">405 66 51 0,'-13'-23'30'15,"13"23"-3"-15,-25-25-2 16,25 25-2-16,-38-18-1 15,16 18-2-15,-7-2-4 16,2 11-3-16,-9 0-4 16,2 10-1-16,-4 6-3 15,4 7-3-15,3 8-1 16,2 4 0-16,6 3 0 16,6 3-1-16,8 0 1 15,11-2-1-15,13-7 0 16,12-4 0-16,11-10 0 15,9-9-4-15,14-4-19 0,-5-12-7 16,9-7-2-16,-9-8-1 16,-2-5-2-16,-16-7-1 15,-4 0-1-15,-9 0 13 16</inkml:trace>
          <inkml:trace contextRef="#ctx0" brushRef="#br0" timeOffset="428.398">598 267 135 0,'-20'0'34'16,"20"0"0"-16,-18 24-3 15,9-7-17-15,7 7-8 16,9 1-5-16,8 1-1 0,3-1 0 16,7-2 0-16,2-5 0 15,5-3 0 1,1-10 0-16,1-7 0 0,1-1-4 15,-10-10-11-15,2-3-2 16,-7-7-4-16,-2 1 0 16,-11-6-1-16,4 5 1 15,-11-2 6-15,0 2 12 16,0 6 7-16,-6 1 11 16,6 16 3-16,0 0 2 15,0 0 0-15,0 0-1 16,-10 29-2-16,11-9-4 15,10 5-3-15,0 0-7 0,9-1-3 16,3 1 0 0,6-1 0-16,2-5 0 15,3-3 0-15,0-3 0 16,-3-11-15-16,5-2-12 0,-12-9-6 16,-3-4 1-16,-10-10-2 15,0 2-1-15,-9-10-1 16,1 1 4-16</inkml:trace>
          <inkml:trace contextRef="#ctx0" brushRef="#br0" timeOffset="663.5567">1226 121 114 0,'0'0'33'15,"0"0"0"-15,0 0-1 16,-8 32-5-16,21-5-16 0,-2 5-6 15,9 5-5-15,1 3 0 16,5-1 0-16,1-2 0 16,-4-4 0-16,-1-3-5 15,-8-12-13-15,-14-18-10 16,16 19-5-16,-16-19 0 16,0 0-1-16,-23-25-1 15,1 6 0-15</inkml:trace>
          <inkml:trace contextRef="#ctx0" brushRef="#br0" timeOffset="844.4971">1220 315 167 0,'0'0'35'0,"16"-19"0"16,4 8-17-16,7 2-18 15,11 6-10-15,-3-4-16 16,4 1-7-16,-1 1-6 15,-4-2-2-15,-5 1-1 16,-7-1-1-16,-4 2 23 16</inkml:trace>
          <inkml:trace contextRef="#ctx0" brushRef="#br0" timeOffset="1068.2037">1664 260 152 0,'-5'22'40'0,"5"-22"-2"16,3 35-16-16,4-13-21 15,6-1-1-15,3 4-7 16,-1-7-8-16,6 2-9 16,-4-10-5-16,-17-10-3 15,20 7 0-15,-20-7-1 16,3-19-1-16,-8-1 6 15,-2-3 10-15</inkml:trace>
          <inkml:trace contextRef="#ctx0" brushRef="#br0" timeOffset="1760.5661">1635 117 85 0,'-5'-17'37'15,"5"17"-4"-15,0 0-7 16,0 0-2-16,0 0-6 16,-15 19-2-16,19-1-8 15,0 5-4-15,1 8-4 16,2 1 2-16,4 5-2 16,0 2 0-16,1 1 1 15,5-1-1-15,-3 2 0 16,2-5 1-16,1-6-1 15,-1-5 0-15,-3-9-11 16,5-4-12-16,-18-12-6 16,0 0-3-16,10-16-1 0,-17-1-4 15,-5-7-5-15,-7-1-1 16,0 2 39-16</inkml:trace>
          <inkml:trace contextRef="#ctx0" brushRef="#br0" timeOffset="1941.4375">1579 362 168 0,'0'0'42'15,"15"-18"-6"-15,-15 18-27 16,36-20-11-16,0 15-16 16,-2-4-9-16,6 2-6 15,-4-2-5-15,0 0-4 0,-5 0 1 16,-6 4-2-16,-3 0 33 15</inkml:trace>
          <inkml:trace contextRef="#ctx0" brushRef="#br0" timeOffset="2247.4427">1962 235 52 0,'3'-21'-1'16,"14"17"-7"-16,-1 1-6 15,11 3-8-15,-2 0 16 16</inkml:trace>
          <inkml:trace contextRef="#ctx0" brushRef="#br0" timeOffset="2139.3752">1976 291 137 0,'7'21'40'0,"1"-3"-8"15,-8-18-9-15,20 34-8 16,-8-17-13-16,3 1-17 15,3 2-10-15,-18-20-6 16,29 21 0-16,-29-21-2 16,0 0-1-16,0 0 0 0,7-17 4 15,-7 17 15-15</inkml:trace>
          <inkml:trace contextRef="#ctx0" brushRef="#br0" timeOffset="2704.0215">2243 271 171 0,'0'0'40'0,"-16"-5"-7"0,16 5-22 15,0 0-11-15,22 25 0 16,-22-25 0-16,29 32 0 16,-13-15 0-16,2 1 0 15,-4 0 0-15,-14-18 0 16,22 27 0-16,-22-27-3 15,0 0-8-15,16 14-5 16,-16-14-1-16,0 0-1 16,0 0 0-16,-3-21 0 0,3 21 0 15,-2-31 5-15,2 10 9 16,2 0 7-16,1-6 5 16,6 2 3-1,2-2 3-15,7 9 4 0,0 0 0 16,7 11-1-16,-1 2-3 15,5 14-2-15,0 2-2 16,1 12-3-16,-1 4-3 16,0 3-4-16,-2 2 0 15,0 0 0-15,-3 2 0 16,-5-5 0-16,-1-5 0 16,-5-4 0-16,-13-20-12 0,16 20-13 15,-16-20-6 1,0 0-1-16,-5-23-2 15,1-1 0-15,6 3-2 16,2-6 0-16</inkml:trace>
          <inkml:trace contextRef="#ctx0" brushRef="#br0" timeOffset="3307.7219">3104 260 110 0,'9'-25'27'16,"-9"25"0"-16,-2-27-8 16,2 27-7-16,-11-21-4 15,11 21-2-15,-28-11 0 16,4 11 1-16,-1 6-1 16,-6 3 0-16,0 7 0 0,-3 1-1 15,5 10 0-15,2 0-1 16,9 5-3-16,13 0-1 15,10-1 0-15,11-3 0 16,13-5 0-16,6-5 0 16,4-7 0-16,6-8 0 15,1-8 0-15,-10-6 0 16,-2-5 0-16,-9-5-3 16,-9-6-8-16,-5 4 1 15,-7-4 1-15,-8 4 8 16,-3 3 0-16,7 20 0 15,-18-23 3-15,18 23 6 16,-16-2 2-16,16 2-1 0,0 18-2 16,9 0-7-16,7 2 0 15,7 8 0-15,4 4 0 16,6 11 0-16,1 4 0 16,2 4 0-16,0 3 0 15,-7 3 0-15,-2 0 0 16,-10-4 0-16,-7-3 0 15,-6-7 0-15,-9-7 0 16,-10-6 0-16,-5-10 0 16,-7-9 0-16,-5-8 0 15,-1-5-1-15,-5-10-13 16,8-2-8-16,-5-11-7 16,14-2-3-16,5-3-1 0,14-1 0 15,7-6-1-15,17-1 4 16,10 1 7-16</inkml:trace>
        </inkml:traceGroup>
        <inkml:traceGroup>
          <inkml:annotationXML>
            <emma:emma xmlns:emma="http://www.w3.org/2003/04/emma" version="1.0">
              <emma:interpretation id="{7664FDFA-57FE-4EDC-9517-82E6D82054BA}" emma:medium="tactile" emma:mode="ink">
                <msink:context xmlns:msink="http://schemas.microsoft.com/ink/2010/main" type="inkWord" rotatedBoundingBox="23315,4908 24658,4911 24657,5357 23314,5353"/>
              </emma:interpretation>
              <emma:one-of disjunction-type="recognition" id="oneOf1">
                <emma:interpretation id="interp5" emma:lang="en-US" emma:confidence="0.5">
                  <emma:literal>ort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art</emma:literal>
                </emma:interpretation>
                <emma:interpretation id="interp8" emma:lang="en-US" emma:confidence="0">
                  <emma:literal>out</emma:literal>
                </emma:interpretation>
                <emma:interpretation id="interp9" emma:lang="en-US" emma:confidence="0">
                  <emma:literal>oat</emma:literal>
                </emma:interpretation>
              </emma:one-of>
            </emma:emma>
          </inkml:annotationXML>
          <inkml:trace contextRef="#ctx0" brushRef="#br0" timeOffset="4336.3082">4041 241 56 0,'-28'-22'27'0,"9"11"5"16,-1 4 0-16,-7-2-3 0,1 9-5 16,-6-3-2-16,3 10-5 15,-2-2-5-15,6 10-8 16,0 4-4-16,1 3 0 15,5 3 0-15,6 5 0 16,9-2 0-16,10 5 0 16,8-1 0-16,10-4 0 15,6-3 0-15,10-5 0 16,5-9 0-16,4-6 0 0,-6-7 0 16,-3-9 0-16,-6-1-4 15,-9-10-10 1,-8 3 0-16,-16-8 1 15,-2 7 0-15,-14-4 1 16,-1 4 2-16,-6 0 5 0,1 4 6 16,-1-2-1-16,22 18-4 15,-23-21-4-15,23 21-6 16,0 0-4-16,25-16-5 16,-4 14 0-16,7 0 0 15,2 2 4-15,1-1 3 16,0 1 11-16,-8 1 12 15,-3 1 13-15,-20-2 12 0,27 0 0 16,-27 0 0-16,0 0-1 16,0 0 1-16,9 16-6 15,-9-16-8 1,2 22-11-16,1-5-7 0,6 3 0 16,4 5 0-16,5 0 0 15,5 2 0-15,5 0 0 16,6-4 0-16,2-4 0 15,7-4 0-15,-3-6 0 16,1-9 0-16,-1-6 0 16,-4-6 0-16,-7-6 0 15,-4-4 0-15,-8-4 0 16,-8-1-2-16,-8-3-1 0,-2 3 1 16,-8-2 0-1,-4 3 1-15,-1-1-3 16,3 7-6-16,0-1-6 15,11 21-6-15,-6-31-3 0,6 31-7 16,22-17 2-16,2 11-2 16,-1 1 4-16,4 0 7 15,0 1 7-15,-2 2 4 16,-1-3 10-16,-8 1 4 16,-16 4 12-16,20-21 10 15,-20 21 5-15,5-25 2 16,-5 25-2-16,-3-18 2 15,3 18-3-15,0 0-7 16,5 16-9-16,1 7-7 16,1 9-6-16,7 8 1 15,6 2-1-15,-2 5 0 16,4-1 0-16,1-1-1 0,-1-2 0 16,-4-8 0-16,2-8 0 15,-4-2-18-15,-16-25-14 16,7 16-1-16,-7-16-2 15,-18-20-1-15,0-6-1 16,0-1-1-16</inkml:trace>
          <inkml:trace contextRef="#ctx0" brushRef="#br0" timeOffset="4489.0519">4757 244 189 0,'25'-11'36'15,"4"-3"-6"-15,9-2-51 0,3 5-16 16,4 1-4-16,-1-1-3 16,-1 2 0-16,-3-3-3 15</inkml:trace>
        </inkml:traceGroup>
      </inkml:traceGroup>
    </inkml:traceGroup>
    <inkml:traceGroup>
      <inkml:annotationXML>
        <emma:emma xmlns:emma="http://www.w3.org/2003/04/emma" version="1.0">
          <emma:interpretation id="{FE33CD50-6A6F-4069-A8A5-EF2CAF4B8938}" emma:medium="tactile" emma:mode="ink">
            <msink:context xmlns:msink="http://schemas.microsoft.com/ink/2010/main" type="paragraph" rotatedBoundingBox="19377,5842 24198,5982 24185,6449 19364,6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42816-896E-4566-B54A-CC30FAF22483}" emma:medium="tactile" emma:mode="ink">
              <msink:context xmlns:msink="http://schemas.microsoft.com/ink/2010/main" type="line" rotatedBoundingBox="19377,5842 24198,5982 24185,6449 19364,6309"/>
            </emma:interpretation>
          </emma:emma>
        </inkml:annotationXML>
        <inkml:traceGroup>
          <inkml:annotationXML>
            <emma:emma xmlns:emma="http://www.w3.org/2003/04/emma" version="1.0">
              <emma:interpretation id="{B41C66CA-A853-427F-9AEC-54C773EDD5DB}" emma:medium="tactile" emma:mode="ink">
                <msink:context xmlns:msink="http://schemas.microsoft.com/ink/2010/main" type="inkWord" rotatedBoundingBox="19377,5842 20048,5861 20038,6213 19367,6194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d</emma:literal>
                </emma:interpretation>
                <emma:interpretation id="interp13" emma:lang="en-US" emma:confidence="0">
                  <emma:literal>u</emma:literal>
                </emma:interpretation>
                <emma:interpretation id="interp1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5415.9999">51 1100 131 0,'-9'-25'41'0,"9"25"-4"16,-18-30-10-1,18 30-12-15,-22-28-11 16,22 28-5-16,-20-25 0 0,20 25 1 15,-29-9 0-15,13 12 0 16,-5 10 0-16,-1 3 0 16,-3 7 1-16,-1 6-1 15,1 4 1-15,5 3-2 16,6 3 1-16,5-3 0 16,9-2 0-16,11-4 1 15,9-7-1-15,8-7 0 16,7-8 0-16,3-7 0 15,3-8 0-15,-1-5 0 16,-4-6 0-16,-13-5-3 16,-3 0-3-16,-11-2 1 15,-7 0 4-15,-4 1-1 0,-5 7 1 16,7 17 1-16,-20-24 4 16,20 24 1-16,0 0-1 15,0 0 0-15,-5 29-4 16,14-8 0-16,5 1 0 15,4 3 0-15,4 0 1 16,3 0-1-16,2-4 0 16,4-3 0-16,1 2-12 15,-5-13-14-15,2-4-5 16,-3-10 0-16,2-2-2 16,-6-10-1-16,7-3-1 15,0-3-3-15,5-2 24 16</inkml:trace>
        </inkml:traceGroup>
        <inkml:traceGroup>
          <inkml:annotationXML>
            <emma:emma xmlns:emma="http://www.w3.org/2003/04/emma" version="1.0">
              <emma:interpretation id="{D928D6A4-13DB-4057-94B0-A57C0B7FD2D2}" emma:medium="tactile" emma:mode="ink">
                <msink:context xmlns:msink="http://schemas.microsoft.com/ink/2010/main" type="inkWord" rotatedBoundingBox="20648,5886 24198,5990 24185,6449 20635,6346"/>
              </emma:interpretation>
              <emma:one-of disjunction-type="recognition" id="oneOf3">
                <emma:interpretation id="interp15" emma:lang="en-US" emma:confidence="1">
                  <emma:literal>section</emma:literal>
                </emma:interpretation>
                <emma:interpretation id="interp16" emma:lang="en-US" emma:confidence="0">
                  <emma:literal>Section</emma:literal>
                </emma:interpretation>
                <emma:interpretation id="interp17" emma:lang="en-US" emma:confidence="0">
                  <emma:literal>sections</emma:literal>
                </emma:interpretation>
                <emma:interpretation id="interp18" emma:lang="en-US" emma:confidence="0">
                  <emma:literal>Lection</emma:literal>
                </emma:interpretation>
                <emma:interpretation id="interp19" emma:lang="en-US" emma:confidence="0">
                  <emma:literal>lection</emma:literal>
                </emma:interpretation>
              </emma:one-of>
            </emma:emma>
          </inkml:annotationXML>
          <inkml:trace contextRef="#ctx0" brushRef="#br0" timeOffset="6266.9464">1301 1052 92 0,'0'0'34'16,"-28"-21"-6"-16,8 19-7 16,-6 0-8-16,1 9 2 15,-7-1-3-15,5 8-3 0,-6 2-2 16,8 2-1-16,3 0 0 16,11 1 0-16,8-3 0 15,3-16-6-15,32 29 0 16,1-17 0-16,8-3 0 15,6 2 0-15,4-2 0 16,-1 4-1-16,1-1 1 16,-6 2-1-16,-7 6 0 15,-8 3 1-15,-10 4-1 16,-7 1 1-16,-10 1 0 16,-8-1 0-16,-8-1 1 15,-6-2-1-15,-7-7 0 0,-3-9 0 16,-1-5 0-16,1-12-5 15,5 1-8-15,-3-12-7 16,15-3-6-16,1-8-5 16,13 3 1-16,5-3 0 15,13 3-1-15,5 0 4 16,9 4 7-16,6 3 8 16,3 8 6-16,4 5 6 15,-2 5 0-15,-5 4 0 16,-4 3 8-16,-3 4 24 15,-14-5 0-15,1 3 0 16,-20-7 0-16,20 3 0 16,-20-3-1-16,16-5 0 0,-16 5-10 15,27-18-20-15,-5 11 0 16,3-4 0 0,2 1-1-16,-1-1 0 15,1-2 0-15,-4-3-2 0,-5 2-2 16,-9-4-1-16,-9 18 0 15,4-30-1-15,-4 30 2 16,-29-25 0-16,2 14 5 16,-4 8 0-16,-3 3 3 15,-2 7 1-15,-2 2 0 16,7 10 0-16,4 3-1 16,7 6 0-16,11 4-5 15,9 2 1-15,11 0 0 16,13 2 0-16,10-2 0 15,8-9-5-15,8 3-14 16,2-10-8-16,3-4-5 16,-7-14 2-16,5-1-1 0,-12-10-1 15,1-1 0-15,-8-5 4 16,2-2 15-16,2-1 10 16</inkml:trace>
          <inkml:trace contextRef="#ctx0" brushRef="#br0" timeOffset="6755.0484">2458 1211 71 0,'5'-23'31'0,"1"5"0"16,-13-3 0-16,3 3-1 15,-10-2 0-15,14 20-14 16,-38-19-7-16,12 15-8 16,-2 8 0-16,-3 6 0 15,0 4-1-15,-1 8 1 0,1 6-1 16,4 3 0-16,5 6-1 15,12 1 1-15,8 3 0 16,13 0 1 0,12-2 0-16,11-7-1 0,11-3-5 15,4-12-11-15,9-4-9 16,-8-17-4-16,-1-5-3 16,-9-12 2-16,-6-4-2 15,-14-9 1-15,-6-5 6 16,-6-2 10-16,-8-4 9 15,-4 4 3-15,0 2 14 16,-3 5 11-16,-4 2 8 16,8 9 0-16,-8 3 1 0,11 20-1 15,0 0 1-15,0 0 1 16,0 0-12-16,-4 36-13 16,17-8-7-16,1 6 0 15,8 9 0-15,1 0 0 16,6 3 0-16,0 1 0 15,0-3 0-15,-4-8-9 16,2 0-15-16,-10-13-8 16,-3-7 1-16,-14-16-1 15,0 0-1-15,-7-21-1 16,-8 1 0-16</inkml:trace>
          <inkml:trace contextRef="#ctx0" brushRef="#br0" timeOffset="7071.2604">2541 1314 133 0,'-16'-8'33'16,"16"8"0"0,-4-16-1-16,4 16-12 0,43-11-35 15,-14 2-11-15,13 4-6 16,-1-8 2-16,12 8-1 16,-8-8 0-16,5 6-1 15,-8-4 1-15,-6 4 15 16,-5 0 12-16,-4 5 4 15,-11 4 11-15,-16-2 13 16,20 11 7-16,-20-11 0 0,-2 21 0 16,2-21 0-16,-2 31-1 15,-1-14 2-15,10 10-14 16,0 0-11-16,6 1-10 16,6 5-16-16,-2-10-9 15,4 0-4-15,-4-11 1 16,2-6-1-16,-19-6 0 15,26-18-1-15</inkml:trace>
          <inkml:trace contextRef="#ctx0" brushRef="#br0" timeOffset="7193.2439">3005 1127 19 0,'0'0'-1'0,"-4"-19"-5"0,4 19-3 16,27-6 7-1,-2 6 2-15</inkml:trace>
          <inkml:trace contextRef="#ctx0" brushRef="#br0" timeOffset="7626.7369">3485 1134 57 0,'0'0'28'16,"-29"-23"0"-16,7 12 1 0,2 10-3 15,-7-3-4 1,4 9-2-16,-6 3-4 16,9 8-3-16,-2 3-4 0,6 6-5 15,5 6-4-15,8 4 0 16,6 4 0-16,10 2 1 15,9 2-1-15,8-3 1 16,12-7 0-16,5-2-1 16,5-10 0-16,4-10 0 15,0-8 0-15,-9-11-11 16,-2-7-4-16,-20-11-2 16,-8-3 0-16,-21-7-1 15,-5 4 3-15,-16-4 2 16,-8 4 3-16,-1 2 8 15,1 5 3-15,3 5-4 16,6 4-5-16,24 16-4 0,-14-17-6 16,14 17-2-16,29-8-2 15,-2 8 0-15,5-1 1 16</inkml:trace>
          <inkml:trace contextRef="#ctx0" brushRef="#br0" timeOffset="8055.0199">3824 1199 154 0,'0'0'34'0,"0"0"-1"16,-2 23-6-16,2-23-24 15,22 32-2-15,-4-7-2 16,2 2 2-16,1 5-2 16,1-2 1-16,0 2 0 0,-6 0 0 15,-5-7 0-15,-4-7 0 16,-3-2-5-16,-4-16-7 15,0 0-5-15,0 0-2 16,-20-18-2-16,5-7-1 16,10-1 2-16,-6-12-1 15,13-1 8-15,1 0 13 16,8-2 9-16,13 5 10 16,-1-3 2-16,19 15 1 15,-3 3-1-15,14 14 0 16,-3 3-3-16,8 15-6 15,-4 5-4-15,-2 9-8 0,-3 7-1 16,-7 4 1-16,-3 1 0 16,-6 1 0-16,-8-3-1 15,-7-2 1-15,-3-5 1 16,-6-6-1-16,3-5-26 16,-12-17-7-16,0 0-1 15,0 0-4-15,4-19-1 16,-1-4-7-16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35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6F93E3-8D90-4D76-BB5A-450E67155D99}" emma:medium="tactile" emma:mode="ink">
          <msink:context xmlns:msink="http://schemas.microsoft.com/ink/2010/main" type="writingRegion" rotatedBoundingBox="5965,11156 13476,11358 13448,12394 5937,12192"/>
        </emma:interpretation>
      </emma:emma>
    </inkml:annotationXML>
    <inkml:traceGroup>
      <inkml:annotationXML>
        <emma:emma xmlns:emma="http://www.w3.org/2003/04/emma" version="1.0">
          <emma:interpretation id="{5E274D77-42B2-4C92-B40A-37CA6C3E3451}" emma:medium="tactile" emma:mode="ink">
            <msink:context xmlns:msink="http://schemas.microsoft.com/ink/2010/main" type="paragraph" rotatedBoundingBox="5965,11156 13476,11358 13448,12394 5937,12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757803-D5CA-4E3B-9D56-E77D36D8D401}" emma:medium="tactile" emma:mode="ink">
              <msink:context xmlns:msink="http://schemas.microsoft.com/ink/2010/main" type="line" rotatedBoundingBox="5965,11156 13476,11358 13448,12394 5937,12192"/>
            </emma:interpretation>
          </emma:emma>
        </inkml:annotationXML>
        <inkml:traceGroup>
          <inkml:annotationXML>
            <emma:emma xmlns:emma="http://www.w3.org/2003/04/emma" version="1.0">
              <emma:interpretation id="{E0ECC297-0918-4410-82A6-2AEE18734000}" emma:medium="tactile" emma:mode="ink">
                <msink:context xmlns:msink="http://schemas.microsoft.com/ink/2010/main" type="inkWord" rotatedBoundingBox="5962,11255 8748,11330 8732,11913 5947,11838"/>
              </emma:interpretation>
              <emma:one-of disjunction-type="recognition" id="oneOf0">
                <emma:interpretation id="interp0" emma:lang="en-US" emma:confidence="1">
                  <emma:literal>natural</emma:literal>
                </emma:interpretation>
                <emma:interpretation id="interp1" emma:lang="en-US" emma:confidence="0">
                  <emma:literal>Natural</emma:literal>
                </emma:interpretation>
                <emma:interpretation id="interp2" emma:lang="en-US" emma:confidence="0">
                  <emma:literal>•Natural</emma:literal>
                </emma:interpretation>
                <emma:interpretation id="interp3" emma:lang="en-US" emma:confidence="0">
                  <emma:literal>naturals</emma:literal>
                </emma:interpretation>
                <emma:interpretation id="interp4" emma:lang="en-US" emma:confidence="0">
                  <emma:literal>Matura</emma:literal>
                </emma:interpretation>
              </emma:one-of>
            </emma:emma>
          </inkml:annotationXML>
          <inkml:trace contextRef="#ctx0" brushRef="#br0">17 20 26 0,'0'0'24'0,"0"0"-5"15,-18-3-1-15,18 3-1 16,0 34 1-16,-1-7 0 15,6 11-3-15,-5-1-1 16,4 12 0-16,-3-2-2 16,5 1-2-16,-6-6-3 15,2-5-3-15,-1-8-3 16,1-5 1-16,-2-24-2 16,0 16 0-16,0-16-2 15,-2-18-2-15,4 0-3 0,-5-11-1 16,4-3 0-16,-2-12 0 15,6 3-1-15,-3-9 1 16,7 5 2-16,0 0 2 16,2 5 3-16,5 6 1 15,2 9 0-15,4 9 0 16,-1 8 1-16,1 10 0 16,1 14 0-16,-1 6 0 15,0 12 1-15,-4 6 0 16,0 5 1-16,-6 3-1 15,1 3 1-15,-4-5 0 16,-3-4-2-16,-5-6 2 16,1-9-2-16,-2-11-6 0,0-16-12 15,0 0-7-15,0 0-4 16,0 0-2-16,9-36 0 16,-3 9-2-1</inkml:trace>
          <inkml:trace contextRef="#ctx0" brushRef="#br0" timeOffset="539.3219">608 99 38 0,'0'0'17'16,"-19"-27"-6"-16,19 27-5 16,-18-23 0-16,18 23-2 0,-19-14-2 15,19 14 0-15,-27 9 0 16,10 7 1-16,-1 7 1 16,-2 8 0-16,1 5 2 15,-3 7 0-15,2 4 1 16,4-1-1-16,5-1-1 15,4-5 0-15,7-4-1 16,7-11-1-16,6-7-1 16,5-9-1-16,3-9-3 15,3-7-3-15,1-7-2 16,-2-4-1-16,-3-9-2 16,-2 1 1-16,-5-2-1 15,-4 2 2-15,-4 1 6 0,-3 4 7 16,-2 21 5-16,-5-27 4 15,5 27 4-15,0 0 0 16,-13 19 0-16,13-19-1 16,-3 40-3-16,10-9-10 31,5 3-1-31,3-2-3 16,3-5-9-16,11 4-11 15,-6-13-9-15,13 0-7 16,-5-13-1-16,1-7 5 15,-6-10-3-15</inkml:trace>
          <inkml:trace contextRef="#ctx0" brushRef="#br0" timeOffset="949.7349">721 306 119 0,'2'-18'32'0,"16"6"-9"16,5-3-20-16,12 3-15 15,-3-6-12-15,12 9-5 16,-7-4-4-16,5 6 0 0,-11 0-1 16,1 5 23-16</inkml:trace>
          <inkml:trace contextRef="#ctx0" brushRef="#br0" timeOffset="754.5638">884 135 45 0,'-13'29'36'0,"0"5"-2"16,4-1-17-16,11 6-12 16,2 1-2-16,7-6-6 15,5 4-8-15,-4-8-4 16,3-1-4-16,-4-11-3 16,-2-2-4-16,-9-16-1 0,0 0 11 15</inkml:trace>
          <inkml:trace contextRef="#ctx0" brushRef="#br0" timeOffset="1369.9981">1140 189 56 0,'-15'31'37'0,"8"-4"-6"16,-4 0-13-16,10 11-3 15,-3-4-3-15,9 5-3 16,3-1-5-16,4-4 0 16,3-5-2-16,3-7-1 0,5-10-7 15,2-10-4-15,4-5-4 16,-5-14-3-16,5 1-1 15,-8-14-4 1,1 3 1-16,-6-9 0 0,-1 5 7 16,-6-5 4-16,-2 5 7 15,-2 3 6-15,-3 2 5 16,-2 26 6-16,0-28 5 16,0 28 2-16,0 0 0 15,-2 16 0-15,-1 0-4 16,6 11-3-16,-1 2-4 15,3 3-3-15,3 4-6 16,2 0 1-16,1-3-3 16,4-5-2-16,5 3-12 0,-4-17-8 15,9-3-6 1,-5-13-4-16,5-5 1 16,-1-9-9-16,-3-11 28 0</inkml:trace>
          <inkml:trace contextRef="#ctx0" brushRef="#br0" timeOffset="1574.941">1672 236 109 0,'-11'22'37'0,"8"6"-13"0,-1 3-13 16,11 3-2-16,2 0-8 15,6-7-8 1,5 6-7-16,-2-12-3 15,3 1-6-15,-21-22-2 16,29 18-3-16,-29-18 0 0,0 0 2 16,13-20 6-16</inkml:trace>
          <inkml:trace contextRef="#ctx0" brushRef="#br0" timeOffset="1702.839">1759 321 40 0,'7'-27'14'0,"4"-2"-2"16,9 4-2-16,1-1-4 15,6 3-8-15,2 5-8 16,2 5-7-16,-2 5-2 16,-2 6-2-16,-4 2 9 15</inkml:trace>
          <inkml:trace contextRef="#ctx0" brushRef="#br0" timeOffset="2235.701">2314 204 1 0,'-14'-20'15'0,"-2"2"-4"15,0 5-9-15,-2 3-2 16,-2 8 1-16,0 5 0 15,-2 6 1-15,-5 9 2 0,2 7 1 16,-6 6 2-16,6 3 0 16,0 8 2-16,5 1-2 15,5 0 2-15,8-3-2 16,9-4-1-16,12-6-3 16,12-8-1-16,3-13-4 15,8-11-4-15,1-9-2 16,4-9-3-16,-6-7-1 15,-5-7-2-15,-8-4 1 16,-10-1 2-16,-6 3 6 16,-5 7 5-16,-8 0 7 15,-3 8 5-15,-3 4 3 16,12 17 3-16,-24-5 2 0,24 5 3 16,-18 25-3-16,16-1-4 15,-1 1-2-15,8 9-3 16,2-5-1-1,8 3-3-15,3-3-3 0,3-6-2 16,8-1-10-16,-3-13-6 16,8-2-6-16,-5-12-6 15,5-4-4-15,-9-11-2 16,1-3-4-16,-5-4 7 16</inkml:trace>
          <inkml:trace contextRef="#ctx0" brushRef="#br0" timeOffset="2446.5065">2623-23 61 0,'0'0'38'16,"0"0"-4"-16,-14 31-11 0,10 5-6 16,11 12-5-16,0 8-5 15,6 7-3-15,2 2-4 16,3-8-6-16,3-3-15 15,-3-14-9-15,0-15-9 16,0-14-1-16,-1-20-2 16,1-13 25-16</inkml:trace>
        </inkml:traceGroup>
        <inkml:traceGroup>
          <inkml:annotationXML>
            <emma:emma xmlns:emma="http://www.w3.org/2003/04/emma" version="1.0">
              <emma:interpretation id="{E579A4E8-DF6D-41E9-A45A-4F0E060627BA}" emma:medium="tactile" emma:mode="ink">
                <msink:context xmlns:msink="http://schemas.microsoft.com/ink/2010/main" type="inkWord" rotatedBoundingBox="9192,11243 13476,11358 13448,12394 9164,12279">
                  <msink:destinationLink direction="with" ref="{2C7B63FC-C2D3-4830-9144-A77C490176C0}"/>
                </msink:context>
              </emma:interpretation>
              <emma:one-of disjunction-type="recognition" id="oneOf1">
                <emma:interpretation id="interp5" emma:lang="en-US" emma:confidence="0.5">
                  <emma:literal>frequency</emma:literal>
                </emma:interpretation>
                <emma:interpretation id="interp6" emma:lang="en-US" emma:confidence="0">
                  <emma:literal>frequent 4</emma:literal>
                </emma:interpretation>
                <emma:interpretation id="interp7" emma:lang="en-US" emma:confidence="0">
                  <emma:literal>frequency 4</emma:literal>
                </emma:interpretation>
                <emma:interpretation id="interp8" emma:lang="en-US" emma:confidence="0">
                  <emma:literal>Frequent 4</emma:literal>
                </emma:interpretation>
                <emma:interpretation id="interp9" emma:lang="en-US" emma:confidence="0">
                  <emma:literal>Frequency 4</emma:literal>
                </emma:interpretation>
              </emma:one-of>
            </emma:emma>
          </inkml:annotationXML>
          <inkml:trace contextRef="#ctx0" brushRef="#br0" timeOffset="3287.866">3298 600 59 0,'-16'9'40'0,"16"-9"-5"16,-17 0-9-16,17 0-3 15,0 0-1-15,-9-20-2 16,8 0-7-16,-3-3-9 16,0-8 0-16,1-10-2 15,-3-12 1-15,-1-6-1 16,2-9 0-16,3-1-2 15,2 1 0-15,5 1 0 16,3 4-1-16,6 13 0 16,8 10-1-16,5 15 0 15,5 14-5-15,2 8-7 16,4 14-7-16,-5 7-5 16,1 10-1-16,-9 5-4 0,-5 6-2 15,-9 3-1-15,-11-1 1 16,-7 2 11-16,-15-3 22 15</inkml:trace>
          <inkml:trace contextRef="#ctx0" brushRef="#br0" timeOffset="3434.9626">3242 387 105 0,'-16'-16'38'16,"23"0"-5"-16,7-8-12 15,10 1-17-15,14-4-12 16,5 0-11-16,8 4-11 15,1-3-3-15,2 3-3 16,-5 1-2-16,-4 6 2 0</inkml:trace>
          <inkml:trace contextRef="#ctx0" brushRef="#br0" timeOffset="3765.9909">3693 162 86 0,'-5'22'37'15,"-3"3"-4"-15,5 6-8 16,-4 1-6-16,8 6-4 15,1-2-7-15,5 2-6 16,1-2-2-16,2-4 1 16,3-1-6-16,-4-8-4 15,6-5-6-15,-15-18-2 16,18 13-1-16,-18-13-1 16,0 0 0-16,5-26 0 0,-5 10 6 15,-4-5 8-15,1-3 8 16,3 1 5-16,-2-4 4 15,7 0 1-15,1-4 1 16,8 2 0-16,1-1-1 16,8 1-6-16,2 4-11 15,4 5-9-15,0 9-4 16,4 6-7-16,-6 5-3 16,0 9-3-16,-6 5-2 15,-4 11 9-15,-7-1 23 16</inkml:trace>
          <inkml:trace contextRef="#ctx0" brushRef="#br0" timeOffset="4067.9095">4063 439 70 0,'0'0'31'16,"22"-14"-1"-16,-12-2-7 16,5-6-7-16,3-3-6 0,0-4-9 15,5 0-10-15,-6-3-4 16,3 3-1-16,-11 0 0 15,-2 8 0-15,-9 3 0 16,2 18 4-16,-25-15 6 16,-1 19 7-16,3 9 4 15,-8 5 5-15,4 10 1 16,-2 5 2-16,10 8 0 0,0-1-2 16,12 1-2-1,7-1-6-15,11-6-6 16,11-2-12-16,10-10-6 15,10-8-7-15,6-10-1 0,3-9-5 16,3-8-3-16,-2-9 6 16</inkml:trace>
          <inkml:trace contextRef="#ctx0" brushRef="#br0" timeOffset="4690.9146">4608 132 107 0,'-16'-15'39'16,"-6"8"-2"-16,-3 2-9 16,3 14-16-16,-3 3-6 15,3 8-6-15,1 11 0 16,-1 3 0-16,0 4-1 0,2 3 1 16,6 2 1-16,1-5-3 15,12 0-6-15,6-9-1 16,11-6-5-16,4-12-2 15,14-6-1-15,1-14-1 16,6-5-1-16,-3-10 3 16,-4-1 6-16,-5-4 6 15,-5-1 9-15,-8 6 10 16,-13-1 1-16,1 9 2 16,-4 16 0-16,-16-11 0 15,16 11 0-15,-25 18-3 16,8 4-6-16,5 5-8 15,1 9-2-15,-2 9 2 0,1 5-2 16,1 8 1-16,-2-1 0 16,2 3 0-16,2-3 0 15,4 3 0-15,-1-1 1 16,8-9-1-16,4-10 2 16,4-9 0-16,3-12-1 15,7-11 0-15,2-8-5 16,-3-15-5-16,7-8-3 15,-5-8-3-15,3 1-3 16,-8-6 0-16,0 3-3 16,-8-1 0-16,-5 0 4 15,-6-6 4-15,-6 3 4 16,-10-3 2-16,-4 4 4 0,-2 4 2 16,-2 3 2-16,-2 2 0 15,4 9-1-15,1 5-3 16,6 8-2-1,18 5-5-15,0 0-3 0,0 0 0 16,0 0-1-16,31 2 4 16</inkml:trace>
          <inkml:trace contextRef="#ctx0" brushRef="#br0" timeOffset="5134.4232">4790 335 138 0,'-16'0'32'0,"16"0"0"16,-18 22-13-16,11-3-11 16,3 8-7-1,4 8-1-15,5 4 0 16,3-1 1-16,1 2-1 0,3-8 2 16,6-1-1-16,2-10 1 15,4-6-5-15,5-10-7 16,-2-12-4-16,3-4-3 15,-1-14-3-15,0-2 0 16,-7-11 0-16,3 2 0 16,-11-7 3-16,1 1 14 15,-6 1 10-15,-7 1 10 0,3 13 3 16,-9 0-1-16,4 27 0 16,-5-19 0-1,5 19 0-15,5 19-6 16,1 5-5-16,1 6-8 0,2 6 1 15,4 8-1-15,1 1-1 16,2 0 1-16,1-4 0 16,-1-5 1-16,0-7-8 15,6-4-14-15,-6-11-8 16,4-12-3-16,-20-2-1 16,29-21-1-16,-18-5-1 15,1-1-1-15</inkml:trace>
          <inkml:trace contextRef="#ctx0" brushRef="#br0" timeOffset="5511.4766">5364 441 145 0,'0'0'41'0,"20"-2"-4"16,-2 2-19-16,2-5-17 15,9-2 0-15,5-6-1 16,2-1 0-16,-2-2-3 15,-1-4-5-15,-6 2-3 16,-7-6-1-16,-6 6-1 16,-12-3 1-16,-2 21-1 15,-13-27 1-15,-3 21 2 0,-9 5 8 16,-4 2 11 0,0 10 1-16,-3 5 0 15,3 10 2-15,0-1-1 16,9 9 1-16,4-2-1 0,10 13-2 15,6-3-7-15,13-3 0 16,7-4 0-16,9-3-1 16,7-9-7-16,2-6-12 15,9-10-8-15,-2-16-4 16,0-7-3-16,-2-8-5 16,-7-5 1-16,-2-5-4 15,-5-4 33-15</inkml:trace>
          <inkml:trace contextRef="#ctx0" brushRef="#br0" timeOffset="5915.3306">5911 285 139 0,'0'0'38'15,"-17"9"-6"-15,10 12-12 0,-4 3-14 16,8 6-4-16,3 4-3 16,7 6 3-16,4 1-2 15,1 1 1-15,5-4-1 16,1-8 2-16,0-3-5 15,-6-9-9-15,6-5-2 16,-18-13-3-16,0 0 2 16,19-29-1-16,-14 6 1 15,-7-12-1-15,9-2 6 16,-1-10 13-16,1-4 12 16,13 3 0-16,0-4 1 15,10 8-1-15,5 5 1 16,4 12-1-16,1 9-2 0,3 18-5 15,-3 12-8-15,-4 14 0 16,-5 11-1-16,-8 7 3 16,-5 4-3-1,-5 3 2-15,-6 1-2 0,0-4 2 16,-3-8-1-16,0-9-4 16,1-6-17-16,-5-25-9 15,0 0-2-15,0 0-8 16,18-27 0-16,-9-6-2 15,2-4 12-15</inkml:trace>
          <inkml:trace contextRef="#ctx0" brushRef="#br0" timeOffset="6221.5369">6789 126 121 0,'-9'-18'39'15,"9"18"-4"-15,-23-28-14 16,23 28-12-16,-23-4-4 16,23 4-6-16,-33 27 0 15,11 0 0-15,1 9 1 16,-5 5 0-16,3 6 1 16,1 3 1-16,6-1 0 15,9 1 1-15,9-6-1 0,10-7 1 16,12-10-2-16,10-9 1 15,13-7-14-15,2-16-9 16,7-4-7 0,-4-13-6-16,2-3 1 0,-9-7-5 15,-3-4 1-15,-10-2-1 16</inkml:trace>
          <inkml:trace contextRef="#ctx0" brushRef="#br0" timeOffset="6591.2532">7076 238 130 0,'-23'9'36'15,"8"7"-2"-15,8 13-8 16,-5 0-13-16,10 5-12 16,5 2 0-16,10 0 1 0,7 0-2 15,7-7 2 1,9-8-3-16,4-6 2 16,3-12-3-16,0-8-7 15,4-6-9-15,-9-11-6 0,0-5-1 16,-7-9-3-1,-6 4 2-15,-9-8 2 0,-1 6 10 16,-6 4 18-16,-8-3 13 16,1 12 4-16,-4 3 4 15,2 18 1-15,0 0 0 16,-7 16-3-16,7 5-8 16,2 14-10-16,2 8-4 15,1 9 2-15,2 6-3 16,-1 3 1-16,-1 0-1 15,-1-2 1-15,-2-5-1 16,-1-9-12-16,3-5-20 16,-6-17-5-16,2-23-6 0,0 0-2 15,-18-2-1-15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11.93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D6A11B-DCCE-4D0A-AEEA-A87A34637C25}" emma:medium="tactile" emma:mode="ink">
          <msink:context xmlns:msink="http://schemas.microsoft.com/ink/2010/main" type="inkDrawing" rotatedBoundingBox="1749,6789 12082,7010 11994,11112 1662,10891" semanticType="enclosure" shapeName="Other"/>
        </emma:interpretation>
      </emma:emma>
    </inkml:annotationXML>
    <inkml:trace contextRef="#ctx0" brushRef="#br0">0 40 22 0,'0'0'30'0,"18"-11"-7"16,-18 11-6-16,24-5 1 16,-3 5 2-16,3-4-2 15,12 4-2-15,-2-4-2 16,15 3-4-16,1-3-2 16,12 2-2-16,8-1-2 15,15 1-1-15,3-2-2 16,6 1-1-16,7 1 0 0,0-2 0 15,4 2 0-15,-2 1 0 16,-2 2 0 0,-6-1 0-16,-1 6 0 15,0-3 0-15,-6 5-1 0,-1-1 1 16,-2-2 0-16,-2 2 0 16,-4-1 1-16,-1-3-1 15,-4 1 0-15,2 0 1 16,3-4-1-16,2 0 1 15,2 0 0-15,2 0-1 16,2 0 0-16,-3 0 1 16,3 1-1-16,-2 3 1 0,-4-2-1 15,0 1 1-15,2 3 0 16,6-4-1 0,4-1 1-16,5 1-1 15,3 0 0-15,5 0 1 16,4-2-1-16,10 1 0 0,2 1 0 15,5-2 1-15,4 0-1 16,8 0 1-16,2 2-1 16,12-4 0-16,10 2 1 15,1 0-1-15,0 0 0 16,4 0 1-16,5 0 0 16,4 4-1-16,2-4 1 15,-6 2 0-15,-5-1 0 16,5 1 1-16,2-2-1 15,0 0 0-15,-5 2 1 16,3-2-1-16,2 0 1 16,2 2-1-16,-2-2 1 0,-2 2 0 15,-5 1-1-15,3 1 0 16,1 1 1-16,-8 1-1 16,-7 1-1-16,-4 2 1 15,0 2-1-15,-1-1 0 16,-2 1 1-16,-8 2-1 15,-8 1 0-15,-6 1 0 16,-7-1 0-16,-7-1 1 16,-13 3-1-16,-9 0 0 15,-13-2-1-15,-10-1-9 16,-6 7-13-16,-18-4-10 16,-9 2-8-16,-11 0-2 15,-25-18-2-15,11 34-2 0</inkml:trace>
    <inkml:trace contextRef="#ctx0" brushRef="#br1" timeOffset="13591.3092">10292 378 11 0,'0'0'9'16,"-16"-7"-2"-16,16 7 0 15,0 0-1-15,-16-6-1 16,16 6 0-16,0 0 0 15,-18-5 0-15,18 5-1 16,0 0 1-16,-16-5 0 0,16 5-1 16,0 0 1-16,-18-6 0 15,18 6 0-15,-18-3 0 16,18 3-2 0,-18-2 1-16,18 2 0 0,-24 0-1 15,24 0 0-15,-23 0-1 16,23 0 0-16,-24 0 1 15,24 0 0-15,-23 0 1 16,23 0-1-16,-18 0 1 16,18 0 1-16,-17-4-1 15,17 4 0-15,-16-3-1 16,16 3 0-16,0 0-1 16,-18-4-1-16,18 4 0 0,0 0 0 15,-18-4-1-15,18 4 0 16,0 0 0-1,-22-3-1-15,22 3 1 16,-18-4 0-16,18 4 0 0,-18 0 0 16,18 0 1-16,-20 0-1 15,20 0-1-15,-18 0 1 16,18 0 0-16,-16 2 0 16,16-2 0-16,-16-2 0 15,16 2 0-15,-18 0 0 16,18 0 0-16,-18 0 0 15,18 0 0-15,-20 2 0 16,20-2 0-16,-20 0 0 0,20 0 0 16,-20 2 0-1,20-2 0-15,-23 0 0 16,23 0 0-16,-24 2 0 16,24-2 0-16,-25 3 0 0,25-3 0 15,-25 4 0-15,25-4 0 16,-24 3 0-16,24-3 0 15,-27 4 0-15,27-4 0 16,-27 4-1-16,11-1 1 16,0 1 0-16,-2-1 0 15,-2 1 0-15,0 1 0 16,0-1 0-16,0 0 1 0,2-1-1 16,0 1 0-1,0-1 0-15,2-1 0 16,0 2 0-16,0-1 1 15,16-3-1-15,-33 8 0 0,15-7 1 16,0 5 0-16,-2-1-1 16,4 1 1-16,-4-1-1 15,2 0 1-15,0 1-1 16,18-6 0-16,-33 14 0 16,33-14 0-16,-27 13 0 15,27-13 0-15,-27 14 0 16,27-14-1-16,-29 15 1 15,29-15 0-15,-27 14 0 16,11-5 0-16,16-9-1 16,-25 16 1-16,25-16 0 15,-24 16 0-15,24-16 0 16,-23 15 0-16,23-15-1 0,-24 16 1 16,24-16 0-16,-23 14 0 15,23-14 0-15,-27 18 0 16,27-18 0-1,-31 24 0-15,15-14 0 0,-2 5-1 16,2-1 2-16,-4 4-2 16,4-3 1-16,-2 1 0 15,3 0 0-15,-1 0-1 16,16-16 1-16,-31 29 0 16,31-29 0-16,-29 27-1 15,13-14 1-15,16-13 0 16,-32 27-1-16,15-13 1 15,-1 0 0-15,18-14 0 0,-30 26-1 16,14-16 1 0,16-10 0-16,-29 20 0 0,29-20 0 15,-26 18-1 1,26-18 1-16,-21 15 0 0,21-15 0 16,-18 14 0-16,18-14 0 15,-22 14 0-15,22-14 0 16,-20 17 0-16,20-17 0 15,-23 18 0-15,23-18 0 16,-26 21 0-16,26-21 0 16,-23 27-1-16,23-27 1 15,-25 29 0-15,12-13 0 16,0 2 0-16,1 0 0 0,-1 0 0 16,1 4 1-16,-1-1-1 15,0 1 0 1,1-1 1-16,-3 3 2 15,3-1 1-15,-5 1 1 0,3-3 1 16,-2 3-1-16,1 1 2 16,-1-2 0-16,2 1-1 15,1-1-1-15,-1 0-2 16,-3 1 0-16,1 3 0 16,3-6-1-16,1 3 0 15,-1-1-1-15,1 0 0 16,-1-1 0-16,4 0 0 15,0-1 0-15,2-1 0 16,-1 0-1-16,1 1 1 16,0-1-1-16,0 2 0 15,1 1 0-15,1-3 0 16,-2 2 0-16,1 1 0 0,-1 0 0 16,-2 1-1-16,0 3 1 15,0-4 0-15,-4 4 0 16,3-2 0-16,-3 2-1 15,0 0 1-15,-1-2 0 16,-1 2 0-16,3-1 0 16,-3 1 0-16,3-4 0 15,-1 2-1-15,0 0 1 16,1-1 0-16,-1-3 0 0,1 3 0 16,-1-1 1-1,0-1-1-15,1-1 1 16,-3 1-1-16,3-2 1 0,-1 0-1 15,-1-1 1-15,-1 1-2 16,2-2 1-16,-1-2 0 16,0 2 0-16,1 0 0 15,0 2-1-15,1-2 2 16,-1 4-2-16,2-3 1 16,-1 7 0-16,-1-3 0 15,2 2 0-15,0 2 0 16,-1 0 0-16,-1-2 0 15,0 4-1-15,1-2 1 16,3 0 0-16,-2 0 0 16,-2 2 1-16,3-2-2 15,-3 0 1-15,0 2 0 0,-1 0 0 16,1-2 0-16,-3 1 0 16,0-1 0-16,1 2 0 15,-1-2 2-15,0 4-2 16,-2-1 1-16,-2-1-1 15,2-2 1-15,0 2-1 16,0 0 1-16,-2-4-2 16,0 0 1-16,-2-2 0 15,3-3 0-15,-5 4 0 16,-1-3 0-16,-2 1-1 16,-2-1 1-16,-2 1 0 15,1 1 0-15,-5 1-1 16,1 3 2-16,0-2-2 0,-2-2 1 15,1 2 0-15,1 1 0 16,0-3 0-16,3 0 0 16,-1-3-1-1,5 0 1-15,-2-2 0 0,2 2 0 16,0-4 0-16,-1-2 0 16,3 3-1-16,-4-3 1 15,2-1 0-15,-2-3 0 16,2 1-1-16,-3 0 1 15,-1 0 0-15,0-2 0 16,-1 2-1-16,-2-2 1 16,-1 0 0-16,-3 0 0 15,-1 1-1-15,-1 1 1 0,-2-2 0 16,3 2 0-16,1-2 0 16,2-2 0-16,0 0 0 15,5-1 0-15,2-3-1 16,4-1 1-16,1 0 0 15,1 0 0-15,1 0 0 16,-1-1 0-16,-1 1 1 16,1 2-1-16,0-1 1 15,-3 1-1-15,-1-2 0 16,2 1 0-16,-2-3 0 16,0 0 1-16,2-2-2 15,-3-1 0-15,3-3 1 16,0-1 0-16,0 0 0 0,-2-2 0 15,0 0-1 1,-1 2 1-16,0-2-1 16,-5 0 1-16,4 0 0 15,-1 0 0-15,1-4 0 0,0 3 1 16,2-5-1-16,3 1 0 16,1-1 0-16,3 3 0 15,0-3 0-15,4 3 0 16,0 1 0-16,-1-2 0 15,1 4 0-15,-2-1 0 16,18 10 0-16,-32-20-1 16,32 20 1-16,-31-20 0 0,31 20 0 15,-27-22 0-15,27 22 0 16,-24-23 0 0,24 23 0-16,-21-27 0 15,21 27 0-15,-22-29 0 16,22 29 0-16,-20-27 0 0,20 27 0 15,-21-25-1-15,21 25 1 16,-22-23 0-16,22 23 0 16,-22-15-1-16,22 15 1 15,-25-16-1-15,25 16 1 16,-25-14 0-16,9 6-1 16,16 8 1-16,-33-14 0 15,15 9-1-15,-4-4 1 0,-5 2 0 16,-2-1-1-1,-7-1 1-15,-5 0 0 16,-6 0-1-16,-5 0 1 16,-4-3-1-16,-2 1 1 0,0-2 0 15,1-1 1-15,1-2-1 16,3 0-1-16,3-2 1 16,1-2 0-16,4-4 0 15,2 1 0-15,1-4-2 16,2 0 2-16,1-4 0 15,-1 1 0-15,0-1-1 16,1-1 2-16,-3-1-1 16,-3 1 0-16,2 3 1 15,-2 2-1-15,-1 0 0 16,5-3 0-16,-1 1-1 16,1 2 1-16,3 0 0 15,2 2 0-15,0 0 0 0,2 1 0 16,1-1-1-16,2 0 1 15,3 5 0-15,1-3 0 16,1 1 0-16,5 2 0 16,-3-1-1-16,2-1 1 15,3 2 0-15,-3 2 0 16,0 0 0-16,1 0 0 16,-5 2 0-16,-1 0 0 15,2 0 0-15,-4 1 0 16,-1 1-1-16,-1-4 1 15,-2 4-1-15,3-3 1 16,1-1 0-16,-2 2 0 16,2-2 0-16,2-2 0 0,0 1 0 15,2 1 0-15,3-2 0 16,-3 2 0-16,3 2 1 16,-1-2-1-16,3 1 0 15,0 3 0-15,0-2 0 16,4-4 0-16,2 0 0 15,-1 0 0-15,3-3-1 16,1 0 1-16,-2-1 0 16,0-1 0-16,1 0-1 15,-1 2 1-15,-1-4 0 16,1 1 0-16,-3-1 0 16,1 0 0-16,1 0 0 15,3 2 0-15,-5 0 0 0,2 0 0 16,-3 1 0-1,-1-1 0-15,4 4 1 0,-2-5-1 16,-2 3-1 0,1-2 1-16,3-2 0 0,-2-2 0 15,3-2 0-15,-1-1 0 16,-3-4 1-16,3 4 0 16,-2-4 0-16,-1 3-1 15,-1-1 1-15,0-2 0 16,-2 2-1-16,2 0 1 15,-1 0-1-15,-5-4 0 16,6-2 0-16,-4 1 0 16,4-1 0-16,-1 2 1 0,-1 1-1 15,0 1 0-15,4 0 0 16,-1 3 1 0,1 3-1-16,0-1 0 15,0 2 1-15,1 0-1 0,1-3 0 16,-1 0-1-16,1-1 2 15,-1 1-2-15,1 1 2 16,1 1-2-16,-3-1 1 16,0 2-1-16,0 2 2 15,-2 2-1-15,0 0 0 16,0 2 0-16,-2-3 0 16,0 1 0-16,2 0 0 0,0 2 0 15,0-1 0 1,0 1 0-16,0 1 0 15,-2 1 0-15,-2 1 0 16,-1 4 0-16,-3-1 0 0,-1 3 0 16,0 0-1-16,-2-1 1 15,1 3 0-15,-1-3 0 16,-4 3 1-16,1-3-1 16,-3 3 0-16,1-1 0 15,2 2 1-15,-1-1-1 16,1 1 0-16,-1 0 0 15,3 4 0-15,-1 0 0 16,2 0 0-16,2-1-1 16,-2 3 1-16,-2 1 0 15,1 1 0-15,1 1-1 16,-2 2 1-16,4-2 0 16,-4 0 0-16,4 1 1 0,-2-1-1 15,6-2 1-15,1-1 1 16,1-2-1-16,4-2 0 15,1 0 0-15,16 9-3 16,-20-13-9-16,20 13-7 16,-16-9-9-16,16 9-6 15,0 0-3-15,0 0 0 16,-16-4-3-16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13.2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ED3F86-7AF8-4F0A-96D8-673B167A576B}" emma:medium="tactile" emma:mode="ink">
          <msink:context xmlns:msink="http://schemas.microsoft.com/ink/2010/main" type="inkDrawing" rotatedBoundingBox="1737,11268 12341,11112 12344,11309 1740,11465" shapeName="Other">
            <msink:destinationLink direction="with" ref="{D79F6957-EA46-42D1-B52C-3BAD78A3B4F4}"/>
          </msink:context>
        </emma:interpretation>
      </emma:emma>
    </inkml:annotationXML>
    <inkml:trace contextRef="#ctx0" brushRef="#br0">0 281 14 0,'0'0'14'0,"0"0"-4"16,0 0 0-16,0 0 2 15,0 0 0-15,40 4 3 16,-10-8 0-16,12 2 0 0,8-7 0 15,13 6-1 1,8-8-3-16,19 4-2 0,13-6-2 16,14 6-1-16,8-4-2 15,10 2-2-15,11-2 0 16,9 2-1-16,10 0 0 16,-1 0 1-16,0-2-1 15,11 4 1-15,7-4 1 16,8 2-1-16,-1-1 0 15,6 1 1-15,7-2-1 16,4 4-1-16,1-1 1 16,1 1-1-16,3 2 0 15,0-1-1-15,-2-1 2 16,1 0-1-16,3 0 0 16,0-2 0-16,3 2 1 0,1-2 0 15,1 0 0-15,0 1 0 16,-1 5 0-16,-4 1 0 15,-4 2-1-15,-3 2 1 16,-2 0-1-16,-8 3 1 16,-4 0-1-16,1 1 0 15,0-1 0-15,-2-1 0 16,-7-1-1-16,4 1 1 16,-1-2-1-16,1 1 1 15,-9-1-1-15,-10 0 0 16,-3 2 0-16,-2 1 0 15,-3 0 0-15,-15 1-1 16,-9-1 1-16,-8 1 0 0,-9-1 0 16,-6-1 0-16,-7 1 0 15,-14-1 0-15,-8-1 0 16,-9-1 0-16,-9 2 0 16,-2-3-3-16,-4 3-14 15,-10-6-10-15,3 4-7 16,-7-7-6-16,-8-4-2 15,-3-4-2-15,-10-10 13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17.6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D81116-F50E-49F8-AF4D-D1FC3186D618}" emma:medium="tactile" emma:mode="ink">
          <msink:context xmlns:msink="http://schemas.microsoft.com/ink/2010/main" type="inkDrawing" rotatedBoundingBox="3783,9250 3986,9081 4149,9278 3947,9447" shapeName="Other"/>
        </emma:interpretation>
      </emma:emma>
    </inkml:annotationXML>
    <inkml:trace contextRef="#ctx0" brushRef="#br0">188 82 38 0,'0'0'20'0,"-14"-19"2"16,14 19-1-16,-20-6-2 15,3 6-2-15,17 0-1 16,-30 11-2-16,30-11-3 15,-29 27-3-15,16-7-4 16,1 0 0-16,4 3-3 16,1-3 0-16,7 1-2 0,-2 1 2 15,6-6-1-15,-4-16 0 16,22 18 1-16,-4-18 0 16,5-3 0-1,2-8 0-15,1-4 0 0,3-6 0 16,-2-3-1-16,-4 1 0 15,-9 1 0-15,-3 3-1 16,-9 1 0-16,-2 18 0 16,-14-27 0-16,14 27 1 15,-35-11-1-15,14 9 1 16,-3 2 0-16,3 4 0 16,-1-1 0-16,2 10 0 15,4-1 0-15,0 5 1 16,5 1-2-16,4 1 2 15,3 1-1-15,6 0 0 16,5-2 0-16,-7-18 0 16,25 23 1-16,-7-15-1 0,4-5 1 15,1-8-1-15,1-2 1 16,-4-6 0-16,-2-3 0 16,-4-4-2-16,-7-2 1 15,-3 1-1-15,-8-1 0 16,-5 4 0-16,-5 2 1 15,-2 3-1-15,-4 3 0 16,-2 4 1-16,2 4 0 16,-1 4 0-16,1 4 0 15,4 4 0-15,16-10 0 16,-26 29 0-16,19-9-1 16,4-2 2-16,6 2-2 15,3-4 2-15,-6-16-1 0,27 22 1 16,-4-19 0-16,-3-5 0 15,3-5-1-15,-3-5 1 16,-2-6 0-16,-7-2-2 16,-4-4 1-16,-5 1-1 15,-11 0 1-15,-3 3-2 16,-7 0 2-16,-2 9 0 16,-3 2-1-16,3 6 1 15,-3 4 0-15,3 5 0 16,3 3 0-16,18-9 0 15,-24 29 0-15,22-10 1 16,6 1-2-16,7 2-13 0,7-8-17 16,5-3-3-16,4-9-2 15,4-17-2-15,1-1-2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29.6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9F6957-EA46-42D1-B52C-3BAD78A3B4F4}" emma:medium="tactile" emma:mode="ink">
          <msink:context xmlns:msink="http://schemas.microsoft.com/ink/2010/main" type="inkDrawing" rotatedBoundingBox="1737,6781 12365,7095 12228,11719 1601,11405" semanticType="callout" shapeName="Other">
            <msink:sourceLink direction="with" ref="{99ED3F86-7AF8-4F0A-96D8-673B167A576B}"/>
          </msink:context>
        </emma:interpretation>
      </emma:emma>
    </inkml:annotationXML>
    <inkml:trace contextRef="#ctx0" brushRef="#br0">0 4430 29 0,'18'-1'11'0,"-18"1"0"16,18 12-1-16,-18-12 0 16,27 20-1-16,-9-9-1 15,4-4-1-15,1-2-1 16,4 1 0-16,2-4-1 15,2-4 0-15,-1-4-1 16,3-1 0-16,-2-4-1 0,3 2-1 16,-5-1 0-16,1-5-1 15,-1-1 0 1,2 0-1-16,-6 0 2 0,6-2 0 16,-8 0 0-16,3-2 0 15,-3 2-1-15,2-2 2 16,1 0-1-16,-1 2-1 15,2-3 0-15,-2 3 0 16,4-4 0-16,0-1-1 16,5-3 0-16,-1-1 1 15,1 2-1-15,-2-2 2 16,1 0-3-16,-1 2 3 16,-1 0-2-16,-4 0 1 0,-2 3-1 15,1-1 0-15,-3-2 0 16,-1 1-1-1,1-5 1-15,-1-1 0 16,-1-4 0-16,1-1 0 0,2-2 0 16,3 1 0-16,-4-2 0 15,2-2 0-15,-1 3 0 16,3 1 0-16,-4 0 0 16,4 0 0-16,-3 0 0 15,1 0-1-15,-1-2 1 16,1 0 1-16,0-2-1 15,0 1 0-15,6-1 0 16,-2-1 0-16,2-1 1 16,-1 1 0-16,1 2-1 15,1-1 0-15,-1 2 0 16,-4-1 0-16,0-1 0 16,-1 2 0-16,-3-5 0 0,0 3 0 15,1-1 0-15,-2 0 0 16,-1-1 0-16,1 4 0 15,-1-1 0-15,-4 1 0 16,-1 2 0-16,0-2 0 16,-3 2-1-16,1-1 1 15,1 2 0-15,3-2 1 16,-2 2-1-16,2-2 0 16,2 1 0-16,0 0 0 15,0 0 0-15,1-2 0 16,-3-2 1-16,0 3-1 15,0-3 0-15,4-1 0 0,0 1 0 16,1-1 0-16,1-3 0 16,1 5 0-16,4-3 0 15,0 1 0-15,3 1 0 16,-1-1 0-16,3 0 1 16,0-1-1-16,-1-1 1 15,3-2 0-15,-4 2 0 16,3-2-1-16,-3 2 1 15,-1-2-1-15,-1 0 0 16,1 0 0-16,3 0 0 16,-3 3 0-16,2-1 1 15,-1 2-1-15,2 1 0 16,2 4 1-16,2 2-1 0,-2 4 0 16,1-1 0-16,4 2 1 15,-3-1-1-15,2 1 1 16,5 0-1-16,0 0 1 15,2 0-2-15,0 1 2 16,3-1-1-16,-3 4 1 16,2 1-1-16,-2 1 0 15,-4 1 0-15,0-1 0 16,1 0 0-16,1-1 1 16,-2 1-1-16,0-2 1 15,2 1-1-15,1 1 0 16,-3 1 0-16,4 1 1 15,0 1-1-15,0 2 0 0,1 0 0 16,3 2 0-16,1 1 1 16,1-1-1-16,1-2 0 15,0 2 0-15,0 0 0 16,-2 1 1-16,1 1-1 16,-3 1 1-16,-1 2 0 15,0 1-1-15,-4 2 1 16,0 1 0-16,-4 4-1 15,4-1 1-15,-1 0 0 16,1 3 0-16,4-1 0 16,-3 0 1-16,7 2-1 15,-1 2 0-15,0 0 0 16,-1-1 0-16,1 3 0 0,-1 0 0 16,-1 1 0-16,1 0-1 15,-2 1 1-15,-1-1-1 16,-1 1 1-1,2-1 0-15,-2 2 0 0,2-1 0 16,-3 1 0-16,1 2-1 16,2 2 2-16,-2 1-1 15,-2 4 0-15,0 1 1 16,-3 1-1-16,-1 1 0 16,-3 3 0-16,-2 1 1 15,0-1-1-15,-1 0 0 16,-3 1 0-16,2 0 1 15,-3-1 0-15,-2 1-1 16,-4 3 1-16,2-3 0 16,-5 2-1-16,0 2 1 15,-3 0-1-15,-2 0 0 16,-1-2-1-16,0 4 1 0,0 2-1 16,1-3-1-16,-1 1 2 15,2 0-2-15,-2 0 2 16,0 1-2-16,4 1 1 15,0-2 0-15,0-2 0 16,2-2 0-16,-3 4 0 16,3 0 0-16,2 1 0 15,-3 3 0-15,3-1 0 16,1 0 0-16,-2 4 0 16,1 0 0-16,1 2 0 15,2-2 1-15,-2 0-1 16,1 0 0-16,-3-2 0 0,1 0 0 15,-3 1 0-15,3-1 0 16,-4 0 0-16,-1 0 0 16,-2-1 0-16,1 1 0 15,-2-2 1-15,0 2-1 16,0-1-1-16,1 3 1 16,-3-2-1-16,0 2 1 15,1 0 0-15,-2 2 0 16,-1-1 0-16,3 3 0 15,-1 1-1-15,-1-1 2 16,1 0-1-16,1 1 0 16,1-3-1-16,0-1 2 15,2 1-2-15,-3-2 2 0,-1 0-1 16,0-2 1-16,1 1 0 16,1-3-1-16,-2 0 1 15,3 1-1-15,-1-3 1 16,-2-1-1-16,3-2 0 15,-1-2 0-15,0 2 0 16,-1-2 0-16,-1 2 0 16,-1 2 0-16,1 5 0 15,0-1 0-15,1 1 0 16,-1 2 0-16,1 4-1 16,-1-1 1-16,2 4 1 15,-1-5-1-15,1 2-1 16,0-1 2-16,1-1-1 0,1 2 0 15,0-4 1-15,3 0 0 16,-3 0 0-16,2 0 0 16,2-4 0-16,-2 2 0 15,3-1-1-15,1-3 1 16,-3 1-1-16,1-2 1 16,0-2-1-16,1-4 0 15,1 0 0-15,1 1 0 16,-2-3 0-16,3-1 0 15,-1 0 1-15,-2 0-1 16,4 1 0-16,-1 1 0 16,1 3-1-16,0-2 1 15,0 3 0-15,0-3 0 0,5 2 0 16,-1 0 0-16,0-1 0 16,3-1-1-1,-2-5 1-15,1 0 0 0,3-2-1 16,-2 1 1-16,1-5 0 15,1-1-1-15,0-4 1 16,0-3 0-16,4-1-1 16,-1-1 1-16,1-2 0 15,1-2 0-15,-1 1-1 16,2 1 1-16,-4 1 0 16,-1-1 0-16,-2 2 0 15,-3 4 0-15,-1-3 0 16,1 3 0-16,-1 1 0 0,0-2 0 15,3-3 0 1,2 2 0-16,7-1 0 16,-3-1-1-16,3 2 2 15,-1-3-2-15,1 1 1 0,-3 2 0 16,1-1 0-16,-5 1 0 16,-1 0 0-16,1-3 0 15,-2 1 0-15,0 0 0 16,1-2 0-16,1-2 0 15,-2 0 0-15,-1 2 0 16,1-1 0-16,0-1 0 16,4 2 0-16,-2-2 1 0,2 0-1 15,0 2 0-15,0 2 0 16,-2 0 0 0,0 0 0-16,-5 1 0 15,-4-1 0-15,-4 3 0 16,-3 1 0-16,-2-3 1 0,-2 3-1 15,-16-6 0-15,26 9 0 16,-26-9 0-16,18 7 0 16,-18-7 1-16,0 0-1 15,18 7 0-15,-18-7 0 16,0 0-3-16,0 0-15 16,0 0-12-16,0 0-3 15,0 0-2-15,-26 9 1 16,7-5-3-16,-1 3 2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19.4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206D42-1FC4-40D6-B4A7-D0640A1B8ECA}" emma:medium="tactile" emma:mode="ink">
          <msink:context xmlns:msink="http://schemas.microsoft.com/ink/2010/main" type="inkDrawing" rotatedBoundingBox="9272,9297 9554,9158 9636,9325 9354,9464" shapeName="Other"/>
        </emma:interpretation>
      </emma:emma>
    </inkml:annotationXML>
    <inkml:trace contextRef="#ctx0" brushRef="#br0">188 82 27 0,'0'0'17'16,"-20"-6"-2"-16,20 6-4 16,0 0 0-16,-21-1-2 15,21 1-2-15,0 0 1 16,-22 16 0-16,22-16 0 16,-14 18 0-16,14-18 0 15,-11 23-1-15,11-23 1 16,-9 24-2-16,9-24-1 0,0 0-2 15,16 16 0-15,-16-16-1 16,33-6 1-16,-15-1-1 16,5-7-1-16,1-2-1 15,-3-2-1-15,-1 1 0 16,-6-2-2-16,-1 1 0 16,-8 0 0-16,-5 18 0 15,-3-26 1-15,3 26 1 16,-25-10-1-16,5 6 2 15,-4 4 0-15,-3 4 2 16,0 1 1-16,-3 6 2 16,1 3 1-16,2 1 2 15,3 8-1-15,2-1 1 0,10 5-1 16,3-4 1-16,11 0-3 16,7-3-1-1,7-4-1-15,6-3-2 16,6-8 1-16,7-6-1 0,3-7 0 15,-6-6 0-15,1-4-4 16,-5-2-5-16,-6-7 0 16,-6 4-2-16,-8-2 1 15,-8 5-1-15,-10-2 1 16,10 22 0-16,-34-21 5 16,11 13 4-16,-4 7 5 15,-6 2 3-15,3 7 0 16,-3 2 1-16,6 7-1 0,2-1 1 15,7 4-2-15,3 1 0 16,8 1-4 0,9-4-2-16,5 0 0 15,-7-18 0-15,34 14-3 0,-7-14-14 16,-3-9-12-16,1-2-4 16,-3-7-2-16,-10-5-3 15,-6-4-2-15,-8-5 1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3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3E59B0-BDAF-4798-B96E-8C7389444FD2}" emma:medium="tactile" emma:mode="ink">
          <msink:context xmlns:msink="http://schemas.microsoft.com/ink/2010/main" type="inkDrawing" rotatedBoundingBox="2158,6086 13027,6281 13020,6672 2151,6477" shapeName="Other"/>
        </emma:interpretation>
      </emma:emma>
    </inkml:annotationXML>
    <inkml:trace contextRef="#ctx0" brushRef="#br0">-4 281 1 0,'0'0'16'15,"0"0"-5"-15,-11-16-4 16,11 16 0-16,0 0 0 16,16-15-1-16,1 10 0 15,4 0-2-15,4-3 1 16,13 3 1-16,7-2 0 16,11-4 0-16,6 4-1 15,8-2 0-15,2 0-1 16,10 0 0-16,2 2-1 15,-1 1-1-15,2 1-1 16,4-1 1-16,4 1-1 16,7 1 1-16,4 1 0 15,1-1-1-15,3-1 1 0,2 1-1 16,2 1-1-16,0 1 1 16,-4 0 0-16,-1 0-1 15,-6 2 0-15,-6 2 1 16,-4-2-1-16,-3 2 1 15,-1-2-1-15,-12 2 0 16,-1-2 0-16,-5 0 1 16,0 0-1-16,-3-2 1 15,3 2-1-15,-1-2 0 16,-3 2 1-16,4-2-1 16,-4 0 0-16,4 1 2 15,3-1 4-15,-4-5 0 16,10-1 1-16,3-1-1 0,13 0 1 15,3-1 0-15,6-3-1 16,2 0 1-16,3 6-6 16,0-2 0-1,1 7 0-15,1-3 0 0,0 5 0 16,2-2 0-16,1 4 0 16,5 2 0-16,3-4-1 15,-2 1 1-15,9 1 0 16,2 0 0-16,0 0 0 15,-1 3 0-15,7 1 0 16,-6-1 0-16,7 0 1 16,5 1-1-16,1 3 1 15,-4-2 0-15,0 0-1 0,-2 0 1 16,4 2-1-16,3-1 0 16,0 1 1-16,-6-2-1 15,-3 2 0 1,-2 0 1-16,1 0-1 0,5 0 0 15,0-2 0-15,-2 2 0 16,0 0 1-16,-3 0-2 16,1 0 1-16,6 0-1 15,3 2 1-15,2-2-1 16,-7 2 0-16,0-1 1 16,0-1-1-16,4 2 0 15,3 0 0-15,0 0 0 16,-9-1 1-16,-3 3-1 0,-3 0 0 15,-6-1 0-15,-2 1-1 16,-10-1 1 0,-8 1-1-16,-11 1-6 15,-13-1-7-15,-9 5-11 0,-21-4-1 16,-10 4-3-16,-23-1-2 16,-23 1-2-16,-26 0-2 15,-27-6 11-15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37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69DA71-F253-41ED-A96F-F10D9F64E0EA}" emma:medium="tactile" emma:mode="ink">
          <msink:context xmlns:msink="http://schemas.microsoft.com/ink/2010/main" type="inkDrawing" rotatedBoundingBox="1485,10029 12683,9618 12691,9836 1493,10247" shapeName="Other"/>
        </emma:interpretation>
      </emma:emma>
    </inkml:annotationXML>
    <inkml:trace contextRef="#ctx0" brushRef="#br0">0 525 14 0,'38'-2'22'0,"-19"0"-6"15,8-2-8-15,10 1-4 16,8-3 0-16,7-1-4 16,4 0 1-16,7-7-2 15,7 1 2-15,12-7-2 16,6 4 1-16,11-4-1 15,6 4 1-15,5 0 1 16,6 1-1-16,3 5 2 16,0 1-2-16,5 1 0 15,8 3 2-15,0 1-1 16,-1-1 1-16,7 0 0 16,0-1 0-16,10-1 1 15,11 2-1-15,-2-3 0 0,-2-1 0 16,1 2 1-16,2 0-1 15,10-2 0-15,4 0 1 16,-8 0 0 0,-2-2 0-16,8-1 0 0,5-1-1 15,0-1 1-15,2-1-1 16,-4 3 0-16,0-1 1 16,9 1-2-16,1 1 1 15,-8 4-1-15,-4-2 1 16,1 1 0-16,4 3-1 15,-1 0 1-15,-5-1-1 16,-6 4 1-16,-3-1 0 0,7 3 0 16,1-2-1-16,-6 2 1 15,-6 0 0 1,-2 2-1-16,5-2 1 16,3-2 0-16,-3 2 0 15,-8 0 0-15,-4-2 0 0,2 0-1 16,5-1 1-16,-2-1 0 15,-5 1 0-15,-5-1 0 16,-6 0 0-16,2 1 1 16,0-3 0-16,1 5 0 15,-6-3 1-15,-4 2-1 16,-6 2 1-16,-3 0-1 16,-3-2 1-16,-7 4-2 0,0 0 1 15,-7 0-1 1,-3-2 0-16,-1 2-1 15,-5-1 0-15,-5 1 0 16,-1 0-1-16,-4-2 1 0,-13 2-1 16,-7 1 0-16,-9 1 0 15,-8 0 0-15,-6-3 0 16,-6 3-3-16,-9 5-10 16,-11 0-9-16,-16-9-4 15,13 20-9-15,-13-20-3 16,-31 7-2-16,-3-12 14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42.6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BAE53E-F76C-4B81-8C72-240D499EBE6D}" emma:medium="tactile" emma:mode="ink">
          <msink:context xmlns:msink="http://schemas.microsoft.com/ink/2010/main" type="writingRegion" rotatedBoundingBox="3556,8060 10835,7916 10840,8193 3562,8337"/>
        </emma:interpretation>
      </emma:emma>
    </inkml:annotationXML>
    <inkml:traceGroup>
      <inkml:annotationXML>
        <emma:emma xmlns:emma="http://www.w3.org/2003/04/emma" version="1.0">
          <emma:interpretation id="{E1B595F7-8DD3-41A2-9B9B-0DF1A675B496}" emma:medium="tactile" emma:mode="ink">
            <msink:context xmlns:msink="http://schemas.microsoft.com/ink/2010/main" type="paragraph" rotatedBoundingBox="3556,8060 10835,7916 10840,8193 3562,8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8A51C-B958-4791-9EF0-380EC7C4E5B4}" emma:medium="tactile" emma:mode="ink">
              <msink:context xmlns:msink="http://schemas.microsoft.com/ink/2010/main" type="line" rotatedBoundingBox="3556,8060 10835,7916 10840,8193 3562,8337"/>
            </emma:interpretation>
          </emma:emma>
        </inkml:annotationXML>
        <inkml:traceGroup>
          <inkml:annotationXML>
            <emma:emma xmlns:emma="http://www.w3.org/2003/04/emma" version="1.0">
              <emma:interpretation id="{A22707F4-EA71-406A-962E-42630CC52845}" emma:medium="tactile" emma:mode="ink">
                <msink:context xmlns:msink="http://schemas.microsoft.com/ink/2010/main" type="inkWord" rotatedBoundingBox="3557,8107 3904,8100 3908,8303 3561,830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139 55 15 0,'-16'-15'12'16,"16"15"2"-16,0 0-1 16,0 0 2-16,-20-20-1 15,20 20 0-15,-16 0-1 16,16 0-1-16,-23 13-3 16,23-13-3-16,-29 27-1 15,18-7-1-15,-2 0-1 16,6 1 0-16,2-1 0 15,5 2 1-15,5-6 1 0,-5-16 1 16,25 23 1-16,-5-17 0 16,2-8-1-16,7-4-1 15,-2-4 0-15,3-5-1 16,-3-1-1-16,0-2-3 16,-5 2 1-16,-2-2-1 15,-7 2 0-15,-4-1-1 16,-9 17 0-16,-4-23 0 15,4 23 1-15,-23-16-1 0,6 10 1 16,-3 6 1 0,-3 0 0-16,1 8 0 15,1 1 1-15,3 3-1 16,1 3 0-16,5 3-1 0,5 0 0 16,3 0 0-16,8 0 0 15,-4-18-1-15,21 25 1 16,-3-16 0-16,6-4 0 15,3-5 0-15,0-5 0 16,2-4 0-16,-4-4 0 16,2-1 0-16,-7-4 1 15,-2-2-1-15,-7 0 0 16,-8-1 0-16,-1 3 0 16,-9 1 1-16,7 17-1 15,-27-23 1-15,7 18-1 16,-2 5 0-16,-1 3 1 0,1 8-1 15,1 2 1-15,1 3-1 16,7 2-1-16,2 0 1 16,8 2-1-16,5-4 1 15,-2-16-1 1,21 25 1-16,-3-20-1 0,6-6 1 16,-1-5 0-16,1-3 0 15,-3-3 0-15,-5-3 0 16,-5-5 0-16,-5 4 0 15,-6 16 1-15,-13-29 0 16,-3 20-1-16,-6 4 1 16,-5 3-1-16,0 2 0 15,0 6 0-15,0-5-12 0,27-1-13 16,-27 15-9-16,27-15-5 16,0 0-5-16,36-6 0 15,0-6 29 1</inkml:trace>
        </inkml:traceGroup>
        <inkml:traceGroup>
          <inkml:annotationXML>
            <emma:emma xmlns:emma="http://www.w3.org/2003/04/emma" version="1.0">
              <emma:interpretation id="{9099FE88-F541-471F-987F-CEAFE1683AE4}" emma:medium="tactile" emma:mode="ink">
                <msink:context xmlns:msink="http://schemas.microsoft.com/ink/2010/main" type="inkWord" rotatedBoundingBox="7340,7985 7648,7979 7653,8245 7345,8251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8</emma:literal>
                </emma:interpretation>
                <emma:interpretation id="interp8" emma:lang="en-US" emma:confidence="0">
                  <emma:literal>so</emma:literal>
                </emma:interpretation>
                <emma:interpretation id="interp9" emma:lang="en-US" emma:confidence="0">
                  <emma:literal>80</emma:literal>
                </emma:interpretation>
              </emma:one-of>
            </emma:emma>
          </inkml:annotationXML>
          <inkml:trace contextRef="#ctx0" brushRef="#br0" timeOffset="1455.6439">3947-25 38 0,'-17'-18'17'15,"17"18"-2"-15,0 0-1 16,-21-14-1-16,21 14-3 16,-22 4-2-16,22-4-2 0,-25 19 0 15,10-2 0-15,3 2 1 16,-3 5 0-16,8 1 0 16,-2-3 2-16,7 1 1 15,2-7 1-15,0-16-1 16,17 22-3-16,1-20 0 15,1-8-2-15,7-3-1 16,-1-7-1-16,4-2-2 16,-2-4-1-16,-4 1 0 15,-6-3 0-15,-8 1-2 16,-8 3 0-16,-6 2 0 16,5 18 0-16,-31-21 0 15,6 15 0-15,-4 8 0 0,0 3 2 16,2 6 1-16,2 4 1 15,3 3 1 1,2 3 0-16,10 3-1 16,2 1 1-16,10-2-2 0,4-1 0 15,8-4-1-15,4-2 0 16,7-5 0-16,2-6 0 16,4-5 1-16,0-3-1 15,3-6 0-15,-1-4 0 16,-6-5 1-16,-2-2-1 15,-7-3 0-15,-7-2 0 16,-6-2 0-16,-8 0 0 16,-8 1 0-16,-7 1 0 0,-6 7 0 15,-3 0 1 1,-4 7-1-16,1 8 0 16,-3 3 1-16,6 9-1 15,2 3 0-15,3 6 0 0,10 2-1 16,1 2 1-16,9-1-1 15,8-1 1-15,-6-20-5 16,30 31-16-16,-6-24-12 16,8-3-3-16,2-6-7 15,2-11-2-15,4-3 4 16</inkml:trace>
        </inkml:traceGroup>
        <inkml:traceGroup>
          <inkml:annotationXML>
            <emma:emma xmlns:emma="http://www.w3.org/2003/04/emma" version="1.0">
              <emma:interpretation id="{B64D0DF0-688D-4080-8685-189F138BAF4F}" emma:medium="tactile" emma:mode="ink">
                <msink:context xmlns:msink="http://schemas.microsoft.com/ink/2010/main" type="inkWord" rotatedBoundingBox="10506,7949 10835,7942 10840,8193 10511,8199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&amp;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2715.2313">7034 17 6 0,'0'0'6'0,"25"-22"-3"15,-25 22-3-15,25-21 0 16,-25 21 0-16,26-17-1 16,-26 17 1-16,20-16 0 0,-20 16 0 15,16-14 1-15,-16 14 2 16,0 0 2-16,7-22 3 15,-7 22 3-15,-7-16 3 16,7 16 2-16,-18-14 3 16,18 14 1-16,-27-13 0 15,10 4 0-15,17 9-2 16,-32-7-2-16,32 7-3 16,-32 5-3-16,32-5-1 15,-31 20-1-15,20-2-2 16,-2 4-2-16,4 3-1 15,2 0 0-15,5 2-1 16,6-4-1-16,5-1 0 0,7-4-2 16,4-7 0-16,4-6 1 15,4-7 0-15,3-5 0 16,0-5 0 0,-2-6 0-16,-4-4 0 0,-5 0 0 15,-4-3 0-15,-9 2 1 16,-7-1-1-16,-5 5 1 15,-6 2 0-15,-7 3 1 16,-4 7-1-16,-5 1 0 16,0 10 0-16,0 5 0 15,0 5-1-15,0 6 0 16,3 4 0-16,6 3-1 16,6 3 0-16,8-1 0 0,8-2-1 15,7-4 1 1,8-5 0-16,10-5 0 0,6-4 1 15,4-9-1 1,1-7 1-16,-2-6 0 0,-2-3 0 16,-7-4 0-16,-7-3 0 15,-10-2 0-15,-8-2 1 16,-13 1 0-16,-6 3 0 16,-8 3 0-16,-6 4 0 15,-5 3 1-15,-1 10-1 16,-1 3 0-16,0 11 0 15,7 1-1-15,4 4-1 16,7 6-1-16,7-4-14 0,18 4-14 16,-7-22-7-1,35 19-4-15,-3-20-3 16,10-10-1-16,6-9 9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49.9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06B01D-392B-49B1-9861-98383191610B}" emma:medium="tactile" emma:mode="ink">
          <msink:context xmlns:msink="http://schemas.microsoft.com/ink/2010/main" type="inkDrawing" rotatedBoundingBox="724,6730 12790,5449 13179,9114 1114,10396" shapeName="Other"/>
        </emma:interpretation>
      </emma:emma>
    </inkml:annotationXML>
    <inkml:trace contextRef="#ctx0" brushRef="#br0">11835 460 51 0,'0'0'26'0,"0"0"-3"16,-16-17-2-16,16 17-6 15,0 0 1-15,-22-19-3 16,22 19-2-16,-18-15-1 15,18 15-2-15,-25-12 0 0,25 12 0 16,-35-13 1-16,19 9-1 16,-4-1-1-16,4 1-1 15,-6-1 0-15,4 5 0 16,-3-4-3-16,3 6-3 16,-2-2 0-16,0 4 0 15,-2-2 0-15,-1 1 0 16,-1 1 0-16,-1 1 0 15,-2 1 0-15,-4-3 0 16,-1 4 0-16,-2-1 0 16,-1 3 0-16,1 0 0 15,-4 0 0-15,4 2 0 16,0-2 0-16,-1 1 0 0,-1-1 0 16,4 0 0-16,-4 0 0 15,1 0 0-15,-1 0 0 16,0 0 0-1,-2 0 0-15,4 2 0 0,0 0 0 16,1 0 0-16,3 1 0 16,1-1 0-16,2 4 0 15,1-1 0-15,3 0 0 16,-1 1 0-16,1 1 0 16,0 0 0-16,-1-1 0 15,1 3 0-15,-3-2 0 16,3 3 0-16,-1-1 0 15,-3 2 0-15,2 2 0 0,2 1 0 16,-4 1 0 0,0 1 0-16,-1 0 0 15,0-2 0-15,-7 4 0 16,3-3 0-16,-1 1 0 0,1-2 0 16,-2-1 0-16,1 0 0 15,1-1 0-15,1-1 0 16,4 0 0-16,0 0 0 15,3-2 0-15,1 0 0 16,-1 1 0-16,5-1 0 16,1 0 0-16,1 2 0 15,-1 0 0-15,2 1 0 16,0 1 0-16,-2 1 0 16,3 1 0-16,-1-1 0 15,2 1 0-15,-1 1-1 16,3-2 0-16,-3 1 1 15,4-1-1-15,-1-1 1 0,1 1-1 16,0 0 1-16,0 1-1 16,0-1 1-16,1 4-1 15,-1 0 1-15,2 2-1 16,-2 0 1-16,2 1-1 16,-4 1 1-16,4-1-1 15,-2 3 1-15,2-3 0 16,-1 3-1-16,-1-4 1 15,2-1-1-15,-2 1 1 16,2 0-1-16,0 0 1 16,-2-4 0-16,2 4 0 15,-2-2 0-15,2 0 0 0,0 0 0 16,0-2 0-16,2 2 0 16,0 0 0-16,-1-2-1 15,1-2 1-15,2 4-1 16,-2-3 1-16,-1 3 0 15,-1-2-1-15,0 6 0 16,-2-3 1-16,1 5-1 16,-3-1 1-16,0 2 0 15,-3 1 0-15,2-1-1 16,-4 2 1-16,0-6 0 16,0 3 0-16,-2-5-1 15,2 1 1-15,-2-4 0 16,0 1 0-16,0-1 0 0,-2-4-1 15,3 3 1-15,-1-6 0 16,2 3 0-16,-2 1 1 16,2 0-1-16,0-3 1 15,2 1-1-15,-2 0 1 16,-1 0-1-16,1-2 1 16,-1 0 0-16,-1-4-2 15,2-1 1-15,-4-1 0 16,0 1 0-16,-1-4 0 15,1 2-1-15,-1-2 1 16,-1 0 0-16,-1-2 0 16,0 0 0-16,1 0 0 15,1 0 0-15,-2-1 0 0,1-1 0 16,-3 2 0-16,0-3-1 16,0 0 1-16,-4-1 0 15,-3 1 0 1,0-1 0-16,-1-3-1 0,-1 2 1 15,2-4 0-15,0 2 0 16,1-3 0-16,3-1 0 16,1 1 0-16,5-5 0 15,-1 5 0-15,0-3 0 16,1-1 0-16,-1 2-1 16,-2-2 2-16,2 0-1 15,0-1-1-15,-3 1 1 16,1-2 0-16,-1 0 0 0,-1 2 0 15,0-2 0-15,0 2 0 16,-4-4 0-16,-1 0 0 16,-2 0 0-1,-2 1 0-15,2-3-1 0,-2 0 0 16,0-1 1-16,-1 0-1 16,1-1 1-16,0 1-1 15,5-2 1-15,-1 1-1 16,3-1 1-16,1 0 0 15,4-2 0-15,3 0 0 16,1 0 0-16,1-2 1 16,1-5-2-16,4 0 2 15,-1-1-2-15,1-1 1 0,2 0 0 16,-1 0 1 0,1 1-2-16,-1-1 1 15,3 1 0-15,-1-1 0 16,-1 2 0-16,1 0 0 0,0 2 0 15,3-3 0-15,-3 3 0 16,4 1 0-16,0 1 0 16,0-1 0-16,0 1 0 15,2 1 0-15,1 0 0 16,-1 2 0-16,0-2 0 16,1 2-1-16,-1 2 1 15,0 0 0-15,7 16 0 16,-16-29 0-16,16 29 0 15,-17-27 0-15,17 27 0 16,-14-25 0-16,14 25 0 16,-14-23 0-16,14 23 0 0,-11-22 0 15,11 22 0-15,-9-20 0 16,9 20-1-16,-9-18 2 16,9 18-2-16,-8-23 1 15,8 23 0-15,-7-20 0 16,7 20 0-16,-12-22 0 15,12 22 0-15,-13-21 0 16,13 21 0-16,-13-18 0 16,13 18-1-16,-14-20 1 15,14 20 0-15,-11-18 0 16,11 18 0-16,-13-22 0 16,13 22 0-16,-12-23 0 15,12 23 0-15,-11-23 0 0,6 6 0 16,-1 1 0-16,-1 0 1 15,0-2-2-15,-4-2 1 16,-5 0 0-16,-1-3 0 16,-4 0 0-16,-3-3-1 15,-1 1 1-15,0-2 0 16,-2-1 0-16,2 1 0 16,1 0 0-16,1 3 0 15,3-1 0-15,2 2-1 16,-4-3 1-16,4 1 0 15,-2 2 0-15,0-4 0 16,0 2 0-16,1-2 1 16,-3 0-2-16,-2 0 2 0,-1 0-2 15,0 1 2-15,-2 3-1 16,3-2 1-16,-1 3-1 16,0-1 0-16,1-2 0 15,5 3 1-15,-1-1-1 16,2-2 0-16,1-2 0 15,-1 1 0-15,4 1 0 16,-2-2 0-16,1 2 0 16,3-2-1-16,-3 2 2 15,1-2-1-15,1 0 0 16,1 2 0-16,-3-2 0 16,3 1 0-16,-3 1 0 15,2 0 0-15,-1 2 0 0,0 1 0 16,-3 2 1-1,1 1-1-15,0-1 0 0,-2 2 0 16,-2 0 0 0,0-2 1-16,0 4-1 0,0 0 0 15,-1 1 0-15,1-1-1 16,0 2 2-16,2-1-2 16,0 1 1-16,0 1-1 15,-2-1 1-15,0 1 0 16,2 1 0-16,0-1 0 15,0 0 0-15,-4 1 1 16,6 1-1-16,-4-2-1 16,4 1 1-16,-2-3 0 0,0 1 0 15,0 0 0-15,0-1 0 16,0 1 0 0,0-2 0-16,-2 1 0 15,-3 1 0-15,1-1 0 0,-2 3 0 16,1-2 0-16,-2 1 0 15,1-1 0-15,-3 1 0 16,0 0 0-16,2-1 0 16,-2 1 0-16,2 3 0 15,-3-3 0-15,5 0 0 16,-4 3 0-16,2-1 0 16,3 2 0-16,0 0 0 15,3 0 0-15,-1 0 0 16,2 2 0-16,0-1 0 15,0 3 0-15,0 0 0 16,-1-1 0-16,0 4 1 16,-3 1-1-16,-2-3 1 0,3 6-1 15,-4 0 0-15,-2 1 1 16,1 1-1-16,-3-1 0 16,2 5 0-16,-2-3-1 15,1 4 1-15,-3 0 0 16,2 0 0-16,0 0 0 15,-2 0 0-15,3 2 0 16,-3 1 0-16,0 1 0 0,1 0-1 16,-1 3 1-1,-3-2 0-15,-2 4 0 16,-1 0 0-16,3 2 0 16,-2 1 0-16,2-1 0 0,0 0-1 15,1 0 1-15,2 0-1 16,4-2 1-16,0 0 0 15,0 3 0-15,-2-3 0 16,0 4-1-16,1-1 1 16,-3 3 0-16,0-1 1 15,1 2-1-15,-3 1-1 16,2-1 1-16,1 0 0 16,-3-2 0-16,1 1-1 15,-1-3 1-15,-3 5 0 16,0-1-1-16,0 2 0 15,0 1 1-15,-4 3-1 16,4 1 1-16,4 1-1 0,1 1 1 16,2-2-1-16,2 4 1 15,5-1-1-15,1-1 1 16,4 2-1-16,3-4 1 16,0 1-1-16,1-3 1 15,2 1 0-15,4-4-1 16,-2 0 1-16,0 1 0 15,2 1 1-15,-2 4-2 16,0-1 2-16,-2 2-2 16,0 0 2-16,-2 2-2 15,1 0 2-15,-3 0-2 16,3-1 1-16,-1 1 0 16,-1 3-1-16,-3-1 1 0,1 5 0 15,0 0-1-15,1 2 1 16,-3 0 0-16,-1 4-1 15,-1-4 1-15,0 0-1 16,0-2 1-16,-3 0-1 16,1 0 1-16,-2-1-1 15,1 1 1-15,1-3 0 16,-1-3-1-16,-1 3 1 16,1-1 0-16,-1 1 0 15,-3 0 0-15,0 3 0 16,-3 0 0-16,-1 2 0 15,0 2 0-15,-1 3 0 16,-1 1 0-16,1-1 0 0,1-2 1 16,-1 1-2-16,3-4 2 15,0 4-1 1,-2-3 0-16,2-1 1 16,-3 2-1-16,-1-2 0 0,3 0 0 15,-3-3 1-15,1 1-1 16,-2-2 0-16,1-3 0 15,-1 1 0-15,1-1 0 16,-1-2 0-16,0-2 0 16,1-3 0-16,-3 1 0 15,0-5 0-15,-2-1 1 16,-1-3-1-16,-1 0 0 16,0-1 0-16,0 1 1 0,-1-1-1 15,5-2 0 1,-4-2 0-16,4 0 1 15,2-2-1-15,-2 0 1 16,0-3-1-16,-1 1 0 0,0-1 1 16,-3-1-1-16,4 1 0 15,-2-4 1-15,2 0-2 16,0-2 1-16,3-2 0 16,3-3 0-16,-3-4 0 15,2 1 0-15,1-5 1 16,-1 1-1-16,-3-2 0 15,0 1 0-15,-3 1 0 0,0-1 1 16,-1 3-1 0,2 1 0-16,-2 0 1 15,0 4-1-15,3 0 0 16,3 1 1-16,-2 1 0 0,3 3-1 16,-3 4 1-16,1-2-5 15,8 5-17-15,2-8-11 16,23-6 0-16,-29 7-4 15,29-7 1-15,0 0-4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8:50.9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6DFB53-8938-4012-AF51-675DAE030518}" emma:medium="tactile" emma:mode="ink">
          <msink:context xmlns:msink="http://schemas.microsoft.com/ink/2010/main" type="inkDrawing" rotatedBoundingBox="13706,21229 15454,18704 15555,18774 13807,21299" semanticType="callout" shapeName="Other"/>
        </emma:interpretation>
      </emma:emma>
    </inkml:annotationXML>
    <inkml:trace contextRef="#ctx0" brushRef="#br0">1747 166 0,'0'0'0,"0"0"16,0-166-16,0 121 15,0 39-15,0 89 16,0-7-16,-79-6 16,22-31-16,-57 88 0,103-120 15,-1350 1977-15,1361-1946 16,0 13-16,0-38 16,-34-13-16,-11 13 15,-1 12-15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42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0C3D94-9A12-41CC-992E-B539758C93AB}" emma:medium="tactile" emma:mode="ink">
          <msink:context xmlns:msink="http://schemas.microsoft.com/ink/2010/main" type="writingRegion" rotatedBoundingBox="215,8824 3586,7123 4105,8151 734,9853"/>
        </emma:interpretation>
      </emma:emma>
    </inkml:annotationXML>
    <inkml:traceGroup>
      <inkml:annotationXML>
        <emma:emma xmlns:emma="http://www.w3.org/2003/04/emma" version="1.0">
          <emma:interpretation id="{FCB4AB98-BF25-4AFC-9010-09E3696A3249}" emma:medium="tactile" emma:mode="ink">
            <msink:context xmlns:msink="http://schemas.microsoft.com/ink/2010/main" type="paragraph" rotatedBoundingBox="215,8824 3586,7123 4105,8151 734,9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B2F567-C1B8-499C-8B64-F17AAEC85740}" emma:medium="tactile" emma:mode="ink">
              <msink:context xmlns:msink="http://schemas.microsoft.com/ink/2010/main" type="line" rotatedBoundingBox="215,8824 3586,7123 4105,8151 734,9853"/>
            </emma:interpretation>
          </emma:emma>
        </inkml:annotationXML>
        <inkml:traceGroup>
          <inkml:annotationXML>
            <emma:emma xmlns:emma="http://www.w3.org/2003/04/emma" version="1.0">
              <emma:interpretation id="{62610A1F-B24B-4C55-85AA-80E9A9563B65}" emma:medium="tactile" emma:mode="ink">
                <msink:context xmlns:msink="http://schemas.microsoft.com/ink/2010/main" type="inkWord" rotatedBoundingBox="215,8824 3586,7123 4105,8151 734,9853">
                  <msink:destinationLink direction="with" ref="{2C7B63FC-C2D3-4830-9144-A77C490176C0}"/>
                </msink:context>
              </emma:interpretation>
              <emma:one-of disjunction-type="recognition" id="oneOf0">
                <emma:interpretation id="interp0" emma:lang="en-US" emma:confidence="0">
                  <emma:literal>Resp0</emma:literal>
                </emma:interpretation>
                <emma:interpretation id="interp1" emma:lang="en-US" emma:confidence="0">
                  <emma:literal>Respo</emma:literal>
                </emma:interpretation>
                <emma:interpretation id="interp2" emma:lang="en-US" emma:confidence="0">
                  <emma:literal>thesp0</emma:literal>
                </emma:interpretation>
                <emma:interpretation id="interp3" emma:lang="en-US" emma:confidence="0">
                  <emma:literal>Repo</emma:literal>
                </emma:interpretation>
                <emma:interpretation id="interp4" emma:lang="en-US" emma:confidence="0">
                  <emma:literal>Reno</emma:literal>
                </emma:interpretation>
              </emma:one-of>
            </emma:emma>
          </inkml:annotationXML>
          <inkml:trace contextRef="#ctx0" brushRef="#br0">12 0 108 0,'0'0'42'0,"0"0"-7"16,-16 19-15-16,19 7-13 16,6 4-7-16,6 13 0 15,3 9 0-15,3 6 0 16,1 5 0-16,1 2 0 15,1 0 0-15,-4-2 0 16,-4-6 1-16,-2-8-2 0,1-8-13 16,-8-16-12-16,-7-25-7 15,0 0-1-15,0 0-7 16,4-23-1-16,-13-13 21 16</inkml:trace>
          <inkml:trace contextRef="#ctx0" brushRef="#br0" timeOffset="539.6061">73 68 119 0,'-11'-32'42'0,"2"-4"-8"16,13 3-18-16,1-3-11 0,13-2-5 15,6 4 0-15,5 4 0 16,1 3 0-16,5 12-1 15,-3 6 0 1,-1 11 0-16,-4 12 1 0,-9 12-1 16,-2 11 0-16,-10 7 0 15,-5 8 1-15,-6 4 0 16,-6 1-1-16,-3 1 1 16,1-4 0-16,0-6 0 15,-3-5 0-15,4-7 0 16,-1-7-6-16,6-11-4 15,7-18-2-15,0 0-2 16,0 0 0-16,21-14-1 0,5-4 1 16,-5-7 0-1,12 3 7-15,-3 0 5 16,6 6 9-16,1 11 6 16,-5 3 1-16,2 16 0 0,-8 4 1 15,4 15-1-15,-6-1 0 16,1 10-4-16,-3 1-4 15,-3 2-6-15,-2-4 1 16,-1-3-1-16,-2-6-11 16,-5-14-11-16,-9-18-8 15,0 0-3-15,0 0-2 16,13-19-7-16,-20-14 7 16</inkml:trace>
          <inkml:trace contextRef="#ctx0" brushRef="#br0" timeOffset="864.5123">723 223 107 0,'12'-20'43'16,"-12"20"-4"-16,15-18-17 16,-1 0-22-16,8-4 0 15,-1-3 0-15,1-7-6 16,2 3-4-16,-5-3-2 15,-4 5-1-15,-10-8-2 16,-1 10 0-16,-13 2 0 0,2 5 1 16,-11 7 5-1,-2 2 5-15,-2 11 6 16,-1 5 7-16,-1 15 5 16,1 5-1-16,5 10 1 0,1 3 0 15,10 9 0-15,2-3-1 16,12 5-2-16,6-6-7 15,12-4-3-15,6-7 0 16,8-12-6-16,8-6-13 16,2-12-9-16,5-8-3 15,-3-10-5-15,-3-13-4 16,-3-2-3-16</inkml:trace>
          <inkml:trace contextRef="#ctx0" brushRef="#br0" timeOffset="1203.0567">1140-200 119 0,'-31'5'38'0,"-2"4"-12"0,12 4-12 16,3 3-7-16,7 0-7 15,9 4 0-15,6-2 1 16,-4-18-1-16,25 27 1 15,0-18-1-15,6 0 0 16,5-4 0-16,7-1 1 16,4 0-1-16,0 1 0 15,0 8-1-15,-4 1 0 16,-5 4 1-16,-9 5-1 0,-9 4 0 16,-9 6 1-16,-8-3-1 15,-8-5-10-15,-2 2-8 16,-11-9-5-16,0-3-4 15,-6-8-6-15,4-11 0 16,-1-10 0-16,3-15 17 16</inkml:trace>
          <inkml:trace contextRef="#ctx0" brushRef="#br0" timeOffset="1437.7792">1518-333 133 0,'13'18'35'0,"-4"5"-1"16,4 9-31-16,5 6-2 15,7 9-2 1,6 7 1-16,-1 7 0 0,-1-1 0 16,-5 4-1-16,-4-6-8 15,-4-1-12-15,-4-10-8 16,-6-13-5-16,-8-8-1 15,2-26-1-15,0 0 0 16</inkml:trace>
          <inkml:trace contextRef="#ctx0" brushRef="#br0" timeOffset="1717.5576">1556-371 135 0,'15'-25'35'0,"8"-2"-1"16,13 3-34-16,6 10 0 16,7 1 1-16,1 13-1 15,1 9 1-15,-6 6-1 16,-9 8-1-16,-11 8 1 16,-12 5 0-16,-10 1 0 15,-8 5-1-15,-10-1-8 16,-6-7-7-16,-3 6-5 15,-5-11-2-15,1-6-5 16,-1-10-1-16,5-6-2 16,3-7-3-16,4-11 22 15</inkml:trace>
          <inkml:trace contextRef="#ctx0" brushRef="#br0" timeOffset="2135.6547">2143-733 77 0,'-20'-21'30'16,"-2"4"-3"-16,4 10-15 15,-3 5-5-15,3 10-3 16,-2 6-2-16,3 11 3 15,-1 6 0-15,4 8 1 0,-2 6 0 16,7 6 0-16,1-1 0 16,10 2 1-16,13-7-3 15,8-3-4-15,13-10 0 16,9-9 0-16,10-15 0 16,-3-14-1-16,4-6 0 15,-8-14-9-15,-2-2-4 16,-19-14-5-16,-11 6-2 15,-16-7-2-15,-7 9 0 16,-15-2 0-16,-3 9 2 16,-8 2 7-16,-3 3 6 15,4 8 1-15,3-1 1 0,5 5-4 16,24 10 8-16,-18-24 2 16,22 6 0-16</inkml:trace>
          <inkml:trace contextRef="#ctx0" brushRef="#br0" timeOffset="2579.9489">2415-922 108 0,'0'0'36'0,"0"0"-1"16,-18 24-8-16,20-1-27 15,9 4 0-15,3 5 1 16,4 6-1-16,6 2 0 0,-3-1-1 15,1-1 0-15,2-2-14 16,-6-9-5-16,-2 0-5 16,-5-11-3-16,-11-16-2 15,0 0 0-15,0 0 2 16,0 0 1-16,5-39 26 16,-18 6 1-16,4-12 0 15,-3-10 2-15,3-5 16 16,0 1 3-16,7-4 3 15,7 5 3-15,3 3-1 16,13 15-2-16,-1 8-4 16,13 19-3-16,-6 11-5 15,5 13-3-15,-1 9-5 0,-2 10-4 16,-2 12-1-16,-2-1 1 16,-3 4-1-1,-6-4 1-15,-2-3 1 16,-1-13-9-16,1-3-16 0,-14-22-8 15,17-2-3-15,-16-16 0 16,-1-14-1-16,2-10 3 16</inkml:trace>
          <inkml:trace contextRef="#ctx0" brushRef="#br0" timeOffset="2880.4079">2827-1276 127 0,'-27'12'36'0,"7"3"-2"16,3 3-28-16,16 3-5 15,6-3 0-15,11-1-1 0,11-1 1 16,8-2 0-16,8-3-1 16,0 0 0-16,4 0 0 15,-2-1 0-15,-1 5-1 16,-5-1 1-16,-8 8-1 15,-8-1 1-15,-10 8-1 16,-6-2 0-16,-10 4 0 16,-8-6-7-16,-2 4-12 15,-10-10-7-15,-1-8-7 16,-5-7 0-16,2-11 0 16,6-11-2-16</inkml:trace>
          <inkml:trace contextRef="#ctx0" brushRef="#br0" timeOffset="3255.659">3216-1213 121 0,'0'0'35'16,"18"-27"-1"-16,-18 27-18 15,37-31-17-15,-19 13 2 16,3-2-2-16,-3-3 1 15,-1 1-1-15,-7 1 2 16,-4-3-2-16,-4 1 1 16,-10 5-1-16,-2 2 0 0,10 16 1 15,-33-23-1-15,13 19 1 16,-1 9-1-16,1 6 0 16,-2 5 1-16,4 9 2 15,2 8-2-15,7 3 2 16,5 5-1-16,11 1 0 15,6-3 0-15,7-3 0 16,7-2-1-16,9-14 0 16,2-5-1-16,3-8-13 15,-5-13-16-15,-3-6-5 16,-2-4-1-16,-15-6 0 16,-4-7-2-16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8:54.5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DBDA38-C943-47F2-AA27-6424A2ECA516}" emma:medium="tactile" emma:mode="ink">
          <msink:context xmlns:msink="http://schemas.microsoft.com/ink/2010/main" type="inkDrawing" rotatedBoundingBox="1822,6036 13383,6843 13141,10315 1580,9508" shapeName="Other"/>
        </emma:interpretation>
      </emma:emma>
    </inkml:annotationXML>
    <inkml:trace contextRef="#ctx0" brushRef="#br0">-4 75 30 0,'0'0'16'0,"0"0"-5"16,0-21-3-16,0 21 0 16,0 0-1-16,28-20-2 15,-28 20-2-15,34-11 0 16,-14 6-1-16,3-1 1 15,2 1-1-15,4 3-1 16,0 0 1-16,4 0-1 16,1 1 0-16,4 1 1 0,-2 0 0 15,5 0 0-15,-1 0 0 16,3 1 1-16,2 3-1 16,-1 1 0-1,1-1 0-15,-4 5-1 0,3 0 0 16,-5 2-1-16,1 1 0 15,-4 3 0-15,-2-1 0 16,-3 2 0-16,0 2 1 16,-2 0-1-16,-2 4 1 15,-2 0 1-15,-2 1 1 16,1 2 0-16,-1 0 1 16,3 2 0-16,-5 0 0 15,5 0 0-15,-3 2 1 0,0 2-2 16,-3-3 2-16,4 3-1 15,-4-2 1 1,-1 1-1-16,-2-3 1 16,-1 4-1-16,-2-6 0 0,3 2 1 15,-3 0-2-15,-1 2 1 16,-2-4-2-16,-1 4 1 16,1 1 0-16,0 5 0 15,0-1 0-15,0 0 0 16,-1 2-2-16,3 2 1 15,0 3 0-15,1-1-1 16,1 1 0-16,-1-5-1 16,4 4 0-16,-3-2 0 0,1 1 1 15,0-3 0-15,4 2-1 16,-4 1 0 0,0-1 1-16,1 0-2 15,-1 0 2-15,0 0-2 0,0 3 0 16,1-1 0-16,-1 3 1 15,0 2-1-15,2 2 1 16,2 1-1-16,0 1 1 16,0 1-1-16,-1 0 1 15,5-1-1-15,-1-2 0 16,1 1 1-16,-1-3 0 16,1 2-1-16,-1-2 1 0,1 0 0 15,-3-4-1 1,1 1 1-16,-2-3 0 15,0 1 0-15,-1-4-1 16,0-2 1-16,0 2 0 0,-1 0 0 16,2 2 0-16,-2-2 1 15,0 2-1-15,2-2 0 16,0 2 0-16,2-4 0 16,3 0 0-16,0-2 0 15,1-3 0-15,-1 0 0 16,4-6 0-16,-2 2 0 15,2-5 0-15,-2 0 1 16,-2-4-1-16,2 0 0 16,0-1 0-16,-2-1 1 15,1 4-1-15,-1-2 0 16,0 1 0-16,0 1 0 16,1-2 0-16,-3 0 0 0,1 0 0 15,1 4 0-15,-2-6 0 16,3 3 0-16,-1-1 0 15,0 0 1-15,0 2-1 16,2-2 0-16,-1 2 0 16,1-4 0-16,0 3 0 15,2-3 0-15,-2-3 0 16,2 0 0-16,1-4 0 16,3 2 0-16,3 0 0 15,0-2 0-15,-2-2 0 16,2 1 0-16,2 1 0 15,-2-2 0-15,2 3 0 16,-2-3 0-16,0 2 0 0,0-1 0 16,2 3 0-16,-2 0 0 15,0 0 1-15,2-2-1 16,-2-2 0-16,1 1 0 16,-1-5 1-16,0 3-1 15,0-2 0-15,0-4 1 16,0-2-1-16,0 3 0 15,2-1 0-15,-2 0 0 16,2-2 0-16,0 1 0 16,-2-4 0-16,2 1 0 15,2-1 1-15,-3-2-1 16,-1-4 0-16,1 1 0 16,0-3 0-16,0 1 0 0,-1-4 0 15,0 0 0-15,0 0 0 16,0 0 0-1,0-2 0-15,2-1 0 16,-2 1 1-16,0-3-1 0,2-1 0 16,-2-3 0-16,2 0 0 15,2-3 1-15,3-1-2 16,0-1 2-16,4-3-1 16,4 1 0-16,-3 0 0 15,1 0 0-15,-2-2 1 16,-2 2-1-16,-2-4 0 15,-5-2 0-15,0-3 0 16,-2 2 0-16,0-2 0 0,1-2 0 16,0 0 0-16,-1-2 1 15,2 0-1-15,0 0 0 16,0 2 0 0,2-2 0-16,1 4 1 0,-1-2-1 15,3 0 1-15,1 2-1 16,-5 0 1-16,1 2-1 15,0-1 1-15,-4-1-1 16,-2-6 0-16,-1 3 1 16,-3-5-1-16,1 3 1 15,0-3 0-15,-4 3-1 16,0 3 1-16,0 3-1 0,-2 3 0 16,0 5 1-1,-1-4-1-15,-3 4 1 16,1-2-1-16,2 1 1 15,-3-1-1-15,3 0 1 0,-4 0-1 16,-1-1 1-16,1 3 0 16,0-2-1-16,-2 0 0 15,0-2 0-15,0 0 1 16,0 0-1-16,2-1 1 16,2 1-1-16,1 0 1 15,2 2 0-15,3 0-1 16,0 4 1-16,0 1 0 15,0 2-1-15,1 2 1 0,0 2-1 16,0 0 1 0,0 2-1-16,2-1 1 15,-3 3-2-15,3-1 2 16,2 0-2-16,1-1 1 0,-2 1 0 16,4 3 1-16,0-3-1 15,2 0 0-15,2 3 1 16,2-3-1-16,-1 4 1 15,2 2 0-15,4 0-1 16,-2 1 1-16,4 3 0 16,2 1-1-16,-1 0 0 15,1 4 0-15,1 1 0 16,-3 1 0-16,-1 1 0 16,-2 4 0-16,-3 2 0 15,-2 0 0-15,-1 2 0 16,-2-1 0-16,0 3 0 15,-4 1 0-15,2 0 0 0,-3 0 0 16,-1 2 0-16,-1 2 0 16,-2 2 0-16,-2 1 0 15,0 0 0-15,0 1 0 16,-2 1 0-16,2 4 0 16,0 0 0-16,0-1 0 15,0-1 0-15,1 4 0 16,-1 3 0-16,1-1 0 15,-2 1 0-15,-1 0 0 16,0 2 0-16,-1-2 0 16,-4 2 0-16,-1 2 0 15,-2-4 0-15,-1 6 0 16,-3-1 0-16,1 1 0 0,-3-1 0 16,1 3 0-16,1 3 0 15,0-4 0-15,-1 4 0 16,1-3 0-16,-2-1 0 15,1 2 0-15,-1-1 0 16,0-1 0-16,0 0-1 16,-2 1 1-16,2-3 0 15,-2 4-1-15,0-1 0 16,0-1 1-16,2 1-1 16,-1-1 1-16,-1-1-1 15,0 3 1-15,2 0-1 16,0-2 1-16,-2 3-1 15,2 1 1-15,-2 0-1 0,0 1 1 16,2 1 0-16,-2 0-1 16,2 1 1-1,0-1-1-15,-1 0 1 0,3 0-1 16,-2-2 1-16,3 0 0 16,1 0-1-16,-1-2 2 15,1-2-1-15,-1 3 0 16,0-3 0-16,1 0 0 15,-2 1-1-15,3-3 1 16,-2-1-1-16,4 0 1 16,2 0-1-16,2-2 0 15,-1-2 1-15,5 2 0 0,-1-2-1 16,2-2 1-16,-4 4 0 16,4-1 0-1,-3-1-1-15,1 2 1 0,0 0 0 16,3 2 0-1,0-1-1-15,-2 3 1 0,3 0 0 16,-2-3-1-16,5 1 1 16,1 0-1-16,-1-4 1 15,1-3-1-15,3-1 1 16,0-3-1-16,3-2 1 16,3-3 0-16,1 0 0 15,2-4 0-15,6 1 0 16,-1-1 0-16,1-1 0 0,-1 1-1 15,-1-2 1 1,0 2 0-16,-6 0 0 0,0 2 2 16,-1-1-2-1,-2 3 1-15,1-2-1 0,-1 0 1 16,1-2 0-16,1 3 0 16,3-1-1-16,-2 0 0 15,-3-2 0-15,-2 0 0 16,0 0 0-16,0 0 0 15,-2 0 0-15,-2-4 0 16,-3 1 0-16,-1-3-1 16,-1 3 1-16,2-3 0 15,-4 1 0-15,0 1 0 16,-3 1-1-16,1-3 1 16,2 3 0-16,2-1-1 15,-6 0-13-15,10 6-12 16,-4-2-8-16,-2 6-1 0,-6-6-1 15,-3 0-2-15,-1 0-1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12.8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8FD443-5722-4DE1-88F6-86961E6C6AEA}" emma:medium="tactile" emma:mode="ink">
          <msink:context xmlns:msink="http://schemas.microsoft.com/ink/2010/main" type="inkDrawing" rotatedBoundingBox="2113,6409 8026,6653 8024,6694 2112,6450" shapeName="Other">
            <msink:destinationLink direction="to" ref="{891F991E-A2CB-4240-A4F9-535C8FA8BC42}"/>
          </msink:context>
        </emma:interpretation>
      </emma:emma>
    </inkml:annotationXML>
    <inkml:trace contextRef="#ctx0" brushRef="#br0">0 15 50 0,'0'0'41'0,"21"-6"-4"16,-21 6-15-16,44-3-6 15,-8-1 0-15,12 6-4 16,10-2-4-16,12 0-3 0,15 2-6 16,6 0 1-16,10-1 0 15,7 3 0 1,9 0 0-16,8-1 0 16,1 1 0-16,4 1 0 0,0 4 0 15,1-2 0-15,-1 1 1 16,6 1-1-16,-1 0 0 15,-1-2 1-15,5 0 0 16,1 0-1-16,6-3 1 16,4 1-1-16,7-1 1 15,-3-2 0-15,-5 3 0 16,3 0 0-16,-2 1-1 0,1 1 1 16,1 0 0-16,-1 2-1 15,-1-2 1 1,2 2 0-16,7-1 0 15,-1-1-1-15,1 0 1 0,-4 0 0 16,-9 0-1-16,-1 1 0 16,-6-3 0-16,-8 0 0 15,-8-1 0-15,-9 1 0 16,-10-3 0-16,-13 0 0 16,-8 0-7-16,-15-2-13 15,-14 0-13-15,-18 2-3 16,-36-2-6-16,0 0-2 15,-18-15 6-15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14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1F991E-A2CB-4240-A4F9-535C8FA8BC42}" emma:medium="tactile" emma:mode="ink">
          <msink:context xmlns:msink="http://schemas.microsoft.com/ink/2010/main" type="inkDrawing" rotatedBoundingBox="2254,6420 9274,7629 8743,10710 1724,9501" semanticType="callout" shapeName="Other">
            <msink:sourceLink direction="to" ref="{078FD443-5722-4DE1-88F6-86961E6C6AEA}"/>
          </msink:context>
        </emma:interpretation>
      </emma:emma>
    </inkml:annotationXML>
    <inkml:trace contextRef="#ctx0" brushRef="#br0">49 33 26 0,'-11'-22'21'0,"11"22"-7"16,0 0 1-16,-16-14 2 15,16 14 1-15,0 0 1 16,0 0-2-16,-5 20-2 16,8 0-1-16,-3 3-1 15,7 9-2-15,-5 6-3 16,0 9-4-16,0 5-3 15,-2 11-1-15,-4 6 0 0,1 6-1 16,-3 8 1-16,-1 5 0 16,2 0-1-16,-1 2 1 15,1 7 1-15,-1-3-2 16,4-1 1-16,2-3 0 16,0 2 0-16,-1 2 0 15,2 3 0-15,3-4-1 16,0 1 0-16,-1-2 1 15,1 0-2-15,-4-2 2 16,4-6-1-16,-3-5 0 16,1-5 1-16,0 2-1 15,0-4 1-15,1-4 0 0,-1 0 0 16,2-1-1-16,-1-2 1 16,-1-4 0-1,0-2 0-15,-2-3-1 0,0-7 1 16,-2-3 0-1,2-6 0-15,0-4 0 0,0-5 0 16,0-4 0-16,2-4 0 16,0-3 0-16,1-4 0 15,1 0 0-15,-4-16 0 16,7 25 0-16,-7-25 0 16,11 25 0-16,-11-25 0 15,7 24 0-15,-7-24 0 16,7 20 0-16,-7-20 0 0,8 21 0 15,-8-21 0-15,9 16-1 16,-9-16 1 0,16 13 0-16,-16-13 0 15,22 7 0-15,-3-7-1 0,1 2 1 16,6-4 0-16,4-1-1 16,6-3 1-16,6 1 0 15,7 1 0-15,5-3 0 16,7 0 0-16,6-2-1 15,10 0 1-15,6-2 0 16,11-2 0-16,9 1 0 16,5-1 0-16,4 1 0 15,4 1 0-15,-1 0 1 16,-1 2-1-16,0 2 0 16,-3 0 0-16,-4 0 0 15,-4-1 1-15,-4 3-1 16,-3-4 0-16,-4 4 1 0,-2-3 0 15,-5-1 0-15,-2 2 0 16,0 2-1-16,3-1 1 16,6-1 0-16,0 4-1 15,6-3 0-15,3 3 1 16,5 1-1-16,1-2 1 16,3 1 0-16,2-1 0 15,0 0-1-15,1 3 1 16,-1-3 1-16,0 0-1 15,-4 3-1-15,-1-1 1 16,-6 2 0-16,-4 0 0 16,1 0-1-16,-5-2 1 15,1 4 0-15,0-4-1 0,-4 0 1 16,1 0-1-16,-3 1 0 16,-3-1 1-16,-4 0-1 15,2 0 1-15,-2 0-1 16,0 2 0-16,1 2 1 15,-3-2-1-15,0 0 1 16,-3 2-1-16,-4-2 1 16,-3 2-1-16,-6 0 1 15,-3-2-1-15,-6 1 1 16,-4-1-1-16,-1 0 0 16,-2 2 0-16,-2 0 1 15,-4-2-1-15,1 0 0 16,-2 2 0-16,-2 0 1 0,-1-2-1 15,-2 1 0-15,-3-1 1 16,-1-1-1-16,0 1 0 16,-3-2 1-16,1-2-1 15,0-1 0-15,2 1 0 16,-4-5-12-16,5 6-13 16,-5-3-9-16,-1-1-2 15,-8 0-1-15,-18 7-2 16,16-13-1-16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17.7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B1FA33-1E9F-4E4D-82DF-584B1974B1AA}" emma:medium="tactile" emma:mode="ink">
          <msink:context xmlns:msink="http://schemas.microsoft.com/ink/2010/main" type="inkDrawing" rotatedBoundingBox="1984,8036 2142,7735 2308,7823 2150,8124" semanticType="callout" shapeName="Other">
            <msink:sourceLink direction="with" ref="{5CD22D09-9CF2-485F-B5A5-E29CE87D8CF4}"/>
          </msink:context>
        </emma:interpretation>
      </emma:emma>
    </inkml:annotationXML>
    <inkml:trace contextRef="#ctx0" brushRef="#br0">183-4 20 0,'0'0'17'0,"0"0"1"16,-20 8 2-16,20-8 1 15,0 0 2-15,-16 10-1 16,16-10-3-16,0 0-2 0,-24 22-5 16,24-22-2-1,-20 32-3-15,11-8-4 16,0 1-2-16,2 4 0 16,2-2-2-16,3 0 2 0,2-2-1 15,4-5 1-15,-4-20 1 16,18 21-1-16,-18-21 1 15,23-3-1-15,-23 3 1 16,27-31-1-16,-14 9 0 16,-1 1 0-16,-3-2-2 15,-1-1 1-15,-5 3-1 16,-5 3 0-16,2 18 1 16,-14-22-1-16,14 22-1 15,-29-5 1-15,11 8-1 16,-2 4 2-16,-1 8-1 15,1 3 1-15,0 3-1 16,2 5 1-16,3 2 0 0,6-1 1 16,8 0-1-16,4-3 1 15,8-8 1-15,5-4-1 16,10-8 1-16,4-9-1 16,-1-8 0-16,0-7 0 15,-2-7 0-15,-5-2 0 16,-6 1-2-16,-9 1 0 15,-10 3-1-15,-8 8 1 16,-9 7 0-16,-5 7-1 16,-4 8 1-16,-4 3-1 15,8 3-16-15,2-6-14 16,23-6-3-16,-19 2-8 0,19-19-2 16,15-2 6-16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19.4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D22D09-9CF2-485F-B5A5-E29CE87D8CF4}" emma:medium="tactile" emma:mode="ink">
          <msink:context xmlns:msink="http://schemas.microsoft.com/ink/2010/main" type="inkDrawing" rotatedBoundingBox="2007,7316 8315,6321 8389,6789 2081,7785" shapeName="Other">
            <msink:destinationLink direction="with" ref="{2EB1FA33-1E9F-4E4D-82DF-584B1974B1AA}"/>
            <msink:destinationLink direction="with" ref="{6303DB66-EA51-418B-A1AA-586D3A9F2E07}"/>
          </msink:context>
        </emma:interpretation>
      </emma:emma>
    </inkml:annotationXML>
    <inkml:trace contextRef="#ctx0" brushRef="#br0">0 1141 24 0,'0'0'11'0,"5"-22"1"16,-5 22 0-16,13-18 0 15,-13 18 1-15,20-23 0 16,-20 23-1-16,25-25 0 15,-25 25-2-15,29-29-1 16,-11 13-2-16,4 0-2 16,1-1-1-16,6 1-1 15,3-5-1-15,6 1-1 16,4-2 0-16,5 1-1 16,1-1 1-16,5-1-1 0,3 1 1 15,-2-1-1-15,2 1 0 16,2 1 1-16,-1-1 0 15,-1 0-1 1,4 1 0-16,-2-1 1 0,3-1-1 16,4-1 1-16,7 3-1 15,0-1 0-15,4 1 1 16,3-1-1 0,-1 2 1-16,3 0-1 0,-1 1 1 15,-8-1 0-15,0 2 0 16,-4-2 2-16,5 4 3 15,1-4 1-15,7 6 0 16,0-4-1-16,2 3 1 0,0-1-1 16,4 5 1-16,-1-3-3 15,-3 3-2 1,-7 0-2-16,-4 1 1 16,2 1 0-16,2 0-1 0,0 0 0 15,1 0 1-15,1 0-1 16,-2 0 0-16,1 0 0 15,-1 3 1-15,-6-3-1 16,-1 2 0-16,-9 0 1 16,-1 1-1-16,-1-1 0 15,5 0 0-15,-2 2 0 16,4-3 0-16,2 3 1 16,0 0-1-16,3-3 0 0,1 1 1 15,-5 2-1-15,-1-2 1 16,-1 1-1-1,-1-3 0-15,-4 4 0 16,4-2 0-16,4 1 1 0,3-1-2 16,8 2 2-16,1-1-1 15,4 1 1-15,0 1 0 16,2 1-1-16,0-1 1 16,-7 2-1-16,-4 2 2 15,-4-2-3-15,-1 4 2 16,-3-2-1-16,-1 0 1 15,2 0-1-15,2 0 1 0,-1 0-1 16,1 0 1 0,-2 0-1-16,-1 0 1 15,-4 0-1-15,-5 2 0 16,-6 0 1-16,-4 0-2 16,-4-1 2-16,-5 1-2 0,-5 2 1 15,-12-2-1-15,3 1 1 16,-8-3-13-16,2 7-14 15,-18-7-5-15,0 0-3 16,0 0-8-16,0 0-4 16,0 0 1-16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21.2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03DB66-EA51-418B-A1AA-586D3A9F2E07}" emma:medium="tactile" emma:mode="ink">
          <msink:context xmlns:msink="http://schemas.microsoft.com/ink/2010/main" type="inkDrawing" rotatedBoundingBox="2004,7713 9617,9170 9523,9663 1910,8205" semanticType="callout" shapeName="Other">
            <msink:sourceLink direction="with" ref="{5CD22D09-9CF2-485F-B5A5-E29CE87D8CF4}"/>
          </msink:context>
        </emma:interpretation>
      </emma:emma>
    </inkml:annotationXML>
    <inkml:trace contextRef="#ctx0" brushRef="#br0">0 0 20 0,'0'0'17'15,"0"0"-3"-15,0 0-2 16,11 18 1-16,-11-18-2 15,27 20 1-15,-5-4-1 16,-4 2 1-16,5 4-2 16,-1 3 0-16,7 5 1 15,-2 3-1-15,7 1 0 16,2 4 0-16,7-1 0 0,6-1-1 16,7 6-2-1,4-10-1-15,1 4-1 0,6-3-2 16,0-1-1-1,-1-1-1-15,1-3-1 0,-6-1 0 16,3-1 0-16,-7 1 0 16,1-4 0-16,3 2-1 15,3-3 1-15,1-2 0 16,3-3 0-16,2 1 0 16,-1-1 0-16,5-7 0 15,2 3 1-15,-8-2-1 16,1-2 0-16,-6 0 1 15,2 0-1-15,-2 0 0 16,9-4 0-16,2 2 0 16,2 1 1-16,5-3-1 15,1 2 0-15,-1 0 0 16,2 1 0-16,-2-1 0 0,-7 0 0 16,-4 0 0-16,-3 0 1 15,-4 1-1-15,6-1 0 16,-1 2 0-16,1 0 0 15,3 2 1-15,-3-1-1 16,1 3 0-16,-1 0 0 16,-3 3 0-16,-2 0 1 15,-5 2-1-15,-3-2 0 0,-4 2 0 16,1-2 1 0,1 2-1-16,2-1 0 15,0-3 0-15,0 0 0 16,1-1 1-16,1 0-1 0,2-3 0 15,-4 3 0-15,-2-2 0 16,-4 1 0-16,-1-3 1 16,-2 4-1-16,-2-1 0 15,-2 1 0-15,-1 0 1 16,1-3-1-16,-3 1 0 16,1 0 1-16,1 2-1 15,-1-1 0-15,4-1 0 16,-1 0 0-16,-1-2 1 15,0 3-1-15,2-3 0 16,-3 2 1-16,3-2-1 16,-3 0 0-16,-3-2 0 15,1 1 1-15,-2-1-1 0,2-2 0 16,-3 2 0-16,1 1 0 16,0-1 0-16,0 0 1 15,-2 0-1-15,4-1 0 16,-2 1 0-16,1 0 0 15,3-2 0-15,1 1 0 16,2-3 0-16,0 1 1 16,1 0-1-16,-1-3 0 15,2 1 0-15,-2 0 0 16,-2-2 0-16,2-2 1 16,-3 2-1-16,-1 0 0 15,1 0 0-15,-3 0 0 16,1 2 1-16,0-2-1 0,-2 0 0 15,1 4 0-15,1-3 0 16,0-1 0-16,1 2 1 16,3 0-1-16,1 2 1 15,-2 1 0-15,4 0-1 16,2 1 1-16,-2 3-1 16,-1-2 0-16,1 0 0 15,-2 2 0-15,1-2 1 16,-1-1-1-16,-2-3 0 15,-2 3 0-15,1-4 0 16,-2-1 1-16,3 1-1 16,-2-4 0-16,1 1 0 15,-2-1 0-15,3 0 1 0,-3-2-1 16,3 1 0-16,-2 1 0 16,-1-2 0-1,-4 3 0-15,-1 1 0 16,-5-2 0-16,-6 2 0 0,-6 2 0 15,0 3-15-15,-18-5-16 16,18 7-4-16,-18-7-3 16,0 0-9-16,20-7-2 15,-6-9 15-15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3-07T13:49:27.4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CC46E6-A81B-42FC-AEB5-645121D101EE}" emma:medium="tactile" emma:mode="ink">
          <msink:context xmlns:msink="http://schemas.microsoft.com/ink/2010/main" type="writingRegion" rotatedBoundingBox="12879,19195 12894,19195 12894,19210 12879,19210"/>
        </emma:interpretation>
      </emma:emma>
    </inkml:annotationXML>
    <inkml:traceGroup>
      <inkml:annotationXML>
        <emma:emma xmlns:emma="http://www.w3.org/2003/04/emma" version="1.0">
          <emma:interpretation id="{A8E9B16A-D7C1-4DF4-A32E-CE4977812B30}" emma:medium="tactile" emma:mode="ink">
            <msink:context xmlns:msink="http://schemas.microsoft.com/ink/2010/main" type="paragraph" rotatedBoundingBox="12879,19195 12894,19195 12894,19210 12879,19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56EC58-7425-494D-A791-F9B5DBAA645F}" emma:medium="tactile" emma:mode="ink">
              <msink:context xmlns:msink="http://schemas.microsoft.com/ink/2010/main" type="line" rotatedBoundingBox="12879,19195 12894,19195 12894,19210 12879,19210"/>
            </emma:interpretation>
          </emma:emma>
        </inkml:annotationXML>
        <inkml:traceGroup>
          <inkml:annotationXML>
            <emma:emma xmlns:emma="http://www.w3.org/2003/04/emma" version="1.0">
              <emma:interpretation id="{1591254F-B888-4555-A61F-3C7DCB724215}" emma:medium="tactile" emma:mode="ink">
                <msink:context xmlns:msink="http://schemas.microsoft.com/ink/2010/main" type="inkWord" rotatedBoundingBox="12879,19195 12894,19195 12894,19210 12879,1921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28.7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EE733D-1D06-4953-9689-6CA6AC932B36}" emma:medium="tactile" emma:mode="ink">
          <msink:context xmlns:msink="http://schemas.microsoft.com/ink/2010/main" type="inkDrawing" rotatedBoundingBox="2041,6411 7956,6506 7955,6576 2040,6481" shapeName="Other">
            <msink:destinationLink direction="with" ref="{42423971-9607-40FD-B1D9-078AFB871571}"/>
          </msink:context>
        </emma:interpretation>
      </emma:emma>
    </inkml:annotationXML>
    <inkml:trace contextRef="#ctx0" brushRef="#br0">0 7 31 0,'0'0'28'0,"25"-6"-5"16,-25 6-2-16,40-2 0 15,-15 1 0-15,12 4-2 16,0-3-4-16,14 6-2 16,8-5-4-16,10 5-2 15,9-3-3-15,5 5-2 16,7-1-2-16,2-2-1 0,4 1 1 15,-3-1 0 1,5 0 0-16,-3 3-1 16,-1-3 1-16,2 0 0 15,-6 1-1-15,0-1 1 0,-1 1 0 16,-3-3 0-16,-3-1 0 16,-1 0 1-16,-1-2-1 15,4-2 1-15,3 2-1 16,2-4 1-16,2 4-1 15,0 0 0-15,0 0 1 16,0 0-1-16,0 2 0 16,-3 0 1-16,-1-2-1 15,2 2 0-15,-1-2 1 16,-1 0-1-16,1 0 0 16,-5 0 1-16,-1 0 0 15,-1-2-1-15,-8 2 1 16,-2 0-1-16,-2 0 0 0,2 2 1 15,2-2-1-15,2 2 0 16,4-2 0-16,-1 1 0 16,4 1 0-16,2 0 1 15,-4 0-1-15,0 0 1 16,-3-1-1-16,1 3 0 16,1-2 1-16,3 0 0 15,-2-2-1-15,2 0 1 16,0 0-1-16,0 0 0 15,0 1 1-15,-4-1-1 16,-7 0 0-16,-3 2 1 16,-4-2-1-16,-4 2 0 15,-1-2 0-15,-3 0 1 0,-2-4-1 16,-3 1 0-16,2-1 0 16,-2 1 1-1,-1 1-1-15,-6 0 0 0,-5 0 1 16,-6 2-1-16,-5 6-8 15,-13-6-13-15,-16 0-12 16,0 0-1-16,-2 16-2 16,-27-13 0-16,-12-1-3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30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423971-9607-40FD-B1D9-078AFB871571}" emma:medium="tactile" emma:mode="ink">
          <msink:context xmlns:msink="http://schemas.microsoft.com/ink/2010/main" type="inkDrawing" rotatedBoundingBox="2075,6482 2346,9951 2269,9957 1999,6488" semanticType="callout" shapeName="Other">
            <msink:sourceLink direction="with" ref="{F1EE733D-1D06-4953-9689-6CA6AC932B36}"/>
            <msink:sourceLink direction="with" ref="{C75D037C-6AA7-4FAB-B40E-2A09E8D134AF}"/>
          </msink:context>
        </emma:interpretation>
      </emma:emma>
    </inkml:annotationXML>
    <inkml:trace contextRef="#ctx0" brushRef="#br0">33-1 31 0,'0'0'10'0,"0"0"-1"16,-19 3-2-16,19-3-1 15,0 0 0-15,-10 24 0 0,10-24 1 16,-2 34 1-16,0-9 2 15,6 7 1-15,-4 4 4 16,3 9 3-16,-3 0-1 16,7 8-3-16,-7-1-2 15,6 5 0-15,-6-1-3 16,5 7-2-16,-3-2-5 16,4 4-2-16,-1 2-1 15,0-1 1-15,3 3-1 16,-3-5 1-16,2 7 0 15,-3-7 0-15,-1 1 1 16,3-6-1-16,-4 1 0 16,-1-3 0-16,1 3 1 0,2-1-2 15,-2 1 1-15,1-1 0 16,-1 2 0-16,2 2 0 16,-3 0-1-1,1 0 1-15,2-2 0 0,-1-1-1 16,1-5 1-16,0 1-1 15,-1-5 1-15,3-5-1 16,1-1 1-16,-2 2 0 16,-1-6-1-16,1 1 1 15,1-3 0-15,-1-1-1 16,-3 0 1-16,2 0 0 16,-1-4 0-16,-1 0 0 15,0 0 0-15,0-1 0 0,-1-1-1 16,3-1 1-16,0-1 0 15,-3 1 0 1,3-1 0-16,1-1 0 16,1 0 0-16,-2-2 0 0,-1 0 0 15,-1 2 0-15,2 0 0 16,-1-2 0-16,1-2 0 16,-2 2 0-16,1-4 0 15,-3 2 0-15,4-3 0 16,-1 0 0-16,1-3 0 15,-4 1 0-15,2-4 0 16,1 0 0-16,-3-16 0 16,2 29 0-16,-2-29 0 0,2 25 0 15,-2-25 0 1,4 26 0-16,-4-26 0 16,1 28-1-16,-1-28 2 15,4 31-1-15,-2-15-1 0,0 0 2 16,1 4-1-16,-3 0 0 15,4-2 0-15,-2 2 1 16,-1-2-2-16,3 0 2 16,-4-18-1-16,2 29-1 15,-2-29 1-15,0 18 0 16,0-18 0-16,0 0-1 16,0 0-3-16,0 0-14 0,0 0-12 15,0 0-4 1,16-11-1-16,-16 11-2 15,11-20 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31.2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5D037C-6AA7-4FAB-B40E-2A09E8D134AF}" emma:medium="tactile" emma:mode="ink">
          <msink:context xmlns:msink="http://schemas.microsoft.com/ink/2010/main" type="inkDrawing" rotatedBoundingBox="2368,9830 12735,10100 12731,10228 2365,9957" shapeName="Other">
            <msink:destinationLink direction="with" ref="{42423971-9607-40FD-B1D9-078AFB871571}"/>
            <msink:destinationLink direction="with" ref="{9D53B034-0F1A-49FC-BA08-F9E3991B8270}"/>
          </msink:context>
        </emma:interpretation>
      </emma:emma>
    </inkml:annotationXML>
    <inkml:trace contextRef="#ctx0" brushRef="#br0">0 2 91 0,'0'0'35'15,"0"0"-9"-15,20 5-10 16,0-3-4-16,14 3-1 15,8-5-4-15,8 2-5 16,8 0-2-16,5 1 0 16,5-4 0-16,3-1 0 15,3-2 0-15,2 2 0 16,8 1 0-16,7-3 0 16,6 0 0-16,1 3 0 15,3-3 0-15,5 4-1 16,2-4 1-16,2 3 0 15,2-3 0-15,-2 4 0 16,-1 0 0-16,1 0 1 0,-2-2-1 16,-2 0 0-16,-1 2 0 15,0 0 1-15,-6 0-1 16,-2 2 0-16,-3-2 0 16,-2 2 0-16,-2 2 1 15,-3-1-1-15,0 1 0 16,-4-1 0-16,-8 1 0 15,1 0 1-15,-5 1-1 16,-1-5 0-16,-1 4 0 16,-1-4 1-16,1 3-1 15,-3-1 0-15,3-2 1 16,-2 0-1-16,0-2 0 16,-1 0 0-16,-1 1 1 0,0-1 0 15,-2 0 0-15,1 2-1 16,1-2 1-16,3 0-1 15,6 2 1 1,2 0 0-16,1 0-1 0,1 2 0 16,1 0 1-16,1 0-1 15,1 1 0-15,-3-1 1 16,-3 2-1-16,-1 1 1 16,6-1-1-16,1-2 1 15,6 1-1-15,1 1 1 16,0-2 0-16,6 3 0 15,-2-1 0-15,4 1 0 16,0-1-1-16,-1 1 1 0,4 0-1 16,-1 1 1-16,-1-3-1 15,1 3 1 1,1-3-1-16,-2 1 1 16,1 1 0-16,1-1-1 0,0 1 0 15,6-1 1-15,1-2 0 16,10 5 0-16,3-2 0 15,7 1 0-15,13-1 0 16,11 2 0-16,11 1 0 16,10 1 0-16,13-1 0 15,13 1-1-15,14 2 0 16,5-2 0-16,-1 4 1 0,0-2-2 16,-4-1 2-1,-11 1-1-15,-17-2-1 16,-26-2-16-16,-19 10-17 15,-26-10 1-15,-21-2-4 16,-28-3-2-16,-24-6 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54.0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AE3E00-C50E-44FF-A286-D061F3955CA9}" emma:medium="tactile" emma:mode="ink">
          <msink:context xmlns:msink="http://schemas.microsoft.com/ink/2010/main" type="writingRegion" rotatedBoundingBox="1874,6313 5180,6062 5239,6826 1933,7077">
            <msink:destinationLink direction="with" ref="{32B7C309-2843-470A-8F8D-E0F13CDCCA82}"/>
          </msink:context>
        </emma:interpretation>
      </emma:emma>
    </inkml:annotationXML>
    <inkml:traceGroup>
      <inkml:annotationXML>
        <emma:emma xmlns:emma="http://www.w3.org/2003/04/emma" version="1.0">
          <emma:interpretation id="{DE3D0BCF-7B52-411F-93FF-78516FAC9F4B}" emma:medium="tactile" emma:mode="ink">
            <msink:context xmlns:msink="http://schemas.microsoft.com/ink/2010/main" type="paragraph" rotatedBoundingBox="1874,6313 5180,6062 5239,6826 1933,7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B8601-C6A4-4A2F-9862-FB6DEB2F6139}" emma:medium="tactile" emma:mode="ink">
              <msink:context xmlns:msink="http://schemas.microsoft.com/ink/2010/main" type="line" rotatedBoundingBox="1874,6313 5180,6062 5239,6826 1933,7077"/>
            </emma:interpretation>
          </emma:emma>
        </inkml:annotationXML>
        <inkml:traceGroup>
          <inkml:annotationXML>
            <emma:emma xmlns:emma="http://www.w3.org/2003/04/emma" version="1.0">
              <emma:interpretation id="{B8514E93-FE41-4EC5-B925-13190B10E06E}" emma:medium="tactile" emma:mode="ink">
                <msink:context xmlns:msink="http://schemas.microsoft.com/ink/2010/main" type="inkWord" rotatedBoundingBox="1874,6313 5180,6062 5239,6826 1933,7077">
                  <msink:destinationLink direction="with" ref="{755AECA3-8D9A-49C2-8600-BB1C46D4003B}"/>
                </msink:context>
              </emma:interpretation>
              <emma:one-of disjunction-type="recognition" id="oneOf0">
                <emma:interpretation id="interp0" emma:lang="en-US" emma:confidence="0">
                  <emma:literal>Fn=21tz</emma:literal>
                </emma:interpretation>
                <emma:interpretation id="interp1" emma:lang="en-US" emma:confidence="0">
                  <emma:literal>Fn=2ltz</emma:literal>
                </emma:interpretation>
                <emma:interpretation id="interp2" emma:lang="en-US" emma:confidence="0">
                  <emma:literal>Frantz</emma:literal>
                </emma:interpretation>
                <emma:interpretation id="interp3" emma:lang="en-US" emma:confidence="0">
                  <emma:literal>Fritz</emma:literal>
                </emma:interpretation>
                <emma:interpretation id="interp4" emma:lang="en-US" emma:confidence="0">
                  <emma:literal>Fn=2ltZ</emma:literal>
                </emma:interpretation>
              </emma:one-of>
            </emma:emma>
          </inkml:annotationXML>
          <inkml:trace contextRef="#ctx0" brushRef="#br0">-5 170 116 0,'-1'-31'41'15,"11"11"-12"-15,17 2-15 16,8-3-6-16,12-3-13 15,7 8-11-15,2-2-7 16,3 6-3-16,-6 3-4 16,-10 7-3-16,-12 5-5 15,-15 8 2-15</inkml:trace>
          <inkml:trace contextRef="#ctx0" brushRef="#br0" timeOffset="-211.093">-21 148 13 0,'0'0'10'16,"0"0"1"-16,0 0 3 15,0 0 2-15,16 7 4 16,-8 9 3-16,2 11 1 0,-4 0-2 16,8 9-1-1,-7-1-5-15,6 6-2 16,-4-5-4-16,6 5-3 15,-6-5-6-15,1-5-1 0,-2-4 0 16,-3-2-1-16,0-7 1 16,-5-18-1-16,13 22-13 15,-13-22-11-15,0 0-7 16,2-20-3-16,-2 4-1 16,-4-8-1-16,1-1 0 15</inkml:trace>
          <inkml:trace contextRef="#ctx0" brushRef="#br0" timeOffset="193.3111">166 342 86 0,'0'0'39'0,"31"-18"-8"16,-8 9-10-16,3-1-17 16,2-1-16-16,1 2-13 15,0 2-10-15,-2 3 0 16,-5 4-1-16,-4 2 0 15</inkml:trace>
          <inkml:trace contextRef="#ctx0" brushRef="#br0" timeOffset="762.1335">473 431 85 0,'-20'7'41'16,"20"-7"-9"-16,-13 18-12 15,13-18-5-15,2 30-5 16,4-10-6-16,1 0-4 16,0 3 0-16,2-1 0 15,0 1 0-15,-2-5 0 16,1-2 0-16,-8-16 0 0,10 20 0 15,-10-20-5-15,0 0-4 16,0 0-4 0,0 0-1-16,6-16-2 0,-6 16-1 15,2-34-2-15,1 16 1 16,1-7 5-16,3-4 5 16,0 0 2-16,6 0 3 15,1 1 1-15,3 2 1 16,-1 5 0-16,2 1 2 15,3 6 0-15,1 3 3 16,0 7 3-16,-2 4 2 16,1 7 5-16,-4 1 4 15,2 10 1-15,-4 1-2 0,1 7 0 16,-7-1-3-16,4 5-2 16,-4-3-3-1,-2 2-4-15,0-4-5 16,-3-3 0-16,1-4 0 0,-5-18 1 15,6 23-4-15,-6-23-11 16,0 0-9-16,0 0-6 16,0 0-5-16,0-25 0 15,0 25-2-15,1-32 0 16</inkml:trace>
          <inkml:trace contextRef="#ctx0" brushRef="#br0" timeOffset="1725.1921">1095 157 96 0,'0'0'42'16,"-7"-20"-1"-16,7 20-19 16,0 0-15-1,27-2-7-15,-11 4-10 0,10 7-8 16,-3-2-5-16,6 2-4 15,-5-1-4-15,-5 1-3 16,-2-2 0-16,-17-7 4 16</inkml:trace>
          <inkml:trace contextRef="#ctx0" brushRef="#br0" timeOffset="1968.9443">1121 346 80 0,'0'0'34'15,"0"0"-7"-15,16-2-4 16,0-5-4-16,8 2-5 16,-1-1-11-16,1 3-15 15,3 3-9-15,-8 0-6 16,5 1-5-16,-24-1-3 15,25 11 0-15,-25-11 1 16,0 0 31-16</inkml:trace>
          <inkml:trace contextRef="#ctx0" brushRef="#br0" timeOffset="2725.0909">1649-136 106 0,'2'-16'35'16,"2"-4"0"-16,-4 20-13 0,20-25-13 15,1 16-7-15,5 5-2 16,-1 6 1-16,4 5-1 15,-4 9 0-15,-3 8 0 16,-6 3 0-16,-5 7-1 16,-11 4 1-16,-6 3-1 15,-6 2 0-15,-6 2 1 16,-4 2-1-16,-5 0 2 16,0-2-1-16,2-4 0 15,3-1 0-15,4-6 0 16,3-4 0-16,8-4 1 15,9-8-1-15,-2-18-1 16,22 16 0-16,-1-16 1 0,6-4 0 16,4-3-1-16,5-2 0 15,0 0 1-15,0 2 1 16,-1 0-1-16,-3 3 2 16,-3 2-2-16,-6 4 1 15,-6 5-7-15,-17-7-8 16,23 11-10-16,-23-11-5 15,0 0-5-15,0 0-1 16,0 0-1-16,0 0 7 16</inkml:trace>
          <inkml:trace contextRef="#ctx0" brushRef="#br0" timeOffset="2973.3587">2086-134 115 0,'-2'21'35'0,"0"6"-1"15,10 15-18-15,1 3-9 16,5 5-3-16,6 4-5 16,2 3 2-16,-1-4-1 15,-3-5 0-15,4-3-14 16,-11-11-9-16,0-7-8 15,-6-9-3-15,-5-18-1 16,0 0 0-16,-18-10-2 0</inkml:trace>
          <inkml:trace contextRef="#ctx0" brushRef="#br0" timeOffset="3139.6945">2129 110 124 0,'11'-23'34'0,"-11"23"-1"16,40-29-33-16,-8 13-19 16,13 3-8-16,-5-5-5 15,5 2-1-15,-5-2 0 16,-2 2 0-16</inkml:trace>
          <inkml:trace contextRef="#ctx0" brushRef="#br0" timeOffset="3349.2701">2440-190 91 0,'0'0'33'0,"-18"0"-3"0,18 0-6 16,-4 30-6-16,6-4-5 15,7 8-10-15,2 9-3 16,3 4 0-16,2 5 0 16,1 0 0-16,2 0 0 15,-1-3 0-15,4-6-11 16,-7-11-10-16,3-5-7 15,-4-7-6-15,2-11 0 16,-16-9-1-16,18-14-1 16</inkml:trace>
          <inkml:trace contextRef="#ctx0" brushRef="#br0" timeOffset="3760.2365">2768 54 107 0,'15'-21'35'16,"-6"5"-2"-16,7 3-10 15,0-1-14-15,7 3-8 16,3 0-1-16,1 4 1 16,-4 5 0-16,1 4 0 15,-6 5 0-15,-18-7-1 16,21 33 1-16,-19-10-1 15,-7 4 1-15,-2 3-2 0,-6 5 1 16,-3 4 0-16,-1 1 0 16,-1 1 0-16,4-3 0 15,1 0 0-15,6-4 0 16,5-2 1-16,6-5-1 16,5-5 0-16,7-6-1 15,4-5 0-15,7-6 0 16,7-3 0-16,6-4 0 15,2-5 0-15,5 0-7 16,-4-6-8-16,4 3-7 16,-9-5-5-16,-4 4-5 15,-9-3 0-15,-25 14-1 16,18-25 2-16</inkml:trace>
          <inkml:trace contextRef="#ctx0" brushRef="#br0" timeOffset="3937.4417">2950 231 122 0,'0'0'36'16,"11"-25"-2"-16,5 7-34 16,20 5-32-16,8-3-2 15,6-2 0-15,3 3-3 16,-3-3-1-16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32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214DC5-5990-4E34-9FC3-84513568CFA8}" emma:medium="tactile" emma:mode="ink">
          <msink:context xmlns:msink="http://schemas.microsoft.com/ink/2010/main" type="inkDrawing" rotatedBoundingBox="7821,6559 11449,6477 11451,6547 7823,6629" shapeName="Other">
            <msink:destinationLink direction="with" ref="{C50FAB96-D1F2-4170-9F1C-745800ABD227}"/>
          </msink:context>
        </emma:interpretation>
      </emma:emma>
    </inkml:annotationXML>
    <inkml:trace contextRef="#ctx0" brushRef="#br0">0 118 36 0,'25'-7'23'16,"-7"2"-5"-16,2 1-8 15,9 2 1-15,-1-3 0 0,9 1-3 16,2-1-2-16,8 3 2 16,-2-3 0-1,4 1 0-15,0-3 1 0,5 3-1 16,4-1 0-16,5-1 0 16,0-1 1-16,5 4-1 15,5-5-1-15,2 5-1 16,3-2 0-16,1 3-1 15,-1 0-1-15,1 4-1 16,-5 1 0-16,2 1-2 16,2-1 1-16,1 1-1 15,1 0 0-15,3-1-1 16,-2-3 1-16,5 0 0 0,1-3 0 16,0 1 0-16,-1-4 0 15,4 1-1 1,2 0 1-16,4-2 0 15,0 3 0-15,1-1 0 0,-1-1-1 16,-1 3 0-16,-3 1 1 16,-5 0-1-16,-4 0 0 15,-4 2 0-15,-5 2 0 16,-1 0 0-16,-8 0 0 16,-4-1 0-16,-7 3 0 15,-3-2 0-15,-8 1 0 16,-5-1-2-16,-4 4-16 0,-10-5-14 15,-1 5-2 1,-7-6-3-16,-16 0-8 16,18 0-1-16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39.7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53B034-0F1A-49FC-BA08-F9E3991B8270}" emma:medium="tactile" emma:mode="ink">
          <msink:context xmlns:msink="http://schemas.microsoft.com/ink/2010/main" type="inkDrawing" rotatedBoundingBox="3190,5481 13841,9455 12732,12428 2081,8454" semanticType="callout" shapeName="Other">
            <msink:sourceLink direction="with" ref="{C75D037C-6AA7-4FAB-B40E-2A09E8D134AF}"/>
          </msink:context>
        </emma:interpretation>
      </emma:emma>
    </inkml:annotationXML>
    <inkml:trace contextRef="#ctx0" brushRef="#br0">-6 1850 38 0,'0'0'17'16,"0"0"-1"-16,0 0 1 16,-4-19-2-16,4 19 1 15,6-17-2-15,-6 17-1 16,10-28-3-16,-1 8-1 15,2 2-1-15,0-6-1 16,5-1 0-16,-1-2-3 16,5 4 0-16,-2-8-1 0,0 4-1 15,3-2 0-15,1-1 0 16,5-4-1-16,-2 5-1 16,8-3 1-16,-1-1-1 15,6 4 0-15,2-1 0 16,1-1 1-16,1 6-1 15,-4 0 0-15,1 0 0 16,-1 1 0-16,0 3 0 16,-2-5 0-16,-1 1 0 15,-1 0 0-15,0 0 0 16,2 1-1-16,-1-3 2 16,-1 2-2-16,2-2 1 15,-2 4-1-15,0-2 1 0,3 1 0 16,-3-1 0-16,6 0 0 15,-4 0 0-15,3 1 0 16,3-4 0-16,-1 2 0 16,4-2 1-16,1-1-1 15,0-2 0-15,1 1 1 16,0-3-1-16,0 3 1 16,-2 1-1-16,0 0 1 15,-1 4-1-15,-3 1 1 16,1 3-1-16,-3-1 1 15,1 4-1-15,3-1 0 16,4 1 1-16,6 0-1 16,3-2 1-16,3 0-1 0,4 0 0 15,2 2 0-15,0-2 0 16,0 2 0-16,-3-1-1 16,-7-1 2-16,0 2-1 15,-7 2 0-15,1-1 1 16,-4 1-1-16,0 2 1 15,-3 1-1-15,3 2 1 16,2 1-1-16,2 1 0 16,3 1 0-16,4-1 0 15,2 2 1-15,1-2-1 16,2 0 0-16,1 4 0 16,-6-2 1-16,-2 1-1 15,-4 1 1-15,-1-1-1 0,-6 1 0 16,-1 3 1-16,-2 0-1 15,-1 1 1-15,-1-1-1 16,4 0 0 0,-1 2 0-16,3 2 0 0,1 0 0 15,3-1 0-15,1 5 0 16,-4-3 0-16,2 3 0 16,-4 1 0-16,-3 0 0 15,0 0 0-15,-1 2 0 16,-4-1 0-16,3-1 0 15,0 2 1-15,-2 0-1 16,2-2 0-16,-1 2 1 0,-4 0-1 16,-2 2 1-16,1-2-1 15,-7 0 0 1,2 2 0-16,0-1 0 16,-1 1 0-16,-3 2 0 15,8-2 0-15,1 1 0 0,1 3 0 16,3-1 0-16,-4 2 0 15,4-1-1-15,-1 1 2 16,3 2-1-16,-4 0 0 16,-2 0 0-16,-1 2 0 15,-2-1-1-15,2 3 2 16,-4-2-2-16,0 3 1 16,-4-1 0-16,2-1 0 0,-3 4 0 15,2 1-1 1,-3 1 1-16,-1-4 1 15,0 4-1-15,-2 2 0 16,0 1 0-16,0-1 0 0,2 0 0 16,-2 0 0-16,-2 0 0 15,4 1 0-15,-2-1 0 16,0-4 0-16,2 2 0 16,0 2 1-16,1-4-2 15,3 0 2-15,1 4-1 16,0-2-1-16,1 0 2 15,-1 0-2-15,0 0 1 16,1-2-1-16,-3 0 2 16,2 1-2-16,0-7 1 15,-1 3 1-15,-1-2-1 16,3-2 0-16,-3 0 0 16,1 0 1-16,-3 0-1 0,-1 0 0 15,0 2 0-15,-2-1 1 16,-2 1-1-16,2 2 0 15,0 1 0-15,2-1 0 16,-4 1 0-16,2 2 0 16,2-1 0-16,0-1 1 15,0 0-1-15,2-1 0 16,-3 0 0-16,1-3 0 16,0 3 0-16,0-2 0 15,0 0 0-15,0-1 0 16,0 1 0-16,-1 0 0 15,1 2 0-15,0-4 0 16,4 0 0-16,-3 0 1 0,4 1-1 16,1-1 1-16,1 2-1 15,-2 0 0-15,6 0 0 16,-2 1 1-16,0 1-1 16,-1-1 0-16,1 3 0 15,2-3 0-15,-2 1 0 16,-2 1 0-16,2-1 0 15,0 3 0-15,3 0-1 16,-1 1 1-16,-2-1 0 16,1 2-1-16,1 2 1 15,1-1-1-15,-1 1 1 16,-2 0 0-16,-2-2 0 16,0 4 0-16,0-4 0 0,-3 3 0 15,-1-5-1-15,1 2 1 16,-3 0 0-1,4-2 0-15,1 1 0 0,-1-1 0 16,0-2 0-16,4-1 0 16,0-2 0-16,-2 1 0 15,-2 1 1-15,1-1-1 16,-1-1 1-16,0 0-1 16,-1 0 1-16,-1 1-1 15,0-1 1-15,3-2-1 16,-3 0 0-16,2-2 0 15,1 2 0-15,1-1 0 0,-2-3 0 16,0 0 1-16,1 1-2 16,-1 1 2-16,-3-2-1 15,1 1 0 1,-3-3 0-16,1 3 0 16,-2-1 0-16,2-1 0 0,-1 3 0 15,0-2 0-15,2 1 0 16,-1 3 0-16,3 0 0 15,1-2 0-15,2 2 0 16,0 2 0-16,2-4 0 16,0 2 0-16,0 0 0 15,1 0 0-15,3-4 0 16,-3 4 0-16,1-2 0 0,-2 1 0 16,7-1-1-16,-2 0 1 15,2 0 0 1,1 0 0-16,-3 1 0 15,4-1-1-15,0 2 1 0,1-2 0 16,-3 0 0-16,0 2-1 16,-5-4 1-16,3 4 0 15,-3-3 0-15,-4 1 0 16,0-3 0-16,-3-1 1 16,3 1-1-16,0-2 0 15,4 1 0-15,1-1 0 16,6 0-1-16,0 3 1 15,1-3 0-15,3 0 0 0,3 1-1 16,2 1 1-16,2-4-1 16,-1 2 1-1,-1-2-1-15,4 0 1 16,-2 0-1-16,-1 0 1 0,-1 0 0 16,-2-2 0-16,-1 0 0 15,-3 0 0-15,1 1 0 16,-1-1 0-16,6-2 0 15,0 1-1-15,2-3 1 16,-1 3 0-16,5-3 0 16,-5 1 0-16,5-1 0 15,-3 1 0-15,1 0 0 16,-4-3 0-16,1 3 0 16,5 0 0-16,-3-1-1 15,6-1 1-15,2 2 0 16,2-1 0-16,3 1 0 15,2 1 0-15,-2 1 0 0,0-1-1 16,-2 0 1-16,-1 1 0 16,-1-3-1-16,-1 1 1 15,-5 0 0-15,-3-3-1 16,-5-1 0-16,-3 2 1 16,-6 0-9-16,-9 0-10 15,-2 0-9-15,-25-2-4 16,25 1-1-16,-25-1-2 15,0 0-1-15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36.2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541B06-5A82-48EB-9B06-006B9814F4D1}" emma:medium="tactile" emma:mode="ink">
          <msink:context xmlns:msink="http://schemas.microsoft.com/ink/2010/main" type="inkDrawing" rotatedBoundingBox="8314,8347 8654,8230 8726,8439 8386,8555" shapeName="Other"/>
        </emma:interpretation>
      </emma:emma>
    </inkml:annotationXML>
    <inkml:trace contextRef="#ctx0" brushRef="#br0">294 128 61 0,'0'0'23'16,"-18"-22"-5"-16,18 22-5 16,-20-18-2-16,20 18-4 15,-20-13-3-15,20 13-2 16,-20-1 0-16,20 1 2 15,-29 10 4-15,8-2 2 16,3 8 0-16,-4-2-1 16,8 6 2-16,-5-4-2 15,10 4 1-15,0-4-4 16,9-16-3-16,17 25-3 16,3-21 0-16,7-4 0 0,3-4-1 15,5-6 1-15,1-5 0 16,2-1 0-1,-10-6-1-15,-6 1 1 16,-6-3 0-16,-10 3 0 0,-8-1 0 16,-9 2 1-16,-7 4-1 15,-11 2 0-15,-1 3 1 16,-7 6-1-16,0 5 0 16,-3 7 0-16,2 4 0 15,4 5 0-15,5 4 0 16,7 5-1-16,6 0 1 15,9 2 0-15,7 0 0 16,9-4 0-16,9-3 0 0,7-5 0 16,4-5 0-16,7-6 0 15,2-8 0 1,0-5 0-16,-2-5 0 16,-4-6 0-16,-8-3-1 0,-10-4 1 15,-5-2 0-15,-11 2 0 16,-8 2 0-16,-10 3 0 15,-6 4 0-15,-8 9 1 16,0 4-1-16,-2 8 0 16,0 8 0-16,3 5 0 15,6 6-1-15,7 1 1 16,8 4 1-16,6 0-2 16,10-3 2-16,7-1-1 15,3-7 0-15,10-3 0 16,-3-8-2-16,5-1-20 15,-10-8-11-15,-16 4-1 16,9-19-3-16,-22-1-1 0,-7-4-2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42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0FAB96-D1F2-4170-9F1C-745800ABD227}" emma:medium="tactile" emma:mode="ink">
          <msink:context xmlns:msink="http://schemas.microsoft.com/ink/2010/main" type="inkDrawing" rotatedBoundingBox="2184,8298 11771,5297 12557,7806 2969,10808" semanticType="callout" shapeName="Other">
            <msink:sourceLink direction="with" ref="{6A214DC5-5990-4E34-9FC3-84513568CFA8}"/>
          </msink:context>
        </emma:interpretation>
      </emma:emma>
    </inkml:annotationXML>
    <inkml:trace contextRef="#ctx0" brushRef="#br0">-3 1663 32 0,'0'0'15'0,"-1"27"0"15,4-8-2-15,4 5-1 0,8 5-2 16,1 3-2 0,4 4-1-16,7 4-1 15,4-3 0-15,12 6 9 16,-1-5-1-16,8 5 0 0,-1-7-1 15,5 8-1-15,-4-8 0 16,6 5-1-16,-2 0-3 16,1 4-7-16,-1 0-1 15,2-1 0-15,-2 1 0 16,2-1 0-16,3 0 0 16,1-7 0-16,1 1 0 15,2-5 1-15,2-3-2 16,0-1 1-16,0 0 0 15,2 0 0-15,-4-4 0 16,0 4 0-16,-3-4 0 16,-1 0 0-16,-3-2 0 15,0 1 1-15,2-1-1 0,0-3 0 16,3-2 0-16,4-2 0 16,2-2 0-16,-2 1 0 15,2-3 0-15,-1-1 0 16,1-2 0-16,-4-2 1 15,-5 1-1-15,-2-1 0 16,-2 2 0-16,-3-2 0 16,-1 2 1-16,-1-2-1 15,0 0 0-15,3 1 0 16,0-1 0-16,2 0 0 16,0 0 0-16,2-3 0 15,2 1 0-15,-4 2 0 16,2 1 0-16,-2-3 0 0,-1 0 1 15,-3 1-1-15,1-1 0 16,-3 1 1-16,-2-1-1 16,0-5 0-1,-2 4 0-15,-1-1 0 0,-1 1 0 16,-1-2 1-16,2-1-1 16,-1-1 0-16,1 0 0 15,0 0 0-15,-1 0 1 16,1-3-1-16,1-4 0 15,-1 1 0-15,-2-1 0 16,-1 2 0-16,2-6 0 16,-3 2 1-16,-1-2-1 0,-2 0 0 15,0 2 1-15,-1-2-1 16,-1-1 0-16,2-1 0 16,-2 1 0-16,4-1 1 15,4 0-1 1,3-1 0-16,5 0 0 0,1-1 1 15,1-1-1-15,1 4 0 16,2-5 1-16,-4 3-1 16,-1-2 0-16,-3 1 0 15,-1 1 1-15,-3 0-1 16,-3-1-1-16,-1-1 2 16,-5 0-2-16,3 0 2 15,-3-2-2-15,-2 0 1 0,-1-4 0 16,3 0 1-16,1 3-1 15,2-3 0 1,5 0 0-16,-1-1 0 16,3 0 0-16,-1-3 0 0,2 1 1 15,-3-2-1-15,-1 0 1 16,-1 0-1-16,-4-3 0 16,0 1 0-16,-2-2 1 15,1-1-1-15,-3 1 0 16,2 1 0-16,1-3 1 15,-3 5-1-15,1-3 0 16,-3 2 1-16,-1-1-1 16,0 3 0-16,-2 0 1 0,0 0-1 15,-2 0 1 1,3-2-1-16,0 4 1 16,1-2-1-16,0 2 0 15,2-1 0-15,1-2 0 0,3-1 0 16,-3-2 1-16,6-1-2 15,-4-2 2-15,2-4-1 16,0-4 0-16,2-1 1 16,-2-2 0-16,0 0 0 15,-1 2-1-15,-3 0 1 16,1 2 0-16,-3 3 0 16,1 2-1-16,-2 2 1 15,0 3-1-15,2-1 1 16,-3-1 0-16,8 1-1 15,1-2 0-15,2-2 0 16,6 1 0-16,4-1 0 16,2 0 0-16,3-1 0 0,0 1 0 15,0 2 0-15,-3-1 0 16,-3 1 0-16,1 0 0 16,0-2 0-16,-4 0 0 15,-2 4 0-15,0-1 0 16,1 1 0-16,-1 3 0 15,0 2 0-15,2 0 0 16,4 5 0-16,2 1 0 16,3 1 0-16,2 2 0 15,0 2 0-15,3 0 0 16,1 0 0-16,-2 1 0 16,-3 3 0-16,-2-1 0 15,-5-1 0-15,-1-1 0 0,-1 3 0 16,-3-5 0-16,0 3 0 15,-3 0 0-15,3-3 0 16,6-1 0-16,0 2 0 16,5 0 0-16,0 2 0 15,2-1 0-15,0 1 0 16,3 1 0-16,-5 2 0 16,-1 2 0-16,-1-1 0 15,-3 2 0-15,-1-1 0 16,-1 0 0-16,2 2 0 15,0 2 0-15,5-2 0 16,0 1 0-16,-2 3 0 16,1-1 0-16,-1 2 0 0,-3 0 0 15,-2 1 0-15,-8-1 0 16,-4 0 0-16,-6 0 0 16,-8 0 0-16,-5 1 0 15,-16 1 0-15,19 3 0 16,-19-3-19-16,0 0-14 15,0 0-4-15,0 0-3 16,-19-14-3-16,19 14-2 16,-14-34 8-16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46.4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7E15BD-7780-447B-8358-A6D239404828}" emma:medium="tactile" emma:mode="ink">
          <msink:context xmlns:msink="http://schemas.microsoft.com/ink/2010/main" type="inkDrawing" rotatedBoundingBox="1834,6579 2103,9559 2015,9567 1745,6587" semanticType="callout" shapeName="Other">
            <msink:sourceLink direction="with" ref="{5AC7DF27-580B-4336-9ADC-7C2359026839}"/>
            <msink:sourceLink direction="with" ref="{C9B566AB-3A0F-4BCF-A872-15C4FE768490}"/>
          </msink:context>
        </emma:interpretation>
      </emma:emma>
    </inkml:annotationXML>
    <inkml:trace contextRef="#ctx0" brushRef="#br0">5 0 44 0,'-7'22'21'0,"7"-22"5"16,-2 38 0-16,2-15-2 0,5 11-2 16,-5 2-3-1,7 11-3-15,-7 0-5 0,6 12-4 16,-6 8-5-16,2 5-1 15,-2 7-1-15,1 2 0 16,-1 7 2-16,0 4-1 16,2 0 1-16,2-2-1 15,-1 5 0-15,1 2-1 16,1 2 1-16,1 4-2 16,1-4 0-16,4-2-1 15,0-2 1-15,0-1-1 16,-1-6 0-16,3-9 1 15,-2 2 0-15,-2-5 0 16,3 3 0-16,-3-4 0 16,0 1 0-16,2-4 1 0,0 0-1 15,-2-2 1-15,2-5-1 16,-4-6 1-16,0-5 0 16,2-3 0-16,-1-5 0 15,-3-2 0-15,0-8 0 16,1-4 0-16,-1-5 0 15,1-6 0-15,-3-4-1 16,-3-17 0-16,6 16-7 16,-6-16-14-16,-2-27-10 15,-2-2-2-15,-1-16-1 16,-2-11-2-16,-1-16 0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47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C7DF27-580B-4336-9ADC-7C2359026839}" emma:medium="tactile" emma:mode="ink">
          <msink:context xmlns:msink="http://schemas.microsoft.com/ink/2010/main" type="inkDrawing" rotatedBoundingBox="1894,6370 9600,6467 9598,6620 1892,6524" shapeName="Other">
            <msink:destinationLink direction="with" ref="{437E15BD-7780-447B-8358-A6D239404828}"/>
            <msink:destinationLink direction="with" ref="{11E96211-D7BD-4AF3-A815-0D92B176275C}"/>
          </msink:context>
        </emma:interpretation>
      </emma:emma>
    </inkml:annotationXML>
    <inkml:trace contextRef="#ctx0" brushRef="#br0">0 107 18 0,'0'0'21'15,"38"-17"-6"-15,-7 12 1 16,5-4 0-16,11 4 0 0,-2-3 0 16,11 5 0-16,5-4-1 15,10 5-1 1,-1-5-2-16,8 5-3 16,1-2-1-16,2 2-2 0,6 1-2 15,1-1-2-15,-1 0-1 16,1 0-1-16,4-1 0 15,4-3 0-15,3 1 1 16,4-1-1-16,-2 3 0 16,2 1 0-16,-2 0 1 15,2 1-1-15,-2 2 0 16,2 1 0-16,1 2 1 16,-1-3-1-16,2 1 0 0,-2 0 0 15,1-2 1 1,-1 2-1-16,-5-4 1 15,-3 2-1-15,3-2 1 16,-3 0-1-16,3 1 1 0,-3 1 0 16,1 0-1-16,-2-2 1 15,0 2-1-15,-4 0 0 16,0 2 1-16,4-2-1 16,0 0 1-16,1 0-1 15,1 0 1-15,2 0-1 16,1 0 1-16,-2 1-1 15,-5 1 1-15,2 2-1 16,-2-2 1-16,2 3-1 16,3-1 1-16,1-3-1 15,3 3 1-15,0 0-1 16,4-1 0-16,-1 3 1 16,1-1 0-16,1 0-1 0,-1 1 1 15,1 3-1-15,-1-2 1 16,0 0 0-16,-1 0-1 15,-1 1 1-15,-2-3 0 16,-1 0-1-16,-3 1 1 16,-5-1 0-16,-2 1-1 15,-7-3 1-15,-2 1-1 16,-1 1 1-16,-8-1-1 16,-3-2 1-16,-8-2-1 15,4-2 1-15,-6 0-1 16,1 0 1-16,-6-1-1 15,0-1 1-15,-3 0-1 16,-6 1 0-16,-2 5-7 0,-9-6-10 16,3 6-7-16,-12-4-8 15,0 6-1-15,-25-4-2 16,29-4-1 0,-29 4-3-16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48.7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206DB8-9643-47CD-8E7E-C54D3D2FAA21}" emma:medium="tactile" emma:mode="ink">
          <msink:context xmlns:msink="http://schemas.microsoft.com/ink/2010/main" type="inkDrawing" rotatedBoundingBox="1965,9536 2008,9546 2008,9550 1964,9541" semanticType="callout" shapeName="Other">
            <msink:sourceLink direction="with" ref="{C9B566AB-3A0F-4BCF-A872-15C4FE768490}"/>
          </msink:context>
        </emma:interpretation>
      </emma:emma>
    </inkml:annotationXML>
    <inkml:trace contextRef="#ctx0" brushRef="#br0">0 0 4 0,'0'0'1'16,"0"0"-1"-16,22 9-4 15,-22-9 4-15,0 0 0 16,22 0 0-16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50.4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B566AB-3A0F-4BCF-A872-15C4FE768490}" emma:medium="tactile" emma:mode="ink">
          <msink:context xmlns:msink="http://schemas.microsoft.com/ink/2010/main" type="inkDrawing" rotatedBoundingBox="2003,9427 10279,9826 10232,10800 1956,10400" shapeName="Other">
            <msink:destinationLink direction="with" ref="{5F206DB8-9643-47CD-8E7E-C54D3D2FAA21}"/>
            <msink:destinationLink direction="with" ref="{437E15BD-7780-447B-8358-A6D239404828}"/>
            <msink:destinationLink direction="with" ref="{8F12B3C3-B4AF-4B11-9599-E5222B84099D}"/>
          </msink:context>
        </emma:interpretation>
      </emma:emma>
    </inkml:annotationXML>
    <inkml:trace contextRef="#ctx0" brushRef="#br0">14-1 15 0,'-18'5'7'0,"18"-5"-1"16,0 0 0-16,0 0 0 16,0 0-1-16,-1 16 1 15,1-16-1-15,0 0 1 0,3 18-1 16,-3-18 1-16,0 0-1 16,7 18 0-16,-7-18 1 15,0 0 0-15,8 18 0 16,-8-18-1-16,0 0 0 15,0 0 1-15,7 20 0 16,-7-20-1-16,0 0 0 16,5 18 0-16,-5-18 0 15,6 18 1-15,-6-18 0 16,0 25 0-16,0-9 1 16,-2 1 1-16,2 2 0 15,-2 1-1-15,0 2-2 16,2-1 0-16,0 1-2 0,2-2 0 15,0 0-1-15,0-1-2 16,-1-1 1 0,1 0-1-16,0 2 0 0,0 2 0 15,-2 1 0-15,0-1 0 16,0 1 0-16,2 1 0 16,-4 1 0-16,4-2 1 15,-1 2-1-15,-1-1 0 16,2 1 0-16,2 2-1 15,-1-2 1-15,-3 0 0 16,4-1 0-16,-2-3-1 16,1 1 1-16,-1-4-1 0,0 0 1 15,-2-18 0 1,2 30 0-16,-2-30 0 16,4 31 0-16,-4-31 0 15,3 27 0-15,-3-27 0 0,4 23 0 16,-4-23 0-16,3 20 0 15,-3-20 0-15,0 0 0 16,9 18 0-16,-9-18-1 16,0 0 1-16,0 0 0 15,18 7-1-15,-18-7 1 16,24-3 0-16,-6 1 0 16,5-2 0-16,6-1 0 15,9-2 0-15,7 0-1 0,8 1 1 16,6 1 0-1,8-1-1-15,3-1 1 16,4 5-1-16,0 1 1 16,2 1 0-16,2 0 0 0,-1 3 0 15,4-3 0-15,6 0 0 16,7-2 0-16,1 2 0 16,6-3 0-16,6 1 0 15,1-2 0-15,2 1 0 16,8-1 0-16,-1 1 0 15,0 1 0-15,-3-2 1 16,0 1-1-16,-8 1 0 16,0-2 1-16,-5 2-1 15,-8 1 0-15,-5-3 1 16,-1 0-1-16,-3 1 0 16,-1-3 0-16,0 3 0 15,-5-3 0-15,1 1 0 0,-5 0 1 16,-5-1-1-16,-2 4 0 15,-4-3 1-15,-2 0-1 16,4-1 0-16,5 1 1 16,1 1-1-16,3 1 0 15,2-1 0-15,-1 0 1 16,3 1-1-16,0 5 1 16,-3-2 0-16,-2 1-1 15,-5 1 1-15,4 2-1 16,4-2 1-16,7 1 0 15,0 3-1-15,4-5 1 16,5 1-1-16,0 0 1 16,0 0-1-16,2 0 1 0,-4-1-1 15,0 1 0-15,0 0 1 16,0 2-1-16,1-3 1 16,-1 3-1-16,6 0 1 15,-4-3 0-15,0-1-1 16,-2 2 1-16,0 0-1 15,0-2 1-15,0 2-1 16,1 0 1-16,-3 1-1 16,-1 1 0-16,1 1 1 15,-1 2-1-15,-6 1 0 16,-2 1 1-16,-5-2-1 16,2 2 0-16,0 0 0 15,-2-2 0-15,-2 0 0 0,0 0 0 16,-3-1 0-16,-2 1 0 15,-4-2 0 1,-4 1 0-16,-6-3 0 0,-5 1 0 16,-1 1 0-16,-2-1 0 15,0 0 0-15,2-1 0 16,-3 1 0-16,-1-2 0 16,-2 1 0-16,1-1 0 15,-4 0 0-15,-6 0 0 16,-5-2 0-16,-7-2-8 15,-3 4-20-15,-17-2-4 16,0 0-3-16,-20-18-2 0,-6 0-3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9:53.5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08DDCD-6344-4F60-9488-45B400613D9B}" emma:medium="tactile" emma:mode="ink">
          <msink:context xmlns:msink="http://schemas.microsoft.com/ink/2010/main" type="writingRegion" rotatedBoundingBox="1885,8448 8150,8446 8151,8695 1886,8697"/>
        </emma:interpretation>
      </emma:emma>
    </inkml:annotationXML>
    <inkml:traceGroup>
      <inkml:annotationXML>
        <emma:emma xmlns:emma="http://www.w3.org/2003/04/emma" version="1.0">
          <emma:interpretation id="{5358D27E-2625-42A5-A3BA-0A71AA83E904}" emma:medium="tactile" emma:mode="ink">
            <msink:context xmlns:msink="http://schemas.microsoft.com/ink/2010/main" type="paragraph" rotatedBoundingBox="1885,8448 8150,8446 8151,8695 1886,8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7D9740-116C-4B64-B4EB-6ACD3532A482}" emma:medium="tactile" emma:mode="ink">
              <msink:context xmlns:msink="http://schemas.microsoft.com/ink/2010/main" type="line" rotatedBoundingBox="1885,8448 8150,8446 8151,8695 1886,8697"/>
            </emma:interpretation>
          </emma:emma>
        </inkml:annotationXML>
        <inkml:traceGroup>
          <inkml:annotationXML>
            <emma:emma xmlns:emma="http://www.w3.org/2003/04/emma" version="1.0">
              <emma:interpretation id="{034B1BA2-9F7C-4423-BE0B-619163760387}" emma:medium="tactile" emma:mode="ink">
                <msink:context xmlns:msink="http://schemas.microsoft.com/ink/2010/main" type="inkWord" rotatedBoundingBox="1885,8469 2089,8468 2090,8644 1886,8645">
                  <msink:destinationLink direction="with" ref="{11E96211-D7BD-4AF3-A815-0D92B176275C}"/>
                  <msink:destinationLink direction="with" ref="{8F12B3C3-B4AF-4B11-9599-E5222B84099D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173 37 33 0,'-13'-18'15'16,"13"18"0"-16,0 0-1 16,0 0-1-16,-23-12-1 15,23 12-2-15,-18 9-2 16,18-9-1-16,-20 21-2 15,20-21-1-15,-24 35-1 16,15-17 1-16,4 0 0 16,1-2 1-16,4-16 1 0,0 25 0 15,0-25 1-15,0 0-1 16,27 4 0-16,-27-4-1 16,27-24 0-16,-16 8-2 15,4-2 0-15,-5 2-3 16,-1-2 0-16,-5 2 0 15,-4-1 0-15,0 17 0 16,-14-21 0-16,14 21 0 16,-29-7 0-16,11 7 1 15,-2 5 0-15,2 4 0 16,2 7 0-16,1 0-1 16,2 2 0-16,4 2 0 15,4 2 0-15,5-1-1 0,2-3 1 16,-2-18 0-16,22 24 0 15,-4-19-1-15,5-3 2 16,0-7-1-16,3-4 0 16,-3-6 0-16,1-3 1 15,-5-2-2-15,-4 1 1 16,-8-1 0-16,-5 2 0 16,-6 2-1-16,4 16 1 15,-25-26 0-15,3 19 0 16,-1 5 1-16,0 4-1 15,-1 4 0-15,4 3 1 16,20-9-20-16,-20 28-12 0,20-28-3 16,22 22-2-16,1-20-2 15,14-6-1-15</inkml:trace>
        </inkml:traceGroup>
        <inkml:traceGroup>
          <inkml:annotationXML>
            <emma:emma xmlns:emma="http://www.w3.org/2003/04/emma" version="1.0">
              <emma:interpretation id="{B755D9F5-27EA-45A6-8A3C-FA8E5CABE8C4}" emma:medium="tactile" emma:mode="ink">
                <msink:context xmlns:msink="http://schemas.microsoft.com/ink/2010/main" type="inkWord" rotatedBoundingBox="4835,8505 5144,8504 5145,8696 4836,8697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G</emma:literal>
                </emma:interpretation>
                <emma:interpretation id="interp8" emma:lang="en-US" emma:confidence="0">
                  <emma:literal>#</emma:literal>
                </emma:interpretation>
                <emma:interpretation id="interp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3495.9665">3098 59 2 0,'0'0'3'0,"16"-7"-2"16,-16 7 0-16,0 0-1 16,20-7 1-16,-20 7 2 0,0 0 1 15,0 0 2-15,0 0 2 16,0 0 2-16,0 0 0 15,0 0 1-15,-17 1 1 16,17-1-1-16,0 0 0 16,-23 11-1-16,23-11 0 15,-18 15-1-15,18-15 0 16,-16 23 2-16,16-23-1 16,-11 27-1-16,11-27 0 15,-2 29-1-15,2-29-2 16,11 21-1-16,-11-21-1 15,22 11-2-15,-22-11 0 0,32-3-2 16,-14-3 0-16,0-5 1 16,0 1-1-16,-18 10 0 15,27-31 0-15,-27 31 0 16,13-27 0-16,-13 27-1 16,-11-22 1-16,11 22 0 15,-34-16 0-15,10 14 0 16,-1 4 0-16,-4 4 0 15,0-1 0-15,2 6 0 16,4 5 1-16,1 2-2 16,8 2 1-16,5 0 0 15,3 1 0-15,10-3 0 16,7-2 0-16,5-3 0 0,6-8 0 16,8-3 0-16,3-9 0 15,1-4 1-15,-1-5-1 16,-3-4 0-16,-5 0 0 15,-7 1 0-15,-5-1 0 16,-11 0 0-16,-9 4-1 16,7 16 1-16,-33-24 0 15,8 17 0-15,-2 2 0 16,-2 3 0-16,2 6 0 16,2 1 0-16,3 4 1 15,4 2-2-15,7 5 2 16,4 2-2-16,5 0 1 15,8 0 0-15,-6-18 0 0,30 29 0 16,-3-18 0-16,4-6 0 16,1-5 1-1,5-5-1-15,-3-4 0 16,-2-6 0-16,-8-1 0 0,-10-2-1 16,-10-2 1-16,-10-1 0 15,-10 4 0-15,-9 3-1 16,-6 5 2-16,-5 4-1 15,2 5 0-15,1 7-13 16,8 0-14-16,25-7-6 16,-9 23-2-16,33-17-1 15,21-8-2-15</inkml:trace>
        </inkml:traceGroup>
        <inkml:traceGroup>
          <inkml:annotationXML>
            <emma:emma xmlns:emma="http://www.w3.org/2003/04/emma" version="1.0">
              <emma:interpretation id="{4D80914E-F8C0-4E63-9662-2171DAFCD165}" emma:medium="tactile" emma:mode="ink">
                <msink:context xmlns:msink="http://schemas.microsoft.com/ink/2010/main" type="inkWord" rotatedBoundingBox="7832,8447 8150,8446 8151,8653 7833,8654"/>
              </emma:interpretation>
              <emma:one-of disjunction-type="recognition" id="oneOf2">
                <emma:interpretation id="interp10" emma:lang="en-US" emma:confidence="1">
                  <emma:literal>•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oo</emma:literal>
                </emma:interpretation>
                <emma:interpretation id="interp13" emma:lang="en-US" emma:confidence="0">
                  <emma:literal>coo</emma:literal>
                </emma:interpretation>
                <emma:interpretation id="interp14" emma:lang="en-US" emma:confidence="0">
                  <emma:literal>oa</emma:literal>
                </emma:interpretation>
              </emma:one-of>
            </emma:emma>
          </inkml:annotationXML>
          <inkml:trace contextRef="#ctx0" brushRef="#br0" timeOffset="4853.1029">6160 27 47 0,'0'0'22'16,"0"0"4"-16,-18-24-1 15,18 24-3-15,0 0-3 16,-15-18-2-16,15 18-3 16,-23-7-3-16,7 7-4 15,-2 4-6-15,-2 1-1 16,-2 6 0-16,2 1 0 16,0 5 0-16,4 1-1 15,3 1 1-15,6 1 0 16,5-2 0-16,10 2 0 0,-8-20 1 15,32 25-1-15,-7-19 0 16,6-5 0-16,2-4 1 16,1-4-1-1,-2-4 1-15,-3-2-1 0,-4-3 0 16,-7 2 1-16,-18 14-1 16,20-29 0-16,-18 13-1 15,-2 16 1-15,-13-29 0 16,13 29-1-16,-25-22 1 15,9 13 0-15,-2 6 0 16,-4 3 0-16,1 3 0 16,1 6 0-16,0 4 0 15,2 1 0-15,5 4 0 0,4 2 0 16,6 2 0 0,4-3 0-16,7 1 0 0,6-4 0 15,6 1 0 1,2-7 0-16,3-4 1 0,2-4-1 15,0-8 0-15,-4-3 0 16,1-5 1-16,-8-4-1 16,-5-2 0-16,-6-3-1 15,-1 3 1-15,-9 0 0 16,-6 4-1-16,-5 1 1 16,-4 6 0-16,0 6 0 15,-4 3 0-15,1 5-1 16,-2 6 1-16,5 3 0 0,2 4 0 15,7 4 0 1,6 1 0-16,3 1 0 16,11-1 0-16,9-5 1 15,5-2-1-15,4-7 1 0,4-5-1 16,-2-6 0-16,0-7 1 16,-11-2-1-16,-2-5-1 15,-16 16 1-15,0-30-2 16,0 30-11-16,-38-18-11 15,13 14-9-15,-8 0-1 16,6 3-1-16,-2-3-2 16,8-5 3-16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50:01.4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E96211-D7BD-4AF3-A815-0D92B176275C}" emma:medium="tactile" emma:mode="ink">
          <msink:context xmlns:msink="http://schemas.microsoft.com/ink/2010/main" type="inkDrawing" rotatedBoundingBox="2368,5500 9858,6610 9274,10552 1784,9442" semanticType="callout" shapeName="Other">
            <msink:sourceLink direction="with" ref="{034B1BA2-9F7C-4423-BE0B-619163760387}"/>
            <msink:sourceLink direction="with" ref="{5AC7DF27-580B-4336-9ADC-7C2359026839}"/>
          </msink:context>
        </emma:interpretation>
      </emma:emma>
    </inkml:annotationXML>
    <inkml:trace contextRef="#ctx0" brushRef="#br0">-17 1962 33 0,'-13'-25'31'0,"9"7"-5"0,4 2-2 15,0-2-2-15,9 0-2 16,2-4-4-16,9 2-3 16,-4-5-4-16,8 0-3 15,-3-4-2-15,5 0-3 16,-1-3-1-16,0-6 0 16,-1-5 0-16,-1-4 0 15,1-2 1-15,1 1-2 16,0-2 2-16,2-1-1 0,4 3 0 15,-4 3 0 1,4 1 0-16,3 3 0 16,-2 3-1-16,1 0 1 15,-1 2-1-15,1 2 1 0,-3 0-1 16,-1 2 1-16,0 1-1 16,-4 1 1-16,3 1 0 15,-5-2 0-15,0 2 1 16,-1 1-2-16,0-1 2 15,-1 0-1-15,1 0 0 16,-2 0 0-16,3 1 0 16,3-1 0-16,-1-4 0 0,2 3 1 15,0-1-1 1,2 1 0-16,0-1 0 16,1 6 1-16,-1 0-1 15,-2 3 0-15,2 1 0 0,-2 1 1 16,4-2-1-16,3 2 0 15,4 1 1-15,-5-1-1 16,5 0 0-16,-2 0-1 16,0 4 1-16,2-2-1 15,-4 0 1-15,-2 0 0 16,1 0-1-16,1 2 1 16,-1-2 0-16,1 0 1 15,0 2-1-15,0-1 1 16,-1 5-1-16,-2-1 0 15,-1 4 0-15,1 0 0 16,-4 2 1-16,-2 2-1 16,-3 1 0-16,1 2 0 0,-1 4 0 15,-2 2 0-15,0 1-1 16,0 4 2-16,-1 0-2 16,1 4 2-16,0 1-2 15,0 0 2-15,3 6-1 16,-1 2 0-16,3 1 1 15,-3 2-1-15,0 2 0 16,-1 4 1-16,-1 0-1 16,0-1 0-16,-4 1 0 15,2-1 0-15,-1 5-1 16,-1-1 1-16,0 2 0 16,-2 1-1-16,3 3 1 15,-1 3 0-15,-2 0-1 0,3 1 1 16,-5 1 0-16,3-2 0 15,-3-2-1-15,1 2 1 16,1-3 1-16,-1-2-1 16,1 3 0-16,1-1-1 15,-2-3 2-15,1 1-2 16,-1 2 2-16,-1-4-2 16,-1 2 1-16,-2 1-1 15,0-3 1-15,-2 2 0 16,1 3 0-16,1 1 0 15,-2 1 0-15,4 2 0 16,-2 2 0-16,3-2 0 16,-3 1 0-16,2-2 0 0,-2 1-1 15,4-4 1-15,-2-1-1 16,-1 1 1 0,3-5-1-16,0 2 0 15,-1-4 1-15,1 2-1 0,0-4 1 16,-1 2 0-16,1-3 0 15,-1 0 0-15,-1-3 0 16,2-1 0-16,0 4 0 16,-1-6 0-16,3 0 0 15,-3 2 0-15,1 2 0 16,3-2 1-16,2 2-1 16,-2 2 0-16,2-4 0 15,-1 3 0-15,3-1 0 0,-1 0 1 16,3-1-1-16,-4-1 0 15,2 2 0 1,2 0 0-16,-1-2 0 16,1 0 0-16,-2 0 1 0,1 4-1 15,1-4 0-15,0 0 0 16,-1-2 0-16,1 2 0 16,0-2 0-16,-3 0 0 15,1-3 0-15,0-1 1 16,0 1-1-16,-2 0 0 15,2-1 0-15,-2 1 0 16,0-1 1-16,2 3-1 0,-2-3 0 16,2 3 0-1,-2-1 0-15,2 4 1 16,-2-2-1-16,2 2 0 16,-2 2 0-16,0-2 0 0,1 0 0 15,1 0 0-15,0 0 0 16,-2 0 0-16,6-4 0 15,-1 3 0-15,6-5 0 16,0 1 1-16,0-2-1 16,1-1 0-16,3-3 0 15,-4 1 1-15,5-5-1 16,-3 1 0-16,-1-2 0 16,1-1 0-16,2-1 0 15,-1-1 0-15,2-1 0 16,2 0 0-16,0-2 0 15,1 1 0-15,-1-1 1 16,2 1-1-16,-4-3 0 0,2 3 0 16,-4-3 1-16,1-1-1 15,-2 2 0-15,-1-3 1 16,5 1-1-16,-1-2 0 16,4-2 1-16,1-3-1 15,5-2 1-15,-1-2-1 16,2-4 0-16,0-3 1 15,2-2-1-15,-2 0 1 16,-1-4-1-16,-1-1 0 16,-2-2 1-16,1-2-2 15,-1-2 2-15,-1 0-1 16,-4-3 0-16,-2 0 0 16,-1-4 0-16,-1 0 0 0,-1-2 0 15,0 2 0-15,-2-2 1 16,-2-2-1-16,2 1 0 15,-1-1 0-15,1 1 0 16,-2 1 0-16,0-2-1 16,1 1 2-16,-3-1-2 15,0 2 1-15,-2 2 0 16,-1-1 0-16,-2-1 0 16,-2 2 0-16,0 0 0 15,-2-2 0-15,4 0 1 16,0-1-2-16,2-3 1 15,-2 1 0-15,3-2 1 16,0 3-1-16,1-1 0 0,-2 1 0 16,-1 1 0-16,-1-1 1 15,-2 2-1 1,-2 0 0-16,-1-1 0 0,-1-1 1 16,-1-1-1-16,3-2 0 15,-3 0 1-15,1-4-1 16,1-5 1-16,1-4-1 15,2-2 1-15,2-5-1 16,-2-3 0-16,2-1 1 16,1 2 0-16,3 4-1 15,-4 4 1-15,1 4 0 16,3 3-1-16,-1 7 1 16,4 3-1-16,0 1 2 0,4-1-2 15,0 0 1-15,7 3-1 16,-2-3 1-1,3 2 0-15,1-1-1 16,0-1 1-16,3-1 0 0,-2 1 0 16,1-3-1-16,-1 3 2 15,3 3-2-15,-1 1 1 16,0 1-1-16,-1 1 1 16,-1 4-1-16,1 1 1 15,-1 6 0-15,1-3 0 16,-2 3-1-16,3 0 1 15,4 3 0-15,0 0-1 0,1 0 1 16,1 4-1 0,-2-2 0-16,0 2-1 15,-2-2 1-15,0 2 0 16,-3-2 0-16,-4 3 0 16,-6 1 0-16,-3 1 0 0,-2 4 0 15,-7 0 0-15,-20 9 0 16,23-7-1-16,-23 7-12 15,0 0-18-15,0 0-3 16,2 18-3-16,-2-18-3 16,0 0-2-16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51.8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480B3F-CA4C-4F81-A447-8D67694301A5}" emma:medium="tactile" emma:mode="ink">
          <msink:context xmlns:msink="http://schemas.microsoft.com/ink/2010/main" type="inkDrawing" rotatedBoundingBox="3317,7082 5175,9442 4132,10263 2274,7903" semanticType="callout" shapeName="Other">
            <msink:destinationLink direction="with" ref="{5F3B75EB-2C1E-4765-80CE-871E9D4EBA59}"/>
          </msink:context>
        </emma:interpretation>
      </emma:emma>
    </inkml:annotationXML>
    <inkml:trace contextRef="#ctx0" brushRef="#br0">361 1514 14 0,'0'0'9'16,"41"-9"-1"-16,-8 3 1 15,8 3 1-15,6-3 0 0,9 1-2 16,4 1-2-16,5-1 0 15,3 0-2-15,-1-1 0 16,7 4-2 0,-3-3 0-16,3 5-1 0,-1-2 1 15,3 6-1-15,-2-1 2 16,-2 5-1-16,-1 1 0 16,-4-4 0-16,-4 0 0 15,-4-1 0-15,-5 0 0 16,1-4-1-16,-7 1 0 15,1-1 0-15,-8 0-1 16,3 0 1-16,-5 6 0 16,-1 1-1-16,-5 2 1 15,-4 4 0-15,-4 1 0 16,-5 4 0-16,-2 0 0 16,-4 5 1-16,1-1-1 15,-3 3 0-15,-1 0 2 0,-2 6 2 16,-2-1 2-16,2 8 3 15,-1 0-2-15,1 5 1 16,-4 4 0-16,4 9 0 16,0 1-3-16,2 8-1 15,2 5-3-15,-1 8-1 16,1 3-1-16,1 7 1 16,1 0-1-16,1-2 0 15,0 4 0-15,4 0 1 16,-2-7-1-16,2-6 0 15,0-1 0-15,0-8 0 16,0-1 1-16,-2-4-2 16,-2-7 2-16,-2-4-1 0,-1-4 0 15,-1-4 0-15,1-7 0 16,-4-4 1-16,-2-8-1 16,1-3 0-16,-3-6 1 15,-5-16-1-15,9 21 0 16,-9-21 0-16,5 20 0 15,-5-20-13-15,0 0-11 16,11 18-8-16,-11-18-3 16,0 0-1-16,15-16-2 15,-12-4 13-15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50:04.7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12B3C3-B4AF-4B11-9599-E5222B84099D}" emma:medium="tactile" emma:mode="ink">
          <msink:context xmlns:msink="http://schemas.microsoft.com/ink/2010/main" type="inkDrawing" rotatedBoundingBox="1892,6750 10454,6987 10358,10477 1796,10241" semanticType="callout" shapeName="Other">
            <msink:sourceLink direction="with" ref="{C9B566AB-3A0F-4BCF-A872-15C4FE768490}"/>
            <msink:sourceLink direction="with" ref="{034B1BA2-9F7C-4423-BE0B-619163760387}"/>
          </msink:context>
        </emma:interpretation>
      </emma:emma>
    </inkml:annotationXML>
    <inkml:trace contextRef="#ctx0" brushRef="#br0">0 1599 36 0,'0'0'18'0,"0"0"-3"16,16 9-1-16,-16-9 0 16,23 34-1-16,-10-14-1 0,7 7-1 15,-2 2-1-15,7 1 0 16,-3 6 0-16,5 7 0 16,-6 2-2-16,6 4-1 15,1 3-2-15,-3 0 0 16,-2 1-2-16,1 2-1 15,-1-3-1-15,4-1-1 16,0-3 0-16,-3 1 0 16,-1-2 0-16,2 0 0 15,3-1 0-15,-1 3 1 16,-2 0-1-16,-2-3 0 16,4 1-1-16,-1 0 2 15,3 1-1-15,-2 1 0 0,-2-2 0 16,2 0 0-16,-2-2 0 15,6-2 0-15,-2 0 0 16,0-5 0-16,1-4 0 16,3 0 1-16,1-3-1 15,0-4 0-15,2 0-1 16,-1 0 1-16,-1-4-1 16,0 0 2-16,1-1-2 15,-3-2 1-15,2-2 0 16,1-2 0-16,2-3 0 15,5-4 0-15,5 0 0 16,2-4 0-16,5 0-1 16,-2-3 1-16,4 0 0 0,-2 0 0 15,-2-4 0-15,-1 0 0 16,-2-1 0 0,-1-3 0-16,-4-3 0 15,1-2 0-15,-2-5 0 0,0-4 0 16,-3-3 0-16,2 0 0 15,-3-4 1 1,1 0-2-16,0-4 2 0,1-1-1 16,3 1 0-16,-1-3 0 15,2-2 0-15,0-4 0 16,-3-3 0-16,1-5-1 16,-5-5 1-16,0 5 0 15,-6-6 0-15,-1 2 0 16,-4 1 0-16,-2 1 0 0,0-2 0 15,-1 3 0 1,-2 1 0-16,-3-1 1 16,3 0-1-16,0 1 0 0,-1-3 0 15,3-1 0-15,-4 0 0 16,1-6 0-16,1-1-1 16,1-4 1-16,1 2 1 15,-1-2-1-15,1 2 0 16,1 0 0-16,-1-4 0 15,-3 4 1-15,1 1 0 16,-1-3-1-16,1-3 1 16,0-3 0-16,3-1 0 15,0 0-1-15,2 0 1 16,4 3-1-16,2 3 1 16,-5 2-1-16,3 7 0 15,0 1 1-15,-4 1-1 0,0 5 1 16,-2 1-1-16,0-2 1 15,1 3-1-15,-1-5 1 16,0 1-1-16,2 0 1 16,-1-1 0-16,4 4-1 15,-1-1 1-15,2 1-1 16,-1 2 1-16,6 4-1 16,2 3 0-16,6 5 0 15,3 3 0-15,1 5 0 16,1 3 1-16,3 4-1 15,-1 6 0-15,-1 3 0 16,-1 1 0-16,-6 5 0 0,-1-1 0 16,-2 6 0-16,-1 0 0 15,1 1 1-15,0 3-1 16,1 1 0-16,-1 2 0 16,1 2 0-16,1 0 0 15,-1 3 0-15,-3 0 0 16,0 4 1-16,-2 4-1 15,-1-1 0-15,1 5 0 16,-2 2-1-16,4 1 1 16,-4 4 1-16,4 3-1 15,-2-2 0-15,0 2-1 16,-1 2 1-16,-3-1 0 16,0-1 0-16,-1 2 0 0,-2 0 0 15,0 0 1-15,0 1-3 16,0-1 3-16,-1 0-3 15,0-2 3-15,-1 0-3 16,-2 0 3-16,2 0-2 16,-2-4 0-16,0 1 1 15,3 1 0-15,-1 0 0 16,1 2 0-16,3-2 0 16,3 4 0-16,1 0 1 15,-1-1-1-15,2 1 0 16,-2-2 0-16,1 0 0 15,-3-2 0-15,-1 1 1 16,-2-3-1-16,0-3 0 0,-2 0 0 16,0-1 1-16,-2 1-1 15,0 2 0 1,-1-4 0-16,1 0 0 16,-2 1 1-16,1 3-2 0,-1-2 2 15,1 1-2-15,-1 1 2 16,1 1-1-16,-1 4 0 15,2 4 0-15,2 1 0 16,-1 1 0-16,3 5 0 16,-1-1 1-16,1 1-1 15,-2 0 0-15,2-2 0 16,0-4 1-16,0 1-1 16,-2-3 0-16,0-5 1 0,-2 2-1 15,2-5 1-15,1 1-1 16,-3 1 0-1,2-3 0-15,-2-1 1 16,-1-2-2-16,1 2 1 0,0-2 0 16,4 0 0-16,-2-2 0 15,2 2 0-15,-4-4 0 16,2 6 0-16,0 0 0 16,0 0 0-16,-1 0 0 15,-1 1-1-15,-2-1 1 16,1 0 0-16,1 0 0 15,0-4 0-15,1-4 0 16,-3 1 0-16,2-4 0 0,1 0 0 16,-1 0 0-1,2-5 0-15,0 1 0 16,0-1 0-16,0-1 0 16,6-1 0-16,-3 0 0 0,3-2 0 15,-3 1 0-15,1-1-1 16,-2 2 2-16,2-4-1 15,-1 2-1-15,1-1 1 16,0-1 0-16,-1 0 0 16,1 0 1-16,2 0-2 15,-1 1 2-15,-1-1-1 16,-1 0 0-16,-4 0 0 16,2-1 0-16,0-1 0 15,-3 0 0-15,-2-1 1 16,1-2-1-16,-1 1 0 15,-1 1 1-15,-1-2-1 16,-1 1 0-16,-3-1 1 0,1-2-1 16,1 0 0-16,-1-2 0 15,4 1 0-15,3-3 0 16,1 2 0-16,3-1 0 16,1-1 0-16,-1 2-1 15,-2 0 1-15,-3 1 0 16,-3 1 1-16,-4 0-2 15,-17 0 1-15,18-4-12 16,-18 4-19-16,0 0-2 16,16-2-4-16,-16 2-2 15,11-16-1-15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3-07T13:44:50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3B75EB-2C1E-4765-80CE-871E9D4EBA59}" emma:medium="tactile" emma:mode="ink">
          <msink:context xmlns:msink="http://schemas.microsoft.com/ink/2010/main" type="inkDrawing" rotatedBoundingBox="2224,7967 2263,10064 2240,10065 2201,7968" semanticType="callout" shapeName="Other">
            <msink:sourceLink direction="with" ref="{B0480B3F-CA4C-4F81-A447-8D67694301A5}"/>
            <msink:sourceLink direction="with" ref="{ED134B2D-BFB4-4D2C-AF2A-2F9728CB63E9}"/>
          </msink:context>
        </emma:interpretation>
      </emma:emma>
    </inkml:annotationXML>
    <inkml:trace contextRef="#ctx0" brushRef="#br0">296 1602 28 0,'4'-24'12'0,"-4"24"3"15,0 0 0-15,3 31 0 16,-1 5 0-16,-4 7 3 15,8 15 3-15,-8 8-3 16,5 19-3-16,-3 5-2 16,2 18-1-16,-2 5-3 15,2 11-2-15,-4 4-4 0,0 3-2 16,2-5-1-16,2-5 0 16,0-2 0-16,0-11 0 15,1-9 0-15,3-9 0 16,-1-9 0-16,1-9 0 15,-3-4 0-15,3-9 1 16,-3-8-2-16,-1-12 1 16,-2-8 0-16,0-11-3 15,0-20-3-15,0 0-8 16,0 0-7-16,0 0-5 16,-12-17-4-16,8-1-4 15,4-7-4-15,-2-3-2 16,-1-12 36-16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498F-E801-4972-ABD1-CFED1420263D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596D-8F6F-41E5-95AF-DF88E597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ustomXml" Target="../ink/ink41.xml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" Type="http://schemas.openxmlformats.org/officeDocument/2006/relationships/customXml" Target="../ink/ink36.xml"/><Relationship Id="rId21" Type="http://schemas.openxmlformats.org/officeDocument/2006/relationships/customXml" Target="../ink/ink45.xml"/><Relationship Id="rId7" Type="http://schemas.openxmlformats.org/officeDocument/2006/relationships/customXml" Target="../ink/ink38.xml"/><Relationship Id="rId12" Type="http://schemas.openxmlformats.org/officeDocument/2006/relationships/image" Target="../media/image41.emf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2" Type="http://schemas.openxmlformats.org/officeDocument/2006/relationships/image" Target="../media/image36.png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customXml" Target="../ink/ink40.xml"/><Relationship Id="rId24" Type="http://schemas.openxmlformats.org/officeDocument/2006/relationships/image" Target="../media/image47.emf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9.emf"/><Relationship Id="rId10" Type="http://schemas.openxmlformats.org/officeDocument/2006/relationships/image" Target="../media/image40.emf"/><Relationship Id="rId19" Type="http://schemas.openxmlformats.org/officeDocument/2006/relationships/customXml" Target="../ink/ink44.xml"/><Relationship Id="rId4" Type="http://schemas.openxmlformats.org/officeDocument/2006/relationships/image" Target="../media/image37.emf"/><Relationship Id="rId9" Type="http://schemas.openxmlformats.org/officeDocument/2006/relationships/customXml" Target="../ink/ink39.xml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customXml" Target="../ink/ink48.xml"/><Relationship Id="rId30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12" Type="http://schemas.openxmlformats.org/officeDocument/2006/relationships/image" Target="../media/image5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4.xml"/><Relationship Id="rId5" Type="http://schemas.openxmlformats.org/officeDocument/2006/relationships/customXml" Target="../ink/ink51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60.xml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12" Type="http://schemas.openxmlformats.org/officeDocument/2006/relationships/image" Target="../media/image6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customXml" Target="../ink/ink58.xml"/><Relationship Id="rId1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70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customXml" Target="../ink/ink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customXml" Target="../ink/ink71.xml"/><Relationship Id="rId18" Type="http://schemas.openxmlformats.org/officeDocument/2006/relationships/image" Target="../media/image79.emf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76.emf"/><Relationship Id="rId17" Type="http://schemas.openxmlformats.org/officeDocument/2006/relationships/customXml" Target="../ink/ink73.xml"/><Relationship Id="rId2" Type="http://schemas.openxmlformats.org/officeDocument/2006/relationships/image" Target="../media/image71.png"/><Relationship Id="rId1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customXml" Target="../ink/ink69.xml"/><Relationship Id="rId14" Type="http://schemas.openxmlformats.org/officeDocument/2006/relationships/image" Target="../media/image7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customXml" Target="../ink/ink79.xml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12" Type="http://schemas.openxmlformats.org/officeDocument/2006/relationships/image" Target="../media/image85.emf"/><Relationship Id="rId2" Type="http://schemas.openxmlformats.org/officeDocument/2006/relationships/image" Target="../media/image80.png"/><Relationship Id="rId16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customXml" Target="../ink/ink77.xml"/><Relationship Id="rId14" Type="http://schemas.openxmlformats.org/officeDocument/2006/relationships/image" Target="../media/image8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25.emf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34" Type="http://schemas.openxmlformats.org/officeDocument/2006/relationships/customXml" Target="../ink/ink23.xml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38" Type="http://schemas.openxmlformats.org/officeDocument/2006/relationships/customXml" Target="../ink/ink25.xml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0.emf"/><Relationship Id="rId41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24.emf"/><Relationship Id="rId40" Type="http://schemas.openxmlformats.org/officeDocument/2006/relationships/customXml" Target="../ink/ink26.xml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10" Type="http://schemas.openxmlformats.org/officeDocument/2006/relationships/customXml" Target="../ink/ink11.xml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9.emf"/><Relationship Id="rId30" Type="http://schemas.openxmlformats.org/officeDocument/2006/relationships/customXml" Target="../ink/ink21.xml"/><Relationship Id="rId35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on Resonance – Waves in Pipes, Beats</a:t>
            </a:r>
          </a:p>
          <a:p>
            <a:r>
              <a:rPr lang="en-US" dirty="0" smtClean="0"/>
              <a:t>Finish Speed of Sound Lab </a:t>
            </a:r>
            <a:r>
              <a:rPr lang="en-US" smtClean="0"/>
              <a:t>(Thursday) </a:t>
            </a:r>
            <a:endParaRPr lang="en-US" dirty="0" smtClean="0"/>
          </a:p>
          <a:p>
            <a:r>
              <a:rPr lang="en-US" dirty="0" smtClean="0"/>
              <a:t>Practice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Engineers Model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207531" y="3159206"/>
              <a:ext cx="647640" cy="1941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8451" y="3140126"/>
                <a:ext cx="686520" cy="19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39011" y="3342446"/>
              <a:ext cx="546120" cy="52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251" y="3325526"/>
                <a:ext cx="5695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364051" y="3719006"/>
              <a:ext cx="1092600" cy="401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3251" y="3704966"/>
                <a:ext cx="11228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1695891" y="3828086"/>
              <a:ext cx="762480" cy="477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5811" y="3810446"/>
                <a:ext cx="79128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846291" y="3847526"/>
              <a:ext cx="832320" cy="1152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291" y="3837086"/>
                <a:ext cx="86112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964731" y="4904846"/>
              <a:ext cx="556920" cy="466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9251" y="4886126"/>
                <a:ext cx="59148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/>
            </p14:nvContentPartPr>
            <p14:xfrm>
              <a:off x="1298451" y="5090606"/>
              <a:ext cx="2366280" cy="496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9451" y="5087366"/>
                <a:ext cx="23958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10290531" y="6807086"/>
              <a:ext cx="71280" cy="712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78651" y="6795206"/>
                <a:ext cx="95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769611" y="2558366"/>
              <a:ext cx="7644240" cy="1865434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2331" y="2540367"/>
                <a:ext cx="7679520" cy="18981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6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 that force matches the natural frequency</a:t>
            </a:r>
          </a:p>
          <a:p>
            <a:r>
              <a:rPr lang="en-US" dirty="0" smtClean="0"/>
              <a:t>Tube with </a:t>
            </a:r>
            <a:r>
              <a:rPr lang="en-US" dirty="0" err="1" smtClean="0"/>
              <a:t>bunsen</a:t>
            </a:r>
            <a:r>
              <a:rPr lang="en-US" dirty="0" smtClean="0"/>
              <a:t> burner is an example of this</a:t>
            </a:r>
          </a:p>
          <a:p>
            <a:pPr lvl="1"/>
            <a:r>
              <a:rPr lang="en-US" dirty="0" smtClean="0"/>
              <a:t>All other frequencies die out</a:t>
            </a:r>
          </a:p>
          <a:p>
            <a:pPr lvl="1"/>
            <a:r>
              <a:rPr lang="en-US" dirty="0" smtClean="0"/>
              <a:t>Natural frequency gets large amplitude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in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conditions rule</a:t>
            </a:r>
          </a:p>
          <a:p>
            <a:r>
              <a:rPr lang="en-US" dirty="0" smtClean="0"/>
              <a:t>Open end</a:t>
            </a:r>
          </a:p>
          <a:p>
            <a:pPr lvl="1"/>
            <a:r>
              <a:rPr lang="en-US" dirty="0" smtClean="0"/>
              <a:t>Creates an antinode</a:t>
            </a:r>
          </a:p>
          <a:p>
            <a:pPr lvl="1"/>
            <a:r>
              <a:rPr lang="en-US" dirty="0" smtClean="0"/>
              <a:t>Area of maximum motion</a:t>
            </a:r>
          </a:p>
          <a:p>
            <a:r>
              <a:rPr lang="en-US" dirty="0" smtClean="0"/>
              <a:t>Closed end</a:t>
            </a:r>
          </a:p>
          <a:p>
            <a:pPr lvl="1"/>
            <a:r>
              <a:rPr lang="en-US" dirty="0" smtClean="0"/>
              <a:t>Creates a node</a:t>
            </a:r>
          </a:p>
          <a:p>
            <a:pPr lvl="1"/>
            <a:r>
              <a:rPr lang="en-US" dirty="0" smtClean="0"/>
              <a:t>Area of no motion</a:t>
            </a:r>
          </a:p>
          <a:p>
            <a:pPr lvl="1"/>
            <a:r>
              <a:rPr lang="en-US" dirty="0" smtClean="0"/>
              <a:t>Imagine a particle next to the wall – can’t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Fundamental – Open pipe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 = ½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r>
                  <a:rPr lang="el-GR" dirty="0" smtClean="0"/>
                  <a:t>λ</a:t>
                </a:r>
                <a:r>
                  <a:rPr lang="en-US" dirty="0" smtClean="0"/>
                  <a:t> = 2L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51331" y="2467646"/>
              <a:ext cx="3690720" cy="8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051" y="2449646"/>
                <a:ext cx="3711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10571" y="3955886"/>
              <a:ext cx="4346640" cy="126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971" y="3936806"/>
                <a:ext cx="4353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62491" y="2434886"/>
              <a:ext cx="4201200" cy="1513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251" y="2426966"/>
                <a:ext cx="421344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683931" y="2553686"/>
              <a:ext cx="3834000" cy="1492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611" y="2532806"/>
                <a:ext cx="385668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81131" y="2158766"/>
              <a:ext cx="38160" cy="23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8891" y="2151566"/>
                <a:ext cx="53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800571" y="2224286"/>
              <a:ext cx="4078800" cy="69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331" y="2214926"/>
                <a:ext cx="40939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/>
              <p14:cNvContentPartPr/>
              <p14:nvPr/>
            </p14:nvContentPartPr>
            <p14:xfrm>
              <a:off x="4793691" y="2126726"/>
              <a:ext cx="110880" cy="323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7931" y="2120966"/>
                <a:ext cx="1249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2307171" y="2083886"/>
              <a:ext cx="181440" cy="131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97811" y="2075606"/>
                <a:ext cx="196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6364371" y="1004966"/>
              <a:ext cx="2648880" cy="414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57531" y="984086"/>
                <a:ext cx="266472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/>
              <p14:cNvContentPartPr/>
              <p14:nvPr/>
            </p14:nvContentPartPr>
            <p14:xfrm>
              <a:off x="9712371" y="4999526"/>
              <a:ext cx="400320" cy="944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00491" y="4987646"/>
                <a:ext cx="42408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686211" y="448766"/>
              <a:ext cx="1143720" cy="192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66771" y="427925"/>
                <a:ext cx="1181520" cy="22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/>
              <p14:cNvContentPartPr/>
              <p14:nvPr/>
            </p14:nvContentPartPr>
            <p14:xfrm>
              <a:off x="7231611" y="917126"/>
              <a:ext cx="148320" cy="628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20811" y="906326"/>
                <a:ext cx="1666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/>
              <p14:cNvContentPartPr/>
              <p14:nvPr/>
            </p14:nvContentPartPr>
            <p14:xfrm>
              <a:off x="7582971" y="947006"/>
              <a:ext cx="92160" cy="5817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70731" y="938366"/>
                <a:ext cx="1191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/>
              <p14:cNvContentPartPr/>
              <p14:nvPr/>
            </p14:nvContentPartPr>
            <p14:xfrm>
              <a:off x="6973851" y="1748366"/>
              <a:ext cx="1903680" cy="5457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971" y="1730366"/>
                <a:ext cx="192888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5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Second Harmonic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 =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1731" y="2460446"/>
              <a:ext cx="3716640" cy="150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51" y="2447846"/>
                <a:ext cx="372924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26691" y="4025006"/>
              <a:ext cx="3817440" cy="100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771" y="4005926"/>
                <a:ext cx="3828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389171" y="3294566"/>
              <a:ext cx="93960" cy="91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2251" y="3277646"/>
                <a:ext cx="128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577371" y="2491046"/>
              <a:ext cx="3817440" cy="1617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331" y="2474846"/>
                <a:ext cx="3841920" cy="16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3350811" y="3312926"/>
              <a:ext cx="104040" cy="79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811" y="3298886"/>
                <a:ext cx="13860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2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Third Harmonic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 = 3/2 </a:t>
                </a:r>
                <a:r>
                  <a:rPr lang="el-GR" dirty="0"/>
                  <a:t>λ</a:t>
                </a:r>
                <a:endParaRPr lang="en-US" dirty="0"/>
              </a:p>
              <a:p>
                <a:r>
                  <a:rPr lang="en-US" dirty="0" smtClean="0"/>
                  <a:t>2/3 L =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0771" y="2214566"/>
              <a:ext cx="3903480" cy="18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291" y="2198006"/>
                <a:ext cx="3919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37771" y="3499406"/>
              <a:ext cx="4027320" cy="187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811" y="3482846"/>
                <a:ext cx="4041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282611" y="2861486"/>
              <a:ext cx="2619360" cy="131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8211" y="2842046"/>
                <a:ext cx="26539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391611" y="2241566"/>
              <a:ext cx="4260960" cy="1411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531" y="2222486"/>
                <a:ext cx="4281120" cy="14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4934811" y="6752006"/>
              <a:ext cx="635040" cy="891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2931" y="6740126"/>
                <a:ext cx="65880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649371" y="2276469"/>
              <a:ext cx="4100760" cy="1242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731" y="2265309"/>
                <a:ext cx="4113360" cy="12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7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 for Pipes with Two Open Ends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Looks familiar?</a:t>
                </a:r>
              </a:p>
              <a:p>
                <a:r>
                  <a:rPr lang="en-US" dirty="0" smtClean="0"/>
                  <a:t>Same things as the string except hear the v = velocity of sound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5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End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harmonic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 = ¼ 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r>
                  <a:rPr lang="en-US" dirty="0" smtClean="0"/>
                  <a:t>4L =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0611" y="2316806"/>
              <a:ext cx="2114280" cy="9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251" y="2299886"/>
                <a:ext cx="2135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04531" y="2312846"/>
              <a:ext cx="2432520" cy="1151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531" y="2299526"/>
                <a:ext cx="2454120" cy="1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30371" y="2799566"/>
              <a:ext cx="78480" cy="109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371" y="2790566"/>
                <a:ext cx="115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49451" y="2392046"/>
              <a:ext cx="2265480" cy="411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051" y="2371886"/>
                <a:ext cx="22885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22091" y="2776886"/>
              <a:ext cx="2730600" cy="592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531" y="2769326"/>
                <a:ext cx="2741400" cy="6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2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Next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 = ¾ </a:t>
                </a:r>
                <a:r>
                  <a:rPr lang="el-GR" dirty="0"/>
                  <a:t>λ</a:t>
                </a:r>
                <a:endParaRPr lang="en-US" dirty="0"/>
              </a:p>
              <a:p>
                <a:r>
                  <a:rPr lang="en-US" dirty="0" smtClean="0"/>
                  <a:t>4/3 L =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36731" y="6910406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4851" y="689852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35051" y="2309589"/>
              <a:ext cx="2127960" cy="4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851" y="2295189"/>
                <a:ext cx="2152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35771" y="2334429"/>
              <a:ext cx="108720" cy="1241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891" y="2327589"/>
                <a:ext cx="128520" cy="12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852051" y="3576429"/>
              <a:ext cx="3732120" cy="10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371" y="3559149"/>
                <a:ext cx="3751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2816571" y="2344509"/>
              <a:ext cx="1306440" cy="42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1171" y="2323989"/>
                <a:ext cx="13172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755571" y="2379069"/>
              <a:ext cx="4081320" cy="141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051" y="2360349"/>
                <a:ext cx="410256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3005571" y="2982429"/>
              <a:ext cx="125640" cy="83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6851" y="2964069"/>
                <a:ext cx="162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791931" y="2387709"/>
              <a:ext cx="3588840" cy="1144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371" y="2383029"/>
                <a:ext cx="3617280" cy="11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9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Next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 = 5/4 </a:t>
                </a:r>
                <a:r>
                  <a:rPr lang="el-GR" dirty="0" smtClean="0"/>
                  <a:t>λ</a:t>
                </a:r>
                <a:endParaRPr lang="en-US" dirty="0"/>
              </a:p>
              <a:p>
                <a:r>
                  <a:rPr lang="en-US" dirty="0" smtClean="0"/>
                  <a:t>4/5 L =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58731" y="2368646"/>
              <a:ext cx="93960" cy="1072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91" y="2362526"/>
                <a:ext cx="1252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81771" y="2310326"/>
              <a:ext cx="2774880" cy="5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011" y="2292686"/>
                <a:ext cx="2787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07691" y="3433526"/>
              <a:ext cx="16200" cy="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451" y="3430286"/>
                <a:ext cx="226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22811" y="3394646"/>
              <a:ext cx="2954520" cy="362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251" y="3390326"/>
                <a:ext cx="2978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678171" y="3041486"/>
              <a:ext cx="2256120" cy="89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891" y="3023486"/>
                <a:ext cx="2291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710211" y="2348486"/>
              <a:ext cx="2834640" cy="1303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611" y="2330846"/>
                <a:ext cx="286668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664491" y="2472686"/>
              <a:ext cx="3066120" cy="1234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6571" y="2454326"/>
                <a:ext cx="3082320" cy="12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5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 for Pipe with one closed end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But N = 1, 3, 5, </a:t>
                </a:r>
                <a:r>
                  <a:rPr lang="en-US" dirty="0" smtClean="0"/>
                  <a:t>7 . . .. </a:t>
                </a:r>
                <a:endParaRPr lang="en-US" dirty="0" smtClean="0"/>
              </a:p>
              <a:p>
                <a:r>
                  <a:rPr lang="en-US" dirty="0" smtClean="0"/>
                  <a:t>Odd harmonics only, not even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9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mass demo</a:t>
            </a:r>
          </a:p>
          <a:p>
            <a:r>
              <a:rPr lang="en-US" dirty="0" smtClean="0"/>
              <a:t>4 pendulums from lab</a:t>
            </a:r>
          </a:p>
          <a:p>
            <a:r>
              <a:rPr lang="en-US" dirty="0" smtClean="0"/>
              <a:t>2 boxes with tuning fork</a:t>
            </a:r>
          </a:p>
          <a:p>
            <a:r>
              <a:rPr lang="en-US" dirty="0" smtClean="0"/>
              <a:t>Opera singer breaking glass</a:t>
            </a:r>
          </a:p>
          <a:p>
            <a:r>
              <a:rPr lang="en-US" dirty="0" smtClean="0"/>
              <a:t>Sub </a:t>
            </a:r>
            <a:r>
              <a:rPr lang="en-US" dirty="0" err="1" smtClean="0"/>
              <a:t>wolfers</a:t>
            </a:r>
            <a:r>
              <a:rPr lang="en-US" dirty="0" smtClean="0"/>
              <a:t> rattling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are being excited by a force that matches the natural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that an object wants to vibrate at</a:t>
            </a:r>
          </a:p>
          <a:p>
            <a:endParaRPr lang="en-US" dirty="0"/>
          </a:p>
          <a:p>
            <a:r>
              <a:rPr lang="en-US" dirty="0" smtClean="0"/>
              <a:t>Ex – with 2 m stick</a:t>
            </a:r>
          </a:p>
          <a:p>
            <a:r>
              <a:rPr lang="en-US" dirty="0" smtClean="0"/>
              <a:t>If I hold it at the end and shake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if I hold from the middle</a:t>
            </a:r>
          </a:p>
          <a:p>
            <a:r>
              <a:rPr lang="en-US" dirty="0" smtClean="0"/>
              <a:t>Yes different frequencies depending on where held, but always the same for a specific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Natural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Brain-Bowels – 7 Hz</a:t>
            </a:r>
          </a:p>
          <a:p>
            <a:r>
              <a:rPr lang="en-US" dirty="0" smtClean="0"/>
              <a:t>Army tried to make a non-lethal method of crowd control</a:t>
            </a:r>
          </a:p>
          <a:p>
            <a:pPr lvl="1"/>
            <a:r>
              <a:rPr lang="en-US" dirty="0" smtClean="0"/>
              <a:t>Would send out a </a:t>
            </a:r>
            <a:r>
              <a:rPr lang="en-US" dirty="0" err="1" smtClean="0"/>
              <a:t>soundwave</a:t>
            </a:r>
            <a:r>
              <a:rPr lang="en-US" dirty="0" smtClean="0"/>
              <a:t> to get the stomach and bowels to resonate (brown note)</a:t>
            </a:r>
          </a:p>
          <a:p>
            <a:pPr lvl="1"/>
            <a:r>
              <a:rPr lang="en-US" dirty="0" smtClean="0"/>
              <a:t>But they couldn’t get enough response</a:t>
            </a:r>
          </a:p>
          <a:p>
            <a:r>
              <a:rPr lang="en-US" dirty="0" smtClean="0"/>
              <a:t>Shaken baby syndrome – example of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Tachoma</a:t>
            </a:r>
            <a:r>
              <a:rPr lang="en-US" dirty="0" smtClean="0"/>
              <a:t> Narrows bridge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not have happened if wind speeds had been much different (above or below 42 mph) (+/- 5 mph)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Near natural frequency we see a large amplitude of motion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24691" y="6161606"/>
              <a:ext cx="833040" cy="11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2811" y="6149726"/>
                <a:ext cx="856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17451" y="2243726"/>
              <a:ext cx="2968200" cy="1785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171" y="2232566"/>
                <a:ext cx="2990520" cy="18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161291" y="2365406"/>
              <a:ext cx="2683800" cy="1645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7691" y="2347046"/>
                <a:ext cx="2696040" cy="16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498331" y="2383046"/>
              <a:ext cx="134640" cy="154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4371" y="2379446"/>
                <a:ext cx="146880" cy="15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146251" y="4049486"/>
              <a:ext cx="2698920" cy="384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2931" y="4030406"/>
                <a:ext cx="2730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131331" y="2657726"/>
              <a:ext cx="1257480" cy="76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691" y="2640446"/>
                <a:ext cx="1279440" cy="8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82491" y="2224646"/>
              <a:ext cx="1202040" cy="308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851" y="2207006"/>
                <a:ext cx="12139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818931" y="2824766"/>
              <a:ext cx="811080" cy="756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251" y="2815046"/>
                <a:ext cx="82260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795531" y="2880206"/>
              <a:ext cx="19800" cy="742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211" y="2872286"/>
                <a:ext cx="5148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6629331" y="6793406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7451" y="678152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2284851" y="2247686"/>
              <a:ext cx="93240" cy="1251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6931" y="2241926"/>
                <a:ext cx="11016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2266131" y="2176766"/>
              <a:ext cx="1025280" cy="128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61451" y="2163446"/>
                <a:ext cx="1036800" cy="13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/>
            </p14:nvContentPartPr>
            <p14:xfrm>
              <a:off x="2346771" y="1805966"/>
              <a:ext cx="1424160" cy="327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28771" y="1795526"/>
                <a:ext cx="14497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92211" y="3565646"/>
              <a:ext cx="3192480" cy="2361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8971" y="3548006"/>
                <a:ext cx="31989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/>
              <p14:cNvContentPartPr/>
              <p14:nvPr/>
            </p14:nvContentPartPr>
            <p14:xfrm>
              <a:off x="3856251" y="2961926"/>
              <a:ext cx="463680" cy="16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7891" y="2952926"/>
                <a:ext cx="491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/>
              <p14:cNvContentPartPr/>
              <p14:nvPr/>
            </p14:nvContentPartPr>
            <p14:xfrm>
              <a:off x="4188891" y="2784446"/>
              <a:ext cx="247680" cy="297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72691" y="2765726"/>
                <a:ext cx="2829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/>
              <p14:cNvContentPartPr/>
              <p14:nvPr/>
            </p14:nvContentPartPr>
            <p14:xfrm>
              <a:off x="1005771" y="3932846"/>
              <a:ext cx="4632120" cy="7491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5331" y="3913766"/>
                <a:ext cx="464868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5" name="Ink 84"/>
              <p14:cNvContentPartPr/>
              <p14:nvPr/>
            </p14:nvContentPartPr>
            <p14:xfrm>
              <a:off x="7004811" y="1802006"/>
              <a:ext cx="1411560" cy="3070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931" y="1791566"/>
                <a:ext cx="14464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/>
              <p14:cNvContentPartPr/>
              <p14:nvPr/>
            </p14:nvContentPartPr>
            <p14:xfrm>
              <a:off x="7106331" y="2145086"/>
              <a:ext cx="1182240" cy="11815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6971" y="2127086"/>
                <a:ext cx="120852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8" name="Ink 97"/>
              <p14:cNvContentPartPr/>
              <p14:nvPr/>
            </p14:nvContentPartPr>
            <p14:xfrm>
              <a:off x="7121811" y="2124566"/>
              <a:ext cx="158400" cy="13028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05251" y="2111246"/>
                <a:ext cx="17928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101131" y="2674646"/>
              <a:ext cx="868320" cy="7156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5291" y="2666366"/>
                <a:ext cx="90324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6" name="Ink 105"/>
              <p14:cNvContentPartPr/>
              <p14:nvPr/>
            </p14:nvContentPartPr>
            <p14:xfrm>
              <a:off x="5684331" y="2708846"/>
              <a:ext cx="852120" cy="5068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72091" y="2688686"/>
                <a:ext cx="88344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/>
              <p14:cNvContentPartPr/>
              <p14:nvPr/>
            </p14:nvContentPartPr>
            <p14:xfrm>
              <a:off x="5669571" y="3223286"/>
              <a:ext cx="904320" cy="5173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0851" y="3204566"/>
                <a:ext cx="9363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/>
              <p14:cNvContentPartPr/>
              <p14:nvPr/>
            </p14:nvContentPartPr>
            <p14:xfrm>
              <a:off x="5040291" y="2796326"/>
              <a:ext cx="204120" cy="4086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6971" y="2790566"/>
                <a:ext cx="2206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k 110"/>
              <p14:cNvContentPartPr/>
              <p14:nvPr/>
            </p14:nvContentPartPr>
            <p14:xfrm>
              <a:off x="5070891" y="3059486"/>
              <a:ext cx="377280" cy="4892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3251" y="3040766"/>
                <a:ext cx="3999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k 111"/>
              <p14:cNvContentPartPr/>
              <p14:nvPr/>
            </p14:nvContentPartPr>
            <p14:xfrm>
              <a:off x="5185731" y="3553046"/>
              <a:ext cx="172080" cy="180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73131" y="3544046"/>
                <a:ext cx="18864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1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341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Plan for Today (AP Physics)</vt:lpstr>
      <vt:lpstr>Resonance</vt:lpstr>
      <vt:lpstr>Things to Consider</vt:lpstr>
      <vt:lpstr>What happens?</vt:lpstr>
      <vt:lpstr>Natural frequency</vt:lpstr>
      <vt:lpstr>Example of Natural Frequency</vt:lpstr>
      <vt:lpstr>Tachoma Narrows bridge Video</vt:lpstr>
      <vt:lpstr>Response Spectra</vt:lpstr>
      <vt:lpstr>Earthquake design</vt:lpstr>
      <vt:lpstr>How Engineers Model Buildings</vt:lpstr>
      <vt:lpstr>PowerPoint Presentation</vt:lpstr>
      <vt:lpstr>Sound in pipes</vt:lpstr>
      <vt:lpstr>Pattern</vt:lpstr>
      <vt:lpstr>PowerPoint Presentation</vt:lpstr>
      <vt:lpstr>PowerPoint Presentation</vt:lpstr>
      <vt:lpstr>Formula for Pipes with Two Open Ends</vt:lpstr>
      <vt:lpstr>Closed End</vt:lpstr>
      <vt:lpstr>PowerPoint Presentation</vt:lpstr>
      <vt:lpstr>PowerPoint Presentation</vt:lpstr>
      <vt:lpstr>Equation for Pipe with one closed end</vt:lpstr>
      <vt:lpstr>Worksheet to practice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Physics)</dc:title>
  <dc:creator>tech</dc:creator>
  <cp:lastModifiedBy>Jane Knittig</cp:lastModifiedBy>
  <cp:revision>10</cp:revision>
  <dcterms:created xsi:type="dcterms:W3CDTF">2013-02-08T17:37:01Z</dcterms:created>
  <dcterms:modified xsi:type="dcterms:W3CDTF">2014-03-12T19:57:17Z</dcterms:modified>
</cp:coreProperties>
</file>