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3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5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5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2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4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8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7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3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F33D-1669-44D6-A163-184979E6BE9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9D03-4E11-4C74-8138-F0DCA06F2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7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 over </a:t>
            </a:r>
            <a:r>
              <a:rPr lang="en-US" dirty="0" err="1" smtClean="0"/>
              <a:t>Webquest</a:t>
            </a:r>
            <a:r>
              <a:rPr lang="en-US" dirty="0" smtClean="0"/>
              <a:t>/Any Questions</a:t>
            </a:r>
          </a:p>
          <a:p>
            <a:r>
              <a:rPr lang="en-US" dirty="0" smtClean="0"/>
              <a:t>Outline of test</a:t>
            </a:r>
          </a:p>
          <a:p>
            <a:r>
              <a:rPr lang="en-US" dirty="0" smtClean="0"/>
              <a:t>Review Game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Why do we have to balance equations?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2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Know for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balance chemical equations</a:t>
            </a:r>
          </a:p>
          <a:p>
            <a:r>
              <a:rPr lang="en-US" dirty="0" smtClean="0"/>
              <a:t>Why we balance chemical equations (conservation of mass)</a:t>
            </a:r>
          </a:p>
          <a:p>
            <a:r>
              <a:rPr lang="en-US" dirty="0" smtClean="0"/>
              <a:t>What a balanced equation means in terms of the number of atoms (same on each side)</a:t>
            </a:r>
          </a:p>
          <a:p>
            <a:r>
              <a:rPr lang="en-US" dirty="0" smtClean="0"/>
              <a:t>What a balanced equation means in terms of masses of products and reactants (total mass before = total mass after)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Know for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 able to define, identify, and apply the five types of reactions</a:t>
            </a:r>
          </a:p>
          <a:p>
            <a:r>
              <a:rPr lang="en-US" dirty="0" smtClean="0"/>
              <a:t>Be able to determine the state of matter of reactants and products from a chemical equation with symbols</a:t>
            </a:r>
          </a:p>
          <a:p>
            <a:r>
              <a:rPr lang="en-US" dirty="0" smtClean="0"/>
              <a:t>Be able to identify products and reactants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2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Groups – 2</a:t>
            </a:r>
            <a:r>
              <a:rPr lang="en-US" baseline="30000" dirty="0" smtClean="0"/>
              <a:t>nd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95400"/>
            <a:ext cx="3502933" cy="10478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37" y="2667000"/>
            <a:ext cx="3680713" cy="1101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448" y="4115109"/>
            <a:ext cx="3605518" cy="10785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037" y="5540724"/>
            <a:ext cx="3935439" cy="1177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2153" y="1256577"/>
            <a:ext cx="2917568" cy="8727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9559" y="2377733"/>
            <a:ext cx="3507687" cy="13903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9359" y="4140642"/>
            <a:ext cx="3937441" cy="117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Groups – 5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086" y="1389646"/>
            <a:ext cx="2732314" cy="9425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569968"/>
            <a:ext cx="3412763" cy="1177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09" y="3985018"/>
            <a:ext cx="3191868" cy="11010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1521121"/>
            <a:ext cx="2750078" cy="948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2807751"/>
            <a:ext cx="3412763" cy="11772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015" y="5332582"/>
            <a:ext cx="3132676" cy="10806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3061" y="4370481"/>
            <a:ext cx="2497009" cy="114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What to Know for the Test</vt:lpstr>
      <vt:lpstr>What to Know for the Test</vt:lpstr>
      <vt:lpstr>Review Groups – 2nd Hour</vt:lpstr>
      <vt:lpstr>Review Groups – 5th Hour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Jane Knittig</cp:lastModifiedBy>
  <cp:revision>8</cp:revision>
  <dcterms:created xsi:type="dcterms:W3CDTF">2013-03-01T15:22:02Z</dcterms:created>
  <dcterms:modified xsi:type="dcterms:W3CDTF">2014-03-06T15:35:22Z</dcterms:modified>
</cp:coreProperties>
</file>