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65DB-FFEF-4A50-A62A-6F2900348E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ADBC-65C4-4368-810B-8E805286E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1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65DB-FFEF-4A50-A62A-6F2900348E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ADBC-65C4-4368-810B-8E805286E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8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65DB-FFEF-4A50-A62A-6F2900348E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ADBC-65C4-4368-810B-8E805286E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2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65DB-FFEF-4A50-A62A-6F2900348E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ADBC-65C4-4368-810B-8E805286E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8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65DB-FFEF-4A50-A62A-6F2900348E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ADBC-65C4-4368-810B-8E805286E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1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65DB-FFEF-4A50-A62A-6F2900348E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ADBC-65C4-4368-810B-8E805286E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2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65DB-FFEF-4A50-A62A-6F2900348E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ADBC-65C4-4368-810B-8E805286E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7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65DB-FFEF-4A50-A62A-6F2900348E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ADBC-65C4-4368-810B-8E805286E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2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65DB-FFEF-4A50-A62A-6F2900348E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ADBC-65C4-4368-810B-8E805286E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4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65DB-FFEF-4A50-A62A-6F2900348E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ADBC-65C4-4368-810B-8E805286E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3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65DB-FFEF-4A50-A62A-6F2900348E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ADBC-65C4-4368-810B-8E805286E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8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965DB-FFEF-4A50-A62A-6F2900348E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FADBC-65C4-4368-810B-8E805286E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4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rpQX5uKxQY" TargetMode="External"/><Relationship Id="rId2" Type="http://schemas.openxmlformats.org/officeDocument/2006/relationships/hyperlink" Target="http://library.thinkquest.org/19537/java/Beat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dD9gtq08ts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 Homework</a:t>
            </a:r>
          </a:p>
          <a:p>
            <a:r>
              <a:rPr lang="en-US" dirty="0" smtClean="0"/>
              <a:t>Lecture/Notes on Beats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17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Demonstration with two keys</a:t>
            </a:r>
          </a:p>
          <a:p>
            <a:pPr lvl="1"/>
            <a:r>
              <a:rPr lang="en-US" dirty="0" smtClean="0"/>
              <a:t>What do you hear?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2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happening?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Beats</a:t>
            </a:r>
          </a:p>
          <a:p>
            <a:r>
              <a:rPr lang="en-US" dirty="0" smtClean="0"/>
              <a:t>Formed by the interference of waves of slightly different frequencies</a:t>
            </a:r>
          </a:p>
          <a:p>
            <a:r>
              <a:rPr lang="en-US" dirty="0" smtClean="0"/>
              <a:t>When the waves have the greatest constructive interference (are in phase), we hear a beat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50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400 Hz – 400 waves</a:t>
            </a:r>
          </a:p>
          <a:p>
            <a:r>
              <a:rPr lang="en-US" dirty="0" smtClean="0"/>
              <a:t>401 Hz – one more wave in the time interval</a:t>
            </a:r>
          </a:p>
          <a:p>
            <a:r>
              <a:rPr lang="en-US" dirty="0" smtClean="0"/>
              <a:t>Constructive and destructive pattern</a:t>
            </a:r>
          </a:p>
          <a:p>
            <a:pPr lvl="1"/>
            <a:r>
              <a:rPr lang="en-US" dirty="0" smtClean="0"/>
              <a:t>That’s the beats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5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20" y="1600200"/>
            <a:ext cx="7712785" cy="4648199"/>
          </a:xfrm>
        </p:spPr>
      </p:pic>
    </p:spTree>
    <p:extLst>
      <p:ext uri="{BB962C8B-B14F-4D97-AF65-F5344CB8AC3E}">
        <p14:creationId xmlns:p14="http://schemas.microsoft.com/office/powerpoint/2010/main" val="31505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Beat demos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http://library.thinkquest.org/19537/java/Beats.html</a:t>
            </a:r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www.youtube.com/watch?v=TrpQX5uKxQY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www.youtube.com/watch?v=dD9gtq08tss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5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beats?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beats per second is the same as the difference between frequencies</a:t>
            </a:r>
          </a:p>
          <a:p>
            <a:r>
              <a:rPr lang="en-US" dirty="0" smtClean="0"/>
              <a:t>Because the higher frequency is doing that many more wave cycles than the first in the time interval (one second)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25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beats would we hear if we struck tuning forks with frequencies of 450 and 451?</a:t>
            </a:r>
          </a:p>
          <a:p>
            <a:r>
              <a:rPr lang="en-US" dirty="0" smtClean="0"/>
              <a:t>How many beats for tuning forks with frequencies of 450 and 455?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7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161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Plan for Today (AP Physics)</vt:lpstr>
      <vt:lpstr>Beats</vt:lpstr>
      <vt:lpstr>What is happening?</vt:lpstr>
      <vt:lpstr>Example</vt:lpstr>
      <vt:lpstr>Picture</vt:lpstr>
      <vt:lpstr>Beat demos</vt:lpstr>
      <vt:lpstr>How many beats?</vt:lpstr>
      <vt:lpstr>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Physics)</dc:title>
  <dc:creator>tech</dc:creator>
  <cp:lastModifiedBy>Jane Knittig</cp:lastModifiedBy>
  <cp:revision>5</cp:revision>
  <dcterms:created xsi:type="dcterms:W3CDTF">2013-02-19T15:18:49Z</dcterms:created>
  <dcterms:modified xsi:type="dcterms:W3CDTF">2014-03-12T01:24:14Z</dcterms:modified>
</cp:coreProperties>
</file>