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57" r:id="rId4"/>
    <p:sldId id="262" r:id="rId5"/>
    <p:sldId id="258" r:id="rId6"/>
    <p:sldId id="259" r:id="rId7"/>
    <p:sldId id="260" r:id="rId8"/>
    <p:sldId id="261" r:id="rId9"/>
    <p:sldId id="266" r:id="rId10"/>
    <p:sldId id="267" r:id="rId11"/>
    <p:sldId id="268" r:id="rId12"/>
    <p:sldId id="269" r:id="rId13"/>
    <p:sldId id="270" r:id="rId14"/>
    <p:sldId id="271" r:id="rId15"/>
    <p:sldId id="272" r:id="rId16"/>
    <p:sldId id="273"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6" d="100"/>
          <a:sy n="116" d="100"/>
        </p:scale>
        <p:origin x="102"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33:55.63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50E0A3A-86A9-420D-8935-7F057F6BFDA7}" emma:medium="tactile" emma:mode="ink">
          <msink:context xmlns:msink="http://schemas.microsoft.com/ink/2010/main" type="inkDrawing" rotatedBoundingBox="5586,11351 5795,15962 5746,15964 5536,11354" semanticType="callout" shapeName="Other">
            <msink:sourceLink direction="with" ref="{F6F55CB6-DCA0-4165-88FF-49026450F503}"/>
          </msink:context>
        </emma:interpretation>
      </emma:emma>
    </inkml:annotationXML>
    <inkml:trace contextRef="#ctx0" brushRef="#br0">1 37 70 0,'13'-17'36'15,"-13"17"0"-15,0 0-7 16,5-22-7-16,-5 22-2 15,0 0-8-15,0 0-8 0,0 0-3 16,0 0-1 0,0 0 0-16,2 19 1 15,-2-19-1-15,-2 27-1 16,2-10 1-16,2 4-1 0,-2 2 1 16,0 5 0-16,2 1 0 15,-1 3-1-15,-1 0 1 16,4 2 1-16,-4 2-2 15,0 2 2-15,0 1-1 16,2 0 1-16,-1-2-1 16,-1 2 0-16,2 1 0 15,0-1 0-15,1 2 1 16,1-2-1-16,-3 0 1 16,3 3 0-16,-3 3 0 15,1-1-1-15,0 2 0 16,0 0 0-16,-1-4 0 15,1 4 0-15,-4-1 0 0,2-3-1 16,0 4 2-16,-3 0-1 16,1 0 0-16,2 3 1 15,-2 1-1-15,1-1 1 16,2 4-1-16,-1-4 0 16,2 1 0-16,0-3 1 15,1 1-1-15,-1-2 0 16,1 1 0-16,1-2 0 15,-3-1 1-15,1-1-1 16,0-3 0-16,0 1 0 16,-2-3 0-16,1-1 1 15,-1 1-1-15,2 2 1 16,0 1-1-16,-1 5 1 0,-1 2-1 16,2 1-1-16,2 4 2 15,-3-2-1-15,1-2-1 16,1 2 1-16,1-1 1 15,-1-3-1-15,-1-1 0 16,1-3 1-16,-3 0-1 16,4-4 0-16,-3-2 0 15,-1 1 1-15,0-3-1 16,0 1 0-16,0 0 0 16,4-4 1-16,-2 4-1 15,-2-2 0-15,3 2 0 16,-1-2 0-16,1 0 1 0,0-2-2 15,1 2 2-15,-2 0-2 16,1-1 1-16,2 2 1 16,-1-1-1-1,-1 2 0-15,0 0 0 0,1 0 1 16,-1-1-1-16,2 3 0 16,0-3 0-16,-1-1 0 15,-1 1 0-15,2-3 0 16,-1-1 0-16,-1-3 1 15,1 1-1-15,-1 0 0 16,0-1 0-16,-1-1 0 16,0 2 0-16,0 0 0 15,-1 0-1-15,-1 1 1 0,2 1 1 16,-4-2 0-16,4 1 0 16,0 1-1-16,-2-2 1 15,0-2 0 1,-2 0-1-16,4-1 1 0,-4 0-1 15,2 1-1-15,-2-3 1 16,2-1 0-16,-1 3 0 16,1-1 1-16,1-1-1 15,-1 4 0-15,0-5 0 16,2 1 0-16,0 2 0 16,-1-1 0-16,5 4 0 15,-1-3 0-15,-2 1-1 16,0-5 1-16,4 4-20 0,-7-26-14 15,-3 20-9 1,3-20-2-16,-10-17-1 16,3-10-1-16</inkml:trace>
  </inkml:traceGroup>
</inkml:ink>
</file>

<file path=ppt/ink/ink10.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31.371"/>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215396B0-978A-4DBD-BB1B-32863069C33E}" emma:medium="tactile" emma:mode="ink">
          <msink:context xmlns:msink="http://schemas.microsoft.com/ink/2010/main" type="inkDrawing" rotatedBoundingBox="4063,13745 7178,14356 6630,17150 3516,16540" hotPoints="3710,14915 5859,14398 6550,15040 6674,16323 5367,16928 3943,16060" semanticType="enclosure" shapeName="Hexagon">
            <msink:sourceLink direction="with" ref="{8F6EB0FF-942F-420A-BE86-F5F81B6633C8}"/>
            <msink:destinationLink direction="with" ref="{FFEDFAF4-AC94-4AF1-A78F-6340F9F728CB}"/>
            <msink:destinationLink direction="with" ref="{85902294-E5FF-4DDD-B211-ACE0C8377D8B}"/>
          </msink:context>
        </emma:interpretation>
      </emma:emma>
    </inkml:annotationXML>
    <inkml:trace contextRef="#ctx0" brushRef="#br0">2756-2065 21 0,'16'-7'11'16,"-16"7"1"-16,0 0 1 16,22-8 0-16,-22 8 1 15,15 0 0-15,-15 0-1 16,17 3 0-16,-17-3-2 0,19 9 0 16,-4-1 0-16,-15-8-2 15,28 14-1-15,-28-14 1 16,30 19 0-16,-14-11-2 15,4 2 1-15,-1 0-2 16,1 2-2-16,-1-2 1 16,2 4-2-16,-3-2-1 15,1 2-2-15,2-3 0 16,-2 1 0-16,1 2 0 16,-1 0 0-16,0 3 0 15,1-2 0-15,1 0-1 16,-1 0 1-16,-1 4 0 15,1 2 0-15,-1-3 0 0,-2 1 0 16,2-2 0-16,-2 0 0 16,-2 2 0-1,2-2 0-15,-3 0 0 16,1-2 0-16,1 2 0 0,-3 0 0 16,3 0 1-16,-1-2-1 15,0 0 0-15,3 2 0 16,-3-1 0-16,2-1 0 15,-2 2 0-15,4 0 0 16,0 0 1-16,0 0-1 16,-1 2 0-16,0-2 0 15,2 0 0-15,-1 3 1 16,1-5-2-16,-1 2 1 0,-2-1 0 16,0-3 1-16,-1 3-2 15,1-3 2 1,-2 1-2-16,-15-14 2 15,27 25-1-15,-27-25 0 0,26 22-1 16,-26-22 1-16,22 24 0 16,-22-24 0-16,22 24 0 15,-22-24 0-15,21 25 0 16,-21-25 0-16,22 26 0 16,-22-26 0-16,19 25 0 15,-11-9 0-15,-8-16 0 16,17 25 0-16,-17-25 0 15,16 29 0-15,-9-12 0 0,1-2 0 16,-1 2 0 0,3 0 1-16,-1 0-1 15,1-1 0-15,-2 1 0 16,1 0 0-16,-2-2 0 0,-7-15 0 16,13 27 0-16,-13-27 0 15,11 24 0-15,-11-24 0 16,5 20-1-16,-5-20 2 15,5 21-2-15,-5-21 1 16,7 24 0-16,-7-24 1 16,7 25-2-16,-4-10 2 15,-3-15 1-15,7 31-2 16,-4-12 2-16,2-2-2 16,-1 1 2-16,1 3-2 15,-2-3 2-15,2 1-3 16,1 2 1-16,-1-1 0 15,-2-3-1-15,2 3 2 0,-1-1-2 16,1-2 1-16,-2 2 0 16,1-2 1-16,-4-17-1 15,6 29-1-15,-6-29 2 16,6 23-1-16,-6-23-1 16,1 21 1-16,-1-21 0 15,2 24 0-15,-2-24 0 16,0 25 0-16,0-25 0 15,3 29 0-15,-1-9 0 16,-2-3 1-16,0 4-2 16,2-1 1-16,-1 1 0 15,-1 1 0-15,0-2 1 0,2 0-1 16,-2-1 0-16,0 0 0 16,2-4-1-16,-2-15 1 15,-2 26 0-15,2-26 0 16,0 25 0-16,0-25 0 15,-2 26 0-15,2-26 0 16,-1 28-1-16,-1-12 2 16,-1 1-1-16,1-2 0 15,0 2 0-15,-1-2 0 16,3-15 0-16,-7 29 1 16,7-29-1-16,-5 31 1 15,5-31-1-15,-9 27 1 16,9-27-1-16,-8 27-1 0,8-27 1 15,-10 24 0-15,10-24 0 16,-9 20-1-16,9-20 1 16,-9 19 0-16,9-19 0 15,-8 15 0-15,8-15 0 16,0 0 0-16,-17 19 0 16,17-19 0-16,0 0 0 15,-24 14-1-15,24-14 1 16,-24 6 0-16,24-6 0 15,-27 6 0-15,10-3 0 16,-2-1 0-16,0 1 0 16,0 0 0-16,-1 1 0 15,-2 1 0-15,0-2 0 0,-1 4 0 16,1 0 0-16,0-2 0 16,1 2 0-16,-1-2 0 15,3 0 0 1,-1 0 0-16,1 2-1 0,-1-2 1 15,-1 0 0-15,1-1 0 16,-1 1 0-16,-1-2 0 16,2 0-1-16,-1 1 1 15,2-1 0-15,1-1 0 16,-1 0 0-16,2 1 0 16,0-1 0-16,0-1 0 15,-2 1 0-15,2 2 1 16,-2 1-2-16,0-2 1 0,0 2 0 15,2 0 0-15,0 2 0 16,-1 2 0 0,2-4 0-16,16-5-1 15,-27 6 1-15,27-6 0 0,-24 14 0 16,24-14 0-16,-21 15 0 16,21-15 0-16,-17 21 0 15,11-6-1-15,-1 4 1 16,7-19-10-16,-10 32-5 15,10-32-3-15,-9 29-3 16,9-29-3-16,-9 25-4 16,9-25-4-16,0 0 0 15,0 0 6-15,0 0 5 16,-5-18 18-16</inkml:trace>
    <inkml:trace contextRef="#ctx0" brushRef="#br0" timeOffset="-5423.5936">1382-45 10 0,'-7'16'4'0,"7"-16"-1"15,0 0 1-15,0 0-1 16,0 0 0-16,0 0-1 16,-5 15 1-16,5-15 0 15,0 0 0-15,0 0 0 0,0 0 0 16,0 0 1-16,0 0 0 16,0 0 1-16,0 0 0 15,0 0 1-15,0 0 0 16,0 0 1-16,0 0 1 15,0 0-1-15,0 0 2 16,0 0 0-16,-17-7 2 16,17 7 1-16,0 0 0 15,0 0 0-15,-8-17 1 16,8 17 0-16,0 0 0 16,-7-17-1-16,7 17-3 15,-5-24-2-15,5 24-1 0,-5-25 0 16,1 8-3-16,1 2-1 15,1-6-2-15,-1 2 0 16,-1-1 1 0,1 1-1-16,-1-3 0 15,-1 0 0-15,2 2 0 0,-2-3 0 16,3 0 0-16,-3 2 0 16,0-1 0-16,0 2 0 15,-1-3 0-15,1 1 0 16,-3-1 0-16,1 0 0 15,-2 1 1-15,1-2-1 16,-1 2 0-16,1-3 0 16,1 3-1-16,-1-2 2 0,1 3-2 15,2 1 2-15,-1 0-1 16,1-1 0 0,4 2 0-16,-3 2 0 15,2 2 0-15,1-2 0 0,-1 0 0 16,0 0 1-16,4 0-1 15,-2 0 0-15,2-2 0 16,-1-1 0-16,3 1 0 16,-1 0 0-16,4 4 0 15,-2-4 0-15,-1 2-1 16,3 0 1-16,-1 0 0 16,-6 17 0-16,16-27 0 15,-9 12 0-15,1-1 0 0,-8 16 0 16,19-25 0-1,-19 25 0-15,19-22 0 16,-19 22 0-16,18-21 0 16,-18 21 0-16,19-17 0 0,-19 17 0 15,17-12 0-15,-17 12 0 16,0 0-1-16,19-12 1 16,-19 12 0-16,17-8 0 15,-17 8 0-15,19-12 0 16,-19 12 0-16,22-15 0 15,-22 15 0-15,27-21 0 16,-27 21 0-16,28-18 0 16,-28 18-1-16,27-16 1 15,-27 16 0-15,26-18 0 16,-26 18-1-16,23-14 1 16,-23 14 0-16,26-14 0 15,-26 14-1-15,29-13 1 0,-12 6 0 16,0-2 0-16,2 1 0 15,0-1 0-15,3 1-1 16,-2-1 1-16,1 1 0 16,1 1 0-16,0 0 0 15,-1 0-1-15,1 1 1 16,0-1-1-16,-1 0 1 16,3 0 0-16,-2-1 0 15,2-1-1-15,0 2 1 16,-1 1 0-16,3-1-1 15,0 2 2-15,4 0-2 16,-1-2 1-16,0 0-1 16,2-2 1-16,2 3 0 0,-3-3 0 15,1 1-1-15,-2 1 1 16,0-2 0-16,-3 2 0 16,1 2 0-1,0 2-1-15,-3 1 1 0,-2 2 0 16,1 2 0-16,-3 0 0 15,1 1 1-15,-1 0-1 16,-3 4 0-16,2-2 0 16,0 0 0-16,-2 1 0 15,1-1 0-15,1-2 0 16,0 2 0-16,-2-1 0 16,0 1 0-16,0-2 0 0,0 2 0 15,0 0 0-15,2 0 0 16,-2 1 0-16,0 0 0 15,2-1 0 1,2 1 0-16,-3 0 0 16,1 1 0-16,0 0 0 0,0 1 0 15,1-1 0-15,-1 4 0 16,0-1 0-16,-2 0 0 16,0 0 0-16,0 0 0 15,-2 2 0-15,1-2 0 16,-1 4 0-16,0-4 0 15,-15-10 0-15,29 19 0 16,-13-9 0-16,-1 0 0 0,0 1 0 16,4-1 0-1,-2 2 0-15,-1 0 0 16,1 1 0-16,-2-1-1 16,0 0 1-16,-15-12 0 0,29 27 0 15,-29-27 0-15,26 24 0 16,-26-24 0-16,24 26 0 15,-24-26 0-15,24 27 0 16,-12-10-1-16,0-2 1 16,-2 2 0-16,0 0-1 15,-1 2 1-15,1 0 0 16,-1 0-1-16,-1 1 1 16,2 0 0-16,-1 1 0 15,1-1-1-15,-1 2 1 0,-1-3 0 16,1 0 0-1,-3 0 0-15,3-1 0 16,-2-1 0-16,0 0 0 0,0 0 0 16,-1 0 0-16,3-1 1 15,-2 2-1-15,0-1 1 16,-1 2 0-16,-1 0 0 16,1 1-1-16,-1 2 1 15,-2 1-1-15,1 0 0 16,-1 3-1-16,-1-1 1 15,-1 1 0-15,3 1 0 16,-3-1 0-16,1 1 0 16,0-2 1-16,0 3-2 15,-1-1 2-15,-1 2-1 16,2-2 0-16,-4 2 0 16,2-2 0-16,-1 0-1 0,1 1 1 15,-4-3 0-15,2-1 0 16,-1 0 0-16,-2 1 0 15,3 1 0-15,-1-2 0 16,-2 1 0-16,-2 3 0 16,2-3 0-16,-2 2 1 15,0-3-1-15,-1 0 0 16,-3 2 0-16,3-3 0 16,-1-1 1-16,1 4-2 15,-3-6 1-15,3 1 0 16,-1-1 0-16,3-1-1 15,-1-2 1-15,0-2 0 16,0 1 0-16,7-16 0 0,-14 25 0 16,14-25 0-16,-11 22 0 15,11-22 0-15,-14 21 0 16,14-21 0-16,-17 20-1 16,17-20 2-16,-17 26-2 15,17-26 1-15,-16 17 0 16,16-17 0-16,-17 18 0 15,17-18 0-15,-12 16 0 16,12-16 0-16,0 0 0 16,-18 25 0-16,18-25 0 15,-16 19 0-15,16-19-1 16,-17 22 1-16,17-22 0 16,-17 22 0-16,17-22 0 0,-20 19 0 15,20-19 0-15,-19 19-1 16,19-19 1-16,-19 13 0 15,19-13 0 1,-17 12 0-16,17-12 0 0,-19 14 1 16,19-14-1-16,-15 10 0 15,15-10 1-15,0 0-1 16,-21 10 1-16,21-10 0 16,0 0 0-16,0 0-1 15,-20-1 0-15,20 1 1 16,0 0-1-16,-17 0 0 15,17 0 0-15,-16 1 0 0,16-1 0 16,-17 4-1-16,17-4 1 16,-17-2 0-16,17 2 0 15,-20 0 0 1,20 0 0-16,-17-2 0 0,17 2 0 16,-19 0 1-16,19 0-1 15,-15 5 0-15,15-5 0 16,0 0 0-16,-23 2 0 15,23-2 0-15,0 0 0 16,-18 2 1-16,18-2-2 16,-16-2 1-16,16 2 0 15,0 0 0-15,-22 0 0 16,22 0 0-16,-15 3 0 0,15-3 0 16,-16 4 0-1,16-4 0-15,-15 3 0 16,15-3 0-16,0 0 1 15,-17 9-1-15,17-9 0 0,0 0 0 16,-17 1-1-16,17-1 1 16,0 0 0-16,-17 6 0 15,17-6 1-15,0 0-1 16,-17 3 0-16,17-3-1 16,0 0 1-16,0 0 0 15,-17 5 0-15,17-5 0 16,0 0 0-16,0 0 0 15,0 0 0-15,0 0 0 0,0 0 0 16,0 0-1 0,-16-2 1-16,16 2 0 15,0 0-1-15,0 0 2 16,0 0-1-16,0 0 0 0,0 0 0 16,0 0 0-16,0 0-1 15,0 0 1-15,-17 12 0 16,17-12 0-16,0 0 0 15,0 0 0-15,0 0 0 16,0 0 0-16,0 0 1 16,0 0-1-16,0 0 0 15,-15 16 0-15,15-16 0 16,0 0 1-16,0 0-3 16,0 0-6-16,0 0-7 15,0 0-5-15,0 0-6 16,0-16-7-16,0 16-1 15,5-22-1-15,-3 7 0 0,-1-7 7 16</inkml:trace>
    <inkml:trace contextRef="#ctx0" brushRef="#br0" timeOffset="29627.1784">1718 342 2 0,'14'-17'3'15,"1"-4"-2"-15,2-1-1 16,2-2 0-16,2-3 0 16,3-2 0-16,1-1 1 15,3 1-1-15,2-2 0 16,3 5 1-16,-1-1 0 16,1 3 0-16,-3 4 0 15,-1 3 0-15,-1 2 0 16,-3-1-1-16,-3 4 1 0,-1 1 0 15,-2-1-1-15,-2 3 1 16,2-1-1-16,-2 1 0 16,-2 3 1-16,2-3 0 15,-2 1 0-15,2-3 1 16,4 1-1-16,-2-3 1 16,1-1-1-16,-1-1 1 15,5-2-1-15,-4 0-1 16,6 0 0-16,-4-1 0 15,4 5 0-15,-2-2-1 16,0 1 1-16,1-1 0 16,-1 1-1-16,2 2 1 0,-1-3 0 15,1-1 0-15,-2 3 0 16,3-4 0-16,-1-2 0 16,4 0 0-1,-1-3 0-15,4 0 0 0,-1 0 1 16,4-2-1-16,0-3 1 15,1 0-1-15,-1-2 0 16,4 0 0-16,2 0-1 16,-2 0 0-16,2-2 0 15,1 1 0-15,1-3 1 16,-1 4 1-16,1 4 3 16,-4-2 1-16,-5 1 1 15,0 2 1-15,-6 7 1 0,-2 0-1 16,-7 5 1-16,-1 2-2 15,-19 10-2 1,27-20-2-16,-27 20-1 16,24-17 0-16,-24 17-1 0,26-24-2 15,-12 7-2-15,3-2-1 16,3 0-3-16,2-4-1 16,6-1-2-16,1-2 1 15,3 1 0-15,1 1 1 16,2 0 2-16,1 2 2 15,2 3 2-15,-2 4 3 16,-2 1 0-16,-2 2 2 16,-1 0 1-16,-2 2 1 0,-2-2 1 15,-3 2 0-15,0-2 0 16,-2 0 0-16,-1-1-1 16,-1-3-1-1,-1 3-2-15,1-3 0 0,-1 3-3 16,0-3 1-16,0-1 0 15,3 2 0-15,-2-4-1 16,4 2-1-16,0-1-2 16,2-1 0-16,-1-2 1 15,3 3-1-15,-3-3 0 16,1 1 1-16</inkml:trace>
  </inkml:traceGroup>
</inkml:ink>
</file>

<file path=ppt/ink/ink11.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43.51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2AC3C4F6-BBBB-4428-8DB8-0ADDB00F9BE6}" emma:medium="tactile" emma:mode="ink">
          <msink:context xmlns:msink="http://schemas.microsoft.com/ink/2010/main" type="inkDrawing" rotatedBoundingBox="11128,16284 11531,17604 10362,17961 9960,16640" hotPoints="11359,17137 10714,17782 10069,17137 10714,16492" semanticType="enclosure" shapeName="Circle"/>
        </emma:interpretation>
      </emma:emma>
    </inkml:annotationXML>
    <inkml:trace contextRef="#ctx0" brushRef="#br0">8228 556 105 0,'-17'-12'35'16,"17"12"0"-16,-15-6-8 15,15 6-6-15,-20-11-4 16,20 11-5-16,-19-13-9 16,19 13-3-16,-17-14 0 15,17 14 0-15,-19-12 0 16,19 12 0-16,-17-15 0 15,17 15 0-15,-21-15 0 16,21 15 0-16,-22-16 0 16,22 16 0-16,-25-13 0 15,25 13 0-15,-29-12 0 16,13 7 0-16,1-1 0 0,-2 3 0 16,-2 0 0-16,0 1 0 15,-1 0 0-15,1 4 0 16,0 0 0-16,-1 1 0 15,3 0 0-15,-2 3 0 16,2-1 0-16,0 0 0 16,1 2 0-16,1-1 0 15,0 1 0-15,-1 2 0 16,1-2 0-16,-2 3 0 16,17-10 0-16,-27 18 0 15,27-18 0-15,-28 26-1 16,16-9 0-16,2 0 0 15,0 3 0-15,1 3 0 0,1 0 1 16,-1 1 0-16,1 0 0 16,1 0 0-16,0 0 0 15,0 1 0-15,2-1-1 16,0-2 1-16,2 2 0 16,-1-2 0-16,1 0 0 15,1 0 0-15,0 1 0 16,2-3-1-16,-1 2 1 15,2-1 2-15,-1-1-2 16,2 2 1-16,0 0-1 16,-1 2 1-16,3 0-1 15,-1 0 2-15,2 0-3 16,0 1 1-16,2 1 0 0,0-3 0 16,2 0 0-16,1 0 1 15,-2-1-1 1,4-1 0-16,0-1 0 15,0-1-1-15,0-4 2 0,2 2-2 16,0 2 1-16,-1-4 0 16,3 2 0-16,-1-1 0 15,0-1 0-15,-1 0 0 16,1 4-1-16,-1-4 1 16,1-3 0-16,-15-12 0 15,28 28 0-15,-15-13 0 16,3-1 0-16,-3 1 0 15,3-2 0-15,1-1 0 0,0 4 1 16,2-3-1 0,-2-1 2-16,1-2-3 15,1 1 2-15,2-3-1 16,-1 1 0-16,-1-1 0 0,3-3 0 16,-3 4 0-16,3-4 0 15,0 0 0-15,0-2 0 16,1 1 0-16,1-1 0 15,-2-1 0-15,0 0 0 16,0-4 0-16,0 0 0 16,-5 1 0-16,0-3 0 15,-1-3 0-15,-1 2 0 16,-15 5 0-16,29-15 0 0,-29 15 0 16,27-17 0-1,-11 10 0-15,-16 7 0 16,29-19 0-16,-14 7 0 15,2 2 0-15,0-2 0 0,0 2 0 16,1-4 0-16,-3 1 0 16,2-4 0-16,0 2 0 15,-3-1 0-15,1-4 0 16,-1-1 0-16,-1-1 0 16,-1-2 0-16,2-1 0 15,-2 1 0-15,-2-1 0 16,2-3 0-16,-3 1 0 15,1 0 0-15,-2-4 0 16,-1 4 0-16,0-2 0 16,-2-2 0-16,-1 1 0 15,1 1 0-15,-4-2 0 0,-1 1 0 16,-1-1 0-16,-1-1 0 16,-1-2 0-16,-1 3 0 15,1 0 0-15,-4-1-1 16,0 0 1-16,0 1 0 15,-1 2 0-15,-3 2 0 16,1 3 0-16,-3 0 0 16,-1-1 0-16,-1-3 1 15,-4 8-1-15,0-1 0 16,-1 3 0-16,-3-1-1 16,1 2 1-16,2-2 0 15,-3 6-1-15,1 1 1 16,4 0-1-16,-1 0 1 0,2 3-1 15,1 1 0-15,-1 1 1 16,17 7 0-16,-27-12 0 16,27 12 0-16,-26-8 0 15,26 8 1-15,-22-7-1 16,22 7 0-16,-19-5 0 16,19 5 0-16,-17-2 0 15,17 2 0-15,0 0 0 16,-20 2 0-16,20-2 0 15,0 0-1-15,-16-2-1 16,16 2-7-16,0 0-6 16,0 0-7-16,0 0-6 15,-17-15-5-15,17 15 0 0,0 0-1 16,0 0 2 0,-5-17 5-16</inkml:trace>
  </inkml:traceGroup>
</inkml:ink>
</file>

<file path=ppt/ink/ink12.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40.24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8440B3A-F49D-461E-B46F-523207C101B0}" emma:medium="tactile" emma:mode="ink">
          <msink:context xmlns:msink="http://schemas.microsoft.com/ink/2010/main" type="inkDrawing" rotatedBoundingBox="11828,14106 12579,17654 9674,18268 8923,14721" hotPoints="12299,16168 10691,17777 9082,16168 10691,14560" semanticType="enclosure" shapeName="Circle"/>
        </emma:interpretation>
      </emma:emma>
    </inkml:annotationXML>
    <inkml:trace contextRef="#ctx0" brushRef="#br0">-455-3291 75 0,'0'0'34'0,"-19"-18"-4"16,19 18-3-16,-17-14-4 15,17 14-4-15,-15-14-3 16,15 14-4-16,-16-12-5 15,16 12-7-15,-17-15 0 16,17 15-1-16,-20-13 1 16,20 13 0-16,-24-12 0 15,24 12 0-15,-28-12 0 16,11 8 0-16,0-1 0 16,-3 0-1-16,-2 3 1 15,-2 2 1-15,-4 0-2 16,-2 2 2-16,-4 3-1 15,-1 0 1-15,1 4-1 0,-3 4 0 16,-1-1 1-16,2 4-1 16,-3 1 0-16,2 1 0 15,1 5-1-15,-5 0 1 16,3 3-1-16,-1-1 1 16,0 4 0-16,1 0-1 15,2 0 1-15,0 2-1 16,1-1 2-16,4 3-1 15,-5 1 1-15,2 2-1 16,-2 1 1-16,2 4-1 16,1 3 1-16,-1 2-1 15,4 0 0-15,1 2 0 0,1 1 0 16,6-3-1-16,0 0 1 16,1 0 1-1,4-4 0-15,2 1 0 16,0 1 0-16,-1-3-1 0,1 0 2 15,1 2-2-15,2-1 2 16,-1 2-3-16,1 2 1 16,0 2 0-16,3 5 0 15,1 3 0-15,3 0-1 16,-1 2 1-16,6 0-1 16,0 5 3-16,6 0-2 15,0 0 1-15,3 1-1 16,3 1 1-16,1 0-1 0,3 3 1 15,1 2-1 1,3-2-1-16,1 1 1 16,-2 0-1-16,5-1 0 15,-1-5 0-15,5 0 2 0,1-7-2 16,3 2 1-16,1-4-1 16,1 1 2-16,5-3-1 15,2-2 0-15,2-3 0 16,-1 4 0-16,4 0 0 15,-1-1 0-15,3-1 1 16,-2-1-1-16,3-4 0 16,2 2 0-16,1-2 2 15,1-3-2-15,3-5 2 16,2-5-1-16,2-6-1 16,1-3 0-16,-3-3 0 15,2-7 0-15,0-2 0 16,-1-1 0-16,-1-1 0 0,-1-1 0 15,-1-2 0-15,-1 2 0 16,-1-2 0-16,-1 0 0 16,3 0 0-16,-1-2 0 15,0-3 0-15,1-1 0 16,0-4 0-16,2 0 0 16,-1-7 0-16,-3-2 0 15,-2-8 0-15,-5-4 0 16,-2-4 0-16,-4-8 0 15,-2-3 0-15,-3-6 0 16,-2-6 0-16,-2-1 0 16,-1-1 0-16,-4-4 0 15,2-3 0-15,-1-1 0 0,-3 2 0 16,3 3 0-16,-3 2 0 16,3-4 0-16,-3 3 0 15,1 0 0-15,-1 1 0 16,1 3 0-16,0-1 0 15,-4 0 0-15,0-1 0 16,-2 1 0-16,-1 3 0 16,0-1 0-16,-4 3 0 15,-1-2 0-15,-2 2 0 16,-2-6 0-16,-1 1 0 16,-4-1 0-16,-2-1 0 15,-3-2 0-15,0 2 0 16,-1-2 0-16,-6 4-1 0,2 1 0 15,-6 4 1-15,-1 1-1 16,0 4 1-16,-6-1 0 16,-3 3 0-16,-3-2 0 15,-5-2 0-15,-3-4 0 16,-2 3 0-16,0-1-1 16,-1-1 1-16,0 1-1 15,0 4 1-15,1 1-1 16,4 2 1-16,-1 1 0 15,-2 0-1-15,1 1 0 16,-4 2 1-16,-1-2-1 16,-3-1 1-16,-1 3-1 0,-1-2 0 15,-1 3 0-15,2 2 1 16,2 3 0-16,1 4-1 16,1 2 0-16,3 4 1 15,1 4 0-15,1 0 0 16,1 4-1-16,0-1 1 15,1-1 0-15,1 1 0 16,0 0 0-16,1 1 1 16,1 1-1-16,0 3 0 15,-2 1 0-15,0 1 0 16,-2 4 1-16,0-1-1 16,0 1 0-16,2 1 1 15,0 0-2-15,2-1 2 0,5 1-1 16,1 1 1-16,4 2-2 15,2-4 1 1,15 3-15-16,-24-2-11 16,24 2-10-16,-17-5 2 0,17 5-1 15,-20-12-1-15,20 12-2 16</inkml:trace>
  </inkml:traceGroup>
</inkml:ink>
</file>

<file path=ppt/ink/ink13.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48.994"/>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975D76B2-EB34-4025-B90E-DA0FD036E681}" emma:medium="tactile" emma:mode="ink">
          <msink:context xmlns:msink="http://schemas.microsoft.com/ink/2010/main" type="inkDrawing" rotatedBoundingBox="8711,14136 12399,14375 12385,14594 8696,14355" semanticType="strikethrough" shapeName="Other">
            <msink:sourceLink direction="with" ref="{B2934A8C-81DF-4E2D-8BE4-264656B4B95B}"/>
          </msink:context>
        </emma:interpretation>
      </emma:emma>
    </inkml:annotationXML>
    <inkml:trace contextRef="#ctx0" brushRef="#br0">0 136 110 0,'0'0'31'0,"21"-5"2"16,3-1-9-16,-2-12-5 16,16 2-8-16,3-1-9 15,6-1-2-15,8-3 0 0,3 8 0 16,3-1 0-1,3 5-1-15,0 4 1 16,6 5 0-16,0 5 0 16,4 4 0-16,-1 5 0 0,1-1 0 15,1 1-1-15,0 3 1 16,2-4 0-16,-2 3 1 16,0-6-1-16,3-2 1 15,3-2-1-15,4-3 0 16,4-1 1-16,3-7-1 15,-2-2 0-15,2-2 1 16,1-1-1-16,-5 0 0 16,-4 1 1-16,-4 4-1 15,-3 2 0-15,-2 5 1 16,-1 4-1-16,-4 3 0 16,0 4 0-16,-6 3 1 15,1 4-1-15,-3 1 0 0,-6-1 0 16,-3 0 1-16,-5 3-1 15,0-3 0-15,-6-1 0 16,1-1 0-16,-4-4 0 16,0-2 0-16,2-5 1 15,0 0-1-15,0-6 0 16,2-2 1-16,1-4-1 16,1-4 1-16,1-1-1 15,-2-2 0-15,-1 2 1 16,-4-2-1-16,-3 2 0 15,-5-1-4-15,-2 6-11 16,-9-2-8-16,1 7-5 16,-21 0-4-16,24 2-1 0,-24-2 0 15,0 0 2-15,0 0 2 16</inkml:trace>
  </inkml:traceGroup>
</inkml:ink>
</file>

<file path=ppt/ink/ink14.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33.91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42D10C28-602B-474E-BE98-EC090941D799}" emma:medium="tactile" emma:mode="ink">
          <msink:context xmlns:msink="http://schemas.microsoft.com/ink/2010/main" type="writingRegion" rotatedBoundingBox="2838,13065 13928,14095 13457,19168 2367,18139"/>
        </emma:interpretation>
      </emma:emma>
    </inkml:annotationXML>
    <inkml:traceGroup>
      <inkml:annotationXML>
        <emma:emma xmlns:emma="http://www.w3.org/2003/04/emma" version="1.0">
          <emma:interpretation id="{E3EA3F1B-6D67-4066-95F3-F14815AC5138}" emma:medium="tactile" emma:mode="ink">
            <msink:context xmlns:msink="http://schemas.microsoft.com/ink/2010/main" type="paragraph" rotatedBoundingBox="6186,13877 13851,13823 13862,15292 6196,15346" alignmentLevel="2"/>
          </emma:interpretation>
        </emma:emma>
      </inkml:annotationXML>
      <inkml:traceGroup>
        <inkml:annotationXML>
          <emma:emma xmlns:emma="http://www.w3.org/2003/04/emma" version="1.0">
            <emma:interpretation id="{B2934A8C-81DF-4E2D-8BE4-264656B4B95B}" emma:medium="tactile" emma:mode="ink">
              <msink:context xmlns:msink="http://schemas.microsoft.com/ink/2010/main" type="line" rotatedBoundingBox="6186,13877 13851,13823 13862,15292 6196,15346">
                <msink:destinationLink direction="with" ref="{975D76B2-EB34-4025-B90E-DA0FD036E681}"/>
              </msink:context>
            </emma:interpretation>
          </emma:emma>
        </inkml:annotationXML>
        <inkml:traceGroup>
          <inkml:annotationXML>
            <emma:emma xmlns:emma="http://www.w3.org/2003/04/emma" version="1.0">
              <emma:interpretation id="{8F6EB0FF-942F-420A-BE86-F5F81B6633C8}" emma:medium="tactile" emma:mode="ink">
                <msink:context xmlns:msink="http://schemas.microsoft.com/ink/2010/main" type="inkWord" rotatedBoundingBox="6186,13877 9079,13857 9090,15326 6196,15346">
                  <msink:destinationLink direction="with" ref="{215396B0-978A-4DBD-BB1B-32863069C33E}"/>
                </msink:context>
              </emma:interpretation>
              <emma:one-of disjunction-type="recognition" id="oneOf0">
                <emma:interpretation id="interp0" emma:lang="en-US" emma:confidence="0">
                  <emma:literal>rear</emma:literal>
                </emma:interpretation>
                <emma:interpretation id="interp1" emma:lang="en-US" emma:confidence="0">
                  <emma:literal>tear</emma:literal>
                </emma:interpretation>
                <emma:interpretation id="interp2" emma:lang="en-US" emma:confidence="0">
                  <emma:literal>refer</emma:literal>
                </emma:interpretation>
                <emma:interpretation id="interp3" emma:lang="en-US" emma:confidence="0">
                  <emma:literal>*is</emma:literal>
                </emma:interpretation>
                <emma:interpretation id="interp4" emma:lang="en-US" emma:confidence="0">
                  <emma:literal>*it</emma:literal>
                </emma:interpretation>
              </emma:one-of>
            </emma:emma>
          </inkml:annotationXML>
          <inkml:trace contextRef="#ctx0" brushRef="#br0">3885-2762 7 0,'0'0'5'16,"0"0"0"-16,0 0-1 16,0 0 0-16,0 0 0 15,3-19-1-15,-3 19-3 16,0 0-2-16,0-18-2 0,0 18-1 16,0 0-1-1,-7-21-4-15,7 21 6 16,0 0 4-16</inkml:trace>
          <inkml:trace contextRef="#ctx0" brushRef="#br0" timeOffset="576.2621">3798-2874 30 0,'0'0'16'16,"0"0"1"-16,0 0 2 15,0 0 2-15,0 0 1 16,0 0 0-16,0 0-2 0,0 0-3 16,0 0-3-16,0 0-1 15,0 0-4-15,25-7-2 16,-25 7-3-16,24-20-4 15,-7 8 1-15,0-3 0 16,0-1-1-16,1-1 0 16,0 0 0-16,-1-3-1 15,2 1 1-15,0 2 0 16,-2 0 0-16,0 0 0 16,0 0 0-16,2 0 0 15,-2-1 0-15,0 1 0 16,0-2 0-16,0 2-1 15,0 0 1-15,-1 0 0 0,-1 0 0 16,-1 2 0-16,1-1 0 16,-15 16 0-1,24-24 0-15,-24 24 0 16,20-17 0-16,-20 17-1 0,19-10 1 16,-19 10-1-16,0 0 1 15,15 0-1-15,-15 0 0 16,0 0 0-16,18 9-8 15,-18-9-5-15,0 0-4 16,0 0-4-16,22 13-4 16,-22-13-4-16,0 0-4 15,19-1 1-15,-19 1 8 16,15-11 11-16</inkml:trace>
          <inkml:trace contextRef="#ctx0" brushRef="#br0" timeOffset="1900.7955">4337-2172 57 0,'0'0'31'16,"0"0"-1"-16,0 0-4 16,0 0-4-16,0 0-3 15,0 0-3-15,19-15-4 0,-19 15-2 16,17-14-5-16,-17 14-4 16,24-14-1-1,-24 14 0-15,24-15 1 0,-24 15-1 16,27-19 0-16,-12 7 1 15,2 2-1-15,1-5 0 16,0 1 0-16,1-1 0 16,2-2 0-16,1-2 0 15,0 1 0-15,4-3 0 16,-1 1 0-16,2 0 0 16,1-3 0-16,3 1 0 15,-2 2 0-15,0-2 0 0,0-2-1 16,-2 2 1-16,-3 2 0 15,-2 1 0 1,-3 0 0-16,-2 4 1 16,-17 15-2-16,25-26 2 15,-25 26-1-15,19-22 0 0,-19 22-1 16,17-20 1-16,-17 20-5 16,19-24-7-16,-12 7-5 15,-7 17-9-15,19-25-7 16,-19 25-4-16,13-26-1 15,-13 26 4-15,2-24 7 16</inkml:trace>
          <inkml:trace contextRef="#ctx0" brushRef="#br0" timeOffset="2876.797">4385-3248 18 0,'0'0'12'0,"0"0"1"16,0 0 2-16,0 0 3 16,0 0 3-16,0 0 4 15,26-5-2-15,-26 5-2 16,20-9-1-16,-20 9-4 16,27-6-3-16,-27 6-5 15,31-2-4-15,-12 5-4 16,0 2 0-16,3 1 0 15,2 2 0-15,1 2 0 16,3 0 0-16,-3 4-1 16,4-2 1-16,-3 5 0 0,-1 0-1 15,-1 2 2-15,0-2-1 16,-3 1 0-16,-3 1 0 16,1 1 0-16,-3-1 0 15,-1 1 0-15,2 1-1 16,-2-1 1-16,-1 1 0 15,1-1 0-15,-1 0 0 16,1-1 0-16,1 3 0 16,-1-1-1-16,-1-3-1 15,1 4-4-15,-3-3-1 16,2 3-3-16,-9-3-1 16,5 3-1-16,-6-2-2 15,1 3 1-15,-5-5 3 0,0 4 3 16,-4-5 1-1,1 2 3-15,-2-2 1 0,1-2 3 16,4-15 0 0,-10 27-1-16,10-27 1 0,-12 28 0 15,12-28-1-15,-12 27 0 16,12-27-5-16,-10 20-8 16,10-20-8-16,0 0-5 15,-15 7-1-15,15-7 4 16,-4-31 14-16</inkml:trace>
          <inkml:trace contextRef="#ctx0" brushRef="#br0" timeOffset="13888.9402">6689-3224 17 0,'-13'-17'10'16,"-1"2"-2"-16,14 15 0 16,-24-24-1-16,24 24-2 15,-24-15-1-15,24 15-1 16,-19-12-1-16,19 12-2 16,-20-5-1-16,20 5-3 15,-19-4-5-15,19 4-4 16,-17-1-2-16,17 1-3 0,-20 0 15 15</inkml:trace>
          <inkml:trace contextRef="#ctx0" brushRef="#br0" timeOffset="14435.1542">6244-3448 74 0,'0'0'32'0,"0"0"-3"15,0 0-3-15,0 0-2 16,-9 17-4-16,9-17-5 0,0 29-5 15,2-5-8-15,3 8-1 16,4 6 0 0,-1 6 0-16,4 7-1 15,2 5 0-15,-1 5 0 0,1 2 0 16,0 0 0-16,-2-1-1 16,0-6 1-16,-6-4 0 15,1-9 0-15,0-9-1 16,-2-7-1-16,-5-27-8 15,10 24-10-15,-10-24-6 16,11-19-6-16,-10-6-3 16,6-2 0-16,-9-16 2 0,6-1 2 15</inkml:trace>
          <inkml:trace contextRef="#ctx0" brushRef="#br0" timeOffset="38473.0839">5264-2674 51 0,'0'0'31'0,"-2"19"2"15,2-19-6-15,0 0-5 0,0 0-3 16,0 0-3-16,0 0-3 16,0 0-4-16,0 0-5 15,21-12-3-15,-21 12-1 16,15 0 0-16,-15 0-1 16,21 5 1-16,-6-3 0 15,0 0 0-15,4 3 0 16,2-2-1-16,1 1 1 15,3-1 0-15,-1-3 0 0,2 0 1 16,-1-2-1-16,1 1 0 16,0-6 1-1,-2 0-1-15,1-2 1 16,-3-2-1-16,4-3 0 0,-2-1 0 16,0-2 0-16,0-4 0 15,0 1 0-15,1-6 0 16,-1 2 0-16,0-1 0 15,0-1 0-15,0 1 1 16,-4-1-1-16,1 4 0 16,-6-2 0-16,-1 1 1 15,-4 0-1-15,-2 1 1 16,-4 0-1-16,-2-2 0 16,-2-1-1-16,-4-2 1 15,-1-1 0-15,-2-2-1 16,-1 2 1-16,-4 0-1 15,0 0 1-15,-4 1-1 0,1 5 1 16,0 0-1-16,-2 0 1 16,0 3 0-16,1-1 0 15,-1-1 0-15,2 2 0 16,-2 4 0-16,0-2 1 16,-2 3-1-16,-2 1 0 15,1 1 1-15,-2 0-1 16,-2 3 0-16,-3-1 0 15,-1 2 1-15,-1-1-1 16,0 4 0-16,0 0 1 16,2 2-1-16,1 1 1 15,2 4-1-15,2-2 1 16,3 1-1-16,2-1 0 0,0 4 0 16,2-1 0-16,0 1 0 15,-1-1 0-15,16-3 0 16,-29 7 0-16,14-2 0 15,15-5 1-15,-29 7-1 16,13-4-1-16,1 0 1 16,0 3 1-16,-1-3-1 15,1 2 0-15,15-5 0 16,-27 10 0-16,27-10 0 16,-24 14 0-16,24-14 0 15,-22 10 0-15,22-10 0 16,-16 9 0-16,16-9 0 15,0 0 0-15,-15 6 0 0,15-6-1 16,0 0 1-16,0 0-8 16,-16 2-10-16,16-2-6 15,0 0-6 1,0 0-6-16,0 0 3 0,0 0-1 16,-6-15 0-16</inkml:trace>
          <inkml:trace contextRef="#ctx0" brushRef="#br0" timeOffset="39199.358">4950-3637 31 0,'-17'-3'23'0,"17"3"-1"0,-16-5 5 16,16 5-2-1,0 0-2-15,0 0-2 0,-18 0-2 16,18 0-3-16,0 0-4 16,-5 15-4-16,5-15-7 15,-2 19-1-15,2-19 1 16,-4 29-1-16,3-11 0 15,-1 4 0-15,-1 2 1 16,-1 2-1-16,1 1 0 16,-2-2 0-16,0 3 0 15,1-4 0-15,1-2 0 16,1 0 0-16,0-3 0 16,2-19 0-16,0 27 0 15,0-27-1-15,7 17 1 16,-7-17 0-16,0 0 0 0,17 12 0 15,-17-12-1-15,19-2 2 16,-19 2-1-16,26-2 0 16,-11-1 0-16,2 3 0 15,2 2 0-15,1-1 0 16,1 1 0-16,1 3 0 16,-3 0-1-16,1 2 1 15,-3 3 0-15,0-1 0 16,-1-1 0-16,-16-8 0 15,22 22 0-15,-22-22 0 16,15 28-6-16,-15-28-16 16,0 0-10-16,17 15-3 15,-17-15-1-15,0 0 0 0,14-26-2 16</inkml:trace>
        </inkml:traceGroup>
        <inkml:traceGroup>
          <inkml:annotationXML>
            <emma:emma xmlns:emma="http://www.w3.org/2003/04/emma" version="1.0">
              <emma:interpretation id="{0975F9AD-D8D1-4D2A-A220-EE834A14E43E}" emma:medium="tactile" emma:mode="ink">
                <msink:context xmlns:msink="http://schemas.microsoft.com/ink/2010/main" type="inkWord" rotatedBoundingBox="12274,13961 13852,13950 13859,14864 12281,14876"/>
              </emma:interpretation>
              <emma:one-of disjunction-type="recognition" id="oneOf1">
                <emma:interpretation id="interp5" emma:lang="en-US" emma:confidence="0">
                  <emma:literal>12R</emma:literal>
                </emma:interpretation>
                <emma:interpretation id="interp6" emma:lang="en-US" emma:confidence="0">
                  <emma:literal>1212</emma:literal>
                </emma:interpretation>
                <emma:interpretation id="interp7" emma:lang="en-US" emma:confidence="0">
                  <emma:literal>12</emma:literal>
                </emma:interpretation>
                <emma:interpretation id="interp8" emma:lang="en-US" emma:confidence="0">
                  <emma:literal>12th</emma:literal>
                </emma:interpretation>
                <emma:interpretation id="interp9" emma:lang="en-US" emma:confidence="0">
                  <emma:literal>I2R</emma:literal>
                </emma:interpretation>
              </emma:one-of>
            </emma:emma>
          </inkml:annotationXML>
          <inkml:trace contextRef="#ctx0" brushRef="#br0" timeOffset="16328.1181">10489-3264 125 0,'0'0'34'15,"0"0"-2"-15,-9-17-1 16,6 1-14-16,3 16-10 15,15-27-8-15,-6 12 0 16,-9 15 0-16,25-26 0 16,-8 18 1-16,0 3 1 15,2 1-1-15,5 8 0 16,0 3 1-16,2 3-1 16,-3 5 1-16,1 7 0 15,0 4-1-15,-3 3 0 16,-4 5 0-16,-5 3 0 15,-4 4 0-15,-4 0 0 16,-4 1-1-16,-5-1 0 0,-6 0 0 16,-2-3 0-16,-3-3 0 15,-2-2-1-15,-1-6 1 16,-3-3 0-16,1-6 1 16,4-2 0-16,0-6 0 15,17-10 0-15,-24 8 0 16,24-8 0-16,0 0-1 15,0 0 1-15,-10-20-1 16,10 20 1-16,13-19-1 16,-13 19 1-16,24-20 0 15,-7 10 0-15,4-2 0 16,3-2 1-16,5 2-2 16,2 0 2-16,1 4 0 0,4 1-1 15,-4 2 0-15,-3 5 1 16,-3 3-1-16,-4 1-1 15,-3 8-9 1,-19-12-6-16,19 17-8 0,-19-17-4 16,0 0-4-16,0 0-2 15,1 15 2-15,-1-15-1 16,0 0 11-16</inkml:trace>
          <inkml:trace contextRef="#ctx0" brushRef="#br0" timeOffset="16712.0668">11047-3426 141 0,'-9'17'33'0,"9"-17"-1"15,-1 34-11-15,1-12-10 16,5 9-11-16,0 8 0 0,2 7 1 16,1 8-2-16,-1 4 1 15,0 5 0-15,-2 4-1 16,0-3 1-1,-3-4 0-15,0-7-1 0,-2-9-4 16,3-5-8-16,-5-15-6 16,7-7-7-16,-5-17-5 15,0 0-3-15,2-29-1 16,1 2 3-16,-3-9 4 16</inkml:trace>
          <inkml:trace contextRef="#ctx0" brushRef="#br0" timeOffset="17403.1954">11013-3148 113 0,'-9'-24'33'16,"9"0"-1"-16,-3-8-4 15,6 4-7-15,-1-7-7 16,8 1-7-16,2 5-7 15,-2 1-2-15,4 5 0 16,-2 4 1-16,3 3 0 16,1 6-1-16,2 5 1 15,1 3 1-15,3 6-1 16,1 4 1-16,2 4 0 16,-3 5 0-16,1 4-1 15,-3 1 1-15,-6 5 1 16,-6 2-1-16,-4 0 0 15,-4 3 0-15,-9 1 0 0,-3-3 0 16,-3 3 0-16,-6-3 1 16,-1-1-1-16,0-2-1 15,-4 1 1-15,2-6 0 16,1-2 1-16,2-1-1 16,2-4-1-16,4-3 1 15,15-12-1-15,-21 14 2 16,21-14-1-16,0 0 1 15,0 0-1-15,0 0 0 16,-8-19 2-16,8 19-2 16,10-15 2-16,-10 15-2 15,16-14 0-15,-16 14 0 16,22-14 0-16,-7 9 0 0,0 0 0 16,3 2 0-16,2 1-1 15,2 7 1-15,4 2-1 16,-1 5 1-16,4 5-1 15,2 3 0-15,0 8 0 16,-4 2 1-16,2 4-1 16,-5 0 0-16,-3 0 1 15,-3 0-1-15,-4-3 2 16,-5-2-1-16,-4-9 0 16,-2-3 0-16,-3-17 0 15,-5 19-11-15,5-19-12 16,0 0-9-16,0 0 0 15,-24-8-1-15,24 8-1 0,-14-29-1 16</inkml:trace>
          <inkml:trace contextRef="#ctx0" brushRef="#br0" timeOffset="15540.5008">9905-3554 78 0,'0'0'32'0,"-17"6"-1"16,17-6-3-16,-7 18-7 15,9 1-3-15,-4 0-5 16,7 11-2-16,-1 3-7 15,2 9-3-15,1 11 0 16,3 3 0-16,2 7-1 0,0 2 0 16,0 1 0-16,2 1-1 15,0-3 1 1,-2-4-1-16,1-9 0 16,-1-5 0-16,-5-7 1 15,2-8-1-15,-1-8-5 0,-8-23-11 16,9 17-9-16,-9-17-6 15,5-18 1-15,-5-9-2 16,5-4-1-16,-3-10 0 16</inkml:trace>
        </inkml:traceGroup>
      </inkml:traceGroup>
    </inkml:traceGroup>
    <inkml:traceGroup>
      <inkml:annotationXML>
        <emma:emma xmlns:emma="http://www.w3.org/2003/04/emma" version="1.0">
          <emma:interpretation id="{F5CFDE8B-8533-49DB-AD51-3C381C1C3AAD}" emma:medium="tactile" emma:mode="ink">
            <msink:context xmlns:msink="http://schemas.microsoft.com/ink/2010/main" type="paragraph" rotatedBoundingBox="2478,16942 11391,17770 11280,18966 2367,18139" alignmentLevel="1"/>
          </emma:interpretation>
        </emma:emma>
      </inkml:annotationXML>
      <inkml:traceGroup>
        <inkml:annotationXML>
          <emma:emma xmlns:emma="http://www.w3.org/2003/04/emma" version="1.0">
            <emma:interpretation id="{80F7C5E0-A909-472C-BEDE-4C7B35663CE2}" emma:medium="tactile" emma:mode="ink">
              <msink:context xmlns:msink="http://schemas.microsoft.com/ink/2010/main" type="inkBullet" rotatedBoundingBox="2460,17131 3223,17202 3156,17919 2394,17848"/>
            </emma:interpretation>
            <emma:one-of disjunction-type="recognition" id="oneOf2">
              <emma:interpretation id="interp10" emma:lang="en-US" emma:confidence="1">
                <emma:literal>"</emma:literal>
              </emma:interpretation>
              <emma:interpretation id="interp11" emma:lang="en-US" emma:confidence="0">
                <emma:literal>1</emma:literal>
              </emma:interpretation>
              <emma:interpretation id="interp12" emma:lang="en-US" emma:confidence="0">
                <emma:literal>X</emma:literal>
              </emma:interpretation>
              <emma:interpretation id="interp13" emma:lang="en-US" emma:confidence="0">
                <emma:literal>r</emma:literal>
              </emma:interpretation>
              <emma:interpretation id="interp14" emma:lang="en-US" emma:confidence="0">
                <emma:literal>x</emma:literal>
              </emma:interpretation>
            </emma:one-of>
          </emma:emma>
        </inkml:annotationXML>
        <inkml:trace contextRef="#ctx0" brushRef="#br0" timeOffset="25239.9163">49 300 21 0,'-17'13'13'16,"17"-13"-4"-16,0 0-3 15,-17 14 1-15,17-14 2 16,0 0-1-16,0 0 0 16,0 0-1-16,0 0-1 15,-15 7 0-15,15-7 0 16,0 0-2-16,0 0-2 15,8-15-1-15,-8 15 0 16,18-24-1-16,-5 8-1 16,4-4-2-16,2-2-4 15,3-4-2-15,6-4-2 16,1-3 0-16,3 4-4 0,-1-3-2 16,3 1 0-16,-3 1 3 15,1 1 6-15</inkml:trace>
        <inkml:trace contextRef="#ctx0" brushRef="#br0" timeOffset="25456.3388">674-138 1 0,'21'-17'1'16,"1"-3"0"-16,2-12-3 15,3 1 2-15,4-3 0 16,-1-7 0-16</inkml:trace>
      </inkml:traceGroup>
      <inkml:traceGroup>
        <inkml:annotationXML>
          <emma:emma xmlns:emma="http://www.w3.org/2003/04/emma" version="1.0">
            <emma:interpretation id="{8212B11A-5CE3-4A38-B67B-32C05856DEA9}" emma:medium="tactile" emma:mode="ink">
              <msink:context xmlns:msink="http://schemas.microsoft.com/ink/2010/main" type="line" rotatedBoundingBox="10135,17653 11391,17770 11280,18966 10024,18850"/>
            </emma:interpretation>
          </emma:emma>
        </inkml:annotationXML>
        <inkml:traceGroup>
          <inkml:annotationXML>
            <emma:emma xmlns:emma="http://www.w3.org/2003/04/emma" version="1.0">
              <emma:interpretation id="{B3F89A0F-F8EE-47A5-8C6A-8EC4F1C84682}" emma:medium="tactile" emma:mode="ink">
                <msink:context xmlns:msink="http://schemas.microsoft.com/ink/2010/main" type="inkWord" rotatedBoundingBox="10135,17653 11391,17770 11280,18966 10024,18850"/>
              </emma:interpretation>
              <emma:one-of disjunction-type="recognition" id="oneOf3">
                <emma:interpretation id="interp15" emma:lang="en-US" emma:confidence="1">
                  <emma:literal>in</emma:literal>
                </emma:interpretation>
                <emma:interpretation id="interp16" emma:lang="en-US" emma:confidence="0">
                  <emma:literal>'n</emma:literal>
                </emma:interpretation>
                <emma:interpretation id="interp17" emma:lang="en-US" emma:confidence="0">
                  <emma:literal>"R</emma:literal>
                </emma:interpretation>
                <emma:interpretation id="interp18" emma:lang="en-US" emma:confidence="0">
                  <emma:literal>'"R</emma:literal>
                </emma:interpretation>
                <emma:interpretation id="interp19" emma:lang="en-US" emma:confidence="0">
                  <emma:literal>'p</emma:literal>
                </emma:interpretation>
              </emma:one-of>
            </emma:emma>
          </inkml:annotationXML>
          <inkml:trace contextRef="#ctx0" brushRef="#br0" timeOffset="12016.2503">8802 325 69 0,'0'0'34'0,"-8"-18"0"16,8 18-4-16,0 0-5 16,3 18-3-16,-3-18-3 15,7 29-5-15,-5-7-6 16,5 2-8-16,3 5 0 15,0 7 0-15,0 5 0 16,2 0 0-16,0 3 0 0,0 4 0 16,0-2 0-16,0 3 0 15,-3-1 0 1,-3-6 0-16,1-3 0 16,-3-5 0-16,2-1-13 0,-9-15-12 15,3-18-10-15,-3 17 3 16,3-17-4-16,0 0 1 15,-23-29-1-15</inkml:trace>
          <inkml:trace contextRef="#ctx0" brushRef="#br0" timeOffset="11447.9035">7751 203 60 0,'0'0'31'16,"0"0"3"-16,0 0-4 16,0 0-3-16,0 0-3 0,0 0-6 15,0 0-2 1,0 0-6-16,-15 8-5 15,15-8-5-15,0 0 0 16,0 0 0-16,0 0-1 16,1-20-1-16,-1 20 0 0,0 0-5 15,7-19-2-15,-7 19-1 16,5-15 0-16,-5 15 0 16,0 0 1-16,5-17 2 15,-5 17 5-15,0 0 7 16,0 0 4-16,0 0-1 15,0 0 2-15,2 19-1 16,-2-19 0-16,-2 25 1 16,1-4-7-16,2 4-2 15,1 4-1-15,0 3 2 16,3 7-1-16,-2 2 0 16,2 7-1-16,0 0-1 0,2 1 2 15,-2-3-2-15,1-2 1 16,-1-3-1-16,0-7 1 15,-4-10-11-15,6-4-10 16,-7-20-8-16,0 0-6 16,0 0-3-16,16-20 1 15,-13-9 2-15,6-2-1 16</inkml:trace>
          <inkml:trace contextRef="#ctx0" brushRef="#br0" timeOffset="12880.8692">8207 969 145 0,'-7'32'34'0,"5"-13"-2"0,5 8-6 16,-3-5-13-1,9 5-10-15,0 9-5 16,-1 2 1-16,4 2 1 0,-2 6 0 16,1-10-1-16,-3 0 1 15,-1-5 0-15,0-9 0 16,-7-22 0-16,5 15 0 15,-5-15 0-15,-5-27 1 16,-2 3-1-16,0-8 0 16,-5-11 1-16,0-3-1 15,0-3 1-15,2-4 0 16,0 5 0-16,1-1-1 16,4 1 1-16,2 6-1 15,4 3 0-15,4 6 0 16,1 4 0-16,2 5 0 15,2 6 0-15,-10 18 0 0,24-21 0 16,-24 21 0-16,28 7-1 16,-28-7 1-16,27 21 0 15,-15-6-2-15,-4 2 2 16,-1 0-1-16,-3 2 1 16,-4-19-2-16,-2 32-2 15,2-32 0-15,-14 25 0 16,14-25-1-16,-22 23 0 15,22-23 1-15,-24 15-1 16,24-15 2-16,-20 7 3 16,20-7 4-16,0 0 0 15,0 0 0-15,-4 17 0 16,4-17 0-16,16 8 0 0,-16-8 1 16,25 17-2-16,-25-17-2 15,33 28-1-15,-13-11 0 16,-1 0 0-16,0 1-1 15,-1 3 0-15,0-3 1 16,-3 1 0-16,0 0-1 16,-15-19 1-16,14 24 1 15,-14-24-2-15,10 22 1 16,-10-22-11-16,5 15-11 16,-5-15-8-16,0 0-5 15,0 0-5-15,0 0 0 16,0 0 2-16,16-20 10 15</inkml:trace>
        </inkml:traceGroup>
      </inkml:traceGroup>
    </inkml:traceGroup>
  </inkml:traceGroup>
</inkml:ink>
</file>

<file path=ppt/ink/ink15.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21.087"/>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2F4C0426-75BA-4657-BD8D-3724CAA4A07F}" emma:medium="tactile" emma:mode="ink">
          <msink:context xmlns:msink="http://schemas.microsoft.com/ink/2010/main" type="inkDrawing" rotatedBoundingBox="4416,15554 5246,16118 4919,16600 4088,16036" semanticType="callout" shapeName="Other">
            <msink:sourceLink direction="with" ref="{18C19191-5DD4-4F83-8C77-1D5D505968B0}"/>
          </msink:context>
        </emma:interpretation>
      </emma:emma>
    </inkml:annotationXML>
    <inkml:trace contextRef="#ctx0" brushRef="#br0">1730-1460 32 0,'0'0'12'16,"0"0"1"-16,0 0-1 0,-17-10 1 15,17 10 0-15,0 0-1 16,0 0 1-1,0 0 2-15,0 0-1 16,0 0 0-16,-16-4-1 0,16 4 1 16,0 0-1-16,0 0-2 15,0 0-1-15,0 0-3 16,0 0 0-16,0 0-2 16,0 0-1-16,0 0-2 15,9-18-1-15,-9 18 0 16,0 0-1-16,17-21 0 15,-17 21 1-15,19-15-2 16,-19 15 1-16,24-20 0 16,-24 20 0-16,27-21 0 15,-27 21-1-15,27-17 1 16,-27 17 1-16,27-18-1 16,-27 18 0-16,28-16-1 0,-28 16 1 15,24-18 0-15,-24 18 0 16,25-16 0-16,-25 16 0 15,26-13-1-15,-11 8 1 16,-15 5 0-16,28-14 0 16,-28 14 0-16,27-10 0 15,-27 10 0-15,29-10 0 16,-14 6-1-16,-15 4 1 16,29-8 0-16,-29 8 0 15,26-5-1-15,-26 5 1 16,29-9 0-16,-12 7-1 15,-2-1 1-15,2 1 0 16,0 2-1-16,4 0 1 0,-4 2-1 16,2 1 1-16,0 1-1 15,-4-1 1-15,2 1 0 16,0-1-1-16,-2 2 1 16,2 4 0-16,1-3 0 15,-1 1 0-15,-2 2 0 16,4 1-1-16,-4 2 1 15,-15-12-1-15,31 22 1 16,-16-10 0-16,-15-12 0 16,26 27 0-16,-14-12-1 15,-2 2 1-15,-10-17 0 16,19 31 1-16,-11-14-2 16,1 1 2-16,-1 3-1 0,1-2 0 15,-1-1 0-15,3 1 0 16,-3 1 1-16,1-3-1 15,-2 0 0 1,-1-1-1-16,-6-16 1 0,9 27 0 16,-9-27 0-16,8 24 0 15,-8-24 0-15,6 18 0 16,-6-18 0-16,5 21 0 16,-5-21 0-16,1 17 0 15,-1-17 1-15,0 17-2 16,0-17 1-16,-1 20 0 15,1-20 0-15,-2 20 0 16,2-20 0-16,-5 19 0 0,5-19-1 16,-4 22 1-1,4-22-1-15,-8 16 1 16,8-16 0-16,-10 20 0 16,10-20 0-16,-9 20 0 0,9-20 0 15,-10 19 0-15,10-19 0 16,-10 22 0-16,10-22-1 15,-12 19 0-15,12-19 0 16,-19 22 0-16,19-22 0 16,-19 24 1-16,19-24-1 15,-17 20 2-15,17-20-1 16,-17 15 1-16,17-15 0 16,0 0-1-16,0 0 0 0,0 0-1 15,-19 9-9-15,19-9-7 16,0 0-10-1,0 0-7-15,0-22-6 16,0 22 3-16,-10-38 1 0,8 8 4 16</inkml:trace>
  </inkml:traceGroup>
</inkml:ink>
</file>

<file path=ppt/ink/ink16.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18.30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8C19191-5DD4-4F83-8C77-1D5D505968B0}" emma:medium="tactile" emma:mode="ink">
          <msink:context xmlns:msink="http://schemas.microsoft.com/ink/2010/main" type="inkDrawing" rotatedBoundingBox="4095,16023 4096,16052 4093,16053 4092,16023" shapeName="Other">
            <msink:destinationLink direction="with" ref="{2F4C0426-75BA-4657-BD8D-3724CAA4A07F}"/>
          </msink:context>
        </emma:interpretation>
      </emma:emma>
    </inkml:annotationXML>
    <inkml:trace contextRef="#ctx0" brushRef="#br0">1702-1459 15 0,'0'0'6'15,"0"0"-1"-15,0 0 1 16,-3-15-1-16,3 15-1 15,0 0 0-15,0 0-1 16,0 0 0-16,0 0-2 16,0 0 1-16,0 0-1 15,0 0-1-15,0 0 0 16,0 0-1-16,2-15-2 16,-2 15-1-16,0 0-3 15,0 0-1-15,0 0 0 16,0 0-2-16,0 0-1 0,0 0 9 15</inkml:trace>
  </inkml:traceGroup>
</inkml:ink>
</file>

<file path=ppt/ink/ink17.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09.92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1424B13-F4B1-40A7-9B5B-04CBF1E8F76D}" emma:medium="tactile" emma:mode="ink">
          <msink:context xmlns:msink="http://schemas.microsoft.com/ink/2010/main" type="inkDrawing" rotatedBoundingBox="2369,17352 3692,15720 4518,16389 3194,18022" hotPoints="2627,17029 4228,15948 3332,17811 2707,17750" semanticType="enclosure" shapeName="Quadrilateral">
            <msink:destinationLink direction="with" ref="{1F34CDB9-F68E-44D4-95EE-9B669B23B1D6}"/>
          </msink:context>
        </emma:interpretation>
      </emma:emma>
    </inkml:annotationXML>
    <inkml:trace contextRef="#ctx0" brushRef="#br0">212-451 22 0,'0'0'9'0,"22"-19"2"0,-22 19-4 16,22-22 1-16,-22 22 1 16,26-22-1-16,-26 22 0 15,23-21 1-15,-23 21-1 16,26-20-1-16,-11 8-1 15,1 2-1-15,-1-4-2 16,2 2-1-16,2 0 0 16,-2 1 0-16,2-1-1 15,0 0 1-15,3-2 0 0,-2 0 0 16,4 1 1-16,2-1 0 16,-2-3 0-1,3 0 0-15,0-2 1 0,1-3 0 16,-1 0-1-1,0 4 0-15,1-3 0 0,-1 2-1 16,0 1 0-16,-1 2-1 16,-2-1 0-16,1 5 0 15,-1-1-1-15,2-1 0 16,-4 1 1-16,4-1-1 16,-3-1 1-16,3-1-1 15,0 1 1-15,-1-2-1 16,-1 0 1-16,0 0 0 15,2-2 0-15,-1 2 1 16,-1-2 1-16,2 4 1 0,-2-4 0 16,0 2 1-1,1 0-1-15,2 0 0 0,-1 0-1 16,0 0 0-16,1 0-1 16,-1 2-1-16,3 0 0 15,-4-2 0-15,3 3-1 16,-5 0 0-16,1 2 0 15,-2-1 1-15,-1 1-1 16,-1 0 0-16,-2 0 0 16,0 4 0-16,-2-3 0 15,-16 11 0-15,27-17 0 16,-27 17-7-16,24-10-9 16,-24 10-8-16,0 0-6 15,0 0-6-15,0 0 2 16,0 0 2-16,-21 15 0 0</inkml:trace>
    <inkml:trace contextRef="#ctx0" brushRef="#br0" timeOffset="50128.2184">1258-720 6 0,'25'-24'8'0,"-2"0"-1"0,1 6 0 15,-4 2-1-15,2 3 0 16,-3-1 0-16,3 0 0 16,-3 8-2-16,3-8 1 15,-1 4-2-15,-1-2-2 16,2-2-1-16,-1-1-3 16,-1-2-3-16,1 2-2 15,1-4-3-15,-2 4-2 16,3-1 0-16,-5 1 3 15</inkml:trace>
    <inkml:trace contextRef="#ctx0" brushRef="#br0" timeOffset="3396.0435">271-383 11 0,'0'0'5'0,"0"0"0"15,0 0 0-15,0 0 1 16,0 0-1-16,0 0 1 0,0 0 1 16,0 0 0-1,0 0 1-15,-7-17 0 16,7 17 2-16,0 0-1 16,0 0 2-16,0-15-1 0,0 15-1 15,0 0 1-15,7-16 0 16,-7 16 0-16,0 0 0 15,7-18 0-15,-7 18 2 16,0 0 1-16,21-16-2 16,-21 16 0-16,17-8-1 15,-17 8-1-15,22-10-3 16,-22 10-1-16,27-11-3 16,-10 10-2-16,-1-3 0 15,1 2 0-15,0-1-1 16,2 3 1-16,1-2 0 15,2 1 0-15,0 1 0 16,2 0 0-16,2 1 0 0,1-1 0 16,1 2 0-16,-1 0 0 15,0 1 0-15,-1 2 0 16,1 0 0-16,-1 2-1 16,-1 0 1-16,-1 2 0 15,2 1-1-15,-1-2 2 16,-2 2-2-16,2 2 1 15,-3 5-1-15,-1 0 1 16,3 0-1-16,-5 6 2 16,-1-3-2-16,-1 6-1 15,0-1 2-15,-3 1-2 16,-2-1 1-16,0 1-1 16,-3-6-1-16,1 2-1 0,-3 0 0 15,1 2-2-15,-4-3-2 16,1 4-3-1,-5-6 0-15,1 8-1 0,-4-3 2 16,1 5 0-16,-3-5 1 16,2-1 2-16,-4-2 2 15,2 1 3-15,-2-3 2 16,0-2-1-16,7-17 0 16,-17 27 0-16,17-27 0 15,-20 27 0-15,4-17 0 16,16-10 0-16,-32 23 0 15,13-13 1-15,-2-2-1 0,1 1 1 16,-2-4 0-16,0 0 0 16,-1-2 1-16,0-1 0 15,0 2 0 1,-1-4 1-16,2 0 0 0,-3 0 0 16,-1-2-1-16,-1-2 0 15,1 3 2-15,-1-4 2 16,3 3 1-16,-3-5 1 15,6 4 0-15,-4-9 0 16,6 8 2-16,-5-6 1 16,7 5-2-16,-4-7-2 15,3 5-2-15,-1-3 1 16,0 0-1-16,0-4 1 0,4 2-2 16,-2-3 0-16,3-2-1 15,0 0 2 1,4-3-2-16,-2-4 1 15,4 0-2-15,1-3 0 0,0-4-1 16,0 0 0-16,4 3 0 16,-2-3 0-16,1 0 0 15,1 1 0-15,1-3 0 16,0 6 0-16,2 0 0 16,0 0 0-16,0-1 1 15,2 4-1-15,0 1 1 16,0 6 0-16,-2 17-1 15,3-28 0-15,-3 28 1 0,7-20-1 16,-7 20 1 0,8-19-1-16,-8 19-1 15,12-24 1-15,-3 7 1 16,-9 17-1-16,15-29 0 0,-8 14 1 16,0-4-6-16,-7 19-9 15,15-18-10-15,-15 18-9 16,0 0-6-16,16-4 1 15,-16 4 2-15,0 0-1 16</inkml:trace>
  </inkml:traceGroup>
</inkml:ink>
</file>

<file path=ppt/ink/ink18.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17.674"/>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DEE400E1-E0D1-4753-BE0A-BFAC27E33AC3}" emma:medium="tactile" emma:mode="ink">
          <msink:context xmlns:msink="http://schemas.microsoft.com/ink/2010/main" type="inkDrawing" rotatedBoundingBox="4053,16117 4058,16208 4049,16208 4044,16118" shapeName="Other"/>
        </emma:interpretation>
      </emma:emma>
    </inkml:annotationXML>
    <inkml:trace contextRef="#ctx0" brushRef="#br0">1664-1304 15 0,'0'0'5'15,"0"0"-1"-15,0 0 0 0,0 0-1 16,0 0-1-16,0 0-2 16,-8-17 1-16,8 17 0 15,0 0-1-15,-2-15-1 16,2 15 1-16,0 0-1 16,3-21-2-16,-3 21-1 15,0-15-2-15,0 15-1 16,0 0-2-16,-1-22 6 15</inkml:trace>
  </inkml:traceGroup>
</inkml:ink>
</file>

<file path=ppt/ink/ink19.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59.571"/>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F34CDB9-F68E-44D4-95EE-9B669B23B1D6}" emma:medium="tactile" emma:mode="ink">
          <msink:context xmlns:msink="http://schemas.microsoft.com/ink/2010/main" type="inkDrawing" rotatedBoundingBox="3567,16897 3706,16763 3736,16794 3596,16927" semanticType="callout" shapeName="Other">
            <msink:sourceLink direction="with" ref="{01424B13-F4B1-40A7-9B5B-04CBF1E8F76D}"/>
          </msink:context>
        </emma:interpretation>
      </emma:emma>
    </inkml:annotationXML>
    <inkml:trace contextRef="#ctx0" brushRef="#br0">1173-615 9 0,'17'-1'9'0,"-17"1"-3"15,24 0-1-15,-24 0-1 0,15 1-2 16,-15-1 0-16,0 0 1 16,19-13-2-16,-19 13-2 15,15-19-1 1,-15 19-4-16,19-29-4 0,-9 10 1 15,4-1-1-15,-1-7 8 16</inkml:trace>
  </inkml:traceGroup>
</inkml:ink>
</file>

<file path=ppt/ink/ink2.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34:58.472"/>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46F623A4-B813-436F-B2F8-ECE226B83D00}" emma:medium="tactile" emma:mode="ink">
          <msink:context xmlns:msink="http://schemas.microsoft.com/ink/2010/main" type="inkDrawing" rotatedBoundingBox="3808,13105 7618,15925 7502,16081 3692,13262" semanticType="callout" shapeName="Other">
            <msink:sourceLink direction="with" ref="{F6F55CB6-DCA0-4165-88FF-49026450F503}"/>
          </msink:context>
        </emma:interpretation>
      </emma:emma>
    </inkml:annotationXML>
    <inkml:trace contextRef="#ctx0" brushRef="#br0">0 1 41 0,'0'0'23'0,"0"0"4"0,17 8-2 16,-17-8-2-16,0 0-2 15,15 4-3-15,-15-4-2 16,16 7-3-16,-16-7-2 16,18 8-4-16,-18-8-7 15,29 5 1-15,-13-1-1 16,-1-1 0-16,2 2 1 16,-1-1-1-16,1 1 1 0,-2-2-1 15,-15-3 0 1,29 12 0-16,-29-12 0 0,26 8 0 15,-26-8 0 1,25 11 0-16,-25-11 0 0,28 10 0 16,-28-10 0-16,27 10 0 15,-12-6 0-15,-15-4 0 16,29 10 1-16,-29-10-1 16,28 10 0-16,-28-10 0 15,27 8 0-15,-27-8 0 16,25 12 0-16,-25-12-1 15,28 16 1-15,-28-16 0 16,27 18 0-16,-12-4 0 0,1-2 0 16,-3 3 0-1,3 1 0-15,-16-16 0 16,29 29 0-16,-29-29 0 16,27 27 0-16,-11-14 0 0,-16-13 0 15,25 28 0-15,-25-28 0 16,27 22 0-16,-27-22 0 15,28 24 1-15,-28-24-1 16,25 23-1-16,-9-12 1 16,-1 1 0-16,2-1 0 15,0 1 0-15,-1 0-1 16,2 4 1-16,3-5 0 16,1 3 0-16,-3-2-1 15,1 2 1-15,2-2-1 16,-1 1 1-16,1-1 1 15,-1-2-2-15,-1 2 2 16,1 0-1-16,2 0 0 0,-2-2 0 16,1 4 0-16,0-2 0 15,-1 1 0-15,-2 1 0 16,-1 0 0-16,-1 1 0 16,2 0 0-16,-2-1 0 15,0 1 0-15,0-3 0 16,1 0 0-16,-1 2 1 15,3-4-1-15,-1 0 0 16,0 2-1-16,-1-2 1 16,3 2 0-16,-2 0 0 15,-1 0 0-15,5 0 0 16,-3 1 0-16,1-2 0 16,2-1 0-16,1 4 0 0,-1-3 0 15,-1 3 0-15,2 1 0 16,0 1 0-16,-1 1 0 15,1 1 0 1,-1 1 0-16,0 0 0 0,-2-2 0 16,3 2 0-16,-2-1 0 15,2 1 0-15,-2 0 0 16,2 1 0-16,2-1 0 16,-3 1 0-16,1 1 0 15,2-1 0-15,-4-1 0 16,0 0 1-16,2 1-1 15,-3-1 0-15,1 0 0 16,2-2 0-16,-2 1 0 0,0-1 0 16,2 2 0-1,0-2 0-15,0 2 0 16,0-2 0-16,0 0 0 16,-2 2 0-16,2 1 0 0,0-1 0 15,-2-1 1-15,-2 3-1 16,1-4 0-16,-1 2-1 15,-1-2 1-15,2 0 0 16,-4-4 0-16,0 3 0 16,-2-1 0-16,2-5 0 15,0 4 0-15,-1 1 0 16,-1-1 0-16,0 1 0 0,2-1 0 16,-1 1 0-1,1 0 0-15,0 2 0 0,0-1 1 16,2-1-1-1,-2 2 0-15,2 0 0 0,1-2 0 16,-1 2 0-16,1-1 0 16,-3-3 0-16,2 2 0 15,0-1 0-15,1 1 0 16,-1-1 0-16,0 3 0 16,0-2 0-16,-1 2 0 15,1-1-1-15,0-1 1 16,0 2 1-16,0-2 0 15,-1 2 1-15,1-1-2 16,0 1 2-16,1 0-2 16,3 0 2-16,-3 0-1 15,2 0-1-15,0 0 0 16,1-2 0-16,-3-1 1 0,2-1 0 16,0 1-1-16,1 0 1 15,-1-1-1-15,0 1 0 16,2-1 1-16,2 1-1 15,-3 0 0-15,3 3 0 16,0-2 0-16,1 2 0 16,-3 0 0-16,3 2 1 15,-1-2-1-15,-1 2 0 16,-1-1 0-16,0 1-1 16,0 3 1-16,-2 0 0 15,2 0 0-15,-2-3-1 16,-1 1 2-16,-2-2-1 15,-2 2 1-15,-2-8 0 0,0-4 0 16,-15-8 0-16,21 9-1 16,-21-9 1-16,15 3-1 15,-15-3-1-15,0 0 1 16,0 0 0-16,0 0-17 16,16-3-15-16,-16 3-11 15,0 0 1-15,-7-19-1 16,3 2-1-16</inkml:trace>
  </inkml:traceGroup>
</inkml:ink>
</file>

<file path=ppt/ink/ink20.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14.711"/>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E13422E-CDA5-428C-AE6C-BB2034F2A7CA}" emma:medium="tactile" emma:mode="ink">
          <msink:context xmlns:msink="http://schemas.microsoft.com/ink/2010/main" type="inkDrawing" rotatedBoundingBox="3457,17575 4864,16538 4887,16570 3481,17607" shapeName="Other">
            <msink:destinationLink direction="with" ref="{85902294-E5FF-4DDD-B211-ACE0C8377D8B}"/>
          </msink:context>
        </emma:interpretation>
      </emma:emma>
    </inkml:annotationXML>
    <inkml:trace contextRef="#ctx0" brushRef="#br0">1087 95 30 0,'0'0'21'0,"0"0"-1"15,17-13 1-15,-17 13 1 16,0 0 2-16,14-26 0 15,-14 26-3-15,12-17-3 16,-12 17-4-16,15-20-2 16,-15 20-3-16,19-21-4 15,-19 21-3-15,24-20-2 16,-24 20 0-16,27-24 1 16,-10 12-1-16,0-2 0 15,4 4 0-15,-1-3 0 16,1-1 0-16,3-3 0 0,1 2 0 15,1-2 0 1,3-2 0-16,0 0 0 0,-2-1 1 16,4-1-1-1,0 1 0-15,-2-1 0 0,0-2 0 16,-2 2 0-16,-1 1 0 16,1-2-1-16,-3-2 2 15,3 5-1-15,-1 2 1 16,-1-2-2-16,-1 2 1 15,0-1 0-15,2-1 0 16,-4 0 0-16,4 2 0 16,-6-2-1-16,2-1 0 15,0 0 1-15,1 3 0 16,1-2 0-16,-2 2 0 16,2-2 0-16,-2 2 0 15,3 0 0-15,-2 2 0 16,2-1 0-16,-3 1 0 0,1 1 0 15,-1 4 0-15,-2-3 0 16,1-1 0-16,-4 0 0 16,2 3-1-16,-4-3 1 15,0 2 0-15,-15 12 0 16,29-22 0-16,-29 22 0 16,22-15 0-16,-22 15 0 15,18-9 0-15,-18 9 0 16,15-8 0-16,-15 8 0 15,0 0 1-15,17-7-1 16,-17 7-1-16,0 0 1 16,15-14 0-16,-15 14 1 15,0 0-1-15,17-10 0 0,-17 10 0 16,0 0 0-16,17-14 0 16,-17 14-2-16,0 0-7 15,0 0-7-15,0 0-6 16,18-3-7-16,-18 3-6 15,0 0-4-15,0 0-1 16,0 0 6-16,0 0 18 16</inkml:trace>
  </inkml:traceGroup>
</inkml:ink>
</file>

<file path=ppt/ink/ink3.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35:02.30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E027CC0-1C5A-444F-BC5B-1BE6851CEED1}" emma:medium="tactile" emma:mode="ink">
          <msink:context xmlns:msink="http://schemas.microsoft.com/ink/2010/main" type="inkDrawing" rotatedBoundingBox="3974,15247 7672,13295 7714,13374 4016,15326" semanticType="callout" shapeName="Other">
            <msink:sourceLink direction="with" ref="{F6F55CB6-DCA0-4165-88FF-49026450F503}"/>
          </msink:context>
        </emma:interpretation>
      </emma:emma>
    </inkml:annotationXML>
    <inkml:trace contextRef="#ctx0" brushRef="#br0">0 1967 37 0,'0'0'21'0,"0"0"3"15,18 8 0-15,-18-8 1 0,0 0-3 16,17-15-1-16,-17 15-3 15,23-10-3-15,-8 5-1 16,-15 5-4-16,24-16-4 16,-24 16-5-16,24-13 1 15,-24 13-1-15,25-16 0 16,-25 16 0-16,29-18-1 16,-13 8 2-16,-1-1-2 15,1 3 1-15,-1-4 0 16,0 2-1-16,-15 10 1 15,28-21-1-15,-28 21 0 16,25-24 0-16,-8 13 0 16,-1-6 0-16,2 1 0 0,3-1 0 15,-1 2 0-15,1-2 0 16,-1 2 0-16,1 1 0 16,-1-1-1-16,1 3 1 15,-1 0 0-15,-1 0-1 16,1-2 1-16,-1 2 0 15,2-1 0-15,-2 1 0 16,1 0 0-16,-1 2 0 16,0-2-1-16,1 2 1 15,-3-1 0-15,2 3-1 16,-2-1 1-16,0 1 0 16,0-1-1-16,0 1 1 0,-1-2 0 15,-1 1 0-15,2 2 0 16,0-1 0-16,0-1 0 15,2-3 0 1,0 2 0-16,-1 2 0 0,1-1 0 16,0 1-1-16,1-3 1 15,-1 3 0-15,-2-1 0 16,4 1-1-16,-4 1 1 16,2-2-1-16,-2-1 1 15,0 2 0-15,2 1-1 16,-2-2 1-16,0 1-1 15,0 3 1-15,-2-4-1 16,-15 9 1-16,27-12-1 0,-11 7 1 16,-16 5 0-16,27-12-1 15,-27 12 1 1,26-12 0-16,-26 12 0 16,27-11 0-16,-12 5 0 0,-15 6 0 15,28-11 0-15,-28 11 0 16,27-12 0-16,-27 12 0 15,27-14-1-15,-27 14 1 16,24-12 0-16,-8 5 0 16,-16 7 0-16,25-12 0 15,-25 12 0-15,29-13-1 16,-29 13 1-16,31-12 0 16,-31 12 0-16,27-14 0 15,-11 9 0-15,-16 5 0 16,29-15 0-16,-14 10 0 15,0-4 0-15,1 1 0 16,1-3 0-16,-2 1 0 0,2-2 1 16,0 2-2-16,0 0 1 15,2-2 0-15,0 2 0 16,0 1-1-16,-2-1 1 16,1 0 0-16,1 0 0 15,0-1 0-15,0 1 0 16,0 0-1-16,1-2 1 15,-1 0 1-15,1 2-1 16,-1 0 0-16,2 3 0 16,-3-3 0-16,1 0 0 15,-2-1 0-15,2 1 0 16,-2 2-1-16,0-1 1 16,0-3 0-16,2 0 0 0,0 4 0 15,0-2 0-15,-1-1 0 16,3 3 0-16,-1-4 0 15,2 2 0-15,1-4 0 16,-1 6 0-16,2-6 0 16,0 0 0-16,0 1 0 15,-2 1 0-15,2-2 0 16,-1 2-1-16,0 0 1 16,-1-1 0-16,0 1 0 15,2-2 0-15,-2 4-1 16,2 0 1-16,-2-4-1 15,2 4 1-15,-2-2 0 16,1 2 0-16,-1 0 0 0,0-1 0 16,2-2 0-16,-2 1 0 15,4-2 0-15,-3 1 0 16,5-3 0-16,-1-1 0 16,2 2 0-16,2-2 0 15,-2 0-1-15,3 0 1 16,1 2 1-16,-1-2-1 15,-1 1 0-15,1-1-1 16,1 0 1-16,-1 0 0 16,-1 2 1-16,0-2-1 15,-1 0 0-15,-2 0 0 16,1 0 0-16,-4 1-1 0,1 1 2 16,-2 3-2-16,-2-1 1 15,-2 2 0-15,-1-1 0 16,0 4-1-1,-2-1 2-15,-2 3-2 0,1-1 1 16,-16 7 0-16,24-12-1 16,-24 12 1-16,20-10-1 15,-20 10 0-15,17-7 0 16,-17 7 1-16,0 0-1 16,21-9 0-16,-21 9 0 15,0 0 1-15,15-6 0 16,-15 6 0-16,0 0-1 15,15-7 1-15,-15 7-1 0,0 0 0 16,0 0 0-16,0 0-16 16,17 1-9-1,-17-1-9-15,0 0-5 16,0 0 1-16,0 0 2 0,0 0 17 16</inkml:trace>
  </inkml:traceGroup>
</inkml:ink>
</file>

<file path=ppt/ink/ink4.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35:13.087"/>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E6159609-B7F1-44A2-8BB1-907455E69E45}" emma:medium="tactile" emma:mode="ink">
          <msink:context xmlns:msink="http://schemas.microsoft.com/ink/2010/main" type="writingRegion" rotatedBoundingBox="9107,13284 8202,16776 7192,16514 8097,13022"/>
        </emma:interpretation>
      </emma:emma>
    </inkml:annotationXML>
    <inkml:traceGroup>
      <inkml:annotationXML>
        <emma:emma xmlns:emma="http://www.w3.org/2003/04/emma" version="1.0">
          <emma:interpretation id="{4C83DDB8-BDD1-49E7-8B6E-0A7C62DA8A23}" emma:medium="tactile" emma:mode="ink">
            <msink:context xmlns:msink="http://schemas.microsoft.com/ink/2010/main" type="paragraph" rotatedBoundingBox="9107,13284 8202,16776 7192,16514 8097,13022" alignmentLevel="1"/>
          </emma:interpretation>
        </emma:emma>
      </inkml:annotationXML>
      <inkml:traceGroup>
        <inkml:annotationXML>
          <emma:emma xmlns:emma="http://www.w3.org/2003/04/emma" version="1.0">
            <emma:interpretation id="{4220EE2F-5858-4C7B-9F03-E5C289F0B07B}" emma:medium="tactile" emma:mode="ink">
              <msink:context xmlns:msink="http://schemas.microsoft.com/ink/2010/main" type="line" rotatedBoundingBox="9107,13284 8202,16776 7192,16514 8097,13022"/>
            </emma:interpretation>
          </emma:emma>
        </inkml:annotationXML>
        <inkml:traceGroup>
          <inkml:annotationXML>
            <emma:emma xmlns:emma="http://www.w3.org/2003/04/emma" version="1.0">
              <emma:interpretation id="{F6F55CB6-DCA0-4165-88FF-49026450F503}" emma:medium="tactile" emma:mode="ink">
                <msink:context xmlns:msink="http://schemas.microsoft.com/ink/2010/main" type="inkWord" rotatedBoundingBox="8649,15051 8202,16776 7192,16514 7639,14789">
                  <msink:destinationLink direction="with" ref="{46F623A4-B813-436F-B2F8-ECE226B83D00}"/>
                  <msink:destinationLink direction="with" ref="{1E027CC0-1C5A-444F-BC5B-1BE6851CEED1}"/>
                  <msink:destinationLink direction="with" ref="{150E0A3A-86A9-420D-8935-7F057F6BFDA7}"/>
                </msink:context>
              </emma:interpretation>
              <emma:one-of disjunction-type="recognition" id="oneOf0">
                <emma:interpretation id="interp0" emma:lang="en-US" emma:confidence="0">
                  <emma:literal>if.</emma:literal>
                </emma:interpretation>
                <emma:interpretation id="interp1" emma:lang="en-US" emma:confidence="0">
                  <emma:literal>*In.</emma:literal>
                </emma:interpretation>
                <emma:interpretation id="interp2" emma:lang="en-US" emma:confidence="0">
                  <emma:literal>*s</emma:literal>
                </emma:interpretation>
                <emma:interpretation id="interp3" emma:lang="en-US" emma:confidence="0">
                  <emma:literal>if".</emma:literal>
                </emma:interpretation>
                <emma:interpretation id="interp4" emma:lang="en-US" emma:confidence="0">
                  <emma:literal>*y</emma:literal>
                </emma:interpretation>
              </emma:one-of>
            </emma:emma>
          </inkml:annotationXML>
          <inkml:trace contextRef="#ctx0" brushRef="#br0">-665 343 14 0,'0'0'12'0,"-10"20"-1"15,10-20-1-15,0 0 1 16,0 0 3-16,0 19 3 16,0-19 4-16,0 0 0 15,0 0-2-15,0 0-1 0,0 0-2 16,0 0-1-16,14-15-3 15,-14 15-5 1,19-21-5-16,-6 4 0 0,3-6-1 16,2-3 0-16,6-8 0 15,2-2-1-15,1-1-2 16,4-4-3-16,3 2 0 16,-2-5-1-16,4 4 1 15,-2 0-3-15,2 6-1 16,-2-2 0-16,1 3 1 15,-5 3 1-15,-1 4 0 16,-5 2 0-16,2 2 0 16,-6 2 2-16,1 1 1 0,-4 2 1 15,2 2-1 1,-4 0 0-16,2-1-1 16,-2 1-1-16,4 1 0 15,-4-1-1-15,3 1 0 0,0-1-1 16,1-2 2-16,0 2 0 15,3-2 1-15,0 0 1 16,2-2 0-16,0-1 1 16,3-1 0-16,-3 1 1 15,4-1 0-15,-5-3 1 16,3 4 0-16,1-2-1 16,-1 0 1-16,0 0-2 15,-3 1-1-15,1-1 1 16,-1 0-1-16,0 2 0 15,-2-1 1-15,-2 1 1 16,0 1 0-16,-1-1 1 16,1-1 1-16,-2 1 0 0,2-1 0 15,0-1-2-15,-1 0 1 16,1-4-1-16,-2 4 0 16,0 2 0-16,0-2-1 15,-1 3 1-15,-1-1 2 16</inkml:trace>
          <inkml:trace contextRef="#ctx0" brushRef="#br0" timeOffset="11772.2582">226-1201 25 0,'0'0'25'0,"-10"17"5"15,10-17-5-15,-15 17-1 0,15-17-2 16,-12 19-2-16,12-19-2 16,-4 19-4-16,4-19-8 15,11 27-6-15,-11-27 1 16,20 31-1-16,-5-14 0 15,3 3 0-15,0 1 0 16,3-1 0-16,-1-1 0 16,1-2 0-16,-2 0 0 15,-2-2 0-15,-5 0 0 16,-12-15-1-16,13 24 1 16,-13-24 0-16,0 21 0 15,0-21 0-15,-15 17 0 16,15-17 0-16,-29 13 0 0,10-8 0 15,-3 2 0-15,-2-2 0 16,0 0 0-16,-2-1 0 16,1 1 0-1,1 0 0-15,3 0-1 0,6-2 1 16,15-3-1-16,-15 6-7 16,15-6-9-16,0 0-7 15,0 0-9-15,20-6-1 16,-20 6 1-16,22-20-2 15,-10-2 13-15</inkml:trace>
          <inkml:trace contextRef="#ctx0" brushRef="#br0" timeOffset="11209.3527">402-428 25 0,'0'0'13'0,"-2"-15"3"16,2 15 1-16,0 0 2 16,0 0 1-16,0 0 2 15,0 0-1-15,0 0-2 16,0 0-3-16,-15-7-3 0,15 7-4 16,0 0-2-1,0 0-3-15,2 17-4 16,-2-17-2-16,1 15 0 15,-1-15 1-15,2 21 0 0,-2-21 1 16,4 23-1-16,-6-7 1 16,2-16 0-16,-7 29 0 15,0-14 0-15,7-15 0 16,-20 29 0-16,20-29-1 16,-28 26 1-16,13-15-1 15,15-11-1-15,-29 24 0 16,14-14-1-16,-1-1 1 15,1 3 0-15,0-2 0 16,-1 0 0-16,-1 1 1 16,2-5 1-16,15-6 2 15,-29 12 0-15,13-8-1 16,16-4 2-16,-25 3-1 0,25-3 0 16,-26-3-1-16,26 3 1 15,-29-11-1-15,14 6-1 16,-1-1 0-16,-1-3 1 15,0 1-1-15,-1-3 0 16,1-1 0-16,-2 4 0 16,2-1 0-16,0-1 0 15,1 0 0-15,1 1 0 16,0-2 0-16,15 11 0 16,-28-19 0-16,28 19 0 15,-24-26 0-15,12 9 0 16,0 2 0-16,0-5 1 15,2-1 0-15,0-3 0 0,0 0 0 16,-1-1-1-16,3 1 1 16,-1-1 0-16,1 1-1 15,-1 0 1-15,1 2-1 16,1-2 0-16,2 0 1 16,-2 0-2-16,2-1 0 15,0 1 0-15,0 0 1 16,3 0-2-16,-1 0 2 15,3 1-1-15,0 0 0 16,3 1 1-16,2-1 0 16,0 0 0-16,2 1 0 15,2 0 0-15,-1 2 0 16,2 1 0-16,-1 2 0 0,-1 2-1 16,-8 15 1-16,19-22 0 15,-19 22-1 1,22-17 1-16,-6 10 0 15,-1 0 0-15,2 0 0 0,0-1 0 16,2 1-1-16,0 2 1 16,0 3 0-16,-2 0-1 15,0 6 1-15,-2 1 0 16,0 2 0-16,3 1 0 16,-3 6-1-16,0-4 1 15,1 2 1-15,1 0-1 16,0 0 0-16,-2 0-1 0,2 1 1 15,-17-13 0-15,26 26 0 16,-26-26 0 0,22 25 0-16,-22-25 0 15,12 19 0-15,-12-19-1 0,0 0 2 16,10 15-1-16,-10-15 0 16,0 0 0-16,0 0 0 15,17 5-1-15,-17-5 1 16,0 0 0-16,0 0 0 15,16 5 0-15,-16-5-6 16,0 0-10-16,0 0-7 16,0 0-6-16,6-17-3 15,-6 17 0-15,4-30-1 16,-1 8-1-16</inkml:trace>
          <inkml:trace contextRef="#ctx0" brushRef="#br0" timeOffset="-1132.2154">66-808 9 0,'8'-18'12'0,"-8"18"-1"15,0 0 1-15,4-16 0 16,-4 16 2-16,0 0 1 0,0 0-1 15,0 0 0-15,0 0-3 16,-17 9 0 0,17-9 0-16,-12 17 0 15,8-2-1-15,4-15 0 0,-17 31-3 16,5-14 0-16,4 7 0 16,-4 0-1-16,2 1-2 15,-4-1 0-15,2 3-4 16,0 0 0-16,0 2-1 15,4-1-5-15,-4-3-2 16,1 2-3-16,-2-3 0 16,4 7-2-16,-3-6 1 15,4 6 0-15,-8-4 0 0,6 6 4 16,-4-6 0 0,1 5 1-16,-1-3 1 15,2 2-1-15,-1-2 1 16,-1 1-1-16,0-3 0 0,2 1 3 15,0-1 0-15,0-2 0 16,2-1 0-16,2-3-1 16,-1-1 1-16,1-3-2 15,8-17 0-15,-14 27-1 16,14-27 0-16,-12 24 0 16,12-24 2-16,-10 17-1 15,10-17 6-15</inkml:trace>
          <inkml:trace contextRef="#ctx0" brushRef="#br0" timeOffset="599.9389">11-440 14 0,'-24'24'5'0,"2"0"-1"15,0-2-1-15,0 0-1 16,1 2 0-16,1-2-2 15,-1 2 0-15,1 1 0 16,-1-1 0-16,1 5 0 16,-2-2 0-16,1 1-1 15,-1-1 1-15,0 3-1 16,0-2 1-16,-1 2 0 16,0 1 0-16,-1-2 0 0,0 0 1 15,2 1-2-15,-4 3 2 16,4-4 0-16,-4 0 1 15,7-2 1-15,-1-2 1 16,3-2-1 0,3-1-1-16,2-7-1 0,12-15-5 15,-12 15-5-15,12-15-5 16,0 0-2-16,2-25 15 16,1-8 1-16</inkml:trace>
          <inkml:trace contextRef="#ctx0" brushRef="#br0" timeOffset="-2608.1885">233 20 66 0,'0'0'38'15,"0"0"-5"-15,-2 20-5 16,2-20-5-16,-13 19-4 0,13-19-4 16,-16 24-8-16,6-9-6 15,0 0 0 1,-4 7-1-16,1-1 0 16,-4 3 0-16,-2 1 0 0,0 1 0 15,0 3 0-15,-1-2 0 16,3 2-1-16,-2-4 1 15,4 1 0-15,3 1 0 16,0-3 0-16,1-5-1 16,3-2 1-16,-1 0 0 15,9-17 0-15,-8 20 0 16,8-20 0-16,0 0 0 0,0 0-14 16,0 0-13-1,0 0-7-15,0 0-1 0,-17-15-2 16,15-4 0-1,-1-12 0-15</inkml:trace>
          <inkml:trace contextRef="#ctx0" brushRef="#br0" timeOffset="-3062.9198">15-4 78 0,'0'0'35'15,"-21"-2"-5"-15,21 2-4 16,0 0-3-16,0 0-5 15,0 0-5-15,0 0-6 16,0 0-8-16,0 0 0 16,0 0-1-16,16 21 1 15,-6-6 0-15,2 2 0 16,1 3 0-16,6 6 2 16,-2-1 0-16,4 4-1 15,3 0 0-15,0 4 1 16,-1-4-2-16,0 5 1 15,-1-6-1-15,-2 1 1 16,1-3-1-16,-2-1 1 0,-2 1-1 16,-2-4 1-16,-1-1-1 15,-2-4 1-15,-4 0 0 16,-8-17-1-16,12 27 1 16,-12-27 0-16,5 15 0 15,-5-15 0-15,0 0 0 16,0 0-11-16,0 0-10 15,-15-22-6-15,10 7-7 16,-6-6-3-16,1 3-1 16,-2-8-1-16,0-1 28 15</inkml:trace>
          <inkml:trace contextRef="#ctx0" brushRef="#br0" timeOffset="-7914.9628">312-2990 35 0,'0'0'19'0,"0"0"-3"15,10 16 0-15,-10-16 1 16,0 0 2-16,0 0-3 16,0 0-1-16,0 0-1 15,3 22-1-15,-3-22-3 16,0 0-2-16,2 24-4 16,-2-24-4-16,3 24 1 15,-3-24-1-15,4 25 0 0,-4-25 0 16,7 27 1-16,-2-11-1 15,-5-16 0-15,15 27 1 16,-15-27 0 0,21 25 0-16,-21-25 1 0,29 21 0 15,-29-21 1-15,32 10-1 16,-15-12 0-16,2 2 0 16,-2-1-1-16,2-6 0 15,0 0 0-15,-4-1-2 16,2-3 1-16,0-2 0 15,-2-1 0-15,1-3 0 16,-3 0 0-16,1-2 0 16,-4 1 0-16,-1-1 0 15,-2 2 0-15,-4 2-1 16,-3 15 0-16,2-26 1 16,-2 26-1-16,-2-17 1 15,2 17 0-15,0 0-1 0,0 0 0 16,2-15 0-16,-2 15 0 15,0 0-1-15,0 0 1 16,10 15-1-16,-10-15 0 16,9 20 1-16,-9-20 0 15,13 28 1-15,-4-11 0 16,-1 1 1-16,3 5-1 16,-1-1 0-16,0 1 0 15,0 5-1-15,-1 2 1 16,-4 3 0-16,2 1 0 15,-6 0 0-15,1 1 0 16,-2 1 1-16,-2 2-1 16,-1-3 0-16,-4-2 0 0,-1-4 1 15,-3-4-1-15,-2-3 1 16,-3-3-1-16,-1-5 0 16,-3-4 0-16,-1-5 1 15,1-3-1-15,-2-2-1 16,1-4 1-16,2-1 0 15,2-3 1-15,17 8-1 16,-20-14-13-16,10-1-11 16,10 15-9-16,0-29 1 15,7 7-2-15,-1-7-3 16,8-9 1-16</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35:07.34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42021760-82EE-4D19-A4C4-843E4D7BBCFC}" emma:medium="tactile" emma:mode="ink">
          <msink:context xmlns:msink="http://schemas.microsoft.com/ink/2010/main" type="inkDrawing" rotatedBoundingBox="5940,11429 6367,11428 6368,11463 5940,11465" shapeName="Other">
            <msink:destinationLink direction="with" ref="{386ECA2A-4C62-40E7-BC1B-070B24460113}"/>
          </msink:context>
        </emma:interpretation>
      </emma:emma>
    </inkml:annotationXML>
    <inkml:trace contextRef="#ctx0" brushRef="#br0">131 358 54 0,'0'0'28'15,"0"0"-3"-15,16-7-4 16,-16 7-2-16,19-12-3 0,-19 12-3 16,24-10-3-16,-24 10-4 15,25-7-6-15,-6 7 0 16,-2 2 0-16,5 1 0 15,1-1 0-15,2 1 0 16,3-3-1-16,3 2 2 16,0-1-1-16,-2-1 0 15,0 2 0-15,-4-4 0 0,-2 2-6 16,-3 2-14 0,-20-2-9-16,21 4-8 15,-21-4-3-15,0 0 1 16,0 0 19-16</inkml:trace>
  </inkml:traceGroup>
</inkml:ink>
</file>

<file path=ppt/ink/ink6.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35:06.90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386ECA2A-4C62-40E7-BC1B-070B24460113}" emma:medium="tactile" emma:mode="ink">
          <msink:context xmlns:msink="http://schemas.microsoft.com/ink/2010/main" type="inkDrawing" rotatedBoundingBox="6045,11015 6394,11609 6134,11762 5785,11168" semanticType="callout" shapeName="Other">
            <msink:sourceLink direction="with" ref="{42021760-82EE-4D19-A4C4-843E4D7BBCFC}"/>
          </msink:context>
        </emma:interpretation>
      </emma:emma>
    </inkml:annotationXML>
    <inkml:trace contextRef="#ctx0" brushRef="#br0">6 53 34 0,'-17'3'15'0,"17"-3"2"15,0 0-1-15,0 0 2 16,0 0 2-16,0 0-2 16,0 0-1-16,0 0-2 0,0 0-4 15,0 0-3-15,0 0-1 16,0 0-2-16,0 0-3 15,21-15-1-15,-21 15 1 16,22-3-1-16,-5 1 1 16,-17 2-1-16,34-9 0 15,-15 4-1-15,2-2 1 16,-1 2-1-16,4 0-1 16,0 2 1-16,-1 1-2 15,-1 4 1-15,-5 1-1 16,0 2 0-16,-2 4 0 15,-15-9 0-15,24 19 0 0,-24-19 1 16,16 23 0-16,-16-23 0 16,12 26 1-16,-9-11 0 15,-3-15 0-15,0 31 1 16,-5-14-1-16,0 2 1 16,-4-2 0-16,1 1-1 15,-2 3 0-15,-1-2 0 16,-1-1 0-16,0-1 0 15,0 2-1-15,0-2 1 16,2 0-2-16,10-17 2 16,-17 27 0-16,17-27-1 15,-14 24 1-15,14-24 0 16,-7 21-1-16,7-21 1 0,-1 15-1 16,1-15 1-16,0 0 0 15,3 17 0-15,-3-17 0 16,0 0 0-16,7 15 0 15,-7-15 0-15,0 0 0 16,0 0 0-16,12 15 0 16,-12-15 1-16,0 0-1 15,19 6 1-15,-19-6 0 16,17 3 1-16,-17-3-1 16,26 2 1-16,-11-2-1 15,0-2 1-15,4 2-1 16,2-2-1-16,3 1 1 15,2-1-1-15,-2 2 0 0,-1 0-1 16,0 0 1-16,-1 2-2 16,-3-1 1-16,-4 1 0 15,-15-2-1 1,19 10 1-16,-19-10 0 0,0 0-1 16,17 14 1-16,-17-14 0 15,0 0 1-15,4 15-1 16,-4-15-8-16,0 0-7 15,0 0-8-15,0 0-4 16,0 0-5-16,0 0 0 16,-14-22 1-16,14 22 17 15</inkml:trace>
  </inkml:traceGroup>
</inkml:ink>
</file>

<file path=ppt/ink/ink7.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35:14.73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E1A7AD6F-1DAE-4D85-A790-9C289877D1CC}" emma:medium="tactile" emma:mode="ink">
          <msink:context xmlns:msink="http://schemas.microsoft.com/ink/2010/main" type="writingRegion" rotatedBoundingBox="9025,14596 14616,14792 14588,15606 8996,15410"/>
        </emma:interpretation>
      </emma:emma>
    </inkml:annotationXML>
    <inkml:traceGroup>
      <inkml:annotationXML>
        <emma:emma xmlns:emma="http://www.w3.org/2003/04/emma" version="1.0">
          <emma:interpretation id="{80610063-6CE1-4AC7-A429-BF7127E6E5EE}" emma:medium="tactile" emma:mode="ink">
            <msink:context xmlns:msink="http://schemas.microsoft.com/ink/2010/main" type="paragraph" rotatedBoundingBox="9025,14596 14616,14792 14588,15606 8996,15410" alignmentLevel="1"/>
          </emma:interpretation>
        </emma:emma>
      </inkml:annotationXML>
      <inkml:traceGroup>
        <inkml:annotationXML>
          <emma:emma xmlns:emma="http://www.w3.org/2003/04/emma" version="1.0">
            <emma:interpretation id="{89A934A4-3E39-4C1D-9A42-D39DF0D7C507}" emma:medium="tactile" emma:mode="ink">
              <msink:context xmlns:msink="http://schemas.microsoft.com/ink/2010/main" type="line" rotatedBoundingBox="9025,14596 14616,14792 14588,15606 8996,15410"/>
            </emma:interpretation>
          </emma:emma>
        </inkml:annotationXML>
        <inkml:traceGroup>
          <inkml:annotationXML>
            <emma:emma xmlns:emma="http://www.w3.org/2003/04/emma" version="1.0">
              <emma:interpretation id="{F3877404-6D61-4514-86BA-9C30ADE67DF1}" emma:medium="tactile" emma:mode="ink">
                <msink:context xmlns:msink="http://schemas.microsoft.com/ink/2010/main" type="inkWord" rotatedBoundingBox="8972,14917 10532,14707 10591,15145 9031,15354"/>
              </emma:interpretation>
              <emma:one-of disjunction-type="recognition" id="oneOf0">
                <emma:interpretation id="interp0" emma:lang="en-US" emma:confidence="1">
                  <emma:literal>axis</emma:literal>
                </emma:interpretation>
                <emma:interpretation id="interp1" emma:lang="en-US" emma:confidence="0">
                  <emma:literal>ax's</emma:literal>
                </emma:interpretation>
                <emma:interpretation id="interp2" emma:lang="en-US" emma:confidence="0">
                  <emma:literal>axes</emma:literal>
                </emma:interpretation>
                <emma:interpretation id="interp3" emma:lang="en-US" emma:confidence="0">
                  <emma:literal>ax'S</emma:literal>
                </emma:interpretation>
                <emma:interpretation id="interp4" emma:lang="en-US" emma:confidence="0">
                  <emma:literal>axe's</emma:literal>
                </emma:interpretation>
              </emma:one-of>
            </emma:emma>
          </inkml:annotationXML>
          <inkml:trace contextRef="#ctx0" brushRef="#br0">1643-1063 60 0,'0'0'21'0,"-24"-25"-2"16,24 25-2-16,-25-28-2 16,25 28 2-16,-33-27-1 15,16 15 0-15,-10-5-1 16,3 5-4-16,-7 0-2 15,2 4-2-15,-5 3-3 16,0 3-5-16,0 5-1 0,1 4-1 16,3 5 1-16,-3 4 0 15,7 6-1-15,1 5 1 16,6 4-1-16,4 3 2 16,5 0 0-16,4 0 1 15,8 1-1-15,5-2 1 16,5-6 1-16,7-3 0 15,3-9 1-15,7-6 0 16,-2-11 0-16,6-1 0 16,-3-13 0-16,4-4 0 15,-5-6-1-15,-1-1 0 16,-6-2-2-16,-3 0 1 0,-4 4-1 16,-5 4 0-16,-3 4 0 15,-7 17-1-15,4-15 0 16,-4 15 1-16,0 0-1 15,0 0 1 1,-7 22 0-16,7-7 0 0,5 6 1 16,2 3 0-16,5 3 0 15,5-2 1-15,2 1-1 16,3-4 1-16,2-3 0 16,-1-11-7-16,5 4-9 15,-9-14-8-15,1-1-4 16,-5-11-5-16,-3-3 0 15,-7-6 0-15,2-5 1 0</inkml:trace>
          <inkml:trace contextRef="#ctx0" brushRef="#br0" timeOffset="1128.0867">1961-1248 40 0,'0'0'22'16,"-11"-16"0"-16,11 16-1 15,0 0 0-15,-12 21-3 16,12-21-1-16,-10 32-3 0,-2-13-3 15,5 8-1-15,-8 2-2 16,1 5-2-16,-3 3-6 16,-2 1 0-16,-3-1-2 15,-2-3-4-15,6 0-5 16,-1-10-3-16,9-2-3 16,10-22-3-16,-12 19-1 15,12-19-3-15,10-15-1 16,2-4 2-16,3-6 1 15,6-4 4-15,1-7 12 16</inkml:trace>
          <inkml:trace contextRef="#ctx0" brushRef="#br0" timeOffset="798.0745">1708-1298 86 0,'0'0'32'0,"-17"2"-1"16,17-2-4-16,0 0-8 16,12 26-5-16,1-11-8 15,8 5-7-15,5 6 0 16,3 6 1-16,1 2 0 16,4 2 0-16,1 0 0 15,-1-2 1-15,-4-4-1 16,-2-1 0-16,-6-8 0 15,-3-8-5-15,-4 4-9 16,-15-17-7-16,17 9-6 16,-17-9-5-16,0 0 0 15,-5-21 0-15,2 6-1 16</inkml:trace>
          <inkml:trace contextRef="#ctx0" brushRef="#br0" timeOffset="1383.8649">2169-1199 51 0,'3'24'22'15,"-3"-24"-3"-15,5 32-4 16,-3-13-3-16,5 5-3 16,0 1-4-16,-1 1-3 15,1 1-8-15,0-5-7 16,2-3-4-16,-9-19-6 0,10 19 0 15,-10-19 1-15,0 0-1 16</inkml:trace>
          <inkml:trace contextRef="#ctx0" brushRef="#br0" timeOffset="2009.3715">2618-1371 81 0,'-29'22'29'0,"29"-22"2"16,-33 9-10-16,33-9-6 16,-25 5-3-16,25-5-4 15,-24 3-1-15,24-3-2 16,-24 9-3-16,24-9-2 15,-21 10-2-15,21-10-4 16,-15 15 1-16,15-15-1 16,-5 16 6-16,5-16 0 15,10 18-1-15,-10-18 2 0,26 16 0 16,-6-6 5-16,-1-2 0 16,5 4-1-16,0 0-4 15,1-2-1-15,1 2 0 16,0 0 0-16,-6 0 0 15,-3 0 0-15,-17-12 0 16,22 24 1-16,-22-24-1 16,2 25 1-16,-2-25 0 15,-17 23 0-15,17-23-3 16,-31 22-4-16,16-12-1 16,-4-7-4-16,19-3-3 15,-31 7-6-15,31-7-6 0,-15-3-4 16,15 3 1-16,7-22 2 15,5 1 1-15,7 1 10 16</inkml:trace>
        </inkml:traceGroup>
        <inkml:traceGroup>
          <inkml:annotationXML>
            <emma:emma xmlns:emma="http://www.w3.org/2003/04/emma" version="1.0">
              <emma:interpretation id="{3C7AE387-9B1C-4BA4-B068-60C9ED81F50F}" emma:medium="tactile" emma:mode="ink">
                <msink:context xmlns:msink="http://schemas.microsoft.com/ink/2010/main" type="inkWord" rotatedBoundingBox="10756,14947 11409,14605 11698,15158 11045,15499"/>
              </emma:interpretation>
              <emma:one-of disjunction-type="recognition" id="oneOf1">
                <emma:interpretation id="interp5" emma:lang="en-US" emma:confidence="1">
                  <emma:literal>of</emma:literal>
                </emma:interpretation>
                <emma:interpretation id="interp6" emma:lang="en-US" emma:confidence="0">
                  <emma:literal>Of</emma:literal>
                </emma:interpretation>
                <emma:interpretation id="interp7" emma:lang="en-US" emma:confidence="0">
                  <emma:literal>oof</emma:literal>
                </emma:interpretation>
                <emma:interpretation id="interp8" emma:lang="en-US" emma:confidence="0">
                  <emma:literal>oaf</emma:literal>
                </emma:interpretation>
                <emma:interpretation id="interp9" emma:lang="en-US" emma:confidence="0">
                  <emma:literal>off</emma:literal>
                </emma:interpretation>
              </emma:one-of>
            </emma:emma>
          </inkml:annotationXML>
          <inkml:trace contextRef="#ctx0" brushRef="#br0" timeOffset="2940.0434">3311-1185 47 0,'0'0'27'15,"0"0"5"-15,0 0-6 16,0 0-2 0,-19-21-3-16,19 21-2 15,-14-20-3-15,14 20-4 0,-24-21-5 16,9 9-7-16,-4 2 1 15,-3 0 0-15,-4 1 0 16,-1 6-1-16,0 1 1 16,-2 6-1-16,1 6 0 15,1 4-2-15,2 4 0 16,2 6 1-16,8 5-1 16,1 5-1-16,11 4 0 15,3-1 1-15,8 2 1 16,8-1-1-16,4-6 2 15,8-5-1-15,2-6 1 16,6-9 2-16,-2-11 0 16,2-6 1-16,-3-7 0 0,-3-8-1 15,-2-7-1-15,-10-4-2 16,-6-3 1-16,-7-4-2 16,-6 1-1-16,-8 0 0 15,-1 3-1-15,-7 1 0 16,2 9 0-16,1 4 1 15,14 20-1-15,-22-22-3 16,22 22-7-16,0 0-6 0,0 0-3 16,0 0-5-1,29 20-3-15,-10-15 1 16,10 2 2-16,-2 0 9 16</inkml:trace>
          <inkml:trace contextRef="#ctx0" brushRef="#br0" timeOffset="3496.4996">3309-1129 143 0,'19'5'33'16,"11"-5"-7"-16,-1-4-31 15,2-6-24-15,7 0-5 16,-8-5-3-16,3-2 1 15,-7-7 1-15</inkml:trace>
          <inkml:trace contextRef="#ctx0" brushRef="#br0" timeOffset="3308.3521">3567-840 113 0,'0'0'32'16,"0"0"1"-16,-17-5-10 15,17 5-5-15,-11-24-5 16,6 5-7-16,-5-4-4 0,-4-8-1 16,-3-5 0-16,-1-6 0 15,-3-8-1-15,2-1 1 16,0-5-1-16,2 0 0 16,4 5 1-16,4 3-1 15,6 7 0-15,5 7-3 16,4 11 0-16,5 6 0 15,6 10 0-15,0 3-7 16,12 15-10-16,-5-5-7 16,10 10-4-16,-7-1-3 15,6 2-1-15,-10-3 3 16,3 1-1-16</inkml:trace>
        </inkml:traceGroup>
        <inkml:traceGroup>
          <inkml:annotationXML>
            <emma:emma xmlns:emma="http://www.w3.org/2003/04/emma" version="1.0">
              <emma:interpretation id="{4B031A5F-EE16-4AF8-8C6E-B81C47401E0E}" emma:medium="tactile" emma:mode="ink">
                <msink:context xmlns:msink="http://schemas.microsoft.com/ink/2010/main" type="inkWord" rotatedBoundingBox="11879,14798 14613,14894 14588,15606 11854,15510"/>
              </emma:interpretation>
              <emma:one-of disjunction-type="recognition" id="oneOf2">
                <emma:interpretation id="interp10" emma:lang="en-US" emma:confidence="1">
                  <emma:literal>rotation</emma:literal>
                </emma:interpretation>
                <emma:interpretation id="interp11" emma:lang="en-US" emma:confidence="0">
                  <emma:literal>rotations</emma:literal>
                </emma:interpretation>
                <emma:interpretation id="interp12" emma:lang="en-US" emma:confidence="0">
                  <emma:literal>notation</emma:literal>
                </emma:interpretation>
                <emma:interpretation id="interp13" emma:lang="en-US" emma:confidence="0">
                  <emma:literal>rotate-on</emma:literal>
                </emma:interpretation>
                <emma:interpretation id="interp14" emma:lang="en-US" emma:confidence="0">
                  <emma:literal>potation</emma:literal>
                </emma:interpretation>
              </emma:one-of>
            </emma:emma>
          </inkml:annotationXML>
          <inkml:trace contextRef="#ctx0" brushRef="#br0" timeOffset="4173.1409">4002-1119 116 0,'0'0'33'0,"-3"17"-1"16,6 3-8-16,-1 1-11 0,8 4-7 16,4 9-8-1,-1 4 2-15,3 1 0 16,1 0 0-16,-2-1 0 16,0-4 0-16,-3-9 1 0,0-3 0 15,-12-22-1-15,14 19 0 16,-14-19 1-16,0 0-1 15,3-29 0-15,-8 5 0 16,-2-5-1-16,1-5 1 16,-1-1 0-16,2-1 0 15,5 2 0-15,3 1 1 16,6 5 0-16,6 4 0 0,7 2 0 16,4 6-1-1,4 4 1-15,3 2 0 16,3 2-2-16,0 2 1 15,3 5-7-15,-3-4-12 0,3 6-8 16,-5-2-6-16,0 4 1 16,-3-6 0-16,0 3-1 15,-7-4 0-15</inkml:trace>
          <inkml:trace contextRef="#ctx0" brushRef="#br0" timeOffset="4636.6298">4686-1088 127 0,'0'0'34'0,"-23"5"-1"15,23-5-8-15,-18-19-10 16,18 19-9-16,-17-20-6 0,17 20 0 16,-25-23 0-16,6 18-1 15,0 5 1-15,-1 4-2 16,-2 9-1-16,-4 10 1 15,2 5 0-15,2 8 0 16,1 5 1-16,6 2-1 16,8 3 1-16,7-6 1 15,9-4 2-15,6-9 0 16,9-8 0-16,8-10 1 16,3-13-1-16,2-6 0 15,-1-12-1-15,-2-5 0 16,-5-6 0-16,-3-2-1 15,-8-1-1-15,-7 0-1 0,-6 2 0 16,-9 3-1-16,-2 8 0 16,-6 2 0-1,0 6 1-15,-4 1 0 0,1 7 0 16,15 7 1-16,-22-10 0 16,22 10-5-16,0 0-8 15,0 0-8-15,0 0-5 16,20-22-4-16,1 12 1 15,-1-7-1-15,8 1 1 16,-3-2 5-16</inkml:trace>
          <inkml:trace contextRef="#ctx0" brushRef="#br0" timeOffset="4840.2881">4854-1306 126 0,'0'0'31'15,"-23"10"-1"1,22 5-8-16,-3 4-8 15,11 12-10-15,5 11-6 0,5 9 1 16,5 9 0-16,4 5 2 16,3 4-1-16,-2 1 1 15,1-5-8-15,-10-12-14 16,-2-13-8-16,-9-17-4 16,-7-23-1-16,0 0 2 15,-19-23-1-15</inkml:trace>
          <inkml:trace contextRef="#ctx0" brushRef="#br0" timeOffset="5019.9365">4816-1048 140 0,'27'18'33'16,"-4"-12"-2"-16,1-11-14 15,6 0-11-15,10 2-20 16,-6-8-9-16,10 3-7 15,-5-2-5-15,2 0-2 16,-5-2 4-16,0 3-2 16</inkml:trace>
          <inkml:trace contextRef="#ctx0" brushRef="#br0" timeOffset="5552.5025">5376-993 97 0,'0'-19'32'15,"-3"2"0"-15,3 0-6 16,-7-5-8-16,2 3-5 16,-7-3-3-16,-2 3-2 15,-6 4-3-15,-3 7-3 16,-2 4-2-16,-3 9 0 15,-1 7 0-15,0 9 0 16,4 9-1-16,1 9 0 16,3 4 0-16,6 3 0 15,8 0 0-15,4-2 1 0,8-3 0 16,5-10 0-16,9-9 1 16,5-10 1-16,1-11-1 15,3-6 1-15,-3-10-1 16,-1-5 0-16,-5-6 0 15,-4-1-1-15,-6-2 0 16,-2 0-1-16,-4 5 0 16,-3 0-1-16,0 9 1 15,0 15 0-15,-5-15-1 16,5 15 2-16,0 15-2 16,2 4 0-16,1 8 0 15,6 7 1-15,1 9 0 16,2 2-1-16,2 1 2 0,1-1-2 15,2-6 2-15,-2-10-10 16,4-5-10-16,-19-24-10 16,31-6-2-16,-17-21 2 15,3-8-2-15,-5-20 1 16</inkml:trace>
          <inkml:trace contextRef="#ctx0" brushRef="#br0" timeOffset="6100.1944">5371-871 130 0,'0'0'33'0,"2"24"2"15,-2-24-5-15,23-5-14 16,0-8-14 0,6-3-1-16,3-6 1 15,2-3-11-15,9 1-9 0,-7-5-7 16,6 5-3-16,-9-5 0 16,3 10 0-16,-12-1 2 15,1 15 4-15,-9 3 14 16,-16 2 12-16,15 22 7 15,-13-1 6-15,-1 14 7 16,-2 1 2-16,4 10-2 16,-3-2-4-16,7 7-3 0,-4-6-5 15,4-4-9-15,3-4-12 16,-3-10-14 0,5-8-8-16,-12-19-6 15,17-9 1-15,-10-16 4 16,2-7-2-16</inkml:trace>
          <inkml:trace contextRef="#ctx0" brushRef="#br0" timeOffset="5764.5973">5524-1245 124 0,'-1'31'31'16,"-1"10"0"-16,5 13-6 15,-1 4-12-15,7 7-12 0,3 9-1 16,3-2 1-16,-1-1-1 16,-2-4 0-16,0-13 0 15,-4-11-8-15,1-11-13 16,-9-15-9-16,0-17 0 15,-14-15-1-15,4-14 0 16,-9-14 0-16</inkml:trace>
          <inkml:trace contextRef="#ctx0" brushRef="#br0" timeOffset="6260.6847">5859-1037 134 0,'-10'15'32'16,"5"0"-6"-16,5-15-14 15,-4 19-19-15,4-19-18 16,21 5-8-16,-2-10-3 15,1-7-3-15,6 0 5 16,-1-3 6-16</inkml:trace>
          <inkml:trace contextRef="#ctx0" brushRef="#br0" timeOffset="7184.9357">6159-1017 63 0,'0'0'26'0,"0"0"1"16,-13-22 1-16,13 22-3 15,-10-17-6-15,10 17-2 16,-23-15-4-16,23 15-1 16,-34-7-2-16,15 12-3 15,-3 3-7-15,0 3-1 0,2 4 1 16,-1 4 0-16,6 5-1 15,3 3 0-15,5 3 1 16,4 1 0-16,8 3-1 16,3 0 1-16,9 2 0 15,2-7 0-15,5-4 1 16,2-4 0-16,-1-11 0 16,4-5 1-16,-3-12 0 15,-1-8 0-15,-4-11-1 16,-1-4 1-16,-6-6-2 15,-4-3 0-15,-3 1-2 16,-9 1-1-16,-3 6 0 16,-5 4 1-16,-5 8 1 0,-4 8 0 15,-2 4 0-15,3 5 0 16,1 2 1-16,1 3 0 16,16-3 1-16,0 0-3 15,0 0-10-15,0 0-6 16,27-18-8-16,-6-1-2 15,8 0-3-15,-2-3 1 16,7 3-1-16,-6 1 6 16,-1 6 14-16,-5 5 13 15,-6 4 13-15,-16 3 13 16,18 13 2-16,-16 4 1 16,-7 2-1-16,5 6-4 15,-7 1-4-15,9 5-6 0,-4-1-6 16,4 3-10-16,1-1 1 15,4-1-1-15,-2-4 0 16,0-2 0 0,-1-4 0-16,-3-6 0 0,-1-15 1 15,2 19-1-15,-2-19 1 16,0 0 1-16,0 0 0 16,12-21-1-16,-7 3 1 15,4-5-1-15,-1-5 1 16,3-3-1-16,-3-7 0 15,4 3 0-15,0-4-1 16,3 5 0-16,1 1 0 16,-3 11-2-16,6 7 0 0,-4 6 0 15,4 14 0 1,-2 9 0-16,4 12 0 16,-1 4 0-16,1 9 0 15,1 4 1-15,0 3 1 0,-1 0 1 16,-3 0-1-16,-1-5 0 15,-8-6 1-15,-6-6-1 16,-4-3-8-16,1-26-16 16,-24 7-9-16,5-21-1 15,0-10-2-15,-1-13-3 16,6-13-2-16</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27.607"/>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85902294-E5FF-4DDD-B211-ACE0C8377D8B}" emma:medium="tactile" emma:mode="ink">
          <msink:context xmlns:msink="http://schemas.microsoft.com/ink/2010/main" type="inkDrawing" rotatedBoundingBox="4754,16606 5577,16520 5595,16698 4773,16784" semanticType="callout" shapeName="Other">
            <msink:sourceLink direction="with" ref="{215396B0-978A-4DBD-BB1B-32863069C33E}"/>
            <msink:sourceLink direction="with" ref="{0E13422E-CDA5-428C-AE6C-BB2034F2A7CA}"/>
          </msink:context>
        </emma:interpretation>
      </emma:emma>
    </inkml:annotationXML>
    <inkml:trace contextRef="#ctx0" brushRef="#br0">2155 575 26 0,'0'0'11'16,"0"0"0"-16,0 0-1 15,0 0-2-15,0 0 1 16,0 0-2-16,0 0 0 16,0 0 0-16,11 15 0 15,-11-15-1-15,0 0 0 16,0 0-1-16,22 13 0 0,-22-13-1 15,17 5-1-15,-17-5-2 16,24 2 0-16,-24-2-1 16,29 4 0-16,-14-3 0 15,2 1-1-15,-1 1 1 16,2-1 0-16,-2 3 0 16,4 0-1-16,-4-1 1 15,1 1 0-15,1 0 0 16,1-2 0-16,0 1 0 15,0-1 0-15,1-1 1 16,-1-2 1-16,5-4 1 16,0 1 0-16,-2-2 1 0,4 0 0 15,-1-2 0-15,4 2-1 16,0-2 0-16,-1 0 0 16,2 2-3-16,-2 0 1 15,1-2-1-15,0 2 0 16,-2 0 0-16,0 0-3 15,-1 0-9-15,-4-2-7 16,-3-5-9-16,-4-5-2 16,-8-12 0-16,-4-6 3 15,-8-13 14-15</inkml:trace>
  </inkml:traceGroup>
</inkml:ink>
</file>

<file path=ppt/ink/ink9.xml><?xml version="1.0" encoding="utf-8"?>
<inkml:ink xmlns:inkml="http://www.w3.org/2003/InkML">
  <inkml:definitions>
    <inkml:context xml:id="ctx0">
      <inkml:inkSource xml:id="inkSrc0">
        <inkml:traceFormat>
          <inkml:channel name="X" type="integer" max="25740" units="cm"/>
          <inkml:channel name="Y" type="integer" max="14520" units="cm"/>
          <inkml:channel name="F" type="integer" max="25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14-03-25T12:58:29.19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FFEDFAF4-AC94-4AF1-A78F-6340F9F728CB}" emma:medium="tactile" emma:mode="ink">
          <msink:context xmlns:msink="http://schemas.microsoft.com/ink/2010/main" type="inkDrawing" rotatedBoundingBox="4075,14681 5239,13988 5304,14097 4139,14790" semanticType="callout" shapeName="Other">
            <msink:sourceLink direction="with" ref="{215396B0-978A-4DBD-BB1B-32863069C33E}"/>
          </msink:context>
        </emma:interpretation>
      </emma:emma>
    </inkml:annotationXML>
    <inkml:trace contextRef="#ctx0" brushRef="#br0">1520-1324 14 0,'0'0'7'0,"0"0"0"16,0 0 0-16,0 0-1 15,0 0 1-15,0 0 1 16,0 0 1-16,0 0-1 16,-3-15 1-16,3 15 0 15,0 0 2-15,20-19 2 16,-20 19 0-16,24-19 0 16,-7 9 0-16,-17 10 0 0,36-24 0 15,-20 7 1-15,6 6-3 16,-5-6-1-16,3 3-2 15,-3-3-2-15,2 3-2 16,0-1-1-16,-2 0-2 16,4-1-1-16,-3 3 0 15,-1-1 0-15,2-1 0 16,-2 3 0-16,2-2 0 16,-2 1 0-16,2-2 0 15,-2 3 0-15,0 0 0 16,2 0 0-16,0-2 0 15,1 1 0-15,-1-3 0 16,3 3 0-16,0-2 0 0,0 1-1 16,1-5 1-16,-1 6 0 15,-3-1 0-15,3 0 0 16,-3 3 0 0,-1-3-1-16,1 5 1 0,0-1 0 15,0 2 0-15,-1-1 0 16,-1 1-1-16,1 1 1 15,-1 0 0-15,0 0 0 16,1 2-1-16,-2-2 1 16,-16 7 0-16,29-13-1 15,-29 13 1-15,27-10 0 16,-27 10 0-16,27-9 0 16,-27 9 0-16,23-8-1 0,-23 8 2 15,24-4-1-15,-24 4-1 16,22-3 1-1,-22 3 0-15,24-5 0 16,-24 5 0-16,24-2 0 0,-24 2-1 16,23-7 1-16,-23 7 0 15,23-8 0-15,-23 8 0 16,18-4 0-16,-18 4 0 16,16-1-6-16,-16 1-8 15,15 3-9-15,-15-3-5 16,0 0-3-16,17 3-3 15,-17-3 0-15,0 0-1 16,0 0 11-16</inkml:trace>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AB9634-F7F5-493B-892A-1CCA023B898C}"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161255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B9634-F7F5-493B-892A-1CCA023B898C}"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62655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B9634-F7F5-493B-892A-1CCA023B898C}"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760227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B9634-F7F5-493B-892A-1CCA023B898C}"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384220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B9634-F7F5-493B-892A-1CCA023B898C}"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177843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AB9634-F7F5-493B-892A-1CCA023B898C}"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291406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AB9634-F7F5-493B-892A-1CCA023B898C}" type="datetimeFigureOut">
              <a:rPr lang="en-US" smtClean="0"/>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2817824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AB9634-F7F5-493B-892A-1CCA023B898C}" type="datetimeFigureOut">
              <a:rPr lang="en-US" smtClean="0"/>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283548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B9634-F7F5-493B-892A-1CCA023B898C}" type="datetimeFigureOut">
              <a:rPr lang="en-US" smtClean="0"/>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824828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B9634-F7F5-493B-892A-1CCA023B898C}"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16544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B9634-F7F5-493B-892A-1CCA023B898C}"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7130-B153-49DF-8B0A-3D759268EFE7}" type="slidenum">
              <a:rPr lang="en-US" smtClean="0"/>
              <a:t>‹#›</a:t>
            </a:fld>
            <a:endParaRPr lang="en-US"/>
          </a:p>
        </p:txBody>
      </p:sp>
    </p:spTree>
    <p:extLst>
      <p:ext uri="{BB962C8B-B14F-4D97-AF65-F5344CB8AC3E}">
        <p14:creationId xmlns:p14="http://schemas.microsoft.com/office/powerpoint/2010/main" val="2437031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B9634-F7F5-493B-892A-1CCA023B898C}" type="datetimeFigureOut">
              <a:rPr lang="en-US" smtClean="0"/>
              <a:t>3/25/2014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67130-B153-49DF-8B0A-3D759268EFE7}" type="slidenum">
              <a:rPr lang="en-US" smtClean="0"/>
              <a:t>‹#›</a:t>
            </a:fld>
            <a:endParaRPr lang="en-US"/>
          </a:p>
        </p:txBody>
      </p:sp>
    </p:spTree>
    <p:extLst>
      <p:ext uri="{BB962C8B-B14F-4D97-AF65-F5344CB8AC3E}">
        <p14:creationId xmlns:p14="http://schemas.microsoft.com/office/powerpoint/2010/main" val="2172428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8.emf"/><Relationship Id="rId12" Type="http://schemas.openxmlformats.org/officeDocument/2006/relationships/customXml" Target="../ink/ink6.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10.emf"/><Relationship Id="rId5" Type="http://schemas.openxmlformats.org/officeDocument/2006/relationships/image" Target="../media/image7.emf"/><Relationship Id="rId15" Type="http://schemas.openxmlformats.org/officeDocument/2006/relationships/image" Target="../media/image12.emf"/><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9.emf"/><Relationship Id="rId14" Type="http://schemas.openxmlformats.org/officeDocument/2006/relationships/customXml" Target="../ink/ink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customXml" Target="../ink/ink11.xml"/><Relationship Id="rId13" Type="http://schemas.openxmlformats.org/officeDocument/2006/relationships/image" Target="../media/image18.emf"/><Relationship Id="rId18" Type="http://schemas.openxmlformats.org/officeDocument/2006/relationships/customXml" Target="../ink/ink16.xml"/><Relationship Id="rId26" Type="http://schemas.openxmlformats.org/officeDocument/2006/relationships/customXml" Target="../ink/ink20.xml"/><Relationship Id="rId3" Type="http://schemas.openxmlformats.org/officeDocument/2006/relationships/image" Target="../media/image13.emf"/><Relationship Id="rId21" Type="http://schemas.openxmlformats.org/officeDocument/2006/relationships/image" Target="../media/image22.emf"/><Relationship Id="rId7" Type="http://schemas.openxmlformats.org/officeDocument/2006/relationships/image" Target="../media/image15.emf"/><Relationship Id="rId12" Type="http://schemas.openxmlformats.org/officeDocument/2006/relationships/customXml" Target="../ink/ink13.xml"/><Relationship Id="rId17" Type="http://schemas.openxmlformats.org/officeDocument/2006/relationships/image" Target="../media/image20.emf"/><Relationship Id="rId25" Type="http://schemas.openxmlformats.org/officeDocument/2006/relationships/image" Target="../media/image24.emf"/><Relationship Id="rId2" Type="http://schemas.openxmlformats.org/officeDocument/2006/relationships/customXml" Target="../ink/ink8.xml"/><Relationship Id="rId16" Type="http://schemas.openxmlformats.org/officeDocument/2006/relationships/customXml" Target="../ink/ink15.xml"/><Relationship Id="rId20" Type="http://schemas.openxmlformats.org/officeDocument/2006/relationships/customXml" Target="../ink/ink17.xml"/><Relationship Id="rId1" Type="http://schemas.openxmlformats.org/officeDocument/2006/relationships/slideLayout" Target="../slideLayouts/slideLayout2.xml"/><Relationship Id="rId6" Type="http://schemas.openxmlformats.org/officeDocument/2006/relationships/customXml" Target="../ink/ink10.xml"/><Relationship Id="rId11" Type="http://schemas.openxmlformats.org/officeDocument/2006/relationships/image" Target="../media/image17.emf"/><Relationship Id="rId24" Type="http://schemas.openxmlformats.org/officeDocument/2006/relationships/customXml" Target="../ink/ink19.xml"/><Relationship Id="rId5" Type="http://schemas.openxmlformats.org/officeDocument/2006/relationships/image" Target="../media/image14.emf"/><Relationship Id="rId15" Type="http://schemas.openxmlformats.org/officeDocument/2006/relationships/image" Target="../media/image19.emf"/><Relationship Id="rId23" Type="http://schemas.openxmlformats.org/officeDocument/2006/relationships/image" Target="../media/image23.emf"/><Relationship Id="rId10" Type="http://schemas.openxmlformats.org/officeDocument/2006/relationships/customXml" Target="../ink/ink12.xml"/><Relationship Id="rId19" Type="http://schemas.openxmlformats.org/officeDocument/2006/relationships/image" Target="../media/image21.emf"/><Relationship Id="rId4" Type="http://schemas.openxmlformats.org/officeDocument/2006/relationships/customXml" Target="../ink/ink9.xml"/><Relationship Id="rId9" Type="http://schemas.openxmlformats.org/officeDocument/2006/relationships/image" Target="../media/image16.emf"/><Relationship Id="rId14" Type="http://schemas.openxmlformats.org/officeDocument/2006/relationships/customXml" Target="../ink/ink14.xml"/><Relationship Id="rId22" Type="http://schemas.openxmlformats.org/officeDocument/2006/relationships/customXml" Target="../ink/ink18.xml"/><Relationship Id="rId27" Type="http://schemas.openxmlformats.org/officeDocument/2006/relationships/image" Target="../media/image2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623263" y="1292088"/>
            <a:ext cx="11568737" cy="4194312"/>
          </a:xfrm>
          <a:prstGeom prst="rect">
            <a:avLst/>
          </a:prstGeom>
        </p:spPr>
      </p:pic>
    </p:spTree>
    <p:extLst>
      <p:ext uri="{BB962C8B-B14F-4D97-AF65-F5344CB8AC3E}">
        <p14:creationId xmlns:p14="http://schemas.microsoft.com/office/powerpoint/2010/main" val="3167825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p:sp>
        <p:nvSpPr>
          <p:cNvPr id="3" name="Content Placeholder 2"/>
          <p:cNvSpPr>
            <a:spLocks noGrp="1"/>
          </p:cNvSpPr>
          <p:nvPr>
            <p:ph idx="1"/>
          </p:nvPr>
        </p:nvSpPr>
        <p:spPr/>
        <p:txBody>
          <a:bodyPr/>
          <a:lstStyle/>
          <a:p>
            <a:r>
              <a:rPr lang="en-US" dirty="0" smtClean="0"/>
              <a:t>Three identical thin rods, each of length L and mass m, are welded perpendicular to one another.  The assembly is rotated about an axis that passes through the end of one of the rods and is parallel to another.  Determine the moment of inertia of this structure about this axis. </a:t>
            </a:r>
            <a:endParaRPr lang="en-US" dirty="0"/>
          </a:p>
        </p:txBody>
      </p:sp>
      <mc:AlternateContent xmlns:mc="http://schemas.openxmlformats.org/markup-compatibility/2006">
        <mc:Choice xmlns:p14="http://schemas.microsoft.com/office/powerpoint/2010/main" Requires="p14">
          <p:contentPart p14:bwMode="auto" r:id="rId2">
            <p14:nvContentPartPr>
              <p14:cNvPr id="5" name="Ink 4"/>
              <p14:cNvContentPartPr/>
              <p14:nvPr/>
            </p14:nvContentPartPr>
            <p14:xfrm>
              <a:off x="2003037" y="4087492"/>
              <a:ext cx="81000" cy="1659240"/>
            </p14:xfrm>
          </p:contentPart>
        </mc:Choice>
        <mc:Fallback>
          <p:pic>
            <p:nvPicPr>
              <p:cNvPr id="5" name="Ink 4"/>
              <p:cNvPicPr/>
              <p:nvPr/>
            </p:nvPicPr>
            <p:blipFill>
              <a:blip r:embed="rId3"/>
              <a:stretch>
                <a:fillRect/>
              </a:stretch>
            </p:blipFill>
            <p:spPr>
              <a:xfrm>
                <a:off x="1990437" y="4068412"/>
                <a:ext cx="113040" cy="16923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7" name="Ink 6"/>
              <p14:cNvContentPartPr/>
              <p14:nvPr/>
            </p14:nvContentPartPr>
            <p14:xfrm>
              <a:off x="1329837" y="4774012"/>
              <a:ext cx="1395720" cy="980280"/>
            </p14:xfrm>
          </p:contentPart>
        </mc:Choice>
        <mc:Fallback>
          <p:pic>
            <p:nvPicPr>
              <p:cNvPr id="7" name="Ink 6"/>
              <p:cNvPicPr/>
              <p:nvPr/>
            </p:nvPicPr>
            <p:blipFill>
              <a:blip r:embed="rId5"/>
              <a:stretch>
                <a:fillRect/>
              </a:stretch>
            </p:blipFill>
            <p:spPr>
              <a:xfrm>
                <a:off x="1320477" y="4761772"/>
                <a:ext cx="1422000" cy="10126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9" name="Ink 8"/>
              <p14:cNvContentPartPr/>
              <p14:nvPr/>
            </p14:nvContentPartPr>
            <p14:xfrm>
              <a:off x="1443597" y="4804612"/>
              <a:ext cx="1327320" cy="707760"/>
            </p14:xfrm>
          </p:contentPart>
        </mc:Choice>
        <mc:Fallback>
          <p:pic>
            <p:nvPicPr>
              <p:cNvPr id="9" name="Ink 8"/>
              <p:cNvPicPr/>
              <p:nvPr/>
            </p:nvPicPr>
            <p:blipFill>
              <a:blip r:embed="rId7"/>
              <a:stretch>
                <a:fillRect/>
              </a:stretch>
            </p:blipFill>
            <p:spPr>
              <a:xfrm>
                <a:off x="1434957" y="4786252"/>
                <a:ext cx="1351080" cy="7398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8" name="Ink 17"/>
              <p14:cNvContentPartPr/>
              <p14:nvPr/>
            </p14:nvContentPartPr>
            <p14:xfrm>
              <a:off x="2593077" y="4729732"/>
              <a:ext cx="524520" cy="1266840"/>
            </p14:xfrm>
          </p:contentPart>
        </mc:Choice>
        <mc:Fallback>
          <p:pic>
            <p:nvPicPr>
              <p:cNvPr id="18" name="Ink 17"/>
              <p:cNvPicPr/>
              <p:nvPr/>
            </p:nvPicPr>
            <p:blipFill>
              <a:blip r:embed="rId9"/>
              <a:stretch>
                <a:fillRect/>
              </a:stretch>
            </p:blipFill>
            <p:spPr>
              <a:xfrm>
                <a:off x="2576157" y="4711372"/>
                <a:ext cx="559080" cy="13035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8" name="Ink 27"/>
              <p14:cNvContentPartPr/>
              <p14:nvPr/>
            </p14:nvContentPartPr>
            <p14:xfrm>
              <a:off x="2139117" y="4114132"/>
              <a:ext cx="154080" cy="13320"/>
            </p14:xfrm>
          </p:contentPart>
        </mc:Choice>
        <mc:Fallback>
          <p:pic>
            <p:nvPicPr>
              <p:cNvPr id="28" name="Ink 27"/>
              <p:cNvPicPr/>
              <p:nvPr/>
            </p:nvPicPr>
            <p:blipFill>
              <a:blip r:embed="rId11"/>
              <a:stretch>
                <a:fillRect/>
              </a:stretch>
            </p:blipFill>
            <p:spPr>
              <a:xfrm>
                <a:off x="2128677" y="4097572"/>
                <a:ext cx="174600" cy="406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9" name="Ink 28"/>
              <p14:cNvContentPartPr/>
              <p14:nvPr/>
            </p14:nvContentPartPr>
            <p14:xfrm>
              <a:off x="2091957" y="3998572"/>
              <a:ext cx="201600" cy="182160"/>
            </p14:xfrm>
          </p:contentPart>
        </mc:Choice>
        <mc:Fallback>
          <p:pic>
            <p:nvPicPr>
              <p:cNvPr id="29" name="Ink 28"/>
              <p:cNvPicPr/>
              <p:nvPr/>
            </p:nvPicPr>
            <p:blipFill>
              <a:blip r:embed="rId13"/>
              <a:stretch>
                <a:fillRect/>
              </a:stretch>
            </p:blipFill>
            <p:spPr>
              <a:xfrm>
                <a:off x="2074677" y="3980932"/>
                <a:ext cx="235440" cy="2163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8" name="Ink 37"/>
              <p14:cNvContentPartPr/>
              <p14:nvPr/>
            </p14:nvContentPartPr>
            <p14:xfrm>
              <a:off x="3242517" y="5283772"/>
              <a:ext cx="2012760" cy="318240"/>
            </p14:xfrm>
          </p:contentPart>
        </mc:Choice>
        <mc:Fallback>
          <p:pic>
            <p:nvPicPr>
              <p:cNvPr id="38" name="Ink 37"/>
              <p:cNvPicPr/>
              <p:nvPr/>
            </p:nvPicPr>
            <p:blipFill>
              <a:blip r:embed="rId15"/>
              <a:stretch>
                <a:fillRect/>
              </a:stretch>
            </p:blipFill>
            <p:spPr>
              <a:xfrm>
                <a:off x="3224877" y="5265052"/>
                <a:ext cx="2050200" cy="351720"/>
              </a:xfrm>
              <a:prstGeom prst="rect">
                <a:avLst/>
              </a:prstGeom>
            </p:spPr>
          </p:pic>
        </mc:Fallback>
      </mc:AlternateContent>
    </p:spTree>
    <p:extLst>
      <p:ext uri="{BB962C8B-B14F-4D97-AF65-F5344CB8AC3E}">
        <p14:creationId xmlns:p14="http://schemas.microsoft.com/office/powerpoint/2010/main" val="3993753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example problem</a:t>
            </a:r>
            <a:endParaRPr lang="en-US" dirty="0"/>
          </a:p>
        </p:txBody>
      </p:sp>
      <p:sp>
        <p:nvSpPr>
          <p:cNvPr id="3" name="Content Placeholder 2"/>
          <p:cNvSpPr>
            <a:spLocks noGrp="1"/>
          </p:cNvSpPr>
          <p:nvPr>
            <p:ph idx="1"/>
          </p:nvPr>
        </p:nvSpPr>
        <p:spPr/>
        <p:txBody>
          <a:bodyPr/>
          <a:lstStyle/>
          <a:p>
            <a:r>
              <a:rPr lang="en-US" dirty="0" smtClean="0"/>
              <a:t>Assume the rods are thin – radius much smaller than their length </a:t>
            </a:r>
          </a:p>
          <a:p>
            <a:r>
              <a:rPr lang="en-US" dirty="0" smtClean="0"/>
              <a:t>Center of mass would be in the center of the structure</a:t>
            </a:r>
          </a:p>
          <a:p>
            <a:r>
              <a:rPr lang="en-US" dirty="0" smtClean="0"/>
              <a:t>The axis of rotation is parallel to the y axis, so we can calculate the moment of inertia about the y axis and then use the parallel axis theorem for our axis of rotation</a:t>
            </a:r>
          </a:p>
          <a:p>
            <a:r>
              <a:rPr lang="en-US" dirty="0" smtClean="0"/>
              <a:t>The moment of inertia of the rod on the y axis about the y axis is zero – axis through center, rod is thin</a:t>
            </a:r>
          </a:p>
          <a:p>
            <a:r>
              <a:rPr lang="en-US" dirty="0" smtClean="0"/>
              <a:t>The other two rods are rotated through the center so we have I = 1/12 m L^2</a:t>
            </a:r>
            <a:endParaRPr lang="en-US" dirty="0"/>
          </a:p>
        </p:txBody>
      </p:sp>
    </p:spTree>
    <p:extLst>
      <p:ext uri="{BB962C8B-B14F-4D97-AF65-F5344CB8AC3E}">
        <p14:creationId xmlns:p14="http://schemas.microsoft.com/office/powerpoint/2010/main" val="289035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Continued</a:t>
            </a:r>
            <a:endParaRPr lang="en-US" dirty="0"/>
          </a:p>
        </p:txBody>
      </p:sp>
      <p:sp>
        <p:nvSpPr>
          <p:cNvPr id="3" name="Content Placeholder 2"/>
          <p:cNvSpPr>
            <a:spLocks noGrp="1"/>
          </p:cNvSpPr>
          <p:nvPr>
            <p:ph idx="1"/>
          </p:nvPr>
        </p:nvSpPr>
        <p:spPr/>
        <p:txBody>
          <a:bodyPr/>
          <a:lstStyle/>
          <a:p>
            <a:r>
              <a:rPr lang="en-US" dirty="0" err="1" smtClean="0"/>
              <a:t>I</a:t>
            </a:r>
            <a:r>
              <a:rPr lang="en-US" baseline="-25000" dirty="0" err="1" smtClean="0"/>
              <a:t>cm</a:t>
            </a:r>
            <a:r>
              <a:rPr lang="en-US" dirty="0" smtClean="0"/>
              <a:t>= I</a:t>
            </a:r>
            <a:r>
              <a:rPr lang="en-US" baseline="-25000" dirty="0" smtClean="0"/>
              <a:t>on x-axis</a:t>
            </a:r>
            <a:r>
              <a:rPr lang="en-US" dirty="0" smtClean="0"/>
              <a:t>+ I</a:t>
            </a:r>
            <a:r>
              <a:rPr lang="en-US" baseline="-25000" dirty="0" smtClean="0"/>
              <a:t>on y-axis</a:t>
            </a:r>
            <a:r>
              <a:rPr lang="en-US" dirty="0" smtClean="0"/>
              <a:t>+ I</a:t>
            </a:r>
            <a:r>
              <a:rPr lang="en-US" baseline="-25000" dirty="0" smtClean="0"/>
              <a:t>on z-axis</a:t>
            </a:r>
            <a:r>
              <a:rPr lang="en-US" dirty="0" smtClean="0"/>
              <a:t> = </a:t>
            </a:r>
          </a:p>
          <a:p>
            <a:r>
              <a:rPr lang="en-US" dirty="0" smtClean="0"/>
              <a:t>1/12mL</a:t>
            </a:r>
            <a:r>
              <a:rPr lang="en-US" baseline="30000" dirty="0" smtClean="0"/>
              <a:t>2</a:t>
            </a:r>
            <a:r>
              <a:rPr lang="en-US" dirty="0" smtClean="0"/>
              <a:t> + 0 +</a:t>
            </a:r>
            <a:r>
              <a:rPr lang="en-US" dirty="0"/>
              <a:t> </a:t>
            </a:r>
            <a:r>
              <a:rPr lang="en-US" dirty="0" smtClean="0"/>
              <a:t>1/12mL</a:t>
            </a:r>
            <a:r>
              <a:rPr lang="en-US" baseline="30000" dirty="0" smtClean="0"/>
              <a:t>2 </a:t>
            </a:r>
          </a:p>
          <a:p>
            <a:r>
              <a:rPr lang="en-US" dirty="0" smtClean="0"/>
              <a:t>= 1/6mL</a:t>
            </a:r>
            <a:r>
              <a:rPr lang="en-US" baseline="30000" dirty="0" smtClean="0"/>
              <a:t>2</a:t>
            </a:r>
          </a:p>
          <a:p>
            <a:r>
              <a:rPr lang="en-US" dirty="0" smtClean="0"/>
              <a:t>Now apply parallel axis theorem</a:t>
            </a:r>
          </a:p>
          <a:p>
            <a:r>
              <a:rPr lang="en-US" dirty="0" smtClean="0"/>
              <a:t>I = </a:t>
            </a:r>
            <a:r>
              <a:rPr lang="en-US" dirty="0" err="1" smtClean="0"/>
              <a:t>I</a:t>
            </a:r>
            <a:r>
              <a:rPr lang="en-US" baseline="-25000" dirty="0" err="1" smtClean="0"/>
              <a:t>cm</a:t>
            </a:r>
            <a:r>
              <a:rPr lang="en-US" dirty="0" smtClean="0"/>
              <a:t>+ 3m(L/2)</a:t>
            </a:r>
            <a:r>
              <a:rPr lang="en-US" baseline="30000" dirty="0" smtClean="0"/>
              <a:t>2</a:t>
            </a:r>
          </a:p>
          <a:p>
            <a:r>
              <a:rPr lang="en-US" dirty="0" smtClean="0"/>
              <a:t>I = 1/6mL</a:t>
            </a:r>
            <a:r>
              <a:rPr lang="en-US" baseline="30000" dirty="0" smtClean="0"/>
              <a:t>2</a:t>
            </a:r>
            <a:r>
              <a:rPr lang="en-US" dirty="0" smtClean="0"/>
              <a:t>+ 3/4mL</a:t>
            </a:r>
            <a:r>
              <a:rPr lang="en-US" baseline="30000" dirty="0" smtClean="0"/>
              <a:t>2 </a:t>
            </a:r>
            <a:r>
              <a:rPr lang="en-US" dirty="0" smtClean="0"/>
              <a:t>=</a:t>
            </a:r>
          </a:p>
          <a:p>
            <a:r>
              <a:rPr lang="en-US" dirty="0" smtClean="0"/>
              <a:t>I = 11/12mL</a:t>
            </a:r>
            <a:r>
              <a:rPr lang="en-US" baseline="30000" dirty="0" smtClean="0"/>
              <a:t>2</a:t>
            </a:r>
            <a:endParaRPr lang="en-US" baseline="30000" dirty="0"/>
          </a:p>
          <a:p>
            <a:endParaRPr lang="en-US" dirty="0"/>
          </a:p>
          <a:p>
            <a:endParaRPr lang="en-US" baseline="30000" dirty="0"/>
          </a:p>
          <a:p>
            <a:endParaRPr lang="en-US" dirty="0"/>
          </a:p>
        </p:txBody>
      </p:sp>
    </p:spTree>
    <p:extLst>
      <p:ext uri="{BB962C8B-B14F-4D97-AF65-F5344CB8AC3E}">
        <p14:creationId xmlns:p14="http://schemas.microsoft.com/office/powerpoint/2010/main" val="381400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Example Problem</a:t>
            </a:r>
            <a:endParaRPr lang="en-US" dirty="0"/>
          </a:p>
        </p:txBody>
      </p:sp>
      <p:sp>
        <p:nvSpPr>
          <p:cNvPr id="3" name="Content Placeholder 2"/>
          <p:cNvSpPr>
            <a:spLocks noGrp="1"/>
          </p:cNvSpPr>
          <p:nvPr>
            <p:ph idx="1"/>
          </p:nvPr>
        </p:nvSpPr>
        <p:spPr/>
        <p:txBody>
          <a:bodyPr/>
          <a:lstStyle/>
          <a:p>
            <a:r>
              <a:rPr lang="en-US" dirty="0" smtClean="0"/>
              <a:t>Many machines have cams, such as opening and closing values.  In the diagram, the cam is a circular disk of radius R with a hole of diameter R cut through it.  As shown in the figure, the hole does not pass through the center of the disk.  The cam with the hole cut out has mass M.  The cam is mounted on a uniform solid, cylindrical shaft of diameter R and also of mass M.  What is the moment of inertia of the cam-shaft combination when it is </a:t>
            </a:r>
            <a:r>
              <a:rPr lang="en-US" smtClean="0"/>
              <a:t>rotating about </a:t>
            </a:r>
            <a:r>
              <a:rPr lang="en-US" dirty="0" smtClean="0"/>
              <a:t>the shaft’s axis? </a:t>
            </a:r>
            <a:endParaRPr lang="en-US" dirty="0"/>
          </a:p>
        </p:txBody>
      </p:sp>
      <mc:AlternateContent xmlns:mc="http://schemas.openxmlformats.org/markup-compatibility/2006">
        <mc:Choice xmlns:p14="http://schemas.microsoft.com/office/powerpoint/2010/main" Requires="p14">
          <p:contentPart p14:bwMode="auto" r:id="rId2">
            <p14:nvContentPartPr>
              <p14:cNvPr id="22" name="Ink 21"/>
              <p14:cNvContentPartPr/>
              <p14:nvPr/>
            </p14:nvContentPartPr>
            <p14:xfrm>
              <a:off x="1714317" y="5947612"/>
              <a:ext cx="296280" cy="82080"/>
            </p14:xfrm>
          </p:contentPart>
        </mc:Choice>
        <mc:Fallback>
          <p:pic>
            <p:nvPicPr>
              <p:cNvPr id="22" name="Ink 21"/>
              <p:cNvPicPr/>
              <p:nvPr/>
            </p:nvPicPr>
            <p:blipFill>
              <a:blip r:embed="rId3"/>
              <a:stretch>
                <a:fillRect/>
              </a:stretch>
            </p:blipFill>
            <p:spPr>
              <a:xfrm>
                <a:off x="1704597" y="5944372"/>
                <a:ext cx="310680" cy="979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1" name="Ink 40"/>
              <p14:cNvContentPartPr/>
              <p14:nvPr/>
            </p14:nvContentPartPr>
            <p14:xfrm>
              <a:off x="1487517" y="5074612"/>
              <a:ext cx="422280" cy="241920"/>
            </p14:xfrm>
          </p:contentPart>
        </mc:Choice>
        <mc:Fallback>
          <p:pic>
            <p:nvPicPr>
              <p:cNvPr id="41" name="Ink 40"/>
              <p:cNvPicPr/>
              <p:nvPr/>
            </p:nvPicPr>
            <p:blipFill>
              <a:blip r:embed="rId5"/>
              <a:stretch>
                <a:fillRect/>
              </a:stretch>
            </p:blipFill>
            <p:spPr>
              <a:xfrm>
                <a:off x="1477437" y="5055532"/>
                <a:ext cx="442440" cy="2692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6" name="Ink 45"/>
              <p14:cNvContentPartPr/>
              <p14:nvPr/>
            </p14:nvContentPartPr>
            <p14:xfrm>
              <a:off x="1359357" y="5047972"/>
              <a:ext cx="1220040" cy="1031400"/>
            </p14:xfrm>
          </p:contentPart>
        </mc:Choice>
        <mc:Fallback>
          <p:pic>
            <p:nvPicPr>
              <p:cNvPr id="46" name="Ink 45"/>
              <p:cNvPicPr/>
              <p:nvPr/>
            </p:nvPicPr>
            <p:blipFill>
              <a:blip r:embed="rId7"/>
              <a:stretch>
                <a:fillRect/>
              </a:stretch>
            </p:blipFill>
            <p:spPr>
              <a:xfrm>
                <a:off x="1338837" y="5036452"/>
                <a:ext cx="1243800" cy="10627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4" name="Ink 53"/>
              <p14:cNvContentPartPr/>
              <p14:nvPr/>
            </p14:nvContentPartPr>
            <p14:xfrm>
              <a:off x="3642837" y="5926732"/>
              <a:ext cx="440280" cy="483120"/>
            </p14:xfrm>
          </p:contentPart>
        </mc:Choice>
        <mc:Fallback>
          <p:pic>
            <p:nvPicPr>
              <p:cNvPr id="54" name="Ink 53"/>
              <p:cNvPicPr/>
              <p:nvPr/>
            </p:nvPicPr>
            <p:blipFill>
              <a:blip r:embed="rId9"/>
              <a:stretch>
                <a:fillRect/>
              </a:stretch>
            </p:blipFill>
            <p:spPr>
              <a:xfrm>
                <a:off x="3622317" y="5914852"/>
                <a:ext cx="482040" cy="5158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57" name="Ink 56"/>
              <p14:cNvContentPartPr/>
              <p14:nvPr/>
            </p14:nvContentPartPr>
            <p14:xfrm>
              <a:off x="3323517" y="5187292"/>
              <a:ext cx="1081080" cy="1275120"/>
            </p14:xfrm>
          </p:contentPart>
        </mc:Choice>
        <mc:Fallback>
          <p:pic>
            <p:nvPicPr>
              <p:cNvPr id="57" name="Ink 56"/>
              <p:cNvPicPr/>
              <p:nvPr/>
            </p:nvPicPr>
            <p:blipFill>
              <a:blip r:embed="rId11"/>
              <a:stretch>
                <a:fillRect/>
              </a:stretch>
            </p:blipFill>
            <p:spPr>
              <a:xfrm>
                <a:off x="3302997" y="5167132"/>
                <a:ext cx="1122840" cy="13165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62" name="Ink 61"/>
              <p14:cNvContentPartPr/>
              <p14:nvPr/>
            </p14:nvContentPartPr>
            <p14:xfrm>
              <a:off x="3131277" y="5118892"/>
              <a:ext cx="1331640" cy="111960"/>
            </p14:xfrm>
          </p:contentPart>
        </mc:Choice>
        <mc:Fallback>
          <p:pic>
            <p:nvPicPr>
              <p:cNvPr id="62" name="Ink 61"/>
              <p:cNvPicPr/>
              <p:nvPr/>
            </p:nvPicPr>
            <p:blipFill>
              <a:blip r:embed="rId13"/>
              <a:stretch>
                <a:fillRect/>
              </a:stretch>
            </p:blipFill>
            <p:spPr>
              <a:xfrm>
                <a:off x="3118317" y="5099812"/>
                <a:ext cx="1355040" cy="1508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72" name="Ink 71"/>
              <p14:cNvContentPartPr/>
              <p14:nvPr/>
            </p14:nvContentPartPr>
            <p14:xfrm>
              <a:off x="862197" y="4994692"/>
              <a:ext cx="4125600" cy="1813680"/>
            </p14:xfrm>
          </p:contentPart>
        </mc:Choice>
        <mc:Fallback>
          <p:pic>
            <p:nvPicPr>
              <p:cNvPr id="72" name="Ink 71"/>
              <p:cNvPicPr/>
              <p:nvPr/>
            </p:nvPicPr>
            <p:blipFill>
              <a:blip r:embed="rId15"/>
              <a:stretch>
                <a:fillRect/>
              </a:stretch>
            </p:blipFill>
            <p:spPr>
              <a:xfrm>
                <a:off x="851397" y="4976332"/>
                <a:ext cx="4156200" cy="18525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75" name="Ink 74"/>
              <p14:cNvContentPartPr/>
              <p14:nvPr/>
            </p14:nvContentPartPr>
            <p14:xfrm>
              <a:off x="1474557" y="5678692"/>
              <a:ext cx="352800" cy="284040"/>
            </p14:xfrm>
          </p:contentPart>
        </mc:Choice>
        <mc:Fallback>
          <p:pic>
            <p:nvPicPr>
              <p:cNvPr id="75" name="Ink 74"/>
              <p:cNvPicPr/>
              <p:nvPr/>
            </p:nvPicPr>
            <p:blipFill>
              <a:blip r:embed="rId17"/>
              <a:stretch>
                <a:fillRect/>
              </a:stretch>
            </p:blipFill>
            <p:spPr>
              <a:xfrm>
                <a:off x="1454037" y="5658172"/>
                <a:ext cx="393480" cy="3232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76" name="Ink 75"/>
              <p14:cNvContentPartPr/>
              <p14:nvPr/>
            </p14:nvContentPartPr>
            <p14:xfrm>
              <a:off x="1474197" y="5768332"/>
              <a:ext cx="1080" cy="11160"/>
            </p14:xfrm>
          </p:contentPart>
        </mc:Choice>
        <mc:Fallback>
          <p:pic>
            <p:nvPicPr>
              <p:cNvPr id="76" name="Ink 75"/>
              <p:cNvPicPr/>
              <p:nvPr/>
            </p:nvPicPr>
            <p:blipFill>
              <a:blip r:embed="rId19"/>
              <a:stretch>
                <a:fillRect/>
              </a:stretch>
            </p:blipFill>
            <p:spPr>
              <a:xfrm>
                <a:off x="1467357" y="5761852"/>
                <a:ext cx="14040" cy="230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77" name="Ink 76"/>
              <p14:cNvContentPartPr/>
              <p14:nvPr/>
            </p14:nvContentPartPr>
            <p14:xfrm>
              <a:off x="938517" y="5792812"/>
              <a:ext cx="525960" cy="615960"/>
            </p14:xfrm>
          </p:contentPart>
        </mc:Choice>
        <mc:Fallback>
          <p:pic>
            <p:nvPicPr>
              <p:cNvPr id="77" name="Ink 76"/>
              <p:cNvPicPr/>
              <p:nvPr/>
            </p:nvPicPr>
            <p:blipFill>
              <a:blip r:embed="rId21"/>
              <a:stretch>
                <a:fillRect/>
              </a:stretch>
            </p:blipFill>
            <p:spPr>
              <a:xfrm>
                <a:off x="933477" y="5776252"/>
                <a:ext cx="547560" cy="6451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78" name="Ink 77"/>
              <p14:cNvContentPartPr/>
              <p14:nvPr/>
            </p14:nvContentPartPr>
            <p14:xfrm>
              <a:off x="1458717" y="5802532"/>
              <a:ext cx="2880" cy="32760"/>
            </p14:xfrm>
          </p:contentPart>
        </mc:Choice>
        <mc:Fallback>
          <p:pic>
            <p:nvPicPr>
              <p:cNvPr id="78" name="Ink 77"/>
              <p:cNvPicPr/>
              <p:nvPr/>
            </p:nvPicPr>
            <p:blipFill>
              <a:blip r:embed="rId23"/>
              <a:stretch>
                <a:fillRect/>
              </a:stretch>
            </p:blipFill>
            <p:spPr>
              <a:xfrm>
                <a:off x="1453317" y="5799292"/>
                <a:ext cx="13680" cy="414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79" name="Ink 78"/>
              <p14:cNvContentPartPr/>
              <p14:nvPr/>
            </p14:nvContentPartPr>
            <p14:xfrm>
              <a:off x="1284477" y="6037252"/>
              <a:ext cx="52920" cy="45720"/>
            </p14:xfrm>
          </p:contentPart>
        </mc:Choice>
        <mc:Fallback>
          <p:pic>
            <p:nvPicPr>
              <p:cNvPr id="79" name="Ink 78"/>
              <p:cNvPicPr/>
              <p:nvPr/>
            </p:nvPicPr>
            <p:blipFill>
              <a:blip r:embed="rId25"/>
              <a:stretch>
                <a:fillRect/>
              </a:stretch>
            </p:blipFill>
            <p:spPr>
              <a:xfrm>
                <a:off x="1280877" y="6034012"/>
                <a:ext cx="59760" cy="547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81" name="Ink 80"/>
              <p14:cNvContentPartPr/>
              <p14:nvPr/>
            </p14:nvContentPartPr>
            <p14:xfrm>
              <a:off x="1253517" y="5966332"/>
              <a:ext cx="505080" cy="372600"/>
            </p14:xfrm>
          </p:contentPart>
        </mc:Choice>
        <mc:Fallback>
          <p:pic>
            <p:nvPicPr>
              <p:cNvPr id="81" name="Ink 80"/>
              <p:cNvPicPr/>
              <p:nvPr/>
            </p:nvPicPr>
            <p:blipFill>
              <a:blip r:embed="rId27"/>
              <a:stretch>
                <a:fillRect/>
              </a:stretch>
            </p:blipFill>
            <p:spPr>
              <a:xfrm>
                <a:off x="1245597" y="5947252"/>
                <a:ext cx="527760" cy="399600"/>
              </a:xfrm>
              <a:prstGeom prst="rect">
                <a:avLst/>
              </a:prstGeom>
            </p:spPr>
          </p:pic>
        </mc:Fallback>
      </mc:AlternateContent>
    </p:spTree>
    <p:extLst>
      <p:ext uri="{BB962C8B-B14F-4D97-AF65-F5344CB8AC3E}">
        <p14:creationId xmlns:p14="http://schemas.microsoft.com/office/powerpoint/2010/main" val="344141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cam is a solid disk – radius R – that has a small disk of radius R/2 cut out</a:t>
            </a:r>
          </a:p>
          <a:p>
            <a:r>
              <a:rPr lang="en-US" dirty="0" smtClean="0"/>
              <a:t>Use the parallel axis theorem to find the moment of inertia of the solid disk about an axis at R/2 from center of mass, then subtract off the moment of inertia of the inertia of the small disk of radius R/2 from the center</a:t>
            </a:r>
          </a:p>
          <a:p>
            <a:r>
              <a:rPr lang="en-US" dirty="0" smtClean="0"/>
              <a:t>Moment of Inertia of solid disk about axis R/2 from center of mass</a:t>
            </a:r>
          </a:p>
          <a:p>
            <a:r>
              <a:rPr lang="en-US" dirty="0" err="1" smtClean="0"/>
              <a:t>I</a:t>
            </a:r>
            <a:r>
              <a:rPr lang="en-US" baseline="-25000" dirty="0" err="1" smtClean="0"/>
              <a:t>disk</a:t>
            </a:r>
            <a:r>
              <a:rPr lang="en-US" dirty="0" smtClean="0"/>
              <a:t> = </a:t>
            </a:r>
            <a:r>
              <a:rPr lang="en-US" dirty="0" err="1" smtClean="0"/>
              <a:t>I</a:t>
            </a:r>
            <a:r>
              <a:rPr lang="en-US" baseline="-25000" dirty="0" err="1" smtClean="0"/>
              <a:t>cm</a:t>
            </a:r>
            <a:r>
              <a:rPr lang="en-US" dirty="0" smtClean="0"/>
              <a:t> + </a:t>
            </a:r>
            <a:r>
              <a:rPr lang="en-US" dirty="0" err="1" smtClean="0"/>
              <a:t>M</a:t>
            </a:r>
            <a:r>
              <a:rPr lang="en-US" baseline="-25000" dirty="0" err="1" smtClean="0"/>
              <a:t>disk</a:t>
            </a:r>
            <a:r>
              <a:rPr lang="en-US" dirty="0" smtClean="0"/>
              <a:t>(R/2)</a:t>
            </a:r>
            <a:r>
              <a:rPr lang="en-US" baseline="30000" dirty="0" smtClean="0"/>
              <a:t>2</a:t>
            </a:r>
            <a:r>
              <a:rPr lang="en-US" dirty="0" smtClean="0"/>
              <a:t> </a:t>
            </a:r>
          </a:p>
          <a:p>
            <a:r>
              <a:rPr lang="en-US" dirty="0" smtClean="0"/>
              <a:t>= ½ M</a:t>
            </a:r>
            <a:r>
              <a:rPr lang="en-US" baseline="-25000" dirty="0" smtClean="0"/>
              <a:t>disk</a:t>
            </a:r>
            <a:r>
              <a:rPr lang="en-US" dirty="0" smtClean="0"/>
              <a:t>R</a:t>
            </a:r>
            <a:r>
              <a:rPr lang="en-US" baseline="30000" dirty="0" smtClean="0"/>
              <a:t>2 </a:t>
            </a:r>
            <a:r>
              <a:rPr lang="en-US" dirty="0" smtClean="0"/>
              <a:t>+ 1/4M</a:t>
            </a:r>
            <a:r>
              <a:rPr lang="en-US" baseline="-25000" dirty="0" smtClean="0"/>
              <a:t>disk</a:t>
            </a:r>
            <a:r>
              <a:rPr lang="en-US" dirty="0" smtClean="0"/>
              <a:t>R</a:t>
            </a:r>
            <a:r>
              <a:rPr lang="en-US" baseline="30000" dirty="0" smtClean="0"/>
              <a:t>2</a:t>
            </a:r>
          </a:p>
          <a:p>
            <a:r>
              <a:rPr lang="en-US" dirty="0" smtClean="0"/>
              <a:t>= ¾ M</a:t>
            </a:r>
            <a:r>
              <a:rPr lang="en-US" baseline="-25000" dirty="0" smtClean="0"/>
              <a:t>disk</a:t>
            </a:r>
            <a:r>
              <a:rPr lang="en-US" dirty="0" smtClean="0"/>
              <a:t>R</a:t>
            </a:r>
            <a:r>
              <a:rPr lang="en-US" baseline="30000" dirty="0" smtClean="0"/>
              <a:t>2</a:t>
            </a:r>
            <a:endParaRPr lang="en-US" dirty="0"/>
          </a:p>
        </p:txBody>
      </p:sp>
    </p:spTree>
    <p:extLst>
      <p:ext uri="{BB962C8B-B14F-4D97-AF65-F5344CB8AC3E}">
        <p14:creationId xmlns:p14="http://schemas.microsoft.com/office/powerpoint/2010/main" val="12410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3902"/>
            <a:ext cx="10515600" cy="1325563"/>
          </a:xfrm>
        </p:spPr>
        <p:txBody>
          <a:bodyPr/>
          <a:lstStyle/>
          <a:p>
            <a:r>
              <a:rPr lang="en-US" dirty="0" smtClean="0"/>
              <a:t>Solution Continued</a:t>
            </a:r>
            <a:endParaRPr lang="en-US" dirty="0"/>
          </a:p>
        </p:txBody>
      </p:sp>
      <p:sp>
        <p:nvSpPr>
          <p:cNvPr id="3" name="Content Placeholder 2"/>
          <p:cNvSpPr>
            <a:spLocks noGrp="1"/>
          </p:cNvSpPr>
          <p:nvPr>
            <p:ph idx="1"/>
          </p:nvPr>
        </p:nvSpPr>
        <p:spPr>
          <a:xfrm>
            <a:off x="838200" y="955589"/>
            <a:ext cx="10515600" cy="5221374"/>
          </a:xfrm>
        </p:spPr>
        <p:txBody>
          <a:bodyPr>
            <a:normAutofit lnSpcReduction="10000"/>
          </a:bodyPr>
          <a:lstStyle/>
          <a:p>
            <a:r>
              <a:rPr lang="en-US" dirty="0" smtClean="0"/>
              <a:t>With half the radius, the small disk cut away has ¼ the area so ¼ the volume and ¼ the mass of the original disk</a:t>
            </a:r>
          </a:p>
          <a:p>
            <a:r>
              <a:rPr lang="en-US" dirty="0" smtClean="0"/>
              <a:t>The moment of inertia of the small disk of radius R/2 about an axis through it’s CM is </a:t>
            </a:r>
          </a:p>
          <a:p>
            <a:r>
              <a:rPr lang="en-US" dirty="0" err="1" smtClean="0"/>
              <a:t>I</a:t>
            </a:r>
            <a:r>
              <a:rPr lang="en-US" baseline="-25000" dirty="0" err="1" smtClean="0"/>
              <a:t>small</a:t>
            </a:r>
            <a:r>
              <a:rPr lang="en-US" baseline="-25000" dirty="0" smtClean="0"/>
              <a:t> disk </a:t>
            </a:r>
            <a:r>
              <a:rPr lang="en-US" dirty="0" smtClean="0"/>
              <a:t>= ½ </a:t>
            </a:r>
            <a:r>
              <a:rPr lang="en-US" dirty="0" err="1" smtClean="0"/>
              <a:t>M</a:t>
            </a:r>
            <a:r>
              <a:rPr lang="en-US" baseline="-25000" dirty="0" err="1" smtClean="0"/>
              <a:t>small</a:t>
            </a:r>
            <a:r>
              <a:rPr lang="en-US" baseline="-25000" dirty="0" smtClean="0"/>
              <a:t> disk</a:t>
            </a:r>
            <a:r>
              <a:rPr lang="en-US" dirty="0" smtClean="0"/>
              <a:t> (R/2)</a:t>
            </a:r>
            <a:r>
              <a:rPr lang="en-US" baseline="30000" dirty="0" smtClean="0"/>
              <a:t>2</a:t>
            </a:r>
          </a:p>
          <a:p>
            <a:r>
              <a:rPr lang="en-US" dirty="0" smtClean="0"/>
              <a:t>= ½(1/4 </a:t>
            </a:r>
            <a:r>
              <a:rPr lang="en-US" dirty="0" err="1" smtClean="0"/>
              <a:t>M</a:t>
            </a:r>
            <a:r>
              <a:rPr lang="en-US" baseline="-25000" dirty="0" err="1" smtClean="0"/>
              <a:t>disk</a:t>
            </a:r>
            <a:r>
              <a:rPr lang="en-US" dirty="0" smtClean="0"/>
              <a:t>)(R</a:t>
            </a:r>
            <a:r>
              <a:rPr lang="en-US" baseline="30000" dirty="0" smtClean="0"/>
              <a:t>2</a:t>
            </a:r>
            <a:r>
              <a:rPr lang="en-US" dirty="0" smtClean="0"/>
              <a:t>/4)</a:t>
            </a:r>
          </a:p>
          <a:p>
            <a:r>
              <a:rPr lang="en-US" dirty="0" smtClean="0"/>
              <a:t>= 1/32 M</a:t>
            </a:r>
            <a:r>
              <a:rPr lang="en-US" baseline="-25000" dirty="0" smtClean="0"/>
              <a:t>disk</a:t>
            </a:r>
            <a:r>
              <a:rPr lang="en-US" dirty="0" smtClean="0"/>
              <a:t>R</a:t>
            </a:r>
            <a:r>
              <a:rPr lang="en-US" baseline="30000" dirty="0" smtClean="0"/>
              <a:t>2</a:t>
            </a:r>
          </a:p>
          <a:p>
            <a:r>
              <a:rPr lang="en-US" dirty="0" smtClean="0"/>
              <a:t>Then we subtract the moment of the small disk from the solid disk</a:t>
            </a:r>
          </a:p>
          <a:p>
            <a:r>
              <a:rPr lang="en-US" dirty="0" err="1" smtClean="0"/>
              <a:t>I</a:t>
            </a:r>
            <a:r>
              <a:rPr lang="en-US" baseline="-25000" dirty="0" err="1" smtClean="0"/>
              <a:t>cam</a:t>
            </a:r>
            <a:r>
              <a:rPr lang="en-US" dirty="0" smtClean="0"/>
              <a:t> = </a:t>
            </a:r>
            <a:r>
              <a:rPr lang="en-US" dirty="0" err="1" smtClean="0"/>
              <a:t>I</a:t>
            </a:r>
            <a:r>
              <a:rPr lang="en-US" baseline="-25000" dirty="0" err="1" smtClean="0"/>
              <a:t>disk</a:t>
            </a:r>
            <a:r>
              <a:rPr lang="en-US" dirty="0" smtClean="0"/>
              <a:t> – </a:t>
            </a:r>
            <a:r>
              <a:rPr lang="en-US" dirty="0" err="1" smtClean="0"/>
              <a:t>I</a:t>
            </a:r>
            <a:r>
              <a:rPr lang="en-US" baseline="-25000" dirty="0" err="1" smtClean="0"/>
              <a:t>small</a:t>
            </a:r>
            <a:r>
              <a:rPr lang="en-US" baseline="-25000" dirty="0" smtClean="0"/>
              <a:t> disk</a:t>
            </a:r>
            <a:endParaRPr lang="en-US" dirty="0" smtClean="0"/>
          </a:p>
          <a:p>
            <a:r>
              <a:rPr lang="en-US" dirty="0" smtClean="0"/>
              <a:t>= ¾ M</a:t>
            </a:r>
            <a:r>
              <a:rPr lang="en-US" baseline="-25000" dirty="0" smtClean="0"/>
              <a:t>disk</a:t>
            </a:r>
            <a:r>
              <a:rPr lang="en-US" dirty="0" smtClean="0"/>
              <a:t>R</a:t>
            </a:r>
            <a:r>
              <a:rPr lang="en-US" baseline="30000" dirty="0" smtClean="0"/>
              <a:t>2</a:t>
            </a:r>
            <a:r>
              <a:rPr lang="en-US" dirty="0" smtClean="0"/>
              <a:t>-1/32M</a:t>
            </a:r>
            <a:r>
              <a:rPr lang="en-US" baseline="-25000" dirty="0" smtClean="0"/>
              <a:t>disk</a:t>
            </a:r>
            <a:r>
              <a:rPr lang="en-US" dirty="0" smtClean="0"/>
              <a:t>R</a:t>
            </a:r>
            <a:r>
              <a:rPr lang="en-US" baseline="30000" dirty="0" smtClean="0"/>
              <a:t>2</a:t>
            </a:r>
          </a:p>
          <a:p>
            <a:r>
              <a:rPr lang="en-US" baseline="30000" dirty="0" smtClean="0"/>
              <a:t>=</a:t>
            </a:r>
            <a:r>
              <a:rPr lang="en-US" dirty="0" smtClean="0"/>
              <a:t> 23/32M</a:t>
            </a:r>
            <a:r>
              <a:rPr lang="en-US" baseline="-25000" dirty="0" smtClean="0"/>
              <a:t>disk</a:t>
            </a:r>
            <a:r>
              <a:rPr lang="en-US" dirty="0" smtClean="0"/>
              <a:t>R</a:t>
            </a:r>
            <a:r>
              <a:rPr lang="en-US" baseline="30000" dirty="0" smtClean="0"/>
              <a:t>2</a:t>
            </a:r>
            <a:endParaRPr lang="en-US" dirty="0"/>
          </a:p>
        </p:txBody>
      </p:sp>
    </p:spTree>
    <p:extLst>
      <p:ext uri="{BB962C8B-B14F-4D97-AF65-F5344CB8AC3E}">
        <p14:creationId xmlns:p14="http://schemas.microsoft.com/office/powerpoint/2010/main" val="45909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Continued </a:t>
            </a:r>
            <a:r>
              <a:rPr lang="en-US" dirty="0" err="1" smtClean="0"/>
              <a:t>Continued</a:t>
            </a:r>
            <a:endParaRPr lang="en-US" dirty="0"/>
          </a:p>
        </p:txBody>
      </p:sp>
      <p:sp>
        <p:nvSpPr>
          <p:cNvPr id="3" name="Content Placeholder 2"/>
          <p:cNvSpPr>
            <a:spLocks noGrp="1"/>
          </p:cNvSpPr>
          <p:nvPr>
            <p:ph idx="1"/>
          </p:nvPr>
        </p:nvSpPr>
        <p:spPr/>
        <p:txBody>
          <a:bodyPr>
            <a:normAutofit/>
          </a:bodyPr>
          <a:lstStyle/>
          <a:p>
            <a:r>
              <a:rPr lang="en-US" dirty="0" smtClean="0"/>
              <a:t>The mass of the cam is M = </a:t>
            </a:r>
            <a:r>
              <a:rPr lang="en-US" dirty="0" err="1" smtClean="0"/>
              <a:t>M</a:t>
            </a:r>
            <a:r>
              <a:rPr lang="en-US" baseline="-25000" dirty="0" err="1" smtClean="0"/>
              <a:t>disk</a:t>
            </a:r>
            <a:r>
              <a:rPr lang="en-US" dirty="0" smtClean="0"/>
              <a:t> – </a:t>
            </a:r>
            <a:r>
              <a:rPr lang="en-US" dirty="0" err="1" smtClean="0"/>
              <a:t>M</a:t>
            </a:r>
            <a:r>
              <a:rPr lang="en-US" baseline="-25000" dirty="0" err="1" smtClean="0"/>
              <a:t>small</a:t>
            </a:r>
            <a:r>
              <a:rPr lang="en-US" dirty="0" smtClean="0"/>
              <a:t> </a:t>
            </a:r>
            <a:r>
              <a:rPr lang="en-US" baseline="-25000" dirty="0" smtClean="0"/>
              <a:t>disk</a:t>
            </a:r>
            <a:r>
              <a:rPr lang="en-US" dirty="0" smtClean="0"/>
              <a:t> = </a:t>
            </a:r>
            <a:r>
              <a:rPr lang="en-US" dirty="0" err="1" smtClean="0"/>
              <a:t>M</a:t>
            </a:r>
            <a:r>
              <a:rPr lang="en-US" baseline="-25000" dirty="0" err="1" smtClean="0"/>
              <a:t>disk</a:t>
            </a:r>
            <a:r>
              <a:rPr lang="en-US" dirty="0" smtClean="0"/>
              <a:t> – ¼ </a:t>
            </a:r>
            <a:r>
              <a:rPr lang="en-US" dirty="0" err="1" smtClean="0"/>
              <a:t>M</a:t>
            </a:r>
            <a:r>
              <a:rPr lang="en-US" baseline="-25000" dirty="0" err="1" smtClean="0"/>
              <a:t>disk</a:t>
            </a:r>
            <a:r>
              <a:rPr lang="en-US" baseline="-25000" dirty="0" smtClean="0"/>
              <a:t> </a:t>
            </a:r>
            <a:r>
              <a:rPr lang="en-US" dirty="0" smtClean="0"/>
              <a:t> = ¾ </a:t>
            </a:r>
            <a:r>
              <a:rPr lang="en-US" dirty="0" err="1" smtClean="0"/>
              <a:t>M</a:t>
            </a:r>
            <a:r>
              <a:rPr lang="en-US" baseline="-25000" dirty="0" err="1" smtClean="0"/>
              <a:t>disk</a:t>
            </a:r>
            <a:endParaRPr lang="en-US" baseline="-25000" dirty="0" smtClean="0"/>
          </a:p>
          <a:p>
            <a:r>
              <a:rPr lang="en-US" dirty="0" err="1" smtClean="0"/>
              <a:t>I</a:t>
            </a:r>
            <a:r>
              <a:rPr lang="en-US" baseline="-25000" dirty="0" err="1" smtClean="0"/>
              <a:t>cam</a:t>
            </a:r>
            <a:r>
              <a:rPr lang="en-US" dirty="0" smtClean="0"/>
              <a:t> = 23/32M</a:t>
            </a:r>
            <a:r>
              <a:rPr lang="en-US" baseline="-25000" dirty="0" smtClean="0"/>
              <a:t>disk</a:t>
            </a:r>
            <a:r>
              <a:rPr lang="en-US" dirty="0" smtClean="0"/>
              <a:t>R</a:t>
            </a:r>
            <a:r>
              <a:rPr lang="en-US" baseline="30000" dirty="0" smtClean="0"/>
              <a:t>2</a:t>
            </a:r>
            <a:r>
              <a:rPr lang="en-US" dirty="0" smtClean="0"/>
              <a:t>(M/[3/4 </a:t>
            </a:r>
            <a:r>
              <a:rPr lang="en-US" dirty="0" err="1" smtClean="0"/>
              <a:t>M</a:t>
            </a:r>
            <a:r>
              <a:rPr lang="en-US" baseline="-25000" dirty="0" err="1" smtClean="0"/>
              <a:t>disk</a:t>
            </a:r>
            <a:r>
              <a:rPr lang="en-US" dirty="0" smtClean="0"/>
              <a:t>])</a:t>
            </a:r>
          </a:p>
          <a:p>
            <a:r>
              <a:rPr lang="en-US" dirty="0" smtClean="0"/>
              <a:t>= MR</a:t>
            </a:r>
            <a:r>
              <a:rPr lang="en-US" baseline="30000" dirty="0" smtClean="0"/>
              <a:t>2</a:t>
            </a:r>
            <a:r>
              <a:rPr lang="en-US" dirty="0" smtClean="0"/>
              <a:t>(23/32)(3/4)</a:t>
            </a:r>
          </a:p>
          <a:p>
            <a:r>
              <a:rPr lang="en-US" dirty="0" smtClean="0"/>
              <a:t>= 23/24 MR</a:t>
            </a:r>
            <a:r>
              <a:rPr lang="en-US" baseline="30000" dirty="0" smtClean="0"/>
              <a:t>2</a:t>
            </a:r>
          </a:p>
          <a:p>
            <a:r>
              <a:rPr lang="en-US" dirty="0" smtClean="0"/>
              <a:t>Moment of Inertia of the Cam-shaft sum of moments of cam and shaft</a:t>
            </a:r>
          </a:p>
          <a:p>
            <a:r>
              <a:rPr lang="en-US" dirty="0" err="1" smtClean="0"/>
              <a:t>I</a:t>
            </a:r>
            <a:r>
              <a:rPr lang="en-US" baseline="-25000" dirty="0" err="1" smtClean="0"/>
              <a:t>cam</a:t>
            </a:r>
            <a:r>
              <a:rPr lang="en-US" baseline="-25000" dirty="0" smtClean="0"/>
              <a:t>-shaft</a:t>
            </a:r>
            <a:r>
              <a:rPr lang="en-US" dirty="0" smtClean="0"/>
              <a:t> = </a:t>
            </a:r>
            <a:r>
              <a:rPr lang="en-US" dirty="0" err="1" smtClean="0"/>
              <a:t>I</a:t>
            </a:r>
            <a:r>
              <a:rPr lang="en-US" baseline="-25000" dirty="0" err="1" smtClean="0"/>
              <a:t>cam</a:t>
            </a:r>
            <a:r>
              <a:rPr lang="en-US" dirty="0" smtClean="0"/>
              <a:t> + </a:t>
            </a:r>
            <a:r>
              <a:rPr lang="en-US" dirty="0" err="1" smtClean="0"/>
              <a:t>I</a:t>
            </a:r>
            <a:r>
              <a:rPr lang="en-US" baseline="-25000" dirty="0" err="1" smtClean="0"/>
              <a:t>shaft</a:t>
            </a:r>
            <a:r>
              <a:rPr lang="en-US" dirty="0" smtClean="0"/>
              <a:t> = 23/24 MR</a:t>
            </a:r>
            <a:r>
              <a:rPr lang="en-US" baseline="30000" dirty="0" smtClean="0"/>
              <a:t>2</a:t>
            </a:r>
            <a:r>
              <a:rPr lang="en-US" dirty="0" smtClean="0"/>
              <a:t> + ½ M(R/2)</a:t>
            </a:r>
            <a:r>
              <a:rPr lang="en-US" baseline="30000" dirty="0" smtClean="0"/>
              <a:t>2</a:t>
            </a:r>
          </a:p>
          <a:p>
            <a:r>
              <a:rPr lang="en-US" dirty="0" smtClean="0"/>
              <a:t>= 13/12 MR</a:t>
            </a:r>
            <a:r>
              <a:rPr lang="en-US" baseline="30000" dirty="0" smtClean="0"/>
              <a:t>2</a:t>
            </a:r>
          </a:p>
          <a:p>
            <a:endParaRPr lang="en-US" dirty="0"/>
          </a:p>
        </p:txBody>
      </p:sp>
    </p:spTree>
    <p:extLst>
      <p:ext uri="{BB962C8B-B14F-4D97-AF65-F5344CB8AC3E}">
        <p14:creationId xmlns:p14="http://schemas.microsoft.com/office/powerpoint/2010/main" val="2844671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Additional Worksheet</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18110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445026" y="201807"/>
            <a:ext cx="7275444" cy="6477986"/>
          </a:xfrm>
          <a:prstGeom prst="rect">
            <a:avLst/>
          </a:prstGeom>
        </p:spPr>
      </p:pic>
    </p:spTree>
    <p:extLst>
      <p:ext uri="{BB962C8B-B14F-4D97-AF65-F5344CB8AC3E}">
        <p14:creationId xmlns:p14="http://schemas.microsoft.com/office/powerpoint/2010/main" val="52201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Today (AP Physics 2) </a:t>
            </a:r>
            <a:endParaRPr lang="en-US" dirty="0"/>
          </a:p>
        </p:txBody>
      </p:sp>
      <p:sp>
        <p:nvSpPr>
          <p:cNvPr id="3" name="Content Placeholder 2"/>
          <p:cNvSpPr>
            <a:spLocks noGrp="1"/>
          </p:cNvSpPr>
          <p:nvPr>
            <p:ph idx="1"/>
          </p:nvPr>
        </p:nvSpPr>
        <p:spPr/>
        <p:txBody>
          <a:bodyPr/>
          <a:lstStyle/>
          <a:p>
            <a:r>
              <a:rPr lang="en-US" dirty="0" smtClean="0"/>
              <a:t>B testers</a:t>
            </a:r>
          </a:p>
          <a:p>
            <a:pPr lvl="1"/>
            <a:r>
              <a:rPr lang="en-US" dirty="0" smtClean="0"/>
              <a:t>Go over AP Problems</a:t>
            </a:r>
          </a:p>
          <a:p>
            <a:pPr lvl="1"/>
            <a:r>
              <a:rPr lang="en-US" dirty="0" smtClean="0"/>
              <a:t>Thermo Review</a:t>
            </a:r>
          </a:p>
          <a:p>
            <a:r>
              <a:rPr lang="en-US" dirty="0" smtClean="0"/>
              <a:t>C Testers</a:t>
            </a:r>
          </a:p>
          <a:p>
            <a:pPr lvl="1"/>
            <a:r>
              <a:rPr lang="en-US" dirty="0" smtClean="0"/>
              <a:t>Go over yesterday’s problems</a:t>
            </a:r>
          </a:p>
          <a:p>
            <a:pPr lvl="1"/>
            <a:r>
              <a:rPr lang="en-US" dirty="0" smtClean="0"/>
              <a:t>Parallel Axis Theorem</a:t>
            </a:r>
            <a:endParaRPr lang="en-US" dirty="0"/>
          </a:p>
        </p:txBody>
      </p:sp>
    </p:spTree>
    <p:extLst>
      <p:ext uri="{BB962C8B-B14F-4D97-AF65-F5344CB8AC3E}">
        <p14:creationId xmlns:p14="http://schemas.microsoft.com/office/powerpoint/2010/main" val="4256657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over yesterday’s worksheets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64535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Axis Theorem </a:t>
            </a:r>
            <a:endParaRPr lang="en-US" dirty="0"/>
          </a:p>
        </p:txBody>
      </p:sp>
      <p:sp>
        <p:nvSpPr>
          <p:cNvPr id="3" name="Content Placeholder 2"/>
          <p:cNvSpPr>
            <a:spLocks noGrp="1"/>
          </p:cNvSpPr>
          <p:nvPr>
            <p:ph idx="1"/>
          </p:nvPr>
        </p:nvSpPr>
        <p:spPr/>
        <p:txBody>
          <a:bodyPr/>
          <a:lstStyle/>
          <a:p>
            <a:r>
              <a:rPr lang="en-US" dirty="0" smtClean="0"/>
              <a:t>Our previous equations for moment of inertia involved rotating symmetrical objects about an axis that passes through their center of mass</a:t>
            </a:r>
          </a:p>
          <a:p>
            <a:r>
              <a:rPr lang="en-US" dirty="0" smtClean="0"/>
              <a:t>What happens when we don’t</a:t>
            </a:r>
          </a:p>
          <a:p>
            <a:r>
              <a:rPr lang="en-US" dirty="0" smtClean="0"/>
              <a:t>This is the parallel axis theorem</a:t>
            </a:r>
            <a:endParaRPr lang="en-US" dirty="0"/>
          </a:p>
        </p:txBody>
      </p:sp>
    </p:spTree>
    <p:extLst>
      <p:ext uri="{BB962C8B-B14F-4D97-AF65-F5344CB8AC3E}">
        <p14:creationId xmlns:p14="http://schemas.microsoft.com/office/powerpoint/2010/main" val="169716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Axis Theorem</a:t>
            </a:r>
            <a:endParaRPr lang="en-US" dirty="0"/>
          </a:p>
        </p:txBody>
      </p:sp>
      <p:sp>
        <p:nvSpPr>
          <p:cNvPr id="3" name="Content Placeholder 2"/>
          <p:cNvSpPr>
            <a:spLocks noGrp="1"/>
          </p:cNvSpPr>
          <p:nvPr>
            <p:ph idx="1"/>
          </p:nvPr>
        </p:nvSpPr>
        <p:spPr/>
        <p:txBody>
          <a:bodyPr/>
          <a:lstStyle/>
          <a:p>
            <a:r>
              <a:rPr lang="en-US" dirty="0" smtClean="0"/>
              <a:t>If we have an object rotating about an axis that passes through the body’s center of mass</a:t>
            </a:r>
          </a:p>
          <a:p>
            <a:r>
              <a:rPr lang="en-US" dirty="0" smtClean="0"/>
              <a:t>We get a moment of inertia with respect to that axis</a:t>
            </a:r>
            <a:endParaRPr lang="en-US" dirty="0"/>
          </a:p>
        </p:txBody>
      </p:sp>
    </p:spTree>
    <p:extLst>
      <p:ext uri="{BB962C8B-B14F-4D97-AF65-F5344CB8AC3E}">
        <p14:creationId xmlns:p14="http://schemas.microsoft.com/office/powerpoint/2010/main" val="378579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Axis Theorem</a:t>
            </a:r>
            <a:endParaRPr lang="en-US" dirty="0"/>
          </a:p>
        </p:txBody>
      </p:sp>
      <p:sp>
        <p:nvSpPr>
          <p:cNvPr id="3" name="Content Placeholder 2"/>
          <p:cNvSpPr>
            <a:spLocks noGrp="1"/>
          </p:cNvSpPr>
          <p:nvPr>
            <p:ph idx="1"/>
          </p:nvPr>
        </p:nvSpPr>
        <p:spPr/>
        <p:txBody>
          <a:bodyPr/>
          <a:lstStyle/>
          <a:p>
            <a:r>
              <a:rPr lang="en-US" dirty="0" smtClean="0"/>
              <a:t>If we then make the object rotate about a new axis (parallel to the first, but moved over)</a:t>
            </a:r>
          </a:p>
          <a:p>
            <a:r>
              <a:rPr lang="en-US" dirty="0" smtClean="0"/>
              <a:t>Then our new moment of inertia is</a:t>
            </a:r>
          </a:p>
          <a:p>
            <a:r>
              <a:rPr lang="en-US" dirty="0" smtClean="0"/>
              <a:t>I = </a:t>
            </a:r>
            <a:r>
              <a:rPr lang="en-US" dirty="0" err="1" smtClean="0"/>
              <a:t>I</a:t>
            </a:r>
            <a:r>
              <a:rPr lang="en-US" baseline="-25000" dirty="0" err="1" smtClean="0"/>
              <a:t>cm</a:t>
            </a:r>
            <a:r>
              <a:rPr lang="en-US" dirty="0" smtClean="0"/>
              <a:t>+ mR</a:t>
            </a:r>
            <a:r>
              <a:rPr lang="en-US" baseline="30000" dirty="0" smtClean="0"/>
              <a:t>2</a:t>
            </a:r>
          </a:p>
          <a:p>
            <a:endParaRPr lang="en-US" dirty="0"/>
          </a:p>
        </p:txBody>
      </p:sp>
      <p:pic>
        <p:nvPicPr>
          <p:cNvPr id="4" name="Picture 3"/>
          <p:cNvPicPr>
            <a:picLocks noChangeAspect="1"/>
          </p:cNvPicPr>
          <p:nvPr/>
        </p:nvPicPr>
        <p:blipFill>
          <a:blip r:embed="rId2"/>
          <a:stretch>
            <a:fillRect/>
          </a:stretch>
        </p:blipFill>
        <p:spPr>
          <a:xfrm>
            <a:off x="7720656" y="2627999"/>
            <a:ext cx="3143250" cy="3990975"/>
          </a:xfrm>
          <a:prstGeom prst="rect">
            <a:avLst/>
          </a:prstGeom>
        </p:spPr>
      </p:pic>
    </p:spTree>
    <p:extLst>
      <p:ext uri="{BB962C8B-B14F-4D97-AF65-F5344CB8AC3E}">
        <p14:creationId xmlns:p14="http://schemas.microsoft.com/office/powerpoint/2010/main" val="9602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Axis Theorem Restated</a:t>
            </a:r>
            <a:endParaRPr lang="en-US" dirty="0"/>
          </a:p>
        </p:txBody>
      </p:sp>
      <p:sp>
        <p:nvSpPr>
          <p:cNvPr id="3" name="Content Placeholder 2"/>
          <p:cNvSpPr>
            <a:spLocks noGrp="1"/>
          </p:cNvSpPr>
          <p:nvPr>
            <p:ph idx="1"/>
          </p:nvPr>
        </p:nvSpPr>
        <p:spPr/>
        <p:txBody>
          <a:bodyPr/>
          <a:lstStyle/>
          <a:p>
            <a:r>
              <a:rPr lang="en-US" dirty="0" smtClean="0"/>
              <a:t>The moment of inertia of any object about an axis through its center of mass is the minimum moment of inertia for an axis parallel to it</a:t>
            </a:r>
          </a:p>
          <a:p>
            <a:r>
              <a:rPr lang="en-US" dirty="0" smtClean="0"/>
              <a:t>The general moment of Inertia  would be</a:t>
            </a:r>
          </a:p>
          <a:p>
            <a:r>
              <a:rPr lang="en-US" dirty="0" err="1" smtClean="0"/>
              <a:t>I</a:t>
            </a:r>
            <a:r>
              <a:rPr lang="en-US" baseline="-25000" dirty="0" err="1" smtClean="0"/>
              <a:t>parallel</a:t>
            </a:r>
            <a:r>
              <a:rPr lang="en-US" dirty="0"/>
              <a:t> </a:t>
            </a:r>
            <a:r>
              <a:rPr lang="en-US" dirty="0" smtClean="0"/>
              <a:t>= </a:t>
            </a:r>
            <a:r>
              <a:rPr lang="en-US" dirty="0" err="1" smtClean="0"/>
              <a:t>I</a:t>
            </a:r>
            <a:r>
              <a:rPr lang="en-US" baseline="-25000" dirty="0" err="1" smtClean="0"/>
              <a:t>cm</a:t>
            </a:r>
            <a:r>
              <a:rPr lang="en-US" dirty="0" smtClean="0"/>
              <a:t> + mR</a:t>
            </a:r>
            <a:r>
              <a:rPr lang="en-US" baseline="30000" dirty="0" smtClean="0"/>
              <a:t>2</a:t>
            </a:r>
            <a:endParaRPr lang="en-US" dirty="0"/>
          </a:p>
        </p:txBody>
      </p:sp>
      <p:pic>
        <p:nvPicPr>
          <p:cNvPr id="4" name="Picture 3" descr="http://hyperphysics.phy-astr.gsu.edu/hbase/imgmec/parax.gif"/>
          <p:cNvPicPr/>
          <p:nvPr/>
        </p:nvPicPr>
        <p:blipFill>
          <a:blip r:embed="rId2">
            <a:extLst>
              <a:ext uri="{28A0092B-C50C-407E-A947-70E740481C1C}">
                <a14:useLocalDpi xmlns:a14="http://schemas.microsoft.com/office/drawing/2010/main" val="0"/>
              </a:ext>
            </a:extLst>
          </a:blip>
          <a:srcRect/>
          <a:stretch>
            <a:fillRect/>
          </a:stretch>
        </p:blipFill>
        <p:spPr bwMode="auto">
          <a:xfrm>
            <a:off x="7731401" y="3001410"/>
            <a:ext cx="2982982" cy="3478903"/>
          </a:xfrm>
          <a:prstGeom prst="rect">
            <a:avLst/>
          </a:prstGeom>
          <a:noFill/>
          <a:ln>
            <a:noFill/>
          </a:ln>
        </p:spPr>
      </p:pic>
    </p:spTree>
    <p:extLst>
      <p:ext uri="{BB962C8B-B14F-4D97-AF65-F5344CB8AC3E}">
        <p14:creationId xmlns:p14="http://schemas.microsoft.com/office/powerpoint/2010/main" val="352059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138616" y="365125"/>
            <a:ext cx="6781209" cy="6448418"/>
          </a:xfrm>
          <a:prstGeom prst="rect">
            <a:avLst/>
          </a:prstGeom>
        </p:spPr>
      </p:pic>
    </p:spTree>
    <p:extLst>
      <p:ext uri="{BB962C8B-B14F-4D97-AF65-F5344CB8AC3E}">
        <p14:creationId xmlns:p14="http://schemas.microsoft.com/office/powerpoint/2010/main" val="177330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727</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Plan for Today (AP Physics 2) </vt:lpstr>
      <vt:lpstr>Go over yesterday’s worksheets</vt:lpstr>
      <vt:lpstr>Parallel Axis Theorem </vt:lpstr>
      <vt:lpstr>Parallel Axis Theorem</vt:lpstr>
      <vt:lpstr>Parallel Axis Theorem</vt:lpstr>
      <vt:lpstr>Parallel Axis Theorem Restated</vt:lpstr>
      <vt:lpstr>PowerPoint Presentation</vt:lpstr>
      <vt:lpstr>Example Problem</vt:lpstr>
      <vt:lpstr>Solution to example problem</vt:lpstr>
      <vt:lpstr>Solution Continued</vt:lpstr>
      <vt:lpstr>Additional Example Problem</vt:lpstr>
      <vt:lpstr>Solution</vt:lpstr>
      <vt:lpstr>Solution Continued</vt:lpstr>
      <vt:lpstr>Solution Continued Continued</vt:lpstr>
      <vt:lpstr>Additional Worksheet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for Today (AP Physics 2) </dc:title>
  <dc:creator>Jane Knittig</dc:creator>
  <cp:lastModifiedBy>Jane Knittig</cp:lastModifiedBy>
  <cp:revision>9</cp:revision>
  <dcterms:created xsi:type="dcterms:W3CDTF">2014-03-18T18:49:38Z</dcterms:created>
  <dcterms:modified xsi:type="dcterms:W3CDTF">2014-03-25T13:15:21Z</dcterms:modified>
</cp:coreProperties>
</file>