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44.5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86 49,'0'0'32,"0"0"1,27 5 0,-5-21-19,35 21-3,-1-23-2,31 15-3,5-13-1,25 10 0,2-10-2,21 11 0,10-6-1,14 9 0,9-1-1,14 3 0,10 0 0,21 5 0,11 1 0,7 2 0,0 0-1,2 2 1,3 1-1,-5 3 0,0-4 1,-10 1-1,-12 0 0,-10-3 0,-4-5-1,-13-3 1,-12-6-1,-18-5 0,-17 3 0,-21-5-1,-16 2 0,-22-5 0,-14 8-3,-31-11-4,7 19-21,-43 0-5,0 0 0,-34 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2:43.281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0 0 39,'36'14'30,"2"-11"2,18 2 0,23 8-23,-1-15-1,28 18-2,-3-16 0,25 21-2,0-10 1,14 8-4,-1-3 0,5 5-1,5 3 0,4 1 1,0-1-1,2-3 1,5 1-1,2-6 0,2-3 0,12-5 0,1-5 0,3 0-1,7-3 0,-5-6 0,5 6 0,-5-5-3,-2 5 1,-15-8 1,-3 11-1,-16-6 0,-2 3 1,-11-3 0,-10 6 2,-8 2 1,-11 1 0,-5 7 1,-9-5-1,0 8 0,-11-2 0,-5 2-2,1 0-1,-10-8-1,3 11-4,-16-19-2,-47 2-5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53.0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0 109 27,'12'-25'25,"-12"25"0,10-23 0,-11 2-4,1 21-2,1-21-4,-1 21-2,0 0-3,0 0-2,-1-16-2,1 16-2,0 18 0,3 6-1,-5 7 0,5 9-1,-1 11 0,1 15 1,3 6-1,1 13 1,-1 0-1,4 7 0,-2-2-1,5 2 1,0-2-1,3-5 0,-1-5 0,0-6-1,0-9 1,1-6-1,-3-6 0,0-7 1,-2-8-1,-2-6 0,-2-3 0,-1-10-1,0-3 0,-6-16 0,0 0-2,0 0-2,0 0-4,-5-21-18,5-4-14,-4-7 1,-2-1 0,-3-5 1</inkml:trace>
  <inkml:trace contextRef="#ctx0" brushRef="#br0" timeOffset="421.875">182 827 54,'-14'14'36,"14"-14"0,0 0 0,20-5-19,-7-18-10,19 5 0,2-23-2,18 4-1,2-19-1,16-8-2,7-14 1,10-3-1,7-9 0,6-2-2,4 2 1,2 0-1,-1 12 0,-10 7-2,-6 16 0,-18 8-1,-11 24 0,-23 0-4,-4 30-18,-33-7-11,0 0 1,-12 26-2,-9-19 4</inkml:trace>
  <inkml:trace contextRef="#ctx0" brushRef="#br0" timeOffset="1031.25">1768-769 61,'0'0'38,"0"0"0,0 0 1,0 0-24,10 28-7,-7 7-2,12 20-2,-3 5-1,7 11 0,-2 1-2,6 3 1,-6-5-2,2-6 1,-2-11-3,-4-12 2,0-13-2,-13-28 0,14 9-1,-14-29-1,0-8 1,-5-20-1,4-8 2,-2-17-1,6-5 1,3-3 0,4 0 1,6 3 1,6 7 1,6 15 1,2 15 0,5 20 0,-1 16 1,4 20 0,-1 16 0,2 16 0,-7 10-1,2 14 0,-6-1 0,0 3 0,-4-4-2,-7-9-1,1-9-3,-13-26-13,6-4-20,-11-21-2,-16-5-1,-7-18 1</inkml:trace>
  <inkml:trace contextRef="#ctx0" brushRef="#br0" timeOffset="1187.5">1954-441 89,'0'0'39,"0"0"-3,11-26 0,19 17-42,-1-17-18,25 4-14,6-4 1,8-1-2,-2-3 1</inkml:trace>
  <inkml:trace contextRef="#ctx0" brushRef="#br0" timeOffset="1812.5">2623-799 79,'11'-16'41,"-11"16"-2,0 0 2,-5 40-30,7-19-5,14 11-2,-4 5-3,10 9 1,-3 2-1,3 0 0,0-4-2,-4-9 0,-2-6-1,-7-13-1,-9-16-2,0 0 1,16-25-1,-19-9 1,2-6 0,-5-15 1,6-4 1,0 1 1,3-2 3,9 9-1,0 3 2,8 9 0,2 11 1,8 17-1,-2 11 0,4 18 0,1 10-1,1 18 1,-3 2-2,-2 10 1,-1 1-1,0 1 0,-4-7 0,-3-7-1,-7-13 0,-14-33-1,17 20-1,-17-20 0,-3-32 0,-6-3-1,1-8 1,0-13-1,6-3 1,2-3 0,9 6 1,4 1 0,8 4 1,4 10 0,2 9 1,2 16 0,1 13 1,-2 15 0,-2 11 0,2 14 1,-4 7-1,1 13 1,-3 0-2,2 3 1,-5-6-1,0-4 0,-3-8-2,-4-17-1,4-2-5,-16-23-19,9-26-15,-7-3 2,-1-8-2,-2-11 1</inkml:trace>
  <inkml:trace contextRef="#ctx0" brushRef="#br0" timeOffset="2281.25">3734-1005 69,'0'0'40,"17"2"0,-17-2 1,14 39-18,-5-12-18,10 19 0,-1 7-2,6 12-1,-1 2-1,5 7 1,-1-3-2,-2-4 0,-3-7 0,-4-12-1,-2-12-2,-16-36-1,19 24-2,-25-47-2,9 4-3,-20-36-2,11 9 0,-18-30 1,12 7 4,-8-10 2,6 3 4,4 1 4,3 1 3,13 19 4,-4-1 1,19 24-1,-3 2-2,13 17-2,-2 12-1,7 20-1,-5 6-2,1 10 0,-7 6-1,-3 7 0,-11 1 1,-8 2-1,-12-8 0,-6-4 1,-9-7-1,-5-11 0,-3-9-1,-7-15-2,10-3-2,-5-22-6,17 7-17,1-13-8,6-6-2,10 1 2</inkml:trace>
  <inkml:trace contextRef="#ctx0" brushRef="#br0" timeOffset="2515.625">4328-1335 77,'16'2'40,"-16"-2"-1,17 35 2,-12-1-33,8 19-2,-3 1-1,7 12-2,-3 3 0,6-2-2,-1-5 1,1-11-3,0-12-2,-6-18-3,13 4-10,-27-25-21,24-19-3,-17-12 0,0-7 0</inkml:trace>
  <inkml:trace contextRef="#ctx0" brushRef="#br0" timeOffset="2671.875">4626-1188 76,'0'0'41,"19"37"-2,-12-5 1,17 12-34,-17-4 1,11 12-5,-3-3-1,-1-5-4,10 4-9,-18-25-22,9-12-5,-15-11 1,17-22-1</inkml:trace>
  <inkml:trace contextRef="#ctx0" brushRef="#br0" timeOffset="2812.5">4657-1309 56,'0'0'31,"-17"-19"-8,17 19-23,25-4-29,-25 4-1,42-10-2</inkml:trace>
  <inkml:trace contextRef="#ctx0" brushRef="#br0" timeOffset="3421.875">4927-1127 83,'-14'-23'38,"16"7"-1,4-10-3,17 15-28,4-3-3,13 1-3,8 3-1,2-3-1,5 5-1,-6-3 1,-6 4 0,-8 0 2,-7 3 0,-7 4 1,-21 0 2,19 11 0,-19-11 1,4 28 0,-5-8 2,8 17-3,0 2 2,7 8-3,3 1 2,14 3-3,6-1 2,8-4-2,3-7-1,2-18-1,2-10 1,-3-15-1,-8-10 0,-14-16-1,-10-9 0,-11-11 0,-7-4-1,-12-3 1,-7 4-1,-3 0 1,-1 11-2,2 1 0,9 18-3,-4-7-6,17 30-19,0 0-6,27-9 0,-2 16 0</inkml:trace>
  <inkml:trace contextRef="#ctx0" brushRef="#br0" timeOffset="3000">4946-1448 77,'0'0'40,"0"0"-1,-5 25 1,17 15-31,-3 3-1,13 17-4,-1 9 1,7 7-3,3 0 1,1-2-3,-1-5-1,-7-16-2,1 2-7,-25-39-20,0-16-11,0 0 1,-13-14-1</inkml:trace>
  <inkml:trace contextRef="#ctx0" brushRef="#br0" timeOffset="4078.125">6173-1199 56,'44'6'36,"-8"-8"0,-13-9-3,1 6-18,-22-25-5,6 12-5,-12-10-4,-3 3 0,-8 0 0,-6 6 0,-8 7-1,-4 6 1,-5 10 1,0 13 0,-2 10 1,7 12 0,4 9 1,8 10-1,9-2 1,17 5-1,11-5 0,12-5-2,7-12 0,7-9-1,2-17 0,3-15-1,-1-10 1,-9-22-2,-6-10-1,-9-16 1,-6-11-2,-7-9 3,-5-1-2,-5-2 2,-4 3 0,1 15 2,-3 10 0,2 22 1,5 33 1,0 0 0,-10 21-1,14 25 1,5 9-1,4 12 0,7 5 2,8 4-2,4-5 1,9-7-2,5-11 1,7-13-1,2-15 1,2-13-3,0-15 1,-7-20-1,-8-11-1,-6-12 0,-8-5-1,-12-7 1,-6 1-2,-11-3 3,-9 11-2,-5 4 2,-4 15 1,-3 13 0,-5 15 1,3 18 0,1 14 1,7 12 1,5 11 0,10 13-1,10-1 1,11 1-2,10-3 1,10-8-2,8-7-2,2-20-6,20 4-23,-13-29-12,-1-10 1,-7-17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59.0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251 283 16,'0'0'30,"12"-26"3,-5 6-1,-7 20-10,8-46-3,3 29-4,-15-22-3,10 14-3,-15-12-2,6 13-3,-13-5 0,0 15-1,-9 6-1,-2 16 0,-7 12 0,2 15 0,-4 13-1,4 19 1,2 5 0,10 11-1,9-2 1,14 0-1,15-7 0,10-13-3,13-8 0,8-28-2,16-4-6,-11-31-16,14-6-14,-7-12 1,-5-11-1,-9-11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59.3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266 90 77,'-3'-21'40,"-7"0"-3,-4 3 2,-6-4-28,0 16-6,-6 3-1,4 10-1,-6 7-2,1 12 0,1 10 1,2 11-1,3 10 0,5 4-1,7 3 1,14-3-1,12-4 0,13-11-2,13-11-2,4-23-1,12-8 0,-6-24 0,2-4-1,-20-24 2,-6 2-2,-20-12 4,-9 3-1,-14 3 3,-10 6-1,-6 3 2,-1 8-1,5 10-1,5 11-1,2-3-11,19 17-16,0 0-5,0 0 0,30-13-1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59.6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55 51,'19'5'39,"-19"-5"-1,17 18 1,-17-18-11,7 38-16,-13-8-3,16 18-5,-1 1 0,6 11-3,6 0 1,1 0-3,4-3 0,-4-12-1,2-11-1,-9-18 0,-2-13-1,-13-3 0,3-37 0,-12-7 0,0-7 1,-4-9 2,4-2 0,2 4 3,2 0-2,8 7 2,8 3-2,8 13 1,10 12-4,-2-5-12,13 14-21,-2 7-1,0 5 1,-2 6-1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0.26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52 62,'17'21'39,"-17"-21"-1,2 20 3,-2-20-20,-2 37-11,-7-7-2,14 17-5,-2 3 1,4 6-3,5 6 0,1-2-1,3-2-1,-2-9 1,3-12-1,-8-14-1,-9-23 1,14 11-2,-14-11 1,-2-43-1,-1 6 1,-6-17-1,2-8 1,0-3 2,2-2-1,4 0 2,7 5-2,4 8 2,6 8-1,8 14 1,7 16-2,3 6-3,7 24-3,-9-9-7,16 37-7,-19-17-3,12 30 0,-23-15 0,15 20 6,-25-16 6,12 4 9,-9-2 9,-6-24 9,7 8 4,-12-30 1,23 18 0,-23-18-5,34-18-4,-18-4-4,11-3-4,-5-10-2,0-2 1,-4-2-3,-6-3 1,-5 3-2,-10 2 2,-4 7-2,-12 10 4,-5 12-1,-4 11 1,-7 8 2,7 20-1,-8 5 2,11 17-2,3-4 1,13 13-2,8-6 0,15-1-3,14-3-2,3-25-7,24 1-20,1-17-6,6-17-3,0-11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0.5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144 6 86,'-35'-7'36,"-2"7"2,5 7-1,8 14-33,5 0 0,23 16-4,14 2 0,13 5-2,12-2 1,5 4-1,6-2 1,-1-4-2,-5-1 2,-9-4 0,-16-3 1,-12-2 0,-16-5 1,-8-4-1,-11-5 0,-7-9-1,-3 0-1,-5-19-5,14 8-17,-2-14-12,8-10-1,10-5 0,9-8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0.76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0 88,'0'0'39,"7"28"2,-8 1 0,-7 8-33,11 21-4,3 9-1,6 8-1,3 8-1,6 0-2,1-2-1,-3-12-3,9 1-8,-19-31-22,8-12-6,-17-27 0,0 0-1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1.0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3 190 81,'-4'-60'40,"10"9"-2,11 12 1,11 9-34,20 22 0,5 13-5,6 16-2,0 14 1,-6 11-1,-10 7 1,-18 7-1,-16 0 2,-14-2-2,-13-7 2,-14-14-1,-9-9 1,-5-14-1,2-8-1,2-20-3,14 3-7,-9-23-19,18 1-5,10-2-2,9-4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1.4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244 139 62,'6'-23'37,"-10"-7"0,-6 3-1,-5 10-26,-7-8-8,4 13 2,-9 6-2,1 13-2,-4 11 2,5 15-1,-3 6 2,8 18-1,0 3 2,16 10-3,5-3 2,17 3-2,7-11-1,11-14-1,11-11-3,-1-22 0,2-12 0,-9-24-1,-3-6-1,-16-23 1,-4-2 0,-23-12 0,-4 5 3,-9 3 2,0 7-3,-6 0-7,8 11-19,3 15-2,-1 1-1,16 25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2.17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0 237 79,'15'15'41,"-3"5"-2,-11-1 3,22 18-32,-19-3-4,8 10-3,0 3-1,1 1-1,5 1-1,-4-5-1,3-1-1,-7-13-1,2-6-1,-12-24-2,0 0 1,0 0 0,12-33 1,-18-4-1,7-4 2,-2-8 1,4-9 2,5 1 3,3 3 0,8 6 1,2 6-1,7 14 0,0 10 0,7 23 1,-4 15-2,0 15-2,-4 9 1,-1 9-2,-4 3 1,2-1 0,-2-2-1,-3-13 0,5-6-2,1-18 0,10-2-3,-5-23 0,11 0-1,-7-21-1,12 6 0,-14-15 2,7 2 1,-13-4 3,-2-1 3,-5 1 2,-12-6 2,-1 12 4,-16-4-2,1 18 2,-22-2-3,5 23-1,-16 5-1,2 21 0,-5 8-1,2 15-3,2 2 2,11 13-2,12-1 2,14 1-1,10-6 0,14-9-1,13-12-1,7-14-1,4-14 0,-3-18-2,4-12 0,-16-21-1,2-6 1,-16-17-1,-2-7 3,-13-11 2,0-2 1,-3 6 2,-6 3 0,5 13 3,-6 8-2,4 22 2,-5 17-2,11 16 1,-7 35-3,5 9-1,2 12 0,6 11-1,2 2 0,9 3-1,6-1-1,2-15-5,13 4-4,-11-35-21,15-9-7,-2-16 0,4-11-1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2:43.265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0 0 53,'20'14'33,"20"-1"0,5-5-1,3-10-25,30 15-4,-1-10 2,19 10-1,5-7-2,16 10-1,-7-3 1,9 0-1,5 4 0,6 1 0,9 1-1,12 8 1,-1-3 0,8 6 0,8-1 0,11-2-1,8 3 0,10-1 0,12-10 0,6-6 1,12-2-2,9-8 1,4-3 0,9-3 1,-2 0-2,-7 3 1,-5 6 0,-8-1-1,-11 3 1,-6 8 0,-106-9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2.4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212 41 80,'-28'-17'40,"-7"3"-1,1 7-1,-10 3-33,23 20-4,6 5 1,12 9-4,9 4 2,11 4-3,8 3 2,4-1 0,7-1 0,-3-5 0,-2-3 1,-7 1 1,-14-4 0,-5 1 1,-13-6 0,-5-1 0,-12-4 0,-3-2 0,-4-7-1,-2-11-2,9 4-6,-12-23-23,16-2-10,5-7 2,7-7-2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3.03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31 17 82,'-13'-18'39,"13"18"0,-16 0 0,14 34-27,-2 1-7,13 27-1,-2 7-2,7 12-2,0 2 0,6-1-2,-1-4-1,-6-18-4,8 9-11,-17-36-21,-1-12-1,-3-21 1,-22-12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3.2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-6 66 81,'-2'-16'39,"2"16"-2,20-28 2,13 16-35,-1 7-4,9-6-4,20 20-16,-8-6-17,6 3 0,-4-3-1,-7 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3.4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257 114 46,'-8'-31'36,"-7"1"2,-9 8 0,-5-4-14,4 30-12,-14-4-3,11 26-3,-6 6-2,9 17-2,3 7 1,15 11-3,10 0 1,14 2-2,14-7 0,11-11 0,12-12-2,2-22-1,5-8 0,-13-21-1,-5-9 1,-21-18 0,-11-5 1,-19-14 2,-12 0 1,-13 1 1,-5 6 0,-5 7 0,11 10-5,-7 1-19,20 14-11,19 19-2,0-16 1,21 12-2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4.8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32 91 55,'-6'-28'37,"2"3"-2,-1 8 2,-10-6-21,15 23-3,0 0-4,-1 40-4,-1-3 0,4 18-3,-1 5 0,4 14-1,-1 2 0,5-1-1,3-1 0,6-8-2,7-12 1,4-19-3,13-6-1,-7-29-4,18 1-4,-19-31-1,16 8-2,-23-26 3,10 9 5,-20-12 5,1 2 2,-5 5 6,-11-9 3,10 16 5,-20-13-1,16 20 2,-20-8-5,7 18-3,-14 1-1,3 14-1,-11 6-1,1 17 0,-7 10-1,2 15-1,2 6 0,5 9-1,11 5 1,12 3-1,9-6 0,16-6-1,13-11-1,4-19 0,11-10-2,-6-17 0,-1-11 0,-15-22-1,-2-2 1,-19-15 1,-9 0 0,-14-2 2,-3 6 0,-8 5 1,0 7 0,-1 7 0,7 12-2,0 2-2,19 16-14,0 0-15,0 0 0,28 15-2,-4-14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5.17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 53 60,'12'-18'38,"-12"18"-2,0 0 3,-14-17-16,16 34-14,-10 3-2,13 15-4,-4 9 0,10 11-1,2 3 0,7 3-2,7-2 2,7-7-3,3-13 0,-2-12-1,2-17 0,-3-17 0,-6-10-1,-9-13 0,-7-11 1,-10-14 0,-5-3-1,-8-5 2,-2 6-2,-8 3 1,5 11-2,-3 1 0,15 23-7,-14-1-15,18 20-9,0 0-1,12 22 2,8-1-1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5.6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229 529 58,'25'-2'35,"-7"-7"1,-5-12 0,-20-12-23,16 8-4,-12-9-5,3 4-1,-4-1-3,-5 4 2,-8 4-2,-5 9 0,-6 7 1,-1 9-1,-4 7 2,-2 15-2,2 10 2,2 10-2,8 5 1,8 8-1,11 1 1,11 0-1,14-3 0,10-15-2,11-10 0,4-17-1,9-12-1,-8-17 0,3-8-2,-16-26 0,-1-4 0,-22-18 0,0-2 2,-14-11 3,-6-1 2,0 8 3,-10-1 2,9 24 1,-10 6 0,14 31 0,-10 11 1,15 30-2,-4 14-2,11 18-1,2 13 0,8 10-1,6 1-1,9-1 0,6-6-1,3-10-2,5-9-1,-5-25-7,16-5-19,-19-25-9,2-12-1,-16-16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6.0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31 7 77,'-4'-17'39,"4"17"-2,0 0 3,-31 16-29,38 26-3,1 0-3,8 15-3,0 1 0,8 7-1,1-5 0,0-4-2,0-6 1,-4-15-2,-5-10 0,-16-25-1,19 7 1,-18-27-2,1-6 0,-7-20 1,4-3-1,-5-11 1,5 2-1,-1-4 3,7 9 0,3 4 1,7 8 0,6 17 2,2 11 1,8 17-1,2 10 1,2 18 0,-2 6 0,-1 13-1,-2 4 0,-2 5-1,-6-4 0,-3-1-1,-4-9 1,-3-7-2,1-13-1,-13-26-2,19 21-9,-23-37-20,10 0-4,-5-10 0,5 1-1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6.3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1 308 85,'21'-14'36,"4"-1"1,-2-13-8,11 18-20,-9-13-5,2 5-1,-3-5-4,-4-3 1,-4-1-1,-8-1-1,-5 2 1,-9-1 0,-6 6 0,-7 5 0,-6 9 0,-3 9 1,-2 7 1,-1 12 0,3 9 0,5 9 1,3 5 0,15 5-1,9 0 1,11-3-2,7-2 0,6-12-3,15-2-6,-11-25-21,17-6-7,-3-21 1,-5-6-2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6.6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135 13 71,'-26'-11'35,"0"9"-1,-2 6 1,0 3-31,12 12-1,5 2-3,11 4 1,8 3-1,11 0-1,9 1 1,6-1 0,6 2 1,2 0-2,3 1 2,-4 1-1,-4 0 2,-6 1-2,-9-1 2,-7 2-1,-14-10-1,-8-3 1,-11-3-1,-7-9 0,-3-2-6,-10-19-13,7-4-16,3-4 1,4-11-2,9-5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2:43.141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0 52 5,'0'0'24,"0"0"1,23-27-10,-23 27-1,22-19-1,-22 19-3,27-13-3,-27 13-2,27-5-1,-27 5-1,31 5 1,-8 0-2,-23-5 0,45 3 0,-20-3-1,6 5 0,-4-2 2,7 2-2,-5 1 0,2 2 1,-2 0 0,1 5-1,-6-2 1,3 5 0,0 3-1,-2 0-1,-2-1 1,3 9-1,-3-5 1,2 7-1,-5-5 1,2 6-1,-6-6 1,7 8 0,-8-5 0,3 3 1,-2-1-2,2 3 1,-5-2 0,3 2 0,-2 3 0,1 3 0,-1-4-1,2 4 1,-3 0-1,0 2 1,3 0-1,0 3 1,-3-3-1,3 3 2,-2 0-2,1-3 0,1 3 1,0-2-1,0 2 0,-3 0 1,3-3-1,2-3 1,0 4-1,0-4 1,-3-2-1,3 0 1,3 0-1,-1-3 1,-7 0-1,3-2 1,0-1-1,-1 1 1,1-1-1,0 1 1,0-3-1,-1-3 0,12 8 0,-11-8 1,7 3 0,-3 5 0,-5-2-1,3-3 1,0 2-1,-2-2 1,-16-27-1,32 48 0,-21-21 0,-11-27 1,31 43 0,-15-19-3,-16-24 3,34 46-2,-34-46 2,31 43-2,-31-43 2,34 35-3,-34-35 3,34 35-1,-34-35 0,33 24 0,-33-24 0,38 27 0,-17-17 0,-1-2 1,2 0-1,-1-5 0,-1 2 0,2-2 1,-2-6-1,3-2 0,2 2 0,-3-2 0,3-8 0,2 5 0,2-6 0,0 3-1,0-2 1,1 0 0,-1-6 0,0 3 0,-2 0 0,0-6 2,-2 1-2,-1-1 1,1 1-1,-2-3 2,-1 2-3,-2 1 1,-20 21 0,36-46 0,-18 22 1,-2-6-1,4 1 0,0-3-1,-2-1 2,0-2-2,2 3 1,-2-3 0,3 3 0,-1 3-1,-4-1 1,2 1 0,-5 2 0,1 0 0,1-3 0,-1 1 0,-3-1 0,2 1 0,1-1 0,-1 1 0,3-1 0,0-2 0,2 0 0,-2 2 0,-1-2 0,1 0 0,-2 5 0,-1-2 0,0 2 0,1 3 0,-1-1 0,-1 1 0,-1 0 0,0 0 0,0-3 0,1 3 0,-3-3 0,2 3 0,0-3 0,0 3 0,-11 24 0,21-40 0,-10 16 1,-11 24-1,24-41 0,-24 41-1,21-35 2,-21 35-1,18-34 0,-18 34 0,18-30 0,-18 30 0,15-32 0,-15 32 0,16-30 0,-16 30 0,18-32 0,-18 32 0,20-32 0,-20 32 0,20-27 0,-20 27 0,21-21 0,-21 21 0,20-22 0,-20 22 0,0 0-1,27-27 1,-27 27 0,22-16 0,-22 16 0,21-13 0,-21 13 0,22-11 0,-22 11 0,25-11 0,-25 11 1,22-5-2,-22 5 1,23-5 0,-23 5 0,31 0 0,-31 0-1,29 0 1,-29 0-1,34 5 1,-34-5 0,36 8 0,-36-8 0,29 8 0,-29-8 0,29 16 0,-29-16 0,32 27 0,-32-27 0,31 27 0,-31-27 0,32 37 0,-32-37-1,31 38 1,-31-38 0,34 43 0,-34-43 0,31 46 0,-15-22 0,2 0 1,-2 3-1,2-3 0,-3 0 0,3 3 0,0-3 0,-2 3 0,2 0 0,0-1 0,-2 1 0,0 3 0,-1-1 0,-1-2 0,-1 3 0,1-1 0,-1 1 0,-2 2 0,-2-3 0,0 4 1,-2-4-1,2 1 0,-2 2 0,2-5 0,0 2 0,2-2 0,3 0 0,1 0 1,3 0-1,-2-1 0,0 1 0,2 0 1,-3 3-1,3-3 0,-2-1 0,0 1 1,0 0-1,-1 0 0,-15-27 0,29 45 0,-17-20 1,3 4-1,-3 1 0,1 2 1,-2 0-1,1 0 1,-1 3-1,0 0 1,0-3-1,-2-5 1,3 3-1,-3-1-1,0-2 1,2 3-2,-2 2 3,2-5-3,0 2 2,0 1-1,1-4 1,-12-26 0,27 46 0,-27-46 0,29 35 0,-29-35 1,29 27-1,-29-27 0,27 19 0,-27-19 0,27 26 0,-27-26 0,29 22 0,-29-22 0,29 24 0,-29-24 0,32 19 0,-12-11 0,0-3-1,0-2 1,1 8 0,-1-6 0,-8-5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07.03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168 31 83,'-10'-23'36,"-8"16"-1,-5 14-3,-4-4-31,2 8 0,2 5-2,2 5 1,8 3 0,4 3-1,13 1 1,9 2 0,11 0 0,10 0 0,6 5 1,7 2 0,2 0 1,1 2-2,-4-2 3,-5 2-2,-12-4 2,-6 0-1,-18-10 0,-9 0 0,-15-10 0,-12-4-1,-7-7-1,-5-13-2,7 7-17,-8-19-17,13-7-2,8-11 0,6-9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12.7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101 0 73,'0'0'40,"0"0"0,2 39 0,-18 2-25,2 20-9,-6 6-1,4 34-7,-1 1-2,5-3-1,7-4-1,3-10 0,9-11 0,5-16 0,13-12-1,8-36 6,8-6 1,8-8 0,8-3 0,5-2 0,5 2 0,1 2 0,1 1-1,-3 4 0,1 9-1,-13-7-3,-4 12-1,-17 127-26,-17-146-1,-16 5 0,0-28 0</inkml:trace>
  <inkml:trace contextRef="#ctx0" brushRef="#br0" timeOffset="234.375">702 316 86,'-7'-23'39,"7"23"-1,-21-5 2,2 21-33,16 33-1,1 14-1,13 26-2,-3 11 0,7 18 0,-2 7-1,2 9 1,-1-2-1,0-7-1,-3-10-1,-4-20-1,6-7-8,-16-31-26,15-20-6,-12-37 0,0 0-1</inkml:trace>
  <inkml:trace contextRef="#ctx0" brushRef="#br0" timeOffset="968.75">1612 642 69,'0'0'38,"0"0"-1,0 0 2,5 23-28,8 30-3,-3 1-1,12 20-3,1 4 0,6 7-1,-2-4-1,2-2-1,-1-5-1,0-12-1,-4-13-1,-7-17 0,0-13 0,-17-19-1,14-17 1,-12-19 0,1-11 0,-3-15 0,7-3 1,7-6 0,9 4 0,8 4 0,12 12 0,6 12 1,8 21-1,-1 17 1,-1 18 1,-11 22-1,-10 14 0,-16 16 1,-15 10-1,-12 4 1,-16 3 0,-8-5 0,-8-12-1,-3-11 0,-5-14 0,2-17 0,4-19-1,3-15-2,15-10-3,-4-27-12,24 1-18,10-2 0,8-3 0,10 6 0</inkml:trace>
  <inkml:trace contextRef="#ctx0" brushRef="#br0" timeOffset="1281.25">2576 1322 82,'34'-1'37,"-6"-14"-2,-2-11 2,5-2-32,-6-18-1,8-5-3,-4-4-2,-5-1-1,-4 5-1,-12-2 0,-7 16 0,-15 7 0,-10 14 0,-13 13 1,-3 17 3,-3 12 0,-1 15 2,10 13 0,2 10 0,16 8 0,8 5-1,20 1 0,16-6-3,12-10-3,26 1-11,-2-22-17,15-18-3,5-16-1,1-21 1</inkml:trace>
  <inkml:trace contextRef="#ctx0" brushRef="#br0" timeOffset="1921.875">3479 952 77,'-6'-46'35,"-9"4"-1,-12 9 2,-2 13-30,-14 6-2,5 19 0,-5 13-2,6 16 0,2 11 0,8 17 0,8 9 0,10 10 0,11 1-1,12-2 1,19-17-1,11-6-2,14-15-2,3-28-1,10-9-2,-6-31 0,3-4-1,-19-25-1,-9 4 1,-21-23 1,-12 4 4,-10 4 3,-10 1 3,1 18 2,-9 1 0,11 26 2,-6 6-1,13 32-1,-4 7 0,13 19-2,-1 3-1,10 13 0,0 0-1,10 4-1,6-5 1,10-7-1,7-14-1,2-13 0,7-13-2,-2-19-2,5-7-1,-10-26-1,9-1-2,-19-26-1,5 2 0,-20-16 1,-2 0 2,-11-2 4,-8 4 3,-2 13 5,-17 1 1,8 34 1,-14 4 1,21 27 0,-23 34-1,26 18-3,-6 10 0,14 17-1,3 6-1,8 7 0,1-1-2,7-4 0,1-6 0,-5-20-2,7-4-5,-18-36-18,8-7-17,-23-14 2,8-39-2,-26-7 1</inkml:trace>
  <inkml:trace contextRef="#ctx0" brushRef="#br0" timeOffset="2078.125">4073 954 97,'0'0'39,"-3"16"-1,19-13 0,17 3-38,8-8-4,27 16-8,-9-18-24,22-1-1,0-5-1,2-5 0</inkml:trace>
  <inkml:trace contextRef="#ctx0" brushRef="#br0" timeOffset="2343.75">4772 816 61,'-22'-10'34,"-15"1"1,-2 6-1,5 8-22,-14-7-3,22 16-3,-1-5-2,20 10 0,11-1-2,23 7-1,17 3 1,14 7-1,8 4 1,9 7-1,2 3 0,0 11 1,-8-2 0,-11 6 1,-21-11-2,-14 3 1,-17-7 0,-15-5-1,-16-14-1,-10-12-2,-7-2-11,-15-32-22,7-12-5,-3-23 2,0-29-2</inkml:trace>
  <inkml:trace contextRef="#ctx0" brushRef="#br0" timeOffset="3890.625">6089 991 66,'-6'-16'39,"-8"11"0,14 5 1,-29 23-17,19 26-16,-4 6 0,14 24-3,0 11-1,9 16 0,6-4-2,4 4 1,3-8-2,2-10 0,1-15-1,-5-15 0,0-19-2,-20-39 1,16 12-1,-21-37-1,-6-17 2,-10-25-1,-4-14 1,-6-12 1,1-10 1,5-2 0,5-3 1,11 8 0,10 4 1,20 17-1,11 16 0,16 17-1,8 23 1,7 19-1,2 20 0,-1 18 1,-10 15-1,-14 15 0,-18 6 1,-15 6-1,-18-9 0,-14-4 1,-14-8-1,-7-9 0,-4-15 0,0-11 0,1-10 0,10-11 1,5-8-1,10-3 0,11-8 0,8 2 0,5 18-1,21-21 1,6 16-1,8 2 0,11 4 0,7-1-1,7 2 2,7-5-1,4-6 0,1-7 1,0-9 0,-4-7-1,-6-5 2,-7-3-1,-10-6 0,-9 0 0,-11 2 0,-9 4 0,-13 4-1,-9 8 2,-12 9-1,-7 14 0,-9 8 1,-3 16 1,-1 10-1,3 13 1,5 9-1,12 7 1,16 0-1,16-3-1,20-6 0,12-6-1,17-12-2,7-15-1,11-9-2,-10-30-5,11 9-6,-27-30-3,7 11 3,-31-27 4,-2 7 6,-18-5 6,-11-2 3,-2 21 8,-18-14 6,14 36 3,-19-12 0,25 29-4,-20 11-6,23 15-2,0 6-3,11 10-1,5 8-2,6 3 0,6 3-1,1-3 0,1-2-1,-1-9 0,-5-6 0,-5-10-1,-6-15 0,-16-11 0,9-27 0,-12-8 0,-1-7 1,-8-13-1,3-3 1,-1-4-1,5 2 2,2 2-1,11 7 0,5 5-1,16 14-2,2-5-8,27 25-19,-2-2-8,15 5 2,6 9-2</inkml:trace>
  <inkml:trace contextRef="#ctx0" brushRef="#br0" timeOffset="4234.375">8518 961 63,'0'0'38,"0"-32"0,-23 13 0,-2 7-27,-22-10-4,2 21-1,-11-1-3,6 14-1,1 4 0,7 7-1,9 3 0,15 8 0,17-1 0,20 4 0,20-1-1,15-3 1,15-1-1,8 1 1,3 1-1,0-1 1,-13-1 0,-12 3 0,-21 1 0,-18-5 0,-20-3 0,-15-1 0,-18-8-1,-8-6 0,-6-5-1,-5-13-2,8 0-2,-2-22-5,28 12-23,-3-17-8,19 0 2,8-3-2</inkml:trace>
  <inkml:trace contextRef="#ctx0" brushRef="#br0" timeOffset="4578.125">8867 1282 80,'35'12'42,"-5"-8"-2,2-1 1,-4-13-28,9 1-9,3-11-2,3-4-2,-1-3-2,-5-10-1,0 2-1,-13-11-1,-7 6 1,-15-4 0,-9 5 1,-13 4 1,-8 6 2,-6 10 1,-4 8 1,-3 20 0,1 5 2,7 18 0,4 5-1,10 14 0,8 4 0,13 8-1,11 1 0,12-4-1,14-6-2,8-10 0,13-8-3,1-24-3,18 2-23,-9-26-10,-1-11-1,-7-16 1</inkml:trace>
  <inkml:trace contextRef="#ctx0" brushRef="#br0" timeOffset="4812.5">9780 887 74,'-6'-32'39,"-3"6"-1,-9 3 2,4 18-33,-10 1-1,6 20-2,-7 9 0,3 15-3,2 8 1,2 10 0,6 5-1,8 6 0,10-2-1,11-3-1,13-8-2,4-17-1,19-6-5,-9-33-12,18-3-19,-9-18 1,0-13-2,-7-14 3</inkml:trace>
  <inkml:trace contextRef="#ctx0" brushRef="#br0" timeOffset="5140.625">10121 891 61,'-9'-34'39,"-10"9"0,-3 15 3,-9-3-28,7 36-5,-10 4-3,8 19-1,0 6-1,13 14-2,9 2 0,14 6 0,11-1-1,13-12 0,14-11-2,10-17-1,10-12-2,-3-21 0,1-8-3,-16-26-1,-3 1-1,-26-20 1,-6 7 1,-23-7 3,-11 4 2,-15 5 3,-10 1 1,3 15 2,-8-4 1,14 18-1,2 0-2,11 2-4,22 12-19,0 0-16,16 5 0,9-5-1,9 2 1</inkml:trace>
  <inkml:trace contextRef="#ctx0" brushRef="#br0" timeOffset="5906.25">10473 929 79,'21'-3'41,"-5"10"1,-16-7 0,22 23-33,-22-6-1,11 17-3,-2 8-2,4 7-2,0 6 1,6 3-1,2 0-2,-2-6 0,0-5-1,-4-15-1,0-13-1,-15-19-1,13-10 1,-16-20 0,0-7 0,-6-14 1,2-8 1,-2-6 1,5-2 1,5 4 1,8 6 0,7 10 1,12 12-1,8 17 1,2 14 0,8 20 0,-5 18 1,3 13-2,-7 10 1,-3 10-1,-6-2 0,-1 2-1,-1-5-1,-1-15-2,11-5-2,-8-31-5,25 7-12,-18-39-7,23 6 0,-18-30 8,16 8 12,-15-13 3,-3-1 9,-1 9 4,-25-22 12,12 24 6,-26-15 2,7 22-7,-26-13-10,3 19-5,-13 3-3,-4 13 1,-5 15-1,0 15-1,-1 9 2,7 16-1,3 9 0,13 9 0,11 3 0,14 2-1,13-5-1,12-13 0,11-12-2,1-19 0,6-15-1,-6-24-2,2-14 0,-15-29-1,-3-6 0,-14-23 2,-4-6 1,-7-3 2,-5-2 3,1 14 2,-8 9 0,6 31 3,-7 17 0,10 33-1,-11 28 0,10 28-1,1 19-1,4 14-2,2 8 1,6 0-2,4-3-1,0-19-8,13-1-26,-16-29-8,-4-24 0,-9-21-2</inkml:trace>
  <inkml:trace contextRef="#ctx0" brushRef="#br0" timeOffset="6640.625">-1758 3695 52,'-4'-27'37,"0"4"-1,4 23-2,-23-40-16,23 40-5,-13-23-3,13 23-2,-23 16-2,5 15-1,-7 15-2,-2 23 1,-5 14-1,-2 22 1,0 10-2,6 8 0,10-1-1,14-2 1,10-16-2,19-13 0,16-18-1,14-26-2,14-10-2,-3-31-4,16 1-24,-19-27-9,-6-4 1,-18-15 0</inkml:trace>
  <inkml:trace contextRef="#ctx0" brushRef="#br0" timeOffset="7031.25">-1430 3874 87,'0'-21'39,"0"21"0,0 0 0,-7 25-30,-1 0-5,11 13 0,-1 6-2,4 11 0,-2 1-1,3 3 0,-2-1 0,1-7-1,3-4 0,1-8 0,2-9-1,2-10 0,7-10 1,1-8-2,8-11 2,1-5 0,4-4-1,2 1 1,0 1-1,0 2 2,-3 3-1,-8 1 0,-2 6-1,-8-1 0,-16 5-2,16-11-3,-16 11-7,-3-17-20,3 17-4,-7-37-2,3 10 1</inkml:trace>
  <inkml:trace contextRef="#ctx0" brushRef="#br0" timeOffset="7265.625">-1073 3894 71,'-1'-20'40,"1"20"-1,0 0 2,-14-21-21,19 42-11,-11-5-3,10 16-2,-1 7-2,5 10 0,0 9-1,3 11 0,-1 5-1,0 2 0,1-1 0,2-4-2,2-8 0,-2-11-2,6-5-4,-19-47-12,25 30-21,-25-30 1,27-10-1,-20-12 2</inkml:trace>
  <inkml:trace contextRef="#ctx0" brushRef="#br0" timeOffset="7718.75">-394 4428 72,'-19'-30'40,"19"30"-1,5-32 1,13 21-19,6-8-20,10 0-2,14 8-9,-6-17-19,15 14-9,-1-4-1,-1 4 1</inkml:trace>
  <inkml:trace contextRef="#ctx0" brushRef="#br0" timeOffset="7546.875">-242 3917 77,'0'0'40,"0"0"-1,0 0 1,0 0-24,14 35-10,1 7 0,-3 7-3,6 17-1,-2 8 0,5 5-1,-7 0-1,1-3-1,-3-2-2,-11-21-5,13 9-22,-20-31-11,-2-9 1,-11-21-1</inkml:trace>
  <inkml:trace contextRef="#ctx0" brushRef="#br0" timeOffset="8015.625">115 4121 79,'0'0'33,"-22"-23"-5,22 23-20,20 4-40,-20-4 1,34 0-4</inkml:trace>
  <inkml:trace contextRef="#ctx0" brushRef="#br0" timeOffset="7890.625">124 4177 64,'0'0'38,"0"0"-1,14 23 2,-14-23-22,8 50-6,-5-17-4,8 13-3,0 0-1,5 3-1,0-3-2,0-5-2,4-3-4,-20-38-15,25 21-19,-25-21 2,13-17-2,-14-10 1</inkml:trace>
  <inkml:trace contextRef="#ctx0" brushRef="#br0" timeOffset="8812.5">343 4140 90,'20'6'40,"-20"-6"0,0 0 1,1 21-31,11 7-2,-5 4-4,12 12-1,-1 3-1,3 8-1,1 0-1,0-2 0,-1-4 0,-4-9-2,-2-10 0,-7-12 0,-8-18-1,0 0 0,0 0 0,-5-44 0,1 3 1,-4-11 0,4-10 1,2-7 0,5 4 1,5 3 1,4 6 1,4 14-1,4 17 1,5 18 0,-1 19 0,3 20 0,-2 15 0,-2 13-1,1 7 0,0 4-1,-4-1 0,1-4 0,0-12 0,-4-11-1,-1-21 0,-16-22-1,27 0 0,-18-24 0,-3-13-1,-3-18 0,3-8 0,0-13 0,4 5 1,3 3 1,2 6 1,0 9 1,2 14 1,3 23 1,-7 15 0,2 22 1,-10 12 0,4 20 0,-6 5-1,5 11-1,0 0-1,9 0 0,5-8 0,9-8-1,6-14 0,7-16-1,9-18 1,2-15-1,2-12-1,-4-22-2,-1-5 1,-11-14-1,-2-1 0,-16-3 1,-8 5 1,-14 4 1,-9 9 2,-9 17 1,-9 13 1,-2 19 0,-5 12 1,7 18 0,2 7-1,12 16 0,5 2-1,13 3-1,9-2 0,10-3-1,7-5-1,8-15-1,9-10 0,-1-23-4,17 0-4,-13-39-18,17 2-13,-4-17 1,0-6-1,-10-6 2</inkml:trace>
  <inkml:trace contextRef="#ctx0" brushRef="#br0" timeOffset="9078.125">2087 3998 71,'-35'-18'39,"-5"15"0,-3 4 1,6 22-19,-1-12-13,23 17-2,9 0-3,21 6-1,16-1-1,13 2 0,8 2-1,6 4 0,6-1-1,-5 1 1,-7-4 0,-12 0-1,-16 0 1,-14-2 0,-13-5 0,-12-9 0,-14-5 0,-8-7-1,-5-4-2,-9-15-4,20 6-24,-15-19-10,8-8 1,4-12-2</inkml:trace>
  <inkml:trace contextRef="#ctx0" brushRef="#br0" timeOffset="9734.3748">3868 4248 66,'-22'-26'34,"0"1"2,0-7 0,-3-3-24,1 5-9,-4-4 1,4 10-1,-8 3 0,2 15 0,-9 6 0,2 18 0,-5 7 0,10 17 1,1 13-2,12 12-1,7 1 1,16 4-2,17-3-1,14-9-1,16-11 0,6-17-3,11-16 0,-8-23 0,1-7 0,-17-27 0,-10-3 1,-23-14 2,-20-2 1,-15 0 3,-14 4 0,-1 8 1,-3 4-1,6 16 0,10 12-3,9 4-6,17 12-20,25 26-8,5-5-1,13 9 0</inkml:trace>
  <inkml:trace contextRef="#ctx0" brushRef="#br0" timeOffset="9968.75">4097 4511 70,'32'44'38,"-13"-14"1,-1-2 1,-18-28-23,0 0-8,0 0-4,0 0-1,-16-25-2,1-8-1,-6-13 0,-4-12 0,-3-8-1,-4-8 0,-1-7 0,4-5 0,8 0-1,7 3-1,14 14-1,5 6-2,21 26-4,-7-2-18,19 32-12,0 14 0,2 23 0,-7 9 1</inkml:trace>
  <inkml:trace contextRef="#ctx0" brushRef="#br0" timeOffset="10125">3974 4361 95,'-16'5'38,"16"-5"2,0-28-3,22 12-42,6-10-24,24 1-9,5-3 0,11 3-1</inkml:trace>
  <inkml:trace contextRef="#ctx0" brushRef="#br0" timeOffset="10593.75">5411 4079 62,'-19'-25'37,"-6"2"0,-3 4 0,-3 15-19,-9-3-12,12 21-1,-7 6-2,7 15 0,0 13-1,9 13-1,2 4 0,13 6-1,14-2 1,12-2-3,14-7 0,8-18-5,22 0-14,-7-26-16,9-12-1,-6-15-1,-6-12 2</inkml:trace>
  <inkml:trace contextRef="#ctx0" brushRef="#br0" timeOffset="10921.8748">5665 4169 50,'-13'-29'37,"-8"7"-1,-5 6 0,-2 21-14,-14-10-10,17 24-3,-12 4-4,11 21-1,-4 5-1,10 11-2,6 5 0,13 2 0,13-1-1,16-6-2,14-9 0,7-20-3,15-9 0,-7-24-1,8-7 0,-16-23-1,-5-1 1,-23-22 1,-8-1 0,-19-4 3,-9 2 1,-10 5 2,-4 5 0,-2 8 2,-2 8-2,5 9-1,10 14-8,1-1-16,17 10-8,0 0-2,16-14 2</inkml:trace>
  <inkml:trace contextRef="#ctx0" brushRef="#br0" timeOffset="11328.125">5888 4162 68,'15'8'40,"-15"-8"-2,10 20 3,-10-20-21,0 37-8,-3-9-6,9 13-2,-2 4-2,7 8-1,0 2-1,3-2-1,3-2-1,-3-16-2,3-3 0,-17-32-1,21 21-1,-21-21 0,6-26 1,-10-6-1,4-3 3,-6-15 0,4-4 1,4-6 2,4 1 1,11 5 2,2 3 0,12 17 1,2 8 1,8 24 0,-2 18 0,5 24-1,-7 8 0,0 17-1,-9 2 0,-2 5-1,-5-5-1,-3-7-2,-5-10 0,-3-19-1,2-8-4,-12-23-7,18-12-22,-14-14-6,3-8 1,-1-12 0</inkml:trace>
  <inkml:trace contextRef="#ctx0" brushRef="#br0" timeOffset="11656.25">6688 4158 69,'-17'-11'40,"-11"4"-3,-6 11 2,-4-4-20,7 21-13,-3-3-2,10 12-2,10 1-1,9 5-1,11-5-1,15 3 1,10-4-1,9 0 0,5-4 1,4-3-1,1 0 1,-5 0 0,-6 0 0,-9 2 0,-12-3 0,-13 1 0,-9-1 0,-12-5-1,-9-3 0,-11-8-2,-1-1-1,-7-14-3,13 13-9,-13-24-17,19 1-4,6-4-1,13-5 1</inkml:trace>
  <inkml:trace contextRef="#ctx0" brushRef="#br0" timeOffset="12656.25">6863 4352 92,'-13'-7'40,"13"7"0,0 0-1,25-18-36,6 15-4,6-11-3,14 14-6,-8-23-2,16 21-3,-17-26-1,8 19 5,-19-16 3,-2 2 5,-10 4 6,-11-9 5,5 21 4,-19-14 3,6 21-1,0 0 0,3 22-3,-7-2-4,12 22-1,-2 2-2,11 13-1,2 1-1,9 5-1,1-1 0,2-6-1,0-10 0,-1-14-1,-7-15-1,-6-15 0,-17-2 0,9-35-1,-15 2 0,-9-15 0,-1-5 0,-4-10 1,7 1 0,3-2 1,7 1-1,4 1 2,13 6 0,5 7 0,9 10-1,4 9 1,2 10 0,-1 10-1,-4 13 1,-1 10 1,-7 8 1,-2 12 0,-7 3 2,1 9-1,-5 3 1,3 7-1,0-4 0,3 3 0,1-2-2,3-1 0,4-4 0,3 1-2,6-9 1,4-6-1,7-6 0,2-13-1,3-9-1,-1-17-2,1-6 0,-10-21-1,0-7 0,-18-19 1,-3-2 1,-13-7 1,-6 5 1,-7 1 2,-6 8 1,-2 9 1,-3 10 0,7 15-1,-1 10 0,15 16-2,0 0-7,-18 3-19,18-3-9,19 27-1,-2-8 1</inkml:trace>
  <inkml:trace contextRef="#ctx0" brushRef="#br0" timeOffset="11875">6947 4051 79,'16'-11'42,"-16"11"-3,18 21 3,-12 4-24,9 31-11,-3 6-2,5 12-3,2 5-1,4 2-1,-1-3-1,-3-11-2,5-4-5,-22-36-21,10-6-12,-12-21 1,0 0-2,-12-48 2</inkml:trace>
  <inkml:trace contextRef="#ctx0" brushRef="#br0" timeOffset="12906.25">8775 4229 62,'13'-20'38,"-4"-3"-3,-9-8 3,8 8-27,-23-20-2,5 15-4,-14-2-2,-1 13-2,-9 4 1,-1 17 1,-5 8-1,3 16 1,1 13 0,5 17 0,6 7 0,11 9-2,8 0 1,13 2-1,12-4 0,9-8-2,11-11-1,9-22-1,8-8-2,-2-26-3,13 3-15,-16-30-17,-1-13 1,-10-22-1,-6-9 3</inkml:trace>
  <inkml:trace contextRef="#ctx0" brushRef="#br0" timeOffset="13421.8749">9007 4336 74,'-19'-9'41,"19"9"-2,0 0 2,0 0-22,20-26-19,11 10-2,17 7-10,-13-19-15,18 14-12,-4-9-1,1 4 1,-16-13 24,9 16 9,-15 0 6,-11-7 10,8 23 17,-25 0 11,0 0 2,0 0-1,17 39-21,-26-9-9,12 19-4,-2 2-2,8 11-1,3 3-1,7-1-2,6-1-3,-4-26-12,11-2-25,-7-19 2,0-10-1,-5-22 0</inkml:trace>
  <inkml:trace contextRef="#ctx0" brushRef="#br0" timeOffset="13093.75">9033 3873 85,'-6'-41'39,"6"41"1,-13-11 1,16 47-31,-4 8-3,8 24-2,3 14-3,7 11 0,2 6-1,7-1-1,4-2-1,-1-12 0,2-10-4,-11-37-9,12-5-25,-19-25-2,-13-7 1,8-35-2</inkml:trace>
  <inkml:trace contextRef="#ctx0" brushRef="#br0" timeOffset="13546.8749">9495 4096 70,'-25'-28'31,"25"28"-16,-6-17-15,6 17-33,21-15 0,4 8 1</inkml:trace>
  <inkml:trace contextRef="#ctx0" brushRef="#br0" timeOffset="14093.75">9712 4051 98,'0'0'39,"-4"21"2,4-21-11,4 44-21,0-5-2,13 15-3,2 3-2,10 6 0,7-3-1,5-5-1,3-10 0,2-13 0,-2-14-1,-4-15-1,-6-8 1,-9-16-1,-7-6 0,-8-17 0,-7-5 0,-9-7 0,-1-3 0,-6 0 0,2 6-2,-2-2 0,9 16-2,-8-1-3,12 40-6,6-29-1,13 45 1,-19-16 5,34 36 6,-9-5 4,3-1 5,12 21 4,-9-22 5,22 18 4,-16-36-2,19 12-4,-13-27-4,8-1-3,-8-16-2,-3-13-2,-9-10-1,-10-7 1,-14 2-2,-14 1 1,-14 6-1,-15 12 1,-12 12 1,-5 22 0,-3 17 1,2 19 1,9 20 0,14 13 0,16 6 0,21 2-1,19-5-1,15-11-2,16-9-2,3-27-7,18-3-24,-15-30-8,-5-10-1,-14-28 1</inkml:trace>
  <inkml:trace contextRef="#ctx0" brushRef="#br0" timeOffset="14750">11453 3887 71,'-16'-25'35,"1"4"-2,15 21-2,9-18-40,7 18-23,14 9 0,4-5-2,10 6 0</inkml:trace>
  <inkml:trace contextRef="#ctx0" brushRef="#br0" timeOffset="14593.75">11528 3992 79,'0'-15'39,"0"15"-1,-10-20 1,10 20-31,-16 5-4,10 18 0,12 16 0,0 7-3,5 5-2,9 4-2,-6-11-4,17 7-21,-11-21-11,-3-13 0,-17-17 0</inkml:trace>
  <inkml:trace contextRef="#ctx0" brushRef="#br0" timeOffset="15125">11837 3917 79,'0'0'41,"0"0"-1,-15 26 1,15-26-25,-10 46-10,11-11-1,12 13-2,5 6-2,6 3-1,5-3-1,-4-4-1,0-6-1,-6-14-2,-2-7 0,-17-23-2,0 0 2,-2-22 1,-8-6-1,-9-18 2,4-3 1,2-9 1,5-4 2,10 6 1,7 1 1,11 13 0,8 8 0,14 19 0,-1 11 1,8 22 0,-5 10-1,2 19-1,-7 10 0,-2 6 0,-9 4-1,-5 0-2,-4-5 0,-9-11-3,2-3-3,-17-32-17,5-16-16,0 0 2,0 0-2,11-50 2</inkml:trace>
  <inkml:trace contextRef="#ctx0" brushRef="#br0" timeOffset="15953.125">12468 4160 90,'-16'-13'40,"16"13"-2,-2-15 3,2 15-32,42-9-3,-1 9-3,12 0-2,8 2-2,1-2-2,1 0 1,-10-7-2,-3 1 1,-14-10-1,-11 1 1,-13-8 0,-11 0 1,-10-2 1,-6 4 2,-5 9 1,-7 3 0,2 12 2,-6 8-1,6 15 1,-3 6 0,13 17-1,5 1-1,10 6-1,7 0 0,15-1 0,14-6-2,10-8-1,10-9 0,3-18-2,6-7-1,-8-19-2,7-3-1,-22-22 0,1 0 1,-21-17 1,-3 3 3,-13-4 4,-10 2 2,0 11 2,-13-2 3,11 23 0,-10 3 0,16 18 0,-10 21-2,16 11-2,1 10-2,9 11 0,6 7-2,7 5 0,3 0 0,0-3-1,2-6 0,-4-11-1,-4-17 1,-9-18-2,-4-13 1,-12-20 0,-4-14-1,-8-18 2,-3-8 0,-3-8 0,2-1 0,0 2 1,8 8 0,4 4-1,13 19-2,-1-2-12,22 33-19,-3 6-4,9 19 1,3 12-2</inkml:trace>
  <inkml:trace contextRef="#ctx0" brushRef="#br0" timeOffset="15343.75">12492 3864 69,'11'-37'41,"-6"9"-1,-5 28 2,0 0-18,15 31-15,-11 13-2,8 22-3,3 13-2,4 7-1,3 4-1,5-4-1,-1-6-1,-4-15-4,5-3-4,-21-38-24,4-8-8,-10-16 2,-10-28-3</inkml:trace>
  <inkml:trace contextRef="#ctx0" brushRef="#br0" timeOffset="16218.75">13883 4496 74,'16'46'40,"-4"-10"-1,-12-21 1,4 1-29,-17-26-3,9-6-3,-8-14-2,-3-16-2,-1-12-1,-3-14 1,-6-13-1,-2-7 0,-2-5 1,-2 0-1,3 2 0,7 11 1,9 13-1,12 13-1,13 21 0,11 19-1,17 20-2,2 9-4,21 36-17,-19 3-15,-2 11 2,-16 5-2,-13 4 3</inkml:trace>
  <inkml:trace contextRef="#ctx0" brushRef="#br0" timeOffset="17546.875">13718 4329 60,'-22'4'36,"22"-4"0,-8-23 0,22-6-23,21 8-9,9-2-5,6-10-8,23 13-14,-13-8-6,5 7-3,-7-5-1,-1 8 10,-19-12 8,-2 9 9,-14 2 10,-21-10 15,1 12 10,-18-1 5,-3 11-1,-17-5-7,13 31-4,-22-14-7,19 32-4,-11-1-4,18 20-2,2 0-1,17 11-2,11-3-1,17-4-1,16-6-1,12-11-1,15-10-2,0-19-2,11-3-3,-20-30-9,15 10-9,-37-37 5,9 9 7,-33-21 8,-3 3 5,-14 0 4,-16-6 6,11 22 10,-23-14 8,23 37-1,-20-5-8,26 21-8,-18 23-2,19 9-4,4 10 0,9 13-3,4 6 1,6 6-1,2 0-1,2-3 0,0-6 0,-3-11 0,-1-13-1,-11-18-1,-13-16 0,15-14 0,-15-13-1,-9-22 0,0-6 2,-4-12 0,1-1 0,-1-3 2,6 4 0,5 4 1,7 8 0,9 16 0,9 13-1,6 15 0,6 17 0,5 11 1,3 15-2,-2 8 1,-2 10 0,-2 4 0,-5-1 0,-1-3 0,-4-8 1,1-9-1,-5-11 1,4-10 0,-1-14 0,2-14-1,0-10 1,0-8 1,-4-8-1,-5-5 0,-5-6-1,-9 0 1,-8 2-1,-11 8 1,-11 10-1,-9 10 0,-8 12 0,1 18 1,-3 16 0,3 13 0,5 15 0,11 10 0,15 3 0,17 1-1,14-2 0,16-4-1,14-10 0,11-10-1,12-13-1,-3-19-2,7 2-4,-20-28-6,8 6-1,-29-32 0,4 6 5,-25-19 7,-4-2 3,-7 2 4,-14-9 5,10 22 7,-20-13 3,19 37-2,-16-4-3,16 25-5,-3 18-2,7 14-3,4 12-2,6 12 0,3 6 0,3 7-1,2-2 0,2-2-1,-2-10 0,-3-6 1,-4-19-2,-5-14 0,-10-16-1,0 0-1,9-36-1,-19-9-1,6-6 1,-10-18 0,10 2 0,-4-12 2,13 4 0,2 0 2,12 9 1,9 19 3,6 12 1,11 24 0,-1 15 1,8 27 0,-10 8 0,6 25-1,-15 1 0,0 9-2,-11-2 0,-6-5-1,-5-9-1,-4-10-2,2-9-1,-9-39-4,25 29-12,-25-29-16,26-33-5,-8-6-1,7-7 3</inkml:trace>
  <inkml:trace contextRef="#ctx0" brushRef="#br0" timeOffset="17953.125">16477 3887 68,'3'-44'38,"-8"12"0,-7 4 1,-2 29-23,-11-2-7,10 29-2,-12 7-2,5 22-1,0 9-1,10 16-1,5 2 0,11 3-1,10-6 1,12-7-2,10-13 0,8-11-1,9-17 1,4-19-1,4-14 0,-1-16-1,1-19 0,-9-18 0,-2-10 1,-8-9-1,-8-4 1,-13-2 0,-11 4 1,-11 5 1,-14 18 0,-7 18 0,-12 19 1,-1 21 1,-2 17-1,7 24 1,7 15-1,11 13-1,13 7 1,17 3-1,13-4-1,15-10-1,14-7-4,-2-32-14,16-4-23,-15-20-1,-3-17 0,-14-18 0</inkml:trace>
  <inkml:trace contextRef="#ctx0" brushRef="#br0" timeOffset="19875">-987 6120 29,'-24'-9'33,"24"9"2,-9-21 0,11-9-11,-2 30-9,6-50-2,2 24-4,-14-18-3,5 7-1,-14-7-1,-2 3-2,-13 2 0,-5 11-1,-10 9 0,-2 12 0,-5 12 0,1 15-1,4 11 1,5 13 0,11 11-1,11 10 1,12 4-1,16 0 1,12-6-1,16-5 0,11-12 0,9-11-1,6-15 0,-2-20-1,1-7 0,-11-18 0,-7-5 0,-17-11 0,-12 1 1,-14-2 0,-14-1 2,-3 6 0,-11 6 1,1 9 1,-1 10 0,5 14 0,2 5 0,9 16 0,6 9-1,11 10 0,6 2-1,12 4 0,10-3-1,12-2 0,8-10-2,3-12 0,4-8-1,-4-17-1,4-5 0,-12-14 0,-4-5 0,-16-12 0,-5-1 2,-15-8 0,-5-2 2,-6 3 2,-7 0 1,3 11 0,-8 4 2,15 33-1,-22-23 1,22 23-1,-7 28-1,9 7 0,4 6-1,6 8-1,4 4-1,9 0 0,5-4-1,1-1 0,1-9-2,-2-15 1,-4-6-2,-9-20 0,-4-3 0,-16-18 0,-6-5 1,-10-16 0,-2-4 1,-1-8 1,5 0 0,5-3 1,9 5 0,9 6 1,8 9 1,11 20-1,6 8 1,6 18-1,2 13 1,4 12 0,-7 8-1,3 11 1,-2 2-2,-2 0 1,-1-4-2,-6-8 0,-3-6-2,-7-16-1,5 1-4,-23-20-6,39-7-6,-36-20-2,20 22 1,-17-25 2,19 23 6,-13-16 5,6 7 7,2 7 10,-9-15 6,14 15 3,-16-23 1,14 23-1,-17-26-4,13 14-5,-13-14-3,5 10-2,-13-5-1,-1 9-1,-12 5 0,-4 7-1,-9 11 1,-3 12-1,-7 9 0,0 14 1,-1 7-1,7 9 1,8 2-1,14-2 0,13-6 0,16-6 0,15-13-1,13-12-1,11-14 0,1-15-1,3-11 0,-9-15 0,-6-4 0,-16-11-1,-13-6 2,-15-9-1,-12-1 2,-6-3 0,-6 3 1,1 10 2,-4 2 0,6 16 0,1 12 1,17 30 0,-17 0-1,19 30 0,2 14-1,7 12 0,2 13-1,6 12 0,8 0-1,5-2 0,5-3-2,0-18-1,7-5-4,-7-34-10,19 4-17,-12-32-6,2-8 1,-9-17-2</inkml:trace>
  <inkml:trace contextRef="#ctx0" brushRef="#br0" timeOffset="20468.75">1147 5690 89,'-10'-27'37,"-3"10"1,-6-19-9,4 33-22,-4-3 0,13 22-1,-6 4-1,11 20 0,2 8-2,6 14 0,4 5 0,5 8-1,6-1 0,6 0-1,9-8-1,4-14-1,14-13-3,1-21 0,12-8-4,-11-33-6,20 9-18,-22-24-10,-2-5 3,-13-11-2,-8 13 18,-19-19 15,2 7 6,-10 11 9,-19-11 20,5 14 10,-7 4 1,0 16-1,-11-8-12,8 33-15,-18-5-2,9 22-3,-9 5-1,8 17-1,-2 7 0,10 12 0,4 1-1,14 4-1,7-4 0,14-5 0,14-12-2,8-15 0,10-14-2,3-19 1,3-14-2,-11-17 1,-7-10 0,-14-8-1,-13-2 2,-16-2 0,-12 3 1,-11 6 1,-4 7 0,-4 7-1,4 11 0,4-2-2,15 19-7,-5-14-20,18 16-6,0 0-1,31-21-1</inkml:trace>
  <inkml:trace contextRef="#ctx0" brushRef="#br0" timeOffset="20750">1813 5790 56,'19'2'39,"-19"-2"0,16 9 1,-16-9-14,3 26-13,-9-3-5,15 14-3,-3 5-1,10 11-1,5 2-1,11 1 0,7-5-2,5-7 0,6-10-2,0-17-1,3-8 0,-4-21-1,-8-9-1,-14-14 0,-9-6 1,-15-14 0,-9 3 0,-12-8 2,-4 5 0,-9 2 0,6 11 0,-6-1-4,18 24-17,-5 0-13,18 19 0,0 0-1,0 0 1</inkml:trace>
  <inkml:trace contextRef="#ctx0" brushRef="#br0" timeOffset="21703.125">2601 6053 44,'37'10'35,"-8"-10"0,-13-10 1,-10-24-14,-6 11-15,-15-19 0,2 7-4,-12-2 0,0 5-1,-7 2-1,-2 14 0,-5 9 1,2 14 0,-1 9 0,6 14 1,2 9-1,9 12 1,11 3-2,12 1 1,11-2-1,15-7-1,12-11-2,7-12 0,9-12-1,-1-22-1,-4-8 1,-7-17-1,-5-6 1,-16-16 0,-9-6 2,-16-6 0,-8-4 2,-5 9 0,-4 0 3,0 12-1,-6 7 2,9 21 0,-4 11 0,20 14-1,-14 28 0,15 11 0,3 10-2,8 10 0,6 2-1,7 6 0,8-2 0,8-3-1,8-11 0,5-14 0,7-16 0,-4-15-1,1-10-1,-7-19-1,-5-12 1,-15-13-2,-9-3 1,-14-9 0,-11 9 1,-9 2 0,-7 7 2,-4 10 0,-3 11 2,-1 15 0,-1 13 1,8 16 0,2 7-1,6 14 1,6 2-1,11 7-1,7-2 0,10 2 0,9-5-1,7-11 0,11-7-2,2-18 0,7-7-1,-7-19-1,0 0 0,-14-19-1,-4-4 1,-12-9 0,-11 0 2,-11-5 0,-6 5 2,-4 5 1,-3 3 2,2 13-1,-2 9 2,14 16-1,0 0 0,-8 32 0,13 0-2,7 10 1,6 2-1,3 5 0,2-1-1,-1-2 0,1-9 0,-7-13-1,-16-24 1,16 9-1,-16-9 1,-10-42-1,-5 3 1,-1-12 0,-2-5 0,3-1 0,5 3 0,7 1 0,9 5 0,9 2-3,16 16-5,-3-10-19,22 17-13,0 2 1,6 1-2,-3 1 2</inkml:trace>
  <inkml:trace contextRef="#ctx0" brushRef="#br0" timeOffset="22875">4848 5816 63,'20'-19'37,"0"0"-2,-9-6 3,1 6-31,-16-8-1,5 8-1,-10-6-2,-4 9-1,-12-1-1,-6 8 0,-7 4 1,-7 8-1,-5 6 0,3 10 1,0 6-1,7 5 0,10 2 0,14 3 0,13-7 0,17-3-1,17-9 0,13-6 1,13-4-1,11-8 0,3-2 0,1-1-1,-2 3 1,-8 4 0,-9 9 0,-12 8 1,-14 4-1,-16 9 0,-14 3 1,-11 5 0,-13-1-1,-10-2 1,-8-5-1,-10-6 1,-1-8-1,1-9 0,5-8-1,3-11 0,13-4-2,6-13-2,26 11-7,-3-21-20,27 13-6,6-6-1,13 3 1</inkml:trace>
  <inkml:trace contextRef="#ctx0" brushRef="#br0" timeOffset="23250">5498 5809 81,'17'-17'38,"-14"-6"-1,-8 4 1,-10-4-35,2 9 1,-6-1-2,-3 10-1,-5 5-1,-2 9 0,-4 7 1,1 10 0,-5 8 0,6 8 1,1 7-1,16 8 1,8-1-1,15 1 1,14-6-2,14-13-1,15-8 0,4-19-2,10-13-1,-10-21 0,2-3-1,-18-18 1,-11-2 0,-19-10 0,-11 4 2,-14 1 0,-8 6 2,-5 4-1,-3 8 1,1 4-3,12 17-6,-2-4-17,20 16-8,0 0 0,12-18-1</inkml:trace>
  <inkml:trace contextRef="#ctx0" brushRef="#br0" timeOffset="23546.875">5687 5691 67,'15'6'40,"1"11"-1,-11-1 2,9 18-27,-17-8-4,17 18-2,-2-2-4,8 13 0,8-4-2,8 0-1,5-7-1,8-12 0,2-11-2,1-16-1,0-12 0,-8-14 0,-6-7-1,-11-16 1,-7-4-1,-14-8 2,-9 1 0,-7 1 0,-9 4 1,-3 3 0,-2 8 1,-1 7-1,3 11-1,1 5-2,21 16-10,-18 4-21,18-4-2,20 16 0,0-4 0</inkml:trace>
  <inkml:trace contextRef="#ctx0" brushRef="#br0" timeOffset="23937.5">6543 5827 50,'32'9'35,"-12"-7"0,-20-2-1,20-6-21,-27-11-3,7 17-6,-6-23-1,6 23-1,-16-27 0,16 27 0,-28-28 0,11 18 0,-5-4 0,2 5 0,-4 0 0,-1 9-1,-2 3 1,2 10-1,0 6 0,2 9 0,2 9 0,3 7 1,5 6 0,9 4-1,7-1 1,11-2-1,10-8 0,10-8 0,9-16-2,1-10 0,5-14 0,-7-15-1,-2-2-1,-13-12-1,-7 2 0,-14-5-2,2 14-1,-20-12-6,12 35-9,-13-21-11,13 21-4,-21-12 2,21 12 1</inkml:trace>
  <inkml:trace contextRef="#ctx0" brushRef="#br0" timeOffset="26484.375">6446 5825 26,'-2'-23'20,"1"8"2,1 15 0,3-25-1,-3 25-1,3-20-3,-3 20-1,0 0-3,0 0-3,0 0-3,7 22-1,-12-5-2,5 15 0,-1 3-2,2 9 0,1 2 0,4 5-1,-2-1 0,4-3 1,-1-5-2,2-6 1,0-8-1,-2-7 1,-7-21-1,12 18 0,-12-18 0,3-18-1,-5 2 1,-1-8-1,-1-5 0,-2-1 1,2-5-1,-1-2 0,4-2 1,1-1-1,4-1 1,5 2 0,3 4 0,3 0-1,4 9 1,4 4 0,2 8 0,4 9 1,0 9-1,1 10 0,-1 9 1,-1 10-1,-3 6 1,-3 8 0,-4 6 0,-3 5 0,-3-3 0,-4-4 0,0-7 0,-4-7 0,1-9-1,-4-12 0,-1-16-3,0 0-1,0 0-4,-15-42-18,15 17-14,-6-13 1,3 8-1,-1-6 2</inkml:trace>
  <inkml:trace contextRef="#ctx0" brushRef="#br0" timeOffset="27062.5">7155 6014 71,'15'-4'36,"3"-3"-1,-1-2 0,-5-6-31,9 1 0,-8-4-2,0-1-1,-5-4 1,-7 0-1,-7-2 0,-5 4 0,-10 0 1,-3 7-1,-10 3 0,2 9 1,-6 6-1,4 12 1,-2 8-1,8 12 1,2 6-1,8 9 1,11 5-1,9 3 0,15-7 0,9-2 0,11-10-1,6-13-1,7-13 0,-1-19-1,1-11-1,-7-20 0,-9-4 0,-15-16-1,-6-6 2,-11-12-1,-8-2 1,-6-3 1,-7-4 2,0 11 1,-4 1 1,6 17 0,-2 11 2,7 27-1,-2 15 1,13 25-1,2 17-1,10 22-1,4 9 1,8 11-2,5 4 0,6-1 0,3-7-2,-2-8 1,1-11-3,-7-23-3,13-4-15,-25-31-17,5-14-1,-13-20-2,-1-12 2</inkml:trace>
  <inkml:trace contextRef="#ctx0" brushRef="#br0" timeOffset="27343.75">7378 5212 54,'-16'-32'35,"8"8"1,8 24 0,27-9-18,2 18-10,29 31-1,3 13-1,14 25-2,0 10 1,9 19-2,-7 4 1,-2 13-1,-16-3 0,-10 3 0,-18-12-2,-12-6 0,-16-13-2,-15-24-4,8-2-27,-20-33-9,-1-15 2,-6-26-3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6:54.0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1273 802 77,'0'0'39,"0"0"-2,9-16 1,-9 16-30,9 18-3,-6 3-2,-3 4-1,0 6-1,-2 6 0,1 4-1,-2-1 1,-2-1-1,2-2 0,3-10 0,2-3 0,4-6 0,-6-18-1,25 11 1,-5-17-1,6-6 0,4 0-1,4-4 0,3 0 0,-6-7-2,5 7 0,-11-7-1,6 18-4,-19-22-7,11 19-13,-23 8-6,12-27-1,-12 27 2</inkml:trace>
  <inkml:trace contextRef="#ctx0" brushRef="#br0" timeOffset="234.375">1565 777 60,'0'0'38,"0"0"-2,0 0 3,-4 16-24,4-16-5,-6 51-3,3-14-2,7 13-1,-4 3-1,3 6 0,0 0-1,6-1 0,-2-7-2,2-7 0,0-9-2,-5-14-2,13 1-8,-17-22-22,6-18-6,-3-9 1,1-1-1</inkml:trace>
  <inkml:trace contextRef="#ctx0" brushRef="#br0" timeOffset="468.75">1809 830 92,'0'0'38,"0"0"2,13-3-2,-13 3-34,29 12 0,-5-3-3,4 0-1,4-4-1,2-5-1,3 3-2,-9-10-3,11 16-14,-17-14-17,-2 0 0,-6-2-1,-14 7 1</inkml:trace>
  <inkml:trace contextRef="#ctx0" brushRef="#br0" timeOffset="703.125">1875 910 79,'-15'21'38,"6"3"0,3 1 1,17 12-32,-11-12-2,9 12-1,-1-4-2,4 4-1,2-3 0,-1-4-1,0-4-3,-13-26-3,30 28-19,-30-28-14,22-10 1,-13-8 0,2-7 0</inkml:trace>
  <inkml:trace contextRef="#ctx0" brushRef="#br0" timeOffset="906.25">2070 924 101,'-3'31'39,"0"-8"1,4 21-11,-1-15-24,9 11-1,-2-1-2,4 0-1,1-1-2,-1-8 0,3-3-2,-14-27-5,28 21-22,-28-21-9,19-19 0,-10-4 0</inkml:trace>
  <inkml:trace contextRef="#ctx0" brushRef="#br0" timeOffset="1296.875">2320 973 89,'0'0'39,"0"0"0,-2 23 0,2-23-33,5 40-1,3-11-2,4 6-1,-1-2 0,4 6-1,-2-5 0,-1-4-1,0-4 0,-3-5 0,-2-5 0,-7-16-2,0 0 0,0 0-1,6-19-1,-12-2 1,3-2-1,-6-7 1,5 1 0,-5-4 1,5 3 0,-1 2 2,5 0 0,2 1 1,2 1-1,5 3 0,3 3 0,3 3-1,7 4-2,-7-6-4,14 19-15,-10-7-13,0 0-1,-1 3-1,-5-3 1</inkml:trace>
  <inkml:trace contextRef="#ctx0" brushRef="#br0" timeOffset="1718.75">2689 555 65,'0'0'35,"3"-21"0,-3 21 1,18-5-28,-18 5-2,19-12-4,-6 6-1,4 4 0,-3 2-1,3 0 0,-3 0-1,-14 0 1,21 13 0,-21-13 0,7 28 1,-7-5 0,-7-2 2,0 11-1,-8-4 2,3 5-1,-4-4 1,6 4-1,-4-10 1,10 4-2,2-8 0,8-3 0,-6-16-1,27 16-1,-5-13-3,-1-17-5,18 5-25,-11-10-6,-1-6 0,-8-3-1</inkml:trace>
  <inkml:trace contextRef="#ctx0" brushRef="#br0" timeOffset="2578.125">5767 55 18,'-18'-57'35,"3"3"3,4 6-1,3 9 0,5-12-15,18 34-12,0-6-3,20 14-3,5 0-2,12 13 0,4 4-1,3 10 0,-3 5-1,-7 9 0,-14 1 0,-13 6 0,-16 0 0,-15-2-1,-11-4 0,-13-6 0,-2-10 0,-5-11-1,4-5 0,0-13-2,12 5-1,0-23-4,24 30-14,2-35-14,11 12 1,8 3-2,4 3 2</inkml:trace>
  <inkml:trace contextRef="#ctx0" brushRef="#br0" timeOffset="2312.5">5777-143 83,'0'0'39,"0"0"0,-16 9 1,29 14-34,-11 2-1,7 19-1,1 5-2,6 9 0,0 4-1,2 0 0,-3-4-1,-2-5-1,-1-9-1,-6-18-2,4 1-6,-23-34-16,13 7-14,-16-36 1,4 3-1,-4-13 1,-1 9 19</inkml:trace>
  <inkml:trace contextRef="#ctx0" brushRef="#br0" timeOffset="2750">6329-37 96,'0'0'39,"0"0"1,0 0-4,13-10-33,8 6-2,7-1-3,12 14-7,-12-20-21,12 9-9,-6-3 1,-8 3-2</inkml:trace>
  <inkml:trace contextRef="#ctx0" brushRef="#br0" timeOffset="2906.25">6425 162 89,'-6'18'37,"6"-18"-3,27-4-10,-11-6-59,12-6-1,6-5-2,4-2 1</inkml:trace>
  <inkml:trace contextRef="#ctx0" brushRef="#br0" timeOffset="3140.625">6933-213 93,'0'0'40,"-5"30"0,2-4 0,9 15-35,-2 3-1,7 12-1,-1 8-2,3 1 0,2-3-1,-2-6-1,2-7-2,-6-19-6,16-1-25,-25-29-7,25 3 2,-14-21-2</inkml:trace>
  <inkml:trace contextRef="#ctx0" brushRef="#br0" timeOffset="3296.875">7276 196 90,'6'21'38,"-6"0"-1,3 4 2,-13-1-38,17-1-2,14 7-14,-8-16-23,9-10 1,0-8-2,3-11 2</inkml:trace>
  <inkml:trace contextRef="#ctx0" brushRef="#br0" timeOffset="3656.25">7799-199 85,'-14'-26'38,"-5"4"-1,-5 3 2,1 14-34,-10 3-1,5 14-1,-3 13-1,0 12 0,2 11 0,4 13 1,3 6-2,8 7 1,10-3 0,10-1-1,9-10-1,10-10-1,13-17-1,2-22-1,9-10-2,-8-24 0,2-5-1,-14-25-1,-1 2 1,-17-12 0,-7 5 1,-13-4 2,-4 7 1,-8 4 0,2 11 0,-3 3-8,12 14-18,10 23-4,-11-27-2,11 27 1</inkml:trace>
  <inkml:trace contextRef="#ctx0" brushRef="#br0" timeOffset="4140.625">8042-222 94,'13'4'41,"-13"-4"1,14 19-2,-13-3-32,14 17-2,-2 3-2,9 13-1,0 4-1,9 1-1,2 1 0,1-7 0,3-10-1,-1-9-1,3-12-1,-8-19 1,1-8-1,-5-17-1,-4-6 1,-5-13-1,-3-5 0,-6-7 1,-2 1 1,-2 6 0,-4 6 1,0 8 0,-1 7 2,0 30-1,0 0 1,0 0 0,17 26 0,-5 11 0,1 5 0,9 13 0,3 0-1,5 5 0,2-8 0,3-4 0,5-11-1,2-12 0,-1-13 1,-4-17-1,-3-16-1,-6-15 0,-6-8 0,-9-10-1,-6-1 0,-8-7-2,1 13-2,-18-18-18,14 25-18,-9 3 2,4 9-2,-2 5 2</inkml:trace>
  <inkml:trace contextRef="#ctx0" brushRef="#br0" timeOffset="4875">6118 1317 92,'-6'-25'40,"6"25"0,0 0 0,0 0-35,5 23 1,3 11-3,4 6-2,5 6 1,2 3-2,-2 1 1,6-6-1,-7-5 0,1-11-1,-8-12 0,-9-16-1,0 0 1,5-20-1,-13-8 0,-5-7 0,1-8 0,-1-4 1,6-1 0,4 2 0,4 1 1,12 6 0,13 5 0,9 8 0,8 7 0,7 6-1,3 4-2,5 20-9,-13-11-22,2 5-4,-10 2 0,-10 0-1</inkml:trace>
  <inkml:trace contextRef="#ctx0" brushRef="#br0" timeOffset="5062.5">6670 1372 100,'0'0'40,"0"0"0,26 5-2,-3-9-37,3-3-4,17 14-13,-8-16-23,8 2 0,-6-5-1,-6 2 1</inkml:trace>
  <inkml:trace contextRef="#ctx0" brushRef="#br0" timeOffset="5218.75">6803 1463 87,'0'0'37,"9"20"-2,4-22 0,9 5-45,4-6-22,10-8-3,8-5-3,5-7 2</inkml:trace>
  <inkml:trace contextRef="#ctx0" brushRef="#br0" timeOffset="5562.5">7558 1135 77,'-21'-19'38,"1"15"-1,-5 3 1,-2-12-29,1 26-6,-2 3-1,5 6-1,4 5 0,7 3-1,9 0 0,8 0 1,8-2-1,8 0 0,7-5 0,7-2 1,2-1-1,2-1 2,-4-1-1,-1 1 1,-9-1 0,-3 1 0,-12 0 0,-7 3 0,-9-5-1,-7-1-1,-7-2-1,-9-9-2,4 2-3,-16-22-14,15 2-19,-5-8 0,4-7 0,2-6 0</inkml:trace>
  <inkml:trace contextRef="#ctx0" brushRef="#br0" timeOffset="5718.75">7470 1153 97,'14'-11'39,"7"3"0,6-5-2,3 1-37,15 8-5,-8-6-29,10 1-5,-1 0 1,-7 0-2</inkml:trace>
  <inkml:trace contextRef="#ctx0" brushRef="#br0" timeOffset="6359.375">8123 1243 100,'15'21'41,"-15"-21"1,10 23-1,-11-7-36,13 7-1,-5 0-1,3 5-1,-1 0-1,0 0 0,-3-1-2,0-8 1,-2 0-2,-4-19 0,3 16-1,-3-16 0,0 0-2,-6-31 1,9 9 0,-6-9 1,8-6 0,-4-7 1,7 0 1,0 1 2,3 3 0,6 6 1,-2 4 1,9 13-1,-2 6 1,7 16-1,-2 8 0,2 10 0,-3 8-1,0 5 1,-2 2-1,-1 5 1,-5-6-1,-2-4-1,-4-6 1,-2-8-1,-10-19 0,14 9-2,-14-9 1,6-21-1,-2 3 0,-1-10-1,3 0 0,3-8 1,4 1 0,2-2 0,5 5 1,3 4 1,0 5 1,4 9 0,-2 7 1,3 14 0,-6 7 0,2 13 1,-5 3-1,0 10 1,-6 3-1,0 2 0,-4 1-1,-1-5 0,-2-6-2,-3-10-1,7 1-8,-10-26-24,0 0-7,4-25 0,1-5-1</inkml:trace>
  <inkml:trace contextRef="#ctx0" brushRef="#br0" timeOffset="8015.625">-860 3324 66,'-7'18'37,"5"0"0,2-18 1,31 28-27,-12-28-4,18 10 0,-1-10-2,17 2-2,1-4 0,11 1-1,3-3 0,-2 2-2,2 1 0,-6-1 0,0-2-2,-14 1-1,-4 4-2,-15-15-3,4 16-9,-26-18-17,-7 16-4,10-26 0,-14 10 1</inkml:trace>
  <inkml:trace contextRef="#ctx0" brushRef="#br0" timeOffset="8312.5">-867 2769 65,'0'0'36,"0"0"1,0 0-1,28-9-24,-2 9-8,16 6 1,5-6-2,12 1-2,4 1-2,2-5-2,9 11-7,-22-13-24,4 2-1,-9-3-3,-12 1 2</inkml:trace>
  <inkml:trace contextRef="#ctx0" brushRef="#br0" timeOffset="7718.75">-639 2676 85,'0'0'39,"-15"-14"0,15 14 1,-16 8-34,17 14 0,1 2-3,7 10-1,2 5 0,6 5-1,-1 1 0,3 5 0,-3-1 0,1 4 0,-3-5 0,1-3-1,-5-2 0,-1-8 0,-1-2-3,-2-11 0,4 2-5,-10-24-18,0 0-14,0 0 0,-19-14 0,5-2 1</inkml:trace>
  <inkml:trace contextRef="#ctx0" brushRef="#br0" timeOffset="8562.5">138 2933 73,'-13'5'36,"13"-5"0,0 0 0,19-7-29,0 4-7,12 8-7,-5-8-22,6 3-7,2 3 0,-6-1 0</inkml:trace>
  <inkml:trace contextRef="#ctx0" brushRef="#br0" timeOffset="8734.3748">206 3120 76,'8'23'37,"-8"-23"-5,31 12-7,-8-14-57,2-8-2,8 1-1,-2-10 0</inkml:trace>
  <inkml:trace contextRef="#ctx0" brushRef="#br0" timeOffset="9765.625">646 2882 72,'0'0'38,"22"16"-1,-3-13 2,15 8-31,0-9-2,22 6 1,6-2-3,16 1-1,11-5-1,14 1 0,11-3 0,10 0-1,3 0 0,2 0 0,-2 0-1,-6 0-1,-10 5-1,-20-5-2,-12 13-4,-35-17-17,-9 11-15,-20-3 2,-15-4-2,-15-2 3</inkml:trace>
  <inkml:trace contextRef="#ctx0" brushRef="#br0" timeOffset="9093.75">1218 2143 73,'0'0'38,"-6"-15"-2,6 15 2,6 23-31,-4-8-2,8 19-1,-1 1 0,4 13-1,-1-1-1,3 8 1,-5-4-1,-1-2-1,-2-5 0,1-3 0,-4-9-2,-2-9-1,1-2-2,-3-21-7,0 0-23,0 0-4,0 0 0,0 0-2</inkml:trace>
  <inkml:trace contextRef="#ctx0" brushRef="#br0" timeOffset="10343.75">904 3289 78,'3'-16'38,"-3"16"-2,0 0 2,0 0-32,0 0-1,-7 28-2,13-5 0,-6 2-1,3 8 1,-2 1-2,-1 3 1,-1-4-1,1-3 0,-2-1-2,4-6 0,3-4 0,-5-19 0,26 18-1,-9-20 1,8 2-2,0-7 1,9 1-2,-4-8-1,5 14-6,-16-21-12,6 11-13,-5-3 0,-7-1 0,-13 14 1</inkml:trace>
  <inkml:trace contextRef="#ctx0" brushRef="#br0" timeOffset="10546.8748">1174 3310 61,'0'0'38,"0"0"1,-15 23 0,14 25-18,-7-15-10,16 25-3,-8-3-3,6 12-2,0-5-1,1 3 0,0-9-2,1-10-2,1-5-2,-9-26-8,11 1-24,-11-16-4,0 0 1,6-40-2</inkml:trace>
  <inkml:trace contextRef="#ctx0" brushRef="#br0" timeOffset="10906.25">1361 3427 72,'-14'-9'37,"14"9"-1,0 0 2,16-14-29,18 15-2,-2-2-4,13 4-1,2-1-2,-1-4-2,4 7-2,-16-12-8,7 9-18,-16-4-7,-10 1 0,-15 1 1</inkml:trace>
  <inkml:trace contextRef="#ctx0" brushRef="#br0" timeOffset="11125">1471 3495 76,'-14'27'38,"7"1"-1,3 2 2,8 12-29,-3-12-4,13 9-1,-1-6-3,3-1-2,8-4-2,-5-15-4,12 6-12,-12-23-20,6-4 1,-4-10-2,-2-5 3</inkml:trace>
  <inkml:trace contextRef="#ctx0" brushRef="#br0" timeOffset="11328.125">1707 3515 90,'0'0'38,"0"0"1,-8 16 0,16 15-32,-7-1-2,7 14-1,-1-1-2,2 1 0,0-2-2,-1-7-1,4-1-2,-12-34-6,22 26-24,-22-26-7,14-10 2,-13-12-3</inkml:trace>
  <inkml:trace contextRef="#ctx0" brushRef="#br0" timeOffset="12015.625">2084 3278 54,'-8'-24'35,"8"24"-1,0 0 0,-18-14-17,12 37-9,-9-6-1,11 20-1,-11 4-2,6 15 1,-6-1-1,11 10 1,-3-3-1,10-1-1,2-4-1,10-6 0,4-11-3,2-13-1,9-4-6,-11-25-22,9-1-9,-5-15 0,-3-7 0</inkml:trace>
  <inkml:trace contextRef="#ctx0" brushRef="#br0" timeOffset="12531.25">2245 3398 88,'13'-17'36,"1"8"-1,-1 0 1,2 2-35,3-5-1,4 10-2,-6-7-1,3 7-1,-19 2-1,21-1-1,-21 1-3,0 0-1,0 0 0,-18-6 2,-1 10 3,0 3 3,-3 7 3,-5-7 4,8 16 3,-12-9 4,18 18 1,-13-16-1,21 17-2,-7-14-2,15 8-3,0-8-1,10 1-2,5-8-1,4-3-1,6-6 0,1-3-1,5 0 0,-1-1 0,-2 1 0,-3 1 1,-3 5 0,-3 4 0,-4 4 1,-7 6 0,-3 1 1,-5 5 0,-8 1-1,-1-1 1,-7-1 0,-5-4-1,1-3-1,-4-10-2,2-1-1,-5-17-5,24 10-18,-19-18-13,12-3 1,-1-9-1,2-7 2</inkml:trace>
  <inkml:trace contextRef="#ctx0" brushRef="#br0" timeOffset="12812.5">2427 3109 85,'0'0'38,"0"0"-1,13 9 2,15 14-33,-3 5-2,12 15-1,-2 4 1,7 15-1,-7 3-1,1 5 0,-11-3-1,-6 0 1,-12-8-1,-2-7-1,-5-7-2,-8-23-6,10 3-25,-2-25-7,-15-2 1,6-19-2</inkml:trace>
  <inkml:trace contextRef="#ctx0" brushRef="#br0" timeOffset="13171.8748">2810 3174 72,'17'-29'34,"-4"16"-1,-1-6 0,-2 3-30,8 7-1,-4 0-3,-14 9 1,23-5-1,-23 5 1,0 0 1,5 28 2,-13-10 0,2 12 2,-8-6 1,7 14 0,-9-10 0,11 7 0,-5-10 0,9 3-2,1-11-1,5-1-1,-5-16-2,20 7-1,-3-5-5,-11-18-23,12 6-11,-5-8 1,-1-1-1,-2-6 0</inkml:trace>
  <inkml:trace contextRef="#ctx0" brushRef="#br0" timeOffset="13781.25">3569 3488 108,'0'0'37,"20"2"-5,5-6-32,-2-3-38,3 0 0,1-3-3</inkml:trace>
  <inkml:trace contextRef="#ctx0" brushRef="#br0" timeOffset="13609.3749">3573 3210 95,'15'16'37,"0"-18"2,4 0-3,4 0-36,7-1-3,10 13-13,-12-8-21,0 0 0,-8-2-1,-20 0 1</inkml:trace>
  <inkml:trace contextRef="#ctx0" brushRef="#br0" timeOffset="21171.875">4244 3582 73,'3'-16'37,"-3"16"-1,0 0 0,0 0-26,0 0-4,-13 3-2,13-3-1,-7 25 0,7-25-2,-6 33 1,4-17-1,4 2 0,-2-18 0,10 21 0,-10-21-1,25-5 0,-9-6 0,1-6 0,-1-1-1,-4-5 1,-2 4-1,-7-2 0,-3 21 1,-12-20 0,-4 18 0,-2 6 1,-4 3-1,1 5 1,-1 1-1,5 4 0,5-1-2,12-16-3,-3 30-17,3-30-16,15 4 2,-2-11-2,5-8 1</inkml:trace>
  <inkml:trace contextRef="#ctx0" brushRef="#br0" timeOffset="21984.375">4899 3197 57,'3'-17'36,"-3"17"-2,0-20 2,0 20-19,-3-19-7,3 19-3,-4-18-2,4 18-2,-16-19 0,16 19 0,-22-14 0,22 14 0,-28-7-1,14 10 0,-2 3 1,3 2-2,-2 7 1,3 4 0,-1 2 0,1 9-1,2 2 1,1 3-1,2 6 0,2 3 1,2 3-1,5 3 0,1-1 0,4 0 0,5-5-1,4 0 1,6-7-1,6-7 1,5-10-1,2-8 1,3-8-1,1-10 0,-2-8 0,0-7-1,-5-7 0,-7-4 0,-4-3 0,-6-6 0,-7 6 0,-6-4 0,-5 2 0,-7-1 1,-4 2-1,-5 3 1,-2 1 0,-1 4-1,-1 1 1,2 5-1,3 4 0,2 0-2,16 18-2,-20-19-4,20 19-17,0 0-14,14 5 1,-14-5-1,18 2 2</inkml:trace>
  <inkml:trace contextRef="#ctx0" brushRef="#br0" timeOffset="22546.875">5509 3194 57,'4'-18'36,"-4"1"0,-1-3 1,1 20-16,-14-33-10,14 33-4,-19-23-2,19 23-2,-32-11 0,14 11 0,-3 4-1,1 8 0,-4 2 0,4 11 0,-3 5 0,4 9 0,3 1-1,7 10 1,0 1-1,11 3 0,4-1 0,8-2 0,10-5-1,7-7 0,3-4 0,6-10 0,1-8 0,-3-11 0,2-10-1,-6-10-1,-4-7 1,-8-13-1,-4-4 0,-10-8 0,-3-7 1,-8-5-1,-6 1 1,-4 3-1,-5 4 2,-3 8-2,2 7 2,-1 3-3,6 16 0,-3-1-7,17 17-21,0 0-7,0 0 0,16-4 0</inkml:trace>
  <inkml:trace contextRef="#ctx0" brushRef="#br0" timeOffset="23140.625">5823 3055 77,'0'0'40,"0"-16"-1,0 16 0,0 0-16,13-18-19,9 15-1,4-1-2,3 1-1,3 3 0,4 0-1,-2 3 1,-6 2-1,-3 4 1,-7 4 0,-7 6-1,-6 2 1,-10 7 0,-6 6 0,-7-1 0,-3 4 1,-4-3-1,2-1 0,0-6 0,4-4 1,5-8-1,14-15 0,-15 18 0,15-18 0,0 0 0,15-7 0,-2 0 0,5-2 0,4 2 0,3 2-1,4 1 1,2 4 0,3 7 0,-1 0 0,-1 7 1,-1 6-1,-4 5 1,-2 3 0,-8 3 0,-5 3 1,-9-1-1,-6 6 0,-10-5 0,-9-1 0,-8-5 0,-5-6 0,-3-7 0,-2-4 0,0-9-1,1-8 0,7-2 0,5-6 0,10-4-1,6-5-2,11 23-8,2-35-22,10 19-8,2-5 1,4 5-1</inkml:trace>
  <inkml:trace contextRef="#ctx0" brushRef="#br0" timeOffset="25671.875">6454 3174 59,'3'-21'36,"-3"21"-1,8-30-1,-8 30-16,9-26-6,5 19-5,-8-9-2,11 7-2,-4-3 0,7 3-1,0-2-1,2 4 0,-2 4 0,3 5-1,-3 5 1,-1 7 0,-1 5 0,-5 8 0,-2 6 0,-4 9 1,-5 3-1,-4 4 0,-7-2 0,-1 3 0,-6-3-1,-2-3 1,-3-5 0,2-5-1,0-8 1,1-1-1,5-8 0,13-17 1,-19 23-1,19-23 0,0 0 0,0 0 0,0 0-1,25-3 1,-6-2 0,3 1 0,6 2 0,6 4 0,2 3 1,0 4-1,0 2 1,1 3 0,-6 0 0,-2 2 0,-4 0 0,-5-4 0,-7 0 0,-13-12 0,16 16 0,-16-16 0,0 0-1,0 0 0,0 0-1,0 0-2,0 0-8,-19-12-25,19 12-5,-21-25-1,9 9 1</inkml:trace>
  <inkml:trace contextRef="#ctx0" brushRef="#br0" timeOffset="28531.25">11992 29 59,'-18'-20'37,"18"20"-2,-5-23 1,14 7-26,18 18-5,4-5-2,15 6 0,4-3-2,7 4-2,5 1-2,-4-9-7,5 6-23,-8 4-2,-8-5-2,-4 3 0</inkml:trace>
  <inkml:trace contextRef="#ctx0" brushRef="#br0" timeOffset="28281.25">12012 564 85,'0'0'38,"9"29"1,13-21-1,20 5-34,3-10-1,20 6-2,3-7-1,3-4-1,0 6-2,-11-10-1,-2 13-6,-24-23-14,-2 11-15,-14-4 1,-18 9 0,6-21 1</inkml:trace>
  <inkml:trace contextRef="#ctx0" brushRef="#br0" timeOffset="28031.25">12239-35 51,'-2'-25'40,"2"25"-1,0 0 1,0 0-13,-15 16-18,21 9-3,-3 3-2,5 13-1,-2 6-1,5 8 0,-2 3-1,1 4-1,-3-1 1,2 1-2,-3-9 0,0-4-1,0-3-3,-8-25-5,16 4-30,-14-25 0,0 0 0,0 0-1</inkml:trace>
  <inkml:trace contextRef="#ctx0" brushRef="#br0" timeOffset="28812.5">12779 258 59,'0'0'39,"0"0"-2,33 16 1,-5-31-22,10 21-12,2-3-4,1-8-7,13 10-27,-13 1-3,-9-3-1,-7 1 1</inkml:trace>
  <inkml:trace contextRef="#ctx0" brushRef="#br0" timeOffset="28968.75">12903 490 86,'0'0'38,"-6"23"1,6-23-3,36 7-40,-1-1-28,-2-5-5,1-1 0,-2-1-3</inkml:trace>
  <inkml:trace contextRef="#ctx0" brushRef="#br0" timeOffset="29171.875">13464 674 81,'0'0'40,"-13"17"-3,13-17 1,0 0-38,9 30-13,-9-30-24,0 0-1,16 7-1,-16-7 0</inkml:trace>
  <inkml:trace contextRef="#ctx0" brushRef="#br0" timeOffset="29640.625">14069 189 58,'-9'-26'36,"-3"-1"0,0 2 0,-13-3-25,12 21-3,-12-9-3,6 18-1,-9 2 0,6 13-1,-6 8 0,4 15 0,-1 4 0,7 13-1,4 3 1,8 9-2,7-1 1,11-1-1,12-7-1,11-9 1,9-10-2,5-15 0,2-13-1,0-22 0,-4-9 1,-12-15-1,-7-8-1,-13-12 1,-11-1 0,-9-8 0,-7 4 1,-7 3 0,-4 6-1,0 3 0,2 12 0,-1 3-2,22 31-4,-28-27-17,28 27-11,0 0-2,13 16 2</inkml:trace>
  <inkml:trace contextRef="#ctx0" brushRef="#br0" timeOffset="30125">14662 187 47,'4'-17'35,"-1"-6"2,-6-2-4,3 25-14,-7-46-7,4 30-4,-15-7-2,2 13-2,-9 1-2,0 13 1,-4 8-1,-1 13 0,-1 10 0,3 12 0,1 10 0,8 8 1,5 5-2,8 4 1,9-5-1,10-2 0,9-10 0,10-12-1,10-11-1,2-16 0,3-18 0,-4-15 0,-2-9 0,-11-19-2,-5-2 1,-13-14-1,-6 1 0,-14-3 0,-2 6-1,-8-1 0,2 17-2,-9-7-3,16 27-16,-9-3-11,18 22 0,-16-22-2,16 22 3</inkml:trace>
  <inkml:trace contextRef="#ctx0" brushRef="#br0" timeOffset="30671.875">14824 159 80,'9'-26'39,"-9"26"-2,0-27 2,0 27-33,18-23-3,0 16-1,2-2-1,5 4-1,6 3 0,0 1 0,3 2 0,-1 5 0,-4 2 0,-4 5 1,-6 4-1,-5 6 0,-8 4 0,-5 1 0,-7 4 0,-6 1 0,-7-1 0,-3 0 1,-3-4-1,-3-4 0,1-4 0,2-4 1,3-8-1,6 0 0,16-8-1,-13 1 1,13-1 0,16-9 0,2 4-1,4-2 1,6 4 0,4-3-1,4 6 1,4 4 0,-1 3 0,-2 2 0,-1 7 0,-5 5 1,-8 2 0,-5 7 0,-9 1 0,-14 3 0,-8-2 0,-8-1-1,-8-3 1,-6-3-1,-4-9 0,-1-4 0,0-8 0,7-9-2,6-1-2,-1-22-7,26 12-23,-3-14-5,12-3 1,5-6-1</inkml:trace>
  <inkml:trace contextRef="#ctx0" brushRef="#br0" timeOffset="31078.125">15391 155 90,'4'-19'38,"10"3"0,0-14-1,10 20-35,4 1 0,4 5 0,1 8-2,1 3 0,-5 5 0,-2 6 0,-8 5 1,-6 5 0,-11 5-1,-5 3 1,-10 2 0,-5 3 0,-7-2 0,-6 0 0,-3-2 0,0-2-1,3-3 0,3-1 0,4-4 1,8 1-1,9-7 1,7-2-1,0-19 1,32 25 0,-5-20-1,10-5 1,4-3-1,5-8-1,2 3 0,-5-8-4,7 21-20,-26-19-15,0 5 2,-24 9-3,13-28 2</inkml:trace>
  <inkml:trace contextRef="#ctx0" brushRef="#br0" timeOffset="31953.125">16093 32 93,'-9'-30'38,"9"30"1,-4-28-10,4 28-21,4 18-2,5 3-1,-1 5-2,2 9-1,0 2 0,3 6-1,-1-1 0,6-5 0,1-5-1,-1-9 0,1-9-1,-1-11 0,2-10-1,-3-9 1,-1-3-1,-6-11 1,-1-3 0,-3-3 0,0 1 1,-2 5 0,-1 2 1,2 8 0,-5 20 0,11-17 0,-11 17 1,20 26-1,-10-1 0,3 7 1,3 5-2,4 0 1,2 0-1,1-2 1,2-7-1,1-7 0,-4-7 0,0-10-1,-6-9 1,-16 5-1,19-36 0,-16 6-1,-1-5 1,-5-9-1,1-2 0,-4-1 0,2 1 0,-1 2 1,1 5 0,-3 4 0,4 10 0,-3 9 0,6 16-1,0 0-3,0 18-15,-5 0-18,11 10 1,-1 0-2,4 4 2</inkml:trace>
  <inkml:trace contextRef="#ctx0" brushRef="#br0" timeOffset="32406.25">16952-231 50,'3'-21'33,"3"2"2,-6 19-9,0-23-8,0 23-2,3 23-5,0 12-2,-15 6-2,7 22-1,-9 8-2,2 17 1,-9 5-2,-1 13 0,-5-4-1,1 4 0,-4-7-1,1-9-1,2-11 0,4-12-1,7-11-2,4-26-1,15-5-6,-3-25-22,4-23-9,9-11 2,9-8-1</inkml:trace>
  <inkml:trace contextRef="#ctx0" brushRef="#br0" timeOffset="33031.25">17083 371 100,'0'0'40,"0"21"2,-4-3-2,14 15-35,-4 3-2,4 8-1,1 2-1,-1 1-1,-1-4 0,0-5-1,-2-6 1,-4-13 0,-3-19-2,0 0 1,0 0-1,0 0 0,6-38 0,-3 1 0,1-6 0,2-6 1,3 1 0,1 3 1,2 2 0,3 6 1,-2 13 0,5 11 0,1 11 1,2 13-1,-2 7 1,2 15-1,-4 4 0,2 7 0,-1 2 0,-2 0 0,-1-4 0,-3-3-1,-2-7 0,-1-15 1,-9-17-2,0 0 1,18 2-1,-15-20-1,3-12 1,-2-5-1,2-4 0,0-5 0,7 4 0,0 1 1,2 6 1,4 4 0,-1 14 0,6 6 1,1 10 1,0 10-1,-3 5 1,0 12 0,0 4-1,-3 7 0,-4 1 0,-3 1 0,-5-3 0,1-4-2,-5-6 0,-3-28-1,7 25-4,-11-45-16,4 20-19,13-45 1,-4 6-1,-5-14 1</inkml:trace>
  <inkml:trace contextRef="#ctx0" brushRef="#br0" timeOffset="33375">17957-38 77,'14'-21'40,"-2"-2"-2,9 11 1,-5-13-26,6 20-9,-1 0-2,1 6-2,-4 7 0,-4 4 0,-14-12 0,17 26 0,-16-8 0,-4 7 0,-9 6 1,-4 6 0,-5 4 0,1 3 1,-5 2-1,3 5 1,-2-5 0,8-2 1,4-9-2,10-7 1,7-7-1,10-10 0,5-8-2,2-10-2,11 6-6,-15-22-25,11 5-6,-10-8-1,-2 1-1</inkml:trace>
  <inkml:trace contextRef="#ctx0" brushRef="#br0" timeOffset="-2796.875">-2 0 71,'0'0'38,"5"27"-1,-5-3 1,8 15-31,-9 0-2,8 15-2,-2-1 1,5 13-1,-4-5-1,3 6 1,-3-7-1,3 4 0,-5-10 0,3-4 0,-2-5-1,-2-6 0,1-4-1,-1-8-1,2-1-1,-5-26-3,6 27-3,-6-27-14,0 0-18,-3-20 2,4 4-2,-2-3 2</inkml:trace>
  <inkml:trace contextRef="#ctx0" brushRef="#br0" timeOffset="-2406.25">-263 828 63,'-1'16'38,"1"-16"-1,20 14 1,-2 4-22,1-13-11,14 9 0,-1-5-2,11 4 0,-2-5-1,6 5-1,4-4 0,-1-1 0,0-4-1,-1-1 1,-5-1-1,-4 0-1,-6-2 1,-6-2-2,-6 0 0,-22 2-2,23-8-2,-24-8-8,1 16-22,1-18-1,-1 18-2,-20-23 3</inkml:trace>
  <inkml:trace contextRef="#ctx0" brushRef="#br0" timeOffset="-2078.125">-343 152 65,'0'0'38,"14"-9"-2,3 9 2,7-4-32,20 13 0,2-9-2,12 7-1,1-1-1,8-1-1,-2-2-1,-3-3-2,-7 4 0,-12-8-1,-1 13-5,-21-18-14,1 8-14,-22 1-1,15 1 0,-15-1 1</inkml:trace>
  <inkml:trace contextRef="#ctx0" brushRef="#br0" timeOffset="-1750">494 427 76,'0'0'37,"13"15"-1,3-7 1,12 0-33,5-2-2,10-1-3,4 4-2,-3-13-6,12 15-11,-16-9-17,-4-4 2,-11 0-3,-25 2 3</inkml:trace>
  <inkml:trace contextRef="#ctx0" brushRef="#br0" timeOffset="-1578.125">639 647 81,'1'18'40,"-1"-18"-3,19 22 3,-3-22-37,9 4-2,8 3-5,-5-21-17,6 12-16,1-5-1,-4-5 0,-6-2 0</inkml:trace>
  <inkml:trace contextRef="#ctx0" brushRef="#br0" timeOffset="-468.75">1093 517 67,'24'-6'38,"7"3"-1,10-3 1,-4-6-31,26 10-2,2-6-2,12 2-1,0 3-3,-2-3-1,1 8-3,-15-12-6,1 17-19,-18-4-7,-14-1 0,-13 5 0</inkml:trace>
  <inkml:trace contextRef="#ctx0" brushRef="#br0" timeOffset="-781.25">1329-155 54,'-10'-18'39,"4"3"-3,6 15 2,-2-22-16,5 7-15,18 9-2,3-1-3,9 5 0,6 2-2,5 6 1,2 4-1,0 4 0,-4 4 0,-5 1 0,-6 6 0,-10 2-1,-8 1 1,-10-2-1,-7-1 1,-11-2-1,-7-2 0,-3-3 0,-3-6 0,0-3 0,-2-4-1,1-5 0,6 0-2,0-7-1,23 7-7,-27-11-14,27 11-10,0 0-1,0 0 2</inkml:trace>
  <inkml:trace contextRef="#ctx0" brushRef="#br0" timeOffset="-1093.75">1378-150 71,'-5'-17'38,"5"17"-1,0 0 2,0 0-30,3 23-2,0-4-2,7 14-1,-1 4-1,5 13 0,-4-1-1,5 4 0,-3-4-1,1-3 0,0-5-2,-4-8-1,3-8-2,-12-25-3,12 18-13,-12-18-20,-9-37 1,-3 1-2,-1-2 3</inkml:trace>
  <inkml:trace contextRef="#ctx0" brushRef="#br0" timeOffset="34234.375">12887 1787 75,'0'0'40,"16"-9"-2,-2-1 1,20 5-33,-14-8-2,14 6-1,0-9-1,4 7-1,2-5-1,0 7 1,-3 2-2,-5 3 1,-6 8 1,-7 2-1,-10 12 0,-8-1 0,-10 11 0,-10 2 1,-8 3-1,-8 2 1,-3 0-1,-2 0 0,0-3 0,6-6 0,8-5 0,8-6 1,18-17-1,0 0 0,16 13 0,8-17 0,10-3 0,3 2 0,1 1 1,2 4-1,-5 6 0,-4 6 0,-7 4 1,-5 8-1,-10 1 1,-8 5 0,-5 2-1,-8 3 1,-6-5 0,-4 0 0,-3-7 0,-3-4-1,-1-5 1,0-7-1,4-7-1,2-7 0,8-1-2,0-14-4,15 22-18,8-30-15,9 9 1,3-3-2,9 6 2</inkml:trace>
  <inkml:trace contextRef="#ctx0" brushRef="#br0" timeOffset="34406.25">13460 2249 92,'8'21'40,"-9"-5"0,4 2-1,-3-18-36,-7 26-2,7-26-6,0 0-17,0 0-18,0 0 1,17-25-2,-14-1 2</inkml:trace>
  <inkml:trace contextRef="#ctx0" brushRef="#br0" timeOffset="34796.875">13889 1902 62,'1'-16'36,"-2"0"1,1 16 0,-18-39-26,18 39-4,-12-26-2,12 26 0,-14-18-2,14 18 0,-22-9 0,22 9-1,-28 7-1,13 4 0,-1 3 0,1 6 0,0 2-1,3 5 1,5-1-1,5-1 0,7-2 0,2-5 0,6-4-1,4-9 0,-1-3-1,-1-8 0,1 1-2,-16 5 0,25-19-3,-22-1-2,13 24-6,-23-22-10,7 18-12,0 0 0,0 0 1,0 0 2</inkml:trace>
  <inkml:trace contextRef="#ctx0" brushRef="#br0" timeOffset="35609.375">13727 1941 5,'0'0'27,"0"0"3,0 0 1,-14 5-13,14-5-2,0 0-1,15 7-3,-15-7-1,0 0 0,8-21-2,5 19-3,-13 2-1,17-18-1,-17 18-1,21-21-1,-21 21-1,24-19 1,-24 19-2,25-20 1,-25 20-1,23-15 1,-23 15-1,26-9 1,-13 5-1,0 4 1,0 4-1,2 5 1,-2 1-1,2 4 1,0 2 0,0 5 0,-2 2 0,-1 5 1,-5 1-1,-2 4 0,-4-1 0,-5 5 0,-5 0 0,-5-2 0,-3-1-1,-5-1 1,-2-3-1,-1-4 0,-3 1 0,0-6 0,4-5 0,2 0 0,6-4-1,16-12 1,-18 14 0,18-14 0,0 0-1,18 2 1,0-4 0,5 0 0,5 1 0,5 1 1,4 1-1,2 3 1,1 3-1,3 0 1,-5 4 0,-2 1-1,-4 0 1,-5 1 0,-7-5-1,-5 3 1,-15-11-2,15 9 1,-15-9-2,0 0-1,0 0-5,-13-42-17,14 22-16,-8-13 0,5 4 0,-1-9 1</inkml:trace>
  <inkml:trace contextRef="#ctx0" brushRef="#br0" timeOffset="35921.875">14497 1902 78,'-3'-21'38,"0"3"1,3 18 0,-5-18-31,20 31-1,0 1-2,9 14-1,-1 6 0,10 11-1,-2 3 0,1 5-1,1-4 0,0 4-1,-3-4 0,-2-3-1,-1-5-1,-8-11 0,0-4-2,-19-26-2,28 30-3,-31-46-12,3 16-21,4-28 1,-5 5-1,-5-9 2</inkml:trace>
  <inkml:trace contextRef="#ctx0" brushRef="#br0" timeOffset="36140.6248">14824 1852 79,'-13'-10'40,"13"10"-3,-26 10 3,18 15-31,-11 5-5,6 16-1,-5 5-2,0 11 1,1 3-2,-6 0 1,6-1-2,-1-12-2,11-4-3,-7-32-15,14-16-18,0 0 1,24-14-2,-8-23 2</inkml:trace>
  <inkml:trace contextRef="#ctx0" brushRef="#br0" timeOffset="36406.25">15071 1851 89,'14'-2'39,"-14"2"1,9 32 0,-10-8-34,16 19-2,-5 4 0,6 11-1,-3 2-2,2 4 1,-3-4-2,-2-4 1,-1-7-2,-4-15-2,5-4-4,-10-30-18,0 0-15,12-25 0,2-3-1,1-14 0</inkml:trace>
  <inkml:trace contextRef="#ctx0" brushRef="#br0" timeOffset="36781.25">15544 1893 63,'-7'-16'39,"-9"2"-1,-1 7 0,-3-14-14,4 24-20,-4 4-1,6 13-1,-4 4 0,3 13 0,-1 8 0,3 11 1,-1 4-1,7 5 1,3 0-1,10 0 0,5-5-1,11-8 0,8-14-1,7-18-1,6-12-1,-2-20 0,2-13-1,-9-17-1,-3-7 0,-14-13 0,-5 0 0,-13-5 1,-7 9 1,-9 2 0,-3 12 0,-3 7 1,-1 10 0,1 8-2,9 17-7,-8-5-20,22 7-6,0 0-1,0 0 1</inkml:trace>
  <inkml:trace contextRef="#ctx0" brushRef="#br0" timeOffset="37015.6248">15910 1731 82,'0'0'37,"0"0"1,18-13-1,-18 13-32,25-5-4,3 9-6,-9-15-16,8 9-17,-2-1 1,-6-2-1,-3-4 0</inkml:trace>
  <inkml:trace contextRef="#ctx0" brushRef="#br0" timeOffset="40828.1248">16233 1504 50,'20'-17'35,"-20"17"-2,22-14 1,-22 14-20,35-11-6,-16 9-4,11 6-2,-4-1-1,-1 6 0,-2 2 0,-1 3 1,-8 0-1,-3 4 1,-10-2 0,-4 3 0,-10-3 0,-3 1-1,-8-2 0,1-1 1,-3-6-2,3 1 1,2-2-1,5-3 1,16-4-1,-13 2 0,13-2 2,0 0-2,22-2 0,-4 2 1,4 2-1,3-1 0,3 8 2,3 3-2,-2 4 0,-1 4 1,-3 3 1,-4 5-1,-8 0 0,-2 6 1,-11-10-1,-6 1 0,-9-2 0,-4-2 0,-8-7-1,-1-3 0,-3-6 0,0-3 0,3-4 0,2-5-2,8 2-1,3-11-3,15 16-15,8-18-17,11 4 0,4-2 0,13 0 0</inkml:trace>
  <inkml:trace contextRef="#ctx0" brushRef="#br0" timeOffset="41375">16942 1681 77,'0'0'39,"0"0"-2,-6 16 2,16 12-28,-12-11-6,10 20 0,-4 0-1,8 11-2,0 0 0,6-6 0,2-3-1,4-6-1,4-6 0,0-13-1,3-7 0,-5-11-1,2-6 0,-5-12-1,-3 0 1,-8-10 0,-2 2 0,-2-2 1,-4 2 1,-2 4 0,-2 5 2,0 21-1,-3-20 1,3 20 0,0 0 0,3 37 1,1-10-2,5 8 1,3 4-1,5 1 0,9 1-1,5-1 1,4-8-1,3-7 0,2-9-1,-3-15 0,0-4-1,-9-17 0,-6-4-1,-12-13 0,-5 0 0,-10-9-1,-2 5 2,-8 1-1,2 6 0,-5 1-2,12 15-4,-11-6-18,17 24-9,3-25 1,-3 25-2</inkml:trace>
  <inkml:trace contextRef="#ctx0" brushRef="#br0" timeOffset="41609.375">17824 1668 61,'0'0'39,"-3"-19"-1,3 19 3,-10 26-13,1-8-21,13 28-1,-1 9-2,3 17-1,0 9 0,1 12-1,-1-3-1,-4 2 1,-4-6-2,-1-10 0,-3-9-1,-4-20-1,3-4-3,-8-31-5,18 4-22,-3-16-9,-14-21 1,10-9-1</inkml:trace>
  <inkml:trace contextRef="#ctx0" brushRef="#br0" timeOffset="42234.375">18016 2095 94,'16'19'39,"-15"4"2,7 16-2,-11 1-32,15 19-3,-1 1-2,4 3 0,0 0-1,0-8-1,-2-6-1,-3-13 0,-1-10-2,-9-26-1,0 0-1,13-14-1,-7-11 1,-6-19-1,8-2 2,-7-12 0,5 2 2,1 3 1,2 2 3,4 10 0,-1 6 1,7 18 0,-2 9 0,6 16 1,-1 4-1,4 18 0,-3 5-1,2 11 0,-4 0 0,0 7 0,-2-6 0,-2 1 0,-3-8-1,-3-6-1,1-13 1,-12-21-2,19 9-1,-19-9 0,17-32 0,-11-1-2,1-6 1,-1-12 0,6 3 0,-2-3 1,6 9 0,0 3 1,5 9 1,0 12 1,-1 11 1,3 20 1,-4 4-1,1 17 1,-5-1 0,3 11 0,-3-1-1,-1 4 0,-2-6-1,0-3-1,-2-6-2,-2-14-2,5 6-11,-13-24-21,0 0-2,6-37-1,-2 4-1</inkml:trace>
  <inkml:trace contextRef="#ctx0" brushRef="#br0" timeOffset="42562.5">19011 1718 69,'26'-32'38,"2"4"-1,3 3 0,3 22-21,-4-6-15,4 9 1,-4 3-1,-6 13-1,-5 5 1,-7 4-1,-10 1 2,-4 8-2,-12-6 2,-2 7 0,-8 1 0,-1 4 1,-1-5-1,2 6 1,4-8-1,6 4 0,5-8-1,11-3 1,7-7-1,10-6-1,7-8 0,5-8-3,12 10-9,-13-23-24,8-2-5,-7-5 1,-4-5-2</inkml:trace>
  <inkml:trace contextRef="#ctx0" brushRef="#br0" timeOffset="45734.375">-843 5611 72,'-9'-21'38,"1"1"-1,3 5 1,-10-8-27,15 23-5,24-29-2,1 15-2,5 2-1,5 3-1,5 6 0,0 3 0,-2 7 0,-4 7 1,-6 7-1,-7 5 0,-7 1 0,-8 5 1,-6 1-1,-7 2 0,-6-1 0,-4-1 1,-3-3-1,-2-3 0,-3 3-1,-4-7 1,6-4 0,2-5-1,21-14 1,-19 18-1,19-18 1,0 0 0,27-9-1,1 2 1,7-2 0,6 4 0,2 3 1,1 5-1,2 8 0,-5 5 1,-5 7 0,-7 5 0,-8 2 0,-11 5 1,-10-1-1,-10 1 0,-12-2 1,-6-3-1,-8-3-1,-3-6 1,-3-5-1,1-7 0,4-6-1,5-8 0,10-4-2,4-12-3,18 21-14,4-35-19,12 10 2,7-3-3,11 0 3</inkml:trace>
  <inkml:trace contextRef="#ctx0" brushRef="#br0" timeOffset="45218.75">-863 5544 47,'0'0'35,"-15"23"2,15 0-1,3 19-11,-6-1-17,16 20 1,-7-3-4,9 15 0,-8-6-1,5 5-1,-6-5 0,6-4-1,-6-10 0,1-9-1,-1-10-2,-6-15-2,10-3-3,-13-35-15,14-4-17,-14-14-1,3-11-1,-8-14 2</inkml:trace>
  <inkml:trace contextRef="#ctx0" brushRef="#br0" timeOffset="45953.1248">-133 5886 96,'-19'-20'39,"19"20"0,9-28-1,10 18-35,6 1-1,7 0-3,5 11-4,-6-13-9,10 15-23,-14-1-1,-6 8-1,-21-11 1</inkml:trace>
  <inkml:trace contextRef="#ctx0" brushRef="#br0" timeOffset="46125">-77 6022 92,'-3'15'37,"3"-15"0,19 9 0,0-7-39,2-13-14,13 10-20,3-6-1,1-4-1,1-7 1</inkml:trace>
  <inkml:trace contextRef="#ctx0" brushRef="#br0" timeOffset="46359.375">413 5569 92,'-2'-20'39,"2"20"1,-4 25-1,17 10-31,-10 4-2,7 17-3,2 8-1,6 5 0,-2 1-1,5-5-1,-1-1-1,0-15 0,0-8-4,-3-27-7,11-6-25,-14-16-4,7-8 1,-6-19-1</inkml:trace>
  <inkml:trace contextRef="#ctx0" brushRef="#br0" timeOffset="46734.375">901 5579 91,'-12'-16'38,"12"16"1,-32-10 0,19 20-33,-8 3-1,6 13-2,-3 13-1,4 12 0,-1 9 0,6 9 0,2 1 0,7 4 0,7 0 0,11-3-1,8-13 0,8-16-1,8-15-1,2-20 0,3-14-1,-3-18-1,-5-14-1,-11-14 0,-9-7-1,-13-12 1,-9 2 0,-12-1 1,-3 8 1,-10 1 0,2 9 1,-2 9 0,3 14 1,3 12-2,22 18-3,-28-5-20,28 5-11,5 21 0,9-3-1,9 1 0</inkml:trace>
  <inkml:trace contextRef="#ctx0" brushRef="#br0" timeOffset="47046.875">1487 5620 90,'-18'-18'38,"3"13"0,1 5 2,14 0-35,9 37 0,1 5-1,2 9-2,2 11 1,1 5-2,7 2 1,-1-1 0,4-8-1,2-7-1,-1-14 0,7-13-3,-1-20-3,12 1-6,-19-35-15,14 5-13,-10-16-1,4 0 1,-11-10 2,6 12 19</inkml:trace>
  <inkml:trace contextRef="#ctx0" brushRef="#br0" timeOffset="47343.75">1922 5868 1,'10'-37'21,"-11"0"14,-3 4 2,-7 6 0,-1 11 0,-11-5-16,23 21-9,-34 20-4,19 8-3,-7 4-1,7 13 0,2 7-1,6 4-1,4 0 0,11 2 0,6-6-1,8-8-1,6-14-1,4-15-1,8-11 0,-4-16-1,0-9-1,-10-20 0,-4 0 0,-18-13 0,-2 3 1,-14-2 0,-6 7 2,-6 5 0,-2 6 1,1 11 0,3 9 0,6 8-2,16 7-5,-18 14-21,24 4-8,7 2 0,12 2-1</inkml:trace>
  <inkml:trace contextRef="#ctx0" brushRef="#br0" timeOffset="47875">2295 5958 34,'31'-5'34,"-7"-4"2,-9-7-1,-14-16-11,-1 32-6,-7-45-7,-1 27-4,-15-5-2,4 14-2,-9 2 0,1 14 0,-1 6-1,3 13 0,0 8-1,6 8 1,4 4 0,11 5-1,5-4 0,12 3 0,6-12 0,9-2-1,6-17 1,6-10-1,0-13-1,0-10 1,-5-7 0,-7-14-1,-6-2 0,-11-7 1,-7 2-1,-10-1 0,-4 4 1,-3 6-1,-2 7 1,0 10 1,2 9-1,13 7 1,-9 21 0,18 7 1,6 7-1,5 9 0,5 4 0,8 6-1,2 5 1,1 2 0,-5 1 0,-8 0 0,-9-4 0,-10 0 0,-8-5 0,-11-9 0,-13-11 0,-6-10-1,-4-12-1,-5-15-1,9-1-3,-10-30-18,18 5-19,1-14 1,12-2 0,6-10-1</inkml:trace>
  <inkml:trace contextRef="#ctx0" brushRef="#br0" timeOffset="49578.1248">2834 6000 82,'0'0'41,"25"-3"-3,10-2 2,1-13-31,26 11-4,14-9-1,20 5-1,11-3-1,6 2-2,4 1-1,-10 1 0,-3 6-2,-17-4-2,-12 11-3,-31-15-11,-2 15-20,-28 1 0,-14-4 0,0 0 1</inkml:trace>
  <inkml:trace contextRef="#ctx0" brushRef="#br0" timeOffset="49203.1248">3158 5066 90,'-2'-17'37,"10"-1"1,15 18-10,9-18-23,21 13 0,6-4-2,13 6 0,4-2-2,5 1 0,-4 2-1,-8 2-1,-9 4 0,-12-2-2,-7 8-4,-25-13-16,-1 11-16,-15-8 3,-5 22-3,5-22 3</inkml:trace>
  <inkml:trace contextRef="#ctx0" brushRef="#br0" timeOffset="48937.5">3240 5532 93,'0'0'40,"11"21"0,7-16 0,13 4-36,6-6 1,15 6-2,4-4-1,9 3-1,1-5-1,-1 1-1,-8-1 0,-6-3-1,-10 4-1,-12-11-2,-3 12-4,-25-25-16,-1 20-15,-6-19 1,-7 5-1,-11-5 2</inkml:trace>
  <inkml:trace contextRef="#ctx0" brushRef="#br0" timeOffset="50375">3279 6300 79,'-17'-5'39,"17"5"-2,0 0 2,25-6-32,6 3-4,18 1-2,11 6-5,-1-18-8,16 14-25,-10-4 1,-7 2-3,-11-1 2</inkml:trace>
  <inkml:trace contextRef="#ctx0" brushRef="#br0" timeOffset="50187.5">3290 6566 93,'0'0'39,"-5"27"0,5-27-5,25 10-29,-4-3-1,15 2-2,5-4-1,6-3-1,3-4-1,-3-6-2,2 2-3,-18-18-8,10 11-21,-20-8-3,-8 3-2,-11-4 3</inkml:trace>
  <inkml:trace contextRef="#ctx0" brushRef="#br0" timeOffset="48671.875">3452 4925 75,'0'0'38,"0"0"0,0 0 1,6 29-26,-12-7-6,13 19-2,-2 5-1,4 10-1,-2 4-2,5 4 1,-3-3-1,4-3-2,-1-5 0,-3-14-1,4 2-6,-13-41-22,-4 26-11,4-26 2,-17-9-2</inkml:trace>
  <inkml:trace contextRef="#ctx0" brushRef="#br0" timeOffset="49968.75">3400 6235 55,'8'-23'39,"-8"23"-2,0 0 3,3-28-16,6 44-16,-9-16-1,10 35-4,-7-11 1,3 12-2,0 3 1,-2 5-2,1 1 1,-4-2-1,-1-3-2,2-3 0,0-3-2,-2-18-5,17 10-18,-17-26-14,0 0 0,3-19 0,-5 1 0</inkml:trace>
  <inkml:trace contextRef="#ctx0" brushRef="#br0" timeOffset="50843.75">4056 6549 68,'0'0'36,"8"-22"-1,-8 22 0,-8-31-28,8 31-4,-9-21 0,9 21-1,-27-11-1,9 13 1,-5 3 0,-1 11 1,-2 0 0,2 8 0,-1 5 0,10 4 0,3 2-1,9 1 0,9-6-1,8-2 0,8-4-1,7-8 0,5-10 0,5-14-1,2-6 0,-6-7-1,-1-2 0,-10-8 0,-8 1 0,-12-6-1,-4 8 0,-11 0 1,-4 7 0,-7 0-2,4 10-3,-13-8-15,15 8-14,-2 4 1,18 7-2,-12-18 2</inkml:trace>
  <inkml:trace contextRef="#ctx0" brushRef="#br0" timeOffset="51281.25">4643 6182 95,'-19'12'40,"13"6"1,6-18-2,0 0-31,34 9-8,-3-22-5,22 8-30,-8-14-6,10 3 1,-8-11-1</inkml:trace>
  <inkml:trace contextRef="#ctx0" brushRef="#br0" timeOffset="51126">4662 5939 97,'0'0'38,"0"0"1,0 0-6,23 10-32,6-4-2,12 4-5,-4-15-11,10 10-21,-7-1 0,-6-1 0,-12-3 1</inkml:trace>
  <inkml:trace contextRef="#ctx0" brushRef="#br0" timeOffset="60250">4569 7929 93,'-13'12'39,"13"-12"1,0 0-2,13 3-37,9-3-1,13 4-4,-1-13-6,24 11-24,-8-11-4,3 0-1,-11 0 0</inkml:trace>
  <inkml:trace contextRef="#ctx0" brushRef="#br0" timeOffset="60421.875">4647 8191 82,'-13'19'40,"13"3"1,0-22-2,22 14-24,7-5-20,-2-18-26,23 5-9,2-8 0,1 0-1</inkml:trace>
  <inkml:trace contextRef="#ctx0" brushRef="#br0" timeOffset="51906.25">5602 5602 78,'1'-21'39,"-2"3"-1,1 18 2,0 0-32,1 27-1,2 6-3,7 18 0,1 11-2,2 10 0,0 6 0,4 8 0,-6-3-1,3-4-1,-1-10 1,-1-9-2,1-12-1,-3-17-3,7-2-4,-17-29-22,13-8-10,-7-14 2,3-8-1</inkml:trace>
  <inkml:trace contextRef="#ctx0" brushRef="#br0" timeOffset="52265.6248">6143 5833 42,'-4'-37'33,"-1"3"1,-5-1 0,0-5-12,-1 20-16,-8-3 0,6 20 0,-12-2-2,7 22 1,-8 6 0,6 19 0,-3 4 0,7 16-1,-1 5 0,11 12-1,6 1-1,12-5-1,9-4 0,11-15-2,13-10-1,3-21-2,10-11 0,-2-32-1,3-6-1,-16-24 1,-3-1 0,-21-20 1,-8 2 0,-15-5 3,-11 1 0,-8 9 2,-8 8 0,0 8 0,-2 12-1,4 8-5,13 23-22,-1 4-7,17-1-2,-11 20 1</inkml:trace>
  <inkml:trace contextRef="#ctx0" brushRef="#br0" timeOffset="53140.6248">6902 5785 41,'-8'-24'35,"2"4"1,6 20 1,-10-30-13,10 30-13,0 18-2,7 10-4,-7 4 0,6 12-1,-3 4-1,3 11 0,-2 0-1,4 9 0,1-4-1,3-4-1,5-7-1,4-11-1,7-5-2,0-21-3,16 1-7,-16-36-16,12 3-9,-7-12 0,0-2 3,-12-14 14,10 16 9,-19-11 8,-2 2 10,1 11 18,-6-1 10,-5-1 2,-1 3-1,1 25-13,-15-42-6,15 42-5,-17-19-2,17 19-2,-30 10-2,17 10 1,-8 4-1,6 13-1,-1 9 0,9 9-2,1-2 1,10 3-1,12-5 0,11-3-2,11-11 1,7-14-2,6-13 0,-2-15-1,-2-9 0,-10-22-1,-9-1-1,-18-12 2,-7 2-1,-17-6 1,-6 7 1,-9 0 0,-1 11 1,-3 8 1,3 11-1,0 8 0,10 11-3,2-3-7,18 0-17,-1 30-6,1-30-1,26 34 1</inkml:trace>
  <inkml:trace contextRef="#ctx0" brushRef="#br0" timeOffset="53687.5">7728 6191 78,'16'-16'37,"-7"-9"-1,-5 6-7,-11-16-22,8 13-1,-11-2-3,1 4-2,-7 5 0,-5 6 0,-4 5 0,-1 9 0,-5 6 1,3 12 0,0 7 0,4 12 0,6 6 0,9 6-1,8-2 1,13 0-2,10-8 1,10-7-2,8-10 1,4-20-1,4-11 0,-3-11-1,-3-8 1,-8-16-1,-8-5 0,-13-6 0,-5 3 1,-10-1 0,-4 8 1,-4 5 1,-3 6 0,0 15 1,-2 11 0,15 3 0,-16 23 0,16 8 0,3 5 0,8 8-1,7 5 0,7 4 0,3 3 0,5 4-1,-1 2 0,-1-2 1,-7-2-1,-8 0 1,-12-3 0,-10-4 0,-8-9-1,-13-8 1,-5-11-2,-7-11 1,-1-10-3,-2-13 0,11 1-5,-11-27-18,25 5-14,-1-12 1,17 0-2,5-7 2</inkml:trace>
  <inkml:trace contextRef="#ctx0" brushRef="#br0" timeOffset="57859.375">8977 6397 49,'0'0'37,"-11"-26"1,11 26-1,-17-15-15,17 15-12,-6 27-1,12 5-4,-3 3-2,5 12 1,-1 5-2,3 4-1,2 0 0,1-3 0,4-5-3,-5-18-2,11 5-12,-23-35-24,30-2 2,-17-22-2,5-6 1</inkml:trace>
  <inkml:trace contextRef="#ctx0" brushRef="#br0" timeOffset="58078.1249">9393 6351 86,'14'-3'39,"-14"3"0,19 8 1,-19-8-32,15 37-2,2-5-2,11 10-2,3 6 1,8 5-1,1-2-1,44 57 0,-46-61-1,0-5-3,-11-17-1,1 2-6,-28-27-20,16-2-11,-19-18 1,-1-3-1</inkml:trace>
  <inkml:trace contextRef="#ctx0" brushRef="#br0" timeOffset="58265.6249">9675 6404 69,'-16'-12'39,"1"13"-2,-4 6 1,1 16-22,-4 2-13,6 14 0,-3 5-2,1 3-1,5 3-2,-2-8-1,12 9-8,-13-24-22,17-8-4,-1-19-1,0 0 1</inkml:trace>
  <inkml:trace contextRef="#ctx0" brushRef="#br0" timeOffset="58500">9922 6408 89,'0'0'38,"0"0"1,0 0 0,0 0-33,-8 42-3,16-7-2,3 11 0,3 1-1,0 6 0,3 2-1,-1-7 0,2-3-3,-7-22-5,19 2-25,-12-23-4,2-6 0,-2-19-2</inkml:trace>
  <inkml:trace contextRef="#ctx0" brushRef="#br0" timeOffset="58859.375">10352 6360 67,'0'0'40,"-23"-11"-1,10 17 0,-8-3-16,3 20-18,-1 4-1,4 13-1,-2 6-1,3 9 0,4 3-1,4 3 1,6-2-1,10-3 0,10-12-1,6-11-1,10-15-1,-1-18-1,8-9-1,-6-21-2,-1-5 0,-15-20-2,-2 4 1,-17-9 1,-2 11 0,-13 1 2,-2 8 0,-7 8 2,0 9-1,-2 7-1,9 16-13,-3 4-15,5-4-1,13 0 1,0 0-1</inkml:trace>
  <inkml:trace contextRef="#ctx0" brushRef="#br0" timeOffset="59031.25">10624 6406 88,'0'0'38,"9"-18"-1,-9 18 2,26-21-37,-4 19-6,-4-14-16,10 13-18,-3-4 1,0 2-2,-5-4 2</inkml:trace>
  <inkml:trace contextRef="#ctx0" brushRef="#br0" timeOffset="59234.375">10951 6208 77,'0'0'40,"-8"32"-2,2-14 2,9 24-25,0-8-13,8 3-1,0 1-3,-1-11-2,9 10-12,-13-21-21,-6-16-1,19 5-1,-19-5 1</inkml:trace>
  <inkml:trace contextRef="#ctx0" brushRef="#br0" timeOffset="59546.875">11185 6200 62,'13'-22'38,"3"3"-2,5 7 2,-1-6-16,7 15-20,-2 3 0,2 7-2,-7 8 0,-5 7 0,-8 2 1,-8 4-1,-9 1 2,-7 6 0,-3-3 0,-1 3 1,-1-7-1,4 0 0,3-3 0,8 0 0,6-8 0,1-17 0,17 23-1,0-16-1,6-5-1,1-11-4,16 13-20,-12-18-15,6 1 1,-8-8-2,-1 2 1</inkml:trace>
  <inkml:trace contextRef="#ctx0" brushRef="#br0" timeOffset="80390.625">5640 7671 74,'2'-17'38,"-2"-6"-2,2 2 1,-7-9-32,8 7 0,-3-9-2,1 4-1,-4-4 0,0 2 0,-9 4-1,-2 4 1,-9 3 0,-6 10 0,-8 4-1,-1 16 0,-10 4 0,3 14 0,-1 6-1,5 11 0,8 5 0,13 5 0,11 2 0,12-7-1,17-5 0,14-10 1,13-14-1,7-15 0,3-12 0,-2-14-1,-4-9 1,-6-8 1,-10-2-1,-13-3 0,-9 1 1,-5 8 1,-7 4-1,-2 10 1,1 18 0,0 0 1,0 0-1,-13 40 0,8 5 1,2 7-1,-1 14 1,2 8-1,1 3 0,4 3 0,1-5-1,4-6 1,2-9-2,0-12-1,6-10-3,-16-38-8,31 13-26,-17-29 0,0-7-1,-2-19 1</inkml:trace>
  <inkml:trace contextRef="#ctx0" brushRef="#br0" timeOffset="80796.875">6192 7592 78,'-13'-18'40,"-2"9"-2,-10 1 1,1 23-29,-10-7-7,11 7-1,-5 7-2,0 4 0,1 4 0,2 5 0,4-3 0,6-2 0,11-2-1,10-3 1,9-8 0,13-4 0,10-3-1,9-3 1,5 0 0,4 6 0,-1 1 1,-1 7-1,-7 7 1,-7 11 0,-10 0 0,-10 5 0,-12 3 0,-11-1 1,-12-5-2,-9-4 1,-5-9-1,-8-7-1,0-7-1,-4-19-4,13 5-18,-9-30-15,9-7 0,1-21-1,13 1 2</inkml:trace>
  <inkml:trace contextRef="#ctx0" brushRef="#br0" timeOffset="81000">6094 7643 72,'-14'-11'38,"14"11"-1,-9-15 1,24 9-29,-15 6-4,41-24-1,-4 9-3,9 1 0,4 2-2,0-6-5,12 17-19,-13-8-12,-1 7-1,-5 6-1,-6 8 1</inkml:trace>
  <inkml:trace contextRef="#ctx0" brushRef="#br0" timeOffset="81593.75">7309 8219 59,'-9'-28'35,"3"3"1,-4-6 0,13 10-24,-21-16-3,13 8-4,-11-8-2,0 7 0,-8 2-1,-4 4 0,-4 4-1,-5 10-1,0 10 0,-3 10 1,3 15-1,3 10 0,6 7 0,6 13 0,8 5 0,8 0 0,10 0 0,12-9 0,11-9 0,10-14-1,9-14 0,5-19-1,8-12-1,-4-20 0,-1-8 0,-12-18-1,-8-6 2,-18-14-1,-6-1 2,-13-1 1,-9 2 2,-1 13 1,-8 5 1,8 21-1,-5 10 1,18 34 0,-20 4 0,20 27-1,0 15-1,9 16 0,1 12-1,6 9 1,5 1-2,5-1 1,2-5-2,3-17 0,5-8-3,-5-35-9,15-7-24,-10-26-2,3-11 0,-8-25-1</inkml:trace>
  <inkml:trace contextRef="#ctx0" brushRef="#br0" timeOffset="82281.25">7726 7706 89,'0'0'40,"-16"25"1,6 5-1,20 19-34,-6 8-2,11 12-1,1 3-2,5 2 1,3-4-2,-2-3-1,-2-10 0,-5-19 0,-1-13-2,-14-25-1,16-9-1,-19-29-2,3-8 0,-13-23 0,2 0 1,-12-15 1,2 4 3,-4 3 0,1 6 4,5 13 0,1 5 2,15 15 0,3 2 0,17 15-1,5 2 0,10 8-2,7 4 0,5 9-1,3 3 1,-7 7-1,-3 8 0,-11 5 0,-9 5 0,-13 5 0,-14 4-1,-12-2 1,-9 0 0,-6-2 1,-8 0-1,6-5 0,0-5 0,8-6 0,6-7 0,10-1 0,15-11 0,0 0 0,23-12 0,2-1 0,10 1 0,8-2 0,7 2 0,3 3 0,6 10 0,2 7 1,-2 9 0,-3 11 1,-8 8-1,-6 11 1,-14 4 0,-12 7 0,-19-1 0,-10 1 0,-14-7 0,-5-2-1,-11-15 0,-4-9 1,-2-13-2,0-10 1,5-11-1,3-7 0,5-5-2,2-11-1,23 16-19,-6-14-19,14 2 2,0-4-3,11 2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7:48.54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-4 45 83,'0'0'39,"-11"-16"-2,11 16 2,27-14-33,-14 5-3,15 5-1,5 3-1,3 2-1,7 3-1,-1 3 1,-6 5-1,-5 9 0,-11 6 1,-10 3-2,-12 3 2,-8 4-1,-12 0 1,-7 0-1,-8-1 2,0-6-2,1-8 2,5-4-1,5-6 1,5-3 0,21-9-1,0 0 0,0 0 0,21-12 0,7 7 0,6 1 0,6 4 0,1 5 0,0 9 0,-4 8 0,-6 6 0,-6 7 2,-10 6-2,-6-1 2,-15 1-1,-4-3 0,-10-6 0,-3-5 0,-5-8-1,-3-12-1,3-2-1,-2-13-2,15 4-6,-10-21-17,22 8-12,8-6 1,11 3 0</inkml:trace>
  <inkml:trace contextRef="#ctx0" brushRef="#br0" timeOffset="140.625">515 573 76,'18'18'40,"-4"7"-2,-6-6 1,7 13-28,-15-11-6,7 0-4,0 7-6,-7-28-23,0 0-11,0 0 1,0 0-2</inkml:trace>
  <inkml:trace contextRef="#ctx0" brushRef="#br0" timeOffset="546.875">813 207 86,'-19'-20'37,"16"5"0,10-1 1,1-5-34,17 8-1,4-3-2,5 4 0,2 1-1,3 4 1,-2 13-1,-7 6-1,-5 7 0,-6 8 0,-9 8 1,-8 6-1,-8 6 1,-6 6-1,-7-4 1,-2 1 1,-7-1-1,2-3 1,1-4 0,4-7 1,5-6-1,10-5 0,4-8 1,2-16-1,27 18-1,-3-16 0,6-1-1,3-8-1,7 7-4,-11-21-9,16 16-21,-17-7-2,1-4-1,-5-4 1</inkml:trace>
  <inkml:trace contextRef="#ctx0" brushRef="#br0" timeOffset="843.75">1484 253 67,'0'-22'37,"0"7"-1,-1-3 2,1 18-28,4-18-5,-4 18-1,0 0-2,16 18-1,-8 1 1,5 11 0,3 4 0,9 12 0,0-1 0,11 7 1,1-1-2,3-4 1,1-6-2,-4-9-1,-2-4-3,-11-18-2,7 8-10,-31-18-20,13-23-2,-16 0-1,-1-5 1</inkml:trace>
  <inkml:trace contextRef="#ctx0" brushRef="#br0" timeOffset="1046.875">1756 180 61,'-24'-14'39,"2"11"-2,-6 10 2,6 17-16,-8 5-18,10 15-1,-2 7-2,2 11-1,4 3 0,3-5-2,5-2-1,3-19-3,18 6-19,-7-27-14,9-13 0,1-19-2,9-14 2</inkml:trace>
  <inkml:trace contextRef="#ctx0" brushRef="#br0" timeOffset="1281.25">2014 193 89,'0'0'40,"0"0"-1,6 26 2,6 2-35,-8 8-3,8 9 0,-3 8-2,4 4 0,0-1-1,-1-3-1,3 0-2,-8-23-5,20 5-22,-27-35-10,26 7 1,-15-28-1</inkml:trace>
  <inkml:trace contextRef="#ctx0" brushRef="#br0" timeOffset="1625">2417 212 83,'0'0'39,"-18"-25"-1,5 22 1,-20 3-33,20 18-1,-2 4-2,3 15-1,1 11 0,5 12 1,1 0-2,8 9 1,6-4 0,9-5 0,5-9-2,7-14 0,5-16-1,1-17-2,4-13 1,-8-19-2,-1-10-1,-12-14 0,-3-1 0,-13-11-1,-1 11 2,-14-3 0,-3 10 2,-5 6-1,0 13-1,-5-1-5,25 28-20,-20-12-4,20 12-3,0 0 2</inkml:trace>
  <inkml:trace contextRef="#ctx0" brushRef="#br0" timeOffset="1812.5">2814 105 86,'4'-18'37,"2"0"0,-6 18-1,31-37-38,-8 44-24,0-10-10,-1 1 0,1-1-2</inkml:trace>
  <inkml:trace contextRef="#ctx0" brushRef="#br0" timeOffset="2296.875">3209-317 81,'0'0'38,"13"-26"-2,1 19 1,-14 7-35,31-11-1,-8 15-2,-2 3 0,-1 7 0,-5 0-1,-3 5 1,-9 1 0,-6 5 1,-6-1 1,-6 1-1,-1 3 2,-3-3 0,3 1-1,-2-5 1,6 2-1,3-7 1,9-16-2,3 21 1,-3-21-1,22 9 0,-5-5 0,3-1 0,4 1 0,1 3 0,3 3 1,-1 4 0,1 11 1,-5 0 0,1 5 0,-8-4 1,-6 6 0,-11-4 0,-6 4-1,-16-8 1,-3-2-2,-11-5 0,-3-1-1,-3-2 0,2-7-3,9 9-10,-7-18-22,20 2-6,4-7 2,15 7-2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7:51.3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0 109 63,'0'0'38,"20"-7"-2,5 7 3,0-8-25,32 11-7,11-10 0,35 7-2,27-7-1,35 0-2,29-2 0,31 2-1,25 4-1,15 1 0,17 2-1,0 3 0,-11 4-2,-23-3-2,-23 6-2,-48-13 0,-31 6 0,-47-15 0,-33 10 0,-42-19-5,-24 21-17,-21-21-6,-23 5 3,-10 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23.4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479 563 68,'0'0'39,"0"-30"0,-3 10-1,-15-11-23,7 9-10,-9-9-2,3 3 0,-7-2-2,-3 1 0,-5 1-1,-5 7 1,-3 9-1,-1 6 0,-2 13 0,3 13 0,1 13 0,6 13 0,7 11 0,6 10 0,13 1 0,10 1 0,9-4 0,13-8 0,10-15 0,5-17-1,9-18 0,-2-18-1,-1-14 1,-5-17-1,-7-9 1,-9-14 0,-12-9 0,-10-11 0,-7-5 1,-5 2 1,-1 2 1,-2 10 0,-1 9 0,4 18 1,0 20-1,9 29 0,-3 23 0,9 23 0,0 18-1,4 13 0,3 13 0,5 11 0,4-3-1,6-3 1,0-6-1,0-14-1,0-9 0,-1-24-3,5-5-6,-18-37-23,3-9-8,-11-19 1,-4-11-1</inkml:trace>
  <inkml:trace contextRef="#ctx0" brushRef="#br0" timeOffset="390.625">628 628 87,'0'18'39,"3"-1"-1,-3-17 1,22 18-35,-1-18 0,11-4-2,5-6-1,6-8 0,0-1-2,-2-10 1,-1-2-1,-5-5 1,-8-1-2,-10-1 2,-5 1-1,-9 0 0,-7 5 0,-9 6 1,-11 8 0,-6 13 0,-5 10 1,-3 14 0,-1 13 1,4 14-1,2 8 1,11 10-1,10 1 0,17 4 0,13-6-1,16-10 0,13-5 0,9-20-3,13-3-3,-4-34-16,13 0-17,-2-14 0,-4-7 0,-7-7 1</inkml:trace>
  <inkml:trace contextRef="#ctx0" brushRef="#br0" timeOffset="796.875">1624 464 73,'-12'-25'38,"-13"2"0,-7 4 0,-11-6-27,1 18-6,-3 6-2,3 11-1,6 9 0,0 10-2,8 8 1,6 9 0,6 10 0,10 4-1,12 2 1,16-4 0,10-4-1,13-8-1,12-7-1,5-21-1,15-6-5,-12-32-8,13 3-17,-18-20-5,-9-9-1,-16-19 6,-1 14 21,-24-13 8,-8 3 7,1 22 11,-20-5 17,6 16 7,11 28 0,-22 5-3,4 5-21,18 34-7,-5 2-2,11 12-3,2 1-1,8 1-1,6-6-2,0-13-2,14 3-7,-16-30-22,10-9-5,-8-17 0,-4-11-1</inkml:trace>
  <inkml:trace contextRef="#ctx0" brushRef="#br0" timeOffset="1328.125">1864 408 42,'-28'-52'31,"15"23"-2,-6-7-5,22 10-30,-3 26-23,21-28-1,5 19 0,11 5 11,-6-5 11,9 4 9,3 10 9,-15-6 19,3 6 10,-8 4 0,-2 12 1,-15-3-12,17 33-9,-20-13-7,15 26-4,-6-1-3,8 11-1,3-1-1,5 4-2,0-10 0,0-10-2,1-5 0,-7-16-1,-1-10-1,-21-26 0,0 0-1,3-21 1,-13-14-1,-8-15 1,2-8 0,-2-5 1,8-1 1,7 6-1,10 2 2,11 13 0,8 15 0,13 18 1,5 15 0,3 14 0,-1 11 0,-2 11 0,-5 8 0,-7 6 0,-13 1 0,-10-1 0,-16-4-1,-10-9 1,-12-10-2,-7-13 0,-3-8 0,-7-18-3,10 0-5,-11-28-19,21 3-12,7-5 2,13 2-1,7-1 1</inkml:trace>
  <inkml:trace contextRef="#ctx0" brushRef="#br0" timeOffset="1828.125">2741 718 71,'32'7'39,"-5"-7"0,5-5 0,-1-18-20,8 7-15,-3-11 0,3-1-4,-2-2-1,-8-3-1,-4 3-1,-17-6 1,-7 8-1,-16 2 1,-8 12 0,-10 5 0,-2 11 2,0 10 1,-2 7 0,9 18 1,3 6 0,11 11 0,11-4 1,17 4-1,6-3 0,14-3 0,9-9 0,10-13-1,8-13-1,3-19-1,7-10-2,-12-21-3,6 0-2,-19-30-2,4 4 0,-22-22 3,-3 8 2,-13-2 5,-9 1 3,0 16 2,-15-1 4,15 28 1,-18 3 0,15 32-1,0 0-4,2 40 0,2 8-2,5 12-1,1 12 1,4 9-1,0 2-1,3 0-1,-1-2-2,-7-23-14,10 0-24,-12-21-1,-4-16-1,-3-21 0</inkml:trace>
  <inkml:trace contextRef="#ctx0" brushRef="#br0" timeOffset="3718.75">5804 401 71,'-6'-20'33,"6"20"-6,0 0-14,0 0-43,37 0-4,-11 0 2,16 11-1</inkml:trace>
  <inkml:trace contextRef="#ctx0" brushRef="#br0" timeOffset="3593.75">5876 404 83,'-6'-18'39,"6"18"-1,0 0 1,-21 20-29,24 24-4,0 5-1,6 13-2,1 5-1,5 3-2,3 1-1,-3-18-2,8 3-17,-11-21-19,-12-35 0,0 0 1,0 0-2</inkml:trace>
  <inkml:trace contextRef="#ctx0" brushRef="#br0" timeOffset="4125">6226 441 82,'0'0'40,"0"0"0,0 0 1,-6 39-25,-12-29-8,17 19-2,-2 1-2,11 15-2,4 10 0,6 3 0,6 4-2,-2-4-2,4-2 0,-4-8-2,2-6-2,-14-21-1,4-3 0,-14-18-1,-2-16 2,-7-19 0,3-9 3,-1-18 1,4-12 2,6-2 2,3-6 1,13 8 1,2 5-1,11 19 1,2 13-2,7 30 1,-1 16 0,3 23-1,-3 12 1,0 14-1,-5 7 0,-2 6-1,-5-1 0,-3-8-1,-3-6-1,-6-17-2,2-2-6,-18-37-19,0 0-12,15-39 2,-8-3-2,-4-18 3</inkml:trace>
  <inkml:trace contextRef="#ctx0" brushRef="#br0" timeOffset="4296.875">6949 323 96,'11'-23'39,"-11"23"2,18 19-3,-16 8-28,14 28-3,-6 4-2,6 17-2,1 9 0,3 1-2,-1 1 0,-1-10-1,1-6-3,-7-20-2,7-4-7,-19-47-22,0 0-8,0 0 1,-10-38 0</inkml:trace>
  <inkml:trace contextRef="#ctx0" brushRef="#br0" timeOffset="5015.625">7042 781 85,'-9'-16'38,"9"16"0,4-19 2,-2-2-29,27 16-3,5-11-5,12 2-2,8-6-1,5-1-1,6 0-1,-4-6-2,-1 5 0,-14-10-1,-5 7 0,-16-7 1,-8 10 0,-14-1 3,-11 5 1,-7 7 2,-8 3 1,-1 16 0,-7 1 3,8 14-1,-2 4 0,10 13-1,3 1 0,12 10-2,7-2 0,14 0 0,9-5-1,14-5-1,9-11 0,6-10-1,4-13-1,-1-13 0,0-10-1,-12-12-1,-2-4 1,-20-11-1,-8-5 2,-11-3 1,-9 6 1,-3 5 2,-9 3 1,4 14 1,-6 6 1,14 19-1,-9 21 0,12 9 0,6 9-1,9 10-1,4 7 0,3 6 0,5 0-2,-1-13 1,4 4-3,-7-16 0,-1-5 0,-8-18-2,-17-14 1,13-16-1,-12-14 0,-8-11 0,0-13 2,-4-13 0,5-5 0,3 1 2,8 6 0,11 8 1,8 10 0,11 15 1,5 11-1,11 32 1,3 8 0,0 18 0,-2 11 1,-3 10-1,-10 7-1,-5 4 1,-9-2-1,-5-11 0,-7-8-2,-3-18-2,2-11-2,-12-19-14,19-32-22,-11-5 1,8-10 0,-4-12-1</inkml:trace>
  <inkml:trace contextRef="#ctx0" brushRef="#br0" timeOffset="5359.375">8962 392 88,'5'-27'38,"-5"27"0,-36-21 0,22 19-32,-22-1-1,5 10-3,-1 5-1,4 4-2,4 7 2,7 3-1,9 3 1,11 1-1,10 0 1,12 1-1,12-1 0,6 0 2,4-2-2,4 2 0,-4-1 1,-4-1 0,-13-2 0,-7 2 0,-17-3-1,-8 2 1,-11-8 0,-9-3-2,-6-6 0,-6-11-2,6 1-3,-11-30-12,25 5-20,-4-12-1,12-4-1,9-6 3</inkml:trace>
  <inkml:trace contextRef="#ctx0" brushRef="#br0" timeOffset="5500">9197 487 78,'31'7'40,"-1"11"-2,-13 4 2,5 19-27,-19-11-5,9 11-5,-6 1-3,-2-10-5,13 6-27,-11-17-7,-6-21 0,0 0-1</inkml:trace>
  <inkml:trace contextRef="#ctx0" brushRef="#br0" timeOffset="5640.625">9333 365 71,'-11'-21'36,"11"21"-7,-10-32-8,17 11-46,11 14-9,4-2 0,12 2-2</inkml:trace>
  <inkml:trace contextRef="#ctx0" brushRef="#br0" timeOffset="5828.125">9613 196 76,'0'0'41,"15"-12"-1,-15 12 2,-3 16-28,13 26-4,-5 2-4,9 14-1,1 6-2,6 6 0,1 1-2,0-3 0,0-2-3,-6-21-1,2 6-13,-19-29-24,1-22-3,-14-6 1,0-17 0</inkml:trace>
  <inkml:trace contextRef="#ctx0" brushRef="#br0" timeOffset="6296.875">9629 485 86,'-9'-19'39,"7"3"0,3 0 1,-1 16-29,31-11-7,4 1-2,7 1-2,6-3-2,7 1 0,-3 4 0,-4 4 1,-8-8 0,-10 9 1,-11 4 1,-19-2 1,7 21 1,-13-1 0,-1 6 1,-2 2-1,6 7 0,0 4 0,11 2-1,6-4 0,11 0 0,6-7-1,8-7-1,8-8 0,2-7-1,1-12 0,-2-8-1,-2-9 0,-4-15 0,-7-3-1,-9-12 1,-3 2 1,-7 1 0,-3 4 1,-1 9 1,-3 10 0,-9 25 1,13 6 0,-3 27 1,-2 15-1,4 17 1,-4 13 0,1 15-1,-1 2 0,-2 4 0,-3-6-1,-3-6-2,1-3-7,-16-33-22,9-7-14,-5-28 1,11-16-2,-27-23 1</inkml:trace>
  <inkml:trace contextRef="#ctx0" brushRef="#br0" timeOffset="2437.5">582 2117 108,'-1'-21'40,"19"16"0,4-25-11,12 14-28,17 0-3,7-12-6,21 12-28,-6-7-3,-1 2 0,-10-4 0</inkml:trace>
  <inkml:trace contextRef="#ctx0" brushRef="#br0" timeOffset="2281.25">708 1721 85,'0'0'39,"0"0"0,0 0 2,-5 30-33,10 14-3,-1 5-1,8 11-2,-2 5 0,6 4-2,1-4-1,-3-10-3,9 5-10,-16-23-26,-1-14 0,-6-23 0,-18 1 0</inkml:trace>
  <inkml:trace contextRef="#ctx0" brushRef="#br0" timeOffset="2671.875">1314 1710 69,'0'0'39,"19"11"0,-10 10 0,-13 0-26,20 30-2,-12-3-4,11 17-1,-6 4-3,3 8 0,0-3-1,1 0-1,0-9-1,-1-14-2,4-8-2,-16-43-12,31 19-23,-13-35-2,1-12 1,-3-18-1</inkml:trace>
  <inkml:trace contextRef="#ctx0" brushRef="#br0" timeOffset="3046.875">2036 1772 77,'0'0'38,"13"-20"0,-13 20 0,-15-17-29,15 17-4,-28 10-1,10 4-2,-2 4 0,-4 10-1,-3 7 1,2 13 1,0 5-1,5 12 0,3 4 0,12 5 0,6 0 0,14-5 0,13-6-1,12-14-1,7-13 0,9-19 0,6-18 0,0-21-1,1-16-1,-8-14-1,-12-11 0,-15-16-2,-12-1 1,-19-1 0,-7 11 1,-18-1-1,-6 20 0,-12-2-4,12 25-24,-4 9-4,7 3 0,13 5-1</inkml:trace>
  <inkml:trace contextRef="#ctx0" brushRef="#br0" timeOffset="6765.625">7468 1754 92,'0'0'40,"-2"-16"0,2 16 1,31 7-34,-13 11 1,19 17-2,-2 11-2,11 17 0,1 8-2,5 10 1,0 0-2,-2 0 0,-2-7-1,-6-10-1,-4-10-1,-8-17-1,-1-9-4,-29-28-9,33-14-25,-29-12-2,-4-11 3,-10-16-2</inkml:trace>
  <inkml:trace contextRef="#ctx0" brushRef="#br0" timeOffset="6984.375">7877 1818 70,'-11'-29'40,"2"8"-2,-4 7 2,13 14-15,-29 19-21,20 15 0,-6 8-2,-1 22-1,-5 10 0,-2 10 0,-1 3-1,2-4-1,1-6-1,2-21-5,22-3-22,-2-28-11,-1-25 2,25-19-2</inkml:trace>
  <inkml:trace contextRef="#ctx0" brushRef="#br0" timeOffset="8890.625">13864 111 56,'9'-29'39,"-7"6"-1,-2 23 2,-11-20-25,14 47-4,-15-1-4,9 27-2,-4 7 0,2 16-2,-1 7 0,8 10-1,-2-5 0,10 4 0,8-11-1,7-14-1,12-13-2,2-17 0,15-15-1,0-26-1,10-10-1,-10-25-2,4-1 1,-15-19 0,-2 3 1,-15-11 0,-6 7 3,-13 2 1,-11 3 3,-5 15 1,-15-1 1,0 20 1,-8 4-2,4 24 2,-4 7-1,3 16-1,0 12-1,7 13 0,6 10 0,8 7-1,11 4 0,10-6-1,14-6-1,8-17 0,13-10-2,0-21 0,5-14-1,-7-27 0,-4-10 1,-17-20-1,-12-1 2,-15-9-1,-11 5 2,-9-2 0,-6 9 0,0 9 1,1 11-1,5 5-3,22 28-14,-15-15-19,15 15 2,21-10-2,1 6 3</inkml:trace>
  <inkml:trace contextRef="#ctx0" brushRef="#br0" timeOffset="9156.25">14544 381 62,'15'7'39,"-15"-7"-1,16 23 3,-16-23-28,-5 39-2,2-9-4,9 16-3,0 3-1,9 7 0,6 3-1,7-1-1,4-7-1,7-11 0,8-11-1,0-21-1,2-9 0,-5-21 0,-7-7 0,-11-19-1,-7-3 1,-14-11-1,-10 0 1,-12 3 0,-7 4-1,-5 7 1,5 11-2,-5 4-3,29 33-14,-24-11-17,24 11 1,4 25 0,16-2 1</inkml:trace>
  <inkml:trace contextRef="#ctx0" brushRef="#br0" timeOffset="9625">15223 668 72,'60'32'37,"-7"-11"0,-9-14 1,-2-7-32,-25-16 0,0-5-2,-17-10-2,-8-5 0,-9-4-1,-7-2-1,-13 8 0,-3 6 1,-4 8-1,-2 13 1,3 11-1,4 14 0,2 12 1,9 19 0,10 5-1,11 8 1,14 2-1,17-4 0,11-4 0,9-14-1,9-10 0,2-21-1,5-15 0,-8-21-1,-5-12 0,-17-17 0,-10-10 1,-14-19-1,-6-3 1,-8 1 2,-7 3 1,-1 13 1,-2 5 0,5 22 1,-2 16 0,15 26 1,-16 17-1,16 22-1,1 12 1,9 13-1,2 4 0,7 8-1,8-2 0,7-3-1,4-8-1,2-22-2,12-1-8,-18-34-20,10-8-8,-7-19 0,-5-13 0</inkml:trace>
  <inkml:trace contextRef="#ctx0" brushRef="#br0" timeOffset="10250">15832 432 74,'-8'-28'39,"8"28"0,0 0 2,0 0-27,-16 25-7,25 14-2,-2 5-1,8 8-2,3 7 1,3-1-2,2-4-1,2-2 0,-1-8-1,-2-11-1,-1-12 0,-8-19-1,-13-2-1,15-35-1,-12-2 1,-9-18 1,3-3 0,-6-14 0,5 5 1,4 1 2,4 5 1,11 11 1,7 8-1,10 16 2,5 15-1,10 23 1,1 11 1,-1 18-2,-4 8 1,-4 13-1,-9 5 0,-4 3 0,-5-6 0,-3-2-1,-6-13-1,1-12 0,3-16 0,3-17-1,2-13 0,4-16-1,5-7 0,1-12-1,7-3 0,-6-8 0,4 4 0,-8-4-1,3 1 0,-11-1 2,0 2 0,-10 6 1,-7 4 1,-5 12 2,-9 6-1,-6 16 2,-11 13 0,0 20 0,-7 10 1,1 17-1,0 9 0,6 10 0,7 4-1,13 4 0,12-4-1,14-11 0,13-10-3,8-23-2,22-2-7,-14-38-20,17-11-10,-2-23 2,0-13-2</inkml:trace>
  <inkml:trace contextRef="#ctx0" brushRef="#br0" timeOffset="10546.8748">17229 230 79,'-18'-11'38,"-4"9"0,-9 6 0,11 12-30,-16 1-2,15 13-3,2 4 0,13 6-2,12 3 1,12-1-2,7 0 2,11 0-1,8-5 0,7-1-1,4-3 0,-5-1 1,-1-4-1,-9 2 1,-8-2-1,-11 2 1,-15-2-1,-15-1 0,-12-2 0,-5-10-2,-5 3-3,-11-29-15,14 4-19,-3-14 0,14-9-1,9-10 1</inkml:trace>
  <inkml:trace contextRef="#ctx0" brushRef="#br0" timeOffset="10875">17837 170 98,'0'0'38,"-13"-21"0,-7 36-7,-6-13-29,4 14 0,0 3-1,4 6 0,8 3-1,7 7 0,11 3 0,12-3 1,6 0 0,10-2-1,8 1 1,3-1-1,-3 1 2,1-4-1,-11-2 1,-8 4-1,-11-2 1,-12 0 1,-16-4-2,-11-1 1,-9-4-2,-6-9-1,2 8-12,-15-26-23,11-4-5,-1-17 1,4-8-2</inkml:trace>
  <inkml:trace contextRef="#ctx0" brushRef="#br0" timeOffset="7234.375">8316 1749 108,'0'0'41,"15"44"1,-9-16-4,4 27-34,5 13-1,4 13 0,-1 8-1,1 0 0,-1-4-2,-4-9 0,1-13-2,-6-19-1,7-5-11,-16-39-27,20-7-1,-10-28 1,6-16-1</inkml:trace>
  <inkml:trace contextRef="#ctx0" brushRef="#br0" timeOffset="7578.125">9004 1729 92,'-5'-26'39,"-5"7"0,-14 1 0,5 11-34,-12 10-2,5 13 0,-5 11-1,0 15 1,-2 14 0,2 15-1,0 10 1,8 7 0,6 0-1,12 2 0,10-9-1,16-10 1,13-20-2,15-19-1,13-20-1,4-23 0,5-15 0,-6-22-1,-5-17 0,-14-14 0,-16-6 1,-17-1 0,-16 3 1,-15 7 0,-13 7 1,-7 13-2,1 23-5,-13 3-26,16 10-6,4 6 0,11 0-2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35.2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 64 83,'-1'-28'40,"2"6"-1,-5 5 1,4 17-32,0 0-2,15 24-1,-5 8-2,5 12 0,0 7-1,2 7 1,-2 2-2,0-3 0,0-8-1,-4-7 0,1-10-1,-3-12-1,-9-20-1,15 1 0,-15-1-2,7-38-1,1 18-3,-16-15 1,14 16-2,-15-13 1,9 32 1,-4-30 0,4 30 2,0 0 1,0 0 2,0 0 2,0 0 0,6 25 1,-6-25 1,4 26 0,-4-26 2,5 25 0,-5-25 1,4 24 0,-4-24 1,4 23 2,-4-23-2,6 27 0,-6-27 0,12 28-1,-12-28 1,16 32-1,-16-32 0,24 33-1,-12-17 0,5 3-1,1-3 1,3 4-1,1-3-1,2 3 0,-1-5 0,5 3 1,-1 0-2,-2-1 1,-2 1 0,-2-2-1,-3-2 0,-3-2 0,-15-12 0,16 16-2,-16-16 0,0 0-5,0 0-13,0 0-21,-24-23 3,5-3-3,-2-6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35.60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360 0 57,'0'0'38,"0"0"-1,0 0 2,-15 21-13,-1-1-20,7 27-1,-10 6-2,0 19 0,-11 11-2,-1 12 2,-7 2-2,1 2 2,-3-4-1,3-1 0,5-19 0,7-9-1,10-15-1,9-23-2,14-12-3,-4-32-16,20 0-20,-4-26 1,5-4-1,-1-18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36.2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-8 137 85,'0'0'37,"-4"-25"0,4 25 0,20-30-33,5 23 0,2-9-1,7 2-1,0 2-1,1 1 0,1 1 0,-4 4 0,-5 3 0,-2 8-1,-6 6 1,-1 8 0,-7 8-1,0 10 1,-8 7-1,-3 7 2,-6 7-2,-6 7 1,-6 2 0,-4 0 0,-7-2 0,-2-3 0,-5-6 0,-1-1 0,6-11 0,2-7-1,2-7 1,7-3-1,6-10 0,3-1 1,11-16-2,0 16 1,0-16 0,25 5 1,-3-7-1,9-3 0,7-2 1,14 0 0,7-2-1,7 4 2,1-2-1,2 5 0,-3 2 1,-5 4-1,-10 1 0,-8 4-1,-13 0 1,-13-1-3,-17-8-3,0 0-20,0 0-16,-13-12-1,0-11 0,-3-16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47.8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19 15,'0'0'29,"0"0"3,0 0-3,0 0-9,0 0-2,4-21-3,16 28-2,-20-7-3,35 4-2,-14-6-3,13 9 0,1-5-1,6 1-2,2 1 0,7-2 0,3 1-1,2 1 0,-2-3 0,-1 5 0,-4-3 0,1 6 0,-2 0-1,3 1 0,-4-6 1,0 5-1,1-2 0,2 0 0,1-7 0,5-4 1,-2 1-1,1-2 1,-2 5-1,4-2 0,0-2 0,-1-1 1,-2 7-1,-3 1 0,-1-1 0,-4 2 0,1-4 0,-3-4 1,-2 6-1,1 1 0,-3 3 0,1-3-1,-3 4 1,-2 0-1,-1 4 1,0-1 0,0 1 0,-1-4-1,-2 0 1,3 0 0,0 0 0,0-2 0,-1 1 1,-5-1-1,-2 0 0,-7 1 0,-3-1 1,-16-5-2,21 14 0,-21-14-2,3 18-10,-17-20-22,14 2-4,-20-4 1,2-6-2</inkml:trace>
  <inkml:trace contextRef="#ctx0" brushRef="#br0" timeOffset="1171.875">-44-2131 23,'-14'-12'24,"14"12"-3,0 0-2,0 0-4,0 0-1,0 0-2,0 0-1,0 0-2,5 23 0,-5-23-2,21 28 1,-21-28-3,35 40 1,-11-17-2,11 11 0,5-2 0,13 6-1,3 3 0,7 5 0,4 1-1,4 4 0,-2 2 0,0 4-1,-5 1-1,-2 4 1,-6 1 0,-5-1-1,-3-2 1,-4 0-1,-3-2 1,-1-4 0,1 1 0,-1-2-1,2-4 1,0-1-1,-2-2 1,4-1-2,1 1 2,0 0-2,-2-5 1,0-1 1,-3 4-1,-3-3 0,1-1 1,-3 1-1,-2-2 0,-4-1 0,-1-1 1,-1-1-1,0-6 0,-2 1 1,-3-1-1,1-3 1,-3-3-1,0 1 0,-2-4 1,0 0-1,-2 0 0,-1-1 0,1-1 1,-1 1-1,-1-1 1,1 0-1,-2 1 1,-1-1-1,3 4 1,-3 2-1,1-2 0,-1 1 0,-2-1 0,3 0 0,1 0 0,0 0 0,-2-5 0,3-3 1,0 0-1,1-3 0,-1-3 0,-2 0 1,0-2-1,-13-7 0,19 8 0,-19-8-1,14 2 0,-14-2-1,0 0-4,0 0-20,-9-17-15,9 17 1,-25-29-1,6 6 1</inkml:trace>
  <inkml:trace contextRef="#ctx0" brushRef="#br0" timeOffset="-4671.875">-525-2117 21,'-3'-23'28,"3"23"4,-2-19-1,2 19-17,0 0 0,-6-25-3,6 25 0,0 0-2,20 9-2,-20-9 0,7 21 0,-7-21-3,4 37 1,-2-12-1,2 10-2,-4-3 0,5 7 1,-4-1-2,5 5 1,-1 1-1,0 2 1,0 1-1,1 3 0,0-1 0,0 6 0,-3-3-1,-1 5 1,0-4 0,1 1 0,-3-4-1,1-1 1,-2-1-1,1-6 0,0-3 1,3-2-1,-2-6 1,1 1 0,1-4 0,-3 4-1,4-5 1,2-3-1,-3 1 1,0-4-2,0-2 1,0-3-1,0 0 1,-3-16-1,6 18 1,-6-18 0,3 16 0,-3-16-1,3 17 1,-3-17 0,3 20 0,-3-20 0,3 24 0,-2-8 0,-1-16 0,3 30 0,-3-12-1,0-1 1,-1 3 0,2-1 0,-1 1 0,-1 1 0,1 2 0,2-4 1,0 4-2,1-2 2,0 0-1,0 2 0,0 0 0,1 2 0,1-2 0,-1 1 0,0-3 0,-2 2 0,2-3 1,-4-20-1,6 24 0,-6-24 0,0 0 0,3 16 0,-3-16 0,0 0 0,0 0 0,-1 18 0,1-18-1,-3 16 1,3-16 0,-3 19 0,3-19-1,-3 19 1,3-19 0,-3 18 0,3-18 0,0 16 0,0-16 0,-2 16 0,2-16 0,-1 16-1,1-16 1,0 17 0,0-17 0,-2 18 0,2-18 0,0 23 0,0-23 0,-1 30 1,0-13-1,-1 1 1,2 1-1,-3 4 0,2-3 1,-1-4-2,2-16 1,-3 21-1,3-21-1,0 0-4,0 0-16,2-41-19,-4 11 2,-5-12-1,-1 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20.8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19277-2811 64,'22'-117'34,"-22"117"0,-28-185 1,28 185-25,-33-217-3,33 217-1,-122-173-1,46 141-1,-48-21 0,23 98-1,-41 7 0,11 89-1,-6 20 0,28 68-1,15 9 0,39 31-1,40 13 0,48-12-1,58-45 1,37-52-1,57-56 0,13-73 0,21-56 0,-16-72 0,-17-45 0,-56-56 1,-36-21-1,-66-19 1,-62 8-1,-48-1 0,-27 37 0,-34-4-1,12 68-1,-11-3-1,44 88-2,-2-53-6,100 85-13,0 0-11,110 117 0,-10-41 1,37 9 2</inkml:trace>
  <inkml:trace contextRef="#ctx0" brushRef="#br0" timeOffset="234.375">19824-2509 17,'158'173'35,"-15"-20"1,-18 8 1,-46-64-1,18 43-13,-97-140-11,0 0-5,0 0-3,-34-181-1,-35 8-1,-4-32-1,-31-44-1,1-13 0,-6-28 0,-7-12 0,1 0 1,17 33-2,26 7 1,23 13 0,34 35 0,42-3-1,55 44-2,9-20-3,86 161-15,-41-65-16,13 73-1,-24 48 0,-16 49 2</inkml:trace>
  <inkml:trace contextRef="#ctx0" brushRef="#br0" timeOffset="390.625">19648-3068 80,'-82'149'37,"82"-149"0,-27 96-1,121-128-31,43-41-28,5-59-13,22-29 0,10-20-2</inkml:trace>
  <inkml:trace contextRef="#ctx0" brushRef="#br0" timeOffset="-1828.125">9052 1954 65,'-6'-133'36,"-9"17"-1,3-5 2,12 121-30,-33-193-1,33 193-2,-76-65-1,76 65-1,-152 141-1,58 0 0,-28 40-1,-3 37 1,4 31-1,5 1 0,25-13 0,18-24 0,46-40 1,27-44-1,0-129 0,128 89 0,-4-134 0,31-51 1,24-33-1,13 0 0,-1-4 0,-8 49 0,-19 28 1,-21 56-1,-34 68 0,-33 49 0,-43 68 0,-33 28 0,-27 4 1,-34 9-1,-15-9 0,-18-24 0,-31-40 0,4-44 0,5-57 0,7-72-2,33-36-2,-18-182-12,85 25-20,9-81-1,48-28-1,13-68 1</inkml:trace>
  <inkml:trace contextRef="#ctx0" brushRef="#br0" timeOffset="-453.125">9928 1186 85,'12'140'39,"21"45"0,-24-11 1,25 103-32,5-39-4,43 55-1,6-23-2,16 20 1,5-29-2,-21-3-1,16-8 0,-35-77-1,-8-25 0,-61-148-2,67 121 0,-67-121 0,0 0-1,-128-173 1,37 32 0,-30-84 1,-4-45 2,-24-32 0,-9-44 2,37-12 1,11-28 0,62 16 1,26-9 1,71 90-1,33 27 0,70 81 0,18 72-1,22 77-1,5 76 0,-15 73-1,-18 68 0,-45 40-1,-52 13 0,-46 11 0,-27-11-1,-49-45 0,-27 4 0,-36-92 0,-10-29 0,-15-64 1,13 0-1,-1-36 2,10-8 0,23-12 0,25 4 1,73 40 0,-70-25 0,70 25-1,0 0 1,125 101 0,-9-61-1,5-16 0,37-15 0,27-30 1,13-11-1,12-32 1,8-45 0,1-32-1,-21-52 2,8-24-2,-23-33 1,-19-7 0,-34-37-1,-20 16 0,-43 9 0,-19 39 1,-42 37-1,-33 40 0,-34 57 0,-21 51 0,-27 45 0,-7 57 1,-5 39-1,11 33 1,13 44-1,30 24 1,31 8-1,45 33 1,36-25 0,53 5-1,32-33 0,31-36 1,31-61-1,14-48 1,-2-72-1,-6-64 0,-13-45 1,-21-65-1,-21-31 0,-19-21-1,-36-35 1,-21 3-1,-18-12 1,-22 0 1,-21 41-2,-33 43 3,-22 69-2,-17 93 0,-23 68 1,1 77 0,-30 72 0,18 64-2,8 37 2,32 39-2,41-11 2,38-28-1,51-37 0,39-40 0,55-36-1,24-84 0,46-41 0,-3-101-1,21-52 0,-18-68-1,-3-8 0,-33-40 0,-13-5 1,-42-44 0,-27 17 0,-47 7 3,-29 32-1,-31 21 2,-36 24 0,-28 28 2,-21 24-2,-6 77 2,-33 23-1,5 50-1,-14 35-1,2 97 0,-3 32 0,16 44-2,-6 41 1,42 23-1,24-3 1,43 4-2,45-21 1,43-100-1,40-52 1,24-77-1,36-64 0,-3-89 1,-8-40-1,-22-88 2,-25-33-1,-51-40 2,-24-24-1,-43-32 1,-34 11 0,-11 21 1,-22 12 0,0 85-1,-2 56 1,29 84 0,34 109 0,0 0 0,-12 185 0,45 20-1,22 53 0,12 68-1,30 8 0,3-32-3,37-13 1,-12-71-4,45 19-6,-67-184-24,46-29-2,-18-133 0,-4-44-1</inkml:trace>
  <inkml:trace contextRef="#ctx0" brushRef="#br0" timeOffset="1109.375">12173 5798 65,'0'0'35,"21"-173"0,-21 173 0,13-149-29,-41 48-1,28 101-2,0 0 0,-61-85-1,1 85-1,60 0 0,-131 97 0,55-20-1,-6 7 0,0 17 0,9-5 0,9 9-1,64-105 2,-45 133-2,45-133 2,88 72 0,0-72 0,43 0 0,17-32 0,32 24 1,-10-16-1,12 36 0,-18 0-1,-21 40 1,-34 45-1,-33 36 1,-48 15-1,-40 26 0,-31-1 0,-33 12 0,-24-24 0,-16-33-1,-2-31 0,-4-65 0,25-20-2,-3-88-1,100 76-5,-110-238-13,117 90-14,20-26 1,34-11-2,36 0 2</inkml:trace>
  <inkml:trace contextRef="#ctx0" brushRef="#br0" timeOffset="1500">13872 5021 70,'0'0'38,"54"-121"-2,-54 121 1,-12-161-27,12 161-5,0 0-3,-76-76 0,76 76-2,-121 64 1,39 13-1,-16 63 1,-5 45-1,9 29 1,6 35 0,12 21-1,55 0 0,36-21 0,46-24 0,54-72 0,43-44 0,18-89-1,22-52 1,2-53-1,-39-67 1,-24-34 0,-46-7 0,-57 0 0,-40-4-1,-43 28 1,-33 16 0,-21 24-1,2 41 0,-17 23-1,30 21 0,-6 4-1,94 40-4,-104-45-6,104 45-20,0 0-3,94-76 0,-24 24 1</inkml:trace>
  <inkml:trace contextRef="#ctx0" brushRef="#br0" timeOffset="2703.125">14458 4751 63,'82'40'38,"-82"-40"-1,49 141 3,-49-141-24,33 218-6,-12-90-4,40 70-3,0-25 0,21 8-2,0-20 1,21-20-3,7-33 1,-1-31-1,7-65-1,-7-81 0,7-3-1,-19-69 1,-3 0-1,-24-52 1,-9-4 0,-34-29 0,-6 33 1,-21 8 2,-27 24 0,0 32 0,-16 21 2,43 108-1,-76-77 1,76 77-1,-46 141 1,53-12-1,5 32 0,30 36-1,13-4 0,33 25-1,9-25 0,19-32 0,5-53 0,10-63-2,6-37 1,-22-81-2,1-15-1,-47-93 0,14 8 0,-50-57-1,0 37 1,-39-32 2,-9 19 1,-3 9 2,-25 16 1,16 72 2,-22-11 1,49 120 0,0 0 0,0 0 0,-66 76-2,93 65 0,-6 0-1,19 32 0,14 8-1,16 4-1,12-12 0,0 0-1,-9-32 0,-3-32-1,3-37 0,-73-72-1,82 24 0,-82-24 0,9-161 1,-36 21 0,0-25 0,-16-41 1,10-19 0,5 0 2,7-5 0,27 25 0,9 0 0,40 56 0,12 28 1,30 69-1,-3 28 0,31 60 0,-4 28 0,10 53-1,6 36 0,-22 8 0,7 0 0,-4-8-1,-2-12 1,-13-33-1,-9-35 1,-6-61-1,-6-44 0,-12-57 0,-3-28 0,-6-36 0,-6-20 0,-7-32 0,1 0 0,-16-8 0,1-5 1,-19 1 0,-15 24 0,-21 20 0,-28 24 1,-6 40-1,-27 53 0,-6 68 0,-21 64 0,5 65 0,-5 52 0,15 45 1,12 43-1,21 9 0,40 4-1,36-49 1,30-27 0,47-57 0,29-73-1,22-76 0,0-80 0,3-69 0,-19-48 1,-23-64-2,-28-41 1,-43-56-2,-27-13 1,-45-71-1,2 31 1,-30-23 0,-3 64 1,-3 36 2,-3 64 0,22 93 2,-7 69 0,61 96 1,-33 193 0,66 36 0,0 41-1,37 76 0,3 20-1,43 24-1,14-11 0,22-45-1,3-20-1,-3-89-3,24 0-9,-72-168-22,39-69-3,-61-97-1,0-84 0</inkml:trace>
  <inkml:trace contextRef="#ctx0" brushRef="#br0" timeOffset="-2593.75">8746 9339 75,'0'0'36,"-22"121"-1,10-4 2,24 56-34,10 24 0,26 40 0,-2 9-1,18 35 0,-10-31 0,19-13 0,3-51 0,34-38-1,-1-83 1,28-33-1,27-84-1,12-57-3,43 12-7,-40-96-28,25-24 1,-34-45-2,-12-15 1</inkml:trace>
  <inkml:trace contextRef="#ctx0" brushRef="#br0" timeOffset="-2921.875">9457 10289 71,'0'0'38,"0"0"-1,-43-105 2,37-60-31,67 16-3,9-100-1,39-33-2,13-52 0,26-32-2,-2-12 1,3-1-1,-6 21 0,-18 24-2,-10 97-2,-54-9-6,33 137-27,-94 109 0,0 0-2,0 0 2</inkml:trace>
  <inkml:trace contextRef="#ctx0" brushRef="#br0" timeOffset="2968.75">21839 896 71,'6'96'37,"21"33"-2,-12 24 2,52 52-30,-33-44-3,36 12-4,6 8-4,-76-181-8,127 153-23,-127-153-1,76 20 0,-76-20 0</inkml:trace>
  <inkml:trace contextRef="#ctx0" brushRef="#br0" timeOffset="3093.75">21593 397 49,'0'0'24,"0"0"-20,0 0-4,0 0-21,103 0-9</inkml:trace>
  <inkml:trace contextRef="#ctx0" brushRef="#br0" timeOffset="3500">22419 95 81,'0'0'40,"0"0"-3,0 0 2,88 121-31,-88-121-2,110 205-3,-34-76-1,24 44 0,-3 8-2,-3 4 0,-2-12-1,-32-20 0,7-24-2,-67-129 0,55 128-1,-55-128 0,0 0 1,-82-161-1,48 53 1,-26-65 1,5 0 0,-6-33 1,13-11 2,20 12 0,13 0 0,42 11 0,22 1 1,48 61 0,19 3 1,26 76-1,16 21 1,34 76-1,-10 29 1,16 68-1,-13 32 0,-15 44 0,-18 21-1,-9-13-2,-28 37-2,-75-146-22,30 37-14,-70-153 0,21 109-1,-21-109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55.2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143-1704 74,'-3'-16'39,"3"16"1,0 0-2,-22-13-25,26 36-8,-4 2-1,12 16-2,-3 4 0,4 12-1,0 3-1,-1-7 2,0-4-2,-2-9 0,1-6-1,-8-11 0,-3-23 0,0 0 0,0 0 0,0 0 0,1-37 0,-4 2 1,2-8-1,-2-8 1,4-5 0,4-1 1,2-1-1,3 9 0,4 5 1,0 14 0,4 12-1,4 17 1,0 11-1,0 15 0,-1 15 1,1 10 0,-3 8 0,1 3-1,-3-4 1,0-2 0,-4-10-1,0-8 0,-1-12 0,-3-9 0,-9-16 0,0 0-1,16-32 0,-15 0 0,1-6 0,-2-12 0,4-3 0,4-6 0,1 4 1,2 7 0,3 10 0,0 13 1,3 13-1,0 17 1,0 18 0,0 12 0,-2 13-1,1 8 1,-2 6 0,0-2-1,0-4 0,-4-5 1,0-9-2,-2-15-1,2-6-5,-10-21-16,3-25-16,0 2 0,0-3-1,1-11 1</inkml:trace>
  <inkml:trace contextRef="#ctx0" brushRef="#br0" timeOffset="484.375">1075-1592 74,'0'0'37,"-12"-22"-1,12 22 0,-32-30-30,32 30-2,-27-9-2,11 11-2,-4 5 1,0 8-1,-2 8 0,2 11 1,-1 5 0,3 8 1,5-1-1,9 3 1,6-3-1,12-5 1,6-11-2,8-9 0,3-12-1,2-13 0,-1-3-1,-7-19-2,2-3 1,-15-11-1,-3 1 1,-9-5 0,-2 5 3,-1 4 0,-3 2 2,3 11 1,-8 7 2,11 15 0,0 0 0,-3 31-1,1-6 0,10 12-1,-1 4 0,8 3-1,1-2-1,6-2 1,2-4-2,1-10 0,3-7-1,-3-17-3,4 0-6,-18-25-17,6 4-13,-9-17 0,-2-1 0,-8-7 1</inkml:trace>
  <inkml:trace contextRef="#ctx0" brushRef="#br0" timeOffset="671.875">1260-1576 85,'0'0'39,"0"0"0,0 0 0,-5 16-30,21 16-3,-1-2-3,6 12-1,1-1-1,6 3 0,3 0-1,-1-2 0,1-3 0,-5-11-2,1-5-1,-5-18-2,7 11-7,-29-16-17,19-28-11,-13 9 1,-3-4-1</inkml:trace>
  <inkml:trace contextRef="#ctx0" brushRef="#br0" timeOffset="875">1521-1570 49,'-10'-23'38,"10"23"0,-29-14-1,12 15-10,8 31-15,-15 2-5,10 18-3,-7 10-1,5 9-1,-2-1-1,2-1 0,2-6-3,0-22-8,17-8-26,-8-17-4,5-16 1,2-28-1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51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2325-709 69,'0'0'38,"-12"25"-1,11-2 1,-16 0-28,23 19-2,-3-1-4,6 10 0,0-4-2,3 5 0,0-5-1,-1-3-1,1-7-3,-6-16-3,12 8-18,-18-29-15,0 0 1,0 0 0,-22-34 0</inkml:trace>
  <inkml:trace contextRef="#ctx0" brushRef="#br0" timeOffset="-562.5">1848-705 64,'-3'-21'37,"3"21"1,0 0-5,0 0-18,18 23-3,-18-23-5,30 44-1,-11-14-2,7 10-1,2 1-1,3 1 0,-3 0-1,0 1-1,0-3 1,-1-4-1,-5-7 0,-4-4-1,-5-7-1,-13-18-1,13 17-4,-18-34-10,5 17-19,-5-28-3,-4 5-1,-4-9 2</inkml:trace>
  <inkml:trace contextRef="#ctx0" brushRef="#br0" timeOffset="-296.875">2055-717 53,'4'-20'36,"-4"1"0,0 19 0,0 0-20,-10-23-7,10 23-1,-7 25-4,2 1-1,-7 2 0,2 11-2,-5 3 1,-1 6-1,-3-2-1,0-2 1,0-4-2,2-6 1,6-6-3,11-28-2,-12 26-3,12-26-10,4-24-20,6 3 2,5-4-3,1-1 4</inkml:trace>
  <inkml:trace contextRef="#ctx0" brushRef="#br0" timeOffset="187.5">2222-469 82,'0'0'39,"0"0"-3,0 0 2,22-3-32,-5-3-4,6-1-4,8 9-6,-12-13-20,6 4-9,-2 0 0,-5 0-1</inkml:trace>
  <inkml:trace contextRef="#ctx0" brushRef="#br0" timeOffset="1875">2626-626 58,'6'-17'38,"-6"17"-2,9-18 2,-9 18-23,10-16-9,8 9-2,-4-3-1,7 4 0,0-3-2,1 4 1,-1-2-1,-1 7 1,1 0-1,-2 7 2,-1 5-2,1 10 1,-6 2 0,2 10 0,-5 1 0,1 7 0,-6 1 0,3 1-1,-4-6 1,-1 1-1,0-9 0,2-2 0,-4-6 0,1-7-1,-2-15 1,4 20-1,-4-20 1,0 0-1,0 0 0,0 0 0,-4-16 0,4 16 0,-6-18-1,6 18 1,-9-17 0,9 17-1,-12-21 1,12 21-1,-15-20 1,15 20 0,-17-21-1,3 12 1,14 9 0,-25-14-1,10 11 1,1 1 0,-4 2 0,0 3 0,-1 4 0,1 2 0,-2 5 0,2 4 0,0 3 1,4 4-1,2 1 0,3-1 1,2 1-1,2-5 1,5-1-1,0-20 0,5 21 0,-5-21-1,0 0 1,13-2-3,-13 2-8,4-17-23,-4 17-7,3-29 1,-6 12-1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44.3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-65-4285 53,'-9'-23'36,"9"23"-2,5-28 2,-7 5-23,18 11-6,-2-8-2,9 8-1,-2-2-2,3 5 0,1 4-1,-3 7 0,-3 1 0,-1 10 0,-6 2 0,-7 8 0,-3 2 0,-4 5 0,-6 0-1,-1 2 1,-8-2 0,3-2-1,-4-4 1,6-4-1,12-20 0,-19 25 0,19-25 1,0 0-1,0 0 0,0 0 0,13-18 0,2 7 0,3 3 1,2-1-1,4 2 0,1 7 0,0 1 0,-1 10 1,-2 5-1,0 9 1,-6 1 1,-2 15-1,-6-1 1,-3 4-1,-7 0 1,-2 0-2,-5-3 2,-4-4-2,-6-7 0,-1-9 0,-3-7 0,-2-7 0,1-7-1,1-5 0,3-4-2,1-14-5,19 23-19,-4-39-12,11 9 0,2-5 0,9-2 1</inkml:trace>
  <inkml:trace contextRef="#ctx0" brushRef="#br0" timeOffset="-609.375">-180-3749 61,'-13'-2'37,"13"2"0,-8 21 1,8-21-24,-7 34-7,3-15-2,10 8-1,-4-4-2,4 0-1,2-6 0,-8-17-1,14 14 0,-14-14 0,0 0-1,14-24 0,-13 8-1,-2-4 1,1 20-1,-8-28-1,8 28 0,-7-21-3,7 21-14,0 0-15,0 0-1,0 0-1,-1-16 1</inkml:trace>
  <inkml:trace contextRef="#ctx0" brushRef="#br0" timeOffset="1250">342-5148 45,'-7'-18'35,"7"18"3,-7-18 0,8 3-18,12 20-9,-13-5-4,37-5-2,-7 5-2,8 3-1,6-1-1,7-2 1,0-2-1,2-1-1,-3-3 0,-2-1 0,-4-3 0,-4-3 0,-5 1 0,-5-2 0,-5 3-1,-3 1 1,-4 1 0,-4 2-1,-14 7 1,18-4 0,-18 4 0,0 0 0,10 21 1,-7-5-1,-3 7 1,5 4 0,-2 4 0,3 5 0,2 2 0,3 5-1,-1-1 1,2 4 0,1-2 0,0 0 0,-1-4-1,2-1 1,-6-2-1,0-5 1,-1-4-1,-1-5 0,-4-5 1,-2-18-1,-3 24 0,3-24 0,-18 6-1,2-10 1,-6-3-1,-7-3 0,-6-1 0,-8-1 0,-5 1-1,-10 0 1,-7 6 0,2 0 1,-1 5-1,4 2 2,5 1-1,9 1 0,11 1 0,13-1 0,22-4 0,0 0-1,13 3-5,0-19-17,21 7-15,0-1 0,5-1-1,-4-1 0</inkml:trace>
  <inkml:trace contextRef="#ctx0" brushRef="#br0" timeOffset="625">338-5108 21,'-2'-25'30,"2"25"4,0 0-4,-10-15-9,10 15-5,0 0-4,13 33-1,-13-33-5,12 44-1,-7-16 0,5 11-1,-1-4-2,1 8 0,-4-5 0,1 1-1,1-5-2,-4-11-1,5 0-4,-9-23-7,0 0-20,0 0-3,13-27-2,-14 4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9:07.7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11492-5594 86,'1'-20'39,"-1"20"0,0 0 1,0 0-33,14 29-2,-3-5-1,12 11-1,0 4-1,8 7 0,0-2 0,4 0-1,-2-7 0,1-3 0,-5-10 0,-2-6-1,-6-7 0,-4-11 0,-17 0-1,21-23 0,-18 2 1,-5-8-1,-1-8 0,1-3 0,-3-4 0,2-4 1,3 1 0,2 2-1,1 3 1,0 9 0,2 3-1,0 9 1,-5 21-1,13-18-1,-13 18-2,18 2-6,10 14-23,-12-8-7,6 6 1,-3-5-1</inkml:trace>
  <inkml:trace contextRef="#ctx0" brushRef="#br0" timeOffset="218.75">12013-5536 90,'-20'-2'39,"20"2"0,-20-10 1,20 10-35,16-16 0,11 7-3,5 0-1,5 0-2,6 4-1,-5-6-2,3 18-8,-18-12-24,3 7-3,-13 0 0,-13-2 0</inkml:trace>
  <inkml:trace contextRef="#ctx0" brushRef="#br0" timeOffset="375">12125-5309 89,'0'0'39,"4"23"-2,9-19 1,1-3-38,3-15-18,13 7-18,2 0-2,5-3 0,-4-1-1</inkml:trace>
  <inkml:trace contextRef="#ctx0" brushRef="#br0" timeOffset="828.125">12498-5333 73,'0'0'40,"-15"3"-3,15-3 3,19-37-25,4 14-18,21 9-20,-1-12-16,5 1 1,0-5-1,2 4 1</inkml:trace>
  <inkml:trace contextRef="#ctx0" brushRef="#br0" timeOffset="671.875">12693-5212 61,'9'18'40,"-9"-18"-2,0 0 2,-22-14-15,22 14-19,-18-28-3,7 8-2,-3-10 0,-1-5-1,-3-11 1,-2-3-1,-3-6 1,4-3-1,3 3 0,6 1 0,5 3 0,8 5 0,12 10-1,4 10-1,12 14-2,-6-4-8,20 19-25,-14 6-1,-5 14-2,-11 5 1</inkml:trace>
  <inkml:trace contextRef="#ctx0" brushRef="#br0" timeOffset="1375">13100-5686 85,'0'0'39,"4"-23"0,-4 23 1,9-28-35,10 17-1,7-6-3,6 3 0,2 3-1,3 1 0,0-1-1,-2 6 1,-2 3 0,-5 7 0,-6 6 0,-5 5 0,-2 3 0,-4 7 1,-6 6 1,0 5-1,-2 5 1,0 4 0,-2 2 0,2 1 0,0 1-1,2-6 1,-1-7-1,2-4 0,0-10 0,-2-7-1,-4-16 0,0 0 0,0 0-1,9-18 0,-9 1-1,-3-8 0,0 0 0,-4-3 1,-2 0-1,-4 1 1,-2 3 0,-3 3 0,-2 7 1,-4 5 0,-4 9 0,0 7 1,-5 9 0,2 7 0,-1 7 0,2 5 1,2 2-1,5 2 1,5-4-1,6 0 0,6-8-1,6-10-2,0-17-2,0 0-18,27-12-18,-14-9-1,3-9 0,2-11-1</inkml:trace>
  <inkml:trace contextRef="#ctx0" brushRef="#br0" timeOffset="2171.875">14609-5744 73,'0'0'40,"0"0"-2,0 0 2,0 0-32,0 0-2,22-16-2,4 7-1,2-5-2,4-3 0,-1-1-1,0 0 0,-6 1 0,-4 3 0,-5 7 0,-16 7 0,16 7 0,-11 8 1,-5 10-1,1 10 2,-1 6-1,0 12 1,0 1-1,4 5 1,-1-3-1,3 0 1,0-8-1,-1-8 0,-1-10 0,1-8-1,-5-22 0,0 0 0,0 0-1,0 0 0,-20-22 0,7 3-1,-3-2 0,-2-4 0,-3 4 1,-2-4 0,2 6 0,-1 0 1,0 3 0,0 5-1,0 4 1,-2 9 1,2 5-1,1 9 1,-2 7-1,2 7 1,0 3-1,7 4 1,0 0-1,7-3 1,4-4-2,5-7-1,8-4-3,-10-19-14,28-11-21,-9-6 0,5-6 0,-2-11 0</inkml:trace>
  <inkml:trace contextRef="#ctx0" brushRef="#br0" timeOffset="2390.625">15163-5656 95,'0'0'40,"-15"2"1,15-2-2,22 3-37,2-3-3,8 7-3,-2-21-15,12 16-21,-5-7 1,-1 1-1,-16-5 0</inkml:trace>
  <inkml:trace contextRef="#ctx0" brushRef="#br0" timeOffset="2531.25">15219-5513 93,'-6'16'39,"6"-16"-1,0 0-5,32 23-61,-2-23-10,8-6 0,3-4-2</inkml:trace>
  <inkml:trace contextRef="#ctx0" brushRef="#br0" timeOffset="2968.75">15831-5874 89,'0'0'41,"0"0"0,0 0-1,10 15-33,-1 12-2,9 13-2,1 6-1,3 9 0,2-2-1,2 0 0,-2-6 0,-3-6 0,-4-11-1,1-16 0,-2-11-1,-3-13 0,1-11-1,-1-15 0,0-6 0,-4-11 0,1-5 1,-2-2-1,-2 5 1,-2 1 0,1 8 0,-4 7 1,2 7-1,-3 10-1,0 22-3,-1-25-11,1 25-24,14 0 1,-14 0-1,17 5 1</inkml:trace>
  <inkml:trace contextRef="#ctx0" brushRef="#br0" timeOffset="3234.375">16461-6156 67,'0'0'40,"0"0"-1,-18 0 2,17 37-17,-5 3-20,9 22 0,-8 12-1,5 16 0,-6 7-1,1 1 0,-4-3 0,1-5-1,1-10-1,1-19-2,8-13-2,-2-48-13,10 21-24,-10-21 0,28-32 0,-10-5-1</inkml:trace>
  <inkml:trace contextRef="#ctx0" brushRef="#br0" timeOffset="3703.125">16722-5464 80,'0'0'39,"0"0"0,0 0-1,27-19-29,7 12-33,-2-9-14,8 2 1,-2-6-3,11 6 1</inkml:trace>
  <inkml:trace contextRef="#ctx0" brushRef="#br0" timeOffset="3546.875">16806-5363 75,'-1'23'40,"4"1"1,-3-8-1,7 9-19,-7-25-17,15 28 0,-15-28-2,17 7 0,-17-7-1,11-21-1,-10-4 1,-5-7-2,-4-10 1,-2-9 0,-3-7-1,-2-2 0,2-2 1,1 2-1,5 2 0,4 7 0,7 7 1,8 11-2,9 15 0,-1 4-2,13 23-5,-19-9-20,12 19-11,-10 6 1,-6 12-1</inkml:trace>
  <inkml:trace contextRef="#ctx0" brushRef="#br0" timeOffset="3875">17237-5584 94,'0'0'39,"-16"-10"1,16 10-2,22-14-35,-1 0-13,20 15-28,-4-2-1,0 2 0,-5-2-1</inkml:trace>
  <inkml:trace contextRef="#ctx0" brushRef="#br0" timeOffset="4031.25">17241-5422 103,'-8'18'40,"8"-18"1,8 16-4,20-5-45,0-13-30,17-2-1,-2-6-2,5-6 0</inkml:trace>
  <inkml:trace contextRef="#ctx0" brushRef="#br0" timeOffset="4796.875">17927-6153 98,'-19'-2'39,"19"2"0,0 0-1,18-7-35,9 7-1,9-2-1,7 6-1,3-2 0,0 5-1,-2 0 1,-9 2 0,-11 3-1,-9 2 1,-14 5-1,-11 4 1,-12 4 0,-11-1-1,-5 4 1,-3 2 0,-2-2 0,6-4 0,4-4 0,13-5 0,20-17 0,-2 16 0,23-14 0,11-4 1,11 0-1,6 0 0,4 4 0,2 7 0,-4 0 1,-8 8-1,-9 6 0,-13 6 0,-11 2 1,-14 3-1,-13-1 0,-11-1 0,-9-2 1,-4-5-2,-2-9 1,2-8-1,1-9-2,17-6-2,-1-23-10,28 3-20,2-10-3,15-3-1,8-8 2</inkml:trace>
  <inkml:trace contextRef="#ctx0" brushRef="#br0" timeOffset="5203.125">18439-6045 90,'0'0'39,"0"0"0,0 0 1,14 14-31,-22 5-5,5 11-1,3 3-1,2 8-1,5-2-1,6-2 1,8-5-2,3-11-1,11-4-3,-7-22-2,13 5-6,-18-32-3,16 16-1,-24-28 2,9 13 4,-15-17 5,0 0 6,-2 11 4,-10-10 7,15 26 3,-21-15 3,9 36-2,0 0-2,0 0-4,9 30-3,-3 11-1,-3 7-1,5 13-1,0 3-2,4 4 1,-1-1-1,3-3-1,-2-8-2,-2-17-1,5-4-6,-15-35-18,0 0-14,11-31 0,-3-5-1,-7-15 2</inkml:trace>
  <inkml:trace contextRef="#ctx0" brushRef="#br0" timeOffset="5640.625">19041-6148 97,'0'0'39,"9"-21"2,-9 21-2,16-9-32,7 11-4,2 2-2,6 1 0,0 4-2,-2 0 1,-1 3-1,-7 2 0,-8 4 0,-8 1-1,-5 2 1,-11 2 1,-2 0-1,-6 2 1,-3-2-1,-1-2 1,3-2 0,4-5 1,16-14-1,-18 18 0,18-18 0,13 2 0,5-4 1,5-3-1,7 1 0,5 2 1,4 4-1,2 7 0,-4 7 1,0 5 0,-5 5-1,-7 10 1,-10-1-1,-12 7 1,-12-3 0,-11 0-1,-11-8 1,-9-2-1,-2-10-1,-3-10-2,9 7-11,-8-25-21,16-2-5,4-6 0,10-5-1</inkml:trace>
  <inkml:trace contextRef="#ctx0" brushRef="#br0" timeOffset="5890.625">18271-5291 97,'0'0'38,"0"0"2,46 5-1,22-12-35,9-3-2,17-1-2,11-3-1,2-6-4,16 15-10,-20-14-24,0 3 1,-20-3-2,-15 3 2</inkml:trace>
  <inkml:trace contextRef="#ctx0" brushRef="#br0" timeOffset="6359.375">18636-5094 72,'-17'16'38,"17"-16"-2,0 0 2,0 0-20,0 0-16,0 0 0,0 0 0,-20 11-2,4-8 1,-4 4-1,0 2 0,-2 0 0,1 0 1,3 0-2,18-9 1,-18 21 0,18-21 0,12 16 0,6-9 0,10-2 0,7-3 0,10-1 1,3-1 0,7 4 0,-3-1 0,-2 8 0,-9-2 1,-7 8 0,-13 3-1,-12 6 0,-15 1 0,-12 3 0,-12-2 0,-6-2 0,-7-5-2,-4-8 0,4-6-2,-4-19-3,21 8-14,-7-26-18,15-5 0,6-13-1,13-1 1</inkml:trace>
  <inkml:trace contextRef="#ctx0" brushRef="#br0" timeOffset="6531.25">18611-5201 99,'0'0'39,"0"0"0,19 5 0,1-7-38,16-5-6,18 11-23,-2-8-12,0-3 2,-5-2-2</inkml:trace>
  <inkml:trace contextRef="#ctx0" brushRef="#br0" timeOffset="6953.125">19357-5251 60,'-1'-26'38,"1"26"-2,-23-28 2,3 3-15,-1 20-20,-5 0 0,-2 10-1,-6 5-1,1 10 1,-2 6 1,5 15-1,-1 1 1,8 11 0,5 2 0,11 6-1,11-3 0,14-1-1,10-10-1,12-11 1,10-15-2,3-14 1,3-12-1,-4-17 0,-7-8 0,-11-14-1,-10-5 1,-15-6-1,-12 3 1,-8 0 0,-6 8 0,-7 6 0,1 6-1,-3 2-3,13 25-10,-9-8-19,22 13-3,0 0-2,3-21 2</inkml:trace>
  <inkml:trace contextRef="#ctx0" brushRef="#br0" timeOffset="7312.5">19873-5430 110,'-14'28'43,"14"-9"-3,19-6-3,24 1-64,10-13-14,16-6 1,-1-7-3</inkml:trace>
  <inkml:trace contextRef="#ctx0" brushRef="#br0" timeOffset="7156.25">19925-5767 85,'-15'-5'40,"1"3"1,14 2 0,0 0-23,14 11-17,16 8-2,7-3-2,17 19-17,-8-17-21,4-6 2,-13-5-2,-9-2 1</inkml:trace>
  <inkml:trace contextRef="#ctx0" brushRef="#br0" timeOffset="13421.8749">20536-5950 68,'4'-18'36,"-4"18"0,0 0-10,-4-18-11,4 18-5,0 0-2,4 29-2,-7-13-1,3 14-1,-4-2-1,4 16 1,-4 2-1,1 10 0,-2 2-1,2 6 0,-3-3 0,3 1-1,0 0 0,5-6 1,2-5-2,5-3 1,6-11 0,6-2 0,7-12 0,3-2 0,5-10-1,6-6 0,-1-7-1,2-8 1,-3-1-2,-3-8 1,-5 1 0,-4-7-1,-7 2 1,-6-3 0,-5-2 0,-7-4 0,-5 2 0,-4-3 0,-2 1 0,-7 2 1,-4 3-1,-4 6 1,-2 7 0,-1 7 0,-1 9 0,2 9 0,0 6 1,3 10-1,6 4 1,4 5-1,6 1 1,5 1-1,5-2 0,3-1 0,7-9 0,0-6-2,4-4-1,-18-16-8,37-4-24,-37 4-6,18-21 2,-18 0-2</inkml:trace>
  <inkml:trace contextRef="#ctx0" brushRef="#br0" timeOffset="13843.75">21051-5233 76,'0'0'39,"0"0"1,0 0-1,1 16-20,-1-16-15,-3 32 0,5-15-2,2 4 0,-1-3 0,3 0-1,-6-18 0,9 21 0,-9-21 0,0 0-1,18-20 0,-18 20-1,7-28-1,-7 9-2,0 19-4,-4-37-21,4 37-11,-3-28 0,3 28 0,-8-30 0</inkml:trace>
  <inkml:trace contextRef="#ctx0" brushRef="#br0" timeOffset="14796.8749">21610-5901 68,'0'0'38,"0"0"-2,0 0 3,19 0-27,-19 0-4,-7 19-3,7-19-1,-15 37-1,5-14 0,-1 7-1,-5 2 0,1 3 1,-4 1-2,2 4 1,-3-3 0,3 2-1,-3-2 0,6-2 0,-1-1 0,5-1 0,1-5-1,6-1 1,4-4-1,4-2 0,4-4 0,4-1 1,5-5-1,4-2 0,3-2 0,-2-4 0,2-1 0,1-4 0,-1 1-1,-2-5 1,-4-1-1,-1-2 0,-3-3 0,-2-2 0,-13 14 1,16-30-1,-14 14 0,-2-2 1,-5 1-1,-3-1 1,-4-1 0,-4-2 0,-2-2 0,-4-4 0,0 3-1,-2-5 1,-1 0 1,-2-1-2,-1-2 1,2 0 0,-1-1 0,2-1 0,0 1 0,3-3 0,4 3 0,5 3-1,8 2 1,5 3 0,11 7 0,5 4-1,11 6 1,4 4 0,4 6 0,0 1 0,-1 4-1,-3 2 1,-6 0 0,-7 3 0,-18-12-1,13 25 1,-13-25-2,-8 18-3,6 3-17,-14-14-17,1-4 0,-4-6-1,1-2 0</inkml:trace>
  <inkml:trace contextRef="#ctx0" brushRef="#br0" timeOffset="20968.75">22023-5973 10,'6'-28'22,"-6"28"-3,12-25-5,-6 9 0,-6 16-1,10-30 0,3 21-1,-11-10 0,13 14-1,-17-13 1,2 18 0,0 0-1,18-11-2,-18 11-2,0 0-1,-16 16-1,8 5-1,-5 1-1,3 13 0,-7 2-1,4 9 1,-3 5-1,4 5 1,0 4-2,5 2 1,-1-2-1,7-2 0,1-2 0,4-5 0,4-5 0,5-7 0,5-7-1,5-6 1,5-6-1,2-8 1,5-7-1,4-5 0,-1-5-1,0-6 1,1-6-1,-5-3 0,-5-3 0,-2-3 0,-7-4 0,-6 0 1,-7-2-1,-4 1 1,-6 1-1,-7 1 1,-4 5 0,-6 4-1,-2 10 1,-3 8 0,-5 7 0,1 8 1,-1 6-1,4 7 1,2 8-1,5 1 1,1 0-1,8 1 1,5-5-1,8-2 0,3-5 0,7-10-2,4-1-1,-1-17-3,15 13-12,-16-20-23,8-4 2,-8-7-2,-2 0 2</inkml:trace>
  <inkml:trace contextRef="#ctx0" brushRef="#br0" timeOffset="21953.125">22780-5667 86,'-4'-17'38,"4"17"0,-9 16-3,9-16-29,-3 40-1,3-13-1,3 10-2,-2 1 0,4 5 0,-2-4 0,0-2-1,-2-7 1,2-6-2,-3-6 1,0-18-1,1 17 1,-1-17-2,0 0 1,-3-21-1,3 2 1,0-6-1,3-5 1,0-7-1,5-3 0,2-3 1,3-1 0,4 4 0,2 1 0,1 7-1,4 8 1,1 8 0,0 11 1,0 10-1,0 7 1,2 9-1,-3 7 1,-1 6 0,-2 3 0,-4 4 0,-2-4-1,-4 1 1,-1-4 0,-4-4 0,-2-6-1,-4-4 1,0-20-1,3 17 0,-3-17 0,0 0 0,2-24-1,-1 1 0,2-5 0,3-9 0,6-2 0,3-2-1,5-1 1,7 3 1,4 8-1,1 6 1,4 14 0,-4 11 0,0 11 0,-2 12 1,-6 8 0,-2 10 1,-6 1-1,-3 6 1,-4-6-1,-3 1 1,-2-8-1,-2-4 0,-2-8 0,0-23-2,-6 27-4,-12-38-19,18 11-17,-13-21-1,1-4 0,-3-6 0</inkml:trace>
  <inkml:trace contextRef="#ctx0" brushRef="#br0" timeOffset="-7937.5">12196-6548 92,'0'0'39,"13"-10"1,-13 10-2,35-14-35,-8 10-5,1-8-7,18 12-27,-10-4-3,4 2 1,-6-1-3</inkml:trace>
  <inkml:trace contextRef="#ctx0" brushRef="#br0" timeOffset="-8125">12377-6290 87,'0'0'37,"12"17"0,-12-17-10,0 0-20,0 0-1,-3-24-2,-6 4-2,2-3 0,-8-8-1,-1-10 0,-6-7 0,-2-6-1,3-10 0,1 3 0,3-5 0,9 1 0,6 4 0,11 6-1,15 7 1,7 13-1,7 14-1,0 3-3,11 25-9,-17 6-23,1 6-2,-15 9 0,-14 7 1</inkml:trace>
  <inkml:trace contextRef="#ctx0" brushRef="#br0" timeOffset="-7718.75">12640-6576 83,'0'0'39,"0"0"-1,23 12 1,16-12-36,0-1-1,9-3-3,6 8-5,-12-18-13,8 10-19,-15 2 0,-8 2-1,-14 2 1</inkml:trace>
  <inkml:trace contextRef="#ctx0" brushRef="#br0" timeOffset="-7546.875">12772-6398 73,'-10'16'40,"10"-16"-1,-1 26 1,1-26-25,19 0-13,7 7-4,-1-17-13,18 8-23,-3-7-1,1-3 0,1-4-1</inkml:trace>
  <inkml:trace contextRef="#ctx0" brushRef="#br0" timeOffset="-7171.875">13549-6759 73,'-33'-11'39,"-1"6"-1,-1 5 1,2 14-31,2-2-6,9 10 0,4 2-1,8 3 0,7 3-1,9-2 0,7-2 0,8-3 1,8 0-1,5-2 0,5-1 0,2 1 0,0 0 0,-1 2 0,-6 1 0,-7 3 0,-11 1 1,-7 0-1,-14 0 1,-8-3 0,-9-4 0,-9-7-2,0-1-1,-7-20-4,10 8-17,-6-16-17,7-12 2,4-8-1,8-6 0</inkml:trace>
  <inkml:trace contextRef="#ctx0" brushRef="#br0" timeOffset="-7000">13422-6683 59,'0'0'39,"0"0"-1,20-2 1,-1-5-18,9 5-22,17 13-11,-4-10-25,11 1 0,-1-2-2,-3-3 1</inkml:trace>
  <inkml:trace contextRef="#ctx0" brushRef="#br0" timeOffset="-6609.375">14192-6719 76,'0'0'38,"-14"-28"-2,14 28 1,-26-28-35,11 19 0,-7 0 0,-5 9-1,-3 6 0,-4 6 1,-5 9 0,4 11 1,-4 7-1,11 12 2,0 3-2,15 13 0,12-2 1,14-1-1,15-8-1,12-6 0,10-13-1,7-18-2,5-10 0,-4-21-1,-6-10 0,-14-13-1,-10-4 0,-18-10 0,-7 1 1,-15-3 0,-4 7 0,-9-2 0,3 16-1,-7-8-4,14 22-11,-3-2-17,18 18 0,-13-24 0,13 24 2</inkml:trace>
  <inkml:trace contextRef="#ctx0" brushRef="#br0" timeOffset="-6375">14471-6814 87,'0'0'40,"3"16"0,-6 5 1,7 16-36,5 4-2,7 10-1,3 5-1,3 1 0,4-6-2,-3-7-1,-1 0-3,-22-44-17,27 30-18,-27-30-1,0 0 0,-6-27 1</inkml:trace>
  <inkml:trace contextRef="#ctx0" brushRef="#br0" timeOffset="-6234.375">14491-6546 88,'0'0'39,"3"-16"0,12 6 0,14-3-39,5 10-8,-7-15-26,14 6-5,-4-8 0,3 1-1</inkml:trace>
  <inkml:trace contextRef="#ctx0" brushRef="#br0" timeOffset="-6046.875">14834-6877 67,'-2'-16'40,"2"16"-1,0 30 2,22 9-27,-19-2-6,12 14-2,0 3-3,5 8 0,2 0-1,1-2-1,-1-9-2,-3-9-1,3 0-8,-16-24-30,7-15-2,-13-3 1,16-33-1</inkml:trace>
  <inkml:trace contextRef="#ctx0" brushRef="#br0" timeOffset="-5703.125">15095-6657 86,'4'-18'38,"-4"18"1,27-21 0,5 12-37,-4 2-2,3 4 0,3 1-1,-4 4-1,-1 0 1,-7 5 0,-8 3 1,-7 6 0,-9 2 1,-2 10 1,-9 2 1,-1 9 0,-6-1 0,4 6 1,-5-1-1,8 1 0,2-7 0,11-2-1,5-8 0,8-6 0,9-9-3,8-12-1,9-4-1,-3-13-3,16 8-21,-16-16-15,4-1 0,-12-6 0,-6 0 2</inkml:trace>
  <inkml:trace contextRef="#ctx0" brushRef="#br0" timeOffset="-5562.5">15253-6453 104,'0'0'37,"0"0"-3,20-28-45,4 18-27,17-3 0,3-6-4</inkml:trace>
  <inkml:trace contextRef="#ctx0" brushRef="#br0" timeOffset="-4937.5">16588-6807 91,'-6'-17'41,"6"17"0,0 0 0,4 22-36,10 10-2,11 16 0,6 6-1,4 6-1,3 2 0,4 0-1,-4-13 0,-5-10 0,-4-14-1,-7-17 1,-4-13-1,-9-16-1,-3-13 1,-8-15-1,1-6 1,-2-6 0,1-3 0,-1 4 0,2 6 1,1 4-1,1 13 0,4 7 0,4 15-1,-9 15-5,22-2-21,-22 2-11,25 10 0,-25-10 0</inkml:trace>
  <inkml:trace contextRef="#ctx0" brushRef="#br0" timeOffset="-4750">17137-6712 92,'0'0'39,"0"0"1,0 0-1,0 0-37,34 4-2,-2-1-7,-8-15-22,11 9-10,-4-6 0,-3 3-1</inkml:trace>
  <inkml:trace contextRef="#ctx0" brushRef="#br0" timeOffset="-4593.75">17227-6602 82,'-20'21'39,"20"-21"-1,0 0-4,17 2-51,8-11-20,7-5 0,10-8-2,3-6 1</inkml:trace>
  <inkml:trace contextRef="#ctx0" brushRef="#br0" timeOffset="-4093.75">17727-7046 82,'0'0'39,"0"0"-1,0 0 1,15-22-34,14 26-3,5-2 0,3 6-1,0 5-1,-3 1 0,-6 7 0,-8 4 0,-9-4 0,-11 4 0,-9 1 0,-9 4-1,-7-2 1,-6 0 0,-1-5-1,-2-2 1,4 1 0,4-7-1,5-4 1,21-11 0,0 0 0,0 0 0,24-18 0,4 8 0,7-1 0,5 2 0,4 6 0,-1 3 0,-5 7 0,-2 7 0,-8 7 1,-6 6-1,-12 1 1,-11 7 0,-14 0 0,-6 1 0,-8-5-1,-4-4 1,-4-6-1,1-9-1,5-5-1,4-16-3,27 9-13,-21-22-18,26-7-1,5-6-2,12-5 1</inkml:trace>
  <inkml:trace contextRef="#ctx0" brushRef="#br0" timeOffset="-3859.375">18262-6976 85,'0'0'39,"0"0"-1,0 0 2,-34 0-33,33 23-4,1 3-1,3 11 0,4 2-2,7 2 0,5-3 0,3-6 0,7-4-2,-2-17-4,19 5-18,-14-25-15,4-7 1,-8-12-2,1-6 2</inkml:trace>
  <inkml:trace contextRef="#ctx0" brushRef="#br0" timeOffset="-3671.875">18546-7078 59,'-14'-21'39,"14"21"0,-23 0 2,18 28-14,-5-3-19,16 24-3,0 2-2,7 11 0,2 3-2,3 0 0,1-1-1,-6-10-2,0 1-2,-13-31-11,14 5-24,-14-29-1,0 0 0,-2-20 0</inkml:trace>
  <inkml:trace contextRef="#ctx0" brushRef="#br0" timeOffset="-3187.5">18711-7069 92,'6'-22'39,"0"0"0,10 7-1,2-2-34,8 12-2,2 1-1,3 4-2,-1 7 1,-4 4-1,-2 3 0,-8 2 0,-6 6 0,-5 0 0,-7 4 1,-6 1 0,-6 1 0,-2 2 0,-3-2 0,0 0 0,2-3 0,1-6 0,7-3-1,9-16 1,0 0-1,0 0 1,31 4-1,-4-13 1,7 2-1,4 3 1,6 4-1,2 9 1,0 7 0,-2 5 1,-8 9 0,-7 5 0,-8 2 1,-9 4-1,-14-3 1,-7 1 0,-10-5-1,-6-3 0,-6-8-1,0-7 0,0-5-1,-3-15-2,12 3-4,-11-26-13,25 6-18,-1-7-1,12-2 0,4-5 1</inkml:trace>
  <inkml:trace contextRef="#ctx0" brushRef="#br0" timeOffset="-2578.125">19598-6884 103,'0'0'41,"-11"23"1,13 19-3,-1-9-36,15 11 1,2 2-2,4 9 0,3-4-2,-3-9-1,2-6 0,-9-15-2,-2-11-1,-13-10 0,0 0-1,5-42-1,-5 12 0,-6-14 0,6 0 2,-5-4 0,8 4 3,0 4 1,4-1 2,7 13 1,-4 2 1,9 18 0,3 1 0,8 14 0,-4 4-1,5 14-1,-1 3-1,-2 7 0,-4 6 0,1-1 0,-12-1-1,-1-2 0,-3-7 0,-2-11 0,-7-19 0,0 0-1,18 6 0,-14-24-1,6-7 1,-2-8-1,5-6 0,0-5 0,4 2 1,-1 3 0,3 4 2,3 8 0,-1 8 0,4 14 2,-1 10-1,-1 18 0,-2 5 1,2 9-1,-3 5 0,-1 8-1,-2-5 0,0 0-1,-1-5 0,2-12-1,4-5-2,-8-21-3,19 9-18,-17-26-16,8-7 1,-7-16-2,4-4 2</inkml:trace>
  <inkml:trace contextRef="#ctx0" brushRef="#br0" timeOffset="-2390.625">20663-7121 91,'3'-17'40,"-3"17"1,12 19-1,2 20-33,-3 9-2,2 15-2,-1 8-1,0 4 0,-2 3-2,-3-8 0,2-6-4,-7-25-5,18-4-25,-20-35-8,30 10 1,-11-31-1</inkml:trace>
  <inkml:trace contextRef="#ctx0" brushRef="#br0" timeOffset="-2078.125">21079-6964 92,'-24'-14'39,"-1"4"0,-3 1 0,9 12-37,0 8 0,6 8-2,7 10-1,9 4 1,11 4-2,8 2 1,5 1 0,5-1 1,2-4 0,0 2 0,-7-5 1,-4 2 1,-15-6 1,-7-2 0,-11-3-1,-6-3 1,-11-5-1,-4-6-2,0-2-4,-12-23-22,17 4-14,2-13 0,8-12-1,6-7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8:01:02.7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38 22,'0'0'28,"2"-16"1,-2 16-8,0 0-3,4-21-3,11 26-3,-15-5-3,27 9-1,-14-4 0,15 15-2,-5-4-1,13 10-1,-5-1 0,9 8 0,-3 1-1,2 4-1,3-4 0,0 5 0,-2-4-1,3 4 0,-3-2 0,3 3 0,1-1 0,0 3 0,-2 2-1,2-1 1,-1-1-1,2 0 1,1 1-1,0 1 0,0-2 0,1 0 0,-2-3 0,1 0 0,0 1 0,-2 1-1,-2-2 2,-1-2-1,0 0 0,2 1 1,-2 1-1,5 0 1,0 0-1,4 1 1,0-1-1,6-2 1,-3-2-1,3 2 1,2 0-1,-2 0 0,0 0 0,-3-1 0,0-1 0,-6 2 0,1 0 1,-4 0-1,-3 0 0,2-2 0,-3-1 0,-2-1 1,-2-1-1,-4-4 0,-4-3 0,-4-4-1,-4-4 1,-20-17-2,24 25 0,-24-25-4,0 0-18,0 0-16,0 0 2,-35-14-1,6 2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8:01:03.45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0 116 42,'0'0'30,"0"0"1,0 0 0,0 0-25,16-9 2,0 1 0,18 8-2,-2-11-1,19 9 1,-3-10-1,16 8-1,1-6 0,13 5-1,4-4 0,10 5 0,7-5-1,5 6 0,6-2-1,5 1-1,1 1 1,-2-1-1,-5 4 0,-7-2-1,-11 4 1,-10-2 0,-11 0 0,-8 0 0,-11 0 0,-5-2 0,-6 1 0,-2-3 0,-1 0 0,2 3 0,-2 1 0,-1 0 0,-3 0 0,-2 1 0,-2 3 0,-2 0 0,-5-1 0,-4-1-1,-4 1 1,-14-3 0,15 7-2,-15-7-1,0 0-7,0 0-20,-20 0-6,6-5-1,-2-4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8:01:04.8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-12 3 42,'-2'-18'33,"2"18"2,0 0 0,0 0-19,20 21-1,-14-3-6,17 17-1,-2 0-3,8 13-1,-1-4-1,5 5 0,-4 1-2,1-4 1,-4-6-2,-2-6-1,-6-4-2,-18-30-3,26 35-10,-26-35-18,0 0-2,-9-25-3,1 0 3</inkml:trace>
  <inkml:trace contextRef="#ctx0" brushRef="#br0" timeOffset="218.75">240-10 73,'0'0'35,"0"0"-1,-23 16-10,2 0-15,11 18-3,-10-1-3,4 11-1,-3 2-2,0 0 0,1 5-3,-1-11-1,12 5-7,-10-26-10,17-19-12,-3 21-2,3-21 1,14-21 0</inkml:trace>
  <inkml:trace contextRef="#ctx0" brushRef="#br0" timeOffset="656.25">342 299 77,'0'0'37,"18"11"-2,-2-11 0,2 2-34,5-4-4,17 7-21,-6-5-11,-1-3 1,-5-3-2</inkml:trace>
  <inkml:trace contextRef="#ctx0" brushRef="#br0" timeOffset="468.75">451-29 57,'0'0'36,"-16"6"-2,16-6 0,-13 35-23,14 9-4,-2-2-1,11 17-2,-3-3-2,7 6-1,0-2-1,0-9-2,3 3-7,-12-22-21,4-7-6,-9-25 0,0 0 1</inkml:trace>
  <inkml:trace contextRef="#ctx0" brushRef="#br0" timeOffset="937.5">714-184 53,'0'0'34,"0"0"-1,1 25 0,-5-7-24,13 17 0,-8 0-5,7 9-2,-3 0-3,-2-8-5,9 6-11,-7-12-16,-4-14 0,-1-16-1,0 0 1</inkml:trace>
  <inkml:trace contextRef="#ctx0" brushRef="#br0" timeOffset="1156.25">957-325 63,'3'23'36,"-4"14"-1,-1 13 1,5 22-27,-12 2-3,12 16-1,-6 0-2,0 5-2,-1 2-2,-2-14-3,3-1-4,-12-30-11,12-8-17,0-16 0,3-28-1,0 0 1</inkml:trace>
  <inkml:trace contextRef="#ctx0" brushRef="#br0" timeOffset="1531.25">1033 349 72,'14'-25'38,"-14"25"-3,19-26 2,-5 8-29,3 11-4,1-4-2,6 6-1,-4 1-1,3 3 0,-7 4 0,-3 4 0,-13-7 0,9 30 0,-12-7 0,-3 5 0,-4 4 0,-5 5 0,2 2 0,1 3-1,0-3 1,3 0-1,3-8 1,6-1-1,5-5 1,5-4 0,-10-21 0,30 23 1,-11-16-1,1-5 0,3 0 0,-3-6-2,4 8-3,-24-4-9,34-20-21,-34 20 0,23-16-2,-23 16 1</inkml:trace>
  <inkml:trace contextRef="#ctx0" brushRef="#br0" timeOffset="2328.125">1512 81 68,'0'-16'35,"1"-2"0,-1 18-1,3-23-27,15 20-1,-18 3-2,31-20-2,-13 17 0,1 1-1,2 4 0,-2 3 0,0 6 0,0 8 1,-4 6 0,3 12 0,-5 0 0,3 9 0,-6 3 0,4 6 0,-5-2 0,-1-2-2,-2-7 1,3 0-1,-4-5 0,-1-8 0,1-6 0,-3-6-1,-2-19 1,3 23 0,-3-23 0,0 0 0,0 0 0,-13-23 0,13 23 0,-13-28 1,4 11-1,-1-5 0,-1 7 0,-2-1 1,-3 2-1,-2 3 0,-1 4 0,-2 5 0,-2 7 0,1 6-1,-1 5 1,4 7 1,0 3-1,3 6 0,3-4 0,2 2 0,5-3 0,0-3 0,6-4 0,0-20-1,2 15-2,-8-32-13,6 17-23,13-23 1,-14 0-3,-5-5 3</inkml:trace>
  <inkml:trace contextRef="#ctx0" brushRef="#br0" timeOffset="-4328.125">-1474-877 26,'10'-18'32,"-10"18"1,0 0-5,0-18-10,0 18-1,0 0-4,13 34-3,-13-34-4,6 44-2,-3-18-1,5 8-1,-1-2-1,2-1 0,-2-4-1,2-6 0,-1-5 0,-8-16-1,13 9 0,-13-9 0,0 0 0,10-30 0,-7 9 0,0-9-1,3 0 2,0-6-1,3 5 2,0-1-1,-1 2 1,4 9-1,-1 5 1,2 12 0,-13 4 1,26 16-1,-12 4 0,0 8 0,3 2-1,0 3 1,0-1 0,0 0-1,-1-6 0,-1-5 0,0-7 0,0-7 0,-15-7-1,23-7 0,-23 7 0,18-33 1,-11 12-1,1-6 0,2 1 1,0-2-1,4 1 1,2 4 0,0 6 0,3 4 1,2 8-1,1 7 1,-1 7 1,1 8-1,0 8 0,2 7 1,-4-1-1,1 5 1,-2-3-2,-3-1 1,-1-2-3,-3-11 1,-2 1-5,-10-20-5,15 1-16,-15-1-10,7-30 1,-4 8 0</inkml:trace>
  <inkml:trace contextRef="#ctx0" brushRef="#br0" timeOffset="-4156.25">-633-821 43,'13'18'33,"-8"5"1,-7 1-1,-2-3-20,11 15-5,-4-6-7,0-13-16,1 1-16,-4-18-1,19 16-2,-19-16 1</inkml:trace>
  <inkml:trace contextRef="#ctx0" brushRef="#br0" timeOffset="-4015.625">-610-928 34,'0'0'24,"-20"-11"-4,20 11-18,0 0-24,0 0-3,13 5 0</inkml:trace>
  <inkml:trace contextRef="#ctx0" brushRef="#br0" timeOffset="-3796.875">-365-982 64,'0'0'37,"18"9"0,-18-9 1,2 16-23,12 14-6,-3-9-3,9 14-2,5 0-2,6 6 0,2-1-1,4 1 0,-3-4-1,-2-5-1,0-1 0,-8-13-2,1 5-4,-25-23-9,22 0-22,-22 0 0,0 0 1,-7-32-1</inkml:trace>
  <inkml:trace contextRef="#ctx0" brushRef="#br0" timeOffset="-3578.125">25-1044 45,'4'-24'33,"-4"24"2,5-18-1,-5 18-17,-3 21-7,-9 4-3,6 19-2,-12 5-2,2 8 0,-8 1-2,1 0-1,2-5-1,-2-18-8,12-1-21,-3-17-6,14-17 1,-14-2-2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8:00:59.4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39 23,'-1'-21'29,"1"21"2,0 0-5,0-19-10,0 19 0,7 18-2,5 13-3,-12-4-2,12 24-2,-8 2-2,10 17 0,-10 4-2,8 11 1,-6 5-2,4 7 0,-2 1 0,2 3-1,-1-1 0,1 2 0,0 1 0,2 1-1,-2-6 0,1-1 1,-1-5-1,0-4 1,1-7 0,-4-2-1,2-8 1,-2-4-1,1-7 1,-2-4-1,0-8 1,-1-4-1,-2-7 0,3-9 0,-1-7 0,-2-5 0,-3-16 0,0 0 0,0 0-1,0 0-1,0 0-2,7-30-6,0 11-22,-8-15-5,-2-6-1,-6-11-1</inkml:trace>
  <inkml:trace contextRef="#ctx0" brushRef="#br0" timeOffset="12812.5">-905 1280 78,'0'0'38,"0"0"-1,-6-16 0,-9 15-31,15 1-1,0 0-2,-10 24-2,10-24 0,-2 28 0,2-10-1,0-18 1,5 28-1,-5-28 0,10 18 0,-10-18 0,16 0 0,-16 0-1,19-16 0,-8 0 0,-11 16 0,19-28-1,-19 28 1,9-21 1,-9 21-1,0 0 1,-17-4 0,17 4-1,-17 11-3,2-18-10,15 7-22,0 0 0,6-18-1,3-3 0</inkml:trace>
  <inkml:trace contextRef="#ctx0" brushRef="#br0" timeOffset="13359.3748">-677 655 77,'-1'-18'36,"7"2"0,-6 16 0,17-26-32,6 20-1,5 3-2,4 1 0,-1 6-1,-1 3 0,-4 3 0,-4 6 1,-9 2 0,-7 10 0,-13 0 0,-3 6 0,-8 1 0,0 0 0,-4-3 0,1 1-1,1-3 0,4-10 0,4-3 0,12-17 0,-13 16 0,13-16-1,0 0 2,16-3-2,3-6 1,6 2 0,2 1 0,4 3 0,1 3 0,2 5 0,-3 8 1,-2 8-1,-8 3 1,-5 10 0,-7 1 0,-4 6 1,-11-1-1,-5 2 0,-9-3 0,-7-4 1,-7-6-2,0-6 1,-3-9-1,2-6 1,0-4-1,4-9-2,8 3-6,0-19-25,20 1-5,3-1-1,4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8:46.3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624-3231 27,'5'-33'31,"-5"33"3,4-25 0,-8 7-16,4 18-3,0 0-2,20 32-3,-20-14-2,11 21-2,-8 0-1,7 12 0,-6 2-2,7 7-1,-7-4 0,3-1-1,-2-9 0,-1-7 0,-1-7-2,-1-15-2,-2-17-1,0 0-7,0 0-16,1-44-12,-4 7 2,-3-7-2,0-2 2</inkml:trace>
  <inkml:trace contextRef="#ctx0" brushRef="#br0" timeOffset="546.875">673-3181 54,'0'-23'36,"0"23"-1,6-20 1,-5-1-20,21 21-6,-5-14-3,15 11-2,-1-10-1,9 8-2,3-2 0,5 5 0,0-1-1,0-1-1,-1 4 1,-2 0-1,-7 0 1,-4 2-1,-6-2 0,-7 3 0,-8 4 1,-13-7-1,13 20 0,-11-4 0,-4 5 1,1 4-1,-4 3 0,1 2 1,-1 5 0,3 2 0,-3 6 0,4 1-1,2-2 1,2 2-1,-1-1 1,2-1 0,0-3-1,2-2 0,0-9 0,-1-3 1,-2-5-1,-3-5 0,0-15 1,-9 20-1,-5-18-1,-3-2 1,-8-4 0,-9-3-1,-8 0 1,-5 0-1,-4 0 0,-3 0 1,0 3 0,-1 3-1,4 1 1,9 1 0,10 3 0,7-2 0,9-1-1,16-1 0,0 0-4,1-21-14,26 11-19,-4-10 0,7-3-2,-1-5 2</inkml:trace>
  <inkml:trace contextRef="#ctx0" brushRef="#br0" timeOffset="3812.5">1970-2450 71,'0'0'37,"0"0"0,0 0-8,0 0-13,0 0-5,19 20-4,4 2-2,0 1-1,8 15-1,1-3 0,6 7-1,-2 1-1,1 1 0,-3-2 0,-2-1-1,-4-6 0,-6-7-1,-4-5 0,-18-23-1,16 25-3,-16-25-4,0 0-14,-15-18-17,4-1 2,-7-15-2,2 1 2</inkml:trace>
  <inkml:trace contextRef="#ctx0" brushRef="#br0" timeOffset="4015.625">2231-2478 77,'0'0'38,"-9"-18"0,9 18 0,-18 18-27,15 14-5,-8 3-2,0 13-1,-4 6-2,-1 6 1,-3 1-1,-2-7-1,-1-2-1,0-10-1,7-1-8,-8-27-24,23-14-5,-16-6 0,13-18-1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8:02:13.4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11 63 58,'-1'-21'38,"-1"1"0,2 20 1,-9-23-23,9 23-6,11 16-3,5 5-1,-3 1-2,11 7-1,-1 3 0,8 7-1,0 3 0,3 4 0,2 0-1,-2-4 1,-1 1-2,0-6 0,-2-4 0,-2-3-1,-3-5 0,-6-8-1,-4-1 0,-16-16-2,24 27-7,-24-27-26,-13-2-3,-2-9 1,15 11-1</inkml:trace>
  <inkml:trace contextRef="#ctx0" brushRef="#br0" timeOffset="281.25">411 40 73,'0'0'37,"-13"-27"-1,13 27 1,-24 2-32,17 18-1,-8 4 0,2 10-2,-8 6-1,-1 10 1,-5 3-1,1-1 0,-5-1 0,3-5 1,3-7-2,4-7 0,8-8-2,13-24-1,-8 25-7,8-25-22,8-17-4,3-3-2,9-1 0</inkml:trace>
  <inkml:trace contextRef="#ctx0" brushRef="#br0" timeOffset="609.375">700 227 62,'0'0'37,"0"0"1,0 0-1,9 16-19,-9-16-12,28 0-1,-7 1-3,5 1-2,5 3-2,-3-8-4,11 15-10,-16-14-22,5 4 1,-9-4-1,-4 2 1</inkml:trace>
  <inkml:trace contextRef="#ctx0" brushRef="#br0" timeOffset="812.5">759 394 74,'0'0'38,"-19"23"-2,19-23 1,0 0-30,3 25-3,-3-25-2,31 7-2,-8 0-4,-5-14-9,12 7-23,-8-6-1,1-1 1,-3-1-1</inkml:trace>
  <inkml:trace contextRef="#ctx0" brushRef="#br0" timeOffset="1282.25">1457-168 82,'0'0'39,"-2"21"0,-2-2 0,14 17-32,-8-3-3,7 17 0,-2 1-1,3 5-1,-1 0 0,2-1-1,-4-2 0,-1-4 0,-2-6-1,-1-10-2,3-3-3,-6-30-15,3 18-20,-3-18 1,0 0-2,19-20 1</inkml:trace>
  <inkml:trace contextRef="#ctx0" brushRef="#br0" timeOffset="1375">1742 304 95,'1'20'39,"-7"-1"1,3 15-4,-1-12-33,7 1-3,9 2-7,-12-25-20,19 14-11,-3-17-1,3-8 0</inkml:trace>
  <inkml:trace contextRef="#ctx0" brushRef="#br0" timeOffset="1781.25">2049-71 74,'1'-20'40,"-2"-2"-1,1 22 0,7-36-23,8 31-12,4-4 0,10 4-3,5 0 0,8 3-1,2 0 0,0 2 0,-1 0 0,-5 4 0,-4-1 0,-6 4 0,-7 4 0,-5 5 0,-7 1 0,-3 8 1,-3 3 0,-2 9 1,-2 2-1,1 5 1,1 2-1,1 3 1,2-3-1,1-2 0,1-2 0,1-6 0,0-5-1,1-4 0,-2-6-1,-6-21-1,5 26-1,-5-26-2,5 20-12,-5-20-25,-15-6 2,15 6-2,-23-22 3</inkml:trace>
  <inkml:trace contextRef="#ctx0" brushRef="#br0" timeOffset="1984.375">2255 248 89,'-15'-5'39,"15"5"-1,18-6 1,3 5-35,8-1-3,5-5-5,15 16-10,-14-17-25,12 1 2,-7-5-3,-6 3 2</inkml:trace>
  <inkml:trace contextRef="#ctx0" brushRef="#br0" timeOffset="2609.375">2887 153 90,'0'0'40,"-11"16"2,11-16-2,-6 38-30,5-15-6,7 9-1,1 3-1,1 0-1,2-1-1,0-4 0,-2-5 0,-3-8-1,-5-17-1,0 0 1,0 0-1,0 0 0,6-19 1,-10-8-1,2-8 1,1-7 0,4-6 1,0-1-1,6 1 2,1 2-1,6 6 0,5 6 1,1 13-1,5 14 1,1 13 0,-2 11 0,1 8 0,-1 12 1,-4 2-2,-1 6 2,-5-2-2,-2-1 1,-3-8 0,0-5-1,-4-7 1,-7-22-1,0 0 0,0 0 0,16-6 0,-14-15-1,1-9 0,3-7 1,3-3-1,4-3 0,9 1 0,2 2 0,5 4 1,6 12-1,2 8 1,2 10 1,-1 14-1,2 13 2,-8 7 1,-1 11 0,-7 3 0,-5 6 0,-11-1 0,2 1 0,-9-10-1,1-2 0,-7-12-2,2-6-1,3-18-4,-17-3-18,17 3-18,-6-37-5,-2 1 3,-6-13-4</inkml:trace>
  <inkml:trace contextRef="#ctx0" brushRef="#br1" timeOffset="-149859.375">-19879 2435 48,'-14'-25'33,"14"25"3,-17-21-2,17 21-19,-22-3-6,22 3-2,-13 5-3,13-5-1,-10 19-1,7-3 0,3-16 0,-8 34-1,8-34 1,-1 30-1,1-30 0,6 21 0,-6-21-1,15 2 1,-15-2-1,19-18 0,-12 2 1,2-2-1,-3-1 0,-3 1 0,-2 3 0,-1 15 0,-10-22 0,10 22 0,-22 0 0,22 0 1,-27 20-1,14-4 0,1 1 0,0 4 1,5 1-1,3 1 0,4-4-1,3-3 0,4 0-2,-7-16-6,31 1-22,-16-11-6,8-6 1,-2-14-2</inkml:trace>
  <inkml:trace contextRef="#ctx0" brushRef="#br1" timeOffset="-149281.25">-19648 1987 68,'0'0'37,"-18"-10"-2,18 10 1,0 0-28,1-18-4,16 11-1,2-2-1,4 2-1,2-3-1,3 4 1,-1 3 0,-3 5-1,-5 1 1,-1 6-1,-18-9 1,20 33-1,-15-10 1,-7 6 0,-5-1-1,-4 3 1,-3 1 0,-6 0 0,1-2-1,2-5 1,-6-6-1,7-3 0,3-7 1,13-9-1,0 0 0,0 0 0,4-16 0,11 3 0,7 1 0,0 2 0,5 2-1,2 7 2,0 6-1,-3 9 0,-2 4 1,-5 8-1,-7 6 1,-3 8 0,-8 3-1,-5 1 1,-7-2 0,-4-1 0,-5-3-1,-5-4 1,-3-9-1,0-10 0,1-6 0,4-9-1,2-5-1,3-16-2,18 21-9,-6-55-21,22 15-3,-1-6-2,12-2 2</inkml:trace>
  <inkml:trace contextRef="#ctx0" brushRef="#br1" timeOffset="-148812.5">-19179 1795 72,'0'0'36,"-16"-19"0,16 19-1,0 0-27,13-21-4,5 15-1,1 1-2,4 2 0,1 1 0,2 2-1,-3 3 1,-1 4-1,-5 8 2,-2 2-2,-7 3 1,-4 4-1,-4 3 1,-4 1-1,-5-2 1,-2 1-1,-2-6 0,-2-2 0,2-3 0,0-5 1,13-11-1,-18 12 0,18-12 0,0 0 0,0 0 0,16-2-1,1-1 1,6-1 0,4-1 0,2 0-1,2 5 0,0-6-1,0 12-3,-10-13-10,7 12-20,-15 2-1,-13-7-1,13 21 2</inkml:trace>
  <inkml:trace contextRef="#ctx0" brushRef="#br1" timeOffset="-148484.375">-18312 2305 85,'0'0'37,"0"0"0,14 7 0,-14-7-33,39 0-1,-6-2-3,4-2-1,8 6-3,-12-9-5,11 16-9,-17-14-19,-4 1 1,-9 2-2,-14 2 3</inkml:trace>
  <inkml:trace contextRef="#ctx0" brushRef="#br1" timeOffset="-148250">-18167 2040 82,'0'0'37,"-18"7"-1,15 9 1,-1 9-34,8 10-1,5 9-1,0 7 0,1 7-2,-2-1 1,2-1-3,-7-12-1,6 4-7,-14-20-21,8-9-3,-3-19-2,0 0 2</inkml:trace>
  <inkml:trace contextRef="#ctx0" brushRef="#br1" timeOffset="-147937.5">-17769 1963 80,'0'0'38,"5"24"0,5-1 0,-4-3-30,15 17-4,4-2-1,6 5 0,1-1-2,3 4 0,1-1-1,-2-2 0,-2-4 0,-5-6-1,-2-2-2,-6-12-3,5 12-10,-24-28-22,17 2 1,-17-2-2,8-25 2</inkml:trace>
  <inkml:trace contextRef="#ctx0" brushRef="#br1" timeOffset="-147671.875">-17435 1934 69,'0'0'37,"-27"-5"-1,12 19 1,2 16-28,-5 4-5,12 13 0,-10 3-2,3 11 0,-3-1-1,2 0 0,0-5-1,0-9-2,7-4-3,-8-33-11,15-9-21,0 0 1,3-16-2,2-14 2</inkml:trace>
  <inkml:trace contextRef="#ctx0" brushRef="#br1" timeOffset="-147234.375">-17354 1721 63,'0'-19'36,"0"19"-3,9-18 1,-9 18-20,25-14-11,-12 11-1,5-1-2,1 4 1,-3 2-1,0 3 0,-16-5 0,22 18 1,-16-2-1,-3 3 2,-4 7-2,-4 1 1,0 3 0,-7-4 0,1 4-1,-2-3 1,3-3 0,-2-4 0,5-3 0,7-17 0,-9 27 0,9-27 0,0 0 0,15 14 0,-2-16 0,2-1-1,-1-3-1,5 3 0,-5-8-3,5 15-5,-19-4-21,0 0-6,15-9 0,-15 9-2</inkml:trace>
  <inkml:trace contextRef="#ctx0" brushRef="#br1" timeOffset="-146796.875">-16674 2063 81,'0'0'39,"0"0"-1,0 0 1,16 5-33,11 4-1,-1-3-3,7 1-1,2 0-1,-4-6-3,5 10-4,-20-20-17,6 13-14,-22-4 0,15-4-1,-15 4 2</inkml:trace>
  <inkml:trace contextRef="#ctx0" brushRef="#br1" timeOffset="-146625">-16614 2259 93,'0'0'38,"0"0"-1,30 10-2,-11-18-50,11 9-22,4 1 0,-2 0-2,-1-4 1</inkml:trace>
  <inkml:trace contextRef="#ctx0" brushRef="#br1" timeOffset="-145953.125">-15743 1540 75,'0'0'37,"-13"-9"0,13 9 0,-17 25-29,1-4-2,13 19-3,-9 6 0,5 16-1,-3 5 0,4 14-1,-3 0 1,6 5-1,0-1 1,5-2-1,5-6-1,3-6 1,8-11-2,4-13 0,5-10-2,-4-17-2,16 3-9,-19-27-22,8-5-2,-6-14-2,-2-5 3</inkml:trace>
  <inkml:trace contextRef="#ctx0" brushRef="#br1" timeOffset="-145609.375">-15503 1936 62,'0'0'36,"-13"-17"0,13 17 2,0 0-28,12 24 1,-3-8-6,13 14 0,-1 2-1,8 10-1,2 2-1,4 2 0,2 0-1,5 0 0,-4-4-1,-1-3 0,-5-6-1,-4-8 0,-5-4-2,-9-10-1,0 1-4,-14-12-10,0-23-20,-5 2 0,-2 2 0,-2-10 1</inkml:trace>
  <inkml:trace contextRef="#ctx0" brushRef="#br1" timeOffset="-145343.75">-15209 1919 77,'-15'-6'38,"0"10"-2,1 5 2,6 10-33,-5 7-1,6 12-1,-8 7-2,2 3 0,-4 5 0,1 0 0,-3-6-1,3-4 0,3-10-2,-2-15-1,15-18-5,0 0-13,0 0-16,1-30 0,13 1-1,-1-8 1</inkml:trace>
  <inkml:trace contextRef="#ctx0" brushRef="#br1" timeOffset="-144515.625">-15051 2091 87,'-15'4'37,"15"-4"2,13 2-1,4-6-35,12 8 1,5-4-4,7 0 0,4 0-2,-6-4-1,0 6-2,-16-16-7,11 16-20,-17-10-5,-17 8-2,14-7 2</inkml:trace>
  <inkml:trace contextRef="#ctx0" brushRef="#br1" timeOffset="-144750">-14861 1801 80,'-6'-18'37,"6"18"1,0 0-8,0 0-21,2 37-2,2-16-4,8 13 0,-3 3-1,3 12 0,-3 0 0,2 6 0,-2-4-1,0 5 1,-2-3-2,-2-3 0,1-8-1,-3-10-2,4-6-2,-7-26-4,7 18-16,-7-18-15,-10-27 2,-2-1-1,-1-2 2</inkml:trace>
  <inkml:trace contextRef="#ctx0" brushRef="#br1" timeOffset="-143500">-14303 1808 61,'3'-22'38,"-3"22"-1,0 0 0,-2-19-22,2 19-9,-3 25-1,2-6-2,-3 8 0,1 6-1,-3 4 0,1 7 0,-1 2 0,3 5 1,0 2-2,6-4 1,3-3-1,3 0-1,4-7 1,10-4-1,2-9 0,3-6 0,3-10-1,3-4 1,0-8 0,1-10-1,-3-1 1,-4-6-1,0-6 0,-5-5 0,-4 0 1,-6-3-1,-4 1 0,-6 0 0,-6 2 0,-6 2 0,-6 9 1,-4 6 0,-5 8 0,-1 10 0,-1 8 0,1 10 0,1 5 1,5 2-1,4 3 1,5 6-1,5-2 0,5-3 0,8-3-1,2-13-3,14 8-17,-9-22-17,8-8 0,-2-12-2,2-1 1</inkml:trace>
  <inkml:trace contextRef="#ctx0" brushRef="#br1" timeOffset="-143343.75">-13840 2264 82,'-3'18'38,"0"3"-1,-3-2 0,6-19-38,14 37-26,-14-37-9,8 18 0,-8-18-2</inkml:trace>
  <inkml:trace contextRef="#ctx0" brushRef="#br1" timeOffset="-142734.375">-13408 1779 67,'0'0'38,"0"0"-1,0 0 1,0 0-26,-10 39-5,-6-12-2,4 10-2,-7 1 1,1 8-2,-2-2 0,-1 7 0,0-3 0,4-2-1,0-2-1,7-2 0,3-3 0,4-6 0,6-4 0,5-10-1,6-7 1,2-3-1,5-5 0,-1-10 1,4-4-1,-2-8 0,-1 2 1,-5-3-1,-1-2 0,-7-4 0,0-3 0,-7-2 0,-4 2 0,-4-2-1,-5-5 1,-5-1 0,-7 3 0,-4 1 0,-3 2 1,-5 0-1,3 4 1,0 1 0,5 2 1,9 4-1,7-4 0,11 3 1,9 3 0,10 1 0,7 0-1,6 2 1,3 3-2,2-1 0,0 10-6,-13-14-17,6 13-13,-7-1 0,-1 3 0,-8-3-1</inkml:trace>
  <inkml:trace contextRef="#ctx0" brushRef="#br1" timeOffset="-142218.75">-13188 1686 86,'0'0'39,"0"0"-2,0 0 1,-4 28-33,1 2-2,-4-2 0,1 13-1,-3-1 0,0 8-1,-3 0 1,5 4 0,1-4-1,4 0 0,4-4 0,7-7 0,2-2-1,6-12 0,8-4 0,0-6-1,4-10 1,1-6-1,2-6 0,-2-2 0,1-6 0,-2-3 0,-2-3 0,-3-5 0,-5 0 0,-3-2-1,-4-2 1,-8-1-1,-4 5 1,-6-1 0,-6 6 0,-5 4 0,-2 10 1,-5 6 0,-1 10 0,1 9 1,1 5 0,5 10 0,3 3 0,6 5 0,3-2 0,9 2 0,3-6-1,5-5 0,5-5-2,-1-19-4,16 10-15,-15-25-17,6-5-1,-6-14 0,3-3 0</inkml:trace>
  <inkml:trace contextRef="#ctx0" brushRef="#br1" timeOffset="-141812.5">-12890 1344 53,'0'0'36,"0"0"0,0 0 0,0 0-18,17 32-7,5 8-3,-9-3-1,12 20-2,-4-1-1,4 13-1,-8-2 0,6 5-1,-10-1 0,-1 4-1,-8-2 0,-4-5 0,-4-4 0,-2-4-1,-2-7 0,1-8 0,-3-8 0,-1-10-2,3-9 0,8-18-3,-12 15-10,-3-29-25,12-3 0,-3-19-1,6-4 1</inkml:trace>
  <inkml:trace contextRef="#ctx0" brushRef="#br1" timeOffset="-141250">-12581 1314 59,'0'0'36,"1"-23"-1,-1 23 0,0 0-20,16-24-8,2 20-3,-18 4-2,31-16 0,-15 9-2,2 5 1,-2-1 0,-1 3-1,-15 0 1,22 10-1,-22-10 1,10 27 0,-10-8 0,-3 6 0,-4 0 0,-3 6 1,-4-1-1,0 2 1,-4-2-1,3 0 1,2-7-1,3 1 0,2-6 0,5 0 0,3-18 0,8 23 0,-8-23 0,22 8 0,-6-8-1,2 0 0,1-3 0,-1-4-3,5 14-11,-23-7-24,22-16 0,-22 16-1,9-19-1</inkml:trace>
  <inkml:trace contextRef="#ctx0" brushRef="#br0" timeOffset="-82500">-10017 1718 72,'0'0'38,"0"0"-1,18 1-2,-1 22-28,1-3-1,12 13-3,0 1 0,4 6-2,0 1 0,2 3-1,-5-4 1,-3 1-2,-5-6 1,-5-1 1,-3-4-2,-3-6 0,-4-3 0,-8-21-2,12 30-3,-12-30-3,0 0-14,0 0-12,8-15-2,-11-7 1,1 0 0</inkml:trace>
  <inkml:trace contextRef="#ctx0" brushRef="#br0" timeOffset="-82203.125">-9681 1649 63,'0'0'34,"-19"-2"1,4 13-1,6 15-25,-10-3-1,7 18-4,-7-1-1,3 13-1,-6 0 0,3 5-1,-2-3 0,2 1-1,0-7 0,4-4 1,2-8-2,2-9 0,7-7-2,4-21-2,0 0-9,0 0-20,9-27-1,1-8-2,3-2 1</inkml:trace>
  <inkml:trace contextRef="#ctx0" brushRef="#br0" timeOffset="-81968.75">-9455 1793 72,'-12'16'38,"12"-16"-2,0 0 2,8 18-30,5-20-6,15 2 0,3 0-2,7-5-2,6 7-2,-7-13-8,11 11-24,-12-2 1,-5 6-2,-11-1 1</inkml:trace>
  <inkml:trace contextRef="#ctx0" brushRef="#br0" timeOffset="-81796.875">-9310 2053 75,'-14'15'36,"7"3"0,7-18-4,6 19-27,7-12-2,9-3-3,11 1-3,-4-17-6,17 12-18,-9-12-8,0-2-1,-6-4 1</inkml:trace>
  <inkml:trace contextRef="#ctx0" brushRef="#br0" timeOffset="-76109.375">-8707 1700 68,'0'0'36,"-6"-26"0,5 5-11,1 21-13,7-20-4,8 13-3,-15 7-1,26-23-1,-5 7-1,6 4 0,-2-6 0,3 6-1,-3 1 0,1 6 0,-4 3 0,-1 9 0,-8 8 0,-4 6 0,-6 7 0,-3 5-1,-6 4 1,-1 2-1,-5 0 0,-1-4 0,-5-1 0,2-6 0,1-7 0,0-3-1,15-18 1,-20 12 0,20-12 0,0 0 1,-2-19-1,2 19 0,21-29 0,-6 15 0,4-2 0,0 6 1,3-1-1,-3 9 0,2 4 0,0 4 0,-1 6 0,1 6 0,-3 3 0,-4 3 0,-2 3 1,-3 3-1,-7 0 0,-4 1 1,-5-1 0,-5 0-1,-4-3 1,-4-4-1,-2-7 1,-1-2-1,-7-7 0,2-6 0,0-4 1,2-2-2,1-4 1,4-4-1,3 5 0,2-6-1,16 14-1,-10-22-2,10 22-6,0 0-19,22-19-8,-9 10 1,8 4-2</inkml:trace>
  <inkml:trace contextRef="#ctx0" brushRef="#br0" timeOffset="-76093.75">-8273 2051 71,'7'17'37,"-2"-1"-1,-5-16-9,4 36-15,-4-36-3,-3 42-3,0-21-3,3 2 0,-1-5-2,1-3 0,0-15-1,0 0-3,1 16-7,-8-32-26,11 1-1,-5-12-1,1-1-1</inkml:trace>
  <inkml:trace contextRef="#ctx0" brushRef="#br0" timeOffset="-76092.75">-8098 1578 69,'0'0'36,"0"0"-1,0 0 0,12 29-28,-19-10-2,8 9-2,-4 2-1,3 4-2,-3-3 2,3-1-2,-1-5 2,1-2-2,0-5 1,4-3-1,-4-15 1,19 11 0,-4-13 0,6-1-1,3-4 1,2 1-1,4-2 1,-2 2-1,-2-1 0,1 6 0,-7-1 0,-2 4 0,-5 1 0,-13-3 0,20 9-1,-20-9 0,0 0-2,0 0-4,16 12-16,-16-12-13,-6-17-1,0-1 0,3-1 2</inkml:trace>
  <inkml:trace contextRef="#ctx0" brushRef="#br0" timeOffset="-76078.125">-7826 1559 72,'0'0'37,"0"0"-1,0 0 2,-15 11-27,24 20-4,-6 5-3,4 9-2,-2 1 0,2 7-1,-1 0 0,0 0-1,-2-4 1,1-3-2,-2-7 1,0-7-2,3-4-1,-6-28-2,13 30-5,-13-30-11,9-18-17,-3-1 1,7-1-1,-3-6 2</inkml:trace>
  <inkml:trace contextRef="#ctx0" brushRef="#br0" timeOffset="-76077.125">-7540 1818 81,'0'0'39,"0"0"0,12 28-1,-12-28-29,-8 46-3,8-16-3,5 7 0,-1-2-2,1 4 0,1-4-1,0-1 1,-1-8-2,0-4 1,-5-22-1,6 17 0,-6-17 0,4-17-1,-2-6 1,-1-9 0,1-3 0,2-6 0,3 1 1,2-1-1,2 4 1,2 5 0,3 8 0,2 8 1,1 9-1,0 8 0,2 10 1,-2 7-1,-1 6 1,1 10 0,-4-1-1,-1 6 1,-3-2-1,1 0 1,-2-5-1,-3-4 0,-1-9 0,-6-19 0,0 0 0,16 6 0,-16-6-1,5-41 1,-2 13-1,1-11 0,7 0 1,-1-1-1,8 5 0,1 1 1,3 8-1,4 8 1,2 9 1,2 13 0,-3 5 0,1 12 1,-5 3 0,1 10 1,-5 3-1,-1 7 1,-7-2 0,0 4 0,-5-5-1,0-6-1,-5-5 1,1-9-1,-2-5-1,0-16-2,0 0-2,-14-28-14,17 7-22,-12-15-2,0 1 0,-4-11-1</inkml:trace>
  <inkml:trace contextRef="#ctx0" brushRef="#br2" timeOffset="-69453.125">-2949 1230 48,'0'0'34,"9"-23"2,-9 23 0,25-4-23,-25 4 0,27 4-2,-14 3-4,11 14-2,-4-2-1,6 11-1,-4-2 0,3 6-1,-3-2-1,3-1 0,-1-3-1,-2-3 0,-2-4-1,-2-7 0,-3-3-1,-15-11-2,23 2-6,-28-22-17,5 20-11,-5-37-1,-1 14 1,-6-5 1</inkml:trace>
  <inkml:trace contextRef="#ctx0" brushRef="#br2" timeOffset="-69250">-2676 1177 62,'-7'-16'36,"7"16"-1,-19-11 2,19 11-27,-24 28-3,17 2-2,-8 9-2,3 3-2,-1 6 0,-2 3 0,1-3 0,0-8-1,2-6-1,-1-13-1,9-5-6,-13-25-21,16-9-6,1-15-2,0-18 0</inkml:trace>
  <inkml:trace contextRef="#ctx0" brushRef="#br2" timeOffset="-59812.5">-5070 2548 56,'0'0'35,"-6"-27"1,6 27-1,0 0-21,-15-15-5,15 15-2,0 0-3,-12 26 0,5-10-2,3 5 0,-2 2 0,4 2-1,2-4 0,5 0 0,-5-21-1,19 23 1,-4-21-1,1-10 0,0-2-1,-3-8 1,-2-1 0,-4-2-1,-4 0 1,-6 3-1,3 18 1,-21-21-1,5 21 1,-3 2-1,1 8-2,-2-3-2,14 14-9,-9-17-19,15-4-3,0 0-2,25-5 2</inkml:trace>
  <inkml:trace contextRef="#ctx0" brushRef="#br2" timeOffset="-59250">-4864 2150 68,'0'0'37,"-10"-25"-1,10 25 0,0 0-25,6-21-6,15 15-2,-1 1-2,7 2-1,1 1 0,0 2 0,-2 3 0,-2 3 0,-3 1 0,-21-7-1,19 26 1,-16-6 0,-6 1 0,-3-2 0,-3 2 0,-3 2 0,-1 2 0,-3-4 0,-2-2 0,3-5 0,15-14 0,-22 20 0,22-20 0,0 0 0,0 0 0,0 0 0,28-23 0,-10 14 0,1 0 0,5 6 0,-5 4 0,2 5 1,-1 8-1,-2 5 0,-3 6 1,-2 7 0,-6-1 0,-4 6 0,-4-3-1,-5-1 1,-6-3 0,-3-3 0,-4-6-1,-1-5 0,-3-9 0,1-5 0,-3-4-1,2-11-1,9 3-2,-3-22-8,18 11-20,-1-11-5,9-1 0,3-6 1</inkml:trace>
  <inkml:trace contextRef="#ctx0" brushRef="#br2" timeOffset="-58828.1249">-4418 1945 66,'0'0'36,"-21"-25"-2,21 25 1,11-17-28,-11 17-2,20-21-3,-2 14-1,6 3 0,-1 1-1,-1 4 1,-4 5-1,-2 4 0,-2 4 1,-6 4 0,-8 5 0,-3 3 0,-5 2-1,-1 2 1,-5 0 0,3 0 0,-4-5-1,3 0 1,5-8-1,2-1 1,5-16 0,-3 16-1,3-16 1,17-2-1,-3-1 1,3-4-2,3 1 0,-4-4-3,10 15-7,-26-5-21,25-10-3,-25 10-2,17 5 1</inkml:trace>
  <inkml:trace contextRef="#ctx0" brushRef="#br2" timeOffset="-58421.875">-3943 2396 70,'0'0'37,"-15"-3"-1,15 3 0,0 0-27,0 0-4,33 5-2,-5-3-1,3 1-2,3-1 0,0-2 0,-5-2-1,-1 4-2,-7-9-2,-1 16-8,-20-9-19,0 0-3,12-20-2,-12 20 2</inkml:trace>
  <inkml:trace contextRef="#ctx0" brushRef="#br2" timeOffset="-58156.25">-3797 2158 47,'0'0'34,"-21"4"0,21-4 0,-13 32-20,6-15-4,14 22-2,-8-4-3,8 13 0,-7-2-2,7 5 0,-7-4-1,6 1-1,-4-8-1,-4-13-4,10 6-13,-8-33-20,0 0 2,0 0-3,0 0 1</inkml:trace>
  <inkml:trace contextRef="#ctx0" brushRef="#br1" timeOffset="-138531.25">-20016 3549 48,'0'0'33,"0"0"0,-6-18 0,6 18-22,0 0-4,-13-3-1,13 3-3,0 0 0,0 0 0,-13 17 0,13-17 0,-11 25 0,10-9-1,1-16 0,-2 28-1,2-28 0,6 25 0,-6-25-1,18 7 0,-18-7-1,21-21-1,-12 3 1,-2-7 0,-1 1 0,-5-5 0,-2 5 1,-5 1 0,-1 5 0,7 18 1,-20-17 0,20 17 0,-22 12-1,22-12 1,-17 32 0,11-9-1,1 0 0,2-2-1,5 5-2,-2-26-8,10 25-20,-10-25-4,13 5-2,-13-5 2</inkml:trace>
  <inkml:trace contextRef="#ctx0" brushRef="#br1" timeOffset="-138000">-19443 3263 65,'-6'-17'36,"-2"-6"-1,2 3 0,-1-11-25,7 31-5,-13-34-1,13 34-1,-21-26-1,6 19 0,-4 1 0,-1 6 0,-6 4 0,3 8 0,-4 6-1,5 12 0,0 7 0,6 10 0,3 8-1,7 9 1,4 1-1,8 2 1,7-6-1,8-6 0,7-11-1,7-10 1,2-19 0,2-13-1,2-12 1,-4-15-1,-3-10 0,-8-9 0,-6-6 0,-12-3-1,-3-1 1,-8-4-1,-6 8 1,-4 1-1,-1 10 0,-5 0-1,6 17-1,-8-8-5,21 30-15,-13-11-10,13 11-2,0 0 0,0 0 2</inkml:trace>
  <inkml:trace contextRef="#ctx0" brushRef="#br1" timeOffset="-137468.75">-18850 3263 74,'-9'-35'36,"2"16"-1,-4-6 2,5 9-31,-8-7-2,5 6-1,-8-3-2,3 8 0,-1 3-1,-1 6 1,-2 6-1,0 9 0,2 8 0,1 8 1,5 7-1,4 8 0,6-1 0,6 2 0,9-4 0,4-4 0,6-12 0,3-10-1,0-10 0,0-13 1,-1-5-1,-4-11 0,-4-5 0,-7-3-1,-1 1 2,-6 2-1,0 4 1,-5 5 0,0 5 0,0 16 1,0 0 0,0 0 1,0 0 0,-10 39 0,8-9-1,2 8 1,-1 6-1,4 6 0,-2-1 0,5 0 0,-2-3-1,2-5 0,0-8-1,-1-10-1,5 0-6,-10-23-15,0 0-14,10-21 0,-4 3-1,-1-8 1</inkml:trace>
  <inkml:trace contextRef="#ctx0" brushRef="#br1" timeOffset="-136953.125">-18405 3397 85,'0'0'37,"0"0"0,0 0 0,33-3-34,-10 5-4,2-15-7,15 20-15,-9-17-13,3 1 0,-6-7-2,-3 0 2</inkml:trace>
  <inkml:trace contextRef="#ctx0" brushRef="#br1" timeOffset="-137140.625">-18275 3110 77,'0'0'38,"-9"21"0,9 4 0,-4 0-30,11 19-3,-2 1-3,2 12 0,2-1 0,-2 4-2,2-5 0,-3-8 0,-2-1-1,-2-16-2,5 4-7,-7-34-23,0 0-4,0 0-1,-14-11 0</inkml:trace>
  <inkml:trace contextRef="#ctx0" brushRef="#br1" timeOffset="-136671.875">-17860 3202 73,'0'0'38,"0"0"0,0 0 0,0 0-28,9 21-4,4 0-3,8 9 0,1 3-2,6 8 0,0-1 0,3 3-1,0-3 0,-2-3-1,1 0-2,-8-12-1,6 5-7,-28-30-16,28 11-11,-28-11 1,16-16-2</inkml:trace>
  <inkml:trace contextRef="#ctx0" brushRef="#br1" timeOffset="-136390.625">-17595 3105 61,'0'0'35,"-22"21"-1,12 4 0,8 12-25,-12 0-4,5 14-2,-7 0 0,4 5-1,-4-3-1,2 0 1,-1-11-2,4-8-1,5-3-5,-8-27-14,14-4-14,0 0-1,-1-30-2,8 0 2</inkml:trace>
  <inkml:trace contextRef="#ctx0" brushRef="#br1" timeOffset="-135953.125">-17453 2747 54,'9'-21'34,"-9"21"-2,22-18 1,-7 6-25,5 12-4,-2-4-2,3 10 1,-5-3-2,0 8 1,-16-11 0,19 31 0,-19-15 1,2 11 0,-11-4 1,2 7-2,-7-4 1,3 6-1,-4-6 0,1 4-1,3-5 2,3-2-3,2-4 2,6 1-1,0-20 1,11 21-1,-11-21-1,26 8 0,-8-6-3,-2-14-6,12 12-24,-9-11-3,1 1-2,-7-3 0</inkml:trace>
  <inkml:trace contextRef="#ctx0" brushRef="#br1" timeOffset="-135453.125">-16850 3373 86,'0'0'37,"-4"30"0,4-30-2,18 1-48,5 5-23,1-6 0,1-2-2,-1-9 0</inkml:trace>
  <inkml:trace contextRef="#ctx0" brushRef="#br1" timeOffset="-135609.375">-16870 3087 92,'0'0'38,"0"0"2,3 25-3,-3-25-34,26 19-1,-4-10-3,2-2-2,10 11-7,-16-20-21,8 9-8,-8-5 1,-3-1-1</inkml:trace>
  <inkml:trace contextRef="#ctx0" brushRef="#br1" timeOffset="-134750">-16175 3022 67,'0'0'38,"0"0"-2,0 0 3,0 0-29,0 0-2,16 14-3,0 5-1,9 11-1,2 6-1,7 9 1,1 5-2,2 6 1,0 2-2,-3-1 1,-3-1-2,-5-8 0,-4-2-1,-5-17-2,-1 5-4,-16-34-9,0 0-20,0 0-2,6-16 0,-15-10 1</inkml:trace>
  <inkml:trace contextRef="#ctx0" brushRef="#br1" timeOffset="-134500">-15876 3001 73,'0'0'38,"-25"-14"-2,9 19 2,4 16-31,-6 7-3,8 15-2,-5 8-2,3 10 1,-2 6-2,0 0 2,3 2-2,-3-11 0,7-3-3,-9-27-5,20 2-19,-4-30-8,0 0-1,12-35 1</inkml:trace>
  <inkml:trace contextRef="#ctx0" brushRef="#br1" timeOffset="-134062.5">-15752 2830 69,'0'0'37,"9"-25"-1,-9 25-1,19-9-24,-19 9-8,25-17-1,-10 8-1,4 5 0,-1 3-1,0 1 0,-5 3 0,-13-3 1,23 20-2,-14-5 2,-3 5 0,-4 3-2,-5 1 1,-3 5 0,-3-1 0,-3 2-1,-1-2 3,1-2-3,2-3 1,1-2 1,3-3 0,3-2 0,3-16 0,3 19 0,-3-19-1,19 6 1,-1-8-1,3-2 1,2-3-1,4 2 0,1 0-1,-8-6-2,2 13-6,-22-2-21,0 0-7,0 0 0,0 0-1</inkml:trace>
  <inkml:trace contextRef="#ctx0" brushRef="#br1" timeOffset="-131562.5">-15131 3325 26,'0'0'33,"0"0"1,0 0 0,0 0-13,0 0-5,25 4-5,-25-4-4,31 15-2,-15-11-1,10 8-1,-1-5-1,4 0-1,1-3 0,1 1 0,-3-3-1,-2 0 0,-1 1-1,-5-3-1,-1 9-2,-19-9-2,25 14-7,-25-14-12,0 0-10,0 0-2,-14 12 2,14-12 0</inkml:trace>
  <inkml:trace contextRef="#ctx0" brushRef="#br1" timeOffset="-131234.375">-15004 3159 44,'-3'-26'31,"3"26"3,0 0-2,0 0-23,3 35 0,2-10-3,6 19 0,-5 0-2,6 12 0,-6-1-1,3 5 0,-6-7-1,3-2-1,-5-7 0,1-7-1,-1-11 0,-1-8-1,0-18-1,0 0-2,0 0-4,-4-18-12,7-1-14,-3-6-1,1-1-1,2-2 1</inkml:trace>
  <inkml:trace contextRef="#ctx0" brushRef="#br1" timeOffset="-126718.75">-14408 2951 63,'-1'-19'35,"1"19"0,0 0-1,0 0-24,7 34-4,-5-12-1,9 17-3,-5 2 1,6 12 0,-5-2-1,4 5 0,-5-3-1,1 0 0,0-7-2,-2-8 0,2-6-3,-7-32-2,12 32-12,-12-32-19,1-25 1,1-7-1,1-6 1</inkml:trace>
  <inkml:trace contextRef="#ctx0" brushRef="#br1" timeOffset="-126203.125">-14170 2955 80,'0'0'37,"9"-19"0,-9 19-5,0 0-27,29-4-1,-13 4-3,6 4-1,1-1 0,0 2 1,-1 2-1,-1 2 0,-5 2 0,-16-11 0,19 23 0,-16-7 0,-4 1 1,-5 3-1,-4 1 0,-5 3 1,-1 1-1,-2-2 0,-1-2 0,2-3 1,3-4-1,14-14 0,-21 17 0,21-17 0,0 0 0,0 0 0,21-19 0,-4 9 0,4-1 0,3 2 0,1 6 0,0 4 0,-2 6 0,1 11 1,-5 3-1,-3 9 2,-4 4-2,-1 6 2,-8 1-1,-2 3 0,-8-4 0,-4-3 0,-2-3-1,-3-8 1,-3-5-2,-3-8 1,1-8-1,-1-12-2,7 5-3,-7-30-8,22 32-21,-8-45-2,11 22-1,6-7 0</inkml:trace>
  <inkml:trace contextRef="#ctx0" brushRef="#br1" timeOffset="-126046.875">-13717 3459 78,'10'26'37,"-7"-4"-1,1 11 0,-7-15-33,6 1-3,6 9-14,-9-28-22,0 0 1,0 0-3,0 0 2</inkml:trace>
  <inkml:trace contextRef="#ctx0" brushRef="#br1" timeOffset="-125687.5">-13586 3099 75,'-4'-21'39,"4"5"-3,1-3 2,-1 19-30,21-21-6,-2 9 0,1-1-2,3 3 0,-1 3 0,-5 0 0,0 1 0,-17 6 0,20 6 0,-20-6 0,12 26 1,-9-1 0,0 5 0,3 10 0,-3 6 0,4 10 1,-1 3-1,4 2 0,-1 1 0,2-4 0,-1-5-1,0-5 0,-1-10-2,-3-17-1,3 6-7,-9-27-22,0 0-6,-22-41 1,10 15-2</inkml:trace>
  <inkml:trace contextRef="#ctx0" brushRef="#br1" timeOffset="-125515.625">-13521 3362 80,'0'0'37,"0"0"-1,23-14-1,-2 3-37,13 13-10,-9-14-23,6-1 0,-1-2-2,1-1 1</inkml:trace>
  <inkml:trace contextRef="#ctx0" brushRef="#br1" timeOffset="-125046.875">-13105 3066 71,'0'0'37,"-6"-18"-2,6 18 1,0-17-31,0 17-3,24-9-1,-10 5 0,3 1-1,-1 1 0,0 0 0,2 2 0,-2 4 1,0 5-1,-3 1 1,-1 10-1,-4 3 1,-5 6 0,-5 7 0,-2 6 0,-8 0 0,-1 4 0,-4 0-1,0-2 1,-1-3 0,3-4-1,2-7 1,4-6-1,3-6 1,6-18-1,-1 19 0,1-19 1,19 7-1,-4-8 0,5-3 0,4 2 1,4 0-1,0 2 0,-3 0 0,-1 0-1,-4 4 1,-3-4-1,-4 7-2,-13-7-6,21 4-21,-21-4-6,0 0-1,2-29-1</inkml:trace>
  <inkml:trace contextRef="#ctx0" brushRef="#br1" timeOffset="-124640.625">-12598 3145 62,'0'0'37,"-14"-19"0,14 19 0,0 0-22,23 19-9,-6 4-1,8 11-2,3 3-1,4 7 0,1 2-1,-1 1 1,0-3-2,-2 2 0,-3-5 0,-4-4-1,-4-2-2,-7-12-1,4 7-8,-16-30-16,0 0-10,0 0 1,0 0-1</inkml:trace>
  <inkml:trace contextRef="#ctx0" brushRef="#br1" timeOffset="-124406.25">-12314 3131 64,'-24'-19'37,"24"19"-2,-28 23 2,16 12-28,-5 0-4,8 16-2,-6 2-1,5 9-1,-2-6 0,1-1 0,3-8-2,0-13-2,7-1-5,1-33-20,0 0-7,-11-22-2,16-5 0</inkml:trace>
  <inkml:trace contextRef="#ctx0" brushRef="#br1" timeOffset="-123156.25">-11922 3279 66,'8'-23'38,"-8"23"-1,14-21 1,10 25-29,-5-10-3,15 12-1,0-3-3,9 6 0,-2 0 0,5 3-1,-5-3-1,-4 0 1,-6-4-1,-7 0 0,-7-3 0,-17-2-1,19 4 0,-19-4-2,0 0-4,0 0-7,0 0-19,-4-16-4,4 16-2,-16-9 3</inkml:trace>
  <inkml:trace contextRef="#ctx0" brushRef="#br1" timeOffset="-122812.5">-11702 2964 58,'0'0'37,"-12"28"-1,8-2 0,4 22-24,-3 0-6,12 17 0,-6 0-3,5 9 0,-2-5-2,2-4 0,-5-9 0,0-12-2,1-5-5,-4-39-23,0 0-8,-18 0 0,11-23-2</inkml:trace>
  <inkml:trace contextRef="#ctx0" brushRef="#br1" timeOffset="-117843.75">-11224 2858 45,'-3'-18'34,"3"18"1,0 0-4,0 0-16,2 34-4,-7-17-4,10 12-3,-8-5 1,4 10-2,-5-8 0,2 4-1,-1-3 0,2-1 0,-1-5-1,4-1 0,-2-20 0,9 26-1,-9-26 0,20 9 0,-4-9 0,5-4 0,3-1 0,2-2 0,2 0 0,2-2 0,-2 4-1,-5 0 1,-3 1-1,-4 1-1,-16 3-1,16-6-4,-16 6-8,0 0-18,0 0-4,0 0 1,0 0 0</inkml:trace>
  <inkml:trace contextRef="#ctx0" brushRef="#br1" timeOffset="-117625">-11000 2884 72,'0'0'38,"0"0"-2,-12 25 0,21 17-28,-13-3-2,11 16-3,-2 5-1,1 7-1,-2 0 0,3 0 0,-2-4-1,-1-8 0,1-4-3,-4-21-2,12 7-12,-13-37-20,0 0 0,11-28-1,-2-8 0</inkml:trace>
  <inkml:trace contextRef="#ctx0" brushRef="#br1" timeOffset="-117187.5">-10771 2981 68,'-6'-24'39,"6"24"-3,4-20 1,-4 20-24,23 0-11,-3-1 0,2-3-1,2 0-1,0 3 0,-1-5 0,-4 3 0,1 1 0,-6 0 0,1 4 1,-15-2-1,21 12 0,-21-12 1,14 32-1,-9-11 1,-1 8 0,1 1 0,-2 7 1,0 1-1,1 6 1,-1 0-1,1 4 0,1-4 0,1 2 0,-2-7 0,2-2 0,-3-6-1,2-8 0,-3-5-1,-2-18-1,0 0-1,0 0-2,0 0-7,-17-19-16,17 19-9,-12-30-1,6 14-1,-4-4 3</inkml:trace>
  <inkml:trace contextRef="#ctx0" brushRef="#br1" timeOffset="-116828.125">-10697 3281 19,'0'0'29,"1"-16"3,-1 16-6,0 0-5,24-3-3,-20-17-3,20 24-1,-11-24-5,17 20-1,-10-12-2,8 10-3,-4-5 0,4 7-1,-6 0-1,-3 4-1,-1 3 0,-18-7-2,25 16-3,-25-16-9,0 0-24,0 0 0,-1 19 0,1-19 0</inkml:trace>
  <inkml:trace contextRef="#ctx0" brushRef="#br1" timeOffset="-116578.125">-10274 3466 78,'3'19'39,"-3"-19"-2,3 39 2,-9-21-33,11 8-3,-4-5-1,2-1-1,0-4-2,-3-16-1,3 21-5,-3-21-21,-15-18-9,9-1 0,3-4-2</inkml:trace>
  <inkml:trace contextRef="#ctx0" brushRef="#br1" timeOffset="-116078.125">-9942 2971 41,'-6'-20'34,"-4"5"0,-2-1 1,12 16-19,-25-13-8,25 13 0,-28 6-4,15 8 0,-9 2-1,7 14 0,-6 1 1,5 15-1,-3 3 1,7 13-1,3-2 0,8 11-1,5-8 0,11-1-1,4-9 0,10-9 0,7-18-1,4-14 0,3-15 0,1-18-1,-1-11 0,-7-12-1,0-9-1,-11-9 0,-6 2-1,-10-8 0,-6 10 1,-10-2-1,-4 12 0,-8 2 1,1 16-1,-7 0-1,9 21-4,-13-6-12,15 16-14,14-1 1,-12 16 0,12-16 1</inkml:trace>
  <inkml:trace contextRef="#ctx0" brushRef="#br0" timeOffset="-110656.25">-17738 3633 8,'31'-8'30,"-31"8"1,15-11 1,-15 11-15,13-35-3,9 7-1,-2-32-3,18 0-4,5-21-3,11-11-3,13 4-14,3-5-17,4-3-2,4 17-1,-11 5-1</inkml:trace>
  <inkml:trace contextRef="#ctx0" brushRef="#br0" timeOffset="-111093.75">-16205 3619 10,'-13'4'28,"13"-4"2,0 0 2,9-16-19,17 7 0,-4-26 0,18 7-1,-3-30-3,18 3-3,1-19-1,9 5-4,-2-5-2,-1 0-3,7 14-6,-14-5-11,0 17-13,-4 18 0,-15 6 0</inkml:trace>
  <inkml:trace contextRef="#ctx0" brushRef="#br1" timeOffset="-115109.375">-9544 2927 18,'6'-18'29,"-6"18"4,0 0-3,3-18-9,-3 18-6,0 0-1,6 27-3,-6-27-3,-9 35 0,-1-15-2,10 15 0,-6 0-3,5 9 1,-4 2-2,4 7 1,1 0-2,4 1 1,2-3-1,9-3 1,3-7-2,4-6 1,4-11-1,2-6 1,3-11-1,2-7 0,-1-7 0,-4-5 0,0-4 0,-1-2-1,-2-5 1,-4 0-1,-1-3 0,-4-4 0,-2 2 0,-4-6 0,-4 3 0,-6-6 1,-3 3-1,-4-1 1,-5 5-1,-4 3 1,-4 10 0,-2 8 0,-1 9 0,-1 12 1,0 11-1,2 11 1,3 6 0,6 10 1,3 1-1,5 2 0,5-4-1,5-5 1,0-5-2,4-18-3,10 9-19,-19-30-17,20-12 0,-16-15 0,-1-5-1</inkml:trace>
  <inkml:trace contextRef="#ctx0" brushRef="#br2" timeOffset="-54453.1249">-3254 2074 79,'0'0'38,"0"0"-1,0 0 1,30 14-31,-22 10-2,16 17-2,0 3-1,4 7 0,1 2-2,4-4 1,-5-1-2,0-7 1,-5-4-1,-5-9-1,-2-4-2,-16-24-5,24 23-20,-24-23-8,0 0 1,4-21-2</inkml:trace>
  <inkml:trace contextRef="#ctx0" brushRef="#br2" timeOffset="-54187.5">-2959 2111 76,'-13'-7'38,"-5"7"-2,2 16 1,-12-6-29,12 25-4,-1 2-1,6 9-2,-3 5-2,1-1 0,4 3-2,-4-20-4,13 16-14,-7-26-16,7-23 2,0 0-2,0 0 1</inkml:trace>
  <inkml:trace contextRef="#ctx0" brushRef="#br2" timeOffset="-53859.375">-2826 1788 83,'0'0'36,"7"-24"-3,4 4-8,3 18-21,4-3-1,6 7-2,-1 3-1,1 2 0,-3 4 0,-7 3 0,-14-14 0,18 33 0,-18-11 1,-6 0-1,-4 3 0,-2 0 1,-4 3-1,2-2 1,0 1-1,3-2 1,1-4-1,7-2 1,3-19-1,7 23 0,-7-23 0,27 3-3,-3 1-4,-10-16-19,14 3-9,2-3 1,1-1-2</inkml:trace>
  <inkml:trace contextRef="#ctx0" brushRef="#br2" timeOffset="-53140.6248">-2202 2493 81,'-15'11'38,"15"-11"-2,16 3 1,12 3-32,-5-3-3,8 2-1,5 6-5,-6-13-6,13 13-22,-12-6-4,-5-1-1,-8-4 0</inkml:trace>
  <inkml:trace contextRef="#ctx0" brushRef="#br2" timeOffset="-53562.5">-2198 2232 72,'0'0'36,"0"0"-1,0 0 1,20-1-32,-4 2 0,10 1-3,4 0 0,1-2-3,4 7-1,-10-11-6,12 13-16,-10-9-9,-5-3-2,-6 3 2</inkml:trace>
  <inkml:trace contextRef="#ctx0" brushRef="#br2" timeOffset="-52546.875">-1469 1901 57,'-7'-19'34,"7"19"1,-13 0 0,-7 3-23,15 22-3,-12-4-3,5 19-1,-7 3-1,5 13 0,-6 4 0,3 11-1,-1 1-1,8 4 1,2-4-2,8-2 0,6-8 0,7-6-1,8-11 0,1-10 0,3-9-1,0-10 0,0-4 0,-5-8-2,2-1-3,-16-18-11,11 8-20,-8-9-1,0 0 0,-6-5 0</inkml:trace>
  <inkml:trace contextRef="#ctx0" brushRef="#br2" timeOffset="-51890.6248">-1299 2243 48,'-3'-16'35,"3"16"1,-4-19-1,4 19-21,0 0-2,25 10-4,-25-10-2,26 21-1,-10-1-2,7 8 0,-3-2 0,7 10-1,-2-1 0,0 7-1,-1-3 0,4-2 0,-3-4-1,0-4 0,-5-6 0,0-9-1,-4-4 0,-16-10-2,25 4-1,-25-4-2,0 0-5,-6-32-17,6 32-9,-12-28-1,12 28 1</inkml:trace>
  <inkml:trace contextRef="#ctx0" brushRef="#br2" timeOffset="-51312.5">-967 2065 57,'0'0'35,"0"0"-1,-9 19 1,-10-6-25,16 17-2,-15-2-3,8 16-1,-12 0-1,0 9 1,-5-4-2,6 0 0,-1-3 0,3-2-2,3-7-1,1-14-3,11 0-5,-10-28-17,14 5-10,6-19 0,5-6-1,0-7 0</inkml:trace>
  <inkml:trace contextRef="#ctx0" brushRef="#br2" timeOffset="-50859.375">-794 2255 74,'0'0'39,"0"0"-2,0 0 0,0 0-27,26-19-12,8 24-11,-4-12-23,8-3-1,-3-8-1,2-1 1</inkml:trace>
  <inkml:trace contextRef="#ctx0" brushRef="#br2" timeOffset="-51031.25">-716 2001 80,'0'0'38,"-19"18"0,14 9 0,-1 2-33,12 14-1,-1 3-2,3 6 0,3 1-1,2 0-1,-1-2-1,-3-12 0,4 2-5,-15-25-13,13 3-19,-11-19 0,0 0 0,-6-18 0</inkml:trace>
  <inkml:trace contextRef="#ctx0" brushRef="#br2" timeOffset="-50625">-325 1691 71,'-6'-21'37,"6"21"-2,0 0 2,0 23-30,1-4-4,7 13-2,-2 2 0,-1 4-2,4 6-3,-7-15-11,7 6-21,-5-10 1,2-10-2,-6-15 2</inkml:trace>
  <inkml:trace contextRef="#ctx0" brushRef="#br2" timeOffset="-50375">-82 1630 72,'10'21'37,"-13"7"-1,-2 7 1,9 13-33,-13 3 1,5 14-2,-8-1-1,0 6-1,-4-7-1,3-4-2,1 1-2,-4-23-6,13 3-23,-6-17-3,9-23-1,0 0 1</inkml:trace>
  <inkml:trace contextRef="#ctx0" brushRef="#br2" timeOffset="-50031.25">-27 2123 75,'12'-18'38,"4"8"-1,0-4 1,5 7-29,-1 1-9,4 6 0,-1 7-1,-3 1 0,-3 7-1,-6 3 0,-5 5 1,-8-2 0,-4 7 1,-6 4 0,-4 1 1,0 4 1,-2-1-1,4-1 1,-1-5-1,7 3 0,2-6 0,6-4 0,5-7-1,-5-16 0,21 17-1,-7-18-1,8 2-4,-8-25-14,14 10-17,-5-9 1,4-4-2,-3-6 2</inkml:trace>
  <inkml:trace contextRef="#ctx0" brushRef="#br2" timeOffset="-49468.75">454 1868 85,'0'0'37,"1"-30"1,-1 30-1,15-20-34,-2 20-2,0-2 0,4 6 0,-3 1-2,3 4 2,-3 2-1,1 3 0,-3 2 0,1 3 1,-4 4 0,1 7 0,-2 2 0,-1 5 1,-1 1-1,-1 3 1,-3-1-1,1 4 0,0-5 0,0 2 0,-1-8 0,-1-1 0,1-9-1,-1-2 1,-1-21-1,0 21 0,0-21-1,0 0 0,0 0 0,0 0 0,-17-24-1,6 6 0,2 2 0,-5-2-1,0 3 1,-5-1 0,0 3 0,-5 3 1,1 3 0,-2 5 1,1 9 1,2 4-1,1 6 1,4 6 0,2 4 0,6 1 0,2 3-1,7-4 0,0-1-2,0-26-4,16 34-11,-16-34-20,15-5 0,-5-15-1,5-5 2</inkml:trace>
  <inkml:trace contextRef="#ctx0" brushRef="#br2" timeOffset="-49109.375">663 1501 80,'0'0'36,"0"0"1,15-4-9,4 34-22,-3 2 0,11 17-2,-5 4 0,6 13-1,-3-1 1,-1 11-2,-8-4 2,-1 2-2,-8-5-1,-4-4 1,-4-7-2,-5-7 1,0-7-3,-3-14 0,5-5-3,-11-29-10,15 4-24,0-17 0,0-12-1,-3-13 1</inkml:trace>
  <inkml:trace contextRef="#ctx0" brushRef="#br2" timeOffset="-48718.75">949 1305 45,'12'-19'32,"-1"-2"1,3 7-1,5 7-22,-11-9-2,8 14-3,-16 2-2,18 2 0,-18-2-1,13 17 1,-13-17-1,2 37 1,-10-14 0,4 9 1,-8-2-1,2 7 0,-5-4-1,5 4 1,-1-3-1,7-2 0,1-6 0,6-1-1,3-8 0,-6-17-1,23 22-1,-8-21-1,7 8-8,-22-9-22,25-14-5,-25 14-1,22-21 0</inkml:trace>
  <inkml:trace contextRef="#ctx0" brushRef="#br2" timeOffset="-47250">-5827 3510 47,'-13'-26'35,"13"26"0,-17-25 0,9 7-13,8 18-18,0 0-1,-14 2-1,14-2-2,0 0-1,5 16 1,-5-16-1,0 0 0,0 0 1,13 11-2,-13-11 1,0 0-1,0 0 0,0 0-1,6-23-2,-6 23 2,0 0-1,0 0 1,1-20 0,-1 20 1,0 0 2,-5-16 1,5 16 1,0 0 2,0 0-1,-15-8 2,15 8 1,0 0-2,-14 30 0,14-30-1,-11 24 0,11-24-1,-9 32 0,9-32-1,-5 23 0,5-23-1,0 0-1,0 0-1,0 0-2,17-5-4,-25-18-16,8 23-11,0-27-1,0 27 2,-4-24-1</inkml:trace>
  <inkml:trace contextRef="#ctx0" brushRef="#br2" timeOffset="-46750">-5526 3080 34,'0'0'30,"-15"-37"-1,15 37 1,-15-18-22,1 6-2,14 12 0,-24 0-1,24 0 0,-26 21 0,14 6 0,-6-3 2,5 20-3,-5 0 0,8 16 0,4-1-2,7 4 1,7-5-2,11-3 0,6-11 0,12-14-2,7-14 1,2-18-2,2-14 0,-6-16-1,-2-6 1,-15-14-1,-6 0 0,-15-10 0,-8 5 0,-11 1 0,-4 10 1,-6 4-1,4 14-3,-5-2-5,26 30-17,-21-21-4,21 21 0,0 0 1</inkml:trace>
  <inkml:trace contextRef="#ctx0" brushRef="#br2" timeOffset="-46234.375">-5021 3138 57,'1'-32'36,"-7"13"-3,-3-2 1,9 21-27,-20-35 0,20 35-5,-25-23 0,10 18-2,-3 6 0,-1 5 0,-3 6 0,0 9 0,1 5 1,2 6-1,3 7 0,8 2 1,8-3-1,9-1 0,9-5-1,7-9 1,6-7-2,3-14 1,1-9-1,-4-11 0,-1-5 1,-8-7-2,-6-2 1,-6 1 1,-2-1 1,-7 9 0,-2 0 1,1 23 1,-8-19 2,8 19-1,0 0 0,-11 38 1,5-9 0,4 11-1,-2 4 0,2 7-1,1 4-1,1 1 1,1-1-2,1-6 0,1-5-2,-5-14-3,11 6-8,-9-36-20,0 0-2,0 0-3,3-27 2</inkml:trace>
  <inkml:trace contextRef="#ctx0" brushRef="#br2" timeOffset="-45390.6248">-4681 3360 58,'0'0'36,"-1"16"-1,1-16 0,16-5-24,11 12-3,-5-11-3,9 8-2,1-2-2,1-2-1,1 0-1,-8-2-2,2 5-2,-15-13-5,10 19-12,-23-9-13,0 0-1,0 0 1,4-21 1</inkml:trace>
  <inkml:trace contextRef="#ctx0" brushRef="#br2" timeOffset="-45156.25">-4551 3172 55,'-16'1'33,"16"-1"-1,-16 34-1,10-4-27,9 14 0,1 4-3,4 4 0,0 5-1,0-4-1,1 1-4,-6-17-4,8-3-18,-2-13-5,-9-21 0,15 2 0</inkml:trace>
  <inkml:trace contextRef="#ctx0" brushRef="#br2" timeOffset="-44828.1248">-4247 3108 67,'-12'-17'37,"12"17"-2,8 15 1,18 8-29,-12 0-2,14 13-1,-3-1-2,9 11 0,-3-1-1,2 3 0,-2-2 0,-1-4-1,-3-1-2,-4-13-1,4 5-4,-27-33-11,32 11-17,-32-11-1,19-14-1,-16-7 1</inkml:trace>
  <inkml:trace contextRef="#ctx0" brushRef="#br2" timeOffset="-44609.375">-3853 3099 69,'-18'4'35,"1"8"0,-3 11 0,0 9-32,8 14 1,0 5-2,2 5-2,2 2-1,1-6-3,9 2-3,-1 1-38,-1-55 11,13 0-2,-4-23 2</inkml:trace>
  <inkml:trace contextRef="#ctx0" brushRef="#br2" timeOffset="-44234.375">-3654 2780 62,'0'0'35,"3"-21"-2,-3 21-2,15 2-26,-15-2-4,25 5-1,-9 1 0,-1 2 0,-2 5 1,1-1-1,-9 4 3,1 3-3,-4 1 2,-2 6-1,-6-1 2,3 7-2,-7-6 2,1 9-2,-3-5 1,5 4 0,-2-8-1,4 2 0,4-8 0,1-20 0,16 21-2,2-23 0,7 2-4,-4-21-17,10 5-13,-2-3 0,-2 1-2,-4-1 1</inkml:trace>
  <inkml:trace contextRef="#ctx0" brushRef="#br2" timeOffset="-43546.875">-3124 3230 75,'-15'2'37,"15"-2"-1,0 0 0,0 0-32,0 0-1,27 14-3,-7-14-2,7 9-4,-11-18-11,9 10-18,-7-2 0,-5 2-1,-13-1 1</inkml:trace>
  <inkml:trace contextRef="#ctx0" brushRef="#br2" timeOffset="-43375">-3068 3396 71,'0'0'36,"0"0"-1,6 17 1,-6-17-33,25 5-3,3 6-7,-7-16-21,15 5-6,0-4-2,-4 1 1</inkml:trace>
  <inkml:trace contextRef="#ctx0" brushRef="#br2" timeOffset="-42921.875">-2583 3138 65,'-6'-16'37,"6"16"-1,0 0 1,0 0-28,0 0-2,20 20-3,-1-1-2,3 11-1,3 2 0,5 7 0,-1 1-1,2 2 1,-4 2-2,-4-5 1,-4-2-2,-2-10-1,0 6-5,-17-33-12,0 0-15,0 0-2,0 0 1,-3-23 0</inkml:trace>
  <inkml:trace contextRef="#ctx0" brushRef="#br2" timeOffset="-42718.75">-2332 3080 71,'0'0'36,"-18"-12"-2,18 12-3,-20 23-24,4 0-2,5 15-3,-2 8-1,3 5 0,-2 2-1,0-5-1,6 1-2,-4-17-3,16 7-12,-6-39-16,0 0-1,0 0-1,16-27 1</inkml:trace>
  <inkml:trace contextRef="#ctx0" brushRef="#br2" timeOffset="-42343.75">-2184 2849 60,'7'-19'33,"-3"-1"-1,-4 20 0,30-17-29,-30 17-2,22-5 0,-22 5 0,22 17-1,-14-1 1,-4 5-2,-4 0 3,-1 7-3,-5 1 2,-2 2-1,-2-1 0,-2 2-1,0-2 2,1-4-1,-1-1 1,4-4 0,1-5 0,7-16 1,-6 23 0,6-23-1,0 0 0,16 7-2,-2-9-1,-14 2-5,34-10-12,-17 1-14,4-3-1,0-2 1,-4-1-1</inkml:trace>
  <inkml:trace contextRef="#ctx0" brushRef="#br2" timeOffset="-42078.1248">-1799 3244 70,'0'0'36,"0"0"-1,0 0 0,22-2-32,-7 2-1,7 5-2,4 4-2,-4-9-3,11 13-8,-20-17-13,5 8-8,-18-4-1,21 0 1</inkml:trace>
  <inkml:trace contextRef="#ctx0" brushRef="#br2" timeOffset="-41859.375">-1717 3073 75,'0'0'37,"-20"25"-1,15-1 0,-5 5-31,13 11-2,0 4-2,1-2-3,7 11-5,-11-24-17,6 9-12,-2-15 1,-4-23-2,0 0 1</inkml:trace>
  <inkml:trace contextRef="#ctx0" brushRef="#br2" timeOffset="-36484.375">-1246 2995 5,'0'0'21,"-4"-17"-1,4 17-7,0 0-4,13-11 3,-13 11 1,0 0 0,21 0 1,-21 0 1,0 0-1,1-17-1,-1 17-1,0 0-3,0 0-3,12-16 0,-12 16-2,15-18-2,-2 8 1,0-5-2,6 1 1,0-1-2,4-1 2,-1 2-2,1 1 1,1 8-1,-3 1 0,-4 8 0,0 7-1,-4 8 2,-3 6-1,-2 5 1,-6 5-1,-2 2 1,2 3-1,-2 1 1,-2-2 0,1-4-1,1-2 1,0-6-1,1-4 0,1-6 0,-2-17 1,4 25-1,-4-25 0,0 0 0,0 0 0,0 0-1,0 0 1,0 0 0,0 0 0,-11-19-1,11 19 1,-15-18-1,15 18 1,-24-23 0,24 23-1,-25-23 1,10 13 0,2-1 0,-5 0 0,4 4-1,-4 6 1,-1 2 0,0 5 0,-2 6 0,-1 6 0,0 8 0,1 1 0,2 4 0,3 6 1,2 0-1,4 0 0,4-3 0,3-4 0,5-6-1,1-6 1,-3-18-1,14 12-1,-14-12-2,18-21-5,4 16-18,-13-22-11,4 5 1,-4-10-2</inkml:trace>
  <inkml:trace contextRef="#ctx0" brushRef="#br2" timeOffset="-35734.375">-393 2870 80,'-13'-3'38,"13"3"-3,-27 12 2,17 9-35,-10 0 1,6 13-3,-8 3 1,-3 9-1,-5 0 1,-1 5 0,-4-2 0,2-3 0,4-4-1,2-10-1,8 0-3,0-25-6,19-7-23,0 0-3,0 0-2,12-30 1</inkml:trace>
  <inkml:trace contextRef="#ctx0" brushRef="#br2" timeOffset="-36031.25">-671 2914 39,'0'0'35,"0"0"1,-4-15 0,4 15-14,0 0-9,1 29-6,-1-29-1,18 32-2,-6-12-1,7 10 0,0-2-1,8 3 0,-2-1-1,6 2 0,-3 0-1,-1 0 1,-1-4-1,-1-2-1,-1-3 1,-6-3-1,-4-5-1,-14-15 0,18 16-2,-18-16-3,0 0-6,0 0-20,-16-12-3,16 12-2,-22-19 1</inkml:trace>
  <inkml:trace contextRef="#ctx0" brushRef="#br2" timeOffset="-34437.5">-55 3122 72,'0'0'37,"6"-16"0,-6 16 0,0 0-31,25-10-2,-9 10-1,10 3-2,0 3 0,3 1-1,-1-4 0,-3 1-1,2-2 0,-7-6 0,1 2-1,-8-7-1,2 6-2,-12-13-4,10 23-9,-13-7-16,0 0-1,0 0 0,0 0 0</inkml:trace>
  <inkml:trace contextRef="#ctx0" brushRef="#br2" timeOffset="-33687.5">98 2927 5,'0'0'24,"-7"-23"1,7 23-1,0 0-12,0 0-4,0 0-2,0 0-2,0 0 1,0 0-1,0 0 1,0 0 0,0 0 1,0 0-2,0 0 1,0 0-1,0 0-1,6-20 1,-6 20 0,0 0 1,0 0 0,1-17 0,-1 17-1,0 0 1,0 0 0,0 0-1,0 0-1,0 0 0,9 30-1,-11-11 2,2 9-2,-2 2 1,0 7-2,-2-1 1,2 2-1,-2-1 0,1-1 0,1-3-1,1-5 1,1-5-1,0-5-1,0-18 1,1 16-2,-1-16-1,0 0-3,0 0-12,2-27-20,1 10-1,-5-10 1,4 1-1</inkml:trace>
  <inkml:trace contextRef="#ctx0" brushRef="#br2" timeOffset="-33031.25">293 2944 92,'0'0'37,"26"-1"0,2 11-11,3-15-23,12 3-1,3-3-1,-2 0-2,2 5-2,-12-9-3,4 14-5,-23-21-10,1 18-16,-16-2 1,0 0 0,0 0 2</inkml:trace>
  <inkml:trace contextRef="#ctx0" brushRef="#br2" timeOffset="-32750">454 3181 80,'0'0'38,"-17"5"-1,17-5 1,0 0-34,-4 30-1,10-14-1,3 3-1,1 2-1,2 2 0,-2-2 0,-1 0 0,-2-1 0,1-3 0,-8-17 0,13 22-1,-13-22 0,19 3-2,-2-3-1,-7-19-5,15 17-8,-16-23-16,10 8-3,-4-6-1,-2 2 2</inkml:trace>
  <inkml:trace contextRef="#ctx0" brushRef="#br2" timeOffset="-33312.5">516 2483 46,'0'-18'32,"0"18"1,0 0 1,0 0-24,0 0-1,-5 25-1,13 5-2,-10-6-2,7 15 1,-7-4-1,5 6-2,-3-4 0,1-2-1,1-1 0,-2-10-2,4 6-4,-4-30-11,-1 16-19,1-16-2,0 0 1,0 0-1</inkml:trace>
  <inkml:trace contextRef="#ctx0" brushRef="#br2" timeOffset="-32515.625">668 3144 48,'-9'-18'35,"9"18"3,-14-2-1,14 2-16,-7 20-9,-3-5-4,8 22-3,-4-1-3,5 9 1,-2 5-2,4 3 1,-1-4-2,2-1 0,2-6-1,-1-12-1,6-2-3,-9-28-8,16 11-24,-16-11-1,14-32-1,-10-3 2</inkml:trace>
  <inkml:trace contextRef="#ctx0" brushRef="#br2" timeOffset="-31875">839 2828 76,'0'0'38,"0"0"-2,0 0 0,35-12-33,-22 13 0,10 5-2,-4-1 1,4 4-2,-2 0 1,-5 1-1,-1 1 2,-2 3-2,-13-14 2,18 33-1,-12-13 0,-3 6 1,-2 1-1,-1 8 1,-3 0-1,2 7 1,-4 3-1,1 0 0,0-1-1,4-3 1,-2-6-1,4-1 1,-1-8-2,2-7 1,-3-19 0,9 18 0,-9-18 0,0 0-1,0 0 1,7-30-1,-7 14 0,-1-3 0,-1-2 0,-4 0 0,2-2 0,-5 2 0,-1-1 1,-3 3 0,-2 5 0,-1 5 0,-5 6 0,2 6 1,-3 6 0,4 9 0,-3 8-1,5 7 2,-2 4-1,5 6 0,4-3 0,3 3-1,3-8 0,3-3 0,3-10-1,-3-22 0,14 20-3,-14-20-3,22-9-15,-19-12-16,4 2 0,-4-10 0,7 3 0</inkml:trace>
  <inkml:trace contextRef="#ctx0" brushRef="#br0" timeOffset="-26937.5">-4085 3494 32,'0'0'29,"-20"13"2,20-13-1,0 0-22,-11-37 1,23 17 0,-1-26-3,15-1-2,4-18 0,15-2-2,6-11 0,6 0-5,11 8-19,-3 3-9,-8 7-2,-6 18 0</inkml:trace>
  <inkml:trace contextRef="#ctx0" brushRef="#br0" timeOffset="-27500">-2594 3484 43,'0'0'34,"0"0"1,0 0-1,0 0-15,1-29-13,23 8-1,-2-17-2,13-3-2,5-5 0,6-5-3,4 3-1,-7-8-6,7 21-8,-15-4-16,-5 9-3,-8 9 3,-13 5-2</inkml:trace>
  <inkml:trace contextRef="#ctx0" brushRef="#br2" timeOffset="-31203.125">1131 2578 37,'0'0'28,"0"0"2,0 0-1,0 0-24,9-21 0,-9 21 0,0 0 0,20-11 0,-20 11 0,15-14 1,-15 14 0,15-19-1,-15 19 0,19-20-2,-19 20-1,24-14 0,-24 14 0,20-3-1,-20 3 0,18 10 0,-18-10 0,4 28 1,-6-8-2,-4 6 2,-5-1-1,1 5 0,-6-2-1,1 4 2,-1-2-2,1-2 1,2-3 0,2-1 0,4-4 0,4 1-1,3-21 2,6 24-2,-6-24 1,18 11-1,-5-11 1,5-2-1,1-3 1,0-4-1,2 4-1,-5-7-1,3 10-3,-17-16-23,-2 18-9,0 0-2,3-17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2:43.142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304 2186 190,'4'1'-1,"-4"-1"2,9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3:45.2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1112 257 63,'3'25'32,"-3"-25"-2,24-3 1,-24 3-27,45-27-4,-9 16-1,3-5-2,5 13-5,-10-15-10,2 10-12,-2 8-1,-12-6 1,-2 12 0</inkml:trace>
  <inkml:trace contextRef="#ctx0" brushRef="#br0" timeOffset="187.5">1198 542 61,'0'0'31,"20"24"-1,3-32-2,12 0-31,1-14-10,5 4-15,6 4-2,-4-7 1,-5 2-1</inkml:trace>
  <inkml:trace contextRef="#ctx0" brushRef="#br0" timeOffset="640.625">1971-491 54,'0'0'32,"0"0"-1,-5 24 1,10 3-22,-1-3-6,12 19 0,-9 5 2,6 19-2,-11-2-1,5 12 0,-7 1-2,0 5 0,-7 1 0,3-7 0,-1-1-1,1-9 0,2-3 0,2-8 0,4-5 0,3-13 0,4-6-1,-11-32 1,34 35 0,-7-30 0,0-7 0,9-6 0,2-3 0,7 0 1,4 0-1,3 3 0,2 6 0,-3 2-1,3 10-3,-13-12-7,6 15-22,-18 3-1,-4-2 0,-25-14 0</inkml:trace>
  <inkml:trace contextRef="#ctx0" brushRef="#br0" timeOffset="-281.25">0 343 15,'25'-27'25,"-18"-24"0,20 11 3,-16 3-15,9-20-5,9 25-1,-6-14 0,6 30 0,-18-13-1,14 21 0,-25 8-1,36 0-1,-36 0 0,34 24 0,-16 0-1,6 8 1,-3 6-1,8 7-1,-4 4 0,4 7 0,-5 3 0,1 6-1,-2-4 0,-1 1 0,-6-3 0,0-3 0,-5-10 0,-2-6 0,-5-10-1,1-6 1,-5-24-1,0 0 1,0 0-1,0 0 0,0 0 1,0 0-1,-18-30 0,18 30 0,-23-43-1,23 43 1,-36-40-1,16 21 1,-5 3 0,1 6-1,-3-1 1,0 6 0,0 2 0,0 6-1,0 10 1,5 3 0,-1 8 0,5 6 0,0 7 0,5 6 0,1 6 0,3-1-1,5 3 1,2-3 0,2-5 0,2-3-1,0-7 1,0-9-1,-2-24-1,0 0-2,0 0-10,0 0-18,9-30-2,-4-7-1,4-6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53.3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 15,'0'0'26,"57"2"0,-21 1-10,6-8-1,14 7-3,1-10-2,12 14-2,-4-14-1,16 16-1,-4-11-2,12 8 0,-5-2-1,8 5 1,2-2-2,12 2 1,-1-3-1,17 3 0,1-5 0,16 5-1,7-3 2,9 1-2,5 2 0,4 2 0,0 1-1,4 2 1,1 4-1,2-1 0,-1-3 0,1 6 0,-7-3 0,-4-5-1,1 2 1,-8-2 0,-2-3-1,-7 0 1,-5-3-1,-4-2 1,-1 2-1,-6 1 1,-6 2-1,-14 0-2,-5 3 2,-18-1-2,-8 9 1,-19-8-2,-6 10 0,-23-13-2,7 17-8,-36-25-16,18 24-3,-18-24 3,0 0-1</inkml:trace>
  <inkml:trace contextRef="#ctx0" brushRef="#br0" timeOffset="6000">230 89 9,'27'0'25,"-27"0"2,40-32 1,-15 16-15,2-16-2,11 16 0,-9-22-2,14 14-1,-16-14-1,13 12 0,-15-15-1,13 12-1,-13-11 0,11 5-1,-9-8-1,6 3 0,-3-9-1,5 9 0,-3-8 0,6 2 0,-4-8-1,2 3 0,-3-2 1,3 4-1,5-4 0,-1-4 0,-4 1 0,2 2-1,1-2 1,-1 2 0,5 1-1,1-1 0,-8-5 1,5 3 0,2 2-1,1 0 2,1 1-2,5 4 1,-8 1 0,3 2 0,3 6-1,-1 0 0,-2 2 0,2 3 0,0 3 1,-2-3-1,4 0 0,3 3 0,-2 0 0,-1 2 0,0 1 0,-1-1 0,-1 4 0,-2 1 0,2 1 0,-4 0 0,-3 5-1,0 3 1,-1-3 0,-3 6 0,-1 2 0,-1 1 0,-5 4 0,-2 3 0,0 3 0,-2 3-1,0 5 1,-3 0 0,5 6 0,0-1 0,2 3 0,3 0 0,4 6 0,0-1 0,4 1 0,1 5 0,-3-3 1,0 3-1,-2-1 0,2 4 0,-4-3 0,-1 2 0,-1 1 0,-3 2 0,0 6 0,1-4 0,-3 7 0,-3-1 1,1 3-1,0 5-1,-1 0 1,1 3 0,0-2 0,2 2-1,-3-6 1,1 4-1,-2-1 1,1-5 0,1 0 0,-2 0 0,-1 0 0,3-3 0,-5 0 0,2 1 0,-1-4 0,-3 3 0,2-2 0,2-3 1,1 0-1,-1 2 0,3-7 0,2 2 0,0-2 0,4-1 0,1-2 0,-3 2 0,2-2 1,3 0-1,-2 3 0,1-4 0,-1 4 1,1-3-1,-1 0 0,2-1 0,-1-1 0,1 1 1,0-1-1,-1-1 0,1-3 0,2 3 1,-2 1-1,-1-4 0,3 0 0,-2 1 0,-3-3 1,8 2-1,-6-5 0,3 0 0,-2 0 1,0-2-1,2-1 1,-3-2-1,3 0 1,2 0-1,-2-1 0,3 1 1,-1-3-1,-2 3 1,2-6-1,5 3 0,-3-2 0,1-1 0,-1 0 0,3-2 0,-3 0 0,1-1 0,-1-2 1,-4 3-1,-2-3 0,4 0 0,-2-3 0,0-2 0,-3 0 0,1-1 0,-5 1 0,-2-3-1,-7 2 1,-20 6-2,27-5-1,-27 5-4,0 0-24,0 0-8,0 0 2,0 0-3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3:48.5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0 152 10,'15'-43'21,"1"18"-5,-16 25-3,14-45 0,-14 45 2,11-30-3,-11 30 0,0 0-2,22-2-2,-22 2-1,20-8-2,-20 8-1,36 13-1,-13-8 0,8 11-1,-1-2 0,3 15 0,-6 4-1,0 4 1,-7-2-1,-6 11-2,-10-6 2,-4 14-2,-9-11 2,-6 5-2,-6-11 1,-3-2-2,-6-2 2,4-4 0,-4-5 0,3-8 0,3 0-1,3-8 1,21-8 0,-31 22 0,31-22-1,0 0 1,0 0 0,0 0-1,-11 24 1,11-24 0,0 0 0,33 30 1,-33-30 0,39 24-1,-15-16 1,8-3 0,-3-2 0,2-6 0,-1-2 0,-1 5-1,-4-6 0,-25 6-2,38 8-6,-38-8-11,0 0-13,0 0 0,0 0 0,-27 3 0</inkml:trace>
  <inkml:trace contextRef="#ctx0" brushRef="#br0" timeOffset="296.875">606-39 29,'18'-27'27,"-18"27"2,0 0 1,2 27-22,5 11-1,-9-4-1,9 34-2,-12 1 0,5 23-2,-7-1 0,1 19-2,-12-5 1,4 2-2,-6-2 0,0-9 0,2-7-1,0-20-2,7-1-3,-7-36-3,20 0-5,-2-32-6,0 0-9,0-24 2,2-11 1</inkml:trace>
  <inkml:trace contextRef="#ctx0" brushRef="#br0" timeOffset="906.25">779 635 27,'29'-25'28,"-29"25"-1,21-34-6,-21 34-7,29-25-3,-4 28-3,-25-3-3,42-16-2,-19 11 0,4 13-1,-7 0 0,0 11-1,-20-19 0,29 48 0,-20-19 0,-4 9 0,-10-6 0,1 6 0,-7-3-1,-1 2 1,-6-2-1,0-3 1,-4-5-1,2-5 0,-1-6 1,21-16-1,-31 16 0,31-16 0,0 0 0,0 0 0,-16-32 0,16 32 0,20-27 0,-20 27 0,39-27 1,-15 19-1,3 0 0,3 5 1,1 8-1,0 4 1,-4 9 0,0 6 0,-6 9 1,-3 2 0,-7 2-1,-7 6 0,-6-3 0,-2 3 0,-10-8-1,-4 3 1,-4-11-1,-3-3 0,-4-3 1,-3-10-1,1-3 0,-1-8-1,5 0 1,0-5-2,27 5 0,-38-22-5,38 22-3,-11-24-10,11 24-12,11-27-2,-11 27 1,29-32 1</inkml:trace>
  <inkml:trace contextRef="#ctx0" brushRef="#br0" timeOffset="2125">1523 522 20,'0'0'20,"0"0"-4,0 0 2,20-5-1,-20 5-2,0 0-3,0 0-2,0 0-3,0 0-1,20 34-3,-20-34 1,5 35-2,-5-35 1,2 35-1,-2-35-1,0 24 1,0-24-1,-5 24 1,5-24-1,0 0-1,0 0 1,-8 25-1,8-25 1,0 0-1,0 0 1,-5 26-1,5-26 0,0 0 0,0 0 1,-4 30-1,4-30 0,0 0 0,0 0 0,-7 32 1,7-32-1,-2 24 0,2-24 0,-3 41 1,3-17-1,0 3 0,0-3 0,0 0 0,0 0 2,0-24-2,0 35 0,0-35 0,0 35 0,0-35 0,0 24 1,0-24-1,0 0 0,0 32 0,0-32 0,0 0 0,3 27 0,-3-27 0,0 0 0,0 0 0,0 0 0,4 24 0,-4-24 0,0 0 0,0 0 0,0 0 0,0 0 0,0 0 0,0 0 0,0 0 0,0 27 0,0-27 0,0 0 0,-2 24 0,2-24 0,0 0 0,-2 24 0,2-24 0,0 0 0,0 24 0,0-24 0,0 0 0,0 0 0,0 0 1,22 0-1,-22 0 1,29-13 0,-6 5-1,1 0 1,6 0 0,1 0-1,3 0 1,-1 5-1,1 3 0,-5 5 1,-2 1-1,-2 2 1,-5 5-1,-20-13 0,27 27 0,-27-27 0,9 27-1,-9-27-1,0 0-4,2 30-8,-2-30-16,0 0-4,-15-33 0,15 33 0</inkml:trace>
  <inkml:trace contextRef="#ctx0" brushRef="#br0" timeOffset="2484.375">2498 672 33,'0'0'28,"22"-8"3,-1-11-2,-4-7-22,24 15-2,-1-11-1,8 17 0,-4-8-1,-1 10-2,-2 11-3,-10-5-3,5 26-8,-14-15-15,-22-14-3,34 24 2,-34-24-1</inkml:trace>
  <inkml:trace contextRef="#ctx0" brushRef="#br0" timeOffset="2718.75">2734 863 60,'0'0'30,"27"24"-1,-5-8-9,14-21-19,5 7-1,6 1-3,-9-8-5,7 10-12,-2 0-10,-19-10 1,3 10 0</inkml:trace>
  <inkml:trace contextRef="#ctx0" brushRef="#br0" timeOffset="3437.5">3522 288 46,'38'-24'29,"-38"24"3,45-27-2,-9 6-25,-6-1-2,6 20 0,-5-9 0,5 14 0,-7-1 0,0 15-1,-4-1 0,0 21-1,-7-2 1,0 13-1,-7 6 1,0 13-2,-4-2 1,2 12-1,-2-1 0,2 4 2,0-7-2,2-6 1,2-11-1,1-10 1,2-6-1,-3-11 1,-13-29 0,20 25 0,-20-25 0,0 0 0,0 0 0,9-35-1,-13 10 1,-1 1-1,5 24 1,-18-48-2,7 21 1,-5 3 0,16 24-1,-33-35 1,10 24-1,-4 1 1,0 4-1,-2 12 1,-2 2 0,-1 0 0,-2 8 0,5 3 0,0 2 0,4 9 1,1 2-1,1-3 1,3 4-1,4 4 0,3-5 1,1 9-1,3-12 0,3 1 1,6-30-1,-7 45-1,7-45-1,0 0-2,9 41-14,-9-41-15,0 0 0,13-33-2,-8 1 1</inkml:trace>
  <inkml:trace contextRef="#ctx0" brushRef="#br1" timeOffset="19046.875">7910-291 25,'0'0'22,"18"24"-2,-18-24 0,29-3-20,-29 3-10,43-5-1,-19 5-9,-10-32-2,13 24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08.1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32 0 37,'-23'35'30,"23"-35"1,-11 32-6,18 11-14,-7-13-1,18 32 0,-14-11 0,16 32-1,-11-8-5,9 19 0,-6 0-1,3 8-1,-1-11-1,4 0 0,-3-10-1,6-14 1,1-13-1,3-20 0,4-20 0,5-22 0,2-22 0,2-15 0,5-14 1,-1-14-2,5-7 1,-2-6 0,3 0-1,-1 3 0,0 8 0,-7 2-1,3 14-2,-9-8-2,11 37-11,-23-10-15,3 11-2,-5 4 0,-6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07.1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90 0 31,'0'0'21,"0"0"0,0 0-3,0 0-3,0 0-3,-3 48-2,3-48-1,-2 56-1,-7-15 0,11 23-4,-6 1 1,8 20-3,-4 9 2,7 24-1,-5 17-1,7 18-1,0 10-1,0 14 1,-2 14-1,2 8 0,-2 10 0,-3-2-1,1 7-1,-7-2 1,-3 0-2,-6-8 2,0 0 0,-5-5-1,0-6 1,-2-11 0,0 1 0,3-14-1,1 5 1,3-4 0,4-4 0,0-5 0,7 5 0,0-5-1,9 0-1,-2-2-1,11 10-1,-4-14 0,12 20-1,-5-9-1,10 17-1,-11-11-1,10 18-2,-8-7-2,5 2-3,0 8-5,-14-16-2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47.6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-14 10 9,'-20'-5'20,"20"5"-2,0 0 0,0 0-3,0 0 1,0 0-2,29 8 0,-29-8-3,23-3-1,-23 3-2,29-5-2,-29 5-1,38-3-1,-13-2 0,6 10-2,1-5 0,10 5 0,1-2-1,4 2 0,5-2 0,4 2 0,-4 3 0,6 1-1,-4 1 1,0 1-1,0 0 0,-5 5 1,-4-3-1,-2 3 1,-3 0 0,1 3 0,-1-5 0,3 7 0,0-5 0,4 0 0,7 0 0,2 1 0,0-4-1,7 3 1,0-3-1,-3 1 0,6 2 0,-1 0 0,0 0 0,-2 0 1,0 11-1,-3-5 0,1 7 0,4 1 0,-4-1 0,-1 6 0,-1-5 1,2 4-1,1-9 0,1 7 1,-2-8-1,0 0 1,-5 0-1,0 0 1,0 3-1,0-3 1,-4-2-1,-3 2 0,1 0 1,-3 3-1,0-5 0,3 4 1,-3-4 0,0 2-1,-2 0 1,0 3-1,-2-3 1,-3-2 0,0 4-1,-6-1 0,-2 1 1,-1 1-1,-2-8 0,0 0 1,-2 2-1,0 1 0,-2-1 0,2 1 1,0-1-1,0 1 0,0 2 0,0 0 1,2 0-1,0 0 0,-2-5 0,2 3 1,1-4-1,-1 1 0,0-3 0,0 3 1,-2 0-1,0-3 0,5 3 0,-5-1 0,0-1 0,0-1 1,-3 0-1,1 3 0,0-3 0,-3 0 0,3 0 0,0-3 1,-1 3-1,1 0 0,2 1 1,0-1-1,2 0 0,0 0 0,3 0 1,-1 0-1,1 0 0,8 0 0,-2 0 1,0 0-1,1 1 0,1-1 1,-4 2-1,2-1 1,-2-1-1,-2 0 1,0-3 0,2 1-1,2-4 1,4-2-1,3-2 1,7-1-1,0-2 0,6-3 1,3 0-1,2 3 0,0-6 0,4 3 1,-2 0-1,-2 0 0,0 0 0,-7-3 0,-6 6 0,-10-6-1,-4 3 0,-14-3-1,1 6-2,-23-27-14,0 24-20,0 0 0,-2-32 1,2 32-2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2:50.4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-5 29 17,'0'0'25,"0"0"2,5-27-7,-5 27-1,0 0-2,0 0-2,0 0-2,20-3-3,-20 3 1,0 0-3,0 0-2,0 0 0,0 30-1,4-1 0,-6-5-2,4 14 0,-4-1 0,4 12-1,-6 2 0,4 5 0,-2-2-1,2 5 0,-3-6 0,6 4 1,-3-6-1,2-3-1,0-5 1,3 3-1,1-9 0,1-5 0,4-2 0,-11-30 0,21 40 0,-21-40 0,31 24 0,-31-24 0,38 0 0,-13-2 0,4-1 0,3 0 0,4-2 0,4 5 0,3 0 0,4 5 1,0 3-1,-4 6 0,-1-1 0,-1 6 1,-5 2-1,-9-2 0,-3 3 0,-24-22 0,27 35-1,-27-35 0,0 0-2,0 0-3,0 0-9,-22-3-23,22 3-1,-23-59 2,14 16-1</inkml:trace>
  <inkml:trace contextRef="#ctx0" brushRef="#br0" timeOffset="343.75">761 249 59,'0'0'34,"0"0"0,-13 24 1,13-24-19,0 0-7,25 2-3,-1 9-2,-24-11-1,47 0 0,-20-2-2,5 2 1,-1-3-2,1 0 0,1 0-2,-6-5-2,7 16-3,-34-8-5,47 0-10,-47 0-13,0 0 0,0 0-1,0 0 3</inkml:trace>
  <inkml:trace contextRef="#ctx0" brushRef="#br0" timeOffset="609.375">781 504 77,'-6'29'37,"6"-29"-2,24 5 2,-24-5-27,39-8-5,-12 3-1,9 8-2,-3-3-2,1 2 0,-5 4-2,-9-4-2,10 15-8,-30-17-24,0 0 1,0 0-3,0 0 3</inkml:trace>
  <inkml:trace contextRef="#ctx0" brushRef="#br0" timeOffset="1796.875">1433-326 56,'0'-29'34,"0"29"-2,0 0 1,25-19-24,-25 19-1,0 0-4,27-8-1,-27 8-1,24 24-1,-12 0 1,-6 3 0,6 8 0,-8 3-1,5 10 2,-4 0-2,1 9 1,1-9-1,4 3 0,1-11-1,-1-8 0,2-5-2,-13-27-3,34 27-8,-34-27-23,11-27 2,-4 0-2,0-5 1</inkml:trace>
  <inkml:trace contextRef="#ctx0" brushRef="#br0" timeOffset="2093.75">2017-433 58,'0'0'35,"0"0"-1,0 0-1,0 0-17,0 29-10,-11 9-2,9 18-1,-14 9 0,5 15-1,-10 6 0,-1 11 0,-9-3 0,4 2 0,-5-7-1,3-6 0,4-10-2,1-14 0,10-8-3,-4-27-3,23 8-7,-5-32-20,0 0 0,0 0-3,-12-48 3</inkml:trace>
  <inkml:trace contextRef="#ctx0" brushRef="#br0" timeOffset="2625">2044 334 60,'0'0'37,"32"-2"-2,-12-1 1,0-18-13,11 15-18,-1-10-2,6 5-2,-3 1 0,1 2-1,-3 5 0,-4 3 0,-4 5 0,-23-5 0,34 22 1,-34-22-1,20 45 0,-16-18 0,-6 5 0,-2 3 1,-10 3-1,-2 0 0,-6-4 0,-3 4 1,-2-6-2,-2-2 1,0-3 0,0-3 0,4-6 0,2-1-1,3-7 1,20-10 0,-25 11 0,25-11 0,0 0-1,0 0 1,0 0 0,36-19 0,-11 9 0,7 1 1,1 1-1,5 0 1,-2 3 0,5 2 0,-7 3 0,1 6 1,-5-1-1,-3 6 0,-7 0 0,0 7-1,-20-18 0,16 30-1,-16-30-2,0 0-6,4 35-23,-4-35-6,-22-8 2,2-8-2</inkml:trace>
  <inkml:trace contextRef="#ctx0" brushRef="#br0" timeOffset="3812.5">2848-106 35,'0'0'31,"0"0"1,0 0-1,0 0-14,0 0-6,36-5-5,-36 5-1,50-21-1,-26 10-1,8 0-1,-5 0 1,4 3-1,-4-2-1,2-1 1,-6-3 0,4 9 0,-5-3 0,3 8-1,-5 0 1,3 11 0,-23-11 0,40 27 0,-20-11 0,3 10 0,-7 1 1,6 8-1,-6 0 1,2 11-1,-7-6 0,5 11 0,-7-3 0,4 3 0,-4-8-1,2 3 0,-2-9 0,3-2 0,-6-3-1,1-7 1,-2-1-1,-5-24 1,4 35-1,-4-35 0,0 0 0,-4 29 1,4-29-1,0 0 0,0 0 0,0 0 1,0 0-1,-23 0 0,23 0 0,0 0-1,-31-16 1,31 16 0,-36-16 0,13 5-1,-1 3 1,-6-3 0,1 6-1,-2 0 1,-5 2 0,2 0-1,-2 6 1,5 2 0,-1 3-1,5 3 1,3 3 0,3 2 0,21-16 0,-29 40 0,29-40 0,-16 48 1,14-21-1,0-3 1,2 0-1,0-24 0,0 41 0,0-41 1,4 29-2,-4-29 1,0 0-3,0 0-6,0 0-28,0 0-3,0-40 1,-6 8-2</inkml:trace>
  <inkml:trace contextRef="#ctx0" brushRef="#br1" timeOffset="69093.75">5497-73 60,'-11'24'35,"9"0"-1,2-24 0,47 37-27,-16-37-3,25 6-2,7-3-3,0-20-8,20 7-24,-8-4-1,-6-5-1,-1 1 1</inkml:trace>
  <inkml:trace contextRef="#ctx0" brushRef="#br1" timeOffset="68875">5971 514 58,'0'0'34,"0"0"-1,-22 24-6,22-24-19,0 0-1,-18-29-1,18 29-2,-12-40-2,3 7 0,-8-9 0,-1-7-1,-9-10 0,-3-5 0,-1-9 0,-3 1 0,3-6 0,2 0-1,6-2 0,12 5 1,9-3-1,15 3 1,14 7-1,14 7 0,12 7 0,4 8 0,12 17-1,-1 7-1,1 22-2,-13 0-2,7 33-8,-38-17-12,-2 19-9,-12 2 0,-16 4 1</inkml:trace>
  <inkml:trace contextRef="#ctx0" brushRef="#br1" timeOffset="69359.375">6340-22 45,'0'0'32,"0"0"1,0 0-1,13 24-20,12-35-8,22 6-2,-2 2-3,4-8-6,10 19-9,-12-5-16,-9-8 0,-4 10 0,-34-5 0</inkml:trace>
  <inkml:trace contextRef="#ctx0" brushRef="#br1" timeOffset="69531.25">6443 246 63,'0'0'33,"20"32"-2,0-16-6,12-8-30,4-8-20,6-8-5,10 8-2,-11-16 1</inkml:trace>
  <inkml:trace contextRef="#ctx0" brushRef="#br1" timeOffset="71437.5">7148 147 45,'0'0'33,"-2"40"2,2-40-2,0 0-20,54 19-4,-18-25-2,20 12-2,5-14-2,13 5 0,2-8 0,14 0-1,0-2 0,7 0 0,-3-3-1,7 2 0,-2-2 1,2 3-2,-2 2 1,0 5-1,0 6 1,2 0-1,-7 9 0,-6-4 0,-3 8-2,-13-5 0,-2 11-3,-25-19-3,4 27-16,-49-27-12,25 19 1,-25-19-2,-36 11 2</inkml:trace>
  <inkml:trace contextRef="#ctx0" brushRef="#br1" timeOffset="70437.5">7205-704 46,'0'0'33,"0"0"2,-21-11-1,21 11-20,0 0-3,12 46-5,-8-22-3,7 14 0,-2-1-1,2 11 0,-2 1-1,0-1 1,-2-2-2,-2-6 0,-1-5 0,-4-8 0,0-27 0,0 0-1,0 0 0,0 0 0,0 0 0,-4-46 0,-1 8 0,-2-7-1,3-1 1,-5-5 0,7 0 1,2 3-1,4 2 2,7 6-1,5 8 1,7 8 0,6 5 1,9 11-1,0 5 1,7 14-1,2 2 0,5 14 0,0 0 0,2 11 0,-5-1 0,-4 6-1,-2-3 0,-7 1 1,-9-4-1,-7-2-1,-9-5 1,-11-30-1,9 40-1,-9-40-1,0 0-3,-27-3-9,27 3-14,0 0-6,-9-40-1,7 16 1</inkml:trace>
  <inkml:trace contextRef="#ctx0" brushRef="#br1" timeOffset="70890.625">8117-760 53,'-21'-11'36,"21"11"-2,0 0 2,0 0-20,0 0-7,14 35-3,-14-35-2,40 45-1,-13-12 0,9 9-1,-4-1 0,6 7 0,0-2-1,3 2 0,-3-5-1,2-6 1,-6-4-1,-3-9 0,-1-11 0,-4-7 0,-1-9 0,-25 3 0,36-32 0,-25 2 0,1-2 0,-6-3-1,1-5 1,0 0 0,0-6 0,-1 0 0,1-2 0,4 0-1,1-1 2,3-7-2,3 2 0,0 3 0,2 11-1,-4-3 0,2 16-3,-13-8-3,17 41-17,-22-6-12,0 0 1,-18 35-1,0-11 1</inkml:trace>
  <inkml:trace contextRef="#ctx0" brushRef="#br1" timeOffset="275203.125">10711-1453 90,'0'0'36,"-24"-29"0,24 29-4,-34-35-28,21 8-2,-12-5 0,0 5-1,-11 3 0,-4 13 0,-10 11-1,1 16 1,-5 19 0,5 11 0,4 13-1,9 8 1,11 13-1,12-2 1,15-3-1,13-8 0,15-16 0,12-13-1,12-14 1,5-21-1,4-22 0,0-13 1,-5-14-1,-11-10 0,-6-6 0,-17-10 0,-8 2 0,-14 3 0,-6 8 1,-5 8 0,-7 13 0,0 14 2,16 24-1,-31 3 1,17 21 1,12 16-1,0 6 0,9 10 1,4 3-2,14 5 1,8-10-1,10-8-1,9-11 0,2-14 0,4-13-2,0-24 0,3-5-2,-14-30-1,0 10-1,-22-26-2,9 19 0,-30-27 0,14 24 1,-22-16 0,4 21 5,-5 0 3,-8 1 3,13 45 2,-20-54 1,20 54 1,0 0-1,0 0 0,0 0-2,-9 38-1,20-9-1,7 12-1,2 4 0,9 3 0,7-2-1,9-3-1,9-5 1,0-17-2,0-8 0,0-15-1,0-9-1,-14-24-1,-2 3-2,-22-24-1,2 10 0,-27-18-1,9 10 2,-20-11 1,2 14 2,-2 9 3,-5-1 5,25 43 0,-43-38 1,43 38 1,-22 5 1,29 25-1,-7-30-2,13 56-1,5-15-1,11 4-1,5 1-1,2 5 0,0 0 0,2-3-2,-2-2 0,-7-11 0,-4-9-1,-25-26-1,0 0 0,0 0 0,0 0-1,-7-61 1,-18 12 0,-11-10 0,-2 0 2,0-5 1,4 2 0,3 6 1,6-1 1,16 12-1,11 2 1,21 8-1,8 3 0,8 0-4,21 26-12,-17-13-21,9 9-1,-14 2-1,-5 2 1</inkml:trace>
  <inkml:trace contextRef="#ctx0" brushRef="#br0" timeOffset="51750">296 1835 4,'0'0'22,"0"0"3,0 0 0,0 0-8,0 0-4,0 0 1,-13-41-2,13 41-1,15-26-2,-15 26-2,30-43-2,-6 27 1,1-17-3,7 12-1,1-1 0,5 6 0,1 0-1,1 22 0,-4-4 0,0 14 1,-5 17-2,-4 7 1,-4 8 0,-1 11 0,-6 11 0,-2 0 0,-3 2-1,-2 3 1,-3-10-1,3-4 1,-4-7 0,2-8 0,-3-9-1,1-4 1,-5-33 0,4 40-1,-4-40 1,0 0 0,0 0-1,0 0 0,0 0 1,0 0-1,-27-32 0,27 32 0,-29-43 0,9 18-1,-3 1 1,-1-3-1,-3 3 1,-5 3 0,3 2 0,-5 0 0,1 6 0,-1-1 0,2 6 0,3 3-1,-2 5 1,4 5 0,0 3 0,2 9 0,3 1-1,1 6 1,1 9 0,0-1 0,4 5 0,1-2 0,1 0 1,3 0-1,2-3 1,2-2-1,3-6 0,4-24 0,-5 38-1,5-38-4,2 26-3,-2-26-15,0 0-11,0 0 1,0 0-2,0 0 2</inkml:trace>
  <inkml:trace contextRef="#ctx0" brushRef="#br0" timeOffset="52156.25">1265 1789 39,'4'24'26,"-4"-24"0,25 0-2,8-13-22,15-1-3,1-2-2,16 8-3,-6 0-3,1-5-12,1 18-3,-27-13 0,6 27 0</inkml:trace>
  <inkml:trace contextRef="#ctx0" brushRef="#br0" timeOffset="52390.6248">1312 2138 59,'-12'40'30,"12"-40"0,23 19-2,8-14-26,8 1-5,-1-9-4,13 0-15,3 11-7,-9-18 0,2 10-1</inkml:trace>
  <inkml:trace contextRef="#ctx0" brushRef="#br0" timeOffset="52968.75">2062 1456 29,'27'-43'24,"2"33"1,-9-15 1,10 1-20,12 16-1,-3-2 0,10 15 1,-6 0-1,2 14-1,-7 0 0,-2 16-1,-9 2 0,-3 12-1,-15 7 0,-6 6-1,-12 5 0,-5 0 0,-13 5 0,-2-2 0,-9-6-1,-3 1 1,1-11-1,-1-3 1,3-11-1,0-3 0,7-10 0,1-8 0,10-3-1,20-16 0,-20 16 0,20-16-1,0 0 1,0 0 0,36-16 0,-11 8 1,2 0-1,2-3 1,5 3 0,-1 3-1,1 2 1,0 3 0,-3 6 0,-2 2 0,3-3-1,-5 8 1,0 1-1,-27-14-3,42 27-4,-42-27-14,0 0-6,30 32-1,-30-32 2</inkml:trace>
  <inkml:trace contextRef="#ctx0" brushRef="#br0" timeOffset="53437.5">3039 1352 42,'0'0'28,"0"0"1,0 0-1,21 13-18,-15 14-7,-3 0-1,3 16 0,-3 2 0,-1 12 0,-9 2-1,0 5 0,-6 0 0,-1 4 0,-4-1-1,5-8 0,-1-3 0,5-8-1,5-10 1,4-6 0,0-32 0,13 40 1,-13-40 0,36 14 1,-15-17 1,10 6 0,-4-9 0,11 9 1,0-8 0,7 13-1,0-3-1,7 9 1,-5-1-2,2 8 0,1 1-1,-3-9-4,7 12-19,-9-12-10,-14-10 1,-1-3-3</inkml:trace>
  <inkml:trace contextRef="#ctx0" brushRef="#br1" timeOffset="72437.5">7681 756 44,'0'0'31,"0"0"0,0 0 1,0 0-22,29-30-2,7 22-4,-9-11-1,16 11 1,-10-5-1,10 10 0,-5-2 0,3 10-1,-8 3-1,3 11 1,-11 5 0,-3 11-1,-8 0 1,-7 8-2,-10-3 0,-6 9 1,-6-1-1,-10-2 0,-2 2 0,-7-3 0,-2 1 0,-4-6 0,0-2-1,1-9 2,6-2-2,1-5 1,7-6 0,25-16 1,-22 16-1,22-16 1,0 0 0,43-3-1,-16-5 2,13 6-1,3-7 0,4 4 0,5 2 0,-1 3 0,-1 6-1,-1-1 1,-2 9 0,-2 2 0,-7 0 0,-4 5 0,-5-2-1,-6 0 1,-23-19-2,31 32 0,-31-32-1,0 0-3,18 32-10,-18-32-20,0 0-1,-15-43 0,10 14 0</inkml:trace>
  <inkml:trace contextRef="#ctx0" brushRef="#br1" timeOffset="72968.75">8651 694 58,'30'-27'38,"-30"27"-3,27-2 1,-27 2-20,29 10-7,-23 17-3,8 16-3,-10 0 1,3 11-2,-9 2 0,0 6 0,-5 0-1,-2-6-1,0-2 1,0 2 0,2-8-1,1 1 0,3-7 1,3-4-1,0-3 0,5-6 0,4-2 0,-9-27 0,20 38-1,-20-38 1,31 19 0,-8-14 0,8-5 0,1-3 0,4 1 1,4-4-1,5 4 0,2-1 1,-2 6-1,0 5 1,-4-3-1,-5 8 0,-5 1 0,-4-6 0,-7 8 0,-20-16-1,29 16-1,-29-16-7,0 0-29,0 0 1,0 0-1,0-32-1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14.4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-13 81 35,'-34'5'32,"34"-5"1,0 0 0,38-48-15,9 45-6,-2-18-3,25 21-2,-3-11-2,21 14-2,-5 2-1,9 11 0,3-2 0,3 7-1,4-7 1,3 7 0,1-5 0,2 3 0,6 0-1,7 0 1,1-1 0,8 4-1,7-3 0,11 2 0,7-5 0,9 0-1,5-2 0,2 4 0,-3-1 1,1-1-2,-5 0 1,-5-3-1,-4-2 1,-4 0-1,-12-1 1,-2-10-1,-9-8 1,0 3 1,-11 0-1,-7-3 1,-7 2-1,-8-5 0,-5 9-1,-5-4 2,-4 12-1,-5-6-1,-6 0 1,0-8 0,-1 0 0,-1 5 1,-1-8-1,-2 0 1,0-2-1,-2 0 0,0-1 0,-4 6 1,-3 3-1,-5-3 0,-3 2 0,-4 1 0,4 0 0,-3-1 0,-3 1-1,1 2 1,-5-2 0,0 2-1,-4 3 0,-5-2 1,-9 4-1,-20-2-1,32 3 0,-32-3-4,0 0-10,0 0-22,0 0 3,0 0-2,0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13.4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175 95 15,'-45'-19'26,"20"19"2,-4-5-6,0-16-3,29 21-2,-39-27-2,39 27-3,0 0-2,-9-24-2,9 24-2,0 0-1,30-11-2,1 24 0,7-10 1,21 13-1,10-13 0,26 10 0,12-10-1,19 8 1,11-11-2,9 2 1,16-4-1,7 4 0,8-4-1,7 4 1,7-2 0,5 0 0,10-2-1,6-1 1,1 3 0,7-3-1,5 1 0,-1 2 1,-3-3-1,-1 0 0,-7 0 0,-2 6 0,-8-3 0,-8 6 0,-15 2 0,-14 0 0,-15 2 0,-17 4 0,-17-1 0,-20-2 0,-16-3 0,-21 0 0,-15-3 0,-16-2 0,-8 0 0,-21-3 0,22 2 0,-22-2 0,0 0 0,0 0 0,23 11-1,-23-11 1,0 0 0,20 14 0,-20-14 0,0 0 0,0 0 0,0 0 0,22 13 0,-22-13 0,0 0 0,0 0 0,0 0 0,0 0 0,0 0 0,0 0 0,0 0 0,0 0 0,0 0 0,0 0 0,0 0 0,0 0 0,0 0 0,0 0 1,0 0-1,0 0 0,0 0 0,0 0 0,0 0 0,0 0 0,-9 32 0,9-32 1,-2 38-1,2-14 0,-2 5 1,0 6-1,-1 3 0,3 8 1,-2 2 0,2 11-1,-2 3 1,2 5 0,0 8-1,2 5 1,-2 4-1,2 7 1,3 0-1,-1 6 1,1-3-1,2 5 0,-1 0 0,1 1 1,0-4-1,-3-2 0,1 0 1,-3-11-1,-2 3 0,0-11 1,-2-10-1,0-6 0,-1-8 0,1-8 0,0-9 0,0-9 0,2-25-2,-5 29 1,5-29-2,0 0-4,0 0-20,0 0-13,0 0 2,-34-27-1,34 27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17.2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5895 0 33,'0'0'24,"0"0"1,0 0-3,0 0-3,0 33-3,0-33-2,0 0-2,-40 29-2,33-2-4,-22-11-1,11 16 0,-14-8-2,8 11 0,-10-8-1,5 5-1,-7-5 0,0 5 1,-2-5-2,-5 3 1,-4-3 0,0-1-1,-7 1 1,-3 0-1,1 0 1,-4 0-1,-3-6 1,-5 1-1,-1-1 1,-3-2-1,-7-3 0,1 0 1,-8 0-1,-6-2 0,-2-1 0,-3 0 0,-6 1 0,-5-1 0,-9 3 0,-2-2 0,-5 5 0,1-6 0,2 3 0,-1 0 1,1 0-1,9-2 0,6-3 0,5-1 0,7-2 0,6 0 0,0-2 0,3-1 0,2-2 0,-5-1 0,7 4 0,-4-1 0,0 1 0,-1-1 0,3 0 0,-2 1 0,2-1 0,6 0 0,-8-2 0,6-3-1,1 0 1,3-3 0,4 1 0,3-1 0,1-2 0,2-1 0,4 1 0,0 2 0,1-5 0,-3 6 0,2-4-1,-2 3 1,3 1 0,-3-4 0,4 4 0,-1-4 0,1 4 0,-2-4 0,3 1 0,2 0 0,0-1-1,4-2 1,0 3-1,1-3 0,6 5-1,2-10-2,21 15-8,-17-18-23,17-3 0,4-7-3,9-12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15.9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5626 1192 17,'0'0'27,"25"2"2,-25-2 1,0-24-12,0 24-5,0 0-2,0 0-3,0 0-2,0 0 0,4-35 1,-4 35-3,0 0 1,0 0-1,-31-32-1,31 32 0,-34-16 0,34 16-1,-43-16 0,21 10 0,-5-7 0,0 2 0,-2-2-1,-3-1 0,-4-4 0,0 2 0,-4-6 0,-3 1 0,-6-1-1,-3 1 1,-8-1 0,1 1-1,-4-3 1,-2 2-1,-7-2 1,0 0-1,-2-3 1,-2 3-1,-1 0 0,-8 0 0,-5 2 1,3 1-1,-6-1 0,1-7-1,-2 2 1,0 0 1,-3 0-1,5 3 1,0-3-1,0 3 1,-3 2-1,3 6 1,5 3 0,-1 0-1,0 2 0,5-3 0,0 4 0,4-4 0,8 1 0,1 2 0,0 0 0,5 1 0,4-1 0,3 0 0,2 0 0,0 1 0,0 2 0,-1-6 0,3 3 0,1 1 0,-1-1 0,0 0 0,-2 1 0,-3-4-1,3 3 1,-2 3 0,-1-2 0,-2-4 0,3 3 0,2 1 0,-5 2-1,5 2 1,0 1 0,2 0 0,0-1-1,2 6 1,3-3 0,0 3 0,4-2 0,2-1 0,-4 0 0,-3 1 0,3-1 0,-7-2-1,0 5 1,-2 0 0,-5 0 0,-4 0 0,0 2-1,0 1 1,-2 0 0,1 2-1,-1 0 1,2-5-1,7 6 1,6-6-2,11 3-1,3-12-2,38 9-9,-29 6-24,29-6 2,22-19-2,8 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22.2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6 1,'56'-3'24,"-27"-5"3,12 11-6,8 5-2,-8-8-3,15 16-1,-7-13-2,16 18-2,-8-16-3,12 17-2,-4-11-1,14 10 0,-3-7-2,12 4 0,-3-7 0,12 5-2,6-8 1,10 3-1,-1-3 0,9-3 0,5-2 0,4 0-1,3-3 0,4-3 0,-4 3 0,-1 0 1,1 0-1,-1 0 0,-4 0 0,0 3 0,-6-1 0,1 1 0,-4-3 0,5-3 1,2 3-2,-7-2 1,0 2 1,-2-3-1,-5 0 0,-2 3 0,-4 0 0,-10 3 0,-6-6-1,-4 3 1,-8-2 0,-4 2 0,-2-3 0,-7 3 0,-4-3 0,-3 1 0,-6-1 0,-5 3 0,-2 3 0,-4-1 0,-3 1 0,0 5 0,-4 0 0,-1 0 0,3 6 0,5-4 0,-3 4 0,0-4 0,3 1 0,-1 0 0,0-3 0,3 3 0,-2-6 0,-1 3 0,0-3 0,-1 1 0,1-1 0,-4-2 0,-2 0 0,-1-1 0,-6 4-1,0-4 1,-6 1 0,-21-3-1,31 3 1,-31-3 0,20 8-1,-20-8 1,0 0-1,0 0 0,20 16-1,-20-16 0,0 0-3,0 0-5,21 11-10,-21-11-13,0 0-2,0 0 2,0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21.0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27 14 17,'-29'-19'27,"29"19"2,0 0 1,0 0-14,29-5-2,-29 5-3,61 11 0,-27-11-3,31 19 0,-2-14-2,20 14-1,5-14-1,15 8-1,5-7-1,9 2-1,2-5 0,0-1 0,0 1 0,4 0 0,-6 2 0,-2 0-1,-3-2 1,5 2 0,-5 1-1,10-1 1,-3-2-1,2 2 0,5-2 1,6-3-1,5 0 0,5 3 1,6-1-1,1 1 0,3 8 0,1-6-1,0 8 1,-9 4-1,-7 1 1,-3-2-1,-10-2 1,-7-1-1,-14-7 1,-6 4 0,-7-7 0,-7-6 0,-2-10 0,-9 0 1,-3-1-1,-4-5 1,-2 1-1,-2-4 1,-5 3-1,-4 0 1,-3 11-1,-6-2 0,0 4-1,-8 1 1,-5 2 0,-3 1 0,-7 2 0,-20 0 0,29 0 0,-29 0 0,0 0-1,23 5 1,-23-5 0,0 0 0,0 0 0,20 16 0,-20-16 0,0 0 0,0 0 0,20 11 0,-20-11 0,0 0 0,0 0 0,0 0 0,0 0 0,20 11 0,-20-11 0,0 0 0,0 0 0,0 0-1,0 0 1,0 0 0,20 5 0,-20-5 0,0 0 0,0 0 0,0 0 1,27-5-1,-27 5 0,27-9 0,-27 9 0,39-5 0,-17 5 0,5 3 0,0-1 0,2 1 0,7 11 0,0-9-1,2 8 1,-2-2-1,0-6 1,2 6 0,-2 0 0,-2 0-2,-9-9 3,2 9-1,-5-8 0,-2-1 0,0 9 0,-20-11-1,32 3 1,-32-3 0,27 0 0,-27 0 0,0 0 0,25 3 0,-25-3 0,0 0 0,0 0 0,0 0 0,0 0 0,0 0 0,0 0 0,0 0 0,0 0 0,0 0 0,0 0 0,0 0 0,0 0 0,0 0 0,0 0-1,0 0 1,-16 24 0,16-24 0,-9 24 0,9-24 0,-9 43 0,7-14 0,-3 6 0,3 11 0,-3 5 1,3 5-1,-2 6 0,1 5 0,1 3 1,0 2-1,-3 3 0,5 3 1,-2 3-1,2-1 0,0 1 0,2-3 1,1 2-1,-1 1 0,2-9 0,-1 1 0,-1 2 0,-2-3-1,0-5 1,0 0-1,-2-2 1,-1-1-1,-1-5 1,-1 3 0,1-11 0,2 3 0,-1-3 0,1 0 0,0-3 0,2-3 0,-2 1 0,2 0 0,0-3 0,-3-3 0,1-8 0,0-2 0,0-6 0,0 0 0,2-24 0,-5 32 0,5-32 0,0 0-1,-2 27 0,2-27 0,0 0-2,0 0-3,11 29-17,-11-29-12,0 0 0,-9-26-1,2-1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25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 10,'20'-8'13,"-20"8"2,0 0-2,0 0 0,0 0-1,20-13 1,-20 13-1,0 0-2,0 0-1,0 0-1,23 0-1,-23 0-1,22 5-1,-22-5-1,32 8 0,-10 0-2,-2-2 1,3 4-1,-3-4-1,5 7 1,2-5-1,0 6 0,-3-4 1,6 6 0,-8 3-1,7 0-1,-4 0 2,2 0-2,-2 2 1,-3 9-1,1-6 0,-3 0 0,2-5 1,1 5-1,-3-5 1,0 5-1,-20-24 1,38 35-1,-38-35 1,36 29-1,-36-29 1,34 32-1,-34-32 1,34 30 0,-34-30-1,31 32 0,-31-32 1,32 38-1,-32-38 1,33 37-1,-33-37 1,30 35-1,-30-35 0,26 38 0,-26-38 1,25 37-1,-25-37 0,23 35 1,-23-35-1,20 43 1,-20-43-1,22 46 0,-13-19 1,3-1-1,1 4 0,-2 2 1,3-5-1,-1 3 0,1-4 0,-1 4 1,1-1-1,-1-2 0,1 0 0,1 0 0,-1 0 0,-3 0 0,9-3 0,-20-24 0,36 43 1,-16-19-1,1-3 0,-1 3 1,0 1-1,5 1 1,-9 4-1,4 2 1,-2-2-1,2-1 0,0 1 1,-2-1-1,0-2 0,2 0 1,1 0-1,-1 2 0,2-5 1,5 3-1,0 0 1,2-3-1,5 8 1,2 1-2,-2-4 1,2 3 0,0 1 0,0-4-1,-5 3 2,-2 1-2,0-9 1,-2-3 0,3 3 0,-6 0 0,3-2 0,0-1 1,0 1-1,5-1 0,-5-2 0,2 3 0,0-4 0,0 4 0,-2-3 0,2-1 0,-2 1 1,0 0-1,-2 0 0,2 0 0,-2-6 0,-1 3 0,-1 0 0,2-2 0,-3-1 1,3 0-1,-5-2 0,5 0 0,-3 0 0,3-1 1,2-4-1,4 2 0,1-3 0,-1-2 1,3-3-1,2 0 0,4-3 0,3-2 0,-5-1 0,5-2 0,2 3 0,2-3 0,2 0 1,3 0-1,-7 0 0,4 0 0,1 0 0,1 0 0,1-3 0,0 0 0,-1-2 0,1-3 0,2 0 0,0 2 0,-2-5 1,-3 3-1,-4-3 0,-2 1-1,-5 2 1,-2-3 0,-5 0 0,1-2 0,-1-1 0,-2-2 0,1 0 0,-1-3 0,0 0 0,-2 0 0,4 0 0,-4 1-1,-2-4 1,0 1 1,-3 2-1,1 0 1,-1 0-1,3-2 0,-3 2 0,5-3 1,0 3-1,0 0 1,2 1-1,3-1-1,2 3 1,-3 0 0,5-1 0,-5 1 0,3 3 0,0-1 0,2-5 0,2 6 0,2-6 0,3 3 0,-2 0 0,1 0 0,1 2 0,0 1 0,-5 2 0,0 0 0,-2 3 0,0 0-1,-5 0 2,3 0-2,-2 0 1,-1 2 0,0-2 0,-1 5 0,-1-2 0,0 2 0,3 3 0,-3-3 0,0 3-1,0-2 1,-4-1 0,2-2 0,-2 2 0,-1-3 0,-4 4 0,3-4 0,-3 3 0,3 1 0,-3 4-1,-20 6 1,31-10 0,-31 10-1,23-6 0,-23 6 1,0 0-1,0 0 0,0 0 0,0 0-1,20-2 0,-20 2-1,0 0-6,0 0-21,0 0-5,0 0-1,0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28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2141 9,'0'0'24,"0"0"-4,0 0-2,0 0 0,0 0-2,29 2-2,-29-2-1,27-13-3,-27 13-2,36-16-3,-36 16 0,45-19-2,-18 8 0,6 3-1,-6-8 1,9 3-1,-2-9 0,4 3 0,0-7-1,5 1 1,-5-7-1,5 3 0,0-6 0,1 3 0,-1-1 0,0-4 0,-5-1 0,2 3 0,-4-2 0,0 2 0,-2-5-1,0 2 2,-3-2-2,-2 2 1,1-2-1,3 0 1,-1-3-1,-1 2 0,1-1 1,-3 1-1,0-2 0,0 0 0,-2-2 1,-4 5-1,-1-3 0,-2-3 0,1 3 0,-1 5 0,0 1 0,0-1 0,1 1 1,-1-1-1,2 1 0,1 2 0,-1-3 0,5 1 0,0-4 0,0 1 0,4 5 0,1 0 0,-1 3 0,1 0 0,-3 0 0,0 2 0,3 1 1,-1 2-1,1 3 0,-1-1 0,0 4 0,3 0 0,4 2 0,1 3 0,1 0 0,0-3-1,1 5 1,4-2 0,0 6 0,0-4 1,0 6-1,0 0 0,-1 3 0,4 2-1,-3 0 2,-3 3-2,-1 3 1,-1 0 0,-4 2 0,-2 3 0,-1 0 0,-6 3 0,0 2 0,3 3 0,-3 0 0,4 1 0,-2-1 0,5 2 0,0 1 0,-1 0 1,1-3-1,2 6 0,-5-4 0,1 4 0,2-3 0,-3 2 0,3 1 0,2-1 0,-3-2 0,1 2 0,4 1 0,-2-1 0,-2-2 0,-3 0 0,1 2 1,-1-2-1,-2 0 0,-2-3 0,-2 0 0,0 3 1,-3-3-1,1 0 0,-23-16 0,36 30 0,-36-30 0,31 32 0,-31-32 0,27 27 0,-27-27 0,25 29 0,-25-29 0,22 24 0,-22-24 0,27 19 0,-27-19 0,27 16 0,-27-16 0,34 16 0,-34-16 0,38 22 0,-38-22 0,34 27 0,-34-27 0,36 21 0,-36-21 0,29 22 0,-29-22 1,27 24-1,-27-24 0,27 21 0,-27-21 0,27 16 0,-27-16 0,29 19 0,-29-19 0,29 13 0,-29-13 0,27 14 0,-27-14 0,29 11 0,-29-11 0,32 8 0,-32-8 0,34 10 0,-34-10 0,31 8 0,-31-8 0,34 6 0,-34-6 0,33 5 0,-33-5 0,41 0 0,-19 0 0,1-3 0,2 1 0,1-4 0,1 4 0,-4-4 0,-1 1 0,-1 0 0,1 2 0,-2-2 0,-20 5 0,38-11 0,-17 5 0,1 4 0,3-4 0,0 1 0,-3 2 0,3 1 0,-1-1 0,1 0 0,0 3 0,2-2 0,2 2 0,-2 0 0,4 0 0,1 0 0,2-3 0,2 3 0,2-3 0,2 1 0,1-1 0,6-2 0,0-1 0,0 3 0,0 1 0,3-4 0,-1 6-1,1-2 1,1-1 0,-4 3 0,-4 0 0,0 3 0,-7-1 0,-5 1 0,-8 2 0,-23-5 0,27 14 0,-27-14-1,0 0 1,0 0-1,-9 29 0,9-29-2,0 0-3,-34 3-19,34-3-11,0 0 1,-16-29-2,16 29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35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15 15,'0'0'27,"0"0"0,0 0 4,30-13-20,6 18 1,-3-21-1,28 24 1,-14-16-2,27 27-3,-11-16 0,23 23-1,-1-15-2,16 21-1,0-13 0,11 13 0,8-13-2,5 3 1,3-4 0,7 1-3,-2-3 2,4-2-2,-5-4 3,1 1-3,-3 0 2,3 5-3,-1-8 2,-1 5 1,-3-2-1,0 3 0,2-1 0,-2-2 0,2-3 0,-4-6-1,0-2 1,-2-2 0,4-1 0,-3-2 0,-6-3 0,-2 2 0,-7 1 0,-6 0 0,-8 2 0,-6-2 0,-9 5 0,-9 0 0,-5-6 0,-4 6-1,-4-2 1,-3 2 0,-4 0-1,-1 0 1,1-3 0,0 8 0,1-2 0,6-3 0,-3 3 0,5-6 1,-1 6-1,3-1 0,2 1 0,-4-3 0,-3 0 0,-1 3 0,-1-6 0,-2 6 1,-5-3-1,3-3 1,-7-2-1,2 2 0,0 0 1,3-2-1,-1 5 0,3-3 0,-5-2 0,0 2-1,-2 3 1,-2 3 0,-5-3 0,-7 5 1,-2-2-1,-6 2 0,-23-5 0,34 16 0,-34-16 0,20 11 0,-20-11-2,0 0-4,22 27-22,-22-27-7,0 0-3,0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45.7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 30,'0'0'30,"0"0"1,0 0 1,25 8-15,-25-8-6,52-11-1,-21 6-4,16 13 0,-4-6-2,13 9 0,0-5-1,14 12 0,-2-4 0,12 5-2,6-17 2,17 9-1,5-11 0,13 5-1,5-7 0,7 2 0,-3-3-1,7 3 0,-7 0 1,1 0-1,-6 3 0,1-3 1,0 0-1,-5 0 0,-2-3 1,-2 3-1,-2-3 0,-1-2 1,-1 0-1,-8-4 0,-1 4 0,-3 0 0,2-1 0,-2 1 0,0 0 0,-4 2 0,4 0 0,-2 6 0,0-3 0,0 3 1,-3-1-1,-4 1 0,3 2 0,-3 1 0,-7 2 0,3-3 0,-5 3 1,-2 0-1,-3 3 0,1 0 1,-5-3-1,-4 0 0,-7 0 0,-5-3 0,-9 3 0,-10-5-2,-3 5-3,-36-8-16,22-19-16,-22 19 1,0 0-1,-25-43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33.9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-1435 49 41,'0'0'33,"0"0"2,27-19 0,9 24-16,9-18-11,36 16 0,4-17-2,25 17-2,9-8-1,16 7 0,7 1-2,8 2 0,3 3 0,9 6-1,2 2 1,6 0-1,6 3 1,1 2-1,3-2 0,0 3 1,-1-4-1,-1 1 0,-8-5 0,1 2 0,-5-3 0,-2 0 0,-9-2 0,-2 3 0,-4-6 0,-12 2 1,-3 1-1,-8-3 0,-7-2 0,0-4 0,0-2 0,-4-2 1,-3-4-1,-2-5 1,0 1-1,-6-1 0,-5 3 0,-7 0 0,-11 2 0,-9 6 0,-10 0 0,-10 3 0,-11 3-1,-8-1 1,-8 0 0,-25-5 0,25 16 0,-25-16 0,0 0 0,13 38 0,-13-38 1,0 40-1,-2-13 0,0 11 0,-5 7 0,0 12 0,-2 7 0,0 8 1,-2 12-1,-2 15 1,-3 3 0,7 8 0,-7 5 0,5 6 0,-5 3 1,7 10-2,-2 0 2,4 11-2,3 0 1,-5 0-1,6 0 1,-1 0-1,-1-1 0,1-4 1,-1-8-1,-1-1 0,-1-8 0,2 1 0,-1-9 0,3 3 0,-3-10 0,4-14-1,-1-6 2,-1-7-1,2-14-1,-1-8 1,1-13-1,0-20-1,4 1-1,-2-27-2,9 30-15,-11-54-19,2 24 0,-7-54 0,0 16 0</inkml:trace>
  <inkml:trace contextRef="#ctx0" brushRef="#br0" timeOffset="13781.25">427 3409 10,'5'24'19,"-5"-24"-11,0 0-1,-20 11 2,20-11 1,0 0 0,0 0 2,0 0-1,0 0 0,0 0 0,-12-32 0,12 32-1,0 0-1,0 0-2,-24-33-1,24 33 1,-27-29-1,27 29-2,-38-32-1,17 13 0,-6-8-2,5 3 1,-7-8-1,0 5 0,-5-13 0,2-1-1,-6-4 0,2-1 0,-2 0 0,-2-2 0,4 0 0,-3 2 0,-1 6 0,4 0 1,2-3 0,1 2-1,-1-1 1,3-1-1,-5 0 1,9-6-1,-3 4 0,-1-1 0,2 0 1,0-2-1,-3 0 1,1 2-1,-1-5 0,3 0 0,-2 0 1,4-2-1,0 4 0,2 1 0,5 2 1,-1 3-1,1 0 0,0 3 0,-2 0 0,-1 0 0,1 2 0,-1-2 0,3 0 0,0-6 2,-3 0-3,3 3 2,0-5-1,-3 2 1,3 1-2,-2-1 2,-3 1-1,3 2 0,1 2 0,1 1-1,2 0 1,0 0 0,2-1 0,1 1 0,-1 3 0,-2-4 0,2 1 0,-2 3 0,-2-4 1,2 1-1,-2 5 0,2 0 0,-2 0 0,-1 0 0,1 3 0,0 3 0,0 2 0,2 0 0,-2-2 1,2-1-1,0 3 0,0-2 0,2-1 0,0 1 0,-4-1 0,0 1 0,2 2 0,2-3-1,3 3 1,-1 1 0,3-1 0,11 27 0,-16-41-1,16 41 0,-7-32 0,7 32-1,0 0-5,-6-27-23,6 27-6,0 0 0,0 0-3</inkml:trace>
  <inkml:trace contextRef="#ctx0" brushRef="#br0" timeOffset="12296.8748">68 46 9,'0'0'10,"4"-27"0,-4 27-1,0 0 0,0 0-1,0 0-1,0 0-2,-9-27-1,9 27 0,0 0-2,0 0 0,0 0 0,0 0 0,-9-24 1,9 24-1,0 0 1,0 0 0,0 0 0,-20-2 1,20 2 1,0 0-1,-27 10 1,27-10 0,0 0 0,-20 27-1,20-27 0,0 0 0,-25 22 0,25-22-1,0 0 0,0 0-1,-24 24 0,24-24 0,0 0-1,0 0 1,-21 24-1,21-24 0,0 0-1,-20 21 1,20-21 0,0 0-1,-29 25 1,29-25-1,-20 21 1,20-21 0,-23 22-1,23-22 1,-24 21 0,24-21-1,-21 19 1,21-19-1,-22 16 1,22-16-1,-20 21 1,20-21-1,-18 25 2,18-25-2,-20 21 1,20-21-1,-16 24 1,16-24-1,-16 24 1,16-24-1,-20 30 1,20-30-1,-20 32 1,20-32-1,-21 24 1,21-24 0,-20 22-1,20-22 1,0 0-1,-27 27 1,27-27-1,0 0 0,-29 40 1,29-40-1,-20 35 0,20-35 1,-23 37-1,14-13 0,-4 1 0,2-1 1,-1 3-1,1-1 1,-2 1-1,1 3 0,-1-1 1,0 1-1,-1-3 0,3-1 1,-3 1-1,3 0 1,0 0-1,-3 0 0,3 0 1,-2-1-1,1 4 0,-1-1 0,-1 1 0,-1 2 0,-3 0 1,2 3-1,-6 3 0,-1 2 0,-2 0 0,3 6 0,-3-3 0,3 3-1,-3-3 2,3-6-2,1 3 1,1-5 0,4 0 0,-4-5 0,2 2 0,0-3 0,3 1 0,-3-1 0,2-2 0,2 3 0,-4-1 0,3 1 0,-1 2 0,0-2 0,0-1 0,1-2 0,1 5-1,-1-5 2,-1 5-2,2-2 1,1 2 0,-3-3 0,3 4 0,-3-1 0,0 0 0,0 3 0,1-3-1,-3 0 1,0 0 0,0 1 0,-2-1 0,2 0 0,0 0-1,-7 1 1,7-4 0,-5 1 0,1-4 0,2-1 0,0 1 0,-1-1-1,1-1 1,20-24 0,-34 43 0,21-19 0,13-24-1,-27 37 1,27-37-1,-18 33-1,18-33 0,0 0 0,-7 42-3,7-42-2,9 27-4,-9-27-7,0 0-11,32 27-5,-32-27 2,27 27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43.1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4504 2115 1,'0'0'3,"0"0"1,-9-24 2,9 24 0,0 0 1,0 0 0,0 0 0,0 0 1,0 0-1,-9-25 1,9 25-1,0 0-1,0 0 0,0 0 1,0 0-1,-12-24 0,12 24-1,0 0 0,0 0-1,0 0 0,0 0 0,0 0 0,0 0-1,0 0 0,0 0 0,-24 0-1,24 0 0,0 0 1,0 0-1,0 0 0,-21 19 0,21-19 1,0 0-1,0 0-1,0 0 1,0 0-1,-18 30 1,18-30-1,0 0 0,0 0-1,-17 26 1,17-26 0,0 0 0,0 0 0,-25 33 0,25-33 1,0 0-1,-20 32-1,20-32 1,-18 27-1,18-27 1,-16 26-1,16-26 0,0 0 1,-25 35-1,25-35 0,-18 30 1,18-30-1,-20 27 1,20-27-1,-25 32 0,25-32 1,-27 32-1,27-32 0,-27 32 1,27-32-1,-29 30 0,29-30 1,-29 32-1,29-32 0,-29 30 1,29-30-1,-29 24 1,29-24-1,-27 24 0,27-24 0,-23 19 1,23-19-1,-20 24 0,20-24 0,-20 24 0,20-24 0,-25 35 1,25-35-1,-31 35 0,31-35 0,-34 35 0,34-35 0,-36 35 0,36-35 0,-36 32 0,36-32 0,-29 29 0,29-29 0,-27 30 0,27-30 0,-25 32 0,25-32 0,-25 29-1,25-29 1,-31 27 0,31-27 0,-32 27 0,12-13 0,20-14 0,-38 34 0,16-15 1,-3 3-2,0-1 2,0 3-1,1-2 0,-1-3 0,0-3 1,3-3-2,2 1 1,20-14 0,-34 21 0,34-21 1,-34 21-2,34-21 1,-31 25 0,31-25 0,-32 21 0,32-21 0,-31 16 0,31-16 0,-32 16 1,32-16-1,-31 8 1,31-8-1,-29 8 0,29-8 1,-29 6-1,29-6 1,-30 2-1,30-2 0,-31 6 0,31-6 0,-34 0 0,34 0 0,-38 5 0,18-5 0,-3 3 0,-1 0 0,-1-6 0,-2 0 0,0 3 0,-5-5 0,1-1 0,-3 1 0,-2-3 0,-2-3 1,0 6-1,-5-3 0,3-3 0,-3 3 0,3 0 0,-1-3 0,3 1 1,2-1-1,0-3 1,0 1 0,3-8-1,1-4 0,1-1 0,1-1 1,-1 0-2,4-3 2,0-2-2,-2 0 1,6 10 0,-4-2 0,3 0 1,-1-5-1,0 2 0,1-5 1,-3-1-1,2-1 0,0-4 0,-4-5 1,0 0-1,0-3 1,-1 1-1,3-1 1,3 1-1,-1-4 1,0 4-1,7 4 0,3-2 0,-1 3 0,2 0 0,3-6 1,0 3-1,0-2 0,2-1 0,2 1 0,0 2 0,-2-3 0,5 6 0,-5 2 0,0 3 0,0 0 0,0 3 0,2-3 0,-4 3 0,4 0 0,-2-3 0,2 0 0,1 0 1,-3-2-1,0-1 1,0 6-2,0-6 2,0 3-2,0 0 2,-3 3-2,1 0 1,0 0 0,0 2-1,0-2 2,-1 3-2,-1-1 2,-1 1-1,3-1 0,0 3-1,0 0 2,-3 1-1,1-1 0,-1 0 0,1 0 0,-1-2-1,1 2 1,-3-3 0,0 3 0,3 1 0,-1-1 0,1 0 0,-1 3 0,1 0 0,-1-1 0,3-1 0,11 26 0,-31-38 0,31 38 0,-32-43 0,32 43 1,-27-38-1,27 38 0,-27-34 0,27 34 0,-27-43 0,27 43 0,-27-38 0,27 38 0,-33-38 0,33 38 0,-36-37 0,36 37 0,-32-35-1,32 35 2,-29-38-1,29 38 0,-29-29-1,29 29 1,-29-27 0,29 27 0,-27-21 0,27 21 0,-27-19 0,27 19 0,-25-16 0,25 16 0,-27-14 0,27 14 0,-29-13 0,29 13 0,-29-16 0,29 16 0,-29-14 0,29 14 0,-34-10 0,34 10 0,-29-6 0,29 6 0,-32 3 0,32-3 0,-31 8 0,31-8 0,-27 11 0,27-11 0,-32 8 0,32-8 0,-29 8 0,29-8 0,-27 5 0,27-5 0,-25 3 0,25-3 0,0 0 0,-24 3 1,24-3-1,0 0 0,0 0 0,0 0 0,0 0 0,0 0 0,-20 2 0,20-2 0,0 0 0,0 0 0,0 0 0,0 0 0,-21 0 0,21 0 0,0 0 0,0 0 0,0 0 0,-20 3 0,20-3 0,0 0 0,0 0 0,-20 5 0,20-5 0,0 0 0,0 0 0,-23 3 0,23-3 0,0 0 0,0 0 0,0 0 0,-22 3 0,22-3 0,0 0 0,0 0 0,0 0 0,0 0 0,-23 18 0,23-18 0,0 0 0,0 0 0,0 0 0,0 0 0,0 0 0,0 0-1,0 0 1,0 0 0,0 0-1,0 0-3,0 0-4,0 0-22,0 0-5,27 3-2,-27-3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39.1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4087 2166 4,'0'0'6,"0"0"1,0 0 0,0 0 1,0 0 1,0 0 0,0 0 1,7-24 1,-7 24-1,0 0 2,0 0-2,0 0 0,0 0-2,0 0 0,0 0-1,-23-29-1,23 29-1,0 0-1,0 0 0,-20-19-1,20 19-1,0 0 0,0 0 0,0 0-1,-22-22 1,22 22-1,0 0 2,-20-26-2,20 26 1,0 0-1,-21-25 0,21 25 0,-13-24 1,13 24-1,-14-24 0,14 24 0,-13-27-1,13 27 1,-14-29 0,14 29 0,-15-30-1,15 30 1,-18-29 0,18 29 0,-21-33-1,21 33 1,-20-32 0,20 32-1,-20-35 1,20 35-1,-20-37 1,20 37-1,-23-38 0,23 38 1,-22-40-1,8 16 1,3 0-1,-2-1 0,1-1 1,-1-1-1,-1-5 1,1 2-1,2 1 1,-3-1-2,3 1 3,0 2-3,0 0 2,-3 0 0,3 3-1,0 0 0,-3 0 0,14 24 0,-29-46 0,15 19 0,-1 3 0,-1 0 0,0-3 0,-2 0 0,0 0 0,0 0 1,-2 1-1,-2-1 0,6-3 0,0 1 0,-2 2 0,-2-5 1,2 2-1,0-5 0,0 0 0,-2 1 0,-3 1 0,-1-2 0,1 3 0,-1 8 1,-1 0-1,2 2 0,1 4 0,-3-1 0,3 0 0,2 0 0,-3 1 0,3-9 0,-3-3 0,1 3 0,2 3 0,-3-5 0,1 2 0,2 3 0,-1-3 0,1 5 0,2-2 0,18 24 0,-38-43 0,15 22 1,1 5-1,0 0 0,-1 5 0,3-3 0,-3 6 0,1 3 1,2 0-1,20 5 0,-30-6 0,30 6 0,-26-5 0,26 5 0,-27 0 0,27 0 0,-25 0 0,25 0 0,-27 0 0,27 0 0,-27 0 0,27 0 0,-27-5 0,27 5 0,-27 0 0,27 0 0,-27 2 0,27-2 0,-27 6 0,27-6-1,-29 10 1,29-10 0,-32 14 0,32-14 0,-36 16 0,36-16 0,-38 16 0,18-5 0,-2 2 0,-1 1 0,-2-1 0,-2 0-1,-2 3 1,2 3 0,0 3 0,-2-1 0,0 1 0,2-4 0,2 4 0,1-1 0,1-2 0,-2 0 0,3 0 0,2 0 0,-1-1 0,21-18 0,-38 43 0,38-43 0,-36 35 0,16-13-1,20-22 1,-34 43 0,14-22 0,4 3 0,16-24 0,-31 54 0,18-22 0,-1-2 0,1 2 0,-1 3 0,3 0 0,0-1-1,-1 1 2,1-2-1,0 1 0,0-1 0,-1 2 0,1-3 0,0 0 0,0 0 0,0 0 0,-1 1 0,1-1 0,-7 0 0,2 3 0,1-3 1,-3 3-1,0 2 1,0 4-2,0-4 2,-2 6-2,6-2 2,-2 1-2,3 1 1,-3-2 0,5-1 0,-3 3 0,3-3 0,0-2 0,0-1 0,-1 1 0,3-3 0,-2 2 0,-2 1 0,2-3 0,-1 0-1,-3-3 2,1 5-2,-2-2 2,1 3-1,-1-3 0,0 2 0,-2-4 0,0 1 0,0-1 0,0 1 0,0-4 0,0 0-1,-2-1 1,2 1 0,2-1 0,-2-2 0,3-3 0,-3 0 0,18-24 0,-29 43 0,29-43 0,-30 40 0,30-40 0,-27 38 0,27-38 0,-24 38 0,24-38 0,-25 29 0,25-29-1,-20 27 1,20-27 0,-18 27 0,18-27 0,-20 24 0,20-24 0,-14 24 0,14-24 0,0 0 0,-16 30 0,16-30 0,-11 26 0,11-26 0,-4 30 0,4-30 0,-12 32 1,12-32-1,-11 35 1,11-35-1,-11 32 1,11-32-1,-18 30 0,18-30 0,-20 21 0,20-21 0,-20 22 0,20-22 0,-23 21 0,23-21 0,-22 16 0,22-16 0,-23 19 0,23-19 0,-22 16 0,22-16-1,-21 16 1,21-16 0,-22 16 0,22-16 0,-20 14 0,20-14 0,-20 16 0,20-16 0,-21 13 0,21-13 0,0 0 0,-24 11 0,24-11 0,0 0 0,-25 11 0,25-11 0,0 0-1,-23 13 1,23-13-1,0 0 2,-24 19-3,24-19 2,0 0-1,-21 11 1,21-11 0,0 0 0,0 0 0,-20 5-1,20-5 1,0 0 1,0 0-2,0 0 2,0 0-1,-20 16 0,20-16 0,0 0 0,0 0 1,0 0-1,0 0 0,0 0 0,0 0 0,0 0 0,0 0 0,0 0 0,0 0 0,0 0 0,0 0 0,0 0 0,0 0 0,-20 14 0,20-14 0,0 0 0,0 0 0,0 0 0,0 0 0,0 0 0,0 0-1,0 0 2,0 0-2,0 0 1,0 0 0,-20 18 0,20-18 0,0 0 1,0 0-1,0 0-1,0 0 1,0 0 0,0 0 0,0 0 0,0 0 0,0 0 0,0 0 0,0 0 0,0 0 0,0 0 0,0 0 0,0 0-2,0 0 0,0 0-11,0 0-21,0 0-2,2-24-1,2-3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4:17.953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10 0 38,'-11'37'29,"11"-37"2,0 64 0,7-11-19,-7-7-3,16 23-1,-12-8-3,10 14 0,-8-8-2,3-3 0,-4-6-3,-3-12-2,5-4-5,-7-42-7,0 27-15,0-27-3,0 0 0,20-21 0</inkml:trace>
  <inkml:trace contextRef="#ctx0" brushRef="#br0" timeOffset="500">662 234 33,'11'-34'30,"-11"34"1,-4-30 0,-1 6-14,5 24-5,0 0-5,-20-21-2,20 21 0,-34 0-3,12 5 0,-1 9 0,-6 2-2,-5 8 1,3 0-1,-3 5 1,3 0-2,4 1 1,13-4 0,14-26 0,-4 40 0,24-29 0,9-3 0,14-5 0,11-3 0,6 0 1,1 0-1,7 0 0,-8 5 0,-6 3 0,-9 8 0,-11 5 0,-14 6 1,-11 8-1,-14-1 1,-10 4 0,-10-4 0,-4-2 0,-5-2 0,0-6-2,-2-11 2,7-10-1,0-3-1,7-11 0,22 11-3,-34-40-3,34 40-8,-5-59-12,10 17-5,11 2-2,-1-14 2</inkml:trace>
  <inkml:trace contextRef="#ctx0" brushRef="#br0" timeOffset="890.625">853 288 68,'0'0'34,"0"0"0,0 0 0,51 2-24,1-15-8,16-8-7,24 2-25,4 8-3,-6-7-1,4 7 0</inkml:trace>
  <inkml:trace contextRef="#ctx0" brushRef="#br0" timeOffset="718.75">967-37 53,'0'0'34,"14"-30"0,-14 30 0,0 0-13,-5 32-10,-4 6-5,12 17-3,-6 12-1,10 8-1,2 5 0,5 0 0,-1-3-2,3-13-1,6 5-5,-17-37-16,1-5-11,-6-27-1,0 0-1,0 0 1</inkml:trace>
  <inkml:trace contextRef="#ctx0" brushRef="#br1" timeOffset="36750">2998-139 41,'0'0'31,"21"-14"2,-21 14 0,0 0-18,0 0-2,0 0-2,35 49-5,-35-49 0,18 69-1,-13-23-1,6 21-1,-11 0 0,5 8-1,-8 0 0,1 6-1,-2-9 0,4 1 0,-3-14-1,6-8 0,3-8 0,3-11-1,5-8 1,-14-24-1,40 19 1,-13-24 0,5-6 0,-1 0 1,3 0-1,2 1 2,0-1-3,0 6 3,-5 7-2,-4 6 0,0 0-1,-2 6 1,-3-1-1,-22-13 0,36 27-1,-36-27-2,27 30-2,-27-30-12,0 0-19,0 0 1,9-30 0,-9 30 0</inkml:trace>
  <inkml:trace contextRef="#ctx0" brushRef="#br1" timeOffset="37015.6248">3695 204 75,'0'0'34,"0"0"-1,33-27 1,-6 9-31,18 7-1,3-3 0,3 4-2,1 2 0,-9-3-2,-1 11-2,-17-14-6,11 25-16,-16-3-7,-20-8 0,0 0 0</inkml:trace>
  <inkml:trace contextRef="#ctx0" brushRef="#br1" timeOffset="37203.1248">3719 403 72,'23'8'34,"4"-14"-1,22 1-1,14-6-30,2 6-8,-8-16-8,8 10-17,-7 8-1,-15-2-1,-3 7 0</inkml:trace>
  <inkml:trace contextRef="#ctx0" brushRef="#br1" timeOffset="37843.75">4340 129 85,'0'0'36,"4"24"-1,21-24 1,11-11-33,20 3-1,5-5-1,8 0-2,3 2-1,-11-5-3,-1 21-4,-26-18-12,-2 18-14,-32-5 0,17 35 0,-26-8 1</inkml:trace>
  <inkml:trace contextRef="#ctx0" brushRef="#br1" timeOffset="38265.6248">4506 494 60,'0'0'31,"0"0"-1,4-24 1,-4 24-26,34-8-1,-34 8 0,34 8 1,-34-8-1,20 29 0,-20-29 0,2 54 0,-9-27-1,5 10 0,-7-2-1,5 3-1,-3 0 1,7 2-2,0-8 1,7-8-1,-7-24 0,22 27-1,1-30 1,1-2 0,3-14 0,2-2-1,1-3 1,1-1-1,1 4 0,-8 2-1,1 11-1,-25 8-1,36-13-2,-36 13-7,22-14-8,-22 14-13,0 0 0,0 0 1,7-27 2</inkml:trace>
  <inkml:trace contextRef="#ctx0" brushRef="#br1" timeOffset="37578.1248">4580-536 68,'0'0'34,"0"0"0,0 0 1,0 0-27,-7 42-2,18-1-2,-6 4-2,6 9 1,-2 0-2,5-1 0,-1 1-1,-4-6 0,5-2-4,-14-46-5,22 43-23,-22-43-3,0 0 0,0 0 0</inkml:trace>
  <inkml:trace contextRef="#ctx0" brushRef="#br1" timeOffset="38500">4872 497 37,'0'0'31,"0"0"4,0 0-1,0 0-11,-20 10-7,31 28-5,-13-11-4,13 29-2,-7 1-2,10 12 0,-7 1-1,6 3-1,-2-1 0,1-2-1,-1-6 0,-2-18 0,4-11-2,-13-35-3,27 35-11,-27-35-21,12-33 1,-10-7-1,0-22 0</inkml:trace>
  <inkml:trace contextRef="#ctx0" brushRef="#br1" timeOffset="39156.25">5386 140 76,'-22'-8'35,"22"8"0,0 0 0,0 0-29,0 0-2,31-24-1,-8 18-3,6 1 1,0-1-1,3 1 0,-1 5 1,3 3 0,-5 2-1,3 6 2,-5 5-1,4 11 1,-9 2-1,3 14 1,-9 6 0,2 7 0,-9 3 0,0 11 0,-5-6 0,-1 9 0,-3-6 0,2-3-1,0-7 0,0-4-1,1-10 1,-1-8-1,0-5 0,-2-30 0,5 26 0,-5-26-1,0 0 0,0 0 1,0 0-2,-16-37 1,16 37 0,-20-40 0,6 13 0,-6 0 0,0 3 0,-5 2 1,-6 3 0,-3 3 0,-7 3 0,1 13 1,-3 5-1,5 14 1,0 5-1,4 8 1,3 1 1,6 7-1,7 0 0,5 3 0,4-3 0,2-7-1,2-9 1,5-24-1,0 37-2,0-37-7,0 0-28,0 0-1,-4-37-1,-5 5-1</inkml:trace>
  <inkml:trace contextRef="#ctx0" brushRef="#br2" timeOffset="74937.5">9188-255 72,'0'0'38,"0"0"0,0 0 0,0 0-27,22-18-8,12 15-1,9-5-4,24 21-9,-11-18-26,16 5 0,-5-6-1,1 1 0</inkml:trace>
  <inkml:trace contextRef="#ctx0" brushRef="#br2" timeOffset="74750">9549 403 45,'0'0'36,"0"0"0,0 0 1,-15-24-16,15 24-10,0 0-2,0 0-2,0-38-2,0 38-1,-7-37 0,5 10-2,-12-16 1,-2-6-2,-4-20 0,-7-17 0,-2-14-1,-2-7 0,-1-6 1,7-5-2,10 3 1,13 2-1,13 11 1,16 14 0,20 15-1,7 17 0,13 16-1,5 10 0,4 33-2,-17-1-7,11 47-16,-37-9-13,-15 19 1,-22 0-1</inkml:trace>
  <inkml:trace contextRef="#ctx0" brushRef="#br2" timeOffset="75203.125">9996-327 68,'0'0'36,"0"0"0,36 24 0,-4-37-29,11 10-6,6 0-3,-6-18-12,13 10-20,-11 6-1,-14-3-2,-31 8 2</inkml:trace>
  <inkml:trace contextRef="#ctx0" brushRef="#br2" timeOffset="75359.375">10102-10 83,'-2'29'39,"2"-29"-2,40 11-3,19-30-64,1 0-5,12-13-1,7-11-3</inkml:trace>
  <inkml:trace contextRef="#ctx0" brushRef="#br2" timeOffset="79187.5">11145-1245 52,'0'0'35,"0"-27"0,0 27-6,0 0-12,-7 27-4,16 16-5,-7-8-3,14 24-1,-7-5 0,11 13-1,-4-8 0,6 2-2,-4-7 1,0-3-1,-4-8 1,-3-8-1,-2-8-1,-9-27 0,7 27 0,-7-27 0,0 0-1,-14-27 1,5 0-1,-4-5 1,-1-6-2,-2-7 1,-2-4 0,3 1 0,3-6 1,8 3-1,4-2 0,9 2 1,9 2 0,4 4 0,12 2 0,6 5 0,10 3 0,-1 11 0,8 5 1,-1 9-1,2 10 0,0 10 1,1 12-1,-3 13 1,-4 8-1,-5 10 1,-7 14 0,-4 6 0,-6-1 1,-6 3-1,-10-7 1,-3-1-1,-4-14 0,-1-2 0,-3-19-1,-6-7 0,3-25-1,0 0-1,0 0-3,0 0-11,-15-43-24,10 5 3,12-2-3,-3-19 1</inkml:trace>
  <inkml:trace contextRef="#ctx0" brushRef="#br2" timeOffset="80359.375">12461-1368 53,'0'0'37,"0"0"-2,0 0-6,0 0-10,0 0-5,0 0-5,22 45-2,-22-45-2,27 59-1,-13-21-1,13 18 0,-2-2 0,6 8-1,0-1 1,3 1-1,0-3 0,4-3-1,-4-7 1,-1-14-1,1-9 0,-5-7 0,-2-11-1,-2-2 1,-2-14-1,-23 8 0,33-38 1,-19 9-1,-3-17-1,-4-8 1,2-5-1,0-8 0,0-5 0,2-9 1,0-5-1,5 0 0,2 3 1,4 5 0,1 6-1,6 2 1,-7 14 0,3 7-1,-5 23 0,1 7 0,-21 19-2,0 0 0,18 43-6,-43-19-29,20 13-3,-15-4 2,4 2-2</inkml:trace>
  <inkml:trace contextRef="#ctx0" brushRef="#br2" timeOffset="170312.5">12140-2262 70,'-20'-3'35,"20"3"-1,11 43 0,-2-8-32,13 16 0,5 3 0,7 10 0,2 3-1,4 3 1,-2-8-1,3-3 0,-1-16 0,3-14-1,2-10 0,2-22-2,12-2-8,-15-33-24,8-15-1,0-14-1,-3-14 1</inkml:trace>
  <inkml:trace contextRef="#ctx0" brushRef="#br2" timeOffset="170031.25">12474-2047 7,'0'0'23,"14"29"0,-14-29-2,0 0 0,20 16-2,-20-16-2,0 0-2,5-40-1,-5 40-2,13-40-3,-13 40-3,20-65 0,-4 22-2,-2-16-1,4-5-1,0-14 0,2-2-1,0-6 0,-2 5-1,2 6-1,-6 8 0,-1 19-3,-15-3-4,2 51-21,0 0-8,0 0 1,-11 29-2</inkml:trace>
  <inkml:trace contextRef="#ctx0" brushRef="#br1" timeOffset="57984.375">3555 1922 62,'0'0'34,"0"0"1,0 0-6,0 0-14,21-27-4,10 19-3,-11-19-2,19 6-2,-6-17-2,8 6 0,-1 0-1,-2-1 0,-4 9-1,-3 11 0,-4 13 1,-4 19-1,-5 13 1,-2 19-1,-7 13 1,6 14 0,-3 3 0,1 4 0,0-1 0,1-7 1,-1-9-2,1-12 1,-1-13 0,-1-14-1,-12-29 1,0 0-1,0 0 0,0 0-1,6-32 1,-17 3 0,0-1-1,-7-5 0,0 6 0,-4-4 0,-1 9 0,-2 6 0,-4 1 1,-5 9-1,-2 8 1,-2 6 0,0 7 0,-2 9 0,-1 4 1,3 9-1,2 6 1,5 4 0,6 6-1,2 6 1,10-1-1,4-5-1,7-5 2,4-9-3,7-10 0,-9-27-5,40 19-17,-40-19-14,36-43 0,-20 5 1,2-2 0</inkml:trace>
  <inkml:trace contextRef="#ctx0" brushRef="#br1" timeOffset="58421.875">4353 2284 96,'0'0'35,"0"0"-2,-11 27-8,33-32-27,7-14-5,25 16-15,-9-10-12,2-3 0,-6-1-1,-3-1 1</inkml:trace>
  <inkml:trace contextRef="#ctx0" brushRef="#br1" timeOffset="58250">4366 1930 92,'0'0'37,"0"0"-2,0 0 2,32-24-37,-5 21-1,11 8-3,-9-18-5,25 26-17,-22-10-9,-5 2 0,-27-5-2,29 8 3</inkml:trace>
  <inkml:trace contextRef="#ctx0" brushRef="#br1" timeOffset="58906.25">5027 1632 63,'0'0'37,"0"0"0,0 0 0,18 40-12,-18-40-22,-2 54-1,2-14-1,-3 3-1,-1 8 1,-1 0-1,-1-3 0,-1 3 1,0-8-1,3-5 0,4-9 0,4-4 1,-4-25-1,14 32 0,-14-32 0,29 5 0,-9-8 0,3-5 0,1 0 0,6-2 0,1-1 0,7-3 0,-4 4 0,2 2 0,0 0 1,0 2-1,-5 4 0,-4-1 0,-2 3-1,-25 0-1,34 3-1,-34-3-4,24-9-10,-24 9-20,-6-34 1,-3 4-2,4-5 3</inkml:trace>
  <inkml:trace contextRef="#ctx0" brushRef="#br1" timeOffset="59171.875">5454 1635 82,'0'0'38,"0"0"-2,0 0-2,0 0-24,18 26-3,-2 15-3,-5-1-1,9 16-1,-7 11 0,5 9 0,-2 1-1,-2 1 0,-1-3 0,-2-5 0,1-11-1,-3-8-1,0-11 1,-3-15-2,-6-25-1,0 0-5,30 13-18,-28-40-14,5-5 3,-7-16-2,4-3 1</inkml:trace>
  <inkml:trace contextRef="#ctx0" brushRef="#br1" timeOffset="59593.75">5950 1616 98,'0'0'37,"5"35"2,-1 0-2,-1-9-33,6 17-1,0 6-1,2 10 0,0 2-1,-2 4 0,-2-3 0,-1 2 0,-3-5 0,1-3-1,-4-7 1,5-4-1,-1-7 0,1-6 0,-5-32 0,22 38 0,-22-38 0,38 8-1,-13-14 1,7-2-1,1-5 1,5-3 0,7 0 0,3 2 0,3 1 0,3 7 1,-2 4 0,-1 4-1,-3 1 1,-3 5 0,-9 6-1,-7-4-1,-9 6-1,-20-16-5,31 11-30,-31-11-4,0 0 2,-18-43-2</inkml:trace>
  <inkml:trace contextRef="#ctx0" brushRef="#br2" timeOffset="83515.625">10129 2609 58,'-9'-27'37,"9"27"0,-11-43 1,11 43-21,0 0-6,0 0-1,0 0-5,31 54-3,-24-14 1,9 16-2,-3 6 0,5 13-1,-4 0 1,4-5-1,-3-3 0,-1-8 1,-3-8-1,-2-13 0,-4-14 0,-5-24-1,0 0 0,0 0 0,2-56 0,-7 7 0,1-7 0,-1-11 0,3-3 1,2-8-1,7 3 0,4 3 2,7 7-3,13 12 4,5 12-2,12 20 1,1 13 0,7 27 1,3 13 0,1 13-2,-4 9 2,-4 10-2,-5 1 0,-2-1 0,-9 1 0,-7-14-1,-8-6 1,-10-12-1,-4-7-1,-7-26-1,0 0-5,-34-18-18,34 18-13,-29-68 1,20 23-1,-3-20 2</inkml:trace>
  <inkml:trace contextRef="#ctx0" brushRef="#br2" timeOffset="84031.25">11416 2362 51,'-9'-30'27,"32"36"-11,-1-6-16,-1-8-26,32 26-1,-10-18 0</inkml:trace>
  <inkml:trace contextRef="#ctx0" brushRef="#br2" timeOffset="83890.625">11562 2636 74,'-24'8'37,"24"-8"0,-16 32 0,16-32-26,-7 62-5,12-19-3,8 18-1,1 1-1,1-3 0,1 0-2,-2-11-1,4 3-3,-18-51-11,0 0-22,0 0 2,0 0-2,2-48 1</inkml:trace>
  <inkml:trace contextRef="#ctx0" brushRef="#br2" timeOffset="84453.125">12340 2480 88,'0'0'35,"-34"-3"2,12 3-1,-23-8-29,22 14-5,-4-4-1,0 6 0,-6 6-1,-1 2 0,-7 8 0,8 6-1,3 2 1,10 3-1,9 0 1,11-1-1,16 1 1,11-5-2,13-6 1,7-5 1,7-3-1,5-3 1,1 3-1,-1 0 1,-5 3 0,-5 8 1,-8 3-1,-8 7 1,-15 6 0,-7 3 0,-15 5-1,-7-6 0,-12-2 0,-8-10 0,-3-9-1,-9-14-1,5-7 0,-9-19-1,11 5-4,-11-34-9,15 10-20,8-6 1,8 1-1,12 3 1</inkml:trace>
  <inkml:trace contextRef="#ctx0" brushRef="#br2" timeOffset="84906.25">13793 2660 58,'-11'-40'36,"-2"-1"-1,-8 1 1,-26-8-23,22 32-2,-24-14-5,6 27-1,-11 6-2,0 21 0,-8 11-1,5 21-1,1 12 2,11 17-3,9 12 1,14 8 0,17-3-1,26-3 0,12-13 1,19-16-1,9-22 0,6-21 0,3-25 0,-5-26-1,-7-16 1,-17-19-1,-12-13 0,-18-12 0,-9 1 0,-13-3 0,-7 6-1,-7 5 1,3 24-1,-7 2-1,29 49-2,-43-45-7,43 45-22,0 0-1,9 32-2,9-5 1</inkml:trace>
  <inkml:trace contextRef="#ctx0" brushRef="#br2" timeOffset="85953.125">14377 2968 69,'34'-8'38,"-9"-2"-2,-25 10 2,36-33-25,-39-4-4,10 10-5,-11-11-1,-1 4-1,-10-4-1,-3 6 1,-12-3-1,-1 13 1,-12 6-1,-6 14 0,-5 10-1,-2 16 0,2 19 0,0 13 0,7 19 0,6 8-1,14 6 1,16 2 0,16-5 0,15-5 0,16-17-1,15-21 1,15-30-1,5-18 1,1-19-1,-4-24 0,-3-19-1,-13-22 0,-8-10 0,-14-19 0,-10-3 0,-11-11 2,-5 3-1,-4 11 2,-6 11-1,-3 18 2,-5 22 0,3 35 2,11 32-1,-25 22 0,14 29 0,9 29 0,-1 17-1,12 18-1,5 9 1,11 4-2,6 1 1,14-13-2,7-17 0,2-21-2,11-22 0,-7-29-3,16-11-4,-20-51-4,29 14-3,-40-41-1,29 19 5,-29-27 3,11 22 5,-12-6 4,-6 6 5,7 29 5,-30-18 5,21 37 1,-32-25-3,19 28-2,-21-3-3,2-29-2,-11 2-1,4 0 0,-13-16-2,-2 0 1,-9-3-2,-5 1 0,-6 7 0,-7 11-1,-7 14 0,0 21 1,0 19-1,2 19-1,7 18 1,5 14-1,15 13 1,14 11 0,15-5 0,19-6 0,10-11 0,17-13 1,8-21-1,12-19 0,2-30-1,0-24 1,-5-16-1,-6-24-1,-3-13 0,-13-27-1,-4-6 1,-14-11 0,-5 1 0,-11-6 1,-6 8-1,-8 6 2,-5 13 0,-8 27 2,-9 18 0,3 31 1,-8 23 0,6 35 1,1 19 0,7 38 0,1 15-1,19 20-1,7 7 1,14 12-2,7-9 1,8-8-3,5-16-1,-5-38-9,17 1-29,-24-44-1,1-23 0,-12-41-1</inkml:trace>
  <inkml:trace contextRef="#ctx0" brushRef="#br0" timeOffset="13593.75">329 4407 64,'0'0'35,"18"-54"-3,7 14 2,18 8-26,-5-14-4,18 14 1,-4 0-3,8 10 0,-8 6-1,0 19 2,-7 13-2,-9 11-1,-9 5 1,-9 14-1,-14 2 2,-6 6-2,-14-1 1,-4 6-1,-14-13 1,3 0 0,-5-9 0,0-5 0,2-8 0,5-7 0,4-7-1,25-10 1,-29 3-1,29-3 0,0 0 1,0 0-1,38-21 0,-9 18 0,7 8 0,5 6 0,4 5 0,0 11 0,-3 8 0,-1 13 1,-10 3 0,-6 11 0,-16 2-1,-9 6 1,-16-3 0,-11-3 0,-11-7-1,-7-9 0,-7-10 0,-6-11-1,0-11 1,-3-14-1,5-4 0,4-20-1,16 1-1,2-22-2,34 16-7,-6-35-20,26 6-3,16-11-2,13-3 1</inkml:trace>
  <inkml:trace contextRef="#ctx0" brushRef="#br0" timeOffset="14421.8749">1129 4380 82,'0'0'37,"0"0"-1,0 0 1,-20 24-30,31 11-4,-4 3-1,11 10-1,0 8 0,4 6-1,1-3 0,-1-3 0,-2-7 0,-4-9 0,-5-13-1,-11-27 1,0 0-1,0 0 0,12-24 1,-17-11-1,-2-14 0,1-4 1,1-9 0,5-2-1,5-3 2,6-9-1,11 7 1,8 4 0,6 12 0,6 12 0,5 9-1,5 13 2,0 22-3,-3 13-1,5 14-1,-11-4-2,11 17-1,-14-10 0,12 12-1,-16-21-2,9 9 3,-14-23 1,5 4 2,-4-14 2,-6-11 2,4-2 2,-10-17 2,7 6 0,-14-24 3,12 10-1,-16-16-1,7 9 0,-12-12-2,1 9-1,-12 0 0,0 10-1,-11 9 0,-4 13-1,-10 10-1,-4 20 1,-4 15-1,-3 19 0,-2 17 0,0 15-1,9 6 1,7 6-1,16-4 0,15-5 0,14-10 1,11-22-2,18-22 1,11-21 1,4-18-1,3-25 0,-4-14 0,-10-20 0,-4-15 1,-11-12 1,-12-6-1,-6-14 0,-9-2 1,-3 0 0,-6 0 0,4 19 1,-4 10-1,4 25 1,-2 26 0,0 38 0,5 33 0,-1 31 0,-1 27-1,1 25 1,-2 15-3,-2-7-4,23 18-23,-19-32-11,3-16 1,-5-30-1</inkml:trace>
  <inkml:trace contextRef="#ctx0" brushRef="#br1" timeOffset="40250">3549 4745 1,'-27'-8'7,"27"8"-1,-5-35-3,5 8 2,3-2 1,1-6 1,-2-3 1,5-2 4,0 8 2,-5-14 4,-2 46-1,9-59 0,-9 59-1,7-35 0,-7 35-1,0 0-1,18 32-4,-18-32-3,0 65-1,-5-20-3,7 20 0,-4 2-1,2 13 0,-2 1-1,0 5 0,-1-6-1,1-2 1,0-5-1,2-9 0,4-8 1,1-13-1,4-5 0,7-9 0,4-7 0,9-11 0,5-6 0,4-5 0,2-3 0,1 1 0,-1-1 0,-2 0 0,-2 6 0,-6 2 0,-6 6-1,-24-11 0,36 24-2,-36-24-3,34 30-16,-34-30-16,0 0 0,9-32 0,-5-3 0</inkml:trace>
  <inkml:trace contextRef="#ctx0" brushRef="#br1" timeOffset="40718.75">4286 4804 63,'-18'35'38,"2"-11"-2,14 3 2,2-27-16,24 16-18,3-13 0,16-1-3,2-7 0,4-3-2,3 8-5,-23-27-20,9 19-11,-13-11 0,-25 19-1,27-32 1</inkml:trace>
  <inkml:trace contextRef="#ctx0" brushRef="#br1" timeOffset="40500">4185 4533 87,'0'0'36,"0"0"-1,22 5 1,3-13-34,15 3-1,3 0 0,4-1-2,2 4-1,-8-9-2,11 19-6,-32-22-18,7 14-7,-27 0-1,24-8 1</inkml:trace>
  <inkml:trace contextRef="#ctx0" brushRef="#br1" timeOffset="42421.875">4787 4471 81,'-25'27'37,"25"-27"0,0 0 0,0 0-31,54 0-2,-12-11-1,15 6-1,-1-6-1,7 1 0,-5-1 0,-2 0-1,-9 6 0,-6-1-1,-10 12-2,-31-6-2,39 21-9,-39-21-21,-14 32-3,14-32 1,-34 41 0</inkml:trace>
  <inkml:trace contextRef="#ctx0" brushRef="#br1" timeOffset="42109.375">4928 3379 55,'0'0'36,"0"-27"-1,0 27 0,11-27-14,10 25-13,-21 2-2,38-24-3,-11 15-1,4 4-1,1 0 1,-3 7-2,-2 1 1,0 8 0,-27-11 0,31 48 0,-26-16-1,-3 9 1,-7 4-1,-6 1 1,-4 10-1,-8-5 0,1 0 0,-5-8 0,-3-5 0,3-9 1,-2-5-1,7-8 0,2-7 1,20-9-1,-27 0 0,27 0 1,0 0-1,6-25 0,-6 25 0,32-13 0,-10 10 0,3 3 0,2 6 0,0-1 0,0 8 0,0 4 0,-2 4 0,-1 3 1,-4 6-1,-2 2 1,-6 0-1,-3 6 1,-9-6 0,-3 8-1,-6-5 1,-4 0-2,-7-8 1,-5-3 0,-2-5 0,-7-6-1,3-2 1,-3-11-2,3-8 2,-1-3 0,10 6-2,-1-14-2,23 19-3,-24-24-9,24 24-22,0 0 1,0 0-1,27-3 1</inkml:trace>
  <inkml:trace contextRef="#ctx0" brushRef="#br1" timeOffset="43046.875">5283 4850 62,'0'0'38,"0"0"-1,-20 51 2,20-51-18,2 64-12,-4-16-4,13 17-1,-2 2-1,5 5-1,-1-2-1,1 3 1,-1-6-2,-2-11 0,0-8-1,-4-13 0,7-11-2,-14-24-2,27 8-9,-27-34-25,13-15 1,-8-26-2,8-16 2</inkml:trace>
  <inkml:trace contextRef="#ctx0" brushRef="#br1" timeOffset="42812.5">4996 4801 80,'-23'11'36,"23"-11"0,0 0 0,2 35-31,-2-35-2,12 43-1,-3-19 0,0 11-1,-5 0 0,3 5 0,-3-5-1,-2 5 1,-2-8-1,5-2 1,-1-3-1,-4-27 0,21 29 1,-21-29-1,31 3 0,-8-8 1,-1-9-1,3 4 0,2-4 0,-3-2 0,1 5-1,-5-2 0,3 5-1,-23 8-3,34-8-4,-37-16-15,3 24-12,0 0 0,25-25-1,-25 25 2</inkml:trace>
  <inkml:trace contextRef="#ctx0" brushRef="#br1" timeOffset="43703.1248">5753 4071 80,'6'-34'37,"-6"34"-3,21-27 3,-21 27-30,42-30-2,-13 17-2,7 5-1,-2-3-1,4 8 1,-4 1-1,2 7 1,-7 0-1,7 9 0,-7 5 0,3 7 1,-7 15-1,1 7-1,-3 8 1,-1 6 0,-6 8 0,-2 10 0,-5 3 1,2 3-2,-2-8 2,0 3-1,-2-9 0,2-7 0,0-6-1,-1-11 1,-1-8-1,0-13 0,-7-27 1,11 35-1,-11-35 0,0 0 0,0 0 0,0 0 0,0 0 0,0-24-1,0 24 1,-16-41-1,5 17 0,-4 0 1,-3 0-1,-5 3 0,-6 2 1,-5 5-1,0 12 1,-4 4 0,-2 14 0,-1 6 0,1 7 0,2 9 0,4 8 1,3 5-1,4 2 1,6-2-1,6-2 1,6-1-1,2-11 1,7-7-1,0-30 0,9 30-1,-9-30-3,7-30-18,-7 30-17,9-54-1,0 11-1,-7-10 1</inkml:trace>
  <inkml:trace contextRef="#ctx0" brushRef="#br1" timeOffset="54484.375">3389 6277 41,'0'0'35,"0"0"0,0 0 0,0 0-13,27-21-13,9 16-3,0-17-3,13 6 0,-1-5-1,6-1-1,-5 3 0,-2 6-1,-4 5 1,-7 8-1,-5 8 0,-6 16 1,-5 6 0,-6 15 0,-8 9-1,3 13 2,-6 3-1,1 5 0,-2-3 0,3-2 0,-1-8 0,5-3 0,-2-14 0,0-4-1,0-14 1,-7-27 0,6 32 0,-6-32-1,0 0 1,0 0-1,0 0 0,0 0 1,-22-32-1,22 32-1,-25-38 1,25 38-1,-38-43 1,15 19 0,-1 0-1,-5 2 1,-1 6 0,-3 3 0,1 7 0,-1 4 0,-3 10 0,2 5 0,2 6 0,-1 13 0,4 6 0,2 5 0,2 5 0,2 0 0,8 1 0,1-1 0,5-5-1,7-11 0,4-5-1,-2-27-2,25 13-7,-25-13-24,27-40-2,-9 5-1,9-2 1</inkml:trace>
  <inkml:trace contextRef="#ctx0" brushRef="#br1" timeOffset="54734.375">4310 6543 79,'0'0'36,"0"0"-1,0 0 0,34-24-35,-7 11-3,13 18-11,-15-10-18,11 2-3,-4 0 0,-10 6 0</inkml:trace>
  <inkml:trace contextRef="#ctx0" brushRef="#br1" timeOffset="54921.875">4402 6760 54,'-27'38'34,"27"-38"-2,0 0 0,9 35-22,14-30-17,-1-13-15,8-2-10,8-1 0,-7-11-1</inkml:trace>
  <inkml:trace contextRef="#ctx0" brushRef="#br1" timeOffset="55359.375">4888 5963 66,'0'0'34,"0"0"1,0 0 0,-16 30-27,16 7-5,-7-4-1,5 12 0,-5-2-1,3 8-1,-3-8 1,3-3-1,-1-2 0,5-8 1,2-6-1,-2-24 0,18 27 0,-18-27-1,36-3 1,-11-5 0,2-3 1,2-2-2,0-1 1,0 1 0,1 2 0,-6 3 0,-1 5-1,-23 3-1,31 0-2,-31 0-6,23 0-16,-23 0-8,0 0-1,0 0 2</inkml:trace>
  <inkml:trace contextRef="#ctx0" brushRef="#br1" timeOffset="55609.375">5180 5896 77,'0'0'38,"0"0"-2,-16 24 2,27 19-30,-13-8-3,13 14-3,-2 2 1,2 10-2,-2 1 1,3-3-1,-6-5-1,3-1 1,-2-4-2,-2-9 0,1-5-3,-6-35-5,0 0-27,0 0-1,25-3-1,-27-26 0</inkml:trace>
  <inkml:trace contextRef="#ctx0" brushRef="#br1" timeOffset="55984.375">5730 5840 83,'-18'29'36,"0"14"0,-4-16-5,8 40-25,-15 0-1,9 22-3,-9 5 0,-1 16-1,-5-5 0,3 5 0,-4 0-1,5-6 1,1-10-2,3-13 0,12-14-1,4-30-1,11-4-3,0-33-5,0 0-13,22-46-12,-4 6 1,-5-11-1,5 0 1</inkml:trace>
  <inkml:trace contextRef="#ctx0" brushRef="#br1" timeOffset="56562.5">5658 6648 72,'0'0'36,"25"10"-1,-25-10 1,25-10-28,4 12-4,-7-12-1,8 4-1,-3-4-1,2 4 0,-5 4 0,3 2 0,-6 2 0,-1 6-1,-20-8 1,29 35-1,-22-11 1,-3 6-1,-8 5 0,-5 2 0,-5 4 0,-6 1 0,0-1 0,-5-9 0,0 3 0,3-11 0,22-24 0,-31 30 0,31-30 0,0 0 0,0 0 0,0 0 0,22-35 0,0 21 0,3 1 0,4-1 1,3 6-1,-3 8 1,0 0-1,3 11 1,-8 8 0,8 8 0,-7 2 0,-3 11 0,-8 3 0,-1 3 1,-8 2-1,-3 1 0,-11-4 0,-5-2 0,-6-8 0,-2-3-1,-3-10 0,-7-6 0,3-8 0,-2-8-1,2-3 0,-3-10-1,5 2 0,0-13-3,27 24-6,-45-43-23,45 43-3,-15-54-1,17 25 0</inkml:trace>
  <inkml:trace contextRef="#ctx0" brushRef="#br1" timeOffset="56984.375">6543 6404 82,'0'0'38,"0"0"-2,0 0 1,-9 40-31,3-11-3,1 17 0,-4 5-2,-2 16 1,-7 3 0,2 5-1,-2 0 0,3 0 0,3-10-1,3-6 1,7-8-1,7-14 0,4-7 0,-9-30 0,36 29 0,-9-23 0,4-6 0,7-3 1,5-5-1,2 0 0,0 0 1,4 2-1,1 4 0,-5 2 0,-3 8-2,-10-8-4,8 21-27,-40-21-6,25 22 1,-25-22-2</inkml:trace>
  <inkml:trace contextRef="#ctx0" brushRef="#br0" timeOffset="31125">53 8508 37,'-31'24'32,"-3"0"2,5 16-2,-1 19-15,1-16-10,18 16-1,-5-3 0,19 14-3,1-11-1,9 0 0,-1-10-2,6-9 1,0-13-1,2-8 0,-20-19 0,29 2 0,-29-2 0,18-32 0,-11 8-1,-3-6 1,3 1 0,0-1-1,2 3 1,2 1-1,-11 26 1,36-38 0,-11 25 0,4 10 1,2 6-1,5 10 1,9 6-1,5 16 1,-1 8 0,7 16 0,-2 8 1,-2 11-2,-5-1 2,-7 12-2,-15-3 2,-11 2-2,-12-7 1,-13-3-1,-14-8 0,-11-9 1,-9-7-1,-7-11 0,-4-14 0,0-10 0,-2-8-1,-1-11 1,3-11-1,7-8 0,8 1-1,-2-15-3,23 20-4,-13-33-14,24 17-12,4-9 0,14 1 0,7-12 2</inkml:trace>
  <inkml:trace contextRef="#ctx0" brushRef="#br0" timeOffset="30578.125">28 8575 36,'0'0'28,"3"-27"2,-3 27-3,35-22-22,6 20 0,-1-20-1,10 14-1,-1-5-3,1 2-2,1 11-4,-17-13-9,-3 5-13,1 8-2,-32 0 1</inkml:trace>
  <inkml:trace contextRef="#ctx0" brushRef="#br0" timeOffset="32000">554 8856 73,'0'0'35,"-7"27"-2,27-8-7,12-30-22,17-2-2,12-11-1,9-8-1,6-3-2,-6-16-2,4 8 1,-16-8 0,-2 5 0,-20-2 1,-4 10 1,-16 6 1,-10 0 3,-6 32 1,-2-35 0,2 35 2,0 0-1,0 0 0,-25 35-1,28 10 0,-8 6-1,10 22-1,-1 5-1,5 8 0,0-3 0,4 3-1,3-9 0,0-15 0,2-13 0,-5-15-1,-13-34 0,30 27 0,-30-27 0,0 0 0,27-40 0,-23 5 0,1-5 0,1-11 0,3-3 1,3-8-1,3 6 1,5 0-1,3 5 1,2 11 0,6 15 0,3 15 1,2 15-1,0 16 1,-3 17 0,3 13 0,-4 8 0,-1 8 1,-6 0-1,-5 3 0,-6-8 0,-5-3 0,-7-14 0,-4-7-1,-1-14-1,3-24-2,0 0-14,-22 3-20,15-30 1,-2-19-3,7-13 2</inkml:trace>
  <inkml:trace contextRef="#ctx0" brushRef="#br0" timeOffset="31406.25">851 8314 57,'0'0'33,"-27"16"-1,27-16 0,-3 46-29,10-6 0,9 22 0,-3 2-1,5 20 1,-7-4-1,-2 11-1,-6-2-2,-6-9-2,3-2-6,-17-32-14,3-11-9,14-35-2,-27 24 1</inkml:trace>
  <inkml:trace contextRef="#ctx0" brushRef="#br1" timeOffset="45734.375">3800 8760 73,'0'0'36,"30"8"0,-8-14 0,21 6-32,-1-10-1,12 7-1,2-5-2,-2-3-2,3 14-3,-21-24-7,11 23-22,-23-4-1,-24 2-1,0 0 0</inkml:trace>
  <inkml:trace contextRef="#ctx0" brushRef="#br1" timeOffset="45921.875">3874 9023 85,'0'40'36,"0"-40"-1,39 30-3,-1-28-33,5-10-6,22 14-22,-11-14-6,-5 2-1,-13-10 0</inkml:trace>
  <inkml:trace contextRef="#ctx0" brushRef="#br1" timeOffset="47625">4432 9111 73,'0'0'36,"0"0"1,24-8-1,30-5-32,7-11-1,15 5-1,5-3-1,0 1 0,-5 8-1,-8 2 0,-12 8-1,-18 3-1,-6 16-2,-32-16-7,31 16-22,-31-16-2,0 33-1,0-33 0</inkml:trace>
  <inkml:trace contextRef="#ctx0" brushRef="#br1" timeOffset="47296.875">4659 8140 63,'0'0'36,"0"0"0,0 0 0,15-38-25,12 38-7,2-10-1,10 4-2,1 1 0,3-1 0,-3-2-1,-8 0 0,-8 3-1,-24 5 0,34-13-2,-34 13-2,0 0-3,0 0-4,0 0 0,-40-22 1,40 22 1,-43 14 4,16-4 4,-9 6 3,-9-8 4,11 25 5,-17-20 1,19 30 1,-13-22-1,18 22-3,-6-13-3,17 10-1,2-10-1,12 5-1,2-35 0,7 43-1,-7-43 0,25 21 0,-25-21-1,31 0 1,-31 0-1,41-16 1,-19 5-1,3 0 0,-1 1 0,1 2 0,2 0 1,0 5-1,0 3-1,-2 3 1,4 7 0,-2 6 1,0 1-1,2 4 0,0 6 0,-4 5 1,-3 0-1,-1 6 1,-8-6 0,-4 3-1,-7 2 1,-6-2-1,-7-5 1,-5-6-1,-7-8 0,-1-5 0,-5-6 0,-1-5 0,-1-5-1,2-11-1,6 2 0,-1-12-3,24 26-3,-30-51-17,30 51-12,-2-51 0,2 51 0,14-38 1</inkml:trace>
  <inkml:trace contextRef="#ctx0" brushRef="#br1" timeOffset="45468.75">2953 8757 40,'0'0'33,"0"0"1,0 0 0,0 0-21,0 0-2,0 0-4,0 0-2,0 0-2,18 30 0,-18-30-2,0 0 1,0 0-1,12 29-1,-12-29 0,0 0 0,0 0 0,0 0 0,0 0 0,0 0 0,0 0-1,0 0 1,0 0-1,0 0 0,0 0 1,0 0-1,0 0 0,0 0 0,0 0 0,0 0 1,0-24-1,0 24 1,0 0-1,0 0 1,0 0 0,0 0 0,0 0-1,-7-24 1,7 24 0,0 0 0,0 0 0,2-24 0,-2 24 0,0 0 1,0 0 0,2-27-1,-2 27 1,0 0 1,0 0 0,0 0-1,0 0 1,0 0 0,0 0 0,0 0 0,0 27 0,0-27-1,0 43 1,0-8-1,-2-1 1,4 12-1,-4-3 0,2 8 1,-2-3-1,4 6 0,-2-6 0,2 3 0,3-5 0,-1-1-1,1-4 1,2-6-1,-1 0 1,3-3-1,3-8 1,-12-24-2,24 37 1,-24-37 1,34 17-1,-14-17 0,3-3 0,4-8 1,6 6-1,3-3 0,2 0 0,3 2 0,2 6 0,1 0 0,-1 6-1,2 4 1,-9 1 0,-2 3 0,-3-1 0,-4 3 0,-7 0 0,-20-16 0,32 27 0,-32-27-1,0 0-1,0 0-3,0 0-8,0 0-24,0 0-2,-16-46 1,7 12 0</inkml:trace>
  <inkml:trace contextRef="#ctx0" brushRef="#br1" timeOffset="48000">4748 9321 78,'0'0'38,"-2"24"-1,2-24 0,0 35-32,11-6-2,-8-2-1,-1 11-1,-2-3 0,0 2-1,-2 1 1,-1-6-1,-1 3 0,2-8 0,4-3 0,-2-24 0,11 29 0,-11-29-1,32 3 1,-10-11 0,5-5-1,2-6 1,3 0-1,-3-5 0,2 8-1,-8-6-2,6 17-3,-20-25-6,20 30-18,-29 0-4,0 0-2,23-37 2</inkml:trace>
  <inkml:trace contextRef="#ctx0" brushRef="#br1" timeOffset="48234.375">5022 9339 63,'0'0'37,"-20"-26"0,20 26 2,-27 8-23,32 24-9,-10-5 0,10 18-5,-3 4 2,7 12-3,0-2 1,0 9-2,2-1 0,-2 0 0,2-8-1,-4-8-1,4-3-3,-11-48-4,25 35-27,-25-35-2,14-32-1,-10-14 0</inkml:trace>
  <inkml:trace contextRef="#ctx0" brushRef="#br1" timeOffset="48890.6248">5613 8593 71,'0'0'36,"0"0"0,-6-29 1,28 21-31,-2-11-2,16 6-2,0-6 0,7 5 0,-3 1-1,3 2 0,-7 6-1,0 5 1,-2 8-1,-5 11 1,-7 10-1,-2 9 1,-8 10 0,-1 9 0,-7 4 0,1 9 1,-5 0-1,-2 0 1,-3-1-1,3 1-1,0-8 1,2-3 0,2-8 0,0-8-2,-2-8 3,2-8-3,-2-27 2,5 34-1,-5-34 1,0 0-2,0 0 1,0 0-1,0 0 0,-9-24 1,9 24-1,-14-32 1,14 32-1,-22-35 1,22 35-2,-34-35 3,14 25-1,-5 2 0,-2 5 0,-2 6 0,-2 7 0,-3 9 0,-2 2 1,2 9-1,1 5 1,1 2-1,3 1 1,7 5-1,4-3 1,6-2-1,6-9 0,6-5 0,0-24-2,0 0-5,38 27-29,-38-27-1,25-32-2,-16-3-1</inkml:trace>
  <inkml:trace contextRef="#ctx0" brushRef="#br1" timeOffset="50656.25">2812 11293 50,'0'0'32,"0"0"0,0 0 1,-5-40-26,28 21-2,-7-8-1,13 3-1,-7-13 2,7 10-3,-4-8 0,4 11 0,-6-6 1,4 17-1,-7-6 0,5 16-1,-5 6 1,2 18 0,-4 4-1,3 10 1,-3 7-1,0 9 0,-7 0 0,2 11-1,-4 3 2,-2-9-2,-3 0 1,-1 1-2,-3-12 2,0-2 0,0-8-1,-3-5 1,3-30-1,-4 32 0,4-32 1,0 0-1,0 0 0,0 0 0,0 0 0,-27-27 0,27 27 0,-18-30 0,18 30 0,-20-34 0,20 34 0,-25-35-1,25 35 1,-29-33 0,29 33 0,-34-13 0,14 13 0,-3 13 0,1 4 0,-5 7 0,2 11 0,-2 5 0,5 6 0,-1 4 0,1 7 0,6-3 1,1-1-1,3-2 0,6-3-1,-1-7 1,5-9 0,-1-8-2,3-24-1,0 0-3,27 32-9,-27-32-20,18-37-2,-6 2 0,5 5 0</inkml:trace>
  <inkml:trace contextRef="#ctx0" brushRef="#br1" timeOffset="50906.25">3710 11226 59,'0'0'35,"7"27"-3,-7-27 0,43-19-28,-12-2-10,26 23-8,-15-15-18,5 2 0,-4 0-1,-16 3 2</inkml:trace>
  <inkml:trace contextRef="#ctx0" brushRef="#br1" timeOffset="51109.375">3773 11572 70,'-6'30'36,"6"-30"-1,0 0 0,22-3-32,-22 3-9,63-13-14,-25-3-14,-2-9-2,-2-4 2,-3-6 0</inkml:trace>
  <inkml:trace contextRef="#ctx0" brushRef="#br1" timeOffset="51500">4292 10558 75,'0'0'37,"0"0"-1,0 0 0,21-5-33,-21 5-1,11 45 0,-7-10-1,3 5 0,-5 6-1,-2 5 1,-2 0-1,0-5 1,0-1-1,-1-5 0,3-10 0,5-3 0,-5-27 0,0 0-1,27 24 1,-27-24 0,33-11-1,-12-2 1,1-1-1,-2-4 0,3 4-1,-7-10-1,8 13-3,-17-24-6,18 33-9,-25 2-14,13-41 0,-11 17 0,-2 24 2</inkml:trace>
  <inkml:trace contextRef="#ctx0" brushRef="#br1" timeOffset="51703.1248">4578 10579 61,'0'0'36,"0"0"0,-21 27 1,21 21-24,-6-15-7,12 15-3,-6 0-1,5 9-1,-3-1-1,3-5-1,1 3-2,-8-30-5,25 21-17,-23-45-11,0 0 0,0 0-1,29-56 2</inkml:trace>
  <inkml:trace contextRef="#ctx0" brushRef="#br1" timeOffset="51984.375">4892 10343 53,'0'0'35,"23"40"0,-14 3 0,-3-16-18,6 46-12,-15 2 0,8 32-1,-12 9-2,-2 10 0,-7 8 0,-2 3-2,-2 2 0,0-5-1,2-13-1,2-27-1,10-8 0,-6-27-1,15-3-5,-3-56-10,0 0-17,-3-40 1,12 0 0,0-16 2</inkml:trace>
  <inkml:trace contextRef="#ctx0" brushRef="#br1" timeOffset="52484.375">5178 11124 66,'0'0'34,"31"-8"-3,-31 8-7,27 0-20,-27 0 0,27-5-1,-27 5 1,0 0-2,22 19 0,-22-19 0,-9 24 0,9-24-1,-27 40 0,5-16 0,2 14 0,-3-3 0,1 2-2,-1 1 2,8 2-2,3-8 2,8 3-2,6-8 3,12-3-2,-14-24 1,47 27 2,-14-19-1,6 3 1,-3 2-1,9 6 0,-5 0 0,5 7 0,-5 4 0,-1 8-1,-8 2 0,0 3 0,-8 0 0,-7 2 1,-10 1-2,-6-3 1,-6 0-2,-8-14 1,-4 1-2,-7-14 0,3-5-1,-7-22-3,29 11-4,-59-38-20,37 9-7,-5-19-1,9-6 1</inkml:trace>
  <inkml:trace contextRef="#ctx0" brushRef="#br1" timeOffset="52703.1248">5359 11218 73,'0'0'38,"0"-24"-3,0 24 2,25-22-31,2 9-3,5-8-1,6 2-2,4 3-1,-6-8-4,18 37-8,-24-21-24,6 11 2,-10-9-2,-3 6 2</inkml:trace>
  <inkml:trace contextRef="#ctx0" brushRef="#br1" timeOffset="53140.6248">6060 10867 66,'-6'32'36,"6"-32"0,0 35 2,-7-9-31,18 31 0,-13-6-2,6 24-2,-8 0 1,4 11-2,-7 3 0,3 7-2,-3-13 2,2-8-2,3 1 0,2-12 1,5-8-1,-1-10 0,5-6 0,0-10 0,0-6-1,-9-24 1,23 29 0,-23-29 1,31 3-1,-8-8 0,4-9 1,2 4-1,4-4 1,6 3 0,1 3-1,3 6 1,-7 2-1,0 8 0,-5 11-2,-4-9 0,4 25-9,-31-35-27,32 27-1,-32-27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09.0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333 64 52,'0'0'35,"-16"-40"0,16 40-1,0 0-20,-40-24-5,40 24-4,-34 26-3,12 4 0,-8 5-2,1 13 1,-7 0-1,5 3 0,-3 6 0,7-9 0,5-2 0,8-6 0,12-11 0,2-29-1,22 19 1,5-24 0,9-14 0,9 3 0,5-11 0,1 6 0,3-1 0,-4 9 1,-5 15-1,-9 12 0,-12 10 1,-8 8-1,-18 14 1,-9-1-1,-12 9 1,-8-3-1,-10-5 0,-2-6 0,-1-10 0,-4-14-2,8-6-1,-3-26-3,43 16-10,-45-51-16,41-5-3,11-11 0,11-16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0.3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 1133 60,'0'0'37,"20"8"0,-13 18 0,-7-26-22,9 81-5,-4-30-5,8 21-1,0 1-2,5 5-1,3-3 0,-1-8-1,2-5-1,-1-11 0,1-8-1,-22-43-1,34 32-1,-34-32 0,6-27 1,-19-13-1,0-6 1,-12-16 1,-2-7 1,-5-9 1,3-8 1,9 0 1,7-3 0,15 9-1,7 5 2,13 13-2,10 6 1,13 21-1,4 13 0,3 14-1,-3 16 0,-6 16-1,-7 9 1,-12 10-1,-10 10 0,-14 1 0,-9 2 0,-14-5 0,-3-2 0,-13-12 0,-3-2 0,-1-11 0,3-8 0,-1-8 1,7-2-1,10-9 1,24 3 0,-21-11 0,21 11 0,39-35 0,-1 11 0,11-5 0,7-3 0,5-3 0,2-8 1,0 0 0,-7 0 0,-4 3 0,-10-6 0,-3 3 0,-10-3 0,0-5-1,-11-2 1,-5 2 0,-6 0 0,-9 8-1,-9 5 1,-7 11-1,-9 9 1,-7 23 0,-2 11-1,-2 16 0,0 11 1,4 11-1,9 8 1,12 5-1,15 0 0,16-11 0,18-8 1,13-13-1,14-16 0,7-13 0,4-23 1,3-15-1,-10-13 0,-6-6 0,-12-11 0,-9-11 1,-15-2-1,-9 3 1,-7 5-1,-11 8 2,-5 8-2,-9 10 1,-4 15 0,-5 20-1,-2 17 0,-2 21 0,-2 8 0,1 17-1,3 5 2,14 7-2,11 4 1,13-3-1,16-6 0,13-24 0,19-5-1,6-21-1,18-12-1,-11-26-1,11-5 0,-20-22-1,9 5 1,-18-24 1,-3 8 1,-12-2 3,-10 2 1,-7 6 4,-10-3-2,1 13 3,-15-5-2,0 24 0,-16-5 0,18 32-1,-41-29 0,14 31 0,-13 6-1,2 17-1,-10 7 0,3 21-1,3 9 0,1 5-1,10 3 1,15-3-2,16-5 1,11-14-3,16-13 2,12-30 0,12-13-1,1-29 1,4-9-1,-11-18 2,-7-6 0,-15-13 1,-12 0-1,-9-6 2,-15-2 0,-8 13 2,-6 6-1,7 15 1,-7 6 0,12 27 0,15 24 0,0 0 1,-18 38-2,29 13 0,0 5 0,9 16-1,7-2-1,5-3-2,8 6-1,-4-33-5,22 16-19,-17-34-11,4-17 2,-9-21-2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0.8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374 230 75,'-20'-14'36,"20"14"-1,-16-37 0,16 37-30,-11-49-2,11 49-2,-16-45 0,16 45-1,-36-27 1,9 30 0,-9 7 0,-4 20 0,-5 8 0,4 15 1,1 6-1,13 8 1,7-2-1,20-1 0,18-8-1,20-13 1,18-13-2,7-17 1,9-15-1,0-14 0,-3-19 1,-15-8-1,-13-11 1,-19-5 0,-17-3 0,-17-2-1,-10 2 1,-10 6-1,1 16-2,-7-1-2,18 28-3,-12-14-9,32 27-15,0 0-3,20 35-1,7-6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1.0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242 750 43,'59'46'33,"-12"-6"2,-7-13-2,-4 5-13,-36-32-6,21-13-8,-35-19-2,-6-6-1,-12-24-1,-8-5 0,-14-13-1,0-3 1,-4-3-1,4 5 1,4 1-1,14 13 0,9 10 0,21 9 0,21 13-1,17 6 0,22 13-3,6-6-3,28 33-14,-14-11-17,-2 11 1,-16 5-1,-15 10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1.2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13 177 75,'-14'30'37,"14"-30"-2,21 2 1,1-26-29,30-5-8,17 2-21,-3-11-13,-1 3 0,-11 1-2,-9 12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1.8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304 57 38,'0'0'32,"-9"-37"2,9 37-6,0 0-12,-47-27-2,27 46-4,-18-11-4,6 21-1,-10-2-2,10 11 0,-4-3-1,14 2-1,2-2-1,13-5 1,7-30-1,18 37 0,9-31 0,11-6 0,9-6 0,5-4 0,2 1 0,0 1 0,0 6 0,-7 4 0,-7 12 1,-13 5-1,-11 10 0,-14 3 0,-9 9 0,-13-1 0,-11 0 0,-10 0-1,-4-5 1,-4-16-1,6 0-1,1-25-2,17 1-2,-4-38-9,40 8-14,2-16-6,14-8 0,14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49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2377 18,'0'0'24,"0"0"1,0 0-6,23-16-3,-23 16-2,0 0-3,38-16 0,-38 16-4,25-16 0,-25 16-2,24-16 0,-24 16-2,25-8 0,-25 8 0,29-14-1,-29 14 0,36-21-1,-13 7 0,6 1 1,0-3-1,5 0 0,2-3 0,2 3 0,2-3 0,3 3-1,-7-3 1,7 0 0,-1 1 0,3-1-1,2-3 1,5 1-1,0-1 1,2 1-1,6-3 1,1 0-1,2 2 1,-2-2-1,-3-3 0,-2 3 0,5-3 0,-5-2 0,-2 2 1,-2-3-1,-5 4 0,-2-4 0,-3 3 0,-1-2 0,-8 2 1,1-3-1,0 3 0,2 6 1,2-3-1,0 0 1,7 0-1,2-1 1,-2-1-1,5 1 0,1-1 1,3-4-1,0-2 0,0 2 0,0 3 0,0 1 0,0-1 1,0 3-1,-3-3 1,3 3-1,-4-3 1,-1 5 0,3-5 0,2 1 0,-3-1 0,1 3-1,0 0 1,2-1-1,0-1 1,4 1 0,-2 1-1,5 0 0,4-3 1,-2 3-1,4 0 0,3 2 0,0 1 1,-3 0-1,-2-1 0,-2 3 0,-5 0 1,1 3-1,-5-2 0,-3-1 1,1 3-1,-2 0 0,-1-3 1,0-3-1,3 4 0,4-4 0,-2 1 1,5-1-1,-3 1 0,2-3 1,3 2-1,-3 1 0,-4-1 0,-2 3 1,-3 1-1,-4-1 0,-2 3 0,-5-3 0,-4 3 0,-1 0 0,-6 0 0,0 2 0,-2 1 0,-2 2 0,1 0 1,1 1-1,-5 1 0,0 4 0,-20 5 0,32-3-1,-32 3 0,22-8-2,-22 8-3,0 0-15,0 0-16,0 0 0,0 0-1,-18-35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2.2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201 150 28,'0'0'31,"4"-27"1,-4 27 0,-15-45-15,15 45-4,-9-25-5,9 25-2,-23-10 0,23 10-2,-38 21 0,20 9-1,-11 2 0,6 16 0,-1-2-1,8 13 0,5-5-1,13 2 0,9-10 0,14-6-1,11-13 0,11-11 0,7-16 0,2-11-1,-2-13 1,-7-8-1,-6-6 0,-17-8 0,-10 3 0,-19-2-1,-8 2 1,-16 5 0,-1 6 0,-6 3 0,5 13-2,-5-9-1,36 25-7,-43-26-8,43 26-15,3-30-1,-3 30 1,38-40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3.4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0 850 64,'0'0'37,"18"33"-1,-18-33 1,13 69-23,-20-39-6,21 15-4,-3-2-1,7 6-2,4-9 0,3-5-1,11-8-1,-2-14 0,6-5-2,-4-19 0,2 1-2,-13-28-1,7 11 0,-21-21 0,4 8 0,-15-14 1,0 6 3,-11-3 1,0 0 3,2 19 3,-9-11 1,18 43 0,-22-35 0,22 35 0,0 0 0,0 43-2,6-14-1,10 17 0,4-3-2,7 5 0,5-2 0,8-11 0,5-6-1,0-16-1,4-7-2,-8-25-1,13 0-2,-25-29-3,14 13 0,-32-29 0,14 18 0,-25-24 2,2 17 3,-11 2 3,-7-3 5,9 27 2,-15-10 2,22 37 2,-20-22-2,20 22 0,-3 27-3,15 2 0,-6 1-3,12 8 0,3 2-1,3 3 0,1-3-1,2 0-1,0-2-1,-7-11 0,3-3-1,-23-24-1,0 0 0,0 0-1,0 0 0,0-62 1,-7 27 0,-13-19 1,11 3 2,-3-2 0,8-1 3,8 6-1,3 0 2,9 21 0,2 3 0,13 21 0,-6 8-1,9 17 0,-3 7 0,3 11-1,-3 6 0,3 0 0,2-6-1,-2-2 1,-1-14-1,1-11-1,0-16 1,-7-18-2,2-9 0,-9-15-1,0-3 0,-11-14 0,5 5 1,-14-4-1,2 4 1,-9 6 1,-2 8 1,-4 9 1,-10 7 0,3 11 0,-11 8 1,2 16 0,-7 8 0,4 16-1,-1 5 0,8 12 0,2 2 0,14 8-1,12-3 0,12-2 0,12-6 0,11-13 0,5-11-1,4-18 1,3-12 0,-10-18-1,-2-11 0,-15-10 1,-7-9-1,-10-8 0,-6-2 0,-13-6 0,-1 0 1,-4 3 1,-4 5-1,4 11 3,-2 6-1,2 21 1,18 24 0,-23 0 0,23 0 0,-2 56-1,9-13 0,9 11-1,1 2-1,8 6 1,4-9-2,5-4 1,7-4-3,-8-23-4,21 7-18,-22-26-11,6-19 0,-9-16-1,0-11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3.6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 0 75,'4'35'37,"5"8"-2,5 3 1,15 8-32,-2-14-2,7-8-4,10 14-9,-19-25-21,4-7-3,-6-17-1,-23 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3.7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42 60,'0'0'28,"0"0"-19,22-8-9,1-19-27,10 19-3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4.1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-3 80 56,'0'0'36,"2"30"0,-2-30-1,-4 56-14,4-56-12,16 67-4,-7-29-1,13 13-3,-2-5 1,5 2-2,0-5 1,-1 0-2,-1-14 0,-23-29 0,31 38-2,-31-38 0,0 0-1,0 0 0,-2-35 0,-14-5 2,5-3-2,-5-14 3,5 1-1,2-6 2,7 1 1,6-1 1,8 3 0,10 19 0,5 7 1,14 17 0,-6 11 0,10 16-1,-2 10 1,2 14-1,-7 16 0,3 8-2,-10 0 1,-4-8-5,7 16-20,-16-24-13,-5-11 1,-13-32-2,0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7:15.4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373 912 74,'-27'-29'36,"27"29"-1,-25-43 0,5 8-28,0 5-5,2 1-1,-7 2 0,3 13-1,-5 9 0,-5 13 0,1 14 1,-1 7-1,5 19 0,0 6 1,9 11-1,5-1 0,8-2 0,12-3 0,11-14 1,9-10-2,9-16 1,5-14 0,1-18-1,3-14 0,-7-18-1,-2-4 0,-13-10-2,-3 3 1,-20-14 0,4 19 1,-15-5 0,0 15 2,-5 9 2,-4 11 1,20 21 0,-34 2 2,28 28-1,-8-6 1,19 19-1,-5-8-1,15 13-1,3-8-1,16 1 1,6-14-1,12-6-1,4-10 0,5-14-1,4-10-1,-4-17 0,2-5-1,-18-16-2,-3 6 0,-21-22 0,1 18-1,-20-15 1,0 13-1,-11 0 4,1 8 2,-1 11 2,-7 2 2,16 30 1,-20-16 0,20 40 1,0-24 0,0 57-1,4-22-1,14 13-1,0-8-1,16 8 0,6-10-1,7-11 0,5-6-1,6-15-1,3-6 0,-7-22-3,4 3-1,-19-32-1,3 19-3,-24-32 0,5 15-1,-26-12 3,6 15 1,-15-2 5,-1 10 2,13 38 3,-31-48 2,31 48 3,-23-5-1,23 5 0,0 0-2,2 40-1,-2-40-1,23 40-1,-5-10-1,13 7 0,-4 1 0,7 5-1,2-6-1,-5 3 0,1-5 1,-5-8-2,-27-27 1,29 19-1,-29-19 0,0 0 0,-18-51 0,-7 11 0,-4-3-1,-7-8 2,2-3-1,-2 3 0,3 0 0,8 0 1,7 11 0,14 2 0,13 3 0,13 3-1,14 3 0,9-9-1,18 27-10,-18-21-21,9 16-3,-9 0-2,-14 11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5:38.7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0 231 63,'43'2'38,"29"-20"-1,33 1 1,28-20-23,33 15-10,21-4 0,24 9-2,7 1-1,11 3-1,4 2-1,-8 0 0,-16 6 0,-13-6-1,-17 6-1,-26-8-2,-16 21-3,-52-25-8,-4 26-19,-45-7-2,-36-2-2,7 24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5:39.9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2236 558 85,'33'8'39,"-33"-8"-1,25 48 2,-25-48-30,13 67-6,-4-18 0,5 15 0,-5 1-2,0 4 0,-7-4 0,-2 2-1,0-5 1,-2-3-2,-5 0 1,3-14-2,-1-2 1,5-5 0,2-3 0,3-8-1,-5-27 0,20 34 1,0-28-1,3-4 1,10-7-1,3-3 1,12-3 0,1 1 0,7-1 0,5 3 0,-1 5 0,-1 3 0,-5 3 1,-7 8-1,-9 2-1,-11 0-1,-2 17-5,-25-30-31,-9 32-2,9-32 1,-29 8-2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5:39.2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1126 579 83,'0'0'38,"20"-2"0,-20 2-1,0 0-31,4 35 0,-1 2-2,-8 6-1,1 8-1,-8 3 0,3 2-1,-2 1 0,2-6 0,0-3-1,5-8 0,6-5 1,0-11-2,-2-24 0,32 24 1,-5-21 0,4-8-1,7-6 1,7-3-1,11-2 1,3-5 0,4 2-1,-3 3 1,1 3 0,-7 5 0,-5 5 0,-6 6 0,-11 2 0,-10 3-1,-22-8 1,22 27-2,-22-27-2,0 27-4,9-3-17,-9-24-12,-22 5-1,22-5 0,-34-24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5:39.5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1705 628 79,'0'0'39,"-20"8"-1,20-8 1,-9 27-29,18 8-5,-4 2-1,8 19-1,-2 6-1,3 11 0,-3-1-1,0 3 0,-4-2 0,0-1-1,-3-5-1,1-18-1,4-4-1,-9-45-3,22 54-14,-22-54-19,23-16 1,-14-19-1,4-5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51.1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34,'0'0'29,"0"0"3,0 0-1,14 26-14,-14-26-5,15 54-2,-12-19-2,12 21-2,-8 6-1,6 21-1,-8-5-1,2 16 0,-7-5-1,0 2 0,-3-8-2,-1-10-2,8-4-12,-6-26-20,2-43-1,0 0-1,0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5:54.23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5953 426 43,'0'0'33,"-4"-26"1,4 26-2,-4-41-10,4 41-10,-7-29-6,7 29-1,-14-27-2,14 27 0,-29-19 0,9 22-1,-7-3 1,2 16 0,-9 0 0,8 14 0,-4-1-1,10 11 0,4 1 0,10 4-1,8-4 0,11-4 1,8-10-2,10-11 1,7-8-1,7-11 1,-2-10 0,0-11-1,-5-8 0,-5-6 0,-6-2 0,-6-3 0,-12 3 0,-9 5-1,-5 2 1,-6 7 0,-9 10 0,-3 2 0,-4 14 0,-2 6 0,0 4 0,2 12 0,0 7 0,2 1 1,5 5 0,6 5 0,8-3 0,8 4 0,9-9 0,12-5 0,6-11 0,9-5 0,5-17 0,4-7-1,-4-11 0,-5-6 0,-9-5 0,-9-2-1,-15 2 0,-19 3-1,-8 15-1,-23-7-5,18 30-24,-25-12-7,1 9 1,-1-6-1</inkml:trace>
  <inkml:trace contextRef="#ctx0" brushRef="#br0" timeOffset="4750">7955-486 86,'0'0'33,"36"-24"-3,23 16-15,8-11-46,0-8-1,12 6-2,-9-3 1</inkml:trace>
  <inkml:trace contextRef="#ctx0" brushRef="#br0" timeOffset="4593.75">8023-883 75,'0'0'38,"-9"29"-2,2 4 1,-2-7-20,11 25-12,-2 6-2,9 12-1,5 4-2,1 2 0,6-2-3,-6-17-2,14 14-11,-17-27-20,3-14-1,-15-29 0,0 0 0</inkml:trace>
  <inkml:trace contextRef="#ctx0" brushRef="#br0" timeOffset="4390.625">7713-749 89,'0'0'37,"9"-24"-1,-9 24 2,-27-22-29,27 22-6,-23-5-1,23 5-1,-34 13-1,12 1 0,-7 5-1,-5 5 1,-2 5-1,0 1 1,7 5-1,2-6 1,14 1 0,13-3 0,13-3-1,14-6 1,13-7 0,12 0 0,6-6 0,5 3 1,-4-2-1,-1 2 1,-11 3 0,-2 10-1,-11 3 1,-9 8-1,-14 1 1,-7 1-1,-8 1 0,-9 0 0,-8-3 0,-10-7-1,-10-7 0,-8-10-1,4 6-3,-16-25-4,25 16-10,-17-26-18,19-6 2,9-18-4,21-14 5</inkml:trace>
  <inkml:trace contextRef="#ctx0" brushRef="#br0" timeOffset="3968.75">7160-703 47,'2'-33'33,"-4"4"3,2-3-7,0 32-7,-5-27-5,5 27-6,5 24-4,4 11-1,-9 5-3,9 22 0,-5 8-1,8 13-1,-6 0 0,3 6 0,3-9-1,-1-7 0,0-14-2,-2-19-1,9-8-6,-18-32-18,0 0-11,27-43 1,-14 3 0,1-17-1</inkml:trace>
  <inkml:trace contextRef="#ctx0" brushRef="#br1" timeOffset="29031.25">10748-980 15,'0'0'28,"24"-29"2,-24 29-1,30-3-6,-30 3-4,0 0-4,9 27-1,0 13-5,-16-10-2,11 21-1,-15-6-1,9 20-1,-12-6-1,8 10-1,-6-1 0,6 9 0,-1-4-1,7-3-1,2-6 0,3-5 0,8-8 0,3-5 0,6-11 0,8-17 0,3-4 0,5-12 0,10-4 0,1-6 0,10-3-1,1 0 1,1 0 0,-3 3-1,-4 3 0,-9 2-1,-4 9-1,-15-9-3,1 19-8,-27-16-23,0 0 1,0 0-1,5-35 0</inkml:trace>
  <inkml:trace contextRef="#ctx0" brushRef="#br1" timeOffset="29296.875">11503-827 77,'-23'-11'36,"23"11"-1,0 0 1,11-32-30,23 32-1,2-8-2,11 5-2,5 1-1,4-1 0,0 6-3,-9-14-5,19 14-23,-26-6-4,-6 3 0,-34 0-2</inkml:trace>
  <inkml:trace contextRef="#ctx0" brushRef="#br1" timeOffset="29468.75">11566-575 92,'0'0'37,"-7"27"-1,27-21 1,7-4-35,20-7-5,21 18-8,-12-13-26,13 0 2,-10-2-2,-8 2 1</inkml:trace>
  <inkml:trace contextRef="#ctx0" brushRef="#br1" timeOffset="30515.625">12111-454 73,'-33'27'38,"24"0"1,9-27 0,38 29-17,5-37-18,29 3 0,4-8-3,9-4-1,3 4-2,-9-8-4,6 26-17,-27-16-18,-8 8 4,-21 1-3,-9 4 2</inkml:trace>
  <inkml:trace contextRef="#ctx0" brushRef="#br1" timeOffset="30984.375">12415-62 83,'-32'11'38,"32"-11"-2,-22 2 2,22-2-31,40-16-4,7 8 0,5-8-2,9 3-1,-3-3 1,-2 2-2,-4 3 1,-9 6 0,-5 2 0,-9 9 0,-9 7 0,-4 11 0,-9 3 0,-5 11 0,-9 2 0,-6 6 0,-12 5 0,-4 0 0,-7 0 0,0-6 1,-2 1-1,4-9 0,3-4 0,6-7 0,25-26 0,-20 33 0,20-33 0,0 0 0,40 5 0,-6-13 0,11-5 0,4-1 0,7-2 0,3-3-1,-1 3 0,-6-3 0,-5 9-2,-15-12-5,12 17-25,-23-14-3,-21 19-1,24-46 0</inkml:trace>
  <inkml:trace contextRef="#ctx0" brushRef="#br1" timeOffset="30265.625">12565-1270 76,'0'0'37,"0"0"-1,0 0 1,-20-2-30,29 42-1,-4 0-3,6 17-1,-2-1-1,2 8 0,-2 1-1,2-4 1,-4-4-2,-3-14-1,1-6-2,-5-37-10,0 0-22,0 0 0,0 0-1,4-43 0</inkml:trace>
  <inkml:trace contextRef="#ctx0" brushRef="#br1" timeOffset="31562.5">13547-693 74,'0'0'35,"-13"-43"0,13 43 1,13-29-30,-13 29-2,0 0 0,22-27-1,-1 30-1,-21-3 1,47 8 0,-18 0-1,12 8 0,-1 5 0,7 6 0,3 8-1,3 5 0,1 6-1,-2 8 1,-7 2 0,-5 6 0,-6-1 0,-2 4 0,-12-9 1,-4 3-1,-5-8 1,-4-8-2,-1-8 1,-1-5 0,-5-30-1,2 29 0,-2-29 0,0 0-1,-20-11 1,20 11-1,-29-34 1,8 9-1,-6 1 0,-2 0 0,-2 0 1,-3 0-1,-2 2 1,-2 6 0,-5 8 0,-2 5 0,3 9 0,-3 7 1,0 11-1,0 11 1,2 6 0,7 10 0,5 0-1,6 2 1,7-5-1,7-2 0,6-11-1,5-35-5,23 27-26,-23-27-7,13-43-1,-6-3 0</inkml:trace>
  <inkml:trace contextRef="#ctx0" brushRef="#br2" timeOffset="48953.1248">16308-1305 60,'-31'33'34,"31"-33"0,-18 37 0,42-23-28,6-14-1,21 2-3,14-4-4,1-23-9,19 9-20,-4-2-3,-9-9-1,4 3 1</inkml:trace>
  <inkml:trace contextRef="#ctx0" brushRef="#br2" timeOffset="48750">16524-795 52,'0'0'36,"0"0"-2,13 33 2,-13-33-23,0 0-5,0 0-2,0 0-1,0 0-2,0 0 0,0 0 0,0 0-1,9-33 1,-9 4-2,-7-14 1,-1-11-1,-8-16 0,-4-5-1,-3-13 1,1-6-1,1 0 0,1 0 0,9 0 0,4 5 0,14 12 0,9 4 0,13 17-1,9 2 1,12 14-1,3 5-1,15 14 0,-8 2-1,12 19-3,-24-11-7,21 30-21,-33 0-2,-9 10-3,-16 1 3</inkml:trace>
  <inkml:trace contextRef="#ctx0" brushRef="#br2" timeOffset="49359.375">17247-1044 75,'0'0'36,"-2"27"-2,2-27-1,56 2-44,-15-7-22,15-9-1,2 1-1,-2-3 0</inkml:trace>
  <inkml:trace contextRef="#ctx0" brushRef="#br2" timeOffset="49187.5">17276-1396 72,'-29'19'36,"29"-19"-1,23 3 0,-23-3-33,65-11-2,-5 16-5,-6-21-9,23 11-19,-19 2-1,-8 0-1,-14 3 1</inkml:trace>
  <inkml:trace contextRef="#ctx0" brushRef="#br2" timeOffset="50484.375">18233-1841 39,'-13'-32'33,"13"32"3,0 0-7,-25-43-10,25 43-2,0 0-6,0 0-3,0 0-2,16 34-1,-16-34-2,16 57 0,-10-22 0,8 10-1,-5 6-1,2 3 0,-2-3 0,0-3-1,-2-5 0,-3-8 0,1-5 0,-5-30-1,4 24 0,-4-24 0,0 0-1,0-40 1,-2 10 0,-2-8-1,1-7 2,-1-6-1,-1-6 1,5-2 0,0 3 0,7 0 0,2 2 0,11 11 0,5 3 0,6 16 0,8 10 1,6 12-1,4 10 1,5 10-1,7 12 1,-5 8 1,2 13-1,1 2-1,-3 1 1,-7 2-1,-2 1 0,-8-6 1,-8-3-1,-9-8 1,-8-10-2,-14-30 1,4 29-1,-4-29 0,0 0-2,-29-48-2,29 48-6,-22-73-21,22 25-5,2-6-1,7 3 0</inkml:trace>
  <inkml:trace contextRef="#ctx0" brushRef="#br2" timeOffset="50921.875">19310-1973 77,'0'0'38,"0"0"-1,0 0 2,0 0-31,0 0-2,36 24-2,-12-13-1,10 13-1,2 6 0,4 7 0,1 6 0,6 11-1,-2-3 0,4 5 0,-4-2 0,5 0 0,-5-14-1,-5-5 1,-2-14-1,-4-7 0,-7-17-1,-7-10 1,-20 13-1,27-57 1,-20 20-1,-3-9 1,-1-2-1,-6-6 0,3-2 1,-2-6-1,0 0 0,0-8 0,4 1 0,2-1 0,5 3 0,2 8 1,5 8-1,0 11 0,2 13 1,-18 27-1,31-14-2,-31 14-6,23 19-26,-23-19-3,-9 51 0,-5-24-2</inkml:trace>
  <inkml:trace contextRef="#ctx0" brushRef="#br1" timeOffset="40359.375">10896 1095 77,'-18'-27'37,"18"27"-1,18-32 1,-7 2-30,30 14-1,-5-11-3,18 3-2,2-6 0,0 6 0,0 3-1,-4 10-1,-5 8 1,-7 17 0,-6 13 1,-7 16 0,-7 10-1,-4 14 2,-5 6 0,0 5 0,-4 2 0,-2 1-2,-3-9 2,-2-7-1,-2-9 0,-1-10-1,1-14 1,2-32-2,-16 24 1,16-24 0,-24-19 0,24 19 0,-38-43-1,15 14 2,-6 2-1,-3 3 1,-1 0-1,1 5 1,-1 3-1,-1 5 1,-2 8-1,0 9 0,-2 2 0,0 8-1,-3 3 1,1 7-1,-1 7 1,3 1-1,2 9 1,7-5-1,4 2 0,9-5 1,10 0-1,6-35-1,20 40-2,-20-40-10,54-24-23,-20-3 0,6-8-2,0-13 2</inkml:trace>
  <inkml:trace contextRef="#ctx0" brushRef="#br1" timeOffset="40593.75">11732 1105 83,'0'0'38,"31"8"-1,-31-8 1,36 14-28,-11-14-8,15 3 0,7-3-3,5-9-1,9 9-3,-16-21-5,18 21-22,-21-8-5,-6 3 1,-15-1-1</inkml:trace>
  <inkml:trace contextRef="#ctx0" brushRef="#br1" timeOffset="40765.6248">11878 1401 66,'-23'29'38,"23"-29"-2,-4 30 1,4-30-15,49-30-21,5 27-9,-7-18-23,19 2-4,-4-5-1,-1-3-1</inkml:trace>
  <inkml:trace contextRef="#ctx0" brushRef="#br1" timeOffset="41250">12680 893 82,'0'0'39,"-25"-16"-2,25 16 1,7-40-29,18 24-7,8-8 0,10 5-1,6 3-1,5 8 0,-4 5-1,-8 11 1,-6 14 0,-11 7 0,-11 11-1,-17 9 1,-8 10-1,-11 5 1,-10 1 1,-6-1-1,-2 0 1,-3 1 0,2-3 0,5-6-2,5-10 2,6-9-1,10-10 0,12-3 0,3-24 0,23 19-1,-1-22 2,10-10-1,10-3 1,8 0 0,6-3-1,0 3 2,5 2-2,2 12 2,-12-4-2,3 17 2,-13 5-2,-8-3-2,-8 6 1,-25-19-2,29 32-2,-29-32-12,-6-26-21,1-1 1,7-3-1,1-15 1</inkml:trace>
  <inkml:trace contextRef="#ctx0" brushRef="#br1" timeOffset="41578.1248">13803 676 89,'0'0'38,"27"-24"0,-27 24 1,20 13-31,-20-13-4,0 51 0,-4-8-2,2 14-1,-10 4 1,1 9-1,-5 3 0,-2 2 1,3-3-1,1 6 0,3-6 0,6-2-2,8-13 2,8-6-2,9-11 2,7-8-2,9-5 1,0-16-1,9-6 1,7-8 0,-1 1-1,-4-9-2,3 16-5,-23-18-30,9 7-2,-36 6 0,29-37-1</inkml:trace>
  <inkml:trace contextRef="#ctx0" brushRef="#br2" timeOffset="51312.5">17762-830 53,'-3'25'37,"28"-7"-1,25-12 1,33 10-19,20-35-10,43 14 0,18-19-2,34 2-2,6-10-1,10 2-2,-8 1 0,-4 2-1,-20 8-1,-24 6-1,-30 13-2,-41-8-2,-12 32-9,-48-16-21,-27-8-1,-5 32-1,-29-13 2</inkml:trace>
  <inkml:trace contextRef="#ctx0" brushRef="#br2" timeOffset="51828.1248">18678-253 56,'0'0'32,"0"0"2,36-2-2,-7-17-23,23 11-4,-2-5 1,15 13-2,-9-6-1,2 9-1,-11 2 0,-2 19-1,-15-2 0,-10 13 0,-9 2-1,-13 9 1,-5 10-1,-13 3 0,-12 8 0,-8 0 0,-10 1-1,-1-1 1,-3-8-1,4-8 1,3-3 0,7-13 0,11-6 0,29-29 0,-21 30 1,21-30 0,39 0 0,-1-3 0,11-7 0,19 4 0,6-5 0,9 9 0,2-6 0,-2 8 0,-8 5-1,-8 0 0,-11 9 0,-15-3-2,-10 7-3,-31-18-6,22 16-22,-22-16-3,0 0 0,0 0 1</inkml:trace>
  <inkml:trace contextRef="#ctx0" brushRef="#br2" timeOffset="52281.25">19905-175 55,'20'-8'36,"-20"8"-2,0 0 2,27 22-15,-27-22-16,18 37 1,-13-13-2,4 17 0,-9-1 0,0 16-1,-12-5 1,6 16-1,-6-2-1,6-3 0,1-1-1,7-2 0,3-8 0,6-5-1,7-9 0,5-4 0,1-12 0,5-2 1,1-8-2,6-6 2,2-5-1,4-5 0,6-3 0,3-3-1,-1 0 1,6-2 0,-2 2 0,-5 6 0,-4 2 0,-4 3-1,-8 3-1,-33-3-2,50 24-22,-50-24-13,0 0 1,0 0-2,-25-35 2</inkml:trace>
  <inkml:trace contextRef="#ctx0" brushRef="#br0" timeOffset="6921.875">6059 4192 48,'0'0'30,"0"0"-1,0 0-3,5-46-4,-5 46-4,0 0-6,0 0-4,-23-27-2,23 27-2,-36 0 0,16 11-1,-12 2-1,3 14 0,-4 3-1,1 10 0,5 3 0,7 5 0,9 3 0,11-5-1,11-6 1,18-8-1,12-13 1,6-8-1,7-17 0,4-10 1,-2-11-1,-6-7 0,-10-9 0,-13-3 1,-18 0-1,-7 1 0,-13 7 0,-9 6 0,-9 8 0,-5 10 0,-6 14 0,-1 11 0,1 11 0,-1 7 0,1 11 0,8 9 1,5 2-1,12 2 1,12-2 0,15-5-1,15-8 1,11-12-2,9-9 0,0-23-4,18 6-19,-22-32-15,-7-6 1,-25-21-2,-13-2 1</inkml:trace>
  <inkml:trace contextRef="#ctx0" brushRef="#br0" timeOffset="21609.375">7263 3921 7,'-15'43'13,"15"-43"-13,0 0 4,0 0 3,-9-41 4,6 17 2,-8-8 2,11 32 2,-29-59 2,29 59-1,-36-48-2,36 48-3,-27-35-2,27 35-2,0-33-2,0 33-2,36-29-2,0 18 0,2-2-1,9 13-1,0 5 1,3 19-1,-7 14-1,-3 16 1,-13 13-1,-9 13 1,-16 11-1,-13 6 1,-14 2-1,-9 1 0,-10-9 0,-6-5 0,1-11 0,4-11 0,7-13 0,8-10 0,12-15 0,18-26 1,14 30-1,17-25 1,17-10-1,10-3 0,16-3 0,5-5-1,8 5-2,-8-13-2,6 19-8,-31-25-19,2 6-2,-15-5-3,-10-9 3</inkml:trace>
  <inkml:trace contextRef="#ctx0" brushRef="#br0" timeOffset="22406.25">8005 3717 83,'0'0'38,"-30"-35"-1,30 35 1,-36 29-28,36 14-5,-2 6-2,9 12-1,2 9-1,2 5 0,5 0-2,0-5 1,-1-6-1,-3-10 0,-1-11-1,-11-43-1,16 32 0,-16-32-1,6-32 1,-10-14 1,4-10-1,-7-16 2,3-14 1,-1 5 0,3-5 2,6 11-1,3 8 1,9 22 1,4 18-1,7 24 0,4 19 0,3 19-1,2 13 0,2 14 0,0 8 0,3 2-1,-3-2 0,0-6 0,3-10 0,-1-14-1,3-15 0,0-23-1,-3-15 0,-2-22 0,0-5 0,-4-17-1,-2-2 2,-10-5 0,-2-3 1,-9 5 0,-6 3 1,-5 8 0,-9 3 1,0 7 0,-7 9 0,16 32-1,-42-35 0,15 38 0,-3 10 0,-1 17-1,2 13 0,0 11 1,6 10-1,5 6 0,14 5 0,15-5 0,14-9 0,15-12-1,14-22 1,13-17 0,5-20 0,2-17-1,-4-19 1,-14-16 0,-11-10-1,-13-14 1,-19-8 0,-13-8-1,-11-3 1,-7-2 1,-5 13-1,1 14 2,2 15-1,6 28 1,14 37 0,0 0-1,-7 64 0,19 19-1,6 19 1,2 19-2,2 13 1,-1-5-5,14 24-17,-23-30-16,3-10 1,-10-27-2,-1-22 1</inkml:trace>
  <inkml:trace contextRef="#ctx0" brushRef="#br1" timeOffset="32234.375">11422 3384 67,'-16'-35'37,"16"35"-1,0 0 2,-7 51-25,-4-16-4,16 35-4,-10-1-1,7 25-1,-6 3-2,4 10 1,0 1-1,2-4-1,0-10 0,5-11 0,6-7 0,3-17 0,11-11 0,5-19 0,10-7-1,8-14 1,8-5-1,-2-11 0,7-3-1,-7-11-3,14 22-13,-21-24-20,-1 5 1,-15-13-1,-3-3 1</inkml:trace>
  <inkml:trace contextRef="#ctx0" brushRef="#br1" timeOffset="32453.125">12210 3695 92,'-27'0'37,"27"0"-1,25-11 1,11 6-35,16-6-1,11-2-3,15 10-4,-17-24-16,13 17-15,-13-4 1,-10 6-2,-12-5 2</inkml:trace>
  <inkml:trace contextRef="#ctx0" brushRef="#br1" timeOffset="32640.625">12338 4116 100,'-9'41'37,"9"-41"0,30 53-8,21-42-35,-4-32-18,25 10-13,-4-19 1,1-2-2,-8-13 1</inkml:trace>
  <inkml:trace contextRef="#ctx0" brushRef="#br1" timeOffset="33218.75">13185 3400 81,'0'0'37,"3"-46"-1,8 17 1,29 2-33,-8-3-2,10 4 0,3 1-1,2 4-1,1 5 1,-3 5-1,-5 3 0,-2 8 1,-6 11 0,-5 13-1,-7 8 1,-2 16 1,-9 9-1,2 18 1,-6 8-1,1 8 1,-3 6 0,3 8 0,-3-1-1,6-2 0,-5-8 0,5-11 0,-2-10-1,2-14 1,-3-16-1,1-14 0,-7-29-1,0 0 1,0 0-1,0 0 1,-13-26-1,-1 1 1,-1-4-1,-6 2 1,-3 0-1,-3 0 1,-3 3 0,-6 5 0,-2 1 0,-4 12 0,-6 4 0,-1 10 0,-5 10 1,-2 7-1,-3 12 1,8 6-1,4 8 1,2 0-1,9 5 0,11-5 1,7 0-2,7-10-1,13 7-8,-2-48-27,0 30-1,0-30-1,11-30 0</inkml:trace>
  <inkml:trace contextRef="#ctx0" brushRef="#br1" timeOffset="38328.1248">11336 5211 72,'18'-24'35,"-18"24"0,36-27 0,-16 3-29,19 11-3,-3-3 0,9 5-2,-1 3 0,6 8-1,-3 5 1,-2 9-1,-5 10 1,-1 11 0,-6 10 0,-6 17 1,-6 8-1,-1 8 1,-7 5-1,5 3 0,-7-6 0,3-5 0,-5-10-1,4-11 1,-1-22 0,-6-8-1,-6-24 1,0 0-1,-4-32 0,-7 0 0,-7-9 0,-7-2 0,0-2-1,-4-1 1,0 9 0,0 2-1,-3 10 1,1 9 0,4 8 0,0 11 0,0 5 0,-2 16 1,-3 6-1,3 13 0,-2 5 1,-1 11-1,1 3 1,4 2-1,4 3 0,5-8 1,7-8-2,9-13 1,6-14-2,-4-24-3,36 11-9,-22-38-23,13-5 1,-5-17-2,7-4 1</inkml:trace>
  <inkml:trace contextRef="#ctx0" brushRef="#br1" timeOffset="38765.6248">12439 5740 54,'-29'32'35,"9"-2"0,13-6-1,7-24-17,27 11-11,2-19 0,23 5-3,7-13-2,-1-8-5,16 13-18,-16-16-13,-1-5 0,-12-8-2,-5-1 1</inkml:trace>
  <inkml:trace contextRef="#ctx0" brushRef="#br1" timeOffset="38578.1248">12439 5383 93,'0'0'37,"0"0"0,0 0 1,21 8-37,6-2-1,4-4-2,16 12-4,-13-22-4,24 26-19,-22-18-7,-4 9-1,-32-9 0</inkml:trace>
  <inkml:trace contextRef="#ctx0" brushRef="#br1" timeOffset="39093.75">13230 5142 90,'0'0'38,"0"0"0,5 40 0,-25-8-34,26 22-1,-6 8-1,3 10 0,-3 6-2,0 8 1,-3-6-1,1-2 0,0-11 0,4-11 0,5-15-1,6-6 1,7-14-1,3-13 1,8-2-1,5-6 1,9-3 0,2-3 0,5 1-1,-2-3-1,6 19-7,-18-17-27,11 6-1,-15-10-1,-3-4-2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5:55.6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178 933 8,'-50'21'26,"50"-21"3,-45 14 2,18-22-10,27 8-3,-35-11-2,35 11-3,-23-16-1,23 16-4,-2-32-2,2 32 0,16-49-2,4 22-1,-2-7-1,11 1 0,2-4 0,10 2 0,2-8-1,8 3-1,8-6 1,6 3 0,9-2 0,5-1 0,1 0-1,8 3 1,2-2 0,2 4 0,0 4 0,0 5-1,-2 2 0,2 3 1,3 6-1,3 2 0,1 3 0,7 5 0,-1 0 1,8 1-1,1-1 0,-1 3 1,1 0-1,1 5 0,-5-2 1,-2 5-1,-5 3 0,0 2 0,-4 0 1,2 3-1,-6 0 0,-3 3 0,-2 3 0,-5 2 0,-6-3 0,-5 3 0,-5 3 1,-3 2-1,-6-2 0,3 3 0,-4-1 1,4-2-1,-3 2 0,1 1 1,2-1-1,0 1 0,0 2 1,-5-3-1,3 1 0,-1 5 0,1-3 0,-5 0 0,3 0 0,-3-2-1,4 2 1,-1 0 0,-3 0 1,-2-2-1,-2-4 0,4 4 0,-5-3 0,-1 2 0,-3-2 1,-4 2-1,-5-5 0,2 6 0,-4-3 1,-2 2-1,-3 1 0,5-4 1,-2 1-1,0 3 0,-1-6 0,1 3 1,-2-3-1,-1 0 0,-2-3 0,-4 1 0,0 2 0,-5-3 0,0 1 0,-20-14 0,36 32 0,-36-32 0,34 35 0,-34-35 0,29 37 0,-29-37 0,29 43 0,-29-43 0,32 43 0,-32-43 0,29 35 0,-29-35 0,27 27 0,-27-27 1,24 19-2,-24-19 0,0 0-2,0 0-8,0 0-26,0 0-3,-6-35 1,-17 3-1</inkml:trace>
  <inkml:trace contextRef="#ctx0" brushRef="#br0" timeOffset="1312.5">164 1064 8,'0'0'25,"-36"-13"2,36 13 0,0 0-7,-31-22-2,31 22-3,0 0-2,0 0-1,0 0-1,0 0-3,0 0-2,0 0 0,0 0-2,0 0 0,-2 33-1,15-4 0,-2 6-1,12 8 1,-1 0 0,16 11-1,3-1 1,13 6-1,2-2 0,9-4 1,5-2-2,6 3 1,1-8-1,1-6 0,-1-3 0,6-4 0,-2-7-1,-1-1 1,-1-7-1,2-1 0,-2-4 1,4 0-1,0-5 0,0-2 0,0-1 0,2-2 0,5-3 0,-2 2 0,4 1 0,-2-3 0,0 3 0,2 2 1,0-2-1,-2 2 0,2 1 0,0-1 0,2-2 0,1 2 0,4 0 0,-3-2 0,5 0 0,0-1 0,-2-2 0,-4 0 0,-1 0 0,-6-2 0,2-4 0,-7-2 0,-2 3 0,-3-3 0,-4-3 0,0 0 0,-2 1 0,2-6 0,-6 5 0,2-2 0,-3-1 0,3-2 0,-1 3 0,3-1 0,-2 1 0,-1 2 0,-1 0 0,-5 1-1,2-1 1,-7 3 0,-4-3 0,-2 0 0,-5 1 0,0-1 0,-2-3 0,7 4 0,-5-4 0,-2 3 0,2-5 0,0 3 0,-2-3 0,2 0 0,3 0 0,-8-6 0,3 3 0,3-2 0,-6 2 0,3-2 0,-2 2 0,-9 3 0,-1 0 0,-8 2 0,-3 4 0,-22 10 0,34-17 0,-34 17-1,0 0 1,0 0-2,0 0-2,9-24-15,-9 24-20,0 0-2,-31 6 1,10-17-1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5:53.2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65 225 11,'0'0'14,"0"0"1,0 0 0,18-29 1,-18 29 1,9-27 0,-9 27-1,7-30-1,-7 30-2,0-24-2,0 24 0,0 0-4,0 0-1,-18-24-2,18 24-1,0 0-1,-27 27-1,27-27-1,-16 35 1,12-8-1,-1-1 1,3 4-1,6-3 1,1-3-1,-5-24 1,20 32-1,-20-32 1,32-8 0,-12-11-1,0-8 1,-2-7-1,-5-4 0,-1-2 0,-6-1 0,-6 4 0,-4 7 0,-5 6 0,9 24 0,-34-21 1,14 23-1,0 12 0,-5 7 1,5 9 0,2 5-1,4 5 1,3 0 0,9 0 0,6-5-1,5-5 1,-9-30 0,36 32-1,-11-32 1,2-13-1,0-9 0,-2-10 0,-3-3 0,-4-5 0,-9 0 0,-4 2-1,-8 6 1,-8 8-1,11 24 0,-36-19 1,14 24-1,-3 11 1,0 8 0,-2 11 0,9 6-1,0-9-4,23 22-13,-3-28-17,-2-26-1,43 16 0,2-37-1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6:02.9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37 1251 51,'0'0'31,"0"0"2,-24-14-5,24 14-15,0 0-3,0 0 1,-16-48-3,16 48-1,0-40-2,0 40 0,0-54-2,4 27 0,-1-8-1,3 0-1,1-8 0,4-2 0,3-6 0,6-3-1,2-2 1,3-6-1,9 0 0,4 3 0,3 3 1,6 2-1,2 3 0,3 6 1,2-6-1,2 2 1,2 6-1,-2 3 1,3 0-1,-1 5 1,5 3 0,-2 8-1,2 7 1,-3 7-1,3 2 0,-2 2 0,0 4 0,4 2 0,-5 0 0,6 2 0,-1 1 0,4 2 0,1 3 0,0 3 0,2 5 0,-5 6 0,-2 2 0,-4 3-1,-1 2 1,-6 3-1,-2 3 2,-5 3-2,-4-1 1,0-2 0,-5 3 0,-2 2 0,-3 3 1,6-3-1,-3 1 0,0 2 1,-5 0-1,3 2 1,-3 3 0,3 1-1,0-1 1,-3 0-1,0 1 1,1 2-1,-1-3 1,3 0-1,-3-2 0,1 2 1,-1-2-1,-4 5 1,3-3-1,-1-2 1,-2 2-1,0-2 0,2 2 1,-2-2-1,2-3 1,2 0-1,3-3 0,2 5 1,-2-4-1,9 2 0,-5 0 1,4-1-2,3-1 2,0-1-1,2 0 0,-2-5 0,7 5 0,-3-7 1,1-7-1,6 4 0,0-6 0,-4 0 0,2-2 0,0-4 0,-3-1 0,3-4 0,0-2 0,-4-3 0,4-3 0,2-2 1,-2-3-1,2 0 0,0-6 0,5-2 1,-3 0-1,3-2 0,-3-1 0,3-5 0,-3-3 0,3 0 0,-3 3 0,-2-3 0,-4 1 0,-5-1 0,0 0 0,-2 0 0,-2-2 0,2-1 0,-2-7 0,-3 5 1,1-9-1,-1-2 1,-4 1-1,0 1 1,-2-4-1,-5 2 1,-2 5-1,-3-4 1,1 4-1,0-2 0,-3 0 0,1 2 0,-1-2 0,-1 5 0,-1 0 0,-20 27 0,33-43 0,-33 43 0,23-32-1,-23 32 1,0 0 0,18-27 0,-18 27-1,0 0 1,0 0-2,0 0-1,0 0-2,0 0-15,0 0-19,0 0-2,-20-8 1,20 8-2</inkml:trace>
  <inkml:trace contextRef="#ctx0" brushRef="#br0" timeOffset="1671.875">-75 1328 13,'0'0'25,"0"0"-2,-22-2-5,22 2 1,0 0-1,0 0-2,0 0-2,0 0-3,0 0-2,2 24-1,-2-24-3,0 0 0,15 27-1,1-3 0,-16-24-1,32 56-1,-14-24 1,13 14-1,1-3 0,6 8 1,2-5-1,7 7-1,7-2 1,11-2-2,3-9 2,6-3-2,2-10 2,12-3-2,6-10 0,3-9 1,2-8-1,-3-7 0,-1-9 0,-1-5 1,-4 0-1,-7-3 1,-11 0-1,-9 0 1,-2-2-1,-5-1 1,0 6-1,0-3 0,-4-2 1,4-4-1,2-4 0,5-1 0,2-2 0,-4-3 0,0-3 1,-3 1-1,-2-3 0,3 2 0,-5-5 0,-1 3 0,-3-1 0,2 4 0,-3-1 1,0 0-1,-1 3 0,-3-2 0,-5 5 0,0-3 0,1 0 0,-3 0 0,0 0 0,0 0 0,1 3 1,-1-1-1,5 1 0,-1 5 0,1-2 0,2 4 0,-3 4 0,3-1 0,0 4 0,0-1 0,-2 3 0,2-1 0,2-1 0,-2 7 1,0-5-1,7 2 1,-3 1-1,0 5 1,3 2-1,0 1 1,2 7-1,2-4 0,5 7 0,-3 0 0,0 6 0,5 5 0,-2-5 0,0 10 0,-1 1 0,3 4-1,0 1 1,-2 0 0,2 5 0,-3-2-1,1 7 1,0-2 0,-3 2 0,-4 6 1,0 0-1,-2 5 0,-3 1 0,3 4 1,-1 4-1,1-1 0,-3 0 0,1 6 0,-3-3 0,0-3 1,-2 1-1,-4-1 0,-3-3 0,0 1 1,-2-3-1,-2 0 0,-3-5 1,-2 2-1,0-3 0,1-4 1,-3-4-1,-5-2 0,7-3 0,-4-2 1,0-6-1,2 2 0,-3-4 0,1 2 0,0-3 0,-3 1 0,-22-14 0,36 29 1,-36-29-1,32 33 0,-32-33 0,27 29 0,-27-29 0,20 30 0,-20-30 0,0 0 0,20 29 0,-20-29-1,0 0-5,0 0-24,0 0-10,-16-43 0,12 14-1,-3-17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6:12.2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47 859 7,'-27'13'27,"27"-13"1,0 0 1,-25-16-11,25 16-3,0 0 0,0 0-2,-7-43-2,7 43-2,5-27-3,-5 27-1,7-43-2,-7 43 0,18-56-1,0 23 1,0-7-1,9 3 0,2-9-1,9 3 0,5-5 0,6 2 0,0-5 0,3 3-1,0-1 1,-1 3-1,1 12 0,2 4 0,-5 0 1,5 6-1,2 3 0,0 7 0,3 1 0,-1 8 0,3-6 0,-3 0 0,5 6 0,-4 2 0,-3 6 0,2 2 0,-4 6 0,-2 2 0,-5 1 0,0-4 0,-2 4 0,-2-1 0,-3 3 0,-4 1 0,0-1 0,2 2 0,-2 1 0,-2 5 0,2 3 0,-3-3 0,1 1 0,4-4 0,-4 3 0,2-2 0,0-1 1,0-2-1,-3 3 0,-1-1 0,-1 1 0,-4-1 0,4 1 0,-4 2 0,0-3 0,-2 3 0,0-2 0,-1-1 1,1 4-1,-2-1 0,-3-3 0,0 3 1,0 1-1,0-1 1,1 3-1,1-1 0,-2 1 1,1 0-1,-3 0 0,2 3 1,-2-1-1,2 1-1,-2-3 2,0-1-2,-2-1 2,2-1-1,0 0 0,-18-24 0,33 43 1,-33-43-1,34 43 0,-18-19 1,-16-24-1,29 46 0,-16-22 0,3 0 1,-16-24-1,27 46 0,-27-46 0,31 43 0,-31-43 0,25 43 1,-25-43-1,27 45 0,-27-45 0,31 46 0,-17-22 0,2 3 0,-16-27 0,36 48 0,-18-23 0,0 1 1,-1 4-1,1-1 0,0-2 0,0 3 0,3 2 0,-3 0 0,4 1 0,-2-7 1,3 4-1,1 0 0,-1-1 0,4-2 0,-3 3 0,3-6 0,3-3 1,-1 6-1,0-8 0,0 2 1,0-5-1,3 3 0,-1-8 1,7 0-2,1-1 1,-3-1 0,4-4 0,-2 3 0,0-5 0,1-1-1,-1 1 1,-5 0 1,1-1-1,2-2 0,-2-2 0,2-1 1,0-5-1,-1 0 0,-1-3 0,0 3 0,-5-5 0,2-1 0,-6-5 1,-5 3-1,1-5 0,-1-3 0,-4-6 0,1-2 0,-1 0 0,0-1 0,0 1 0,-1 3 0,-1-1 0,2 1 0,-5 4 1,0 1-1,-11 24 0,20-45 0,-13 20-1,2 1 1,0-3 0,-2 3 0,-7 24 0,13-43 0,-13 43 0,11-43 0,-11 43-1,12-37 1,-12 37 1,11-38-2,-11 38 1,13-38 0,-13 38 0,16-40 0,-16 40 0,18-43 0,-7 19 0,3-3 0,-3 3 0,2-3 0,3 3 0,0-3 0,0 3 0,-1 0 0,-1-1 0,1 1-1,-15 24 1,32-45 0,-19 20 0,1 1 1,2 0-2,-3 0 2,5-3-2,2 3 2,3-6-2,-1 4 2,5-1-1,5-3-1,-1 3 1,3-2 0,-1 2 0,1 3 0,0-1-1,2 4 1,0-1 0,-5 1 0,7 2 0,-4 3 0,0 3 0,-1 2 0,3 3 0,0 2 0,0 4 0,2 2 0,0 2 0,-2 4 0,0 2 0,2-3 0,-2 6 0,0 0 0,-2 0 0,-3 2 0,-4 0 0,5 1 0,-3 2 0,-4 0 0,2 3 0,-3 0 0,-1-1 0,-1 1 0,3 0 0,-3 3 0,1-1 1,-1 1-1,3-1 0,2 1 0,-2-4 0,4 4 1,-2-1 0,2-2-2,0 0 2,-2 0-2,0 2 2,-2-2-2,2 2 2,-3 4-2,-3-4 1,3 6 0,-3 0 0,-1 5 0,-2-2 0,0-1 1,2 3-2,-4-2 2,2 0-2,-3-1 2,1-2-1,0 0 0,-1-3 0,-1 0 0,-14-24 0,18 38 0,-18-38-1,0 0-2,20 37-6,-20-37-23,0 0-9,-27-37 2,27 37-2</inkml:trace>
  <inkml:trace contextRef="#ctx0" brushRef="#br0" timeOffset="2437.5">-360 912 18,'0'0'29,"0"0"2,0 0 2,30-5-15,-30 5-3,24 11-2,-24-11-2,32 37-4,-32-37 0,42 65-4,-21-25 2,8 14-3,-4-6 1,4 17-2,-2-9 1,6 8 0,-6-2-1,2 3 0,1-4 0,6 4 0,0-3-1,6-3 0,1-3 0,2-2 0,6-3 1,1-8-1,4-3 0,-2-5 1,2-8-1,0-5 0,-2-4 1,7-10-1,0-2 1,-1-1-1,-1-2 0,-1-1 1,-2 1-1,2 3 0,-1-6 0,-6 5 1,1-5-1,4 0 0,-2-8 1,0-3-1,2-2 0,0-3 1,0-6-1,-2 1 1,0-4-1,-2 1 0,-3 0 0,3-3 1,-5-2-1,-2-1 0,-2-2 0,-1-6 1,1 1-1,-3-1 1,-2-2-1,-2-1 1,3 1-1,-1 0 0,0 2 1,-4 3-1,-3 3 0,0 0 0,-1-3 0,1 0 0,-2 3 0,1-3 0,-6 0 0,5 0 1,-2 0-2,0 0 3,0 0-3,-2 0 2,0 3-1,-1-3 1,3 0-1,0 3 0,0-5 0,5 2 0,-1 2 0,-2 1 0,0 0 1,3 0-1,-3 2 0,5 1 0,-3 2 0,-2 0 0,1 3 0,3 2 0,1 1 0,-3-1 0,5 1 0,-4 2 0,4 0 0,-5-2 0,3-1 0,0 1 0,-1 2 1,1-3-1,-3 1 0,3-1 0,-3 1 0,1 2 0,-1 0 0,8 3 0,-6 0 0,3 3 0,0-1-1,2 1 1,0 2 0,3 0 0,2 1 0,-5 1 0,4 1-1,3 6 1,0 2 0,-2 5 1,0 6-2,-1 0 1,-4 7 0,-4 4 1,-3 2-1,-1 0 0,-1 3 0,2 0 0,-2 0 0,1 5 0,1-2 0,3 2 0,-1 0 0,-1 3 1,-1 0-1,-4 2 0,3 1 0,-4-3 0,1 0 0,-2 3 1,0-4-1,-3-1 0,-2-1 0,1 0 0,-3 0 1,0-2-1,-5-1 0,3 4 0,-5-4 1,3 1-2,-5-1 2,2-2-2,-2 3 2,-3-6-2,3 5 2,0-2-2,-2-2 1,0 4 0,2-2 0,0 5 0,-2-5 0,4 5 1,-2-2-2,4-1 2,-1 4-1,3-1 0,1-3 0,6 4 0,-1-4 0,3 3 0,1 1 0,2-4 0,2 1 0,0-1 0,1 1-1,-4-1 2,8 4-1,-5-7 0,1 7 0,3-1 0,-1-3 0,1 1 1,1-3-1,2-3 0,2 0 1,0-5-1,1-3 0,3-2 1,5-6-1,5 0 1,0-6-1,2 1 0,-3-3 0,3-5 0,0-1 1,-7-2-1,-6-3 0,-3 1 0,-5-4 0,1-2 1,-5 0-1,0 0 0,1-3 0,-1 0 0,-2 1 0,0-4 0,0 3 0,0 0 0,-5-2 0,3-3 0,0 2 0,-3-2 0,3-5-1,-5 2 1,5-6 0,-7 7 0,6-7 0,-8 7-1,-16 26 1,31-43 0,-31 43 0,18-27 0,-18 27 0,0 0 0,0 0-1,0 0 0,0 0-1,0 0-2,0 0-13,0 0-24,0 0 1,0 0-2,-20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6:05.8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465 7809 45,'0'0'31,"-29"6"2,29-6-2,0 0-22,-34-6-2,34 6-2,-25 6 1,25-6-1,-27 37 0,16-2-1,-9 3-1,11 21 0,-4-6 1,10 12-2,3-6 0,12 0 0,3-14 0,10-10-2,0-16 3,6-13-2,-4-20 0,0-13 1,-7-10-2,-6-6 2,-14-8-2,0 2 1,-9 1-1,-11 5-1,-1 8 1,-8 11 0,0 11 0,-3 7 0,5 17 0,-4 13 1,6 8-1,5 17-1,2 7 2,9 3-1,9 6 1,9-6-1,9-6 0,14-10 0,1-16 2,10-14-2,4-18 1,5-14-1,-3-18 0,-4-9 2,-9-10-3,-13-6 2,-8 3-1,-12 0 1,-17 8-2,-13 8 2,-9 16-1,-9 14 0,-6 15 1,-3 20-1,4 10 1,5 19-2,12 8 2,15 6-1,13-4 1,19-4-2,10-12 2,17-12-2,8-12 0,-2-26-4,23 10-22,-25-40-11,-5-11-1,-13-18-1,0-11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6:00.1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258 4125 47,'-4'-43'32,"4"43"0,-7-33 1,-15 1-22,22 32-3,-12-32 0,12 32-2,0 0-1,-20-16-1,20 16-1,-27 8 0,27-8-1,-27 43-1,16-8 1,2 5-1,5 6 0,4 5 0,4-6 0,5-2 0,7-11-1,4-7 1,5-20 0,2-10-1,2-14 1,-2-13-1,-5-14 0,-4-5 1,-9-3-1,-4-2 0,-12 2 0,-4 6 0,-5 8 0,-6 16 0,-1 13 0,-2 11 0,3 13 0,2 14 1,2 13-1,7 11 0,4 0 0,7 3 1,9-8-1,4-1 1,3-13-1,4-7 0,3-17 0,-23-8-1,36-16-1,-30-19-5,17 16-21,-21-21-9,0-1 0,1-2-1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6:17.46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7969 8139 61,'0'0'34,"0"0"-2,0 0 1,0 0-29,29-18-2,0-1-1,9 5 2,0-7-2,7 7 0,-9 1 0,3 10 1,-12 6-1,-1 13 0,-8 8 2,-4 14-3,-12 2 2,-2 14-2,-4-1 2,-8 9-2,-6-3 1,1-2-2,-8-4 1,0-7 1,3-9-1,-1-7 0,3-9 0,20-21 0,-23 22 0,23-22 0,0 0 0,0 0 0,34-11 0,-11 11 0,6 3 0,5 5 1,4 8-1,0 8 0,0 11 1,-2 11 0,-4 5-1,-6 13 0,-5 1 1,-8 7-1,-13 3 0,-11-2 1,-9-9-1,-7-8 0,-7-7 0,-9-17-1,-2-8 1,-4-13-1,0-11 0,-1-19-2,12 6-1,-5-36-6,30 22-20,-3-21-5,14-3-1,11-13 2</inkml:trace>
  <inkml:trace contextRef="#ctx0" brushRef="#br0" timeOffset="859.375">8746 8231 67,'0'0'37,"0"0"-1,-31 13 1,31 14-23,0-27-12,11 54-2,0-17 1,7 6-2,0 5 1,-2 1 0,4 2-1,-7-8 1,3 0-1,-7-14 0,-9-29 0,16 30 0,-16-30 0,7-30 0,-10-2 1,-3-11-1,-3-11 1,-5-8 1,3-2-1,0 2 1,2 1 0,9 2 0,4 5-1,10 6 1,8 7-1,10 12 0,10 13-3,1-6-2,22 33-7,-20-22-7,31 41-3,-24-28-3,24 36 2,-26-27 5,17 26 8,-22-15 7,-2-9 10,2 17 8,-45-30 7,54 13 1,-54-13-1,31-11-3,-38-21-4,7 32-5,7-43-4,-7 43-1,-13-48-2,13 48 0,-32-46-1,8 33-1,-6 5 0,-1 11-1,-3 13 0,-2 8 0,0 16 1,3 11-2,6 11 1,4 5-1,12 5 1,11-2-1,16-5 1,6-12-1,12-13 0,4-18 1,7-17-1,0-15 0,-2-20 1,-5-13 0,-7-13-1,-6-11 1,-5-11-1,-6-5 1,-3-11-1,-9-3 1,-2 3 0,-7 6 0,1 7 1,-3 17 0,-5 15 1,5 23-1,9 26 1,-16 24 0,14 19 0,9 21 0,0 17-1,8 15 0,3 9 1,5 2-2,-1-2 0,-1-17-3,14 9-11,-23-46-25,17-19 2,-9-37-3,3-33 1</inkml:trace>
  <inkml:trace contextRef="#ctx0" brushRef="#br1" timeOffset="11234.3748">11085 7855 57,'0'0'36,"0"0"-2,18 43 1,-18-43-23,9 59-7,-3-19 0,15 25-1,-8-1-1,7 14-1,-6-3 0,-1 11-1,-4-6 1,-2 3-1,-2-5-1,-3-11 0,2-10 1,5-9-1,7-16 0,4-8 0,9-13 1,5-11-1,9-8 0,4-3-1,5-2 2,-3 0-1,0 4 0,-1 4 0,-3 8 0,-3 2 0,-6 6 0,-2 0 0,-7 5 0,-5-6-1,1 4-2,-23-14-4,40-8-22,-28-16-7,1-6 0,-11-21-2</inkml:trace>
  <inkml:trace contextRef="#ctx0" brushRef="#br1" timeOffset="11437.5">11826 8048 79,'0'0'38,"0"0"-3,38-13 1,3 5-36,13 0-2,15 13-6,-17-18-22,9 13-4,-12-3-3,-8 8 3</inkml:trace>
  <inkml:trace contextRef="#ctx0" brushRef="#br1" timeOffset="11625">11968 8257 72,'-30'35'38,"17"-2"-2,13-33 2,7 37-26,26-29-14,8-21-8,24 10-26,-4-10 1,6-3-3,-11-17 1</inkml:trace>
  <inkml:trace contextRef="#ctx0" brushRef="#br1" timeOffset="12656.25">12554 8311 76,'-29'16'37,"29"-16"1,0 0-1,0 0-31,49 3-1,10-14-2,17-2-1,12-1-2,2-2 0,-3 5-1,-8-7-3,-1 26-10,-30-14-23,-6 12-1,-19-4 1,-23-2-1</inkml:trace>
  <inkml:trace contextRef="#ctx0" brushRef="#br1" timeOffset="12375">12810 7238 51,'0'0'36,"-18"-25"-1,18 25 0,0 0-16,0 0-11,0 0-3,25-40-2,0 29-1,-1-2-1,8 2 0,-3 3 0,0 6-1,-4 7 1,0 8 0,-25-13-1,31 46 1,-22-11-1,-4 8 1,-8 8-1,-1 2 0,-7 1 0,-5-3 0,-4-3 0,-3 1 0,-4-12 0,0-7 1,0-9-1,0-7 0,3-9 0,1-8 0,23 3 0,-27-13 0,27 13 0,2-24-1,-2 24 1,30-27 0,-6 16 0,8 3 0,4 6 0,2 2 0,0 10 0,0 4 1,-2 10-1,-2 5 1,-7 9-1,-2 5 1,-10 3 0,-3 2 0,-8 0-1,-2-2 1,-11-3 0,-2-8-1,-7-9 1,-7-4-1,-4-9 0,-4-5 0,-6-8 0,-1-2 0,-1-4 0,3-2-1,2 0 1,5-3-2,11 9-1,-1-14-4,21 16-24,0 0-7,21-6 2,-21 6-3</inkml:trace>
  <inkml:trace contextRef="#ctx0" brushRef="#br1" timeOffset="13156.25">12945 8695 80,'-27'21'37,"27"-21"-2,0 0 1,38-10-35,-4 2-1,4 2 1,2-2 0,1 5-1,-5 1 0,-2 2 0,-7 2 0,-3 7 1,-4 7-2,-20-16 2,25 51-2,-20-14 1,-10 9 0,-6 7 0,-12 9 0,-6 3 0,-7 2 0,0-6 0,-2-2 0,0-8 1,4-10-1,10-6 1,3-17 0,21-18 1,0 0 0,0 0 0,0 0 0,39 3 0,-6-22 0,14 6 0,5-6-1,2 6 1,2-1-1,0 9 0,-2 2-1,-4 9 0,-8 4 0,-3 4 0,-8 7-2,-9-7 0,5 4-3,-27-18-4,39 16-24,-39-16-5,18-26 0,-12-15 0</inkml:trace>
  <inkml:trace contextRef="#ctx0" brushRef="#br1" timeOffset="13843.75">13960 8035 77,'0'0'36,"18"-24"1,-13-3-6,15 24-24,-20 3-2,36-27-1,-11 14-2,6 5-1,1 0 1,4 5-1,0 6 0,4 7 0,-4 9-1,-5 13 1,-1 14 1,-3 10-2,-3 9 3,-1 10-3,-5 5 3,0 12-3,-5-1 3,-2 3-2,1-11 0,-1 0 0,-4-13 0,2-8 0,-5-17-1,3-7 0,-7-38 0,2 32 1,-2-32-1,0 0-1,0 0 1,-27-29 0,27 29-1,-22-38 0,22 38 0,-18-48-1,6 24 1,1-3 0,0-3 1,-3 3-1,-1 1 1,-5 1 0,-1 7 0,-1 2 0,-3 5 1,0 8-1,-4 6 0,2 8 1,-6 7-1,1 12 1,-4 7-1,5 14 1,-3 6 0,3 10 0,1 3 0,8 2 0,6-5 0,5-10-1,9-9-1,4-21-1,14-3-5,-16-24-28,20-43-6,-7-13 1,12-12-1</inkml:trace>
  <inkml:trace contextRef="#ctx0" brushRef="#br1" timeOffset="19437.5">11408 9929 47,'0'0'32,"0"0"2,27-8-2,7 6-22,-14-33-4,18 21-2,-2-18 1,14 19-2,-3 2-1,5 11-1,-5 8 0,4 27-1,-8 11 1,-7 13 0,-7 10 1,-6 15-2,-12 1 2,-7 9-1,-1-8 1,-8-3-1,-4-18 1,0-6-1,-2-24 0,0-8 0,11-27 0,-29 0-1,29 0 0,-39-59 0,19 21 0,-5-5-1,-2 3 1,-2 0-1,-2 2 1,-1 6 1,1 5-1,-3 8 0,0 8 0,1 6 0,-1 5 0,3 13 1,-3 12 0,5 7-2,0 11 1,2 16 1,0-3-1,4 11 0,3 3 0,4 0 1,3-6-1,4 1 0,2-12 0,7-18-1,7 0 0,-7-35-3,22 16-4,-22-45-18,23 7-9,-1-23-2,7-1 0</inkml:trace>
  <inkml:trace contextRef="#ctx0" brushRef="#br1" timeOffset="19718.75">12561 10230 54,'-2'29'37,"2"-29"-3,0 0 2,24-16-14,3 19-21,7-6 0,11 1-1,4 10-3,-4-19-6,16 24-16,-16-18-10,-5 5 0,-15-5-1</inkml:trace>
  <inkml:trace contextRef="#ctx0" brushRef="#br1" timeOffset="19890.625">12581 10667 65,'16'33'34,"8"-20"-2,12-5-2,5-27-38,22 14-20,-5-14-3,-2-5-3,0-8 2</inkml:trace>
  <inkml:trace contextRef="#ctx0" brushRef="#br1" timeOffset="20375">13215 9835 60,'4'-29'32,"-4"29"0,40-38-1,-6 20-29,9 4-2,4 6 0,-2 8 0,0 8 0,-7 8 0,-6 8 0,-12 19 0,-7 8 1,-13 3-1,-9 5 0,-9 5 0,-6-5-1,-6 3 1,-1-8-1,-3-19 2,3-3-1,-1-11 2,10 1-2,-3-14 2,25-8 1,-25 8-1,25-8 2,0 0-2,0 0-1,34-8 0,-5 3 0,7-6 0,7 3-1,2 0 0,0 2-1,4 4 0,-6-9-1,2 19-8,-23-19-18,8 1-6,-8-4 0,-22 14 1</inkml:trace>
  <inkml:trace contextRef="#ctx0" brushRef="#br1" timeOffset="20609.375">14082 9699 76,'0'0'37,"0"29"-2,2 1 2,-11 7-34,13 25-1,-1 10-1,1 20 0,-6 7 0,-3 11-2,-4 11 0,-11-14-3,9 6-3,-23-41-17,19 1-11,-1-25 0,7-16-2,9-32 2</inkml:trace>
  <inkml:trace contextRef="#ctx0" brushRef="#br1" timeOffset="21156.25">14122 10455 53,'36'-29'34,"-13"13"-2,1-6 2,14 14-27,-8-21-2,15 21 0,-9-11-2,6 14 0,-4-6-2,3 11 1,-7 5-1,-3 9-1,-6 4 1,-5 6 0,-11 9-1,-5 4 1,-10 4-1,-8 7 0,-6 0 0,-5-5 0,-6-5 0,-1-3 0,3-11 0,0 0 0,9-13 0,20-11 0,-23-6 0,23 6 0,0 0 0,25-40 0,-5 18 1,7 1-1,0 8 1,2 5-1,1 2 1,-1 12-1,-5 7 1,3 8 0,-6 12-1,-1 10 1,-9 8 0,-4 0 0,-7 2 0,-5 1 0,-8-6-1,-5 3 0,-7-16 0,0-8 0,-4-11 0,0-11 0,0-10-1,0-6-1,6-2-1,-4-22-3,27 35-18,-18-38-11,14 4 0,1-7-1,10 4 0</inkml:trace>
  <inkml:trace contextRef="#ctx0" brushRef="#br1" timeOffset="21531.25">15059 9954 66,'22'-22'36,"-1"1"-2,1 23 2,-22-2-31,34 35-1,-23 5 1,3 17-2,-12 4 1,0 20-2,-11 0 1,0 12-1,-11-7 0,0 6-2,-1-9 0,6 3 1,3-11-1,6-11 0,8-10 0,5-14 0,8-16 0,8-10 0,4-6 0,2-14 0,5-4 1,2-6-1,0 5 1,0 0-1,2-2 0,-5-1 0,3 9-1,-6-3-1,6 24-5,-36-16-25,27-3-6,-27 3 1,0 0-2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6:07.0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6729 8555 22,'0'0'28,"22"-24"2,-22 24-6,11-35-8,9 30-3,-17-25 0,-3 30-4,18-37-2,-18 37 1,6-38-2,-6 38-1,-6-35-1,6 35 0,-21-21-1,21 21-1,-33-3 0,13 14 0,-5 2-1,0 14 1,0 8-2,3 8 1,4 8-1,2 5 1,10 3-1,6 3 0,6-8 0,12-3 1,7-14-1,6-10 0,5-16 1,5-14-1,-3-18 1,-2-9-1,-7-13 1,-2-5-1,-11-3 0,-5 0 1,-6 3-1,-10 2 0,-4 11 0,-4 8 0,13 27 0,-34-26 0,11 26 0,-1 13 0,-1 8 0,0 14 1,3 8-1,2 14 1,6 4 0,7 9 0,10 0 0,10 0-1,12-9 1,9-7 0,10-16-1,8-17 0,2-16 0,0-21 0,-5-10 0,-8-17 1,-10-6-1,-6-7 0,-16 0 0,-9-1 0,-9 9 0,-7 5 0,-8 11 0,-3 10 1,-5 12-1,-2 15 0,1 11 0,1 14 0,1 10 0,4 11 0,9 2 0,7 7 0,8-9-1,8-6 1,8-5 0,10-15-2,6-9-1,-4-38-6,20 14-26,-25-35-3,5 3-1,-19-22 0</inkml:trace>
  <inkml:trace contextRef="#ctx0" brushRef="#br0" timeOffset="2531.25">4976 8531 15,'0'0'24,"0"0"-3,0 0-6,0 0-1,0 0-2,0 0-2,0 0 0,0 0-2,0 0-1,0 0-1,0 0 0,0 0 0,0 0-1,-22-3-1,22 3 0,0 0 0,0 0-1,-23 17-1,23-17 0,0 0-1,0 0 0,0 0-1,-4 24 1,4-24-1,0 0 1,0 0 0,0 0 0,0 0 0,18 29 0,-18-29 1,0 0-1,0 0 1,18 30-1,-18-30 1,0 0-1,0 0 0,22 21 0,-22-21 0,0 0 1,25-8-2,-25 8 1,13-24 0,-13 24 0,7-43-1,-7 19 0,-7-3 1,-2 3-1,9 24 0,-33-38 0,8 28 0,-2 7 0,-4 8 1,-1 6-1,3 11 0,2 4 0,2 9 0,5 6 0,7 4 1,4-2-1,9 0 0,11-3 0,7-10 1,6-3-1,8-17 0,4-7 0,0-16 1,2-12-1,-4-4 0,-7-11 0,-7-3 0,-9-3 0,-6 3 0,-8 0 0,-6 11 0,-6 3 0,15 29 0,-39-35 0,17 32 0,-5 6 0,2 10 0,-2 9 0,3 7 0,3 6 0,6 3 0,6 2 0,9-3-1,9-10 0,15 8-6,-24-35-24,41-3-7,-16-23 1,-1-9-2</inkml:trace>
  <inkml:trace contextRef="#ctx0" brushRef="#br0" timeOffset="1265.625">3280 8244 34,'-4'-24'30,"4"24"3,-14-30-11,14 30-5,0 0-3,0 0-2,-31-24-4,31 24-2,-30 0-2,30 0 0,-38 16-2,38-16 0,-38 32 0,38-32-2,-31 49 2,17-14-2,7 0 1,7 2-2,3-5 2,10 1-1,5-7 0,7-4 1,4-11-1,5-9 1,-3-10 0,1-5-1,-8-11 1,-6-6 0,-4-7-1,-10-4 1,-11 4-2,-6-4 2,-7 9-2,-5 5 2,-2 3-2,-2 11 0,-5 10 1,5 9 0,0 10 1,4 10-2,5 7 2,6 4-2,8 4 2,6 1-2,6-4 2,8 0-2,4-12 1,7-7 0,2-11-1,-1-13-2,6 8-9,-23-30-21,9 3-3,-11-17-1,-1 4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6:51.9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442 113 31,'0'0'30,"-2"-38"0,2 38 1,4-24-22,-17 0 0,13 24-2,-22-22-2,22 22 0,-43-5-1,16 13-1,-11 3-1,-3 10 2,-6 6-2,4 5-1,-6 3 1,11 8 0,2-5-1,11 2 1,5-5-1,18-3 0,2-32 0,22 40 0,12-29 0,6-3 0,5-3 0,5 1-1,4-9 0,-1 6 0,-3 5 0,-7 11 1,-7 5-1,-10 11 0,-10 5 0,-7 6 0,-13 7 0,-8-2 0,-8-2 0,-9-7 0,-7-4-1,-7-14 1,3-8-1,-7-13-1,11-3-1,-5-19-2,41 19-7,-42-45-14,39 10-7,19-6-3,11-7 2</inkml:trace>
  <inkml:trace contextRef="#ctx0" brushRef="#br0" timeOffset="1078.125">755 223 76,'0'0'39,"-27"2"-2,27-2 1,-25 41-29,16-15-4,22 25-2,1 6-1,8 15-1,3 9 0,4 2 1,3-2-2,-1-6 0,1-3 0,-5-13-1,-3-13 0,-6-19-1,-18-27-2,23 2 0,-23-2-1,0-61 0,-5 15-1,-17-32 0,1 3 0,-19-24 0,2 7 4,-5-1 1,0 4 2,8 11 0,-1 3 3,18 19-1,11-1 2,27 22-2,9-2 0,23 10-1,9 0 0,15 11-1,5 8 0,2 11 0,-11 7-1,-11 15 0,-16 12-1,-25 9 0,-20 10-1,-20 3 1,-16 0 0,-16 0-1,-9-5 1,-4-14 1,2-5-1,0-13 1,9-12 1,9-10 0,14-2-1,31 2 1,-20-19 0,20 19 0,42-32 0,6 13-1,12-5 1,12-1-1,2-4 1,5-3-1,-3 0 0,-6-3 0,-3 2 1,-6 1-1,-7 0 0,-7-3 0,-6-2 1,-5-1-1,-5 0 0,-2-2 0,-6 0 1,-3 0-1,-9 2 0,-4 6-1,-7 8 1,0 24 0,-25-27 0,3 30 0,-5 10 1,-5 14 0,-1 8-1,3 13 2,1 8-1,11 12 0,11-4 1,16 3-1,14-5 0,15-6 0,11-16 0,12-16-1,11-18 0,4-20 0,3-15 0,4-17 0,-2-10-1,-9-14 0,0 0 0,-14-2-1,-4 2 1,-16 6 0,-8 2-1,-21 8 2,-7 9 0,-13 10 1,-7 8-1,-9 11 1,-9 13-1,-3 11 1,1 14 0,0 13 0,0 8 0,6 8 0,1 8 1,18 13-1,8-10 0,21 5 0,13-11 0,14-2-1,15-14-1,7-21-1,14-6-2,-7-31-4,20 10-19,-27-30-9,0-5-1,-13-11 0,-7 3 0</inkml:trace>
  <inkml:trace contextRef="#ctx0" brushRef="#br0" timeOffset="1593.75">3273-276 57,'36'-30'35,"-18"3"-1,-2-2 0,13 5-22,-22-19-5,8 13-2,-10-10-3,-5 10 1,-11-2-1,-10 13-1,-15 6 0,-9 5 0,-8 8-1,-8 13 1,-4 17 0,4 5-2,3 13 2,10 6-2,13 5 1,19 5 0,23-5 0,19-5 0,22-14-1,8-16 0,13-10-1,1-25-1,9-8-1,-16-27 0,-3-2-1,-24-27 0,0 5-2,-22-16 3,-3 3 0,-16-8 3,-1 0 1,-3 13 1,-9 0 3,9 22 0,-9 7 0,18 49 2,-20-21-1,22 50-1,-2 14 0,11 24-1,0 9 0,9 15-1,5-3 0,7-4-2,8-1-3,-6-27-5,15 3-19,-13-29-8,0-17-2,-7-29 0</inkml:trace>
  <inkml:trace contextRef="#ctx0" brushRef="#br0" timeOffset="2000">4192-794 26,'-18'-35'28,"18"35"0,-32-41 1,21 9-17,11 32-5,-38-29-1,38 29-1,-49-6 0,24 20 0,-13-3 1,13 23 0,-13-7 1,15 24-1,-6-8-1,22 19 0,3-6-1,20 9-2,13-12 1,11-7-4,16-14 0,1-24-2,5-8-1,-8-27 0,-2-5-2,-25-24 2,-5 2-2,-24-13 3,-7 11-1,-15-1 0,6 20-4,-18-6-10,15 13-11,21 30-3,-24-18 2,24 18-1</inkml:trace>
  <inkml:trace contextRef="#ctx0" brushRef="#br0" timeOffset="2406.25">4147-813 51,'-32'32'35,"17"-8"-2,15-24-3,0 0-25,49-8-36,-13-11 0,16 3-5,-3-5 3</inkml:trace>
  <inkml:trace contextRef="#ctx0" brushRef="#br0" timeOffset="2250">4351-612 44,'39'46'33,"-6"2"2,-4-18 0,-8-25-16,8 16-7,-29-21-6,4-26-3,-13-17-2,-6-3 1,-10-24-1,-4 0 1,-7-13-1,0-3 1,-2-5-1,4 8 1,2 0-1,12 8 0,14 7-1,6 12-1,20 13-1,7 6-1,22 31-5,-15-23-14,22 31-14,-7 6 1,-6 11-2,-14 5 1</inkml:trace>
  <inkml:trace contextRef="#ctx0" brushRef="#br0" timeOffset="-781.25">146 2182 72,'-12'37'37,"3"4"-2,7 4 1,0-7-31,11 13-3,2 0 0,9 2 0,-4-2-1,7 0 1,-5-8-2,4-2 2,-2-9-2,7-5 1,7-14 0,6-5-1,8-13 0,3-11 0,12-6-1,-2-13-1,6 3-3,-15-24-6,15 18-21,-22-7-4,-9 2-1,-9-3 1</inkml:trace>
  <inkml:trace contextRef="#ctx0" brushRef="#br0" timeOffset="-1109.375">507 2190 19,'-24'21'25,"30"3"0,-6-24-5,0 0-9,0 46 0,0-46 0,7 38 0,-7-38-2,7 35 1,-7-35-2,7 29 0,-7-29 1,0 0-3,0 0-1,0 0-1,20-37-1,-7 4 0,-4-23-1,9-8 0,0-17 0,5-8-2,1-4 1,10-4 0,-2-5-1,4 3 0,2 7 0,2 9 0,-2 11-1,-2 7 1,0 12-2,-11 4 0,2 20-1,-14-6-2,-13 35-7,0 0-14,0 0-9,0 0-3,-38 11 3,9 13-1</inkml:trace>
  <inkml:trace contextRef="#ctx0" brushRef="#br0" timeOffset="8406.25">1464 843 53,'0'0'28,"14"-25"1,-14 25-4,0 0-3,-2-26-5,2 26-5,13 26-3,7 7-3,-6-4-2,13 17 0,-2 2-2,10 9 0,4-4 0,3 4-1,1-9 0,0-5 0,-3-11-1,1-13 0,-5-14 1,-5-13-2,-4-11 1,-9-10-1,-2-11 0,-10-11 0,-6-6 1,-6-10-1,-6 0 0,-1 0 0,2 0 0,-1 5 0,6 8 1,-1 6-2,9 16 1,0 2-2,-2 30-4,16-29-9,7 29-21,-23 0 1,29 19-2,-29-19 1</inkml:trace>
  <inkml:trace contextRef="#ctx0" brushRef="#br0" timeOffset="4234.375">1714 1022 8,'0'0'25,"0"0"0,0 0-6,-7-24-2,7 24-4,0 0-4,0 0-1,-20-21-1,20 21-2,0 0 0,0 0-1,-20-16-1,20 16 0,0 0 0,0 0-1,0 0 0,0 0 0,0 0-1,0 0 0,0 0 0,0 0-1,0 0 1,0 0-1,0 0 0,0 0 0,0 0 1,0 0-1,0 0-1,0 0 1,0 0 0,0 0 0,0 0-1,0 0 0,0 0 0,0 0 0,0 0-1,0 0 0,0 0-1,0 0 0,0 0 0,0 0-1,0 0 0,0 0 1,0 0 0,0 0 0,0 0 0,0 0 0,0 0 0,-12-27-2,12 27 0,0 0-2,0 0-1,0 0 0,0 0 0,0 0-1,0 0 0,0 0-3,-4-24-7,4 24-1</inkml:trace>
  <inkml:trace contextRef="#ctx0" brushRef="#br0" timeOffset="8593.75">2188 818 71,'-16'46'39,"16"-16"-1,-9-1 0,18 19-19,2-18-17,14 10 0,2-5-4,0-8-1,11 19-9,-38-46-25,38 26 1,-38-26-3,0 0 2</inkml:trace>
  <inkml:trace contextRef="#ctx0" brushRef="#br0" timeOffset="8734.3748">2058 722 54,'0'0'21,"0"0"-20,11-30-1,-11 30-26,40-37-4</inkml:trace>
  <inkml:trace contextRef="#ctx0" brushRef="#br0" timeOffset="9218.75">2325 523 79,'-27'-2'39,"27"2"-1,-2 26 0,20 7-29,-5-4-3,21 22-2,-3 3-2,14 13 1,0 0-2,5 0 1,-5-5-2,-3-11 0,-6-6-1,-7-15 0,-6-9-1,-23-21-1,0 0 1,0 0-1,2-37 0,-20-1 1,0-7 0,-4-6 1,4-3 0,4 0 1,7 3 0,10 6 0,10 7 0,14 11 1,7 17-1,11 12 0,2 12 1,2 10-1,1 11 1,-3 2-1,-11 6 0,-11 6 1,-14 2-2,-18-3 1,-9-5-1,-17-6-1,-10-4-1,-15-12 1,-3-2-2,-6-19 0,15 2-1,-4-23-4,29 16-7,-7-25-15,30-5-2,17-2-2,19-12 2</inkml:trace>
  <inkml:trace contextRef="#ctx0" brushRef="#br0" timeOffset="9546.8748">3048 547 77,'-36'3'38,"36"-3"0,-27 30 0,30 13-27,-3-43-6,24 67-2,-1-22-1,8 14 0,1-5-1,4 2 0,-3-5-1,-3-8-1,-6-5-1,-24-38-1,25 40-1,-25-40-2,0 0 0,-22-48-1,10 16 1,-17-25 1,9 1 1,-5-19 0,9 8 3,5-6 2,4 3 1,14 14-1,7 5-1,6 5-8,18 17-22,0 18-2,0 9-1,5 15 0</inkml:trace>
  <inkml:trace contextRef="#ctx0" brushRef="#br0" timeOffset="10015.625">3734 639 40,'9'-30'34,"-7"-2"0,-4-11 1,-5-19-15,7 25-9,-18-20-5,9 20-2,-11 2-2,-1 19 0,-6 10-1,-2 17 0,-7 11 0,3 15 0,-3 17-1,2 8 1,11 2 0,10 6-1,11-11 0,15-3 1,19-7-1,10-15 0,12-12-1,5-22 0,4-8-1,-7-19-1,2-3-1,-15-18 0,-9 3-1,-21-12 0,0 6 1,-17 3 1,-3 8 3,-6 13 1,-7-3 2,20 30 3,-41-5-1,41 5 1,-27 46-1,27-6 0,-2-3-1,13 9-2,7-6 0,11 0-1,12-10-1,4-14-1,13 0-5,-17-43-13,17 11-18,-9-21 0,-4-4-1,-13-15 1</inkml:trace>
  <inkml:trace contextRef="#ctx0" brushRef="#br0" timeOffset="10359.3748">3922 306 86,'0'0'36,"0"0"1,0 0-1,63-24-38,-18-16-11,29 10-23,-11-5 1,2 0-2,-13 0 1</inkml:trace>
  <inkml:trace contextRef="#ctx0" brushRef="#br0" timeOffset="10203.125">4102 56 72,'-34'14'39,"12"21"-1,4 5 2,20 16-23,7-7-12,23 15-2,3-2-1,8-1-2,4-4-1,-6-17-3,8 19-8,-31-35-27,-18-24 1,0 0-1,0 0 1</inkml:trace>
  <inkml:trace contextRef="#ctx0" brushRef="#br0" timeOffset="10546.8748">4399 51 64,'-9'27'37,"-5"2"-1,12 9 2,-18-9-23,40 28-7,-7-12-4,14 4-2,5-4-3,-3-15-4,16 18-18,-18-34-14,-5-6 0,-22-8-1,11-27 1</inkml:trace>
  <inkml:trace contextRef="#ctx0" brushRef="#br0" timeOffset="10671.8748">4322-38 32,'0'0'7,"20"22"-7,-20-22 0,34 32-21</inkml:trace>
  <inkml:trace contextRef="#ctx0" brushRef="#br0" timeOffset="11109.3748">4720-48 0,'0'0'23,"-27"-35"1,27 35 2,0 0-12,-34-14 0,34 14-2,-38 6 0,38-6 0,-47 29-1,31 9-2,-15-9-1,17 25 0,-4-8-3,16 15-1,6-10-1,14 8 0,7-16-2,13-8 0,7-13-1,0-20-2,5-10 0,-12-21-2,-2-1 0,-18-23-3,-3 12-1,-24-20-1,5 15 1,-25-8 0,6 22 0,-17-5-1,11 20-1,-14-1-2,16 7-11,27 11-3,-32-5 1,32 5 0</inkml:trace>
  <inkml:trace contextRef="#ctx0" brushRef="#br0" timeOffset="11515.625">4733-115 60,'0'0'35,"-27"10"1,27-10-1,0 0-18,-9 24-11,9-24-3,21 51-1,-6-13 0,8 2-1,-5 1-1,0-4-1,2-2-1,-20-35-2,22 43-2,-22-43-2,0 0-1,-6-30 1,6 30 1,-16-56 1,9 21 1,-6-8 3,1-8 3,8 6 1,-3-12 2,18 14 1,-6-8 1,20 22 0,-10-6 2,21 24-2,-6 3 0,17 27-1,-11 2-1,9 28 1,-9-1-3,4 16 1,-11-5-2,0 0 0,-4 6-5,-27-33-23,11 0-11,-9-32 1,0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52.3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47 2,'0'0'24,"56"6"3,-18-14 1,14 0-11,31 8-2,2-14-2,34 11-2,0-13-3,23 16-2,-3-10-1,14 15-2,-3-2-1,8 13-1,-1 0 0,0 8 0,5-5 0,4 2-1,7-7 1,2 4 0,7-9-1,7-1 1,4-8-1,10 2 0,1-2 0,0 0 0,8-2 0,-1-4-1,2 4 1,3-1-1,-5 0 1,-6 0-1,-15 6 1,-10-3 0,-14 8-1,-15 0 1,-23 6 0,-18-6-1,-24 11-1,-21-11-2,-9 18-6,-25-12-18,-31-14-3,27 13-1,-27-13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2:08.4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2248-460 54,'0'0'37,"-5"-27"-1,5 27 1,-11 27-14,11-27-13,-9 43-1,2-8-4,12 18-2,-3 6-1,3 14 0,-1-3-1,5 2 0,0-5-1,2-5 1,-2-14-1,3-5 0,-6-19-1,-6-24 1,0 0-1,0 0-1,18-35 1,-20-8-1,-2 1 1,-5-18-1,2 1 0,-9-8 0,3 0 1,-5 0 0,0 3 0,2 5 1,0 2 0,3 9 0,4 8 1,4 5-1,3 5 1,9 6 0,-7 24-1,31-37 1,-4 21 0,7 5-1,4 3 1,7 2 0,-2 6-1,2 6 0,-3 7 0,-4 6 0,-4 5 0,-9 8 0,-9 3 0,-10 3 0,-6-1 0,-4 1 0,-10-3-1,-8-6 2,-5-2-2,-9-8 1,-2-6 0,-3-7 0,1-6-1,-3-3 1,3-5-1,8-5 0,32 13-1,-36-30-4,36 30-15,23-5-15,-1 2 0,3 0-1,4 3 1</inkml:trace>
  <inkml:trace contextRef="#ctx0" brushRef="#br0" timeOffset="390.625">1846 509 54,'31'2'35,"16"-2"-2,7-5 2,-4-17-24,37 17 2,-15-22-6,27 14-3,-7-14-1,9 6-2,-4-1 0,-5 3 0,-9 6-2,-11 2 0,-7 8-1,-18-2-3,1 27-10,-48-22-21,24 34 2,-26-9-2,-16-1 2</inkml:trace>
  <inkml:trace contextRef="#ctx0" brushRef="#br0" timeOffset="1312.5">2315 686 59,'0'0'36,"0"0"-1,0 0-5,0 0-12,12 64-6,-15-24-6,14 28-3,-6-1 0,4 18-1,-5 1-1,3 6-1,-2-9 0,-1-8 0,-2-3 0,1-13-1,-1-8-1,-2-21-1,11-3-2,-11-27-4,20-6-14,-11-20-13,3-9 1,-6-8-1,6-11 2</inkml:trace>
  <inkml:trace contextRef="#ctx0" brushRef="#br0" timeOffset="1046.875">1996 900 62,'0'0'33,"0"0"0,0 0 0,0 0-27,-11 43 0,11-43-2,2 57-2,1-20 0,-1 4-1,-4-1 0,4-3-1,-2-2 0,0-5 1,2-6-1,-2-24 0,13 27 0,-13-27 0,39-8 0,-10-3-1,5-5 1,2-6 0,6 1 0,1 0-1,0 2 1,-5 3-1,-5 5 0,-6 0 0,-4 8-1,-23 3-1,25 0-3,-25 0-3,0 0-8,0 0-12,-21-8-4,21 8 1,-29-32 0</inkml:trace>
  <inkml:trace contextRef="#ctx0" brushRef="#br0" timeOffset="1687.5">2686 871 23,'0'0'29,"0"0"4,-20-3-1,20 3-12,0 0-5,0 0-2,42 30-3,-42-30-4,48 8 0,-21-11-3,13 9 0,-2-12-1,5 3-1,-3-2 0,1-3-1,-3 3-1,-7-6 0,1 8-2,-32 3-2,43-10-7,-43 10-15,0 0-8,0 0 0,0 0 0</inkml:trace>
  <inkml:trace contextRef="#ctx0" brushRef="#br0" timeOffset="2468.75">2967 933 17,'0'0'27,"0"0"3,0 0-9,0 0-2,9 37-2,-9-37-2,11 38-3,-11-38-2,11 62-2,-11-28-4,11 17 0,-6-5-1,4 5-1,-5-3 0,3 3-1,-2-8-1,1-5 0,1-3-2,-7-35-3,18 32-19,-18-32-10,0 0-1,14-48-1,-14 5 2</inkml:trace>
  <inkml:trace contextRef="#ctx0" brushRef="#br0" timeOffset="2125">2735 1016 35,'0'0'30,"0"0"2,5 29-1,-5-29-18,4 43-3,-8-19-2,15 19-3,-13-5-2,4 10 0,-4-7-2,0 1 0,-1-1 0,1-12-1,2 1-1,0-30-1,0 29-2,0-29-1,0 0-5,9-27-9,-4 1-13,-5 26 0,18-57 1,0 33 0</inkml:trace>
  <inkml:trace contextRef="#ctx0" brushRef="#br0" timeOffset="-2000">6 55 34,'-2'-29'31,"2"29"1,0 0 0,-5-27-11,5 27-11,0 0 1,27 59-3,-25-24-3,12 29 0,-12 0-1,9 25 0,-11-3-1,7 19 0,-7-6-1,7 6-2,-3-12 1,1-7-2,4-5 0,-5-19-2,10-1-1,-12-34-3,16 13-3,-18-40-14,0 0-12,0 0 1,0 0-1,-18-37 3</inkml:trace>
  <inkml:trace contextRef="#ctx0" brushRef="#br0" timeOffset="-1390.625">-333 230 40,'-27'-46'31,"27"46"1,0-32 0,15 5-17,8 30-6,-23-3-1,54-3 0,-23 3-4,14 11 0,0-11-1,9 10-1,2-4 0,7 2-1,2 0 0,0-3-2,9 9-2,-8-14-5,10 18-15,-11-7-11,-9-6 0,-2 4-1,-9-9 1</inkml:trace>
  <inkml:trace contextRef="#ctx0" brushRef="#br0" timeOffset="-1031.25">686 428 54,'0'0'29,"21"24"2,8-10-2,7-6-25,7-8-2,4 5-1,9-2-4,-7-11-5,7 16-7,-8 0-12,-19-11-3,2 19 0,-31-16 2</inkml:trace>
  <inkml:trace contextRef="#ctx0" brushRef="#br0" timeOffset="-1718.75">-331 1190 48,'0'0'35,"-9"33"1,9-33-1,47-11-12,2 19-16,5-22-1,16 17-1,2-8-3,4 7 0,1 1-1,-6 2-1,4 6-1,-12-5-1,-3 7-1,-10-10-1,4 10-4,-25-26-4,13 18-14,-19-16-8,-23 11-2,16-40 3,-25 5 0</inkml:trace>
  <inkml:trace contextRef="#ctx0" brushRef="#br0" timeOffset="-843.75">846 817 74,'25'22'36,"-3"-28"-5,12-20-2,6 9-28,12 7-10,-9-4-19,6-15-4,9 13 0,-15-11-1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2:11.9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64 64,'0'0'33,"0"0"1,5 40-4,-5-40-21,20 54-2,-13-25-2,11 17-1,-5-3-2,5 10 1,-7-4-2,3 2 1,-5-8-2,0-3 1,-2-8 0,-1-8-1,-6-24 0,0 0 0,0 0 0,0 0-1,0 0 1,0 0-1,-4-37 1,-5 12-1,0 1 0,-2-5 0,-3 2 1,5-5 0,0 2-1,5-5 1,4-2 0,7-1 0,6 1 0,5-4 0,7 4 0,2 2-1,4 0 1,1 8 0,-1 8 0,-2 3 0,-2 11 0,-7 2-1,1 11-1,-21-8-3,31 30-10,-31-30-16,0 0-3,7 29-1,-7-29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2:12.5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-4 165 64,'0'0'34,"0"0"-2,0-41 2,2 17-26,20 11-4,5-14 0,7 11-1,-3-3-1,5 8 0,-6 1-1,-1 7 1,-7 3-1,1 8 0,-23-8 1,24 27-1,-24-27-1,0 51 1,-6-22 0,-6 6-1,-1 0 0,-7-3 1,0 1-2,-3-4 1,3-2 0,0-6 0,4 3-1,16-24 0,-27 30 0,27-30 0,0 0 1,0 0 0,0 0 0,0 0 1,0 0-1,34-8 1,-14-3 0,5 6 1,-1 2-2,3 0 0,-2 3 1,0 0-1,-5 0 1,-20 0 0,27 6-1,-27-6 0,0 0 0,22 11-1,-22-11-2,0 0-7,0 0-25,3 24 0,-3-24-2,0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2:19.96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27 0 78,'-32'41'39,"32"-41"-1,0 0 0,0 0-21,34 2-15,6-7-2,7-3-3,16 16-5,-15-19-21,8 19-10,-11 0 3,-3 6-2</inkml:trace>
  <inkml:trace contextRef="#ctx0" brushRef="#br0" timeOffset="-203.125">298 462 36,'0'0'21,"18"32"2,-18-32 0,0 0 0,0 0-5,30 6-2,-39-31-2,9 25-4,0 0-1,9-26-3,-9 26-1,-9-35-1,0 5-1,9 30 0,-14-53-1,7 20 0,-6-10-1,2 0 1,-5-10-1,-2-4 0,-2-4 0,-3-17-1,3-3 1,0-2 0,4-5-1,3-4 1,8-4-1,7 2 1,12 0-1,11 16 0,6 6 0,12 10 0,4 14 0,7 15-1,0 23 0,-3 12-1,-1 25 0,-14 8-1,-5 24-2,-22-8-4,7 32-18,-29-16-12,-8 6 2,-15-9-1,-4 3 2</inkml:trace>
  <inkml:trace contextRef="#ctx0" brushRef="#br0" timeOffset="578.125">1042 312 53,'0'0'33,"0"0"1,0 0 0,-4-49-22,4 49 0,0-34-4,0 34-3,-5-38-1,5 38 0,-18-35-1,18 35-1,-31-16 0,10 21 0,-3 6-1,-3 13 0,-2 8 0,2 11-1,2 8 0,5 6 0,2 10 0,9 3 0,4 2 0,10-2 1,8-3-1,10-8 1,8-5-1,7-14 0,7-19 0,5-13 1,1-16-1,-1-18-1,-1-15 1,-8-12-1,-10-1 1,-11-8-1,-8 0 0,-12-2-1,-9 8 1,-12 5 0,-3 10 0,-6 9 0,-1 3-1,0-1 0,6 14-2,-7-11-2,32 27-7,-33-24-18,33 24-4,-3-32-1,3 32 1</inkml:trace>
  <inkml:trace contextRef="#ctx0" brushRef="#br0" timeOffset="859.375">1590-77 69,'-20'16'36,"20"-16"-1,-11 24 0,11-24-25,31 11-6,12-11-3,2 0-2,4-6-2,7 12-4,-15-17-10,6 8-17,-11 11 0,-16-2-1,-20-6 2</inkml:trace>
  <inkml:trace contextRef="#ctx0" brushRef="#br0" timeOffset="1046.875">1584 357 86,'2'30'36,"7"-6"0,18-13 0,15-9-35,10 1-8,-7-16-23,9-1-5,4-4 0,-4-4-2</inkml:trace>
  <inkml:trace contextRef="#ctx0" brushRef="#br0" timeOffset="1437.5">2675 768 77,'0'0'37,"7"29"-2,-7-29 3,0 0-30,-4-24-3,-1-3 0,5-2-3,-7-17 0,-2 1 0,-4-20 0,-3-7-2,-2-17 2,-2-5-2,0-10 1,2-14 0,4 2-1,8-5 2,8 6-2,11 5 1,12 8-1,9 13 1,13 20-1,5 20 1,1 28-3,-3 18 0,-3 27-1,-15 9-3,3 47-10,-28-5-22,-5 8 1,-19-2-2,-6-1 3</inkml:trace>
  <inkml:trace contextRef="#ctx0" brushRef="#br0" timeOffset="1609.375">2424 322 85,'0'0'35,"2"25"1,-2-25-1,45-14-33,-5-10-7,28 8-26,-5-8-3,2-3-1,-5 3-2</inkml:trace>
  <inkml:trace contextRef="#ctx0" brushRef="#br0" timeOffset="2109.375">3122 229 67,'0'0'35,"0"0"-1,14 26 2,-14-26-26,0 0-2,0 0-4,-25 11-2,25-11 0,-27 24-1,7-8 0,0 9 0,-5 1-1,3 1 0,4-3 0,4 1 1,14-25-1,-11 32 0,11-32 0,0 0 0,38 8 0,-11-11 0,7-2 1,4-6-1,2 8 1,3 1 0,2-1 0,0 14 0,-5 5 0,-4 13 1,-11 6-1,-5 13 1,-13 1 0,-5 4-1,-13 6 1,-7-5-1,-7-6 0,-4-7 0,-2-12-1,-3-7 1,-2-12-1,0-7 0,0-11 0,2-5-1,5-3-1,0-14-2,29 30-20,-29-38-14,15 9 0,5-11-2,5-9 2</inkml:trace>
  <inkml:trace contextRef="#ctx0" brushRef="#br0" timeOffset="4187.5">4158-1003 47,'0'0'33,"0"0"2,0-30-9,0 30-4,0 0-5,20 14-5,-20-14-4,18 29-2,-18-29-1,27 65-1,-13-20-2,8 12 1,-2 2-1,5 8-1,0-3 0,-3 3 0,1-8 0,-1 0 0,1-10 0,-3 4-1,0-7 1,-2-6-2,-2-10 2,-3-4-2,-13-26 1,23 35-1,-23-35 1,22-8 0,-22 8 0,16-37 1,-7 13-1,0-9 0,0 1 0,0-8 1,-2 5-2,2-5 0,2-3 1,2-8-1,1-3 1,2-5-1,-1-3 1,3-5-1,3 0 1,-1 3 0,0 2-1,-2 6 1,0 7-1,-2 9 1,-3 13 0,-13 27-1,18-24 1,-18 24 0,0 0-1,7 30 0,-7-3-2,0-27-1,0 56-8,0-56-24,-18 40-1,18-40 0,0 0-1</inkml:trace>
  <inkml:trace contextRef="#ctx0" brushRef="#br0" timeOffset="6531.25">5221-676 41,'0'0'31,"0"0"1,0 0 1,4-32-19,28 32-2,-32 0-2,56-22-4,-27 6-2,9 14 0,-9-9-1,7 11 0,-11 0-1,4 5-1,-4 1 1,0 2-2,-3 0 1,1 0-1,1 0 0,-24-8 0,41 13-1,-41-13 0,29 8-1,-29-8-1,23 6-1,-23-6-3,0 0-14,0 0-13,0 0 0,0 0-1,0 0 2</inkml:trace>
  <inkml:trace contextRef="#ctx0" brushRef="#br0" timeOffset="6140.625">5432-950 26,'0'0'25,"-2"-24"2,2 24-10,0 0-3,0 0-3,0 0-4,0 0-1,22-13-1,-22 13-1,0 0-1,0 0-1,0 0 0,0 0 0,0 0-1,0 0 0,0 0-1,0 0 0,0 0 0,0 0 0,0 0 0,0 0-1,0 0 0,0 0 0,0 0 0,0 0-1,0 0 1,0 0-1,0 0 1,0 0 0,0 0 0,0 0 0,0 0 0,0 0 1,0 0 0,0 0 0,0 0 1,0 0-1,0 0 0,0 0 1,0 0-1,0 0 1,0 0 0,0 0 0,0 0 0,0 0 1,0 0-1,0 0 0,0 0 0,0 0 1,0 0-1,0 0 0,0 0 0,0 0 1,0 0 0,0 0 0,0 0 0,0 0 1,0 0 1,0 0-1,0 0 0,0 0 0,0 0 0,0 0-1,-7 29 1,7-29 0,0 0-1,3 35 0,1-8 0,-4-3 0,7 8 0,-5 3 0,7 6 0,-4 2 0,4 5-1,-5-5 0,5 2 0,0-2 0,-2-2 0,0-7 0,-1-4 0,1-6-1,-7-24 0,9 30-1,-9-30 0,0 0 0,0 0-2,0 0-2,2-27-4,-2 27-9,0 0-17,-18-32 0,18 32-2,-27-33 3</inkml:trace>
  <inkml:trace contextRef="#ctx0" brushRef="#br0" timeOffset="8859.3748">6230-963 25,'0'0'31,"0"0"2,0-30-1,0 30-8,0 0-6,0 0-6,0 0-4,13 27-3,-13-27-1,25 43 0,-14-13-1,7 10-1,-2 0 0,4 9-1,0-1 1,0 0-1,-4-2 0,2-1 0,-2-10 0,2-2-1,-18-33 1,27 34 0,-27-34-1,20-2 0,-20 2 1,20-43-1,-11 11 0,0-9 0,-2-7 0,2-6 0,-2-2 0,-1 2 0,1 1 0,2 2 0,0 5 0,0 6 0,0 10-1,2 6 1,-11 24-1,23-24-2,-23 24-1,0 0-9,36 16-21,-36-16-2,13 38 0,-13-38-1</inkml:trace>
  <inkml:trace contextRef="#ctx0" brushRef="#br0" timeOffset="9406.25">6955-649 51,'0'0'31,"0"0"0,0 0-3,0-27-15,0 27-3,0 0-1,0 0-3,0 0-1,0 0-1,-20-11-1,20 11-1,-32 6-1,12 5 0,-2-1-1,2 6 1,-3 6 0,3 7-1,2 1 0,7 2 1,2 6 0,9-3 0,6-1-1,8-1 1,4-7 0,9-1 0,4-12 0,7-2 0,7-6 0,0-5-1,0-11 0,-4-2 0,-3-6 0,-7-2 0,-6-3-1,-9-1 1,-12-1-1,-4-1 0,-6 3 1,-10-1 0,-4 4-1,-3-1 1,1 4-1,-1-1 0,3 8 0,-2-5-2,22 16-3,-32-27-11,32 27-18,0 0 0,0 0 0,0-24 0</inkml:trace>
  <inkml:trace contextRef="#ctx0" brushRef="#br0" timeOffset="10171.8748">4032 258 16,'0'0'29,"0"0"0,0 0 3,0 0-11,0 0-4,32-21-4,-8-1-4,28 17 1,-5-17-4,23 17-1,0-14 0,19 14-2,6-9-1,19 9 0,8-6 0,8 6-1,5 0-1,6 2 1,8-3-1,1 1 0,-2 0 0,3-1 1,-5 1-1,0-3 0,-2 3 0,-9-3-1,-12 2 1,-10 1 0,-12-1 0,-18 4-1,-16 2 0,-17-3 1,-12 6-1,-14-3-1,-24 0-2,0 0-4,32 13-23,-32-13-4,-20 11 0,20-11 0</inkml:trace>
  <inkml:trace contextRef="#ctx0" brushRef="#br1" timeOffset="49437.5">10029-1183 14,'13'-27'25,"-13"27"-2,0 0-2,11-51 0,-11 51-3,9-37-2,-9 37-2,2-41-2,-2 41-2,-11-37-4,11 37-1,-27-41-2,7 23-1,-7-6 0,0 10-1,-7 1 1,3 7-2,-7 9 2,2 10-1,-2 14 0,2 13 0,2 11-1,7 17 1,9 9-1,7 7 0,11 1 0,13-4 0,14-6 0,16-10 0,13-23 0,14-20 0,6-25-1,1-21 0,-3-19 0,-11-21-1,-12-11 1,-15-11-1,-22-3 0,-23 1 1,-12 4 0,-17 15 0,-7 10 0,-4 16-1,6 19-1,-4 2-3,27 35-13,0 1-15,20-14 0,11 24-1,16-16 1</inkml:trace>
  <inkml:trace contextRef="#ctx0" brushRef="#br1" timeOffset="49859.375">10503-1084 66,'-3'27'36,"3"-27"-1,43 24 1,-9-40-26,29 8-6,2-5-4,4-17-10,10 9-24,-5-4-1,-9-1 0,-9 2-1</inkml:trace>
  <inkml:trace contextRef="#ctx0" brushRef="#br1" timeOffset="49703.1248">10496-1384 88,'-27'8'37,"27"-8"-1,0 0 2,0 0-34,47-3-2,7-5-2,16 3-2,-1-14-4,19 32-11,-27-21-20,-10 8 1,-19 3-2,-32-3 2</inkml:trace>
  <inkml:trace contextRef="#ctx0" brushRef="#br1" timeOffset="50312.5">11718-1489 74,'-5'-30'36,"-4"4"-1,0-15 0,9 41-29,-24-45-2,24 45-2,-38-11-1,11 24-1,-7 9 1,-9 18-1,1 8 0,-3 14 0,2 11 1,7 4-1,9 7 1,14-4 0,19-7-1,19-9 1,18-13-1,11-16 0,13-22-1,7-21 1,3-19-1,-8-18 0,-10-12 0,-17-7 0,-13-3 0,-20-8 0,-15 10 0,-17 4 0,-8 10 1,-7 13-1,-1 11-1,-1 0 0,13 19-1,0-8-3,27 16-8,0 0-16,0 0-4,34-16 0,-1-3 0</inkml:trace>
  <inkml:trace contextRef="#ctx0" brushRef="#br1" timeOffset="50750">12001-1776 67,'-2'-35'37,"2"35"0,-23-13 1,23 13-25,-15 24-4,17 13-4,-4 6-2,11 24-1,2 6-1,5 13 1,-1 5-2,5 3 1,-2-8-1,-2-6 0,0-13-1,-3-18 0,-1-12 0,-12-37-1,0 0 0,0 0 0,20-35-1,-22-13 1,4-3-1,-4-11 1,8 3 1,6-3-1,6 6 1,11 5 1,7 11 0,11 16 0,5 10 1,1 17 0,-5 16 1,-1 10 0,-13 12 0,-5 15 0,-16 3-1,-8 5 1,-14-2-1,-7-6-1,-6-7 0,-5-14-2,2-6-3,-11-32-4,36 3-14,-38-10-13,22-17 0,5-16-2,9-3 3</inkml:trace>
  <inkml:trace contextRef="#ctx0" brushRef="#br1" timeOffset="52562.5">12832-1551 65,'0'0'34,"7"-24"-1,-7 24 0,0 0-27,-31 3-4,31-3-2,-39 24 0,17-3-1,2 4 0,-1 1 0,6 1 1,4 3 0,11-30 1,2 48 0,18-32-1,9 8 2,9-13-1,10 2 0,1-2 1,7 5-1,-4 0 0,-1 3 1,-15 0-1,3 0 0,-21 5 0,-7 3 0,-13-3-2,2-24 0,-34 46 0,2-33-1,3 6-1,-13-11 1,12 3-1,-6-14 0,16 3 0,20 0 1,0 0 1,-4-46 0,26 22 1,14-8 0,9-3 0,9-5 0,0-6 1,-2 3-1,-1-5 1,-8 5 0,-5 0 0,-11 5 0,-9 4 2,-9 9-2,-9 25 2,-11-26-1,-9 23 0,20 3 0,-50 40 1,23-2-1,-7 2 0,10 14 1,-1 5-1,12 5 0,4-5-1,15 0 1,10-13-1,13-6 1,12-16-2,8-13 0,7-16-1,3-20-2,4-7 1,-9-16-2,-1 0 1,-14-14-1,-1 8 1,-16-5 1,-2 5 2,-8 12 1,-12 4 1,0 38 1,0-40 1,0 40 0,0 0 1,6 43-2,-1-6 0,6 9-1,3 5-1,4 8 0,4-3 0,3 3-1,0-8 0,-3-8 0,-2-13 0,-20-30 0,34 27 0,-34-27 0,13-30-1,-15 0 0,-5-2 1,-2-8-2,0-3 1,-2-3 0,7 1-1,6-6 0,11 3 1,8-3-1,10 5 0,5 0 1,7 17 0,-3 5 1,-2 13 1,-4 19 1,-9 8 0,-5 16 1,-9 9-1,0 4 2,-8 6-2,8 8 1,-7-2-1,14 4-1,-4-4 1,8-1-1,3-10-1,4 2 0,3-13 0,1-11 1,3-11-1,-4-13 0,6-13 0,-4-17 0,-1-10 0,-3-8-1,-3-14 1,-5-8-1,-4-2 1,-4-1-1,-10 9 0,-6 8 1,-5 10-1,-4 8-1,11 38 0,-27-32 0,27 32-1,-20 16-1,20 9-1,0-25-1,13 53 1,-4-26 0,18 8 1,-7 0 1,12-6 2,1 4 3,1-12 1,7 3 2,-10-16 1,7 6-1,-11-22 0,11-3-1,-8-11-1,3-7-3,1-9-1,-5-5-1,-2-2 0,-4-4-1,-5 15 1,-14-1 0,-4 35 0,-25-30 2,1 35 0,-6 14 1,-6 13 0,1 14 1,-1 8 0,9 13 0,2 0 0,16 8 1,7-8-1,11-2 0,11-17-1,18-11 0,11-18-2,10-21-1,11-15 0,-3-17-1,-2-7 0,-6-15 0,-6 2 0,-17-5 1,-11 3 2,-11 8 1,-14-1 1,-3 20 1,-10-3 1,13 32-1,-23-17 1,23 17-1,-18 30 0,21 5-1,-1 8 0,11 10 0,1 4-1,6 10 0,-2 0 0,5 0 0,-1-5 0,-4-6 0,0-16-1,-5-10 0,-13-30-1,25 13 1,-25-13-2,7-40 1,-9 3-1,-7-12 1,-3-4-1,-6-4 1,3 1 0,-1-3 0,7 2 1,9 1-1,11 8 1,12 2-1,19 11-1,8-2-3,24 29-20,-18-14-13,3 9 1,-12 5-2,-16 10 2</inkml:trace>
  <inkml:trace contextRef="#ctx0" brushRef="#br0" timeOffset="10859.3748">4859 384 60,'0'0'32,"0"0"0,0 0-6,0 0-15,27 43-2,-27-43-2,22 51-2,-10-19-1,6 14-1,-7-6 0,7 9-1,-5-4 0,5 3-1,-4-7 0,4-6 0,-2-9 0,-16-26-1,31 33 0,-31-33 0,29 2 0,-29-2 1,25-27-1,-25 27 0,18-48 0,-9 16 0,-2-6 0,-1-7 0,1 2 0,0 0 0,2-8 0,2 5-1,0 1 1,-2 4 0,3 9 0,-4 5-1,-8 27 1,18-29-2,-18 29 1,0 0-3,23 35-3,-23-35-11,2 24-16,5 0 0,0 3-1,2-3 1</inkml:trace>
  <inkml:trace contextRef="#ctx0" brushRef="#br0" timeOffset="11906.25">5713 645 48,'0'0'33,"0"0"2,0 0 0,-5-30-18,34 38-4,-29-8-5,57-16-3,-28 5 0,18 11-2,-9-2 0,3 7-1,-3-2-1,0 2-1,-6-2 1,-6 5-1,-1-3-1,-25-5-1,34 11-2,-34-11-6,20-11-22,-20 11-4,0 0 0,0 0-1</inkml:trace>
  <inkml:trace contextRef="#ctx0" brushRef="#br0" timeOffset="12468.75">6562 390 66,'0'0'36,"-20"24"-2,20-24 2,0 0-24,4 48-4,-4-48-4,27 62 0,-11-25-1,6 17 0,-1-6-1,1 9 0,-2-1 0,3 3-1,-3-11 0,2 1 0,1-9 0,-3-8-1,0-8 0,-20-24 0,36 24 0,-36-24 0,30-2 0,-30 2 0,24-32 0,-13 5 0,1-3 0,-1-10-1,0-3 1,3-8 0,-1-8-1,1-5 1,-1 5 0,3-1-1,0 4 1,4 5 0,0 11-1,-2 8 1,-18 32 0,31-33-1,-31 33 0,23-2-1,-23 2-1,0 0-1,9 45-11,-9-45-22,-11 27 1,11-27-1,-14 27 1</inkml:trace>
  <inkml:trace contextRef="#ctx0" brushRef="#br0" timeOffset="13328.125">7465 857 11,'0'0'28,"0"0"1,0 0 4,0 0-13,0 0-2,7-27-3,-7 27-3,0 0-1,20 2-3,-20-2-2,0 0-1,0 0-1,0 0-2,0 0 0,-20-18-1,20 18 0,-20-6 0,20 6-1,-32 0 0,32 0 1,-36 6-1,16 4 0,0 4 0,0 2 0,20-16 0,-39 43 0,24-19-1,1 3 1,14-27 0,-16 43 0,16-43 0,-2 32 0,2-32-1,0 0 1,27 16 0,-27-16 0,34-11 0,-14 1 0,3-1 0,1-3 1,1 4-1,2 2 0,-2 2 0,2 6 0,-3 3 0,1 2 1,0 6-1,-3 2 0,1 4 1,-3 1-1,0 4 1,-2 2-1,-2 0 0,-3 6 1,1-1-1,-10 1 0,1 7 1,-7 1-1,-5-1-1,-4-4 1,-5-1-1,-4-5 1,-5-1-1,-2-4 1,-5-11-1,1-6 1,-3 0 0,1-5 0,-1-5 0,2 0 0,3-3 0,5 0 0,1-3-1,23 11-2,-29-32-5,29 32-26,4-27-2,-4 27-1,14-46-1</inkml:trace>
  <inkml:trace contextRef="#ctx0" brushRef="#br1" timeOffset="53390.6248">10249-263 73,'0'0'35,"4"-24"-1,-13 0-10,9 24-13,-16-27-5,16 27-1,-31-27-3,11 22 1,-16 2-2,-2 9 0,-5 10 0,0 11-1,-4 5 1,9 11-1,2 5 0,13 9 0,12-4 0,14 4 0,10-12 0,18-5 0,12-7 0,9-12 0,8-5-1,6-8 1,1-8 0,3-2-1,-5-4 1,-9 4 0,-7 4 0,-6 6 1,-9 3-1,-10 13 1,-8 6-1,-7 7 1,-11 3 0,-9 11-1,-12 0 1,-6 6-1,-9-6 1,-5-3-1,-6-8 0,-3-13 0,3-5 0,-1-14 0,8-11-2,-1-16 0,16 6-3,-9-30-7,36 19-21,-2-11-2,13-3-2,9-2 2</inkml:trace>
  <inkml:trace contextRef="#ctx0" brushRef="#br1" timeOffset="53640.6248">11206-48 76,'-20'3'37,"20"-3"-1,-30 8 1,28 21-27,2-29-8,20-8-1,7 8-3,0-13-7,27 10-23,-13-5-4,-1 0-1,-11 0 1</inkml:trace>
  <inkml:trace contextRef="#ctx0" brushRef="#br1" timeOffset="53796.875">11208 237 83,'-7'26'37,"7"-26"-2,23 22 0,8-33-35,21 11-8,-7-24-21,18 3-6,4-6-2,-2-5 1</inkml:trace>
  <inkml:trace contextRef="#ctx0" brushRef="#br1" timeOffset="54562.5">12466-153 79,'0'0'36,"-7"-40"0,7 40-3,-24-45-25,24 45-2,-27-49-4,2 30 1,-6 14-3,-10 5 1,-2 16-1,-2 8-1,-2 9 1,5 1-2,8 7 2,9 2-2,12-6 2,15-2 0,11-5 0,8-4 0,10-4-1,1-9 2,1-5-1,-1-8 0,-8-5 0,-3 0 0,-21 5-1,22-22 1,-22 22-1,0 0-1,0 0 1,-2-27-1,2 27 0,0 0 0,0 0 1,0 0 0,0 0 0,0 0 1,13 33 0,-13-33 0,0 0 1,12 32-1,-12-32 1,11 24 0,-11-24 0,0 0 0,27 29 0,-27-29 1,27 22-1,-27-22 0,33 27 0,-33-27 0,36 40 0,-15-10 0,-3 2 0,2 3-1,-5 0 1,1 2 0,-5-2 0,-6 3 0,-5-6 0,-9-3 0,9-29-1,-45 41 1,9-28-1,-9-5 0,-9-8 0,-4-5 0,4-3-1,0-9 0,5 4 0,6-3-1,16 3-1,2-12-3,25 25-13,0 0-17,41-45 0,-5 15-2,13-5 3</inkml:trace>
  <inkml:trace contextRef="#ctx0" brushRef="#br1" timeOffset="56015.6249">13093-75 71,'0'0'36,"11"-27"-2,-11 27 2,0-24-29,-20 6-3,20 18-2,-45-14-1,11 19 0,-8 4-1,-3 15 2,-5 5-1,5 14 0,3 13 1,8 12 0,7 1-1,18 9 0,13-3 0,21-5 0,11-11 0,11-16-1,9-21-1,7-22 0,3-14-1,-8-26-1,0-11 0,-22-19 0,-7 0 0,-20-7-1,-4 15 2,-19-3 0,-6 12 1,-4 10 0,-1 11 0,2 5-3,23 27-8,-22-22-13,22 22-8,0 0-1,38-21 1,-18 2 17,23 22 10,-9-1 8,-7-12 10,13 23 16,-15-8 10,-3 14-1,-22-19 1,34 73-17,-43-49-9,18 32-5,-11-8-3,8 17-2,3-3 0,5-6-2,8-2 1,5-9-1,9-15-1,9-22 0,7-14 0,4-18-1,5-11 0,-7-18-1,2-4 0,-11-15-1,0 10 0,-21-8 0,-3 17 1,-17 2 2,-8 13 2,-8 14 1,-12 13 1,1 22 1,-10 2 1,10 30 0,-2-2 0,16 20-1,3 1-2,17 5 0,7-5 0,18 0-1,9-17 0,9-13-1,6-15-1,8-20-1,1-13 0,-8-22 0,0-5-1,-12-16 0,-6 0 1,-14-5 0,-9-1 0,-13 9 2,-7 0 0,-7 10 3,-4 8-1,11 38 1,-29-21-1,29 21 0,-14 30 0,16 2-1,3 19 0,8 5-1,3 8 0,7 1 0,6-3 0,-7-3 0,1-8-1,-1-14 1,-22-37-1,29 24 0,-29-24 0,7-40 0,-11-3 0,-10-13 0,1-3 0,-5-8 0,2 0 1,5 0 1,9 5-2,8 0 1,17 14-3,4-9-3,33 36-14,-15-17-15,20 20-2,3-4-3,2 14 3,-12-11 12,12 33 15,-25-9 10,-14-5 15,3 13 17,-34-13 5,24 33 0,-24-33 0,-2 48-11,-27-40-14,22 24-6,-13-13-3,4 5-2,-4-2-1,-5 4-1,3 4 1,2 2-1,4 0 1,2 6 0,1 2 1,13 3 0,9 3 1,13 5-1,8-6 1,15 4 0,8-12 0,13-7-1,3-11 0,10-14-1,0-13 1,-1-14-1,-6-10 0,0-13 0,-11-9 0,-12-8 0,-11-2 1,-20-3 0,-13 8 0,-12 8 0,-13 10 0,-14 20 0,-6 10 0,-1 19 0,-4 16-1,11 19 0,5 8 1,11 14 0,12 2 0,15-3-1,15-5 0,17-5 0,13-6-4,-5-42-19,23 7-17,-7-32 0,9-10-2,-11-28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2:47.3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3424 30 14,'0'0'15,"0"0"-1,0 0-1,-18-24-1,18 24 0,0 0 0,0 0-2,0 0-1,0 0-1,22-21-1,-22 21 0,32 8-2,-3 8 0,-2-8 0,13 11-1,1 0-1,11 5 0,-8 3-1,10-1 0,-6 4 0,3 2-1,-8-2 1,2 5-1,-9-3 2,2 5-2,-7-4 0,1 4 0,-3-5 0,0 6-1,-4-1 1,2 1-1,-5 2 0,3 1 1,-2-1-1,-1 0 0,-4-2 0,2 7 0,-2-5 1,0 3-1,0-2 1,0 2-2,0-6 2,0 6-2,-2-5 2,0-1-1,-3-5 0,1 6 0,-1-3 0,-2 0 0,0 0 0,-2 2 0,0 1 0,0-3 1,-2 2-1,2-2 0,0 3 0,0-3 0,-2 0-1,0-1 1,-1 1 0,1-2 0,0 4 0,0 1 0,-3-1 0,1 4 0,-3 1 0,0 1 1,0 0-2,1 3 2,-3 0-2,0-3 2,0-3-2,0 5 2,0-4-2,0-1 2,-3 0-2,3 0 2,-2-2-2,0 2 1,0 0 0,-1-5 0,1-2 0,0-1 0,2 5 0,-2-4 1,2 1-1,-3-1 0,1-4 0,0 6 1,-3 3-2,1-3 2,-3-6-1,0 1-2,3 2 2,-3 0-2,-2 0 2,2 0-2,1 1 2,-3 4-1,0-2 0,-3 3 1,1-1 0,0-2 0,-2 3 0,-1-1 0,1-2-1,-1-5 1,1-4 0,13-26 0,-32 46-1,14-22 1,-2-2-1,0-3 1,-3 2-2,-6 0 2,0 4 0,-3-4 0,3-2-1,0-3 1,0 0 0,0-3 0,-3-2 0,3 0 0,2 0-1,-5 2 1,-1 1 0,-1-6 0,-2 5 0,-2-5-1,0 0 1,-3-3 0,-1 4 0,-3-7-1,0 1 1,0 2 0,0 1 0,-2-6 0,4 5 0,-2-5 0,5 0 0,1-3 0,4 6 0,-4-6 0,3 1 0,5 2 0,-3-3-1,1 3 1,-1-5 0,2 2 0,-1-2 0,-1 2 0,-2-3 0,-2 6 0,-3 0 0,1 3 0,-3 0 0,1 2 0,-3 3 0,-2 0 0,-1 3 1,3-6-1,0 1 0,-2-4-1,0 4 1,-5-1 0,3 1 0,-5-4 1,0 1-1,3 5 0,1 0 0,-2 0 0,1 0-1,1 0 1,-1 0 0,3-5 0,1 0 0,0 2 0,-2-5 0,1-5 0,4-3 0,1-1 0,0-1 0,1 4 0,-1 1 1,0-3-1,5-3 1,0 3-1,2 3 0,2-6 1,-2 0-1,7 1 0,-2-4 0,-1-5 0,-2 11 0,-2-2 0,3-4 0,-5 1 0,-1-1 0,-1-4 0,-3-7 0,1 1 0,1-11 0,-4 0 0,2 1 0,3-1 0,-3-3 0,5 1 0,0 2 1,4-3-1,1 6 0,1-3 0,5-5 0,-2 2 0,0-5 0,4 3 1,-2-6-2,0 3 2,2-8-1,-2 3 2,3-3-4,-3-5 5,2-1-4,3 1 1,-1 0 0,3 2 0,2 0 0,2 1 0,3-4 0,1 9 0,3-3 1,3-5-1,-3-1 0,4 4 1,1-4-1,-1 1 0,5-6 1,-2 3-1,4-5 1,1 5-1,1-8 0,1 2 1,1-2-1,1 3 1,0 2-1,2 6 0,0 2 1,-3 6-1,6 2 1,-1 3-1,0 3 1,5 2-1,0 1 1,2 2 0,0 0-2,2 0 3,2-3-3,3 4 2,2-1-1,4-3 1,3 3-2,6-5 1,-1 0 0,6 2 0,4 1 0,5 2 0,-2-3 1,4 3-1,-2 0 0,0 3 0,0 5 0,-1 0 0,-3 3 1,-1 0-1,1-3 0,-3 3 0,0-3 0,7-2 0,0-3 0,0-1 0,0 4 0,0-1-1,0 4 1,-3 4 0,1 3 0,-5 9 0,-2 1 0,0 7 0,2 2 0,5 0 0,-5 2 0,5 1 0,6 0 0,3-3 0,2-3 0,2-2 0,0-1 0,-2 4 0,4-4 0,-4 1 0,0 2 0,-7-2 0,3 2 0,-3-2-1,2 0 1,1-1 0,-3-2-1,0 8 1,-2-8 0,2 8 0,-4-5-1,-5 7 1,0-4 0,-4 4 0,-1-2 0,1-5 0,-5 8 0,1-3-1,-1 8 1,-2-6 0,2 15 0,0-7 0,-2 12-1,0-1 1,2 1 0,0-1 0,-2 1-1,-2-6 0,2 3 0,-7-9 0,0 4-1,-4-12 0,2 14-5,-27-16-5,36 9-17,-36-9-4,22 18 0,-22-18 0</inkml:trace>
  <inkml:trace contextRef="#ctx0" brushRef="#br0" timeOffset="-3375">3190 202 1,'0'0'23,"0"0"2,-27-11-6,27 11-4,0 0-1,0 0-3,27 17-1,-27-17-2,41 32 0,-21-19-2,16 19-2,-2-5 0,10 13-1,-1-7-1,7 10 0,-3-6-1,4 6 0,-1-5 0,-3 2 0,-2-2-1,0 2 1,-7-5 0,0 5 0,-2-2 1,-2 2-2,-5 0 1,3 3-1,-3-3 1,0 6-1,0-6 2,3 6-2,-1-1 0,5 1 2,-2 0-1,-1 5 0,1-3-1,-2 6 1,-5 2-1,0 3 0,-10-3 0,-1 3 1,-5 6-2,-2-4 1,-4 7 0,-1-4 0,-1 0 0,-6 1-1,3 2 1,-4-5-1,2-1 1,-1-2 0,-1-5-1,-1 2 1,3-5-2,-2 0 2,1 3 0,-1 0 0,2 2-1,-3-2 0,1-1 0,-3-4 1,0 7-1,-2-2-1,0-3 2,-2-8-3,0 2 3,-7 1-2,4 5 2,-4-3-2,-2 1 2,0-1 0,0 0 0,0-2 0,-3-1 0,5-4 0,-4-6 0,1-1 0,1-1 1,-5-1-1,1-3-1,-5-4 2,-3 1-2,-6 1 1,0 0-1,-9-3 0,2 6 0,-9-6 1,0 0-1,-2 0 0,-1-2 0,-1-4 1,2 1 0,-3-3 0,3-2 0,2-4 0,0-1 0,5-7 1,0-7-1,1-1 1,3-7-1,1 0 1,-1-3 0,0 2 0,-5-2-1,-1 5 1,-3 9 0,-3-6-1,-1 5 0,0-3 1,-5-2-1,0 0 0,-2 3 0,-3 0 0,-1-9 0,1 6 0,3 0 1,-2-5-1,4 2 0,4-5 0,3-6 0,5-2 0,3-3 0,3-10 0,1-3 0,3 2 0,-2-8 0,3-2 1,2-6-1,0 1 0,-1-6 1,6 5 1,-1-5-1,7-5 0,0-4 0,2 1 0,12 6-1,-5-6 2,4-3-2,3 0-1,4 3 2,1-3-2,3 3 2,6 3-1,-6-11 0,8 7 0,-1-1 2,5-4-2,0-2 1,0 5 0,7-8-1,-2 3 1,1 0-1,3 0 1,0-3-1,2 6 0,1-3 0,1-1 0,-4 7 0,5-1 0,-5 5 1,2 4 0,2-1-1,1 3 1,1 0-1,1 5 1,4-2-1,1 2 1,1 1-1,3 4 0,2-2 0,-3 6 0,6-4 1,-1 6-1,0-2 0,0 2 0,5 0 0,0 0 0,-1 3 0,3-1 0,0 7 1,2-1-2,0 8 2,-2 3-2,3 2 2,-4 6-1,1 8 0,0 5 0,-2 1 0,2 2 0,0 5 0,2 0-1,0 6 1,0 0 0,-2 2-1,-2 1 1,-3 2 0,-1-3 0,-6 3-1,-3 0 1,-3 1 0,-7-4-1,2-2 1,-22-11-1,36 19 0,-36-19 0,32 16 0,-32-16 0,31 10-1,-31-10 0,34 14-1,-34-14 1,33 19-3,-33-19-9,30 2-15,-30-2-4,22 19 2,-22-19-1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3:02.31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-6544 555 29,'0'0'33,"-27"-24"2,27 24 0,-23 6-15,23-6-6,0 0-3,3 40-3,19 16-3,-4 9-2,18 26 1,-5 6-3,10 15 2,-3 1-2,-2-11-1,7-8-1,-7-24-2,6-14-1,-15-48-4,29 11-10,-26-65-14,19-5-5,-4-19 0,0-7 1</inkml:trace>
  <inkml:trace contextRef="#ctx0" brushRef="#br0" timeOffset="328.125">-5852 716 56,'-25'-18'35,"-4"10"-1,-5 24-7,-13-16-13,20 40-4,-14-5-5,21 24-2,-7 11-1,14 16 1,6 5-1,9 3-1,10-8 1,8-6-2,20-15 1,7-17-2,10-29-1,3-27 1,8-19-3,-10-30 2,-2-7-3,-20-19 1,-11 5-2,-27-8 1,-12 22 2,-17 5-1,-8 16 2,-14 13 0,-4 17 2,6 5 0,10 8 0,8-6-2,33 6-5,0 0-11,0-37-12,40 18-3,3-16 2,11 8 0</inkml:trace>
  <inkml:trace contextRef="#ctx0" brushRef="#br0" timeOffset="1312.5">-5623 588 52,'0'0'36,"0"0"0,0 0 1,9 56-19,-9-56-9,-2 72-3,8-23-3,15 13 0,3 7-2,12 4 1,7-9-2,0-7 2,4-15-3,0-23 1,-4-13-2,-5-22 1,-5-17-1,-12-18 0,-8-5 0,-6-14 0,-9-5 1,-7 0 0,-5-3 1,1 3 0,-3 8 0,3 10 1,-1 12 0,14 45 0,-13-24 0,15 48 1,7 16-1,7 22 0,6 10 0,9 9-1,10-6 0,8-3 0,3-15 0,6-14 0,-1-25 0,-6-20 0,-6-25 1,-9-16-1,-9-21 0,-11-14 0,-14-13 0,-11-11-1,-11 2 1,-5 1-2,-4 16 1,-5 2-2,9 36-2,-6-1-1,31 46-4,-22 8-4,42 48-1,-16-23-1,34 42 2,-13-30 4,22 17 4,-2-14 5,2-26 4,7 7 5,-13-45 4,6 11-1,-18-46 1,12 11-3,-26-35-2,1 7-3,-16-15-1,-2 8-1,-16 8 2,4 13-3,-13 19 1,1 25-1,-4 20 0,8 28 0,-3 24 0,9 18 0,7 14-1,9 8 0,9 0 0,14-5 1,11-19-2,8-17 1,8-23-1,1-27 1,3-27-2,0-25 0,-2-12 0,-16-31-3,-5 7 1,-20-33-1,1 13 1,-19-8 1,-4 17 2,-7 13 2,-7 10 2,9 36 2,-11 2 1,27 27 1,-22 45-1,29 20-1,-1-6-2,15 16-1,3 3-1,10 2 0,2-2-1,2-11 1,-2-5-2,-7-19 1,-6-8 0,-23-35 0,0 0 0,0 0-1,-5-30 1,-17-13-1,-5-16 1,0-10-1,7-1-1,-1-24-9,26 19-22,2-6-2,11 6-3,18-3 2</inkml:trace>
  <inkml:trace contextRef="#ctx0" brushRef="#br0" timeOffset="-828.125">-3534 352 75,'-22'18'35,"22"-18"0,-27 11-8,27-11-20,24 22-3,12-14-1,9-8-1,11 10-1,10-7 1,12 5-1,1 0-1,2 3 0,-3 5-1,-6-3-2,-4 14-1,-17-19-4,6 30-12,-31-22-15,-26-16-1,23 24 0,-23-24 1</inkml:trace>
  <inkml:trace contextRef="#ctx0" brushRef="#br0" timeOffset="-531.25">-3240-30 58,'-31'17'35,"31"-17"0,13 37-1,-13-37-26,68 54-4,-12-22-1,14 16 0,2 3-2,2 6 0,-7 4-1,-4 4 1,-18 5-1,-11 2 1,-14 0-1,-16 4 1,-10-4-1,-10-5 0,-4-8-1,-10-13-1,13 18-10,-19-40-23,11-16 0,0-18-1,0-20 1</inkml:trace>
  <inkml:trace contextRef="#ctx0" brushRef="#br0" timeOffset="2359.375">-5686 2458 54,'-20'35'35,"20"-35"-2,-23 11 0,23-11-27,-24-16-1,24 16-1,-32-46-1,10 11-1,-10-13-1,1-6 1,-3-13-1,3-11 0,1-5 1,12-8-2,12 2 1,12-2-2,12 16-3,-2-6-9,22 33-21,-2 21 0,-4 30-2,-3 29 2</inkml:trace>
  <inkml:trace contextRef="#ctx0" brushRef="#br0" timeOffset="2531.25">-5819 2501 75,'0'0'36,"-18"-51"-2,21-3-1,12 12-38,-8-34-14,18 20-15,4-3 0,-2 3-2,-2 15 2</inkml:trace>
  <inkml:trace contextRef="#ctx0" brushRef="#br0" timeOffset="3078.125">-5621 2069 75,'5'27'38,"6"13"-2,-4-16-7,19 38-17,-17-19-5,16 16-2,-7-11-2,9-2-2,-7-3 0,1-14-2,-21-29-1,24 17 0,-24-17 0,9-41-1,-11 9 1,-7-24-1,0 2 1,-9-16 1,0-2 1,0-1-1,2 1 2,3 7-1,4 9 1,9 13 0,4 6-1,-4 37 0,41-17 0,-10 23-1,10 13 0,-3 7-1,11 12-1,-1-3 1,8 11-1,-7-14 1,1 3-1,-6-11 2,1-3 0,-2-15 1,-9-14 1,-3-6 0,-8-15 0,-1-9 1,-11-16 0,1 1-1,-15-9 1,1 6-1,-9 2 0,-3 8 0,-6 11 0,-4 22-1,-1 18 1,0 25-1,3 13 1,4 13-1,6 17 0,8 13 0,8-6-1,10-5 0,15-5-1,5-24 0,13-9-2,-2-39-4,27 4-11,-21-42-14,12-19-3,0-16 2,-9-16 0</inkml:trace>
  <inkml:trace contextRef="#ctx0" brushRef="#br0" timeOffset="3625">-4381 1465 38,'-4'-27'34,"4"27"2,-25-18-1,25 18-17,-47 16-4,29 13-8,-11-5-2,6 22-3,-4 5 0,7 13-1,0 6 1,9 5-1,6 6 0,5-14-1,14-5-1,6-19 1,11-11-1,-2-27 0,10-10 0,-3-27 1,4-14-1,-6-10 1,-10-3 1,-8-3 0,-7 8 1,-4 9 0,-8 7 0,3 38 1,-20-30 0,20 30-1,-27 49 1,14-4 0,-1 9-1,5 19 0,0 7 0,5 11 0,4 3-1,4-3-1,7-10 0,5-1 1,9-7-2,0-27 1,11-20-1,-5-23 0,9-14-1,-6-26 0,4-3 0,-13-22-2,4-5 0,-18-11 1,3 13 0,-21-12 0,0 20 1,-13-2 1,-4 16 2,-3 8 0,-9 17 1,4 15-1,1 11 0,2 5-4,13 20-10,5-4-15,11-29-4,-7 24 3,7-24-1</inkml:trace>
  <inkml:trace contextRef="#ctx0" brushRef="#br0" timeOffset="4593.75">-3983 1457 70,'0'0'36,"-11"40"0,8 3 1,-10-2-31,29 28-3,-1-7-1,12 11-1,5-4-1,-1-10 0,7-10-1,-4-20 0,2-13 0,-2-32-1,-3-11 1,-6-24-1,2-5 1,-7-19 0,-6 2 0,-10-7 0,-2 5 0,-11 10 1,-4 6 0,-3 19 2,-4 5-1,20 35 1,-36-8 1,36 8-2,-16 57 2,23-9-2,2 11 1,11 8-2,9 3 1,7-6-2,7-10 1,4-19 0,0-17 0,5-20 0,-3-25 0,1-16 0,-7-24-2,-5-6 3,-7-12-2,-8-9 1,-8-3-1,-10 6 1,-10 16-1,-8 8 1,-5 16 0,-5 32 0,-3 16 0,1 30 1,0 19 0,7 21-1,5 5 1,8 17-1,7-1 1,12-10-2,8-8 1,5-19-2,11-11 0,-2-32-1,16-11-2,-7-39 0,9 7-4,-18-49 3,7 25-2,-21-35 3,5 14 0,-14-1 5,-19 4 3,1 23 2,-22-13 4,27 67 0,-54-56 2,54 56-2,-47 21-1,36 22-1,-3 3-3,19 15-2,6 6-1,9 6-1,7-3-1,3 2 0,3-18 0,-3-11-3,3-6 1,-13-21-2,1-8 2,-21-8 1,24-34-2,-24-4 2,3 0 0,-12-21 1,0-5 0,-5-3 2,3 0-1,4 5 0,0 3 2,10 11-1,1 7 0,-4 41 0,38-26 1,-8 36 0,1 9-1,9 19 0,-4 7-1,0 1 0,5 2-2,-5-10-1,4 7-5,-17-50-10,24 18-14,-25-42-3,8-6-1,-6-19 0</inkml:trace>
  <inkml:trace contextRef="#ctx0" brushRef="#br0" timeOffset="5171.875">-2314 725 40,'2'-49'36,"1"12"1,-8 4 0,5 33-14,-25-26-10,25 26-6,-22 16-3,11 8-2,-10 13-2,6 17 1,-3 8-1,4 18 0,3 6 0,7 3 0,8-3 0,5-14 0,16-13-1,8-21 1,10-19-1,-2-36 0,10-15 0,-4-21-1,-2-6 1,-4-14 0,-8-5 0,-6 3 0,-11 8 2,0 13-1,-12 6 1,-1 16 0,-8 8 1,5 24 0,0 0 1,-16 32-1,10 3 0,6 10-1,2 6 0,5 6 0,6-6-1,7-3 0,5-13 0,2-11 0,7-16-1,-3-13 0,7-17 0,-4-18-1,-2-8 1,-6-14-1,1-5 0,-9-8 0,-2-3 1,-9 3 0,-5 8 2,0 10 0,-4 9 1,0 24 1,2 24 1,0 0 0,-2 48 0,17 22-1,1 13 0,7 24-1,-8 14 0,8 3-1,-1-9-3,-2-16-1,10 11-17,-26-53-21,12-20 2,-16-37-2,16-53 0</inkml:trace>
  <inkml:trace contextRef="#ctx0" brushRef="#br1" timeOffset="-13453.125">198 258 10,'-9'-49'18,"4"22"-4,-4 3-1,-2 0 0,11 24-2,-29-32-1,29 32-3,-36-5-1,36 5-1,-38 18-2,38-18 1,-32 46-2,21-14 1,0 3-1,6 8 1,3-3-1,9 6 0,4-11 0,9 0 1,0-19 0,12 0 0,-1-24-1,5-8 0,-2-22 0,2-7-1,-7-9 0,-6-5-1,-10 0 0,-11 0-1,-6 13 0,-10 0-2,-6 30-2,-14-5-3,12 34-5,-14-10-5,11 18-11,5 20 1,-2-1-1</inkml:trace>
  <inkml:trace contextRef="#ctx0" brushRef="#br1" timeOffset="-12968.75">317 617 25,'0'0'27,"22"-32"1,-4 2 1,3-2-22,14 5-2,4-7-2,1 1-3,3 9-3,-10-11-8,3 8-17,-4 25 0,-32 2 0</inkml:trace>
  <inkml:trace contextRef="#ctx0" brushRef="#br1" timeOffset="-13171.8748">193 623 17,'0'0'26,"0"0"-1,0 0 2,-9 24-21,16 8 0,-5-8-1,7 19-1,-4 0 0,4 8-2,-5 0 0,1-3-2,4 3-4,-9-24-6,0-27-18,11 32 0,-11-32 1</inkml:trace>
  <inkml:trace contextRef="#ctx0" brushRef="#br1" timeOffset="-12609.3748">205 770 21,'-34'-8'26,"34"8"0,-41-13 1,10-3-20,6 10 0,-8-7-2,1 10 0,-6-8-2,2 9 1,-5-6-1,6 5-1,1-2-1,7 2-1,7 0-1,20 3-3,0 0-5,-21 11-14,21-11-7,25 24 1,-25-24 1</inkml:trace>
  <inkml:trace contextRef="#ctx0" brushRef="#br1" timeOffset="-12062.5">281 1014 35,'25'0'31,"-25"0"2,0 0-2,38 25-20,-38-25-3,34 18-2,-14-4-3,7 5 0,0 5-3,-5-11 0,5 17-4,-27-30-2,43 40-9,-43-40-16,0 0-1,0 0 0,0 0 1</inkml:trace>
  <inkml:trace contextRef="#ctx0" brushRef="#br1" timeOffset="-12312.5">178 1143 24,'0'0'25,"0"0"3,0 0-6,0 0-15,0 0 0,-3 40-1,3-40-3,-9 43 0,0-13-1,3 2-2,-6 0-3,-1-8-3,4 11-7,-2-8-12,11-27-2,0 0-1</inkml:trace>
  <inkml:trace contextRef="#ctx0" brushRef="#br1" timeOffset="-11234.3748">953 330 10,'2'35'24,"-2"-35"0,31 16 0,1-5-18,6 0-2,9 7 0,0-4-1,5 13-1,-3-6 0,1 9 0,-7-4 1,-1 12 0,-15-9 0,2 12-1,-13-9 1,-2 5-2,-8 1-3,-3-3 0,-6 5-1,-6-8 0,0 3 0,-9-8-1,5 13-1,-14-18-2,9 7-10,7 1-7,-14-27 1,25-3-2</inkml:trace>
  <inkml:trace contextRef="#ctx0" brushRef="#br1" timeOffset="-11640.625">463 845 15,'0'0'26,"0"0"1,22-10 0,1 10-19,2-14-1,13 14-1,-2-13-1,11 7-2,0-2-1,7 3 0,-5-6-1,5 6 0,-4-3-1,-1 0 0,-2 0-1,-4-3-1,4 3 0,-11-6-2,2 14-3,-13-13-6,4 5-15,-2 16 1,-27-8 0</inkml:trace>
  <inkml:trace contextRef="#ctx0" brushRef="#br1" timeOffset="-20328.125">431-548 10,'0'0'22,"0"0"1,0 0-10,0 0-1,21 6-1,-21-6-3,31 27 0,-2-3-2,-8-5 1,12 16-2,-8-11 0,13 16-1,-9-11 0,10 17 0,-8-8-1,5 7 0,-7-2 0,5 8-1,-9-3 0,4 6-1,-7-3 1,3 3-1,-7-3 0,2 5 1,-4-5-1,0 6 0,-3-6 0,1 2 0,-5-2 0,2 6 0,-2-4-1,-3 4 2,1-4-2,0 1 0,0 0 0,-1-3 0,-1 0 0,-1 0 1,1 8-2,-1-3 2,-4-2-1,0 2 1,-2-5-1,-2-3 0,-3-2 0,-2 2 0,0-16 0,-7 1-1,3 2 1,-5-9-3,-2 7 2,-5-4-1,-2 9 2,-5-3-2,1 5 1,-5-3-1,2 4 1,-6 2 1,4-6 0,-7 6-1,1-8 1,1 5 0,-2-2 0,1-3 0,-3-6 0,-2 3 0,-1-2 1,4-9-1,-6 4 1,3-12-1,-5 0 1,3-2-1,-3-6 1,0-2 0,-4 3 0,5-6-1,-3-9 1,0 4-1,2-8 1,-2-3-1,3-6 0,3-2 0,3-3 1,-4 0-2,4 0 2,0-10-2,0-3 1,0-6 0,0 0 0,0-5 0,1-10 0,1-6 1,0-3-2,0 5 3,3 1-3,0-3 4,6-3-5,2 0 4,5 3-2,0-3 0,7 1 0,5-1 0,3-5 0,8 5 0,-3 3 0,3 0 1,1 5-1,3 0 0,0 1 1,0 2-2,0 0 2,-2 2-1,0 1 0,2 2 0,-5 0 0,3 1 0,-2 5 0,4 2 0,-5 3 0,5 3 0,0-1 0,0 4 0,5-1 1,1 1-1,3-4 0,3 4 0,3-3 0,6-1 0,3 1-1,5-3 3,3-2-3,6 4 2,3-2-2,6 3 2,4 0-1,6 5 1,-1 0-1,4 8 0,3 3 0,2 0 0,-4 5 0,2 3 0,0 0 0,0 0 0,-5 2 0,1 4-1,-5 2 1,-1 2 0,-3 1 0,-1 2-1,-4 6 1,-4 2 0,-3 3 0,0 3 0,0 0 0,-2 2 0,-2 1 0,-3 2-1,-1 0 1,-1 3 0,-2-3-1,-5 0 1,5 5-3,-27-21 1,43 41-2,-43-41-4,38 42-7,-38-42-17,9 33 0,-9-33-1,0 0 3</inkml:trace>
  <inkml:trace contextRef="#ctx0" brushRef="#br1" timeOffset="-21968.75">355 121 7,'0'0'21,"0"0"-1,5-30-5,-5 30-1,0 0-2,2-43-2,-2 43 0,2-29-1,-2 29 0,-2-27-2,2 27 1,-9-27-2,9 27-1,-11-29-1,11 29 0,-18-33-1,18 33 0,-21-32 2,21 32-3,-24-27 1,24 27-1,-34-24 0,34 24 0,-36-21-1,36 21 1,-40-22-1,19 11 0,-1 1 0,2-1-1,-5-2 1,2 5 0,-1-3-1,-1 0 1,0 3-1,-2 3 1,-2-1-1,2 1 1,-4 2-1,4 3 1,-2 3-1,2 2 1,-3 1-1,3 4 0,3 4 1,-1 2-1,3 0 0,-1 5 0,1 1 0,-1 5 0,3 0 0,0 2 0,2 3-1,-2 3 1,2 0 0,2 5 0,0 3 0,3 0 0,1 6 0,-1-4 0,4 1 0,-2 2 0,4 3-1,-2 0 1,5 0 0,-3 3 0,2 2-1,3 0 1,2-2 0,0 0 0,2-1 0,3-2 0,2 0 0,1-5 0,1 0 0,5 2 0,-3 3 0,0 0 0,5 3 0,0-1 1,2 1-2,0 0 1,2-1 0,0-4-1,3-1 1,-1-2-1,5-3 1,-2-6-2,0 1 2,2-1 0,-1-5 0,8-2 0,-2-9 0,4-2 0,0-3 0,2 0-1,0-13 1,7-6 0,0-2 0,-3-6-1,3-2 1,0-3 0,-2-3 0,2-10 0,0 4 0,-5 1 0,-1-5 0,-1-1 0,-2 3 0,0 0 1,0-7-1,-3 1 1,3-1-1,-2-1 1,2-3-1,-5 0 1,-2-7-1,-2-3 0,0 2 0,-6-2-1,-1-1 1,-4-2 0,-3 3 0,1-6-1,-3 9 1,-2-4 0,-3 1 0,-1-3 0,-3 0 1,-2 3-2,-2 0 2,-3-3-1,1 2 0,-5 1 0,0 0 0,-2-1 0,-3 1 0,1-3 0,-3 0 0,0 0 0,-4 0 0,0 3 0,0-3 0,-5 2 0,0 4 1,-2 5-2,-2 2 2,-2 8-2,-1 6 1,3 6 0,0 7 0,0 0-1,4 8 0,-2 1 0,27 2-2,-38 0-1,38 0-6,-29 0-13,29 0-12,0 0 0,0 0 1,0 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2:54.1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38,'0'0'30,"0"0"0,20 24 0,-7 11-26,-13 0 2,14 24-2,-12 0-1,9 16-1,-11 3 0,3 8 0,-6 2-1,1-4 0,-2-4-1,4-10 1,2-8-1,7-17 0,9-18 0,11-16 0,11-14-1,12-16-2,20 6-10,4-14-17,5-13-2,5 8 1,-8-11-2</inkml:trace>
  <inkml:trace contextRef="#ctx0" brushRef="#br0" timeOffset="-453.125">96 480 37,'0'0'32,"0"0"2,36-10-1,-4-4-22,4-34-4,24 13-1,3-21-1,23 5 0,10-8-3,12 2 0,4-2-1,7 8 0,3 3-1,-1 5 1,-2 8-2,-9 6 2,-6 10-3,-12 3 0,-7 13-1,-15-8-3,-1 27-1,-31-24-5,10 32-13,-26-7-8,-22-17 0,0 48 0</inkml:trace>
  <inkml:trace contextRef="#ctx0" brushRef="#br0" timeOffset="687.5">2031-620 43,'0'-30'33,"0"30"1,0 0-4,9-32-18,18 59-2,-27-27-2,51 73-2,-19-14-2,6 21-1,-2 6-1,4 11-2,-4 2 1,-2-8-2,-5-2 0,-4-17-2,-3-5 1,-11-24-4,5-5 0,-16-38 0,0 0 1,0 0 0,20-30 0,-26-18 2,10-6 0,1-10 2,4-3 0,6 0 2,6-3-1,8 14 3,0 5-1,14 26 1,-3 7 1,7 28-1,-4 4 2,4 23-2,-6 9 1,1 10-3,-6 3 0,-7-8-5,1 14-8,-12-22-20,-3-11-1,-15-32-1,0 0 0</inkml:trace>
  <inkml:trace contextRef="#ctx0" brushRef="#br0" timeOffset="859.375">3071-309 56,'0'0'32,"-5"51"0,17 3-2,5-6-32,8 14-4,-7-14-14,7-7-10,6-1-2,-8-21 0</inkml:trace>
  <inkml:trace contextRef="#ctx0" brushRef="#br0" timeOffset="1578.125">3875-311 60,'2'-27'36,"-2"27"-2,-27-22-1,3-2-24,24 24-5,-36-27 0,13 22-3,-4 0 0,-6 13 0,-6 8-1,3 11 0,-2 13 0,2 16 0,3 9 1,8 7-2,7 1 1,11-1-1,21-8 1,6-13-1,16-10 1,4-23-1,7-15 2,5-19-1,-2-16 0,-3-14 1,-11-7-2,-7-9 2,-11 0-2,-7 0 2,-9 3-2,-4 8 1,-7 11-1,0 13 1,9 27 0,-25-19 0,25 19 0,-11 33 0,13-4 1,10 9-1,8 7 1,9 12-1,9-1 2,5 11-2,4 0 2,0 8-1,-2 3 0,-7 5 0,-11-2 0,-6 2-1,-15-5 1,-10-3-1,-12-8 0,-9-10 0,-11-9-1,-6-19-1,-1-10-1,-11-32-2,18 10-7,-18-56-12,23 0-11,4-19-1,13-13 1</inkml:trace>
  <inkml:trace contextRef="#ctx0" brushRef="#br0" timeOffset="2500">4104-515 65,'0'0'38,"11"-33"-1,-11 33 1,-6 25-27,21 20-4,-3 6-4,12 22 0,-3 10-1,6 5-2,0 1 1,-1-6-3,1-5 1,-4-22-2,-1-5 1,-22-51-1,32 33-1,-32-33 1,18-33 0,-16-10 1,5-8-1,-5-10 3,5-1-2,-1-5 2,1 3-1,2 4 2,2 9-1,5 19 1,-16 32 1,34-24 0,-34 24 0,38 38 0,-18 2 1,3 16-2,-1 1 1,5 4-2,7-2 2,4-8-3,7-13 2,4-14-2,8-18 1,6-20-1,4-13-1,-4-16 1,2-5-2,-11-14 1,-7 1-2,-11-7 3,-11 12-2,-16-3 2,-12 13 0,-10 12 1,-14 12 1,-2 17 0,-14 10 1,5 22 0,-5 5 0,12 19 1,2 8-1,13 8-1,7 0 1,16 0-1,8-5-1,12-11-1,11-11 2,3-15-3,8-15 0,-1-18 0,10-11-2,-11-23 0,9 4-5,-15-24 3,8 14-3,-22-19 2,9 19 1,-20-3 4,-5 10 2,-2 14 4,-16 1 1,7 26 3,0 0 0,0 0 2,-22 43-3,26-3-3,-4 3 0,14 10-4,-1 1 2,10 0-3,6-1 2,5-4-3,2-6 2,0-11-1,-3-11-1,-4-10 1,-4-11 0,-25 0 1,23-27-1,-28 3 0,-6-8 2,-9 0 0,-10-9-1,3 7 2,-2-4-2,7 0 2,6-2-2,16 0 1,11 0-3,19-14-3,28 19-22,-2-13-9,7-1 0,4 4 0</inkml:trace>
  <inkml:trace contextRef="#ctx0" brushRef="#br0" timeOffset="3250">6755-344 77,'-25'8'37,"25"-8"0,0 0-1,-4-29-30,22-3-2,18 2-4,11 3-3,0-24-11,23 22-23,-3-1 1,-2 9-1,-8-3 0</inkml:trace>
  <inkml:trace contextRef="#ctx0" brushRef="#br0" timeOffset="3093.75">6814 35 39,'0'0'31,"33"27"3,-33-27-2,0 0-21,32-3-3,-32 3 0,18-38-1,-18 4-4,4-4 1,-13-16-2,0-5 1,-11-16-2,-5 0 2,-8-16-2,3 2 1,-1-13 0,11 6 0,6-6-1,19 5 0,13 8 0,15 12-1,15 20-1,1 14-3,16 46-4,-22-8-10,13 39-17,-25 17 0,-10 22-2,-19 5 2</inkml:trace>
  <inkml:trace contextRef="#ctx0" brushRef="#br0" timeOffset="4375">7357-687 75,'-27'0'38,"7"13"-2,4 17 2,-8-3-32,19 18-2,1 4-2,10 12 0,3 1-2,3-3 0,6 0 0,-3-11-1,6-5-2,-21-43 1,31 35-1,-31-35 1,22-29-1,-15-9 1,-2-10 0,-8-11 2,-1-6 0,-1 1 1,-4-3 0,5 5 0,2 3 0,6 8-1,7 14 0,7 12-1,7 20 0,2 8-1,11 21-1,-4 3 0,9 18 1,-3-2 0,7 6 0,-2-6 2,2-11 1,3-3 1,-7-18 2,6-3-1,-15-19 1,2 1-1,-14-23 0,-2 1 0,-13-13-2,-7-1 1,-11-8-1,-9 6-1,-10 5 0,-3 14 0,-10 18 0,-2 16 0,0 25-1,2 21 1,8 21-1,8 11 1,11 14 0,14-3-2,17-3 0,12-18-3,25-6 1,2-38-1,24-2-3,-10-46-8,24 11-6,-20-32-8,7-6-3,-10-10 7,3 8 10,-27-9 9,2 4 7,-9 18 11,-24-16 8,6 19 11,-15-1 4,-5 33-4,-25-59-10,25 59-6,-41-27-7,21 22-2,-14-3-2,3 13-1,-5 9-1,-2 10 0,0 11-1,2 8 0,4 10-1,8 4 1,8 2-1,11-3 1,14-7 0,12-12-1,12-10 0,8-19 0,10-11 1,1-15-1,2-9 0,-7-11 0,-2 1 1,-16-1 0,-6 6 0,-12 5 1,-11 27 0,0 0 0,-27-11 0,5 38 0,-12 13 0,2 19 0,-1 16 1,-1 19-2,-2 11 2,5 19-2,8 2 1,10 5-1,15-5 0,11-16 0,17-13 0,15-27-1,15-22 1,12-32-1,9-24 0,-2-27 1,-1-19-1,-8-15 0,-12-9 1,-20-5-1,-13 0 0,-20 2 1,-19 9-1,-15 10 1,-9 13-1,-16 9 0,0 19-1,-7-1-2,23 28-8,-14-22-13,21 13-11,11-8 0,20 11 0</inkml:trace>
  <inkml:trace contextRef="#ctx0" brushRef="#br0" timeOffset="5406.25">8970-523 74,'-18'26'37,"5"9"0,-7 6 0,15 15-29,-6-2-4,15 15-2,8-4 0,8 2-2,7-8 0,4-5-1,10-14 0,-1-16-1,5-16 0,-2-21 0,2-14 0,-3-16 1,1-8-1,-9-16 1,0-3 0,-10-5 0,-1 2 0,-10 6 2,-6 8 0,-7 16 0,-7 8 1,7 35 0,-25-8 1,16 35-1,-2 11 1,9 16-1,4 10 0,7 11-1,9-2 0,9-1-1,11-10 1,10-14-2,10-16 1,3-16-1,8-21 0,8-19 1,1-16-2,-4-14 2,-4-8-2,-9-13 2,-10-6-2,-10-4 2,-14 4-1,-16 1 1,-9 2-1,-11 13 1,-15 14 0,-10 22 1,-9 23 0,-2 28 0,-4 21 0,6 21 0,0 17 0,10 10 1,13 6-1,15-1-1,16-10 1,14-13-3,15-17 2,10-27-2,13-15-1,2-25 1,11-10-3,-8-33 0,15 6-5,-29-38-3,15 21 0,-28-28 4,6 17 5,-20 1 2,-14 3 4,-6 26 3,-29-5 4,22 51 5,-47-13 1,26 50-3,-19-10-5,20 32-1,-3 3-3,19 10-1,8 1-1,14-3-1,9-6 0,7-8-1,6-10-1,-4-11 1,0-11-2,-13-16 0,1-3 0,-24-5 1,16-24-1,-20 0 1,1-5 0,-6-12 0,5-2 1,4-13 0,2-3 1,3-5 0,4-3 2,13 5-1,3 0 2,13 14-1,0 10 1,7 25-1,-5 13 0,8 24 0,-10 16 0,-7 19-1,-8 11-1,-8 5 1,-6 3-2,-4-8 0,2-6-2,-7-18 0,15-6-4,-15-40-11,27-3-19,-6-18 1,8-11-1,2-19 1</inkml:trace>
  <inkml:trace contextRef="#ctx0" brushRef="#br0" timeOffset="6046.875">11478-851 82,'-5'-24'37,"-20"-3"0,1 33-5,-19-25-23,12 27-4,-10 0-2,7 19-1,-4 8-1,0 13-1,2 14 0,0 7 0,9 12 0,5-1 0,10 1 0,17-6 0,17-13 0,17-17-1,21-15 1,17-22 0,10-16-1,10-19 0,4-10 0,-7-17 0,-2-5 0,-13-8-1,-14-3 1,-15 0 1,-14 6-1,-14 7 1,-13 12 1,-9 15 1,0 30-1,-29-10 1,6 28 0,5 17 0,-2 11-1,9 10 0,4 3 0,7 3-1,9-6 1,11-2-1,12-11 0,8-8 1,12-16-1,11-11 0,7-16 0,4-11 0,4-13-1,-4-9 0,-6-7 1,-8-11-1,-8-5 0,-9-3 0,-9-3 1,-10 0 0,-8 14 0,-7 7 1,-2 12 0,-5 10-1,-2 27 1,0 0 1,-11 40-1,6 19 0,-4 14 0,2 18 1,-8 14-1,-1 21 0,-4 8 0,2-3-1,0-2-1,2-13-2,9-1-5,-15-40-25,22-2-7,-5-38 1,5-35-2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3:35.6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976 276 70,'0'0'37,"0"0"0,0 0-1,0 0-21,36 2-10,2-7-1,12 2-3,4-2 0,4-6-2,5 9 0,-11-9-2,-3 16-1,-17-21-6,8 27-16,-40-11-9,25 5-1,-25-5 0,0 0 1</inkml:trace>
  <inkml:trace contextRef="#ctx0" brushRef="#br0" timeOffset="218.75">1046 515 74,'-18'27'36,"18"-27"0,31 2 0,-31-2-29,63-19-2,-16 3-2,12 6-3,1 2-4,-15-14-11,7 14-21,-14 3 1,-6 5-1,-10 0 0</inkml:trace>
  <inkml:trace contextRef="#ctx0" brushRef="#br0" timeOffset="-484.375">8 163 64,'2'-24'36,"-2"24"0,0 0 0,-11-32-23,11 32-3,0 0-3,20 16-3,-20-16 0,14 37-1,-8-7-1,8 13 0,-7 0 0,4 10-1,-2 1 1,2 5-1,-2 0 0,5-8 0,-3-2-1,2-7 1,1-7-1,1-8 1,-15-27-1,32 30 1,-32-30-1,31 0 0,-31 0 0,30-24 0,-30 24 0,24-38 0,-24 38 0,23-43 0,-23 43 0,15-40 0,-15 40 0,18-46 0,-11 19 0,4-2 0,1-6 0,3-5 0,1-11 0,2-3 0,0 0 0,0 1 1,0 2-1,-2 5 0,-1 6 0,-3 5-1,-12 35 0,18-30 0,-18 30-1,0 0 0,0 0-3,0 0-2,24 41-15,-24-41-18,3 29 3,-3-29-2,0 30 1</inkml:trace>
  <inkml:trace contextRef="#ctx0" brushRef="#br0" timeOffset="1906.25">2034-30 43,'-31'0'35,"31"0"1,0 0 1,-16-30-13,36 33-12,-8-27-3,26 13-4,-2-10-2,15 5-1,-1-3 0,4 8-1,-3 6-1,-3 7 1,-10 12-1,-13 10 0,-14 8 0,-9 11 1,-11 5 0,-11 6-1,-9 0 0,-5-6 0,-4 0 1,2-7-1,2-9 0,3-11-1,6-7 1,25-14 0,-23 5 0,23-5 0,23-24 0,2 8 0,8-8 0,8 8 0,6-6 0,7 11 0,-2 6 0,1 8 1,-5 7-1,-3 9 1,-5 13 0,-9 3-1,-8 11 1,-10 0-1,-13 2 1,-11 3 0,-14 0-1,-8-3 0,-12-2 0,-7-9 0,-6-4 0,-3-9-1,-2-8 0,5-11 0,11-5-1,6-19-2,41 19-2,-36-59-11,54 22-21,5-14 1,17 0-2,9-11 2</inkml:trace>
  <inkml:trace contextRef="#ctx0" brushRef="#br0" timeOffset="2515.625">2913-78 75,'-25'-3'37,"25"3"-3,0 0 3,-7-35-32,39 22-1,6-9-2,11 3-1,5 1-1,2 1 1,-4 9-1,-2 8 0,-12 11 0,-7 8 0,-15 10 0,-12 12 1,-10 2-1,-8 8 1,-8-3 0,-12 6-1,-4-9 1,-3-2 0,-1-8 0,1-11-1,5-5 1,5-14-1,11-5 0,20 0 0,-9-35 0,9 35 0,45-45-1,-7 21 1,7 2-1,4 6 1,1 3 0,1 15 1,-6 6 0,-2 11 1,-7 5 1,0 11 0,-12 3 0,1 7 0,-11-2 0,-3 11-1,-11-8 0,-5 2-1,-13-2 0,-6-1-1,-10-7 1,-6-6-1,-10-2 0,-4-9 0,-2-5-1,2-11 1,5-5-1,6-8-1,12-5 0,8-11-1,23 24-4,-7-65-11,37 31-21,-1-7 1,11 1-2,3-6 3</inkml:trace>
  <inkml:trace contextRef="#ctx0" brushRef="#br0" timeOffset="3078.125">3870-223 52,'0'0'36,"-23"10"1,23-10-1,-11 43-13,11-43-15,5 57-2,-1-17-1,7 19-1,-4 3 0,7 13-2,-5-3 1,2 6-1,-4-3 0,2-5-1,-3-8 0,3-14-1,-2-8-1,0-16 0,-7-24-3,0 0-3,22 33-18,-22-33-14,-9-33 1,-4 7-1,6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3:39.5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4431 458 67,'0'0'37,"0"0"-1,0 0 2,9 27-26,-9-27-4,23 30-2,-23-30-2,31 48 0,-15-24-1,13 14-1,-6-9 0,6 9-1,0-9 1,3 1-1,-1-6 0,3-3-1,0-7 1,-5-6-1,2-11 0,-2-7 0,-2-9 0,0-13 0,-2-6-1,-5-8 1,-2-5-1,-4-8 0,-5 0 0,-5-5 0,-4-6 0,-4 0 0,-8-2 0,-3-1 0,-8 1 0,-1 2 1,-3-5-1,-7 0 1,-2 8 0,0 0-1,-7 2 2,5 4-1,2 4 1,5 9-1,1 5 0,8 11 0,6 5 0,16 27 0,-2-35 0,2 35-1,31-8 1,-4 8-1,9-3 1,9 3 0,12-2 0,12-1 0,12-8 1,22-2 0,19-3 0,17-3 0,18-3 0,16-4 0,11-1 0,12-3 0,2 3 0,-3 3 0,-8 0 0,-8 3-1,-15 2 1,-11 8-1,-16 0 0,-20 9 1,-18 2-1,-18 5 0,-16 0 0,-14 3 0,-12 6-1,-19-1-1,-20-13-2,9 24-5,-5 1-27,-26-12-4,-3 3 0,-18-5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43:43.3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0 177 65,'20'11'34,"16"-22"0,16-8 0,4-13-26,30 11-1,8-11-5,14 7 1,-7 1-3,2 8 2,-15 8-3,-14 0-1,-9 16-2,-27-16-10,-4 19-18,-34-11-3,14 27 0,-14-27 0</inkml:trace>
  <inkml:trace contextRef="#ctx0" brushRef="#br0" timeOffset="-687.5">5-405 54,'0'0'33,"13"-27"0,7 8-8,19 17-13,-12-23-1,26 20-3,-3-14-3,17 11-1,-6-5-1,9 10-1,-7-2-1,2 2 0,-7 3-2,-9 0 0,-6 8-2,-14-11 0,1 17-6,-30-14-12,0 0-13,0 0-1,0 0 0,-39-11 1</inkml:trace>
  <inkml:trace contextRef="#ctx0" brushRef="#br0" timeOffset="-421.875">391-507 48,'0'0'32,"-7"27"2,7-27-1,0 0-21,7 29-5,-7-29-1,23 49-2,-12-20-1,5 11-1,-5-2 0,2 2-1,-2-2-1,-2-3 0,0-3-4,-9-32-6,5 24-23,-5-24-1,0 0-1,0 0 0</inkml:trace>
  <inkml:trace contextRef="#ctx0" brushRef="#br0" timeOffset="-2828.125">-1159-193 62,'0'0'37,"0"0"0,0 0 0,0 0-26,9 29-3,7 12-2,-14-1-2,9 19 0,-4 0 0,0 11-2,-5-3 0,2 3 0,-1-3 0,-1-6-1,-2-7 0,4-16-2,-1-9 1,-3-29-2,13 32-2,-13-32-3,20-8-18,-15-16-14,4-3 0,-5-13 1,8-3-1</inkml:trace>
  <inkml:trace contextRef="#ctx0" brushRef="#br0" timeOffset="-2265.625">-591 156 75,'0'0'39,"0"0"-2,32 5 0,-12-16-32,23-2-3,11 8-5,-12-20-6,26 20-23,-21-11-6,-7 3 2,-8 5 1</inkml:trace>
  <inkml:trace contextRef="#ctx0" brushRef="#br0" timeOffset="-2484.375">-442-212 50,'0'0'33,"0"0"3,-25 22 0,36 4-23,-11-26 0,5 41-5,-5-41 0,13 72-1,-11-29-1,12 16-1,-10-5-1,5 10-2,-4-5 1,2 0-2,-1-5 1,-1-11-3,2-6 0,-3-7 0,-4-30-2,9 24-4,-9-24-14,0 0-18,0 0-1,11-45 1,-17 10-1</inkml:trace>
  <inkml:trace contextRef="#ctx0" brushRef="#br0" timeOffset="578.125">315 521 52,'-23'13'30,"23"-13"1,0 0-1,23-35-24,4 25-2,-3-7-2,8 4-2,-1 2 1,1 6-1,-8 5 1,1 5-1,-25-5 0,27 38 1,-22-6-1,-8 3 0,-3 11 0,-8-1 0,-6 6-1,-5-5 0,1-1-1,-6-7 1,6 0-1,-8-14 0,7-3 0,-2-7 1,7-6-1,0-6 1,20-2 1,0 0 0,0 0 0,0 0 0,0 0 1,29-24 0,-4 19 0,11 2 0,-2-2 0,2 7 1,-3 4-1,-1 2-1,-5 3 1,-5-1-2,-2 6-4,-20-16-16,0 0-9,23 3-1,-25-27 1</inkml:trace>
  <inkml:trace contextRef="#ctx0" brushRef="#br0" timeOffset="1015.625">715 483 40,'0'0'31,"0"0"2,0 0-2,38 11-11,-4-11-15,-8-11 0,15 11-2,-10-8 0,8 5-1,-12-2-1,-1 2 0,-3 3-1,-3 3 0,-20-3 0,27 8 0,-27-8-1,0 0 1,25 35 0,-25-35 0,2 43 1,0-14 0,-6-2 1,4 14 1,-5-7 0,5 12 0,-4-11 0,6 8-1,-2-11 0,5-2-2,-1-4-1,-4-26-2,16 30-7,-16-30-20,0 0-5,-7-38-1,3 12 1</inkml:trace>
  <inkml:trace contextRef="#ctx0" brushRef="#br0" timeOffset="1203.125">894 719 70,'0'0'35,"3"25"-1,-3-25-5,47-35-35,-16 21-25,-2-10-2,5 8-1,-7-8-1</inkml:trace>
  <inkml:trace contextRef="#ctx0" brushRef="#br0" timeOffset="1843.75">1364 462 80,'0'0'36,"0"0"-2,0 0 2,0 0-34,27-16 0,-7 8-2,5 0 0,0-1 0,-1 1 0,-1 0 0,-1 3 1,1 0-1,-3 5 0,-20 0 0,34 8 0,-34-8 1,24 18-1,-24-18-1,11 30 1,-11-30 0,-11 40 0,0-16 0,11-24 0,-36 46 0,16-22-1,0-2 1,-1-6 0,21-16 0,-27 24 0,27-24 0,0 0 0,0 0 0,0 0 0,0 0 0,27-14 0,-4 6 0,-1-2 1,8 4-1,-6 1 1,5 5 0,-6 0 0,4 11 0,-7 2 0,0 9 1,-4 2-1,-2 5 0,-5 6 0,-3 3 0,-6-1 0,-4 1 0,-5-1-1,-2-2 1,-5-8-1,16-27 1,-41 38-1,19-28 1,-5-1-1,0-9 0,-2-6 0,0 1-1,4-1 0,-7-4-4,32 10-15,-31-11-17,31 11 1,-25-32-2,23 8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57.2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-11-2396 6,'11'-29'23,"-11"29"1,0 0-5,23 0-5,-23 0-2,0 0-3,36-3-2,-36 3-1,34-3 0,-14-7-2,7 10 0,0-14 0,9 14-1,-5-13 0,3 10 0,2-5-1,4 5 0,-4 1 1,2 4-1,-4 1 0,0 5 0,-5 0-1,5 6 1,-5-1-1,2 6 0,-2-8 0,3 7 0,-1-4 0,3 7 1,-5-5-1,5 3 0,-5-3-1,0 3 1,-2 5 0,0-2-1,-2-1 0,0-2 1,-3 2-1,1 3 1,1 1-1,-3-1 1,1-3-1,1 3 1,-6 1-1,4-1 1,-3 0-1,2-3 1,-7 4-1,-13-25 0,32 42 0,-32-42 1,29 43-1,-29-43 0,29 43 0,-29-43 1,25 43-1,-14-19 0,-11-24 0,23 41 0,-23-41 0,20 43 1,-9-19-1,-11-24 0,18 43 0,-7-19 1,1 5-1,-6-4-1,6 4 2,-1 3-2,-2-2 2,2 2-1,0-3 0,3 6 0,-3-5 0,2 2 0,1-2 1,-1 2-1,1 0 1,2 0-1,-3 0 1,3 1-1,-1-1 1,1 3 0,0-3-1,0 3 1,-1 0 0,1 2-1,0 1 1,0 2-1,-3 0 1,3-2-1,-5-3 1,0 2-1,0 4 0,1-4 1,1 1-1,1-3 0,-1-3 1,3 5-1,2-2 0,4 0 1,-4-3-1,5 3 1,-3-5-1,2-1 1,1 1-1,-1-3 1,3-3-1,-2 3 1,1-3-1,1-3 1,-3 1-1,1-1 0,-1 1 1,3-1-1,-2 1 0,-1-4 0,0 1 1,3 3-1,-2-3 0,1-3 1,3 0-1,0 0 1,3 0-1,1-5 0,3-1 0,-1-2 0,3-2 1,5-6-1,-1-3 0,5-2 1,-2-3-1,4-6 1,2-2-1,3-3 1,2 1-1,2-4 0,-2 1 0,2-3 0,-2 2 0,0-2 0,0-3 0,-2 3 0,-3 0 0,-4 0 0,2-3 0,-2 0 0,-2-3 1,-5 1-1,-2-3 0,0-1 0,0-1 0,-2-4 0,-3 0 0,0-4 0,-1 1 0,-1 1 0,0 0 1,0-6-2,-2 1 1,-2-4 0,0 1 0,-3 0-1,1-3 1,-1 0 0,3 2 0,-5 4 0,5-4 0,-1 4 0,6 2 0,1 3 0,-2-1 0,3 1 0,1-3 0,-1 0 0,-3 6 1,0-1-1,-2 0 0,-2 4 1,2-1 0,-2 0 0,-1 5-1,3 1 0,-2 2 1,2-3-1,0 1 0,4-1 0,-1 4 0,1-1 0,3 0 0,-1 0 0,3-3 0,3 6 0,-1-3 0,-2 1 0,2-1 0,-2 5 0,0 1-1,-2 2 2,-3 3-1,-2 0-1,-2 5 2,-2 0-1,-3 3 0,-1 0 0,1 0 0,0 3 0,1-3 0,4 2 0,2-2-1,-2 0 1,0 6 0,2-4 0,0 1 0,-2 0 0,3 2 0,-6 0 0,1 1 0,2-4 0,-2 1 0,2-1 0,-3 1 0,3 0 0,-4 2 0,-1 0 0,1 3 0,-3 3 0,-20-3 0,31 5 0,-31-5 0,25 8 0,-25-8 0,0 0 0,27 8 0,-27-8 0,0 0 0,27 6 0,-27-6-1,22 0-1,-22 0-6,0 0-24,0 0-6,0 0 0,-6 24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0:51.3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0-4 52,'0'0'31,"0"0"0,30 7-7,-17-14-24,31 31 0,-19-22-1,24 28-1,-18-19 0,15 20-2,-20-11 0,-3 6 7,-6 8-1,-11-6 0,-3 7 0,-7-1-1,-5-1 0,-4 2-1,-2-1 1,-3-2-2,-3-4 1,4-2-1,-1-5 1,5-3-1,13-18-1,-16 19-1,16-19-2,0 0-9,19-14-17,4-19 6,13 8-3,-4-14 2</inkml:trace>
  <inkml:trace contextRef="#ctx0" brushRef="#br0" timeOffset="-421.875">-87 251 68,'0'0'35,"2"16"-9,-2-16 0,29-3-29,-29 3 0,48-9-4,-26-4-2,20 20-2,-19-21-4,10 18 0,-9-1-14,-8-6-1,2 8 2</inkml:trace>
  <inkml:trace contextRef="#ctx0" brushRef="#br0" timeOffset="406.25">644 200 71,'0'0'35,"-15"5"1,15-5 1,-10 29-33,21 8-3,-8-9-4,11 16 0,-6-5-2,7 6-2,-4-4 1,3 1-1,-5-14 5,-2-3 1,-7-25-1,8 20 0,-8-20-1,-5-16 2,5-13 1,-10-20-2,12 10 0,-7-19 2,15 16-1,-8-14 2,20 18-1,-9-7-1,12 25 0,3 6 0,2 11-2,-6-3-5,7 17-15,-8 3-9,-8-2 1,1 8-1</inkml:trace>
  <inkml:trace contextRef="#ctx0" brushRef="#br0" timeOffset="765.625">1041 435 28,'0'0'32,"14"-11"0,-14 11-1,12-27-27,6 17-1,4-4-3,0 0 0,0-2-1,-1-2-1,-3 2 0,-8 1 0,-10 15 1,3-25-1,-3 25 1,-27-11 0,5 15 1,-4 3 1,-5 9 0,1 5 0,-1 4 1,7 8 0,2 0 0,12 5 0,7 0-1,10-2 1,11-7-2,6-4 0,10-7-3,1-11-2,14 0-7,-9-14-14,5-14-6,3 1 1</inkml:trace>
  <inkml:trace contextRef="#ctx0" brushRef="#br0" timeOffset="1125">1594 237 3,'-2'-25'30,"2"25"1,-32-1 1,4 2-15,9 19-5,-9-6-7,7 9-1,2 2-2,8-1-1,7 3-1,8-6 0,11 0-1,7-5 0,8-4 0,4-3 1,7-4-1,2 1 2,0-1-1,-4 2 2,-5 0-1,-3 5 1,-10 1-1,-5 6 1,-11 2-1,-11 4 0,-10-4-1,-5 0 0,-4 2 0,-6-7-2,0 0 1,0-11-2,4 0-1,1-12-2,26 7-4,-28-21-9,23 2-13,13 3 0,2-12 1</inkml:trace>
  <inkml:trace contextRef="#ctx0" brushRef="#br0" timeOffset="1546.875">2253 274 93,'-1'-19'39,"1"19"0,-33-36-18,11 33-20,-3 8 0,-4 2 1,-1 13 0,-2 3-1,1 24-4,3 6-3,8 2 1,15 3 0,9-2-1,17-3-1,4-12 1,15-4-1,5-32 5,5-9 1,-4-11-1,-4-10 1,-12-10-2,-6-4 1,-12-3 0,-9-1 0,-12 1 0,-6 7 1,-7 3-1,-1 6 2,-4 6-2,6 8-2,-1-2-4,22 14-12,0 0-11,0 0 0,0 0 0</inkml:trace>
  <inkml:trace contextRef="#ctx0" brushRef="#br0" timeOffset="1953.125">2370 352 192,'4'35'36,"11"20"-15,-8-11-26,5 7-60,0-5 63,3-6 2,-1-5-1,-2-10-1,2-9-1,-14-16 0,17 2 0,-17-2 0,3-30 0,-6-2 1,2-3 0,-4-8 0,4-1 1,2-1 0,13-1 9,8 10-1,1 6 2,8 18-1,0 14 1,5 17-1,-4 13 1,2 12 1,-13 9-9,-5-2 1,0 0-1,-5-7 0,-1-7 0,-3-7-2,-7-30-3,17 21-4,-17-21-26,8-21-5,0-7 1,5 0-2</inkml:trace>
  <inkml:trace contextRef="#ctx0" brushRef="#br0" timeOffset="2875">3136 424 89,'0'0'36,"1"-18"0,-1 18-8,-4-21-19,4 21-4,1-30-3,-1 30 0,-4-28-1,4 28-1,-22-19 0,2 15 0,-5 6 0,-3 8 0,-1 8 0,-2 8 0,-2 6 0,7 7 0,4 2 0,7 3 0,10-2 1,13-2-1,7-8 0,11-9 1,7-7-2,0-13 1,7-3-2,-4-10 1,-1-6 0,-8-7-1,-5 0 1,-7-5 0,-7 2 1,-2 3 0,-4-2 2,-2 6 0,-5 3 1,5 16 0,0 0 1,0 0-1,-16 7 1,16 17-1,-1 1 0,5 7-1,5 3 0,7 2-1,6-3-1,6-8 0,6-5-1,2-9 0,5-6-2,-6-13 1,2-4-2,-9-10 1,-3-5 0,-5-8-1,-7-1 2,-4-2 1,-5 0 2,-1 7 0,-6-2 1,2 9 1,-5 6 0,6 17 1,0 0-1,-14 7 0,10 10 0,6 11-1,0 8-1,4 1 0,3 0-1,5 0 1,-1-2-1,3-5 0,-4-4-1,-12-26 0,19 22-1,-19-22 1,0 0-1,-1-18-1,-1-1 0,-5-10 0,7-2 1,-5-12-1,14 3 1,1-3 0,5 1 1,4 2 1,4 6 0,5 11 1,0 9 1,3 18 0,-6 8 1,1 14-1,-5 10 1,-2 8 0,-6 5-1,-2 4 0,-4-2-1,-3-3 1,-1-10-1,-1-6-1,1-11-1,-3-21-2,0 0-3,10-17-14,-1-3-20,1-13 1,10 1 0,-3-8 0</inkml:trace>
  <inkml:trace contextRef="#ctx0" brushRef="#br0" timeOffset="3359.375">4124 360 73,'6'-15'36,"-6"-1"0,0 16 1,-10-30-22,10 30-7,-14-4-3,14 4-3,-22 20 0,7-1 0,-2 7 0,1 11 0,-4 6 0,9 3 0,0 3 0,11 4 0,6-7-1,9-1 1,8-8-1,10-10 0,8-13 0,4-7-1,2-14 0,-2-9 0,3-5 0,-6-7-1,-2-6 0,-6-4-1,-3-1 1,-6-2-1,-3 4 0,-4 0 0,-5 2 1,-5 3 0,-5 8 0,-6 6 1,3 18 0,-24-9 1,2 18 0,0 14 0,-5 7 1,2 9 1,3 3 0,6 9 0,7-2 0,12 2-1,7-6 0,17-8-1,7-11-1,6-12-3,13 5-13,-5-31-24,0-5-1,-10-17 0,-3-10 0</inkml:trace>
  <inkml:trace contextRef="#ctx0" brushRef="#br0" timeOffset="4171.875">5204 533 57,'0'0'35,"0"0"-1,0 0 2,0 0-22,0 0-3,30-5-4,-11-4-3,9 6 0,0-6-3,3 0 0,0 2-2,-6-4-3,3 10-6,-28 1-16,22-23-10,-22 23 1,1-20-2,-1 20 3</inkml:trace>
  <inkml:trace contextRef="#ctx0" brushRef="#br0" timeOffset="4468.75">5260 294 67,'-24'-22'34,"24"22"1,0 0 0,-11-21-25,27 25-3,0-4-3,12 7-1,3-2-2,6 7 1,3 1-1,3 4 0,-5 3 0,-3 3 0,-5 3 0,-5 4 1,-10 4-1,-5 4 0,-10-2-1,-7-1 1,-8 4-1,-4-6 0,-3 2-2,-2-8 0,3-1-1,-2-17-3,11 10-7,-6-20-17,18 1-5,-1-18-1,8-3 2</inkml:trace>
  <inkml:trace contextRef="#ctx0" brushRef="#br0" timeOffset="5093.75">5931 459 75,'-19'-19'36,"19"19"-2,-16-13 2,16 13-29,0 0 1,3 16-4,-3-16 1,6 44-2,-3-19 1,6 12-1,-3 0 0,4 7 0,2-2-2,7-5-1,4-5 0,6-9-1,0-5-1,-1-15 0,3-8-1,-6-14 1,0-3-1,-9-11 0,-1-2 2,-7-6-1,-4 6 2,-1 0 0,-3 5 1,-2 7 1,-1 5 1,3 18 0,0 0 0,0 0 0,-5 30 0,8-2 0,-2 6-1,6 6 0,2-1-1,6 3 0,4-3 0,8-7 0,7-6-1,4-5 0,5-12-2,-3-12 1,1-8-2,-6-12 1,-4-5-2,-11-7 1,-9 3 0,-12-7 0,-4 6 1,-9 1 0,-4 7 1,-6 3 0,2 7 1,2 3 0,3 7-2,1-4-2,16 9-6,0 0-17,0 0-8,0 0 0,27-7-1,-5 7 2</inkml:trace>
  <inkml:trace contextRef="#ctx0" brushRef="#br0" timeOffset="5250">6674 538 89,'4'23'38,"-4"0"1,3 11 0,-13-10-27,21 21-5,-3-7-4,5-1-3,6 0-4,-7-17-7,18 1-27,-14-14-1,-1-7 1,-7-16-1</inkml:trace>
  <inkml:trace contextRef="#ctx0" brushRef="#br0" timeOffset="5390.625">6676 480 71,'0'0'30,"0"0"-8,0 0-17,14-7-33,-14 7-1,32 6-2</inkml:trace>
  <inkml:trace contextRef="#ctx0" brushRef="#br0" timeOffset="5781.25">6865 537 75,'15'12'38,"-15"-12"-1,-3 18 2,-10-17-22,23 31-6,-11-5-4,13 11-3,-1-1-1,6 4-1,0-2-2,-2-6-1,1-1-1,-4-16-2,3-2-1,-15-14 0,0 0-2,0-25 1,-2 4 0,-8-12 1,6-3 2,-5-11 0,3 3 2,3 0 1,3 0 2,9 10 0,0 2 1,10 16 0,0 4 1,9 21 0,-3 3-1,9 16 1,-9 2-1,5 13 0,-8-1 0,1 6-1,-5-6-1,-3-2-1,-2-6-2,-6-15-2,10 4-11,-17-23-23,17-9 1,-5-12-1,1-2 0</inkml:trace>
  <inkml:trace contextRef="#ctx0" brushRef="#br0" timeOffset="6250">7514 621 74,'18'-23'36,"-13"8"-2,-5-3 2,-8-10-24,8 12-6,-9-2-2,9 18-3,-23-24 0,5 22 0,-4 7-1,-3 7 1,0 11-1,-2 11 1,4 6 0,3 8 0,9 1-1,9 1 1,12-5-2,10-4 1,8-11-1,6-12 0,4-13-2,0-16 1,1-5 0,-8-19-1,-5-4 0,-10-15 1,-2-4 0,-10-11 1,-4 0 1,0 6 2,-7-1 1,4 18 1,-6 1 1,6 23 1,3 22 0,0 0 1,-10 20-2,17 22 1,-4 7-2,7 13-1,1 3 0,5 4-1,2 0-1,-1-7-1,1-6-1,-5-19-3,9 2-16,-8-32-20,-14-7-1,15-32 1,-11-3-1</inkml:trace>
  <inkml:trace contextRef="#ctx0" brushRef="#br0" timeOffset="7062.5">8422 279 86,'-8'-15'38,"8"15"-1,-16-11 3,16 11-27,-9 28-4,17 9-2,-5 7-3,9 16-1,-1 4-1,6 10 0,0-4-2,2-1 1,-1-7-1,-3-13 0,0-12-1,-6-16 0,-9-21 0,0 0-1,8-16 1,-14-16-1,2-5 1,0-8-1,4-6 1,3-1 0,4 3 1,8 5-1,5 9 0,8 12 1,6 9 0,-1 16 0,1 15 1,-3 13 0,-5 12 0,-5 10 0,-9 4 0,-6 4 0,-12 0-1,-6-4 1,-9-8-1,-4-9 0,-4-11-1,-4-12 1,2-9-1,-3-13-1,6-4-1,2-15-1,12 2-3,-2-23-10,21 9-21,2-7 1,9 2 0,6-4-1</inkml:trace>
  <inkml:trace contextRef="#ctx0" brushRef="#br0" timeOffset="7609.375">8876 320 96,'0'0'38,"-13"-12"1,10 27-2,-6 3-28,18 23-2,-5 3-3,10 14-1,1 5-1,5 4 0,1 2-1,4-6 0,4-6-2,-1-13 0,6-11-1,-1-17-1,2-12-1,-7-18-1,2-6 0,-10-17 0,3-1 1,-12-12-1,0 3 3,-7-3 0,-2 4 2,-4 8 1,-4 1 1,0 14 1,-7 3 1,0 19 0,-6 6 0,2 14 0,-3 6 0,3 17-1,1 6 0,7 6-1,5 1-1,10 1 1,7-8-2,8-6-1,11-8-1,2-20-1,7-7-1,-7-23-2,5-2 0,-16-22-1,1 3 1,-17-14-1,-2 9 3,-18-6 0,-2 9 2,-7 2 1,0 11 1,-1 8 0,4 8 0,1 4-2,18 6-7,0 0-21,0 0-2,12 20-1,6-19 1</inkml:trace>
  <inkml:trace contextRef="#ctx0" brushRef="#br0" timeOffset="8093.75">9452 558 85,'13'3'37,"-13"-3"1,-2 20 2,-14-11-22,19 26-7,-10-3-5,8 10-1,2 0-2,9 4 0,3-5-2,4-3-1,8-10 0,2-12-2,5-9 0,-2-14-1,-1-7-1,-5-16 0,-4-7-1,-8-7 1,1 2 1,-10-6 0,-4 4 2,-4 4 0,-1 4 3,1 15 0,3 21 1,0 0 0,-19-10 1,16 29-1,1 4 0,4 11 0,2 4-2,6 5 1,8-1-1,7-2 0,8-3 0,3-3-1,6-11 0,2-9 0,0-14-1,-4-11-1,-4-6 0,-11-13 0,-6-5-1,-10-6 0,-6 2 0,-9-5-1,-3 11 1,-7-4-2,2 12 1,-5-3-3,19 28-4,-26-27-17,26 27-7,-5-17 0,5 17-1,21-9 2</inkml:trace>
  <inkml:trace contextRef="#ctx0" brushRef="#br0" timeOffset="8281.25">10197 537 100,'10'33'38,"-10"-12"2,4 13-1,-11-8-29,17 18-3,-1-3-4,3 1-2,4-1-3,-1-11-2,6 3-5,-21-33-18,22 9-13,-22-9 1,16-32 0,-14 1 1</inkml:trace>
  <inkml:trace contextRef="#ctx0" brushRef="#br0" timeOffset="8390.625">10248 514 72,'-11'-18'34,"-4"1"-3,15 17-3,0 0-34,-11-22-21,25 24-4,-14-2-2,31 2 1</inkml:trace>
  <inkml:trace contextRef="#ctx0" brushRef="#br0" timeOffset="8828.125">10417 547 94,'-2'20'39,"2"-20"1,-7 21-1,7-21-22,-2 25-10,8 1-3,6 11-1,3 0-2,4 5 0,0 1-1,-1-6-1,-1-4 0,-3-10-1,-1-4-1,-13-19-1,0 0-1,0 0 0,9-17 1,-15-8 0,3-3 0,-6-11 2,3 0 1,2-7 1,2-3 1,7 3 0,2 0 1,11 9 1,1 6-1,12 17 1,2 8 0,6 20 0,-3 11 0,2 16 1,-4 5-1,-4 12 0,-5 0-1,-5 0 0,-6-9-1,-4-3 0,-4-11-1,-2-13-1,-4-22-2,0 0-2,16 7-9,-20-32-26,11 0 0,-1-12 1,8 4-2</inkml:trace>
  <inkml:trace contextRef="#ctx0" brushRef="#br0" timeOffset="9375">11225 588 104,'22'-25'37,"-20"9"2,-2 16-2,-2-28-32,2 28-1,-4-25-3,4 25-1,-27-15-1,7 15 0,-7 7 1,-2 7-1,-4 7 0,1 7 1,4 11-1,5 5 1,12 2 0,6 1 0,14-4 0,7-8 0,12-3-1,5-13 1,4-14 0,1-8 0,-1-13-1,-3-7 1,-8-7 0,-5-3 0,-8-5-1,-5 1 1,-5 2 0,-5 7 0,-4 3 0,6 25 0,-14-23 1,14 23 0,0 0 0,-11 20 1,16-1-1,5 11 0,3 4 0,8 8 0,4 4 0,4 5 1,0 5 0,1 4 0,-4-3 0,-6 3-1,-8-9 2,-6-4-3,-10-6 1,-10-10-1,-6-9 0,-7-10-2,-1-10 0,-4-15-1,6 5-5,-13-22-23,19 3-9,4-10 2,9-2-3</inkml:trace>
  <inkml:trace contextRef="#ctx0" brushRef="#br0" timeOffset="10296.8748">12225 671 48,'0'0'32,"0"0"3,0 0-1,0 0-12,2-36-7,-2 36-5,-9-35-2,3 19-3,-13-8 0,1 8-2,-8 0 0,-1 5-1,-5 6 0,-2 12-1,-2 11-1,4 8 1,2 13-1,7 5 0,5 7 0,8 2 0,8-2 0,11-3 0,7-8 0,8-10 0,2-10-1,7-15 1,1-9-1,-2-12 0,-4-8 0,-6-8 1,-2-5-1,-9-2 0,-2 1 0,-7 2 1,-5 5 1,-2 9-1,5 22 2,-23-17 0,10 22 0,1 11 0,0 9 0,8 6 0,-1 6-1,11 2 1,7-2-2,8-2 1,8-5-1,8-5 0,8-11-1,-1-7 1,5-10-2,-5-11 0,-1-8 0,-9-9 0,-8-8 0,-10-5 0,-7-6 0,-9-2 2,-6 0 0,-4 7 1,-5 4 1,0 11 0,-1 11 1,16 19-1,-23 2 1,18 17-1,4 13-1,8 8 1,2 10-1,9 1-1,2 3 1,5-1-1,3-5 0,0-6-1,3-8-1,-7-15-2,3-5-4,-27-14-17,19-25-15,-21-1 1,-5-4-1,-11-7 2</inkml:trace>
  <inkml:trace contextRef="#ctx0" brushRef="#br0" timeOffset="10421.8748">12367 706 98,'-16'-2'38,"16"2"1,0 0-1,41-7-31,-8-3-5,9-6-7,19 7-31,-8-9-2,2 1-1,-11-8 0</inkml:trace>
  <inkml:trace contextRef="#ctx0" brushRef="#br0" timeOffset="11125">13463 791 8,'-1'-29'16,"1"29"5,-9-35 5,6 19 5,-10-8 1,13 24-5,-19-37-5,19 37-6,-14-18-5,14 18-3,0 0-2,-13 28-1,9-7-2,4 11 0,-2 5-2,5 5 0,0 2 0,4 0-1,2-1 0,0-8-1,1-3-1,-2-11 1,-8-21-2,14 14 0,-14-14 0,6-19 0,-3-1 1,-4-10-1,5-5 1,-2-6 1,2-1 0,4-4 1,2 4 1,5 3 0,4 7 1,6 11 0,0 9-1,3 16 1,-3 11 0,2 17-1,-4 7 0,-4 12 0,-5 0-1,-5 2 0,-2-2 0,-4-7 0,-2-9 0,-1-10-2,3-9-1,-3-16-5,0 0-17,17-19-14,-7 1 2,-1-7-2,5 2 2</inkml:trace>
  <inkml:trace contextRef="#ctx0" brushRef="#br0" timeOffset="12218.75">14047 752 64,'8'-21'35,"-5"-1"-2,-3 0 1,0 22-17,-15-30-12,15 30-1,-29-20-2,8 20 0,-4 9-1,-5 10 0,-2 8 1,1 10-1,0 5 0,10 6 0,6-1 0,10 1 0,10-6-2,10-8 1,13-10-2,3-11 0,8-10 1,-4-12-1,2-8 0,-6-11-1,-3-4 1,-9-9 1,-6 3 0,-7-3 0,-1 2 2,-4 8 1,-5 2 0,4 29 2,-14-28 0,14 28 1,-19 12 0,13 13-1,-5 0 0,6 10-2,2 0 1,6 4-2,7-2 0,7-5 0,8-2-1,4-11-1,10-7 0,-1-10-2,5-7 0,-6-13-1,3-1-1,-12-16 1,-2-2 0,-13-13 0,-2 1 1,-8-6 3,-6 2 1,0 6 1,-9-1 3,8 17-1,-8 1 2,12 30-1,-15-9 0,14 26-1,-2 10 0,6 12-2,1 5 0,5 7-1,4 3-1,3 1 1,2-4-2,-2-9-1,5 1-3,-12-22-2,11 7-13,-20-28-20,0 0 1,0 0-1,-20-26 3,-7-6 13,12 13 13,-11-8 8,-5-1 16,12 7 20,-2 1 3,6 8 0,2 0 1,13 12-13,0 0-10,0 0-6,18-27-3,5 17-2,5-1-3,6-6-3,11 2-1,-6-4-3,13 7 1,-12-9-2,4 6 3,-11 0 1,-4 4 3,-5 6 3,-24 5 2,26-13 2,-26 13 2,0 0 0,0 0-1,11 29-1,-13-10-1,8 14-1,0 3-2,7 6 1,5-1-2,7 3 0,6-6-1,7-6-1,5-9-1,0-12-1,0-10-1,-6-15 0,-3-3-1,-12-19 0,-5 1 1,-15-12-1,-4 6 2,-8-5 1,-3 7 1,-6 6 1,2 5-1,-2 7 0,19 21-2,-22-25-7,22 25-25,0 0 2,25 0-3,-4 2 2</inkml:trace>
  <inkml:trace contextRef="#ctx0" brushRef="#br0" timeOffset="12515.625">15184 600 67,'16'4'38,"-16"-4"-1,0 0 2,-3 16-19,16 10-10,-7-1-4,10 12-2,3 0-2,5 7 0,1 2-2,3-6-1,0-5 0,-4-6-1,-2-8-2,-9-16 0,0-5-1,-11-19 0,-1-3 0,-8-13 0,1-4 2,-7-6 1,3-3 2,-2 2 1,3 4 1,7 5-1,4 5 1,7 9-1,11 9-2,4-3-10,19 17-24,-2 5 0,5 4-1,2 3 1</inkml:trace>
  <inkml:trace contextRef="#ctx0" brushRef="#br0" timeOffset="13171.8748">15889 702 74,'0'0'36,"15"-8"0,-15-10 1,0 18-25,1-34-5,-2 17-4,-7-6-1,1 4-1,-7 4-2,-5 3 1,-4 10-1,-4 4 1,-1 9-1,0 6 1,2 10 1,2 8-1,8 4 1,8 5 0,10-4 0,8 3 0,8-8 0,8-5-1,7-9 0,2-10 0,1-11-1,-4-11 0,-2-7 0,-8-10 0,-3-4 0,-9-10 0,-2 3 0,-7 2-1,-2 4 2,-4 6 0,-4 5 0,9 22 1,-20-11 0,20 11 1,-22 33 0,14-3 1,2 4-1,9 5 1,5-1-1,8 3 0,6-6 0,10-7-1,7-8-1,4-8 0,-1-10-1,0-11-1,-2-5 0,-8-12-1,-4-4 0,-12-11-1,-4-1 2,-12-8-1,-3 3 2,-4-1 0,-4 4 1,0 5 1,-3 4 0,7 14 1,-3 5 0,10 16 1,0 0 1,1 35-1,6-3 0,10 16 1,0 5-1,7 8-1,0 3 0,5-1 0,4-6-2,-2-8-1,4-5-5,-17-26-25,10-4-9,-8-20-1,-2-11 0</inkml:trace>
  <inkml:trace contextRef="#ctx0" brushRef="#br0" timeOffset="14328.125">419 1354 67,'0'0'39,"0"0"-2,0 0 2,0 0-28,-19 0-4,19 0-2,-19-19-1,7 3-1,-5-8-2,-1-5 1,-4-6-1,-2-2 1,-1-5-2,3 0 2,4-4-2,8 0 1,7 2-1,6 0-1,13 7 1,8 3-2,8 11-1,1 4-2,6 22-3,-14-10-10,8 25-20,-14 5-1,-9 12 1,-12 4 1</inkml:trace>
  <inkml:trace contextRef="#ctx0" brushRef="#br0" timeOffset="14484.3749">264 1236 45,'-14'20'34,"14"-20"2,-17 16 1,17-16-16,0-16-11,15-2-5,4-3-7,-1-14-11,10 7-23,6-1 2,0-1-3,-2 9 2</inkml:trace>
  <inkml:trace contextRef="#ctx0" brushRef="#br0" timeOffset="15062.5">583 1069 66,'0'19'39,"-4"-1"0,2 12 0,-1-11-17,9 17-15,-3-8-2,10 4-3,1-6-1,5-1-2,0-4-1,-4-11 1,1-3-2,-16-7 0,21-7 0,-21-9 1,-2-3-1,-5-7 1,-1-3 0,-2-2 2,1-3 0,0 1 1,5 1 0,3 2 0,2 7 0,6 6 0,-7 17 0,25-22-1,-7 21 0,3 4-1,7 8 0,-3 1-1,4 7 1,-2 3-1,-2 6 1,-1-5-1,-2 3 2,-2-1-1,-5-4 2,0-9-1,-2-6 1,3-8 0,-1-11 0,1 1 1,1-13-1,0-1 0,0-4-1,-3 2 1,-2 0-1,-4 3 0,-4 2 0,-7 5 0,3 18 0,-25-15 1,4 18-1,-2 9 1,-2 8-1,0 5 1,4 10 0,3 4-1,8-1 1,10-1-2,12-3 0,7-9-2,15-1-1,0-22-5,25 5-15,-9-19-13,4-6 1,-2-5-1,-3-3 2</inkml:trace>
  <inkml:trace contextRef="#ctx0" brushRef="#br0" timeOffset="15609.3749">1468 1032 56,'5'-18'35,"-5"18"1,-6-28-1,6 28-19,-24-12-5,11 15-6,-12-1-1,4 10-1,-4 3-1,2 6-1,0 3 0,6 3 0,5 5 0,6-3-2,10 0 0,7-8 0,11-2-1,4-14 0,8-5 0,-1-8-1,2-8 1,-5-5 1,-1-2 0,-7 0 1,-7 0 1,-15 23 1,12-27 1,-12 27 0,0 0 0,-19 13 1,1 6-1,3 13-1,-4 5 1,1 7-1,1 2 0,5 5-2,5-2 1,5-1-1,7-8 0,5-8 0,9-4-1,3-14-1,8-7-1,-1-14-1,5-3 0,-6-15-2,3 2 1,-12-12-1,2 5 1,-14-9 1,-2 8 0,-11-6 3,-3 3 0,-6 2 2,-4 4 0,0 7 1,0 2-1,1 3-1,18 16-3,-25-21-16,25 21-13,0 0-2,0 0-1,22-11 1</inkml:trace>
  <inkml:trace contextRef="#ctx0" brushRef="#br0" timeOffset="16609.375">1797 1065 86,'0'0'39,"-16"9"-1,16-9 2,-16 27-32,20 4-3,-2-2-1,7 6-3,4-3 0,6-1-1,5-2 0,4-8-1,3-7 0,0-14-1,4-6 0,-5-11 0,2-4-1,-7-9 0,0 0-1,-8-5 1,-1 1 0,-9 1 2,-1 1 0,-2 11 2,-4 1 1,0 20 1,-7-19 1,7 19 0,0 0 0,-6 33 1,5-11-2,8 11-1,2 1 0,6 1-2,8-2 1,8-1-1,8-4 1,3-8-2,4-6 1,-2-14 0,1-9 0,-3-7-1,-3-5-1,-8-6 2,-6-4-3,-10-5 1,-4 1-1,-6-2 2,-4 9-2,-7 0 2,-4 7 0,-6 3 0,-3 9 1,-3 9 1,-2 9 1,3 9-1,1 5 2,8 10-2,0 2 1,11 4-2,6 0 1,12-4-1,5-3 0,9-6-1,7-6-1,2-17-1,7-3-1,-7-14 0,4-2-2,-10-12 1,2 3 0,-13-12 1,-1 4 2,-11-2 2,-5-1 3,1 13 1,-11-5 2,4 28 0,-11-30 1,11 30-1,0 0 0,-15 21-2,11-1-1,6 6-2,0 4 0,9 7-1,-1 0 0,5 0-1,3-3 1,-2-4-2,2-4 0,-2-10 0,-3-4-1,-13-12 0,0 0 0,10-21-1,-7 0 1,-4-7 2,1-2-1,-2-5 1,7-1 0,2-1 3,5 2-2,7 7 2,2 5 0,4 9 0,1 5 1,7 13 0,-4 4-1,2 14 0,-4 4 0,0 9-1,-10 4 0,-1 2-2,-4-3 2,-3-2-3,-2-5 1,-1-10-1,6-1-3,-12-20-6,28-13-29,-13-2 2,9-5-1,-2-6 0</inkml:trace>
  <inkml:trace contextRef="#ctx0" brushRef="#br0" timeOffset="17218.75">3591 1067 76,'0'0'38,"-7"-26"-3,7 26 3,-37-23-28,37 23-4,-35 7-2,17 5-2,-4 6 0,3 7-1,4 8 0,2 4 0,4 2 0,9 0 0,7-4 0,9-3-2,10-6 1,7-10 0,6-11-1,4-8-1,4-6 0,-7-14 0,1 0-2,-7-9 2,-3 2-1,-10-1 2,-7 4 1,-5 4 1,-6 2 0,-3 21 2,-4-18 0,4 18 0,-18 9 1,12 9-1,-6 1 0,8 8-1,-2-1 1,6 8-2,4-1 1,8-1-1,7-4-1,6-9 1,8-4-1,4-8-1,6-7 0,-1-11 0,4-3-1,-5-13-1,-1-1 1,-7-7 1,-5 0 0,-5 1 1,-3 3 0,-6 2 2,-5 5 0,-9 24 1,12-21 0,-12 21 0,4 17 0,-1 8-1,-1 8 0,1 10 0,-3 2 0,4 7-1,-1-1 0,2-2-2,-2-5 1,-1-14-3,7 2-6,-9-32-31,0 0-3,0 0 2,12-28-2</inkml:trace>
  <inkml:trace contextRef="#ctx0" brushRef="#br0" timeOffset="17953.125">5270 1265 44,'-1'-18'33,"-8"-7"2,2 6-1,7 19-15,-28-37-8,28 37-4,-27-27-2,9 26 0,-8-3-2,2 13 0,-8 3 0,2 13 0,-4 1 1,8 13-1,-2 0 0,13 9-1,8-4 0,11 1 0,14-8-2,13-7 0,9-7-2,4-14 0,6-7-1,-6-16-1,-2-4 1,-14-12 0,-8-3 0,-15-10 0,-10 3 2,-9-1 0,-4 6 0,-4 3 1,1 9-3,-1 1 0,22 22-7,-27-6-14,27 6-11,-1 28 0,13-6 0,7 9 1</inkml:trace>
  <inkml:trace contextRef="#ctx0" brushRef="#br0" timeOffset="18187.5">5391 1562 68,'23'36'38,"-10"-12"1,0-4 0,-13-20-22,13 0-6,-14-16-6,4-2-1,-6-12-2,-2-5-1,0-7 0,-3-4-1,-2-3 0,0-3 1,-1 3 0,2 0-1,8 5 0,5 5-1,10 9-1,6-2-1,11 22-4,-1-11-8,15 19-23,-9 7 0,-4 13-2,-11 5 3</inkml:trace>
  <inkml:trace contextRef="#ctx0" brushRef="#br0" timeOffset="18343.75">5411 1432 86,'-17'9'38,"17"-9"-1,0 0 2,0 0-32,33-30-5,-7 0-19,11 9-21,8-6 1,0 3-3,4-6 2</inkml:trace>
  <inkml:trace contextRef="#ctx0" brushRef="#br0" timeOffset="19515.625">6020 1288 81,'-19'1'39,"4"5"-1,15-6 1,0 0-27,0 0-7,40 7-3,3-14-4,1-11 0,9 4-2,-4-14 0,2 5-1,-14-9 3,-1 4-1,-14-2 3,-8-2 2,-5 11 1,-7-2 2,-2 23 1,3-25-1,-3 25 1,0 0 0,16 20-1,-10 3-1,6 17-2,0 4 0,4 13 0,1 1-2,3 4 0,0-3 0,-1-2-2,1-8 0,-4-15 0,0-11-2,-16-23 1,21 5-1,-18-23 1,3-6-1,-6-13 1,4-2 1,3-11 1,5 5 1,0 2 1,6 5 0,2 8 2,1 5-1,3 13 1,-4 5 0,-1 22-1,-1 7 0,3 9-2,-5 3 2,2 6-2,-3 3 0,2-1-1,2-2 1,5-10 0,1-7 0,2-9 0,1-8-1,3-12 0,1-6 0,-1-9-1,-3-6 0,-4-8 0,-5-4 0,-6-3 2,-7 3 0,-6 2 1,-9 7 0,-4 7 1,-8 6 0,1 19 2,-7 12-2,6 14 0,-2 7 0,10 9 0,2 2 0,13 5-1,10 0-1,5-12-2,11-2-2,-4-28-22,13 1-16,0-17 2,0-12-1,-5-14 0</inkml:trace>
  <inkml:trace contextRef="#ctx0" brushRef="#br0" timeOffset="18796.875">6154 1108 82,'0'0'39,"-20"-30"0,20 30 1,-21-11-26,27 29-3,-11-2-4,8 19-2,0 2-2,5 12-2,-1 2 0,3 2-1,4 0 0,-3-3-2,4-6-2,-3-20-2,9 8-11,-21-32-23,17 5-2,-18-21 2,-2-5-1</inkml:trace>
  <inkml:trace contextRef="#ctx0" brushRef="#br0" timeOffset="20218.75">7966 1139 92,'-6'-21'39,"-1"0"0,7 21 1,-15-14-29,22 30-1,-8 3-4,8 15-3,-2 5-1,2 10-2,0 6 1,2 4-2,-1 0 1,2 1-1,-1-13-1,0-6 2,1-11-2,-10-30 0,16 16 0,-16-16-1,11-32 0,-10-3 0,2-4 0,-3-9 2,4-5 0,1 4 1,7 3 1,2 9 0,6 5 1,6 18 0,1 11-1,2 12 0,-1 15-1,0 12 0,-6 6 1,-4 9-1,-8 4 0,-7-3-1,-7-2 2,-5-3-1,-7-6 0,-5-9 1,-4-13-2,-1-8 0,2-10-1,-3-15-1,11 0-1,-3-18-3,16 11-5,-9-17-14,17 8-13,5-4 2,9 6-1,5 1 3</inkml:trace>
  <inkml:trace contextRef="#ctx0" brushRef="#br0" timeOffset="20703.125">8401 1312 87,'16'-16'38,"-16"16"2,0 0 0,0 0-26,-4 27-6,1-4-4,9 14-2,0 1 0,3 10 0,1-4-2,3 2 0,2-6 0,-2-8-1,1-7-1,-14-25 0,22 9-2,-18-27 1,2-3 0,-6-13-1,2-1 2,-2-7 0,1 1 0,1 1 2,2 5-1,2 3 1,4 4 1,5 5 0,3 5 0,-1-1-1,10 10-2,-8-5-1,11 14-3,-11-4 1,6 11-1,-10-7 0,1 11 1,-16-11 2,18 25 5,-8-1 1,-15-8 4,13 14 0,-14-7 2,10 16-2,-7-8 0,6 12-1,-4-8-2,7 0-2,1-5-2,-1-9-2,7-5-3,-13-16-4,28-2-17,-17-15-13,-2-4-1,-8-13 0,0 1 2</inkml:trace>
  <inkml:trace contextRef="#ctx0" brushRef="#br0" timeOffset="20828.125">8810 1302 48,'-10'-29'32,"10"29"0,-3-31-1,16 25-23,-13 6-21,18 6-15,10 11-5,-6-6 1,15 12 0</inkml:trace>
  <inkml:trace contextRef="#ctx0" brushRef="#br0" timeOffset="21984.375">9168 1441 58,'17'5'36,"-17"-5"-1,19-10 0,-6 4-17,-14-17-8,9 7-5,-8-6-3,0 2 1,-4-1-1,-5 3-2,-6 6 1,-5 5-1,-4 5 0,-4 9 1,-1 9-1,1 7 0,0 9-1,7 5 2,8 3 0,8 1 0,10-1-1,9-4 0,9-6-1,5-13-1,5-8 0,1-12 0,5-8 0,-8-10 0,0-6 0,-6-8 0,-5-5 1,-3-4 1,-5-8 1,-1 5 2,-9-2 0,5 8 2,-8 0 0,4 15 2,-8 7-1,5 19-1,-7 15-1,7 14-2,0 4 0,3 9-2,3 4-1,7 4 0,5-3 0,4-8-2,10-4 1,1-12-1,7-5 0,-1-16-2,7-6 0,-8-15 0,4-4 0,-11-11 1,0 3 1,-9-7 2,-6 3 2,-6 2 2,-8 3 0,-4 2 1,-6 1 0,-1 10 1,-12 2-1,2 17 0,-9 7-2,0 9-1,-2 6 0,5 15 0,0 5-1,9 5 0,9 1-1,8-6-1,12-5 1,8-11-1,8-9 0,2-13-1,5-10 1,-2-14-1,0-6 2,-8-12-1,-2-4 1,-6-4 2,-7-4 1,-3 4 1,-7 2 0,-1 8 1,-4 4 0,-1 11 0,5 19 0,0 0-1,-13 4-1,16 19-2,4 5 0,7 9-1,5 3 0,6 10 1,3 3-1,2 1 0,-4 1 2,1-2 0,-10-8-1,-3 1 1,-11-9-1,-6-8-1,-8-10 0,-8-14-1,0-1 0,-5-10-1,5-1 0,-1-7 1,6 0-1,5-3 2,9-1 0,8 0 0,8-5 1,8 0 1,5-3-1,7-4 1,3-2 0,4-3-1,0-2 1,-2-2-1,-4-1 1,-4-4 1,-7 1-1,-5 6 1,-11 4 0,-8 6 0,-14 6 0,-6 16 1,-7 9-2,-5 13 0,-2 11 0,3 9-1,0 6 2,12 4-2,8 1 1,12-6-2,13-5 0,5-14-3,22 4-24,-10-26-13,6-10 0,-4-13-1,1-12 0</inkml:trace>
  <inkml:trace contextRef="#ctx0" brushRef="#br0" timeOffset="24265.625">-3963 4384 61,'0'0'34,"0"0"1,0 0-1,6 21-23,-6-21-3,33 4-4,-10-4-1,10 5 0,5-5-1,7 2-2,2-4 0,0-1-1,0 4-3,-11-13-6,6 10-19,-17-3-6,-11-2-1,-14 7 1</inkml:trace>
  <inkml:trace contextRef="#ctx0" brushRef="#br0" timeOffset="24562.5">-3843 4162 70,'0'0'38,"-21"-16"-1,21 16 1,0 0-22,6 20-10,9-5-2,14 12-1,8-1-2,9 8 1,0 3-2,0 2 0,-5 1 0,-7 1-1,-11 4 0,-12-2 0,-13-1-1,-10-7 0,-4 1 0,-9-12-2,6-1-1,-6-14-2,25-9-3,-30-2-9,30 2-16,6-17-1,3 1 1,4-2 1</inkml:trace>
  <inkml:trace contextRef="#ctx0" brushRef="#br0" timeOffset="24765.625">-3321 4414 75,'14'2'37,"-14"-2"1,17 23 0,-1 7-27,-14-7-4,10 12-2,-6-2-2,4 6-2,-3-2-2,-1-9-3,6 9-11,-12-21-24,0-16 2,0 0-2,0 0 1</inkml:trace>
  <inkml:trace contextRef="#ctx0" brushRef="#br0" timeOffset="24906.25">-3278 4282 63,'0'0'32,"0"0"-2,15 9-12,-5 7-42,5-18-6,13 12-3,-2-8 1</inkml:trace>
  <inkml:trace contextRef="#ctx0" brushRef="#br0" timeOffset="25203.125">-2666 4694 87,'0'0'37,"-22"11"0,7-18 0,1-7-31,-7-14-3,6-2-1,-4-7-2,0-6 0,0-3 0,0-5 0,-1 2 0,6 1 0,2 3 0,7-1-1,8 2 1,11 5 0,8 9-2,7 3-1,11 17-2,-7-6-7,12 18-24,-8 14-1,-7 8 0,-11 8 1</inkml:trace>
  <inkml:trace contextRef="#ctx0" brushRef="#br0" timeOffset="25343.75">-2710 4474 81,'-15'11'38,"15"-11"-1,-17 1 1,17-1-31,4-26-5,18 12-11,-1-9-28,13-7 1,7 0-3,8-4 2</inkml:trace>
  <inkml:trace contextRef="#ctx0" brushRef="#br0" timeOffset="26265.625">-2229 4416 66,'-15'-4'38,"15"4"0,0 0 0,0 0-19,0 0-12,31-10-2,3-3-5,8-8-2,8 2-2,0-15-3,10 10 0,-11-19-1,7 19 0,-16-15 1,-2 13 5,-10 3 2,-8 0 5,-3 14 1,-14-7 2,-3 16 0,0 0 1,5 30 0,-14-12-2,9 20-2,-3 1-1,3 12-1,3 2 0,6 4-1,2-3-1,6-3 0,2-8-1,0-10-1,3-10-1,-3-12 0,3-11-1,-7-16-1,1-4 0,-5-11 0,1-6 0,-4-6 0,6 3 1,-5-3 0,5 10 2,-2 1 0,3 11 2,0 12 0,-15 9 1,25 14 1,-16 6 0,2 11-1,-3 3 1,4 6 0,1-1-1,6-4-1,5-6 1,7-8-1,2-12 0,10-11-1,3-10 0,1-11-1,0-7 0,-4-6-1,-4-1 0,-11-1 0,-5 6 0,-14 2 0,-6 9 1,-10 5 1,-11 9 0,-4 12 2,-6 4 0,4 14 1,-4 2 0,6 10 1,3-2-1,7 8 0,9-4-2,12-4 0,9-4-2,4-19-5,23 1-29,-8-17-6,6-9 1,-2-15-2</inkml:trace>
  <inkml:trace contextRef="#ctx0" brushRef="#br0" timeOffset="25578.125">-2002 4125 90,'-10'18'39,"0"10"0,-5 0 2,5 20-31,-5-10-5,13 10-1,1 1-2,8 2-1,-1-1-1,4-8 0,5-3-3,-6-13-1,6 1-3,-15-27-15,0 0-18,0 0 0,-8-23 0,-9 2 2</inkml:trace>
  <inkml:trace contextRef="#ctx0" brushRef="#br0" timeOffset="28000">-225 4261 63,'0'0'38,"-8"-20"-1,8 20 2,-6 34-17,2-13-14,11 25-2,-5 3-2,7 15 0,-2 3-1,5 3-1,1-3-1,-1-2 0,0-10 0,-1-15-1,0-8 1,-5-14-2,-6-18-1,0 0 0,-6-21 0,-6-9-1,2-9 0,-4-18 0,3-2 0,-1-8 1,4-2 0,7 0 0,8-3 1,7 5 1,5 5 1,6 16 0,4 11 0,7 14-1,1 12 1,-2 16 0,-5 14 0,-7 13 0,-8 8-1,-9 7 0,-11 3-1,-11-1 1,-7-2-1,-8-3 0,-6-4 0,-2-8 1,5-8-1,3-7 1,8-8-1,10-7 1,13-4-1,8-27 1,15 6-1,6-5 0,8 1 0,4-3 0,4 3 1,-1 2-1,-3 5 1,-3 4 0,-1 0 0,-3 4 0,-4-4 1,-2 0 0,-5-4 0,1 0 0,-5-5-1,-3-1 0,-5-3 0,-7-1-1,-2 3 1,-7 6 0,5 19 1,-29-19 0,7 22 0,-3 13 2,-2 7-1,2 12 1,0 6 0,7 8 0,2-1-1,11-1 0,11-3 0,11-7-2,11-9 0,10-12-1,12-7-2,0-19-2,12 1-3,-15-25-8,12 13-8,-22-23-2,8 12 2,-28-21 5,8 16 10,-16-5 6,-3 0 7,2 19 9,-16-11 8,8 34 5,-4-24-1,10 40-5,-6-16-7,0 31-5,-2-4-3,11 10-2,-2 2-1,4 3-1,1 2 0,2-2-1,0-1 0,-3-2 0,3-9-2,-6-11 1,-8-19-2,0 0 0,0 0 0,0 0-1,3-34 0,-8-1 1,2 2 0,0-8 0,4-1 1,5-4 1,9 4-1,4-6-1,9 13-1,-3-7-5,15 24-5,-11-12-6,13 25-4,-14-8 0,4 24 7,-17-8 8,3 10 7,-8 4 7,-10-17 8,1 32 7,-14-23 4,9 17 1,-20-20-5,15 22-7,-16-18-5,10 15-2,-5-9-2,5 5-1,2-5-1,4 3-1,9-19-1,-2 29-1,2-29 0,26 15-2,-3-9 1,4-8-1,5 2 1,1-4 0,5 1 0,0-1 1,-4 4 1,-1 4 1,-10 1 0,-3 9 2,-7 2-1,-6 5 0,-13 0-1,-6 8 1,-7-5-1,-4 3 0,-4 1 0,-2-7-1,-1 0-1,1-14-3,8 6-1,-4-26-11,25 13-20,-10-24-1,12-1 0,7-1 0</inkml:trace>
  <inkml:trace contextRef="#ctx0" brushRef="#br0" timeOffset="28390.625">1482 4310 54,'0'0'33,"11"-21"-1,-11 21 1,-14-30-23,14 30-2,-19-12-4,4 13-2,-7 3 1,0 12 0,-7 0 1,4 15 1,-3 1 0,11 14 0,-4-4 0,11 9-1,5-7 0,17 2-1,9-11-2,10-8-1,6-9-1,1-18-2,9-6-1,-4-17-1,0 0-1,-15-15 0,-3 2 1,-15-8 0,-4 7 1,-12 0 1,-4 6 2,-5 4 1,-3 4 1,1 7 0,2 6-2,0-3-9,15 13-21,0 0-1,-1-17-2,1 17 0</inkml:trace>
  <inkml:trace contextRef="#ctx0" brushRef="#br0" timeOffset="28781.25">1725 4322 94,'2'23'40,"-1"9"1,-7-2-2,12 11-31,-10-6-2,14 7-4,-1-3 1,3-4-3,2-7-1,-2-8 0,3-11-2,-15-9-1,21-9 0,-18-12 1,2-1-2,-6-9 1,5-1 0,-2-10 1,5 6 0,1-4 2,5 5-1,2-2 1,5 5 1,4 7 1,1 6 0,4 12 2,-2 7 0,5 14 0,-8 2 1,6 14 0,-11 0-1,1 7 0,-8-2-1,-1 2 0,-4-5-3,-6-9-3,7 8-13,-8-31-23,0 0 2,0 0-3,1-17 3</inkml:trace>
  <inkml:trace contextRef="#ctx0" brushRef="#br0" timeOffset="29468.75">2882 4185 55,'0'0'33,"0"0"-1,0 0-10,3 18-38,-3-18-14,35 19-1,-11-14-2</inkml:trace>
  <inkml:trace contextRef="#ctx0" brushRef="#br0" timeOffset="29296.875">2913 4337 65,'0'0'37,"0"0"1,0 0 0,4 28-22,-11-11-6,14 19-3,-8-1-3,7 7-2,-2 0-2,2-5-2,4 0-5,-10-37-21,8 22-10,-8-22-1,11-22 0</inkml:trace>
  <inkml:trace contextRef="#ctx0" brushRef="#br0" timeOffset="29796.875">3224 4236 63,'-9'-18'35,"9"18"-2,-26-1 2,2 1-26,9 16-2,-8-4-3,2 9-1,-3-2-1,5 8 0,2-4 0,6 1-1,7-2 0,10-3 0,8-3-1,10-4 0,9 0 0,3-4 0,6 0-1,1-1 1,-2 2 0,-4 4 1,-5-1 1,-5 6 0,-11-1 0,-4 8-1,-12-2 2,-5 1 0,-9-4-1,-4-3-1,-9-4 1,-1-6-2,-1-7 0,-2-9-2,9 9-11,-8-18-26,15-3 2,4-7-2,9-9 0</inkml:trace>
  <inkml:trace contextRef="#ctx0" brushRef="#br0" timeOffset="30500">4413 4231 65,'-12'-18'36,"-4"1"0,-4 4 0,2 10-22,-13-3-9,9 17-1,-8 1-2,5 9 0,-1 4-2,3 3 1,6 2-1,5-2 0,9-1 0,7-6 1,11-3-2,7-6 2,9-5-2,8-2 1,2-3 0,2-2 0,0 0 0,-5 2 0,-7 5 0,-6 0-1,-9 7 1,-8 2 0,-11 2 1,-8 8-1,-8 0 0,-5 1 1,-6-6 0,-3 0-1,-2-7 0,2-5 0,4-5 0,-1-15-2,10-1-1,2-13-3,19 9-16,2-9-15,8-3 1,6-3-1,7-3 2</inkml:trace>
  <inkml:trace contextRef="#ctx0" brushRef="#br0" timeOffset="30671.875">4574 4308 69,'0'0'39,"21"29"0,-14-7 1,-4-4-17,4 14-19,-2-1-1,2-1-3,5 7-5,-11-19-11,11 7-22,-7-9-1,-5-16 0,0 0 0</inkml:trace>
  <inkml:trace contextRef="#ctx0" brushRef="#br0" timeOffset="30796.875">4592 4241 76,'0'0'34,"0"0"-5,0 0-20,17-1-40,-17 1-1,34 7-4</inkml:trace>
  <inkml:trace contextRef="#ctx0" brushRef="#br0" timeOffset="31203.125">4822 4303 63,'-2'21'39,"1"-5"1,1-16-1,-6 46-15,2-25-16,12 18-3,-3-2-1,7 3-2,1-1-1,2-4-1,0-3-1,-2-9-2,2-5 0,-15-18 0,19 0-2,-16-18 0,3 2 0,-6-14 1,4 0 0,-5-9 1,5-1 1,2 1 2,4-1 1,3 6 0,1 2 2,5 11-1,0 7 1,9 14 0,-3 7-1,3 13 1,-4 6-2,4 13 1,-7 5 0,-1 3-1,-5-1 0,-3-5-2,0-2-2,-7-22-6,15-3-27,-20-14-2,25-17 0,-12-10-1</inkml:trace>
  <inkml:trace contextRef="#ctx0" brushRef="#br0" timeOffset="31734.375">5539 4303 62,'10'-26'38,"-10"26"-1,-10-30 0,10 30-18,-24-25-14,24 25-2,-23-14-2,4 16 0,-1 5-1,-2 9 0,-1 5 1,-2 9-1,2 7 1,3 5 0,6 6 0,7 1 0,7-3 1,10-4-1,8-7-1,10-10 0,8-13-1,3-14 0,4-8-2,-3-13 1,1-3-1,-10-11 0,-1-2-1,-12-7 2,-8 7 0,-7 0 1,-5 4 1,-2 5 0,-5 7 2,9 23 0,-18-19 0,18 19 1,-7 23 1,11 3-1,1 6 0,7 7 0,1 3-1,8 7 0,-1 4 0,4 5 0,-3 1-1,-2 4 1,-8-1-1,-2-1 0,-7-2 0,-7-7 0,-5-7-2,-8-12 0,1-8-2,-5-18-1,5-6-2,-8-27-11,18-4-23,-5-10 1,8-12-1,2-9 1</inkml:trace>
  <inkml:trace contextRef="#ctx0" brushRef="#br0" timeOffset="31921.875">6051 4352 81,'13'23'41,"-10"5"-2,2 15 1,-7-19-30,5 22-6,3-2-3,1-7-4,10 9-12,-10-23-24,6-7 0,-13-16-2,16-21 2</inkml:trace>
  <inkml:trace contextRef="#ctx0" brushRef="#br0" timeOffset="32062.5">6103 4331 61,'-12'-16'28,"12"16"-21,20-5-7,-6-7-32,15 8 1</inkml:trace>
  <inkml:trace contextRef="#ctx0" brushRef="#br0" timeOffset="32906.25">6343 4259 74,'12'21'40,"-11"-2"0,-8 4 1,14 14-28,-14-5-5,10 14-3,-2 0-2,5 5 0,0-5-2,6-2-1,0-5-1,0-9 0,1-9-2,-13-21 0,21 7-1,-21-7-1,17-34-1,-17 3 1,6-3 0,-4-14 1,5 3 0,2-7 2,4 5 0,5 1 2,2 7 1,8 9 1,-1 7 0,7 18 1,-3 9 1,1 13 0,-6 4-1,-1 15 0,-6 2 0,-4 8-1,-2 0 0,-3-4-2,2-5 0,-2-8-3,9-6-1,-4-23-3,18 8-6,-13-34-8,22 14 0,-19-29-1,20 16 3,-19-20 6,10 11 5,-12-1 8,-8-6 9,6 17 6,-23-15 4,10 23 0,-22-16-1,15 32-3,-28-19-5,12 22-4,-11 4-2,4 13-1,-4 6-1,5 10 0,0 4-1,7 6-1,3 1 1,12 1 0,11-7 0,7-6-1,8-11 0,7-9 0,6-15-1,-2-11 0,5-10-1,-7-11 1,-6-3-1,-6-7 1,-7-2-1,-9 1 2,-5 6 1,-5 7 1,-3 4 0,6 26 0,-18-20 1,18 20 0,-12 27-1,12 3 1,5 5-2,4 13 1,4 3-1,5 7 0,2 2 1,1 2-1,-3-1 0,-4 3 0,-6-4 1,-7 0-1,-14-8 0,-6-4 0,-11-9-1,-5-8 0,-5-4-2,-3-15-2,9-1-7,-10-22-28,20-8-3,4-13 1,14-5-1</inkml:trace>
  <inkml:trace contextRef="#ctx0" brushRef="#br0" timeOffset="33875">7987 4402 28,'0'-23'35,"1"2"2,-4 1-1,3 20-12,0-21-6,0 21-6,8 18-5,-1 6-1,-4 1-2,7 14-1,0 1 0,5 6 0,1-3-2,7-6 0,2-6-1,3-10-1,3-8 0,-5-15-3,2-10 0,-7-13 1,-2-3-1,-9-11 0,-2 0 1,-8-1 1,-3 1 1,-3 4 2,0 6 1,3 12 1,3 17 0,0 0 0,0 0 0,-6 21 1,9 7-2,8 11 1,2 5-1,9 0-1,6-2 1,3-3-2,4-5 1,-1-10-2,3-8 0,-6-18-1,-1-8-2,-14-11 0,-3-6-1,-11-15 0,-4 3-1,-11-8 1,0 6 0,-7-3 2,6 11 0,-6-1-1,12 11-1,-3 0-1,11 23-5,2-19-8,13 22-2,-15-3 0,32 7 5,-19-3 8,6 8 8,1 9 6,-20-21 8,28 44 8,-27-26 3,15 24 1,-19-20-4,20 23-8,-14-16-6,11 4-3,-2-5-3,1-5-3,5-3-3,-18-20-14,24-4-20,-24 4-1,7-28 0,-8 3 0</inkml:trace>
  <inkml:trace contextRef="#ctx0" brushRef="#br0" timeOffset="34765.6248">8782 4402 74,'0'0'38,"-13"0"-1,13 0 1,0 0-30,19-2-3,6-2-4,7 1-1,2-8-3,9 3-2,-6-12 0,7 8 0,-11-13 0,1 7 1,-9-10 2,-5 4 1,-5-1 3,-6-5 1,1 12 2,-8-6 1,-2 24 0,6-25 0,-6 25-1,0 0 0,11 37-1,-9-7-1,4 11 0,0 4 0,5 6-2,1 4 1,2 0-1,5-2 0,-2-11-2,3-7 1,-4-12-3,0-12 1,-16-11-1,21-11-1,-17-12 1,-1-5-2,-4-9 2,4-4-1,0-3 2,5 9 1,4-4 0,9 8 1,2 4 0,5 8 2,8 12 0,-2 7 1,4 14 0,-4 5 1,2 13 0,-8 1-1,0 10 0,-9-5-1,-4 8 0,-7-7 0,-2-5-2,-1-8-2,-5-26-6,0 0-28,0 0-6,12-30 3,-11-9-3</inkml:trace>
  <inkml:trace contextRef="#ctx0" brushRef="#br0" timeOffset="34218.75">8838 4132 75,'0'0'40,"-16"14"-1,17 9 1,-10-5-31,21 24-1,-6 0-4,7 11-1,2 4-1,3 2 0,2 0-1,-2-6 0,0-6-2,-6-12-2,2-5-2,-14-30-15,0 0-20,6-16-1,-12-5 0,-10-10 2</inkml:trace>
  <inkml:trace contextRef="#ctx0" brushRef="#br0" timeOffset="35453.1248">10561 4414 40,'13'-28'32,"-13"28"1,9-27-6,-13 3-11,4 24-2,3-41-4,1 24-3,-14-15-1,4 9-2,-12-7 0,1 7-2,-11-2 1,-2 13-1,-7 5 0,0 12-1,-4 13 1,3 10 0,1 11-1,7 8 1,5 5-1,15 6 0,10-5 0,12-8-2,14-6 0,8-12-1,7-15 0,-1-12 0,3-9-1,-9-15 1,-5-5-1,-11-9 2,-6-1 0,-9-4 1,-3 8 0,-2 5 2,-3 6 0,2 8 0,3 16 1,0 0 1,0 0 0,-8 42 0,8-8-1,9 10 0,0 1-1,9 1 0,4-3-1,0-12-3,13 8-13,-8-28-25,8-13 0,-7-19 0,3-11-1</inkml:trace>
  <inkml:trace contextRef="#ctx0" brushRef="#br0" timeOffset="36000">11314 4455 69,'4'19'37,"-4"-19"-1,3 18 3,-3-18-29,0 0-1,0 0-3,0 19-2,0-19 0,0 0-2,-9-19 0,9 19 0,-18-39-1,7 11-1,-6-9 1,1-6-1,-2-8 0,8-2 0,0 2 0,8-3 0,7-1 0,8 6 0,9 6 0,8 10-2,5 12 0,-4 7-2,9 21-5,-22-4-14,2 25-16,-14 9 1,-6 11-1,-15 1 1,-2 13 15</inkml:trace>
  <inkml:trace contextRef="#ctx0" brushRef="#br0" timeOffset="36671.875">11305 4291 6,'-27'35'32,"1"-14"2,4-3 0,5-13 1,17-5-15,0 0-8,-1-30-8,14 5-7,11 9-12,-5-15-12,13 4-3,-1-8 2,12 19 10,-15-14 9,9 13 7,-3 10 7,-13-11 12,10 25 14,-18-5 2,5 19-2,-18-21-7,13 44-9,-19-19-5,12 13-4,-8-1-2,7 4-1,-2-4-1,4-2-2,2-3 0,-5-7-1,5-8 0,-9-17-2,0 0 1,15-2-1,-15 2-1,1-40 1,-1 10 1,0-9-1,0-1 2,5-3-1,1 1 2,3 2-1,2 4 1,6 5 0,0 9 0,4 8 0,1 11-1,-1 5-2,1 13-1,-7 0-2,8 13 0,-9-4 0,5 10-1,-6-6 4,3 0 1,2-1 3,-5-13 2,9 2 2,-7-18 1,9 2-1,-8-16-1,8-2-1,-5-10-1,-3-2-2,-4-3 0,-6-1 0,-3 3 0,-9 4 0,-8 4 1,-2 13-1,-12 6 2,2 13 0,-4 7 0,4 14 0,-1 3 0,6 10 0,5-1-1,10 2 0,9-4-1,8-6-2,11-2-1,0-18-5,24 5-13,-7-19-17,7-9 2,-2-10-2,1-4 2</inkml:trace>
  <inkml:trace contextRef="#ctx0" brushRef="#br0" timeOffset="37203.1248">12329 4100 59,'-6'-16'36,"6"16"0,-31-14 1,18 30-21,-17-10-7,12 20-4,-5 2-1,4 11-2,1-2 0,5 5-1,7-3-1,4-7-2,11-2 0,1-13-2,14-3-1,-5-15-1,14-1-1,-11-16 1,7 6-1,-11-14 2,3 4 2,-11 1 3,-4 0 2,-6 21 3,-6-21 2,6 21 0,-22 9 1,10 15 0,-13-1-1,7 18 0,-8 5-1,6 10-2,0 2 1,7 6-3,4-3 1,7 1-1,8-9 0,9-7-2,10-13-1,6-13-1,7-10 0,2-13-1,6-8-1,-6-12 1,-3-3-1,-9-11 1,-8-6-1,-11-6 2,-9 1-1,-7-1 2,-11 3 0,-4 4 0,-5 5 0,2 7 0,3 14-1,-3-3-4,25 19-13,-18 0-18,18 0 1,0 0-1,17-9 2</inkml:trace>
  <inkml:trace contextRef="#ctx0" brushRef="#br0" timeOffset="38281.25">12563 4181 90,'0'0'39,"0"0"0,-14-5 1,14 5-34,-3 37 0,7-5-4,6 8 0,2 3-1,6 3 1,5-2-2,3-9 0,2-5-1,3-14 0,2-9-2,-2-16-1,5-3-1,-13-17-1,4 1 0,-11-14 0,2 3 1,-14-10 1,4 6 1,-8 3 2,-5 3 3,4 10 2,-7 3 0,8 24 2,-13-6 0,13 28 0,-6 2 0,11 15-1,-2 2-2,8 8 0,4 0 0,7-1-1,11-6-1,4-7 0,3-12-1,4-10 0,0-10-1,-1-13 0,-2-8-2,-7-10 0,-7-4 0,-7-10 0,-5 1 0,-6-5 0,-3 4 1,-6 0 0,-2 7 0,-1 5 2,-1 5 0,4 25 1,-15-18 0,15 18 1,-22 21 0,10 1 0,-2 6 0,3 7-1,1 2 1,5 4 0,5-1-1,9-3 0,8-5 0,8-4-1,7-10 0,6-9-1,4-8-1,-1-13-2,8 1-3,-15-20-3,10 13-6,-25-24-5,16 21 0,-29-23 2,19 21 3,-23-14 6,4 10 8,-3 6 5,-9-5 7,6 26 6,-5-27 2,5 27 1,0 0-1,5 21-5,-5-21-3,0 41-3,0-15-1,9 15-1,-5-2-1,8 6-1,0-1 0,3 1-1,-2-7-1,0-4-1,-1-10-1,-2-8 0,-10-16-1,16 0-1,-16 0-1,8-35-1,-5 10 0,-6-13 0,4 1 0,-4-9 1,3 3 0,0-4 1,6 5 2,3 1 0,4 4 2,8 11 0,1 8 1,9 11 1,0 10 0,5 13 0,-7 7 0,4 13 0,-10 2-1,-1 8 1,-7-2-1,-6 4 1,-5-6-2,-2 0 1,-4-10-2,1-11 0,1-21-4,0 0-5,18 9-20,-10-25-12,7-5 2,0-12-1</inkml:trace>
  <inkml:trace contextRef="#ctx0" brushRef="#br0" timeOffset="46968.75">14431 4102 73,'2'-18'36,"-4"1"-1,-4-8-9,6 25-15,-12-32-2,12 32-4,-17-15-1,17 15 0,-25 1-2,10 12 1,-1 4-2,-1 12 0,0 6 0,2 7 0,2 2-1,4 5 0,6-1 0,7-2 0,8-7-1,7-9 1,9-9-1,6-12-1,6-9 0,-3-13 0,3-4 0,-6-13-1,-2 0 1,-7-11-1,-1-1 1,-8 0 1,-3 1 1,-2 6 0,-4 1 2,2 11 1,-8 6 0,-1 17 1,0 0-1,5 24 1,-8 1-1,4 12 0,-1 5-1,6 4-1,2-2 0,8-1 0,5-6 0,5-6-1,5-11 0,3-10 0,1-10-1,2-9 1,-1-8-1,-7-8 0,-2-5 0,-7-9 0,-3 1 1,-3-5-1,-2 5 0,-6 4 1,-1 2 0,-3 11 1,-2 21 0,0 0 0,0 0 0,5 27 1,-5 10 0,3 12 0,-2 9 0,4 13 0,-1 1 0,7 2 0,-1-5-1,2-6 0,-2-10-1,-1-14-4,4 1-17,-13-40-18,0 0-3,5-28 1,-13-14-1</inkml:trace>
  <inkml:trace contextRef="#ctx0" brushRef="#br0" timeOffset="48984.375">-3634 5681 62,'-28'2'37,"12"5"-1,16-7 1,0 0-16,24 11-16,4-20-1,15-5-4,8-6-2,4-10-1,8 0-2,-7-12-1,3 7 0,-14-11 0,-1 5 3,-10-3 2,-9 6 2,-3 6 3,-13 2 2,6 16 1,-15 14 1,13-5 0,-13 5-1,9 45-1,-6-8-1,6 15-1,-2 2-1,5 11-1,0 1-1,2-5 0,3-6-1,-1-8 0,0-8-2,-3-12 0,-1-11 0,-12-16-1,18-11 0,-17-10 0,1-9 0,-1-12 0,4-2 1,1-8 1,5 7-1,4 2 2,3 8 0,1 12 1,3 14 1,2 16 0,-2 9 0,1 18 1,-3 3-1,2 10 0,-2-3 0,4 2-1,1-7-1,2-7 0,1-11-1,0-11-1,7-8-1,-5-16-1,7-4-1,-6-12 1,4 2 0,-7-9 0,3 6 1,-7-5 2,-4 3 0,-2 3 3,-8 0 0,-1 3 0,-9-1 1,-1 7-1,-11 0 0,12 21 0,-34-18-1,9 22 0,-6 10 0,-3 9 0,-3 10 0,0 10 0,3 8 1,3 3-1,6-1 0,13-2 0,11-5 0,14-9-1,17-10-1,8-13-1,11-14 0,1-14-1,4-7 0,-5-11 0,-3-3-1,-15-10 1,-9 5 1,-10-4 0,-6 7 0,-5 3 4,-5 6-1,-1 7 1,5 21 1,-13-16 0,13 16 1,-9 23-1,3-4 0,5 13 0,-1-2-1,7 9-1,1-2 1,5-2-1,4-5-1,6-7 0,5-9 0,4-14-2,7-9 1,-2-10-1,4-6-1,-7-8 0,1-2 0,-10-11 0,1 2 0,-11-4 2,-7 1 0,-6 2 2,-5 1 1,1 9 1,-6 5 1,10 30 0,-17-17 0,13 32 0,1 12-1,8 13 0,0 6-1,6 5-1,2 4 0,6 3 0,3-5-1,0-7-1,2-7-1,-5-15-3,6 1-5,-25-25-26,0 0-3,5-23-1,-17-2 1</inkml:trace>
  <inkml:trace contextRef="#ctx0" brushRef="#br0" timeOffset="47843.75">-3279 5255 83,'-25'-21'39,"25"21"-1,-20 12 2,22 18-32,-5 0-1,13 19-2,-4 6-2,6 8 1,-3 6-2,1 3-1,-1-7 0,0-5-1,0-8-3,-6-17-1,4-2-6,-7-33-22,-13 13-9,-4-26 0,-5-4 2</inkml:trace>
  <inkml:trace contextRef="#ctx0" brushRef="#br0" timeOffset="49125">-1963 5560 99,'0'0'38,"0"0"2,0-18-3,20 9-31,7-5-6,10-14-10,19 1-27,4-3-3,8-1 2,0-4-2</inkml:trace>
  <inkml:trace contextRef="#ctx0" brushRef="#br0" timeOffset="50000">-183 5260 65,'-4'-25'35,"0"2"0,-4 2 1,-12-3-25,20 24-2,-24-18-3,24 18-2,-31 16 0,13 12-1,-2 11 0,2 10 0,0 8-1,6 8 0,6 0 0,9-2-1,12-8-1,10-11 0,17-12-1,3-18-3,14-7-2,-6-28-8,14 7-9,-18-25-9,1 4 1,-16-16 1,0 10 9,-23-17 5,7 16 10,-14 5 11,-8-7 12,4 15 11,-9-1 0,9 30-1,-25-31-6,25 31-4,-34 17-5,21 11-4,-14 4-2,10 14-1,-5 5-2,5 11 1,4-4-2,10 4 1,6-9-2,13-9-2,9-11-1,6-17-2,15-9-1,-5-21 0,7-2-2,-16-23 0,3 4 0,-20-14 1,-3 5 1,-16-6 3,-7 10 0,-8 3 3,-5 5 0,4 11 2,-4 1-1,8 10 0,1 5-3,15 5-3,0 0-16,0 0-13,0 0 0,27-4-1,-11-5 1</inkml:trace>
  <inkml:trace contextRef="#ctx0" brushRef="#br0" timeOffset="51265.6248">281 5267 60,'14'18'37,"-12"-1"0,-1 4 0,5 20-17,-15-15-7,17 22-6,-5-6-2,7 6-2,2-4-1,6 0-1,-2-5-2,0-9-1,0-9 0,-2-12 0,-14-9-1,16-9 0,-16 9 0,-2-44 0,1 12 0,-7-12 2,7 0-1,0-5 0,3 1 1,3 0 1,5 3 0,4 4 1,0 8-1,7 4 1,1 10-1,3 3 0,3 11-1,0 0-1,2 10-1,-5-2-1,1 10 1,-5-3 0,-2 6 2,-6 0 2,-13-16 1,15 37 3,-15-37 1,3 41 1,-9-22 0,9 14 0,-7-4-1,7 9-1,-5-2-1,8 2-1,-1-1-1,2 2-1,2-5 0,0-4-1,0-6-1,-1-8 0,-8-16 0,14 13 0,-14-13-1,4-20 0,-4 1-1,-3-9 1,0-8 0,-1-6 0,2-4 0,-2-7 1,5 0 0,1-1-1,8 3 2,2 7-1,7 1 1,2 13-1,7 11-1,1 3 0,5 20-3,-4-1-2,7 27-5,-18-14-9,15 30 0,-21-16 1,12 23 4,-19-11 6,7 4 5,-5-6 6,-5-13 6,7 6 9,-10-33 3,13 30-1,-13-30-3,19-3-4,-19 3-4,30-28-2,-12 3-3,7-3 0,0-6-1,0-1-1,-2-2 0,-3 0 0,-4 2 0,-6 5 0,-7 9 1,-3 21-1,-16-15 1,0 30 1,-8 7 0,2 15 1,-8 6 1,7 11-1,-2-1 0,7 7 0,6-7 0,12-2-2,8-10-1,8-10-2,18-9-2,1-22-4,21 0-5,-10-32-14,13 0-9,-1-12-2,5-5 1,-4-11 7,-1 10 13,-16-4 9,-6 1 14,-1 11 13,-13 5 15,-10 3 2,-15 13-1,3 21-4,-37-16-10,20 30-8,-19-3-6,10 17-2,-7 0-2,7 7-1,5 1 0,8-1-1,8-2 0,11-3-1,12-5 0,10-4 0,6-3-1,4-2 1,3 0-1,1-1 2,-4 1-1,-7 4 0,-7 3 0,-12 5 1,-11-2-1,-7 2 1,-7-1-1,-6-4 0,-8-4-1,-2-5-1,1-5-1,-5-12-5,15 4-7,-8-18-24,15-6 2,6-9-1,12-7 3</inkml:trace>
  <inkml:trace contextRef="#ctx0" brushRef="#br0" timeOffset="51750">2026 5346 96,'16'11'39,"-10"7"1,0 20-1,-13-2-31,13 22-1,-9 5-3,4 11-1,-2 4-1,1 3-1,0-4-1,1-3 1,-1-7-2,0-12 1,2-11-2,-1-16 0,1-12-1,-2-16-1,0 0 0,-8-47-1,7 8 0,-7-19-1,7-6 0,-8-15 1,8 1 0,-5-8 1,7 3 1,2 0 1,7 13 2,5 8 1,4 13 1,11 21 1,5 13 0,10 23 1,-4 7-1,5 21 0,-11 4-1,-3 10 0,-11 4-1,-11 1 0,-13-4-1,-11-7 0,-11-11 0,-5-4-1,-2-12 1,-2-6-1,3-11 0,1-11 0,7-3-1,2-9 0,14 6-3,-7-15-5,22 13-18,1-6-7,2-2 0,10 6-1</inkml:trace>
  <inkml:trace contextRef="#ctx0" brushRef="#br0" timeOffset="52515.6248">2715 5419 69,'34'-16'35,"-7"5"-1,-10 4-7,-15-16-14,11 16-3,-20-9-5,7 16-1,-28-10-1,7 10 0,-9 2-1,1 10-1,-5 4 1,2 10 0,-1 6 1,8 8 0,1 1 0,10 8 0,6-1-1,11-2 0,9-8 0,10-6-2,11-12-1,5-17-1,8-8-1,-2-15-1,2-4 1,-9-13-1,-3 0-1,-12-7 1,-8 3 1,-12 1 1,-4 4 0,-8-1 1,0 7 0,-4 4 0,3 7-1,-1-3-2,12 22-3,-6-21-2,6 21-2,15-1 3,2 8 2,-3-4 5,5 4 2,3 11 5,-9-13 4,14 27 5,-27-32-1,29 51 0,-23-25-3,10 17-3,-11-6-2,4 10-2,-3-6-2,0-2 0,-1-6-2,1-7-1,0-6 0,-6-20-3,0 0 1,17-4-2,-17 4 0,16-44-1,-2 16 0,-6-14 0,10 1 1,-5-8 2,10 3 1,0 5 2,-1 1 2,7 12 2,-4 3 0,8 20 1,-8 5 1,6 17-1,-11 8-1,3 12 0,-6 4-2,0 6 0,-4-4-1,0-1 0,3-5-2,-1-12-2,7-8-1,0-15-3,17 1-6,-16-24-16,14 4-11,-3-8 1,4-1 1</inkml:trace>
  <inkml:trace contextRef="#ctx0" brushRef="#br0" timeOffset="52937.5">3842 5434 78,'12'-24'37,"-8"1"-1,-1 5-6,-16-12-18,13 30-5,-18-28-3,2 23-2,-9 7 0,-3 10-1,-6 7 0,2 13 0,-4 5 0,5 5 0,6 6 1,9 1-1,12-5 0,11-5 0,11-9-1,10-11 0,6-8 0,5-14-1,3-8-1,-2-15 0,-5-4 1,-5-11-1,-4-8 0,-5-8 1,-6-4 0,-4-1 0,-5 0 2,-1 8-1,-4 4 2,1 15 0,-5 12 1,3 23-1,0 0 1,-3 42-1,0 1 0,3 11 0,-2 6 0,4 7-1,1-3 0,4-6-1,8-9-1,1-14-1,14-12-4,-7-28-9,23-2-22,-8-16-3,7-5 2,-6-14-3</inkml:trace>
  <inkml:trace contextRef="#ctx0" brushRef="#br0" timeOffset="53218.75">4372 5309 83,'-22'-5'38,"-6"21"-1,-8-2-5,10 18-21,-11-13-4,16 11-2,5-7-2,18 0-1,11-7 0,13-4-1,13-5-1,6-2 1,4-1-1,0-4 0,-5 4-1,-6 1 1,-12 5 0,-12 4 1,-12 4-1,-11 3 1,-13 2 0,-8 0-1,-7 0-1,-7-7 0,7 3-8,-11-19-26,15-3-4,5-13-1,9-9 1</inkml:trace>
  <inkml:trace contextRef="#ctx0" brushRef="#br0" timeOffset="54234.375">5235 5385 88,'-15'0'38,"15"0"-1,16 5 1,10-1-35,9-8-2,14-4-4,13 6-6,-6-21-9,19 18-6,-19-25 2,7 21 5,-24-21 7,-1 14 5,-17-5 5,-15-2 5,-6 23 10,-12-21 6,12 21-1,-40-2-3,21 21-7,-14-3-4,7 18 0,-7 1-1,7 13 0,-2-1-1,10 10 0,5-6-1,13 0 0,10-11-2,15-6-1,11-13-1,6-14 0,10-9-2,-2-15 0,2-6 0,-15-14-1,-6-2 0,-16-10 1,-8 3 0,-14-2 0,-8 8 2,-9 3 0,-1 9 1,0 6 0,3 12-2,1-6-7,21 16-26,0 0-1,16-11 0,10 4-1</inkml:trace>
  <inkml:trace contextRef="#ctx0" brushRef="#br0" timeOffset="53796.875">5419 5114 78,'0'0'39,"-13"-16"-1,13 16 1,-26 35-29,23 14-3,-3 4-2,7 14-2,-2 6-2,4 1 1,1-4-2,1-8-2,3-6-3,-9-29-12,8-4-22,-7-23 0,0 0 0,-10-27 0</inkml:trace>
  <inkml:trace contextRef="#ctx0" brushRef="#br0" timeOffset="55343.75">6426 5438 72,'-15'-5'37,"15"5"0,0 0 0,0 0-29,25-14-3,7 3-3,8-1-2,5-4 0,2-5-2,1-4 0,-6-5 0,-1 0 1,-10-2-1,-3 2 2,-6 0 0,-6 1 2,-2 9 0,-7 1 1,-7 19 1,0 0 0,16 7 0,-17 10 0,5 19 0,-4 2-2,3 12 0,0 3 0,3 1-1,0 3-1,1-4 1,2-9-2,2-7 1,-1-11-1,-10-26 0,19 21-1,-19-21 1,16-21-1,-10-2 0,5-7 1,-3-9-1,7-1 0,1-4 0,5 3 2,0 4-1,2 6 1,1 9 0,-3 14 1,-4 11 0,-2 13 1,-3 12 0,-2 6-1,-1 8 1,-2 0-1,5 2 0,1-3 0,4-6-1,2-8 1,6-10-1,4-8 0,4-13-1,4-8 1,-2-9-1,-1-7-1,-3-9 1,-1-2-1,-7-5 0,-10 3 1,-5 3 0,-8 6 1,-8 9-1,-5 7 2,-3 14-1,-9 13 2,3 10-1,0 11 1,1 7 0,5 1-1,10 4 0,9-2-1,4-6-2,14-3-5,-21-33-24,41 23-8,-14-30-1,2-7 0</inkml:trace>
  <inkml:trace contextRef="#ctx0" brushRef="#br0" timeOffset="54656.25">6682 5117 70,'0'0'39,"-16"-12"-1,16 12 2,-28 25-30,25 13-2,-6 3-3,8 14-1,-2 3-3,3 5 1,0-1-2,0-4 0,3-7-1,-5-14-2,7-3-4,-5-34-13,0 0-19,-16 1 0,5-16 0,-5-10 0</inkml:trace>
  <inkml:trace contextRef="#ctx0" brushRef="#br0" timeOffset="56593.75">8378 5308 72,'-17'-7'38,"17"7"-1,-17 17 1,3-4-31,19 16-1,-5 3-2,7 10-2,-2 3-1,2 0 0,2 3 0,1-4-1,2-9 0,-3-8-3,1-11 1,-10-16-1,16-4 1,-10-14-1,3-8 0,-3-11 1,1-5 0,2-8 3,3 3-1,1 3 1,1 5 1,0 9-1,1 7 2,3 16-1,-2 9 0,3 17 0,-3 8-1,1 10 1,-1 3-1,2 2 0,-1 1-1,3-6-1,0-4 0,-1-12-2,8-1-2,-8-20-4,18 5-7,-21-24-7,21 10 0,-21-21 1,17 14 4,-18-17 5,10 10 7,-8-4 7,-8-6 9,9 10 8,-15-12 2,10 12 0,-17-16-3,13 21-3,-21-13-3,12 31-4,-27-25-1,9 28-2,-13 4 0,5 15-2,-5 2 0,0 13-1,3 4 0,4 3-1,8 0 0,7-4 0,11 1-1,7-9 0,10-6-1,6-14 1,9-6-2,0-13 0,4-7-1,-7-11 1,1-3 0,-9-11 0,-6 2 1,-8 0 1,-4 3 2,-5 10 1,-6 1 1,6 23 1,-18-12 1,18 12-1,-18 28 1,15 0-1,-3 2-2,8 7 1,4-2-2,9 0 0,4-3-1,7-7 0,8-8-1,2-11-1,8-5-2,-6-16-2,7 2-2,-16-20-1,6 6 1,-14-20-2,1 4 5,-8-8 3,-9 0 4,1 9 3,-10-6 4,8 20 0,-13-4 1,9 32-1,0 0-1,-13 16-2,6 12-2,5 15-1,-1 6-1,5 9-1,1-1 0,4-1 1,4-1-2,2-6 0,0-7-2,-3-20-5,10 6-13,-20-28-21,0 0 2,5-30-2,-10 3 1</inkml:trace>
  <inkml:trace contextRef="#ctx0" brushRef="#br0" timeOffset="57015.6249">9260 5456 95,'0'0'37,"0"0"1,4-20-10,17 17-24,7-6-2,9-2-3,10 1-2,0-6 0,6 5-1,-11-6 0,-1 6 0,-10-3 3,9 2 1,-40 12 3,0 0 1,0 0 1,-8 31 0,-2-13 0,6 12-1,-4-2-1,8 7 0,5-1-1,7 1 0,5-5 0,10-2-1,8-10-1,7-7 0,5-10 0,1-8-2,3-7 0,-9-11-1,1-3 0,-16-10-1,-5 1 1,-15-6-1,-5 4 1,-11 1 1,-3 6 0,-6 4 0,1 8 0,-1 3-1,18 17-9,-24 0-20,24 0-3,0 0-1,0 0 1</inkml:trace>
  <inkml:trace contextRef="#ctx0" brushRef="#br0" timeOffset="57937.5">10083 5313 77,'15'23'39,"-15"-23"-2,3 33 2,-3-33-26,0 44-5,1-17-4,10 10 0,-3-2-2,4 4-1,0-6 0,1-1 0,1-6-1,-3-8-1,-11-18-1,18 11 0,-18-11-1,9-25 0,-6 4 0,-5-9 0,2-4 1,-1-8 0,2 2 1,1-3 0,8 6 0,4 2 1,6 5-1,5 5 0,11 11-2,-1 2-3,15 23-5,-10-11-3,12 22 2,-15-13 2,7 18 3,-12-6 4,-4-2 3,-3 4 4,-25-23 6,26 23 2,-26-23 1,0 0-3,0 0-3,13-23-3,-13 5-1,-2-1-1,-1-2-1,2 3-1,-8 1 0,-6 6 1,-5 6-1,-2 10 1,-5 7 0,0 11 1,-1 9-1,2 7 1,5 1-1,8 6 1,7-5-1,12-1 1,9-8-2,8-9 1,8-9-2,6-10 1,6-11-1,0-11-1,1-5 0,-9-12-1,1-4 0,-11-7 0,-3 4 2,-9 1 0,-7 4 1,-4 11 1,-10 6 1,8 20 1,-25-3 1,13 22-1,-4 4 1,7 11-1,-1 1 0,9 6-1,6-3 0,10-1-1,9-5 0,7-6 0,6-8-1,5-9 0,6-11-1,-4-10 0,3-8-1,-4-11-1,-5-6 1,-8-11-1,-4-3 0,-9-5 1,-6 4 1,-3 5 0,-10 5 2,-1 8 0,-7 13 1,10 21 1,-21 12-1,12 18 1,1 7 0,5 11-1,1 3 0,5 5 0,9-3-3,4-9-1,11 0-10,-8-24-24,12-11-4,-6-20 0,4-12 0</inkml:trace>
  <inkml:trace contextRef="#ctx0" brushRef="#br0" timeOffset="59609.375">12369 5563 64,'1'18'37,"-1"-2"-1,0-16 2,-6 16-23,6-16-6,0 0-3,0 0-2,13 1-1,-10-18-1,-4-12-1,-4-6 0,-5-12 0,-2-12-1,-4-2 0,-2-3 0,2-1 1,4 3-1,5 4 0,10 9-1,9 8 1,7 11-1,10 18-1,2 5-3,9 23-4,-18-6-11,6 22-18,-17 9 1,-7 10-1,-16-2 7,-1 16 14,-22-15 7,-1 1 9,4-2 15,-4-7 17,5-15 3,9-6-1,5-9-5,2-17-13,15 5-5,13-19-7,3-4-4,12-2-3,-1-15-4,16 8 2,-4-14 0,15 13 1,-12-4 2,4 3 4,-5 16 3,-11-4 4,2 25 2,-32-3 1,23 23 0,-34-2 0,14 21-2,-18-1-3,11 14 0,-5-3-3,8 3-1,1-4 0,7-7-2,2-7 0,3-10-1,1-11-1,0-15 0,-13-1 0,21-26-1,-12-1 1,-5-10-2,2-5 2,0-11-1,3 6 1,0-4 0,2 8 1,4 5 0,3 8 0,0 8 0,-1 15 0,0 9 0,-1 14 0,-3 7-1,2 9 1,-6 1 0,2 8 0,0 1 2,1-7 0,2 0 1,1-10 0,9-5 0,-2-15 0,6-7 0,-2-12-1,4-7-1,-3-11 0,-2-5-1,-5-5 0,-8-2 0,-5 5 1,-7 2 0,-5 10 0,-13 10 0,-6 12 1,-2 12 0,-4 12 1,1 13-1,-2 7 1,6 8 0,2 2-1,12 3-1,9-3 0,10-9 0,12-3-2,10-12 0,11-9-2,3-16-1,14-2-3,-7-22-1,14 8 0,-14-21-2,5 7 3,-15-13 3,-1 8 3,-12 0 3,-12-6 5,-1 18 3,-21-8 2,6 31-1,-28-27-1,7 34 0,-14-1-4,7 18-1,-6 3-1,3 8-1,3 6-2,6 1 1,10-2 0,10-1-1,10-5 0,9-11-1,12-6-1,3-12 0,5-6-1,1-12 1,2-1-1,-7-9 1,-4 2 0,-8 0 2,-10 3 1,-11 18 1,0-15 1,0 15 1,-33 21 0,10 7 1,-8 2-1,2 19 0,-5 4-1,3 9 0,4 1-1,7 4 0,5 0-1,9-5-1,9-6 0,10-17-1,12-11 0,6-15-2,9-12 0,-1-15-1,5-9 1,-7-15-2,-2-5 2,-11-8-1,-8-4 1,-13-1 1,-6 0 1,-10 1 0,-4 2 1,0 7 0,-1 6-1,0 1-1,10 20-7,-6-10-20,16 12-7,8 1 0,8 2-1</inkml:trace>
  <inkml:trace contextRef="#ctx0" brushRef="#br0" timeOffset="61171.875">13777 5320 90,'0'0'38,"-11"-18"1,11 18 0,-21 9-31,21 14-1,-3 2-3,5 10-2,2 5 0,5 6 0,4-2-2,5 0 1,5-7-1,38 9-1,-24-40-1,3-10 0,-2-12-2,0-7 1,-5-10-1,1-6 0,-9-9 0,-5 1 1,-8-3 1,-3 5 1,-3 4 1,-4 6 2,-2 12 0,-5 7 0,5 16 1,-10 16 0,8 9 0,-2 8 0,5 9-1,1 4 0,8 4 0,3-3-1,11-1 0,6-9-1,6-7 0,4-12 0,5-11-1,3-13 0,1-9 0,0-8-1,-7-14-1,-3-6 0,-8-10 1,-3-1 0,-9-4-1,-7 7 2,-9 1 0,-8 10 1,-7 10 1,-8 14 0,-4 16 1,-7 16 0,3 14 0,2 8 0,2 10 0,6 3 0,11 4-1,10-4 1,10-4-2,14-11 0,10-10-1,5-8-1,7-15 0,6-5-2,-5-17-1,6 0-1,-9-18 0,0 1 0,-13-11 1,-1 5 3,-13-2 1,-3-1 3,-6 14 1,-11-3 2,0 34 0,-13-24 1,13 24-1,-22 19 0,15 6-2,-4 6-1,5 8 0,3 3-1,6 2 0,6 1 0,5-5-1,0-3 0,1-10 0,4-8-1,-3-10 0,2-11 0,-18 2-1,24-34 0,-15 5-1,1-7 0,-1-8 0,1-2 1,-1-3 0,3 1 1,1 4 0,3 7 1,3 9 1,2 11 0,6 15 1,-4 12 0,7 15 0,-8 10 0,0 8 0,-4 4 0,-4 6-1,-2-2 0,-1-7 0,0-3-2,0-13 0,9-10-1,5-15-3,11-3-3,-8-30-10,21 4-20,-10-11-1,6-6 0,-5-8 2,5 14 24,-21-12 7,-1 1 7,-2 17 13,-18-1 20,-1 5 3,-8 6 0,6 21 0,-39-21-22,39 21-6,-42 21-4,19 6 0,-6 1-2,5 12 0,1 5-1,6 4 0,9 2 0,9-2-1,12-5 0,11-8-1,10-10-1,6-10 0,8-11 0,1-12-1,1-10 0,-3-13 0,-2-6 0,-7-6 0,-5-2 1,-8 0 0,-8 2 0,-5 5 1,-7 5 1,-5 16 1,0 16 0,-17 2 0,3 14 0,2 14 1,0 5-1,3 7 0,6 6-1,8-1 1,8-3-1,9-5 0,10-9-1,8-10 0,6-10 0,6-10-1,-1-10 0,-2-13-1,1-7 0,-7-7-1,-5-7 1,-5-9 0,-5 5 2,-9 2-1,-4 6 2,-3 6 0,-8 8 0,-4 26 2,0 0-1,-3 35 1,-7 9 0,2 20 0,-5 11 0,3 10 0,-4 7-1,6-2-1,0-6-2,1-17-5,16-2-27,-11-28-9,5-16 0,-3-21-1</inkml:trace>
  <inkml:trace contextRef="#ctx0" brushRef="#br0" timeOffset="63328.1249">-3055 6938 81,'0'0'39,"0"-30"-1,-3 14 1,-12-10-31,15 26 0,-12-37-5,5 19 2,-5-1-3,-3 4 0,-7 3 0,-3 9-1,-7 4 1,-2 10-2,-2 8 1,2 17 0,-1 8-1,7 5-1,9 9 2,10 2-2,12-2 1,13-3-1,14-13 1,8-15-1,12-15 0,0-16 0,6-15 0,-5-16 0,-7-6 1,-12-13-2,-11-3 1,-15-3 1,-9 6-1,-9 3 2,-7 8-2,-3 6 1,0 11-2,1 10 0,8 18-2,-2-2-3,19 30-12,-7-6-20,15 12 1,2 1 0,11 5 1</inkml:trace>
  <inkml:trace contextRef="#ctx0" brushRef="#br0" timeOffset="63703.1249">-2884 7022 80,'-13'15'38,"13"-15"0,-14 8-1,14-8-27,11-26-8,11 12-6,-1-21-13,18 6-20,9-6 1,5 2-2,4-3 2</inkml:trace>
  <inkml:trace contextRef="#ctx0" brushRef="#br0" timeOffset="63562.5">-2859 7181 63,'16'25'39,"-2"-4"-2,-14-21 2,14 19-22,-24-36-4,10 17-5,-9-46-3,2 11-2,-5-18-2,0-4 2,-1-6-3,0-1 1,2-1-1,2 4 1,5 4-1,4 6 0,9 16-1,4 8-1,8 17-3,-2-1-3,16 31-17,-11-3-15,-2 13 3,-10 4-3,-5 8 2</inkml:trace>
  <inkml:trace contextRef="#ctx0" brushRef="#br0" timeOffset="64609.375">-2315 6992 103,'0'0'38,"0"0"0,12-24-4,10 4-32,17-1-3,5-10-2,12 2-2,-4-11 0,4 6 0,-15-4 2,-3 9 1,-9 1 2,-12 5 2,-4 9 3,-13 14 0,0 0 2,0 0 0,-1 18-1,-3 8 0,5 17-3,-1 4 0,3 11-2,0 0 1,6 4-3,0-6 2,2-4-3,4-8 1,-1-16-1,2-12 0,0-16-1,-1-9 1,-3-14-1,-1-12 0,0-11 2,2-3-1,-1-4 2,4 3-1,2 6 2,2 6-1,2 9 3,-2 15-1,-3 14 0,-3 9 1,-3 19-1,-2 7 1,-3 11-2,-3 2 1,5 3-3,2-2 2,10-1-1,3-8 1,9-15-2,2-13 1,6-10 0,4-12 0,-4-11-1,-2-15 1,-4-8-1,-7-3 0,-8-4 1,-6 1-2,-8 3 2,-8 6-1,-8 9 2,-5 15 0,-4 11 0,-6 13 0,6 20 1,-2 8 0,7 11-1,3 5 0,11 4-1,8-4 1,9-5-3,11-4-2,-5-33-16,21 1-20,-6-18-2,2-12 1,-3-22 0</inkml:trace>
  <inkml:trace contextRef="#ctx0" brushRef="#br0" timeOffset="63906.25">-2194 6652 85,'14'-8'39,"-14"8"-1,-2 21 3,2-21-26,-7 60-7,1-13-3,6 13-3,-1 2 1,3 7-3,3-4 1,1-5-4,6-6-1,-5-26-5,14 1-26,-21-29-6,17 1 1,-17-18 0</inkml:trace>
  <inkml:trace contextRef="#ctx0" brushRef="#br0" timeOffset="65562.5">-73 6714 71,'1'-21'35,"1"0"1,0 1 0,13 12-25,-15 8-1,0 0-3,0 0-2,15 22-1,-12 7-1,4 15-1,-2 2 1,4 5-3,1-4 2,6-3-3,2-12 1,5-13-2,4-12 1,1-22-1,0-12 0,-3-10 2,-3-7-1,-7-5 0,-5-2 0,-7 1 2,-6 8-1,-1 12 2,-3 7 0,7 23 0,-17-5 0,13 21 0,1 12 0,6 14 0,1 8 0,11 4-2,4-1 1,11-4-2,8-5 2,6-12-2,4-11 1,-1-17-1,-1-18 0,-8-13 2,-7-10-2,-12-9 1,-9-6-2,-10-7 2,-7 3-2,-6 1 1,-2 13-1,-3 2-1,7 11-1,-4 3-2,15 26-4,-14-23-7,14 23-7,0 0 0,33 19 4,-33-19 8,25 13 9,-9 3 4,-16-16 6,30 42 9,-30-42 7,19 55 4,-21-33-5,20 24-7,-18-9-6,12 11-5,-6-9 0,6-2-3,-1-4-2,-2-10-3,3-2-1,-12-21-8,18-3-19,-15-17-8,0-6 2,-8-9 0</inkml:trace>
  <inkml:trace contextRef="#ctx0" brushRef="#br0" timeOffset="65687.5">620 6598 44,'-9'-27'32,"9"27"-1,-6-30-2,6 30-19,18-10-28,-18 10-9,25-11-5,-10 6 0</inkml:trace>
  <inkml:trace contextRef="#ctx0" brushRef="#br0" timeOffset="66046.875">794 6547 67,'0'0'37,"0"0"0,13 22 2,-13-22-22,5 36-5,-7-13-5,14 14-2,-6-2-1,6 7-2,-2-5 0,2 4-2,0-6 0,-6-14-3,-6-21 1,0 0 0,17 11-1,-15-27-1,1-4 1,-5-15 0,5-4-1,-1-5 3,5 0-1,-1-1 0,6 2 1,4 3 0,2 6 2,5 11 0,1 11 1,3 17 0,-2 11 1,3 14-1,-6 5 0,0 11 0,-3 2-1,-1-1-2,0-3-1,-7-12-4,13 9-12,-15-26-20,8-7 2,1-14-2,3-4 2</inkml:trace>
  <inkml:trace contextRef="#ctx0" brushRef="#br0" timeOffset="66484.375">1501 6615 66,'13'-24'35,"-4"-1"0,-5 4 1,-4 21-24,-1-34-4,1 34-3,-25-8-2,6 16-1,-9 6 0,-2 11-1,-2 5 1,-1 9-1,2 5 0,8 0 0,11-2-1,10-5-1,17-7-1,10-16-2,15-3-3,-3-25-3,17 3-3,-15-26-3,10 6 1,-21-28 2,1 8 2,-17-16 5,-2-1 6,-2 6 6,-11-7 5,9 25 3,-17-11 2,17 36 1,-18-6-3,12 25-1,-1 30-5,2 11-2,-4 6-2,6 15-1,-1 5-1,4 4 0,3-3-1,5-2-1,7-8-1,1-16-1,11-10-4,-5-29-6,16 4-16,-9-23-12,2-6 2,-6-14-2</inkml:trace>
  <inkml:trace contextRef="#ctx0" brushRef="#br0" timeOffset="67265.625">2013 6411 72,'-11'-18'37,"-5"6"-1,-4 10 2,-16-1-27,17 31-1,-12-2-4,7 20 0,-5 2-2,7 8-1,1 2 0,14 4-1,4 0-1,10-8-2,9-8 0,7-20-5,15-6 0,-4-24-2,13 4-2,-19-28-1,12 2 0,-21-18 2,3 5 3,-16-3 5,-6 1 1,-4 6 3,-13-6 3,9 11 0,-10-3-1,9 5-3,5 6-7,-2-6-11,6 28-7,16-26-1,8 28 7,-24-2 8,33-6 8,-12 17 5,-21-11 6,34 30 10,-34-30 8,16 44 3,-23-28-9,20 26-7,-17-10-6,10 14-3,-3-6-2,4 6-1,3-5-1,4 1-1,3-12-1,4-9-1,6-9 0,2-12-1,3-7-1,-2-12-1,1-8 0,-6-15 0,2 2 0,-10-12 0,0 3 1,-9 0 1,-2 5 2,0 7 2,-6 5 0,0 14 1,0 18 1,0 0 0,-12 30 0,11 6 0,-4 4-1,7 9-1,-1 1-1,8 3 1,5-8-2,5-4 1,4-11-2,7-12 0,10-13-2,0-16 0,5-8-1,-6-16-1,0-6 1,-9-14-1,-3 3 0,-13-8 2,-6 7 0,-10 2 1,-4 10 0,-4 1-1,7 22-17,-7-3-16,4 5 1,6 16-1,0 0 0</inkml:trace>
  <inkml:trace contextRef="#ctx0" brushRef="#br0" timeOffset="67562.5">3013 6377 93,'-3'18'38,"-20"-14"1,-1 6-1,-10-5-33,12 13-1,0-2-2,6 7-1,10 0-1,9 1 0,11 1-1,11 0 0,9 1 0,5-3 0,2 2 1,2-2 0,-5 0 1,-7 3 0,-12-5 1,-7 6 0,-15-6 0,-4 2 0,-14-6 0,-4 1-2,-3-4-1,-4-10-5,14 13-20,-6-22-15,9-4 2,5-7-1,15-1 2</inkml:trace>
  <inkml:trace contextRef="#ctx0" brushRef="#br0" timeOffset="67734.375">3200 6797 100,'-1'33'38,"-5"8"2,-9-1-2,2 10-33,-5-4-6,-2-11-28,12 0-11,-2-16 0,10-19-1</inkml:trace>
  <inkml:trace contextRef="#ctx0" brushRef="#br0" timeOffset="69312.5">4252 6492 63,'-14'-25'39,"-3"2"-2,17 23 3,-25-37-18,25 37-14,-16 22-1,19 7-3,-1 10-2,2 12 0,2 6-2,0 3 1,4 3-1,-1-8-3,3-2 1,-5-18-4,9-2-1,-16-33-12,15 6-15,-15-6-4,-6-32 2,-16-5 13,7 14 8,-22-12 11,1 3 5,-1 16 14,-11-7 16,13 11 5,4 0-2,16 15-8,1-17-10,31 14-7,4-12-3,22 1-3,4-7-1,9-3-1,4-3-1,0-6-2,-6 1 1,-10-2-1,-8-1 0,-13-3 0,-6 5 2,-9 2 1,-8 3 1,2 9 0,-2 16 1,0 0 1,0 0-1,-6 41 0,6-3 0,6 15 0,1 5-2,4 8 1,2 1-1,6 0 0,2-6 0,-1-6-2,3-13 0,-3-15-1,-1-13 0,-4-16 0,-2-10 0,-7-18-1,0-11 1,-1-10 1,-1-5-2,2 1 3,4 2-1,2 7 0,3 8 1,3 13 1,-1 11 0,4 16 1,-3 15-1,-2 13 1,-3 11-1,0 8 1,-4 6 0,3 5-1,0-4 0,3-1-2,-1-11 2,7-11-2,4-17 1,3-12 0,5-13-1,-2-18 0,3-4-2,-4-14 3,0-4-3,-3-5 2,-7 1-2,-4-2 2,-2 4-1,-10 3 2,-4 8 0,-6 10 0,-9 12 1,-2 18 1,-7 11-1,1 15 1,-5 11 0,2 13 0,4 6 0,6 2 0,9 4-1,8-6-1,10-6 1,9-12-3,10-13 2,7-14-1,5-11-1,0-16-1,0-9-1,-3-16 2,-2-1-2,-9-11 1,-3 2 1,-9 2 0,-6 3 3,-1 7 0,-7 6 3,1 15-1,-3 18 1,0 0 0,0 0-1,-11 34 0,10-1-1,2 8-1,4 6 1,2 8-1,2 0 0,4-3-2,1-4 1,0-7-1,3-10 1,-1-11-2,-16-20 1,20-4-1,-11-15 0,-4-11 1,-1-7-2,1-14 1,0-2-1,-2-5 1,9 5-1,3 0 1,6 3 1,2 10 0,5 8 2,3 15 1,2 13 0,2 15 0,-1 8 1,1 15 0,-5 6-1,-4 9 1,-6 3-1,-4 7 0,-9-4-1,-4-9-2,-1-6-2,-2-40-14,-3 18-22,3-18-2,-8-32 0,7-13-1</inkml:trace>
  <inkml:trace contextRef="#ctx0" brushRef="#br0" timeOffset="70906.25">6653 6610 85,'-18'-5'38,"18"5"0,-15 5 0,15-5-30,23 7-3,3-5-3,12-6-2,7-4-1,9-3-1,1-8-1,-1-4 1,-5-7-1,-3-2 1,-11-9 0,-8 1 2,-8 3 0,-7 0 2,-2 7 1,-2 2 0,3 12 1,-11 16 0,24-2 0,-12 23 0,5 13-1,-2 12-1,3 12 1,-3 5-2,-1 9 1,-2 1 0,0-1-1,-2-9 0,1-10-2,-5-18 1,1-15 0,-7-20-2,13-7 0,-4-16-1,-3-19 1,3-11-1,0-11 2,7 1-1,3 1 1,5 2 1,2 9-1,2 11 2,0 15-1,0 16 1,-1 20 0,-6 17 0,-4 14 0,-5 13 0,-2 6 1,-1 6 0,0 4-1,1-4 1,5-11-1,3-10 0,6-16-1,5-19 2,6-15-3,2-12-1,2-19 1,1-9-1,-4-9 0,-2-5 0,-4-5 1,-8 3-2,-4 1 2,-9 5 0,-5 6 1,-7 13 0,-6 10 0,-7 16 1,-5 17 0,-1 13 0,-3 17 0,3 8 0,0 11 0,4 4 1,8 5-1,7 1 1,10-8-2,9-6 1,11-12-1,7-16 1,6-17-2,4-11-2,0-17 0,3-11-2,-10-19 1,0-1-1,-12-9 1,-3 9 0,-7 2 1,-6 7 2,-3 8 2,-6 13 1,0 21 2,0 0-1,-9 18 1,3 6-1,5 11 0,-2 6-1,6 3 1,3-2-1,5 2-1,10-7 1,3-7-2,8-8 0,1-14-1,5-9-2,-3-13 0,2-8-1,-6-15 0,-3-5 0,-6-11 1,-4-3 1,-3-1 2,-8 5 1,4 4 1,-7 7 1,3 18 0,-7 23 1,0 0-1,9 52 1,-6 9 0,-4 22 0,-1 19-2,-4 13 2,0 7-2,-1-3 0,0-2-1,2-15 0,1-25-4,8-25-2,-4-52-8,25 8-27,-13-43-2,4-21-1,-2-32 1</inkml:trace>
  <inkml:trace contextRef="#ctx0" brushRef="#br0" timeOffset="69796.875">6883 6314 44,'-6'-19'36,"6"19"3,-12-25-1,12 25-16,0 0-5,2 19-6,-7 2-3,11 22-2,-7 6-2,2 13 0,-4 5-1,3 5-1,-3-2 0,6-1-1,0-7-2,-3-13-3,6-6-1,-6-43-11,0 0-25,0 0-1,0 0 2,-23-52-2</inkml:trace>
  <inkml:trace contextRef="#ctx0" brushRef="#br0" timeOffset="71718.75">9525 6406 61,'-3'-20'35,"1"1"0,0 3 0,2 16-23,0 0-4,3 28-1,-6 2-2,7 21 0,-4 4-2,3 12 1,0 0-1,6 0-1,3-11 0,7-10-1,8-16-1,-1-19-2,10-17 0,-2-18-1,0-12-1,-11-20 0,-1-8 1,-11-11 0,-7 1 1,-5 8 1,-7 8 3,1 11-1,0 13 2,7 34 0,0 0 0,-11 34 1,10 12-2,4 12 1,3 5-1,7 9 0,3-5-1,6-7 0,6-9-1,6-17-3,6-11 0,-6-23-3,6-5-2,-17-27 0,4 0-2,-20-26 1,4 7 0,-16-16 3,1 9 1,-10 1 2,6 10 1,-4 8 1,4 12 0,1 10-9,7 17-18,0 0-2,0 0 1,27 14-1</inkml:trace>
  <inkml:trace contextRef="#ctx0" brushRef="#br0" timeOffset="73078.125">10353 6476 60,'15'-9'35,"-5"-7"0,-5-3-1,-5 19-18,-2-41-9,2 26-3,0 15-1,-18-16-2,1 18 0,-4 10 0,-5 7 0,-1 13 0,-1 3 0,0 11 0,-15 51 1,33-48-2,10-5-1,13-3 0,6-16-1,12-8-1,3-17 0,7-9-1,-4-17 1,0-6 0,-10-12 2,-9-5-1,-10-2 3,-11-2 0,-4 5 0,-6 8 0,-2 6-1,-1 13 1,1 7-2,15 14-3,-18-7-9,18 7-15,15 18-6,-15-18 0,30 12 0,1-2 18,-9-15 7,7-2 11,2 12 10,-13-13 18,4 4 7,-7-1 0,-15 5 0,0 0-14,16 21-8,-23-5-7,10 19-3,-8 4-1,5 8-1,3 6-2,4 2 1,5-2-1,6-6-1,7-8 0,6-12-1,9-12-2,1-18 0,3-8 0,-4-15-1,0-8 0,-7-15 1,-5-2-1,-9-5 2,-6 1 2,-3 6 0,-5 3 2,1 14 1,-8 6 0,2 26 0,0 0 1,-6 28 0,0 5-1,5 17 0,-3 3-1,4 6-1,3 3 0,4-2 0,5-7-1,5-11 0,6-10-1,2-18 0,9-14-2,-2-16 1,3-10-2,-5-20 0,1-5-1,-9-16 2,0-5-1,-9-2 2,-4 7 1,-3 5 1,-4 9 2,-1 14 0,-4 9 2,3 30-1,0 0 1,0 50-1,0-3 0,3 17 0,0 6-2,4 6 0,5 9 0,5-8-1,2-6 0,4-15-3,8-14 2,5-21-4,6-10 1,0-22-2,8-8-1,-9-23 1,9 1-2,-13-15 3,6 3 0,-13 0 3,-2 0 2,-6 4 0,-10 0 4,-1 10 0,-12 0 1,-1 14 0,-12 1-1,-1 17 0,-13 3-1,3 18 0,-8 7-1,2 13 0,-3 8-1,5 9 0,2 4 0,10 3-1,11 0 0,7-1 0,14-6-1,12-14-1,12-14 0,7-18 0,6-12-1,-1-20 1,0-8-1,-9-23 1,-5-9-1,-12-14 3,-7 0-1,-9-4 1,-6 4 2,-3 9 0,-6 7 2,3 17-1,-7 13 1,10 35 1,-18 2-1,12 36-1,-1 15 0,2 16 0,1 10-1,2 8 0,4-3-1,5-4-2,5-8-2,-2-33-6,23-4-25,-13-32-6,5-17 1,-1-24-3</inkml:trace>
  <inkml:trace contextRef="#ctx0" brushRef="#br0" timeOffset="74718.75">12814 6425 76,'4'-18'38,"-4"18"0,0 0 1,14 13-26,-20 3-4,10 22-3,-5 3-2,4 12-3,-3 1 1,3 3-2,0-6 0,0-7-2,3-11 1,-2-13-3,-4-20 2,16 0 0,-4-16-1,-5-18 1,4-10-1,-5-12 2,1-4 1,0-2 1,2 2 0,2 9 0,-1 6 0,3 16 1,2 13 1,6 24-1,-4 11 0,4 16-1,-3 11 1,-1 9-1,0 3 0,0 0-1,-1-3 0,-1-10-1,0-11 0,0-11 0,4-16 0,-1-14-1,2-11-1,-3-17 2,2-7-2,-3-15 2,0-1-1,-3-4 0,1 6 2,-1 7 0,-4 6 1,0 13 0,-5 13 1,-4 17 0,9 16 0,-8 12 0,-1 9 0,-1 9 0,1 7-2,3 1 1,4 3-1,5-8 0,7-3-1,3-15 0,11-8 0,1-17-1,7-8-1,-1-16-1,3-6 0,-9-15 1,1-2 0,-7-10 0,-6 2 1,-7 1 1,-6 2 1,-6 6 2,-9 6 0,-1 15 0,-11 7 1,-1 17-1,-9 7 1,0 16-1,-3 8 0,3 11 0,1 4-1,6 2 0,11 2-1,10-7-1,13-4-1,6-13 0,12-8-2,3-19 0,9-6-1,-7-19 0,2-4 0,-12-14 2,-2-1-1,-12-9 2,-5 4 1,-7 5 1,-6 3 1,-2 9 0,-1 5-1,0 5-2,9 18-8,0 0-11,0 0-6,0 0 1,20-5 4,-20 5 9,31-2 10,-10 6 5,-8-10 9,11 19 14,-24-13 6,25 12 0,-25-12-4,16 25-9,-16-25-8,6 40-3,-3-12-3,7 13-1,1 0-2,4 4 0,1-2 0,2-3-2,5-6 1,1-10-1,2-10 1,-2-12 0,-1-9-1,-2-10 1,-2-10-1,-2-12 1,-4-7-2,-4-6 2,-3-5-1,-1 1 0,-2 3 0,2 4 0,-2 8 1,3 9-1,1 16 0,-7 16 0,16 9-1,-4 9 0,4 14-1,-2 3 1,6 7 0,1 0 1,1 3 0,5-7 2,4-6 0,4-6 1,2-11 0,6-8 0,-1-14 0,3-8-1,-2-11 1,-2-6-2,-9-6 0,-5-8-1,-8-2 1,-9 2-1,-8 8 1,-10 4-1,-6 11 0,-10 13 1,-5 13 0,-2 16 1,-3 17 0,3 11 1,3 8 0,10 8 1,8-1-1,14 2-1,12-8 0,9-10-2,17-4-7,-8-28-25,17-10-6,-1-17-1,1-13 0</inkml:trace>
  <inkml:trace contextRef="#ctx0" brushRef="#br0" timeOffset="76859.375">-2931 8242 54,'-8'-25'35,"8"25"0,-17-30 0,17 30-13,-28-38-16,22 18-2,-10-8-1,5 9 1,-11-1-2,3 11 1,-8 1-1,-1 13 1,-4 6-1,-1 13 0,-2 17 0,3 6-1,3 8 0,7 7 0,11 1 0,11-3 0,11-9-1,14-12-1,14-14-1,4-18-1,10-16 1,-3-14-1,0-11 0,-10-10 1,-6-1 0,-14-5 0,-6 3 3,-8 6 1,-11 6 1,2 10 0,-10 7 0,13 18 0,-16 0 1,13 22 0,-3 8-2,9 10 0,0 4-1,4 7 0,9-1 0,4-6-1,9-9-1,2-10 0,12-15-2,-3-15 0,5-9-1,-6-18 0,2-3 0,-11-11 0,-5-3 1,-11-6 0,-5 4 3,-6 7 1,-7 2 2,1 10 0,-5 7 1,8 25 0,0 0 0,0 0-1,-4 32 0,11 7-1,4 5-1,1 7 0,4 2 0,6 1-1,2-4 0,-1-12-1,2-4 1,-6-11-1,1-14 0,-6-13-1,-3-12 0,-5-12 1,-3-7-1,-5-9 0,6-9 1,1-5-1,5 0 1,5-1 1,6 10-1,1 7 2,3 15-1,3 17 0,-3 13 1,2 17 0,-7 15 0,1 13-1,-5 6 1,2 4-1,-1-1 0,4-4 1,1-9-2,-1-9 0,4-14-1,-1-17 0,5-8-2,-4-17 0,5-2-1,-10-18-1,7 6 1,-8-12 0,5 6 2,-8-8-1,0 6 3,-6 1 2,-4 0 1,-3 7 1,-10 1 1,1 15 1,-10 1 0,1 23 0,-9 4-1,5 19-1,-4 6 0,2 13-1,2 6 0,4 9-2,6 0 0,9-6 0,8-5-1,6-12 0,13-13-2,2-20-1,10-8-1,-5-24-1,6-4 0,-12-23 0,3-2 0,-15-17 1,0-2 1,-13-6 4,-4-4 3,1 10 2,-11-2 0,10 21 3,-11 4-1,12 34 1,0 17 0,-6 19-2,3 27-1,6 19-2,-2 11 0,4 10-1,-2 6-1,6-4-1,4-5-2,-4-23-8,17-9-23,-11-30-7,-2-17-1,-4-24 0</inkml:trace>
  <inkml:trace contextRef="#ctx0" brushRef="#br0" timeOffset="77796.875">-529 8082 46,'0'-21'36,"1"1"2,-1 20-1,0 0-12,0 0-14,0 0-3,-1 27-3,7 3-1,-3 5-1,4 11-2,0-4 0,4 4 1,2-6-2,5-5 0,4-10-1,3-12 0,3-13-1,-2-16-1,4-9 0,-5-14 0,-3-5 1,-7-9-1,-5 0 2,-5 6 1,-5 5 1,-2 8 1,-2 8 0,4 26 2,0 0-1,-8 19 1,7 13-1,5 15 0,2 4-1,5 11-1,2 0 0,10-4 0,5-9-1,5-6 1,1-17-2,0-14 1,1-13-2,-5-17 1,-2-10-2,-14-15 0,-2-2 1,-10-12-2,-4 8 1,-7-9 0,1 10 0,-6 1 2,4 11-1,-2 3-1,6 15-2,-3-8-6,9 26-18,14-9-4,-14 9-3,22-5 9,3 21 13,-25-16 7,31 14 9,-10 12 8,-13-8 18,6 12 8,-4 0 2,3 17-8,-14-20-12,17 24-7,-12-14-6,11 3-1,-3-8-3,1-11-3,8 2-4,-21-23-14,31-9-18,-13-10 0,1-8-2,-6-10 2</inkml:trace>
  <inkml:trace contextRef="#ctx0" brushRef="#br0" timeOffset="78515.625">313 8159 77,'-19'4'37,"19"-4"1,0 0-2,24-2-23,-1-3-14,17-2 0,3-9-4,10 5-1,-7-17 0,4 7 0,-12-11 2,-7 4 2,-9-4 3,-11-1 0,-4 5 4,-10-6 1,6 16 1,-10-1 0,7 19 0,0 0-1,0 0 0,1 16-2,8 19 0,-2 6-1,5 13-1,0 6 0,3 5-1,1 2 0,5 0-1,2-7-1,-2-14 0,2-12-1,0-20 0,-3-11-1,-2-19 0,-2-7-1,-8-19 0,2-4 1,-4-14-1,3 6 1,-1-1 1,7 6 1,0 8 2,4 10 0,6 18 2,-3 11 0,8 25 0,-7 6 1,7 16-1,-8 3 0,3 12-1,-7-4 1,-2-5-4,-3-5-1,-5-26-15,9-5-22,-17-15-1,8-19 0,-7-20-1</inkml:trace>
  <inkml:trace contextRef="#ctx0" brushRef="#br0" timeOffset="78000">418 7912 67,'0'0'40,"0"0"0,0 0 0,0 0-14,13 55-19,-13-14-2,8 13-3,-3 6 0,4 9-1,3-2-1,0-2-1,0-10-2,-5-16-2,9 3-14,-16-42-21,0 0 0,0 0-1,-7-28 2</inkml:trace>
  <inkml:trace contextRef="#ctx0" brushRef="#br0" timeOffset="79375">2513 8231 50,'-3'-31'31,"3"11"3,-3-8-2,-3-5-24,11 4 1,-10-11-2,8 10-1,-12-7 0,5 12-1,-12-1 0,1 12-1,-10 7-1,0 19 0,-6 7-1,0 17-1,-2 8 0,5 12-1,5 6 0,8 1 0,13 1 0,14-11-1,15-8 1,10-13-1,10-14 0,3-18-1,5-13 1,-8-13-2,-4-8 1,-14-10-1,-8-3 2,-14-8-1,-5 4 1,-7 2 2,-5 3 0,1 11 2,-4 3 0,4 16 1,9 16-1,-15 11 1,11 13-1,8 17 0,1 6-1,8 15-1,3 9 0,9 4 0,2 3-1,4 5 1,-3-4 0,-3-1-1,-6-10 0,-7-4 0,-14-13 0,-11-9-1,-11-10 0,-10-13-1,-5-6 0,-9-13-1,4 0-3,-7-21-2,21 12-13,-8-21-17,17-5 1,9-13-1,12-5 2</inkml:trace>
  <inkml:trace contextRef="#ctx0" brushRef="#br0" timeOffset="81437.5">2802 8068 86,'6'-18'39,"-6"18"-1,-6 18 2,12 8-33,-10 6-2,12 14-2,-2 6-2,5 8 1,2-2-2,0-3 0,3-6-2,-2-10 1,2-9-2,-16-30-1,22 11 0,-17-34 0,-1-4 0,-7-17 0,2-3 1,-5-11 1,3-2 1,0-2 0,4 6 2,7 5 0,3 6 0,6 14 1,3 10-1,4 12 0,-1 9-2,4 12 1,-3 13-1,-4 7-1,1 8 1,-3 6 0,-1 1 0,3 1 2,-1-4 0,1-3 1,3-13 0,2-7 0,-2-16-1,7-10 1,-5-14-1,0-11 0,-4-9-1,-5-7-1,-4-7 0,-8 0 1,-3 4 0,-8 7 0,-8 8 0,-4 17 2,-9 11-1,-1 17 0,-5 13 0,1 17 0,4 7 0,4 10 0,2 5 0,13 2-2,13-6 1,12-5 0,14-8-2,11-11 0,12-8-3,1-29-2,22 0-6,-13-35-7,13 13-6,-19-24-1,5 11 4,-23-19 9,2 10 10,-13 5 6,-20-6 9,3 24 7,-23-13 7,13 36 3,-29-35-3,29 35-9,-45 4-7,22 13-3,-8 6-3,4 12-1,1 6 0,4 7-1,4 3 0,8 2-1,10-8 0,10-2 0,10-8-1,7-12 0,8-7-1,4-16 0,1-9 0,-6-14-1,0-2 1,-12-13 0,-3-5 1,-7-4 0,-6-1 2,-5 6 1,-2 3 0,-1 9 0,-4 7 1,6 23 0,0 0-1,-16 12 1,9 13-1,4 9 0,0 6-1,4 4-1,5 0 1,7-3-2,8-4 1,6-11-1,8-12-1,3-14-1,8-8 0,-3-19-1,4-3 0,-10-14-1,1-3 1,-13-13 0,-1 0 2,-11-6 1,-2 7 2,-6 6 2,-6 2 1,2 17 2,-8 6-1,7 28 1,-13 2-1,11 28-2,-5 7 0,7 14-1,-2 5-1,8 9 0,5 1-1,6 2-1,7-11 2,6-6-1,6-14 0,6-13 0,6-15-1,1-14 0,1-13-1,-5-15 0,-1-6-1,-9-10 0,-4-2 1,-9-4 0,-8 2 0,-9 4 2,-5 5 0,-4 7 1,-6 9 1,-4 15 0,-2 11-1,0 15 1,-5 10 0,7 12-2,-4 5 1,8 10 0,1 1-1,9 0 0,4-3 0,9-4 1,10-9-1,2-10 0,10-13 0,2-12-2,7-9 1,-3-14-1,2-1-1,-6-12 0,-1 1 1,-10-4-1,-5 6 1,-9-2 0,-4 3 0,-6 4 1,-4 5 1,-2 2-1,4 21 1,-15-27-1,15 27 1,-14-9-1,14 9 0,-14 6 1,14-6 0,-9 15 0,9-15 0,-3 27 0,3-11 1,2 1 0,1-1 0,3 5 0,1-3 0,3 3 0,-1 0 0,3 0 0,-2-3 0,2 0 0,0-1 0,0 1 0,-12-18-1,21 28 1,-21-28-1,19 25 1,-19-25-1,17 21 0,-17-21 0,15 14 0,-15-14 0,0 0 0,16 9 0,-16-9-1,0 0 1,0 0 0,0 0 0,0 0 0,14-11-1,-14 11 1,0 0 0,0 0-1,0 0 1,0 0 0,10-19-1,-10 19 1,0 0 0,1-21 0,-1 21 0,-1-23-1,0 7 1,1-3 0,0-3 0,0-4-1,-2-4 1,-1-2 0,2-3-1,-1-4 1,4 1 0,2-3 1,5 6-1,3 1 0,5 8 1,7 5 0,4 5-1,4 11 1,2 5-1,-1 7 0,-1 7 0,-2 3-1,-5 4 1,-7-1-2,-4 1-1,-14-21-7,14 30-20,-14-30-7,0 0 1,-15 3-1</inkml:trace>
  <inkml:trace contextRef="#ctx0" brushRef="#br0" timeOffset="81765.625">4002 8115 58,'0'0'36,"0"0"1,17 9-2,19-20-13,15 11-19,16-5-1,15-5-7,13 1-30,-1-5 0,-8-8-3,-12-4 1</inkml:trace>
  <inkml:trace contextRef="#ctx0" brushRef="#br0" timeOffset="83593.75">6598 8080 26,'0'0'26,"-1"-18"4,1 18-5,-11-31-11,11 31 1,3-43-2,3 22-2,-13-19 0,8 13-2,-11-19-3,1 13-2,-10-9-1,-2 8-1,-7 6 0,-1 12-1,-7 11 0,0 13 0,-1 12 0,3 10 0,4 16 0,7 7-1,6 5 1,10 0-2,10-2 2,10-5-2,9-7 1,9-10-2,9-16 0,2-17 0,0-6 0,-2-16-1,-3-4 1,-7-15 0,-5-1-1,-11-5 2,-5 2 0,-4 5 3,-7 1-1,2 9 2,-4 5 0,4 24 0,0 0 1,0 0 0,-18 33-1,17 4-1,-2 4 0,4 8-1,4-1 0,6-1 0,4-4-1,6-10-2,7-10 0,-2-16-2,11-3-1,-9-22-2,6 4-1,-13-23 1,4 2 1,-13-13 0,0 6 4,-8-2 2,-6 3 4,4 11 3,-9-5 0,7 35 1,-8-21 0,8 21-1,-6 19-2,8 11 0,-5 0-2,6 9-1,-2 5 0,4 2-1,1-2-1,2-2 0,3-3 0,-2-13-1,1-5 0,-10-21-1,15 15 1,-15-15-1,11-25 0,-11-2 0,2-10 1,-1-8 0,4-5 0,1-1 1,3 4 0,2 3 1,4 5 0,3 11 0,1 12 1,5 16-1,-4 10 0,2 18 0,-1 8 0,-3 8 0,-3 7-1,-1 5 0,-2-1 0,-2-2 0,-1-7-1,-1-13 0,-1-8 1,-7-25-1,0 0 1,0 0-2,0 0 2,12-41-2,-9 8 1,-2-15 0,7-1-1,-1-4 1,5 2 0,3 3 1,1 6-1,2 7 1,-1 10 0,2 18 1,-2 14 0,0 14 1,-3 11-1,0 10 1,-3 4 0,-1 7-1,-1-4 0,1-1 0,-1-6-1,0-8 0,-2-13 0,-7-21-1,18 16 0,-18-16-2,16-23-2,-16-5-3,14 12-12,-13-18-17,6-3 0,1-2-1,2 1 3</inkml:trace>
  <inkml:trace contextRef="#ctx0" brushRef="#br0" timeOffset="84093.75">7621 7791 56,'0'0'37,"16"-5"-2,-9 20-4,-7-15-11,15 43-5,-13-13-5,12 23-3,-9-1-1,4 17-1,-4 0-2,4 10 0,-4-5-2,1 0 0,-3-5 0,1-6-1,0-6-1,1-15 0,1-12-1,-6-30-1,6 18-1,-8-34-1,4-5-1,-10-25-2,7-3 1,-14-24-2,8 3 3,-11-17 1,8 6 3,-2-3 1,2 3 3,10 12 1,-2 0 2,15 22 1,1 4 0,14 24-2,-2 8-1,8 17-1,0 8 0,2 17-1,-4 8-1,-3 9 0,-8 3-1,-11-2 0,-8 1 1,-12-5-2,-10-6 0,-12-14 0,-2-6 0,-7-10-1,2-4 0,1-8 0,8-1-1,2-13-1,28 17-2,-22-34-12,28 15-14,8-1 0,5-9-2,9 0 2</inkml:trace>
  <inkml:trace contextRef="#ctx0" brushRef="#br0" timeOffset="84343.75">8102 7548 62,'3'-22'38,"-3"22"-1,0 0 1,1 29-16,-4-3-16,11 23 0,-3 4-3,4 16 0,2 2-1,2-3-1,2-4-1,-2-11 0,2-8-2,-4-16-2,9-6-4,-20-23-9,26-23-22,-17-4 2,0-5-1,-2-12 0</inkml:trace>
  <inkml:trace contextRef="#ctx0" brushRef="#br0" timeOffset="84500">8319 7771 57,'16'-8'37,"-16"8"-2,22 38 2,-13-15-16,10 25-13,-13-6-3,12 6-2,-2-1-3,2-10-3,-2 2-3,-16-39-14,20 20-18,-20-20 3,12-22-3,-12-6 2</inkml:trace>
  <inkml:trace contextRef="#ctx0" brushRef="#br0" timeOffset="84671.875">8417 7697 42,'0'-21'28,"-7"-9"-4,7 30-18,25-10-27,-25 10-3,31-13-4</inkml:trace>
  <inkml:trace contextRef="#ctx0" brushRef="#br0" timeOffset="85218.75">8652 7816 83,'0'0'38,"-15"-20"-2,15 20 2,14-14-31,12 14-4,5-3-3,4-6-3,13 5-3,-7-10-1,9 12 0,-14-14-1,2 13 2,-13-8 2,-3 6 4,-6 2 2,-16 3 4,14 8 1,-14-8 1,0 30 0,-5-10 0,10 17-2,-2-4-1,8 11-2,3-3-1,6-1 0,5-4-1,6-8-1,6-7 0,3-12-2,1-9-1,-4-13 1,-1-6-1,-11-13 0,-2-3 0,-11-9 1,-7 0-1,-11-4 2,-2 6-1,-8 2 2,4 11-2,-5 1-3,17 28-10,-15-12-21,15 12 1,0 0-1,15 12 1</inkml:trace>
  <inkml:trace contextRef="#ctx0" brushRef="#br0" timeOffset="84828.125">8707 7586 86,'10'20'38,"-14"-3"0,4 19 2,-6-3-32,14 22-2,0 1-2,7 9-2,2-3-1,0-6-2,0-4-1,-6-15-2,6-2-7,-17-35-21,0 0-8,0 0 1,-14-34 0</inkml:trace>
  <inkml:trace contextRef="#ctx0" brushRef="#br0" timeOffset="85890.625">9742 7851 73,'30'-2'38,"-12"-10"-2,-7-6 2,-17-14-29,5 11-3,-5-7-2,-3 7-2,-8 0-1,-4 7-1,-6 7 0,-4 7 0,-1 10 1,-4 9-1,0 10 1,3 8-1,7 3 1,9 4-2,10 0 2,11-5-2,14-5 1,10-10-1,10-11 1,4-12-2,1-11 2,-1-8 1,-3-10-1,-7-5 0,-8-10 0,-8-6 1,-9-4-1,-1-3 1,-6 3-1,-1 5 0,-2 4 1,0 11-1,-3 11 1,6 22 1,0 0 0,-15 22 0,9 9 0,5 12 0,1 4 0,4 4 0,10-3-1,6 3 0,11-7 0,6-7-1,7-12 0,5-8 0,1-11 0,2-12 0,-3-8-1,-7-10 1,-5-12-1,-7-4 1,-7-10-1,-8-4 0,-5-3 0,-10 3 0,-7 4 1,-6 8-1,-6 10 1,-5 18 1,-6 20 0,-1 17 0,0 15 0,2 13 1,5 9 0,10 9 0,8-4-1,12-3 1,11-7-2,11-13 0,9-7-3,2-24-6,14 3-28,-13-25-4,-5-5 1,-11-12-1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2:40.4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4067 989 86,'0'0'35,"0"-16"1,1 0-9,-1 16-17,0 0-1,24 16-3,-24-16-1,25 32-1,-10-11 0,7 12 0,-3 1-1,5 4-1,-2 3 0,4 0 0,-2-1 0,3 1-1,-4-4 0,-1 0-1,-1-9 1,-3-5-1,-4-6 0,-14-17 0,23 20 1,-23-20-1,14 3 0,-14-3 0,0 0 0,18-24 0,-18 24-1,13-27 1,-5 10 0,-2-6-1,1-2 1,-1-3 0,0-6 0,-2-3 0,1-1 0,3-5-1,-2-1 1,3 2 0,0 0 0,0 6 0,0 6-1,-2 6 1,2 8 0,-9 16 0,0 0-1,15-7 0,-15 7-2,6 21-1,3 2-4,-9-23-21,4 24-11,-4-24 1,13 23-1,-13-23 1</inkml:trace>
  <inkml:trace contextRef="#ctx0" brushRef="#br0" timeOffset="359.375">4802 1230 70,'0'0'37,"-11"16"-2,11-16 3,14-2-22,3 11-10,3-11-1,8 4-3,0-2 0,3 0 0,0-2-2,-3 1 0,-3 2-2,-9-6-2,6 12-8,-22-7-22,15-3-2,-15 3-1,0 0 0</inkml:trace>
  <inkml:trace contextRef="#ctx0" brushRef="#br0" timeOffset="1015.625">5371 1068 85,'0'0'37,"0"0"1,0 0 0,0 0-30,13 19 0,1 4-3,-2-2-1,8 13-1,1-2 0,2 8 0,-2-1-1,3 3 0,-4-3-1,2 5 0,-1-9 0,-6 1 0,0-5-1,1-4-1,-1-4 2,-2-7-2,0-4 2,0-10-2,-13-2 1,24-14 0,-14-2 1,1-5 0,-1-2-1,-1-6 1,0-1-2,-3-3 2,-2 1-1,1-3-1,-1 0 1,0-4-1,-1 2 1,0-2 0,3 4 0,0 1-1,1 3 1,2 4 0,2 4 0,-3 4 0,4 3-1,-12 16 1,18-21 0,-18 21-1,15-11-1,-15 11-1,0 0-4,0 0-14,0 0-19,13-7 0,-13 7 1,0 0-1</inkml:trace>
  <inkml:trace contextRef="#ctx0" brushRef="#br0" timeOffset="1843.75">6196 1385 57,'0'0'36,"0"0"-1,13-10 1,-13-8-15,0 18-11,0 0-2,0 0-3,0 0-2,5-16 0,-5 16-1,-14-5 0,14 5-1,-23-4 0,8 6 0,-3 2-1,-2 3 0,-1 2 0,2 5 0,1 0-1,0 3 1,7 1 0,2 0 1,4-1-1,5-1 1,3 3-1,-3-19 1,19 25 0,-5-20-1,2 4 1,3-9-1,2-1 0,1-3 0,1-5 0,1 6 0,1-6 1,-4 7-1,1 6 0,-6 4 0,2 5 0,-5 4 1,-1 5-1,-2 0 0,-1 5 0,-1 3 1,-3-4-1,0 2 0,-4 4 1,-4-2 0,-1 0 0,-5-3-1,-4-3 1,-3-4 0,-4-5-1,-3-6 1,-4-7 0,-1-5-1,0-5 0,0-4 1,0-2-1,0-2 0,5 0 0,2 2 0,5 2 0,16 12-1,-21-28-3,21 28-21,10-21-15,4 1 0,-3-10 0,10-9-3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2:55.4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9411 828 63,'0'-28'38,"-5"12"0,5 16 1,-6-28-23,6 28-7,0 0-2,0 0-2,12 21-1,0 0-1,1 2 0,5 9-1,-2 3 1,5 6-1,-3-2-1,4 1 0,-3-3 0,2 0 0,-2-7 0,-2-5-1,1-6 1,-2-8-1,-1-4 0,-2-9 1,-13 2-1,20-19 0,-13 1 0,2-7-1,-3-6 1,1-6-1,-1-2 1,1-2-1,-1 1 1,2-3-1,-2 6 1,-1 4 0,1 5-1,-1 7 1,1 5 0,-6 16-1,0 0 1,16-13 0,-16 13-1,0 0-1,18 29-1,-18-29-2,14 31-8,-14-31-26,3 27-2,-3-27 2,5 24-2</inkml:trace>
  <inkml:trace contextRef="#ctx0" brushRef="#br0" timeOffset="562.5">10010 1116 19,'0'0'25,"10"-23"4,-10 23-8,18-11-4,-18 11-1,0 0-1,3-30-2,-3 30 0,-3-17-2,3 17-3,-9-16-1,9 16-2,-18-14-1,18 14-1,-26-4 0,12 9-1,-5 2 0,3 6 0,-5 3 0,4 7-1,-3 1 1,4 6-1,1 0 0,5 4 0,4 1-1,8-2 1,5-1 0,6-4 0,8-5-1,4-3 1,8-10-1,1-6 1,1-8-1,0-6-1,-4-6 1,0-7-2,-6-4 1,-4-4-1,-6-1 1,-6-3-1,-6 5 0,-11-2 1,1 2 0,-9 4 0,-5 3 0,-4 3 1,-2 6-1,1 2 1,2 3-1,2 0-2,9 9-2,-2-14-6,15 14-23,0 0-4,25-19 1,-7 3-1</inkml:trace>
  <inkml:trace contextRef="#ctx0" brushRef="#br0" timeOffset="859.375">10529 738 88,'0'0'37,"0"0"0,-6 34-6,6-34-24,30 12-2,-7-8-2,10 1-2,5 2-1,1-7-2,3 5-2,-9-13-5,7 15-19,-15-14-9,-6 3-1,-19 4 0</inkml:trace>
  <inkml:trace contextRef="#ctx0" brushRef="#br0" timeOffset="1031.25">10598 973 83,'-11'19'39,"12"2"-1,-1-21 1,19 18-33,2-16-4,7-11-8,12 4-30,-8-4-2,1-2 1,-10-5-3</inkml:trace>
  <inkml:trace contextRef="#ctx0" brushRef="#br0" timeOffset="2453.125">11349 1087 71,'-10'-15'39,"10"15"-2,0 0 2,0 0-28,27-7-4,-10 5-2,11 7-1,0-1-2,8 4-1,-4 1 0,1-2-2,-4 4 0,-8-8-2,1 11-5,-22-14-17,0 0-14,0 0 0,0 0 0,0 0 1</inkml:trace>
  <inkml:trace contextRef="#ctx0" brushRef="#br0" timeOffset="2984.375">12041 883 41,'15'-21'32,"-15"21"1,0 0-7,2-32-12,-2 32-1,-6-16-1,6 16-4,-15-5-2,15 5-1,-28 5-1,15 2-1,-8 0 0,2 9 0,-2 0-1,2 7 0,4-2 0,5 6-1,3-6 0,8 3 1,9-2-2,8-5 1,7-1 0,9-4-1,4-1 0,4 0 1,2-1-1,0 2 0,-2 4 1,-4 5-1,-6 2 1,-7 4 0,-8 1-1,-7 2 1,-9 0 0,-5 0 0,-9-2 0,-5-5 0,-3-5-1,-4-6-1,0-5 0,0-9-2,5-3-1,-6-16-4,26 21-17,-19-44-15,15 10 2,1-10-2,4 0 2</inkml:trace>
  <inkml:trace contextRef="#ctx0" brushRef="#br0" timeOffset="3171.875">12102 842 80,'0'0'38,"0"0"-2,0 0 1,0 0-33,29 11-2,5-18-6,14 12-17,-4-14-15,-1 6-1,-4-4 0,-2 2 0</inkml:trace>
  <inkml:trace contextRef="#ctx0" brushRef="#br0" timeOffset="3859.375">12733 1075 87,'-13'5'38,"13"-5"1,-4 23 0,10 2-33,-6 0-1,7 10-2,-1 0-1,1 2-1,2 0 0,0-9-2,0-1 0,-9-27-2,12 24-1,-12-24-1,0 0 1,2-28 0,1 9-1,-6-11 2,3-5 0,2-2 2,1-2 2,4 2 0,4 0 1,5 9 0,-1 3 1,7 13-1,-2 8 1,7 16-1,-3 6 0,2 12 1,-1 4-1,-1 6 0,-4 1-1,1-1 1,-5-5-1,-2-1 0,-4-8 0,-6-6-1,-4-20-1,0 0 0,0 0-1,0 0 1,0-27-1,0-6-1,6-8 1,2-5 0,8-1 1,3 1 0,8 5 1,2 8-1,2 8 2,2 17 0,-2 11 1,-2 15 0,-5 6 1,-2 15 0,-10 2 0,1 6 0,-7 1 0,3 1-1,-6-5 0,0-3-1,-1-8 0,-2-12-3,8-3-2,-8-18-7,0 0-21,12-21-9,-5-2 2,-3-14-1</inkml:trace>
  <inkml:trace contextRef="#ctx0" brushRef="#br0" timeOffset="4078.125">13596 754 86,'17'21'39,"-19"16"1,7 23 1,-17-1-31,22 20-3,-2-2-2,8 8-1,-3-7-1,5-3-2,-2-8-1,-3-17-4,3-5-3,-16-45-23,15 22-10,-15-22-1,18-36-1,-12-9 2</inkml:trace>
  <inkml:trace contextRef="#ctx0" brushRef="#br0" timeOffset="4437.5">13942 936 92,'-15'-2'37,"-4"2"-1,-2 7 1,-3 4-35,7 6-1,2 8-1,0 1-1,8 4 0,4 0 0,7-1 0,7-7 0,8 1 0,6-5 1,6 0-1,3-4 1,1-2 1,2 2-1,-1 0 1,-4 2-1,-5 2 1,-8 3 0,-6 0 1,-4 2 0,-9-2 0,-6 2-1,-6-5 1,-4-4-1,-5-4-1,-4-8-2,2 0-2,-8-20-10,11 8-23,-3-6-1,7-5 0,2-8 1</inkml:trace>
  <inkml:trace contextRef="#ctx0" brushRef="#br0" timeOffset="6609.375">15078 832 60,'-3'-25'36,"3"25"-1,-5-30 1,5 30-19,-7-24-8,7 24-2,-9-23-2,9 23-1,-16-11-1,16 11 0,-28 12 0,10 6-1,-7 5 1,3 14-1,-5 7 0,5 12 0,0 6-1,6 7 0,6-2 0,10-2 0,10-2-1,11-10 0,7-7-1,6-16-1,11-7-3,-3-26-5,20 4-19,-17-18-11,0-4 1,-10-13-1</inkml:trace>
  <inkml:trace contextRef="#ctx0" brushRef="#br0" timeOffset="7500">15318 1005 90,'0'-18'38,"0"18"1,0 0 1,9 23-29,-16-5-4,10 17-2,0 4-3,2 5 0,0 3-1,4 1 0,0-6 0,-1-5-2,3-5 0,-2-11-1,-9-21 0,14 11 0,-14-11-1,12-30 0,-6 1 1,-4-11 0,3-4 0,0-6 0,4 3 2,1 3 0,3 3 0,2 8 1,4 8 1,2 16 0,-2 11 0,5 14 1,-5 9-1,2 10 0,-4 4-1,1 6 0,-2-1 0,2 1 0,-2-7 0,-1-8-1,-2-7 0,-13-23 0,22 11-1,-22-11 0,18-28-1,-12-1 1,-2-8-1,1-8 0,4-1 0,-1-4 0,7 6 1,0 6 0,0 9 0,2 10 2,1 12-1,1 16 2,-1 8-1,0 13 1,-5 2-1,2 9 1,0-4-1,2 0 0,-1-4 0,2-5-1,1-8-1,2-13-1,4-4-2,-3-19-2,9 6-2,-12-24-3,14 11 0,-15-21-1,14 14 1,-16-17 3,5 13 5,-6-1 2,-11 0 5,6 15 3,-17-6 3,7 26 0,-21-12 0,8 29-1,-15-3-2,7 20-1,-7-1-2,3 15-1,0-2 0,7 5 0,7-2-2,9-1 0,10-6 0,9-10-2,8-11-1,6-12 0,6-9-1,-3-16 0,2-7-1,-11-12 0,-5-4 0,-14-9 0,-3 6 2,-10-2-1,-5 7 2,-6 7-1,-1 7 2,-2 7-1,8 11-2,-2-7-7,15 12-22,0 0-2,17 3-2,3-5 2</inkml:trace>
  <inkml:trace contextRef="#ctx0" brushRef="#br0" timeOffset="7796.875">16531 931 82,'16'0'40,"-16"0"0,-4 19 0,4-19-22,-6 33-12,4-3-2,7 7-1,1 4-2,6 3 0,4-2 0,3-3-1,6-4 0,5-10-1,5-7-1,-3-13 0,5-7 0,-6-14-2,0-3 0,-9-13 0,-1-1 0,-14-10 1,-1-1 0,-9-1 1,-1 2 0,-2 4 1,-1 8 0,-4 3-3,11 28-12,-3-25-20,3 25 1,8-16-1,-8 16 0</inkml:trace>
  <inkml:trace contextRef="#ctx0" brushRef="#br0" timeOffset="8093.75">16975 924 87,'0'0'17,"16"-6"-17,-1-20-8,6 21-26,5-3 1</inkml:trace>
  <inkml:trace contextRef="#ctx0" brushRef="#br0" timeOffset="7953.125">17008 996 91,'2'32'38,"-4"-4"0,3 5 2,-10-10-33,12 7-6,7 4-7,-10-17-28,14 1-4,-14-18-1,13 2 0</inkml:trace>
  <inkml:trace contextRef="#ctx0" brushRef="#br0" timeOffset="8468.75">17247 925 83,'-6'27'41,"-3"-11"-2,4 10 1,5-26-26,-1 42-8,4-8-2,6 5-1,1-4-1,3 0-2,2-5 0,0-7-1,-2-5-1,-13-18-2,22 5 0,-22-5-2,15-27 1,-14-1-1,8 2 1,-6-15 0,8 2 2,-3-5 0,7 6 3,1 4 0,2 6 1,1 12 1,-1 7 1,3 16-1,-5 7 1,2 16-1,-5 2 1,2 9-1,-2-3-1,2 3 0,1-4-2,0-7-1,8-2-3,-11-23-7,19 6-15,-5-16-10,1-9 1,-1-8-2</inkml:trace>
  <inkml:trace contextRef="#ctx0" brushRef="#br0" timeOffset="8921.8748">17874 989 34,'8'-32'34,"-6"6"2,-5 1-2,3 25-9,-27-27-8,27 27-7,-36 20-4,12 6-2,-7 8-1,6 6 0,-2 6-1,10 5-1,3-3 1,13-2-1,10-8-2,8-9 1,7-10-1,1-12-1,6-7 1,-3-14-1,-1-5 0,-8-13 0,-4-3 1,-7-9-1,0-1 1,-4 1 1,-4 6 0,0 6 0,-3 5 1,3 27 0,-1-19 1,1 19 0,6 32 0,3 1 1,1 6-1,6 10 0,3 3 0,5 7 0,-3 5 0,2 1-1,-5-1 1,-5 1-2,-8-7 2,-11-2-2,-9-8 1,-9-8-2,-2-11-2,-8-17-1,6 4-11,-9-27-21,12-3-3,6-14 0,10-9-1</inkml:trace>
  <inkml:trace contextRef="#ctx0" brushRef="#br0" timeOffset="10078.125">18589 971 63,'2'-28'36,"-2"10"-1,0-1 2,0 19-24,-11-27-7,11 27-1,-14-17-2,0 20-1,-6 8 0,0 10 0,-5 4 0,3 6 0,-1 10 0,3 7-1,6-3 1,9 1-1,7-5 0,8-6-1,8-9-1,5-11 0,5-10-1,0-14 0,3-5 0,-6-14-1,-2-2 1,-10-7 0,-3 0 2,-4 3 0,-4 3 1,-2 8 2,-8 5 0,8 18 0,-13-4 1,13 4 0,-12 32 0,9-2-1,-1 0 0,4 9-1,3-2 0,10 0 0,5-2-1,4-5 0,4-9-1,2-7-1,5-10-1,-1-11 0,1-4-1,-10-13-1,2-1 0,-8-12 1,0 2-1,-8-4 2,-1 2 0,-7 3 2,-1 3 1,-1 8 2,-5 3-1,6 20 1,-14-8 0,14 8 0,-11 26 0,9-3-1,1 9 0,2 3-1,4 2 0,3 2 0,7-4 0,6-2-1,4-8 0,6-6 0,-2-10-1,4-9 0,-1-7-1,-2-10-1,-4-6 0,-8-9 0,-2-3 0,-10-4 0,-1 0 2,-7 4-1,-4 5 2,-3 5 1,1 9 0,8 16 1,-17-1 1,11 20 0,1 6-1,2 10 0,3 2 0,8 7 0,6-2-1,5 2 0,9-7 0,6-7-1,4-10 0,4-11-1,-1-9 0,-6-15-1,-2-6 0,-13-12-1,-3-8 1,-13-5 0,-4 2 0,-10 2-1,-1 5 1,-6 2 0,3 14-3,-5-4-4,19 25-21,0 0-8,0 0 1,0 16-2</inkml:trace>
  <inkml:trace contextRef="#ctx0" brushRef="#br0" timeOffset="10968.75">19750 1135 66,'0'0'38,"11"-21"-1,-19 0 2,8 21-22,-28-41-8,18 24-5,-9-5-1,2 8-2,-6 4 0,-1 4 0,-4 10-1,2 7 1,-2 6-1,1 10 1,2 4 0,4 6 0,10 2 0,8 2 0,10-4-1,9-4 1,8-10-1,5-9 0,8-10-1,0-11 0,0-6-1,-5-11 0,-2-5 0,-12-6 0,-2 2 0,-7-3 1,-6 6 1,-5 6 0,-4 4 1,6 20 1,-17-12 1,17 12 0,-23 25 0,15 1 0,-1 2-1,6 8 0,3-1 0,9 2 0,4-7-1,9-2-1,6-9 0,6-6 0,6-10-2,0-8 0,1-7 0,-6-9-1,-1-2 0,-7-7 0,-4 0 1,-9 0 0,-4 3 1,-7 4 0,-3 6 2,0 17 0,-7-20 1,7 20 1,-17 11-1,14 5 0,-4 3 1,6 8-1,1-1-1,8 6 1,6-4-1,6 0 0,8-7-1,5-5 0,4-7 0,3-7 0,-2-9-2,-3-7 1,1-8-1,-10-6 0,-5-2 1,-6-5-1,-5 0 1,-3 0-1,-5 5 2,-4 3 0,-2 4 1,4 23 0,-10-17 0,10 17 0,-9 21 0,6 3 1,1 8-1,5 7 0,2 5 0,4 7 0,1 2 1,0 7-2,4 0 2,-3 0-1,0-4 0,-2-3 0,-5-4 0,-4-8-2,-1-6-1,1-35-2,-8 34-5,-11-47-21,19 13-12,-10-33 2,10 3-3,1-19 2</inkml:trace>
  <inkml:trace contextRef="#ctx0" brushRef="#br0" timeOffset="11296.8748">20413 471 63,'0'0'36,"1"-22"0,-1 22 1,22 11-27,9 22 0,-4 1-4,8 24 0,-2 2-1,7 18 0,-8 3-2,0 10 1,-11 1-2,-5 1 0,-8-5 1,-8-3-1,-8-9 1,-3-11-3,-4-10-1,-6-27-10,15-2-27,-9-20-3,15-6 0,-22-37-1</inkml:trace>
  <inkml:trace contextRef="#ctx0" brushRef="#br0" timeOffset="-12312.5">9383-610 49,'4'18'37,"-4"-18"-1,0 0 2,8 17-19,-8-17-8,0 0-3,-11-21-2,11 21-2,-12-33-1,5 8 0,-6-10-2,-2-7 0,-6-6 0,-1-5-1,-1-1 1,0-5 0,3 1-1,4 0 1,7 3-1,10 4 0,12 5 0,8 9 0,9 7 0,7 11-1,5 14 0,0 8-2,3 17-1,-12-1-3,8 25-19,-19-7-14,-10 4 2,-13-3-2,-10 1 2</inkml:trace>
  <inkml:trace contextRef="#ctx0" brushRef="#br0" timeOffset="-12125">9216-844 83,'-15'3'38,"15"-3"0,0 0 0,0 0-34,22-14-1,9 9-5,15 14-9,-8-11-27,17 4 1,-3 0-2,2 1 2</inkml:trace>
  <inkml:trace contextRef="#ctx0" brushRef="#br0" timeOffset="-11703.125">9808-812 60,'0'0'37,"-14"-13"0,14 13 1,-25-16-29,25 16 0,-22-3-4,9 8-1,-9 0-1,3 9-1,-8-1 1,2 4-2,-2 3 1,7 1-1,3 0 0,9 0 0,8-5-1,0-16 1,29 25-1,1-16 1,7-4-1,4-2 0,3 1 0,-1 1 0,-2 1 0,-2 2 1,-6 5-1,-6 3 0,-9-1 1,-3 7 0,-10-3 0,-2 4 0,-9-4-1,-4 4 1,-6-7 0,-5-4 0,-4-3-1,-3-5 0,-3-4 0,0-6-1,3 1-2,0-13-2,15 15-8,-6-20-24,19 4-2,6-8 0,11-1-2</inkml:trace>
  <inkml:trace contextRef="#ctx0" brushRef="#br0" timeOffset="-11265.625">10312-753 66,'0'0'38,"-1"25"-1,1-25 1,32 5-24,-4-3-17,0-12-25,9 4-8,2-2-1,-3-7-2</inkml:trace>
  <inkml:trace contextRef="#ctx0" brushRef="#br0" timeOffset="-11437.5">10339-927 60,'0'0'38,"-16"3"0,16-3 0,0 0-20,14 8-13,8-5-2,4 1-4,2-4-2,10 10-8,-17-12-22,7 4-4,-8 0-1,-6-2 1</inkml:trace>
  <inkml:trace contextRef="#ctx0" brushRef="#br0" timeOffset="-10203.125">10995-1112 61,'0'0'39,"3"-23"-1,-3 23 1,0 0-27,0 0-2,15 7-4,-15-7-2,6 39-1,-3-13-1,1 6-1,-2 0 0,1-1 0,0-1-1,0-5 1,1-4-1,2-5 0,-6-16-1,21 14 1,-4-14 0,4-3 0,6-3-1,2-2 1,2-1-1,1 2 1,4 1-1,-4 1 0,-5 3 1,-3-1-1,-5 5-1,-6-4 0,-13 2-2,15-7-2,-15 7-14,0 0-19,0 0 1,3-23-2,-6 5 3</inkml:trace>
  <inkml:trace contextRef="#ctx0" brushRef="#br0" timeOffset="-9968.75">11354-1163 70,'-5'-23'39,"5"23"0,0 0 1,5 40-29,-7-13-4,10 15-2,-2 2-3,1 13 0,2-1 0,0 2-1,1-1-1,-3-10-1,5-3-2,-7-23-7,18 2-27,-23-23-1,25-9-3,-13-17 0</inkml:trace>
  <inkml:trace contextRef="#ctx0" brushRef="#br0" timeOffset="-9609.3748">11786-1126 68,'0'0'38,"-6"-20"-1,6 20 0,-19 4-27,4-6-7,15 2-1,-29 20-1,7-5-1,0 5 0,-2 5 0,5-1 0,0 1 1,7 1-1,7-3 0,13 0 0,8-4 0,11-1 0,9 3 0,1-5 1,8 4-1,-3-5 2,1 3-1,-7 0 1,-6 1-1,-7-1 2,-7-1-2,-9-1 0,-7-16-1,-7 30-1,-9-21-2,-4 1-1,-11-13-4,11 10-12,-17-16-18,7-3 0,1-6-2,4-8 4</inkml:trace>
  <inkml:trace contextRef="#ctx0" brushRef="#br0" timeOffset="-9406.25">11730-1079 76,'6'-24'39,"-6"24"-1,24-27 1,-10 10-33,17 8-3,3 2-4,0-7-3,16 23-20,-14-13-14,1 8 0,-14-1-1,1 4 2</inkml:trace>
  <inkml:trace contextRef="#ctx0" brushRef="#br0" timeOffset="-8984.3748">12432-1031 62,'-1'-16'36,"-1"-3"-2,-3-2 1,-12-6-28,13 11-3,-8-7-1,12 23-1,-31-24 0,10 18 0,-5 5 0,-1 9 0,-5 5 0,2 11 1,1 6-1,4 9 0,1 5 0,8 9 0,6 0 0,10 2 0,10-6-1,9-1 0,11-10 0,6-8-1,7-14 0,4-12-1,-1-10 0,-6-13-1,-5-6-1,-11-10 0,-9-2 0,-14-9 0,-5 6 1,-11-4-1,-1 7 1,-5-2 0,4 12-2,-4-8-5,21 35-11,-10-26-16,10 26 0,8-23 1,7 12 0</inkml:trace>
  <inkml:trace contextRef="#ctx0" brushRef="#br0" timeOffset="-8390.625">12691-938 65,'0'0'40,"-18"-5"-1,18 5 1,18-16-20,7 13-17,10-3-4,5-6-3,14 10-5,-15-22-7,17 20-7,-27-24 0,13 19 2,-28-24 3,13 17 4,-20-16 7,1 2 9,1 11 10,-15-15 6,6 34 2,1-39 1,-1 39-2,0 0-1,8 23-5,-14-3-4,10 22-2,-4 2-2,6 11 0,-2 5-1,5 5-2,2-7 1,2-2-2,2-6-1,-2-13-2,5-5-4,-18-32-18,26 5-18,-15-21 1,0-3-1,-3-11 1</inkml:trace>
  <inkml:trace contextRef="#ctx0" brushRef="#br0" timeOffset="-8750">12701-1227 64,'0'0'40,"15"-8"-1,-15 8 0,8 31-23,-8-15-8,12 23-2,-4 1-2,5 12-1,-1 4 0,4 4-1,2-4-1,-1-1 0,0-8-2,-4-11-1,2-3-2,-15-33-13,14 13-25,-14-13 3,-4-23-2,-8-6 1</inkml:trace>
  <inkml:trace contextRef="#ctx0" brushRef="#br0" timeOffset="-8015.625">13290-1045 78,'0'0'39,"22"-23"-1,0 18 1,-4-9-32,18 12-2,0-3-3,4 5 0,-1 1-2,1 5 1,-4-1-1,-8 4 0,-5 3 1,-6 2-1,-9 2 0,-5 3 1,-6 3-1,-5 2 1,-7 3 0,-4 4-1,-2 1 1,-1 2 0,1-1 1,5 2-2,3-3 2,8 2-1,10-6 1,9-4-1,9-4 0,9-4 0,8-6-1,3-5-1,7-3-1,-4-9-2,7 4-3,-19-20-12,8 7-21,-14-5 1,-4 1-1,-15-8 0</inkml:trace>
  <inkml:trace contextRef="#ctx0" brushRef="#br0" timeOffset="-7828.125">13639-908 88,'0'0'40,"0"0"-2,0 0 2,24-3-36,8-4-6,20 5-30,-11-7-7,6 2 0,-7-3-2</inkml:trace>
  <inkml:trace contextRef="#ctx0" brushRef="#br0" timeOffset="-18546.875">4496-78 76,'0'0'38,"0"0"-1,0 0 1,0 0-26,31 11-5,-10-13-2,13 6-2,1-6 0,8 4-1,1-6-1,2 4 1,0-3-1,-2-1-1,-1-1 1,-2 1-1,-3 1 0,-5-2 0,-4 3-1,-8 0-1,-3 2 1,-18 0-3,18 0-1,-18 0-4,0 0-20,0 0-9,-14-10 1,1 4-1</inkml:trace>
  <inkml:trace contextRef="#ctx0" brushRef="#br0" timeOffset="-18187.5">4799-361 70,'0'0'36,"-18"-6"0,18 6 0,0 0-22,1 29-9,1-8-1,8 12-1,-4 8 0,3 8-1,-3 0 0,0 10 0,-5-5 0,2 1 0,-6-2-1,2-2 0,-1-11 0,1-4-1,-1-8 0,1-9 0,1-3-2,0-16-1,0 0-2,0 0-10,13-19-22,-7 1-1,3-5 0,0-5 1</inkml:trace>
  <inkml:trace contextRef="#ctx0" brushRef="#br0" timeOffset="-19375">3629-330 47,'1'-17'35,"1"-1"2,-5-3-3,3 21-11,4-25-4,-4 25-6,0 0-3,18-1-3,-18 1-1,12 17-1,-5 1-2,6 3 0,1 5-1,5 10-1,-2 2 0,4 7 1,0-1-2,1 3 2,-3-1-2,2 0 1,-4-2 0,1-5-1,-3-8 1,0-2-1,-4-7 0,1-4 2,-12-18-2,18 25 0,-18-25 0,0 0 0,16 14 0,-16-14 0,0 0 0,0 0 0,0 0 0,0 0 0,14-4 0,-14 4 0,0 0 0,0 0 0,0 0 0,0 0 0,16-16 0,-16 16 0,0 0 0,12-21 0,-12 21 0,10-31 0,-3 8 0,5-5 0,0-10 0,4-4 0,-1-4 0,3-5 0,-1-3 0,2-1 0,1 2 0,-3 4-2,-2 6 4,-2 8-4,-1 5 2,-3 7 0,-9 23 0,12-23 0,-12 23 0,0 0-1,0 0 1,0 0 0,9 18 0,-9-18-1,1 21 0,-1-21-1,0 21-1,0-21-3,5 27-13,-5-27-21,-3 17-2,3-17 1,0 0-1</inkml:trace>
  <inkml:trace contextRef="#ctx0" brushRef="#br0" timeOffset="-17546.875">5405-308 68,'0'0'37,"-13"-6"-1,13 6 1,-3 27-22,3-27-7,7 24-1,-4-4-2,9 13-1,-2-1 0,8 10 0,-3-3-1,2 7 1,0 0-2,2 3 0,-3-5 0,3-2 0,-4-1-1,0-2 0,1-8 0,-1 1-1,0-7 1,-1-2-1,0-7 1,-14-16-1,22 21 0,-22-21 1,22-4-1,-22 4 1,21-28-1,-11 9-1,2-6 1,-2-3-1,-1 0 1,-2-2-1,-1 1 0,-3 1 1,-1-2-1,-1-1 0,0-1 1,1-2 0,1-3-1,1-1 1,2-1 0,3 2-1,3 0 1,-2 2 0,2 3 0,0 5 0,-3 8 0,-9 19-1,13-25 1,-13 25-2,0 0 0,0 0-2,0 0-5,0 0-23,-4 20-8,4-20 0,-6 16 0</inkml:trace>
  <inkml:trace contextRef="#ctx0" brushRef="#br0" timeOffset="-16515.625">6155 174 17,'-6'-15'29,"6"15"-2,0 0 2,0 0-4,0 0-2,-11-25-3,11 25-3,0 0-5,0 0-3,-16-25-3,16 25-1,-15-12-2,15 12-1,-19-9-1,19 9 0,-23 2 0,8 5-1,0 4 0,-1 4 1,-2 3-1,3 7 1,-1 1-1,3 6 1,3 1 0,5 3-1,5-3 1,9 1 0,4-4-1,8-2 1,5-5-1,4-6 1,4-4-1,1-6 0,1-6 1,-4-4-1,1-6 0,-5-7-1,-2-1 1,-2-12-2,-5 3 1,-6-6 0,-4 2 0,-7 2-1,-7 0 1,-5 0 1,-6 1-1,-5 8 2,-4-1-1,-2 5-1,1 2 1,1 1 0,3 5-1,1 0-1,21 7-4,-33-14-19,33 14-14,0 0 1,-1-18-1,1 18 0</inkml:trace>
  <inkml:trace contextRef="#ctx0" brushRef="#br0" timeOffset="-6296.875">9288-60 85,'0'0'40,"0"0"-1,0 0 1,0 0-32,9 28-1,-1 0-3,5 15-1,0 3-1,5 8 0,0-1 0,4 0-1,0-7 0,3-7 0,0-9 0,1-11-1,0-14 0,0-12 0,-2-10-1,-2-12 1,-4-6-1,-4-11 0,-2-3 0,-3-6 0,0 6 0,-3 1 1,-2 4-1,-2 6 1,2 8-1,-2 8 1,-2 22-1,8-17-1,-8 17-3,14 0-4,9 10-28,-9-3-4,5 4 2,-6-6-2</inkml:trace>
  <inkml:trace contextRef="#ctx0" brushRef="#br0" timeOffset="-6093.75">9874 28 82,'0'0'39,"-13"11"-1,13-11 1,0 0-34,31 10-2,-3-4-4,4-8-3,15 12-13,-7-10-21,2 0 0,-7-3-1,-7 3 2</inkml:trace>
  <inkml:trace contextRef="#ctx0" brushRef="#br0" timeOffset="-5937.5">9983 220 83,'-16'16'36,"16"-16"-1,16 4-5,-3-15-59,17 2-4,7-3-3,3-4-1</inkml:trace>
  <inkml:trace contextRef="#ctx0" brushRef="#br0" timeOffset="-5296.875">10473-111 55,'0'0'36,"0"0"-1,0 0 0,0 0-23,3-18-4,16 15-3,0-10-2,3 6-1,4-3 0,3 5-1,-1-1 0,0 5 0,-4 4-1,-2 4 1,-7 4-1,-4 5 1,-5 3-1,-7 6 1,-8-1-1,-4 4 1,-5 1-1,-1-3 1,-5-1-1,2-1 0,1-6 1,4-2-1,3-7 1,14-9-1,0 0 1,0 0-1,0 0 0,33-6 0,-8-1 0,5-1 0,2 2 0,0 3 0,2 1 0,0 4 1,-4 7-1,-2 5 1,-8 3 0,-3 6 0,-10 2 0,-4 7 1,-9-1 0,-7-1-1,-6 0 0,-6-5-1,-3-4 1,-3-3-1,0-8 0,0-6-2,4-2 1,1-9-1,9-1-2,1-7-1,16 15-4,-10-39-19,19 18-9,2-6-1,7 1 0</inkml:trace>
  <inkml:trace contextRef="#ctx0" brushRef="#br0" timeOffset="-4937.5">11009-78 48,'0'0'35,"0"0"1,0 0-1,-12 25-16,12-25-11,-3 32-2,1-13-2,7 8-1,-2-4-1,6 3-1,-2-5 1,6 0-2,2-7 0,4-3-1,5-6-2,-2-10-2,7 3-5,-12-19-13,8 3-13,-5-4-2,0-1 2,-9-2 1</inkml:trace>
  <inkml:trace contextRef="#ctx0" brushRef="#br0" timeOffset="-4718.75">11231-143 28,'0'0'33,"-6"-16"3,6 16-2,0 0-12,-11 16-5,15 14-5,-11-7-3,11 18-3,-5-3-1,5 10 0,-1-4-2,7 4 1,-2-6-2,2 2 0,0-9 0,1-5-1,-1-9-2,-10-21-4,22 29-11,-22-29-26,8-18 3,-8-7-2,3-1 1</inkml:trace>
  <inkml:trace contextRef="#ctx0" brushRef="#br0" timeOffset="-4078.125">11459-83 54,'0'0'37,"-11"-16"-2,11 16 0,3-21-22,15 21-5,-5-10-4,11 6-1,4-1-2,4 1 0,1 1 0,1 4-1,-3 1 1,-6 4-1,-3 2 0,-7 6 0,-9 4 0,-8 3 0,-8 2 0,-8 4 0,-6-1 0,1-1 1,-2-2-1,1-4 0,1-1 0,5-8 0,3-1 0,15-9 0,0 0 0,0 0 0,0 0 0,19 4 0,2-8 0,4 2 0,6 0 1,4 2-1,1 4 1,4 5 0,-5 3 0,-1 6 0,-7 1 1,-4 6-1,-10 1 2,-5 6-1,-13 0 0,-5-4-1,-9-3 1,-5-6-2,-7-3 1,-3-6-1,-3-3-1,2-12-1,1-4 0,5-5-2,6 4-1,3-13-3,20 23-18,-3-23-13,15 2 2,4 1-1,12-1 2</inkml:trace>
  <inkml:trace contextRef="#ctx0" brushRef="#br0" timeOffset="-3421.875">12117 48 83,'0'0'41,"0"0"-2,0 0 2,0 0-33,0 23-3,7-4-1,3 7-2,4 3-1,-3 6 1,-2-7-1,-3 4 0,0-6 0,-2-3-2,1-7 0,-5-16-3,0 0 1,0 0 0,6-16 0,-6-7-1,3 0 0,-2-7 2,2 0 0,2 2 3,2 2-1,3-1-1,1 3 2,3 6 0,3 4 0,2 7 1,1 7-1,3 7 1,-1 5 0,0 8 0,0 2-1,0 5 0,-1 1 1,-2 4-1,-3-6-1,-3 1 1,-1-10-1,-12-17 1,15 21-1,-15-21-1,0 0-1,10-22 0,-10 22 0,12-41 0,-4 18-1,2-7 0,5 4 1,-1-2 1,6 5 0,-3 3 1,2 8 0,2 5 1,-2 7 0,-1 12 1,-3 2 1,1 11-1,-4 1 1,0 6 0,-2 2 0,0 4-1,-1-4 0,0-4-1,-2-6-1,-1-4-1,-6-20-3,15 9-7,4-11-22,-10-16-8,3-5 1,-5-10 0</inkml:trace>
  <inkml:trace contextRef="#ctx0" brushRef="#br0" timeOffset="-3203.125">12950-164 87,'0'0'40,"5"28"0,-7-3 0,14 16-32,-11-1-3,11 13-1,-7 0-1,4 7-1,-4-4 0,3-1-1,-5-6-1,-2-7-1,5-6-1,-9-20-6,21 5-24,-18-21-9,16-21 0,-6-9 0</inkml:trace>
  <inkml:trace contextRef="#ctx0" brushRef="#br0" timeOffset="-2828.125">13300 12 66,'-2'-26'39,"2"26"-1,-19-12 1,4 24-15,-4-10-20,3 8-3,-3 3-1,0 4 0,4 3-1,2-1-1,5 2 1,5-3 0,9-1 0,-6-17 0,31 27 0,-7-17 0,4 1 1,1-2 0,4 1 0,-2 1 0,-3 1 1,-2 2 0,-6 2 2,-6 5-1,-6-3 0,-4 3 0,-11-3 1,-4-1-2,-8-3 1,-3-1-2,-4-4 0,-2-9-2,4 0-4,-10-22-21,13 7-12,4-12 0,3-1 0,8-9-1</inkml:trace>
  <inkml:trace contextRef="#ctx0" brushRef="#br0" timeOffset="-22796.875">643 924 47,'3'-22'33,"-3"22"2,0 0-1,-8-33-18,8 33-4,-4-20-4,4 20-2,-8-17-1,8 17-2,-16-20 0,16 20-1,-26-12 0,11 16-1,-4-3 1,-1 12-1,0-3-1,2 8 1,0 5 0,5 5 0,1 6-1,6 3 1,5 1-1,5-1 1,5 6-1,6-5 1,6-2-1,2-6 1,5-9-1,2-4 1,1-10-1,4-5 0,-1-7 1,-1-7-1,-4-4 0,-2-7-1,-4 0 1,-4-4-1,-1 1 0,-9-4-1,-3 2 1,-8-4 0,-1 4 0,-7 2 0,-2-1 0,-7 1 0,-5 3 1,-1 2-1,-1 3 1,-1 4-1,4 3 0,1-5-1,7 11-4,0-14-12,15 19-19,0-18 1,0 18-1,19-17 1</inkml:trace>
  <inkml:trace contextRef="#ctx0" brushRef="#br0" timeOffset="-22406.25">1193 474 65,'0'0'37,"-22"11"-1,22-11 3,-3 19-21,3-19-12,26 9-1,-1-9-2,11 3-1,4-1-2,2-4-1,3 2-2,-5-5-2,4 12-10,-19-9-22,-1 2 0,-24 0 0,14 7 0</inkml:trace>
  <inkml:trace contextRef="#ctx0" brushRef="#br0" timeOffset="-22218.75">1268 719 81,'0'0'38,"5"27"-1,8-20 0,13 1-30,-2-6-3,10 0-4,6 7-8,-8-11-25,7 0-4,-5 0 1,-8-3-1</inkml:trace>
  <inkml:trace contextRef="#ctx0" brushRef="#br0" timeOffset="-21500">2075 566 94,'0'0'38,"-10"21"2,10-21-3,26 2-31,10-4-4,8-2-3,5-10-9,14 5-28,-5 2 1,-5 0-1,-7 0-1</inkml:trace>
  <inkml:trace contextRef="#ctx0" brushRef="#br0" timeOffset="-21687.5">2348 994 91,'0'0'38,"0"0"-1,-16-37 0,16 37-30,-9-25 0,9 25-4,-4-37 1,1 14-2,-5-8 0,1-5-1,-8-6 1,-1-5-1,-8-8 0,-1-12-1,-1-4 0,2-1 0,2 0 0,4 1-1,8 3 1,8 4-1,14 4 1,10 15 1,11 6-1,8 9-1,8 7 1,4 9-1,3 10 0,-1 6-1,1 16-2,-17-4-4,7 23-15,-24-7-17,-8 3 2,-14 1-2,-11-1 3</inkml:trace>
  <inkml:trace contextRef="#ctx0" brushRef="#br0" timeOffset="-20875">2873 687 56,'0'0'35,"5"-19"-1,-5 19 0,-3-34-17,3 34-8,-11-15-2,11 15-2,-22-9-1,8 12-1,-9-1 0,1 9-1,-4-1 0,-1 8-1,1-1 0,2 6 0,3 0 0,7 2-1,3-4 0,11-1 1,3-3-1,-3-17 1,28 25-1,-7-18 0,1-4 0,3-1 1,0-2-1,0-3 0,2-3 0,1 3 0,1-4 1,1 5-1,1 0 0,-2 4 1,1 2 0,-3 4 0,-4 5 0,-1 8 0,-7 4 1,-2 6 0,-5 1-1,-5 5 1,-3-2-1,-3 4 0,-8-2 1,-5-2-1,-6-5 0,-5-3 0,-4-8 0,-3-3 0,-4-9 0,0-5 0,2-9 0,1-6-1,4-4 0,4-3 0,5-3 0,3-3-2,9 8-3,-8-19-22,21 14-14,-2-7 0,8 2 1,3-7-3</inkml:trace>
  <inkml:trace contextRef="#ctx0" brushRef="#br0" timeOffset="-23750">169 902 50,'0'0'36,"6"23"0,-6-23 1,0 0-17,6 27-6,-6-27-3,0 0-3,0 0-1,0 19-2,0-19-1,0 0 0,-8-25-1,8 25-1,-16-37-1,4 11 0,-4-6 0,0-7-1,-3 1 0,-2-6 0,2-7 0,1-1 0,3 0-1,5-7 0,1 3 1,6 0 0,6 1-1,6 0 1,9 2 0,7 2 0,6 4 0,4 8 0,5 4 0,3 7 0,-3 6 0,0 8 0,-5 9-1,-6 7 1,-5 8-2,-6 4 0,-6 9-2,-11-5-3,6 15-7,-21-8-26,8 0 1,-12-2-1,-1 1 1</inkml:trace>
  <inkml:trace contextRef="#ctx0" brushRef="#br0" timeOffset="-23484.375">-61 590 80,'0'0'37,"0"0"-1,0 0 2,0 0-32,0 0 0,23 6-3,-23-6 0,27-2-1,-9-2-1,5 3 0,1-1-1,2-2 0,5 3-2,-1-6-1,7 10-3,-14-15-11,11 12-21,-10 2 2,-2 3-2,-9 2 2</inkml:trace>
  <inkml:trace contextRef="#ctx0" brushRef="#br0" timeOffset="-15875">3666 622 53,'0'0'37,"28"-17"-1,-5 9 1,10 14-12,4-17-15,25 16 0,2-13-3,22 9-1,4-6-2,19 3-1,5-1 0,16-1-2,10-1 0,7 2 0,5-1-1,8 2 1,2 0-1,2 1 0,0 1 0,-8 1 0,-14 3 0,-16 1-1,-13 1 1,-21 2-1,-15-1 0,-19 2 0,-20-2-1,-16-3-1,-7 5-3,-15-9-19,0 0-15,-28-13 2,6 10-2,-8-3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3:07.9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9572 1759 79,'0'0'38,"0"0"0,0 0 0,-23 12-30,32 9-1,0-1-2,10 8-2,-2 5 0,5 13 0,-2 2 0,5 8-1,-2-1-1,0 1 1,-2-3-1,2 0 0,-2-7-1,1-7 1,-4-11-1,-2-11 1,-1-9-1,-2-12 0,-2-12 0,-4-9 0,-1-12 0,-5-10 0,1-8-1,-2-5 1,-2-1 0,1 1-1,-2 3 1,1 8 0,2 7-1,2 8 1,1 11 0,-3 23-1,12-19 1,-12 19-2,14 9-1,-14-9-4,24 31-17,-24-31-16,19 37 0,-13-19 0,4 5 1</inkml:trace>
  <inkml:trace contextRef="#ctx0" brushRef="#br0" timeOffset="750">10247 2229 81,'0'0'37,"0"0"0,14-26-9,-14 26-16,7-16-4,-7 16-3,4-16-1,-4 16-2,0 0 0,-10-19-1,10 19 0,-26-4-1,6 10 0,0 3 0,-2 5 0,-1 3 0,3 4-1,2 1 1,5 0-1,7-2 1,6 1 0,4-5 0,10-2-1,3-3 1,5-4 0,3 0 0,4-2 0,2 0 0,-2 0 0,2 3 0,-3 0 1,-1 5-1,-5 1 1,-2 5-1,-5 1 1,-5 6 0,-5 2 0,-7 0-1,-5 1 0,-6-3 0,-6-3 0,-5-2 0,-3-5 0,-1-11-1,0-1 1,-1-4 0,2-6-1,4-1-1,6-1-1,3-12-3,14 20-18,-2-23-15,8 4 1,4-6-1,8-1 2</inkml:trace>
  <inkml:trace contextRef="#ctx0" brushRef="#br0" timeOffset="1031.25">10706 2113 76,'-20'4'37,"20"-4"-2,0 0 1,0 0-32,17 19-1,5-10-4,2-9-4,11 16-5,-13-25-8,12 14-11,-10-5-6,-5-3 0,-4 1 1</inkml:trace>
  <inkml:trace contextRef="#ctx0" brushRef="#br0" timeOffset="1234.375">10702 2342 88,'-12'20'37,"9"-1"1,3-19 0,24 19-33,-7-17-2,13-2-2,5-3-3,-2-13-4,12 11-22,-11-15-11,-6 3 2,-7-5-2</inkml:trace>
  <inkml:trace contextRef="#ctx0" brushRef="#br0" timeOffset="2750">11379 1884 60,'0'0'35,"1"-18"-1,-1 18 1,0 0-25,0 0-2,18 13-2,-18-13-2,9 30-1,-6-9 1,1 11-1,-4-1-1,3 6 0,-4 0-1,1-1 1,-2-5-2,2-1 1,2-7-1,4-7 0,-6-16-1,20 11 1,0-15 0,3-5-1,5 0 1,5-1 0,2 3 0,2 3-1,0 4 1,-3 7 0,-6 4 0,-3 7 1,-6-1-1,-6 1 0,-5-1-1,-8-17 0,4 27-1,-4-27-1,0 0-2,-16-7-3,16 7-6,-13-32-7,14 14-7,-8-11-7,4-8 1,1-1 1</inkml:trace>
  <inkml:trace contextRef="#ctx0" brushRef="#br0" timeOffset="2953.125">11751 1918 48,'1'-16'34,"-1"16"2,0 0-7,0 0-6,-3 28-8,15 19-4,-13-2-4,11 20-1,-6 2-2,7 10-1,-4 4 0,6 0-2,-2-10 0,0-9-3,4-10-1,-6-20-3,13 3-14,-22-35-18,25 0-1,-16-26-1,3-8 3</inkml:trace>
  <inkml:trace contextRef="#ctx0" brushRef="#br0" timeOffset="3343.75">12187 2043 69,'-8'-23'37,"-7"0"-1,-4 5 1,-3-6-28,-1 22-4,-2 0-1,6 13-1,-4 10-1,3 12 0,-2 11-1,7 11 1,1 5-1,5 5 1,7 0-1,11 4 0,12-9-1,8-11-1,13-12 0,5-17-1,6-13-1,-3-18 0,3-6 0,-11-22-1,-8-5 1,-17-11 0,-6-1 0,-14-3 2,-6 7 0,-6 1-1,-4 6 2,-2 7-1,3 13-2,1 2-4,17 23-18,0 0-9,0 0 0,0 0 0</inkml:trace>
  <inkml:trace contextRef="#ctx0" brushRef="#br0" timeOffset="4156.25">12586 2237 74,'4'22'40,"-8"-2"-2,4 8 2,-5-5-22,5 12-14,3 0 0,9 6-2,-2-2-2,2-2 0,2-4-1,-6-8-1,1-7 1,-9-18-2,0 0 1,0 0 0,12-25-1,-15-3 2,5-4-1,-4-9 1,7-3 0,-1 0 1,5-2 1,3 6-1,1 3 2,5 10-1,-1 10 1,7 15 0,-2 9 0,3 16 1,-3 9-2,3 10 1,0 6-1,2 3 0,1-4-1,-1-1 0,-2-9 1,-2-10-2,-4-8 1,-4-12-2,-2-14 1,-7-11 0,-4-6-1,-5-10 1,1-3-1,-1-5 1,3 1 0,2-1 1,2 7 0,5 7-1,2 6 2,-11 22 0,25-10 1,-9 20-1,0 8 1,0 12 1,-1 4-1,1 8-1,-1 2 1,3 0-2,-4-2 1,1-5-2,1-7 0,-2-10-2,5-8 0,-19-12-3,34-18-3,-28-19-6,19 14-5,-24-33 0,17 15 2,-19-29 4,14 10 7,-13-2 6,0-6 7,6 24 6,-18-11 6,22 30 3,-19-10-1,9 35-3,0 0-6,18 44-3,-13-2-3,6 11-1,0 7-1,0 14-1,0 2-1,1 0-1,-2-4 0,-1-7-1,1-8-2,0-20-2,8-2-7,-18-35-21,25-4-9,-10-26 3,7-7-1</inkml:trace>
  <inkml:trace contextRef="#ctx0" brushRef="#br0" timeOffset="4484.375">13782 2208 88,'-25'-10'37,"5"10"-1,-1 7 1,-3 2-35,5 8 1,3 6-3,4 4 0,5 1-1,5 0 1,10 0-2,3-5 2,10 0-1,3-4 0,5-1 0,4 1 1,-1-1 0,1 3 0,-7 0 1,-1 4 0,-9-4 1,-4 6-1,-9-8 1,-6 0-1,3-19 1,-26 22-1,5-19-1,-3-12-3,8 11-12,-9-21-22,10-6 1,1-7-2,3-7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3:13.8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1479 3643 94,'0'0'37,"0"0"2,0 16-3,16-14-34,6-2-2,11-7-5,17 11-22,-4-10-12,-2 1 3,-7-6-3</inkml:trace>
  <inkml:trace contextRef="#ctx0" brushRef="#br0" timeOffset="-187.5">1495 3365 90,'0'0'38,"0"0"1,-3 16 1,21-9-34,-3-5-2,17 3-1,5-3-2,4-1-2,7 5-2,-8-15-6,8 12-25,-18-3-6,-11 4 2,-19-4-2</inkml:trace>
  <inkml:trace contextRef="#ctx0" brushRef="#br0" timeOffset="390.625">2025 3178 88,'0'0'36,"7"-21"1,-7 21 1,0 0-35,14 26 0,-11-5 0,3 13-1,-8 1 0,4 8 0,-5-1 0,-2 2-1,-2-4 0,1-2 0,1-7-1,4-4 0,2-4 0,4-8-1,-5-15 1,23 15-1,-9-17 0,6-3 1,4-1-1,1-4-1,5 1 0,-4-5 0,5 8-3,-10-13-5,14 17-18,-16-8-9,-2 1 1,-17 9-2</inkml:trace>
  <inkml:trace contextRef="#ctx0" brushRef="#br0" timeOffset="609.375">2336 3275 79,'0'0'39,"-13"5"-1,7 15 1,3 20-27,-4-5-7,11 15-1,-4-1-1,6 11-2,0-2 0,1 1-1,2-7-3,-3-11-2,10 7-12,-10-25-22,9-8 0,-15-15 0,25-26 1</inkml:trace>
  <inkml:trace contextRef="#ctx0" brushRef="#br0" timeOffset="984.375">2779 3331 82,'-19'-7'37,"3"7"-1,-4 7 1,-2-10-31,-1 17-5,3 5 0,4 3-1,1 4 0,4 0 0,3 1 0,7-2 0,8-3-1,6 0 1,7-1 0,3-2 0,5-1 0,3 1 1,3-1-1,5 7 1,-7-1 0,-1 4 0,-6 2 1,-6 4-1,-8-1 0,-7 3 0,-10-3 0,-9-3-1,-4-7 0,-4-7-1,-1-4-3,-7-21-7,16 6-21,-8-18-5,3-11 0,4-12-1</inkml:trace>
  <inkml:trace contextRef="#ctx0" brushRef="#br0" timeOffset="1203.125">2779 3383 86,'0'0'36,"0"0"0,15-4 1,-1-3-34,13 3-1,7 1-4,3-11-4,14 16-22,-6-8-9,-5 3 1,-5-1-1</inkml:trace>
  <inkml:trace contextRef="#ctx0" brushRef="#br0" timeOffset="1687.5">3605 3478 63,'6'-20'33,"-10"1"0,2 0 0,2-1-27,-15-6 1,8 8-3,-11-5 0,2 13 0,-8-3 0,2 13 0,-7 4-1,4 13 0,-5 8 0,4 12 1,-2 7-1,8 14-1,1 1 1,10 8 0,5-4-1,11-1 0,7-8 0,11-6-1,6-11 0,7-16-1,5-10 0,3-15-1,-2-10 0,-6-12 0,-1-10-1,-10-9 1,-5-3-2,-12-7 2,-7 4-1,-10-2 1,-5 6-1,-9 4 1,-4 8-1,-6 2-3,8 20-14,-11-4-19,6-1 1,3 2-2,5-5 2</inkml:trace>
  <inkml:trace contextRef="#ctx0" brushRef="#br0" timeOffset="3484.375">4433 2691 64,'0'0'35,"0"0"0,0 0-1,-28 16-25,23 7-2,-6-4-2,3 15-1,-7 1-1,5 15 1,-8 1-1,4 10 1,-8 5-1,1 11 1,-4-1-2,3 9 2,-3-2-2,5 5 0,3-2-1,5 4 0,5-7 0,7-4 0,5-5-1,7-7 1,4-7-1,2-8 0,3-14 0,-1-6 0,0-11-1,-4-8 0,-3-8-1,-13-5-2,21-9-4,-26-21-16,8 11-16,-6-13 1,2-2-1,-5-8 1</inkml:trace>
  <inkml:trace contextRef="#ctx0" brushRef="#br0" timeOffset="4234.375">4694 2691 70,'0'0'37,"-7"-16"-3,7 16 2,13-17-31,-13 17-2,26-21-1,-3 15-2,2 5 0,0 4 1,-2 4-1,-3 5 0,-6 11 1,-8 2 0,-6 9 0,-9-3 0,-4 5 0,-6-3 0,0 2 1,-6-3-1,2-2 0,0-5-1,4-6 1,2-5-1,17-14 1,-20 16-1,20-16 0,0 0 0,0 0 0,22-10 0,-4 4-1,2 3 1,5 1 0,2 4 0,1 7 0,-1 3 0,-2 7 1,-5-1 0,-5 8-1,-8 3 1,-7 2 1,-7-1-1,-6-1 0,-8-5-1,-4-4 0,-5-3 0,1-6 0,-1-6-1,4-8-1,5-1-2,1-12-3,20 16-12,-8-26-18,14 1 1,7-5-1,8-3 1</inkml:trace>
  <inkml:trace contextRef="#ctx0" brushRef="#br0" timeOffset="4484.375">5100 2816 82,'0'0'37,"0"0"0,-15 18 0,-4-6-32,13 10-2,3 2-1,3 5-1,1 2-1,2 1-1,6-4 0,2-5 0,5-2-1,0-14-1,9 0-3,-7-21-3,16 14-9,-18-23-12,8 0-5,-4-3-1,-4-6 2</inkml:trace>
  <inkml:trace contextRef="#ctx0" brushRef="#br0" timeOffset="4687.5">5303 2751 50,'0'0'37,"-9"-17"-1,9 17-1,-7 24-10,-8-10-10,18 29-6,-9-4-4,9 17 0,-3-1-1,8 8-1,-2-1-1,4 0-1,0-8 0,2-6-1,0-8-2,-6-15-3,10 5-11,-16-30-23,0 0-1,7-28 1,-4 0-2</inkml:trace>
  <inkml:trace contextRef="#ctx0" brushRef="#br0" timeOffset="5218.75">5514 2896 67,'-1'-18'38,"1"18"-1,6-19 0,3-2-18,-9 21-17,25-14-1,-9 10-2,3 2 1,-3 2-1,1 4 1,-17-4-1,19 14 1,-19-14 0,9 30 0,-9-11 0,-6 6 0,-2 1 1,-2 4-1,-3-1 0,-2-3 0,0-1 1,0-6-1,5-3 0,10-16 0,-13 18 0,13-18 0,0 0 0,20-6 0,-3 1 0,3 0 0,5-1 0,5 3 0,4 3 0,0 5 1,1 4 0,-4 5 0,-3 9 1,-7 2-1,-6 6 1,-14-1 0,-7 6-1,-10-6 1,-5 0-1,-4-7-1,-3-6 0,-1-8 0,1-7-2,6-4 0,1-12-1,21 14-3,-27-42-8,32 20-22,-2-6-2,7 4 1,3-5 0</inkml:trace>
  <inkml:trace contextRef="#ctx0" brushRef="#br0" timeOffset="5765.625">6190 3033 80,'0'0'37,"0"0"-2,0 0-8,24 9-22,-7-11-1,7 4-3,0 3-2,-1-8-3,7 14-13,-13-10-18,-3-1 1,-14 0-2,0 0 1</inkml:trace>
  <inkml:trace contextRef="#ctx0" brushRef="#br0" timeOffset="7203.125">6106 3074 43,'0'0'32,"0"0"3,0 0-2,6-16-18,14 21-5,-5-13-1,16 11-5,-3-8 1,12 7-1,0-4-1,4 5 0,-3-3-1,2 7 0,-6-3 0,-3 3-1,-6-2 0,-4 2-1,-8-1-1,-16-6-2,19 8-3,-19-8-13,0 0-18,-10-19 0,10 19 0,-12-19 0</inkml:trace>
  <inkml:trace contextRef="#ctx0" brushRef="#br0" timeOffset="6765.625">6237 2846 24,'0'0'31,"0"0"2,5 16 0,2 9-17,-7-25 0,6 53-3,-8-27-3,11 17-4,-9-10-1,9 11-1,-6-7-1,3 2 0,-3-7-2,1-2 0,-1-7-1,-1-4-1,1-3-1,-3-16-4,3 16-10,-3-16-20,0 0 0,-5-25 0,7 9 0</inkml:trace>
  <inkml:trace contextRef="#ctx0" brushRef="#br0" timeOffset="7796.875">6979 2742 60,'-16'-14'34,"16"14"1,-26-3-2,2 1-25,12 18-1,-9-4-2,7 16 0,-11 4-1,7 12 0,-6 4 0,7 10 0,-4 0-1,9 8 1,0-5-1,12 1-1,6-9 0,8-6-1,6-8-1,4-11 0,5-6-2,-2-15-1,5 1-3,-15-25-11,9 6-22,-8-8 1,-2-2-1,-4-6 1</inkml:trace>
  <inkml:trace contextRef="#ctx0" brushRef="#br0" timeOffset="7984.375">7069 3123 86,'0'0'37,"0"0"-1,24 13 0,-8-13-36,5-4-4,11 9-25,-4-5-6,-3-1-1,-4-5-2</inkml:trace>
  <inkml:trace contextRef="#ctx0" brushRef="#br0" timeOffset="8562.5">7543 2935 59,'0'0'36,"7"-22"-3,-7 22 1,0 0-22,2-17-9,-2 17-1,0 0-1,0 0-1,-13-11 0,13 11-1,-26 11 1,10-2 0,-2 5-1,-1 3 1,-1 3 1,-1 4 0,3-1 0,5 2 0,3-2 1,8 0 0,4-4 0,9 1 0,6-8 0,9 2 0,1-5-1,7 0 1,-2 0-1,4 1 0,-2 1 0,-3 3 0,-6 0 1,-3 5-1,-10 3 1,-7 2-1,-9 1 1,-8 1-1,-7-1 0,-3-2-1,-5-5-1,-2-6 0,4 0-2,-3-17-5,28 5-19,-28-11-11,19-6 1,1-13-2</inkml:trace>
  <inkml:trace contextRef="#ctx0" brushRef="#br0" timeOffset="8671.8748">7518 2947 83,'0'0'37,"0"0"0,22 5-2,0-6-35,0-7-5,20 12-23,-7-8-7,-3 1-1,-1-2-1</inkml:trace>
  <inkml:trace contextRef="#ctx0" brushRef="#br0" timeOffset="9015.625">7826 2580 69,'-9'-19'37,"9"19"-1,0 0 1,0 0-29,15 24 0,0 6-2,8 16-2,1 4 1,7 13-2,0-1 1,6 7 0,-2-1-1,4 6-1,-7-3 0,-1-2 0,-7-7-2,-8-8 1,-7-8-3,-8-12 0,-2 3-12,-18-25-25,19-12-2,-28-11 0,19-10 0</inkml:trace>
  <inkml:trace contextRef="#ctx0" brushRef="#br0" timeOffset="11437.5">4706 3961 57,'0'0'32,"-12"-18"0,12 18-2,7-17-25,11 10 0,3-4-3,4 4-1,0 0 0,1 3-1,-2 4 1,-3 4 0,-8 5-1,-13-9 3,9 28-3,-12-7 2,-5 0-1,-2 4 0,-5 0-1,1-1 1,-4-3-1,2-1 0,1-4 1,2-4-1,13-12 0,-19 14 0,19-14 0,0 0 0,0 0 0,0 0 0,0 0 0,22 4 0,-6 1 0,2 2 0,1 2 0,0 5 1,-1 2 0,-4 3 0,-5-1 0,-3 3 1,-9-2-1,-3 1 1,-7-3-1,-3-1 0,-5-3-1,0-3 1,1-3-2,1-3 0,5-2-2,1-9-3,13 7-7,-1-18-15,9 0-5,9-5-2,3-3 1</inkml:trace>
  <inkml:trace contextRef="#ctx0" brushRef="#br0" timeOffset="11687.5">5078 3980 64,'-18'-10'34,"18"10"-1,-15 19-1,15-19-25,-12 30-2,8-9-2,5 6-2,1-3 0,5-1-1,5-2 0,4-8-2,6-1-3,1-21-5,12 9-7,-10-19-9,5-2-7,-2-4 0,-6-1 1</inkml:trace>
  <inkml:trace contextRef="#ctx0" brushRef="#br0" timeOffset="11906.25">5284 3933 44,'0'0'32,"-13"-14"2,13 14-8,-15-2-6,20 19-5,-5-17-6,-5 32-3,4-12-1,5 10-2,-2 0 0,2 7-1,-1 0-1,3 35 1,-5-39-2,1-1-1,-2-11-1,3 2-2,-3-23-6,3 21-16,-3-21-9,0 0-1,3-21 0,1 4 1</inkml:trace>
  <inkml:trace contextRef="#ctx0" brushRef="#br0" timeOffset="12437.5">5424 3998 74,'-12'-18'35,"12"18"-1,0 0 0,0 0-30,26-17-1,-6 13-3,4 1 0,1 3 0,-1 0 0,-1 1 0,-2 5 0,-4 2 0,-17-8-1,17 29 1,-14-12 0,-5 6 0,-2 2 0,-7 1 0,0 3 0,-9-3 0,1-1 0,0-4 0,1-3 1,4-6-1,14-12-1,-17 10 2,17-10-2,0 0 1,21-10 0,-6 5-1,5-4 1,1 3 0,0 1 0,2 3 0,-2 6 0,0 3 1,-4 4 0,0 6 1,-6 3-1,-2 8 1,-4-2-1,-5 6 1,-6-2-1,-3 0 0,-4-4-1,-5-3 1,-3-3-1,1-8 0,0-1-2,0-11 0,5 1-2,-4-16-5,19 15-17,-3-25-9,6 4 0,6-6 0</inkml:trace>
  <inkml:trace contextRef="#ctx0" brushRef="#br0" timeOffset="12750">6146 4261 73,'0'0'34,"0"0"-2,-6 23-7,6-23-18,28 1-3,-7-4-2,5 3-1,1-4 0,-2-1-3,0 5-4,-25 0-15,26-16-12,-26 16-1,15-10 0,-15 10 0</inkml:trace>
  <inkml:trace contextRef="#ctx0" brushRef="#br0" timeOffset="13171.8748">6941 3943 53,'-24'-14'33,"11"16"-1,0 3 0,-6 0-22,10 18-5,-6 0 0,3 13-1,-3 2-1,4 8 1,-4 2-1,5 8 0,-2-3-1,9 2 1,4-6-3,8-6 0,4-6-1,5-13-2,12-1-6,-11-28-17,9 0-9,-5-13-1,1-7 2</inkml:trace>
  <inkml:trace contextRef="#ctx0" brushRef="#br0" timeOffset="13531.25">7133 4017 73,'0'0'36,"-16"-8"-2,16 8 1,-14 24-31,14-1-2,0 7-1,0 2 0,2 0-1,-2-2 0,1 0 0,2-8 0,2 0-1,-5-22 0,16 19 0,-16-19-1,28 2 0,-13-9-1,5 3 0,-2-8 0,3 3 0,-2-3 0,4 5-1,-5-9-1,7 16-4,-12-16-6,8 5-16,-3 6-1,-18 5 1,26-16 1</inkml:trace>
  <inkml:trace contextRef="#ctx0" brushRef="#br0" timeOffset="13750">7376 3980 82,'-16'37'37,"13"-7"-1,6 11 1,-2 1-33,14 9-1,0 2-2,0 0-1,1 0-1,-3-9-1,-2 2-4,-11-25-13,5 4-18,-5-25 1,0 0 0,0 0 0</inkml:trace>
  <inkml:trace contextRef="#ctx0" brushRef="#br0" timeOffset="14140.625">7783 4065 61,'-20'-23'33,"20"23"-1,-28-14 0,1 7-25,14 14-4,-6 2 0,1 7-2,-3 3 0,2 11 1,-1-2 0,3 13 1,0-1-1,8 6 1,4-4-2,10 3 1,8-8-1,9-7-1,9-8-1,3-11 0,7-11 0,1-16-2,0-3 1,-8-13-2,0 4-1,-17-14-2,0 10 0,-17-11-2,2 13 0,-18-5 1,4 16-2,-12-9-2,9 12-5,-4 5-12,-1-8 3,20 19 1</inkml:trace>
  <inkml:trace contextRef="#ctx0" brushRef="#br0" timeOffset="14437.5">7915 3919 68,'-12'-16'36,"12"16"-2,0 0 1,0 0-28,15 14-2,2 10-2,1 3 0,6 10-1,-1 4 0,4 4 0,-4 1 0,0 4-1,-4-5-1,-3-2 1,-3-4-3,-5-11 0,-1 0-4,-7-28-10,0 0-20,0 0 0,-15-11-1,6-10 1</inkml:trace>
  <inkml:trace contextRef="#ctx0" brushRef="#br0" timeOffset="15875">1609 5423 51,'0'0'35,"0"0"-1,15 0 0,-2-16-12,6 16-21,5 4-2,1-3-8,13 5-22,-1 3-2,-2-1-2,-2 6 1</inkml:trace>
  <inkml:trace contextRef="#ctx0" brushRef="#br0" timeOffset="16046.8749">1708 5763 73,'-18'11'37,"18"-11"-4,19-4 2,2-3-35,11-5-8,20 3-24,3 0-2,-1-3 0,1 1-1</inkml:trace>
  <inkml:trace contextRef="#ctx0" brushRef="#br0" timeOffset="37468.75">2409 5197 52,'-11'-21'36,"11"21"-1,0 0-6,-19-26-10,19 26-4,0 0-5,22-5-3,-22 5-2,34-9-1,-9 3-1,8 3-1,5-2-1,3-1 0,2 1-1,0-2 0,-5 3-2,-4-1 1,-6 3-2,-9-3-1,-5 7-2,-14-2-3,0 0-3,-21-11-7,21 11 0,-41 4 0,19 8 2,-18-15 5,10 13 6,-7-3 6,-1-5 8,13 16 6,-13-17 3,18 24 1,-9-16 0,19 24-1,-14-11-6,17 15-4,-5-9-2,10 14 0,-1-5-2,8 2-1,-1-6 0,5-3-1,1-9-1,2-5 1,-12-16-1,25 6 0,-11-21 0,-1-2 0,-1-4-1,1-2 1,0 0 0,2 0 0,3 9-1,5 5 1,2 7-1,3 11 1,3 7 0,0 14 0,0 7-1,0 9 1,-4 7 0,-6 1 1,-7 4-1,-5-1 1,-6-6-1,-6-7 1,-7-7-1,-6-9 1,-10-10-1,-3-8 0,-3-6 1,-4-8-2,2-4 1,0-5-1,5 1-1,1-4-2,14 7-1,1-12-6,13 21-18,21-19-10,4 8 2,4-3-2</inkml:trace>
  <inkml:trace contextRef="#ctx0" brushRef="#br0" timeOffset="38093.75">3220 5386 55,'-3'-21'35,"3"21"0,-12-25-1,12 25-19,-14-30-7,14 30-4,-26-35-1,13 21-1,-9 0 0,0 5 0,-6 4 0,0 6 0,-3 6-1,3 15 1,1 4-1,4 11 1,5 14-1,8 7 0,5 11 0,11 5 0,7 2-1,11 0 1,7-4 0,12-10-2,7-17 1,7-18 0,5-17 0,0-18-1,-1-17 0,-8-17 1,-6-11-2,-14-11 1,-14-6-1,-15-1 1,-11 10 0,-11 1-1,-7 9 1,-6 5 0,-1 14-1,-2 7-1,10 18-3,-5-10-12,29 17-17,-18-11-1,18 11-1,15-3 2</inkml:trace>
  <inkml:trace contextRef="#ctx0" brushRef="#br0" timeOffset="38578.1248">3685 5345 86,'0'0'38,"0"0"-1,0 0 1,-6-21-35,24 12 0,4-1-3,7-1 0,5 4 0,2 6-1,2 6 1,-3 4 0,-4 12 0,-4 7 0,-8 11-1,-7 5 2,-8 5-1,-7 4 0,-5 0 0,-9 2 0,0-6 0,-4-5 0,-1-4 0,1-6 0,3-6 0,4-7 0,3-5 0,11-16 0,-6 16 0,6-16 0,18 4-1,1-6 1,9 0 1,5 0-1,8 2 1,6 4-1,4 1 1,-1 6 0,-6-3 0,-1 7-1,-9-1 2,-6 2-3,-11-2 2,-17-14-4,20 21-1,-20-21-13,0 0-20,-6-30-1,4 12-1,-2-12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3:23.7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 40 40,'6'-18'32,"-6"18"1,16-5 1,-16 5-21,43-4-1,-11-3-2,24 11-3,5-10-1,20 6-2,4-3-1,17 3-1,6-2 0,13 2 0,7-2-1,9 6 1,2-1-1,7 4 0,3 2 0,3 2 0,3 1-1,-1 2 0,-5 2 0,-8 2 0,-4-2-1,-7-6 0,-6-5 1,-4-1-1,-7-6 1,-8 0 0,-6-3-1,-8-4 1,-8 1-1,-8 4 2,-8 0-1,-13 3 0,-5-1 0,-6 0-1,-5-1 1,-4-1-1,-3 2-1,-10-3-3,5 16-16,-26-11-17,15-4 2,-15 4-1,-16-7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3:28.8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49,'0'0'33,"0"0"0,15 18 2,-7 6-23,18 35 0,-7-1-3,15 30-2,-9 0 0,11 23-2,-8 2 0,6 12-1,-8-4-1,5 3-1,-3-6 0,0 5 0,-6-6-1,-1-6 0,-9-2 0,-3-7-1,-9-3 1,-2-8-2,-4-6 2,-4-9-1,0-11-1,-2-9 1,2-8-1,-2-13 0,3-5-1,-3-12-1,6 1-6,-11-26-22,17 7-8,-9-24 1,7-5-2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3:53.1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26 15 78,'0'0'39,"-10"-17"-1,10 17 1,-16 12-30,17 16-2,-1 6-3,6 15-2,1 9 0,2 7-1,0 4 0,3 3 0,0-3 0,-2-7-2,2-9 0,-3-14-2,1-6-1,-10-33-7,21 19-21,-21-19-8,3-24 1,-8-6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3:53.5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15 389 82,'-19'-18'38,"19"18"-1,0 0 2,0 0-33,19 9-2,5-5-3,8-3-1,7-1-1,0-8-2,9 1-2,-7-15 0,3 10-2,-13-18-1,3 11 0,-18-16 0,4 6 3,-16-4 1,-3-1 3,-2 4 3,-5-8 2,6 15 3,-10-11 2,10 34-1,-8-32 1,8 32-1,0 0-1,5 34-1,-5-1-1,6 19-1,0 7-1,2 12-1,3 3-1,4 0 1,-1 0-2,3-7-1,0-12 1,-2-15-3,4-10 0,-19-30-4,37 18-14,-31-38-19,9-3 1,-8-14-1,5 2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3:53.8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63 85,'-1'-21'37,"1"21"1,4-18 0,14 16-30,-18 2-4,31-10-2,-6 6-2,4 1 0,5 1 0,3 2 0,-3 4 0,-3 1 1,15 23 0,-34-7-1,-6 6 1,-9 3-1,-8 3 1,-2 1 0,-2 1 0,-1 0-1,3 4 0,1-4 1,5 2-1,5-3 0,5 1 0,7-5 0,5-2-1,6-9 2,4-4-2,7-10 0,4-12 0,7-2-2,-2-19-2,11 12-19,-19-23-14,3 4 0,-14-6-1,-4 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1:54.3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13 8,'23'-8'6,"-23"8"-1,0 0 0,0 0-1,24-8 0,-24 8-1,0 0-1,21 6 0,-21-6 0,0 0-1,0 0-1,0 0-2,0 0-7,24 43-6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3:54.0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97 91,'-13'0'38,"13"0"0,0 0-1,36-9-36,0 6-6,-2-19-28,18 8-4,-3-10-1,2-1-1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15.1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4059 246 0,'0'0'22,"0"0"1,0 0-5,-9-17-5,9 17 0,0 0-1,0 0-2,13 8 2,-3 8-1,-10-16-2,17 36-1,-11-19 0,7 11-3,-4-5 2,5 7-4,-3-9 0,5 8-1,-4-8 0,3 3-1,-4-1 1,4 4-1,-3-3 1,1 6-1,-3 0 1,2 4-1,-1-4 1,0 7 0,-2-2-1,3 4 1,-2-2 0,4 5-1,-1-5 1,2 2-1,-1 0 1,4 1-1,0-5 1,4 4-1,0-4 0,2 1 0,-1-1 0,1 2 0,-2 4 0,0-1 0,-1 1 0,0-1 0,-2 1 0,-2-1 0,0 1 0,0-1 0,1-1 0,-2 0-1,0 0 1,1-1-1,-3 1 0,1-2 0,-3-2 0,1 2 1,-1-1-1,0 1 0,0-2 0,-2 0 0,-1 0 1,1 4-1,-1 0 0,0-2 1,-2 0-1,4-2 0,-4 0 1,3-1-1,1-1 0,-1 1 0,-1-1 1,0 1-1,0-2 0,-5-1 0,5 1 0,-6 0 0,1-2 1,-2-2-1,1 0 0,-2 0 0,-1 1 0,2 1 0,-4-1 0,1 1 0,-2 2 0,-2 2 0,-4-1 0,5-1 1,-5-2-1,-1 3 0,1 1 0,-1-2 0,-1 1 0,2-1 0,2 1 0,-5 4 0,3 0 0,-1-2 1,-2 1-1,0-1 0,-1-2 0,0 3 1,0-5-1,-2 1 0,0-2 1,0 0-1,-1 5 0,-2-3-1,1 2 1,-2-3-1,-4 5 1,3-3-1,-7 2 0,1 0 1,-4-3-1,-1 2 2,-1-3-1,-2 1 0,-3 0 0,-1 1 0,-4 1 0,-2-2 1,0 1-1,-4 1 0,-2 1 0,-6-2 0,0 1 0,0-3 0,0 1 0,-1-4 0,-2 1 0,-2-5 0,-1 1 0,0 0 0,-4 3 0,-5 2 0,-1 0 0,-4 0 0,-2 3 0,1-1 0,2-4 1,1-1-1,4-5 0,0 0 0,-1-3 0,1 2 0,2-3 0,0-1-1,-1 1 1,-1-2-1,1 0 1,1-6-1,-1-1 1,2-4-1,-2-3 1,0-2 0,-2 0 0,0-2 0,-3-1 0,2-1 1,0 1-1,-1-2 0,1-8 0,3 6 0,-2-7 0,4 0 1,0-2-1,-1 0 0,0-5 0,0 0 1,2-2-1,-2-9 0,1 1 0,2-10-1,6-5 1,3-5 0,2-4 0,2-1 0,3-2 0,2-4 0,3 4-1,1 0 1,-3 0 0,2-2 0,3-4-1,2-4 2,4-1-2,4-2 2,2-1-2,3 3 2,4 2-2,3 4 2,1 7-1,2-1-1,0 1 1,1 1 0,3-5 0,4-3-1,0-2 1,2-4 0,6 2 0,2 0 0,2 5 0,2-3-1,0 7 1,1 1 0,1 3 0,1-1-1,1-3 1,5-4 0,1-3 0,8-2-1,4 0 1,4-2 0,5-1 0,3-2-1,4 1 1,5 1 0,4 1 0,3-5 0,6-5-1,7-6 1,8-1 0,3-2 0,1-2 0,0 2 0,-3 3 0,-6 7 0,-7 13 1,-9 5-2,-7 9 2,-3 5-1,-3 2 0,-2 4 0,5-1 0,4 1 0,6-4 0,6 0 0,3 1-1,4 3 1,3-3 0,4 3-1,-3 3 0,3 2 1,-4-1-1,2 3 1,1 1 0,2 0-1,-1 6 1,-2 1 0,0 1 0,0 3 0,-2 3 0,-4 2 0,-2 2 0,-1 2 0,-3 5 0,-1 0 0,-1-1 0,-1 5 0,2 1 0,-1 4-1,-1 1 1,0 3 0,0-1 0,3 2 1,2 2-1,-1 0 0,0 1 0,-4 3 0,3-1 0,-4 0 0,-6 6-1,-7 1 2,-5 2-2,-6 2 2,-4-1-1,-5 0 0,-5 1 0,0 2 0,-4-2 2,-2-2-2,1-2 2,-1-1-1,-1 0 0,0-2-1,0-1 1,1-2 0,0-3-1,1 3 0,1-1 0,2 2 0,-2-2-1,3-1 1,-2 1 0,0-1 0,0 1 0,-3-3 0,1 0 0,-2 0 0,1 1 0,-14-10 0,25 25 0,-12-13 0,0 1-1,1 1 0,2 5-3,-16-19-13,22 25-17,-22-25-5,0 0 0,0 0-2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12.4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3004 27 20,'-2'-18'28,"2"18"2,0 0-9,-3-21-3,3 21-2,0 0-3,18 4-4,-18-4-2,21 14-1,-21-14-1,34 28-1,-15-12 0,9 8-1,0-4 0,6 6 0,-3-3 0,3 9-1,-3-2 1,1 3-2,-2 1 1,1 6 0,-6-1-1,0 5 1,-1-1-1,-1 4 0,-2-3 0,-1 4 0,0-1 0,-1-3-1,-1 2 1,-1-2 0,-1-1-1,1-3 1,-3-1-1,1 1 0,-1-4 0,-1 2 1,0-2 0,-1-1-1,1 0 1,0 0 0,-1 1 0,2-5 0,0 3 0,0-2-1,-3 1 0,3 2 0,-3 1 0,0 1 0,-1 1 1,-1-1-1,-2 0 0,1 2 1,-1 0-1,-1 2 1,0-3-1,0-1 0,0 0 0,0 2 1,-1-2-2,1 0 2,0-2-1,0-1 1,0-2-1,0 1 0,0-1 1,1 1-1,-1 1 0,0-1 0,-2-1 1,2 1-1,0 1 0,-1-1 0,-1 1 0,-1-2 1,0 1-1,0 1 0,-2-1 0,1 1 1,-2-1-1,0 1 0,-2 1 1,1-2-1,-2-1 0,-3 1 1,0 1-1,-1 1 0,-2 0 0,-1 1 0,-4-5 1,0 5-1,-3-5 0,1 1 0,-2-2 0,-1-2 1,-1-1-1,-2-1 0,1 1 0,0-1 0,-2-1 1,-2 1-2,-1-1 2,0-2-2,1 0 1,-2 1 0,-1-1 0,0 0-1,2-2 1,1 0-1,-1 1 1,1 1-1,0-1 1,2-4-1,-2 0 1,1 1 0,-4-1 0,1 1 0,-1-1 0,0-2-1,-1-2 1,-1 2 0,-1-2 0,-1 1 0,-1-2 0,-1 1 0,-2-2 0,-6 2 0,1 0 0,-6 1 0,-3-1 0,-5 3 0,-1 1 0,-5 0 0,2-1 0,-1 3 0,-2-3 0,3-1 0,1-2 0,4-3 0,-1-2 0,4-6 0,-2 1 0,1-4 0,0 1 0,-1-1 0,0 0 0,0 2 1,-3-2-2,0 4 1,1-6 0,-1 5 0,2-3 0,-3 4 0,0-8 0,1 6 0,1-7 0,1 0 0,-1 1 0,0-3 0,-1 2 0,2-6 0,-1-3 0,-1-4 0,-1 3 0,-1-3 0,1-1 0,1-1-1,2-1 1,4-2 0,2 4 0,-1-2 0,2-2 0,1-2-1,2-1 1,-1-8 0,1-5 0,1-3 1,4-6-2,3 1 2,5-6-1,3 0 1,3 0-1,1 2 1,4 3-2,1-1 1,-1-2 0,4 0-1,0 2 1,3-4-1,-1-5 1,6-2 0,-1-2 0,3 0-1,1 1 1,4-3 0,1 1 0,3-4-2,4 3 2,4-1-1,3 0 1,5 0 0,4-4 0,0-2-1,2-1 1,0 3 1,0-1-1,2-2-1,-2-2 1,-1 3 0,-2 4 0,0 2-1,2 5 1,1 0 0,0 2-1,3 2 1,3 4 0,1 0 0,7 0 0,0 1 0,6-3 0,3-1 0,5 4 0,6-2 0,5 0 0,2 2 0,2 0 0,1 2 0,4-1 0,-5 4 0,4 1 0,-1 2 0,-3 5 0,-2 1 0,-1 5 1,1 4-1,-4 5 0,2 2 0,-7 1 0,1 4 0,-2 0 0,0 1 0,-1 0 0,-2 0 0,0 2 0,-3 1 0,0 1-1,0 4 1,-3 0 0,1 2 0,-4 3 0,0 0 0,-4 2 0,1 2 0,-1 0 1,-3 3-1,1-1 1,-1 1-1,0 0 0,3 1 0,-2-1 0,4 2 0,-4 0 0,2 0 0,-2 0 0,-1 0 0,-1 2 0,-3 2 0,-2-3 0,-3 1 0,-4-2 0,-2 0 0,-4 2 0,-2-2 0,-16-7 0,21 11 0,-21-11 0,13 7 0,-13-7-1,0 0 0,0 0-2,0 0-2,21 21-6,-21-21-17,0 0-11,0 0 1,0 0-1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09.7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1971 5 12,'0'0'26,"0"0"1,0 0-6,13-11-4,-13 11-2,15-2-4,-2 9-1,-13-7-2,21 7-1,-21-7-1,23 11-2,-23-11 0,27 17 1,-27-17-3,29 16 1,-15-10-2,3 8 1,-3-9 0,3 6-1,-3-4 0,2 5 1,-1 2-1,1-3 0,-1 3 0,-2-2 0,0 4 0,2 2 0,-3-3 0,2 5 0,0-4 0,0 5 0,0-2-1,2 2 1,2-1 0,-1 3 0,1 0 0,1 1-1,-1-1 1,1 4 0,0-3 0,-1 6 0,-3 0-1,1 2 1,-3 1 0,2 4 0,-2 0 0,-1 2 0,0 0 1,0 0-1,-1 0 0,1 1 0,-1-3 0,2 0 0,-3-2-1,4 2 0,-3-1 1,3 1-1,-3-2 0,3-3 1,-3-2-1,1 3 1,-1-3-1,0 0 1,-2 2-1,0-4 1,-3 2 0,1 2-1,-2-1 1,-1 1-1,-2 0 0,1-2 1,-3 0-1,-2-2 1,2 2-1,-1-4 0,-1 2 0,1-1 1,-2-1-1,3 3 0,-2-5 0,2 3 0,-1-3 0,1 1 0,0 0 0,-2-2 0,4-1 0,-4 1 0,1-1 0,-1-1 0,2 2 0,-3 0 0,2-1 0,0 3 0,-4-2 0,2 2 0,-1-1 0,-1 3 1,-1-3-1,-1 5 0,0-5 0,-2-1 0,1-2 0,-2 2 0,-2 0 0,0 0 0,-1 2 0,-2-2 1,1 3-1,-4 4 0,0-2 0,-1-1 0,0-1 0,-2 1 1,-2 1-1,-4-2 0,1-1 0,-2 1 0,-3-1 0,-2 0 0,-1-1 0,-1-1 0,1-3 0,-2-1 0,0-3 0,-4 2 0,-3-4 0,2 0 0,-5-2 0,0 7-1,-4 1 1,-2-1-1,-1 1 1,0-1-1,0-1 1,-3 1-1,1 0 1,1-6-1,-1-3 1,2 1 0,0-1 0,-3-2 0,3-1 0,-3-2-1,0 0 1,0-3 0,-1-2 0,1-2 0,2-3 0,-1 0 0,4-4 0,0-4 0,0 1 0,1-2 0,4-7 0,2 0 1,2-2-1,2-2 1,1 0-1,0-1 2,4-2-3,-1 0 3,0 1-3,-1-3 2,1-2-2,-1-1 1,3-4 0,1-4-1,2 1 1,0-2 0,3-6 0,4 6-1,2-4 1,4-2 0,2 1 0,4-1 0,2 1-1,2-1 1,4 2 0,0-3 0,2 5 0,2-2 0,2 0-1,3 0 1,4 0 0,2-3-1,2 0 1,5-2 0,1-2-1,1 0 1,5 2 0,-2-2-1,0 4 1,4-3 0,-1 5 0,2-1 0,2 1 0,1-3 0,3-1 0,1 0-1,4 2 2,0-2-2,6 0 2,-1 1-2,0 4 1,3 2 0,-1 2 0,3 2 0,-2-1-1,5 0 1,-2 3 0,3-1 0,0 2 0,0 0 0,-1 2 0,-2 1 0,-3 2 0,-3 4 0,-2 2 0,-7 1-1,-1-1 1,-3 5 0,-1-2 0,-2 1 0,-2 3 0,5 0 0,-1-1 0,1 4 0,1-1 0,1 1 0,-1 2 0,2 0 0,0 5 0,-2 2 0,1 3 0,-1 1 0,1-1 0,-1 3 0,-2-3 0,1 2 0,-3-5 0,-2 2 0,-4 0 0,-2 1 0,-4 1 0,-1 3 0,-15 0 0,19 0-1,-19 0 1,0 0 1,16 0-2,-16 0 1,0 0 0,0 0 0,16 5-1,-16-5 0,13-2 0,-13 2-1,20-5 0,-20 5 0,22-13-1,-22 13 0,22-10 0,-22 10-2,18-4-1,-18 4-4,14-3-12,-14 3-12,0 0-1,5 16-1,-5-16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18.7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-6 1 15,'0'0'24,"0"0"-1,0 0 3,6 18-7,-6-18-4,0 0 0,0 0-3,15 0-2,-15 0-2,13 5 0,-13-5-3,22 7-1,-22-7-1,30 12 0,-13-5-1,7 2 0,-1-5 0,5 8 0,1-7 0,1 8 0,3-5 0,4 7 0,-3-1-1,3 5 0,0 2 0,2 0 0,3 4 0,-1 1 1,0-1-2,4 2 2,-1-5-2,0 1 1,0-2 0,-2 2-1,2-1 1,-1-3 0,-2 0-1,2 1 1,-3-3-1,2 1 1,-2-2-1,3 0 1,-5-4-1,-1 2 1,2-2-1,-5 1 0,0-3 0,-2 1 1,-1-2-1,0 1 1,-2-3-1,1 2 0,-2-2 1,3 0-1,0-1 0,1-3 1,1 1-1,1-1 0,0-1 1,1 1-1,2-3 0,3 2 1,-2 2-1,2-3 0,0 3 0,-2 0 1,1-1-1,-1 2 0,-3-1 0,-2-1 1,-2 1-1,-3-2 0,-5-1 0,0 1 0,-6 0 0,-17-2-1,22 0-2,-22 0-3,0 0-16,-16 0-18,0 0 1,-9-5 0,-3-1-1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20.4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13 50 23,'-5'-18'33,"-4"-1"2,9 19-1,-2-16-9,2 16-3,0 0-7,0 0-4,7 19-4,-4 1-1,12 15-2,-5 2 0,8 12-1,-4 6 0,4 7-2,-3-2 0,1 0-1,-1-6 1,0-5-2,-4-8 1,0-7-2,-1-13 2,-10-21-1,16 14-1,-16-14 1,18-25-1,-8-5 1,4-5-1,0-6 2,6-1-1,0-2 2,5 3-2,5 6 2,-1 9-1,1 13 2,-1 12-1,1 11 0,-4 15 1,1 10-2,-5 6 2,-1 5-1,-7-1 1,3 1-2,-6-5 1,1-8-2,0-10 0,-12-23-1,19 16-2,-19-16-4,24-16-15,-20-7-16,7-1 0,-4-15 0,5 0 1</inkml:trace>
  <inkml:trace contextRef="#ctx0" brushRef="#br0" timeOffset="171.875">764 290 62,'0'0'37,"14"10"1,-15 17-1,4 13-14,-10-10-15,14 12-4,-1-3-2,3-5-4,7 1-5,-12-19-17,11-4-14,-15-12 1,21-7-1,-18-9 1</inkml:trace>
  <inkml:trace contextRef="#ctx0" brushRef="#br0" timeOffset="296.875">812 117 66,'-13'-25'30,"13"25"-13,0 0-16,0 0-29,36 7-4,-8 2 2</inkml:trace>
  <inkml:trace contextRef="#ctx0" brushRef="#br0" timeOffset="875">1524 353 67,'0'0'36,"11"-26"-1,-14 1 2,0 7-22,-8-15-9,8 8-1,-8-1-3,1 4 0,-8 7-1,-5 6 0,-7 7 0,-2 11 1,-5 7-1,1 10 1,1 8 0,4 11 0,6 1 0,15 4-2,10-6 1,16-2-1,9-9 1,10-8-3,7-11 2,3-14-2,1-10 2,-3-11-1,-5-8-1,-11-6 2,-5-4-2,-9-5 2,-7 0-1,-4 2 1,-4 5-1,-4 5 2,-1 9-1,7 23 1,-18-14 1,18 14-1,-3 28 1,11 2 0,5 6 1,11 6-3,8 0 2,12 8-2,3-1 2,5 5-2,-2 1 1,-4 3-1,-9-1 1,-12-3 0,-16 3-1,-18-4 0,-12-8 0,-14-8-1,-8-10 0,-7-13-1,1-12-1,-1-13 0,12-10-1,1-21-3,24 6-11,-2-23-19,18-1-1,9-11 0,10 1 1</inkml:trace>
  <inkml:trace contextRef="#ctx0" brushRef="#br0" timeOffset="1796.875">1929-7 73,'6'-17'39,"-6"17"1,0 0 0,9 21-15,-10-2-18,11 17-2,-3 4-2,7 9-1,0 10 0,3-1-2,0-2 1,-1-3-2,2-7 0,-5-9-1,-1-7 0,-12-30-1,18 19 0,-18-19 0,12-21 0,-8-5 1,4-8-1,-1-10 2,6 0-2,2-4 2,3 6 0,2 2 1,2 8-1,2 11 2,-3 10 0,1 15 1,-4 10 0,1 12 0,-5 4 1,1 16 0,-1-2 0,5 4-2,-2-6 1,8-5-2,1-9 1,3-8-2,2-10 0,0-19-2,3-7 2,-3-10-1,-2-4-2,-5-9 2,-2-1-2,-7-6 1,-2 4 0,-5 1 1,-4 6 0,-7 5 1,-3 7 1,6 23 1,-28-12 2,12 22-1,-6 10 2,3 11 0,-4 5 0,9 11-1,3-1 0,11 2-3,9-6 2,10-7-2,12-7 0,11-10-3,9-9 0,1-20-3,9-1-1,-13-22-1,10 10-3,-21-19 3,2 8-1,-18-7 5,-6 3 2,-8 7 6,-10-3 2,3 35 3,-13-39 1,13 39 1,-13-5-1,16 21-3,-6 0-1,10 12-3,2 4 0,6 8-1,-1 6-1,7 0-1,-3-2 1,1-2-2,-4-7 1,-2-6-1,-4-12-1,-9-17 0,0 0 0,1-30 2,-7-1-2,-1-10 1,-2-7-1,2-3 3,2 0-2,5 0 1,6 5 0,8 4-1,8 5 0,6 5-2,13 18-8,-8-10-21,15 11-7,-2-3-1,4 6 0</inkml:trace>
  <inkml:trace contextRef="#ctx0" brushRef="#br0" timeOffset="3109.375">4204 476 70,'0'0'38,"0"0"-1,0 0 1,22-10-27,-8 3-2,17 8-4,0-1-2,7 4-2,2 0 0,-3-3-3,0 8-3,-14-14-6,11 14-24,-19-8-2,-15-1-1,0 0 0</inkml:trace>
  <inkml:trace contextRef="#ctx0" brushRef="#br0" timeOffset="2484.375">4324 216 80,'-5'-22'40,"5"22"-1,-10-23 1,10 23-30,0 0-1,3 45-3,1-10-1,8 14-3,0 9 1,3 11-2,-2 7 0,0 0-1,1-1 1,-7-8-3,2-7 1,-5-9 0,2-12-2,-6-19 0,0-20-1,0 0 0,-6-30 0,-3-18 0,2-7 0,-8-22 1,4-4 0,0-6 2,4-1-1,4 2 3,6 3-1,7 7 2,8 11-2,10 17 1,1 13 0,5 14 0,-1 10-1,-1 15 0,-5 12 0,-7 5-1,-5 9-1,-7-4-2,-1 11-6,-20-17-23,8 3-3,5-23-1,-26 19 1</inkml:trace>
  <inkml:trace contextRef="#ctx0" brushRef="#br0" timeOffset="4281.25">4704 386 90,'5'-15'39,"-5"15"0,0 0 1,-5 17-33,5-17-2,14 44-1,-2-10-2,4 8-2,0 4 1,3-2-1,-1-4 0,0-1 0,-2-9 0,-4-7 0,-12-23-2,14 11 0,-14-11 0,2-37-1,-4 7 0,-4-14 0,4-2 0,-4-12 0,6 1 1,1 1 1,6 7-1,2 3 2,6 7-1,4 9 1,5 12-2,-1 10 0,6 15-2,-10-4-4,13 31-3,-16-10-3,11 22 3,-15-11 2,8 13 4,-9-6 3,3-1 4,7 5 3,-11-27 6,17 9 0,-9-24 1,16 3-4,-9-20-3,10-1-2,-7-10-1,0-12-1,-4-4 0,-6-2-1,-7-1-2,-6 1 2,-7 5-1,-5 7 1,-8 5-1,-4 17 2,-6 8 1,1 15 0,-4 10 2,3 14-2,-1 5 3,5 11-3,3 1 2,11 4-2,8-4-1,10-6-2,8-10 1,10-13-2,16-10-2,-3-20-4,22 3-8,-20-32-12,15 2-10,-7-11 1,2 6 9,-18-19 10,4 15 10,-14-2 7,-11-6 12,4 17 12,-14 1 12,-5 5 0,-14 1-8,14 23-8,-32-5-8,13 24-2,-12-1-5,4 13 0,-7 3-1,6 10-1,0-2 0,10 6-1,5-2 0,12-6-1,9-5 0,12-10-1,11-9-1,4-14-1,8-9 1,-2-11-1,2-7 1,-8-6 0,-4 1 1,-9 3 1,-10 4 1,-12 23 2,0 0 0,0 0 1,-28 20 0,9 20 1,-9 4-1,3 18 0,-8 8-1,10 10 0,-1 3-1,11-1 0,4-2-2,12-10 1,10-6-2,11-18 0,13-15-1,1-22-1,8-11-1,-3-21-1,1-10 1,-10-20 0,-6-7 0,-12-12 1,-7-4 1,-12-3 0,-7 5 1,-9 1 1,-5 12 0,-4 6 0,3 15 0,0 4-3,11 26-12,-3-4-19,17 14-2,0-20-1,0 20 1</inkml:trace>
  <inkml:trace contextRef="#ctx0" brushRef="#br0" timeOffset="5281.25">6091 312 97,'0'0'40,"-14"-7"2,11 23-3,-17 2-32,26 19-2,0 7-2,8 11-2,0 4 2,7 7-3,4-5 0,0-9-1,8-12 0,-4-12-1,5-17 0,0-18 0,1-11-2,-7-19-1,2-3 1,-11-22-1,-1 2 1,-6-5 1,-2 8 0,-7 5 3,-2 7 0,-1 10 3,-3 11-2,3 24 5,0 0-3,-6 35 2,4-4 0,6 17-3,2 3 1,6 9-2,2 0 2,12 2-3,6-9 1,8-9-2,7-14 1,3-11 0,3-15-1,0-15 0,-1-10-1,-5-14-1,-4-8 0,-12-11 0,-4 1 0,-16-9 0,-5 7 0,-10 4 2,-5 7-2,-9 7 4,-5 13 0,-1 11 1,-5 13 0,6 20 1,1 8 0,8 12-1,-1 6 1,10 7-2,7 3 0,7 1-1,10-4 1,10-9-1,7-11 0,7-12-1,8-10-1,-1-15-1,5-6-1,-6-18-1,2-1 0,-15-16 0,1-1 1,-14-9 2,-5 4 1,-6 4 4,-11-1 0,2 14 3,-10 3-1,7 31 2,-14-18-1,12 36-1,-1 5 0,6 12-3,2 5 0,9 10-1,2 3 0,2 1-2,4-4 1,0-8-1,-3-5-1,-4-14 1,-2-11-2,-13-12 0,10-17-1,-10-13-1,0-4 1,-4-17 0,4-2 1,-4-5 1,7 2 0,2 3 2,9 5 0,6 9 3,3 8-2,8 17 3,-2 12-1,9 14 0,-7 13 1,2 12-2,-8 5 1,-4 9-2,-7 2 1,-2 0-2,-3-4 0,-2-6-2,5-10-2,-12-33-3,40 34-19,-24-43-14,15-4 0,-1-18-1,7-1 2</inkml:trace>
  <inkml:trace contextRef="#ctx0" brushRef="#br0" timeOffset="5890.625">8158 254 90,'-8'-24'38,"8"24"0,-30-30 2,15 31-32,-10 1-2,7 14-3,-5 7 0,5 14-1,0 9 0,8 5-2,4 4 2,8-1-2,7-5 1,8-4-2,11-10 0,2-18-1,11-10 0,-1-14 0,1-8-1,-2-15 0,-3-7 0,-3-11 0,-6 2 1,-8 2 2,-2 2-1,-8 7 2,-7 5 0,-4 10 2,2 20 0,-16 0 1,4 16-1,5 12-1,-3 6 2,8 8-3,4 2 1,11 4-1,7-4 0,10-4-2,10-10 1,7-10-1,6-10 0,0-12-1,2-8-1,-5-13-1,-3-5 1,-11-13 0,-5-1 0,-11-6 2,-5 4 0,-6 4 2,-6 5 0,0 8 2,-5 8 0,2 19 1,0 0-1,0 35 0,0 4 0,3 14-1,-1 12 1,1 12-1,0 6 0,1 5-1,-1-3 0,1-8-2,-2-6-1,-5-23-4,18-1-24,-15-47-13,0 0 1,3-30-1,4-23 0</inkml:trace>
  <inkml:trace contextRef="#ctx0" brushRef="#br0" timeOffset="6390.625">9499 386 71,'-25'2'35,"5"0"1,5 5 0,15-7-28,0 0-2,13 11-2,20-4-2,7-7-1,7 0-1,3 1-2,-6-13-5,8 12-23,-17-3-5,-13-1-1,-22 4-1</inkml:trace>
  <inkml:trace contextRef="#ctx0" brushRef="#br0" timeOffset="6546.875">9480 647 97,'-12'25'40,"17"1"0,8-10-2,29-3-35,5 8-8,4-16-29,17 0-6,-3-8 1,0-10-2</inkml:trace>
  <inkml:trace contextRef="#ctx0" brushRef="#br0" timeOffset="7484.375">494 1306 67,'9'-42'38,"-1"10"-1,-2 11 0,-6 21-27,14 4-3,3 28 1,-6 6-3,6 26-2,-2 4 0,3 14-1,-5-1 0,2 0-1,-2-7 0,0-11-2,-1-15 0,0-20 0,3-14-1,-2-21 0,3-12 0,-2-15-1,3-8 0,-1-9 0,2-7 2,0-1 0,4 10 0,-1 7 2,2 8-1,1 18 2,-2 13-1,0 19 1,-1 15-1,-1 17 1,-5 3-1,3 11 0,-5-2 0,3-9-2,1-4-1,-4-20-3,11 5-17,-24-32-16,26-11 1,-16-17-2,2-6 2</inkml:trace>
  <inkml:trace contextRef="#ctx0" brushRef="#br0" timeOffset="7640.625">1196 1513 82,'0'0'39,"6"45"-1,-9-4 1,10 15-31,-5-12-3,10 8-3,4-3-5,-4-16-6,16 6-25,-14-18-4,0-8 0,-14-13 0</inkml:trace>
  <inkml:trace contextRef="#ctx0" brushRef="#br0" timeOffset="7765.625">1224 1368 52,'-4'-17'10,"4"17"-9,23 3-2,-8-3-26,19 19-1</inkml:trace>
  <inkml:trace contextRef="#ctx0" brushRef="#br0" timeOffset="8312.5">1774 1654 57,'15'-6'36,"-15"6"0,6-30-1,-24-5-19,11 12-8,-14-14-2,5 9-2,-8 2-2,-2 4 1,-5 14-2,-2 8 0,0 10 0,0 17 0,1 10 0,5 10-1,6 8 0,14 3 0,10-3 1,16-4-1,12-9 0,12-12-1,7-11 0,3-17-1,0-11 0,-5-14 1,-9-7-1,-14-12 0,-8-5 1,-14-10-1,-9 1 2,-6 5 0,-3 3 0,-3 9 2,-2 9-1,2 18 2,0 10-1,10 23 1,3 8-1,7 11 0,5 8 0,12 10-1,5 4 0,10 1-1,0 6 1,1 5 0,-4 0 0,-6 0 0,-9-2 0,-10-3-1,-13-7 0,-9-13 0,-9-9-1,-11-17-1,-1-10-2,-7-22-1,9-3-7,-14-38-17,16 1-8,7-18-1,11-7 0,9-7 1</inkml:trace>
  <inkml:trace contextRef="#ctx0" brushRef="#br0" timeOffset="9203.125">1985 1377 86,'15'-19'39,"-15"19"1,16 14-1,-7 26-28,-3-6-6,9 15-2,0 7-1,2 13-2,1 2 0,1 1 0,-1-7 0,-5-8-1,2-8-2,-6-17 0,3-8-1,-12-24-1,13-9-1,-12-21 1,8-8 0,-6-19 0,7-4 2,-2-5 1,7 3 2,1 5 1,-1 7 1,4 19 1,-3 13 1,5 20 0,-5 12 0,3 18 0,-7 8 0,4 16-1,-1-1-1,4 5 0,3-5-1,5-6 0,2-8 0,7-10-1,2-16 0,0-17-1,2-13-1,-3-14 0,-2-9-1,-5-10 0,-3-4 0,-11-5-1,-1 5 2,-10 0-1,-2 7 2,-7 15 2,-8 6 0,-3 18 1,-5 7 0,-1 16 1,-5 8 0,3 19 1,0 3-2,7 8-1,5 1 1,10 1-1,8-3 0,11-7-1,13-9-1,7-14 0,11-11-1,0-19-2,7-3-1,-11-24-1,8 4-1,-17-17 0,1 1 1,-15-5 3,-4 3 3,-7 9 2,-8-1 3,5 19 2,-14-4 1,6 25 0,0 0 0,-3 23-2,0 0-2,6 12-2,1 5-1,5 8 1,1 1-2,4-1 0,1-2 0,2-9-1,2-5-1,-4-15 1,0-12-1,-15-5-1,16-31 1,-14-1 0,-1-10 1,-5-4-1,-1-3 2,7-3 0,1 5 0,6 1 0,7 0 0,6 6 0,9 8-3,-5-12-16,17 19-18,-7 1-1,0 4-1,1 1 1</inkml:trace>
  <inkml:trace contextRef="#ctx0" brushRef="#br0" timeOffset="9937.5">4398 1608 76,'-8'-20'39,"-4"3"0,12 17 1,-16 3-30,22 33-1,-6 6-4,9 21-1,0 11-2,3 13 0,-1 4-1,4 1 0,0-6-1,1-10 0,-3-16-1,-1-16 0,-3-17-1,-9-27 0,0 0-2,-3-45 0,-6-2 0,-10-22-1,4-8 1,-5-17 0,6 3 1,3-5 1,9 7 2,8 0 0,9 12 1,11 13 1,8 19 0,8 23 1,2 14-1,3 20 0,-3 13-1,-2 19-1,-10 9 1,-10 8-1,-11 4 0,-14-6-1,-14-5 1,-8-10-1,-10-10 1,-8-15-2,0-8 1,-4-15-2,9-5 0,1-15-2,18 6-5,-5-24-15,21 10-10,9-3-2,12 1 2,7 1 0</inkml:trace>
  <inkml:trace contextRef="#ctx0" brushRef="#br0" timeOffset="10109.3748">4893 1558 83,'18'23'38,"-11"4"1,4 10 0,-11-4-32,12 17-1,-4-5-4,3-2-4,5 8-9,-12-23-26,8-5-1,-12-23 0,0 0-2</inkml:trace>
  <inkml:trace contextRef="#ctx0" brushRef="#br0" timeOffset="10250">4910 1449 62,'-11'-28'32,"11"28"-11,19-2-21,-1-14-24,7 11-8,5-11 0</inkml:trace>
  <inkml:trace contextRef="#ctx0" brushRef="#br0" timeOffset="11187.5">5147 1567 62,'-4'-16'38,"4"16"-1,16-14 0,6 23-16,5-12-19,12 1-3,16 11-5,-8-15-7,18 20-7,-19-19 0,19 18 0,-22-21 4,14 12 5,-14-15 7,-5-3 7,5 2 7,-21-20 6,14 15 2,-25-19 2,13 21-2,-25-17-6,8 16-3,-16-5-3,9 21-2,-32-5 0,7 19-1,-6 7 0,-2 12-1,-2 8 1,2 10-1,7 7-1,8 4 1,12-1-2,18-4 0,13-10 0,9-11-1,15-13-1,2-16-1,8-11 0,-6-19-1,5-7 0,-14-17-1,-4-6 1,-11-14 2,-5 3 1,-8 1 1,-4 3 3,-2 12 1,-10 4 1,3 23 1,-3 21 0,0 0 0,-1 28-2,7 15-1,0 4 0,4 10-2,3 1 0,4 5-1,0-3-1,4-9 0,0-7-1,-1-15-1,1-10-1,-6-19 1,1-9-1,-6-17-1,1-10 1,-6-8 1,4 0 1,-1-3 1,2 3 1,6 7 1,6 3 1,8 13 0,2 7 2,8 14-1,0 5 0,4 16 1,-5 6-2,-3 13 0,-8 3 0,-2 6-1,-10 0-1,-7-5-1,-3 0-3,-6-44-19,-2 27-17,2-27 0,-4-34-1,1-11 0</inkml:trace>
  <inkml:trace contextRef="#ctx0" brushRef="#br0" timeOffset="10453.125">5219 1232 91,'0'0'39,"-7"22"2,1 8-1,12 21-32,-5 2-2,10 13-2,1 5-1,7 7-2,0-6-1,-1-5-1,1-11-3,-10-22-5,11-3-28,-20-31-4,0 0 1,-19-12-1</inkml:trace>
  <inkml:trace contextRef="#ctx0" brushRef="#br0" timeOffset="12500">7930 1618 74,'4'-26'37,"-1"1"0,-3 25 1,6-23-31,-6 23 0,19 25-2,-7 7-2,-3 5 0,3 14 0,-2 2-2,0 3 1,2-3-2,4-5 1,3-10-1,4-11-1,5-17 0,1-15-1,2-13 0,-4-13-1,-4-6 1,-8-13-1,-5 1 1,-7-4 1,-6 6 1,-3 8 1,-4 7 1,3 14 1,7 18 0,0 0 0,-12 25 1,18 14-1,3 7-2,10 7 1,7-2-1,13-2 0,8-7-1,5-8 0,1-11-1,0-16 0,-4-18-1,-11-12-1,-9-8 1,-17-17-1,-9-1-1,-16-11 0,-6 2 1,-9-1-2,1 14 1,-7-6-3,18 24-11,-9-5-15,15 8-2,7 4-1,3 20 1</inkml:trace>
  <inkml:trace contextRef="#ctx0" brushRef="#br0" timeOffset="12890.625">8605 1342 89,'0'0'38,"0"0"0,17 24 0,-19-2-29,14 22-3,-2 1-2,8 17-2,0 5-1,5 9 0,1-6 0,0-3-1,-1-7-1,-4-12 0,-1-11-1,-6-16-1,-12-21 1,15-5-1,-11-16 0,-4-18 1,0-7 0,1-10 0,8 1 1,3-1 0,4 6 1,2 8 0,4 10 1,2 15 0,2 13 0,1 16 1,-5 11 0,2 14-1,-5 9 1,3 9-1,-3 1 0,2-3 0,-1-5-1,0-11-1,2-9-3,-5-23-3,13 4-16,-17-27-16,6-10 1,-8-12-1,4-5 1</inkml:trace>
  <inkml:trace contextRef="#ctx0" brushRef="#br0" timeOffset="13046.8748">9315 1610 71,'0'0'38,"3"35"-1,-4-2 2,9 18-27,-11-7-6,14 8-2,1-3-3,2-7-2,6-1-3,-9-25-9,14-4-23,-10-19-1,3-12-1,-11-15 0</inkml:trace>
  <inkml:trace contextRef="#ctx0" brushRef="#br0" timeOffset="13171.8748">9355 1375 55,'0'0'5,"16"-7"-5,-16 7 0,31 4-29</inkml:trace>
  <inkml:trace contextRef="#ctx0" brushRef="#br0" timeOffset="13578.125">9640 1384 69,'0'0'38,"14"5"1,-14-5 0,-1 21-24,11 16-6,-10-1-2,11 17-3,-3 5-1,9 10-1,0 1 0,8-5-1,5-4-1,5-9 1,5-13-1,4-15-1,5-12 0,0-18-1,4-11-1,-9-13 0,2-5-1,-11-15 0,-2 4-1,-11-13 1,-4 5 0,-14-7 1,-4 9 2,-9 6 1,-3 6 1,-2 20 2,-10 9 0,2 22 0,-5 8 1,7 24 0,-4 9-1,9 15 0,5 4 0,13-1-2,10-2 1,12-7 0,11-13-2,9-15-2,13-11-4,-11-37-24,12-3-11,-10-22 1,-5-8-2</inkml:trace>
  <inkml:trace contextRef="#ctx0" brushRef="#br0" timeOffset="15171.8749">668 2718 72,'0'0'40,"-15"18"-2,15-18 2,-7 35-28,-5-14-5,15 16-1,-5 0-3,8 7 0,0-1-2,5 1 0,-3-6 0,3-8-1,-1-7-1,-10-23 0,16 11-1,-16-11 1,9-32-1,-6-1 1,-1-6-1,-1-11 1,3-1 0,2-1 1,3-5 0,4 8 1,2 5 0,1 16 0,4 10 1,2 14-1,0 15 0,1 14 0,-2 13 0,0 13 0,-2 8-1,3-1 0,-1 0 1,-2-5-1,0-7 0,-1-11 0,0-12 0,-4-14-1,1-15 0,-3-13 0,-2-11-1,-1-9 0,1-8 0,-1-6 0,6 0 0,1 0 0,2 9 1,1 5 1,2 11 0,-1 14 0,0 10 1,-1 17 0,-3 10 1,2 12-1,-2 5 1,2 8-1,1 1 0,4-1 0,4-4-1,5-9 0,4-8-2,1-19 0,4-6-1,-4-19-3,6-3 0,-15-19-3,6 6 2,-17-16-1,4 8 1,-15-5 3,-2 6 3,-5 6 1,-11-1 4,5 14 3,-14 1-1,6 19 0,-13-1 0,9 20 0,-10 1-2,8 14 0,-1 6-1,6 7-1,4 0-1,12 3 1,7-5-3,11-5 0,11-7-1,4-18-2,11-9 0,-3-15-1,4-6 0,-13-16 0,-2-2 0,-19-6 1,-6 1 2,-13 0 0,-5 6 1,-7 5 0,-3 3 1,1 4-3,22 21-4,-29-34-16,29 34-9,6-21-1,-6 21 0</inkml:trace>
  <inkml:trace contextRef="#ctx0" brushRef="#br0" timeOffset="15468.75">1966 2618 54,'18'3'39,"-2"13"-1,-16-16 3,13 46-19,-19-28-9,20 22-5,-8-5-3,7 9-2,5 0-1,2 0-1,5-3-1,3-7 0,2-8-1,2-14 0,-1-8 0,-4-17-1,-3-6 0,-7-13 0,-8-5 0,-2-10 1,-7-1-1,-7-5 1,0 2 0,2 4 1,4 3-1,2 3 0,10 11-2,-5-2-4,20 24-17,-10-5-13,9 10 1,-7 3-3,4 7 2</inkml:trace>
  <inkml:trace contextRef="#ctx0" brushRef="#br0" timeOffset="15734.3749">2471 2586 64,'-22'-16'32,"22"16"-24,0 0-8,17 0-27,-2 2-5</inkml:trace>
  <inkml:trace contextRef="#ctx0" brushRef="#br0" timeOffset="15609.3749">2471 2672 66,'0'43'38,"-5"-1"-1,5 5-1,-10-15-22,19 14-6,-5-11-5,7-5-2,6 0-7,-17-30-21,28 11-10,-13-20 0,-2-7-1</inkml:trace>
  <inkml:trace contextRef="#ctx0" brushRef="#br0" timeOffset="16140.625">2757 2628 72,'7'36'38,"-7"-36"2,-1 35-1,-4-19-22,11 15-10,-1-4-3,8 8-2,2-1-1,3-1 0,-1-3-2,-2-5 0,1-4-2,-16-21-1,24 17 0,-24-17-1,10-17 0,-10-8 0,5 0 1,-5-13 0,3-1 2,-1-2 1,4-4 3,6 2 0,0 4 1,7 11 0,-1 12 1,8 15-1,-3 6 0,5 14-1,-5 13 0,2 10-2,-3 4 1,-1 3-2,0-3 0,-5-7-1,8-2-1,-7-19-2,13 3-10,-14-26-17,11-8-5,-4-11 0,4-6 1</inkml:trace>
  <inkml:trace contextRef="#ctx0" brushRef="#br0" timeOffset="16625">3464 2642 53,'3'-24'36,"-6"4"-2,-9 4 2,12 16-20,-34-3-5,15 19-5,-11-2-2,2 18-1,-3 3-1,5 11-1,1 3 0,7 4 1,6-2-1,12-2-1,9-5 0,13-8 0,6-15 0,6-9 1,3-14-2,1-10 1,-1-11 0,-6-10 0,-6-6-1,-7-7 1,-8-2-1,-5 1 1,-8-2 0,-5 4 0,-3 7 0,-3 9 1,0 12 1,0 13 0,14 4 0,-14 25 0,15 5 0,11 12 0,7 6-1,9 8 0,3 6 0,7 3 0,2 9-1,-1 4 1,-8 3 0,-6 2 0,-15-4-1,-9-3 1,-11-9-2,-14-9 1,-8-12-1,-9-18 0,-2-10-2,-6-22-3,17 2-17,-14-31-17,15-10 2,3-18-3,13-6 2</inkml:trace>
  <inkml:trace contextRef="#ctx0" brushRef="#br0" timeOffset="17546.875">4277 2806 82,'0'-17'38,"8"-3"-1,18 10 0,9-6-32,18 9-2,11 1-3,3-2-6,15 15-11,-18-14-7,9 17-2,-25-17 3,4 18 5,0-18-5,-52 7 22,10-25 13,-10 25 7,-6-26 3,6 26-3,-19-32-2,19 32-3,-30-7-3,17 17-4,-13 1 0,5 17 0,-7 2-2,7 21 0,-2-1-2,12 11 1,10-6-2,13 1-1,10-6-1,12-10 0,9-13-1,5-17-1,8-12-1,-9-20-1,-2-3 0,-16-17 0,-7-2 1,-14-8 0,-10 7 0,-11-3 1,-6 6 1,-8 8 0,1 8 0,1 6 0,4 12-1,2-5-8,19 13-21,0 0-2,0 0-3,23 6 2</inkml:trace>
  <inkml:trace contextRef="#ctx0" brushRef="#br0" timeOffset="17093.75">4460 2515 80,'-8'-15'38,"8"15"0,0 0 1,3 45-32,0-6 1,12 18-5,0 6 0,2 11-2,1 2 0,-2-6-1,0-6-3,-8-17-2,7 8-14,-21-32-19,6-23 0,-27 3-2,4-22 2</inkml:trace>
  <inkml:trace contextRef="#ctx0" brushRef="#br0" timeOffset="18046.875">5200 2690 90,'0'0'39,"0"0"0,0 0 1,-7 30-33,4-9-1,7 16-3,2 5-1,6 6 0,4 1-1,6 1 0,3-8-1,8-7 0,4-14-2,1-15 1,5-10-2,-6-17 0,-3-5 0,-11-13 0,0-5 0,-10-7 1,-6 3 0,-10 0 0,-4 6 3,-2 7 0,-3 5 0,3 14 2,9 16 0,-20-2 0,12 18 0,11 16 0,0 7-1,9 8 0,7 6-1,11 0 0,8-2 0,11-5-1,2-9 0,4-12 0,2-15-1,0-15 0,-9-11-1,-11-16 0,-7-8-1,-19-11 0,-6-6 0,-14-8 0,-7 7 0,-11 0 0,2 10-1,-6 1-2,13 27-20,-5-5-12,7 13 1,16 12-1,-14-5 1</inkml:trace>
  <inkml:trace contextRef="#ctx0" brushRef="#br0" timeOffset="19000">6459 2730 58,'-3'-17'35,"1"-3"-1,-4-4 0,-1-11-19,1 12-10,-12-6 0,5 10-1,-10 0-3,-3 8 2,-9 11 0,1 14-1,-3 6 1,5 11-2,-1 10 2,11 10-2,6 4 1,12 3-2,14-7 0,12-5 0,13-9-1,7-13 0,8-11 0,-3-17-1,2-8-1,-11-15 1,-5-4-1,-11-10 0,-10 2 0,-10-3 1,-4 7 2,-6 3 0,-2 6 2,10 26 1,-27-23 1,27 23 1,-26 17 0,17 10 0,0 3-1,8 9 0,2 1-2,11 2 0,7-1-1,8-2-1,8-8-1,6-11-2,6-6 0,-2-19-3,6 1-2,-14-21-2,6 6-1,-22-23 1,4 8 1,-18-10 5,-5 2 4,-4 8 3,-11-3 5,7 18 1,-13-6 2,19 25-1,-21 0-1,20 18-2,-4 3-2,10 13-2,2 4-2,5 6 1,4 6-2,3-3 0,3 1-1,-1-6 0,0-3-1,-5-13 0,-1-6-1,-15-20 0,14-9 0,-17-14 0,-1-9 1,-6-12 0,-1-3 1,0-4 0,2 0 1,1 1-1,10 6 1,4 7 0,13 9-2,2-4-4,14 27-8,-6-9-17,11 14-6,2 3 1,2 8-1</inkml:trace>
  <inkml:trace contextRef="#ctx0" brushRef="#br0" timeOffset="19453.125">7354 2812 59,'19'15'36,"-2"-6"0,-17-9 0,17 4-21,-21-22-6,4 18-4,-2-37-2,-3 12-2,-6-1 0,-3 0-1,-4 3 1,-7 5-1,-2 7 0,-4 10 0,0 8 1,0 12-1,3 11 1,6 11 0,4 8-1,8 6 1,9-1-1,12-3 1,9-5-2,8-11 1,8-13-1,4-17 0,3-14-1,-2-17-2,1-8 0,-14-13 0,1-6-1,-17-18 1,0 2 0,-9-5 2,-2 4 2,-4 6 3,-6 1 1,5 17 2,-9 4 0,13 42 1,0 0 0,0 0-2,-12 47 0,18 5-2,1 6-1,7 9-1,3 0 0,5 0-1,8-7-2,-4-18-2,14 0-8,-13-35-19,11-5-9,-2-20 1,0-8-2</inkml:trace>
  <inkml:trace contextRef="#ctx0" brushRef="#br0" timeOffset="19781.25">7887 2554 83,'-19'-14'38,"-2"9"-2,-10 0 3,9 19-32,-12 0-4,9 10-2,1 3 0,8 3-1,10 2 0,9-1 0,10-1-1,8-5 1,9-4-1,5-2 1,8 1 0,0-1 1,-4 1 0,1 6 1,-9 4 0,-6 7 1,-10-3 0,-6 6 0,-16-3-1,-7 0 0,-8-9-1,-3-10-1,-3-11-2,-4-19-4,12 8-20,-8-28-14,11-8 0,-1-11-1,8-2 1</inkml:trace>
  <inkml:trace contextRef="#ctx0" brushRef="#br1" timeOffset="-19312.5">-3131-1878 66,'0'0'37,"14"-20"-3,-11 4 3,-7-6-27,4 22-3,1-36-2,2 19-1,-7-6-1,1 2-1,-7-4 0,-2 7 0,-9 1 0,-1 3 0,-7 1-1,-4 10 1,-7 1-1,0 9 0,-4 5 0,1 13 1,1 5-2,3 9 1,4 10 0,8 8 0,8 6 0,7 7 0,11 3 0,11-1 0,12-5 0,15-5 0,10-13 0,11-12-1,5-16 1,8-14-1,2-16 1,-7-17-1,-6-11 0,-11-9-1,-11-5 1,-12-7-1,-18-6-1,-14 1 1,-8 3-1,-10 4 1,-2 8-1,-7 8 0,-1 10-1,2 5 0,10 21-3,-1-11-6,23 15-23,-4 19-3,4-19 1,16 30-2</inkml:trace>
  <inkml:trace contextRef="#ctx0" brushRef="#br1" timeOffset="-18656.25">-3043-1179 72,'-15'13'36,"15"-13"0,0 0 1,0 17-25,15-32-7,19-1 0,3-13-2,12-2 0,4-15-1,6 0-1,0-9 0,0 4 0,0-2 0,-4 6-1,-5 8-1,-9 2-2,-4 21-4,-24-7-14,-13 23-17,0 0 2,-6 25-3,-17 1 2</inkml:trace>
  <inkml:trace contextRef="#ctx0" brushRef="#br1" timeOffset="-18984.375">-3171-1395 77,'-6'-18'37,"6"18"-1,13-2 2,-13 2-30,18 36 0,-9-8-2,7 23-1,-7 2-1,6 14 0,-6 0-2,1 14 1,-4-6-2,1 0 1,-1-9-2,0-7 0,0-10-1,0-12-1,4-7-2,-10-30-6,16 5-26,-14-22-5,1-12 3,-6-9-2</inkml:trace>
  <inkml:trace contextRef="#ctx0" brushRef="#br1" timeOffset="-18250">-3012-1004 25,'0'0'31,"0"0"3,0 0-1,0 0-13,0 0-3,3 26 0,-21-27-6,18 1-3,-29 15-2,5-6-2,-14-5-1,-6 3 0,-12-7-1,-2 2-1,-7-4 1,-3-2 0,-5-3-1,2 2 0,1-4 0,11 2 0,6 0-1,9-2 0,15 4-2,11-4-1,18 9-5,13-14-20,17 11-10,8-5-1,9 5 0,2-2 0</inkml:trace>
  <inkml:trace contextRef="#ctx0" brushRef="#br1" timeOffset="-17828.125">-3001-595 78,'0'0'37,"0"0"-2,0 0 2,-14 26-30,1-6 0,6 15-2,-8 2-2,3 12 0,-9-3-1,2 5 1,-4 0-2,0-3 0,4-6-2,0-10-1,7 0-2,-1-27-5,13-5-17,0 0-12,16-16 1,-2-16-1,2-5 1</inkml:trace>
  <inkml:trace contextRef="#ctx0" brushRef="#br1" timeOffset="-17515.625">-2876-652 62,'-27'-3'35,"14"6"0,13-3 0,-16 2-18,20 16-9,-4-18-1,20 31-1,-4-8-1,10 11 0,1-1 0,5 11-1,1 1-1,4 6-1,-3 0 0,0 3 0,-1-3-2,-2-3 0,-4-7 0,-6-10-2,-2-1-7,-19-30-25,0 0-6,6-17 1,-14-13-2</inkml:trace>
  <inkml:trace contextRef="#ctx0" brushRef="#br1" timeOffset="-16531.25">-2134-934 39,'-21'6'35,"21"-6"0,0 0 1,0 0-9,0 0-13,21-4-3,12 9-3,-1-10-3,20 7 0,2-7-1,13 6-2,2-2 0,11 2 0,-2-2-1,4 4-1,0-1 1,2 0-1,0-1 0,4 3 0,1-2 0,-4 0 0,2-1 0,-2 3 0,-6-1 0,-8 1-2,-3-1 0,-16-1-1,-10 7-2,-20-13-3,6 20-13,-28-16-19,0 0 3,0 0-2,-30-12 3</inkml:trace>
  <inkml:trace contextRef="#ctx0" brushRef="#br1" timeOffset="-16093.75">-1058-1196 77,'-14'9'35,"14"-9"0,0 0 1,30 21-31,1-14-2,16 7 0,5-2-1,7 6-1,0-1 0,4 3 0,-4-1-1,-7 4 0,-9 0 1,-9 2 0,-9-1-1,-8 5 2,-8-1-1,-4 2 0,-16 2 0,-1-1 1,-8 1-1,-4-2 1,-4-2-1,0 0 0,-7-5 0,1-3 1,1-3-1,4-3 0,1-3-1,6-4-1,7 0-3,-4-14-15,19 7-19,0 0 1,10-25-3,2 4 3</inkml:trace>
  <inkml:trace contextRef="#ctx0" brushRef="#br0" timeOffset="26250">-8941 3194 78,'0'0'38,"7"23"0,-7-23 1,0 0-30,0 21 0,0-21-4,-4-16-1,-4-1-1,-1-5-1,-7-8-1,-3-5-1,-5-9 1,-4-7-1,0-2 0,2-1 0,5-8-1,8 0 0,10 6 1,12-1 0,11 12-1,10 4 0,11 15-2,0 6-1,13 34-12,-16-1-21,3 18-1,-19 8-1,-4 14 0</inkml:trace>
  <inkml:trace contextRef="#ctx0" brushRef="#br0" timeOffset="26406.25">-9046 3127 80,'-18'2'38,"18"-2"-2,-16-27 1,17 1-30,17-1-5,9 5-7,-2-14-25,13 6-6,1 0 0,0 6-1</inkml:trace>
  <inkml:trace contextRef="#ctx0" brushRef="#br0" timeOffset="26718.75">-8733 2861 88,'-6'28'38,"-3"2"0,5 14 1,-4-5-33,14 14 0,1-4-3,7 2-1,0-7-2,4-8 0,0-10-1,-3-14 0,-2-8-1,-13-4 0,12-30 0,-15 0 0,-2-9 1,-4-7 0,5-3 0,0-2 0,5 5 1,4 0 0,5 4 0,5 7-1,7 8 1,1 8-2,8 17-5,-12-7-11,17 18-18,-10 3 0,4 13-1,-5 0 1</inkml:trace>
  <inkml:trace contextRef="#ctx0" brushRef="#br0" timeOffset="27515.625">-8307 3060 50,'13'16'36,"1"-6"-2,0-10 2,7 4-16,-12-27-7,17 5-8,-3-13-1,5-1-3,-2-5 0,-2 2-1,-4 3 0,-6 0-1,-11 9 0,-9 8 0,-9 11 0,-7 9 0,-6 11 2,-2 12 0,-1 9 0,5 13 1,7 1 0,8 3 0,11-4-1,12-3 0,15-8-1,7-14-1,10-8-2,0-22-3,14 3-6,-14-29-9,15 4-11,-12-12-4,-4 1 0,-5-10 10,4 15 11,-17-6 11,-6 0 11,3 18 9,-19-5 16,-2 8 4,-6 2-1,5 16-5,-39-9-12,24 22-8,-13-6-4,5 16-2,-7 3-2,5 9 0,3 6-1,4 3 0,7-2 0,6-1-1,10-6 0,9-5 0,13-14-1,4-11 0,7-9-1,1-11 0,-3-7 0,-5-8 0,-4 2 1,-9-2 0,-9 7 0,-4 2 1,-5 21 1,-8-16 1,8 16 0,-23 27 1,7 1 0,1 16 0,-5 9 0,1 16 0,-5 3 0,6 9-1,2 0 0,7 5 0,8-4-1,8-10-1,11-12 0,7-16-2,10-16 1,5-17-2,6-15 1,-3-19-1,-3-12 0,-9-16 2,-8-7-2,-11-9 2,-9-4-1,-12-1 1,-9 1 0,-5 8 0,-5 7 1,-3 10-1,3 7 1,0 11-2,10 14-4,-6-6-18,24 20-13,0 0 1,5-19-2,9 7 2</inkml:trace>
  <inkml:trace contextRef="#ctx0" brushRef="#br0" timeOffset="28171.875">-7385 2901 96,'0'0'39,"-16"16"1,9 0-1,7 16-32,-2 0-1,12 13-4,4 3 0,3 3-1,4-3 0,3-4-1,2-14-1,-1-14 0,5-9-1,-2-20 0,1-4-2,-5-19 0,1-2 0,-7-15-1,1 5 1,-6-6 0,-4 11 2,-5 3 1,-1 4 1,-1 12 2,-4 6 2,2 18 0,0 0 0,-3 30 1,1-3-1,6 11 0,0 5-2,5 6 0,3-1 0,7-3-1,8-6 0,5-7-1,5-13 0,4-12-1,2-10 0,1-13 0,1-5-1,-5-11 0,-4-1-1,-7-10 0,-3 5 0,-11-3-1,-3 6 2,-8-4-1,-5 9 2,-7 0 0,-4 7 1,-4 6 0,0 6 1,-2 7 0,-4 10 0,4 8 1,-1 9 0,4 8-1,2 6 1,6 6-1,-1 3 0,10 3 1,4-3-2,7 0 1,5-9 0,7-9-1,6-7-1,3-11 0,7-2-4,-7-26-7,12 7-20,-11-13-7,-1-1 0,-7-8 0</inkml:trace>
  <inkml:trace contextRef="#ctx0" brushRef="#br0" timeOffset="28609.375">-6287 2889 91,'0'0'38,"0"0"0,-5 18 1,5-18-32,6 40-1,-1-10-4,4 7 1,-2 4-1,3 5-1,-1-2 0,0-4 0,-2-3-1,-1-10-1,2-8 0,-8-19-1,0 0-1,0 0 0,13-35 0,-16-2-1,6-4 1,-6-10-1,9 2 1,0-1 1,6 6 0,1 2 1,5 7 1,5 10 1,1 9 1,5 18 0,-5 7 0,1 17 0,-4 4 1,-1 11 0,-6 3-1,-1 7 1,-7 0-1,3-3 0,-5-6-2,-1-10-2,6-2-4,-9-30-20,0 0-14,16-14 2,-1-8-2,-2-13 1</inkml:trace>
  <inkml:trace contextRef="#ctx0" brushRef="#br0" timeOffset="29281.25">-5462 2907 83,'-8'-16'37,"8"16"-2,-22-16 2,22 16-35,-22-16 0,9 13-1,-6 1 0,-2 4 0,-6 3 1,-1 7 0,-3 2 1,5 13 0,-2 3 0,9 9 0,-1 1 0,10 9-1,10-1-1,12-2 0,7-6 0,11-8-1,5-13-2,3-10 1,8-12-2,-3-11 0,1-4-1,-11-17 0,0 1 0,-12-12-1,1 6 1,-8-2 2,-3 6 1,0 5 3,-8 1 1,-3 30 1,5-25 1,-5 25 1,-1 25 0,4 8-1,-6-1-1,7 10-1,1 2-1,10 4 0,1-4-1,7-5 0,5-6-1,5-13-1,4-8 1,1-12-2,2-11 0,-8-8-1,1-8-1,-6-13 0,-2-1-1,-11-8 1,0 7 1,-8-2 0,-4 8 3,-2 3 0,-4 8 2,4 25 1,0 0 1,-13 9 1,7 18-1,6 17 1,-2 7-2,4 16 1,-1 8-2,7 7 1,-4 2-2,4-5-1,0-5-3,-6-24-16,16-1-21,-14-24-2,-4-25 1,0 0-3</inkml:trace>
  <inkml:trace contextRef="#ctx0" brushRef="#br0" timeOffset="31203.125">-4509 3145 94,'-9'23'40,"12"1"1,-3-24-2,28 28-33,1-15-5,10-8-4,12 14-23,-8-17-14,-2 3 1,-10-6-2,-10 2 1</inkml:trace>
  <inkml:trace contextRef="#ctx0" brushRef="#br0" timeOffset="31000">-4520 2891 68,'14'3'38,"-14"-3"0,22 11 0,-6-15-19,5 13-16,7-2 0,7 4-1,1-2-2,0-2 0,1 0-1,-6-5-2,0 3-2,-13-16-13,0 9-20,-18 2 1,0 0-1,0-17 1</inkml:trace>
  <inkml:trace contextRef="#ctx0" brushRef="#br0" timeOffset="32515.625">-8785 3645 60,'0'0'37,"-15"-24"0,15 24 0,-17 14-15,3-4-17,13 22 0,-2 3-1,7 20-3,1 5 1,2 12-1,0 2 1,5 0-1,0-7 0,6-7-1,2-11-1,4-17-1,6-11-2,-4-26-3,20 3-9,-20-33-13,14 3-8,-9-14 0,3 9 9,-18-19 13,8 14 8,-11-2 7,-14-6 12,7 24 12,-14-4 12,1 10 0,-11-4-9,18 24-9,-32-2-8,32 2-3,-31 32-2,18 1-1,-2 8-2,4 13 0,3 1 0,3 7 0,7 1-1,8-1 0,9-8-1,12-10 0,8-15-1,5-22-1,4-7 0,0-21-2,-1-11 1,-13-16-2,-9 1 2,-19-11-2,-8 6 2,-14 5 0,-6 5 2,-8 8-1,1 9 2,-4 9 0,7 9 1,5 7-1,7 4-1,14-4-2,5 16-16,9-11-14,8-3-2,7-6 0,2-1 0</inkml:trace>
  <inkml:trace contextRef="#ctx0" brushRef="#br0" timeOffset="33000">-8165 3883 85,'0'0'39,"0"0"-1,0 0 2,-8 34-32,-1-8-2,12 13-3,2 1-1,5 6 0,8 0-1,4-9-1,5-2 0,1-12-1,3-9-1,-2-17 0,4-6-1,-7-16 0,-2-5 0,-8-7 0,-1-3 0,-11-8 1,1 4 1,-8 2 0,-2 3 2,-1 9 1,-6 7 0,12 23 0,-19-12 1,19 12 1,-10 39-2,8-2 1,4 8-1,4 10-1,7-2 0,11 2 0,7-6-1,4-7 1,8-10-2,6-14 1,1-13-1,0-16 0,-4-5-1,-12-15 0,-8-6 0,-13-13-2,-8 3 1,-17-6-2,-3 5 1,-13 1-1,8 18-4,-16-6-5,20 25-16,0 4-5,16 6-1,-11 22 2</inkml:trace>
  <inkml:trace contextRef="#ctx0" brushRef="#br0" timeOffset="33562.5">-7493 4086 55,'36'24'36,"-2"-8"-1,1-5 1,-8-29-17,4 15-10,-11-18-5,3-4-4,-7-5 0,-4-5-2,-4 1 0,-8 2-1,-4 6 2,-9 5-1,-6 9 2,-5 10 1,-4 7 1,1 16 0,1 6 1,5 13 0,5 4-1,10 6 1,8-5-1,11 3-1,9-7 0,10-6-1,8-11 0,4-9 0,5-10-2,-3-16-1,3-3-2,-14-18-1,2 1 1,-15-15-2,-4 2 3,-12-5 2,-6 3 4,-5 12 1,-7-3 2,12 37 2,-23-32 1,23 32 0,-15 16-2,16 11-1,1 3-2,7 12-1,6 2-1,2 2 0,5-2-1,3 0 1,2-5-2,-2-11 1,-4-12-1,-4-11 0,-17-5 0,17-19 0,-16-9 1,-4-11-2,-3-9 2,-1-5-1,4 0 0,2 1 0,8 2-1,2-1-3,17 25-11,-6-6-18,10 14-4,4 8 0,6 10 0</inkml:trace>
  <inkml:trace contextRef="#ctx0" brushRef="#br0" timeOffset="34093.75">-6212 4043 83,'-13'-12'40,"13"12"-2,-16-5 2,16 21-31,-2 1-3,10 15-2,-4 10-1,8 13-1,-3 8-1,5 8 0,0-2 0,-1-2-1,0-6 0,-1-10-1,1-8 0,-5-20-1,-8-23-1,0 0 0,14-21-1,-20-18 0,4-11 0,-13-11 1,0-10 0,-3-8 1,2-2 1,1 3 1,5 4 1,6 13 1,7 6 0,14 14-1,7 17 2,8 15-2,7 12 1,1 15-1,-1 10-1,0 13 1,-13 6-1,-7 1 0,-11 3 0,-13-3 0,-8-4 0,-10-11 0,-6-8-1,-2-15 1,1-4-1,-4-12-1,11-4-2,-2-22-5,24 16-17,-4-17-11,11 1 0,3-3 0,9-2 0</inkml:trace>
  <inkml:trace contextRef="#ctx0" brushRef="#br0" timeOffset="34265.6248">-5836 3915 91,'15'30'39,"-15"-7"2,5 14-2,-8-4-33,13 9-2,-1-3-2,4-2-3,8 4-5,-11-24-19,8 5-15,-18-22 1,22-7-2,-22-15 2</inkml:trace>
  <inkml:trace contextRef="#ctx0" brushRef="#br0" timeOffset="34406.25">-5805 3839 57,'-4'-18'35,"-2"-1"-3,6 19-7,16-7-37,2-4-20,11 3-2,5 2 0</inkml:trace>
  <inkml:trace contextRef="#ctx0" brushRef="#br0" timeOffset="34750">-5476 3920 86,'-14'-10'38,"14"10"-1,0 0 1,23-8-35,7 12-3,4-9-7,22 15-24,-5-10-5,5 4-2,-2-8 0</inkml:trace>
  <inkml:trace contextRef="#ctx0" brushRef="#br0" timeOffset="34593.75">-5454 3721 92,'0'0'38,"0"0"3,0 0-2,-1 26-32,7 13-2,-3 2-2,6 15-2,1 2 0,5 4 0,0-2-1,1-2-2,4-3-2,-6-20-7,17-5-26,-15-20-3,0-8 0,-16-2-1</inkml:trace>
  <inkml:trace contextRef="#ctx0" brushRef="#br0" timeOffset="35359.375">-4888 3858 66,'8'-26'36,"-8"26"0,-17-25 1,-10 6-27,27 19-2,-38-5-4,16 12-1,-6 3-1,4 13 1,-3 5-1,8 11 0,0 5 0,4 62 2,23-58-2,9-4-2,11-7 1,8-4-2,7-15 1,4-11-2,2-16 0,-1-10 0,-5-6 0,-3-9 0,-11-8 0,-7-9 1,-7-4 0,-7 4 2,-5 5 2,-8 4 0,1 12 0,-5 4 1,9 26-1,-13-9 1,13 25-1,1 8-1,5 10-1,6 6-1,1 10 1,5 4-1,2-1 1,3-5-2,-3 0 1,-1-10-1,-2-11 1,-6-6-2,-11-21 0,15-4 0,-15-13 0,0-8 0,-3-14-1,5-1 0,-2-8 1,9 4 0,1 0 0,6 7 2,8 9 0,1 10 1,7 15 1,1 11 0,1 15 1,-6 6 0,-2 13 0,-7 2 0,-4 4-1,-5-6-1,-5-3-1,-1-4-3,-4-35-20,-1 17-17,1-17-1,6-29-1,-3-5 1</inkml:trace>
  <inkml:trace contextRef="#ctx0" brushRef="#br0" timeOffset="36437.5">-8605 4805 35,'-13'-16'34,"13"16"3,-24-26-1,24 26-15,-20-9-3,20 25-5,-14-8-3,17 21-5,-6 2 0,8 12-2,-2 6 0,5 7-1,6-1 0,3 1-1,9-10-1,3-9-1,8-14 0,4-18 0,8-12-1,0-17-1,-2-8 1,-4-12-1,-7-4 1,-9-5 1,-9 6 0,-11 5 2,-10 6-1,-3 12 2,-8 11 1,14 13-1,-27 13 0,17 15 0,2 9 1,5 9-2,8 3 1,5 4-1,14-7-1,8-4 1,8-10-1,4-11 0,3-12-1,2-13 0,-3-13 0,-8-12-1,-8-4 1,-16-9-1,-9-2-1,-11-9 1,-7 5-2,-9-1 1,-2 10-2,-6-7-2,17 20-10,-10-10-17,14 10-2,6 3-2,10 5 3</inkml:trace>
  <inkml:trace contextRef="#ctx0" brushRef="#br0" timeOffset="36828.1248">-7882 4634 64,'13'7'38,"-2"9"-1,-8 0 2,4 19-21,-16-10-6,18 19-5,-9 0-2,7 10-2,1 5 0,2 2-2,3-1 0,1-3-1,3-8-2,-3-10 0,5-9 0,-6-18-1,3-7-1,-16-5 1,19-30 0,-16-3 0,2-8 0,-5-10 1,3-5 0,0-1 2,1 3-1,3 3 1,7 8 0,2 12 1,3 11-1,5 20 3,-4 14-1,6 14 0,-6 9 1,4 11-2,-7 5 2,1 5-2,-2-3 0,-2-4-1,2-9-1,-3-12-2,6-9-2,-19-21-8,37-14-22,-22-11-2,6-4-2,-7-16 2</inkml:trace>
  <inkml:trace contextRef="#ctx0" brushRef="#br0" timeOffset="37000">-7192 4886 68,'0'0'38,"11"32"-1,-10-8 1,4 22-20,-11-9-14,16 11 0,0-4-3,2-7-3,6 5-4,-18-42-9,34 28-20,-21-29-2,3-8-1,-7-18 1</inkml:trace>
  <inkml:trace contextRef="#ctx0" brushRef="#br0" timeOffset="37093.75">-7104 4831 39,'-3'-31'24,"-11"-12"-11,11 15-13,3 28-20,11-39-4,8 30-5</inkml:trace>
  <inkml:trace contextRef="#ctx0" brushRef="#br0" timeOffset="37515.6248">-6901 4615 61,'0'0'38,"-1"29"0,-5-4 1,6 24-16,-9-6-15,15 17-3,-2-2-1,8 9-2,3-7 0,5-2-2,6-9 1,-1-10-1,7-13 0,6-13 0,2-10-1,0-10 0,1-5 0,-2-11-1,1-2 0,-5-6-1,-1-1 1,-8-3-1,-5-1 1,-8-4 2,-5 3-1,-7 0 1,-7 3 0,-4 10 3,-6 4-3,-3 12 3,-5 9-1,3 17-1,-2 7 2,5 12-2,3 7 2,8 5-3,5 2 1,11 0-1,10-7-1,5-8-2,14 2-6,-10-31-22,15 2-9,-4-21 1,0-2-1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43.23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794 16 76,'7'-22'38,"-7"22"0,-14 4 1,9 21-30,-18-2-1,6 19-4,-12 4 0,-1 17-2,-9 9 1,-6 11-2,-9 5 0,-5 2 0,-5-2 0,-2 0 0,-3-5 0,1-9-1,9-10 0,6-17-1,13-8-2,4-19-2,22-5-4,-3-29-21,26-5-10,9-15 1,5-8-1</inkml:trace>
  <inkml:trace contextRef="#ctx0" brushRef="#br0" timeOffset="453.125">374-71 53,'0'0'35,"0"0"1,0 0-2,0 0-17,23-10-8,17 10-1,-2-14-3,16 5-1,2-11-2,6 5 0,0-5-1,-2 4 0,-2 2-1,-7 2 0,-5 7 0,-8 8 0,-10 9 1,-7 11 1,-11 7 0,-2 11 0,-10 6 1,-1 12-1,-6-1 2,5 5-2,-2-6 1,6-1-2,2-7 0,0-10-4,9 2-6,-8-26-26,12-6-6,-15-9 1,16-19-2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44.7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-3 27 28,'1'-18'34,"-1"18"1,-1-26 0,1 26-13,0 0-4,1 28-5,-5-10-5,13 26-2,-9 5-2,7 21 0,-5 5-1,3 11-1,-3-3 0,-1 3 0,-1-7-2,0-5 0,6-10-2,-4-20-3,13 3-12,-10-31-21,12-10 0,-1-19-2,3-8 2</inkml:trace>
  <inkml:trace contextRef="#ctx0" brushRef="#br0" timeOffset="390.625">512 284 76,'-18'-16'36,"-7"2"1,-2 4-1,-5-3-29,8 15-3,-2 3-1,7 15 0,-1 4-2,6 17 1,0 3-2,7 11 2,3 3-1,8 5 0,11-8-1,10-8 1,10-8-1,5-18-1,6-10 0,-1-18-1,1-12 0,-10-15-1,-8-1 0,-17-11 1,-6 2-1,-14-4 1,-6 4 1,-7 4 0,-3 8 0,0 2 1,1 7-2,4 5 0,20 18-2,-24-26-9,24 26-17,19-12-4,-2 5-1,8-4 2</inkml:trace>
  <inkml:trace contextRef="#ctx0" brushRef="#br0" timeOffset="1421.875">721 192 54,'13'11'37,"-13"-11"1,9 42-1,-23-20-13,21 27-9,-14-7-7,14 9-3,0-3-1,10-1-2,2-8-1,3-9-1,6-9-1,29-21-4,-33-17 2,-2-8 0,-7-14-1,-5-1 1,-5-10 1,-4-2 1,-5 2 0,-1 4 1,-1 8 0,0 6 2,4 14 0,2 18 0,0 0 1,1 23-1,8 14 1,0 9-1,5 5 0,4 4-1,7-1 0,3-3 0,3-5 0,3-14 0,2-13 0,-4-12-1,-1-10 0,-4-13 0,-7-14-1,-6-7 0,-6-12-1,-5-1 0,-3-4 0,-1 3 0,-2 1-1,1 12 0,-2 2-1,6 20-2,-5-1-3,20 31-12,-17-14-16,21 33 1,-9-17 11,20 25 13,-10-11 7,9 5 6,5 4 6,-14-18 13,16 5 16,-11-12 1,8 8-11,-16-33-12,12 6-6,-10-18-3,3-2-3,-5-7-1,-3-3-1,-4 2 0,-6 1-1,-5 7 0,-10 6 0,-5 10 0,-9 11 0,0 10 1,-2 13 0,0 10 0,4 11 2,6 3-1,14 6 1,8-4-1,14-2 0,8-5 0,10-8 0,8-13 0,6-16-1,0-6-2,-1-13 0,-4 0-1,-9-20-3,1 6-1,-17-22-1,1 11 0,-18-11 2,3 8 2,-9 1 4,-5 0 3,2 16 2,-10-1 3,13 24 1,0 0 0,-6 24-1,6 1-2,10 16-2,2-1-1,6 13-1,5-2-1,4 2 0,0-4-1,1-5 0,-5-8 0,-2-15-1,-5-9 1,-16-12-2,12-19 1,-17-9-1,-3-9 1,-6-13 0,4-3 0,0-3 0,4 1 0,6 1 0,7 4 1,11 3 0,11 6-2,7 4-2,14 23-19,-9-7-15,5 10-1,-8 6 0,-1 10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59.2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0 171 35,'-4'-31'34,"4"31"1,4-18 2,-4 18-19,0 0-2,0 0-3,31 39-5,-25-15-1,11 20-3,-9-3 0,10 8-3,-9 1 1,4-5-1,-1-4-1,-2-11-1,1-11 0,-11-19-1,13-3 0,-14-20 1,5-11-1,-10-11 1,0-8-1,-3-9 3,6 0-1,3 2 1,2 6-1,4 8 1,0 11 0,10 14 1,2 14-1,5 21-1,-4 12 2,3 18-2,-1 7 2,1 11-2,2 1 1,-1 4-1,1-5 0,-3-9 0,-4-13 0,0-13-1,-17-27 1,19 12-1,-19-12 0,4-42 0,-7 3 0,-1-7 0,2-7 0,-1-5 2,5 4-2,2 1 1,4 9-1,1 10 2,2 10-1,6 15 0,-1 14 2,0 14-3,0 10 3,4 9-2,-1 5 1,4 4-1,1-1 1,0-2-1,2-5 0,2-9 0,0-9-1,-1-12 0,-1-9 0,-4-14-1,1-6 0,-7-11-1,1-1 1,-5-9-1,0 4 1,-8-5 1,1 2-1,-5 1 1,-5 0 1,-3 7 1,-7 4 0,-1 9 2,-6 6-2,1 13 1,-4 11 0,3 12-1,0 9 2,4 8-3,6 9 2,8 6-2,7 1 1,8 3-2,13-6 1,5-9-1,10-11 0,-1-14-1,5-10-1,-6-18 1,-3-8-1,-12-15 1,-7-7 0,-11-7 0,-8 2 2,-8 0 0,-4 4 0,-5 3 1,0 3-2,1 6 2,5 9-5,-1-4-2,16 23-16,-2-16-13,2 16 1,18-19-2,-3 13 2,-5-10 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59.56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86 2,'0'0'20,"20"-7"15,-20 7 2,14 21 0,-14-21 2,13 53-19,-17-30-6,14 21-8,-6-4-1,11 13-3,0-2 1,4-2-2,3-3-1,2-7 0,4-11-1,0-10 0,1-13-1,-5-15 1,-2-10-1,-6-15 0,-1-6 1,-8-11 1,-4-3-2,-4-3 2,-1 0-1,-2 5 1,3 7-2,-2 5 2,3 10-2,1 6-1,-1 25-2,15-25-5,8 36-12,-23-11-14,30 16 0,-12-4-2,2 6 4,-20-18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5T15:32:20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1864 12,'0'0'13,"20"8"0,-20-8-2,0 0 0,0 0 0,0 0-2,23 16 0,-23-16 0,0 0-2,0 0-1,27 19-1,-27-19 0,20 13-2,-20-13 2,27 19-2,-27-19 0,34 16-1,-34-16 1,36 16-1,-36-16 0,36 25 0,-36-25-1,38 18 0,-38-18 0,38 16 1,-38-16-1,40 11 0,-40-11 0,36 0 0,-36 0 1,39-11-1,-39 11 0,33-24 0,-33 24-1,36-29 1,-36 29 0,34-38 1,-34 38-1,36-37 1,-36 37-1,34-33 3,-34 33-5,31-32 4,-11 16-3,-20 16 0,38-32-1,-17 16 1,-21 16-1,38-35 1,-38 35 0,36-35 0,-36 35-1,22-43 1,-22 43 0,18-43 0,-18 43 1,18-45-1,-9 15 0,0 3 0,0 0 0,-9 27-1,18-48 1,-18 48 0,18-46 0,-18 46 0,23-40 0,-23 40 0,18-37 0,-18 37 0,20-41 1,-20 41-1,22-35 0,-22 35 0,25-40 0,-25 40 0,29-45 0,-11 20 1,0-4-1,2-1 0,3 1 0,-1-3 0,1-1 1,-1-1-1,1-1 0,-1 2 0,1 1 0,-3 0 0,0 5 1,-2 0-1,-4-2 0,-1 2 0,0 3 0,-1 0 1,-3 0-1,4-1 0,-4 1 0,-9 24 0,27-43 0,-13 19 0,1 0 1,3 0-1,0 0 0,0-3 0,2 0 0,1 0 0,-1 0 0,0 3 0,0 3 0,-20 21 0,36-40 0,-36 40 0,34-33 0,-34 33 0,31-29 0,-31 29 0,34-30 0,-34 30 0,32-27 1,-32 27-2,29-21 1,-29 21 1,27-13-1,-27 13 0,24-14 0,-24 14 0,27-11 0,-27 11 0,32-8 0,-32 8 0,36-10 0,-36 10 0,38-11 0,-18 8 0,3-2 0,-3 2 0,5 0-1,-1 1 1,-1-1-1,2 3 1,-3 0 0,0 3 0,-1 2-1,-1-2 1,-20-3 0,31 16 0,-31-16 0,30 21 0,-30-21 0,29 25 0,-29-25 0,27 26 0,-27-26 0,27 33 0,-27-33 0,24 34 0,-15-9 0,-9-25 0,21 45 0,-21-45 0,13 51 0,-6-21 0,-3 2 0,3-3 0,0 4 0,0-1 0,-1-5 0,1 5 0,0-3 0,2 1 0,0-1 0,-3-2 0,1 6 0,2-4 0,-2 3 0,0-2 0,-1-1 0,1 1 0,0-1 0,0 4 0,2-4 0,-3 1 0,3-1 0,-2 3 0,2-2 1,0-1-1,-2 4 0,2-4 0,-2-2 0,-1 0 1,1 0-1,0-1 0,-1 1 0,1 0 0,0-3 1,0 6-1,-3-1 0,3 1 0,0 2 0,-3 3 1,-2-3-1,3 0 1,-3 3-1,0-3 1,1-2-1,1-1 1,-2-4-1,5 1 0,-7-26 0,14 46 1,-10-22-1,5 0-1,-2 1 2,0-1-3,-3 0 3,3 0-3,0 0 3,-1 0-2,-6-24 1,14 46 0,-14-46 0,20 43 0,-9-19 1,-11-24-1,25 35 0,-25-35 0,29 32 0,-29-32 0,25 30 1,-25-30-1,27 29 0,-27-29 0,22 24 0,-22-24 0,20 27 0,-20-27 1,21 22-1,-21-22 0,20 18 0,-20-18 0,20 11 0,-20-11 0,23 11 0,-23-11 1,27 5-1,-27-5 0,27 3 0,-27-3 0,31 11 1,-31-11-1,31 10 0,-31-10 0,34 0 0,-34 0 1,36 3-1,-36-3 0,36-3 0,-36 3 0,38-5 0,-18 8 0,3-6 0,-1 3 1,3-5-1,0 2 0,0 3 1,4-5-1,0 2 0,-2-2 0,0-4 0,0-1-1,-5-1 1,1 6 0,-1-9 0,-22 14 0,27-24 0,-27 24 0,25-29 0,-25 29 0,22-30 0,-22 30 0,25-43 0,-11 19 1,-14 24-1,26-38 0,-10 14 0,-16 24 0,27-40 0,-27 40 0,25-32 0,-25 32 0,25-43-1,-25 43 3,24-43-2,-24 43 1,23-43-1,-23 43 1,22-40-1,-22 40 2,20-35-2,-20 35 0,18-32 0,-18 32 0,18-43 0,-18 43 0,18-41 0,-9 15 0,-2-4 0,2 3-1,-2-2 2,2 2-2,0 0 1,0-3-1,0 4 1,2 1 0,-11 25 0,25-42 0,-12 17 0,-13 25 0,25-45 0,-25 45 0,18-40 0,-18 40 0,18-43 0,-18 43 0,20-41 0,-20 41 0,25-43 1,-25 43-1,29-45 0,-29 45 0,29-40 0,-29 40 0,27-41 1,-27 41-1,25-40 0,-25 40 0,25-38 0,-25 38 0,20-37 0,-20 37 0,22-32 0,-22 32 0,20-35 0,-20 35 0,18-35 0,-18 35 0,16-32 1,-16 32-1,14-33 0,-14 33 0,13-29 0,-13 29 0,0 0 0,18-32 0,-18 32 0,0 0 0,18-32 0,-18 32 0,0 0 0,16-30 0,-16 30 0,0 0 0,13-30 0,-13 30 0,0 0 0,12-24 0,-12 24 0,0 0 0,9-26 0,-9 26 0,0 0 0,0 0 0,13-33 0,-13 33 0,0 0 0,0 0 0,16-32 0,-16 32 0,0 0 0,11-29 0,-11 29 0,0 0 0,11-35 0,-11 35 0,0 0 0,14-33 0,-14 33 0,0 0 0,11-32 0,-11 32 0,0 0 0,11-32 0,-11 32 0,9-24 0,-9 24 0,0 0 0,18-32 0,-18 32 0,0 0 0,18-30 0,-18 30 0,0 0 0,14-27 0,-14 27 0,0 0 0,13-24 0,-13 24 0,0 0 0,0 0 0,16-24 0,-16 24 0,0 0 0,0 0-1,0 0 1,18-27 0,-18 27 0,0 0 0,0 0 1,0 0-1,0 0-1,20-27 1,-20 27 0,0 0 0,0 0 0,0 0 0,0 0 0,13-24 0,-13 24 0,0 0 0,0 0 0,0 0 0,0 0 0,0 0 0,0 0 0,0 0 0,23-24 0,-23 24 0,0 0 0,0 0 0,0 0 0,0 0 0,0 0 0,0 0 0,0 0 0,0 0-1,18-24 1,-18 24 0,0 0-1,0 0 1,0 0 0,0 0-1,0 0 1,0 0-1,0 0 0,0 0 0,0 0-1,0 0 0,0 0-1,0 0 0,0 0 0,11 35-1,-11-35-2,0 0-2,0 0-2,-9 40-6,9-40-9,-20 16-9,20-16 3,0 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59.6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-3 0 16,'12'28'33,"-3"2"3,-5 6 0,-2 1-1,8 16-14,-17-18-10,14 16-6,-7-12-2,6-4-3,2 2-6,-8-37-18,8 18-12,-8-18 0,17-23-2,-11-6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4:59.84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39,'0'0'8,"3"16"-8,-3-16 0,14 20-20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00.6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10 77 83,'0'0'38,"-9"32"-1,5-9 1,11 12-33,-7 2 0,9 9-4,1 3 1,3 1-2,2-4 0,-2-9-1,-1-6 0,-3-15-2,-9-16 0,18 4-1,-18-4 0,9-41 0,-3 9 0,-8-13 0,6-3 0,-4-7 4,5 1-1,1 4 3,1 3-1,6 13 3,-1 4-1,7 23 2,-2 7-1,6 21-2,-4 8 2,4 15-3,-6 7 2,1 9-3,-2 0 1,-1-2-2,4-7-1,-3-12 0,5-8-2,-2-24-1,8-1-5,-12-34-7,16 10-4,-17-30-4,10 15 0,-15-24 5,10 17 6,-15-11 8,4 3 8,1 15 9,-17-13 9,11 23 4,-16-12 0,13 35-2,-24-28-5,24 28-6,-28 8-4,15 14-3,-8 2-1,4 13-1,-1 7 0,3 9-2,3 4 1,5 1-1,10 0 0,6-9 0,10-6-2,6-21 0,9-7-1,0-23 1,4-6-1,-5-19 0,-4-8 1,-10-12 1,-5-5 0,-10 0 1,-8 2 0,-4 5 2,-5 3 0,0 13 1,-4 5-2,17 30 2,-22-14-1,21 31 0,1 10 0,10 12-1,5 8 0,7 13 0,3 7 0,6 11 0,-3 1 0,2 6 0,-8-4 1,-6 0-1,-10-7 0,-9-7 0,-10-9 0,-11-14 0,-7-11-2,-6-13 0,0-10-3,-5-29-9,12 10-22,-4-24-3,9-8-1,1-15-2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01.9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235 261 15,'7'-25'32,"3"4"0,-5-5 3,-2-15-13,1 22-6,-14-18-4,8 14-3,-11-5-4,1 10-1,-7 0-1,0 13-1,-8 7 1,1 10 0,-5 11 1,3 16-3,0 5 3,6 12-3,2 6 2,13 5-2,13-3 0,13-3-1,12-13-2,7-15 1,10-10-2,0-21 0,4-9-1,-9-20 0,-6-4 1,-15-19 0,-6 1 1,-12-6 2,-7 3-1,-4 4 4,-5 6-1,3 8 2,-4 10-1,13 24 1,-18-6 0,17 26-2,-2 4 2,6 17-2,0 1 0,4 13-1,5-1 1,7 3-2,6-4 0,5-9 0,5-7-2,1-20-2,7-6 0,-8-27-2,5-2-1,-17-24 0,2 0 1,-13-18 0,-1 4 1,-13-6 5,-2 4 0,-2 8 5,-8 3-1,10 15 3,-12 4-2,16 28 3,-18-9-2,15 30-1,-3 6-1,5 15-2,1 5 1,6 12-3,3 1 2,7 1-2,4-3 0,6-6 0,6-15-1,2-13 0,1-15-1,1-14 0,-4-13 0,-5-15 0,-5-6-1,-9-14 1,-4 0 0,-8-7 0,-3 4 1,-6 3 1,-1 4-1,0 8 3,-4 11-1,4 12 2,9 18-2,-16 4 1,12 17 2,5 14-3,4 11 1,3 11-1,6 4 1,3 4-2,7 2 1,7-5-1,3-9 0,4-11 0,2-17 0,0-18-1,-2-16-1,-4-15 1,-6-15-1,-13-12-1,-8-7 1,-11-9 1,-6 0-2,-10 0 1,0 8 0,-7 7 0,4 13-1,-5 5-1,28 34-15,-30-10-16,30 10 0,-4 19-2,11-3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02.95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236 231 68,'22'-14'36,"-18"-2"-3,-1-9 3,-3-1-32,-1-3-2,-2 1 0,-8 4-2,1-1 2,-9 6-1,-3 4 2,-9 5-2,3 10 1,-5 7 1,5 11-2,2 6 1,4 13-1,2 5 0,11 10-1,7 0 1,9 5-2,9-4 1,8-2 0,5-11-1,7-10 1,2-12-2,-1-14 1,-2-12 0,-5-13-1,-6-7 0,-8-12 0,-3-6 0,-8-5 2,-4-2-1,-5 5 2,-5 2-1,0 11 3,-7 7-1,16 28 3,-24-18-2,24 18 0,-21 36 1,18-1-2,2 5 1,7 10-2,4 1 1,6 2-2,5-6-1,7-4 1,6-8-1,0-14-1,6-14 0,-3-16 0,3-7-1,-8-17 0,-1-4 0,-7-11 0,-3-1 1,-8-2 2,-6 5-1,-4 7 3,-4 4 0,-2 14 1,3 21 0,-15-13 1,15 13-1,-15 39-1,9-5 1,6 12-3,3 3 2,8 4-2,6 0-1,8-4 1,5-7-1,5-12 0,7-10-1,-1-17 0,1-8 1,-4-16-1,-3-9 0,-8-11 0,-2-5 1,-9-5-1,-5 0 1,-7-2 1,-4 6-1,-3 3 2,-4 8-1,-2 8 2,-3 11-1,12 17 1,-18 5 1,14 18-2,0 8 1,5 12-1,3 8 1,7 11-1,2 1 0,5 6 0,-1-1 0,4 3 0,-2-4-1,0-4 2,-4-6-1,-3-8 0,-8-5-1,-6-9 1,-7-5-1,-9-10-1,-3-4 0,-5-9 0,-2-4-2,-6-8-1,6 0-1,-6-16-2,10 12-6,-14-30-17,17 13-8,0-12-1,6 3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21.8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3683 27,'15'33'24,"-6"-12"-3,-2-3 0,8 5-4,-15-23-1,19 12-2,-19-12-2,15-17 0,-17-8-3,11 7-1,-9-19-4,6 0 2,-7-16-4,3 0 2,-3-3-3,2-2 1,-2-9-1,0 0 0,-2-5 0,1-2-1,-1-6 1,3-2-2,-1-5 2,1-6-3,0-2 3,1-4-2,2-5 1,0-2 0,-1-1 0,-1-4 0,3 0 0,1 0 1,4-2-1,2 0-1,0 0 2,2 4-1,5 0 0,2-1-1,3 5 1,2-3 0,3 2 0,1 6-1,8 5 1,4 1 0,4 8-1,2 5 1,3 7-1,2 9 0,2 10 0,1 9 0,-2 11 0,-1 7 0,-2 14 1,-3 12-1,2 11 1,-1 8-1,-2 15 2,-2 12-1,-1 9 0,0 9 0,0 10 0,-3 7 1,-1 11-1,-2 9 1,-1 1-2,-2 6 2,0 5-2,-1 2 1,-2-4 1,-1 4-1,-1 1 1,1-1-1,0-2 0,0 0 0,0-3 1,1 3 0,1 0-1,1-2 1,-1-8-1,2 1 1,0-5-1,0 0 1,0-7-1,1-1 0,2 0 0,3-1 1,2-2-2,0-3 2,4-4-1,0-5 0,2-3 0,1-4 0,-2-11 0,1-5-1,-3-8 1,3-6-1,-4-11 1,2-3-1,-2-7 1,-1-7-1,-5-13 1,0-5 1,-2-5 0,-4-7 1,-1-7-2,-4-9 2,-5-9-2,0-10 2,-3-4-2,0-9 0,-2-3 0,-3-8 0,0-1 0,-4-3 0,0 1 0,-2 0-1,-4 2 1,0-5-1,-1-1 1,0 3 0,0-3 0,-1 3-1,-1-3 1,1-3 0,-1 2 0,2 4 0,0-3 0,2-1 0,0 0 0,4-4-1,0-3 1,3-3 0,3-3-1,1-1 1,3-2-1,3 3 1,-1 3-1,1 1 1,3 9 0,-1 3-1,1 6 2,0 3-1,1 4-1,4 1 0,2 3 0,2 4 0,3 2 0,0 6 0,3 3 0,1 7-1,1 11 2,-3 3 0,0 9-1,-2 4 1,2 8 0,0 4 0,-1 7-1,1 4 1,2 7-1,-1 4 1,4 10 0,-1 7 0,1 10 1,-1 11 0,-3 5-1,-2 9 1,-1 9 0,-2 5 0,-4 2 0,-4 5 0,-2 2-1,-4 3 0,-2 2 0,-3 1 1,-4 4-1,-2 0 1,-1 3-1,-2 1 1,1 0 0,-1-2-1,0 0 1,1 2 0,2-7-2,2 0 2,0 0-1,3-6 1,-2-1-1,3-2 1,0-3-1,2-2 0,0 0 1,1-2-1,2-2 0,2 2 0,1 0 0,1 0 0,3 0 0,0-5 1,3 0-1,0-6 0,1 1 1,5-11-1,0-2 0,4-5-1,2-7 2,1-6-2,2-8 1,1-6-1,1-6 1,0-6-1,-3-11 1,0-8 1,1-11-1,0-5 2,-3-7-2,-2-6 1,-1-4-1,-2-8 1,-1-7-1,-2-3 2,-4-4-2,0-4-1,-1-4 1,-2-5 0,-2-4 0,-1-3 0,-1-1 0,-3-2-1,-4-1 1,-3-4 0,-2 0 0,-4-2-1,0-2 1,-5-3 0,0 0 0,-5-4-1,1 2 1,-1-2 0,-1 3 0,2-3-1,-2 0 1,1 6-1,4-1 0,2 1 1,4 3-1,3-3 0,4 3 0,1 0 0,7 2 2,3 1-2,4 5 1,2 4-1,2 6 2,4 5-1,2 7 0,2 3 0,3 6-1,2 9 1,4 3-1,0 9 1,2 9-1,1 7 0,0 14 2,-2 14-2,-4 9 2,0 11-1,-3 10 1,0 7-1,-3 10 1,-2 8-1,-4 3 0,-1 8 1,-1 6-2,-4 2 2,-2 4-1,-3-1 0,-3 6 1,-3 2 0,-1-4-1,-2 2 1,0 0 0,0 5 0,1-3 0,-1 5-1,-1-4 1,1 1-1,0-1 0,2 4 1,2-7-1,1-1 0,3-3 0,1 2 1,0-3-1,4-1 0,2-1 0,3-2 1,0 0-1,5-3 1,2-4-1,3-3 0,3-8 1,5-6-1,3-8 0,-1-8 1,2-6-1,0-9 0,-1-6 1,-1-6-1,0-2 0,-1-8-1,-5-6 1,1-5 0,-3-9-1,-2-6 1,-3-10 0,1-9 0,-5-15 0,-2-7 1,0-11-1,-2-4-1,-2-5 1,-5-5 0,-2-1 0,-2-1-1,-3 0 1,-2 2-1,-3-2 1,-2-2 0,0-3 0,-2-2-1,1-5 1,-3-5 0,3-3 0,-2-2-1,-1 3 1,1 1-1,0 6 2,-2 5-2,2 9 1,-1 2-1,1 5 1,-1 5-1,4 2 1,2 0 0,2-2-1,3-3 1,5 0 0,1 6-1,3 1 2,3 4-2,1 2 1,3 7-1,1 7 1,1 7 0,-2 6-1,4 4 1,0 8 0,1 5-1,0 7 1,3 7 0,1 8 0,2 5 0,1 8 0,2 8 0,-1 2 0,0 5 0,-3 7 0,0 4 0,-4 3 0,-1 2 0,-3 2 0,-3 0 0,-2 5 0,-2 2 1,-2 2-1,-2 3 0,1 0 0,-2 6 0,-2-1 1,1 4-1,-2 4 0,0 1 0,0 1 0,1-1 0,-3 6 0,1-1 1,1 1-1,0-1 1,0 1 0,3 1 0,2-5-1,2 2 1,2 0 0,3 0-1,3-2 1,3 2-1,1-2 0,1 0 1,0 0-1,0-4 1,-4-2-1,2-7 0,-2-3 1,-1-5 0,0-9 0,3 1-1,-3-8 1,0-7-1,1-6 1,2-8-2,0-5 1,0-15-1,-1-6 1,4-15 0,1-6-1,1-10 2,0-6-1,4-10 0,0-6 0,1-1 0,-1-8-1,-5-3 1,-1-6 0,-5-6 0,-1-3 0,-6-5-1,-5 2 1,-2-8-2,-3 1 2,-4-4-1,-2-2 0,-2 1 0,-1-4 1,-1 1-1,-3 1 0,1 3 2,-1 0-1,-1 2 0,0 5 0,1 0-1,4 5 0,-1 1 1,4 3-1,1 1 0,2 4 0,3 4 1,4 5-1,0 6 1,3 2 0,1 10 0,5 3-1,5 6 1,1 4 0,4 5 0,5 2 0,4 8 0,1 4 0,4 1-1,-2 5 1,0 8 0,-2 5 0,-2 5 0,-2 3 0,-2 6 1,-6 3-1,1 4 0,-3 0 0,0 4 0,-3-3 1,0 3-1,-5-1 0,-1 1 0,-3 1 1,-3 4-1,-3 3 0,-3 2 1,-1 5-1,-5 4 1,-1 3 0,-1 8 0,-1-1 0,0 9 1,0-1 0,-1 8-1,2 0 1,5 4 0,2 5-1,5 4 1,2 3-1,2 2 0,4 0 0,3-2 0,3 2 1,-2-1-1,-1-2 0,0-1 0,-2-5 0,1 2 0,-2 0 0,1-2-1,1-3 0,-1-1 1,-1-3-1,-1-2 0,-1-5 0,-1-3 1,-1-8-1,-7-5 0,1-7 0,-3-10 1,-2-6-2,-4-9 1,-12-19-1,16 11-1,-16-11-2,2-39-10,5 18-15,-16-26-12,0-15 0,-4-12-1</inkml:trace>
  <inkml:trace contextRef="#ctx0" brushRef="#br0" timeOffset="3125">-866 2065 12,'0'0'17,"0"0"0,0 0-2,24 1-1,-5-1-1,9 0-2,3-5-1,10 3-3,3-5-1,12 9-2,2-12 0,7 8-1,3-9-1,6 8 0,1-6-1,1 4 0,0-2-1,-1 0 1,0 3-1,0 2 1,2-1 0,1 3-1,2 0 1,4 0 0,0 1 0,9 1-1,0 0 1,6 2 0,1-3-1,4 3 1,3 1-1,2-1 1,4 1-1,-1-3 0,1 3 0,-1-2 1,1 3-1,0-4 0,2 1 1,2-1-1,-5 0 0,0-1 0,3 1 0,3-2 0,0 0 1,3 0-1,2-2 0,1 2 0,5-3 0,4-2 0,0 3 0,3-4 0,4 3 0,-3-1 0,0 3 0,1 1 0,-4-4 1,3 6-1,2-6 0,1 4 0,-1 0 0,1 2 0,4-5 0,-1 4 0,5-1 0,4-1 0,0 4 0,0-3 0,1 4 0,2-6 0,-1 5 0,2-3 0,2 4 1,-2-2-1,1-1 0,1 1 0,-1 0 0,6 2 0,0-1 0,-2 2 0,2 1-1,-1 1 1,-1 0 0,-1 2 0,-2-1-1,-3 5 1,-4-3-1,-1 4 0,-4-1 1,0 1 0,2 0-1,-3 2 1,-1-4-1,1 0 0,1-1 1,1-2 0,2-2-1,2-2 1,-5-1-1,1-3 1,-4 1 0,2-4 0,3 1 0,-4-3-1,-1 2 1,0 1 0,1-1 0,2 2 0,4-2 0,2 4 0,-1-2 0,-1 0 0,2 0 0,3 2 0,-3-2 0,1 1 1,-2 1-1,-5 0 0,-2 1 0,0 1 0,-9 1 0,-5-1-2,-3 3-3,-18-9-5,-1 0-15,-9 6-6,-30-15 1,-8 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26.3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0 6,'0'38'13,"6"15"0,0-5 0,-2 10-2,3 2-1,-1 2-2,2 4 0,-5 7 0,4 6-2,-4 2 0,0 9-1,0-4 0,1 10 0,-4-5 0,6 8-1,-6-2 0,8 5 0,-4-7-1,6 4 0,1-6-1,0 6 1,4-4-1,3 0-1,0-10 0,1-2 0,-3-6 0,0-1 0,-2-2 0,0-7-1,-5-3 0,-1-1 1,-1-5-1,-3 0 1,2-1-1,0 1 0,0-2 0,-2 2 1,5-1-1,0 1 1,0 4-1,4-1 0,-4 5 0,4-1 0,-2 0 0,2 2 0,-4 0 1,0 0-1,3 2 1,-4-1-3,6-2 2,-5-6-2,5-1 0,-3-7-2,8 4-4,-7-17-7,2-11-16,7 0 0,-21-28 0,19 11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31.1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53 2,'31'2'9,"12"7"0,-4-6-2,6 4-1,-2-3-1,0 1 0,3 0 0,-2-1 1,2 0 0,-1-3 1,7 3-1,3-4 1,5 3 0,9-3-2,8 4-1,9-2 0,7 5-2,7-2 0,8 6 0,-1-1 0,6 4 0,2 0 0,1 4 0,1-2-1,1 1 0,0-2 0,0-1-1,0-4 0,0-3 0,-2 0 0,-1-3-1,1-1 1,-4 1 0,-3-1 0,-6 1 0,5 1 0,-3 2 0,-2 0 0,2 2 1,-4-2-1,6 2 1,0-2 0,4 0 0,0 2-1,4-2 1,1 4 0,2-6-2,5 4 1,1-4-1,3 2 0,-2-5 0,5 5-1,-2-4 0,4-1 1,-1-2 0,2 4 0,-4-4-1,4 1 0,-3-1 1,-3 0-1,-5-1 1,4 1 0,-4-2-1,1 2 1,-4-2 1,4 0-1,-2-1 0,3-1 1,1 1-1,3-3 1,1 1-1,-1-5 0,0 1 2,2-2-2,3 2 2,1-1-2,4 1 2,-6-2-2,3 3 2,-3 1-1,1-1-1,-4 3 1,-1-4-1,0 2 1,-1-1 0,1 0 0,1 0 0,1-1 0,-1 0 0,1 2 0,0 0 0,0 0 0,-2-2 0,-2 2 0,-4-2 0,1 2 1,-4 0-1,1 0 1,-4-2 0,-4 2 0,-2 0 0,-3 2 0,-2 0 0,-3-1 0,-3 1 0,-3 0-1,-2 1 1,-1 1 0,-2-1 0,2 1 0,2 1 0,-2 0 1,1 2-1,1-2 1,0 2-1,6-1 0,4 1 0,-2-2-1,3 0 0,-3-1 1,2-1-1,-3 0 1,-2 1 0,-8-2 1,-5-1 0,-8-1 0,1 4 1,-6-8-1,1 4 0,-3-3 0,1 1 0,-8 2-1,-2-2 0,-4 5-3,-9-3-1,-1 9-3,-15-7-8,-9-2-13,-4 16-2,-21-9 1,0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31.5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53,'11'25'33,"-6"3"0,2 16 0,-4 21-24,-3 4-4,11 21 2,-8 3-2,7 16-2,-7-5 0,4 6-1,-2-5-2,-1-6-1,2-6-2,-8-19-6,10-3-23,-7-18-3,-4-21-1,2-11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2-26T17:55:32.5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63,'0'0'34,"20"23"0,-15 9-3,-1-5-25,11 24 1,-8-6-1,11 15-1,-6 2-1,7 7-1,-4-6 0,2 1-2,-2-8-1,1-10-1,5-4-4,-8-22-6,12-1-20,-5-15-4,-4-13-1,2-5 0</inkml:trace>
  <inkml:trace contextRef="#ctx0" brushRef="#br0" timeOffset="531.25">773 251 47,'-5'-25'34,"5"25"0,-17-25-1,17 25-14,-27-21-13,27 21-3,-22-9-1,6 8-1,-4 4-1,1 4 0,-3 4 0,0 3 0,1 2 0,2 1 1,4 3-1,5 1 0,6-2 0,5-1 1,5 0-1,6-3 0,9-2 1,5-3-1,4 1 1,4-2-1,1-2 0,2 2 1,-2-1-1,-1 5 1,-7 3 0,-4 7 0,-6-1 1,-7 10 0,-7 2-1,-5-1 1,-8 1 0,-3 1-1,-8-7 0,-3-3 0,-5-9 0,-5-8 0,-3-6-1,0-7 0,2-4 0,-1-9-1,10 4-5,-7-19-18,16 8-12,6 4 0,7-2-1,7 4 0</inkml:trace>
  <inkml:trace contextRef="#ctx0" brushRef="#br0" timeOffset="1187.5">-1048 3324 65,'-4'20'38,"1"-3"-2,3-17 3,-2 18-32,2-18 1,0 0-1,-17-23-2,15 6 1,-7-13-3,0-6 0,-5-11-2,-4-10 1,-4-10-1,-2-7 0,1-3-1,-1-4 0,3 0 0,7 0-1,8 5 1,10 5-1,12 10 1,8 8-2,13 10 0,4 10 0,9 12-2,0 7-1,5 22-2,-14-4-6,9 28-20,-21-1-4,-13 17 0,-16-2 1</inkml:trace>
  <inkml:trace contextRef="#ctx0" brushRef="#br0" timeOffset="1375">-1228 2937 68,'0'0'39,"-15"-7"-2,15 7 1,11-23-21,3 14-13,6-3-2,11 1-3,8 7-2,1-15-10,18 17-22,-7-5-2,4 7-1,-5-1 0</inkml:trace>
  <inkml:trace contextRef="#ctx0" brushRef="#br0" timeOffset="1843.75">-375 3042 79,'-12'18'36,"12"0"0,0-18 0,31 16-33,-4-13-2,5-6-5,14 6-13,-5-12-18,2-3 0,-6-6-3,-11-1 2</inkml:trace>
  <inkml:trace contextRef="#ctx0" brushRef="#br0" timeOffset="1656.25">-378 2836 89,'-13'0'36,"13"0"0,0 0-9,0 0-23,29 6 0,-1-3-3,6 2-2,0-5-3,10 14-9,-14-17-20,4 6-2,-14-4-2,-6 2 1</inkml:trace>
  <inkml:trace contextRef="#ctx0" brushRef="#br0" timeOffset="2734.375">373 2593 91,'-18'7'37,"18"-7"-1,-3 23-6,22-23-29,15-4-1,18 6-4,0-18-10,11 11-22,-7-2 0,-7 3-1,-12 1 1</inkml:trace>
  <inkml:trace contextRef="#ctx0" brushRef="#br0" timeOffset="2890.625">447 2900 80,'-5'19'38,"5"-19"-2,21 21 1,4-17-34,15-3-2,10 5-10,-1-13-24,11 1-3,-2-6-2,-5 0 2</inkml:trace>
  <inkml:trace contextRef="#ctx0" brushRef="#br0" timeOffset="2328.125">529 2456 74,'0'0'37,"0"0"-2,-14 33 2,2-8-32,10 15-2,-2 6-1,4 5-1,0 4-2,1-8-2,7 6-5,-11-28-12,10 1-15,-7-26 0,15 2-1,-5-25 0</inkml:trace>
  <inkml:trace contextRef="#ctx0" brushRef="#br0" timeOffset="2515.625">740 2332 82,'0'0'39,"0"0"0,8 25-1,-20 0-32,9 19-1,-3 1-2,3 8-2,2 2-2,1-6-2,5 9-5,-12-26-20,10 9-10,-6-20 0,3-21-1</inkml:trace>
  <inkml:trace contextRef="#ctx0" brushRef="#br0" timeOffset="3406.25">1643 2896 57,'5'-26'34,"-1"1"-2,-4-3 2,-9-2-27,11 12 1,-13-10-2,2 12-1,-11-1-1,1 6 0,-11 0-1,1 13 0,-8 3 0,0 13-1,-2 7 0,6 10-1,2 6 1,4 11-1,6 5 0,11 4 1,10-1-2,13-1 1,12-10 0,12-7-1,10-12-1,5-10 1,6-15-1,-5-12 0,-3-11 0,-10-12-1,-9-5 1,-14-13-1,-11-1 1,-10-7 0,-6 1-1,-7 2 1,0 7-1,-2 4-1,4 14 0,-4-4-5,19 32-14,0 0-14,0 0 1,8 30-1,7-4 2</inkml:trace>
  <inkml:trace contextRef="#ctx0" brushRef="#br0" timeOffset="3656.25">1864 3079 64,'30'34'37,"0"-2"1,-11-13 0,-2 9-21,-17-28-8,14 7-3,-14-7-2,-5-30-1,-7-1-1,-2-10-1,-8-12-1,-5-12 0,-3-4 1,0-3-2,0 0 1,2 1 0,9 6-1,7 7 1,13 14-1,13 7 0,12 12-1,8 7-2,15 24-6,-15-8-23,13 20-5,-12 3 0,-5 11-1</inkml:trace>
  <inkml:trace contextRef="#ctx0" brushRef="#br0" timeOffset="3812.5">1795 2947 85,'0'0'37,"5"-23"-3,8-10-14,15 1-52,9-3-4,9 0-2,2-1 0</inkml:trace>
  <inkml:trace contextRef="#ctx0" brushRef="#br0" timeOffset="4578.125">2680 2635 79,'-7'-16'39,"7"16"-1,-1 16 0,-1 0-30,15 19-1,-1 2-3,9 11-1,-2 0 0,8 1-1,-1-5 0,5-2-1,-1-10-1,-2-11 0,0-10-1,-5-15 0,-1-6-1,-5-12 1,-6-7-1,-6-10 0,-4-7 1,-2-3 0,-2-3 0,-3 7 1,0 2 0,2 8 1,1 12 0,3 23 1,0 0 0,13 18 0,0 19-1,5 12 1,6 8 0,8 6-1,9 0 0,5-1 0,4-9-1,0-14 0,-1-15 0,-2-13-1,-8-18 1,-13-12-1,-10-13 0,-11-12 0,-10-13 1,-6-6-1,-4-4 0,-4 2 0,2 7 0,4 3-2,6 14 0,-1 6-1,8 35-5,5-23-14,14 32-16,2 2 2,5 10-2,4-2 3</inkml:trace>
  <inkml:trace contextRef="#ctx0" brushRef="#br0" timeOffset="5937.5">3896 2796 42,'24'0'34,"-11"-7"1,-7-9 0,-6 16-17,-5-35-3,11 19-7,-13-13-2,6 8-3,-10-5 0,1 6 0,-11 3-1,-1 8-1,-7 2 1,-2 12-1,-3 4-1,1 14 1,-1 9 0,5 10-1,5 6 0,9 3 1,9 2-2,12-4 1,11-1 0,11-11-1,7-11 0,8-14 0,7-8-1,-3-15 0,0-8 0,-8-13 0,-8-7 1,-9-8-1,-7 1 2,-8 0 0,-7 0 1,-3 11 1,-7 3 1,2 11 0,-5 11 1,13 10-1,-21 23 1,16 7-1,0 3 0,7 9-2,3 1 0,10 2 1,6-2-2,8-6 0,7-9 0,4-12-1,4-7-1,-1-13-1,-1-7 0,-6-13-1,-4-4 0,-10-18 0,-5 0 1,-11-9 0,-3-1 3,-6 3 0,-5 4 2,2 8 1,-4 8 0,4 17 0,6 16 1,0 0-1,-3 21-1,13 12 0,5 12-2,4 6 1,6 7-1,5 0 1,2-2-2,4-5 2,-2-5-1,-5-12 0,-1-15 0,-3-12 0,-4-14 0,-6-10 0,-5-15 0,-4-9-1,-3-6 1,-3-8-1,0-5 1,-3 0-2,5 4 1,-4 3-2,6 12 0,-1 8 0,6 14-1,-9 19-1,24-2 0,-24 2 1,32 42 0,-14-12 1,4 9 2,2 1 1,1-1 2,7 0 1,-1-11 1,8-3 0,-7-13 0,9-5 0,-5-17 0,2-3-2,-7-15 0,-4-5-2,-10-10 0,-5-3-1,-9 1 1,-9 2-1,-7 10 1,-8 5 0,-7 10 0,-3 14 1,-3 12-1,3 13 1,3 12 1,6 6-1,6 7 0,9 5 0,11 0 0,12-3-1,12-3-1,6-9 0,12-12-1,3-13-1,10-11-1,-5-19-1,7-6-1,-14-17-1,3 5 1,-16-20-1,-1 11 2,-17-3 0,-7 5 4,-9 7 2,-11 5 3,-5 15 1,-12-3 1,4 22 0,-7-6 0,9 20 0,0-2-3,10 11 1,7 0-2,15 3-1,12 0 0,10-3 0,8-1-1,6-1 1,4 0-1,-1 0 1,-3 0-1,-11 0 1,-11 2 0,-13 5 0,-15-2 0,-11-2 0,-11-5 0,-8-1-1,-6-8 0,-7-8-2,5-4-1,-2-18-5,23 11-19,-5-19-13,16-6 2,5-5-2,15-4 2</inkml:trace>
  <inkml:trace contextRef="#ctx0" brushRef="#br0" timeOffset="6453.125">6410 2485 50,'0'0'17,"16"-5"-17,1 0 0,11 7-26,-5-11-3</inkml:trace>
  <inkml:trace contextRef="#ctx0" brushRef="#br0" timeOffset="6312.5">6463 2540 74,'0'0'39,"-7"16"-2,7 9 2,0 1-26,10 22-9,3-1-1,10 8-3,5 1-4,-3-20-9,10 1-23,-11-16-1,-4-12-1,-20-9 0</inkml:trace>
  <inkml:trace contextRef="#ctx0" brushRef="#br0" timeOffset="6859.375">6673 2468 92,'0'0'39,"-19"10"1,16 12-1,-3-3-34,15 16 0,2 2-2,6 9-2,2 0 0,3-2 0,-1-2-2,-4-8-1,0-6 0,-10-12-1,-7-16-1,0 0-1,0 0 0,-7-30 1,-1 2 0,-4-16 0,6-6 1,3-8 2,8 0 1,7 0 1,7 1 1,12 15 1,3 3 0,10 22 0,0 13 2,8 25-1,-8 11 0,6 19 0,-14 7-1,-1 13 1,-11-1-1,-2 1-1,-12-8 0,-1-8-1,-6-13-2,-4-19-2,7-2-9,-20-35-24,17-11-5,-13-19 1,7-9-2</inkml:trace>
  <inkml:trace contextRef="#ctx0" brushRef="#br0" timeOffset="7609.375">7689 2588 74,'-14'-2'39,"14"2"-1,0 0 1,17-19-21,16 17-14,10-7-2,11-3-4,14 6-5,-11-20-12,20 12-20,-18-9 1,-4 4-1,-15-4 2,-1 14 22,-24-12 8,-1 5 8,-14 16 14,0 0 19,0 0 3,0 0 0,-5 28 0,5-28-20,-6 53-6,3-21-5,9 12-1,0 1-2,7 3-1,4-2-2,-1-6-2,7-1-3,-9-30-15,8 5-18,-9-19 0,-13 5-1,15-41 0</inkml:trace>
  <inkml:trace contextRef="#ctx0" brushRef="#br0" timeOffset="7281.25">7825 2286 72,'-21'-30'39,"5"15"-1,-3 2 2,19 13-27,-15 21-3,27 18-2,0 7-4,13 16-1,3 6 0,7 8-2,2 0 0,0-6-1,-3-6-2,-7-17-2,-2-1-6,-25-46-25,4 21-6,-19-38 2,-5-10-2</inkml:trace>
  <inkml:trace contextRef="#ctx0" brushRef="#br0" timeOffset="7734.375">8281 2362 60,'0'0'28,"1"-16"-15,-1 16-14,28-2-28,-10-1 0,10 8-2</inkml:trace>
  <inkml:trace contextRef="#ctx0" brushRef="#br0" timeOffset="8484.3748">8538 2396 87,'0'0'38,"0"0"1,0 0-2,20 37-27,-17-16-3,8 9-3,-1 3-1,5 10-1,2 1-1,1 0-1,3-2-2,-4-10-1,1-4-1,-5-12-1,4-6 0,-17-10-1,8-23 1,-13-10 0,0-8 2,-5-12 1,2-5 1,4-2 2,3 0 1,6 11 0,6 0 2,9 14-1,6 12 0,6 19 1,2 13-1,3 17 0,-5 10 0,-1 15-1,-4 2-1,-4 8 1,-3-1-2,-4 0 1,-6-7-1,-1-9 1,-2-12-1,-2-16-1,-5-16 0,0 0 0,6-29-1,-8-8 0,5-8 0,0-12-1,5-1 1,3 0 0,7 7 1,1 7 0,3 7 2,3 12-1,-1 16 2,3 14 0,-4 10-1,-2 15 2,-5 5-1,2 9 0,-2 0 0,2 7 0,1-3-1,6-3 1,3-8-1,4-7 0,7-15-1,2-12 0,2-8 0,-3-16-2,-2-11 0,-8-14-1,-4-7 0,-10-8-1,-5 4 2,-13 1-1,-5 6 1,-9 10 2,-5 12 0,-3 19 2,-5 12 1,2 18 0,1 11 0,5 14 0,5 5 0,11 6 0,7-3-2,13-1 0,10-4-3,6-24-8,23 3-22,-5-26-9,6-14 1,-5-20-2</inkml:trace>
  <inkml:trace contextRef="#ctx0" brushRef="#br0" timeOffset="12375">-617 4271 59,'-9'-18'34,"-1"-1"0,-4-6-4,14 25-22,-26-37 0,16 20-4,-7-8-1,6 5-1,-9-4 1,6 4-1,-7-3 0,-1 11 0,-6 3 1,-3 13-1,-6 8 1,1 15-1,0 10 0,2 16 0,3 6 1,10 8-2,11 2 0,13 2 0,16-10 0,13-4-2,17-13 0,11-14-1,11-11-2,-1-19-2,9 5-7,-21-28-20,4 4-5,-15-13 1,-12 6-1</inkml:trace>
  <inkml:trace contextRef="#ctx0" brushRef="#br0" timeOffset="12859.3748">-235 4244 60,'-6'-21'34,"-4"-2"0,-5-1 0,6 8-24,-13-9-2,7 13-4,-7-2 0,2 12-1,-7 5 0,6 15-1,-2 5 1,4 16-2,-1 5 2,9 12-2,3 2 1,11 4-2,9-4 2,14-3-3,11-11 1,8-16-2,8-10-1,-2-20 1,1-7-1,-8-17 0,-8-4 0,-20-14 1,-9 0-1,-16-7 1,-7 5 0,-9 0 2,-4 5-3,-5 1 3,7 12-5,-2-6-5,29 34-12,-20-30-11,20 30-1,5-25 0,-5 25 0</inkml:trace>
  <inkml:trace contextRef="#ctx0" brushRef="#br0" timeOffset="13203.125">0 4176 83,'-6'26'39,"6"-26"-2,-14 35 3,4-14-35,17 15 0,1-1-3,7 4-1,5 1 0,2 1-2,2-4 1,0-4-2,-1-4 1,-7-12-3,1-3 0,-17-14-1,0 0 0,0 0-1,-9-28 2,-10-2 0,2-2 0,-2-10 4,4-2-1,7-4 2,6-3 0,7 4 1,6-1-2,10 8 0,7 8-1,0-2-11,13 17-18,-5 4-4,-2 8 0,0 5-1</inkml:trace>
  <inkml:trace contextRef="#ctx0" brushRef="#br0" timeOffset="13531.25">523 4241 82,'-6'16'39,"6"10"-1,-2-1 1,9 15-33,-4-4-1,10 8-3,0 0 0,10 0-3,0-2 2,-1-7-2,-1-3 0,-2-11 1,-3-5-2,-16-16 1,17 0 0,-22-16-1,-4-7 1,-3-10-1,-2-9 1,-1-6 1,3 0-1,2-3 2,8 2-2,10 3 2,5 6-3,5 4 1,10 17-3,-5-4-5,19 25-19,-13-2-8,1 16 0,-5 3-1</inkml:trace>
  <inkml:trace contextRef="#ctx0" brushRef="#br0" timeOffset="13828.125">1007 4511 37,'22'17'34,"1"-6"1,2-15-1,-2 2-14,-4-24-10,11 1-4,-6-12-6,-2-1 0,-3-3-2,-7 0 1,-8 6-1,-11 5 2,-11 7 0,-4 11 1,-11 8 1,-1 13 1,-4 5 1,9 18-1,-4 2 1,15 13-2,5 3 1,12 2-2,10 1-1,13-3-2,15-5 0,4-16-4,19 2-8,-8-31-18,13-5-4,-3-16 0,4-9 0</inkml:trace>
  <inkml:trace contextRef="#ctx0" brushRef="#br0" timeOffset="14125">1581 4162 80,'-31'-7'38,"-7"5"-1,5 14 2,-6 6-35,22 12 0,10 1-2,14 5-2,15-1 0,11 0-2,10-3 1,2-2-1,7-4 2,-2-3-2,-3-2 1,-5 0 1,-11-1 0,-9 3 0,-10-2 0,-9 2 1,-11-4-1,-8-1 0,-6-4 0,-8-7 0,-1-2-2,-5-12-2,9 4-5,-11-26-19,14 7-9,5-10 0,13 0 0</inkml:trace>
  <inkml:trace contextRef="#ctx0" brushRef="#br0" timeOffset="14609.3749">1974 4251 91,'0'0'40,"-6"22"0,6 11-1,-3 6-34,9 21-2,-2 9 0,5 13-2,1 8 0,5 7-1,1-3-1,1-6 1,3-7-2,-4-18-1,7-10-2,-9-32-2,10-7-3,-23-44-4,14 7-5,-27-47-1,12 8 2,-25-35 2,9 9 7,-15-16 6,3 0 5,6 16 5,-6-12 6,19 31 3,-6-7-1,27 32 1,-3-3-5,25 31-4,1 7-2,14 21-1,0 9-1,7 16-1,-8 9 1,-2 9-3,-13 3 1,-14 2-1,-15-4 1,-11-6-2,-11-10 1,-11-12-1,-7-10-1,-5-16-1,3-6 0,-2-19-3,13 7-5,-10-24-16,21 10-9,9-7 0,11 5 1</inkml:trace>
  <inkml:trace contextRef="#ctx0" brushRef="#br0" timeOffset="15000">2725 4281 62,'6'-21'38,"-11"-5"-3,-7 1 3,-11-10-25,-2 17-9,-12 4 0,4 11-1,-7 8-1,5 13 0,-2 8 0,6 16-1,3 8 1,10 8-1,11 3 1,11 5-2,16-6 0,8-6-2,12-10 0,4-17-1,7-15 0,-2-19-1,0-11 1,-11-19 0,-10-8 0,-15-14 3,-10-1-2,-8-1 3,-12 3-2,-5 3 2,-1 11-3,-4 0-3,17 25-18,-4-4-11,14 23 0,0-20-3,0 20 3</inkml:trace>
  <inkml:trace contextRef="#ctx0" brushRef="#br0" timeOffset="15375">2862 4167 89,'0'0'38,"-3"23"2,3-23 0,-3 44-33,1-12-1,10 12-4,1 1 1,4 7-3,5-3 0,1-3-2,4-6 0,-2-12-2,3-6 0,-10-19 0,1-5-1,-7-17 1,-1-6 0,-10-15 2,2-6-1,-4-9 2,4-1 0,5-2 2,5 5-1,10 4 2,5 10-1,8 14 1,2 13 1,6 17 0,-3 9 0,1 20 0,-5 4 1,-1 13-3,-7 2 1,-1 0-2,-4 0-2,-2-12-2,7 3-6,-11-32-22,8 0-6,-3-19 0,4-5-1</inkml:trace>
  <inkml:trace contextRef="#ctx0" brushRef="#br0" timeOffset="15812.5">3707 4123 55,'-4'-32'36,"-4"9"0,-11 0 0,-1 25-16,-14-9-11,7 19-3,-11 8-3,2 13 0,-1 9 1,6 13-2,2 1 1,10 8-2,7-4 1,15-2-2,12-10 1,8-15-3,14-12 0,2-19-2,6-11 0,-5-24 1,3-10-3,-17-22 2,1-9-1,-12-21 2,-6 3 1,-8-5 2,-5 4 1,1 14 2,-6 6 1,4 26 1,-5 17 0,10 30 0,-7 21-1,8 27 0,-2 13 0,2 17-2,-1 6 0,5 8-1,3-2 0,4-5-2,7-11-2,4-25-2,12-10-4,-8-41-11,23-2-17,-7-29-2,2-11 0,-5-16 2</inkml:trace>
  <inkml:trace contextRef="#ctx0" brushRef="#br0" timeOffset="16125">4151 3957 56,'3'-28'37,"-3"28"1,-19-25-1,-2 45-14,-20-17-12,10 24-4,-12-1-3,6 9-1,1 2-1,9 2-1,11 0-1,11-4 1,16-5-2,8-4 1,10-6 0,8-4-1,5-4 1,0 0-1,-2-1 1,-1 3 0,-8 2 2,-9 2-2,-9 3 1,-9 2-1,-11-2 2,-9 3-2,-11-2 2,-7-5-2,-6-3 0,-4-7-1,3-3-2,-5-18-5,21 7-24,-6-23-8,10-2 0,5-14-1</inkml:trace>
  <inkml:trace contextRef="#ctx0" brushRef="#br0" timeOffset="17046.875">5199 3999 47,'-2'-26'36,"-6"-4"2,2 12-7,-14-19-5,20 37-9,-16-30-6,16 30-3,0 0-3,-10 23 0,11 7-2,4 16-1,1 7 0,1 9-1,0 8 1,4 1-2,1-4 0,-2-7-2,2-9-1,-5-14-3,6-6-3,-13-31-15,0 0-18,-8-26 3,-1 1-1,-22-21 24,11 11 9,-10-7 6,-6-4 6,11 25 17,-7-13 16,8 17 1,3-1-1,21 18-22,0 0-8,19-5-3,8 3-3,10 2-1,10 2-3,5-7-2,8 3-1,-7-12-1,3 7 0,-13-13-1,0 6 1,-13-9 1,-2 2 2,-14-3 2,-6 1 2,-4 3 2,-10-3 1,6 23 1,-20-23 0,20 23 1,-37 11 0,16 14-1,-7 6-1,6 13 0,-2 8 0,7 9-2,5 3 1,15 1-2,13-7 0,12-9-2,13-12 1,11-14-2,7-14 1,0-21 0,-2-11-2,-12-16 1,-7-7 0,-17-7 1,-12-3-1,-14 1 2,-13 2-1,-8 9 0,-5 4 1,-3 8 0,2 8-1,2 1-2,14 21-12,-3-14-19,19 16-3,0 0-2,16-19 1</inkml:trace>
  <inkml:trace contextRef="#ctx0" brushRef="#br0" timeOffset="17656.25">6512 4010 78,'0'0'41,"-4"-16"-2,4 16 3,-2 25-23,8 10-13,1 7-2,8 17-2,1 4-1,3 4 0,1-2-1,-3-3-1,0-9 0,-3-13-1,-2-10 0,-12-30-1,0 0-1,0 0-2,0-30 0,-16-14 0,4-3 0,-11-20 1,5 0 0,-3-7 4,3-2 0,8 4 4,1-1 0,15 13 1,5 4 0,18 23 1,3 6-1,16 22-1,0 10-1,5 18 0,-2 10-1,-6 12 0,-11 6-1,-15 3 1,-13-1-1,-13-4 0,-11-6 0,-10-11-1,-6-8-1,-5-13 0,3-9-1,-1-17-2,15 1-3,-4-28-14,20 7-15,3-9-1,13 1 2,8-2 0</inkml:trace>
  <inkml:trace contextRef="#ctx0" brushRef="#br0" timeOffset="17828.125">7021 3874 97,'10'21'39,"1"15"0,-7-20-7,6 24-27,-4-3-2,5-2-3,2 2-5,-13-37-19,15 32-14,-15-32 0,16-7-1,-13-16 0</inkml:trace>
  <inkml:trace contextRef="#ctx0" brushRef="#br0" timeOffset="17968.75">7076 3677 73,'-5'-23'31,"5"23"-10,9-18-20,4 6-32,9 3-2,5 0 1</inkml:trace>
  <inkml:trace contextRef="#ctx0" brushRef="#br0" timeOffset="18140.625">7288 3518 62,'16'-30'37,"-16"30"0,0 0 1,14 11-22,-17 5-5,14 26-3,-3 7-3,6 18-1,1 6-1,6 4-1,0-1-1,-1-7-2,2-6-3,-8-22-4,11-3-24,-25-38-8,0 0 1,0 0-1</inkml:trace>
  <inkml:trace contextRef="#ctx0" brushRef="#br0" timeOffset="18265.625">7346 3802 74,'-11'-19'35,"11"19"-1,5-22-1,-5 22-30,41 9-15,-13-10-17,16 9-5,6-4-2,8 3 2</inkml:trace>
  <inkml:trace contextRef="#ctx0" brushRef="#br0" timeOffset="18906.25">7947 3749 56,'17'-26'35,"-11"-6"-1,-3 7-8,-18-19-9,12 25-5,-21-8-5,5 17-2,-12 3 0,2 17-2,-8 10 0,7 13 1,-2 11-1,8 13 0,5 4-1,13 8 0,12 0 0,15-4-1,13-7-1,10-8 1,10-15-3,5-18 1,8-9-2,-8-17 0,0-11-1,-15-17 1,-4-10-1,-15-15 1,-7-7 3,-8-3 0,-8 0 3,-4 5 1,-8 3 0,7 17 1,-5 10 0,8 21-1,0 16-1,0 0 0,8 44-2,4-4 0,5 10 0,0 12-1,-1 1 0,3 4 1,-3-2-2,0-8 1,-2-10 0,-4-12-1,-1-13 0,-9-22 0,13-4-1,-8-17 1,-1-11-1,-1-12 0,1-4 1,5-3-1,3 2 1,6 3 0,7 6 0,7 6 1,7 13 0,8 12 1,3 13 0,2 15 0,-4 15 1,0 11 1,-13 7-1,-4 6 0,-12-2 0,-7 2-1,-9-7-2,-6-15-2,7 4-20,-18-31-18,14-9 1,-21-14-3,11-13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2F3B0-913A-4A2B-98DA-D282E95910E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C70B-5507-426A-A92F-18427A9D2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C70B-5507-426A-A92F-18427A9D2A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9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9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5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6025-F740-43AA-B308-53EA956FF87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349D-359A-4C71-AB78-1EC2A4D5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5" Type="http://schemas.openxmlformats.org/officeDocument/2006/relationships/image" Target="../media/image68.emf"/><Relationship Id="rId4" Type="http://schemas.openxmlformats.org/officeDocument/2006/relationships/customXml" Target="../ink/ink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71.emf"/><Relationship Id="rId18" Type="http://schemas.openxmlformats.org/officeDocument/2006/relationships/customXml" Target="../ink/ink79.xml"/><Relationship Id="rId3" Type="http://schemas.openxmlformats.org/officeDocument/2006/relationships/image" Target="../media/image210.emf"/><Relationship Id="rId21" Type="http://schemas.openxmlformats.org/officeDocument/2006/relationships/image" Target="../media/image111.emf"/><Relationship Id="rId7" Type="http://schemas.openxmlformats.org/officeDocument/2006/relationships/image" Target="../media/image410.emf"/><Relationship Id="rId12" Type="http://schemas.openxmlformats.org/officeDocument/2006/relationships/customXml" Target="../ink/ink76.xml"/><Relationship Id="rId17" Type="http://schemas.openxmlformats.org/officeDocument/2006/relationships/image" Target="../media/image90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.xml"/><Relationship Id="rId11" Type="http://schemas.openxmlformats.org/officeDocument/2006/relationships/image" Target="../media/image610.emf"/><Relationship Id="rId5" Type="http://schemas.openxmlformats.org/officeDocument/2006/relationships/image" Target="../media/image310.emf"/><Relationship Id="rId15" Type="http://schemas.openxmlformats.org/officeDocument/2006/relationships/image" Target="../media/image80.emf"/><Relationship Id="rId10" Type="http://schemas.openxmlformats.org/officeDocument/2006/relationships/customXml" Target="../ink/ink75.xml"/><Relationship Id="rId19" Type="http://schemas.openxmlformats.org/officeDocument/2006/relationships/image" Target="../media/image100.emf"/><Relationship Id="rId4" Type="http://schemas.openxmlformats.org/officeDocument/2006/relationships/customXml" Target="../ink/ink72.xml"/><Relationship Id="rId9" Type="http://schemas.openxmlformats.org/officeDocument/2006/relationships/image" Target="../media/image510.emf"/><Relationship Id="rId14" Type="http://schemas.openxmlformats.org/officeDocument/2006/relationships/customXml" Target="../ink/ink7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170.emf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" Type="http://schemas.openxmlformats.org/officeDocument/2006/relationships/image" Target="../media/image120.emf"/><Relationship Id="rId21" Type="http://schemas.openxmlformats.org/officeDocument/2006/relationships/image" Target="../media/image211.emf"/><Relationship Id="rId7" Type="http://schemas.openxmlformats.org/officeDocument/2006/relationships/image" Target="../media/image140.emf"/><Relationship Id="rId12" Type="http://schemas.openxmlformats.org/officeDocument/2006/relationships/customXml" Target="../ink/ink86.xml"/><Relationship Id="rId17" Type="http://schemas.openxmlformats.org/officeDocument/2006/relationships/image" Target="../media/image190.emf"/><Relationship Id="rId25" Type="http://schemas.openxmlformats.org/officeDocument/2006/relationships/image" Target="../media/image230.emf"/><Relationship Id="rId2" Type="http://schemas.openxmlformats.org/officeDocument/2006/relationships/customXml" Target="../ink/ink81.xml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29" Type="http://schemas.openxmlformats.org/officeDocument/2006/relationships/image" Target="../media/image25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160.emf"/><Relationship Id="rId24" Type="http://schemas.openxmlformats.org/officeDocument/2006/relationships/customXml" Target="../ink/ink92.xml"/><Relationship Id="rId5" Type="http://schemas.openxmlformats.org/officeDocument/2006/relationships/image" Target="../media/image130.emf"/><Relationship Id="rId15" Type="http://schemas.openxmlformats.org/officeDocument/2006/relationships/image" Target="../media/image180.emf"/><Relationship Id="rId23" Type="http://schemas.openxmlformats.org/officeDocument/2006/relationships/image" Target="../media/image220.emf"/><Relationship Id="rId28" Type="http://schemas.openxmlformats.org/officeDocument/2006/relationships/customXml" Target="../ink/ink94.xml"/><Relationship Id="rId10" Type="http://schemas.openxmlformats.org/officeDocument/2006/relationships/customXml" Target="../ink/ink85.xml"/><Relationship Id="rId19" Type="http://schemas.openxmlformats.org/officeDocument/2006/relationships/image" Target="../media/image200.emf"/><Relationship Id="rId4" Type="http://schemas.openxmlformats.org/officeDocument/2006/relationships/customXml" Target="../ink/ink82.xml"/><Relationship Id="rId9" Type="http://schemas.openxmlformats.org/officeDocument/2006/relationships/image" Target="../media/image150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240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.emf"/><Relationship Id="rId18" Type="http://schemas.openxmlformats.org/officeDocument/2006/relationships/customXml" Target="../ink/ink103.xml"/><Relationship Id="rId26" Type="http://schemas.openxmlformats.org/officeDocument/2006/relationships/customXml" Target="../ink/ink107.xml"/><Relationship Id="rId39" Type="http://schemas.openxmlformats.org/officeDocument/2006/relationships/image" Target="../media/image440.emf"/><Relationship Id="rId3" Type="http://schemas.openxmlformats.org/officeDocument/2006/relationships/image" Target="../media/image260.emf"/><Relationship Id="rId21" Type="http://schemas.openxmlformats.org/officeDocument/2006/relationships/image" Target="../media/image350.emf"/><Relationship Id="rId34" Type="http://schemas.openxmlformats.org/officeDocument/2006/relationships/customXml" Target="../ink/ink111.xml"/><Relationship Id="rId42" Type="http://schemas.openxmlformats.org/officeDocument/2006/relationships/customXml" Target="../ink/ink115.xml"/><Relationship Id="rId47" Type="http://schemas.openxmlformats.org/officeDocument/2006/relationships/image" Target="../media/image480.emf"/><Relationship Id="rId50" Type="http://schemas.openxmlformats.org/officeDocument/2006/relationships/customXml" Target="../ink/ink119.xml"/><Relationship Id="rId7" Type="http://schemas.openxmlformats.org/officeDocument/2006/relationships/image" Target="../media/image280.emf"/><Relationship Id="rId12" Type="http://schemas.openxmlformats.org/officeDocument/2006/relationships/customXml" Target="../ink/ink100.xml"/><Relationship Id="rId17" Type="http://schemas.openxmlformats.org/officeDocument/2006/relationships/image" Target="../media/image330.emf"/><Relationship Id="rId25" Type="http://schemas.openxmlformats.org/officeDocument/2006/relationships/image" Target="../media/image370.emf"/><Relationship Id="rId33" Type="http://schemas.openxmlformats.org/officeDocument/2006/relationships/image" Target="../media/image411.emf"/><Relationship Id="rId38" Type="http://schemas.openxmlformats.org/officeDocument/2006/relationships/customXml" Target="../ink/ink113.xml"/><Relationship Id="rId46" Type="http://schemas.openxmlformats.org/officeDocument/2006/relationships/customXml" Target="../ink/ink117.xml"/><Relationship Id="rId2" Type="http://schemas.openxmlformats.org/officeDocument/2006/relationships/customXml" Target="../ink/ink95.xml"/><Relationship Id="rId16" Type="http://schemas.openxmlformats.org/officeDocument/2006/relationships/customXml" Target="../ink/ink102.xml"/><Relationship Id="rId20" Type="http://schemas.openxmlformats.org/officeDocument/2006/relationships/customXml" Target="../ink/ink104.xml"/><Relationship Id="rId29" Type="http://schemas.openxmlformats.org/officeDocument/2006/relationships/image" Target="../media/image390.emf"/><Relationship Id="rId41" Type="http://schemas.openxmlformats.org/officeDocument/2006/relationships/image" Target="../media/image45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1" Type="http://schemas.openxmlformats.org/officeDocument/2006/relationships/image" Target="../media/image300.emf"/><Relationship Id="rId24" Type="http://schemas.openxmlformats.org/officeDocument/2006/relationships/customXml" Target="../ink/ink106.xml"/><Relationship Id="rId32" Type="http://schemas.openxmlformats.org/officeDocument/2006/relationships/customXml" Target="../ink/ink110.xml"/><Relationship Id="rId37" Type="http://schemas.openxmlformats.org/officeDocument/2006/relationships/image" Target="../media/image430.emf"/><Relationship Id="rId40" Type="http://schemas.openxmlformats.org/officeDocument/2006/relationships/customXml" Target="../ink/ink114.xml"/><Relationship Id="rId45" Type="http://schemas.openxmlformats.org/officeDocument/2006/relationships/image" Target="../media/image470.emf"/><Relationship Id="rId53" Type="http://schemas.openxmlformats.org/officeDocument/2006/relationships/image" Target="../media/image511.emf"/><Relationship Id="rId5" Type="http://schemas.openxmlformats.org/officeDocument/2006/relationships/image" Target="../media/image270.emf"/><Relationship Id="rId15" Type="http://schemas.openxmlformats.org/officeDocument/2006/relationships/image" Target="../media/image320.emf"/><Relationship Id="rId23" Type="http://schemas.openxmlformats.org/officeDocument/2006/relationships/image" Target="../media/image360.emf"/><Relationship Id="rId28" Type="http://schemas.openxmlformats.org/officeDocument/2006/relationships/customXml" Target="../ink/ink108.xml"/><Relationship Id="rId36" Type="http://schemas.openxmlformats.org/officeDocument/2006/relationships/customXml" Target="../ink/ink112.xml"/><Relationship Id="rId49" Type="http://schemas.openxmlformats.org/officeDocument/2006/relationships/image" Target="../media/image490.emf"/><Relationship Id="rId10" Type="http://schemas.openxmlformats.org/officeDocument/2006/relationships/customXml" Target="../ink/ink99.xml"/><Relationship Id="rId19" Type="http://schemas.openxmlformats.org/officeDocument/2006/relationships/image" Target="../media/image340.emf"/><Relationship Id="rId31" Type="http://schemas.openxmlformats.org/officeDocument/2006/relationships/image" Target="../media/image400.emf"/><Relationship Id="rId44" Type="http://schemas.openxmlformats.org/officeDocument/2006/relationships/customXml" Target="../ink/ink116.xml"/><Relationship Id="rId52" Type="http://schemas.openxmlformats.org/officeDocument/2006/relationships/customXml" Target="../ink/ink120.xml"/><Relationship Id="rId4" Type="http://schemas.openxmlformats.org/officeDocument/2006/relationships/customXml" Target="../ink/ink96.xml"/><Relationship Id="rId9" Type="http://schemas.openxmlformats.org/officeDocument/2006/relationships/image" Target="../media/image290.emf"/><Relationship Id="rId14" Type="http://schemas.openxmlformats.org/officeDocument/2006/relationships/customXml" Target="../ink/ink101.xml"/><Relationship Id="rId22" Type="http://schemas.openxmlformats.org/officeDocument/2006/relationships/customXml" Target="../ink/ink105.xml"/><Relationship Id="rId27" Type="http://schemas.openxmlformats.org/officeDocument/2006/relationships/image" Target="../media/image380.emf"/><Relationship Id="rId30" Type="http://schemas.openxmlformats.org/officeDocument/2006/relationships/customXml" Target="../ink/ink109.xml"/><Relationship Id="rId35" Type="http://schemas.openxmlformats.org/officeDocument/2006/relationships/image" Target="../media/image420.emf"/><Relationship Id="rId43" Type="http://schemas.openxmlformats.org/officeDocument/2006/relationships/image" Target="../media/image460.emf"/><Relationship Id="rId48" Type="http://schemas.openxmlformats.org/officeDocument/2006/relationships/customXml" Target="../ink/ink118.xml"/><Relationship Id="rId8" Type="http://schemas.openxmlformats.org/officeDocument/2006/relationships/customXml" Target="../ink/ink98.xml"/><Relationship Id="rId51" Type="http://schemas.openxmlformats.org/officeDocument/2006/relationships/image" Target="../media/image50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emf"/><Relationship Id="rId2" Type="http://schemas.openxmlformats.org/officeDocument/2006/relationships/customXml" Target="../ink/ink1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emf"/><Relationship Id="rId7" Type="http://schemas.openxmlformats.org/officeDocument/2006/relationships/image" Target="../media/image550.emf"/><Relationship Id="rId2" Type="http://schemas.openxmlformats.org/officeDocument/2006/relationships/customXml" Target="../ink/ink1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4.xml"/><Relationship Id="rId5" Type="http://schemas.openxmlformats.org/officeDocument/2006/relationships/image" Target="../media/image540.emf"/><Relationship Id="rId4" Type="http://schemas.openxmlformats.org/officeDocument/2006/relationships/customXml" Target="../ink/ink1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3" Type="http://schemas.openxmlformats.org/officeDocument/2006/relationships/image" Target="../media/image560.emf"/><Relationship Id="rId7" Type="http://schemas.openxmlformats.org/officeDocument/2006/relationships/image" Target="../media/image580.emf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.xml"/><Relationship Id="rId5" Type="http://schemas.openxmlformats.org/officeDocument/2006/relationships/image" Target="../media/image570.emf"/><Relationship Id="rId4" Type="http://schemas.openxmlformats.org/officeDocument/2006/relationships/customXml" Target="../ink/ink126.xml"/><Relationship Id="rId9" Type="http://schemas.openxmlformats.org/officeDocument/2006/relationships/image" Target="../media/image59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.xml"/><Relationship Id="rId13" Type="http://schemas.openxmlformats.org/officeDocument/2006/relationships/image" Target="../media/image650.emf"/><Relationship Id="rId18" Type="http://schemas.openxmlformats.org/officeDocument/2006/relationships/customXml" Target="../ink/ink137.xml"/><Relationship Id="rId3" Type="http://schemas.openxmlformats.org/officeDocument/2006/relationships/image" Target="../media/image600.emf"/><Relationship Id="rId21" Type="http://schemas.openxmlformats.org/officeDocument/2006/relationships/image" Target="../media/image690.emf"/><Relationship Id="rId7" Type="http://schemas.openxmlformats.org/officeDocument/2006/relationships/image" Target="../media/image620.emf"/><Relationship Id="rId12" Type="http://schemas.openxmlformats.org/officeDocument/2006/relationships/customXml" Target="../ink/ink134.xml"/><Relationship Id="rId17" Type="http://schemas.openxmlformats.org/officeDocument/2006/relationships/image" Target="../media/image670.emf"/><Relationship Id="rId2" Type="http://schemas.openxmlformats.org/officeDocument/2006/relationships/customXml" Target="../ink/ink129.xml"/><Relationship Id="rId16" Type="http://schemas.openxmlformats.org/officeDocument/2006/relationships/customXml" Target="../ink/ink136.xml"/><Relationship Id="rId20" Type="http://schemas.openxmlformats.org/officeDocument/2006/relationships/customXml" Target="../ink/ink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11" Type="http://schemas.openxmlformats.org/officeDocument/2006/relationships/image" Target="../media/image640.emf"/><Relationship Id="rId5" Type="http://schemas.openxmlformats.org/officeDocument/2006/relationships/image" Target="../media/image611.emf"/><Relationship Id="rId15" Type="http://schemas.openxmlformats.org/officeDocument/2006/relationships/image" Target="../media/image660.emf"/><Relationship Id="rId23" Type="http://schemas.openxmlformats.org/officeDocument/2006/relationships/image" Target="../media/image70.emf"/><Relationship Id="rId10" Type="http://schemas.openxmlformats.org/officeDocument/2006/relationships/customXml" Target="../ink/ink133.xml"/><Relationship Id="rId19" Type="http://schemas.openxmlformats.org/officeDocument/2006/relationships/image" Target="../media/image680.emf"/><Relationship Id="rId4" Type="http://schemas.openxmlformats.org/officeDocument/2006/relationships/customXml" Target="../ink/ink130.xml"/><Relationship Id="rId9" Type="http://schemas.openxmlformats.org/officeDocument/2006/relationships/image" Target="../media/image630.emf"/><Relationship Id="rId14" Type="http://schemas.openxmlformats.org/officeDocument/2006/relationships/customXml" Target="../ink/ink135.xml"/><Relationship Id="rId22" Type="http://schemas.openxmlformats.org/officeDocument/2006/relationships/customXml" Target="../ink/ink1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43.emf"/><Relationship Id="rId50" Type="http://schemas.openxmlformats.org/officeDocument/2006/relationships/customXml" Target="../ink/ink45.xml"/><Relationship Id="rId55" Type="http://schemas.openxmlformats.org/officeDocument/2006/relationships/image" Target="../media/image47.emf"/><Relationship Id="rId7" Type="http://schemas.openxmlformats.org/officeDocument/2006/relationships/image" Target="../media/image23.emf"/><Relationship Id="rId12" Type="http://schemas.openxmlformats.org/officeDocument/2006/relationships/customXml" Target="../ink/ink26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../media/image49.emf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54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25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38.emf"/><Relationship Id="rId40" Type="http://schemas.openxmlformats.org/officeDocument/2006/relationships/customXml" Target="../ink/ink40.xml"/><Relationship Id="rId45" Type="http://schemas.openxmlformats.org/officeDocument/2006/relationships/image" Target="../media/image42.emf"/><Relationship Id="rId53" Type="http://schemas.openxmlformats.org/officeDocument/2006/relationships/image" Target="../media/image46.emf"/><Relationship Id="rId58" Type="http://schemas.openxmlformats.org/officeDocument/2006/relationships/customXml" Target="../ink/ink49.xml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44.emf"/><Relationship Id="rId57" Type="http://schemas.openxmlformats.org/officeDocument/2006/relationships/image" Target="../media/image48.emf"/><Relationship Id="rId10" Type="http://schemas.openxmlformats.org/officeDocument/2006/relationships/customXml" Target="../ink/ink25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42.xml"/><Relationship Id="rId52" Type="http://schemas.openxmlformats.org/officeDocument/2006/relationships/customXml" Target="../ink/ink46.xml"/><Relationship Id="rId4" Type="http://schemas.openxmlformats.org/officeDocument/2006/relationships/customXml" Target="../ink/ink22.xml"/><Relationship Id="rId9" Type="http://schemas.openxmlformats.org/officeDocument/2006/relationships/image" Target="../media/image24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3.emf"/><Relationship Id="rId30" Type="http://schemas.openxmlformats.org/officeDocument/2006/relationships/customXml" Target="../ink/ink35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../media/image45.emf"/><Relationship Id="rId3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5.emf"/><Relationship Id="rId18" Type="http://schemas.openxmlformats.org/officeDocument/2006/relationships/customXml" Target="../ink/ink58.xml"/><Relationship Id="rId3" Type="http://schemas.openxmlformats.org/officeDocument/2006/relationships/image" Target="../media/image50.emf"/><Relationship Id="rId21" Type="http://schemas.openxmlformats.org/officeDocument/2006/relationships/image" Target="../media/image59.emf"/><Relationship Id="rId7" Type="http://schemas.openxmlformats.org/officeDocument/2006/relationships/image" Target="../media/image52.emf"/><Relationship Id="rId12" Type="http://schemas.openxmlformats.org/officeDocument/2006/relationships/customXml" Target="../ink/ink55.xml"/><Relationship Id="rId17" Type="http://schemas.openxmlformats.org/officeDocument/2006/relationships/image" Target="../media/image57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customXml" Target="../ink/ink54.xml"/><Relationship Id="rId19" Type="http://schemas.openxmlformats.org/officeDocument/2006/relationships/image" Target="../media/image58.emf"/><Relationship Id="rId4" Type="http://schemas.openxmlformats.org/officeDocument/2006/relationships/customXml" Target="../ink/ink51.xml"/><Relationship Id="rId9" Type="http://schemas.openxmlformats.org/officeDocument/2006/relationships/image" Target="../media/image53.emf"/><Relationship Id="rId14" Type="http://schemas.openxmlformats.org/officeDocument/2006/relationships/customXml" Target="../ink/ink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5" Type="http://schemas.openxmlformats.org/officeDocument/2006/relationships/image" Target="../media/image61.emf"/><Relationship Id="rId4" Type="http://schemas.openxmlformats.org/officeDocument/2006/relationships/customXml" Target="../ink/ink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5" Type="http://schemas.openxmlformats.org/officeDocument/2006/relationships/image" Target="../media/image64.emf"/><Relationship Id="rId4" Type="http://schemas.openxmlformats.org/officeDocument/2006/relationships/customXml" Target="../ink/ink64.xml"/><Relationship Id="rId9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about test </a:t>
            </a:r>
            <a:r>
              <a:rPr lang="en-US" dirty="0" smtClean="0"/>
              <a:t>(</a:t>
            </a:r>
            <a:r>
              <a:rPr lang="en-US" dirty="0" smtClean="0"/>
              <a:t>tomorrow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Go </a:t>
            </a:r>
            <a:r>
              <a:rPr lang="en-US" dirty="0"/>
              <a:t>over conceptual and multiple choice review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Go over Test Review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properties of a sound wave</a:t>
            </a:r>
          </a:p>
          <a:p>
            <a:pPr lvl="1"/>
            <a:r>
              <a:rPr lang="en-US" dirty="0" smtClean="0"/>
              <a:t>Longitudinal wave, but express based on density (so looks like a sine wave)</a:t>
            </a:r>
          </a:p>
          <a:p>
            <a:pPr lvl="1"/>
            <a:r>
              <a:rPr lang="en-US" dirty="0" smtClean="0"/>
              <a:t>Amplitude has to do with loudness/intensity (how much energy)</a:t>
            </a:r>
          </a:p>
          <a:p>
            <a:pPr lvl="1"/>
            <a:r>
              <a:rPr lang="en-US" dirty="0" smtClean="0"/>
              <a:t>Frequency – how many vibrations in a second – has to do with 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Calculate velocity of sound at a certain temperature</a:t>
            </a:r>
          </a:p>
          <a:p>
            <a:pPr lvl="1"/>
            <a:r>
              <a:rPr lang="en-US" dirty="0" smtClean="0"/>
              <a:t>Using the equation</a:t>
            </a:r>
          </a:p>
          <a:p>
            <a:r>
              <a:rPr lang="en-US" dirty="0" smtClean="0"/>
              <a:t>Frequency and loudness/intensity range for humans</a:t>
            </a:r>
          </a:p>
          <a:p>
            <a:pPr lvl="1"/>
            <a:r>
              <a:rPr lang="en-US" dirty="0" smtClean="0"/>
              <a:t>Frequency – 20 – 20,000 Hz</a:t>
            </a:r>
          </a:p>
          <a:p>
            <a:pPr lvl="1"/>
            <a:r>
              <a:rPr lang="en-US" dirty="0" smtClean="0"/>
              <a:t>Intensity – 1 * 10^-12 to 1 W/m^2</a:t>
            </a:r>
          </a:p>
          <a:p>
            <a:r>
              <a:rPr lang="en-US" dirty="0" smtClean="0"/>
              <a:t>Ways to change frequency (based on a stringed instrument)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519145" y="2519607"/>
              <a:ext cx="1427040" cy="35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6905" y="2511327"/>
                <a:ext cx="14504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6114305" y="2251047"/>
              <a:ext cx="1167120" cy="644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3505" y="2237727"/>
                <a:ext cx="118908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6535865" y="2411247"/>
              <a:ext cx="1060560" cy="5547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4705" y="2399727"/>
                <a:ext cx="1083960" cy="5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5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 -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the Tacoma Narrows Bridge collapsed</a:t>
            </a:r>
          </a:p>
          <a:p>
            <a:r>
              <a:rPr lang="en-US" dirty="0" smtClean="0"/>
              <a:t>Why would windows shake when someone sings a certain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– Doppler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train horn emits a frequency of 450 Hz.  If the train is moving towards a person at 40 m/s and that person is running away from the train at 5 m/s, what is the frequency heard by the person?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– Doppler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of the Doppler effect.   Explain how your picture shows the changes in pitch heard by an observer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Problem – Properties of a Sound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a sound wave.  On diagram, identify what determines the pitch and loudness we hear.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Beats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band class, what would you hear if one oboe played at a frequency of 710 Hz and the other played at a frequency of 714 Hz?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speaker has a power output of 1.0 W.  If you stand 5 m away from it, what is the intensity?</a:t>
            </a:r>
          </a:p>
          <a:p>
            <a:r>
              <a:rPr lang="en-US" dirty="0" smtClean="0"/>
              <a:t>What is the decibel level you hear?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Problem – Decibel and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decibel level increases from 70 dB to 80 dB, how much does the intensity level increase by? How much does the loudness increase by?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Problem – Constructive and Destructive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speakers are .3 m apart and both playing a 50 Hz note.  If you walk straight back from one speaker, at what point do you hear a relative minimum? At what point do you hear a relative maximum?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fundamental and the first two harmonics of open and closed end pipes and a string.  Determine the wavelength and frequency for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 -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the Tacoma Narrows Bridge collapsed</a:t>
            </a:r>
          </a:p>
          <a:p>
            <a:r>
              <a:rPr lang="en-US" dirty="0" smtClean="0"/>
              <a:t>Why would windows shake when someone sings a certain note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361773" y="2294764"/>
              <a:ext cx="7390800" cy="3207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1693" y="2285764"/>
                <a:ext cx="7413840" cy="32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2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– Doppler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train horn emits a frequency of 450 Hz.  If the train is moving towards a person at 40 m/s and that person is running away from the train at 5 m/s, what is the frequency heard by the person?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3" name="Ink 82"/>
              <p14:cNvContentPartPr/>
              <p14:nvPr/>
            </p14:nvContentPartPr>
            <p14:xfrm>
              <a:off x="2917333" y="4571044"/>
              <a:ext cx="820800" cy="3466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5453" y="4557364"/>
                <a:ext cx="8463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" name="Ink 83"/>
              <p14:cNvContentPartPr/>
              <p14:nvPr/>
            </p14:nvContentPartPr>
            <p14:xfrm>
              <a:off x="1430533" y="3768964"/>
              <a:ext cx="7479000" cy="10908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8293" y="3756004"/>
                <a:ext cx="7504560" cy="1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4892653" y="4872364"/>
              <a:ext cx="1568160" cy="3416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0773" y="4860844"/>
                <a:ext cx="15922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6" name="Ink 115"/>
              <p14:cNvContentPartPr/>
              <p14:nvPr/>
            </p14:nvContentPartPr>
            <p14:xfrm>
              <a:off x="1986733" y="5164324"/>
              <a:ext cx="2410920" cy="12326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4493" y="5152804"/>
                <a:ext cx="243648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7" name="Ink 116"/>
              <p14:cNvContentPartPr/>
              <p14:nvPr/>
            </p14:nvContentPartPr>
            <p14:xfrm>
              <a:off x="3147733" y="5531884"/>
              <a:ext cx="1300320" cy="453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2693" y="5520004"/>
                <a:ext cx="1312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8" name="Ink 117"/>
              <p14:cNvContentPartPr/>
              <p14:nvPr/>
            </p14:nvContentPartPr>
            <p14:xfrm>
              <a:off x="4415293" y="5045524"/>
              <a:ext cx="145440" cy="7999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7373" y="5037604"/>
                <a:ext cx="16668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4" name="Ink 123"/>
              <p14:cNvContentPartPr/>
              <p14:nvPr/>
            </p14:nvContentPartPr>
            <p14:xfrm>
              <a:off x="3108493" y="6166204"/>
              <a:ext cx="41040" cy="2350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96253" y="6154684"/>
                <a:ext cx="626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5" name="Ink 124"/>
              <p14:cNvContentPartPr/>
              <p14:nvPr/>
            </p14:nvContentPartPr>
            <p14:xfrm>
              <a:off x="3110293" y="6152884"/>
              <a:ext cx="206640" cy="2451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98053" y="6140644"/>
                <a:ext cx="2228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" name="Ink 125"/>
              <p14:cNvContentPartPr/>
              <p14:nvPr/>
            </p14:nvContentPartPr>
            <p14:xfrm>
              <a:off x="3332773" y="6246124"/>
              <a:ext cx="215280" cy="1918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2333" y="6233524"/>
                <a:ext cx="2293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7" name="Ink 126"/>
              <p14:cNvContentPartPr/>
              <p14:nvPr/>
            </p14:nvContentPartPr>
            <p14:xfrm>
              <a:off x="3423853" y="6306244"/>
              <a:ext cx="87840" cy="2988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11613" y="6301564"/>
                <a:ext cx="10476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2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– Doppler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of the Doppler effect.   Explain how your picture shows the changes in pitch heard by an observer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311013" y="3458284"/>
              <a:ext cx="1792440" cy="1748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7693" y="3445324"/>
                <a:ext cx="1819080" cy="17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565893" y="3586084"/>
              <a:ext cx="1436760" cy="1387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2573" y="3576724"/>
                <a:ext cx="1463400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845973" y="3715324"/>
              <a:ext cx="1020960" cy="1118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2653" y="3706684"/>
                <a:ext cx="104760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2745613" y="4516684"/>
              <a:ext cx="806400" cy="256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4093" y="4507324"/>
                <a:ext cx="8370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/>
              <p14:cNvContentPartPr/>
              <p14:nvPr/>
            </p14:nvContentPartPr>
            <p14:xfrm>
              <a:off x="329293" y="3881284"/>
              <a:ext cx="7048080" cy="26542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213" y="3868324"/>
                <a:ext cx="7074720" cy="26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/>
              <p14:cNvContentPartPr/>
              <p14:nvPr/>
            </p14:nvContentPartPr>
            <p14:xfrm>
              <a:off x="1214173" y="4675084"/>
              <a:ext cx="379440" cy="445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8693" y="4657444"/>
                <a:ext cx="4039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" name="Ink 73"/>
              <p14:cNvContentPartPr/>
              <p14:nvPr/>
            </p14:nvContentPartPr>
            <p14:xfrm>
              <a:off x="202573" y="5178004"/>
              <a:ext cx="894600" cy="3081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6013" y="5162884"/>
                <a:ext cx="9165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" name="Ink 90"/>
              <p14:cNvContentPartPr/>
              <p14:nvPr/>
            </p14:nvContentPartPr>
            <p14:xfrm>
              <a:off x="1685773" y="6348004"/>
              <a:ext cx="354240" cy="1875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71013" y="6330004"/>
                <a:ext cx="3855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2023813" y="6324244"/>
              <a:ext cx="151560" cy="1972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19133" y="6308044"/>
                <a:ext cx="1605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3" name="Ink 92"/>
              <p14:cNvContentPartPr/>
              <p14:nvPr/>
            </p14:nvContentPartPr>
            <p14:xfrm>
              <a:off x="2196253" y="6372124"/>
              <a:ext cx="29160" cy="1436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0853" y="6368164"/>
                <a:ext cx="39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4" name="Ink 93"/>
              <p14:cNvContentPartPr/>
              <p14:nvPr/>
            </p14:nvContentPartPr>
            <p14:xfrm>
              <a:off x="2199133" y="6337204"/>
              <a:ext cx="6480" cy="1332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92653" y="6330724"/>
                <a:ext cx="18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Ink 94"/>
              <p14:cNvContentPartPr/>
              <p14:nvPr/>
            </p14:nvContentPartPr>
            <p14:xfrm>
              <a:off x="2268253" y="6346924"/>
              <a:ext cx="282240" cy="34812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1333" y="6330004"/>
                <a:ext cx="3171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Ink 95"/>
              <p14:cNvContentPartPr/>
              <p14:nvPr/>
            </p14:nvContentPartPr>
            <p14:xfrm>
              <a:off x="2731213" y="6342964"/>
              <a:ext cx="434520" cy="2091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13573" y="6326764"/>
                <a:ext cx="4698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7" name="Ink 96"/>
              <p14:cNvContentPartPr/>
              <p14:nvPr/>
            </p14:nvContentPartPr>
            <p14:xfrm>
              <a:off x="3173293" y="6362764"/>
              <a:ext cx="389520" cy="3276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56013" y="6346204"/>
                <a:ext cx="425520" cy="3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Problem – Properties of a Sound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a sound wave.  On diagram, identify what determines the pitch and loudness we hear.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79293" y="3443164"/>
              <a:ext cx="5554080" cy="1364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093" y="3426964"/>
                <a:ext cx="556524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063693" y="3460804"/>
              <a:ext cx="196560" cy="1425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373" y="3457204"/>
                <a:ext cx="204120" cy="14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200853" y="5009884"/>
              <a:ext cx="5143680" cy="15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8693" y="5003404"/>
                <a:ext cx="51508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6342013" y="4730884"/>
              <a:ext cx="30600" cy="462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7333" y="4726204"/>
                <a:ext cx="4392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3085093" y="4811884"/>
              <a:ext cx="3978000" cy="18522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72133" y="4805044"/>
                <a:ext cx="3996000" cy="18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1421893" y="2985244"/>
              <a:ext cx="2591280" cy="10832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7213" y="2972284"/>
                <a:ext cx="2601720" cy="11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/>
              <p14:cNvContentPartPr/>
              <p14:nvPr/>
            </p14:nvContentPartPr>
            <p14:xfrm>
              <a:off x="4269853" y="3002164"/>
              <a:ext cx="176760" cy="2602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6893" y="2989924"/>
                <a:ext cx="1929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0" name="Ink 69"/>
              <p14:cNvContentPartPr/>
              <p14:nvPr/>
            </p14:nvContentPartPr>
            <p14:xfrm>
              <a:off x="4420693" y="3049324"/>
              <a:ext cx="138240" cy="1893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7733" y="3036724"/>
                <a:ext cx="1623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/>
              <p14:cNvContentPartPr/>
              <p14:nvPr/>
            </p14:nvContentPartPr>
            <p14:xfrm>
              <a:off x="4583773" y="3047524"/>
              <a:ext cx="146520" cy="208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79093" y="3040684"/>
                <a:ext cx="1551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/>
              <p14:cNvContentPartPr/>
              <p14:nvPr/>
            </p14:nvContentPartPr>
            <p14:xfrm>
              <a:off x="4781053" y="3060484"/>
              <a:ext cx="272160" cy="2210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70973" y="3048244"/>
                <a:ext cx="2865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/>
              <p14:cNvContentPartPr/>
              <p14:nvPr/>
            </p14:nvContentPartPr>
            <p14:xfrm>
              <a:off x="5076253" y="3079204"/>
              <a:ext cx="133200" cy="1980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4013" y="3069124"/>
                <a:ext cx="1569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/>
              <p14:cNvContentPartPr/>
              <p14:nvPr/>
            </p14:nvContentPartPr>
            <p14:xfrm>
              <a:off x="5312413" y="3135724"/>
              <a:ext cx="54000" cy="2689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99453" y="3127444"/>
                <a:ext cx="756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/>
              <p14:cNvContentPartPr/>
              <p14:nvPr/>
            </p14:nvContentPartPr>
            <p14:xfrm>
              <a:off x="5304493" y="3102244"/>
              <a:ext cx="144000" cy="1713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6213" y="3089644"/>
                <a:ext cx="164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/>
              <p14:cNvContentPartPr/>
              <p14:nvPr/>
            </p14:nvContentPartPr>
            <p14:xfrm>
              <a:off x="5494933" y="3103684"/>
              <a:ext cx="119160" cy="2055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82693" y="3092164"/>
                <a:ext cx="142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/>
              <p14:cNvContentPartPr/>
              <p14:nvPr/>
            </p14:nvContentPartPr>
            <p14:xfrm>
              <a:off x="5645413" y="3049324"/>
              <a:ext cx="399240" cy="2685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39293" y="3036364"/>
                <a:ext cx="410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/>
              <p14:cNvContentPartPr/>
              <p14:nvPr/>
            </p14:nvContentPartPr>
            <p14:xfrm>
              <a:off x="6045013" y="3111964"/>
              <a:ext cx="88920" cy="1814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40333" y="3099724"/>
                <a:ext cx="1054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Ink 78"/>
              <p14:cNvContentPartPr/>
              <p14:nvPr/>
            </p14:nvContentPartPr>
            <p14:xfrm>
              <a:off x="6367213" y="3023044"/>
              <a:ext cx="45000" cy="2541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54613" y="3011164"/>
                <a:ext cx="666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/>
              <p14:cNvContentPartPr/>
              <p14:nvPr/>
            </p14:nvContentPartPr>
            <p14:xfrm>
              <a:off x="6338053" y="3143644"/>
              <a:ext cx="142200" cy="241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28333" y="3131764"/>
                <a:ext cx="155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/>
              <p14:cNvContentPartPr/>
              <p14:nvPr/>
            </p14:nvContentPartPr>
            <p14:xfrm>
              <a:off x="6428773" y="3064804"/>
              <a:ext cx="140400" cy="1987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15813" y="3053644"/>
                <a:ext cx="1648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/>
              <p14:cNvContentPartPr/>
              <p14:nvPr/>
            </p14:nvContentPartPr>
            <p14:xfrm>
              <a:off x="6853573" y="3020524"/>
              <a:ext cx="191160" cy="2444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40973" y="3008284"/>
                <a:ext cx="215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/>
              <p14:cNvContentPartPr/>
              <p14:nvPr/>
            </p14:nvContentPartPr>
            <p14:xfrm>
              <a:off x="7073173" y="3074884"/>
              <a:ext cx="113400" cy="1782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60573" y="3065164"/>
                <a:ext cx="1382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/>
              <p14:cNvContentPartPr/>
              <p14:nvPr/>
            </p14:nvContentPartPr>
            <p14:xfrm>
              <a:off x="7215373" y="2989204"/>
              <a:ext cx="249120" cy="2692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03133" y="2977324"/>
                <a:ext cx="2664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5" name="Ink 84"/>
              <p14:cNvContentPartPr/>
              <p14:nvPr/>
            </p14:nvContentPartPr>
            <p14:xfrm>
              <a:off x="7461973" y="3046804"/>
              <a:ext cx="212040" cy="1814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49733" y="3035284"/>
                <a:ext cx="2325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6" name="Ink 85"/>
              <p14:cNvContentPartPr/>
              <p14:nvPr/>
            </p14:nvContentPartPr>
            <p14:xfrm>
              <a:off x="7704973" y="3039604"/>
              <a:ext cx="101160" cy="1440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92733" y="3028084"/>
                <a:ext cx="1180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7" name="Ink 86"/>
              <p14:cNvContentPartPr/>
              <p14:nvPr/>
            </p14:nvContentPartPr>
            <p14:xfrm>
              <a:off x="7818373" y="3010084"/>
              <a:ext cx="131040" cy="1868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7213" y="3000724"/>
                <a:ext cx="153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8" name="Ink 87"/>
              <p14:cNvContentPartPr/>
              <p14:nvPr/>
            </p14:nvContentPartPr>
            <p14:xfrm>
              <a:off x="7947973" y="2992804"/>
              <a:ext cx="145800" cy="2170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36813" y="2983084"/>
                <a:ext cx="16884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4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Beats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band class, what would you hear if one oboe played at a frequency of 710 Hz and the other played at a frequency of 714 Hz?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61613" y="3612724"/>
              <a:ext cx="6922080" cy="2337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453" y="3599044"/>
                <a:ext cx="6948360" cy="23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2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-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speaker has a power output of 1.0 W.  If you stand 5 m away from it, what is the intensity?</a:t>
            </a:r>
          </a:p>
          <a:p>
            <a:r>
              <a:rPr lang="en-US" dirty="0" smtClean="0"/>
              <a:t>What is the decibel level you hear?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663733" y="3231484"/>
              <a:ext cx="7287480" cy="3139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453" y="3217444"/>
                <a:ext cx="7311600" cy="31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1" name="Ink 130"/>
              <p14:cNvContentPartPr/>
              <p14:nvPr/>
            </p14:nvContentPartPr>
            <p14:xfrm>
              <a:off x="3982573" y="4995124"/>
              <a:ext cx="1264680" cy="39456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5653" y="4978219"/>
                <a:ext cx="1299960" cy="429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" name="Ink 132"/>
              <p14:cNvContentPartPr/>
              <p14:nvPr/>
            </p14:nvContentPartPr>
            <p14:xfrm>
              <a:off x="3953773" y="5483284"/>
              <a:ext cx="1202040" cy="399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3693" y="5477884"/>
                <a:ext cx="122652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0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Problem – Decibel and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decibel level increases from 70 dB to 80 dB, how much does the intensity level increase by? How much does the loudness increase by?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660493" y="3802444"/>
              <a:ext cx="6498720" cy="902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493" y="3784084"/>
                <a:ext cx="653544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5969053" y="4443964"/>
              <a:ext cx="197280" cy="282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0693" y="4425604"/>
                <a:ext cx="234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5978053" y="4412284"/>
              <a:ext cx="129960" cy="364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8973" y="4397164"/>
                <a:ext cx="1641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/>
              <p14:cNvContentPartPr/>
              <p14:nvPr/>
            </p14:nvContentPartPr>
            <p14:xfrm>
              <a:off x="6292693" y="4414444"/>
              <a:ext cx="254880" cy="317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5773" y="4396444"/>
                <a:ext cx="291600" cy="3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1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Problem – Constructive and Destructive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speakers are .3 m apart and both playing a 50 Hz note.  If you walk straight back from one speaker, at what point do you hear a relative minimum? At what point do you hear a relative maximum?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543133" y="4356124"/>
              <a:ext cx="1000080" cy="885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013" y="4341004"/>
                <a:ext cx="103248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341533" y="3984244"/>
              <a:ext cx="527400" cy="250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253" y="3965884"/>
                <a:ext cx="554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4" name="Ink 93"/>
              <p14:cNvContentPartPr/>
              <p14:nvPr/>
            </p14:nvContentPartPr>
            <p14:xfrm>
              <a:off x="969013" y="4338124"/>
              <a:ext cx="392760" cy="21888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2813" y="4321564"/>
                <a:ext cx="4284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5" name="Ink 94"/>
              <p14:cNvContentPartPr/>
              <p14:nvPr/>
            </p14:nvContentPartPr>
            <p14:xfrm>
              <a:off x="248293" y="4305004"/>
              <a:ext cx="487440" cy="6228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373" y="4287364"/>
                <a:ext cx="52272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8" name="Ink 147"/>
              <p14:cNvContentPartPr/>
              <p14:nvPr/>
            </p14:nvContentPartPr>
            <p14:xfrm>
              <a:off x="4466053" y="3637564"/>
              <a:ext cx="4331880" cy="87480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8413" y="3619564"/>
                <a:ext cx="43689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8" name="Ink 167"/>
              <p14:cNvContentPartPr/>
              <p14:nvPr/>
            </p14:nvContentPartPr>
            <p14:xfrm>
              <a:off x="5972653" y="4821244"/>
              <a:ext cx="890280" cy="73728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2213" y="4809004"/>
                <a:ext cx="91872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0" name="Ink 169"/>
              <p14:cNvContentPartPr/>
              <p14:nvPr/>
            </p14:nvContentPartPr>
            <p14:xfrm>
              <a:off x="6129613" y="5665444"/>
              <a:ext cx="811800" cy="4212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16653" y="5648164"/>
                <a:ext cx="841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8" name="Ink 177"/>
              <p14:cNvContentPartPr/>
              <p14:nvPr/>
            </p14:nvContentPartPr>
            <p14:xfrm>
              <a:off x="5896693" y="4560244"/>
              <a:ext cx="1184760" cy="64692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85533" y="4545844"/>
                <a:ext cx="12139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9" name="Ink 178"/>
              <p14:cNvContentPartPr/>
              <p14:nvPr/>
            </p14:nvContentPartPr>
            <p14:xfrm>
              <a:off x="5641453" y="4886044"/>
              <a:ext cx="434520" cy="78732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23813" y="4873084"/>
                <a:ext cx="46692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0" name="Ink 179"/>
              <p14:cNvContentPartPr/>
              <p14:nvPr/>
            </p14:nvContentPartPr>
            <p14:xfrm>
              <a:off x="549973" y="5021404"/>
              <a:ext cx="623160" cy="47700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653" y="5006284"/>
                <a:ext cx="654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4" name="Ink 233"/>
              <p14:cNvContentPartPr/>
              <p14:nvPr/>
            </p14:nvContentPartPr>
            <p14:xfrm>
              <a:off x="297973" y="5291044"/>
              <a:ext cx="8554320" cy="139932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1413" y="5278084"/>
                <a:ext cx="8585280" cy="14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5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harmonics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03225" y="2457687"/>
              <a:ext cx="1945080" cy="38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665" y="2445087"/>
                <a:ext cx="19627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910145" y="2499447"/>
              <a:ext cx="2081520" cy="770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2585" y="2489007"/>
                <a:ext cx="210204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938945" y="3318447"/>
              <a:ext cx="1871640" cy="54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0665" y="3308007"/>
                <a:ext cx="1888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006985" y="2450127"/>
              <a:ext cx="1849320" cy="856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505" y="2446167"/>
                <a:ext cx="1868400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476225" y="2501247"/>
              <a:ext cx="28800" cy="337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945" y="2492967"/>
                <a:ext cx="489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1005545" y="4146807"/>
              <a:ext cx="2130480" cy="907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2305" y="4137125"/>
                <a:ext cx="2138760" cy="105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121825" y="4151127"/>
              <a:ext cx="2123640" cy="970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9305" y="4141407"/>
                <a:ext cx="213876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1118585" y="4164807"/>
              <a:ext cx="33480" cy="16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6065" y="4160847"/>
                <a:ext cx="38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/>
              <p14:cNvContentPartPr/>
              <p14:nvPr/>
            </p14:nvContentPartPr>
            <p14:xfrm>
              <a:off x="1282745" y="5826927"/>
              <a:ext cx="1761120" cy="838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79505" y="5815407"/>
                <a:ext cx="177480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Ink 42"/>
              <p14:cNvContentPartPr/>
              <p14:nvPr/>
            </p14:nvContentPartPr>
            <p14:xfrm>
              <a:off x="1169705" y="5742327"/>
              <a:ext cx="2010240" cy="144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5745" y="5738367"/>
                <a:ext cx="20224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/>
              <p14:cNvContentPartPr/>
              <p14:nvPr/>
            </p14:nvContentPartPr>
            <p14:xfrm>
              <a:off x="1225505" y="6481407"/>
              <a:ext cx="1892160" cy="159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20825" y="6476727"/>
                <a:ext cx="1908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/>
              <p14:cNvContentPartPr/>
              <p14:nvPr/>
            </p14:nvContentPartPr>
            <p14:xfrm>
              <a:off x="1318385" y="5730087"/>
              <a:ext cx="1778400" cy="896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13705" y="5721807"/>
                <a:ext cx="179460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/>
              <p14:cNvContentPartPr/>
              <p14:nvPr/>
            </p14:nvContentPartPr>
            <p14:xfrm>
              <a:off x="3003185" y="419367"/>
              <a:ext cx="6102000" cy="6155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91305" y="411807"/>
                <a:ext cx="6119280" cy="61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/>
              <p14:cNvContentPartPr/>
              <p14:nvPr/>
            </p14:nvContentPartPr>
            <p14:xfrm>
              <a:off x="3112625" y="6629007"/>
              <a:ext cx="5040" cy="7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1105" y="6617487"/>
                <a:ext cx="28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8" name="Ink 87"/>
              <p14:cNvContentPartPr/>
              <p14:nvPr/>
            </p14:nvContentPartPr>
            <p14:xfrm>
              <a:off x="4579265" y="4636407"/>
              <a:ext cx="946800" cy="5702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76385" y="4628487"/>
                <a:ext cx="95508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" name="Ink 95"/>
              <p14:cNvContentPartPr/>
              <p14:nvPr/>
            </p14:nvContentPartPr>
            <p14:xfrm>
              <a:off x="1125785" y="4248327"/>
              <a:ext cx="2138760" cy="94104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21825" y="4236087"/>
                <a:ext cx="215532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7" name="Ink 96"/>
              <p14:cNvContentPartPr/>
              <p14:nvPr/>
            </p14:nvContentPartPr>
            <p14:xfrm>
              <a:off x="4416185" y="6261807"/>
              <a:ext cx="2903760" cy="5886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13665" y="6259648"/>
                <a:ext cx="2908440" cy="601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9" name="Ink 108"/>
              <p14:cNvContentPartPr/>
              <p14:nvPr/>
            </p14:nvContentPartPr>
            <p14:xfrm>
              <a:off x="7254785" y="5867967"/>
              <a:ext cx="329760" cy="4071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46505" y="5864007"/>
                <a:ext cx="3412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Ink 109"/>
              <p14:cNvContentPartPr/>
              <p14:nvPr/>
            </p14:nvContentPartPr>
            <p14:xfrm>
              <a:off x="7283225" y="3191007"/>
              <a:ext cx="93960" cy="26078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73505" y="3183087"/>
                <a:ext cx="106920" cy="26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5" name="Ink 114"/>
              <p14:cNvContentPartPr/>
              <p14:nvPr/>
            </p14:nvContentPartPr>
            <p14:xfrm>
              <a:off x="4222865" y="1610247"/>
              <a:ext cx="4285800" cy="17103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4945" y="1606287"/>
                <a:ext cx="4297680" cy="17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55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closed at one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, and 5</a:t>
            </a:r>
            <a:r>
              <a:rPr lang="en-US" baseline="30000" dirty="0" smtClean="0"/>
              <a:t>th</a:t>
            </a:r>
            <a:r>
              <a:rPr lang="en-US" dirty="0" smtClean="0"/>
              <a:t> harmonics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56185" y="3188847"/>
              <a:ext cx="2163960" cy="145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545" y="3177687"/>
                <a:ext cx="21848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89665" y="2404047"/>
              <a:ext cx="2060640" cy="848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505" y="2392887"/>
                <a:ext cx="208512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448985" y="2843967"/>
              <a:ext cx="2120760" cy="339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665" y="2835687"/>
                <a:ext cx="21351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519185" y="2503047"/>
              <a:ext cx="2029320" cy="426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465" y="2494414"/>
                <a:ext cx="2050200" cy="44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498305" y="4682487"/>
              <a:ext cx="2108160" cy="14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6145" y="4677807"/>
                <a:ext cx="2119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499745" y="3847647"/>
              <a:ext cx="2185200" cy="995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1825" y="3838287"/>
                <a:ext cx="220500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546905" y="3836847"/>
              <a:ext cx="2119320" cy="928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4385" y="3827847"/>
                <a:ext cx="213336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/>
              <p14:cNvContentPartPr/>
              <p14:nvPr/>
            </p14:nvContentPartPr>
            <p14:xfrm>
              <a:off x="605225" y="3936207"/>
              <a:ext cx="2122560" cy="769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8025" y="3924327"/>
                <a:ext cx="214164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/>
              <p14:cNvContentPartPr/>
              <p14:nvPr/>
            </p14:nvContentPartPr>
            <p14:xfrm>
              <a:off x="401105" y="6388167"/>
              <a:ext cx="2298960" cy="135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905" y="6378447"/>
                <a:ext cx="2316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/>
              <p14:cNvContentPartPr/>
              <p14:nvPr/>
            </p14:nvContentPartPr>
            <p14:xfrm>
              <a:off x="442145" y="5229327"/>
              <a:ext cx="2174760" cy="1493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705" y="5219247"/>
                <a:ext cx="2197440" cy="15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/>
              <p14:cNvContentPartPr/>
              <p14:nvPr/>
            </p14:nvContentPartPr>
            <p14:xfrm>
              <a:off x="948305" y="5261367"/>
              <a:ext cx="1621800" cy="1206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6425" y="5249487"/>
                <a:ext cx="163620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/>
              <p14:cNvContentPartPr/>
              <p14:nvPr/>
            </p14:nvContentPartPr>
            <p14:xfrm>
              <a:off x="1086905" y="5256327"/>
              <a:ext cx="1467720" cy="1229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5025" y="5244087"/>
                <a:ext cx="1488600" cy="12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8" name="Ink 87"/>
              <p14:cNvContentPartPr/>
              <p14:nvPr/>
            </p14:nvContentPartPr>
            <p14:xfrm>
              <a:off x="2887265" y="1353207"/>
              <a:ext cx="5726520" cy="54032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76825" y="1341687"/>
                <a:ext cx="5742000" cy="54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2" name="Ink 121"/>
              <p14:cNvContentPartPr/>
              <p14:nvPr/>
            </p14:nvContentPartPr>
            <p14:xfrm>
              <a:off x="7255505" y="980607"/>
              <a:ext cx="162360" cy="2750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43985" y="969447"/>
                <a:ext cx="1854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" name="Ink 122"/>
              <p14:cNvContentPartPr/>
              <p14:nvPr/>
            </p14:nvContentPartPr>
            <p14:xfrm>
              <a:off x="7398065" y="572727"/>
              <a:ext cx="675720" cy="6670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1225" y="560487"/>
                <a:ext cx="68760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4" name="Ink 123"/>
              <p14:cNvContentPartPr/>
              <p14:nvPr/>
            </p14:nvContentPartPr>
            <p14:xfrm>
              <a:off x="8227505" y="493887"/>
              <a:ext cx="183960" cy="2127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15265" y="483807"/>
                <a:ext cx="2080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5" name="Ink 124"/>
              <p14:cNvContentPartPr/>
              <p14:nvPr/>
            </p14:nvContentPartPr>
            <p14:xfrm>
              <a:off x="8391305" y="347007"/>
              <a:ext cx="177480" cy="3222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79065" y="335127"/>
                <a:ext cx="1933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6" name="Ink 125"/>
              <p14:cNvContentPartPr/>
              <p14:nvPr/>
            </p14:nvContentPartPr>
            <p14:xfrm>
              <a:off x="8449625" y="483807"/>
              <a:ext cx="141840" cy="7272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40265" y="480567"/>
                <a:ext cx="154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7" name="Ink 126"/>
              <p14:cNvContentPartPr/>
              <p14:nvPr/>
            </p14:nvContentPartPr>
            <p14:xfrm>
              <a:off x="7628105" y="1182927"/>
              <a:ext cx="171000" cy="20988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16609" y="1172847"/>
                <a:ext cx="193992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8" name="Ink 127"/>
              <p14:cNvContentPartPr/>
              <p14:nvPr/>
            </p14:nvContentPartPr>
            <p14:xfrm>
              <a:off x="7794785" y="1126407"/>
              <a:ext cx="146880" cy="18756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82905" y="1123887"/>
                <a:ext cx="1702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" name="Ink 128"/>
              <p14:cNvContentPartPr/>
              <p14:nvPr/>
            </p14:nvContentPartPr>
            <p14:xfrm>
              <a:off x="7944905" y="794127"/>
              <a:ext cx="618840" cy="44640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37705" y="782247"/>
                <a:ext cx="6292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0" name="Ink 129"/>
              <p14:cNvContentPartPr/>
              <p14:nvPr/>
            </p14:nvContentPartPr>
            <p14:xfrm>
              <a:off x="8624585" y="803487"/>
              <a:ext cx="85680" cy="11952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18465" y="797727"/>
                <a:ext cx="97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1" name="Ink 130"/>
              <p14:cNvContentPartPr/>
              <p14:nvPr/>
            </p14:nvContentPartPr>
            <p14:xfrm>
              <a:off x="8643665" y="745167"/>
              <a:ext cx="28440" cy="154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36825" y="741297"/>
                <a:ext cx="39240" cy="26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2" name="Ink 131"/>
              <p14:cNvContentPartPr/>
              <p14:nvPr/>
            </p14:nvContentPartPr>
            <p14:xfrm>
              <a:off x="8767505" y="677127"/>
              <a:ext cx="216000" cy="20520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55985" y="665607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3" name="Ink 132"/>
              <p14:cNvContentPartPr/>
              <p14:nvPr/>
            </p14:nvContentPartPr>
            <p14:xfrm>
              <a:off x="8080625" y="1215327"/>
              <a:ext cx="590760" cy="436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69105" y="1211007"/>
                <a:ext cx="6066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4" name="Ink 133"/>
              <p14:cNvContentPartPr/>
              <p14:nvPr/>
            </p14:nvContentPartPr>
            <p14:xfrm>
              <a:off x="6674105" y="2320527"/>
              <a:ext cx="1045440" cy="813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9065" y="2309727"/>
                <a:ext cx="10555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5" name="Ink 134"/>
              <p14:cNvContentPartPr/>
              <p14:nvPr/>
            </p14:nvContentPartPr>
            <p14:xfrm>
              <a:off x="7479065" y="2522127"/>
              <a:ext cx="272880" cy="3477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72585" y="2514927"/>
                <a:ext cx="2923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6" name="Ink 135"/>
              <p14:cNvContentPartPr/>
              <p14:nvPr/>
            </p14:nvContentPartPr>
            <p14:xfrm>
              <a:off x="7063985" y="2533287"/>
              <a:ext cx="257040" cy="19620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51025" y="2521047"/>
                <a:ext cx="2808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7" name="Ink 136"/>
              <p14:cNvContentPartPr/>
              <p14:nvPr/>
            </p14:nvContentPartPr>
            <p14:xfrm>
              <a:off x="7278905" y="2547687"/>
              <a:ext cx="61200" cy="2883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66665" y="2538687"/>
                <a:ext cx="77400" cy="3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0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3</a:t>
            </a:r>
            <a:r>
              <a:rPr lang="en-US" baseline="30000" dirty="0" smtClean="0"/>
              <a:t>rd</a:t>
            </a:r>
            <a:r>
              <a:rPr lang="en-US" dirty="0" smtClean="0"/>
              <a:t> harmonics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621945" y="1950087"/>
              <a:ext cx="5386320" cy="3049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8985" y="1937487"/>
                <a:ext cx="5410800" cy="30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17105" y="2513127"/>
              <a:ext cx="2176560" cy="695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585" y="2500167"/>
                <a:ext cx="220068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573545" y="2788167"/>
              <a:ext cx="74880" cy="115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305" y="2775927"/>
                <a:ext cx="99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632945" y="3862407"/>
              <a:ext cx="2242080" cy="825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2505" y="3849453"/>
                <a:ext cx="2266200" cy="852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591185" y="5398887"/>
              <a:ext cx="2549880" cy="814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3624" y="5386652"/>
                <a:ext cx="2569683" cy="839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/>
              <p14:cNvContentPartPr/>
              <p14:nvPr/>
            </p14:nvContentPartPr>
            <p14:xfrm>
              <a:off x="652385" y="5600127"/>
              <a:ext cx="148320" cy="221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9785" y="5590047"/>
                <a:ext cx="1713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614585" y="4193967"/>
              <a:ext cx="75960" cy="157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2761" y="4181727"/>
                <a:ext cx="99966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/>
              <p14:cNvContentPartPr/>
              <p14:nvPr/>
            </p14:nvContentPartPr>
            <p14:xfrm>
              <a:off x="3442385" y="5353887"/>
              <a:ext cx="2718720" cy="14450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2305" y="5342007"/>
                <a:ext cx="27370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1667945" y="5727927"/>
              <a:ext cx="1470960" cy="3193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56065" y="5716060"/>
                <a:ext cx="1495440" cy="343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9" name="Ink 88"/>
              <p14:cNvContentPartPr/>
              <p14:nvPr/>
            </p14:nvContentPartPr>
            <p14:xfrm>
              <a:off x="7443425" y="424047"/>
              <a:ext cx="1866240" cy="15195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32265" y="413967"/>
                <a:ext cx="1886760" cy="15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6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intensity and loudness a distance from a source.  Know the relationship between two values of decibels</a:t>
            </a:r>
          </a:p>
          <a:p>
            <a:pPr lvl="1"/>
            <a:r>
              <a:rPr lang="en-US" dirty="0" smtClean="0"/>
              <a:t>Equation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 10 intensity means + 10 decibels, loudness doubles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746785" y="3375327"/>
              <a:ext cx="1256040" cy="817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8147" y="3362727"/>
                <a:ext cx="1275474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3103265" y="3953487"/>
              <a:ext cx="138600" cy="204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4625" y="3941967"/>
                <a:ext cx="155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3279665" y="3746127"/>
              <a:ext cx="123840" cy="141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9614" y="3734607"/>
                <a:ext cx="144659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0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and calculate the Doppler effect for a moving source and a moving object</a:t>
            </a:r>
          </a:p>
          <a:p>
            <a:pPr lvl="1"/>
            <a:r>
              <a:rPr lang="en-US" dirty="0" smtClean="0"/>
              <a:t>Equation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Towards  - v is +</a:t>
            </a:r>
          </a:p>
          <a:p>
            <a:pPr lvl="1"/>
            <a:r>
              <a:rPr lang="en-US" dirty="0" smtClean="0"/>
              <a:t>Away – v is –</a:t>
            </a:r>
          </a:p>
          <a:p>
            <a:pPr lvl="1"/>
            <a:r>
              <a:rPr lang="en-US" dirty="0" smtClean="0"/>
              <a:t>Higher frequency towards, lower away</a:t>
            </a:r>
          </a:p>
          <a:p>
            <a:pPr lvl="1"/>
            <a:r>
              <a:rPr lang="en-US" dirty="0" smtClean="0"/>
              <a:t>Picture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1543385" y="2758647"/>
              <a:ext cx="5727960" cy="1185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0785" y="2747130"/>
                <a:ext cx="5744160" cy="1208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1573985" y="5429127"/>
              <a:ext cx="1668240" cy="1411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3185" y="5420489"/>
                <a:ext cx="1690200" cy="1429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263225" y="5637927"/>
              <a:ext cx="2907000" cy="1239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425" y="5627127"/>
                <a:ext cx="2925720" cy="12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3094625" y="5355687"/>
              <a:ext cx="4579560" cy="7470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7785" y="5344887"/>
                <a:ext cx="4599000" cy="7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1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beat for two frequencies</a:t>
            </a:r>
          </a:p>
          <a:p>
            <a:pPr lvl="1"/>
            <a:r>
              <a:rPr lang="en-US" dirty="0" smtClean="0"/>
              <a:t>Difference between the frequencies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resonance</a:t>
            </a:r>
          </a:p>
          <a:p>
            <a:pPr lvl="1"/>
            <a:r>
              <a:rPr lang="en-US" dirty="0" smtClean="0"/>
              <a:t>Forced vibrations when something is causing an object to vibrate at its natural frequency (the frequency it wants to vibrate at)</a:t>
            </a:r>
          </a:p>
          <a:p>
            <a:pPr lvl="1"/>
            <a:r>
              <a:rPr lang="en-US" dirty="0" smtClean="0"/>
              <a:t>Results in large vibrations with lots of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830</Words>
  <Application>Microsoft Office PowerPoint</Application>
  <PresentationFormat>On-screen Show (4:3)</PresentationFormat>
  <Paragraphs>75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Plan for Today (AP Physics I)</vt:lpstr>
      <vt:lpstr>PowerPoint Presentation</vt:lpstr>
      <vt:lpstr>Open Pipe</vt:lpstr>
      <vt:lpstr>Pipe closed at one end</vt:lpstr>
      <vt:lpstr>String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Topics</vt:lpstr>
      <vt:lpstr>Example Problems - Resonance</vt:lpstr>
      <vt:lpstr>Example Problem – Doppler Effect</vt:lpstr>
      <vt:lpstr>Example Problem – Doppler Effect</vt:lpstr>
      <vt:lpstr>Example Problem – Properties of a Sound Wave</vt:lpstr>
      <vt:lpstr>Example Problem - Beats</vt:lpstr>
      <vt:lpstr>Example Problem - Intensity</vt:lpstr>
      <vt:lpstr>Example Problem – Decibel and Intensity</vt:lpstr>
      <vt:lpstr>Example Problem – Constructive and Destructive Interference</vt:lpstr>
      <vt:lpstr>Example Problems - Resonance</vt:lpstr>
      <vt:lpstr>Example Problem – Doppler Effect</vt:lpstr>
      <vt:lpstr>Example Problem – Doppler Effect</vt:lpstr>
      <vt:lpstr>Example Problem – Properties of a Sound Wave</vt:lpstr>
      <vt:lpstr>Example Problem - Beats</vt:lpstr>
      <vt:lpstr>Example Problem - Intensity</vt:lpstr>
      <vt:lpstr>Example Problem – Decibel and Intensity</vt:lpstr>
      <vt:lpstr>Example Problem – Constructive and Destructive Interference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6</cp:revision>
  <dcterms:created xsi:type="dcterms:W3CDTF">2013-02-26T15:46:29Z</dcterms:created>
  <dcterms:modified xsi:type="dcterms:W3CDTF">2014-03-17T15:56:16Z</dcterms:modified>
</cp:coreProperties>
</file>