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9" r:id="rId10"/>
    <p:sldId id="268" r:id="rId11"/>
    <p:sldId id="273" r:id="rId12"/>
    <p:sldId id="260" r:id="rId13"/>
    <p:sldId id="270" r:id="rId14"/>
    <p:sldId id="271" r:id="rId15"/>
    <p:sldId id="272" r:id="rId16"/>
    <p:sldId id="261" r:id="rId17"/>
    <p:sldId id="274" r:id="rId18"/>
    <p:sldId id="275" r:id="rId19"/>
    <p:sldId id="276" r:id="rId20"/>
    <p:sldId id="277" r:id="rId21"/>
    <p:sldId id="278" r:id="rId22"/>
    <p:sldId id="262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5:28.6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5DA174B-6E89-4C7D-B56E-4D9B92C0A767}" emma:medium="tactile" emma:mode="ink">
          <msink:context xmlns:msink="http://schemas.microsoft.com/ink/2010/main" type="writingRegion" rotatedBoundingBox="5359,11805 7513,11805 7513,13354 5359,13354"/>
        </emma:interpretation>
      </emma:emma>
    </inkml:annotationXML>
    <inkml:traceGroup>
      <inkml:annotationXML>
        <emma:emma xmlns:emma="http://www.w3.org/2003/04/emma" version="1.0">
          <emma:interpretation id="{BC113D10-FFF6-4D09-AE43-7AF46BDD2DE0}" emma:medium="tactile" emma:mode="ink">
            <msink:context xmlns:msink="http://schemas.microsoft.com/ink/2010/main" type="paragraph" rotatedBoundingBox="5359,11805 7513,11805 7513,13354 5359,1335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017DC91-CA11-4E49-ABEB-48C67D4FA7E3}" emma:medium="tactile" emma:mode="ink">
              <msink:context xmlns:msink="http://schemas.microsoft.com/ink/2010/main" type="line" rotatedBoundingBox="5359,11805 7513,11805 7513,13354 5359,13354"/>
            </emma:interpretation>
          </emma:emma>
        </inkml:annotationXML>
        <inkml:traceGroup>
          <inkml:annotationXML>
            <emma:emma xmlns:emma="http://www.w3.org/2003/04/emma" version="1.0">
              <emma:interpretation id="{7E310449-6413-4C1B-B8A5-89B5DB9A58AB}" emma:medium="tactile" emma:mode="ink">
                <msink:context xmlns:msink="http://schemas.microsoft.com/ink/2010/main" type="inkWord" rotatedBoundingBox="5359,11805 7513,11805 7513,13354 5359,13354"/>
              </emma:interpretation>
              <emma:one-of disjunction-type="recognition" id="oneOf0">
                <emma:interpretation id="interp0" emma:lang="en-US" emma:confidence="0">
                  <emma:literal>u</emma:literal>
                </emma:interpretation>
                <emma:interpretation id="interp1" emma:lang="en-US" emma:confidence="0">
                  <emma:literal>U</emma:literal>
                </emma:interpretation>
                <emma:interpretation id="interp2" emma:lang="en-US" emma:confidence="0">
                  <emma:literal>w</emma:literal>
                </emma:interpretation>
                <emma:interpretation id="interp3" emma:lang="en-US" emma:confidence="0">
                  <emma:literal>v</emma:literal>
                </emma:interpretation>
                <emma:interpretation id="interp4" emma:lang="en-US" emma:confidence="0">
                  <emma:literal>W</emma:literal>
                </emma:interpretation>
              </emma:one-of>
            </emma:emma>
          </inkml:annotationXML>
          <inkml:trace contextRef="#ctx0" brushRef="#br0">0 25 1 0,'0'0'3'16,"32"-6"-4"-16,-32 6-1 16,0 0 2-16,35-19 0 15,-35 19 0-15</inkml:trace>
          <inkml:trace contextRef="#ctx0" brushRef="#br0" timeOffset="1208.8411">202-66 5 0,'0'0'6'0,"13"38"-1"16,-13-38 1-16,0 0-1 15,0 37 1-15,0-37-1 16,6 32 0-16,-6-32-1 16,7 31 0-16,-7-31-2 15,12 38 1-15,-12-38-1 16,13 44-1-16,-13-44 1 0,9 47-2 15,-9-47 2-15,16 54-2 16,-13-26 1-16,0 4-2 16,1-1 2-16,-1 1-1 15,0-4 1-15,0 7 0 16,0-4-1-16,-3 1 1 16,3-1 0-16,1 1 0 15,-4-1 0-15,0 1 0 16,0 2-1-16,0-5 1 15,0 5 0-15,-4-5-1 16,1 2 1-16,0-3-1 16,0 1 0-16,3-29 0 15,-6 50 0-15,6-50 0 0,-7 50 0 16,7-50 0-16,0 45 0 16,0-45 1-16,-3 37-2 15,3-37 2-15,0 44-1 16,0-44 0-16,-3 48 0 15,3-48 0-15,3 50 0 16,-3-50 0-16,0 54 0 16,0-54 0-16,-3 44 0 15,3-44 0-15,3 37 0 16,-3-37 1-16,0 29 0 16,0-29 0-16,0 0 0 15,0 0 2-15,16 28-1 16,-16-28 1-16,0 0 0 0,0 0 1 15,28 10 0-15,-28-10-1 16,0 0 0-16,41 3 1 16,-41-3 0-16,32 3 0 15,-32-3 0-15,44 3 0 16,-44-3 0-16,57 3 0 16,-25-3 1-16,9 0-1 15,6 0-2-15,7 3 0 16,6 0 0-16,3 4 1 15,3-1-1-15,10 7 1 16,-3-4-1-16,6 4 1 16,-7-4 0-16,4 1-1 0,-3-4 0 15,-1 3 0-15,1-6-1 16,-7 4 0 0,0-4 0-16,-6-3-1 15,-3 0 0-15,-3-3 1 16,-7 0-1-16,-6-4 1 0,0-2 0 15,-6-1-1-15,-3 1 1 16,-32 9 0-16,47-19 0 16,-47 19 0-16,35-19 0 15,-35 19 0-15,0 0 0 16,35-38-1-16,-35 38 2 16,15-28 0-16,-15 28 2 15,16-38 1-15,-13 10 1 16,-3 28 0-16,13-57 0 15,0 26 1-15,-10-7-2 16,6-3-2-16,-2-9 0 16,-1-4-1-16,-6-3-3 0,0-5 1 15,-6-5-1-15,-1-2 1 16,-2-3 0-16,2 2-1 16,1 4 1-16,0 6-1 15,3 7 0-15,3 9 0 16,3 16-4-16,-3 28-5 15,9-35-4-15,-9 35-4 16,0 0-6-16,0 0-6 16,0 0-3-16,0 0 1 15,0 0-1-15,-16-47 6 16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5:32.64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44F40B3-A97C-43BD-9F32-EA1B9B334885}" emma:medium="tactile" emma:mode="ink">
          <msink:context xmlns:msink="http://schemas.microsoft.com/ink/2010/main" type="inkDrawing"/>
        </emma:interpretation>
      </emma:emma>
    </inkml:annotationXML>
    <inkml:trace contextRef="#ctx0" brushRef="#br0">-751-5810 95 0,'-13'-47'28'0,"13"47"0"16,-9-38-3-16,9 38-7 16,0 0-2-16,47-3-2 15,-47 3-2-15,60 25-3 16,-22-6-3-16,9 7-2 15,4-1-6-15,2-3-9 16,7 6-7-16,-6-9-4 16,3 6-6-16,-13-3-3 15,-3 3-3-15,-12-3-4 0,-1-3 2 16,-28-19 10-16,0 0 18 16</inkml:trace>
    <inkml:trace contextRef="#ctx0" brushRef="#br0" timeOffset="2059.8249">-1149-2828 87 0,'0'0'28'15,"35"29"-4"-15,-35-29-10 16,63-10-6-16,-13-2-5 16,1-4-5-16,15 6-8 15,4 1-6-15,-4-7-11 16,3 10-6-16,-12-16-2 15,-3 9 0-15,-16-15 30 16</inkml:trace>
    <inkml:trace contextRef="#ctx0" brushRef="#br0" timeOffset="-1883.4886">-315-3631 67 0,'56'35'18'15,"-21"-19"-2"-15,0-4-10 16,9 4-3-16,10 3-2 15,-4 0-1 1,10 0-4-16,0-4-4 0,10 1-3 16,-1 0-6-16,1-7-5 15,5 10-2-15,-11-9 2 16,5 9 20-16</inkml:trace>
    <inkml:trace contextRef="#ctx0" brushRef="#br0" timeOffset="-1486.2613">1137-2245 62 0,'28'19'24'15,"4"-4"-2"-15,3 1-6 16,9-3-8-16,7 6-2 0,5-4-3 16,1 7-6-16,6-3-7 15,-3 3-7-15,-3-3-7 16,3 10-1-16,-16-14-1 16,-3 4 1-16,-12-12 15 15</inkml:trace>
    <inkml:trace contextRef="#ctx0" brushRef="#br0" timeOffset="-530.9369">1604-5580 78 0,'0'0'23'15,"0"0"2"-15,0 0-5 16,51-34-11-16,-13 24-1 0,6 10-1 16,7 3 0-1,2 7-6-15,10 9-6 16,1 0-4-16,-1 9-2 15,-3 0-6-15,-7-3-2 0,-2 1-5 16,-10-7-3-16,-3 3 0 16,-38-22 6-16,28 9 4 15</inkml:trace>
    <inkml:trace contextRef="#ctx0" brushRef="#br0" timeOffset="957.1319">1791-3835 65 0,'28'3'17'15,"1"-3"0"-15,2 0-13 16,1 3-11-16,9 3-3 15,3 7-3-15,-9-4-5 16,6 13-3-16,-41-22-2 16,53 35 13-16</inkml:trace>
    <inkml:trace contextRef="#ctx0" brushRef="#br0" timeOffset="-1027.0062">3076-3968 80 0,'28'7'24'0,"1"-1"-2"16,9 7-11-16,6 2-6 16,13 11-1-16,3 2 1 15,9 3-1-15,7 4-3 16,6-4-3-16,-3 4-4 15,0-16-7-15,-3 0-4 16,-7-6-5-16,-9-10-2 16,-9-3-1-16,-20-10 2 15,-31 10 1-15</inkml:trace>
    <inkml:trace contextRef="#ctx0" brushRef="#br0" timeOffset="533.1921">3313-5473 70 0,'47'10'19'0,"-47"-10"-3"0,47 12-9 15,-47-12-4-15,57 16 1 16,-28-3-1-16,5-1 0 16,-2 7-2-16,0-3-4 15,-1 0-5-15,1 3-3 16,3-4-1-16,-35-15-3 16,53 35-3-16,-53-35-2 15,41 41-4-15,-41-41 10 16,13 35 14-16</inkml:trace>
    <inkml:trace contextRef="#ctx0" brushRef="#br0" timeOffset="1436.6536">2934-1420 63 0,'54'56'21'0,"-26"-27"-1"16,3-13-14-1,4 2-17-15,0-2-4 0,6-6-1 16,-13-10-4-16,10 12-4 15,-38-12 1-15,48-22 23 16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5:51.29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3BFFC1A-BEFA-462D-913F-EDD6B055F1E1}" emma:medium="tactile" emma:mode="ink">
          <msink:context xmlns:msink="http://schemas.microsoft.com/ink/2010/main" type="writingRegion" rotatedBoundingBox="17141,6040 25068,6905 24001,16672 16074,15806"/>
        </emma:interpretation>
      </emma:emma>
    </inkml:annotationXML>
    <inkml:traceGroup>
      <inkml:annotationXML>
        <emma:emma xmlns:emma="http://www.w3.org/2003/04/emma" version="1.0">
          <emma:interpretation id="{D09D765C-C282-4F5E-B545-5097EC66D257}" emma:medium="tactile" emma:mode="ink">
            <msink:context xmlns:msink="http://schemas.microsoft.com/ink/2010/main" type="paragraph" rotatedBoundingBox="17188,5883 21970,6576 21742,8152 16959,74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EA3942C-3458-43CC-8CAB-50F56016341D}" emma:medium="tactile" emma:mode="ink">
              <msink:context xmlns:msink="http://schemas.microsoft.com/ink/2010/main" type="inkBullet" rotatedBoundingBox="17074,6667 18122,6819 18055,7279 17007,7127"/>
            </emma:interpretation>
            <emma:one-of disjunction-type="recognition" id="oneOf0">
              <emma:interpretation id="interp0" emma:lang="en-US" emma:confidence="0">
                <emma:literal>-</emma:literal>
              </emma:interpretation>
            </emma:one-of>
          </emma:emma>
        </inkml:annotationXML>
        <inkml:trace contextRef="#ctx0" brushRef="#br0">-1928 139 32 0,'0'0'11'16,"-47"-16"2"-16,47 16-1 15,-32 4 1-15,32-4 2 16,0 0 2-16,-25 34 3 16,25-34 3-16,13 38-2 15,9-7-1-15,-22-31-2 0,66 57-4 16,-25-32-2-16,22 4-5 15,7-1-4-15,9 0-3 16,9-2-1 0,1-1 1-16,5 6-8 0,-15-15-7 15,13 12-6-15,-26-6-6 16,-3 7-4-16,-25-4-4 16,-9 3 0-16,-23 1 1 15,-12 2 7-15,-13 7 11 16</inkml:trace>
      </inkml:traceGroup>
      <inkml:traceGroup>
        <inkml:annotationXML>
          <emma:emma xmlns:emma="http://www.w3.org/2003/04/emma" version="1.0">
            <emma:interpretation id="{72AA605C-BBF8-4E0D-8927-AFADA63FF47E}" emma:medium="tactile" emma:mode="ink">
              <msink:context xmlns:msink="http://schemas.microsoft.com/ink/2010/main" type="line" rotatedBoundingBox="19216,6177 21970,6576 21742,8152 18988,7753"/>
            </emma:interpretation>
          </emma:emma>
        </inkml:annotationXML>
        <inkml:traceGroup>
          <inkml:annotationXML>
            <emma:emma xmlns:emma="http://www.w3.org/2003/04/emma" version="1.0">
              <emma:interpretation id="{D093FB42-5929-4A00-A5AD-303D38069F7D}" emma:medium="tactile" emma:mode="ink">
                <msink:context xmlns:msink="http://schemas.microsoft.com/ink/2010/main" type="inkWord" rotatedBoundingBox="19216,6177 21970,6576 21742,8152 18988,7753"/>
              </emma:interpretation>
              <emma:one-of disjunction-type="recognition" id="oneOf1">
                <emma:interpretation id="interp1" emma:lang="en-US" emma:confidence="0">
                  <emma:literal>Ahn!</emma:literal>
                </emma:interpretation>
                <emma:interpretation id="interp2" emma:lang="en-US" emma:confidence="0">
                  <emma:literal>Ahh!</emma:literal>
                </emma:interpretation>
                <emma:interpretation id="interp3" emma:lang="en-US" emma:confidence="0">
                  <emma:literal>Ann!</emma:literal>
                </emma:interpretation>
                <emma:interpretation id="interp4" emma:lang="en-US" emma:confidence="0">
                  <emma:literal>Aha!</emma:literal>
                </emma:interpretation>
                <emma:interpretation id="interp5" emma:lang="en-US" emma:confidence="0">
                  <emma:literal>Ahs!</emma:literal>
                </emma:interpretation>
              </emma:one-of>
            </emma:emma>
          </inkml:annotationXML>
          <inkml:trace contextRef="#ctx0" brushRef="#br1" timeOffset="13161.3511">921-50 69 0,'-7'70'21'0,"-5"-7"-2"16,-1 16-1-16,7 10-9 15,6 9-6-15,3 9 0 16,0 7-2-16,-3 0-1 16,3-4 0-16,0-5 0 15,-3-10-1-15,-6-13 0 16,3-16 0-16,-3-12 0 15,6-23 0-15,0-31-1 16,0 0 0-16,0 0-1 16,0 0 1-16,19-41 0 15,-10 3 0-15,4-9 0 16,-4-4 1-16,7-2 1 0,3-4 0 16,6 0 1-16,4 0-1 15,2 3 0-15,7 4 0 16,3 9 0-16,6 9 0 15,-2 16 2-15,-1 13 0 16,0 16 1-16,-3 15 1 16,3 19 0-16,-12 17 0 15,-7 8 0-15,-6 7 0 16,-3 4-2-16,-4 2 0 16,-5-6-7-16,-4-9-4 15,-9-10-6-15,6-19-4 16,-4-13-4-16,4-28-3 15,0 0-3-15,-3-28 6 0,3-20 19 16</inkml:trace>
          <inkml:trace contextRef="#ctx0" brushRef="#br1" timeOffset="13716.9293">1732 428 49 0,'-9'50'18'0,"6"7"-1"16,-1 0-2-16,14 13-10 0,-4 5 0 16,4 1-1-16,-1 7-2 15,1-1 0-15,-1-3-2 16,-3-7 0-16,1-5-1 15,-10-13 1-15,6-16 1 16,0-10 0-16,-3-28 2 16,0 0 1-16,0 0 0 15,0 0 2-15,25-51 1 16,-12 10-1-16,3-3 1 16,2-10 1-16,-2 4-2 15,6-4 1-15,10 3 0 16,-4 4-1-16,7 9 0 0,-10 3 2 15,13 19 2-15,-38 16-1 16,67-12-1-16,-33 24 0 16,-5 20-1-1,-4 3-1-15,0 15-2 0,-3 7-4 16,-3 3 0-16,-6 7 0 16,3 2 0-16,-16-9 0 15,6-3 0-15,-6-6 0 16,-3-16-6-16,6-4-7 15,-3-31-5-15,0 0-4 16,0 0-4-16,0 0-3 16,-22-50-3-16,28 12-2 15,-3-13 5-15,4-9 3 0,-1-6 9 16,4-13 15 0</inkml:trace>
          <inkml:trace contextRef="#ctx0" brushRef="#br1" timeOffset="13989.6774">2619-12 131 0,'0'48'35'15,"-12"-4"0"-15,12 16-14 16,-16-3-5-16,19 6-4 0,-12-6-8 15,12-3-4 1,0-4-3-16,-6-15-10 16,9 6-7-16,-6-41-4 15,10 51-5-15,-10-51-3 0,12 31-2 16,-12-31-5-16,0 0 1 16,29 45 17-16,-29-45 21 15</inkml:trace>
          <inkml:trace contextRef="#ctx0" brushRef="#br1" timeOffset="14176.9828">2676 1367 80 0,'-6'34'25'15,"6"-34"-1"-15,-13 38-12 16,13-38-14-16,0 0-8 0,0 0-10 15,0 0-6-15,0 0-5 16,0 0-1-16,0 0 13 16</inkml:trace>
          <inkml:trace contextRef="#ctx0" brushRef="#br1" timeOffset="12449.0101">141-12 84 0,'0'0'27'16,"-45"-3"3"-16,45 3 0 0,-28 32-10 15,28 2-1-15,-16-2-3 16,13 15-3-16,-10 4-3 15,13 19-4-15,-3 2-6 16,0 14 0-16,0 5 0 16,3 4 0-16,-3 6 0 15,0-3 0-15,-4-3 0 16,1-6 0-16,3-7 0 16,0-13 0-16,0-15 0 15,3-19 0-15,0-35 0 16,0 0 0-16,0 0 0 15,28-9 0-15,-19-29 0 16,4-13 0-16,0-12 0 0,-4-10 0 16,4-9 0-16,-1-7 0 15,1-6 0-15,3-3 0 16,0 4 0 0,-1-1 0-16,1 9 0 0,3 11 0 15,-3 14 0-15,6 11 0 16,-3 18 0-16,-19 32 0 15,51-16 0-15,-20 32 0 16,7 13 0-16,0 24 0 16,3 14 0-16,0 12 0 15,6 13 0-15,-2 6 0 16,-11 6 0-16,-5 0 0 0,-4 4 0 16,-6-13 0-16,-6-7 0 15,-10-12 0-15,-3-6 0 16,-13-26-11-1,13-6-9-15,0-38-7 16,0 0-4-16,-41 16-5 0,41-16 1 16,-41-51 0-16,19 7 6 15,-7-7 7-15</inkml:trace>
          <inkml:trace contextRef="#ctx0" brushRef="#br1" timeOffset="12648.444">179 873 102 0,'-23'45'33'0,"23"-45"1"0,0 0-6 16,0 0-16-16,57-29-12 16,-9 7-11-16,-1-6-8 15,7-1-8-15,-1-12-10 16,7 6-3-16,-12-9 5 15,2 0 5-15</inkml:trace>
        </inkml:traceGroup>
      </inkml:traceGroup>
    </inkml:traceGroup>
    <inkml:traceGroup>
      <inkml:annotationXML>
        <emma:emma xmlns:emma="http://www.w3.org/2003/04/emma" version="1.0">
          <emma:interpretation id="{B607A4B7-F9F8-4B73-8851-7F976EC3FAE9}" emma:medium="tactile" emma:mode="ink">
            <msink:context xmlns:msink="http://schemas.microsoft.com/ink/2010/main" type="paragraph" rotatedBoundingBox="16928,8055 24792,8678 24655,10397 16792,977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8DF2C5B-7CB3-4BB7-97F7-773E0DF7C3F0}" emma:medium="tactile" emma:mode="ink">
              <msink:context xmlns:msink="http://schemas.microsoft.com/ink/2010/main" type="inkBullet" rotatedBoundingBox="16828,9330 17694,9398 17670,9694 16804,9626"/>
            </emma:interpretation>
            <emma:one-of disjunction-type="recognition" id="oneOf2">
              <emma:interpretation id="interp6" emma:lang="en-US" emma:confidence="0">
                <emma:literal>-</emma:literal>
              </emma:interpretation>
            </emma:one-of>
          </emma:emma>
        </inkml:annotationXML>
        <inkml:trace contextRef="#ctx0" brushRef="#br0" timeOffset="355.4634">-2272 2778 119 0,'51'16'24'15,"2"2"-3"-15,-2 1-16 16,12 3-5-16,3 7-4 0,4-1-7 16,9 7-4-16,-3-4-4 15,3 7-5-15,-4-7-1 16,-5 1-5-16,-7 3 1 16,-16-4 18-16</inkml:trace>
      </inkml:traceGroup>
      <inkml:traceGroup>
        <inkml:annotationXML>
          <emma:emma xmlns:emma="http://www.w3.org/2003/04/emma" version="1.0">
            <emma:interpretation id="{748F0029-E219-460F-9F83-9F8718C90670}" emma:medium="tactile" emma:mode="ink">
              <msink:context xmlns:msink="http://schemas.microsoft.com/ink/2010/main" type="line" rotatedBoundingBox="19272,8241 24792,8677 24655,10397 19136,9960"/>
            </emma:interpretation>
          </emma:emma>
        </inkml:annotationXML>
        <inkml:traceGroup>
          <inkml:annotationXML>
            <emma:emma xmlns:emma="http://www.w3.org/2003/04/emma" version="1.0">
              <emma:interpretation id="{873F1900-6889-49BF-99DD-76E47BD84D62}" emma:medium="tactile" emma:mode="ink">
                <msink:context xmlns:msink="http://schemas.microsoft.com/ink/2010/main" type="inkWord" rotatedBoundingBox="19272,8241 24792,8677 24655,10397 19136,9960"/>
              </emma:interpretation>
              <emma:one-of disjunction-type="recognition" id="oneOf3">
                <emma:interpretation id="interp7" emma:lang="en-US" emma:confidence="1">
                  <emma:literal>electrons!</emma:literal>
                </emma:interpretation>
                <emma:interpretation id="interp8" emma:lang="en-US" emma:confidence="1">
                  <emma:literal>electrons !</emma:literal>
                </emma:interpretation>
                <emma:interpretation id="interp9" emma:lang="en-US" emma:confidence="0">
                  <emma:literal>electrons. l</emma:literal>
                </emma:interpretation>
                <emma:interpretation id="interp10" emma:lang="en-US" emma:confidence="0">
                  <emma:literal>electrons. I</emma:literal>
                </emma:interpretation>
                <emma:interpretation id="interp11" emma:lang="en-US" emma:confidence="0">
                  <emma:literal>electrons. '</emma:literal>
                </emma:interpretation>
              </emma:one-of>
            </emma:emma>
          </inkml:annotationXML>
          <inkml:trace contextRef="#ctx0" brushRef="#br1" timeOffset="15189.2212">156 2488 83 0,'0'0'27'0,"7"28"2"16,-7-28-5-16,38 23-5 16,0-5-1-16,-10-14 0 15,19 11-3-15,-15-12-3 16,15 1-3-16,-12-4-8 16,3-10-1-16,0 1 0 15,-38 9 0-15,50-29 0 0,-50 29 0 16,35-37 0-16,-35 37 0 15,13-45 0 1,-13 45 0-16,-10-47 0 16,-2 19 0-16,-7 0 0 0,-10-4 0 15,-2 4 0-15,-4-4 0 16,-6 4 0-16,-3 3 0 16,-1 6 0-16,4 9 0 15,-3 7 0-15,6 10 0 16,7 8 0-16,2 17 0 15,10 12 0-15,7 13 0 16,9 12 0-16,9 13 0 16,10 6 0-16,6 6 0 0,6 4 0 15,7 3 0 1,3-7 0-16,3-9 0 16,3-9 0-16,0-16 0 15,4-13 0-15,-1-19 0 0,7-9-5 16,-7-38-12-16,16-3-7 15,-12-22-7-15,9-10-4 16,-3-15-4-16,-1-3-1 16,-8-16 4-16,5-4 10 15</inkml:trace>
          <inkml:trace contextRef="#ctx0" brushRef="#br1" timeOffset="15488.7873">1281 2028 92 0,'0'0'26'16,"-19"60"0"-16,19-3-3 16,-7 9-7-16,11 22-1 15,-11 13 0-15,14 22-1 16,-14 3-3-16,10 19-3 15,-15-10-1-15,-1 3-5 16,0-15-2-16,4-22-3 16,9-6-13-16,-13-42-4 15,20-12-4-15,-7-41-6 16,0 0-4-16,28-79-3 16,-3 7-2-16,1-13 6 0,-4-13 15 15</inkml:trace>
          <inkml:trace contextRef="#ctx0" brushRef="#br1" timeOffset="15949.2992">1467 2841 83 0,'-3'34'26'0,"3"-34"4"16,3 57-3-16,-3-57-4 15,25 38-2-15,-25-38-5 16,51 16-4-16,-20-23-3 15,17 4-2-15,-7-9-6 16,3-1-1-16,0-3 0 0,-6 1 0 16,-10-1 0-16,-28 16 0 15,41-35 0-15,-41 35 0 16,0-31 0-16,0 31 0 16,-22-35 0-16,22 35 0 15,-41-41 0-15,41 41 0 16,-53-35-1-16,24 20 1 15,29 15-1-15,-53-16 0 16,53 16 1-16,-51 19-1 16,29 9 0-16,3 4 1 15,6 12 0-15,4 12 0 16,6 11 0-16,0 5 0 16,9 0 1-16,3 4-1 0,4-4-1 15,6-5 0-15,9-1-3 16,-6-22-4-1,13 0-7-15,-35-44-6 16,63 38-6-16,-34-35-5 0,5-10-3 16,-5-8-3-16,2-14 4 15,-2-12 4-15</inkml:trace>
          <inkml:trace contextRef="#ctx0" brushRef="#br1" timeOffset="16401.2972">2364 2790 63 0,'0'0'22'0,"0"0"-3"16,-13-34-3-16,13 34-3 15,-28-25-4-15,28 25-5 16,-38-16-5-16,38 16-3 16,-48 0-2-16,48 0 0 15,-44 22-1-15,44-22 1 16,-35 53 1-16,20-15 1 15,2 3 2-15,4 6 2 16,5 10 1-16,4 3 1 0,4-3 2 16,5-1 1-16,7-5 0 15,9-10 0-15,7-13-3 16,2-9-2-16,11-16-5 16,-1-19-6-16,3-12-5 15,4-7-4-15,-4-9-3 16,0 0-2-16,-15-10 1 15,9 1 20-15</inkml:trace>
          <inkml:trace contextRef="#ctx0" brushRef="#br1" timeOffset="17200.1077">2616 2894 109 0,'0'0'34'0,"0"0"-1"16,3 38-3-16,-3-38-9 15,0 0-6-15,38 19-6 16,-9-16-5-16,2-9-4 16,-31 6-7-16,73-28-9 15,-41-1-5-15,15 10-4 16,-15-15 0-16,12 8 0 0,-13-11 0 16,10 8 1-16,-9-2 6 15,-4-1 10-15,-28 32 7 16,38-41 7-1,-38 41 5-15,0 0 5 0,0 0 3 16,0 0 4-16,7 44 1 16,-14-15-1-16,10 18-1 15,-9 0-3-15,19 16-6 16,-10 3-3-16,13 7-4 16,-7-1-4-16,-3 4-2 15,1-7 0-15,2-6 0 16,1-13-1-16,-7-12-5 15,6 0-6-15,-9-38-5 0,4 31-2 16,-4-31-1-16,0 0-1 16,-16-47 1-1,19 16 0-15,-13-23 5 0,14-2 7 16,-1-11 4-16,6-5 3 16,7 0 1-16,9-4 1 15,7 7 0-15,3 3 0 16,9 9 0-16,-3 3-2 15,6 13-3-15,4 7-4 16,-1 9-3-16,-6 6-2 16,10 12-5-16,0 4 1 15,15 13-2-15,-18-1 17 16</inkml:trace>
          <inkml:trace contextRef="#ctx0" brushRef="#br1" timeOffset="16676.6925">2781 2186 74 0,'0'0'27'15,"0"0"1"-15,-32 38-4 16,7 12-3-16,22 29-2 16,-16 6-2-16,15 28-1 15,-5-6-4-15,15 19-3 16,-6-6-4-16,7 6-3 16,-4-16-2-16,3-12-1 15,7-13-9-15,-7-32-7 16,10-6-7-16,-16-47-4 15,0 0-5-15,0 0-1 0,-16-37-1 16,3-17 2-16,1-9 9 16</inkml:trace>
          <inkml:trace contextRef="#ctx0" brushRef="#br1" timeOffset="17712.3416">4116 2781 71 0,'-6'-38'26'0,"6"38"-2"16,-19-28-4-16,19 28-8 15,-32-16-5-15,32 16-7 16,-44-3-3-16,16 9-4 16,28-6 0-16,-57 32-3 15,29-4 0-15,-20 7 1 16,17 9 3-16,-7 6 4 0,9 10 3 16,-2 6 5-16,12 0 0 15,3 13 7-15,6-16 6 16,26 6-1-16,-9-22 0 15,34 1 1-15,-13-26-3 16,26-3-2-16,-16-26-2 16,18-2-6-16,-8-16-5 15,-1-7-1-15,-9-2 0 0,-13-7 0 16,-6 0-4 0,-12-3-5-16,-7 6-2 15,-4-6-2-15,-2 15-1 16,-10-8-1-16,16 37-1 0,-22-41 0 15,22 41 1-15,-22-29 1 16,22 29-1-16,0 0-2 16,-3-41-3-16,3 41-1 15,16-41-1-15,-16 41-1 16,41-53 14-16</inkml:trace>
          <inkml:trace contextRef="#ctx0" brushRef="#br1" timeOffset="18133.0433">4287 2850 76 0,'-7'47'38'16,"-8"1"-2"-16,-1 18-4 16,-16-6-6-16,7 18-4 15,-3-8-7-15,9 12-5 0,6-7-10 16,4-3 0-16,-4-9 0 16,7-6 0-16,9-13 0 15,-3-9 0-15,0-35-3 16,3 31-5-16,-3-31-1 15,0 0 1-15,22-41-1 16,-12 0 1-16,12-3 0 16,-3-22 1-16,0-3 5 15,6-7 3-15,-3-5 1 16,3-1 0-16,0 0 1 16,20 6 0-16,-11 10 0 15,7 16-1-15,4 9 1 16,8 16 0-16,-2 15 1 0,2 20 0 15,-5 15 1-15,-20 16-1 16,-6 12 0-16,-6 17 1 16,-10 5-2-1,-18 7 0-15,-7 0-8 0,3-13-8 16,7-3-9-16,2-22-6 16,1-15-5-16,6-29-5 15,0 0 1-15,35-48 1 16,-1-8 6-16</inkml:trace>
          <inkml:trace contextRef="#ctx0" brushRef="#br1" timeOffset="18532.98">5206 2649 119 0,'-19'41'27'0,"-10"-16"-1"16,1 3-15-16,-16 7-7 0,9 3-3 15,-16 3 0-15,36-4 0 16,-26 4-3-16,28-6 5 16,0 6 4-16,4-10 0 15,15 10 1-15,10-3 0 16,-7 6-1-16,4-6 1 16,-13-38 2-16,54 88-5 15,-42-41-4-15,14 1-1 16,-20-1 0-16,0 0 0 15,7 0 1-15,-26 0-1 16,-18-6-3-16,12-3 3 16,6-6 1-16,13-32-1 15,-54 41 0-15,23-32 0 0,-1-9-5 16,32 0-4-16,0 0-4 16,0 0-5-16,-16-53-6 15,23 24-5-15,15-9-7 16,9-3 2-16,1-15 3 15,-32 56 7-15,85-151 4 16</inkml:trace>
          <inkml:trace contextRef="#ctx0" brushRef="#br1" timeOffset="18772.8004">5692 2126 128 0,'0'0'36'15,"0"0"-2"-15,0 0-5 16,0 0-12-16,-63 164-6 16,63-164-11-16,-60 157 0 15,60-157 0-15,-57 167 0 16,57-167 0-16,-41 151-12 16,41-151-8-16,0 0-8 15,-13 151-5-15,13-151-5 16,0 0-5-16,0 0 0 15,0 0 6-15</inkml:trace>
          <inkml:trace contextRef="#ctx0" brushRef="#br1" timeOffset="18928.6819">5395 3688 170 0,'0'0'37'16,"-85"138"-14"-16,85-138-28 15,0 0-30-15,0 0-7 16,0 0-1-16,0 0-1 16,0 0 1-16</inkml:trace>
        </inkml:traceGroup>
      </inkml:traceGroup>
    </inkml:traceGroup>
    <inkml:traceGroup>
      <inkml:annotationXML>
        <emma:emma xmlns:emma="http://www.w3.org/2003/04/emma" version="1.0">
          <emma:interpretation id="{9C5F008D-8009-4EA9-B84B-90C49162A88D}" emma:medium="tactile" emma:mode="ink">
            <msink:context xmlns:msink="http://schemas.microsoft.com/ink/2010/main" type="paragraph" rotatedBoundingBox="19703,10586 22580,11130 22337,12416 19460,1187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D9A16F9B-23D5-4EB7-A1AA-82D06D23EA61}" emma:medium="tactile" emma:mode="ink">
              <msink:context xmlns:msink="http://schemas.microsoft.com/ink/2010/main" type="line" rotatedBoundingBox="19703,10586 22580,11130 22337,12416 19460,11873"/>
            </emma:interpretation>
          </emma:emma>
        </inkml:annotationXML>
        <inkml:traceGroup>
          <inkml:annotationXML>
            <emma:emma xmlns:emma="http://www.w3.org/2003/04/emma" version="1.0">
              <emma:interpretation id="{84436FF0-033E-4718-A54A-077A0D99D78F}" emma:medium="tactile" emma:mode="ink">
                <msink:context xmlns:msink="http://schemas.microsoft.com/ink/2010/main" type="inkWord" rotatedBoundingBox="19703,10586 22580,11130 22337,12416 19460,11873"/>
              </emma:interpretation>
              <emma:one-of disjunction-type="recognition" id="oneOf4">
                <emma:interpretation id="interp12" emma:lang="en-US" emma:confidence="0">
                  <emma:literal>let's</emma:literal>
                </emma:interpretation>
                <emma:interpretation id="interp13" emma:lang="en-US" emma:confidence="0">
                  <emma:literal>Let's</emma:literal>
                </emma:interpretation>
                <emma:interpretation id="interp14" emma:lang="en-US" emma:confidence="0">
                  <emma:literal>Lets</emma:literal>
                </emma:interpretation>
                <emma:interpretation id="interp15" emma:lang="en-US" emma:confidence="0">
                  <emma:literal>Letis</emma:literal>
                </emma:interpretation>
                <emma:interpretation id="interp16" emma:lang="en-US" emma:confidence="0">
                  <emma:literal>lets</emma:literal>
                </emma:interpretation>
              </emma:one-of>
            </emma:emma>
          </inkml:annotationXML>
          <inkml:trace contextRef="#ctx0" brushRef="#br1" timeOffset="19601.4619">617 4251 90 0,'-22'-44'38'15,"22"44"-5"1,0 0-4-16,0 0-7 16,-31 38-2-16,31 9-5 0,-16 7-7 15,7 12-8-15,2 25 0 16,-2 13 0-16,2 13 0 16,-2 2 0-16,3-2-1 15,-1-7 1-15,10-12-1 16,4-13 1-16,-1-29 1 15,10-18-1-15,-16-38 0 16,41 13-8-16,0-26-8 0,-6-25-6 16,12 4-6-1,-3-23-5-15,13 7-4 16,-9-7-3-16,8 4 6 16,-8 2 7-16</inkml:trace>
          <inkml:trace contextRef="#ctx0" brushRef="#br1" timeOffset="20041.9079">1116 4991 115 0,'19'38'32'15,"-19"-38"0"-15,32 29-6 16,-32-29-9-16,60 9-2 16,-25-18-5-16,12 2-3 15,0-5-7-15,4-7 0 16,-1-6-1-16,-5-4 1 15,-4-2 0-15,-7-7 0 16,-2 0 0-16,-10 0 0 0,-3-3 0 16,-9 0 0-16,-4-3 0 15,-6 0 0-15,-6 3 0 16,-4 0-1-16,-6 4 0 16,-6 5-1-16,-6 7-1 15,28 25 1-15,-60-19-1 16,22 29 1-16,0 15 0 15,3 16 0-15,1 18 1 16,2 14 2-16,7 12 0 16,3 13 2-16,12 2-1 15,13 4 0-15,7-3 0 16,12-7 0-16,9-15-1 16,7-16-3-16,10 0-8 0,-4-31-9 15,16-7-7-15,-10-32-5 16,7-2-4-16,-13-26 0 15,13-6 1-15,-6-15 1 16,-1-17 11-16</inkml:trace>
          <inkml:trace contextRef="#ctx0" brushRef="#br1" timeOffset="20313.3041">2250 4346 135 0,'-9'50'35'0,"-14"10"-2"16,20 28-20-16,-3 10-5 16,6 18 1-16,-6 4-1 15,9 6-1-15,0 3-10 16,-9-19-13-16,15 0-7 15,-18-31-7-15,2-13-5 16,-2-37 2-16,9-29 1 16,0 0-1-16,-25-57 8 15</inkml:trace>
          <inkml:trace contextRef="#ctx0" brushRef="#br1" timeOffset="20696.5441">2648 4825 71 0,'6'59'19'16,"1"4"-3"-16,-4-3-14 15,0-3-8-15,0-7-5 16,6-9-4-16,-9-41-5 16,16 35-4-16,-16-35 0 15,19-44 17-15</inkml:trace>
          <inkml:trace contextRef="#ctx0" brushRef="#br1" timeOffset="20500.7982">2013 4711 83 0,'3'32'29'0,"-3"-32"2"0,29 53-1 16,-29-53-11-16,47 44-15 15,-18-25-12-15,12-3-7 16,-10-4-7-16,1-5-8 16,3-4-6-16,-4-6-3 15,-31 3 4-15,47-29 25 16</inkml:trace>
          <inkml:trace contextRef="#ctx0" brushRef="#br1" timeOffset="21123.9044">3118 4673 150 0,'-31'29'34'16,"-10"-7"-4"-16,9 12-18 16,-6 1-8-16,-3 3-1 15,7 3-4-15,2-7-1 16,16 4-2-16,-6-6 2 15,22-1 2-15,3 1 2 16,-3-32 0-16,32 50 0 16,-32-50 1-16,66 50 1 15,-34-28 1-15,18 10-2 16,-6-4-2-16,1 1-1 0,2 2 0 16,-3 4 0-16,-6-1 1 15,-6 4-1-15,-10 3 0 16,-10 3-1-16,-12-3 2 15,-3 3-1-15,-16-9 0 16,-3 3 0-16,-6-7 0 16,-7-6 0-16,3-6-8 15,-15-16-7-15,12 10-9 16,-18-16-6-16,18 6-6 16,-16-6-4-16,10-4-3 15,-3 1 1-15,-3-10 34 16</inkml:trace>
        </inkml:traceGroup>
      </inkml:traceGroup>
    </inkml:traceGroup>
    <inkml:traceGroup>
      <inkml:annotationXML>
        <emma:emma xmlns:emma="http://www.w3.org/2003/04/emma" version="1.0">
          <emma:interpretation id="{B9FBBDAA-ABB4-4ADF-BEB7-DBF60D535A4F}" emma:medium="tactile" emma:mode="ink">
            <msink:context xmlns:msink="http://schemas.microsoft.com/ink/2010/main" type="paragraph" rotatedBoundingBox="16921,11976 23908,13206 23667,14576 16680,133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AFF6DB3-5CF4-41EF-87BE-2EF8CF02EAD7}" emma:medium="tactile" emma:mode="ink">
              <msink:context xmlns:msink="http://schemas.microsoft.com/ink/2010/main" type="inkBullet" rotatedBoundingBox="16847,12400 17684,12547 17662,12677 16824,12529"/>
            </emma:interpretation>
            <emma:one-of disjunction-type="recognition" id="oneOf5">
              <emma:interpretation id="interp17" emma:lang="en-US" emma:confidence="0">
                <emma:literal>-</emma:literal>
              </emma:interpretation>
            </emma:one-of>
          </emma:emma>
        </inkml:annotationXML>
        <inkml:trace contextRef="#ctx0" brushRef="#br0" timeOffset="848.6213">-2253 5848 103 0,'38'9'25'16,"6"1"-4"-16,7 12-14 15,6 6-6-15,12 4 0 16,7-1-4-16,3-3-6 16,6-2-6-16,-6-1-5 15,-3-6-5-15,-10 3-5 16,-12-13-1-16,-13 7 7 16,-41-16 24-16</inkml:trace>
      </inkml:traceGroup>
      <inkml:traceGroup>
        <inkml:annotationXML>
          <emma:emma xmlns:emma="http://www.w3.org/2003/04/emma" version="1.0">
            <emma:interpretation id="{BB38D2D5-62A3-4E57-A461-AFDC6D2A700F}" emma:medium="tactile" emma:mode="ink">
              <msink:context xmlns:msink="http://schemas.microsoft.com/ink/2010/main" type="line" rotatedBoundingBox="19303,12395 23908,13206 23667,14576 19061,13765"/>
            </emma:interpretation>
          </emma:emma>
        </inkml:annotationXML>
        <inkml:traceGroup>
          <inkml:annotationXML>
            <emma:emma xmlns:emma="http://www.w3.org/2003/04/emma" version="1.0">
              <emma:interpretation id="{10214681-3082-4AAC-A42F-958DAA717641}" emma:medium="tactile" emma:mode="ink">
                <msink:context xmlns:msink="http://schemas.microsoft.com/ink/2010/main" type="inkWord" rotatedBoundingBox="19303,12395 21892,12851 21651,14221 19061,13765"/>
              </emma:interpretation>
              <emma:one-of disjunction-type="recognition" id="oneOf6">
                <emma:interpretation id="interp18" emma:lang="en-US" emma:confidence="1">
                  <emma:literal>run</emma:literal>
                </emma:interpretation>
                <emma:interpretation id="interp19" emma:lang="en-US" emma:confidence="0">
                  <emma:literal>rim</emma:literal>
                </emma:interpretation>
                <emma:interpretation id="interp20" emma:lang="en-US" emma:confidence="0">
                  <emma:literal>ran</emma:literal>
                </emma:interpretation>
                <emma:interpretation id="interp21" emma:lang="en-US" emma:confidence="0">
                  <emma:literal>rum</emma:literal>
                </emma:interpretation>
                <emma:interpretation id="interp22" emma:lang="en-US" emma:confidence="0">
                  <emma:literal>rom</emma:literal>
                </emma:interpretation>
              </emma:one-of>
            </emma:emma>
          </inkml:annotationXML>
          <inkml:trace contextRef="#ctx0" brushRef="#br1" timeOffset="21808.2055">156 6374 164 0,'-34'-19'36'16,"34"19"-1"-16,-16 41-16 15,19 6-21-15,7 16 0 0,-1 13 0 16,10 15 1-16,3 0 3 16,3 10-2-1,-3-7 0-15,1-5 0 16,-11-11 0-16,4-15 0 0,-3-12 1 16,-7-20 0-16,-6-31-3 15,0 0 3-15,0 0-2 16,25-75 1-16,-15 15 0 15,-1-16 0-15,-3-9 0 16,7-9 0-16,-3-4-1 16,5 0 1-16,1 7 1 15,13 6-1-15,-1 6 1 0,4 16 0 16,9 10-1-16,0 9 1 16,3 12 0-1,13 20-9-15,-13 5-7 16,13 20-7-16,-16-4-6 15,12 20-3-15,-18-7-4 0,13 12 0 16,-14-5-3-16,-5-4 8 16,5 0 20-16</inkml:trace>
          <inkml:trace contextRef="#ctx0" brushRef="#br1" timeOffset="22693.2558">1123 6462 111 0,'0'0'38'0,"0"31"-1"16,0-31-6-16,-32 29-8 0,26 5-9 15,-7 1-14-15,7 3 0 16,3 12 0 0,-4 7-1-16,11 6 1 15,-1 3 1-15,6 0 0 0,1-6-1 16,5-3 0-16,4-13 0 16,0-7 0-16,-19-37 0 15,51 29 0-15,-16-32 0 16,-4-13-1-16,7-16-1 15,0-5 1-15,0-14-2 16,-3-5 2-16,3-4 0 16,-7-3 0-16,-6 3 1 15,1-6 0-15,-4 9 0 16,-7 0 0-16,-2 13 0 16,-3 0 1-16,-4 10-1 15,-6 34 1-15,3-38 0 16,-3 38-1-16,0 0 1 0,3 44-1 15,0-6 1-15,1 15-1 16,5 10-1-16,7 10 0 16,0 8 1-16,3-5 0 15,-1 0 2-15,8-10-2 16,-7-10 1-16,3-11-1 16,-22-45-6-16,53 40-11 15,-53-40-7-15,57-31-1 16,-38-13-4-16,19-3 3 15,-6-19-1-15,6-1 5 16,-10-8 10-16,-9 2 15 16,3 10 14-16,-19-3 9 15,16 25 2-15,-25 7-1 0,6 34-1 16,0 0-3-16,0 0-3 16,-22 44-6-16,25 0-7 15,3 6-7-15,-3 10-1 16,7 0 1-16,6 3-1 15,-1-3 2-15,1-7 1 16,0-2-2-16,-6-10 0 16,2-7 0-16,-12-34 0 15,16 35 0-15,-16-35 0 16,0 0 0-16,6-38 0 16,-9 7-1-16,0-14-1 15,-3-5 2-15,2-13-2 16,1-9 1-16,3-4 2 0,0-3 0 15,7-2-1-15,5-4 1 16,14 9-1 0,2 4 1-16,10 12 0 0,6 16-1 15,3 18-1-15,4 17 1 16,3 22 0-16,-4 21-1 16,-9 20 0-16,3 15 0 15,-12 13 1-15,-7 9 0 16,-6 1 0-16,-9-1-6 15,-14-16-12-15,11-2-9 16,-20-29-7-16,1-6-2 16,12-38 0-16,-42 6-1 15,42-6-2-15</inkml:trace>
        </inkml:traceGroup>
        <inkml:traceGroup>
          <inkml:annotationXML>
            <emma:emma xmlns:emma="http://www.w3.org/2003/04/emma" version="1.0">
              <emma:interpretation id="{E3C3FBE5-6E41-440F-813C-E2E31C0FC72D}" emma:medium="tactile" emma:mode="ink">
                <msink:context xmlns:msink="http://schemas.microsoft.com/ink/2010/main" type="inkWord" rotatedBoundingBox="23529,13436 23858,13493 23714,14308 23385,14250"/>
              </emma:interpretation>
              <emma:one-of disjunction-type="recognition" id="oneOf7">
                <emma:interpretation id="interp23" emma:lang="en-US" emma:confidence="0">
                  <emma:literal>|</emma:literal>
                </emma:interpretation>
                <emma:interpretation id="interp24" emma:lang="en-US" emma:confidence="0">
                  <emma:literal>I</emma:literal>
                </emma:interpretation>
                <emma:interpretation id="interp25" emma:lang="en-US" emma:confidence="0">
                  <emma:literal>1</emma:literal>
                </emma:interpretation>
                <emma:interpretation id="interp26" emma:lang="en-US" emma:confidence="0">
                  <emma:literal>l</emma:literal>
                </emma:interpretation>
                <emma:interpretation id="interp27" emma:lang="en-US" emma:confidence="0">
                  <emma:literal>\</emma:literal>
                </emma:interpretation>
              </emma:one-of>
            </emma:emma>
          </inkml:annotationXML>
          <inkml:trace contextRef="#ctx0" brushRef="#br1" timeOffset="25443.6902">4429 6884 124 0,'28'50'35'0,"-21"-6"-2"15,12 29-7-15,-16-1-17 16,22 13-14-16,-16 3-8 15,-5 4-7-15,30-1-7 16,-12-9-7-16,7-13-4 0,-20-15-6 16,-12-17 3-1,3-2 37-15</inkml:trace>
        </inkml:traceGroup>
      </inkml:traceGroup>
    </inkml:traceGroup>
    <inkml:traceGroup>
      <inkml:annotationXML>
        <emma:emma xmlns:emma="http://www.w3.org/2003/04/emma" version="1.0">
          <emma:interpretation id="{60E640E9-F71C-4E0F-BBC6-065C8778E7D2}" emma:medium="tactile" emma:mode="ink">
            <msink:context xmlns:msink="http://schemas.microsoft.com/ink/2010/main" type="paragraph" rotatedBoundingBox="16737,13962 24208,14777 24001,16672 16531,1585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2A57F5D-6428-4C0B-8A9B-473F8F44B427}" emma:medium="tactile" emma:mode="ink">
              <msink:context xmlns:msink="http://schemas.microsoft.com/ink/2010/main" type="inkBullet" rotatedBoundingBox="16662,14655 17487,14745 17476,14852 16650,14762"/>
            </emma:interpretation>
            <emma:one-of disjunction-type="recognition" id="oneOf8">
              <emma:interpretation id="interp28" emma:lang="en-US" emma:confidence="0">
                <emma:literal>-</emma:literal>
              </emma:interpretation>
            </emma:one-of>
          </emma:emma>
        </inkml:annotationXML>
        <inkml:trace contextRef="#ctx0" brushRef="#br0" timeOffset="1336.4855">-2449 8206 146 0,'38'0'38'0,"13"10"-1"0,-13-20-14 15,15 7-23-15,7 9-1 16,3 1 0-1,10 5 0-15,0 1 0 0,-1 9-10 16,-8-16-9-16,8 7-8 16,-18-10-6-16,0-3 0 15,-17-16 0-15,-14-12-1 16,-11-19-3-16</inkml:trace>
      </inkml:traceGroup>
      <inkml:traceGroup>
        <inkml:annotationXML>
          <emma:emma xmlns:emma="http://www.w3.org/2003/04/emma" version="1.0">
            <emma:interpretation id="{ADE406EA-862B-40DD-AA82-3AAE1DA3FB84}" emma:medium="tactile" emma:mode="ink">
              <msink:context xmlns:msink="http://schemas.microsoft.com/ink/2010/main" type="line" rotatedBoundingBox="19258,14237 24208,14777 24001,16672 19051,16131"/>
            </emma:interpretation>
          </emma:emma>
        </inkml:annotationXML>
        <inkml:traceGroup>
          <inkml:annotationXML>
            <emma:emma xmlns:emma="http://www.w3.org/2003/04/emma" version="1.0">
              <emma:interpretation id="{300BD35E-E030-45D8-BE31-3E20C34A7C50}" emma:medium="tactile" emma:mode="ink">
                <msink:context xmlns:msink="http://schemas.microsoft.com/ink/2010/main" type="inkWord" rotatedBoundingBox="19258,14237 24208,14777 24001,16672 19051,16131"/>
              </emma:interpretation>
              <emma:one-of disjunction-type="recognition" id="oneOf9">
                <emma:interpretation id="interp29" emma:lang="en-US" emma:confidence="1">
                  <emma:literal>away.</emma:literal>
                </emma:interpretation>
                <emma:interpretation id="interp30" emma:lang="en-US" emma:confidence="0">
                  <emma:literal>away J</emma:literal>
                </emma:interpretation>
                <emma:interpretation id="interp31" emma:lang="en-US" emma:confidence="0">
                  <emma:literal>away 0</emma:literal>
                </emma:interpretation>
                <emma:interpretation id="interp32" emma:lang="en-US" emma:confidence="0">
                  <emma:literal>away ,</emma:literal>
                </emma:interpretation>
                <emma:interpretation id="interp33" emma:lang="en-US" emma:confidence="0">
                  <emma:literal>away j</emma:literal>
                </emma:interpretation>
              </emma:one-of>
            </emma:emma>
          </inkml:annotationXML>
          <inkml:trace contextRef="#ctx0" brushRef="#br1" timeOffset="23476.8813">671 8578 123 0,'13'-57'35'15,"-10"23"-1"-15,3-17-13 16,1 7-3-16,-4-9-6 16,0-1-3-16,-6 4-7 15,0-7-1-15,-10 0-1 16,-6 4 0-16,0-1 0 0,-9 7 0 16,-4 6 0-1,-3 6 0-15,-6 10-1 0,-3 16-1 16,0 15 1-16,-3 16-1 15,-1 19 0-15,1 16 1 16,-1 21 0-16,1 14 1 16,9 12 0-16,0 3 1 15,7 0 0-15,12-6-1 16,12-16 1-16,17-13-1 16,12-31 1-16,10-19 0 15,12-25-1-15,16-22 2 0,9-19-1 16,1-13 0-1,-1-12 0-15,-3-7-1 16,-2 4 0-16,-4 2 0 16,-10 10 0-16,-9 7-2 0,-9 18 0 15,-32 35 1-15,31-19 1 16,-31 19-1-16,7 48 2 16,-14 2 0-16,-2 10 0 15,6 15-1-15,9 10 2 16,-3 4-2-16,10-1 1 15,3-3-1-15,3-10-1 16,6-12-3-16,13-12-8 16,-38-51-8-16,53 31-9 15,-21-53-5-15,6-19 0 16,-3-25-1-16,-1-9 1 16,-2-23 0-16</inkml:trace>
          <inkml:trace contextRef="#ctx0" brushRef="#br1" timeOffset="24017.6494">1268 8083 104 0,'-6'38'34'0,"-1"3"0"15,1 6-5-15,9 20-8 16,-9-4-5-16,22 15-8 16,-4 1-5-16,10 0-3 15,4-4 1-15,-1-5-2 16,7-14 1-16,-4-12-1 15,10-19 1-15,-38-25-1 16,57 13-6-16,-35-41-3 16,6-4-1-16,-3-18-2 0,1-4 0 15,-11-21 0-15,4 9 0 16,-6-19 1-16,-3 12 8 16,-1 4 5-16,-9 9 5 15,6 19 6-15,-9 10 0 16,3 31 0-16,0 0 0 15,3 53 1-15,0-2-2 16,1 15-2-16,18 9-2 16,6 10-6-16,10-3 1 15,9-3-1-15,10-16 2 16,3-10-3-16,7-18 0 16,8-16 0-16,-11-25 1 0,2-23-2 15,-9-24 1-15,-7-20 0 16,-9-12-1-1,-12-12 1-15,-14-10-1 16,-5-4 1-16,-10 11-1 0,-19 5 1 16,10 20-3-16,-7 15-3 15,6 25-5-15,10 35-4 16,0 0-6-16,0 0-6 16,0 0-4-16,-16 41-4 15,16-41 1-15,19 50 2 16,-19-50 6-16,32 23 18 15</inkml:trace>
          <inkml:trace contextRef="#ctx0" brushRef="#br1" timeOffset="25196.0429">3030 8471 75 0,'0'0'21'15,"0"0"1"-15,9-29-2 16,-15-5-10-16,-16-13-6 16,0 2 2-16,-13-11 2 15,-6 5 3-15,-6-8-2 16,6 8 0-16,-13-2-1 16,0 12-2-16,4 12-3 0,2 7-7 15,7 19-2 1,7 10-3-16,12 24-1 15,-1 10-1-15,14 25 2 16,0 0-1-16,-4 10 5 0,10 12 4 16,12-6 1-16,-2 3 0 15,5-13 1-15,7-6 2 16,0-25 2-16,6-3 2 16,20-25-1-16,-1-20 0 15,-10-15 0-15,-2-12 2 16,0-14-2-16,-10-5-1 15,0-4-1-15,-10 1 2 16,-15 2 0-16,-3 7 0 16,-3 9 0-16,9 38-1 15,-19-35 0-15,19 35 0 16,0 0-1-16,-19 54-3 16,28-7 0-16,7 16-1 0,9 3 0 15,4 7 0-15,12-1 1 16,3 4-2-16,10-23 1 15,2-9-2-15,-2-22 2 16,0-19 0-16,-10-18-1 16,10-23 1-16,-10-12-1 15,-6-20 1-15,0-8-1 16,-13-4 0-16,-9-3 1 16,-4 3 0-16,-2 3-1 15,-10 16 1-15,-7 16-1 16,-2 15 1-16,9 32 0 15,0 0 0-15,0 0-1 16,-13 70 2-16,23-7-1 0,-4 3 1 16,16 9 0-16,4-2-2 15,-4-1 2-15,6-9-1 16,0-16 1-16,4-9-2 16,-32-38 1-16,47 38 0 15,-47-38 0-15,35-19 1 16,-35 19-1-16,19-53 1 15,-16 18-1-15,7-3 1 16,-4 3-1-16,3 4 1 16,-9 31-2-16,10-38 2 15,-10 38-2-15,0 0 1 16,0 0 0-16,28 51-1 0,-18-7 1 16,-1 12-2-16,7 17 2 15,-3 9-1-15,18 12 2 16,-12 13-1-1,10 10 1-15,-10 2-1 16,-13 4 0-16,-6-6 1 0,-3-4-1 16,-4-9 1-16,-21-10-3 15,3-15-2-15,-13-16-3 16,9-22 2-16,29-41 1 16,-50 31 4-16,50-31-1 15,-47-47 1-15,28-3 0 16,3-16 4-16,3-16 1 15,13-9 0-15,-3-4 0 0,9-6-6 16,10-3 1-16,3 4 0 16,6-1 0-1,10 10 0-15,9 2 2 16,4 14-1-16,-4 9 1 0,3 9-1 16,-6 10 1-16,7 12-1 15,-20 7 1-15,10 9-1 16,-38 19-2-16,38-28-8 15,-10 18-10-15,-28 10-6 16,38-28-8-16,-38 28-1 16,25-51-2-16,-21 11 0 15,5-11-1-15</inkml:trace>
          <inkml:trace contextRef="#ctx0" brushRef="#br1" timeOffset="25612.0326">5060 8590 183 0,'0'73'37'0,"-6"-10"-4"15,0-13-54-15,-23-31-16 16,1-22-6-16,28 3 0 16,-47-85-3-16,12 6 0 15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5:48.44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D9570E1-E8DA-4DFA-972C-3B824D20175F}" emma:medium="tactile" emma:mode="ink">
          <msink:context xmlns:msink="http://schemas.microsoft.com/ink/2010/main" type="writingRegion" rotatedBoundingBox="11121,4946 11953,13969 11053,14052 10221,5029"/>
        </emma:interpretation>
      </emma:emma>
    </inkml:annotationXML>
    <inkml:traceGroup>
      <inkml:annotationXML>
        <emma:emma xmlns:emma="http://www.w3.org/2003/04/emma" version="1.0">
          <emma:interpretation id="{F1FEA3EA-2B8E-40C3-8275-A53A21ECB45B}" emma:medium="tactile" emma:mode="ink">
            <msink:context xmlns:msink="http://schemas.microsoft.com/ink/2010/main" type="paragraph" rotatedBoundingBox="11121,4946 11953,13969 11053,14052 10221,502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BBF2248-CE3B-46A2-B266-16AF43A8E0EE}" emma:medium="tactile" emma:mode="ink">
              <msink:context xmlns:msink="http://schemas.microsoft.com/ink/2010/main" type="line" rotatedBoundingBox="11121,4946 11953,13969 11053,14052 10221,5029"/>
            </emma:interpretation>
          </emma:emma>
        </inkml:annotationXML>
        <inkml:traceGroup>
          <inkml:annotationXML>
            <emma:emma xmlns:emma="http://www.w3.org/2003/04/emma" version="1.0">
              <emma:interpretation id="{CFFC4BF1-7404-45A6-9A6C-3FBEBE7B7F53}" emma:medium="tactile" emma:mode="ink">
                <msink:context xmlns:msink="http://schemas.microsoft.com/ink/2010/main" type="inkWord" rotatedBoundingBox="11650,10686 11730,11558 11106,11616 11026,10744"/>
              </emma:interpretation>
              <emma:one-of disjunction-type="recognition" id="oneOf0">
                <emma:interpretation id="interp0" emma:lang="en-US" emma:confidence="0">
                  <emma:literal>it</emma:literal>
                </emma:interpretation>
                <emma:interpretation id="interp1" emma:lang="en-US" emma:confidence="0">
                  <emma:literal>It</emma:literal>
                </emma:interpretation>
                <emma:interpretation id="interp2" emma:lang="en-US" emma:confidence="0">
                  <emma:literal>"It</emma:literal>
                </emma:interpretation>
                <emma:interpretation id="interp3" emma:lang="en-US" emma:confidence="0">
                  <emma:literal>Int</emma:literal>
                </emma:interpretation>
                <emma:interpretation id="interp4" emma:lang="en-US" emma:confidence="0">
                  <emma:literal>int</emma:literal>
                </emma:interpretation>
              </emma:one-of>
            </emma:emma>
          </inkml:annotationXML>
          <inkml:trace contextRef="#ctx0" brushRef="#br0">141-2791 99 0,'-4'44'26'16,"4"13"-2"-16,4 6-11 16,2 9-9-16,3 7-4 15,4 6 0-15,0 3 0 16,-4-3 0-16,4 0-5 16,-7-12-7-16,0-11-5 15,-3-14-4-15,1-17-4 16,-4-31-1-16,0 0 0 15,0 0 1-15,-7-82 17 0</inkml:trace>
          <inkml:trace contextRef="#ctx0" brushRef="#br0" timeOffset="-256.9636">30-2426 140 0,'0'0'35'15,"0"0"-2"-15,0 0-11 16,44-3-9-16,-15 0-8 15,5 6-6-15,7 3 0 16,10 4 1-16,-1 2 0 0,1-2-1 16,3 2 1-16,-4 4 0 15,1 0-3-15,-10-13-7 16,6 10-6-16,-18-16-5 16,2 12-6-16,-31-9-3 15,29-9-5-15,-29 9 1 16,3-29-3-16,-3 29 7 15,-26-47 29-15</inkml:trace>
          <inkml:trace contextRef="#ctx0" brushRef="#br0" timeOffset="-789.0434">403-253 147 0,'0'0'34'15,"-38"66"-1"-15,12-28-12 16,11 15-13-16,2 13-9 15,4 10 1-15,5 0 0 16,4 2 0-16,4 1-5 16,-4-7-5-16,9-2-8 15,-9-20-6-15,16-18-5 16,-16-32-4-16,0 0 0 16,28-54 1-16,-15-12 4 0,3-29 3 15</inkml:trace>
          <inkml:trace contextRef="#ctx0" brushRef="#br0" timeOffset="-1053.8863">5-4 111 0,'0'0'34'0,"-29"12"-1"16,29-12-5-16,0 0-8 16,41 29-4-16,-9-23-9 0,6 3-5 15,9 1-2-15,4-1 1 16,6 10-1-16,6-9 0 15,-3 8 0-15,3-8-2 16,-9 6-3-16,-7-16-10 16,7 9-6-16,-20-15-7 15,4-7-3-15,-38 13-6 16,32-44-1-16,-32 44 0 16,-7-57 6-16</inkml:trace>
          <inkml:trace contextRef="#ctx0" brushRef="#br0" timeOffset="1899.6185">-422-8528 58 0,'-28'3'19'0,"28"-3"-1"15,-25 35-3 1,15-4-4-16,10 16 0 0,3 10-2 16,10 16-2-1,0 8 0-15,6 11-3 0,0 12-1 16,3 0-2-16,-3 3-1 16,0-7 0-16,-10-11 0 15,-3-11-5-15,1-15-4 16,-4-12-6-16,3-23-2 15,-6-28-4-15,0 0-2 16,10-28 2-16,-4-26 0 16,3-15 4-16</inkml:trace>
          <inkml:trace contextRef="#ctx0" brushRef="#br0" timeOffset="963.0994">-87-5808 94 0,'-44'57'27'15,"25"-16"0"-15,13 22-4 16,-7 6-6-16,16 20-3 15,-3 5-4-15,13 16-1 16,-7-6-2-16,7 3-1 16,6-3-9-16,-10-19-8 15,13-12-8-15,-15-26-7 16,8-13-4-16,-15-34-4 16,0 0 1-16,29-44 1 15,-20-19 4-15</inkml:trace>
          <inkml:trace contextRef="#ctx0" brushRef="#br0" timeOffset="706.463">-283-5357 76 0,'-34'-10'34'0,"34"10"0"16,0 0-5-16,0 0-7 15,0 0-2-15,0 0-4 16,0 0-4-16,47-9-4 16,-12 18-8-16,9 4 0 15,3-4 0-15,7 7 0 0,3 6 0 16,3 3-1-1,3-6 1-15,-3 0-1 0,-3 3-4 16,-13-16-7-16,10 17-6 16,-26-20-5-16,7 6-5 15,-35-9-2-15,28-6-5 16,-28 6 1-16,0 0 3 16,-6-44 6-16,-7 9 18 15</inkml:trace>
          <inkml:trace contextRef="#ctx0" brushRef="#br0" timeOffset="1601.0029">-725-8018 72 0,'0'0'25'16,"0"0"8"-16,0 0-6 16,57 22-3-16,-28-19-3 15,18 16-2-15,-9-9-4 16,19 15-3-16,-4-13-6 15,4 7-6-15,-3 3 0 16,-4-6-1-16,1 0-4 16,-7-10-4-16,-3 4-5 15,-41-10-4-15,57 0-3 0,-57 0-6 16,28-13-2-16,-28 13-3 16,0 0 2-1,-3-41 1-15,3 41 2 16,-22-38 16-16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5:43.92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09D54F1-7270-48C8-B7A2-CA93F0030633}" emma:medium="tactile" emma:mode="ink">
          <msink:context xmlns:msink="http://schemas.microsoft.com/ink/2010/main" type="writingRegion" rotatedBoundingBox="2143,16093 9184,17161 8927,18857 1886,17790"/>
        </emma:interpretation>
      </emma:emma>
    </inkml:annotationXML>
    <inkml:traceGroup>
      <inkml:annotationXML>
        <emma:emma xmlns:emma="http://www.w3.org/2003/04/emma" version="1.0">
          <emma:interpretation id="{69A864F3-685F-4278-A8BD-9F9943BDA4D0}" emma:medium="tactile" emma:mode="ink">
            <msink:context xmlns:msink="http://schemas.microsoft.com/ink/2010/main" type="paragraph" rotatedBoundingBox="2143,16093 9184,17161 8927,18857 1886,177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AE8A3AB-83C8-424F-B5C2-A5E359756009}" emma:medium="tactile" emma:mode="ink">
              <msink:context xmlns:msink="http://schemas.microsoft.com/ink/2010/main" type="line" rotatedBoundingBox="2143,16093 9184,17161 8927,18857 1886,17790"/>
            </emma:interpretation>
          </emma:emma>
        </inkml:annotationXML>
        <inkml:traceGroup>
          <inkml:annotationXML>
            <emma:emma xmlns:emma="http://www.w3.org/2003/04/emma" version="1.0">
              <emma:interpretation id="{AF15DA7A-9820-4E47-975B-893C8760EFFD}" emma:medium="tactile" emma:mode="ink">
                <msink:context xmlns:msink="http://schemas.microsoft.com/ink/2010/main" type="inkWord" rotatedBoundingBox="2143,16093 9184,17161 8927,18857 1886,17790"/>
              </emma:interpretation>
              <emma:one-of disjunction-type="recognition" id="oneOf0">
                <emma:interpretation id="interp0" emma:lang="en-US" emma:confidence="1">
                  <emma:literal>Balloon</emma:literal>
                </emma:interpretation>
                <emma:interpretation id="interp1" emma:lang="en-US" emma:confidence="0">
                  <emma:literal>Ball an</emma:literal>
                </emma:interpretation>
                <emma:interpretation id="interp2" emma:lang="en-US" emma:confidence="0">
                  <emma:literal>Ball on</emma:literal>
                </emma:interpretation>
                <emma:interpretation id="interp3" emma:lang="en-US" emma:confidence="0">
                  <emma:literal>Ball own</emma:literal>
                </emma:interpretation>
                <emma:interpretation id="interp4" emma:lang="en-US" emma:confidence="0">
                  <emma:literal>Ball Own</emma:literal>
                </emma:interpretation>
              </emma:one-of>
            </emma:emma>
          </inkml:annotationXML>
          <inkml:trace contextRef="#ctx0" brushRef="#br0">-3214 4380 102 0,'0'0'28'0,"-32"44"3"15,26 3-2-15,0 0-11 16,12 19-3-16,3 10-5 15,13 18-3 1,4 4-1-16,2 19-1 0,1 2-3 16,-1 1-4-16,0-10 3 15,4-9-3-15,-10-13 2 16,-9-25-9-16,2-9-8 16,-15-54-5-16,0 0-3 15,0 0-2-15,0-67-2 16,-15-5-1-16,2-13-2 15,-6-16 8-15,-3-9 9 16,6 6 6-16,-3 3 5 0,0 4 6 16,4 18 7-1,-1 7 3-15,3 18 7 16,4 13 6-16,-4 0 7 16,13 41 0-16,-13-56-3 0,13 56-3 15,10-57-5-15,9 29-2 16,-3-10-6-16,12 9-5 15,4 1-9-15,5 3 0 16,11 6 0-16,5 16 0 16,4 15 0-16,0 23-1 15,3 9 2-15,-3 13 1 16,-13 12 0-16,-3 10-1 16,-12 9 1-16,-14 0 0 15,-5 0 0-15,-10-6 0 16,-10-6-1-16,-8-10-1 15,2-13 1-15,-3-12 0 16,19-41-1-16,-48 35 1 0,48-35 0 16,-41-22-1-16,41 22 1 15,-25-54-1-15,22 23 1 16,6-4 0-16,10 4 0 16,3 2 0-16,-16 29 0 15,47-37 0-15,-12 30 1 16,-1 17-1-16,11 6 0 15,5 18 0-15,4 17 0 16,-1 12 0-16,4 15 0 16,0 20-1-16,-6 6 1 15,-4 6 1-15,-12 0-1 16,-13-3 1-16,-13-9 0 16,-5-10 1-16,-20-19-1 0,-16-21-1 15,-12-20 0-15,-13-25 0 16,-9-19 0-16,-4-22 0 15,-9-18 0-15,4-20-2 16,2-15 1-16,7-7-1 16,18 4 2-16,7 3-7 15,22 18-7-15,3 1-6 16,26 24-6-16,3 14-4 16,21 18-3-16,11 16-4 15,8 0 1-15,7 10 7 16,16-4 12-16</inkml:trace>
          <inkml:trace contextRef="#ctx0" brushRef="#br0" timeOffset="571.0991">-1200 5498 81 0,'0'0'33'0,"-41"-51"3"16,41 51-3-16,-63-66-5 15,38 31-7-15,-19-12-5 16,6 6-9-16,-6-3-7 0,3 0 0 16,-1 9 0-16,5 1 0 15,5 21 0-15,-6 4-9 16,38 9-3-16,-50 44-1 15,37 6-1 1,0 10-1-16,20 31 0 0,-1 4 3 16,16 12 4-16,3-3 6 15,16 0 0-15,7-13 0 16,9-9 2-16,-1-25 1 16,4-26 0-16,-3-18 0 15,0-29 0-15,-6-12 0 16,-7-23 0-16,-9-9 2 15,-10-6 1-15,-3 0 3 16,-9 0 2-16,-4 16 2 0,-9-1 1 16,3 23 0-1,-3 28-2-15,0 0-1 16,0 0-2-16,-9 28-1 0,15 23-4 16,10 5-1-16,6 17-2 15,6 5 2-15,7 11 0 16,6-17-2-16,10 0-7 15,-7-21-6-15,13-10-8 16,-13-22-5-16,3-16-5 16,-6-32-1-16,-3-15 1 15,-13-25 0-15,1-16 7 16</inkml:trace>
          <inkml:trace contextRef="#ctx0" brushRef="#br0" timeOffset="810.5906">-615 4799 107 0,'0'0'33'16,"-10"31"-1"-16,16 26-1 15,1 9-7-15,12 19-13 16,3 16-6-16,9 9-3 16,7 13-1-16,6 3 0 15,4 0-1-15,-1-13-7 16,1 0-9-16,-11-31-4 15,8-9-7-15,-17-39-4 0,0-21-3 16,-28-13 2 0,29-66 0-16,-29-10 8 15,-3-31 7-15</inkml:trace>
          <inkml:trace contextRef="#ctx0" brushRef="#br0" timeOffset="1063.0452">-205 4679 82 0,'0'0'25'0,"22"53"0"16,-12 10 4-16,-4 4-7 15,16 27-6-15,0 4-4 16,16 28-2-16,0 0 0 16,12 9-1-16,-5 0-3 15,5-2-4-15,10-4-11 16,-16-25-5-16,7 3-5 15,-13-38-2-15,9-6-5 0,-15-32-3 16,9-15-3-16,-13-22-2 16,1-19 10-16,-1-10 5 15,-9-25 6-15</inkml:trace>
          <inkml:trace contextRef="#ctx0" brushRef="#br0" timeOffset="1583.1903">1181 5693 79 0,'41'-32'23'0,"-34"-2"0"16,-7-7-4-16,-13-16-7 15,-6 0-4-15,-9-12 0 16,-1 3 0-16,-9 0 1 16,4 12-3-16,-7 7 1 15,3 22-3-15,0 12 0 16,3 20-4-16,7 27-3 16,2 20-1-16,11 25 0 15,5 12-2-15,10 22 0 16,13 7 4-16,6-1 4 0,19 4 6 15,-4-22 2-15,14-3-1 16,-1-32-1-16,10-22 1 16,-10-35 0-16,-3-18-4 15,-3-26-7-15,-12-25-7 16,-7-9-2-16,-16-19-2 16,-3 0-1-16,-25-7-2 15,0 13-1-15,-12 1 0 16,-1 18 3-16,-9 9 3 15,6 26 1-15,0 9 1 16,9 16-3-16,29 3 1 16,-34 25-2-16,34-25-3 15,6 38 1-15,-6-38-3 0,41 28 4 16,-6-28 12-16</inkml:trace>
          <inkml:trace contextRef="#ctx0" brushRef="#br0" timeOffset="2480.2048">1756 5435 107 0,'0'0'33'0,"0"0"2"16,-3 34-7-16,-32-37-6 16,4 16-4-16,-17-10-6 15,7 13-12-15,-3-10 0 16,0 6 0-16,6 4 0 0,3 6 0 15,7 13 0 1,12 9 0-16,10 13 0 16,6 6-2-16,12 19 2 15,10 9-1-15,16 6 1 0,13 4-1 16,9-6 1-16,9-13 0 16,10-13 1-16,6-19 0 15,7-21-1-15,-1-26-1 16,-5-25 2-16,-7-26-1 15,-10-11 0-15,-15-17 0 16,-16-12-1-16,-19-10 1 16,-19-3-2-16,-16 7 0 15,-6 12-2-15,-13 10-1 16,3 18-1-16,-9 7-2 16,13 25-3-16,-7 6-3 15,35 16-4-15,-34 0-2 16,34 0-2-16,0 0-1 0,0 0 1 15,0 0 0-15,37-28 4 16,-8 12 3-16,-1-3 6 16,10 0 5-1,0 7 7-15,0-1 5 0,-6 13 5 16,-1 3 4-16,-31-3 5 16,41 47 4-16,-31-9 0 15,9 28-1-15,-10 4-3 16,10 15-3-16,-3 3-3 15,12 16-5-15,1-10-4 16,9-2-3-16,-1-7-4 16,-2-19-5-16,6-6-4 15,-12-23-3-15,2-12-3 0,-31-25-2 16,29-6-1-16,-29-25 0 16,3-7 0-16,-16-19 5 15,-3-6 5-15,-3-12 4 16,4-13 5-16,-1-4 4 15,6-5 3-15,10 8 4 16,0-8 6-16,26 18 1 16,-4-3-1-16,19 26-2 15,3 8-2-15,13 23-3 16,3 16-2-16,12 18-3 16,1 29-7-16,0 15 0 15,6 23 0-15,-4 15 2 0,-5 13-1 16,-4 16 0-16,-9 3 1 15,-10-1-1-15,-12-5 0 16,-13-19-7 0,0-7-6-16,-18-28-7 0,2-13-5 15,-6-50-5-15,0 0-5 16,-29-34-3-16,20-23-1 16,-1-19 7-16,-5-31 27 15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5:41.23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6CBB029-C787-4A30-B397-87C89A3499EC}" emma:medium="tactile" emma:mode="ink">
          <msink:context xmlns:msink="http://schemas.microsoft.com/ink/2010/main" type="writingRegion" rotatedBoundingBox="11296,15961 15092,16367 14943,17760 11147,17354"/>
        </emma:interpretation>
      </emma:emma>
    </inkml:annotationXML>
    <inkml:traceGroup>
      <inkml:annotationXML>
        <emma:emma xmlns:emma="http://www.w3.org/2003/04/emma" version="1.0">
          <emma:interpretation id="{2DB00278-B377-4F13-B3EB-83E5F1B30B46}" emma:medium="tactile" emma:mode="ink">
            <msink:context xmlns:msink="http://schemas.microsoft.com/ink/2010/main" type="paragraph" rotatedBoundingBox="11296,15961 15092,16367 14943,17760 11147,1735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A29E800-C625-4746-9587-DE505C170A1E}" emma:medium="tactile" emma:mode="ink">
              <msink:context xmlns:msink="http://schemas.microsoft.com/ink/2010/main" type="line" rotatedBoundingBox="11296,15961 15092,16367 14943,17760 11147,17354"/>
            </emma:interpretation>
          </emma:emma>
        </inkml:annotationXML>
        <inkml:traceGroup>
          <inkml:annotationXML>
            <emma:emma xmlns:emma="http://www.w3.org/2003/04/emma" version="1.0">
              <emma:interpretation id="{489A9408-EF97-49DD-A472-36FCE2B6ADBB}" emma:medium="tactile" emma:mode="ink">
                <msink:context xmlns:msink="http://schemas.microsoft.com/ink/2010/main" type="inkWord" rotatedBoundingBox="11296,15961 15092,16367 14943,17760 11147,17354"/>
              </emma:interpretation>
              <emma:one-of disjunction-type="recognition" id="oneOf0">
                <emma:interpretation id="interp0" emma:lang="en-US" emma:confidence="1">
                  <emma:literal>wall</emma:literal>
                </emma:interpretation>
                <emma:interpretation id="interp1" emma:lang="en-US" emma:confidence="0">
                  <emma:literal>wail</emma:literal>
                </emma:interpretation>
                <emma:interpretation id="interp2" emma:lang="en-US" emma:confidence="0">
                  <emma:literal>wan</emma:literal>
                </emma:interpretation>
                <emma:interpretation id="interp3" emma:lang="en-US" emma:confidence="0">
                  <emma:literal>wait</emma:literal>
                </emma:interpretation>
                <emma:interpretation id="interp4" emma:lang="en-US" emma:confidence="0">
                  <emma:literal>Wall</emma:literal>
                </emma:interpretation>
              </emma:one-of>
            </emma:emma>
          </inkml:annotationXML>
          <inkml:trace contextRef="#ctx0" brushRef="#br0">-7861 9951 167 0,'9'56'40'15,"-12"-5"-6"-15,19 15-25 16,0 6-9-16,3 1-2 15,6 5 2-15,10 1-2 0,6 0 2 16,3-7-1 0,0-2 0-16,0-17 1 15,-2-15-1-15,-8-13 1 16,-2-15 0-16,-32-10 1 0,38-7-1 16,-38 7 1-16,12-63-1 15,-12 13 1-15,-6-16-1 16,0-10-1-16,-4-9 1 15,1 3-1-15,2-3 1 16,7 7 1-16,0 11 0 16,7 17 0-16,5 22-1 15,-12 28 1-15,41 3-1 0,-12 28-1 16,6 23 0 0,-1 15 0-16,14 16 0 15,-1 6-2-15,7 4 2 16,3 9 0-16,-1-10 1 0,-2-12 0 15,-3-22 0-15,-1-19 0 16,-6-32 1-16,-6-18-1 16,-6-29 1-16,-4-28-1 15,-6-22 1-15,-3-16-1 16,-6-9 0-16,-4-4 0 16,-5 7 0-16,-1 3 0 15,0 19-2-15,-3 12-6 16,6 32-6-16,-6 3-7 15,0 41-6-15,0 0-5 16,41 16-6-16,-41-16-1 16,38 53 2-16,-13-15 14 15</inkml:trace>
          <inkml:trace contextRef="#ctx0" brushRef="#br0" timeOffset="615.5443">-5777 10486 114 0,'0'0'40'0,"-41"-60"-2"0,25 26-10 15,-18-23-11-15,8 3-6 16,-8 1-4-16,5 2-7 16,-2 7 0-16,-7 10 0 15,3 2 0-15,-3 16 0 16,0 10 0-16,3 6 0 16,7 16 0-16,0 9-6 15,15 29-6-15,-6-1 1 16,13 29 0-16,2 0-1 15,17 19 2-15,-7-1 0 16,20-2 2-16,-1-4 6 16,0-18 4-16,10-16 4 15,0-22-1-15,3-23-1 0,-1-24-1 16,1-16-3-16,-6-22-1 16,-4-10-2-16,4-12 0 15,-13-7-4-15,6 7 0 16,-12 3 3-16,-4 6 3 15,7 25 8-15,-13 4 2 16,-3 31 0-16,0 0 0 16,35 19 0-16,-22 21 0 15,9 20-1-15,0 6-3 16,6 13-5-16,7 3 0 16,0 3 0-16,9-9 0 15,-3-7-6-15,13-9-8 16,-17-32-8-16,8-12-6 0,-7-35-6 15,-4-19 0-15,-5-28 0 16,-7-16 0-16,-10-25 9 16</inkml:trace>
          <inkml:trace contextRef="#ctx0" brushRef="#br0" timeOffset="832.3561">-5183 9976 138 0,'6'63'34'16,"-3"0"-1"-16,10 22-6 16,-4 0-22-16,7 9-6 0,6 10-1 15,3 3 1-15,7 3-5 16,-7-15-9-16,10-1-6 16,-10-18-5-1,7-10-5-15,-13-25-3 16,-19-41-1-16,38 13 1 0,-26-51 7 15</inkml:trace>
          <inkml:trace contextRef="#ctx0" brushRef="#br0" timeOffset="1078.508">-4599 9752 98 0,'13'44'33'0,"12"32"-1"16,-6 6-4-16,12 34-10 16,1-2-7-16,9 24-3 15,0 4-4-15,6 6-2 16,1 9-9-16,-10-28-11 16,6-3-9-16,-16-34-7 15,1-26-3-15,-29-66-3 16,0 0 0-16,15-51 10 15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7:42.014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EDCA9853-E7B4-4DA2-9F72-5F68586156A3}" emma:medium="tactile" emma:mode="ink">
          <msink:context xmlns:msink="http://schemas.microsoft.com/ink/2010/main" type="inkDrawing" rotatedBoundingBox="9203,8879 15998,9201 15917,10912 9122,10590" semanticType="enclosure" shapeName="Other">
            <msink:sourceLink direction="with" ref="{ACDFAA4E-AD4B-42E1-B56E-603D9E2D8181}"/>
            <msink:destinationLink direction="with" ref="{DAD1140C-4670-4167-B68D-12CEF9D2A07F}"/>
          </msink:context>
        </emma:interpretation>
      </emma:emma>
    </inkml:annotationXML>
    <inkml:trace contextRef="#ctx0" brushRef="#br0">30 0 66 0,'-9'41'17'0,"-1"-13"3"15,1 1-9-15,6 8 0 16,-1-2 0-16,11 9-1 15,-7 0-2-15,9 7 0 16,-6-1-1-16,10 7-3 16,-7-1-1-16,1 7-1 15,-4 0-1-15,-3 3-1 16,3 4 0-16,-3-1 0 16,0 0 0-16,-3-3 0 15,3-3 0-15,3-6 0 0,-3-3 0 16,6-10 0-16,-6 0-1 15,7-10 1-15,-1-2 0 16,-6-32 0 0,16 47-1-16,-16-47 1 0,16 32-1 15,-16-32 1-15,0 0 0 16,0 0 0-16,31 25 0 16,-31-25 0-16,0 0 0 15,0 0-1-15,35 25 2 16,-35-25-2-16,0 0 2 15,41 19-2-15,-41-19 2 16,44 12-2-16,-44-12 2 16,57 13-1-16,-22-7 2 0,9 4-1 15,0-1 0-15,10 4 1 16,6-4 0-16,9 7 0 16,4-7-1-1,12 7 1-15,4-6-1 0,2-1 0 16,10 1-1-16,3-4 1 15,4 0-1-15,-1 4 0 16,4-7 1-16,-1 3-1 16,1-3 1-16,-4 3-1 15,-3-2 0-15,0-1 1 16,1-3-1-16,-8 3 1 16,-2-3-1-16,-3 0 1 15,-4 3-1-15,-6-3 0 0,0 0 0 16,-6-3 0-16,0 6 0 15,-7-3 1 1,-2 0-1-16,-1 3 0 0,0 0 0 16,-2 1-1-16,-4 2 1 15,3 3 0-15,-6-2 0 16,3-1 0-16,0 0 0 16,3 0 0-16,0-2 1 15,3-4-1-15,4 0 0 16,2 0 1-16,4-4-1 15,3 4 0-15,6-3 0 16,1 0 0-16,5 6 1 0,4-3-1 16,-4 0 1-16,1 0-1 15,0-3 1 1,-4 3 0-16,-6-3 0 16,0 0 0-16,-9-3 0 15,-1-1 0-15,1 1-1 0,-3 3 0 16,-7-3 1-16,3-1-1 15,3 4 0-15,-2 0 0 16,2 3 0-16,1 0 0 16,-1-3 0-16,1 0 0 15,5-4 0-15,1 4 0 16,-3-6-1-16,3-7 0 16,-1 3-5-16,1-2 0 0,0 5-1 15,-3-6 1 1,-1 7 0-16,-9-4-1 15,-3 10 0-15,-9-3 2 16,-7 3 4-16,-3 0 0 0,-9 3-2 16,-32 0 1-16,38 0 0 15,-38 0 1-15,28 3-1 16,-28-3 0-16,0 0 0 16,0 0 2-16,0 0 0 15,0 0 0-15,32-6-1 16,-32 6 2-16,0 0-1 15,12-35 2-15,-12 35 2 16,10-35 1-16,-10 35 2 16,12-47 2-16,-8 12 1 15,2 4 0-15,-9-7 2 16,12 0-2-16,-15-12-1 16,6 6-1-16,-6-13-1 0,2-3-2 15,-5-6-1-15,3-3-2 16,-1-7 0-16,1 7-1 15,3-3 1-15,3 6-2 16,0-1 0-16,3 8 1 16,6 5-1-16,-2 10 1 15,-1 6-1-15,4 0 0 16,-4 7 0-16,-6 31 0 16,9-47 0-16,-9 47 0 15,0 0 0-15,3-29 1 16,-3 29-1-16,0 0 0 15,0 0 0-15,0 0 0 16,0 0-8-16,-31 19-9 0,31-19-9 16,0 0-5-16,-32 29-3 15,32-29-2 1,-28 6-1-16,28-6 0 0,-38-22 12 16</inkml:trace>
    <inkml:trace contextRef="#ctx0" brushRef="#br0" timeOffset="1144.6362">78-129 15 0,'31'0'9'15,"-31"0"1"-15,0 0-4 16,41-3-2-16,-41 3 0 15,41 3 0-15,-41-3 0 16,51 6 1-16,-20 1-1 16,4-1 0-16,0 0 0 15,6 7 0-15,-3-4 0 16,3 1 0-16,3-4 0 0,7 3-1 16,2-2-1-16,1-1 2 15,3 0-1-15,9-6 1 16,0 0-1-16,4 0 0 15,-1 0-1-15,4 0 0 16,-4 3-1-16,7-3 0 16,3 0-1-16,-3 0 0 15,3 4 0-15,0-1 0 16,3 0 0-16,-3-3 0 16,3 6 0-16,-6-3 0 15,0 0 0-15,2 4 0 16,-2-4 1-16,-3 0-1 15,3 0 0-15,-7-3 2 0,4 3-1 16,-1-3 0-16,-2 4 1 16,-4-4 0-16,0 0 1 15,-2 0-2-15,5 0 1 16,-9-4-1-16,0 4 0 16,-3 0 0-16,-3 0 0 15,-7-3-1-15,-3 0 0 16,-9 3 0-16,-7-3 1 15,-28 3-1-15,41-3-1 16,-41 3-2-16,0 0-2 16,0 0-3-16,0 0-3 15,0 0-3-15,0 0-3 16,-28-16-5-16,28 16 4 0,-47-13 0 16,47 13 3-16,-60-22 11 15</inkml:trace>
    <inkml:trace contextRef="#ctx0" brushRef="#br0" timeOffset="4456.8872">3160 173 49 0,'-7'-31'23'15,"7"31"-1"-15,0 0 0 16,32-19 0-16,-32 19 0 15,50-16-2-15,-21 4-2 16,15 12-3-16,3-7-4 16,10 17-2-16,-3-7-2 15,6 9-4-15,6 7-2 16,0 0 0-16,10 6-1 16,0 1 0-16,-3-1 0 15,6 0 1-15,0-3-1 0,-1 3 0 16,1-6 0-1,-3 0 1-15,-3-10-1 16,-1 1 1-16,-2-4-1 0,3-3 0 16,-1-6 0-16,4-6 1 15,0-1-1-15,3-5-1 16,6-1 1-16,0 0 0 16,7 0 0-16,-4 1 0 15,-6 2 0-15,0 7 0 16,-6-1 0-16,-6 7-1 15,-7 4 1-15,-6-1 0 16,-7 3 0-16,-2-3 0 16,-1 0 1-16,0 4-1 15,-6-1 1-15,0 0-1 16,-3 4 1-16,-3-4-1 16,-3 3 1-16,-1 1-1 0,-31-10 1 15,48 19-1-15,-48-19 0 16,44 12 0-16,-44-12-1 15,38 10 1-15,-38-10-1 16,41 6 0-16,-41-6 0 16,41 3 0-16,-41-3-1 15,44-6 1-15,-44 6-1 16,44-13-2-16,-44 13-2 16,41-12-3-16,-41 12-4 15,35-7-6-15,-35 7-7 16,0 0-3-16,0 0-3 15,0 0 4-15,0 0 1 16,0 0 3-16,0 0 4 0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7:44.41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DAD1140C-4670-4167-B68D-12CEF9D2A07F}" emma:medium="tactile" emma:mode="ink">
          <msink:context xmlns:msink="http://schemas.microsoft.com/ink/2010/main" type="inkDrawing" rotatedBoundingBox="12129,5175 12303,9193 12147,9200 11972,5182" semanticType="callout" shapeName="Other">
            <msink:sourceLink direction="with" ref="{EDCA9853-E7B4-4DA2-9F72-5F68586156A3}"/>
            <msink:sourceLink direction="with" ref="{84F579F1-7B8F-42D5-A15E-F4840B47CA8E}"/>
          </msink:context>
        </emma:interpretation>
      </emma:emma>
    </inkml:annotationXML>
    <inkml:trace contextRef="#ctx0" brushRef="#br0">170 4018 9 0,'0'0'6'0,"0"0"0"0,0 0 0 16,0 0-1-1,0 0 0-15,0 0 1 0,0 0 0 16,0 0 0-16,0 0 0 16,0 0 0-16,0 0 0 15,0 0 1-15,0 0 2 16,-3-29-1-16,3 29 0 15,0 0 0-15,0 0 0 16,3-34 0-16,-3 34 0 16,0 0-1-16,10-35 0 15,-10 35-1-15,3-28 0 16,-3 28-1-16,6-38-1 16,-6 38 0-16,7-41-1 15,-7 41-1-15,3-41 1 16,-3 41-1-16,3-44 3 0,-3 44-1 15,0-38 1-15,0 38 0 16,0-38 0-16,0 38 0 16,-3-47-1-16,3 47 0 15,-3-50-2-15,3 21 1 16,0-2-1-16,-7-7 1 16,4 0-1-16,0-6 0 15,-3-9 0-15,-4-7 0 16,7-3 0-16,-7-6-1 15,1-4-1-15,0-6 1 16,2 1 0-16,-2-4-1 16,-1 3 0-16,1-3 0 15,-4 0 0-15,4-3 1 0,2 4 0 16,-2 2-1-16,-1-3 1 16,1 3 0-16,3-6 0 15,2 3 0-15,-2-3 0 16,0-3-1-16,0-6 1 15,-1-1-1-15,4-2 0 16,3-4 1-16,-3 6-1 16,0 1 0-16,3 6 0 15,0 3 0-15,3 0 0 16,3 0-1-16,-3 3 1 16,1 3 0-16,2-3-1 15,-3 4 0-15,0-4 0 16,3 9 1-16,-2 1-1 0,2 9 1 15,-3 0-1-15,-3 6 1 16,3 7 0-16,-3 3 0 16,0 6-8-1,0 41-6-15,10-44-6 0,-10 44-4 16,0 0-4-16,0 0-4 16,12 44 0-16,1 19 1 15,0 19 7-15,-4 21 5 16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7:45.58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84F579F1-7B8F-42D5-A15E-F4840B47CA8E}" emma:medium="tactile" emma:mode="ink">
          <msink:context xmlns:msink="http://schemas.microsoft.com/ink/2010/main" type="inkDrawing" rotatedBoundingBox="12546,9207 12701,11504 12325,11530 12170,9233" semanticType="verticalRange" shapeName="Other">
            <msink:sourceLink direction="with" ref="{E44069A9-67BA-44A4-8D41-54190ED9A7BA}"/>
            <msink:destinationLink direction="with" ref="{DAD1140C-4670-4167-B68D-12CEF9D2A07F}"/>
          </msink:context>
        </emma:interpretation>
      </emma:emma>
    </inkml:annotationXML>
    <inkml:trace contextRef="#ctx0" brushRef="#br0">-1 0 18 0,'0'0'7'16,"0"0"-2"-16,0 0-2 16,0 0 0-16,0 44-1 0,0-44-1 15,9 44 2-15,-6-15 0 16,0 8 0-16,7 4 0 16,-7 3 0-16,-3 13-1 15,3 6 1-15,-3 13-2 16,3-1 1-16,0 13-1 15,-3 0 0-15,-3 7-1 16,0 3 1-16,0-1-1 16,3 4 1-16,0-7 0 15,3 1 1-15,0-4 0 16,0 0 0-16,7-2-1 16,-1-4 1-16,4-10 0 15,0-2 0-15,2 2-1 0,1-12 0 16,6 3-1-16,0-6 1 15,1-3-1-15,2-4 2 16,3-2 1-16,1-13 3 16,-29-38 2-16,53 50 0 15,-53-50 1-15,48 0 0 16,-48 0-1-16,34-66-2 16,-21 9-3-16,0-12-3 15,-4-16-4-15,-6-13-1 16,-6-9-1-16,-3-19 1 15,-1-12 1-15,-2-17 0 16,-7 1 1-16,0-13 1 16,4 10 1-16,-1 2 1 0,4 11 1 15,2 21-2-15,1 16 1 16,0 22-2 0,6 15-2-16,-10 20-2 0,7 6-1 15,-6 13-2-15,9 31-3 16,-13-48-1-16,13 48-3 15,0 0 0-15,-16-31 1 16,16 31 5-16,0 0 10 16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7:53.24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CC8109D-D091-49F0-AA71-79E60FD7758A}" emma:medium="tactile" emma:mode="ink">
          <msink:context xmlns:msink="http://schemas.microsoft.com/ink/2010/main" type="inkDrawing" rotatedBoundingBox="2838,12839 4820,7447 6547,8081 4565,13474" hotPoints="4847,7615 6274,8096 4504,13344 3077,12862" semanticType="enclosure" shapeName="Rectangle">
            <msink:sourceLink direction="with" ref="{650A5B75-BF1C-4F99-85B7-D2492DD0D605}"/>
          </msink:context>
        </emma:interpretation>
      </emma:emma>
    </inkml:annotationXML>
    <inkml:trace contextRef="#ctx0" brushRef="#br0">-316-264 33 0,'0'0'14'16,"0"0"3"-16,19-32-4 0,-19 32 2 16,13-28 1-16,-13 28 6 15,12-35-1-15,-12 35-1 16,16-31-2 0,-16 31-3-16,19-38-2 0,-19 38-2 15,10-44-3-15,-10 44-5 16,19-57-3-16,-13 23 0 15,0-4 0-15,7-3-1 16,-1-10 1-16,7-5-1 16,0-4 1-16,0-3 0 15,3-3-1-15,4-3 1 16,-1 2 0-16,-3-2 0 16,3 3 0-16,4 3 0 15,-4 3 0-15,0 0 0 16,1-3 0-16,-1 4 0 0,0-4 0 15,3-7 0 1,1 1 1-16,-4-3 0 0,4-1 1 16,-1 1-1-16,0-1 1 15,4 1-1-15,0-4 1 16,-1 10-1-16,1-3-1 16,-4-3 0-16,4-1 0 15,-1 1 1-15,4-4-1 16,-7 4 0-16,4-1 0 15,0 4 0-15,-7 0 0 16,6 3 0-16,1 3 0 16,3-3 0-16,-4 3 0 15,4 0 0-15,0 0-1 16,3 0 2-16,0 3-2 16,-4 0 0-16,1 3 1 0,-3 4 0 15,-4-1-1-15,4 1 1 16,-1 2 0-16,-6 4 0 15,4-3 0-15,-4 6-1 16,-3-7 1-16,4 4 0 16,-4 0 0-16,-3 0-1 15,0-1 1-15,-1 1 0 16,1 3 0-16,0-6 1 16,0 9-1-16,-3 6 0 15,3 1 0-15,-3 2 0 16,3 1 1-16,-3 2-1 15,-16 29 0-15,34-50 0 0,-34 50 0 16,35-47 0-16,-35 47 0 16,38-51 0-16,-38 51 0 15,35-44 0-15,-35 44 0 16,31-41 0-16,-31 41 0 16,35-41 0-16,-35 41 0 15,28-31 1-15,-28 31-1 16,0 0 0-16,38-35 0 15,-38 35 1-15,0 0-1 16,0 0 0-16,0 0 1 16,0 0-1-16,0 0 0 15,0 0 0-15,0 0 0 16,0 0 1-16,0 0-1 0,0 0 0 16,0 0 0-16,0 0 0 15,0 0 0 1,0 0 0-16,0 0 0 0,0 0-1 15,0 0 1-15,0 0 1 16,0 0-1-16,0 0 0 16,19 28 0-16,-19-28 0 15,0 0-1-15,0 0 2 16,0 0-2-16,10 32 1 16,-10-32-1-16,0 0 1 15,16 35 1-15,-16-35-2 16,0 0 2-16,37 37-2 15,-37-37 1-15,32 22 0 0,-32-22 1 16,44 26-1-16,-15-17 0 16,-29-9 0-1,56 28 0-15,-24-12 0 16,3 0 0-16,6-4 0 0,-6 7 0 16,6-3 0-16,0 0 0 15,0 3 0-15,3-3-1 16,-6 2 1-16,0 1 0 15,-4 0 0-15,1 0 0 16,-6-3 0-16,-29-16 0 16,53 28 0-16,-53-28 0 15,51 19 0-15,-51-19 0 16,47 16-1-16,-47-16 1 0,51 9 0 16,-51-9 0-1,41 10 0-15,-41-10 0 0,34 9 0 16,-34-9 0-1,32 6 0-15,-32-6 0 0,0 0 0 16,0 0 0-16,35 16 0 16,-35-16 0-16,0 0 0 15,0 0 0-15,0 0 0 16,0 0 0-16,0 0 0 16,0 0 0-16,0 0 0 15,0 0 0-15,-22 38 1 16,22-38-1-16,-26 38 0 15,26-38 0-15,-34 53 0 16,15-12 0-16,0 0 0 16,-3 3 0-16,-4 10 1 15,1 2-1-15,-3 7 0 16,2 4 0-16,-5 2 0 0,2 0 0 16,-2 3 2-16,-4 7-2 15,4 0 0-15,2-3 1 16,-2 2-1-16,-4-2 1 15,6-1-1-15,-2 1 0 16,-4-10-2-16,10 3 2 16,-4 1 0-16,4-1 0 15,3-3 0-15,0 0 0 16,0-3 0-16,3 3 0 16,0 0 1-16,-3-3-2 15,3-3 2-15,-3 3-1 16,-3 3 0-16,2 7-1 0,4-4 0 15,-3 0 0-15,3 0 1 16,0 1-1-16,1-1 0 16,2 0 0-16,0-9 0 15,0 3 1-15,0-3 0 16,4 3 0-16,2 0 1 16,-2 0-2-16,-1 0 1 15,0 3 0-15,4 0 0 16,-4 0 0-16,1-3 0 15,-1 0-1-15,0 0 2 16,1-3-2-16,-4-3 2 16,3-4-1-16,1-2 0 15,2-4 0-15,-2 0 0 0,2-3 0 16,-2-6 0-16,-1 6 0 16,3-3-1-16,-2-3 1 15,-1-1-2-15,1-2 2 16,-4 0-1-16,3 3 1 15,0-1-1-15,4-2 1 16,-4-4 0-16,1 7 0 16,2 0 0-16,1 0 1 15,-4-4-1-15,1 1 0 16,2 3 0-16,1-7 0 16,-1 4 0-16,1-4 0 15,-1 1 0-15,1-1 0 16,2 1 0-16,-2-4 0 0,3 1 0 15,-1-1 0-15,-2 0 0 16,9-28 0-16,-10 48 0 16,10-48 0-1,-9 44 0-15,9-44 0 0,-10 31 0 16,10-31 0-16,-6 38 0 16,6-38 0-16,-13 38 0 15,13-38 0-15,-15 37 0 16,15-37 0-16,-13 38 0 15,13-38 0-15,-19 35 0 16,19-35 0-16,-13 28 0 16,13-28 1-16,0 0-1 15,-19 32 0-15,19-32 0 0,0 0 0 16,-28 12 0 0,28-12 0-16,0 0 0 0,-35 3 0 15,35-3 0-15,-38-3 0 16,38 3 0-16,-44-9 0 15,16 9 0-15,-7-3 0 16,-3 0 1-16,-6-4-1 16,-3 4 0-16,-7-6 0 15,-3-4 0-15,-6 0 0 16,-7-5 0-16,-2-4 0 16,2-1 0-16,-9 1 0 15,4 0 0-15,-1 3 0 16,0 4 0-16,0 2 1 0,7 1-1 15,2 5 0-15,4 1 1 16,10 0-1 0,2-4-1-16,10 1 2 15,6-7-2-15,4 3 0 0,31 13 1 16,-44-31 0-16,44 31-1 16,-29-22 1-16,29 22 0 15,0 0 0-15,-31-25 1 16,31 25-1-16,0 0 0 15,0 0 0-15,0 0 0 16,-29-25 0-16,29 25 0 16,0 0 0-16,0 0 0 15,0 0 0-15,0 0-1 16,0 0 1-16,0 0-1 16,0 0 1-16,0 0-1 15,-19-35 0-15,19 35 1 16,0 0-1-16,13-28 1 0,-13 28 0 15,9-29 0-15,-9 29-1 16,13-31 1-16,-13 31 0 16,25-48 0-16,-15 20 0 15,2-6-1-15,1-4 1 16,3 0-1-16,-4-3 1 16,1 3-1-16,-7-6 1 15,4 3 0-15,-4-3 0 16,-3 3-1-16,4 3 1 15,-1-3 1-15,3 4-1 16,-2-4 1-16,5 9-1 16,-5 4 1-16,2 0-2 0,-9 28 2 15,16-41-1-15,-16 41 0 16,6-29-1-16,-6 29 1 16,0 0 0-16,0 0 0 15,0 0 0-15,0 0 0 16,0 0 0-16,0 0-6 15,38-9-10-15,-38 9-6 16,0 0-6-16,0 0-3 16,38 6-1-16,-38-6 0 15,0 0 0-15,35-6 6 16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4-03-17T16:07:58.01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51A3A72-AF06-4491-AB51-D08E22DECE56}" emma:medium="tactile" emma:mode="ink">
          <msink:context xmlns:msink="http://schemas.microsoft.com/ink/2010/main" type="inkDrawing" rotatedBoundingBox="20898,16944 20913,16944 20913,16959 20898,16959" shapeName="Other"/>
        </emma:interpretation>
      </emma:emma>
    </inkml:annotationXML>
    <inkml:trace contextRef="#ctx0" brushRef="#br0">0 0 0,'0'0'0,"0"0"16,0 0-16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5:39.44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CBC4236-231F-4F99-B91E-84536F67843B}" emma:medium="tactile" emma:mode="ink">
          <msink:context xmlns:msink="http://schemas.microsoft.com/ink/2010/main" type="inkDrawing" rotatedBoundingBox="9638,2892 10645,16563 10276,16590 9269,2920" semanticType="callout" shapeName="Other"/>
        </emma:interpretation>
      </emma:emma>
    </inkml:annotationXML>
    <inkml:trace contextRef="#ctx0" brushRef="#br0">7 0 39 0,'-19'38'11'0,"10"-10"2"16,6 10 0-16,-3 3-1 16,2 9-4-16,8 10-1 15,2 6 2-15,3 6-1 16,1 7 1-16,6 3 0 16,-4 6-2-16,7 3 0 15,-3 1 0-15,0 2 0 16,-1 1 0-16,1-1 1 15,-6 1-1-15,6 5 2 16,-4-11-1-16,4 11 0 16,-10-5-1-16,7 12 0 0,-4-13-1 15,10 10-2-15,-6 0 0 16,0 0-1-16,2 9-1 16,-2-2 0-1,3-1-2-15,0-3 0 0,-1 9 1 16,-2-5-1-16,0-8 1 15,2-5-1-15,-2-3 1 16,3-4-1-16,0 0 1 16,-1 0-1-16,1-2 0 15,0 2 0-15,0 3 0 16,3 7 0-16,-7 0-1 16,7 0 1-16,-3-1 0 15,0-2 0-15,3 0-1 0,-3-4 0 16,-1 4 0-16,1-10 0 15,0 0 0 1,-3-6 1-16,2 3-1 16,-5-6 1-16,3-4-1 0,-4-2 1 15,0 5 0-15,1 1 0 16,-4 0 0-16,1 3 1 16,-4 3-2-16,-3 0 1 15,0 3 0-15,0 0 0 16,-7-3 1-16,4 3-1 15,3 0 0-15,-3-3 0 16,0 0 0-16,0 4 0 16,0-8 0-16,3 11 0 0,0-7 0 15,0 6-1 1,0 0 1-16,0 1 0 16,3 5 0-16,0 4 1 15,0 3-1-15,3 0 0 0,1 3-1 16,2 3 1-16,4 0-1 15,-4 1 0-15,4 2 1 16,0 0-1-16,2 1 0 16,-2-1 1-16,-4 0 0 15,4 1 0-15,-3-1 0 16,2 0 1-16,-2 1-1 16,-1-4-1-16,-3 7 1 15,4-1-2-15,-1 1 2 16,-2-4-1-16,-1 0 1 15,0-3-2-15,-6 4 2 16,4 5 0-16,2-2 0 0,-3-4 0 16,0 7 0-16,-3-4 0 15,3 4 0-15,-6-3 2 16,6 5-1-16,-6-2 0 16,3-7-1-16,-3 1 1 15,0-10 0-15,0 3-1 16,-4-3 1-16,4 6-2 15,0-6 1-15,3 0 0 16,-3 6 0-16,3 0 1 16,0 7-1-16,3-4 0 15,0 0 0-15,0-9 1 16,4-3-1-16,-1 0-1 16,-3-10 1-16,3 0-1 0,1-6 0 15,2-3 1-15,-2 0-1 16,2 0 0-16,1 0 1 15,-4 0-1-15,3-4 1 16,-2 1 0-16,2-3-1 16,-3-4 1-16,4 1 0 15,-4-14-3-15,10 1-4 16,-16-9-5-16,19-1-3 16,-16-12-6-16,13 3-3 15,-13-13-6-15,3 0-3 16,-6-28-3-16,0 0 3 15,0 0 12-15,0 0 21 16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8:00.40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FDED4DD-9C1A-45D5-B06D-3152055B5DBF}" emma:medium="tactile" emma:mode="ink">
          <msink:context xmlns:msink="http://schemas.microsoft.com/ink/2010/main" type="writingRegion" rotatedBoundingBox="10731,10018 7815,19682 1792,17864 4708,8200"/>
        </emma:interpretation>
      </emma:emma>
    </inkml:annotationXML>
    <inkml:traceGroup>
      <inkml:annotationXML>
        <emma:emma xmlns:emma="http://www.w3.org/2003/04/emma" version="1.0">
          <emma:interpretation id="{C1903E1B-D391-4535-BAF0-D782E2AA9C3D}" emma:medium="tactile" emma:mode="ink">
            <msink:context xmlns:msink="http://schemas.microsoft.com/ink/2010/main" type="paragraph" rotatedBoundingBox="9066,17662 3792,18774 3092,15457 8367,1434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E251E11-22C4-4208-B12A-74A5F7D1523E}" emma:medium="tactile" emma:mode="ink">
              <msink:context xmlns:msink="http://schemas.microsoft.com/ink/2010/main" type="line" rotatedBoundingBox="9066,17662 3792,18774 3092,15457 8367,14345"/>
            </emma:interpretation>
          </emma:emma>
        </inkml:annotationXML>
        <inkml:traceGroup>
          <inkml:annotationXML>
            <emma:emma xmlns:emma="http://www.w3.org/2003/04/emma" version="1.0">
              <emma:interpretation id="{657682C8-4527-499E-B5B2-7FC0324127A5}" emma:medium="tactile" emma:mode="ink">
                <msink:context xmlns:msink="http://schemas.microsoft.com/ink/2010/main" type="inkWord" rotatedBoundingBox="9066,17662 3792,18774 3092,15457 8367,14345"/>
              </emma:interpretation>
              <emma:one-of disjunction-type="recognition" id="oneOf0">
                <emma:interpretation id="interp0" emma:lang="en-US" emma:confidence="0">
                  <emma:literal>paragon</emma:literal>
                </emma:interpretation>
                <emma:interpretation id="interp1" emma:lang="en-US" emma:confidence="0">
                  <emma:literal>parang e d</emma:literal>
                </emma:interpretation>
                <emma:interpretation id="interp2" emma:lang="en-US" emma:confidence="0">
                  <emma:literal>paragon e d</emma:literal>
                </emma:interpretation>
                <emma:interpretation id="interp3" emma:lang="en-US" emma:confidence="0">
                  <emma:literal>parget</emma:literal>
                </emma:interpretation>
                <emma:interpretation id="interp4" emma:lang="en-US" emma:confidence="0">
                  <emma:literal>parangs e d</emma:literal>
                </emma:interpretation>
              </emma:one-of>
            </emma:emma>
          </inkml:annotationXML>
          <inkml:trace contextRef="#ctx0" brushRef="#br0">259 2979 77 0,'0'0'34'0,"0"0"-2"0,-32-10-3 15,36 42-7-15,-8-1-3 16,20 17-5-16,-10 5-4 16,13 20-5-16,4 9-6 15,2 6 1-15,6 6-1 16,-5-6-5-16,12 10-6 16,-13-16-3-16,13-3 0 15,-16-26-2-15,9-6 0 0,-31-47 0 16,32 35 1-16,-32-35 5 15,16-28 5 1,-16-1 3-16,3-9 1 0,-3-12 1 16,3-7 2-16,3 1 1 15,7-4 2-15,9 6 2 16,0-2 2-16,10 15 2 16,-4 3 1-16,13 22 2 15,-6 7 0-15,12 25-1 16,-9 12-2-16,10 19-2 15,-7 16-2-15,3 13-1 16,-9 9-6-16,-1-3-6 16,1 9-6-16,-16-12-3 15,3-13-7-15,-9-10-3 16,-4-18-4-16,-9-38 0 16,0 0 3-16,0 0 5 15,3-28 7-15</inkml:trace>
          <inkml:trace contextRef="#ctx0" brushRef="#br0" timeOffset="573.6295">1642 3719 73 0,'0'0'25'0,"0"0"-3"16,0 0-2-16,-35-35-6 16,16 1-4-16,-6-7-3 0,0 6-4 15,-7-3-1-15,1 10 0 16,-7 0-1-16,3 18 0 16,0 4-1-16,-3 15-4 15,4 20-1-15,2 8-1 16,7 23 0-16,0 3-1 15,12 16 0-15,7-3 0 16,9 9 3-16,13 0 2 16,9-16 2-16,6-9 1 15,10-23 2-15,10-8-1 16,-4-20 2-16,4-12 0 16,-4-19-2-16,1-13 2 15,-10-6 0-15,-7-6 0 0,-9-3-2 16,-9-1 2-16,-4-2-1 15,-9 12 2-15,-6-3 2 16,3 16 1-16,3 28 1 16,-16-29 0-16,16 29-1 15,0 0 0-15,3 47-1 16,10 1-2-16,-1 2-2 16,11 13-1-16,8 0-1 15,1-3-7-15,9 6-3 16,-3-19-6-16,18-3-6 15,-8-19-6-15,9-15-3 16,-7-26-5-16,4-6 4 0,-10-19 5 16,0-12 1-16</inkml:trace>
          <inkml:trace contextRef="#ctx0" brushRef="#br0" timeOffset="895.3438">2229 3665 76 0,'-34'-25'33'0,"34"25"-1"15,-22 54-5-15,28-1-4 16,-3 1-5-16,13 18-3 16,0-6-4-16,12 7-4 15,4-7-6-15,2-9-6 16,4-4-2-16,-6-21-3 16,3-4-2-16,-35-28-4 0,47 9 1 15,-47-9-3-15,19-50 2 16,-22 6 5-16,-4 0 3 15,-2-19 4 1,-4-3 4-16,4-13 3 0,-1 3 0 16,10 7 2-16,3-6 0 15,10 12-2-15,6-4-7 16,3 23-6-16,16 7-7 16,9 18-4-16,-2 6-1 15,8 13 0-15,1 6 0 16,6 4 2-16</inkml:trace>
          <inkml:trace contextRef="#ctx0" brushRef="#br0" timeOffset="1473.5638">3354 3776 46 0,'0'0'20'0,"-45"-7"2"16,14-12-1-16,31 19 1 15,-63-53-5-15,34 25-4 16,-12-10-2-16,6 13-1 16,-6-7-3-16,7 10-1 15,-4 9-4-15,0 13-2 16,6 19-3-16,1 10-2 16,9 21 0-16,-1 13-1 15,14 16 1-15,3-1 1 16,12 11 4-16,10-4 2 15,6-13 3-15,13-6 0 16,2-15 2-16,8-17 2 0,-1-21 1 16,6-7 0-16,-5-25-3 15,-1-3-1-15,-9-16-1 16,-1-6 0-16,-12-9-2 16,-3-4-1-16,-12-3-3 15,-4-3 0-15,0 10 0 16,-6 6 1-16,-3 6 0 15,2 9 0-15,4 32 0 16,0 0 0-16,0 0 0 16,0 0 0-16,32 60-1 15,-10-3 3-15,6 9-2 16,10 22 0-16,7 13 1 16,-1 15-1-16,3 1 0 0,-3 5 1 15,-6-5-1-15,-3-4-1 16,-3 4-4-16,-20-29-9 15,4-3-7-15,-25-28-4 16,2-13-4-16,7-44-4 16,-53 3 3-16,8-41 0 15,4-25 4-15,-3-19 9 16,-3-22 6-16</inkml:trace>
          <inkml:trace contextRef="#ctx0" brushRef="#br0" timeOffset="1870.7649">3871 4150 89 0,'48'16'24'16,"-1"3"2"-16,-9-25-4 15,16 2-2-15,-16-27-5 16,12 3-2-16,-18-20-4 15,2 4-2-15,-15-22-2 16,-6 0-1-16,-10-9-3 16,-12-1-3-16,-7 4-1 15,-16 9 1-15,1 6-1 16,-7 16 0-16,3 16-1 0,-3 15 1 16,10 32 0-16,3 13 0 15,9 28 0-15,6 16-1 16,17 18 2-16,2 4 0 15,16 12 0-15,10-2-2 16,6-4-1-16,6-19-4 16,13-9-2-16,-3-29-4 15,6-19-6-15,1-24-4 16,-4-23-2-16,0-16 1 16,0-15 4-16,0-16 4 15</inkml:trace>
          <inkml:trace contextRef="#ctx0" brushRef="#br0" timeOffset="2395.6398">5169 3750 92 0,'0'0'29'0,"19"-41"2"0,-28 13-6 16,9 28-5-16,-16-57-4 15,16 57-5-15,-35-53-3 16,16 25-3-16,19 28 0 15,-53-45-2-15,53 45-5 16,-51-22-2-16,51 22-3 16,-51 35-2-16,36 12-5 15,-7-3 0-15,12 32-2 16,-2-10 0-16,12 22 6 16,-4-9 3-16,14-10 6 15,6-3 6-15,3-28 9 16,12-3 1-16,-31-35-2 15,66-10 0-15,-31-37-1 0,9-13-1 16,-12-25-2-16,3-9-5 16,-13-13-5-16,-10-13 0 15,-8-6 2-15,-20-9-1 16,-13-1 1-16,-5 7 1 16,-7 13-2-16,-4 12 2 15,4 13-2-15,3 18 2 16,7 29-2-16,31 44 1 15,-32 6-1-15,29 42 1 0,16 24-2 16,6 29 0 0,12 18 1-16,7 23-1 15,10 12 0-15,2 7 0 16,4-7 0-16,-7-22-11 0,10-2-10 16,-25-39-9-16,2-16-2 15,-18-40-1-15,-16-35 1 16,0 0-1-16</inkml:trace>
          <inkml:trace contextRef="#ctx0" brushRef="#br0" timeOffset="3284.5245">136 4783 114 0,'0'0'34'16,"-22"38"-1"-16,9 3-2 15,13 28-6-15,-6 7-13 16,12 25-6-16,10 15-6 16,0 19 0-16,3 4 0 15,6-1 0-15,3-8 0 16,1-17 0-16,-4-15 0 0,-3-32-9 15,3-16-10-15,-25-50-5 16,0 0-6-16,19-41-2 16,-19-22-2-16,-12-25 0 15,-1-19 4-15,-6-19 8 16,-3-9 9-16,0-7 9 16,0 0 12-16,3 7 3 15,0 9 8-15,3 16 7 16,0 9 7-16,16 25-1 15,-6 10-2-15,19 25-3 16,-7 10-5-16,-6 31-4 16,47 3-4-16,-6 25-7 15,7 13-7-15,2 13 0 0,10 6-1 16,0 9 1-16,3 6 0 16,1 1 0-1,-4-4 0-15,-13-2 0 16,-12-7-1-16,-10-7-2 0,-12 1-6 15,-20-19-1-15,-5 0-3 16,-20-20-1-16,-3-2-1 16,-22-22-1-16,4 3 1 15,-10-19 2-15,3 0 3 16,3-10-1-16,9 4 0 16,10-1-3-16,10 4-1 15,28 25-3-15,-9-41 2 16,9 41 0-16,31-28 2 15,-2 12 2-15</inkml:trace>
          <inkml:trace contextRef="#ctx0" brushRef="#br0" timeOffset="4133.2229">1983 5070 37 0,'28'9'19'0,"1"4"2"16,-29-13-1-16,31 9 5 15,-31-9 0-15,0 0-1 0,0 0-3 16,0 0-4-16,10-28-2 16,-32-4-2-16,6 4-4 15,-16-10-6-15,-2 4-3 16,-4 2 1-16,-3 4-1 15,-7 6 0-15,1 12 0 16,3 17 0-16,0 11 0 16,9 20-1-16,0 10-1 15,13 18-5-15,3 3-1 16,19 19-1-16,10-6 0 16,18 6 0-16,7-15 0 15,22-4 1-15,-1-22 1 0,20-9 5 16,-3-22 2-16,-1-16 3 15,-5-10 1-15,-7-18-1 16,-7-7 1-16,-18-12-1 16,-6-3 1-16,-14-13-2 15,-8-4 0-15,-10-5-2 16,-4 0 0-16,-5 5-1 16,2 8 1-16,1 15 1 15,-1 9 1-15,10 35 2 16,0 0 1-16,0 0-1 15,16 63 0-15,6-3 1 16,7 12-1-16,2 7-1 16,7 3-1-16,6 0-6 0,-3-16-6 15,13-6-8-15,-7-26-8 16,4-15-4-16,-10-28-3 16,6-13 1-1,-9-29-1-15,0-18 4 0</inkml:trace>
          <inkml:trace contextRef="#ctx0" brushRef="#br0" timeOffset="3584.1865">988 4594 148 0,'0'0'32'16,"0"0"1"-16,7 41-13 15,-7-3-9-15,19 28-3 0,3 19-8 16,9 10-1 0,1 15 1-16,9 6 0 15,3-6 0-15,4 1 1 16,-1-4-8-16,-3-29-6 0,7-8-9 15,-13-32-5-15,3-20-3 16,-7-30-4-16,-2-13 0 16,-4-29 0-16,1-12 8 15,-7-6 6-15</inkml:trace>
          <inkml:trace contextRef="#ctx0" brushRef="#br0" timeOffset="4600.1345">3031 4868 152 0,'0'0'35'16,"-44"22"-3"-16,44-22-10 15,-53 29-12-15,21-14-10 0,0 7 0 16,4-3 0-1,0 3 0-15,-1 0 0 16,29-22-1-16,-31 54 0 16,24-26 0-16,7-28 0 0,13 51 0 15,9-23 1-15,6-3-1 16,10 3 1-16,6-6 0 16,7 4 0-16,6-4 0 15,6 0 1-15,0 6-1 16,0 0 0-16,4 4-1 15,-7 6 2-15,0 0 0 16,-10-1 0-16,-12 4-1 16,-6 6 0-16,-10-12 1 0,-13-3-2 15,-6-4-4 1,-3-28-4-16,-34 35-4 16,-4-29-3-16,0 3-3 15,-16-15-1-15,7 3-3 0,-13-7 1 16,12-2 1-16,4-10 3 15,9 3 4-15,10-9 1 16,13-4 2-16,12-6 0 16,12-9 2-16,10-6-1 15,7-10 2-15,15 0 3 16,3-13 5-16</inkml:trace>
        </inkml:traceGroup>
      </inkml:traceGroup>
    </inkml:traceGroup>
    <inkml:traceGroup>
      <inkml:annotationXML>
        <emma:emma xmlns:emma="http://www.w3.org/2003/04/emma" version="1.0">
          <emma:interpretation id="{AEDE762F-F47D-4D05-9973-2F10BE0C0B61}" emma:medium="tactile" emma:mode="ink">
            <msink:context xmlns:msink="http://schemas.microsoft.com/ink/2010/main" type="paragraph" rotatedBoundingBox="5952,8575 3547,16545 2303,16169 4708,82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50A5B75-BF1C-4F99-85B7-D2492DD0D605}" emma:medium="tactile" emma:mode="ink">
              <msink:context xmlns:msink="http://schemas.microsoft.com/ink/2010/main" type="line" rotatedBoundingBox="5952,8575 3547,16545 2303,16169 4708,8200">
                <msink:destinationLink direction="with" ref="{1CC8109D-D091-49F0-AA71-79E60FD7758A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DEB12B81-63AC-4E34-BA3B-441571383B51}" emma:medium="tactile" emma:mode="ink">
                <msink:context xmlns:msink="http://schemas.microsoft.com/ink/2010/main" type="inkWord" rotatedBoundingBox="5952,8575 3547,16545 2303,16169 4708,8200"/>
              </emma:interpretation>
              <emma:one-of disjunction-type="recognition" id="oneOf1">
                <emma:interpretation id="interp5" emma:lang="en-US" emma:confidence="0">
                  <emma:literal>i:</emma:literal>
                </emma:interpretation>
                <emma:interpretation id="interp6" emma:lang="en-US" emma:confidence="0">
                  <emma:literal>I:'</emma:literal>
                </emma:interpretation>
                <emma:interpretation id="interp7" emma:lang="en-US" emma:confidence="0">
                  <emma:literal>I:"</emma:literal>
                </emma:interpretation>
                <emma:interpretation id="interp8" emma:lang="en-US" emma:confidence="0">
                  <emma:literal>cit:</emma:literal>
                </emma:interpretation>
                <emma:interpretation id="interp9" emma:lang="en-US" emma:confidence="0">
                  <emma:literal>cid:</emma:literal>
                </emma:interpretation>
              </emma:one-of>
            </emma:emma>
          </inkml:annotationXML>
          <inkml:trace contextRef="#ctx0" brushRef="#br0" timeOffset="-6499.9304">0 0 52 0,'0'0'14'16,"0"0"0"-16,0 0-3 16,0 0-2-16,0 0-1 15,32 13 1-15,-32-13-1 16,31 25-1-16,-31-25-1 15,54 35 0-15,-23-20-2 16,1-2-1-16,0 3-2 16,2-4-2-16,1 4-6 0,-35-16-5 15,54 28-5 1,-54-28-5-16,0 0-3 16,41 35-4-16,-41-35 2 15,0 0 16-15</inkml:trace>
          <inkml:trace contextRef="#ctx0" brushRef="#br0" timeOffset="-5911.7612">909-280 36 0,'0'0'22'0,"29"-6"2"16,-29 6-1-16,31 9-3 15,-31-9-2-15,54 10 0 16,-54-10-4-16,66 22-4 16,-31-7-1-16,9 4-3 15,-6 0-3-15,3 3-1 16,-6 3-7-16,-7-3-9 15,4-3-4-15,-32-19-4 16,38 29-4-16,-38-29-4 0,0 0-2 16,0 0 1-16,0 0 6 15,0 0 24-15</inkml:trace>
          <inkml:trace contextRef="#ctx0" brushRef="#br0" timeOffset="-5462.1353">641-941 77 0,'0'0'28'0,"0"0"-2"15,0 0-6-15,0 0-5 16,0 0-2-16,0 0-1 15,0 0-2-15,0 0-3 16,38 0-3-16,-10 15 0 0,1 4 1 16,9 3-1-16,0 4-2 15,6-4-2-15,0 6-7 16,-6-6-5 0,6 3-7-16,-16-9-4 0,4 0-6 15,-32-16-4-15,35 15 1 16,-35-15-3-16,0 0 9 15,0 0 16-15</inkml:trace>
          <inkml:trace contextRef="#ctx0" brushRef="#br0" timeOffset="-4207.5976">1712-4027 62 0,'0'0'20'16,"0"0"1"-16,0 0-7 16,28 38-3-16,-28-38-2 15,54 34-2-15,-23-12-2 16,7 4-2-16,3 2-3 16,-3-3-3-16,6 3-5 15,-9-5-8-15,0-5-4 16,-4 4-6-16,-31-22-2 0,32 19 1 15,-32-19 4 1</inkml:trace>
          <inkml:trace contextRef="#ctx0" brushRef="#br0" timeOffset="-4636.2238">1137-2884 44 0,'0'0'17'15,"0"0"0"-15,-10-28 2 16,10 28-2-16,0 0-3 16,0 0-1-16,0 0-3 15,-28-29-1-15,28 29-1 16,0 0-1-16,0 0-1 0,0 0 0 16,0 0-2-16,35 3-1 15,-35-3 0-15,44 26 0 16,-13-11-1-16,-2 7-2 15,6 0-4-15,-4 7-7 16,4-7-3-16,-4 6-3 16,-2-15-5-16,-1 2-3 15,-28-15-3-15,45 7-3 16,-45-7 7-16,28-19 6 16,-28 19 11-16</inkml:trace>
          <inkml:trace contextRef="#ctx0" brushRef="#br0" timeOffset="-5062.8491">1266-1880 62 0,'0'0'20'0,"0"0"2"15,29 26-3-15,-29-26 0 16,38 41-1-16,-10-7 1 0,0-9-3 16,10 10-2-1,3-13-3-15,4 3-3 16,-4-9-2-16,6 3-4 0,-6-7-2 16,-3-2-8-16,3-1-7 15,-41-9-6-15,60 3-5 16,-60-3-4-16,35-12-4 15,-35 12-1-15,12-32 3 16,-12 32 6-16,-9-53 18 16</inkml:trace>
          <inkml:trace contextRef="#ctx0" brushRef="#br0" timeOffset="-1052.8429">9 1480 62 0,'0'0'16'15,"0"0"-1"-15,-28-35 1 16,28 35-7-16,6-53-4 16,1 18-1-16,2 4 1 15,1-1-2-15,2 1 3 16,-12 31-2-16,29-51 1 0,-29 51-1 15,34-31 1-15,-34 31-2 16,38 0-1 0,-9 13 1-16,-1 2-3 15,4 7 3-15,2 10 0 0,4-4 2 16,0 10 0-16,3-7 1 16,0 7-1-16,-3-9 1 15,6-1-1-15,-12-3-3 16,-4-9-10-16,4 9-9 15,-32-25-8-15,32 28-5 16,-32-28-5-16,0 0 0 16,0 0-2-16,-32 13 18 15</inkml:trace>
          <inkml:trace contextRef="#ctx0" brushRef="#br0" timeOffset="-1440.4341">142 1329 69 0,'0'0'28'16,"0"0"4"-16,0 0-4 15,-38 25-5-15,38-25-2 16,-6 32-3-16,6-1-4 15,0-31-5-15,-10 63-4 0,7-22-5 16,3 13 0-16,-3 5 1 16,3 11-1-16,6 12 0 15,-2 6 0-15,-4-3 0 16,3-3-1-16,3-4-1 16,-6-18-8-16,13 3-8 15,-13-63-4-15,15 44-6 16,-15-44-2-16,19-47-4 15,-15-7 1-15,5-12 4 16,-3-6 7-16,-6-10 7 16</inkml:trace>
          <inkml:trace contextRef="#ctx0" brushRef="#br0" timeOffset="-440.8737">-54 3470 69 0,'-31'-6'34'15,"31"6"5"-15,-26-47-8 16,20 15-5-16,-6-9-8 15,12 0-4-15,-10-3-2 16,7 3-3-16,-7-6-6 16,-2-3-3-16,-1 6 0 15,-6 3 0-15,-3 3 0 16,-6 9 0-16,-4 7 0 16,1 4 0-16,2 14 0 15,-2 14 0-15,-7 9 0 16,0 12 0-16,3 13 0 0,3 10-2 15,1 12 1-15,2 13 0 16,1 12 0-16,9 10 1 16,16 9-1-16,6 0 1 15,13-3-1-15,9-12 0 16,10-13 0-16,12-19 0 16,7-32-5-16,6-34-9 15,13-16-6-15,-4-44-4 16,10-9-4-16,-10-17-2 15,7-2-2-15,-13-10-1 16,4 4 6-16,-10 9 9 16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8:13.03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44069A9-67BA-44A4-8D41-54190ED9A7BA}" emma:medium="tactile" emma:mode="ink">
          <msink:context xmlns:msink="http://schemas.microsoft.com/ink/2010/main" type="writingRegion" rotatedBoundingBox="10630,8468 14246,12864 12581,14233 8966,9837">
            <msink:destinationLink direction="with" ref="{84F579F1-7B8F-42D5-A15E-F4840B47CA8E}"/>
          </msink:context>
        </emma:interpretation>
      </emma:emma>
    </inkml:annotationXML>
    <inkml:traceGroup>
      <inkml:annotationXML>
        <emma:emma xmlns:emma="http://www.w3.org/2003/04/emma" version="1.0">
          <emma:interpretation id="{D21F52BC-54A0-4392-8897-203BF94F50AD}" emma:medium="tactile" emma:mode="ink">
            <msink:context xmlns:msink="http://schemas.microsoft.com/ink/2010/main" type="paragraph" rotatedBoundingBox="10630,8468 14246,12864 12581,14233 8966,983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C0EDB1E-C846-4771-BC1D-63C77DA2075F}" emma:medium="tactile" emma:mode="ink">
              <msink:context xmlns:msink="http://schemas.microsoft.com/ink/2010/main" type="line" rotatedBoundingBox="10630,8468 14246,12864 12581,14233 8966,9837"/>
            </emma:interpretation>
          </emma:emma>
        </inkml:annotationXML>
        <inkml:traceGroup>
          <inkml:annotationXML>
            <emma:emma xmlns:emma="http://www.w3.org/2003/04/emma" version="1.0">
              <emma:interpretation id="{ACDFAA4E-AD4B-42E1-B56E-603D9E2D8181}" emma:medium="tactile" emma:mode="ink">
                <msink:context xmlns:msink="http://schemas.microsoft.com/ink/2010/main" type="inkWord" rotatedBoundingBox="10630,8468 14246,12864 12581,14233 8966,9837">
                  <msink:destinationLink direction="with" ref="{EDCA9853-E7B4-4DA2-9F72-5F68586156A3}"/>
                </msink:context>
              </emma:interpretation>
              <emma:one-of disjunction-type="recognition" id="oneOf0">
                <emma:interpretation id="interp0" emma:lang="en-US" emma:confidence="0">
                  <emma:literal>"I☹</emma:literal>
                </emma:interpretation>
                <emma:interpretation id="interp1" emma:lang="en-US" emma:confidence="0">
                  <emma:literal>"It☹</emma:literal>
                </emma:interpretation>
                <emma:interpretation id="interp2" emma:lang="en-US" emma:confidence="0">
                  <emma:literal>"If☹</emma:literal>
                </emma:interpretation>
                <emma:interpretation id="interp3" emma:lang="en-US" emma:confidence="0">
                  <emma:literal>"t☹</emma:literal>
                </emma:interpretation>
                <emma:interpretation id="interp4" emma:lang="en-US" emma:confidence="0">
                  <emma:literal>Ski</emma:literal>
                </emma:interpretation>
              </emma:one-of>
            </emma:emma>
          </inkml:annotationXML>
          <inkml:trace contextRef="#ctx0" brushRef="#br0">14 0 26 0,'0'0'10'16,"-19"35"3"-16,19-35-2 0,0 0-1 15,0 0 0-15,7 28 1 16,-7-28 0-16,0 0 1 16,31 35 1-16,-31-35-1 15,29 28-1-15,-29-28-1 16,31 16-1-16,-31-16-2 16,41 9-1-16,-41-9-2 15,48 13 0-15,-20-7-2 16,4 0-1-16,-1 4-1 15,1-10 0-15,-1 9-4 16,-31-9-3-16,54 16-4 16,-54-16-4-16,35 9-3 15,-35-9-3-15,0 0-1 0,0 0-2 16,0 0-1-16,22 29 6 16,-22-29 0-16,0 0 12 15</inkml:trace>
          <inkml:trace contextRef="#ctx0" brushRef="#br0" timeOffset="360.4844">118 35 28 0,'0'0'12'0,"-28"34"1"16,28-34-2-16,0 0 1 15,-3 48 2-15,3-48 0 0,6 47-1 16,1-19-2-16,-1 4-3 16,3-1 0-16,1 1-3 15,-1-1-2-15,-9-31-2 16,22 50 0-16,-22-50-2 15,19 38-1-15,-19-38-4 16,0 0-2-16,22 29-2 16,-22-29-3-16,0 0-4 0,0 0-3 15,0 0-2-15,35 31 2 16,-35-31 3 0,0 0 3-16</inkml:trace>
          <inkml:trace contextRef="#ctx0" brushRef="#br0" timeOffset="1163.9746">245 825 34 0,'0'0'11'0,"-19"32"2"16,19-32-3-16,-10 53-4 16,17-12 0-16,2 3-1 15,4 3-1-15,-1 4-1 16,4 2-1-16,0-9-1 16,-3 4-4-16,-4-14-4 15,7 1-3-15,-16-35-4 0,19 28-3 16,-19-28-4-16,0 0 2 15,35-28 16-15</inkml:trace>
          <inkml:trace contextRef="#ctx0" brushRef="#br0" timeOffset="900.7994">137 923 53 0,'0'0'15'15,"0"0"5"-15,0 0-3 0,0 0-3 16,0 0-3-16,41 22-2 15,-41-22-1-15,38 6 0 16,-38-6-2-16,54 3-3 16,-54-3-2-16,51 0 0 15,-23 0-3-15,-28 0-3 16,44-3-4-16,-44 3-5 16,32 0-6-16,-32 0-1 15,0 0-4-15,0 0 2 16,0 0 0-16,0 0 1 15</inkml:trace>
          <inkml:trace contextRef="#ctx0" brushRef="#br0" timeOffset="1831.798">2067 372 59 0,'0'0'21'0,"0"0"1"16,28 3-6-16,-28-3-2 16,48 9-2-16,-14-2-2 0,-2-1-2 15,9 6-3-15,-3 1-2 16,0 0-4-16,3 2-6 15,-13-5-6-15,1 6-6 16,-29-16-3-16,34 34-4 16,-34-34 2-16,4 35 0 15,-4-35 1-15</inkml:trace>
          <inkml:trace contextRef="#ctx0" brushRef="#br0" timeOffset="2208.0493">2218 1005 44 0,'0'0'20'15,"0"0"1"-15,0 0 1 16,32 12-5-16,-32-12-1 16,41 3-2-16,-9 7-1 0,-1-1-1 15,10 10-5-15,3 0-3 16,4 0-2-16,-1-3-7 15,1 2-6 1,-1 1-10-16,-6 0-4 0,-9 0-5 16,-32-19-4-16,37 32 1 15,-37-32 1-15</inkml:trace>
          <inkml:trace contextRef="#ctx0" brushRef="#br0" timeOffset="-6350.6027">3185 3338 162 0,'-16'31'33'16,"16"-31"-1"-16,-38 70-18 15,22-17-9-15,10 13-6 16,3 16 1-16,6 12 1 15,3 17 0-15,4 5 0 16,5 1-1-16,8-1 1 16,-1-9-1-16,3-6 0 15,3-16 0-15,-2-22-5 16,8-13-11-16,-34-50-8 0,48 29-6 16,-48-29-5-16,34-41-1 15,-27-13 3-15,2 1 2 16,-21-20 1-16</inkml:trace>
          <inkml:trace contextRef="#ctx0" brushRef="#br0" timeOffset="-5977.1642">2837 3782 133 0,'-44'6'32'15,"13"10"-1"-15,-4-16-8 16,35 0-7-16,-38-10-8 15,38 10-9-15,-13-41 1 0,16 10-1 16,10-4 0-16,0-3 1 16,2-6-1-1,4 0 1-15,4 0 0 16,2-3 0-16,6 6 0 0,1 0 0 16,0 6 0-16,5 10 0 15,1 13 0-15,0 9 0 16,6 15 0-16,-3 7 0 15,7 9 0-15,2 7 0 16,7 3 0-16,3 0 1 16,3-1-1-16,7-8 0 15,6-4 0-15,-1-6 0 16,1 0-12-16,-16-13-10 0,6 10-7 16,-21-10-5-1,-4 13 2-15,-41-19 0 0,31 41 0 16,-37-13-2-1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8:05.23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1E109A8-77F3-4672-B567-62E91822E495}" emma:medium="tactile" emma:mode="ink">
          <msink:context xmlns:msink="http://schemas.microsoft.com/ink/2010/main" type="writingRegion" rotatedBoundingBox="6958,16575 16185,14341 16981,17626 7754,19861"/>
        </emma:interpretation>
      </emma:emma>
    </inkml:annotationXML>
    <inkml:traceGroup>
      <inkml:annotationXML>
        <emma:emma xmlns:emma="http://www.w3.org/2003/04/emma" version="1.0">
          <emma:interpretation id="{A188021F-FA21-4649-BD13-CF33218C79DC}" emma:medium="tactile" emma:mode="ink">
            <msink:context xmlns:msink="http://schemas.microsoft.com/ink/2010/main" type="paragraph" rotatedBoundingBox="6958,16575 16185,14341 16981,17626 7754,198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90F1A33-497A-45BA-A97E-B2537CDDCB6E}" emma:medium="tactile" emma:mode="ink">
              <msink:context xmlns:msink="http://schemas.microsoft.com/ink/2010/main" type="line" rotatedBoundingBox="6958,16575 16185,14341 16981,17626 7754,19861"/>
            </emma:interpretation>
          </emma:emma>
        </inkml:annotationXML>
        <inkml:traceGroup>
          <inkml:annotationXML>
            <emma:emma xmlns:emma="http://www.w3.org/2003/04/emma" version="1.0">
              <emma:interpretation id="{331E2AA2-878E-45FA-BF8A-4442FC63BF67}" emma:medium="tactile" emma:mode="ink">
                <msink:context xmlns:msink="http://schemas.microsoft.com/ink/2010/main" type="inkWord" rotatedBoundingBox="7115,17223 9279,16699 9627,18136 7463,18660"/>
              </emma:interpretation>
              <emma:one-of disjunction-type="recognition" id="oneOf0">
                <emma:interpretation id="interp0" emma:lang="en-US" emma:confidence="0">
                  <emma:literal>tic</emma:literal>
                </emma:interpretation>
                <emma:interpretation id="interp1" emma:lang="en-US" emma:confidence="0">
                  <emma:literal>tie</emma:literal>
                </emma:interpretation>
                <emma:interpretation id="interp2" emma:lang="en-US" emma:confidence="0">
                  <emma:literal>hic</emma:literal>
                </emma:interpretation>
                <emma:interpretation id="interp3" emma:lang="en-US" emma:confidence="0">
                  <emma:literal>fic</emma:literal>
                </emma:interpretation>
                <emma:interpretation id="interp4" emma:lang="en-US" emma:confidence="0">
                  <emma:literal>Hic</emma:literal>
                </emma:interpretation>
              </emma:one-of>
            </emma:emma>
          </inkml:annotationXML>
          <inkml:trace contextRef="#ctx0" brushRef="#br0">3726 4843 96 0,'38'28'34'16,"-28"7"-2"-16,8 22-5 0,-14 2-3 15,18 20-6-15,-10 3-8 16,10 6-5-16,4 7-4 16,-1 9-1-16,3-10 1 15,1-9-3-15,6-3-7 16,-10-19-9-16,3-13-5 15,-12-15-7-15,-16-35-3 16,0 0 0-16,0 0-1 16,9-38 1-16,-34-15 8 15</inkml:trace>
          <inkml:trace contextRef="#ctx0" brushRef="#br0" timeOffset="331.1952">3792 5388 145 0,'0'0'34'0,"0"0"-3"16,0 0-9-16,48-16-10 16,-48 16-9-16,57-35-4 15,-13 23-8-15,-6-20-7 16,9 17-6-16,-6-14-4 16,10 17-3-16,-13-7-1 15,9 19 1-15,-6-3 0 16,0 9 9-16,0 13 7 15,0 9 8-15,-3 7 6 16,-3 12 7-16,-7 3 3 0,1 10 1 16,-4 3 1-1,-6 0-1-15,0 3 0 0,-3-6-4 16,3-3-4-16,-4-13-8 16,1-10-5-16,-16-34-5 15,32 10-3-15,-32-10-1 16,25-69 3-16,-16 3 2 15</inkml:trace>
          <inkml:trace contextRef="#ctx0" brushRef="#br0" timeOffset="462.7242">4572 4931 37 0,'0'0'6'16,"-31"-31"0"-16,31 31-5 0,-13 34-8 15,13-34-6-15,16 44-5 16,-16-44 7-16,44 35 11 15</inkml:trace>
          <inkml:trace contextRef="#ctx0" brushRef="#br0" timeOffset="810.7839">5504 5000 67 0,'0'0'32'0,"0"29"0"16,-28-32-5-16,28 3-4 0,-64 3-3 16,30 9-3-16,-20-8-3 15,13 14-4-15,-16 4-6 16,7 7-4-16,2 12 1 16,10 9-1-16,10 16 0 15,12 7 1-15,16 2-1 16,16 7 0-16,19 3 1 15,12-3-1-15,19-10 0 16,10-12 0-16,12-16-1 16,7-15 0-16,3-14 0 15,-6-18-1-15,6-9-12 16,-19-26-16-16,-7-16-7 16,-12-21 0-16,-13-10-1 0,-12-29-3 15,-6-21 2 1</inkml:trace>
        </inkml:traceGroup>
        <inkml:traceGroup>
          <inkml:annotationXML>
            <emma:emma xmlns:emma="http://www.w3.org/2003/04/emma" version="1.0">
              <emma:interpretation id="{7FFE626A-3E7C-45F1-9B84-F886ED597BD2}" emma:medium="tactile" emma:mode="ink">
                <msink:context xmlns:msink="http://schemas.microsoft.com/ink/2010/main" type="inkWord" rotatedBoundingBox="12342,15272 16185,14341 16981,17626 13138,18557"/>
              </emma:interpretation>
              <emma:one-of disjunction-type="recognition" id="oneOf1">
                <emma:interpretation id="interp5" emma:lang="en-US" emma:confidence="0">
                  <emma:literal>marital</emma:literal>
                </emma:interpretation>
                <emma:interpretation id="interp6" emma:lang="en-US" emma:confidence="0">
                  <emma:literal>metat</emma:literal>
                </emma:interpretation>
                <emma:interpretation id="interp7" emma:lang="en-US" emma:confidence="0">
                  <emma:literal>mania</emma:literal>
                </emma:interpretation>
                <emma:interpretation id="interp8" emma:lang="en-US" emma:confidence="0">
                  <emma:literal>Friar</emma:literal>
                </emma:interpretation>
                <emma:interpretation id="interp9" emma:lang="en-US" emma:confidence="0">
                  <emma:literal>mitral</emma:literal>
                </emma:interpretation>
              </emma:one-of>
            </emma:emma>
          </inkml:annotationXML>
          <inkml:trace contextRef="#ctx0" brushRef="#br0" timeOffset="3094.0843">9003 3014 167 0,'-32'-48'34'0,"32"48"-1"16,-38-47-19-16,38 47-7 15,0 0-7-15,0 0 0 16,-16 47-1-16,23-6-2 16,-1 13 1-16,7 9 0 15,3 3 2-15,6 3-2 16,-3 4 2-16,3-4-1 0,3-9 0 15,-3-13 0-15,3-12 1 16,-25-35-1-16,35 18 1 16,-35-18-1-16,19-37 1 15,-13-7-1-15,-6-13 2 16,-6-12-1-16,0-7 0 16,-1-6 1-16,4-3-1 15,0 6 1-15,6 7-1 16,0 9 2-16,7 22-2 15,-10 41 1-15,35-19-1 16,-35 19 1-16,53 66-1 16,-15-9-1-16,0 19 1 15,3 2-1-15,0 4 1 0,0 0-1 16,3-3 0-16,-3-10 0 16,-6-15 1-16,-6-13-1 15,-1-19 1-15,-28-22-1 16,38 0 0-16,-25-29 1 15,-4-12 0-15,-3-6 0 16,-9-19 0-16,6 0 0 16,-3-3 0-16,0 2 0 15,7 1 1-15,2 10 0 16,4 15-1-16,9 9 2 16,-22 32-2-16,57 6 1 15,-23 20-1-15,4 18 0 16,0 12 0-16,0 14-1 0,3 2 1 15,0 1 0-15,-6-4-1 16,-4-6 1-16,-2-7-6 16,-13-21-8-16,9-3-5 15,-25-32-6-15,0 0-4 16,22-29-4-16,-22-9 1 16,-6-18 0-16,6-7 6 15,-3 3 7-15,3-3 14 16,3 6 5-16,3 13 3 15,0 10 12-15,-6 34 6 16,0 0 5-16,35-32 6 16,-35 32-1-16,29 32-2 15,-11-4-4-15,-18-28-4 0,35 57-5 16,-35-57-4-16,48 44-6 16,-20-29-6-16,0-5 0 15,1-10 0 1,-29 0 0-16,50-19 0 0,-50 19 0 15,48-50 0-15,-32 21 0 16,2-2 1-16,-2-4-1 16,-6-3 1-16,-4-3 0 15,-3 1 0-15,-6-1 0 16,-10 3 0-16,-2 9 2 16,15 29-3-16,-48-37 3 15,20 40-3-15,-1 13-1 16,1 9 2-16,0 19-2 0,5 6 1 15,8 4-2-15,5 9 1 16,7 3-1 0,13-3 1-16,5-3 1 15,20-4-1-15,9-5 0 0,4-10-3 16,2-16-9-16,16-3-3 16,-2-19-5-16,18-3-4 15,-13-22-3-15,13 0-1 16,-15-25-3-16,8-4 3 15,-11-5 8-15,-4-14 4 16</inkml:trace>
          <inkml:trace contextRef="#ctx0" brushRef="#br0" timeOffset="3481.4587">11062 3001 113 0,'0'0'34'0,"28"16"-1"16,-28-16-15-16,60 22-20 15,-16-19-11-15,10 10-10 16,0-7-6-16,15 6-5 15,-6-8 1-15,13 5 0 16,0-3 9-16</inkml:trace>
          <inkml:trace contextRef="#ctx0" brushRef="#br0" timeOffset="3311.2285">11260 2491 88 0,'-12'-57'35'0,"-20"16"-5"15,32 41-2-15,-47 0-4 0,34 48-3 16,-6 11-6-16,10 29-7 15,12 23-9-15,-3 5 0 16,16 4 1-16,0 3-1 16,6-1 1-16,3 1-2 15,3-6-5-15,-9-32-12 16,13-6-7-16,-16-29-6 16,3-15-2-16,-19-35 0 15,0 0 0-15,-4-70 0 16</inkml:trace>
          <inkml:trace contextRef="#ctx0" brushRef="#br0" timeOffset="4155.37">12211 3073 63 0,'-38'-9'24'15,"0"-4"1"-15,-9-2-3 16,-13-11-8-16,3 4-2 16,0-3-4-16,0 6 0 15,4 7-4-15,2 5-2 16,7 14-3-16,0 12-4 16,15 12-1-16,-2 7-1 15,15 15 1-15,3 10-1 16,16 7 3-16,10 5 1 15,9 13 1-15,13-12 5 16,6-4 0-16,16-12 0 16,0-16 0-16,6-22 1 0,-3-19-2 15,3-18-1-15,-6-23 0 16,-7-9-1-16,-6-10 2 16,-6 0-2-16,-12-9 2 15,-7 10-1-15,-13 2 0 16,-6 7 0-16,-3 12 0 15,3 35 0-15,-16-41 0 16,16 41-1-16,0 0 1 16,-13 41-1-16,23-3 0 15,-1 6 0-15,7 6 1 16,12 4 1-16,7 3 0 16,6-7 0-16,3-3 0 15,4-15-1-15,6-10-2 0,-7-19-3 16,10-13-4-16,-13-24-3 15,6-10-4-15,-12-19 2 16,3-13-1 0,-15-18 2-16,-7-10 4 0,-10-16 10 15,-18-12 11-15,-1 0 6 16,-21-10 2-16,15 19 0 16,-16 10 0-16,20 37 0 15,-7 23-4-15,19 53-5 16,9 34-8-16,10 45-3 15,16 34-1-15,6 32-1 16,6 10 1-16,-3-1-14 0,13 6-10 16,-6-27-9-1,-4-11-1-15,-12-40-1 16,-7-34 1-16,-28-48-2 16</inkml:trace>
          <inkml:trace contextRef="#ctx0" brushRef="#br0" timeOffset="4782.5415">9735 4698 133 0,'-12'32'33'16,"-4"-1"-2"-16,16 13-10 16,0 10-7-16,16 12-5 0,-1 16-9 15,4 0 0-15,0 3-1 16,3-4 1-16,-3-11 0 15,4-14-1-15,-8-15 0 16,-15-41-4-16,22 29-2 16,-22-29-1-16,13-44 0 15,-16-7-1-15,3-2 1 16,-13-20 0-16,4 1 0 16,-1-10 5-16,4-6 7 15,6 9 3-15,0-6 2 16,13 13-1-16,2 2 1 15,14 17-1-15,2 6-4 16,1 9-8-16,12 22-10 0,-9 4-9 16,15 21-5-16,-2 10-3 15,2 19-3-15,-2 3 0 16,2 6 1-16,1 13 12 16</inkml:trace>
          <inkml:trace contextRef="#ctx0" brushRef="#br0" timeOffset="5220.2649">10676 4824 93 0,'-28'-41'25'15,"-4"13"2"-15,-2-7-9 16,2 10-1-1,-9 9-2-15,9 16-2 16,-9 10-2-16,10 15-2 0,-4 13-3 16,10 15-2-16,-1 20-3 15,14 5-2-15,15 17-3 16,6 2 1-16,17 4-3 16,8-13-2-16,17-3 0 15,6-25 0-15,9-13 2 16,-3-25 0-16,7-22 0 15,-13-18 1-15,-1-20 5 0,-14-9 2 16,-14-16 1 0,-9-4 0-16,-16-8-1 0,-12 2-2 15,-10 1-2 1,-10 3-3-16,1 15-5 16,-4 4-4-16,7 22-3 0,25 28-3 15,-35-23-3-15,35 23-2 16,0 0 1-16,29 41 3 15,-29-41 3-15,63 45 10 16</inkml:trace>
          <inkml:trace contextRef="#ctx0" brushRef="#br0" timeOffset="5747.6953">11639 5274 37 0,'0'0'22'0,"35"-28"0"0,-32 0-3 16,-6-10-3-16,-6-6 0 16,-13 6-1-16,-10-15 0 15,0 8-1-15,-15-2-2 16,3 16-1-16,-13-1 0 16,10 26-1-16,-13 12-3 15,6 23-6-15,10 18-5 16,3 9-4-16,19 14-2 15,-1 5 0-15,23 13 1 16,7-6-1-16,21 3 2 16,7-15 2-16,12-17 5 15,7-15 0-15,9-22 2 16,3-19 0-16,4-26 0 0,-1-12-1 16,1-22 1-16,-7-19 1 15,-6-12 1-15,-13-4 2 16,-19-12 3-16,-3-3 0 15,-25-13 0-15,-3 9-1 16,-16 1 1-16,3 21-1 16,-9 10 0-16,5 29-2 15,4 24-2-15,19 32-1 16,-15 38-1-16,24 31 1 16,7 29 0-16,6 25-1 15,10 25-2-15,6 6 1 16,6 0 0-16,0-15-8 15,10-1-16-15,-13-34-10 0,3-28 0 16,-13-48-1-16,-31-28-2 16,41-82-1-16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7:42.014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6BE0E076-5520-44A4-935F-E9237E56B159}" emma:medium="tactile" emma:mode="ink">
          <msink:context xmlns:msink="http://schemas.microsoft.com/ink/2010/main" type="inkDrawing" rotatedBoundingBox="9203,8879 15998,9201 15917,10912 9122,10590" semanticType="enclosure" shapeName="Other">
            <msink:sourceLink direction="with" ref="{3938AFD1-1E2E-4202-9693-34E8B201277F}"/>
            <msink:sourceLink direction="with" ref="{4A424483-CFD5-456F-AD21-D6134850167E}"/>
            <msink:destinationLink direction="with" ref="{E80121F0-01C9-44C8-AEA1-187CCD6B60D3}"/>
          </msink:context>
        </emma:interpretation>
      </emma:emma>
    </inkml:annotationXML>
    <inkml:trace contextRef="#ctx0" brushRef="#br0">30 0 66 0,'-9'41'17'0,"-1"-13"3"15,1 1-9-15,6 8 0 16,-1-2 0-16,11 9-1 15,-7 0-2-15,9 7 0 16,-6-1-1-16,10 7-3 16,-7-1-1-16,1 7-1 15,-4 0-1-15,-3 3-1 16,3 4 0-16,-3-1 0 16,0 0 0-16,-3-3 0 15,3-3 0-15,3-6 0 0,-3-3 0 16,6-10 0-16,-6 0-1 15,7-10 1-15,-1-2 0 16,-6-32 0 0,16 47-1-16,-16-47 1 0,16 32-1 15,-16-32 1-15,0 0 0 16,0 0 0-16,31 25 0 16,-31-25 0-16,0 0 0 15,0 0-1-15,35 25 2 16,-35-25-2-16,0 0 2 15,41 19-2-15,-41-19 2 16,44 12-2-16,-44-12 2 16,57 13-1-16,-22-7 2 0,9 4-1 15,0-1 0-15,10 4 1 16,6-4 0-16,9 7 0 16,4-7-1-1,12 7 1-15,4-6-1 0,2-1 0 16,10 1-1-16,3-4 1 15,4 0-1-15,-1 4 0 16,4-7 1-16,-1 3-1 16,1-3 1-16,-4 3-1 15,-3-2 0-15,0-1 1 16,1-3-1-16,-8 3 1 16,-2-3-1-16,-3 0 1 15,-4 3-1-15,-6-3 0 0,0 0 0 16,-6-3 0-16,0 6 0 15,-7-3 1 1,-2 0-1-16,-1 3 0 0,0 0 0 16,-2 1-1-16,-4 2 1 15,3 3 0-15,-6-2 0 16,3-1 0-16,0 0 0 16,3 0 0-16,0-2 1 15,3-4-1-15,4 0 0 16,2 0 1-16,4-4-1 15,3 4 0-15,6-3 0 16,1 0 0-16,5 6 1 0,4-3-1 16,-4 0 1-16,1 0-1 15,0-3 1 1,-4 3 0-16,-6-3 0 16,0 0 0-16,-9-3 0 15,-1-1 0-15,1 1-1 0,-3 3 0 16,-7-3 1-16,3-1-1 15,3 4 0-15,-2 0 0 16,2 3 0-16,1 0 0 16,-1-3 0-16,1 0 0 15,5-4 0-15,1 4 0 16,-3-6-1-16,3-7 0 16,-1 3-5-16,1-2 0 0,0 5-1 15,-3-6 1 1,-1 7 0-16,-9-4-1 15,-3 10 0-15,-9-3 2 16,-7 3 4-16,-3 0 0 0,-9 3-2 16,-32 0 1-16,38 0 0 15,-38 0 1-15,28 3-1 16,-28-3 0-16,0 0 0 16,0 0 2-16,0 0 0 15,0 0 0-15,32-6-1 16,-32 6 2-16,0 0-1 15,12-35 2-15,-12 35 2 16,10-35 1-16,-10 35 2 16,12-47 2-16,-8 12 1 15,2 4 0-15,-9-7 2 16,12 0-2-16,-15-12-1 16,6 6-1-16,-6-13-1 0,2-3-2 15,-5-6-1-15,3-3-2 16,-1-7 0-16,1 7-1 15,3-3 1-15,3 6-2 16,0-1 0-16,3 8 1 16,6 5-1-16,-2 10 1 15,-1 6-1-15,4 0 0 16,-4 7 0-16,-6 31 0 16,9-47 0-16,-9 47 0 15,0 0 0-15,3-29 1 16,-3 29-1-16,0 0 0 15,0 0 0-15,0 0 0 16,0 0-8-16,-31 19-9 0,31-19-9 16,0 0-5-16,-32 29-3 15,32-29-2 1,-28 6-1-16,28-6 0 0,-38-22 12 16</inkml:trace>
    <inkml:trace contextRef="#ctx0" brushRef="#br0" timeOffset="1144.6362">78-129 15 0,'31'0'9'15,"-31"0"1"-15,0 0-4 16,41-3-2-16,-41 3 0 15,41 3 0-15,-41-3 0 16,51 6 1-16,-20 1-1 16,4-1 0-16,0 0 0 15,6 7 0-15,-3-4 0 16,3 1 0-16,3-4 0 0,7 3-1 16,2-2-1-16,1-1 2 15,3 0-1-15,9-6 1 16,0 0-1-16,4 0 0 15,-1 0-1-15,4 0 0 16,-4 3-1-16,7-3 0 16,3 0-1-16,-3 0 0 15,3 4 0-15,0-1 0 16,3 0 0-16,-3-3 0 16,3 6 0-16,-6-3 0 15,0 0 0-15,2 4 0 16,-2-4 1-16,-3 0-1 15,3 0 0-15,-7-3 2 0,4 3-1 16,-1-3 0-16,-2 4 1 16,-4-4 0-16,0 0 1 15,-2 0-2-15,5 0 1 16,-9-4-1-16,0 4 0 16,-3 0 0-16,-3 0 0 15,-7-3-1-15,-3 0 0 16,-9 3 0-16,-7-3 1 15,-28 3-1-15,41-3-1 16,-41 3-2-16,0 0-2 16,0 0-3-16,0 0-3 15,0 0-3-15,0 0-3 16,-28-16-5-16,28 16 4 0,-47-13 0 16,47 13 3-16,-60-22 11 15</inkml:trace>
    <inkml:trace contextRef="#ctx0" brushRef="#br0" timeOffset="4456.8872">3160 173 49 0,'-7'-31'23'15,"7"31"-1"-15,0 0 0 16,32-19 0-16,-32 19 0 15,50-16-2-15,-21 4-2 16,15 12-3-16,3-7-4 16,10 17-2-16,-3-7-2 15,6 9-4-15,6 7-2 16,0 0 0-16,10 6-1 16,0 1 0-16,-3-1 0 15,6 0 1-15,0-3-1 0,-1 3 0 16,1-6 0-1,-3 0 1-15,-3-10-1 16,-1 1 1-16,-2-4-1 0,3-3 0 16,-1-6 0-16,4-6 1 15,0-1-1-15,3-5-1 16,6-1 1-16,0 0 0 16,7 0 0-16,-4 1 0 15,-6 2 0-15,0 7 0 16,-6-1 0-16,-6 7-1 15,-7 4 1-15,-6-1 0 16,-7 3 0-16,-2-3 0 16,-1 0 1-16,0 4-1 15,-6-1 1-15,0 0-1 16,-3 4 1-16,-3-4-1 16,-3 3 1-16,-1 1-1 0,-31-10 1 15,48 19-1-15,-48-19 0 16,44 12 0-16,-44-12-1 15,38 10 1-15,-38-10-1 16,41 6 0-16,-41-6 0 16,41 3 0-16,-41-3-1 15,44-6 1-15,-44 6-1 16,44-13-2-16,-44 13-2 16,41-12-3-16,-41 12-4 15,35-7-6-15,-35 7-7 16,0 0-3-16,0 0-3 15,0 0 4-15,0 0 1 16,0 0 3-16,0 0 4 0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7:44.41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E80121F0-01C9-44C8-AEA1-187CCD6B60D3}" emma:medium="tactile" emma:mode="ink">
          <msink:context xmlns:msink="http://schemas.microsoft.com/ink/2010/main" type="inkDrawing" rotatedBoundingBox="12129,5175 12303,9193 12147,9200 11972,5182" semanticType="callout" shapeName="Other">
            <msink:sourceLink direction="with" ref="{6BE0E076-5520-44A4-935F-E9237E56B159}"/>
            <msink:sourceLink direction="with" ref="{E8948895-73BC-4866-8430-D49906BF6557}"/>
          </msink:context>
        </emma:interpretation>
      </emma:emma>
    </inkml:annotationXML>
    <inkml:trace contextRef="#ctx0" brushRef="#br0">170 4018 9 0,'0'0'6'0,"0"0"0"0,0 0 0 16,0 0-1-1,0 0 0-15,0 0 1 0,0 0 0 16,0 0 0-16,0 0 0 16,0 0 0-16,0 0 0 15,0 0 1-15,0 0 2 16,-3-29-1-16,3 29 0 15,0 0 0-15,0 0 0 16,3-34 0-16,-3 34 0 16,0 0-1-16,10-35 0 15,-10 35-1-15,3-28 0 16,-3 28-1-16,6-38-1 16,-6 38 0-16,7-41-1 15,-7 41-1-15,3-41 1 16,-3 41-1-16,3-44 3 0,-3 44-1 15,0-38 1-15,0 38 0 16,0-38 0-16,0 38 0 16,-3-47-1-16,3 47 0 15,-3-50-2-15,3 21 1 16,0-2-1-16,-7-7 1 16,4 0-1-16,0-6 0 15,-3-9 0-15,-4-7 0 16,7-3 0-16,-7-6-1 15,1-4-1-15,0-6 1 16,2 1 0-16,-2-4-1 16,-1 3 0-16,1-3 0 15,-4 0 0-15,4-3 1 0,2 4 0 16,-2 2-1-16,-1-3 1 16,1 3 0-16,3-6 0 15,2 3 0-15,-2-3 0 16,0-3-1-16,0-6 1 15,-1-1-1-15,4-2 0 16,3-4 1-16,-3 6-1 16,0 1 0-16,3 6 0 15,0 3 0-15,3 0 0 16,3 0-1-16,-3 3 1 16,1 3 0-16,2-3-1 15,-3 4 0-15,0-4 0 16,3 9 1-16,-2 1-1 0,2 9 1 15,-3 0-1-15,-3 6 1 16,3 7 0-16,-3 3 0 16,0 6-8-1,0 41-6-15,10-44-6 0,-10 44-4 16,0 0-4-16,0 0-4 16,12 44 0-16,1 19 1 15,0 19 7-15,-4 21 5 16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7:45.58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Group>
    <inkml:annotationXML>
      <emma:emma xmlns:emma="http://www.w3.org/2003/04/emma" version="1.0">
        <emma:interpretation id="{E8948895-73BC-4866-8430-D49906BF6557}" emma:medium="tactile" emma:mode="ink">
          <msink:context xmlns:msink="http://schemas.microsoft.com/ink/2010/main" type="inkDrawing" rotatedBoundingBox="12546,9207 12701,11504 12325,11530 12170,9233" semanticType="verticalRange" shapeName="Other">
            <msink:sourceLink direction="with" ref="{3938AFD1-1E2E-4202-9693-34E8B201277F}"/>
            <msink:destinationLink direction="with" ref="{E80121F0-01C9-44C8-AEA1-187CCD6B60D3}"/>
          </msink:context>
        </emma:interpretation>
      </emma:emma>
    </inkml:annotationXML>
    <inkml:trace contextRef="#ctx0" brushRef="#br0">-1 0 18 0,'0'0'7'16,"0"0"-2"-16,0 0-2 16,0 0 0-16,0 44-1 0,0-44-1 15,9 44 2-15,-6-15 0 16,0 8 0-16,7 4 0 16,-7 3 0-16,-3 13-1 15,3 6 1-15,-3 13-2 16,3-1 1-16,0 13-1 15,-3 0 0-15,-3 7-1 16,0 3 1-16,0-1-1 16,3 4 1-16,0-7 0 15,3 1 1-15,0-4 0 16,0 0 0-16,7-2-1 16,-1-4 1-16,4-10 0 15,0-2 0-15,2 2-1 0,1-12 0 16,6 3-1-16,0-6 1 15,1-3-1-15,2-4 2 16,3-2 1-16,1-13 3 16,-29-38 2-16,53 50 0 15,-53-50 1-15,48 0 0 16,-48 0-1-16,34-66-2 16,-21 9-3-16,0-12-3 15,-4-16-4-15,-6-13-1 16,-6-9-1-16,-3-19 1 15,-1-12 1-15,-2-17 0 16,-7 1 1-16,0-13 1 16,4 10 1-16,-1 2 1 0,4 11 1 15,2 21-2-15,1 16 1 16,0 22-2 0,6 15-2-16,-10 20-2 0,7 6-1 15,-6 13-2-15,9 31-3 16,-13-48-1-16,13 48-3 15,0 0 0-15,-16-31 1 16,16 31 5-16,0 0 10 16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4-03-17T16:07:58.01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24E0C5F-B259-4698-BFE2-485D42EF453B}" emma:medium="tactile" emma:mode="ink">
          <msink:context xmlns:msink="http://schemas.microsoft.com/ink/2010/main" type="inkDrawing" rotatedBoundingBox="20898,16944 20913,16944 20913,16959 20898,16959" shapeName="Other"/>
        </emma:interpretation>
      </emma:emma>
    </inkml:annotationXML>
    <inkml:trace contextRef="#ctx0" brushRef="#br0">0 0 0,'0'0'0,"0"0"16,0 0-16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8:13.03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938AFD1-1E2E-4202-9693-34E8B201277F}" emma:medium="tactile" emma:mode="ink">
          <msink:context xmlns:msink="http://schemas.microsoft.com/ink/2010/main" type="writingRegion" rotatedBoundingBox="9404,9462 12148,9462 12148,10797 9404,10797">
            <msink:destinationLink direction="with" ref="{E8948895-73BC-4866-8430-D49906BF6557}"/>
            <msink:destinationLink direction="with" ref="{6BE0E076-5520-44A4-935F-E9237E56B159}"/>
          </msink:context>
        </emma:interpretation>
      </emma:emma>
    </inkml:annotationXML>
    <inkml:traceGroup>
      <inkml:annotationXML>
        <emma:emma xmlns:emma="http://www.w3.org/2003/04/emma" version="1.0">
          <emma:interpretation id="{EC4B9866-7069-4C1B-8275-5FA85237B5A5}" emma:medium="tactile" emma:mode="ink">
            <msink:context xmlns:msink="http://schemas.microsoft.com/ink/2010/main" type="paragraph" rotatedBoundingBox="9404,9462 12148,9462 12148,10797 9404,1079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EC1F073-9FA5-4BDE-B8F6-BA611FF1934D}" emma:medium="tactile" emma:mode="ink">
              <msink:context xmlns:msink="http://schemas.microsoft.com/ink/2010/main" type="line" rotatedBoundingBox="9404,9462 12148,9462 12148,10797 9404,10797"/>
            </emma:interpretation>
          </emma:emma>
        </inkml:annotationXML>
        <inkml:traceGroup>
          <inkml:annotationXML>
            <emma:emma xmlns:emma="http://www.w3.org/2003/04/emma" version="1.0">
              <emma:interpretation id="{26EC537A-C800-430C-8D51-0DC368E22F04}" emma:medium="tactile" emma:mode="ink">
                <msink:context xmlns:msink="http://schemas.microsoft.com/ink/2010/main" type="inkWord" rotatedBoundingBox="9404,9462 9856,9462 9856,10797 9404,10797"/>
              </emma:interpretation>
              <emma:one-of disjunction-type="recognition" id="oneOf0">
                <emma:interpretation id="interp0" emma:lang="en-US" emma:confidence="1">
                  <emma:literal>k</emma:literal>
                </emma:interpretation>
                <emma:interpretation id="interp1" emma:lang="en-US" emma:confidence="0">
                  <emma:literal>¥</emma:literal>
                </emma:interpretation>
                <emma:interpretation id="interp2" emma:lang="en-US" emma:confidence="0">
                  <emma:literal>K</emma:literal>
                </emma:interpretation>
                <emma:interpretation id="interp3" emma:lang="en-US" emma:confidence="0">
                  <emma:literal>Y</emma:literal>
                </emma:interpretation>
                <emma:interpretation id="interp4" emma:lang="en-US" emma:confidence="0">
                  <emma:literal>I</emma:literal>
                </emma:interpretation>
              </emma:one-of>
            </emma:emma>
          </inkml:annotationXML>
          <inkml:trace contextRef="#ctx0" brushRef="#br0">14 0 26 0,'0'0'10'16,"-19"35"3"-16,19-35-2 0,0 0-1 15,0 0 0-15,7 28 1 16,-7-28 0-16,0 0 1 16,31 35 1-16,-31-35-1 15,29 28-1-15,-29-28-1 16,31 16-1-16,-31-16-2 16,41 9-1-16,-41-9-2 15,48 13 0-15,-20-7-2 16,4 0-1-16,-1 4-1 15,1-10 0-15,-1 9-4 16,-31-9-3-16,54 16-4 16,-54-16-4-16,35 9-3 15,-35-9-3-15,0 0-1 0,0 0-2 16,0 0-1-16,22 29 6 16,-22-29 0-16,0 0 12 15</inkml:trace>
          <inkml:trace contextRef="#ctx0" brushRef="#br0" timeOffset="360.4844">118 35 28 0,'0'0'12'0,"-28"34"1"16,28-34-2-16,0 0 1 15,-3 48 2-15,3-48 0 0,6 47-1 16,1-19-2-16,-1 4-3 16,3-1 0-16,1 1-3 15,-1-1-2-15,-9-31-2 16,22 50 0-16,-22-50-2 15,19 38-1-15,-19-38-4 16,0 0-2-16,22 29-2 16,-22-29-3-16,0 0-4 0,0 0-3 15,0 0-2-15,35 31 2 16,-35-31 3 0,0 0 3-16</inkml:trace>
          <inkml:trace contextRef="#ctx0" brushRef="#br0" timeOffset="1163.9746">245 825 34 0,'0'0'11'0,"-19"32"2"16,19-32-3-16,-10 53-4 16,17-12 0-16,2 3-1 15,4 3-1-15,-1 4-1 16,4 2-1-16,0-9-1 16,-3 4-4-16,-4-14-4 15,7 1-3-15,-16-35-4 0,19 28-3 16,-19-28-4-16,0 0 2 15,35-28 16-15</inkml:trace>
          <inkml:trace contextRef="#ctx0" brushRef="#br0" timeOffset="900.7994">137 923 53 0,'0'0'15'15,"0"0"5"-15,0 0-3 0,0 0-3 16,0 0-3-16,41 22-2 15,-41-22-1-15,38 6 0 16,-38-6-2-16,54 3-3 16,-54-3-2-16,51 0 0 15,-23 0-3-15,-28 0-3 16,44-3-4-16,-44 3-5 16,32 0-6-16,-32 0-1 15,0 0-4-15,0 0 2 16,0 0 0-16,0 0 1 15</inkml:trace>
        </inkml:traceGroup>
        <inkml:traceGroup>
          <inkml:annotationXML>
            <emma:emma xmlns:emma="http://www.w3.org/2003/04/emma" version="1.0">
              <emma:interpretation id="{F4D018F5-81D7-4B0A-A527-DEA7AFF5D1C5}" emma:medium="tactile" emma:mode="ink">
                <msink:context xmlns:msink="http://schemas.microsoft.com/ink/2010/main" type="inkWord" rotatedBoundingBox="11476,9834 12148,9834 12148,10681 11476,10681"/>
              </emma:interpretation>
              <emma:one-of disjunction-type="recognition" id="oneOf1">
                <emma:interpretation id="interp5" emma:lang="en-US" emma:confidence="1">
                  <emma:literal>=</emma:literal>
                </emma:interpretation>
                <emma:interpretation id="interp6" emma:lang="en-US" emma:confidence="0">
                  <emma:literal>:</emma:literal>
                </emma:interpretation>
                <emma:interpretation id="interp7" emma:lang="en-US" emma:confidence="0">
                  <emma:literal>[</emma:literal>
                </emma:interpretation>
                <emma:interpretation id="interp8" emma:lang="en-US" emma:confidence="0">
                  <emma:literal>C</emma:literal>
                </emma:interpretation>
                <emma:interpretation id="interp9" emma:lang="en-US" emma:confidence="0">
                  <emma:literal>I</emma:literal>
                </emma:interpretation>
              </emma:one-of>
            </emma:emma>
          </inkml:annotationXML>
          <inkml:trace contextRef="#ctx0" brushRef="#br0" timeOffset="1831.798">2067 372 59 0,'0'0'21'0,"0"0"1"16,28 3-6-16,-28-3-2 16,48 9-2-16,-14-2-2 0,-2-1-2 15,9 6-3-15,-3 1-2 16,0 0-4-16,3 2-6 15,-13-5-6-15,1 6-6 16,-29-16-3-16,34 34-4 16,-34-34 2-16,4 35 0 15,-4-35 1-15</inkml:trace>
          <inkml:trace contextRef="#ctx0" brushRef="#br0" timeOffset="2208.0493">2218 1005 44 0,'0'0'20'15,"0"0"1"-15,0 0 1 16,32 12-5-16,-32-12-1 16,41 3-2-16,-9 7-1 0,-1-1-1 15,10 10-5-15,3 0-3 16,4 0-2-16,-1-3-7 15,1 2-6 1,-1 1-10-16,-6 0-4 0,-9 0-5 16,-32-19-4-16,37 32 1 15,-37-32 1-15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8:40.42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DBBC13E-1E9A-45E8-81E4-C3B62581BD78}" emma:medium="tactile" emma:mode="ink">
          <msink:context xmlns:msink="http://schemas.microsoft.com/ink/2010/main" type="writingRegion" rotatedBoundingBox="11961,9635 16329,9484 16622,17935 12253,18087"/>
        </emma:interpretation>
      </emma:emma>
    </inkml:annotationXML>
    <inkml:traceGroup>
      <inkml:annotationXML>
        <emma:emma xmlns:emma="http://www.w3.org/2003/04/emma" version="1.0">
          <emma:interpretation id="{A8CF8549-90AE-489B-B77E-F2E7CF25B88C}" emma:medium="tactile" emma:mode="ink">
            <msink:context xmlns:msink="http://schemas.microsoft.com/ink/2010/main" type="paragraph" rotatedBoundingBox="11653,13225 14871,9175 15969,10047 12751,1409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314BB8D-55AD-4DF9-9048-D045F032A24B}" emma:medium="tactile" emma:mode="ink">
              <msink:context xmlns:msink="http://schemas.microsoft.com/ink/2010/main" type="line" rotatedBoundingBox="11653,13225 14871,9175 15969,10047 12751,14097"/>
            </emma:interpretation>
          </emma:emma>
        </inkml:annotationXML>
        <inkml:traceGroup>
          <inkml:annotationXML>
            <emma:emma xmlns:emma="http://www.w3.org/2003/04/emma" version="1.0">
              <emma:interpretation id="{4A424483-CFD5-456F-AD21-D6134850167E}" emma:medium="tactile" emma:mode="ink">
                <msink:context xmlns:msink="http://schemas.microsoft.com/ink/2010/main" type="inkWord" rotatedBoundingBox="14008,10261 14871,9175 15935,10020 15072,11106">
                  <msink:destinationLink direction="with" ref="{6BE0E076-5520-44A4-935F-E9237E56B159}"/>
                </msink:context>
              </emma:interpretation>
              <emma:one-of disjunction-type="recognition" id="oneOf0">
                <emma:interpretation id="interp0" emma:lang="en-US" emma:confidence="0">
                  <emma:literal>☺</emma:literal>
                </emma:interpretation>
                <emma:interpretation id="interp1" emma:lang="en-US" emma:confidence="0">
                  <emma:literal>+</emma:literal>
                </emma:interpretation>
                <emma:interpretation id="interp2" emma:lang="en-US" emma:confidence="0">
                  <emma:literal>f</emma:literal>
                </emma:interpretation>
                <emma:interpretation id="interp3" emma:lang="en-US" emma:confidence="0">
                  <emma:literal>t</emma:literal>
                </emma:interpretation>
                <emma:interpretation id="interp4" emma:lang="en-US" emma:confidence="0">
                  <emma:literal>T</emma:literal>
                </emma:interpretation>
              </emma:one-of>
            </emma:emma>
          </inkml:annotationXML>
          <inkml:trace contextRef="#ctx0" brushRef="#br0">5095 176 35 0,'35'-19'11'0,"-7"4"5"15,-28 15-4-15,51-22-2 16,-51 22 3-16,44-7 0 16,-44 7 0-16,41 4-1 15,-41-4-2-15,41 9-3 0,-41-9-1 16,47 13-2-16,-47-13-2 15,54 12-1-15,-25-6-1 16,-29-6-1-16,60 7-2 16,-32-10-3-16,7 3-2 15,-7-4-4-15,1-2-1 16,-29 6-3-16,41-16-3 16,-41 16-4-16,0 0 3 15,31-28 2-15,-31 28 3 16,-22-28 5-16</inkml:trace>
          <inkml:trace contextRef="#ctx0" brushRef="#br0" timeOffset="292.2226">5281 79 40 0,'-25'50'11'15,"16"-18"-1"-15,-4 2-3 16,4 4-6-16,5 9 1 16,4 7-1-16,4 3 1 15,-1 5-1-15,0-2 0 16,6 0 0-16,1-6-1 16,-1-4 0-16,4-9 0 0,-4-10-1 15,-9-31-2-15,22 38-1 16,-22-38-2-16,0 0-5 15,42-15-1-15,-42 15-1 16,28-51 1-16,-12 10 3 16</inkml:trace>
          <inkml:trace contextRef="#ctx0" brushRef="#br0" timeOffset="1267.4112">5152 1238 36 0,'47'-13'10'16,"-47"13"2"-16,60-41-7 15,-22 22-2-15,10 0-1 16,-4 7 0-16,3 2-1 0,0 7-2 16,-2 6-3-16,-1 7-2 15,-9-1-3-15,-1 4-3 16,-34-13-4-16,45 12-2 15,-45-12 14-15</inkml:trace>
          <inkml:trace contextRef="#ctx0" brushRef="#br0" timeOffset="1487.2655">5458 904 39 0,'-3'41'9'0,"3"6"0"16,-3 6-9-16,6 1-3 15,0 3 0 1,0-7-3-16,4 0-2 0,-7-18-2 16,9-1-2-16,-9-31-2 15,0 0 14-15</inkml:trace>
          <inkml:trace contextRef="#ctx0" brushRef="#br0" timeOffset="1763.6194">5938 831 35 0,'-3'41'9'15,"3"16"0"-15,0 3-5 16,3 0-4-16,0-1-1 16,-3-5-2-16,4-1-1 15,-4-12-5-15,0-6-2 16,0-35-3-16,0 0 1 15,0 0 12-15</inkml:trace>
          <inkml:trace contextRef="#ctx0" brushRef="#br0" timeOffset="1943.813">5850 1074 57 0,'0'0'14'0,"44"19"-5"16,-16-16-10-16,7-22-11 16,6 0 1-16,3-12-2 15,10-10-4-15,-7-22-1 16</inkml:trace>
          <inkml:trace contextRef="#ctx0" brushRef="#br0" timeOffset="899.6636">6008 189 45 0,'-10'54'9'16,"-2"-1"3"-16,2 13-9 15,4 7-1-15,3 2-1 16,-4 1 0-16,7-4-1 16,-3-6 0-16,3-6-3 0,-3-13-2 15,0-15-3-15,3-32-5 16,0 34 0-16,0-34-3 15,0 0 4-15,3-31 10 16</inkml:trace>
          <inkml:trace contextRef="#ctx0" brushRef="#br0" timeOffset="667.2275">5885 346 37 0,'0'0'10'16,"0"0"1"-16,0 0-2 16,31 22 0-16,-31-22-7 15,44-3-2-15,-15 6-1 16,2 4 1-16,4-1 0 16,0 4 0-16,-1-4-1 15,-2-3-1-15,-4 0-1 0,-28-3-3 16,45 0-1-16,-45 0-3 15,0 0-2 1,25-28 1-16,-25 28 1 0,-10-41 1 16</inkml:trace>
          <inkml:trace contextRef="#ctx0" brushRef="#br0" timeOffset="-33370.4183">2837 3782 133 0,'-44'6'32'15,"13"10"-1"-15,-4-16-8 16,35 0-7-16,-38-10-8 15,38 10-9-15,-13-41 1 0,16 10-1 16,10-4 0-16,0-3 1 16,2-6-1-1,4 0 1-15,4 0 0 16,2-3 0-16,6 6 0 0,1 0 0 16,0 6 0-16,5 10 0 15,1 13 0-15,0 9 0 16,6 15 0-16,-3 7 0 15,7 9 0-15,2 7 0 16,7 3 0-16,3 0 1 16,3-1-1-16,7-8 0 15,6-4 0-15,-1-6 0 16,1 0-12-16,-16-13-10 0,6 10-7 16,-21-10-5-1,-4 13 2-15,-41-19 0 0,31 41 0 16,-37-13-2-1</inkml:trace>
          <inkml:trace contextRef="#ctx0" brushRef="#br0" timeOffset="-33743.8568">3185 3338 162 0,'-16'31'33'16,"16"-31"-1"-16,-38 70-18 15,22-17-9-15,10 13-6 16,3 16 1-16,6 12 1 15,3 17 0-15,4 5 0 16,5 1-1-16,8-1 1 16,-1-9-1-16,3-6 0 15,3-16 0-15,-2-22-5 16,8-13-11-16,-34-50-8 0,48 29-6 16,-48-29-5-16,34-41-1 15,-27-13 3-15,2 1 2 16,-21-20 1-16</inkml:trace>
        </inkml:traceGroup>
      </inkml:traceGroup>
    </inkml:traceGroup>
    <inkml:traceGroup>
      <inkml:annotationXML>
        <emma:emma xmlns:emma="http://www.w3.org/2003/04/emma" version="1.0">
          <emma:interpretation id="{C384B3B9-A80C-4008-B9C9-6682DFC0BF54}" emma:medium="tactile" emma:mode="ink">
            <msink:context xmlns:msink="http://schemas.microsoft.com/ink/2010/main" type="paragraph" rotatedBoundingBox="12348,14751 16507,14607 16554,15972 12396,161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557F64C-3251-41E2-8A79-A9596490F137}" emma:medium="tactile" emma:mode="ink">
              <msink:context xmlns:msink="http://schemas.microsoft.com/ink/2010/main" type="line" rotatedBoundingBox="12348,14751 16507,14607 16554,15972 12396,16116"/>
            </emma:interpretation>
          </emma:emma>
        </inkml:annotationXML>
        <inkml:traceGroup>
          <inkml:annotationXML>
            <emma:emma xmlns:emma="http://www.w3.org/2003/04/emma" version="1.0">
              <emma:interpretation id="{AE1A234C-413A-4110-A58F-85DF8762602D}" emma:medium="tactile" emma:mode="ink">
                <msink:context xmlns:msink="http://schemas.microsoft.com/ink/2010/main" type="inkWord" rotatedBoundingBox="12348,14751 16507,14607 16554,15972 12396,16116"/>
              </emma:interpretation>
              <emma:one-of disjunction-type="recognition" id="oneOf1">
                <emma:interpretation id="interp5" emma:lang="en-US" emma:confidence="1">
                  <emma:literal>metal</emma:literal>
                </emma:interpretation>
                <emma:interpretation id="interp6" emma:lang="en-US" emma:confidence="0">
                  <emma:literal>metat</emma:literal>
                </emma:interpretation>
                <emma:interpretation id="interp7" emma:lang="en-US" emma:confidence="0">
                  <emma:literal>meted</emma:literal>
                </emma:interpretation>
                <emma:interpretation id="interp8" emma:lang="en-US" emma:confidence="0">
                  <emma:literal>[metal</emma:literal>
                </emma:interpretation>
                <emma:interpretation id="interp9" emma:lang="en-US" emma:confidence="0">
                  <emma:literal>'metal</emma:literal>
                </emma:interpretation>
              </emma:one-of>
            </emma:emma>
          </inkml:annotationXML>
          <inkml:trace contextRef="#ctx0" brushRef="#br0" timeOffset="-32101.5394">3046 5917 167 0,'-32'-48'34'0,"32"48"-1"16,-38-47-19-16,38 47-7 15,0 0-7-15,0 0 0 16,-16 47-1-16,23-6-2 16,-1 13 1-16,7 9 0 15,3 3 2-15,6 3-2 16,-3 4 2-16,3-4-1 0,3-9 0 15,-3-13 0-15,3-12 1 16,-25-35-1-16,35 18 1 16,-35-18-1-16,19-37 1 15,-13-7-1-15,-6-13 2 16,-6-12-1-16,0-7 0 16,-1-6 1-16,4-3-1 15,0 6 1-15,6 7-1 16,0 9 2-16,7 22-2 15,-10 41 1-15,35-19-1 16,-35 19 1-16,53 66-1 16,-15-9-1-16,0 19 1 15,3 2-1-15,0 4 1 0,0 0-1 16,3-3 0-16,-3-10 0 16,-6-15 1-16,-6-13-1 15,-1-19 1-15,-28-22-1 16,38 0 0-16,-25-29 1 15,-4-12 0-15,-3-6 0 16,-9-19 0-16,6 0 0 16,-3-3 0-16,0 2 0 15,7 1 1-15,2 10 0 16,4 15-1-16,9 9 2 16,-22 32-2-16,57 6 1 15,-23 20-1-15,4 18 0 16,0 12 0-16,0 14-1 0,3 2 1 15,0 1 0-15,-6-4-1 16,-4-6 1-16,-2-7-6 16,-13-21-8-16,9-3-5 15,-25-32-6-15,0 0-4 16,22-29-4-16,-22-9 1 16,-6-18 0-16,6-7 6 15,-3 3 7-15,3-3 14 16,3 6 5-16,3 13 3 15,0 10 12-15,-6 34 6 16,0 0 5-16,35-32 6 16,-35 32-1-16,29 32-2 15,-11-4-4-15,-18-28-4 0,35 57-5 16,-35-57-4-16,48 44-6 16,-20-29-6-16,0-5 0 15,1-10 0 1,-29 0 0-16,50-19 0 0,-50 19 0 15,48-50 0-15,-32 21 0 16,2-2 1-16,-2-4-1 16,-6-3 1-16,-4-3 0 15,-3 1 0-15,-6-1 0 16,-10 3 0-16,-2 9 2 16,15 29-3-16,-48-37 3 15,20 40-3-15,-1 13-1 16,1 9 2-16,0 19-2 0,5 6 1 15,8 4-2-15,5 9 1 16,7 3-1 0,13-3 1-16,5-3 1 15,20-4-1-15,9-5 0 0,4-10-3 16,2-16-9-16,16-3-3 16,-2-19-5-16,18-3-4 15,-13-22-3-15,13 0-1 16,-15-25-3-16,8-4 3 15,-11-5 8-15,-4-14 4 16</inkml:trace>
          <inkml:trace contextRef="#ctx0" brushRef="#br0" timeOffset="-31714.1651">5105 5904 113 0,'0'0'34'0,"28"16"-1"16,-28-16-15-16,60 22-20 15,-16-19-11-15,10 10-10 16,0-7-6-16,15 6-5 15,-6-8 1-15,13 5 0 16,0-3 9-16</inkml:trace>
          <inkml:trace contextRef="#ctx0" brushRef="#br0" timeOffset="-31884.3952">5303 5394 88 0,'-12'-57'35'0,"-20"16"-5"15,32 41-2-15,-47 0-4 0,34 48-3 16,-6 11-6-16,10 29-7 15,12 23-9-15,-3 5 0 16,16 4 1-16,0 3-1 16,6-1 1-16,3 1-2 15,3-6-5-15,-9-32-12 16,13-6-7-16,-16-29-6 16,3-15-2-16,-19-35 0 15,0 0 0-15,-4-70 0 16</inkml:trace>
          <inkml:trace contextRef="#ctx0" brushRef="#br0" timeOffset="-31040.2538">6254 5976 63 0,'-38'-9'24'15,"0"-4"1"-15,-9-2-3 16,-13-11-8-16,3 4-2 16,0-3-4-16,0 6 0 15,4 7-4-15,2 5-2 16,7 14-3-16,0 12-4 16,15 12-1-16,-2 7-1 15,15 15 1-15,3 10-1 16,16 7 3-16,10 5 1 15,9 13 1-15,13-12 5 16,6-4 0-16,16-12 0 16,0-16 0-16,6-22 1 0,-3-19-2 15,3-18-1-15,-6-23 0 16,-7-9-1-16,-6-10 2 16,-6 0-2-16,-12-9 2 15,-7 10-1-15,-13 2 0 16,-6 7 0-16,-3 12 0 15,3 35 0-15,-16-41 0 16,16 41-1-16,0 0 1 16,-13 41-1-16,23-3 0 15,-1 6 0-15,7 6 1 16,12 4 1-16,7 3 0 16,6-7 0-16,3-3 0 15,4-15-1-15,6-10-2 0,-7-19-3 16,10-13-4-16,-13-24-3 15,6-10-4-15,-12-19 2 16,3-13-1 0,-15-18 2-16,-7-10 4 0,-10-16 10 15,-18-12 11-15,-1 0 6 16,-21-10 2-16,15 19 0 16,-16 10 0-16,20 37 0 15,-7 23-4-15,19 53-5 16,9 34-8-16,10 45-3 15,16 34-1-15,6 32-1 16,6 10 1-16,-3-1-14 0,13 6-10 16,-6-27-9-1,-4-11-1-15,-12-40-1 16,-7-34 1-16,-28-48-2 16</inkml:trace>
        </inkml:traceGroup>
      </inkml:traceGroup>
    </inkml:traceGroup>
    <inkml:traceGroup>
      <inkml:annotationXML>
        <emma:emma xmlns:emma="http://www.w3.org/2003/04/emma" version="1.0">
          <emma:interpretation id="{BD976F50-50F5-4F70-B537-822BB626D6EB}" emma:medium="tactile" emma:mode="ink">
            <msink:context xmlns:msink="http://schemas.microsoft.com/ink/2010/main" type="paragraph" rotatedBoundingBox="13209,16534 15690,16746 15579,18044 13098,1783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D18FD45A-B81F-4266-9268-750B66901F46}" emma:medium="tactile" emma:mode="ink">
              <msink:context xmlns:msink="http://schemas.microsoft.com/ink/2010/main" type="line" rotatedBoundingBox="13209,16534 15690,16746 15579,18044 13098,17833"/>
            </emma:interpretation>
          </emma:emma>
        </inkml:annotationXML>
        <inkml:traceGroup>
          <inkml:annotationXML>
            <emma:emma xmlns:emma="http://www.w3.org/2003/04/emma" version="1.0">
              <emma:interpretation id="{E66DBA17-EB56-4DEA-87F0-9F450E1AD1D9}" emma:medium="tactile" emma:mode="ink">
                <msink:context xmlns:msink="http://schemas.microsoft.com/ink/2010/main" type="inkWord" rotatedBoundingBox="13209,16534 15690,16746 15579,18044 13098,17833"/>
              </emma:interpretation>
              <emma:one-of disjunction-type="recognition" id="oneOf2">
                <emma:interpretation id="interp10" emma:lang="en-US" emma:confidence="1">
                  <emma:literal>rod</emma:literal>
                </emma:interpretation>
                <emma:interpretation id="interp11" emma:lang="en-US" emma:confidence="0">
                  <emma:literal>nod</emma:literal>
                </emma:interpretation>
                <emma:interpretation id="interp12" emma:lang="en-US" emma:confidence="0">
                  <emma:literal>root</emma:literal>
                </emma:interpretation>
                <emma:interpretation id="interp13" emma:lang="en-US" emma:confidence="0">
                  <emma:literal>rad</emma:literal>
                </emma:interpretation>
                <emma:interpretation id="interp14" emma:lang="en-US" emma:confidence="0">
                  <emma:literal>mod</emma:literal>
                </emma:interpretation>
              </emma:one-of>
            </emma:emma>
          </inkml:annotationXML>
          <inkml:trace contextRef="#ctx0" brushRef="#br0" timeOffset="-30413.0823">3778 7601 133 0,'-12'32'33'16,"-4"-1"-2"-16,16 13-10 16,0 10-7-16,16 12-5 0,-1 16-9 15,4 0 0-15,0 3-1 16,3-4 1-16,-3-11 0 15,4-14-1-15,-8-15 0 16,-15-41-4-16,22 29-2 16,-22-29-1-16,13-44 0 15,-16-7-1-15,3-2 1 16,-13-20 0-16,4 1 0 16,-1-10 5-16,4-6 7 15,6 9 3-15,0-6 2 16,13 13-1-16,2 2 1 15,14 17-1-15,2 6-4 16,1 9-8-16,12 22-10 0,-9 4-9 16,15 21-5-16,-2 10-3 15,2 19-3-15,-2 3 0 16,2 6 1-16,1 13 12 16</inkml:trace>
          <inkml:trace contextRef="#ctx0" brushRef="#br0" timeOffset="-29975.3589">4719 7727 93 0,'-28'-41'25'15,"-4"13"2"-15,-2-7-9 16,2 10-1-1,-9 9-2-15,9 16-2 16,-9 10-2-16,10 15-2 0,-4 13-3 16,10 15-2-16,-1 20-3 15,14 5-2-15,15 17-3 16,6 2 1-16,17 4-3 16,8-13-2-16,17-3 0 15,6-25 0-15,9-13 2 16,-3-25 0-16,7-22 0 15,-13-18 1-15,-1-20 5 0,-14-9 2 16,-14-16 1 0,-9-4 0-16,-16-8-1 0,-12 2-2 15,-10 1-2 1,-10 3-3-16,1 15-5 16,-4 4-4-16,7 22-3 0,25 28-3 15,-35-23-3-15,35 23-2 16,0 0 1-16,29 41 3 15,-29-41 3-15,63 45 10 16</inkml:trace>
          <inkml:trace contextRef="#ctx0" brushRef="#br0" timeOffset="-29447.9285">5682 8177 37 0,'0'0'22'0,"35"-28"0"0,-32 0-3 16,-6-10-3-16,-6-6 0 16,-13 6-1-16,-10-15 0 15,0 8-1-15,-15-2-2 16,3 16-1-16,-13-1 0 16,10 26-1-16,-13 12-3 15,6 23-6-15,10 18-5 16,3 9-4-16,19 14-2 15,-1 5 0-15,23 13 1 16,7-6-1-16,21 3 2 16,7-15 2-16,12-17 5 15,7-15 0-15,9-22 2 16,3-19 0-16,4-26 0 0,-1-12-1 16,1-22 1-16,-7-19 1 15,-6-12 1-15,-13-4 2 16,-19-12 3-16,-3-3 0 15,-25-13 0-15,-3 9-1 16,-16 1 1-16,3 21-1 16,-9 10 0-16,5 29-2 15,4 24-2-15,19 32-1 16,-15 38-1-16,24 31 1 16,7 29 0-16,6 25-1 15,10 25-2-15,6 6 1 16,6 0 0-16,0-15-8 15,10-1-16-15,-13-34-10 0,3-28 0 16,-13-48-1-16,-31-28-2 16,41-82-1-16</inkml:trace>
        </inkml:traceGroup>
      </inkml:traceGroup>
    </inkml:traceGroup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8:35.30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B9941E5-8C3C-4E01-8711-DDC0813D9210}" emma:medium="tactile" emma:mode="ink">
          <msink:context xmlns:msink="http://schemas.microsoft.com/ink/2010/main" type="inkDrawing" rotatedBoundingBox="19924,6147 22912,11605 20234,13071 17246,7613" semanticType="enclosure" shapeName="Other">
            <msink:sourceLink direction="with" ref="{4D3E2878-38C3-4AC4-8B0C-6157DCA1F89D}"/>
          </msink:context>
        </emma:interpretation>
      </emma:emma>
    </inkml:annotationXML>
    <inkml:trace contextRef="#ctx0" brushRef="#br0">75 59 43 0,'-35'-28'18'0,"35"28"2"16,-44-35-4-16,44 35-2 15,0 0-1-15,0 0-1 0,0 0-1 16,0 0-3-16,9 54-2 16,10-20-2-16,10 17 0 15,2 12 0 1,7 12 0-16,6 17-2 0,7 5 0 15,6 14 0-15,3 2 3 16,3 7 2-16,9 9 3 16,-2-10 0-16,9 10-1 15,-7-9 1-15,11 9 0 16,-11-6-1-16,10 12-7 16,-6-2-2-16,0-1 0 15,-4 0 0-15,-5-3 0 16,-4 3 0-16,0-2 0 0,-3-11 0 15,-9-9 0 1,-1-6 0-16,-9-6 0 16,-6-13 0-16,0-9-2 15,-4-14-10-15,-21-21-5 0,12-3-7 16,-22-38-5-16,0 0-6 16,0 0 3-16,-35-53-1 15,-6-17 2-15,0-27 9 16,-3-20 5-16</inkml:trace>
    <inkml:trace contextRef="#ctx0" brushRef="#br0" timeOffset="1683.5553">-124-224 68 0,'35'-22'20'0,"12"0"0"16,7-16-2-16,9 0-4 16,6-3-1-16,16 0 0 0,1-6-1 15,12 6-2-15,-1-12-1 16,11 5 0-16,2-8-2 16,17 9 0-16,-10-10-3 15,12 10 1-15,0-4-1 16,4 7 0-16,0 3-2 15,-1 7-1-15,-2 8-1 16,-10-2 1-16,6 12 0 16,-9 7-1-16,-7 6 0 15,-2 9 1-15,-10 7-1 16,-7 6 0-16,-5 9-1 16,-11 10 0-16,-5 9 0 15,-13 6 1-15,-1 17 1 0,-11 8-1 16,5 14 2-16,-12 12-2 15,0 9 1-15,-3 7-1 16,-4 9 2-16,1 6-2 16,-1 10 0-16,1 3 0 15,-7 0 0-15,10 3 0 16,6-3 1-16,3 0 1 16,7-6 0-16,6-1 0 15,3-5 0-15,-4-1-2 16,4-6 0-16,0 4 0 15,0-4 0-15,-3 3 0 16,-6-3 0-16,-4-3 0 16,1 0 0-16,2-3 0 0,-3-7 0 15,-2-2 0-15,-1-7 0 16,-3-7 0 0,-3-2 0-16,0-3 0 0,3-1 0 15,-3-3 0-15,-7 1 0 16,1-7 0-16,-1-4 0 15,-2-5 0-15,-7-4 0 16,0-9 0-16,-9-9 0 16,-4 0 0-16,7-10 0 15,-10-3 0-15,1-7 0 16,-1 1 0-16,0-1 0 16,10-2 0-16,-10-1 0 15,7-2 0-15,-13-29 0 0,19 47 0 16,-19-47 0-1,19 44 0-15,-19-44 0 16,0 32 0-16,0-32 0 16,0 0 0-16,-29 28 0 0,-5-28 0 15,34 0 0-15,-70 0 0 16,13-3 0-16,-3-4-1 16,-9 1-4-16,-13-3 0 15,-7 6 0-15,-5-1-2 16,-14 8 0-16,-15-4 0 15,6 9 0-15,-15-3 1 16,2 4 3-16,1-4 2 0,2-3 3 16,7-3 0-16,7-6 2 15,24 3 2 1,4-13-1-16,19 7-1 16,6-10 0-16,12 6 0 15,14-3-3-15,5 4-1 0,29 12-3 16,-38-19-2-16,38 19-2 15,-31-10 1-15,31 10 0 16,0 0 0-16,-35 7-1 16,35-7 1-16,-28 12 2 15,28-12 1-15,-35 19 1 16,35-19 1-16,-32 22-1 16,32-22-1-16,-31 22 1 0,31-22 0 15,-38 16-1 1,38-16 2-16,-29 6-1 15,29-6 1-15,-34-6 1 16,34 6 0-16,0 0 1 0,-35-19-1 16,35 19 1-16,0 0-2 15,-38-38 1-15,38 38 0 16,0 0 1-16,-32-41 0 16,32 41 0-16,-22-28 1 15,22 28 0-15,0 0 1 16,-22-35 0-16,22 35 1 15,0 0 1-15,-12-34-1 16,12 34 0-16,-4-32 0 16,4 32 1-16,-3-34 1 15,3 34 1-15,-6-48 0 16,-4 17 0-16,4-1-1 16,-3-12 0-16,2 0-1 0,-5-12-1 15,2-4-1-15,-5-6-2 16,2-10 0-16,0 7-1 15,-3-7 0-15,4 7 0 16,-7 3 0-16,3 9 1 16,-3 10-1-16,0 12 0 15,0 7 0-15,19 28 0 16,-38-35 0-16,38 35 0 16,-38-3 0-16,38 3 0 15,-41 6 0-15,41-6-7 16,-34 16-5-16,34-16-5 15,-29 19-6-15,29-19-7 16,0 0-4-16,0 0-1 0,-31-12 1 16,31-20 2-16,3-12 3 15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5:27.9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7EE9199-A1B1-41A2-BA6D-923625CF4B21}" emma:medium="tactile" emma:mode="ink">
          <msink:context xmlns:msink="http://schemas.microsoft.com/ink/2010/main" type="inkDrawing" rotatedBoundingBox="8743,3234 11528,10686 5008,13122 2223,5670" hotPoints="10256,7144 6672,10728 3088,7144 6672,3560" semanticType="enclosure" shapeName="Circle">
            <msink:sourceLink direction="with" ref="{B059A108-BFDD-41FF-8CA8-4F5A4F90C0FF}"/>
          </msink:context>
        </emma:interpretation>
      </emma:emma>
    </inkml:annotationXML>
    <inkml:trace contextRef="#ctx0" brushRef="#br0">294-139 75 0,'0'0'19'16,"-41"-31"0"-16,16 2-10 16,3 1 1-16,-7-3 1 0,4-1-1 15,-13-6 0-15,6 7-1 16,-15-10 0-16,9 3-1 16,-12-6-1-16,-1 0-1 15,-9-13-1-15,0 4 0 16,-9-13 0-16,-1 0 0 15,-9-10 1-15,-6-3 0 16,-7-9 0-16,7-10-2 0,-10-9 1 16,4-3 0-1,-1-9-4-15,1-4-1 16,2-13 0-16,1-2 0 16,-1-4 0-16,4 7 0 0,0-4 0 15,3-2 0-15,3-4 0 16,0 6 0-16,3-3 0 15,3-2 0-15,7-1 0 16,0-6 0-16,12 3 0 16,-6 6 0-16,7 7 0 15,8-4 0-15,11 7-4 16,-1 6 0-16,13 6 0 16,6-3 0-16,6 7 3 15,4-7-1-15,22 3 0 16,3-2 2-16,3 2 1 15,10-3-1-15,2 3 1 16,7 4 0-16,7-1 0 0,5-2-1 16,1 2 1-16,9 1-1 15,10 2 0-15,9-2 1 16,16-1 0-16,3 1-1 16,13-7 1-16,6 13 1 15,3 0 0-15,6 6 0 16,7-3 0-16,0 12-1 15,-4 1 1-15,7 9-1 16,-3 6 0-16,13-3-1 16,5 3 0-16,7 7 0 15,0 6 0-15,4 0 0 16,5 6 0-16,1 0 0 16,-1 10 0-16,1 12 0 0,-1 3 0 15,-6 7 0-15,4 9 0 16,-4 7 0-16,-3 12 0 15,-6 3 0-15,-1 9 0 16,-8 7 0-16,-4 10 0 16,-6 5 0-16,-7 10 0 15,0 3 0-15,-2 4 0 16,-7 9 0-16,0 3 0 16,-7 6 0-16,-5 3 0 15,-7 4 0-15,0 6 0 16,-10 0 0-16,-5 3 0 15,-4 9 0-15,-3 7 0 16,-7 0 0-16,-2 3 0 0,-4 3 0 16,-6 9 0-16,-6 4-1 15,-4-1 2-15,-2-2-2 16,-7 3 1 0,0-4 0-16,-6 4 0 0,-7 3 0 15,0-4 0-15,-2-2 0 16,-7 5 0-16,-7 1-1 15,-5 0 0-15,-4 3 1 16,-6-3-1-16,-4 0 0 16,-2-1 0-16,-7 1 0 15,3-6 0-15,1-1 1 16,-4 4-1-16,0-4 1 16,4 1-1-16,-1-4 1 0,0 4 0 15,4-7 0 1,-7 0 0-16,7 0 0 0,-7-6 1 15,3-3-1 1,-3-6 1-16,1-4-2 0,-1-6 2 16,-3-3-2-16,0-4 1 15,3-8 0-15,-3-7-1 16,-3 0 1-16,3-7 0 16,-3 1 0-16,0-3 0 15,3-1 0-15,-3-6 0 16,-7 1 0-16,7-4 0 15,0-3 0-15,-6-1 0 0,2 1 0 16,1-3 0 0,0-3 0-16,0 3 0 15,-4-1 0-15,4 4 0 16,-7-3 0-16,4 0-1 16,0 6 2-16,-7 3-2 0,3 0 0 15,-2 1 1-15,-4-1-1 16,3 0 1-16,0 4-1 15,0-4 2-15,-2-3-2 16,5-3 1-16,-3 0 0 16,1 0 0-16,5-4 0 15,-2 4 0-15,2-3 0 16,1 0 0-16,-1 0 0 16,1-4 0-16,3 7 0 15,-7-6 0-15,4 3 0 16,-1-4 0-16,1 1 0 15,-1 0 0-15,1-1 0 0,-1-2 0 16,29-32 0-16,-53 53 0 16,24-24 0-16,1-1 0 15,-4 0 0-15,1 4 0 16,-4-4 0-16,-3 4-1 16,-3-1 1-16,-3 4 0 15,-3-4 0-15,-1 4 0 16,-2 0 0-16,-4-1 0 15,3 1 0-15,4-4 0 16,0 1-1-16,3-1 1 16,2 1-1-16,5-4 1 15,5-3 0-15,4 4 0 16,-1-7-1-16,29-22 1 0,-38 44-1 16,38-44 1-16,-22 31-1 15,22-31 1-15,0 0-1 16,-19 32 1-16,19-32 0 15,0 0-1-15,0 0 1 16,-6 34-7-16,6-34-4 16,0 0-5-16,0 0-4 15,-29 29-7-15,29-29-2 16,0 0-5-16,-41-7-4 16,41 7 5-16,-25-37 16 15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8:38.06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D3E2878-38C3-4AC4-8B0C-6157DCA1F89D}" emma:medium="tactile" emma:mode="ink">
          <msink:context xmlns:msink="http://schemas.microsoft.com/ink/2010/main" type="writingRegion" rotatedBoundingBox="18650,7973 20750,7973 20750,10876 18650,10876">
            <msink:destinationLink direction="with" ref="{CB9941E5-8C3C-4E01-8711-DDC0813D9210}"/>
          </msink:context>
        </emma:interpretation>
      </emma:emma>
    </inkml:annotationXML>
    <inkml:traceGroup>
      <inkml:annotationXML>
        <emma:emma xmlns:emma="http://www.w3.org/2003/04/emma" version="1.0">
          <emma:interpretation id="{9C3856A7-0B1F-4499-B437-8E359CC7B3FB}" emma:medium="tactile" emma:mode="ink">
            <msink:context xmlns:msink="http://schemas.microsoft.com/ink/2010/main" type="paragraph" rotatedBoundingBox="18650,7973 20750,7973 20750,10876 18650,108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324EF2C-84DF-43CB-B690-78ABB0CE0D86}" emma:medium="tactile" emma:mode="ink">
              <msink:context xmlns:msink="http://schemas.microsoft.com/ink/2010/main" type="line" rotatedBoundingBox="18650,7973 20750,7973 20750,10876 18650,10876"/>
            </emma:interpretation>
          </emma:emma>
        </inkml:annotationXML>
        <inkml:traceGroup>
          <inkml:annotationXML>
            <emma:emma xmlns:emma="http://www.w3.org/2003/04/emma" version="1.0">
              <emma:interpretation id="{1B862195-5038-489B-B12D-22D0F380934A}" emma:medium="tactile" emma:mode="ink">
                <msink:context xmlns:msink="http://schemas.microsoft.com/ink/2010/main" type="inkWord" rotatedBoundingBox="18650,7973 20750,7973 20750,10876 18650,10876"/>
              </emma:interpretation>
              <emma:one-of disjunction-type="recognition" id="oneOf0">
                <emma:interpretation id="interp0" emma:lang="en-US" emma:confidence="0">
                  <emma:literal>=</emma:literal>
                </emma:interpretation>
                <emma:interpretation id="interp1" emma:lang="en-US" emma:confidence="0">
                  <emma:literal>E</emma:literal>
                </emma:interpretation>
                <emma:interpretation id="interp2" emma:lang="en-US" emma:confidence="0">
                  <emma:literal>F</emma:literal>
                </emma:interpretation>
                <emma:interpretation id="interp3" emma:lang="en-US" emma:confidence="0">
                  <emma:literal>z</emma:literal>
                </emma:interpretation>
                <emma:interpretation id="interp4" emma:lang="en-US" emma:confidence="0">
                  <emma:literal>¥</emma:literal>
                </emma:interpretation>
              </emma:one-of>
            </emma:emma>
          </inkml:annotationXML>
          <inkml:trace contextRef="#ctx0" brushRef="#br0">0 71 46 0,'0'0'21'16,"35"-16"4"-16,-35 16-3 15,0 0-2-15,47-28 0 16,-47 28-1-16,45-16-2 15,-45 16-3-15,50-9-3 0,-50 9-3 16,60-3-2-16,-28 3-4 16,-1 0-3-16,4 6-4 15,-3-3-3-15,2 10-5 16,-34-13-5-16,54 22-4 16,-54-22-3-16,44 41-2 15,-44-41-2-15,22 63 4 16,-15-29 2-16,-7 4 4 15,3 3 4-15</inkml:trace>
          <inkml:trace contextRef="#ctx0" brushRef="#br0" timeOffset="-395.4618">-799 169 23 0,'-3'31'11'0,"3"-31"2"16,0 0 4-16,0 0 3 15,-41 13 4-15,41-13 4 16,0 0-2-16,0 0-2 0,0 0-2 16,0 0-3-1,0 0-4-15,0 0-5 16,0 0-7-16,0 0-3 15,0 0 0-15,41-19 0 0,-41 19 0 16,60 0 0-16,-22 6-4 16,0-9-5-16,13 6-7 15,-10-15-6-15,12 12-4 16,-18-13-4-16,9 13-5 16,-44 0 1-16,48-9 4 15,-48 9 4-15,0 0 5 16</inkml:trace>
          <inkml:trace contextRef="#ctx0" brushRef="#br0" timeOffset="460.7936">-391 1731 62 0,'28'40'20'15,"-28"-40"-1"-15,54 26-5 16,-19-17-9-16,6 1-1 15,3-1 0-15,3 0-2 16,-3 4-1-16,4 0-4 16,-7-10-6-16,0 0-1 15,-3 0-4-15,-10-6-5 0,-28 3 0 16,41-16-1-16,-41 16 0 16,0 0 4-16</inkml:trace>
          <inkml:trace contextRef="#ctx0" brushRef="#br0" timeOffset="919.2512">746 2776 101 0,'0'0'30'0,"37"-13"5"15,-5 16-12-15,-32-3-6 0,51 7-3 16,-51-7-5 0,60 25-3-16,-32-9-6 15,7-1-8-15,9 7-9 16,-16-9-3-16,16 6-4 0,-15-16-2 15,12 10-4-15,-41-13-3 16,50 3 6-16,-50-3 5 16,32-13 3-16,-32 13 11 15</inkml:trace>
          <inkml:trace contextRef="#ctx0" brushRef="#br0" timeOffset="1428.3911">414 1516 57 0,'0'0'17'0,"0"0"4"0,0 0-7 16,44 26-2-16,-44-26-1 16,51 3-2-16,-20 3-1 15,1-6-1-15,6 3-2 16,3-3-3-16,0-3-5 15,3 3-7-15,-6 0-3 16,0-3-3-16,-3 3-6 16,-35 0-1-16,41 6 1 0,-41-6 1 15,0 0 2-15</inkml:trace>
        </inkml:traceGroup>
      </inkml:traceGroup>
    </inkml:traceGroup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6:29.67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2358 4031 24,'3'-18'27,"-3"18"-4,0 0-2,0 0-2,14-4-2,-14 4-3,0 0-2,0 0-1,0 0-2,0 0-3,0 0-1,-13 6-1,13-6-1,-13 14 0,13-14-1,-21 21 0,9-5 1,-5-4 0,0 4-1,0 0 0,-1 1 1,-3-2-1,4 4-1,-5-5 1,1 4-1,0-2 0,1-1 0,-3 0 0,1-1-1,-1 0 0,-1 0 1,2 0-1,0-2 0,-2-1 1,1-2-1,-2-1 0,-2-1 0,-1-1 0,1-4 0,-4-1 1,2-1-2,-5 0 1,2-1 0,-2-1 0,-3-2 0,0-1 0,-3 0 1,-3-4-1,-4 2 1,1-2-1,-2 0 0,-3-1 0,0-3 1,1 3-1,-1-3 0,3-1 0,2-3 0,2-4 0,-1-4 0,0-7 1,0-3-1,1-7 0,0-4 0,-2-5 0,2 0 0,-5-4 1,1-2-1,2-1 0,0 0 0,-3 0 0,5-7 0,-2-2 0,4-7 0,-1 0 1,2 0-1,1-2 0,3 2 0,6-4 0,-2 4 1,8 2-1,0 0-1,5-2 1,2-4 0,3 1 0,5-1 0,1-1-1,3 3 0,3-3 0,2 5 0,4 3 0,1 3 0,3-1 0,1 2 0,2 0 1,0-2 0,5 2 0,1-2 0,2 1 0,3-1 0,1 2 0,3 0 0,2 5 0,2 2 0,2-5 0,1 0 1,2 2-1,3 1 1,3 0-1,0 0 1,3 1-1,1 1 1,0 3-1,2 3 0,1-3 0,2 3 0,0 1 0,-1 4 0,4 1 0,0 4 0,2 3 1,5 4-1,2 2 0,1 3 0,4 2 1,5 2-1,1 2 0,3 3 0,-1-2 1,3 6-1,0 1 0,1 1 0,-2 4 0,6 3 0,-1 3 0,4 5 1,2 5-1,-3 6 0,2 5-1,-3 7 1,-2 8 0,-4 6 0,-7 9 0,-3 7 0,-5 5-1,-3 10 1,-2 6 0,-2 4 0,-3 3 0,1 2 1,0 0-1,-2 4 0,1-2 0,-3 1 0,-1-1 0,-2 2-1,-5-4 2,-2 7-2,-7 3 1,-2-2 0,-5 2 0,-3-1 0,-4 0 0,-4 2 1,-3 1-1,-5-3 1,-2-2 0,-4 2 0,-3-4-1,-1 2 1,-4 1 0,-2-5 0,0-1-1,-2-2 1,-3 0-1,-1-5 0,0 1 0,-5-3 0,-1-1 1,-2-5-1,-2-2 0,-2-5 0,1-1 0,-1-2 0,0-6 0,3-1 0,1-4 0,2 1 0,0-8 0,0 1 0,0-4 1,-2-4-1,-1 1-1,-1-4 1,-4-2 0,-2-1 0,1-1 0,-2-1 0,1-2 0,-1-1 0,2 0 0,-1-3 0,-1 2 0,1-3 0,-2-1 0,0 1 0,-1 0-1,-1-1 1,-4-1 0,2 2 0,0-4-1,-1 0 1,4-2 0,2-1 0,4-6-1,4-1 1,4-4-1,2-2-1,19 2-1,-21-16-3,21 16-14,0 0-20,21-28 1,-8 8-1,14 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6:27.40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102 3104 71,'0'0'34,"0"0"0,-18-11 0,18 11-31,-10-26 0,7 3 0,6 2-1,-3-11 1,6 2-1,-8-9 1,5 4 0,-6-7 0,3-1 0,-6-9 0,5-1 0,-5-6 0,-2 1-1,1-5 1,3-4-1,-5-9 0,4-1 0,-1-6-1,1 0-1,-1-5 1,4 0-1,-1 0 0,-1-4 1,1 4-1,1 3 1,2 6-1,0 1 2,0 3-2,0-1 2,2-2-2,-1 6 1,1 5-1,-2 0 0,0 2 1,0 1-2,-2 6 1,-1 4 0,3 6 0,0 2 0,0 0 0,2 4 0,-1 3 0,1 0 0,1 6 0,0-6-1,0 4 2,0 3-1,0 2 0,-2 2 0,2 3 0,-2 3 0,1 2 0,-2 20 1,3-25-1,-3 25-1,0 0 1,3-17 0,-3 17 0,0 0 0,0 0 0,0 0 0,0 0 0,0 0-1,3-16 1,-3 16 0,0 0-1,0 0 1,6-21 0,-6 21 0,6-21 0,-6 21 0,5-23 0,-5 23 0,9-30 0,-9 30 0,8-30 0,-8 30 0,4-25 0,-4 25 0,3-21 0,-3 21 0,0 0 0,-1-16 0,1 16 0,0 0-1,0 0 0,0 0-1,-14 5-3,14-5-3,-6 20-13,6-20-19,-17 23 2,3-9-1,14-14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6:30.20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42 60,'0'0'34,"0"0"1,0 0-2,0 0-19,31-9-9,-12-3 1,10 8-2,1-5-3,1 4 0,0 2-2,-8-3-3,5 13-5,-28-7-11,20-3-14,-20 3 0,0 0-2,0 0 3</inkml:trace>
  <inkml:trace contextRef="#ctx0" brushRef="#br0" timeOffset="281.25">585-552 60,'0'0'35,"2"-21"-2,-2 21 0,15-11-17,-15 11-13,32-21-1,-13 9 0,5-4-3,1 7-2,-7-7-4,7 13-7,-25 3-12,20-21-7,-20 21-1,15-20 2</inkml:trace>
  <inkml:trace contextRef="#ctx0" brushRef="#br0" timeOffset="609.375">982-2015 68,'8'-30'34,"6"9"0,1-4 0,-6-1-28,13 5-4,3-2-2,-1-4-5,10 12-13,-11-5-14,-3-4-1,-3 8 0,-8-7-1</inkml:trace>
  <inkml:trace contextRef="#ctx0" brushRef="#br0" timeOffset="890.625">910-2922 42,'-13'-37'29,"16"14"2,-5-7-3,7-6-21,9 12 0,-2-8-2,9 7-2,-2 2-2,2 1-2,2 2-5,-5 4-18,-2-8-6,6 9 0,-10-9-1</inkml:trace>
  <inkml:trace contextRef="#ctx0" brushRef="#br0" timeOffset="1250">425-3980 37,'16'-18'31,"10"11"1,-2-12-1,-2 0-18,14 15-2,-8-15-5,7 10-3,-5-5-1,0 1-2,-1 5-2,-6-6-5,7 7-12,-5-1-12,-11-6-1,4 7 1,-10-9-1</inkml:trace>
  <inkml:trace contextRef="#ctx0" brushRef="#br0" timeOffset="1718.75">-658-4718 59,'16'-16'36,"-16"16"-4,18-6 2,-18 6-20,41-12-4,-17 0-4,14 10-3,-1-3-1,4-1-3,3 6-3,-7-12-8,3 7-22,-7 1 0,-11-3 0,-6 2 0</inkml:trace>
  <inkml:trace contextRef="#ctx0" brushRef="#br0" timeOffset="2734.375">-2811-3633 39,'0'0'30,"5"-19"3,11 7-8,9 8-11,-3-12-2,15 11-2,-2-9-3,10 7-2,-7-2-3,2 4-2,-3 3-2,-11-3-3,4 10-4,-30-5-10,17 0-13,-17 0-3,-6 17 3,-4 1-1</inkml:trace>
  <inkml:trace contextRef="#ctx0" brushRef="#br0" timeOffset="2265.625">-2007-4406 41,'13'-20'33,"-13"20"1,0 0-2,15-9-15,6 18-3,-21-9-5,38-3-4,-10 1-1,8 2-2,2-2-1,2-3-3,3 3-2,-11-12-5,12 14-16,-11-4-9,-13-1-2,-20 5 2,0 0-1</inkml:trace>
  <inkml:trace contextRef="#ctx0" brushRef="#br0" timeOffset="3031.25">-2991-3039 18,'-16'7'28,"16"9"1,0-16 2,0 0-18,22 4-4,-1-11-1,11 7-1,-4-4-4,5 1-2,-1 3-5,-7-6-5,2 12-8,-7 8-13,-20-14-1,21 23 1</inkml:trace>
  <inkml:trace contextRef="#ctx0" brushRef="#br0" timeOffset="3390.625">-3166-1627 57,'0'0'32,"17"5"-1,4-19-3,4 9-25,0-4-1,6 4-1,4 1-4,-2-6-6,4 15-8,-5 7-14,-13-3 0,2 12 0,-12-3 2</inkml:trace>
  <inkml:trace contextRef="#ctx0" brushRef="#br0" timeOffset="3828.125">-2747-212 44,'13'-5'28,"15"7"0,-7-13-1,8 8-30,-1-3-4,6 8-9,1 10-14,-12-10 2,2 17 1</inkml:trace>
  <inkml:trace contextRef="#ctx0" brushRef="#br0" timeOffset="4156.25">-2435 347 59,'20'9'32,"6"-1"0,-7-9-2,-5-1-31,8-5-15,0-5-13,9 4-3,-14-11 0,6 3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6:35.60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44 0 60,'0'0'32,"-14"41"-1,5-15-1,-9 6-25,18 14-1,-4 3 0,5 15 1,-1-3-1,6 13 0,-5-3-1,5 8 1,-4 0-1,4 8-1,-5-10 0,4 6 0,-5-7 0,1 3-2,-1-3 2,0 2-2,-1-6 1,-1 0 1,1 0-2,-1 1 1,1-3 0,1 1 0,-2-4-1,4 0 1,-2-4 1,1 0-1,2 1 1,0-1-2,0-3 2,1 2-2,1-4 2,-1-1-2,2-5 0,0-1 0,-1-6 0,0-1 0,1-6 0,0-6 0,0-2 0,0-3 0,0-5 0,-2-2 0,1-4-1,-5-16 0,7 16 0,-7-16-1,0 0-4,0 0-14,0 0-17,-13-22 0,13 22-1,-16-14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6:36.18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16-2 12,'0'0'24,"0"0"3,-13-9 2,13 9-16,3 18 1,-3-18 0,7 42-2,-9-15-1,10 26 0,-11-8-1,12 22-3,-10-3-2,7 12 0,-6-6-2,6 6-1,-2-4 0,2-5-1,0-7 0,-2-9-1,4-7-2,-5-14-2,5 0-4,-8-30-7,0 0-22,6-23 2,-6-10-1,2-10 0</inkml:trace>
  <inkml:trace contextRef="#ctx0" brushRef="#br0" timeOffset="859.375">77 77 61,'0'0'31,"0"0"-3,15-12-1,-2-2-29,12 2-2,2-8 0,11 6-1,-1-7-1,6 9-1,-4-2 3,6 7-1,-5-2 3,-1 5 1,1 2 3,-3 1 0,1 2 2,-1-1-1,0 4 1,-1-4 0,-1 5-1,-2-3-2,-1 3 0,-3-1 0,-2 1-1,-3-1 1,-1 1-1,-4 0 1,2 2 0,-6-1 0,1 2 1,-16-8-1,25 20 1,-25-20 0,19 28 0,-11-12 0,1 5-1,-4-2 1,4 6 1,-4 1-1,4 8 1,-5-4 1,5 10 0,-5-1 1,5 7-2,-4-4 1,5 9-1,-4-7-1,4 4 0,-3 0 0,4 1-1,-1-7 1,0 4-1,-1-7 1,0 0-1,-1-4 0,-1-2 0,-1-6 0,0-3 0,-3-2-1,1-3 1,-4-3-1,0-16 0,2 26 0,-2-26 0,-8 18 0,8-18-1,-15 9 1,15-9 0,-25 0 0,8-2 0,-4-2 0,-1 1 0,-5-2 1,-7 1-1,-5 2 1,-10 1 0,-7 1 0,-6 1 0,-7 1 0,-4 5 0,-2-2 0,-2 6 1,2-2-1,7 3 1,5-1-1,7 1 0,8 2-1,7-1 1,9 1-2,8-4 1,9 3-2,2-5 0,13-8-5,0 0-16,0 0-15,0 0 2,3-19-2,6-2 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6:26.0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-1698 2668 10,'0'0'19,"0"0"-1,0 0-5,0 0-8,0 0 2,0 0 1,0 0 3,0 0 0,0 0 2,17-2 0,-17 2 1,0 0-2,0 0-2,0 0 0,5-16-3,-5 16-1,0 0-1,17-28-2,-11 5 0,6-1 0,-3-6-1,4-2-1,-1-5 0,4 2 1,-1-2-1,0 3 0,-3-3 0,-1 2-1,3 0 1,-1-1 0,0-4-1,-1 1 2,-2-3-2,1 1 1,2-3 0,0 2 0,-1-2 0,0-2 0,-3 0-1,1 0 1,0-3-1,-1-4 0,-1-2 1,-1-1-1,-1-7 0,0-1 0,0-3 1,0-2-1,-2-3 1,0 0 0,1 0-2,-1 1 2,1-1-1,-1 3 1,-1-1-1,0-1 1,1 2-2,-2-1 1,1 1 0,1-1 0,-1-1 0,0 2 0,2 1 1,-1-1-1,2 4 0,1 1 0,1-1 0,-2 5 0,1 4 1,-1 1-2,1 6 2,-1 3-1,-3 4 0,0 6 0,-1 7 0,-1 6 0,-1 1-1,0 22 1,-1-24-1,1 24 1,0 0-2,0 0 0,0 0-3,0 0-2,0 0-11,0 0-21,0 0 1,-5 28-1,4-9 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6:39.7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1232 3949 61,'-29'-5'33,"16"5"-2,-7-7 2,-3-2-29,8 6 0,-6-8 2,8 8-2,-8-12 0,7 8 0,-10-8 0,5 0 0,-9-7-1,3 0 0,-8-6 0,2-4-1,-4-8 0,-3-2 0,-4-9 0,1-8-1,-5-6 1,2-4-2,-6-5 2,-2-5-2,1-7 0,-3-8 1,1-4 0,0-8-1,-1-9 1,5-6-1,3-8 0,5-1 0,3-3 0,7 7 0,4 0 0,8 8 0,6 7 0,4 4 0,4 6 0,5 4 0,2 8 1,4 2-1,1 4 0,3 6 0,4 6 0,2 6 0,3 5 0,3-2 0,8 6 0,4 0 1,5-1 0,6 1 0,5-2-1,3 0 1,3 1-1,3 4 1,0 0-1,-1 2 0,-1 4 0,4 4 0,-4 1 0,-1 7-1,0 1 2,2 4-1,-1 4 0,4 5 0,1 3 0,1 1 0,5 6 1,4 2-1,4 6 0,3 3 1,7 5-1,-1 7 0,4 4 0,-2 7 1,3 4-1,0 8 0,0 5 0,-1 8 0,-5 1 1,-3 2-1,-2 8 0,0 2 0,-6 3 1,-3 6-2,-2 2 1,-2 6 0,-1 5-1,0 7 1,0 5 0,-5 4-1,-1 6 1,0-2 1,-3 2-1,-2 3-1,-3-1 0,-5-1 0,-5 2 1,-4-4-2,-3 1 2,-6 1-2,-6-4 1,-4-1 1,-6-6 0,-6-2 1,-8-5-2,-1-1 1,-7-8 0,-6-3 0,-5-6 0,-3-4 0,-4-7 0,-1 0 0,-4-7 0,-4-2 0,1-3 0,-1-1 0,-3-3 0,-1-3 0,-1 1 0,-1-3 0,1-1 0,-1 0 0,-1 0 0,-4-3 0,-3 1 0,-2 0 0,-3 1 1,-3-5-1,-2 3 0,-4-6 1,-3 0-1,0 0 1,1-3-1,-4 0 0,1-4 0,0 0 1,-1-2-1,-2 4 0,3 0 1,-3-2-1,4-1 1,1-1-1,0-1 1,5-2-1,1-2 1,4-5-1,7-4 0,3-3 1,7-2-1,4-2 0,5-3-1,5-2 1,5-2-1,1-7-1,5 0 0,0-3 0,16 19-2,-27-37-4,27 37-16,-14-14-16,14 14 2,-25-15-1,25 15 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6:40.6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205 2 55,'0'0'35,"0"0"-2,0 0-5,-18-16-12,18 16-3,1 23-5,4 4-2,-7-2-1,7 12-1,-4 3-1,2 15 0,-3 3 0,0 14 0,-6-1-1,2 10-1,-8 5 0,0 2 1,-2 0-1,-3-1 0,0-6-1,-1-7 1,0-7 0,2-6 0,1-11-1,2-8 0,1-8-1,2-12-1,5-4 0,5-18-2,0 0-5,-20-14-11,24-7-19,-5-9 1,7-4-1,-2-6 2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6:42.40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76-7 3,'0'0'23,"-13"-14"4,13 14-6,0 0-2,0 0 0,0 0-3,0 0 0,7 35-3,-7-35 0,0 42-5,-7-17-1,8 12-2,-7-2-1,3 11-1,-4 0-1,2 3 0,-3 1-1,0 1 0,-1-5-1,2-1 0,3-4-2,-2-11 0,4 0-2,2-30-3,3 30-9,-3-30-20,0 0 1,13-32-2,-2 2 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5:51.29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339F4A2-752A-4AC6-92D6-E4725FB92422}" emma:medium="tactile" emma:mode="ink">
          <msink:context xmlns:msink="http://schemas.microsoft.com/ink/2010/main" type="writingRegion" rotatedBoundingBox="17800,4331 18757,14713 11178,15411 10221,5029"/>
        </emma:interpretation>
      </emma:emma>
    </inkml:annotationXML>
    <inkml:traceGroup>
      <inkml:annotationXML>
        <emma:emma xmlns:emma="http://www.w3.org/2003/04/emma" version="1.0">
          <emma:interpretation id="{7AC54FF6-2496-410A-BACD-6A527BEE6593}" emma:medium="tactile" emma:mode="ink">
            <msink:context xmlns:msink="http://schemas.microsoft.com/ink/2010/main" type="paragraph" rotatedBoundingBox="18090,6724 17676,14853 16549,14795 16963,666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BF95DE0-576D-42A1-96FE-741B6A65D8B0}" emma:medium="tactile" emma:mode="ink">
              <msink:context xmlns:msink="http://schemas.microsoft.com/ink/2010/main" type="line" rotatedBoundingBox="18090,6724 17676,14853 16549,14795 16963,6666"/>
            </emma:interpretation>
          </emma:emma>
        </inkml:annotationXML>
        <inkml:traceGroup>
          <inkml:annotationXML>
            <emma:emma xmlns:emma="http://www.w3.org/2003/04/emma" version="1.0">
              <emma:interpretation id="{959CEFEE-D44D-4271-94EA-BB684ECF014B}" emma:medium="tactile" emma:mode="ink">
                <msink:context xmlns:msink="http://schemas.microsoft.com/ink/2010/main" type="inkWord" rotatedBoundingBox="16549,14795 16963,6666 18090,6724 17676,14853"/>
              </emma:interpretation>
              <emma:one-of disjunction-type="recognition" id="oneOf0">
                <emma:interpretation id="interp0" emma:lang="en-US" emma:confidence="0">
                  <emma:literal>¥</emma:literal>
                </emma:interpretation>
                <emma:interpretation id="interp1" emma:lang="en-US" emma:confidence="0">
                  <emma:literal>:</emma:literal>
                </emma:interpretation>
                <emma:interpretation id="interp2" emma:lang="en-US" emma:confidence="0">
                  <emma:literal>!</emma:literal>
                </emma:interpretation>
                <emma:interpretation id="interp3" emma:lang="en-US" emma:confidence="0">
                  <emma:literal>£</emma:literal>
                </emma:interpretation>
                <emma:interpretation id="interp4" emma:lang="en-US" emma:confidence="0">
                  <emma:literal>=</emma:literal>
                </emma:interpretation>
              </emma:one-of>
            </emma:emma>
          </inkml:annotationXML>
          <inkml:trace contextRef="#ctx0" brushRef="#br0">6143-6831 32 0,'0'0'11'16,"-47"-16"2"-16,47 16-1 15,-32 4 1-15,32-4 2 16,0 0 2-16,-25 34 3 16,25-34 3-16,13 38-2 15,9-7-1-15,-22-31-2 0,66 57-4 16,-25-32-2-16,22 4-5 15,7-1-4-15,9 0-3 16,9-2-1 0,1-1 1-16,5 6-8 0,-15-15-7 15,13 12-6-15,-26-6-6 16,-3 7-4-16,-25-4-4 16,-9 3 0-16,-23 1 1 15,-12 2 7-15,-13 7 11 16</inkml:trace>
          <inkml:trace contextRef="#ctx0" brushRef="#br0" timeOffset="355.4634">5799-4192 119 0,'51'16'24'15,"2"2"-3"-15,-2 1-16 16,12 3-5-16,3 7-4 0,4-1-7 16,9 7-4-16,-3-4-4 15,3 7-5-15,-4-7-1 16,-5 1-5-16,-7 3 1 16,-16-4 18-16</inkml:trace>
          <inkml:trace contextRef="#ctx0" brushRef="#br0" timeOffset="848.6213">5818-1122 103 0,'38'9'25'16,"6"1"-4"-16,7 12-14 15,6 6-6-15,12 4 0 16,7-1-4-16,3-3-6 16,6-2-6-16,-6-1-5 15,-3-6-5-15,-10 3-5 16,-12-13-1-16,-13 7 7 16,-41-16 24-16</inkml:trace>
          <inkml:trace contextRef="#ctx0" brushRef="#br0" timeOffset="1336.4855">5622 1236 146 0,'38'0'38'0,"13"10"-1"0,-13-20-14 15,15 7-23-15,7 9-1 16,3 1 0-1,10 5 0-15,0 1 0 0,-1 9-10 16,-8-16-9-16,8 7-8 16,-18-10-6-16,0-3 0 15,-17-16 0-15,-14-12-1 16,-11-19-3-16</inkml:trace>
        </inkml:traceGroup>
      </inkml:traceGroup>
    </inkml:traceGroup>
    <inkml:traceGroup>
      <inkml:annotationXML>
        <emma:emma xmlns:emma="http://www.w3.org/2003/04/emma" version="1.0">
          <emma:interpretation id="{A0A9E9D1-A908-4331-A687-E99D6D70B00D}" emma:medium="tactile" emma:mode="ink">
            <msink:context xmlns:msink="http://schemas.microsoft.com/ink/2010/main" type="paragraph" rotatedBoundingBox="11121,4946 11953,13969 11053,14052 10221,502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1928CC9-D324-444A-A89C-F52A4E057B7C}" emma:medium="tactile" emma:mode="ink">
              <msink:context xmlns:msink="http://schemas.microsoft.com/ink/2010/main" type="line" rotatedBoundingBox="11121,4946 11953,13969 11053,14052 10221,5029"/>
            </emma:interpretation>
          </emma:emma>
        </inkml:annotationXML>
        <inkml:traceGroup>
          <inkml:annotationXML>
            <emma:emma xmlns:emma="http://www.w3.org/2003/04/emma" version="1.0">
              <emma:interpretation id="{CE339192-3A76-413F-9AB5-5A6599B7420D}" emma:medium="tactile" emma:mode="ink">
                <msink:context xmlns:msink="http://schemas.microsoft.com/ink/2010/main" type="inkWord" rotatedBoundingBox="11682,13245 11750,13988 11053,14052 10984,13310"/>
              </emma:interpretation>
              <emma:one-of disjunction-type="recognition" id="oneOf1">
                <emma:interpretation id="interp5" emma:lang="en-US" emma:confidence="0">
                  <emma:literal>"It</emma:literal>
                </emma:interpretation>
                <emma:interpretation id="interp6" emma:lang="en-US" emma:confidence="0">
                  <emma:literal>"In</emma:literal>
                </emma:interpretation>
                <emma:interpretation id="interp7" emma:lang="en-US" emma:confidence="0">
                  <emma:literal>"Is</emma:literal>
                </emma:interpretation>
                <emma:interpretation id="interp8" emma:lang="en-US" emma:confidence="0">
                  <emma:literal>"I</emma:literal>
                </emma:interpretation>
                <emma:interpretation id="interp9" emma:lang="en-US" emma:confidence="0">
                  <emma:literal>i":</emma:literal>
                </emma:interpretation>
              </emma:one-of>
            </emma:emma>
          </inkml:annotationXML>
          <inkml:trace contextRef="#ctx0" brushRef="#br0" timeOffset="-3635.4689">403-253 147 0,'0'0'34'15,"-38"66"-1"-15,12-28-12 16,11 15-13-16,2 13-9 15,4 10 1-15,5 0 0 16,4 2 0-16,4 1-5 16,-4-7-5-16,9-2-8 15,-9-20-6-15,16-18-5 16,-16-32-4-16,0 0 0 16,28-54 1-16,-15-12 4 0,3-29 3 15</inkml:trace>
          <inkml:trace contextRef="#ctx0" brushRef="#br0" timeOffset="-3900.3119">5-4 111 0,'0'0'34'0,"-29"12"-1"16,29-12-5-16,0 0-8 16,41 29-4-16,-9-23-9 0,6 3-5 15,9 1-2-15,4-1 1 16,6 10-1-16,6-9 0 15,-3 8 0-15,3-8-2 16,-9 6-3-16,-7-16-10 16,7 9-6-16,-20-15-7 15,4-7-3-15,-38 13-6 16,32-44-1-16,-32 44 0 16,-7-57 6-16</inkml:trace>
          <inkml:trace contextRef="#ctx0" brushRef="#br0" timeOffset="-3103.3892">30-2426 140 0,'0'0'35'15,"0"0"-2"-15,0 0-11 16,44-3-9-16,-15 0-8 15,5 6-6-15,7 3 0 16,10 4 1-16,-1 2 0 0,1-2-1 16,3 2 1-16,-4 4 0 15,1 0-3-15,-10-13-7 16,6 10-6-16,-18-16-5 16,2 12-6-16,-31-9-3 15,29-9-5-15,-29 9 1 16,3-29-3-16,-3 29 7 15,-26-47 29-15</inkml:trace>
          <inkml:trace contextRef="#ctx0" brushRef="#br0" timeOffset="-2846.4255">141-2791 99 0,'-4'44'26'16,"4"13"-2"-16,4 6-11 16,2 9-9-16,3 7-4 15,4 6 0-15,0 3 0 16,-4-3 0-16,4 0-5 16,-7-12-7-16,0-11-5 15,-3-14-4-15,1-17-4 16,-4-31-1-16,0 0 0 15,0 0 1-15,-7-82 17 0</inkml:trace>
          <inkml:trace contextRef="#ctx0" brushRef="#br0" timeOffset="-2139.9625">-283-5357 76 0,'-34'-10'34'0,"34"10"0"16,0 0-5-16,0 0-7 15,0 0-2-15,0 0-4 16,0 0-4-16,47-9-4 16,-12 18-8-16,9 4 0 15,3-4 0-15,7 7 0 0,3 6 0 16,3 3-1-1,3-6 1-15,-3 0-1 0,-3 3-4 16,-13-16-7-16,10 17-6 16,-26-20-5-16,7 6-5 15,-35-9-2-15,28-6-5 16,-28 6 1-16,0 0 3 16,-6-44 6-16,-7 9 18 15</inkml:trace>
          <inkml:trace contextRef="#ctx0" brushRef="#br0" timeOffset="-1883.3261">-87-5808 94 0,'-44'57'27'15,"25"-16"0"-15,13 22-4 16,-7 6-6-16,16 20-3 15,-3 5-4-15,13 16-1 16,-7-6-2-16,7 3-1 16,6-3-9-16,-10-19-8 15,13-12-8-15,-15-26-7 16,8-13-4-16,-15-34-4 16,0 0 1-16,29-44 1 15,-20-19 4-15</inkml:trace>
          <inkml:trace contextRef="#ctx0" brushRef="#br0" timeOffset="-1245.4226">-725-8018 72 0,'0'0'25'16,"0"0"8"-16,0 0-6 16,57 22-3-16,-28-19-3 15,18 16-2-15,-9-9-4 16,19 15-3-16,-4-13-6 15,4 7-6-15,-3 3 0 16,-4-6-1-16,1 0-4 16,-7-10-4-16,-3 4-5 15,-41-10-4-15,57 0-3 0,-57 0-6 16,28-13-2-16,-28 13-3 16,0 0 2-1,-3-41 1-15,3 41 2 16,-22-38 16-16</inkml:trace>
          <inkml:trace contextRef="#ctx0" brushRef="#br0" timeOffset="-946.8069">-422-8528 58 0,'-28'3'19'0,"28"-3"-1"15,-25 35-3 1,15-4-4-16,10 16 0 0,3 10-2 16,10 16-2-1,0 8 0-15,6 11-3 0,0 12-1 16,3 0-2-16,-3 3-1 16,0-7 0-16,-10-11 0 15,-3-11-5-15,1-15-4 16,-4-12-6-16,3-23-2 15,-6-28-4-15,0 0-2 16,10-28 2-16,-4-26 0 16,3-15 4-16</inkml:trace>
        </inkml:traceGroup>
      </inkml:traceGroup>
    </inkml:traceGroup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6:41.85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62-4 10,'0'0'27,"0"17"1,0-17-4,0 0-4,0 0 0,0 0-4,14 37-2,-14-37 0,-1 41-4,-8-20-2,11 19-2,-13-1-1,8 11-1,-7 2 0,4 8-1,-3 2-1,5 7 0,-4-1 0,4 5 0,0-1-1,1-1 1,0-3-1,3-1 0,-2-3 0,2 3 0,-1-7-1,2-1 1,-1-4 0,2 0-1,-1-6 1,2 0-1,0-3 0,0-7 0,1-2 0,2-3 0,-1-5-1,-1-4 1,1-2 0,0-7-1,-5-16 0,6 23-1,-6-23-1,0 0-1,0 0-5,0 0-12,0 0-18,-4-27 0,4 27 0,-10-28 2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6:43.96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6 13 33,'0'0'31,"0"0"1,-9-16-6,9 16-10,0 0-3,0 0-4,0 0-2,0 0 1,0 0-2,13 9 0,-13-9-1,0 0-1,0 0 0,15 27-1,-15-27-1,9 33 0,-5-10-1,5 9 1,1-1-1,5 1-1,1 0 1,5 1 0,0-3-1,4 0 1,1-3 0,5-3-1,0-4 1,2 4 0,2-1-1,0 2 1,2 0-1,2 1 0,-2 2 1,-2 2-1,-3 2 0,-2 2 1,-5 1-1,-3 4 0,-6-1 1,-4 1-1,-6 0 2,-3 1-2,-4 1 2,-4 1-1,-1-1 0,0-2 0,-1-1 0,3 3 0,2-4-1,5 2 0,1-1 0,7-1 1,4 2-1,4 3 0,4 1 1,8 3-1,5-1 1,5 3-1,5 1 0,2 4 1,4-2-1,3 0 1,-2-1-1,0 4 2,-3-2-1,-6-3-1,-4-3 1,-4-4 0,-10-1-1,-7-10-1,-4-1-3,-15-30-16,2 16-21,-2-16-1,0 0 0,-20-46-3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6:42.7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-4-9 24,'15'-3'24,"-15"3"0,0 0 3,-7 24-14,7-24-9,9 27 3,-11-11 1,11 13 1,-12-2 1,10 15 0,-14-7 0,11 17-2,-11-7-3,6 10-1,-5-4-1,4 2-1,1-5-2,-1-8-1,7 4-5,-13-21-15,11-4-13,-3-19-1,0 0-1,18-14 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6:44.90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385 119 62,'-8'-27'34,"1"6"1,-6 2-12,-8-4-13,21 23 0,-37-26-3,15 24-2,-12-2-1,1 13 0,-5 0-1,3 16 0,-4 1 0,8 16-1,0 4 0,9 12-1,10 2 0,10 13 0,9-1 0,15 2-1,10-4 0,11-6 1,9-8-2,2-14 1,6-8-1,0-18 0,-1-13 0,-6-17-1,-6-7 0,-10-16 0,-7-3 0,-11-8 0,-13-1 0,-11 1 1,-11 7 0,-10 6 0,-10 9 2,-4 12-1,-4 8 0,0 10 0,8 10-2,5-3-2,20 13-8,0-6-22,11-18-2,36 23-1,1-20 2</inkml:trace>
  <inkml:trace contextRef="#ctx0" brushRef="#br0" timeOffset="359.375">799 382 100,'-23'19'38,"-3"0"1,6 22-12,4-13-24,11 9-1,7 5-1,5 1-1,8 1-1,2-6-1,6 3 0,-4-11 0,3-2-1,-7-15 0,1-8-1,-16-5 2,12-18 0,-17-5 0,-2-7 1,-5-8 1,-3-5 0,1-1 1,0 0 1,7 0-1,4 0 0,9 7 0,7 3 0,9 10-1,5 4 0,2 6-3,11 16-2,-7-9-6,15 23-15,-6-4-9,-1 4-1,-1 2 1</inkml:trace>
  <inkml:trace contextRef="#ctx0" brushRef="#br0" timeOffset="718.75">1476 406 56,'0'0'36,"3"-24"-1,-17 6-9,14 18-7,-43-18-6,19 20-6,-14-5-2,4 10-2,-4 0-1,1 12-1,0 4 0,3 10 0,4 8-1,8 8 1,9 4-1,8 2 0,16-2 0,9-6 0,14-3-1,8-10-1,11-10 0,0-16-1,4-10-1,-8-18 0,-3-1 0,-15-16 0,-8-2 0,-18-8 0,-8 3 2,-13 0 0,-3 10 0,-8 1 0,5 10-3,-8-7-8,17 19-12,13 11-7,-9-17-1,9 17 1</inkml:trace>
  <inkml:trace contextRef="#ctx0" brushRef="#br0" timeOffset="1500">1560 429 69,'15'18'39,"-9"1"-2,-1 18-2,-16-12-19,17 24-5,-12-12-6,6 11-2,0-1-1,6-3 0,4-5-2,7-7 0,6-9-1,5-14 0,8-9 0,4-14-2,4-8 1,-4-11-1,1-6 1,-7-7-1,-3 0 2,-7 1-1,-10 8 3,-5 5 0,-7 4 1,-2 28 0,-9-18 1,9 18-1,-16 28 1,10 4 0,-2 0-2,7 12 1,2 2-1,10 3 0,6-7-1,8-3 0,5-7 0,5-11-1,8-7-2,0-16 0,4-5-2,-6-16 0,5-1 0,-12-17 0,3 2 1,-15-12 2,-4 2 2,-6 12 2,-10-2 2,3 11 1,-14 0 1,9 28 0,-13-9-1,11 26-1,-1 6-2,8 6 0,2 4-1,3 8-1,4 1 0,1 0 0,1-1-1,-3-8-1,0-1-1,-8-11 0,2-2-2,-7-19-1,0 0 0,0 0 1,0 0-1,-23-40 2,17 10 1,-2-16 2,7-3 1,2-1 1,5-4 2,10 4-1,5-1 1,11 14 0,1 7 0,5 22 0,-2 8-1,4 17 1,-9 15-1,-2 12 1,-8 7-2,-4 9 1,-5-2-1,-3 0 0,-2-1-2,-4-13 0,5-7-2,-5-20-2,13 5-9,-16-22-24,19-13 1,-3-8-2,9-5 3</inkml:trace>
  <inkml:trace contextRef="#ctx0" brushRef="#br0" timeOffset="2187.5">3237 641 66,'13'-7'37,"-13"7"-1,12-23 2,-20-4-24,8 27-6,2-32-4,-5 13-3,-3-4 0,-3 4 0,-6-1-1,-4 8 0,-6 7 0,-6 10 0,-6 7 0,-1 13 1,-4 12-1,3 9 0,5 7 1,9 5-1,11 0 0,14-1 1,17-6-2,9-13 1,14-8-2,6-17 0,8-10-1,-5-17-1,3-7 1,-14-18-1,-3-7 1,-13-15 0,-5-6 3,-8-9 0,-8-3 2,-1 6 0,-6 1 2,3 12-1,-4 7 0,5 16 1,-2 14-1,4 23 0,0 0-1,1 34 0,1 3 0,1 19 0,0 8-1,4 13 1,5-1 0,4 3-1,6-5 0,6-10 0,6-13-1,6-16 0,6-15-1,4-19 0,3-9 0,-3-17-1,0-10 0,-4-13 0,-5-7 0,-10-1 0,-5 0 1,-15 1 0,-12 7 1,-6 13 1,-14 14 0,-7 17 0,-8 17 0,-2 15 1,0 16-1,1 12 0,9 6 0,10 2-1,15-3-1,13-8 0,17-5-1,10-22-5,31-1-22,0-22-10,13-10 1,4-10-1</inkml:trace>
  <inkml:trace contextRef="#ctx0" brushRef="#br0" timeOffset="2625">4648 605 86,'0'-24'36,"-8"1"1,-15 2 0,1 5-33,-10-4-1,-2 8-2,-1 3-2,-4 7 1,-4 11-1,-2 9 1,0 10 0,3 9 0,5 9 0,6 9 1,9 1 0,13 4 1,13-5-1,18-8-1,12-12-1,9-14 0,10-12-2,-1-19 0,5-8-2,-9-24 0,2-6 0,-18-24 0,-1-7 1,-13-18 2,-5-4 2,-3 3 2,-11-5 2,4 19 0,-10 1 2,8 28 0,-10 15 0,9 40 0,0 0-2,2 40 0,2 18-1,8 22 0,-2 13-1,6 9-1,2 2 0,1-8-3,6 0-10,-13-25-27,6-22-1,-11-26 0,-7-23-1</inkml:trace>
  <inkml:trace contextRef="#ctx0" brushRef="#br0" timeOffset="3250">2856 1945 76,'0'0'37,"-27"-23"-1,13 9 1,-12-7-31,12 7-2,-8-4-1,1 4-1,-6 0-1,1 5 0,-7 2 0,2 5 0,0 6 0,3 6 0,6 3 0,7 4 0,11 3-1,10 2 1,12 0-1,11-1 1,11-4-1,7 1 0,5-2 0,2 0 0,0-2 0,-4 3 0,-7 3 1,-8 3-2,-11 3 2,-10 1-1,-11 3 1,-13 1-1,-9 1 2,-9 0-2,-6-8 1,-5-2 0,-2-5-1,0-10-1,4-5-1,1-16-4,17 2-9,-4-25-24,18-8 1,10-6-1,15-3 1</inkml:trace>
  <inkml:trace contextRef="#ctx0" brushRef="#br0" timeOffset="3750">3148 1841 95,'4'24'39,"1"13"2,-8 4-3,6 15-31,-3 3-3,6 6-2,1 4 0,2-2-2,0 1 0,-2-6-1,1-6-1,-4-15-2,3-6-1,-5-19-1,-2-16-1,0 0-2,15-9 1,-20-28 0,8 0 1,-12-23 0,5-1 3,-8-6 3,-1-6 3,4 10 2,-6-8 2,14 17 1,-5-8 0,18 23 0,-2-3-1,16 16-1,3 1-2,9 13-1,0 6-1,2 12 0,-3 11-1,-6 8 0,-7 7 0,-10 6-1,-6 5 1,-16 2 0,-6 1-1,-9-5 1,-5-4 1,-6-9-1,-4-5 0,-2-7-1,-3-11 1,7-17-2,3-8 0,1-15-2,17 2-5,-3-26-12,21 7-16,10-7 1,13-1-1,4 4 2</inkml:trace>
  <inkml:trace contextRef="#ctx0" brushRef="#br0" timeOffset="4875">3406 1633 76,'13'5'38,"-13"-5"-1,17 25 2,-17-25-28,6 44-3,-6-7-3,7 12-2,-3 6-1,4 7 0,1-3-1,-1 0 0,13 46-3,-8-64 1,1-23-1,0-8-1,-14-10 0,24-18 0,-14-4 1,2-15-1,-3-9 2,1-2 0,1 6 2,2-2-1,3 7 1,0 5 1,7 9-1,-4 11 0,4 15 0,-2 10-1,-3 10 1,-1 8 0,0 8-1,-1 2 0,3-1 1,2-3-1,4-7 0,6-7 1,7-11-1,6-10 0,1-11-2,3-7 0,-3-12-1,0-3-1,-6-12 0,-4 4 0,-13-8 0,-3 3 2,-14 2 0,-7 5 2,-8 8 1,-11 8 1,-2 14 1,-10 7 0,2 18 0,-4 5-1,7 15 1,3 5-2,7 8 1,8-2-1,11 1 0,13-5 0,8-8-1,12-7 0,5-10-1,9-11-1,0-13-1,4-3-1,-8-16 0,-1-2-1,-8-12 2,-5-1 0,-11-12 1,-7-1 3,-5 4 1,-8-3 2,1 15 0,-9-2 1,7 19 1,2 18-1,0 0-1,-11 23-1,15 11-1,3 10-1,4 3-1,2 8 0,3-2 0,1 0 0,-1-6-1,0-6 2,-3-11-2,-2-13 1,-11-17 0,13 0-1,-12-15 1,1-14-1,-5-9 0,0-10 0,1-7 0,4 1 0,1-4-1,9 3 1,1 0-1,9 13-1,2 7 1,5 17 0,-1 15 1,3 17-1,-4 10 1,-1 13 1,-4 7 0,2 2 1,1 2 0,0-6 0,5-7 0,2-10 0,4-9 0,1-11-1,1-10 0,2-11 0,-3-10-1,-6-11 0,-6-9 0,-5-4 1,-11-2 0,-9 0 0,-7 7 1,-12 4 0,-8 18 1,-5 11 1,-2 22-1,-5 19 1,11 18 0,3 13-1,10 16 1,12 9 0,17-1-3,18 2-1,5-22-13,19-4-25,-1-18 1,7-17-1,-2-27-3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8:19.14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-722-965 55,'-9'20'31,"6"15"0,-3 2 0,-9 7-24,21 20 0,-7-3-1,11 17 1,-7-11-2,7 10 0,2-6-2,4-6-1,5-14-1,7-16 0,12-13-2,6-21-3,20-2-11,2-21-20,3-16 1,5-6-2,-3-15 2</inkml:trace>
  <inkml:trace contextRef="#ctx0" brushRef="#br0" timeOffset="-281.25">-604-612 67,'0'0'34,"4"-23"0,17-5-1,14-13-25,12-15-4,15 0-1,5-10 0,7 5-2,-4 1-1,-5 7-1,-6 9-1,-14 3-2,-7 22-6,-25-4-14,-13 23-10,0 0 1,-16-4 0,-8 18 1</inkml:trace>
  <inkml:trace contextRef="#ctx0" brushRef="#br0" timeOffset="1062.5">482-1047 73,'-25'1'35,"25"-1"-1,-12 25 1,7-6-29,14 22-2,-4 0-1,5 8 0,-1 4-2,3 1 0,-1-1-1,0-9 1,-1-5-2,-3-12 0,1-8 0,-8-19-1,0 0 0,15-11 0,-12-8-1,-5-13 1,2-5 1,-3-14-1,3-5 1,0-6 1,5-1 0,6 3 0,4 3 1,6 8 0,7 10 1,4 20 0,1 12-1,2 17 1,-2 13 0,-1 16 0,-4 7 0,2 5 0,-5 0 0,4 5 0,1-6 0,7-6 0,2-11-1,9-10 1,3-16-1,7-7 0,4-12-1,1-11 0,-1-9-1,-4-8 0,-4-4-1,-8-7 0,-9-1 1,-12 0-1,-12-1 1,-10 3 1,-10 8-1,-9 5 1,-10 9 1,-6 10-1,-6 11 1,-2 14-1,-1 11 1,1 12-1,4 10 2,7 15-2,7 3 1,11 9 0,14 2-1,14-4 1,12-7-1,9-7 0,13-14 0,9-17-2,9-8-2,-5-28-5,10 0-11,-15-21-13,-3-7-3,-11-9 1,-3 6 14,-26-15 10,-1 15 7,-12 4 8,-17 1 14,4 17 13,-5 13 5,-1 10-2,-6 4-11,19 28-9,-10-5-5,17 20-3,1-4-2,12 12 0,5 0-2,12 3 1,8-5-2,5-3 0,6-11 0,3-11 0,3-10-1,0-12-1,-1-17 0,-8-10-1,-5-14 1,-9-14-2,-8-5 1,-12-11-1,-7 2 1,-10-2 0,-8 9 0,-6 1 1,-4 15 1,-2 8-1,2 15-1,0 5-1,19 14-3,-22-12-7,22 12-22,13-2 1,3-4-2,6 1 1</inkml:trace>
  <inkml:trace contextRef="#ctx0" brushRef="#br0" timeOffset="1765.625">2686-929 70,'0'0'36,"6"-16"-3,16 7 2,9-2-28,6-11-5,6-5-4,11 4-6,-10-17-7,15 15-4,-20-14 0,11 20 1,-21-13 5,7 18 5,-14 2 8,-6-2 8,5 19 6,-21-5 5,19 10 0,-19-10 1,13 30-2,-14-14-6,14 18-4,-7-4-3,7 12-1,1-1-2,6 6 0,1-1-1,3 0 0,-1-6 0,2-3-1,-4-8 0,-3-7 0,-4-9 0,-14-13-1,15-2 1,-13-14-1,-5-7 1,-3-10-1,-2-10 1,-3-8-1,-1-5 1,0-4-1,5 0 0,5 2 1,6 3 0,10 2-1,11 16-3,4-1-2,20 27-11,-8-3-16,11 14-2,4 11-1,3 8 0</inkml:trace>
  <inkml:trace contextRef="#ctx0" brushRef="#br0" timeOffset="1281.25">2673-1379 62,'0'0'37,"0"0"0,0 0 1,0 20-15,0-20-12,-2 44-5,8-9-1,9 13-3,2 10 0,7 10-1,3 1-1,4 0-1,1 0-1,-7-13-3,6 8-15,-15-22-19,-7-14 1,-9-28-1,0 0 1</inkml:trace>
  <inkml:trace contextRef="#ctx0" brushRef="#br0" timeOffset="2421.875">4129-1023 37,'41'37'34,"-7"-10"2,-9-11-1,0-4-10,-19-30-7,10 8-8,-14-24-4,1 1-3,-11-11-1,0-2-1,-9-3-1,-5 3 1,-7 3-2,-8 5 0,-5 13 0,-6 6 0,-2 15 1,-1 13-1,3 14 2,5 14-1,9 12 1,9 16 0,13 6 1,17 5 0,9-4-1,13-3 0,8-9 0,10-15 0,3-15 0,1-19-1,-2-15-1,-6-17 1,-2-12-1,-8-17-1,-3-4-1,-9-11 0,-3 6 1,-10 1 0,-3 7 1,-7 12 1,-7 11 1,-2 19 0,-5 11 2,5 21 1,0 5-1,8 16 1,7 2-1,11 5 0,9-1 0,14 1 0,9-9-2,9-5 1,5-12-1,5-13 0,4-8-2,-1-13 0,-2-9 0,-9-14-2,-6-10 1,-13-11-1,-11-5 1,-12-9-1,-13-3 1,-11-1 1,-6 2 1,-5 11 0,-3 9 1,5 15 0,1 15 0,18 19 2,-10 25-1,17 13 1,8 14-1,9 13 0,2 7 0,7 2-2,5 2-4,-10-20-25,13-6-11,-4-21 1,2-23-2</inkml:trace>
  <inkml:trace contextRef="#ctx0" brushRef="#br0" timeOffset="-48406.25">437 202 83,'-11'-19'36,"11"19"0,-23-28 0,3 5-30,8 7-2,-9-4-2,1 6 0,-8 2-1,-6 8-1,-5 8 1,-2 10 1,-3 11-1,2 10 0,4 9 0,6 9 0,10 7-1,11 2 1,17-1-2,15-4 0,16-4-2,8-18-1,22 0-2,-4-26-5,20 3-5,-20-35-4,18 9 1,-27-28 3,5 3 5,-26-17 6,-9-8 7,-9 4 6,-21-17 8,10 22 3,-26-14 2,18 29-1,-21-9-4,20 27-6,-11 7-2,16 15-4,-6 29-1,11 8-1,2 13-2,6 10 0,6 10 0,7 1-1,4 3-1,1-11-1,3 1-2,-9-20 0,5 0-2,-15-25-1,2-1 1,-17-18 0,0 0 1,-10-28 0,3 1 1,-9-10 2,4-7 2,-2-7 0,9-4 1,5-1 0,5 3 2,9 7 0,2 6 2,12 15-1,-1 7 1,9 22 0,-5 7 0,5 17 1,-7 5-1,4 13-1,-5 2 0,0 3-1,-6-2-2,-1-8-2,2 3-10,-14-18-22,-9-26-1,18 12-2,-18-12 2</inkml:trace>
  <inkml:trace contextRef="#ctx0" brushRef="#br0" timeOffset="-47625">1467 207 92,'-16'8'37,"3"-12"-1,-1-8 1,14 12-33,-23-30 0,10 14-3,-7 0-1,0 0 0,-8 7-1,-3 8 0,-6 8 1,-3 10-1,0 11 0,0 9 1,8 11-1,8 7 2,17 1-1,10-1 0,17-4 0,14-11 0,12-10-2,3-14 0,5-11-1,-6-19-1,-3-3-1,-14-19 0,-6 3 1,-16-13-1,-1 7 2,-11-1 2,-5 6 2,1 13 2,-5 5 2,12 16 0,-19 4 2,16 21-1,-4 1 0,8 13-1,1-4-1,11 6-1,2-6-2,10-2 1,4-8-2,10-7-1,3-13 0,0-10 0,0-10-1,-5-13-1,-1-2 0,-10-14 0,-2 0 1,-11-9 0,-4 6 1,-5 1 2,-4 5 0,0 15 2,-7 1 0,7 25 0,0 0 1,-13 13-1,11 15-1,5 11 0,3 5 0,7 7-2,4 0 1,2 2-1,4-2 0,1-7 0,-5-7 0,-1-11-1,-3-8 0,-15-18 0,0 0-1,10-21 1,-16-7 0,-4-8 0,-2-6-1,-1-11 1,4 0 0,2-1 0,8 3 0,3 1-1,13 11-1,-1-3-6,18 26-19,-2 6-8,1 10-1,1 9 1</inkml:trace>
  <inkml:trace contextRef="#ctx0" brushRef="#br0" timeOffset="-47046.875">2414 333 62,'21'0'36,"-8"-7"-1,-13 7 0,17-23-17,-22-7-7,8 5-6,-10-5-1,-1 2-2,-5 0-1,-5 5-1,-8 7 1,-5 7-1,-6 9 0,-3 12 0,-1 13 0,1 7 0,5 8 0,8 10 1,8-1-1,14 2 1,16-3-1,12-2 1,10-11-1,8-5 1,5-13-1,0-10 0,-1-8-1,-5-12 1,-7-6-1,-10-11 0,-7-7-1,-8-9 1,-8-3 0,-5-2 0,-5 3 2,-2 8 0,-3 4 1,1 13 0,-3 11 1,17 12 0,-20 19 0,20 10 1,1 6-2,8 12 1,4 10-1,8 6 1,3 4-2,7 2 1,-2 2-1,-1 6-1,-7-6 1,-6-3-2,-8-10 1,-8-6-1,-11-8 1,-10-14-1,-6-6-1,-8-20-2,5 1-5,-16-28-27,13-9-4,-1-13 1,8-8-2</inkml:trace>
  <inkml:trace contextRef="#ctx0" brushRef="#br0" timeOffset="-46718.75">2588 474 95,'18'7'37,"0"0"2,-2-7-2,12 0-30,-9-13-3,8-2-2,2-5-1,2-8-2,0-4 1,-3-5-1,-4-3 0,-8 1 0,-5 2 1,-8 2-1,-9 5 1,-9 7 0,-7 9 0,-6 12 1,-5 9 0,-2 16 0,-6 5 1,7 14 1,1 8 0,14 8 0,10 0-1,15 2 1,12-5-2,14-11-1,15-4-3,4-28-12,11-3-24,-3-18-1,4-15 0,-5-15-2</inkml:trace>
  <inkml:trace contextRef="#ctx0" brushRef="#br0" timeOffset="-55531.25">-1131-714 52,'0'0'33,"0"0"-1,12 19 1,-12-19-20,3 46-2,-5-18-4,13 18-1,-10-6-1,9 13-1,-8-3 0,4 11-1,-5-1 0,1 6 0,-4-3-1,4 6 1,-4-6-1,5 6-1,-1-2 1,1-4-1,0 1 0,3-1 0,-1-1-1,1-2 1,2-2-1,-2-2 1,-2-1-1,2-2 0,0-6 0,-2-1 1,-1-2-2,2 2 1,-2-4 0,0-3-1,-2-2 1,2-1-1,-2-5 0,1 1 0,-2-4 1,0-5 0,1-4 0,-1-3 0,0-16-1,0 21 0,0-21-2,0 0-2,0 0-4,0 0-22,0 0-8,-1-21 2,1 21-2</inkml:trace>
  <inkml:trace contextRef="#ctx0" brushRef="#br0" timeOffset="-46031.25">3776 91 83,'-13'-9'36,"-3"2"0,-4-2-1,-8-3-28,5 9-4,-8-4 0,1 7-2,-1 3 0,2 4-1,-2 4 0,4 5 0,4 3 0,6 2 0,9 2-1,5 2 1,6 1 0,8 1 0,10-3 0,9 1 0,4-2 0,5 0 0,3-2 0,-2 2 1,-2-2-1,-6 2 1,-11 0-1,-8 1 2,-13 1-2,-7 2 2,-11-5-1,-7 3 1,-12-5-1,-3-1 0,-4-7 0,-2-3-1,4-7-1,0-13-3,11 4-6,-6-19-23,23-4-4,8-5 1,12-1-2</inkml:trace>
  <inkml:trace contextRef="#ctx0" brushRef="#br0" timeOffset="-45640.6248">3919 447 101,'0'0'37,"11"16"0,-11-16-8,17-3-24,5-6-1,-2-9-2,5 2-2,1-5 0,-1-4-1,-3-1 1,-4 1-1,-3-1 0,-8 1 0,-4 4 1,-7 0-1,4 21 1,-28-23 0,3 23 0,-6 9 1,-6 5-1,-3 11 1,-3 6 0,3 13 1,1 6-1,8 6 1,8 2-1,15-1-1,11 1 0,16-9 0,12-5-2,9-14-1,16-5-6,-9-29-9,19-3-18,-10-10-1,-3-8 0,-8-10 1</inkml:trace>
  <inkml:trace contextRef="#ctx0" brushRef="#br0" timeOffset="-45140.6248">4287 405 64,'-8'-30'38,"1"14"0,7 16 2,-19 12-14,0-1-13,17 26-4,-7 5-3,11 13-1,-2 12-2,4 10 0,3 4-2,7 1 0,1-3-1,-2-5 0,2-7-1,-4-7-1,0-13 0,-2-17 0,-4-7-1,-5-23 0,0 0 0,0 0 0,-7-31 0,-2-14 1,-1-6-1,-6-14 1,1-7 0,-4-7 1,1-8 0,5-4 0,4 1 1,6 5 1,10 4 0,10 11 0,9 4 0,11 17 0,4 14 1,5 17-2,1 15 1,-2 17 0,-6 17-1,-5 13 0,-9 15 0,-10 4 0,-9 2 0,-9 0 1,-7-5-1,-12-7 0,-6-9 0,-6-12 0,-3-13 0,-3-12-1,0-10-1,-3-15-1,11 2-6,-8-21-16,16 4-12,7-6-1,11 0 1,10 2 0</inkml:trace>
  <inkml:trace contextRef="#ctx0" brushRef="#br0" timeOffset="-44296.875">4971 502 63,'0'0'34,"19"-21"-1,-19 0 0,3-17-13,-3 16-16,-6-12-1,4 4-2,-9-2 0,-2 6-1,-9 3 1,-5 5 0,-5 10-1,-2 8 1,-3 10-1,-1 15 1,1 10 1,6 14 0,3 6-1,10 9 1,6-5 0,14 5 0,9-8-1,13-6 0,9-15-1,8-14-1,5-9-1,-5-15-2,8-4-1,-15-20-1,4-1 0,-19-18-1,2 6 1,-18-10 2,0 5 3,-6 4 4,-9 6 2,6 17 1,-15 2 2,11 32 1,-15-5 0,18 24-1,-11-1-2,16 11 0,2-2-2,8 6-1,8-8 0,12-3-1,7-6-2,8-9 0,9-7-2,-2-13-1,6-3-3,-9-19-1,5 0-1,-18-20 0,1 2 0,-17-20 1,-3 5 3,-14-3 2,-4 0 4,0 13 2,-13 0 3,9 21-1,-11-2 1,18 23 0,-13 15-1,14 14-1,1 6-2,6 7-1,9 8-1,3 4 0,2 4-1,5-1 1,0-6-1,-4-7-1,2-7-1,-7-12 0,-5-10-1,-13-15 0,0 0 0,9-21 0,-12-3 0,-6-12 1,0-6 1,-1-7 0,1-1 1,2-1 0,1-2 1,6 6 0,3 3 0,7 9 0,5 8-2,3 2-4,16 22-17,-3-4-15,6 9 1,4 5-1,5 5 1</inkml:trace>
  <inkml:trace contextRef="#ctx0" brushRef="#br0" timeOffset="-43812.5">6230 563 90,'-14'-19'34,"0"-6"0,-3 3-2,0-14-26,5 8-2,-7-4-2,0 6-2,-5 5 0,-6 7 0,-3 8 0,-6 12 1,-2 15-1,0 11 0,-1 13 0,7 10 2,8 5-2,13 5 2,12-1-1,11-3 1,13-8 0,12-12-1,7-17-1,8-11 0,3-12-1,-5-11-1,-3-6-2,-8-14-2,-1 2-3,-16-14-1,2 13 2,-18-6 0,-2 12 4,-8 2 3,-6 7 3,13 14 3,-31 0 5,23 21 1,-8-7-1,17 18-2,-4-7-1,17 8-2,0-5-2,12 0 0,5-6-2,7-5-1,8-6-5,-5-22-8,15 4-18,-7-16-8,1-7 2,-4-14-1</inkml:trace>
  <inkml:trace contextRef="#ctx0" brushRef="#br0" timeOffset="-43437.5">6500 682 100,'0'0'35,"0"0"2,29-18-5,13-1-36,18 1-26,5-1-6,4-6 1,4-2-2</inkml:trace>
  <inkml:trace contextRef="#ctx0" brushRef="#br0" timeOffset="-43609.375">6662 222 83,'-13'-39'39,"2"21"-1,11 18 0,-7 21-19,1 9-9,19 27-4,2 10-2,12 10-1,2 8 0,8 8-1,-3-3-1,0-4-2,-3-8-1,-7-20-2,-1 0-9,-21-24-27,-4-15-3,-13-26 2,2-7 2</inkml:trace>
  <inkml:trace contextRef="#ctx0" brushRef="#br0" timeOffset="-43140.6248">7019 410 53,'-22'7'0,"22"-7"1,0 0-2,18 4-26</inkml:trace>
  <inkml:trace contextRef="#ctx0" brushRef="#br0" timeOffset="-43265.6248">7131 479 90,'-9'28'38,"-4"6"-1,3 8 2,-6-7-25,18 23-6,-2-3-4,9 5-3,3-7-2,1-9-4,8 5-10,-11-22-23,4-13-1,-14-14 0,17-18 0</inkml:trace>
  <inkml:trace contextRef="#ctx0" brushRef="#br0" timeOffset="-42718.75">7500 435 38,'0'0'32,"-24"-34"1,16 17 0,8 17-11,-27-32-5,27 32-6,-31-9-4,10 18-2,-10 2-1,3 17 0,-6 5 0,3 15 1,-2 5-1,9 14 1,2-4 0,17 13-2,7-11-1,14-5-1,11-11-1,12-12-2,12-10 0,3-25-2,10-8-1,-7-22 2,4-4-1,-13-13 1,-9-3 1,-17-3 2,-15-2-1,-13 7 2,-14 2 0,-7 5-1,-5 8-1,-4-8-7,17 18-18,0-7-11,12 5 2,11-2-2</inkml:trace>
  <inkml:trace contextRef="#ctx0" brushRef="#br0" timeOffset="-42296.875">7758 350 91,'33'13'39,"-16"-3"-1,0 15-1,-17-25-20,8 44-6,-10-16-5,7 7-2,1 2-2,5 0-1,2 2-1,2-4 1,1-1-1,2-4 0,-1-6-1,0-4 1,0-4-1,-2-7-1,0-6 0,-15-3 0,17-12 0,-14-4 0,-3-5-1,-4-9 1,-2-5 0,-4-15 0,4-6 0,1-9 0,10-6 1,7-1-1,11 8 1,10 6 1,12 14 0,10 21 1,6 18 1,6 28 1,0 17 0,4 24 1,-9 8 0,3 14 0,-15-1-1,0 0 1,-13-10-3,-8-4-1,-4-11-6,-20-30-30,5-13-4,-10-17-1,10-28-1</inkml:trace>
  <inkml:trace contextRef="#ctx0" brushRef="#br0" timeOffset="-56656.25">-7579 673 61,'14'7'34,"11"3"-2,3-10 1,0-1-26,18 2-2,8 1-13,-1 0-21,3-11-2,3 4-2,-7-13 1</inkml:trace>
  <inkml:trace contextRef="#ctx0" brushRef="#br0" timeOffset="-57000">-7555 1542 53,'-13'23'34,"13"-23"-1,-2 22 0,2-22-21,19 18-6,8-7-3,1-3-1,5 0-2,3 0-3,-6-11-9,8 5-20,-10-1-2,-10-6 0,0-2 1</inkml:trace>
  <inkml:trace contextRef="#ctx0" brushRef="#br0" timeOffset="-57421.875">-7329 3031 73,'0'0'38,"19"19"-2,-1-10 1,1-9-31,13 9-2,1-6-4,-4-6-3,10 12-8,-17-13-26,-1 1 1,-7-4-1,-14 7 2</inkml:trace>
  <inkml:trace contextRef="#ctx0" brushRef="#br0" timeOffset="-58250">-4613 2779 61,'28'5'33,"-1"-12"-2,9 9-1,6-2-26,-5 0-9,-9-4-15,-8 4-11,4 13-2,-24-13 2,22 17-1</inkml:trace>
  <inkml:trace contextRef="#ctx0" brushRef="#br0" timeOffset="-59484.375">-5330 250 74,'0'0'35,"24"19"-1,-8-21 1,13 11-25,-5-16-2,13 11-4,0-4-2,2-2-4,7 11-5,-15-13-19,5 9-8,-5 4 0,-8-2-2,-4 2 2</inkml:trace>
  <inkml:trace contextRef="#ctx0" brushRef="#br0" timeOffset="-59828.1249">-6361 98 72,'0'0'35,"14"18"-1,7-20 2,6 6-25,1-17-4,11 8-3,0-6-2,4-1-4,-1 7-3,-14-11-12,-1 7-17,-6 4 0,-21 5-1,19-7 1</inkml:trace>
  <inkml:trace contextRef="#ctx0" brushRef="#br0" timeOffset="-60328.1249">-5460 704 62,'0'0'35,"0"0"0,-13-24 0,13 24-13,-22-20-13,22 20-1,-17-33-3,9 15-1,-10-6-1,0 1 0,-8-7 0,-4 5-1,-4-3 1,-4 1-2,-8 5 1,0 0-1,-4 5 1,0 3-1,-3 5 0,-3 5 0,-3 3-1,0 9 1,-2 1-2,2 9 2,0 5-1,2 7 0,-1 5-1,5 4 2,3 8-2,4 1 2,3 7-1,1 1-2,2 6 2,3 1-2,1 4 1,6 2 0,3 1 1,3 6-2,1 5 1,4-2 2,1 2-1,5 6 0,2-3 0,2 3 0,2-4 0,3-4 0,4 2 0,3-2 0,5-5 0,10-3-1,3-2 2,4-6-2,6 0 2,7 1-1,5-11 0,7-4 1,6-5-1,2 0 0,7-3 0,5-2 1,4-6-1,1-5 0,4-3 0,-3-2 0,1-6 0,-2-2 0,-4-7 0,-4-2 0,-4-3 0,-4-3 0,0-2 0,-4-3 0,-2-4 0,0-3 0,1-4 1,3-5-1,0-4 0,2-3 0,0-7-1,3-2 1,-1 0 0,-4-4 0,-1 3 0,-3-5 0,-1-1-1,-5 2 1,-1 0 1,-6-4-2,-3 0 1,-2 0 1,-3 0-2,-4 0 3,-4-1-3,-5-2 3,-3-3-3,-4 3 3,-3-4-2,-6 0 0,-6-3 0,-3 1 0,-6 1 0,-1-3 0,-7 3 0,-6-1 0,-2-1 1,-3-1-2,-4 1 2,-2-2-1,-6-8 1,1 1 0,-3 2 0,2-1 0,-1 3 0,0 2 0,-2 7-1,1 6 1,2 11-2,0 6 0,0 10 0,0 5 0,5 9-2,-2-1-3,15 19-19,-6-13-14,2 3 0,-2-8 0,6-6-1</inkml:trace>
  <inkml:trace contextRef="#ctx0" brushRef="#br0" timeOffset="-59046.875">-4569 988 67,'0'0'36,"18"9"-2,-18-9 2,32 18-26,-32-18-2,34 5-5,-13-2-1,1 1-3,3 3-5,-10-9-10,4 6-19,0-1 1,-4-3-2,0 2 2</inkml:trace>
  <inkml:trace contextRef="#ctx0" brushRef="#br0" timeOffset="-58703.1249">-4285 1758 76,'20'4'34,"7"3"-2,-5 0-1,0-2-30,3-5-8,2 9-18,-5 2-8,-9-6 0,-13-5 0</inkml:trace>
  <inkml:trace contextRef="#ctx0" brushRef="#br0" timeOffset="-57828.1249">-6279 3320 62,'14'9'37,"5"0"0,0-2 1,3 8-14,-1-13-20,8 5-2,-1 2-4,-4-12-7,10 6-28,-13-1 1,-4-4-2,-17 2 2</inkml:trace>
  <inkml:trace contextRef="#ctx0" brushRef="#br0" timeOffset="-52437.5">-2611 1291 55,'-13'13'36,"13"-13"-3,0 0 2,16 0-21,-16 0-5,28-14-2,-7 3-4,5 6 0,4-2-3,-1 0-2,4 7-3,-8-9-5,9 16-11,-15-7-14,-1 0 0,-18 0 0,18-7 0</inkml:trace>
  <inkml:trace contextRef="#ctx0" brushRef="#br0" timeOffset="-51796.875">-2506 1866 56,'0'0'35,"0"0"0,0 0-2,37-2-20,-16-12-6,14 9-1,-6-6-3,7 4-2,-5 4-1,-3-1-1,-5 9-3,-6-8-3,2 15-11,-19-12-17,0 0 2,12 21-3,-12-21 3</inkml:trace>
  <inkml:trace contextRef="#ctx0" brushRef="#br0" timeOffset="-52203.1248">-2429 1103 27,'-19'-7'30,"19"7"2,-27 1-1,27-1-9,-9 16-10,9-16-3,-1 37-4,2-12 0,7 7-3,-1 1-2,0-3-3,7 9-14,-3-4-16,-5-8 1,2-3-2,-8-24 0</inkml:trace>
  <inkml:trace contextRef="#ctx0" brushRef="#br0" timeOffset="-51578.1248">-2366 1802 44,'0'0'32,"-12"18"0,12-18 1,0 0-21,6 34-5,-6-34 0,9 40 0,-6-17-4,3 0-2,0 3-6,-8-6-25,2-20-3,6 23-2,-6-23 2</inkml:trace>
  <inkml:trace contextRef="#ctx0" brushRef="#br0" timeOffset="-51125">-2490 2504 54,'0'0'35,"5"16"-1,-5-16 0,29-11-15,-1 13-15,-3-9-1,9 7-1,0 0-5,-4-5-2,4 15-10,-17-10-15,2 0-4,-2 2 0,-17-2 0</inkml:trace>
  <inkml:trace contextRef="#ctx0" brushRef="#br0" timeOffset="-50921.875">-2305 2373 75,'-8'23'36,"4"4"-2,4 5 2,10 3-33,-2 0-2,2-1-5,6 13-15,-3-8-15,-4-7 0,-3-2-2,-6-30 2</inkml:trace>
  <inkml:trace contextRef="#ctx0" brushRef="#br0" timeOffset="-53328.1248">-1901 2116 48,'0'0'32,"21"14"4,-2-7-1,1-12-20,31 19-1,-9-26-3,29 17-2,-1-8-3,14 10-2,0-14-1,12 10 0,-3-6-1,5 8 0,-2 4-1,0-1-1,-1-2 1,1-3 0,-5 6-1,-7-7-1,-1 5 0,-17-9-2,-5 6-1,-23-17-8,5 8-26,-26 5 1,-17 0-2,0 0 1</inkml:trace>
  <inkml:trace contextRef="#ctx0" brushRef="#br0" timeOffset="-54718.75">-1969 948 44,'-7'-16'32,"7"16"1,0 0-5,0 0-13,-14 14-2,20 14-3,-12-8-2,11 22-3,-10-5 1,8 21-1,-7-2 0,5 13-1,-5 0-1,2 7 0,0-6-2,2 4 1,0-5-1,1-4 0,-1-9-1,3-4 1,-2-7-1,2-8 0,-1-5 0,-1-5 0,-1-8-1,0-19 0,2 26-1,-2-26-2,0 0-2,0 0-8,1-19-24,-2 0 0,-1-6 0,1-9 0</inkml:trace>
  <inkml:trace contextRef="#ctx0" brushRef="#br0" timeOffset="-53875">-1947 1001 27,'0'0'27,"0"0"0,19 3-1,-19-3-4,21-2-3,-21 2-5,38-8-2,-13-3-3,14 9-3,4-7-3,10 8-1,3-5 0,7 8-2,1-2 0,4 2 1,-2 1-1,6 3 0,-4-1 2,-2 2-2,-2-2 1,-1 2 0,-1-1 0,2-1 0,-1-3 0,-1-1-1,2-1 1,2-1-1,-1-3 0,0-3 0,-2 2 0,2-2 0,-3 1 0,-4-1 0,-7 2 0,-2 2 0,-6 1 0,-6 0 0,-5 2 0,-7 2 0,-6 0-1,-2 3 2,-17-5-1,20 14 0,-20-14 0,14 19 0,-14-19 0,8 29 0,-3-10 0,-2 2 1,1 2-1,1 5 0,-2 4 1,1 3 0,0 4-1,2 7 1,-1 0-1,-1 5 1,1 3 0,1 3-1,1-1 0,-1 1 1,3-3-1,-2-1 1,3-2-1,2-5 0,0-4 0,-2-5 0,1-3 0,-1-6 0,0-3-1,-4-8-1,5 3-3,-11-20-13,0 0-19,0 0-1,0 0 1,0 0-1</inkml:trace>
  <inkml:trace contextRef="#ctx0" brushRef="#br0" timeOffset="-50046.875">284 1096 67,'0'0'37,"0"0"-2,0 0 2,28 16-26,-7-16-6,14 3-1,0 1-3,7-3-3,2 10-8,-14-6-25,-4-1-1,-7-2 0,-19-2 0</inkml:trace>
  <inkml:trace contextRef="#ctx0" brushRef="#br0" timeOffset="-49781.25">311 1595 43,'8'19'34,"7"-7"2,6-1-2,11 10-15,-8-21-6,17 18-4,-13-11-5,6 7-2,-4 2-5,-14-11-21,-1 7-11,-15-12 0,11 21-1,-11-21 0</inkml:trace>
  <inkml:trace contextRef="#ctx0" brushRef="#br0" timeOffset="-49468.75">375 2174 92,'0'0'36,"21"14"2,1-5 0,0-9-33,14 4-2,-1 1-4,-2-14-6,15 15-24,-18-14-6,-5-2-1,-6-6 1</inkml:trace>
  <inkml:trace contextRef="#ctx0" brushRef="#br0" timeOffset="-39921.875">-3909 5047 86,'-9'-18'36,"0"-4"0,0-8 1,0 7-31,-7-7-1,3 9-2,-8 3-1,2 7 0,-7 10-1,-2 11-1,-5 11 1,4 8-1,1 9 0,1 6 0,5 2 0,7 5 0,9-3 0,8-6-1,11-7 1,8-10-1,8-11 0,5-12 0,9-13 1,1-8-1,2-7 1,-6-8-1,-5-3 1,-7-3 0,-10 3 0,-5 5 1,-11 5 0,-5 12 0,3 15 1,-15-6-1,15 6 1,-12 34 0,12-8 0,6 9 0,6 1-1,5 1 0,9-4 0,6-5-1,6-7-1,4-12 0,6-7-3,-6-20-4,14 8-11,-22-27-15,7 2 0,-13-17 3,5 15 8,-28-19 11,10 12 7,-10 3 8,-14-4 12,12 16 15,-14 3 3,11 26-3,-25-21-7,24 40-10,-15-5-4,13 20-3,-5 1-2,8 11 0,3 0-2,9 3 0,3-3 0,7-4-1,3-7-1,0-6 0,3-10-3,-6-15-3,6 4-15,-28-8-18,18-26 1,-22 1-1,-7-3 0</inkml:trace>
  <inkml:trace contextRef="#ctx0" brushRef="#br0" timeOffset="-39531.25">-3583 5054 75,'-28'16'38,"12"-2"-2,16-14 2,0 0-20,32 16-13,7-25-4,9-7-1,11-1-3,0-15-1,6 6-2,-12-15 0,2 11 0,-18-11 1,-3 12 1,-14-5 2,-2 4 2,-5 7 2,-7-2 2,-6 25 1,9-29 0,-9 29 0,0 0 0,0 0-1,0 0 0,-1 31 0,-4-6-1,7 10 0,-4 2 0,11 7-1,0 0 0,4 6 0,3-5 0,4 1-1,0-5-1,-1-9-1,1-2-1,-9-15-1,4 5-5,-15-20-18,0 0-12,-6-21-1,6 21 0,-29-34 1</inkml:trace>
  <inkml:trace contextRef="#ctx0" brushRef="#br0" timeOffset="-38171.875">-3269 5116 90,'0'0'36,"0"0"1,0 0 0,36 2-31,1-18-5,4-5-4,12 1-2,-7-12-4,10 10-2,-16-17-1,5 16 2,-17-14 3,-1 12 3,-11 1 4,-6-3 4,-10 27 4,8-30 4,-8 30 0,0 0-2,-2 18-1,2-18-2,-11 40-2,6-12-2,7 11 0,-1 0-1,8 5 0,1-2-1,9-3 1,2-5-1,4-6-1,0-9 1,-1-8-2,-1-8 1,-3-10-1,-7-5 0,-6-7 0,-2-6-1,-7-7 1,-2-7 0,-4-3 0,-2-2 1,1 0-1,3 0 1,5 2-1,5 5 0,1 1-3,12 17-2,-5-13-7,25 29-5,-12-17-5,24 26-1,-11-15 1,20 25 5,-12-15 6,13 14 9,-2 2 8,-10-8 10,6 10 3,-19-13 3,5 11 0,-23-22-2,6 14-6,-22-9-4,-3-16-2,-15 0-1,1 7-2,-14-8-1,-2 6-1,-8-1 0,0 8-1,-7 6 0,6 10-1,-1 6 1,5 8-1,5 11 0,8 6 0,12 6 0,11-1 0,14-1 0,13-3-1,9-7 0,7-10 0,8-11 0,1-16-1,0-11 1,-7-10 0,-7-9-1,-11-5 1,-6-4 1,-7-2-1,-9 3 2,-8 8 0,-2 5 1,7 25-1,-21-16 1,21 16 0,-16 21 0,11 6-1,3 4 0,9 5 0,2-1 0,7-2-1,6-4-1,3-8-1,9-7-1,0-16-2,16 4-6,-14-27-14,12 0-13,-2-5 2,1-1-1,-10-15 14,13 19 8,-20-11 8,-2 2 10,-2 12 16,-11 4 14,-9-1 2,-7 4-1,1 17-12,-25-18-5,10 25-7,-19-9-4,6 15-2,-9-3-1,4 10-1,-2-3 0,3 8 0,2 1-1,11 8 0,6-1 0,10 3 0,9-1-2,8-2 2,11 1-1,8-8 0,7-6-1,7-13 1,5-9-1,-2-14 0,3-5-1,-7-16-2,-1 0-1,-9-18 1,-4 2-1,-13-12 2,-4 3 2,-8 3 1,-8 0 3,1 15 2,-12 2 1,6 26 0,-10 7 1,9 27-1,-4 10-2,11 20 0,0 6-2,8 12 0,5 2-1,6 3 0,5-6-1,2-5 0,2-9-1,-4-14 0,0-5-2,-10-23-4,6 5-14,-20-14-19,-5-23 2,-10-4-1,-5 1 0</inkml:trace>
  <inkml:trace contextRef="#ctx0" brushRef="#br0" timeOffset="-37406.25">-1501 4918 79,'-14'0'37,"14"0"-1,0 0 1,46 2-26,-13-12-5,17 4-2,3-10-2,7-3-2,-1-6 1,-1-3-1,-6 2 0,-5-4 0,-7-2 0,-8 2 0,-10 5 0,-7 4 0,-8 4 0,-7 17 0,0 0 0,-31-11-1,6 25 1,-9 7 0,-5 13 0,0 1 0,2 9 1,6 5 0,8 1 0,12 3 0,14-11 0,19-5 1,12-11-1,14-4-1,11-14 0,7-11-1,12-6-1,0-14-2,2 2 0,-6-11-1,3 2 1,-14-7 0,-2 2 1,-13-4 2,-9 2 2,-10 6 1,-11-3 1,-5 6 0,-11 1 0,-7 10-2,-7-1 1,-8 9-3,-5 4 0,-9 3 0,-2 8 0,-8 2 1,0 12-1,1 6 2,-1 6 0,7 10 1,4 6-1,14 8 1,7-3 0,18 4 0,13-10-1,14-6 0,11-11 0,11-15-1,5-13-1,1-19 0,2-12-1,-7-15-1,-6-5 0,-14-16-1,-7-6 0,-18-12 1,-7-1 0,-7-1 3,-10 6 1,-3 7 1,-5 8 1,5 22 1,-5 10 0,21 32 0,-16 14 0,14 23 0,5 14-1,8 16-1,-1 9 1,11 4-1,1 1-1,0-7-1,9 5-17,-9-26-20,5-18-3,-4-24 0,2-24-1</inkml:trace>
  <inkml:trace contextRef="#ctx0" brushRef="#br0" timeOffset="-41171.875">-2474 3156 52,'0'0'37,"-10"16"-1,10-16 1,0 0-13,3 26-15,-3-26-1,2 41-2,-5-16-2,1 12 0,-7 1-1,-3 10 0,-10 3 1,-4 5-2,-11-3 0,-4 4 0,-13-3-1,-3 1 1,-11-4-2,-3-7 1,-7-9 0,-5-6-1,-4-5 0,-1-8 0,2-7 0,1-7-1,7-6 0,4-5 0,10 1-2,7-10 0,15 7-3,3-15-5,24 8-25,-3-5-4,9 2 1,5-3 0</inkml:trace>
  <inkml:trace contextRef="#ctx0" brushRef="#br0" timeOffset="-40812.5">-3866 3586 45,'0'0'32,"0"0"2,-15-2-1,15 2-17,-18 43-3,-2-17-4,6 25-2,-11-7-2,8 16 0,-7-3-1,6 4-1,0-10-1,7 7 0,2-10 0,9-7-1,9-6 0,7-7 0,6-5-1,8-4 0,3-1-1,0-7-2,11 10-10,-10-11-25,-3-3 2,-3-3-2,-7-9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8:00.48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517-1029 71,'0'0'36,"0"0"-1,0 0 0,22-7-26,5 0-6,11-9-12,9 7-24,11-2-1,1-8-2,7-2 0</inkml:trace>
  <inkml:trace contextRef="#ctx0" brushRef="#br0" timeOffset="-1000">2727 1394 65,'0'0'34,"12"-17"1,3 11-2,1 4-14,3-8-16,8-1-5,5 10-10,-7-5-22,0-4 0,-1 3-1,-6-7 1</inkml:trace>
  <inkml:trace contextRef="#ctx0" brushRef="#br0" timeOffset="-578.125">2298 183 92,'0'0'36,"22"-26"0,6 10 1,0-9-32,18 6-1,4-4-4,1-5-4,7 17-10,-11-8-22,-4 0 0,-8 3-1,-9-2 1</inkml:trace>
  <inkml:trace contextRef="#ctx0" brushRef="#br0" timeOffset="-250">1281-574 83,'18'10'35,"13"-15"-2,6-9 0,-2-4-32,11-1-4,1 5-12,-8-1-19,-6-9 1,-6 6-3,-11-5 3</inkml:trace>
  <inkml:trace contextRef="#ctx0" brushRef="#br0" timeOffset="-3593.75">1681 474 78,'-1'-21'37,"-2"-2"-2,-2 5 3,-11-17-26,14 18-3,-9-12-1,5 6-4,-7-6 1,1 4-2,-5-3-1,1 3 0,-4-3 0,-1 3-1,-3 0 0,-1 3 0,-4 0 0,-1 5 0,-7-1 0,-1 4 0,-2 3 0,-3 3 0,-2 1-1,-4 3 1,0 4-1,-4 4 1,3 3-1,-2 5 0,-4 2 0,0 5 1,-1 8-1,2 3 0,-2 5 0,0 4 1,-4 7-1,-3 7 0,4 5 0,1 7 1,1 5-1,2 8 1,3 5-1,4 3 1,9 9-1,8 1 1,2 0-1,8 3 0,3-2 0,6 4-1,5-1 1,4-3-1,2-2 0,4-1 0,2-3 0,4 1 0,2-6 0,3-1 2,4-2-1,2-4 0,6-2 0,3-4 0,9-5 1,4-6-1,8-5 0,5-8 1,5-7-1,3-7 0,6-6 0,5-3-1,-1-12 1,-1-7-1,-2-2 2,0-6-2,2-3 1,-2-3 0,1-3 0,-2-10 1,0 6-1,2-4 1,6-1-1,0-4 0,3-2 0,0-1 0,2-2-1,2-2 0,0-2 1,-1-3-1,-1-2 0,-4-2 0,-3-1 1,-5-3-1,-5-3 1,-8-5-1,-6-1 1,-7-3 0,-6 0 0,-5 2 0,-5-1 0,-4-3 0,-4 6 1,1 2 0,-7-2 0,-1 1 0,-5 1 0,2-2 1,-6-2-2,3 2 1,-3-5-1,-2-3 0,2 3 0,-1-4 0,-1 4 0,0-2 0,-2-1 0,-3 3 0,-2 0 0,-3 3 0,-3 3 0,-6 3 0,1 1 0,-8-2 0,-2 1 0,-4-1 0,-7-1 0,-8 1 0,-3-1 0,-7 1-1,-6 1 2,-4 1-2,-4 9 1,-2 2 0,-2 6 1,-1 5-2,1 6 2,1 2-1,3 6 0,5 4 0,6 1-1,3 0-1,12 5-2,-2-11-5,23 10-31,-10-5-1,8 1 1,0-11-2</inkml:trace>
  <inkml:trace contextRef="#ctx0" brushRef="#br0" timeOffset="-2796.875">-461 1089 61,'20'6'35,"4"-5"-1,4 3 0,5 3-18,-4-9-9,9 7-4,-2 2-3,-5-3-6,6 10-21,-12 2-7,-9-4 0,-4 4 0</inkml:trace>
  <inkml:trace contextRef="#ctx0" brushRef="#br0" timeOffset="-1828.125">1386 3146 77,'13'9'39,"-13"-9"-2,28 16 0,-9-29-27,8 12-9,10 1-7,-6-11-22,13 0-8,3 1-1,1-6-1</inkml:trace>
  <inkml:trace contextRef="#ctx0" brushRef="#br0" timeOffset="-1609.375">2155 2945 27,'0'0'22,"29"-11"-4,-29 11-9,24-29-29,8 30-4,-14-20 0</inkml:trace>
  <inkml:trace contextRef="#ctx0" brushRef="#br0" timeOffset="-1312.5">2670 2460 51,'0'0'34,"25"-10"-1,-9-1 0,10-5-16,7 8-13,1-7-4,0-6-11,7 0-21,-1 7-1,-11-5 0,1 6 0</inkml:trace>
  <inkml:trace contextRef="#ctx0" brushRef="#br0" timeOffset="3171.875">3066 573 70,'0'0'35,"0"0"-1,0 0 1,23-32-25,18 22-3,-1-10-3,14 4-1,7-1-1,5 4-1,5 1-1,0 7 1,0-1-1,-1 1 1,3 3-1,1 1 1,-2-5-1,3 6 0,-4-1 1,-3 2-1,-5 1 0,-4 2 0,-6 1 0,-8 2 1,-9 0-1,-5 0 0,-7 5 0,-6 1 0,-3-3 1,-15-10-1,19 25 0,-19-25 0,9 30 1,-5-11-1,-3 1 1,1 1-1,-1 7 1,2 6-1,0 6 2,3 9-2,0 3 1,4 7 1,-1 7-2,3 6 1,0 2 0,1 4 0,-1-3-1,1-4 1,-2 1-1,-1-1 0,-3-10 0,2-4 0,-3-8 0,0-5-1,-3-7 1,0-5 0,-2-8 0,-1-8 0,0-16 0,-6 16 0,6-16 0,-14 0 0,-1-3-1,-4-6 1,-5-2-1,-7-1 0,-6-2 0,-8-2 0,-7 0 1,-9 0 0,-6-3-1,-9-1 2,-6 3-1,-4 1 2,-4-2-2,0 4 1,0 2 0,6 0 0,6 5-1,8 1 1,7 3-1,7 1-1,12 0 1,2 0-2,13 4-1,1-9-4,28 7-14,-21-2-17,21 2 2,0-23-2,13 4 2</inkml:trace>
  <inkml:trace contextRef="#ctx0" brushRef="#br0" timeOffset="4812.5">3372 164 90,'0'16'35,"0"-16"0,19 3-3,8 4-28,1-7-1,10-1-3,6 6-8,-4-5-26,3-5-1,-2-4 0,-5-7-2</inkml:trace>
  <inkml:trace contextRef="#ctx0" brushRef="#br0" timeOffset="2375">3010 585 31,'0'0'31,"-11"-17"2,11 17-1,-14-15-11,14 15-3,0 0-6,0 0-4,0 0-1,8 29-3,-8-29 0,4 40-1,1-10-1,-1 11 0,2 8-1,0 7 0,-2 4 0,2 4-1,-1 1 0,-1 0 1,-1-3-1,0-6 0,-2-5 0,1-7 0,-1-3 0,-1-11-1,2-7-1,-2-23-1,1 26-2,-1-26-2,0 0-5,-4-19-14,4-6-9,1-8 0,-2-17 0,4-9 3</inkml:trace>
  <inkml:trace contextRef="#ctx0" brushRef="#br0" timeOffset="4375">3329 2101 34,'-18'-5'35,"18"5"2,0 0-1,0 0-14,22 15-2,-22-15-6,37 18-4,-13-11-4,11 9-2,-1-5-2,9-1-1,0-1-2,-2-4-2,5 4-4,-15-21-16,4 12-16,-7-7 0,-4 1 0,-24 6 1</inkml:trace>
  <inkml:trace contextRef="#ctx0" brushRef="#br0" timeOffset="1546.875">5265-1043 40,'0'0'30,"-8"17"2,-3-1 0,-6-3-18,7 22-2,-15-9-2,7 20-3,-10-11-1,5 18-2,-10-7 0,4 12-1,-8-5-1,0 9 0,-6-2 0,2 3 0,-5 2-1,2 2 0,0-2 0,-2 1 0,3-5 0,0 1-1,2-4 0,4-5 1,3-4-2,2-6 1,2-1 0,2-5 0,2-2 0,0-5 0,1 0 0,-1-2-1,-4 1 1,-1-3 0,0 6 0,-1-2 0,-2 0 0,0-2 0,3 2 0,0-2 0,3 0 1,1-1-1,2-6 0,5-2 0,1-1 0,1-1 0,2-2 0,2-3 0,14-12 0,-19 21 0,19-21 0,-13 16 0,13-16 0,0 0 0,-9 16 0,9-16 0,0 0 0,-6 17 0,6-17 0,0 0 0,-6 22 0,6-22 0,-6 15 0,6-15 0,0 0 0,-7 18-1,7-18 1,0 0 0,0 0 0,0 0-1,0 0 1,0 0-1,-7 16-1,7-16 0,0 0-2,0 0-2,0 0-3,0 0-7,0 0-15,0 0-2,-6-21-2,6 21 3</inkml:trace>
  <inkml:trace contextRef="#ctx0" brushRef="#br0" timeOffset="4000">4846 1815 44,'13'0'27,"14"14"-3,-27-14-11,22-3-38,0 17-1,-22-14-2,22 14 1</inkml:trace>
  <inkml:trace contextRef="#ctx0" brushRef="#br0" timeOffset="3750">4720 1287 42,'0'0'28,"34"26"-1,-16-26-3,17 0-23,-4 11-23,-6-13-5,9 16 0,-16-12 0</inkml:trace>
  <inkml:trace contextRef="#ctx0" brushRef="#br0" timeOffset="3531.25">4636 816 72,'0'0'36,"0"0"0,0 0 0,3-18-23,16 18-9,1-5-1,5 3-1,4 1-3,-2-3-3,7 11-4,-17-12-14,5 7-13,-2 3 0,-6-3-2,0 3 3</inkml:trace>
  <inkml:trace contextRef="#ctx0" brushRef="#br0" timeOffset="6234.375">6715 1255 74,'13'3'37,"-13"-3"0,0 0-4,24-10-20,-28-6-3,4 16-4,4-26-1,-4 8-2,-9-8 0,0 1-2,-7 2 1,-5 2-2,-5 1 1,-7 5 0,-4 6-1,-5 12 0,-4 15 0,0 10 1,0 7-2,7 9 1,3 13 0,10 4 0,6 6 0,18-1-1,7-5 0,16-6 0,10-9 0,7-13-1,8-15 0,4-18-1,8-7 0,-4-20 0,7-4-1,-12-15 0,1 0-1,-13-12 2,1 5 0,-13-9 2,-7 1 3,-6 10 1,-14 1 2,4 13 1,-8 5 0,4 15 0,2 17 0,0 0-1,-9 21-2,15 11 0,5 6-2,3 10 0,3 1 0,5 10 0,0-3-2,1-3 1,3-4-1,-3-5-1,-7-10 0,-1-6-1,-2-5 0,-13-23 0,0 0 0,0 0 0,0 0 0,-4-28 1,4 1 0,-7-13 1,7-4 0,6 0 0,4-2 1,6 0 1,5 9-1,5 9 1,5 14 0,5 15 0,1 13 0,1 15 0,-4 11 0,-5 10-1,-2 6 0,-5 2-2,-4-3 1,-6-11-4,2 2-3,-14-16-28,8-15-1,-8-15 1,14-10-1</inkml:trace>
  <inkml:trace contextRef="#ctx0" brushRef="#br0" timeOffset="7078.125">8087 1392 76,'-26'0'37,"1"-7"0,-2-5 0,5 1-18,1-13-16,9 1-2,-2-5 0,-1 1-2,-3 1 0,-2 3 0,-7 11 0,-5 4 0,-5 12 0,-5 12 1,0 9 0,0 8 1,4 11 0,4 9 0,9 3 0,10 4 0,12-5 0,13-2-1,16-9 0,9-7 0,12-14 0,6-11-2,2-17 2,-1-13 0,-2-6-1,-11-10 1,-10-3-1,-11-5 1,-13 3-1,-9 2 2,-5 7 0,-6 9 0,-5 5 1,2 12 0,-2 6 1,18-2 0,-20 32 0,20-6 0,2 1-1,13 10-1,4-4 1,8 1-2,5-4 1,8-6-1,6-4-1,3-10-1,1-8 1,-3-12 0,2-5-1,-8-7 0,-3-5 0,-13-6 0,-5-1 0,-14-1 2,-6 3 0,-8 2 1,-4 4 1,1 6 0,-4 6 0,15 14 0,-18-1 0,18 1 0,3 33 0,9-8-1,3 6-1,4 8 0,1 2 0,1-1-1,1-1 1,-4-5 0,-2-8 0,-5-5-2,-11-21 2,0 0-1,0 0 1,0 0-1,-8-39 1,-1 9 0,-3-5 0,2-7 0,1-4 0,3 0 0,8 2 0,1-2 1,9 6-2,4 3-1,10 14-3,-3-9-9,19 23-24,0 8-1,3 9 2,3 8-2</inkml:trace>
  <inkml:trace contextRef="#ctx0" brushRef="#br0" timeOffset="7640.625">9117 1479 76,'22'5'37,"-22"-5"-1,19-11-1,-26-13-21,7 24-4,-13-41-4,1 17-3,-7-6-2,-3 0 0,-7 5-1,-4 6 0,-4 8-1,-6 7 1,2 15 0,-2 10 0,0 11 1,8 14 0,7 7 1,8 8-2,13 1 2,13 1-1,9-8 1,13-4-2,7-14 1,6-9-1,4-15 1,-1-15-1,-1-10 0,-5-15-1,-5-8-1,-11-9 0,-5-5 0,-11-10-1,-3 8 1,-10 0 0,-3 9 1,-4 8 2,-1 13 0,2 12 1,13 9 0,-13 27 1,14 1 0,13 16-1,5 7 1,7 9-2,8 5 1,5 8-1,-1-1-1,-1 5 1,-6-3-1,-4-5 1,-10-4-1,-9-5 0,-16-9 0,-9-8 0,-10-10-1,-8-12 0,-4-10-1,-8-16-2,7-2-6,-16-25-25,21-5-6,1-16 2,15-3-1</inkml:trace>
  <inkml:trace contextRef="#ctx0" brushRef="#br0" timeOffset="8000">9359 1717 96,'19'7'38,"-6"0"1,5 0-1,-5-7-32,12 2-1,1-8-3,5-1-1,1-10-1,0-6 1,-1-2-1,-4-5 0,-3-2-1,-8-3 1,-4 0-1,-8-2 1,-5 7-1,-7 3 0,-7 5 1,-7 6 0,-9 9 1,-6 10 0,-4 11 1,-3 11-1,-3 12 1,4 12 0,3 6 1,15 8-1,10-1 0,17 1-2,14-6 1,16-6-2,14-12-2,4-23-10,17-1-27,-8-15-1,1-8 0,-7-13 0</inkml:trace>
  <inkml:trace contextRef="#ctx0" brushRef="#br0" timeOffset="8906.25">10691 980 61,'0'0'35,"-15"-4"0,17 22 1,5 28-17,-2-4-9,18 25-2,-5 2-3,9 21 0,-2-2-3,4 7 0,-4-12-1,2-7-1,-5-15 0,0-13-1,-4-15 0,0-17 0,-4-12 0,-14-4 0,18-30 0,-12-4 0,-6-8 0,-5-5 1,1-6 0,0 2 0,4-2 0,4 7 1,8 4 0,11 17-1,13 13 1,11 12 0,8 12 0,5 13 1,4 10-2,-5 14 1,-5 4-1,-11 3 0,-14-1 0,-11-4 0,-16-5-1,-13-7 1,-12-9-1,-11-13 1,-10-6 0,-5-11-1,-9-7 1,-2-7-1,1-2-1,0-9-1,10 4-1,5-12-4,20 15-5,1-17-15,26 8-8,13 3 1,19-1-1</inkml:trace>
  <inkml:trace contextRef="#ctx0" brushRef="#br0" timeOffset="9343.75">11541 1507 99,'9'19'36,"-9"-19"3,-21 27-2,14 1-30,-3-3-4,7 6-1,1 1-2,12 3 0,2 1 0,7 1 0,7-4 0,4-6 0,4-10 1,5-6-1,-1-10 0,2-8 0,0-7-1,0-9 1,-3-8 0,-6-6 0,-5-6 0,-4-1 0,-4 0 1,-6 2 0,-5 1 0,-1 10 1,-6 10-1,0 21 1,0 0 0,0 0 0,10 44 0,1 5-1,2 7 1,6 17-1,-1 8 0,2 7-1,1 2 0,-3 1 0,-2-8 0,-4-7-1,-5-11-1,-2-15-1,-1-10-2,-4-40-8,0 0-27,0 0-1,9-23 2,-5-19-1</inkml:trace>
  <inkml:trace contextRef="#ctx0" brushRef="#br0" timeOffset="9765.625">13214 1710 77,'-6'-22'38,"-3"0"0,-1-3 0,7 5-25,-18-8-6,2 9-2,-9 0-2,-1 13-2,-8 4-1,-3 17 1,-3 7-1,2 12 0,3 10 0,5 12 1,11 8-1,12 6 1,11 4 0,14-3-1,13-9 0,12-8 1,7-10-2,3-16-1,9-10-3,-10-30-15,10-2-19,0-13 1,0-8-1,0-9 1</inkml:trace>
  <inkml:trace contextRef="#ctx0" brushRef="#br0" timeOffset="10125">13720 1724 93,'-37'-6'38,"-4"3"-1,-3-2 1,5 6-32,-8-2-3,4 4-1,2 4-2,4 4 1,3 8-2,5 8 2,2 8-1,9 11 1,8 7-1,12 6 1,8 3 0,15-2 0,9-5-1,12-11 0,10-13-1,1-18 0,4-11-1,-8-18-1,-3-11 0,-15-15 0,-8-2-1,-17-9 1,-11 5 0,-15-1 1,-6 3 0,-12 2-1,4 13-2,-8-7-8,8 12-22,8 7 2,6-1-3,13 4 3</inkml:trace>
  <inkml:trace contextRef="#ctx0" brushRef="#br0" timeOffset="10562.5">13760 1704 88,'6'18'39,"-3"5"-1,-6 2 1,15 13-28,-14-4-4,11 10-2,1 0-3,7 7 0,3-7-2,4 0 1,0-5-1,2-7-1,1-8 0,-4-11 0,-2-5-1,-5-9-1,-3-1 0,-13 2 0,14-23 0,-20 0 0,-2-2 1,-3-10-1,-3-2 0,-2-12 1,4-2 1,2-2 0,8 5 1,11 6 1,9 5 0,12 16 2,5 8 0,15 21 0,0 9 0,8 17 0,-8 4 0,-1 12 0,-8 4-1,-9 5-1,-9-1 0,-9-2 0,-6-5-1,-8-10 0,-2-6-2,-2-16-3,7 1-10,-3-20-24,0 0 0,-2-39 1,13 2-2</inkml:trace>
  <inkml:trace contextRef="#ctx0" brushRef="#br0" timeOffset="10953.125">14569 1969 92,'0'0'36,"20"1"-3,8-6-7,24-2-59,11 4-1,4-4-3,6-1 2</inkml:trace>
  <inkml:trace contextRef="#ctx0" brushRef="#br0" timeOffset="10796.8748">14684 1530 106,'0'0'39,"-14"30"-1,14 10 0,-4 4-31,16 22-3,-2 6-3,8 5 0,2 3-2,3-6 0,-1-4-1,-5-13-2,7 1-7,-23-25-28,11-12-1,-12-21 1,0 0-1</inkml:trace>
  <inkml:trace contextRef="#ctx0" brushRef="#br0" timeOffset="11453.125">15725 1958 93,'0'0'37,"-19"-35"1,7 14 0,-7-7-32,4 3-4,-7 0-1,-1 2-1,-7 4 0,-5 7-1,-4 8 1,-2 8 0,-2 11 1,0 15 0,1 11 1,8 12 0,4 3 0,14 11 1,7-2-1,14 1 0,6-8-1,14-9 0,9-15-1,6-12 0,6-13-1,0-16 0,-2-10 0,-6-12-1,-1-8 0,-7-12 0,-7 0 0,-6-4 0,-7 7 1,-4 4 0,-5 10 1,-1 11 1,0 21 0,0 0 2,-19 32-1,15 6 0,-1 6 0,5 9 0,5 0-1,3-2-1,10-3-2,0-20-6,22-5-31,-6-14-1,10-13 0,6-13-1</inkml:trace>
  <inkml:trace contextRef="#ctx0" brushRef="#br0" timeOffset="11765.625">16453 1956 83,'-23'-19'37,"6"1"-2,2 1 1,-6-1-32,21 18-2,-22-7-2,3 12 0,-5 8 0,-5 11 1,-8 10 2,0 13 0,-3 3 1,11 11 1,-1-1-1,19 6 0,9-6-2,20-6 0,11-12-2,14-10-1,13-11-1,2-21-4,14 4-11,-12-22-22,5-8 0,-10-15-1,0 1 3</inkml:trace>
  <inkml:trace contextRef="#ctx0" brushRef="#br0" timeOffset="12156.25">16584 2087 88,'0'0'39,"0"0"-1,38-7 2,17 17-31,13-19-7,13-3-3,13 10-20,-4-17-18,-1 0 1,-12-8-2,-8 3 0</inkml:trace>
  <inkml:trace contextRef="#ctx0" brushRef="#br0" timeOffset="11968.75">16755 1770 81,'-15'-11'39,"1"11"-1,8 21 2,-12 7-29,27 27-4,-5 0-3,11 10-2,0 4-1,1-4-1,0-4-2,-4-13-3,9 3-16,-11-28-19,2-4 1,-12-19 0,15-3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7:57.40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-532 400 70,'15'0'36,"7"4"-3,3-3 3,2-6-27,5 9-5,-1-3-3,0-1-3,3 11-6,-15-9-23,2 1-2,-7 3-3,-14-6 3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7:58.0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-654 2506 20,'42'-5'27,"-17"-13"3,12 6 1,-6 3-11,-4-12-9,10 21 0,-15-11 0,12 20 0,-18-11-3,11 15-1,-11-10-1,7 8-2,-3-8-1,2-1-3,3-2-3,-9-14-7,11 7-26,-5 0 0,-5-5-1,1 1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7:58.4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204 3329 68,'27'6'37,"7"-8"-1,7 0 1,14 2-28,-7-11-7,2-3-8,8 11-27,-8 3-2,-11-4-3,-9 3 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8:42.2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34 1814 71,'13'12'37,"5"1"-1,4-4 1,-4-13-28,13 13-3,-3-9-4,4 2 0,-2-2-3,-5-6-1,4 10-5,-15-16-8,5 6-22,-19 6 2,16-12-1,-16 12 0</inkml:trace>
  <inkml:trace contextRef="#ctx0" brushRef="#br0" timeOffset="296.875">-57 836 75,'0'0'34,"0"0"-1,8-19 0,-8 19-28,37-16-2,-13 5-2,4 6-2,1 0-4,-9-10-10,3 5-17,-2 3 0,-8-7-1,0 1 0</inkml:trace>
  <inkml:trace contextRef="#ctx0" brushRef="#br0" timeOffset="546.875">0 103 48,'10'-20'32,"8"8"1,6-4 0,4-10-18,16 19-3,-4-11-5,9 9-6,7 11-16,-3 0-17,-9 1 0,-1 4-3,-9-7 2</inkml:trace>
  <inkml:trace contextRef="#ctx0" brushRef="#br0" timeOffset="-2250">1173-156 28,'-16'-16'31,"16"16"1,0 0 0,0 0-7,0 0-6,0 0-6,32-4-4,-14-10-2,13 11-1,-1-10-2,9 5-1,-2-3-1,3 4-1,-3 2-1,-5-1-1,-1 8-1,-8-4-1,0 15-2,-23-13-6,30 12-21,-30-12-2,13 23-1,-13-23 0</inkml:trace>
  <inkml:trace contextRef="#ctx0" brushRef="#br0" timeOffset="-1953.125">2234-84 50,'0'0'31,"0"0"2,0 0-1,0 0-17,0 0-2,21 4-6,-21-4-2,28 1-1,-12-2-2,4 1-1,1 0-2,-2-2-1,5 5-3,-11-10-9,8 4-20,-2 3 1,-4-2-1,2 5 1</inkml:trace>
  <inkml:trace contextRef="#ctx0" brushRef="#br0" timeOffset="-1453.125">2846 732 71,'0'0'36,"13"9"-1,2-9 1,3-13-20,10 17-9,-3-8-2,7 4-3,1-3-2,-1 3-2,-2 5-2,-12-7-5,7 15-19,-25-13-7,17 16 0,-17-16-1</inkml:trace>
  <inkml:trace contextRef="#ctx0" brushRef="#br0" timeOffset="-578.125">2885 2369 56,'8'18'37,"-8"-18"-3,27 3 3,-9-11-12,7 9-20,-3-4-3,3 1-3,1 7-5,-12-13-11,2 8-19,-16 0 1,15 1-1,-15-1 0</inkml:trace>
  <inkml:trace contextRef="#ctx0" brushRef="#br0" timeOffset="-1187.5">3025 1139 72,'0'0'34,"13"23"0,5-27-3,13 15-21,-2-16-2,17 10-2,-3-5-3,4 2-2,-3 3-3,-8-5-5,6 20-18,-15-8-10,-9 5 2,-10-1-4,-6 2 3</inkml:trace>
  <inkml:trace contextRef="#ctx0" brushRef="#br0" timeOffset="-906.25">3131 1950 68,'15'3'34,"10"3"-1,0-6 0,-2-4-27,8 8-4,2 3-8,-12-6-17,-2 5-10,-2 6-1,-17-12 1</inkml:trace>
  <inkml:trace contextRef="#ctx0" brushRef="#br0" timeOffset="3500">5404 1095 60,'0'0'36,"26"-11"-1,-12 6 0,10-12-19,8 13-10,-5-5-2,7 2-3,-2 2-2,-4-7-5,6 13-12,-10-4-16,-8-1 0,-3 4-2,-13 0 3</inkml:trace>
  <inkml:trace contextRef="#ctx0" brushRef="#br0" timeOffset="3781.25">5483 1574 70,'14'7'36,"7"-1"0,6-4 0,-5-8-28,13 8-3,-1-6-4,-1-1-3,5 12-13,-12-9-20,-3 1-1,-9 1 0,-14 0 0</inkml:trace>
  <inkml:trace contextRef="#ctx0" brushRef="#br0" timeOffset="3093.75">6266 711 70,'27'-20'36,"-2"15"-2,9-5 2,4-1-28,17 11-2,2-5-2,13 5-1,2-4-1,9 1-1,3-4 1,5 3-1,1-6 0,4 1 1,3-4-1,2 1 0,3 0 0,0-1 0,-3 3-1,0-3 0,-4 5 0,-6 1-1,-9 3 0,-14 1-1,-11 6 1,-16 2 0,-9 6 0,-14 7 0,-8 3 1,-10 3 0,-4 5 1,0 2 0,-3 5 0,5 4 1,1 1-1,5 4 0,2 1 0,3 4 1,4 1-1,0 2 0,3-4-1,2 4 0,-1-2 0,-1-2 0,0-5 1,-1-1-2,-1-6 2,-2-2-2,-2-5 2,-4-7-1,0-6 0,-2-1 1,-2-16-1,-3 18 0,3-18-1,-16 5 0,1-7 0,-9-1 0,-5-1-1,-13-1 1,-9 2 0,-13-3-1,-11 3 2,-13-1-1,-13 4 1,-8 0 0,-10 2 1,-7 1-1,-7 5 1,1 2 1,-4 1-1,-3 6 0,-1 1 0,3 1 1,0 1-2,7 1 1,4-4-1,10-1 0,11-2-1,17-8-1,21 1-2,10-18-9,35 2-26,10-6 2,21-8-2,13-6 2</inkml:trace>
  <inkml:trace contextRef="#ctx0" brushRef="#br0" timeOffset="4156.25">5883 2378 76,'32'-5'37,"8"0"-2,4-6 2,0-3-34,14 7 0,-5-2-3,-4 0-4,2 14-16,-14-5-15,-12-1 0,-6 1-2,-19 0 2</inkml:trace>
  <inkml:trace contextRef="#ctx0" brushRef="#br0" timeOffset="2328.125">6206 704 22,'-3'-21'29,"-6"-2"2,9 23-3,0 0-5,0 0-4,0 28-5,-3 2-3,15 28-3,-9-2-2,7 18-2,-3-1-1,4 11-1,-5-4-1,4-3 0,-3-8-1,1-9-1,0-9 0,1-16-3,5-1-3,-14-34-14,17 1-16,-17-1 2,22-45-1,-14 4 2</inkml:trace>
  <inkml:trace contextRef="#ctx0" brushRef="#br0" timeOffset="1734.375">6957-637 13,'1'-34'27,"-10"-10"2,12 16 2,0 0-12,-7-6-2,10 17-2,-12-10-3,6 27 0,0-21-4,0 21-2,0 0 1,-6 26-3,0-3 0,4 16-1,-1 5 0,3 16-1,-2 5 1,6 13 1,0 3-2,4 7 0,-1 0 0,6 4 0,-4-6-1,6 2 0,-3-5-1,0-4 1,-4-5 0,1-5-1,-1-5 0,-2-8 1,-2-1-1,-3-10 0,2-4 0,-1-2 0,-1-6 0,-1-5 0,0-3 0,0-2 0,0-5 0,0-18 0,0 24-1,0-24 1,0 0-1,2 20 1,-2-20-1,0 0 1,0 0-1,1 17 1,-1-17 0,0 0 0,0 0-1,0 21 1,0-21-1,0 0 1,0 0-1,0 0 0,0 0 0,3 16 0,-3-16 0,0 0 0,0 0 0,0 0 0,0 0-1,0 0 0,0 0 0,0 0-1,0 0-1,-3-17-2,3 17-3,0 0-7,0 0-15,0 0-4,0 0-1,0 0 2</inkml:trace>
  <inkml:trace contextRef="#ctx0" brushRef="#br0" timeOffset="4468.75">7123 2071 64,'25'2'35,"-1"-7"-2,4 3-1,-6-1-21,5 6-18,-10-10-16,0 4-9,2 3-3,-6-7 2</inkml:trace>
  <inkml:trace contextRef="#ctx0" brushRef="#br0" timeOffset="5453.125">7308 149 64,'0'0'36,"0"0"-2,0 0 0,22 0-23,13 3-4,-2-10-3,12 7-3,6 7-5,-10-14-17,6 5-12,-3 4-1,-10-2-1,-3 4 0</inkml:trace>
  <inkml:trace contextRef="#ctx0" brushRef="#br0" timeOffset="4750">8006 1761 75,'23'0'37,"-5"-2"-2,3 1 1,12 4-28,-7-8-5,3 1-5,2 10-10,-10-5-24,-2-6 1,-6 0-1,-13 5 0</inkml:trace>
  <inkml:trace contextRef="#ctx0" brushRef="#br0" timeOffset="5750">8423 688 77,'15'12'36,"1"-3"-2,3-7 2,8 5-30,-7-11-3,3-1-7,6 3-29,-10 2-1,-19 0-1,21 0-1</inkml:trace>
  <inkml:trace contextRef="#ctx0" brushRef="#br0" timeOffset="5937.5">8503 1199 54,'0'0'28,"17"18"-14,1-17-14,-18-1-25,36-15 0,-20-10-3</inkml:trace>
  <inkml:trace contextRef="#ctx0" brushRef="#br0" timeOffset="14390.625">11200 1922 66,'0'0'37,"0"0"0,-8 21 1,8-21-16,15 39-16,-10-15-3,6 11 1,-8 1-2,3 2-1,-6 0 0,0 0-1,-1-1-1,-4-9-1,4 2-2,1-30-4,-6 34-15,6-34-16,0 0 2,0 0-1,-4-23 2</inkml:trace>
  <inkml:trace contextRef="#ctx0" brushRef="#br0" timeOffset="14562.5">11064 2184 95,'18'14'38,"5"-14"0,10-7-2,10-5-35,4 7-14,0-15-24,-3-4 0,-5-6-1,-10-9 0</inkml:trace>
  <inkml:trace contextRef="#ctx0" brushRef="#br0" timeOffset="13453.125">11071 295 98,'-17'23'39,"3"-11"0,14-12-1,0 0-32,37 14-2,2-17-1,14 1-1,3-3-1,6 1-2,-2 2-1,-8-3-2,-5 12-3,-26-12-13,-3 14-20,-18-9 3,1 26-2,-10-10 3</inkml:trace>
  <inkml:trace contextRef="#ctx0" brushRef="#br0" timeOffset="14015.625">11122 1208 92,'-5'23'37,"20"-14"-2,6-2 3,-1-7-33,14 7-2,-1-4-1,-2-1-4,-3 14-3,-11-16-9,-3 12-23,-10 4 0,-5 0-1,-4 3 2</inkml:trace>
  <inkml:trace contextRef="#ctx0" brushRef="#br0" timeOffset="13234.3748">11269-181 67,'0'0'37,"0"0"-1,0 0 2,0 0-24,8 41-5,-13-26-1,11 19-3,-6-2-1,6 10-1,-3 7-1,4 2 0,1 1-1,-1-5-2,2-1 0,-3-11-2,6 6-6,-15-20-24,3-21-7,0 0 3,0 0-2</inkml:trace>
  <inkml:trace contextRef="#ctx0" brushRef="#br0" timeOffset="13812.5">11226 991 82,'0'0'38,"0"0"-1,-7-16 0,19 32-25,-12-16-4,6 32-3,-3-11-1,4 9-1,-1 2-2,1 1 0,-1 2 0,-3 4-3,0-2 0,-1-9-3,2 4-3,-4-32-24,-9 21-8,9-21 1,0 0 1</inkml:trace>
  <inkml:trace contextRef="#ctx0" brushRef="#br0" timeOffset="7093.75">12753-414 50,'0'0'30,"-22"-22"3,15 4-8,7 18-10,-13-32-2,13 32-3,-15-25-3,15 25-2,-22-22 0,8 15-1,-8-4-2,0 7 1,-4-3-2,-1 7 1,-5-1-1,2 2 1,-2 3-2,-1 5 1,-1 3 0,0 4 0,0 0-1,-1 7 1,-2 3 0,0 6-1,-1 0 1,-1 3 0,1 2-1,0 3 2,-2 3-2,2 2 1,-1-2-1,1 4 1,-2 1-1,0 10 1,0-1 0,2 6 0,-2 2 0,5 6 0,1 1 1,4 5-1,5 1 1,9 1-1,6 2 0,7 0 0,10 1 0,5 2 0,7-3 0,11 4-1,3-6 1,7-3-1,2-6 0,3-4 0,0-5 0,3-3-1,2-6 1,1-7 0,-3-4 0,0-1 1,-3-4-1,2-1 1,-1-3-1,0-6 0,1-1 0,-1-4 0,4-2 1,5-1-1,4-4 0,6 0 0,2-2 0,4-1-1,0 1 1,-2-3-1,-4 2 0,-7-6 0,-9 4-1,-14-6 0,-4 3-3,-15-15-2,3 16-14,-19-7-19,3-23 1,-7 2 0,-1-9 0</inkml:trace>
  <inkml:trace contextRef="#ctx0" brushRef="#br0" timeOffset="8171.875">12510-641 42,'0'0'30,"-13"-9"0,13 9-6,0 0-6,0-17-4,17 22-5,-17-5 0,37-7-3,-12 0-1,14 5 0,-1-7-2,12 6 0,-1-6-1,4 4-1,7-2 0,4 1-1,1 5 0,3 1 1,3 3-1,4 8 1,4 3 0,9 7 0,-1 7 1,6 11-1,-1 3 1,6 11-1,-2 5 0,-2 7 1,-2 4-2,-7 5 1,-4 2-1,-8 1 1,-7 3 0,-7-1 0,-9-3 0,-6 3 0,-8-1 0,-8 3 0,-7-4 0,-4 4 0,-9-3 0,-2 1 0,-6-1 0,-2-1 0,-5-4 0,-1-5 1,-2-1-2,0 0 0,-2-3-1,-1-4 0,1-2 1,0 0-1,-1-3 0,-2-3 0,-1 1 0,-1-5 1,0 0 0,-2 1 0,-4-7 1,-2 0-1,0 1 0,-1-3 0,-2 3 0,-2-5 0,-1-1 0,-1-3 1,-4 5-1,2-4 0,-2 0 0,-3-1 1,1-3-1,-3-1 0,-2 0 0,-3-3 1,-1-3-1,-3-1-1,-4-2 1,1-1-2,-3-4 2,2-4-2,-1-1 2,2-6-2,3-2 2,4-4-1,2-5 2,-2-2-1,2 1-1,-3-6 0,2 8-6,-11-16-15,6 17-17,-1 2 2,2 2-3,5 4 1</inkml:trace>
  <inkml:trace contextRef="#ctx0" brushRef="#br0" timeOffset="10296.8748">14208 1865 22,'0'0'29,"27"6"2,-8-3-4,0-1-4,11 15-5,-7-13-4,15 19-2,-9-9-4,10 9-3,-3-4-1,4 9 0,-2-3-2,5 7 1,-3-6-1,5 10 0,3-5 0,3 8-1,2-2 0,2 11-1,-1-3 0,1 5-1,1-1 0,-1 2 0,1-1 0,1-1 0,-5-1 1,4-6 0,-1-3 0,-2 1 0,-2-1 1,0 0-1,-1-6 0,-3 2 1,2-1-1,-2-1 0,-3 1 0,2-2 0,0-2 0,-2 0 0,-1 0 0,-1-2 0,-2 0 0,0 0 0,0-1 0,1-5 1,5 3-1,3-4 1,2-1-1,5-3 1,5-1-1,2-2 1,2 0-1,-1-1 1,-1-1-1,-2-1 0,-4 1-1,-5-3 1,-5 1-1,-4-3 0,-3 2 0,-8-4-2,-1 3-1,-12-16-5,9 10-27,-13-2-2,-2-3 1,-13 3-1</inkml:trace>
  <inkml:trace contextRef="#ctx0" brushRef="#br0" timeOffset="24203.125">8700 5427 42,'0'0'32,"0"0"2,0 0 0,0 0-15,26-16-8,-19-5-2,14 14 0,-14-16-2,8 9-1,-14-11-1,1 6-2,-13-7-1,-3 3 0,-10-2-1,-7 4-1,-7 3 0,-7 8 0,-8 8 1,-3 5-1,-4 11 0,1 13 1,3 6-1,4 10 0,9 4 1,12 3 0,15-1-1,13 4 0,13-6-1,17-6 1,11-8-1,8-8 0,10-11 0,2-9 0,4-10 1,-3-9-1,-3-5 1,-8-6-1,-6-5 0,-11-2 1,-8 2-1,-9 0 0,-7 6 0,-7 6 1,0 18-1,-15-16 1,15 16 1,-18 18 0,13 3 0,3 5 0,5 4 0,10 2 0,9-4-1,12-3 0,11-7-1,6-11 0,10-7-2,-1-20-2,7 3-3,-14-29-3,12 14-2,-27-24-1,6 12 2,-22-20 4,-1 10 3,-14-5 5,-8 0 5,1 20 4,-18-11 4,14 26 1,-17-6-1,21 30-2,-16 0-3,19 24-2,-2 5-2,14 16-1,1 7-1,8 8-1,1 1 0,3 1 0,3-6-1,-3-6-1,0-5-1,-9-15-1,1-3-4,-20-27-7,17 3-20,-17-3-5,-15-26 2,-5 1-2</inkml:trace>
  <inkml:trace contextRef="#ctx0" brushRef="#br0" timeOffset="24609.375">9238 5380 76,'-29'-6'37,"15"6"-1,14 0 1,0 0-27,0 0-4,37-9-4,0 4-1,4-4-1,6-5-2,3 2-2,-3-9-1,7 3-1,-10-10-2,6 9 1,-10-15-1,10 13 1,-12-9 3,4 3 3,-4 3 3,-7-3 1,0 12 2,-12-10 2,0 18 0,-13-9 0,-6 16 0,0 0-2,16 14-1,-14 2 0,5 14-1,2 2 1,7 12-1,2 3 0,4 4-1,2 2-1,2 0 0,1-5-1,-2-8 0,-1-1-2,-7-13-1,0-1-1,-17-25-8,17 9-23,-17-9-3,-15-14 0,-5-4-1</inkml:trace>
  <inkml:trace contextRef="#ctx0" brushRef="#br0" timeOffset="25140.625">9661 5358 78,'0'0'36,"13"13"-1,18-26 0,16 5-30,4-8-3,8 2-1,1-6-2,-1-3-1,-1 6-2,-10-4 1,-3 5 0,-10-4 0,-1 6 1,-5-5 1,-3 6 1,-4 5 2,-6-3 2,3 11-1,-19 0 1,24 5 0,-24-5 0,9 29 0,-7-8 0,6 12-1,-1 2 0,7 6 0,-1 1-1,7 1 0,3-1-1,5-3 0,1-8 0,2-8-1,-1-5 0,-2-9 0,-3-9-1,-8-11-1,-3-3 0,-10-12 0,-5-4 0,-11-9 0,-4 0 0,-9-7 0,1 4 1,0 0 0,4 3 1,6 4 0,9 1 0,12 8 1,14-1-1,11 6 0,12 7-1,5 0-1,10 10-3,-6-6-5,15 22-10,-18-8-12,3 6-4,-1 3 0,-2 4 5,-6-11 9</inkml:trace>
  <inkml:trace contextRef="#ctx0" brushRef="#br0" timeOffset="26109.375">11216 5135 4,'44'8'27,"-5"5"5,-8-10 1,-6-1-3,1 10-8,-26-12-6,25-1-4,-25 1-5,2-22-2,-13 7-1,11 15-1,-32-36-1,7 20 0,-12 1 0,-3 4 0,-6 4-1,-1 10 1,-3 6-1,4 11 1,4 3-1,8 10 1,7 6-1,12 5 0,14 0 0,10 0 0,11-3 0,14-6-1,6-3 0,4-8 0,4-10 0,0-8 0,-2-12 0,-3-6-1,-6-9 0,-9-9 1,-5-4-1,-6-4 0,-6-1 1,-3 2 0,-5 3-1,-5 10 1,-1 8 1,3 16-1,0 0 1,0 0-1,-10 37 1,13-4 0,3 4 0,7 2 0,6-2-1,8-3 0,7-3-1,6-11 0,10-8-2,1-17-2,16 1-5,-13-29-4,19 17-3,-20-26 0,15 13 3,-20-13 4,5 10 5,-13 1 3,-7 1 5,-4 14 5,-17-11 4,3 19 1,-26-10-3,11 18-2,-20-19-3,1 11-2,-11 0 0,-2 6 0,-10 0 0,4 6-1,-9 1 2,4 13-1,-1 1 0,8 9 1,5 2-1,12 9-1,10 3 1,12 6-2,12-4 0,10-2 0,11-7 0,3-5-1,10-9-1,4-12 0,5-10-2,-1-15 1,2-5-1,-6-16-1,2-2 0,-8-12 0,-1-4 0,-12-8 1,-6 1 1,-10-5 1,-10 2 2,-3 12 1,-11 2 1,0 17 1,-9 10 1,15 24-1,-20 3 1,18 25-1,4 9-1,9 14-1,6 2 0,8 5-1,6 2 0,4-3 0,-1-8-1,0-5-1,-2-10-1,-5-13 0,-3-2-3,-24-19-4,22 5-16,-22-5-15,-16-30 1,-10 6-1,-3 3 2</inkml:trace>
  <inkml:trace contextRef="#ctx0" brushRef="#br0" timeOffset="26421.875">12292 5187 57,'-43'0'39,"9"4"-2,12-8 1,22 4-19,0 0-11,19-12-4,16-7-2,18-4-3,12 2-3,3-9-1,10 10-2,-11-13-2,8 15-1,-19-8 2,3 13 3,-18-1 3,-5 4 2,-7 8 3,-15-3 4,3 19 1,-17-14 1,12 33-1,-15-8-2,8 15-2,-7-1-2,7 7-1,-1 2-1,3-3 0,4 1-2,-4-14-3,11 7-10,-14-22-22,-4-17 0,21 4 0,-21-4 1</inkml:trace>
  <inkml:trace contextRef="#ctx0" brushRef="#br0" timeOffset="27406.25">13484 4944 43,'0'0'36,"0"0"0,0 0 2,-15 4-15,-1-20-11,16 16-3,-15-12-4,15 12-2,-21-9 0,8 10-2,-6 7 0,-2 4-1,-4 7 1,0 11 1,0 4-1,4 4 1,4 3-1,9 7 1,8-3 0,12-1 0,9-5-2,11-7 1,9-9-1,8-6 0,4-11-1,3-13 1,-3-7-1,-5-9-1,-9-5 1,-12-8 0,-12 1 0,-14-4 0,-11 6 1,-11-1-1,-7 4 1,-7 0-2,4 7 0,-3-1-2,10 6-1,2-7-2,22 25-1,-7-35-1,23 26 1,-4-10 0,16 10 4,-2 0 2,5 2 3,5 13 4,-11-8 4,10 19 0,-13-9 0,12 20 0,-13-9-1,9 16-2,-11-3-2,6 7-1,-3-2-2,0-2 0,-1-3 0,-1-2-1,-2-9-1,0-7 1,-3-5 0,-1-7-1,-14-2 1,21-13-1,-21 13 0,10-30 0,-8 11-1,-4-6 0,1-1 0,-5-11-1,4 0 1,-4-5 0,9 1 0,3-1 1,8 3 1,6 4 0,7 5 2,10 12 0,6 8 0,8 15 1,1 5-1,2 13 1,-2 7-1,-2 9-1,-7 3 1,-6 4-1,-12 0 0,-7-2 0,-11-3-2,-8-13-4,11 2-27,-10-30-8,-16 10 1,11-27-2</inkml:trace>
  <inkml:trace contextRef="#ctx0" brushRef="#br0" timeOffset="11062.5">17218 3554 46,'29'12'34,"-4"-5"1,11-2-1,1 8-13,3-13-16,8 10-2,1-1-6,-14-9-10,1 4-21,-11 3 1,-25-7-2,0 0 1</inkml:trace>
  <inkml:trace contextRef="#ctx0" brushRef="#br0" timeOffset="11328.125">17165 4051 62,'0'0'36,"20"19"-2,4-14 1,7-5-28,16 9-2,-1-5-2,6 3-1,-5 0-3,-7-4-3,-1 15-10,-16-9-20,-10-2 0,-13-7-2,0 0 2</inkml:trace>
  <inkml:trace contextRef="#ctx0" brushRef="#br0" timeOffset="11593.75">17373 4414 52,'23'12'34,"1"-7"0,6 4-1,-2 0-16,0-9-14,4-2-5,0 7-11,-8-3-20,-5-11 0,0 4-1,-4-9 0</inkml:trace>
  <inkml:trace contextRef="#ctx0" brushRef="#br0" timeOffset="11875">17997 3857 57,'0'0'35,"23"-4"-1,-2 2-2,10-1-20,0-1-15,9 13-9,-8-3-20,-2-8-1,-4 5-2,-9-6 2</inkml:trace>
  <inkml:trace contextRef="#ctx0" brushRef="#br0" timeOffset="12171.8748">17997 4264 53,'34'10'33,"-6"-10"-1,6 6-1,0-1-25,-3-1-11,-8-3-20,-4-4-6,5 8-2,-24-5 1</inkml:trace>
  <inkml:trace contextRef="#ctx0" brushRef="#br0" timeOffset="12406.25">18078 4391 40,'27'5'27,"-7"-16"1,17 17-7,-3-6-39,-10-14-8,13 14-3,-17-16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5:32.64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059A108-BFDD-41FF-8CA8-4F5A4F90C0FF}" emma:medium="tactile" emma:mode="ink">
          <msink:context xmlns:msink="http://schemas.microsoft.com/ink/2010/main" type="writingRegion" rotatedBoundingBox="4960,4981 10023,6888 8585,10706 3522,8799">
            <msink:destinationLink direction="with" ref="{47EE9199-A1B1-41A2-BA6D-923625CF4B21}"/>
          </msink:context>
        </emma:interpretation>
      </emma:emma>
    </inkml:annotationXML>
    <inkml:traceGroup>
      <inkml:annotationXML>
        <emma:emma xmlns:emma="http://www.w3.org/2003/04/emma" version="1.0">
          <emma:interpretation id="{40C9A85C-EE16-4207-9B91-78BB9897ABF3}" emma:medium="tactile" emma:mode="ink">
            <msink:context xmlns:msink="http://schemas.microsoft.com/ink/2010/main" type="paragraph" rotatedBoundingBox="4960,4981 9869,6830 9133,8783 4225,69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2D1B4CC-0AC7-4EFF-B8DE-99E38B058685}" emma:medium="tactile" emma:mode="ink">
              <msink:context xmlns:msink="http://schemas.microsoft.com/ink/2010/main" type="inkBullet" rotatedBoundingBox="4592,5957 5216,6192 5184,6278 4560,6043"/>
            </emma:interpretation>
            <emma:one-of disjunction-type="recognition" id="oneOf0">
              <emma:interpretation id="interp0" emma:lang="en-US" emma:confidence="0">
                <emma:literal>-</emma:literal>
              </emma:interpretation>
            </emma:one-of>
          </emma:emma>
        </inkml:annotationXML>
        <inkml:trace contextRef="#ctx0" brushRef="#br0">-751-5810 95 0,'-13'-47'28'0,"13"47"0"16,-9-38-3-16,9 38-7 16,0 0-2-16,47-3-2 15,-47 3-2-15,60 25-3 16,-22-6-3-16,9 7-2 15,4-1-6-15,2-3-9 16,7 6-7-16,-6-9-4 16,3 6-6-16,-13-3-3 15,-3 3-3-15,-12-3-4 0,-1-3 2 16,-28-19 10-16,0 0 18 16</inkml:trace>
      </inkml:traceGroup>
      <inkml:traceGroup>
        <inkml:annotationXML>
          <emma:emma xmlns:emma="http://www.w3.org/2003/04/emma" version="1.0">
            <emma:interpretation id="{AB030030-1A59-45CD-9B07-C10F43DB6669}" emma:medium="tactile" emma:mode="ink">
              <msink:context xmlns:msink="http://schemas.microsoft.com/ink/2010/main" type="line" rotatedBoundingBox="7146,5804 9869,6830 9133,8783 6410,7757"/>
            </emma:interpretation>
          </emma:emma>
        </inkml:annotationXML>
        <inkml:traceGroup>
          <inkml:annotationXML>
            <emma:emma xmlns:emma="http://www.w3.org/2003/04/emma" version="1.0">
              <emma:interpretation id="{F2B68AE0-704B-44C6-BBCF-CA76EC17EECC}" emma:medium="tactile" emma:mode="ink">
                <msink:context xmlns:msink="http://schemas.microsoft.com/ink/2010/main" type="inkWord" rotatedBoundingBox="7953,5358 10020,7555 8258,9213 6191,7017"/>
              </emma:interpretation>
              <emma:one-of disjunction-type="recognition" id="oneOf1">
                <emma:interpretation id="interp1" emma:lang="en-US" emma:confidence="0">
                  <emma:literal>☺</emma:literal>
                </emma:interpretation>
                <emma:interpretation id="interp2" emma:lang="en-US" emma:confidence="0">
                  <emma:literal>[ =</emma:literal>
                </emma:interpretation>
                <emma:interpretation id="interp3" emma:lang="en-US" emma:confidence="0">
                  <emma:literal>: =</emma:literal>
                </emma:interpretation>
                <emma:interpretation id="interp4" emma:lang="en-US" emma:confidence="0">
                  <emma:literal>¥</emma:literal>
                </emma:interpretation>
                <emma:interpretation id="interp5" emma:lang="en-US" emma:confidence="0">
                  <emma:literal>= =</emma:literal>
                </emma:interpretation>
              </emma:one-of>
            </emma:emma>
          </inkml:annotationXML>
          <inkml:trace contextRef="#ctx0" brushRef="#br0" timeOffset="-530.9369">1604-5580 78 0,'0'0'23'15,"0"0"2"-15,0 0-5 16,51-34-11-16,-13 24-1 0,6 10-1 16,7 3 0-1,2 7-6-15,10 9-6 16,1 0-4-16,-1 9-2 15,-3 0-6-15,-7-3-2 0,-2 1-5 16,-10-7-3-16,-3 3 0 16,-38-22 6-16,28 9 4 15</inkml:trace>
          <inkml:trace contextRef="#ctx0" brushRef="#br0" timeOffset="957.1319">1791-3835 65 0,'28'3'17'15,"1"-3"0"-15,2 0-13 16,1 3-11-16,9 3-3 15,3 7-3-15,-9-4-5 16,6 13-3-16,-41-22-2 16,53 35 13-16</inkml:trace>
          <inkml:trace contextRef="#ctx0" brushRef="#br0" timeOffset="533.1921">3313-5473 70 0,'47'10'19'0,"-47"-10"-3"0,47 12-9 15,-47-12-4-15,57 16 1 16,-28-3-1-16,5-1 0 16,-2 7-2-16,0-3-4 15,-1 0-5-15,1 3-3 16,3-4-1-16,-35-15-3 16,53 35-3-16,-53-35-2 15,41 41-4-15,-41-41 10 16,13 35 14-16</inkml:trace>
          <inkml:trace contextRef="#ctx0" brushRef="#br0" timeOffset="-1027.0062">3076-3968 80 0,'28'7'24'0,"1"-1"-2"16,9 7-11-16,6 2-6 16,13 11-1-16,3 2 1 15,9 3-1-15,7 4-3 16,6-4-3-16,-3 4-4 15,0-16-7-15,-3 0-4 16,-7-6-5-16,-9-10-2 16,-9-3-1-16,-20-10 2 15,-31 10 1-15</inkml:trace>
        </inkml:traceGroup>
      </inkml:traceGroup>
    </inkml:traceGroup>
    <inkml:traceGroup>
      <inkml:annotationXML>
        <emma:emma xmlns:emma="http://www.w3.org/2003/04/emma" version="1.0">
          <emma:interpretation id="{BFC5F3C2-B3C4-41BC-90F6-48DD7BD68CF8}" emma:medium="tactile" emma:mode="ink">
            <msink:context xmlns:msink="http://schemas.microsoft.com/ink/2010/main" type="paragraph" rotatedBoundingBox="4793,7925 8899,10071 8311,11197 4205,905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D0B7A60-14DA-4E65-B285-194037885784}" emma:medium="tactile" emma:mode="ink">
              <msink:context xmlns:msink="http://schemas.microsoft.com/ink/2010/main" type="inkBullet" rotatedBoundingBox="4389,8700 4829,8930 4645,9281 4205,9051"/>
            </emma:interpretation>
            <emma:one-of disjunction-type="recognition" id="oneOf2">
              <emma:interpretation id="interp6" emma:lang="en-US" emma:confidence="0">
                <emma:literal>-</emma:literal>
              </emma:interpretation>
            </emma:one-of>
          </emma:emma>
        </inkml:annotationXML>
        <inkml:trace contextRef="#ctx0" brushRef="#br0" timeOffset="2059.8249">-1149-2828 87 0,'0'0'28'15,"35"29"-4"-15,-35-29-10 16,63-10-6-16,-13-2-5 16,1-4-5-16,15 6-8 15,4 1-6-15,-4-7-11 16,3 10-6-16,-12-16-2 15,-3 9 0-15,-16-15 30 16</inkml:trace>
      </inkml:traceGroup>
      <inkml:traceGroup>
        <inkml:annotationXML>
          <emma:emma xmlns:emma="http://www.w3.org/2003/04/emma" version="1.0">
            <emma:interpretation id="{7BAE219D-11B6-42CC-AC75-18233B5CE1C4}" emma:medium="tactile" emma:mode="ink">
              <msink:context xmlns:msink="http://schemas.microsoft.com/ink/2010/main" type="line" rotatedBoundingBox="5119,8095 8899,10071 8565,10711 4784,8736"/>
            </emma:interpretation>
          </emma:emma>
        </inkml:annotationXML>
        <inkml:traceGroup>
          <inkml:annotationXML>
            <emma:emma xmlns:emma="http://www.w3.org/2003/04/emma" version="1.0">
              <emma:interpretation id="{B40EBDC1-F37E-4006-9CD9-6498F9B07EC2}" emma:medium="tactile" emma:mode="ink">
                <msink:context xmlns:msink="http://schemas.microsoft.com/ink/2010/main" type="inkWord" rotatedBoundingBox="6534,9551 7152,9875 7112,9952 6494,9629"/>
              </emma:interpretation>
              <emma:one-of disjunction-type="recognition" id="oneOf3">
                <emma:interpretation id="interp7" emma:lang="en-US" emma:confidence="0">
                  <emma:literal>...</emma:literal>
                </emma:interpretation>
                <emma:interpretation id="interp8" emma:lang="en-US" emma:confidence="0">
                  <emma:literal>i.</emma:literal>
                </emma:interpretation>
                <emma:interpretation id="interp9" emma:lang="en-US" emma:confidence="0">
                  <emma:literal>..</emma:literal>
                </emma:interpretation>
                <emma:interpretation id="interp10" emma:lang="en-US" emma:confidence="0">
                  <emma:literal>÷</emma:literal>
                </emma:interpretation>
                <emma:interpretation id="interp11" emma:lang="en-US" emma:confidence="0">
                  <emma:literal>:</emma:literal>
                </emma:interpretation>
              </emma:one-of>
            </emma:emma>
          </inkml:annotationXML>
          <inkml:trace contextRef="#ctx0" brushRef="#br0" timeOffset="-1486.2613">1137-2245 62 0,'28'19'24'15,"4"-4"-2"-15,3 1-6 16,9-3-8-16,7 6-2 0,5-4-3 16,1 7-6-16,6-3-7 15,-3 3-7-15,-3-3-7 16,3 10-1-16,-16-14-1 16,-3 4 1-16,-12-12 15 15</inkml:trace>
          <inkml:trace contextRef="#ctx0" brushRef="#br0" timeOffset="-1883.4886">-315-3631 67 0,'56'35'18'15,"-21"-19"-2"-15,0-4-10 16,9 4-3-16,10 3-2 15,-4 0-1 1,10 0-4-16,0-4-4 0,10 1-3 16,-1 0-6-16,1-7-5 15,5 10-2-15,-11-9 2 16,5 9 20-16</inkml:trace>
          <inkml:trace contextRef="#ctx0" brushRef="#br0" timeOffset="1436.6536">2934-1420 63 0,'54'56'21'0,"-26"-27"-1"16,3-13-14-1,4 2-17-15,0-2-4 0,6-6-1 16,-13-10-4-16,10 12-4 15,-38-12 1-15,48-22 23 16</inkml:trace>
        </inkml:traceGroup>
      </inkml:traceGroup>
    </inkml:traceGroup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8:39.23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2132 415 45,'0'0'32,"-1"-32"0,1 14 1,0 18-18,-9-42-1,9 42-4,-16-46-2,8 25-3,-11-11 0,4 10 0,-11-8-2,1 7 1,-8-6-1,-1 8-1,-7 2 0,0 3 0,-5 2-1,0 3-1,-3 3 1,-1 4-1,-3 2 1,0 6-1,-5 3 1,4 5 0,-1 4-1,-2 7 0,1 5 1,0 4-1,1 7 1,3 5 0,4 7-1,0 7 1,3 7-1,3 2 1,1 9-1,4 7 1,5 3-1,4 2 0,3 0 0,4-1 1,6 3-1,5-1-2,6-2 2,2-3-1,5-1 1,4 0-1,4 3 1,8-3-1,2-3 1,4-3 1,1-1-1,5-4 1,6-7-1,4-3 1,4-11-1,5-5 1,3-5-1,4-8 1,8-5 0,3-7-1,3-8 1,1-3-1,2-8 0,-2-4 1,4-5-1,-6-5 0,0-4 0,-2-2 0,-3-3 1,-2-3-1,-1-3 0,0-1 0,0-9 1,1 0-1,1-7 0,-1 0 0,1-2 0,-5 0 0,0-1 1,-5-3-1,-4 4 0,-5 1 0,-4 1 0,-4-2 0,-6-2 0,-2-1 0,-5-1 1,-6-2 0,-5-3 0,-4 2 0,-6-2 0,-5 1 1,-4-3-1,-5-1 0,-4 0-1,-6 0 1,-4-2-1,-3-3 0,-4 1 0,-2 0 0,-6 4 0,0 2 0,-7 6 0,-2 4-1,-4 8 1,-5 2 0,-2 6 0,0 4 0,-1 5 0,2 2-1,6 4 0,3 1 1,10 5-2,4 2 1,11 6-2,2-6-4,23 7-20,-21 12-12,21-12 0,-18 9 0,18-9-1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8:58.20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298 232 30,'0'0'26,"-9"-25"3,9 25 0,9-24-16,-12-6-1,3 30-1,4-42 0,-4 42-1,-1-43-1,-1 26-1,-15-8-2,2 13-1,-12 1-1,-1 11-2,-9 4 0,1 11-1,0 12 0,4 15 0,1 6-1,10 5 1,6 3 0,14 0 0,11 1-1,14-8 0,10-8-1,11-13 0,11-9-2,2-15-2,14-4-3,-8-27-1,7 10-1,-18-26-2,4 10 3,-21-18 1,-2 5 4,-12-5 4,-16-4 5,1 17 3,-17-12 3,11 24 2,-16-10-2,15 36-1,-13-19-1,13 19-3,-3 32-2,9 3-2,1 11 0,5 9-1,2 4-1,3 5 1,2-2-1,2-4 0,1-7-1,-3-12 0,1-8-1,-7-11 0,0-8 0,-13-12 0,18-7-1,-14-9 1,-2-5 0,-2-9 1,-2-5 0,2-6 1,0-1-1,6 0 1,2 3 1,5 4-1,5 6 2,7 15-1,3 7 1,7 16 0,-1 5 0,3 16-1,-3 5 1,0 9-1,-3 2-1,-3-2 0,-3-1-1,-6-10-1,-1 4-2,-18-37-4,23 32-16,-23-32-14,0 0 1,9-27 0,-7 1 1</inkml:trace>
  <inkml:trace contextRef="#ctx0" brushRef="#br0" timeOffset="812.5">1539 347 63,'0'0'36,"14"1"-1,-14-1 2,0 0-20,-7-21-6,7 21-5,-18-30-2,2 9-3,-6 0 0,-3 3-1,-6 4 0,-3 6 0,-6 6 0,-1 12 0,-2 10 0,6 11 1,3 8-1,6 9 1,10 1 0,13 6-1,10-2 1,15-4-1,8-10 1,10-9-1,9-9 0,3-14-1,1-9 1,-3-14-1,-3-5 0,-9-9-1,-3-3 0,-11-4 0,-6 1 0,-8 3 0,-5 5 1,-6 7 1,-5 5 0,8 16 1,-20 0 1,20 0 1,-23 32-1,18-4 1,2 2-1,6 5 0,4 0-1,9-1 0,5-6 0,7-2-1,4-12 0,7-10-2,1-6 0,-2-12-2,8-4-1,-11-17 0,5 5-1,-15-16 0,1 8 2,-14-13 0,-3 3 3,-9 6 2,-7-2 3,1 17 1,-12-1 0,18 28 1,-25-4-1,24 27 0,-4 7-1,14 14-1,3 6-2,6 11 1,5 1-1,4-2 0,1-4 0,0-6-1,-5-10 1,-2-6-1,-5-13 1,-16-21-2,18 2 1,-17-20-1,-4-8 1,-4-10-1,-2-6 0,-3-9 0,1-2 0,2-3 0,6 1 1,6 6-2,7 5 1,5 3-2,10 16-1,-1-3-4,20 28-10,-13-5-19,10 7 1,-1 5-1,0 5 3</inkml:trace>
  <inkml:trace contextRef="#ctx0" brushRef="#br0" timeOffset="1359.375">2610 428 65,'15'16'35,"-15"-16"-1,19 23 2,-19-23-22,0 0-4,0 0-4,1-23-3,-5 3 0,-2 1-2,-4-4-1,-7-2-2,0 6 1,-10 1-1,-1 11 1,-9 7 0,0 11 0,-1 8 1,2 11 1,7 9 1,2 7 1,14 8 0,10-6 1,18 5 0,4-11-1,14-3 0,1-11 0,7-8-1,2-15-1,-1-9-1,-3-12-1,-4-8 0,-2-8-1,-8-9-1,-2-4 0,-9-8-1,-6 3 2,-6 1 0,-4 10 2,-5 9 0,-5 9 1,12 21 1,-19 0 1,18 25 0,2 7 0,11 17 1,4 2-1,11 11 0,4 3-1,6 5 0,-1 1 0,0 5-1,-5-6 0,-6-5 0,-10-5-1,-8-7 1,-11-5-2,-11-11 0,-6-7 0,-10-20-2,3 3-5,-19-27-22,12-2-11,-7-18 2,7-12-1</inkml:trace>
  <inkml:trace contextRef="#ctx0" brushRef="#br0" timeOffset="1718.75">2918 685 87,'21'5'38,"-4"-5"-3,3 0 3,-3-12-24,10 3-11,1-8-1,4-5-2,4-4-1,-5-7-1,0-4 1,-6-8-2,-6 8 1,-9-3-1,-7 6 2,-12 4-1,-7 11 2,-6 12 1,-10 14 0,-1 16 1,-7 9 2,8 17 0,-3 4 0,12 10 0,4-4 1,16 2-2,9-10 0,15-5-2,10-12-1,6-18-3,17-1-24,-2-23-12,2-15 0,-2-18 0,4-12-2</inkml:trace>
  <inkml:trace contextRef="#ctx0" brushRef="#br0" timeOffset="2468.75">4216 386 42,'-4'-16'30,"-5"-6"4,5 7-1,4 15-11,-19-30-7,19 30-5,-8-16-2,8 16-3,0 0-1,-20-7-2,3 10 0,0 3-2,-4 4 0,-3 1 0,2 3-1,0-2 0,6 4 0,3-4 0,7 4 0,6-16-1,10 25 0,8-13 0,11 2 0,5 2 1,13 4 0,4 2 0,-1 8 1,1 7 1,-8 0 1,-6 6 0,-13-3 1,-7 4-1,-18-8 0,-8 2 0,-10-13 0,-9-6-2,-3-6 1,-3-10-2,0-3 0,-1-14-4,12 5-5,-8-22-19,17-3-5,6-1-2,11-6 1</inkml:trace>
  <inkml:trace contextRef="#ctx0" brushRef="#br0" timeOffset="2843.75">4501 705 75,'6'22'35,"6"-6"-2,3-7 3,-1-14-28,20 7-2,-3-13-2,9-7-2,0-6-3,-5-8 0,1-2-1,-13-6 0,-5 5-1,-12-6 1,-7 9 0,-11 4 0,-6 12 1,-10 6 1,-3 8 0,-4 11 1,-1 10 0,7 11 1,-2 11 0,9 12 0,4-2 1,16 12-1,7-5 1,17 4-1,6-9 0,10-6-2,10-11-1,2-17-2,7-1-5,-8-29-11,7-3-17,-6-9 2,-3-9-2,-4-3 2</inkml:trace>
  <inkml:trace contextRef="#ctx0" brushRef="#br0" timeOffset="3343.75">5137 569 83,'-10'-21'38,"-5"8"-2,2 19 2,-12 4-24,19 31-5,-6 1-4,9 20-2,2 5 0,5 12-1,5 6-1,6 4 0,2-2 0,7-3 0,-1-4-1,0-12 0,-1-11-1,-3-13 1,-3-11-1,-3-13 0,-13-20-1,0 0-1,14-27-1,-25-11 0,1-8-1,-14-23-2,4-7 2,-14-15-1,4-1 2,-7-10 2,5 5 1,4 7 1,7 7 2,15 18 2,9 8 0,20 22 0,7 11-1,18 22 0,2 9-1,7 17 0,-1 6 0,-1 11-2,-11 3 0,-7 4-1,-15-4 1,-8 0 0,-14-4 0,-11-8-1,-8-4 2,-7-8-2,-7-3 1,-4-8-1,0 0-2,-1-11 0,8 6-4,-5-18-5,20 10-19,1-8-4,14 12 0,0-29-1</inkml:trace>
  <inkml:trace contextRef="#ctx0" brushRef="#br0" timeOffset="4140.625">5854 794 80,'0'0'36,"0"0"1,-6-17-1,-13-3-27,19 20-3,-31-35-3,12 14-1,-6-2-1,0 0-1,-3 6-1,-5-1 1,-2 14-2,-4 6 2,3 12-1,-1 11 0,6 10 1,1 9 0,10 9 1,9 5-1,11-1 0,12-1 0,10-3 1,11-11-1,4-12-1,4-12 0,3-15 0,-3-13 0,-2-8 0,-8-14-1,-6-5 1,-12-3-1,-4 3 1,-11 2 1,-5 6 0,-6 8 0,-3 9 1,-1 10 0,0 7 2,5 13 0,0 3 0,12 7 0,0 2 0,13 4 0,4-8-1,8-1 0,6-7-2,3-8-1,5-6-1,-2-13-1,5-5-1,-8-11 1,1-3-1,-9-14 1,-3-1 1,-10-8 2,-6 2 2,-1 7 1,-7-2 0,-1 15 2,-4 8-1,6 21 0,0 0-1,-9 32-1,8 3 0,7 11-1,0 9-1,4 6 0,2-1 0,7 0 1,0-7-1,2-9 0,0-10-1,-4-17 0,0-15 0,-4-14 0,-4-13 1,-6-10-1,-3-9 0,-3-11 0,-6-5 0,-3-3 1,5 4-1,-1 3 0,4 10-2,1 0 0,10 25-5,-5-7-7,24 32-14,1 4-8,4 10 0,7 7 1</inkml:trace>
  <inkml:trace contextRef="#ctx0" brushRef="#br0" timeOffset="4781.25">6911 881 54,'31'-4'37,"-11"-3"-1,-20 7 0,13-21-15,-32-11-8,10 15-4,-16-13-4,2 2-3,-4-1-1,-5 1 0,-2 7-2,-8 9 0,3 10 0,-7 9 0,2 14 1,-2 16-1,2 11 2,8 13 1,8 8-1,16 3 1,12-5-1,17 0 1,14-12-2,13-13 0,10-14-2,4-19 1,2-16-2,-5-19 0,-6-11 0,-12-16-1,-9-5 1,-14-8 0,-8 7 1,-10 2 1,-6 8 1,-5 14 0,-3 10 2,2 20 1,-2 6 0,8 21 1,1 2-1,10 15 0,5 0 0,12 7 0,6-6-2,7-1 0,6-7-2,4-15-1,9-3-3,-6-26-3,14 8-6,-21-36-9,14 10-7,-18-28-1,5 5 3,-25-23 12,7 11 11,-14 1 8,-14-2 7,8 23 11,-19-3 7,10 31 3,-12 0-2,20 37-11,-12 2-9,17 24-4,2 3-2,10 14 0,2 4-2,7 3-1,3-1-2,-4-17-5,10 3-24,-17-24-8,-2-12 1,-15-21-1</inkml:trace>
  <inkml:trace contextRef="#ctx0" brushRef="#br0" timeOffset="4953.125">7076 835 93,'-15'0'35,"15"0"1,25-11-1,16 4-39,8-12-20,17 3-13,8-7 1,6-3 0</inkml:trace>
  <inkml:trace contextRef="#ctx0" brushRef="#br0" timeOffset="5109.375">7787 611 67,'-6'25'36,"-3"8"1,-4 10 0,4 24-18,-4-15-10,14 19-5,-1-8-1,8 3-3,5-1-5,-9-25-15,11-1-18,-5-20 0,-10-19-1,20-15 2</inkml:trace>
  <inkml:trace contextRef="#ctx0" brushRef="#br0" timeOffset="5656.25">8362 798 79,'-29'-9'37,"-5"-5"-2,0 0 2,16 0-31,-11-4-4,5 8-1,-1 4-1,0 6 0,-5 9 1,-1 9-1,-4 8 2,3 16 0,-4 10 1,10 11 0,5 4 0,19 7 1,13-3-2,15-6 0,14-11-3,10-15-1,12-16-1,-3-23-2,3-9 0,-17-26-1,-3-4 0,-21-19 1,-8 0 1,-19-7 0,-10 7 3,-10 3-1,-5 6 1,-2 6 0,5 15-4,2-7-6,26 35-13,-9-25-8,9 25-2,25-17 2</inkml:trace>
  <inkml:trace contextRef="#ctx0" brushRef="#br0" timeOffset="6031.25">8393 734 79,'15'11'37,"-15"-11"1,19 41-10,-22-24-12,18 27-7,-11-5-4,13 17 0,-4 3-3,6 6 0,0-2 0,0-3-1,1-7-1,-1-11-1,-1-12 0,-7-12 0,4-13-2,-15-5 0,13-30 0,-13 0-1,2-5 1,-8-14-1,3-2 1,-6-15 0,8 1 1,-2-2 1,7 6 0,5 1 1,6 10 2,10 20 0,4 13 0,11 25 2,2 17-1,8 26 0,-2 13 1,3 20-1,-4 3-2,-4 4 1,-8 1-4,-13-22-11,-3 3-26,-13-22 0,-6-23 0,0-28-1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9:05.0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-8 0 62,'4'17'33,"-4"-17"2,21 16-4,7 14-22,-7-9 0,17 25-1,-5-7-1,14 21-3,-4-7 1,14 14-3,-4-4 0,11-1 0,2-8 0,6-1 0,5-12-1,4-8 1,6-12-1,6-8 0,6-12-1,9-4 0,8-2 0,8-6-1,8-5 0,5-5-1,3 2-2,-3-8 0,2 10-4,-23-19-9,1 8-22,-26 0 1,-17 7-1,-24 1 3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9:05.46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0-2 67,'0'0'35,"13"2"-3,18-4 1,13 1-27,22 8-4,5 3 0,9 10-2,-2 1 1,0 10 0,-13 3 2,-7 10 0,-15-4 0,-8 15-1,-16-7 2,-4 10-1,-15-7 0,-3 5-1,-9-3-1,-4 0 0,-6-2-2,-3-7 0,1-1-2,-8-22-8,10 5-25,-7-10-1,4-14-1,5-11 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9:22.85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1330 240 56,'6'-18'34,"-4"-3"1,-8-4-4,6 25-13,-10-37-5,10 37-3,-18-33-2,18 33-2,-31-35-1,13 20-2,-7 0 1,0 2-2,-6-1-1,-4 5 1,-5 4 0,-3 5-1,-4 2 0,-2 5 0,-5 3-1,-1 5 1,-6 6 0,1 3-1,-2 3 0,0 6 1,-1 6-1,-1 3 0,4 6 0,1 10-1,6 6 1,2 6-1,3 6 1,3 8-1,7 3 1,6 8-1,4 4 0,5 1 1,4 1 0,6 6 1,9 2 0,2-1 0,5 5 0,7 1 0,2-3 0,6-2 1,5 1-1,6-10 0,4-5-1,7-8 1,6-8-1,4-8 0,6-6 1,9-9-1,3-6 0,3-10-1,1-6 1,3-6 0,4-7 0,-3-9 0,1-5 0,-2-7 0,1-3 0,-3-6 0,4-9 0,1-3 0,-1-7 0,1-2 0,0-5 0,-1-4-1,0-5 1,-2-7 0,-1 1 1,-6-2-2,-3 0 2,-3 0-2,-3-5 2,0-1-1,-3-4 0,-3 1-1,-2-1 2,1-3-2,-5-4 1,-1 0-1,-3-1 1,-6 3-1,-5 0 1,-5 2-1,-5-2 1,-6 0-1,-6-2 1,-4 2 1,-6-3-1,-4-3 0,-5 1 1,-4 0-1,-5 1 0,-4 4 1,-6 4-1,-5-2 0,-4 5 0,-4 3 1,-5 4-2,-4 4 1,-1 1-1,-5 1 2,-3 6-2,-2 1 2,-1 5-1,-3-1 0,0 6 0,-1 4 0,-2 5 0,-1 5 0,1 4 0,1 5-1,4 5 1,5 2-1,8 2 0,6-6-3,16 13-4,-3-20-23,31 11-9,-13-12 0,22-6-2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01T16:29:29.7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402 347 28,'3'-37'31,"7"7"4,-7-2-2,-6-7-8,12 18-5,-16-17-7,11 16-3,-14-9-4,7 9-1,-15 0-3,2 0 0,-11 8-1,-2 9 0,-11 9 0,-4 11 0,-5 12-1,-1 13 1,4 13 0,8 20 0,7 6 1,13 5-1,18 3-1,16-4 2,15-6-2,14-10 1,12-16-1,13-21 0,6-17-1,5-24-1,2-14-1,-3-21-1,-4-3 0,-9-21-1,-4 1 1,-17-12 0,-8 3 1,-14-3 2,-12 5 1,-8 9 4,-10 2-1,3 21 3,-8 9-1,11 35 1,-14-12-1,19 35 1,-2 12-1,14 26-3,4 12 1,8 13-1,5 2 0,5 4-1,2-2 0,-1-7-1,0-9-1,-6-16 1,-5-14-2,-7-18 1,-4-12-1,-18-14 0,21-16 0,-18-13 0,0-12 0,-6-14 1,1-10-1,-2-7 1,4-2 0,3 0 1,6 7 0,4 14 0,9 16 2,5 19-1,3 20 0,6 25 1,-2 13-1,1 18 1,-4 9-1,0 7 0,-6-2 0,-1-3-1,-3-9-1,-2-12-1,0-11-1,-6-25-5,11 0-18,-11-26-13,-1-10 1,-2-15-1,6-7 2</inkml:trace>
  <inkml:trace contextRef="#ctx0" brushRef="#br0" timeOffset="1312.5">1976 412 82,'22'-5'38,"-7"5"-2,-15 0 2,21-5-24,-29-17-5,8 22-4,-16-38-2,3 13-1,-12-3-1,-3 0-1,-9 5-1,-6 5 1,-4 9-1,-3 9 1,-2 16-1,5 10 2,4 12-1,8 11 1,8 13 0,14 5 1,11 5-1,17 0 1,13-7-1,12-7 1,12-8-1,7-17-1,4-15 1,1-16-2,-4-15 1,-5-11-1,-11-12 0,-10-9 0,-11-7-1,-11 0 0,-7-1 1,-8 7 0,-5 11 1,-2 12 1,-5 10 0,2 20 1,1 15 0,6 15 1,2 10-1,10 8 1,4 3-1,9-3 0,9-3-1,11-6 0,8-12-1,6-15 0,3-14-1,0-13-1,-1-12 0,-5-13-1,-7-8 1,-9-8 0,-14-4 0,-9-3 1,-10-1 0,-10 10 1,-7 4 1,-3 13 1,-3 9-1,2 16 1,4 12-1,7 18 1,8 13-1,8 10 0,9 5-1,8 7 1,3-2-1,4 0 0,0-5 0,-2-11 0,-4-10-1,-4-13 1,-21-19 0,16 2-1,-17-18 1,-8-12-1,-3-9 1,-6-14-1,-1-7 1,0-6-1,3-3 0,5 0 0,10 2 0,5 4-1,14 13 0,3 7-3,11 24-1,-1 4-1,16 28-1,-7-1 0,15 24 0,-11-4 1,11 15 1,-5-5 2,4 4 3,2-2 2,-4-13 3,4 1 0,-12-15 2,5 0 0,-16-20 0,2 2 0,-16-20 0,0-2-2,-16-11-1,-4 0 0,-13-8 0,-8 3-2,-9 3 1,-6 6-1,-10 7 0,-3 14-1,-6 9 1,0 12-1,3 16 1,7 14 0,8 9 0,13 7 1,14 8-1,16-1 1,14-1 0,13-5 0,8-11-1,9-13 0,4-13-1,2-11 1,-5-17-1,-6-10 0,-7-9-1,-8-12 0,-8-9 0,-11-9 0,-8-7 0,-9-2-1,-7 4 1,-3 7 0,-3 11 0,3 11 2,2 15-1,15 14 2,-6 36-1,18 8 1,8 14 0,11 9 0,6 14-2,9 7 0,1 5-1,-2-1 1,-7 0-1,-7-1 0,-12-6 0,-10-11-1,-12-11 2,-13-13-1,-9-10-1,-11-17-1,1-7-3,-14-39-14,14-5-21,-7-20 2,10-12-1,5-17 0</inkml:trace>
  <inkml:trace contextRef="#ctx0" brushRef="#br0" timeOffset="1640.625">3534 939 101,'30'16'39,"-5"-9"1,6 2-1,-15-16-29,22 5-5,-2-10-2,1-6-2,-3-8-1,-2-8-1,-5-8 0,-10-4-1,-3-3 1,-11-1 0,-11 3-1,-11 6 1,-10 13 0,-10 12 1,-5 20 1,-3 15 0,-1 16 0,4 18 1,6 12 0,13 16 0,10 2-1,18 0-1,15-4 0,13-10 0,16-11-3,6-21-4,22-5-26,-8-32-7,3-14 2,-3-27-3</inkml:trace>
  <inkml:trace contextRef="#ctx0" brushRef="#br0" timeOffset="2421.875">4434 287 71,'-10'-37'37,"1"3"0,6 13 1,-12 0-21,15 21-4,11 30-5,3 16-2,-3 10-2,6 20-1,-2 9-2,4 6 1,-1 1-2,-2-6 0,2-5 0,-5-8 0,-1-20-1,-3-11 0,0-16 0,-9-26 0,12 16 0,-12-16-1,6-26 1,-6-8-1,1-5 0,-1-13 1,3-3-1,3-7 1,3 4 0,5 0 1,7 7 0,7 14 0,5 17 2,8 19-1,2 17 1,2 17 0,-2 13-1,-3 12 0,-9 7 0,-9 6 0,-7-4-2,-12-4 0,-11-8 0,-8-8-1,-9-8 0,-10-11-1,-7-6 1,-2-14-2,0-4 1,-6-13 0,11 0-2,1-17 0,19 6-3,-2-20-4,32 15-13,-1-10-9,13-2 0,13 2 0,4-2 2</inkml:trace>
  <inkml:trace contextRef="#ctx0" brushRef="#br0" timeOffset="2828.125">4971 745 69,'22'-9'38,"-22"9"-2,23-5 3,-23 5-20,0 0-7,2 27-6,3-1-2,-5 4-1,4 7-1,2 2-1,3 7-1,4-2 0,8-6-1,6-4 1,4-6-1,7-12 1,5-9 0,2-12 0,4-11 0,1-7 0,-5-5 1,-3-8-1,-5-4 1,-6-4-2,-9-4 2,-7 1-1,-6 1 0,-8 2 1,-1 7 1,-4 9-1,4 28 0,0 0 1,0 0-1,13 38 0,4 13 0,3 16 0,5 13-2,2 6 1,-4 4-1,0 2 0,-3-8-1,-4-4 0,-8-15-2,2-7-4,-20-28-23,11-7-11,-1-23 2,0 0-1</inkml:trace>
  <inkml:trace contextRef="#ctx0" brushRef="#br0" timeOffset="-1250">88 3265 36,'-9'16'32,"9"-16"3,-3 16-1,13 12-17,-10-28-5,17 53-2,-10-19-1,16 27-3,-5-1 0,13 20-2,-6 1-1,9 10 1,-4 5-2,4 4 0,-3-3-1,3 5 0,-2-7 1,0 2-1,-1-5 0,0 0 0,2-6-1,1-1 1,3-8-1,4-5 1,6-10-1,8-7 1,5-11-2,5-13 1,3-6-1,-2-14-1,-1-1-3,-14-24-13,-3 9-22,-14-11 1,-10-3-1,-15-10 0</inkml:trace>
  <inkml:trace contextRef="#ctx0" brushRef="#br0" timeOffset="3500">1683 2226 64,'-12'-23'37,"-1"-4"1,-2-4-3,15 31-20,-27-46-4,18 30-4,-11-9-1,4 11-2,-11-7 0,-3 7-1,-8 0-1,-3 7 0,-8 3-1,-1 9 0,-3 8 0,3 8-2,5 9 0,13 14 0,8 7 1,14 11-2,11 5 1,14 5 0,13 0 0,14-1 1,11-6-1,6-12 0,10-11 0,3-17-2,8-11 0,-3-26-5,14 3-11,-17-26-21,4-11 2,-10-12-1,-3-4 1</inkml:trace>
  <inkml:trace contextRef="#ctx0" brushRef="#br0" timeOffset="3859.375">2192 2088 63,'-8'-21'38,"-6"12"-1,-9 2 1,-2 16-17,-15-14-11,8 15-3,-15-3-3,0 18-3,-5 0 1,0 12-3,-1 3 2,6 10-2,6 4 1,11 6-1,11 4 0,15-5 2,20 0-1,18-8 1,17-11-1,14-10 0,12-16 0,4-14-1,2-14 1,-4-14-1,-9-9 0,-19-9 0,-17 0 0,-19-3 0,-18 5 0,-13-4 0,-12 4-1,-12-1 1,2 9-2,-5-1 1,13 14-4,-4-8-2,34 31-11,-22-22-15,22 22-2,18-8 1,3 6 1</inkml:trace>
  <inkml:trace contextRef="#ctx0" brushRef="#br0" timeOffset="4296.875">2274 2145 56,'19'8'34,"-5"10"1,-4 3 0,-10-21-14,16 46-11,-17-18-3,11 16-2,-4-5-2,3 14-1,0-7 0,1 5-1,-4-4-1,3-4 1,-3-8-1,0-10 0,0-8-2,-6-17 0,0 0-1,0 0-1,-2-24 0,-7-6-1,6 0 1,-6-14 0,5-4 2,0-7 0,2-3 3,6 0 3,5-4-1,12 9 2,4 4-1,10 17 2,4 11-2,8 21 1,-3 14-2,1 22-2,-7 13 0,-1 13-1,-9 6 2,-3 3-3,-6-2 2,-3-4-1,-2-12 0,-3-13-1,1-10 0,-12-30-2,19 20-2,-19-42-7,15 7-22,-13-22-4,1-7 0,-2-11-1</inkml:trace>
  <inkml:trace contextRef="#ctx0" brushRef="#br0" timeOffset="4500">2978 2044 80,'13'-7'40,"-13"7"-2,21 16 1,-21-16-25,22 55-7,-7-17-2,8 19-3,1 1 0,4 11-2,-3-1 1,2 1-1,-4-4-1,-1-14-2,-1 1-2,-15-28-7,7 3-29,-13-27 2,0 0-1,-17 0 0</inkml:trace>
  <inkml:trace contextRef="#ctx0" brushRef="#br0" timeOffset="4687.5">2978 2356 76,'0'0'39,"18"12"-2,4-12 1,10 16-30,10-19-7,2-4-3,9 10-13,-9-6-22,-1-3 0,-5-1-1,1 0 1</inkml:trace>
  <inkml:trace contextRef="#ctx0" brushRef="#br0" timeOffset="5187.5">3857 2279 53,'24'1'37,"-24"-1"-1,0 0 1,0 0-18,-18-1-7,3 2-4,-15-10-4,0 6-1,-8-4 0,-2 0-2,-4-2 0,-2 2 0,0 3-1,3 6 0,3 4 0,5 6 1,6 7-1,6 11 0,9 7 1,6 11 0,5 3-1,9 5 1,3-3-1,9-3 1,4-5 0,4-9-1,3-14 1,3-13-1,2-16 0,0-12 0,-3-13-1,-2-8 1,-4-10-1,-4-6-1,-3 3 1,-8 0-1,-3 9 1,-2 9 0,-4 12 1,-1 23 0,0 0 0,0 0 1,-1 39 0,7 1 0,4 8 1,5 6-1,6 1-1,4-2 1,3-5-2,1-8 1,5-8-3,-4-18-2,9 4-9,-15-27-24,10-11 0,-3-10-2,9-7 2</inkml:trace>
  <inkml:trace contextRef="#ctx0" brushRef="#br0" timeOffset="5703.125">4583 2293 79,'0'0'38,"0"-25"0,-15 9 1,15 16-29,-42-25-5,11 17-1,-9-1-2,-1 7 0,-7 6-2,1 8 1,-2 7 0,2 8-1,4 8 1,7 9 0,8 5 0,11 8 0,14-3 1,17 5-1,12-5 0,16-4 1,11-12-2,12-8 1,8-16-2,7-10 0,4-11 0,-4-18-3,-1-5 0,-11-17-3,3 4-3,-24-24-2,3 11 0,-24-23 2,-1 6 2,-18-4 6,-7 5 3,-3 12 3,-12 1 5,9 31 3,-16-2-1,22 30 0,-19 21-2,22 18-3,-3 7-2,10 10-2,2 4 1,4 6-3,2-5 2,1-1-2,2-7 0,-5-7-1,2-7-1,-6-15-2,8 5-7,-20-29-27,14 3-3,-11-19 1,0-3-1</inkml:trace>
  <inkml:trace contextRef="#ctx0" brushRef="#br0" timeOffset="5875">4735 2386 100,'-7'16'39,"7"-16"2,46 5-3,11-15-37,15-15-11,18 2-28,3-14-1,3-5-1,-6-6 0</inkml:trace>
  <inkml:trace contextRef="#ctx0" brushRef="#br0" timeOffset="-5703.125">-4690-638 66,'0'0'35,"-17"7"-1,17-7-7,4 19-10,-4-19-6,16 23-3,-4-5-3,12 13 0,-4 5-1,13 13 0,-4 2-1,8 9 0,2 11-1,2 4 1,6 5-2,6 2 1,2 5 0,2 1 0,4-2-1,2-1 0,1-9 0,-1-4 0,-2-3 0,1-4 0,-3-7-1,-3-7 1,-2-2-1,-3-3 1,-4-2-1,-4-3 0,-5-4 1,-3 2-2,-7-2 1,-4-6 0,-6-1 0,-4-5-2,-3-6 1,-11-19-3,13 27-4,-13-27-32,-12-23 0,6-2 0,3-6-1</inkml:trace>
  <inkml:trace contextRef="#ctx0" brushRef="#br0" timeOffset="-4859.375">-3962 1325 40,'0'0'30,"0"0"-1,-16-23-6,16 23-3,0 0-4,4 18-3,-4-18-3,15 39-1,-6-8-2,13 20-1,0 2-1,10 18-1,2-3-2,8 6 1,-1-1-1,2-5-1,-3-9-1,-2-12 0,-4-10-1,-8-19-1,-2-4-3,-11-25-2,5 11-10,-21-24-22,4-6 2,-8-13-2,-2-9 3</inkml:trace>
  <inkml:trace contextRef="#ctx0" brushRef="#br0" timeOffset="-3859.375">-3865 1320 58,'-16'-4'35,"16"4"1,0 0 0,15-35-20,22 24-6,-2-12-3,18 6-2,0-10-2,8 1 0,-1-4 0,5 4 0,-6-4-2,-1 1 1,-7-1-1,1-1 1,-3-3-2,-1 3 2,-5-1-2,1 0 0,-1-1 1,-2-3-1,-1 3 0,-1 1-1,-2 4 1,-5 2 0,-2 4 0,-7 3-1,-4 5 0,-2 3 1,-17 11-1,19-3 1,-19 3-1,0 0 1,12 16 0,-12-16 0,7 26 0,-1-7 0,1 4 1,4 6-1,-1-1 1,5 2 0,-1 3 0,4 1 0,1-1 0,0 1 1,2-1-1,1 4-1,0 0 1,0 2-1,1-4 1,3 4-2,1 0 2,2 0-2,2-1 2,0-4-1,0-1 0,2-1 0,-2-2 0,-5-2 1,-2-1-1,-4-6 0,-3-4 0,-4-3 0,-13-14 0,15 23 0,-15-23 0,0 0 0,0 0-1,0 0 1,0 0-1,0 0 0,-15 9 1,15-9-1,0 0 0,-19-3 1,19 3 0,-14 5-1,14-5 1,-16 11 0,16-11 0,-19 19 1,6-5-1,-2 0 0,-7 4 1,-3 1-1,-6 4 0,-5 3 1,-3 4-1,-9 0 0,-5 4 1,-7 1-1,-2 0 0,-5 2 0,-5-1 0,-2-3 0,1 1 0,-1-3 0,3 1-1,5-2 2,-1 2 0,5-2-1,6-4 1,5 1-1,3-1 1,4 0-1,6-1 1,1-2-2,9-4-1,3-4 0,8-1-2,-2-9-2,18 11-11,1-16-22,-9-18 0,13-3 1,10-5-2</inkml:trace>
  <inkml:trace contextRef="#ctx0" brushRef="#br0" timeOffset="-2046.875">-1420 1057 1,'-3'-39'27,"13"11"2,-11-7 2,4-2-9,6 12-2,-12-14-2,9 22-3,-18-17-1,12 19-4,-18-12-2,18 27-2,-32-28-1,8 21 0,-8 2-2,1 6 0,-9 5 0,-3 4 0,-7 6-1,-5 7 0,-5 3-1,-2 6 0,-3 2 0,0 3-1,1 8 1,2 7-2,3 0 1,0 7 0,3 4 0,0 4 0,3 7 0,3 7 1,-2 2-1,4 3 1,-1 6-1,9 0 1,2 3-1,4 5 1,4-1 0,5 1-1,6-1 2,6 1-2,5 1 1,10 5-1,5-2 1,8-4 0,7-1-1,6-6 1,5 2-1,4-8 0,4-4 0,2-9 0,4-6 0,2-6 0,-1-6 0,4-3-1,2-10 1,1-3 0,3-6-1,1-4 1,1-6 0,5-3 0,1-6 0,2-7 0,2-4 0,0-6 0,1-5 0,3-4 0,0-3-1,1-5 1,0 0 0,4-3 0,-1 3-1,1 0 1,4-1 0,-3-1 0,-1 0 0,4-4 0,-2-1-1,-1-4 1,-2-5 0,0-6 0,-3-1 0,2-4 0,-3-2 0,-6-1 0,-2-4 1,-2-1-1,-7-1 0,-2-1 0,-7-4 0,-5 0 0,-4-4 0,-6-3 1,-4 2 0,-6-2-1,-4 0 0,-4 0 1,-6-3 0,-5 1 1,-5-2-1,-5 1 2,-4-4-3,-7-2 2,-2-7-1,-9 0 1,-4-3-3,-10-6 1,-5 3-1,-9-1 1,-9 3 0,-7-1-1,-8 11 1,-10-1 0,-6 11 0,-5 7 0,-7 7-1,-1 6 1,1 6-1,3 13 0,9 3-1,15 4-2,21 16-4,2-11-23,35 18-9,23-2-1,0 0 0,28 19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5:44.73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823649D-EF60-4ABE-A017-0EBBB2EFA193}" emma:medium="tactile" emma:mode="ink">
          <msink:context xmlns:msink="http://schemas.microsoft.com/ink/2010/main" type="writingRegion" rotatedBoundingBox="2099,16190 14938,16080 14957,18368 2118,18478"/>
        </emma:interpretation>
      </emma:emma>
    </inkml:annotationXML>
    <inkml:traceGroup>
      <inkml:annotationXML>
        <emma:emma xmlns:emma="http://www.w3.org/2003/04/emma" version="1.0">
          <emma:interpretation id="{685EBF02-874B-4A53-84D4-4539442ECE3D}" emma:medium="tactile" emma:mode="ink">
            <msink:context xmlns:msink="http://schemas.microsoft.com/ink/2010/main" type="paragraph" rotatedBoundingBox="2099,16190 14938,16080 14957,18368 2118,184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8626088-7E82-4D35-819A-AAA1468201C7}" emma:medium="tactile" emma:mode="ink">
              <msink:context xmlns:msink="http://schemas.microsoft.com/ink/2010/main" type="line" rotatedBoundingBox="2099,16190 14938,16080 14957,18368 2118,18478"/>
            </emma:interpretation>
          </emma:emma>
        </inkml:annotationXML>
        <inkml:traceGroup>
          <inkml:annotationXML>
            <emma:emma xmlns:emma="http://www.w3.org/2003/04/emma" version="1.0">
              <emma:interpretation id="{177A52CC-50F2-40D7-9DE1-0690F25779C9}" emma:medium="tactile" emma:mode="ink">
                <msink:context xmlns:msink="http://schemas.microsoft.com/ink/2010/main" type="inkWord" rotatedBoundingBox="2099,16190 8974,16131 8994,18419 2118,18478"/>
              </emma:interpretation>
              <emma:one-of disjunction-type="recognition" id="oneOf0">
                <emma:interpretation id="interp0" emma:lang="en-US" emma:confidence="0">
                  <emma:literal>Balloon</emma:literal>
                </emma:interpretation>
                <emma:interpretation id="interp1" emma:lang="en-US" emma:confidence="0">
                  <emma:literal>Balloons</emma:literal>
                </emma:interpretation>
                <emma:interpretation id="interp2" emma:lang="en-US" emma:confidence="0">
                  <emma:literal>Baton</emma:literal>
                </emma:interpretation>
                <emma:interpretation id="interp3" emma:lang="en-US" emma:confidence="0">
                  <emma:literal>Babylon</emma:literal>
                </emma:interpretation>
                <emma:interpretation id="interp4" emma:lang="en-US" emma:confidence="0">
                  <emma:literal>Baboon</emma:literal>
                </emma:interpretation>
              </emma:one-of>
            </emma:emma>
          </inkml:annotationXML>
          <inkml:trace contextRef="#ctx0" brushRef="#br0">-615 4799 107 0,'0'0'33'16,"-10"31"-1"-16,16 26-1 15,1 9-7-15,12 19-13 16,3 16-6-16,9 9-3 16,7 13-1-16,6 3 0 15,4 0-1-15,-1-13-7 16,1 0-9-16,-11-31-4 15,8-9-7-15,-17-39-4 0,0-21-3 16,-28-13 2 0,29-66 0-16,-29-10 8 15,-3-31 7-15</inkml:trace>
          <inkml:trace contextRef="#ctx0" brushRef="#br0" timeOffset="252.4546">-205 4679 82 0,'0'0'25'0,"22"53"0"16,-12 10 4-16,-4 4-7 15,16 27-6-15,0 4-4 16,16 28-2-16,0 0 0 16,12 9-1-16,-5 0-3 15,5-2-4-15,10-4-11 16,-16-25-5-16,7 3-5 15,-13-38-2-15,9-6-5 0,-15-32-3 16,9-15-3-16,-13-22-2 16,1-19 10-16,-1-10 5 15,-9-25 6-15</inkml:trace>
          <inkml:trace contextRef="#ctx0" brushRef="#br0" timeOffset="772.5998">1181 5693 79 0,'41'-32'23'0,"-34"-2"0"16,-7-7-4-16,-13-16-7 15,-6 0-4-15,-9-12 0 16,-1 3 0-16,-9 0 1 16,4 12-3-16,-7 7 1 15,3 22-3-15,0 12 0 16,3 20-4-16,7 27-3 16,2 20-1-16,11 25 0 15,5 12-2-15,10 22 0 16,13 7 4-16,6-1 4 0,19 4 6 15,-4-22 2-15,14-3-1 16,-1-32-1-16,10-22 1 16,-10-35 0-16,-3-18-4 15,-3-26-7-15,-12-25-7 16,-7-9-2-16,-16-19-2 16,-3 0-1-16,-25-7-2 15,0 13-1-15,-12 1 0 16,-1 18 3-16,-9 9 3 15,6 26 1-15,0 9 1 16,9 16-3-16,29 3 1 16,-34 25-2-16,34-25-3 15,6 38 1-15,-6-38-3 0,41 28 4 16,-6-28 12-16</inkml:trace>
          <inkml:trace contextRef="#ctx0" brushRef="#br0" timeOffset="1669.6142">1756 5435 107 0,'0'0'33'0,"0"0"2"16,-3 34-7-16,-32-37-6 16,4 16-4-16,-17-10-6 15,7 13-12-15,-3-10 0 16,0 6 0-16,6 4 0 0,3 6 0 15,7 13 0 1,12 9 0-16,10 13 0 16,6 6-2-16,12 19 2 15,10 9-1-15,16 6 1 0,13 4-1 16,9-6 1-16,9-13 0 16,10-13 1-16,6-19 0 15,7-21-1-15,-1-26-1 16,-5-25 2-16,-7-26-1 15,-10-11 0-15,-15-17 0 16,-16-12-1-16,-19-10 1 16,-19-3-2-16,-16 7 0 15,-6 12-2-15,-13 10-1 16,3 18-1-16,-9 7-2 16,13 25-3-16,-7 6-3 15,35 16-4-15,-34 0-2 16,34 0-2-16,0 0-1 0,0 0 1 15,0 0 0-15,37-28 4 16,-8 12 3-16,-1-3 6 16,10 0 5-1,0 7 7-15,0-1 5 0,-6 13 5 16,-1 3 4-16,-31-3 5 16,41 47 4-16,-31-9 0 15,9 28-1-15,-10 4-3 16,10 15-3-16,-3 3-3 15,12 16-5-15,1-10-4 16,9-2-3-16,-1-7-4 16,-2-19-5-16,6-6-4 15,-12-23-3-15,2-12-3 0,-31-25-2 16,29-6-1-16,-29-25 0 16,3-7 0-16,-16-19 5 15,-3-6 5-15,-3-12 4 16,4-13 5-16,-1-4 4 15,6-5 3-15,10 8 4 16,0-8 6-16,26 18 1 16,-4-3-1-16,19 26-2 15,3 8-2-15,13 23-3 16,3 16-2-16,12 18-3 16,1 29-7-16,0 15 0 15,6 23 0-15,-4 15 2 0,-5 13-1 16,-4 16 0-16,-9 3 1 15,-10-1-1-15,-12-5 0 16,-13-19-7 0,0-7-6-16,-18-28-7 0,2-13-5 15,-6-50-5-15,0 0-5 16,-29-34-3-16,20-23-1 16,-1-19 7-16,-5-31 27 15</inkml:trace>
          <inkml:trace contextRef="#ctx0" brushRef="#br0" timeOffset="-810.5906">-3214 4380 102 0,'0'0'28'0,"-32"44"3"15,26 3-2-15,0 0-11 16,12 19-3-16,3 10-5 15,13 18-3 1,4 4-1-16,2 19-1 0,1 2-3 16,-1 1-4-16,0-10 3 15,4-9-3-15,-10-13 2 16,-9-25-9-16,2-9-8 16,-15-54-5-16,0 0-3 15,0 0-2-15,0-67-2 16,-15-5-1-16,2-13-2 15,-6-16 8-15,-3-9 9 16,6 6 6-16,-3 3 5 0,0 4 6 16,4 18 7-1,-1 7 3-15,3 18 7 16,4 13 6-16,-4 0 7 16,13 41 0-16,-13-56-3 0,13 56-3 15,10-57-5-15,9 29-2 16,-3-10-6-16,12 9-5 15,4 1-9-15,5 3 0 16,11 6 0-16,5 16 0 16,4 15 0-16,0 23-1 15,3 9 2-15,-3 13 1 16,-13 12 0-16,-3 10-1 16,-12 9 1-16,-14 0 0 15,-5 0 0-15,-10-6 0 16,-10-6-1-16,-8-10-1 15,2-13 1-15,-3-12 0 16,19-41-1-16,-48 35 1 0,48-35 0 16,-41-22-1-16,41 22 1 15,-25-54-1-15,22 23 1 16,6-4 0-16,10 4 0 16,3 2 0-16,-16 29 0 15,47-37 0-15,-12 30 1 16,-1 17-1-16,11 6 0 15,5 18 0-15,4 17 0 16,-1 12 0-16,4 15 0 16,0 20-1-16,-6 6 1 15,-4 6 1-15,-12 0-1 16,-13-3 1-16,-13-9 0 16,-5-10 1-16,-20-19-1 0,-16-21-1 15,-12-20 0-15,-13-25 0 16,-9-19 0-16,-4-22 0 15,-9-18 0-15,4-20-2 16,2-15 1-16,7-7-1 16,18 4 2-16,7 3-7 15,22 18-7-15,3 1-6 16,26 24-6-16,3 14-4 16,21 18-3-16,11 16-4 15,8 0 1-15,7 10 7 16,16-4 12-16</inkml:trace>
          <inkml:trace contextRef="#ctx0" brushRef="#br0" timeOffset="-239.4915">-1200 5498 81 0,'0'0'33'0,"-41"-51"3"16,41 51-3-16,-63-66-5 15,38 31-7-15,-19-12-5 16,6 6-9-16,-6-3-7 0,3 0 0 16,-1 9 0-16,5 1 0 15,5 21 0-15,-6 4-9 16,38 9-3-16,-50 44-1 15,37 6-1 1,0 10-1-16,20 31 0 0,-1 4 3 16,16 12 4-16,3-3 6 15,16 0 0-15,7-13 0 16,9-9 2-16,-1-25 1 16,4-26 0-16,-3-18 0 15,0-29 0-15,-6-12 0 16,-7-23 0-16,-9-9 2 15,-10-6 1-15,-3 0 3 16,-9 0 2-16,-4 16 2 0,-9-1 1 16,3 23 0-1,-3 28-2-15,0 0-1 16,0 0-2-16,-9 28-1 0,15 23-4 16,10 5-1-16,6 17-2 15,6 5 2-15,7 11 0 16,6-17-2-16,10 0-7 15,-7-21-6-15,13-10-8 16,-13-22-5-16,3-16-5 16,-6-32-1-16,-3-15 1 15,-13-25 0-15,1-16 7 16</inkml:trace>
        </inkml:traceGroup>
        <inkml:traceGroup>
          <inkml:annotationXML>
            <emma:emma xmlns:emma="http://www.w3.org/2003/04/emma" version="1.0">
              <emma:interpretation id="{A13840F7-17E7-42F0-AB58-007871783488}" emma:medium="tactile" emma:mode="ink">
                <msink:context xmlns:msink="http://schemas.microsoft.com/ink/2010/main" type="inkWord" rotatedBoundingBox="11237,16331 14940,16300 14952,17733 11249,17765"/>
              </emma:interpretation>
              <emma:one-of disjunction-type="recognition" id="oneOf1">
                <emma:interpretation id="interp5" emma:lang="en-US" emma:confidence="1">
                  <emma:literal>wall</emma:literal>
                </emma:interpretation>
                <emma:interpretation id="interp6" emma:lang="en-US" emma:confidence="0">
                  <emma:literal>wail</emma:literal>
                </emma:interpretation>
                <emma:interpretation id="interp7" emma:lang="en-US" emma:confidence="0">
                  <emma:literal>wan</emma:literal>
                </emma:interpretation>
                <emma:interpretation id="interp8" emma:lang="en-US" emma:confidence="0">
                  <emma:literal>wait</emma:literal>
                </emma:interpretation>
                <emma:interpretation id="interp9" emma:lang="en-US" emma:confidence="0">
                  <emma:literal>Wall</emma:literal>
                </emma:interpretation>
              </emma:one-of>
            </emma:emma>
          </inkml:annotationXML>
          <inkml:trace contextRef="#ctx0" brushRef="#br0" timeOffset="-3506.8462">5880 4632 167 0,'9'56'40'15,"-12"-5"-6"-15,19 15-25 16,0 6-9-16,3 1-2 15,6 5 2-15,10 1-2 0,6 0 2 16,3-7-1 0,0-2 0-16,0-17 1 15,-2-15-1-15,-8-13 1 16,-2-15 0-16,-32-10 1 0,38-7-1 16,-38 7 1-16,12-63-1 15,-12 13 1-15,-6-16-1 16,0-10-1-16,-4-9 1 15,1 3-1-15,2-3 1 16,7 7 1-16,0 11 0 16,7 17 0-16,5 22-1 15,-12 28 1-15,41 3-1 0,-12 28-1 16,6 23 0 0,-1 15 0-16,14 16 0 15,-1 6-2-15,7 4 2 16,3 9 0-16,-1-10 1 0,-2-12 0 15,-3-22 0-15,-1-19 0 16,-6-32 1-16,-6-18-1 16,-6-29 1-16,-4-28-1 15,-6-22 1-15,-3-16-1 16,-6-9 0-16,-4-4 0 16,-5 7 0-16,-1 3 0 15,0 19-2-15,-3 12-6 16,6 32-6-16,-6 3-7 15,0 41-6-15,0 0-5 16,41 16-6-16,-41-16-1 16,38 53 2-16,-13-15 14 15</inkml:trace>
          <inkml:trace contextRef="#ctx0" brushRef="#br0" timeOffset="-2891.3019">7964 5167 114 0,'0'0'40'0,"-41"-60"-2"0,25 26-10 15,-18-23-11-15,8 3-6 16,-8 1-4-16,5 2-7 16,-2 7 0-16,-7 10 0 15,3 2 0-15,-3 16 0 16,0 10 0-16,3 6 0 16,7 16 0-16,0 9-6 15,15 29-6-15,-6-1 1 16,13 29 0-16,2 0-1 15,17 19 2-15,-7-1 0 16,20-2 2-16,-1-4 6 16,0-18 4-16,10-16 4 15,0-22-1-15,3-23-1 0,-1-24-1 16,1-16-3-16,-6-22-1 16,-4-10-2-16,4-12 0 15,-13-7-4-15,6 7 0 16,-12 3 3-16,-4 6 3 15,7 25 8-15,-13 4 2 16,-3 31 0-16,0 0 0 16,35 19 0-16,-22 21 0 15,9 20-1-15,0 6-3 16,6 13-5-16,7 3 0 16,0 3 0-16,9-9 0 15,-3-7-6-15,13-9-8 16,-17-32-8-16,8-12-6 0,-7-35-6 15,-4-19 0-15,-5-28 0 16,-7-16 0-16,-10-25 9 16</inkml:trace>
          <inkml:trace contextRef="#ctx0" brushRef="#br0" timeOffset="-2674.49">8558 4657 138 0,'6'63'34'16,"-3"0"-1"-16,10 22-6 16,-4 0-22-16,7 9-6 0,6 10-1 15,3 3 1-15,7 3-5 16,-7-15-9-16,10-1-6 16,-10-18-5-1,7-10-5-15,-13-25-3 16,-19-41-1-16,38 13 1 0,-26-51 7 15</inkml:trace>
          <inkml:trace contextRef="#ctx0" brushRef="#br0" timeOffset="-2428.3382">9142 4433 98 0,'13'44'33'0,"12"32"-1"16,-6 6-4-16,12 34-10 16,1-2-7-16,9 24-3 15,0 4-4-15,6 6-2 16,1 9-9-16,-10-28-11 16,6-3-9-16,-16-34-7 15,1-26-3-15,-29-66-3 16,0 0 0-16,15-51 10 15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5:28.6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3353EAC-A16B-4E9D-A880-078A4B1DD5CC}" emma:medium="tactile" emma:mode="ink">
          <msink:context xmlns:msink="http://schemas.microsoft.com/ink/2010/main" type="inkDrawing"/>
        </emma:interpretation>
      </emma:emma>
    </inkml:annotationXML>
    <inkml:trace contextRef="#ctx0" brushRef="#br0">0 25 1 0,'0'0'3'16,"32"-6"-4"-16,-32 6-1 16,0 0 2-16,35-19 0 15,-35 19 0-15</inkml:trace>
    <inkml:trace contextRef="#ctx0" brushRef="#br0" timeOffset="1208.8411">202-66 5 0,'0'0'6'0,"13"38"-1"16,-13-38 1-16,0 0-1 15,0 37 1-15,0-37-1 16,6 32 0-16,-6-32-1 16,7 31 0-16,-7-31-2 15,12 38 1-15,-12-38-1 16,13 44-1-16,-13-44 1 0,9 47-2 15,-9-47 2-15,16 54-2 16,-13-26 1-16,0 4-2 16,1-1 2-16,-1 1-1 15,0-4 1-15,0 7 0 16,0-4-1-16,-3 1 1 16,3-1 0-16,1 1 0 15,-4-1 0-15,0 1 0 16,0 2-1-16,0-5 1 15,0 5 0-15,-4-5-1 16,1 2 1-16,0-3-1 16,0 1 0-16,3-29 0 15,-6 50 0-15,6-50 0 0,-7 50 0 16,7-50 0-16,0 45 0 16,0-45 1-16,-3 37-2 15,3-37 2-15,0 44-1 16,0-44 0-16,-3 48 0 15,3-48 0-15,3 50 0 16,-3-50 0-16,0 54 0 16,0-54 0-16,-3 44 0 15,3-44 0-15,3 37 0 16,-3-37 1-16,0 29 0 16,0-29 0-16,0 0 0 15,0 0 2-15,16 28-1 16,-16-28 1-16,0 0 0 0,0 0 1 15,28 10 0-15,-28-10-1 16,0 0 0-16,41 3 1 16,-41-3 0-16,32 3 0 15,-32-3 0-15,44 3 0 16,-44-3 0-16,57 3 0 16,-25-3 1-16,9 0-1 15,6 0-2-15,7 3 0 16,6 0 0-16,3 4 1 15,3-1-1-15,10 7 1 16,-3-4-1-16,6 4 1 16,-7-4 0-16,4 1-1 0,-3-4 0 15,-1 3 0-15,1-6-1 16,-7 4 0 0,0-4 0-16,-6-3-1 15,-3 0 0-15,-3-3 1 16,-7 0-1-16,-6-4 1 0,0-2 0 15,-6-1-1-15,-3 1 1 16,-32 9 0-16,47-19 0 16,-47 19 0-16,35-19 0 15,-35 19 0-15,0 0 0 16,35-38-1-16,-35 38 2 16,15-28 0-16,-15 28 2 15,16-38 1-15,-13 10 1 16,-3 28 0-16,13-57 0 15,0 26 1-15,-10-7-2 16,6-3-2-16,-2-9 0 16,-1-4-1-16,-6-3-3 0,0-5 1 15,-6-5-1-15,-1-2 1 16,-2-3 0-16,2 2-1 16,1 4 1-16,0 6-1 15,3 7 0-15,3 9 0 16,3 16-4-16,-3 28-5 15,9-35-4-15,-9 35-4 16,0 0-6-16,0 0-6 16,0 0-3-16,0 0 1 15,0 0-1-15,-16-47 6 16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5:39.44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43E350B-7239-48E8-AD46-BD3858713878}" emma:medium="tactile" emma:mode="ink">
          <msink:context xmlns:msink="http://schemas.microsoft.com/ink/2010/main" type="inkDrawing"/>
        </emma:interpretation>
      </emma:emma>
    </inkml:annotationXML>
    <inkml:trace contextRef="#ctx0" brushRef="#br0">7 0 39 0,'-19'38'11'0,"10"-10"2"16,6 10 0-16,-3 3-1 16,2 9-4-16,8 10-1 15,2 6 2-15,3 6-1 16,1 7 1-16,6 3 0 16,-4 6-2-16,7 3 0 15,-3 1 0-15,0 2 0 16,-1 1 0-16,1-1 1 15,-6 1-1-15,6 5 2 16,-4-11-1-16,4 11 0 16,-10-5-1-16,7 12 0 0,-4-13-1 15,10 10-2-15,-6 0 0 16,0 0-1-16,2 9-1 16,-2-2 0-1,3-1-2-15,0-3 0 0,-1 9 1 16,-2-5-1-16,0-8 1 15,2-5-1-15,-2-3 1 16,3-4-1-16,0 0 1 16,-1 0-1-16,1-2 0 15,0 2 0-15,0 3 0 16,3 7 0-16,-7 0-1 16,7 0 1-16,-3-1 0 15,0-2 0-15,3 0-1 0,-3-4 0 16,-1 4 0-16,1-10 0 15,0 0 0 1,-3-6 1-16,2 3-1 16,-5-6 1-16,3-4-1 0,-4-2 1 15,0 5 0-15,1 1 0 16,-4 0 0-16,1 3 1 16,-4 3-2-16,-3 0 1 15,0 3 0-15,0 0 0 16,-7-3 1-16,4 3-1 15,3 0 0-15,-3-3 0 16,0 0 0-16,0 4 0 16,0-8 0-16,3 11 0 0,0-7 0 15,0 6-1 1,0 0 1-16,0 1 0 16,3 5 0-16,0 4 1 15,0 3-1-15,3 0 0 0,1 3-1 16,2 3 1-16,4 0-1 15,-4 1 0-15,4 2 1 16,0 0-1-16,2 1 0 16,-2-1 1-16,-4 0 0 15,4 1 0-15,-3-1 0 16,2 0 1-16,-2 1-1 16,-1-4-1-16,-3 7 1 15,4-1-2-15,-1 1 2 16,-2-4-1-16,-1 0 1 15,0-3-2-15,-6 4 2 16,4 5 0-16,2-2 0 0,-3-4 0 16,0 7 0-16,-3-4 0 15,3 4 0-15,-6-3 2 16,6 5-1-16,-6-2 0 16,3-7-1-16,-3 1 1 15,0-10 0-15,0 3-1 16,-4-3 1-16,4 6-2 15,0-6 1-15,3 0 0 16,-3 6 0-16,3 0 1 16,0 7-1-16,3-4 0 15,0 0 0-15,0-9 1 16,4-3-1-16,-1 0-1 16,-3-10 1-16,3 0-1 0,1-6 0 15,2-3 1-15,-2 0-1 16,2 0 0-16,1 0 1 15,-4 0-1-15,3-4 1 16,-2 1 0-16,2-3-1 16,-3-4 1-16,4 1 0 15,-4-14-3-15,10 1-4 16,-16-9-5-16,19-1-3 16,-16-12-6-16,13 3-3 15,-13-13-6-15,3 0-3 16,-6-28-3-16,0 0 3 15,0 0 12-15,0 0 21 16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17T16:05:27.9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6F5DC12-792A-494C-A61B-576BDE95D804}" emma:medium="tactile" emma:mode="ink">
          <msink:context xmlns:msink="http://schemas.microsoft.com/ink/2010/main" type="inkDrawing"/>
        </emma:interpretation>
      </emma:emma>
    </inkml:annotationXML>
    <inkml:trace contextRef="#ctx0" brushRef="#br0">294-139 75 0,'0'0'19'16,"-41"-31"0"-16,16 2-10 16,3 1 1-16,-7-3 1 0,4-1-1 15,-13-6 0-15,6 7-1 16,-15-10 0-16,9 3-1 16,-12-6-1-16,-1 0-1 15,-9-13-1-15,0 4 0 16,-9-13 0-16,-1 0 0 15,-9-10 1-15,-6-3 0 16,-7-9 0-16,7-10-2 0,-10-9 1 16,4-3 0-1,-1-9-4-15,1-4-1 16,2-13 0-16,1-2 0 16,-1-4 0-16,4 7 0 0,0-4 0 15,3-2 0-15,3-4 0 16,0 6 0-16,3-3 0 15,3-2 0-15,7-1 0 16,0-6 0-16,12 3 0 16,-6 6 0-16,7 7 0 15,8-4 0-15,11 7-4 16,-1 6 0-16,13 6 0 16,6-3 0-16,6 7 3 15,4-7-1-15,22 3 0 16,3-2 2-16,3 2 1 15,10-3-1-15,2 3 1 16,7 4 0-16,7-1 0 0,5-2-1 16,1 2 1-16,9 1-1 15,10 2 0-15,9-2 1 16,16-1 0-16,3 1-1 16,13-7 1-16,6 13 1 15,3 0 0-15,6 6 0 16,7-3 0-16,0 12-1 15,-4 1 1-15,7 9-1 16,-3 6 0-16,13-3-1 16,5 3 0-16,7 7 0 15,0 6 0-15,4 0 0 16,5 6 0-16,1 0 0 16,-1 10 0-16,1 12 0 0,-1 3 0 15,-6 7 0-15,4 9 0 16,-4 7 0-16,-3 12 0 15,-6 3 0-15,-1 9 0 16,-8 7 0-16,-4 10 0 16,-6 5 0-16,-7 10 0 15,0 3 0-15,-2 4 0 16,-7 9 0-16,0 3 0 16,-7 6 0-16,-5 3 0 15,-7 4 0-15,0 6 0 16,-10 0 0-16,-5 3 0 15,-4 9 0-15,-3 7 0 16,-7 0 0-16,-2 3 0 0,-4 3 0 16,-6 9 0-16,-6 4-1 15,-4-1 2-15,-2-2-2 16,-7 3 1 0,0-4 0-16,-6 4 0 0,-7 3 0 15,0-4 0-15,-2-2 0 16,-7 5 0-16,-7 1-1 15,-5 0 0-15,-4 3 1 16,-6-3-1-16,-4 0 0 16,-2-1 0-16,-7 1 0 15,3-6 0-15,1-1 1 16,-4 4-1-16,0-4 1 16,4 1-1-16,-1-4 1 0,0 4 0 15,4-7 0 1,-7 0 0-16,7 0 0 0,-7-6 1 15,3-3-1 1,-3-6 1-16,1-4-2 0,-1-6 2 16,-3-3-2-16,0-4 1 15,3-8 0-15,-3-7-1 16,-3 0 1-16,3-7 0 16,-3 1 0-16,0-3 0 15,3-1 0-15,-3-6 0 16,-7 1 0-16,7-4 0 15,0-3 0-15,-6-1 0 0,2 1 0 16,1-3 0 0,0-3 0-16,0 3 0 15,-4-1 0-15,4 4 0 16,-7-3 0-16,4 0-1 16,0 6 2-16,-7 3-2 0,3 0 0 15,-2 1 1-15,-4-1-1 16,3 0 1-16,0 4-1 15,0-4 2-15,-2-3-2 16,5-3 1-16,-3 0 0 16,1 0 0-16,5-4 0 15,-2 4 0-15,2-3 0 16,1 0 0-16,-1 0 0 16,1-4 0-16,3 7 0 15,-7-6 0-15,4 3 0 16,-1-4 0-16,1 1 0 15,-1 0 0-15,1-1 0 0,-1-2 0 16,29-32 0-16,-53 53 0 16,24-24 0-16,1-1 0 15,-4 0 0-15,1 4 0 16,-4-4 0-16,-3 4-1 16,-3-1 1-16,-3 4 0 15,-3-4 0-15,-1 4 0 16,-2 0 0-16,-4-1 0 15,3 1 0-15,4-4 0 16,0 1-1-16,3-1 1 16,2 1-1-16,5-4 1 15,5-3 0-15,4 4 0 16,-1-7-1-16,29-22 1 0,-38 44-1 16,38-44 1-16,-22 31-1 15,22-31 1-15,0 0-1 16,-19 32 1-16,19-32 0 15,0 0-1-15,0 0 1 16,-6 34-7-16,6-34-4 16,0 0-5-16,0 0-4 15,-29 29-7-15,29-29-2 16,0 0-5-16,-41-7-4 16,41 7 5-16,-25-37 16 15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6EA8-40B3-4548-A2B1-023F09866D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AA4-1A35-4282-A03D-85C62D33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6EA8-40B3-4548-A2B1-023F09866D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AA4-1A35-4282-A03D-85C62D33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4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6EA8-40B3-4548-A2B1-023F09866D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AA4-1A35-4282-A03D-85C62D33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21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6EA8-40B3-4548-A2B1-023F09866D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AA4-1A35-4282-A03D-85C62D33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9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6EA8-40B3-4548-A2B1-023F09866D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AA4-1A35-4282-A03D-85C62D33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3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6EA8-40B3-4548-A2B1-023F09866D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AA4-1A35-4282-A03D-85C62D33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3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6EA8-40B3-4548-A2B1-023F09866D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AA4-1A35-4282-A03D-85C62D33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9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6EA8-40B3-4548-A2B1-023F09866D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AA4-1A35-4282-A03D-85C62D33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6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6EA8-40B3-4548-A2B1-023F09866D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AA4-1A35-4282-A03D-85C62D33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5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6EA8-40B3-4548-A2B1-023F09866D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AA4-1A35-4282-A03D-85C62D33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5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6EA8-40B3-4548-A2B1-023F09866D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2AA4-1A35-4282-A03D-85C62D33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0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E6EA8-40B3-4548-A2B1-023F09866D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E2AA4-1A35-4282-A03D-85C62D33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13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3.emf"/><Relationship Id="rId12" Type="http://schemas.openxmlformats.org/officeDocument/2006/relationships/customXml" Target="../ink/ink20.xml"/><Relationship Id="rId17" Type="http://schemas.openxmlformats.org/officeDocument/2006/relationships/image" Target="../media/image18.emf"/><Relationship Id="rId2" Type="http://schemas.openxmlformats.org/officeDocument/2006/relationships/customXml" Target="../ink/ink15.xml"/><Relationship Id="rId16" Type="http://schemas.openxmlformats.org/officeDocument/2006/relationships/customXml" Target="../ink/ink2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7.xml"/><Relationship Id="rId11" Type="http://schemas.openxmlformats.org/officeDocument/2006/relationships/image" Target="../media/image15.emf"/><Relationship Id="rId5" Type="http://schemas.openxmlformats.org/officeDocument/2006/relationships/image" Target="../media/image12.emf"/><Relationship Id="rId15" Type="http://schemas.openxmlformats.org/officeDocument/2006/relationships/image" Target="../media/image17.emf"/><Relationship Id="rId10" Type="http://schemas.openxmlformats.org/officeDocument/2006/relationships/customXml" Target="../ink/ink19.xml"/><Relationship Id="rId4" Type="http://schemas.openxmlformats.org/officeDocument/2006/relationships/customXml" Target="../ink/ink16.xml"/><Relationship Id="rId9" Type="http://schemas.openxmlformats.org/officeDocument/2006/relationships/image" Target="../media/image14.emf"/><Relationship Id="rId14" Type="http://schemas.openxmlformats.org/officeDocument/2006/relationships/customXml" Target="../ink/ink2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6.xml"/><Relationship Id="rId13" Type="http://schemas.openxmlformats.org/officeDocument/2006/relationships/image" Target="../media/image20.emf"/><Relationship Id="rId3" Type="http://schemas.openxmlformats.org/officeDocument/2006/relationships/image" Target="../media/image11.emf"/><Relationship Id="rId7" Type="http://schemas.openxmlformats.org/officeDocument/2006/relationships/image" Target="../media/image13.emf"/><Relationship Id="rId12" Type="http://schemas.openxmlformats.org/officeDocument/2006/relationships/customXml" Target="../ink/ink28.xml"/><Relationship Id="rId17" Type="http://schemas.openxmlformats.org/officeDocument/2006/relationships/image" Target="../media/image22.emf"/><Relationship Id="rId2" Type="http://schemas.openxmlformats.org/officeDocument/2006/relationships/customXml" Target="../ink/ink23.xml"/><Relationship Id="rId16" Type="http://schemas.openxmlformats.org/officeDocument/2006/relationships/customXml" Target="../ink/ink3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5.xml"/><Relationship Id="rId11" Type="http://schemas.openxmlformats.org/officeDocument/2006/relationships/image" Target="../media/image19.emf"/><Relationship Id="rId5" Type="http://schemas.openxmlformats.org/officeDocument/2006/relationships/image" Target="../media/image12.emf"/><Relationship Id="rId15" Type="http://schemas.openxmlformats.org/officeDocument/2006/relationships/image" Target="../media/image21.emf"/><Relationship Id="rId10" Type="http://schemas.openxmlformats.org/officeDocument/2006/relationships/customXml" Target="../ink/ink27.xml"/><Relationship Id="rId4" Type="http://schemas.openxmlformats.org/officeDocument/2006/relationships/customXml" Target="../ink/ink24.xml"/><Relationship Id="rId9" Type="http://schemas.openxmlformats.org/officeDocument/2006/relationships/image" Target="../media/image15.emf"/><Relationship Id="rId14" Type="http://schemas.openxmlformats.org/officeDocument/2006/relationships/customXml" Target="../ink/ink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.xml"/><Relationship Id="rId13" Type="http://schemas.openxmlformats.org/officeDocument/2006/relationships/image" Target="../media/image28.emf"/><Relationship Id="rId18" Type="http://schemas.openxmlformats.org/officeDocument/2006/relationships/customXml" Target="../ink/ink39.xml"/><Relationship Id="rId26" Type="http://schemas.openxmlformats.org/officeDocument/2006/relationships/customXml" Target="../ink/ink43.xml"/><Relationship Id="rId3" Type="http://schemas.openxmlformats.org/officeDocument/2006/relationships/image" Target="../media/image23.emf"/><Relationship Id="rId21" Type="http://schemas.openxmlformats.org/officeDocument/2006/relationships/image" Target="../media/image32.emf"/><Relationship Id="rId7" Type="http://schemas.openxmlformats.org/officeDocument/2006/relationships/image" Target="../media/image25.emf"/><Relationship Id="rId12" Type="http://schemas.openxmlformats.org/officeDocument/2006/relationships/customXml" Target="../ink/ink36.xml"/><Relationship Id="rId17" Type="http://schemas.openxmlformats.org/officeDocument/2006/relationships/image" Target="../media/image30.emf"/><Relationship Id="rId25" Type="http://schemas.openxmlformats.org/officeDocument/2006/relationships/image" Target="../media/image34.emf"/><Relationship Id="rId2" Type="http://schemas.openxmlformats.org/officeDocument/2006/relationships/customXml" Target="../ink/ink31.xml"/><Relationship Id="rId16" Type="http://schemas.openxmlformats.org/officeDocument/2006/relationships/customXml" Target="../ink/ink38.xml"/><Relationship Id="rId20" Type="http://schemas.openxmlformats.org/officeDocument/2006/relationships/customXml" Target="../ink/ink4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3.xml"/><Relationship Id="rId11" Type="http://schemas.openxmlformats.org/officeDocument/2006/relationships/image" Target="../media/image27.emf"/><Relationship Id="rId24" Type="http://schemas.openxmlformats.org/officeDocument/2006/relationships/customXml" Target="../ink/ink42.xml"/><Relationship Id="rId5" Type="http://schemas.openxmlformats.org/officeDocument/2006/relationships/image" Target="../media/image24.emf"/><Relationship Id="rId15" Type="http://schemas.openxmlformats.org/officeDocument/2006/relationships/image" Target="../media/image29.emf"/><Relationship Id="rId23" Type="http://schemas.openxmlformats.org/officeDocument/2006/relationships/image" Target="../media/image33.emf"/><Relationship Id="rId10" Type="http://schemas.openxmlformats.org/officeDocument/2006/relationships/customXml" Target="../ink/ink35.xml"/><Relationship Id="rId19" Type="http://schemas.openxmlformats.org/officeDocument/2006/relationships/image" Target="../media/image31.emf"/><Relationship Id="rId4" Type="http://schemas.openxmlformats.org/officeDocument/2006/relationships/customXml" Target="../ink/ink32.xml"/><Relationship Id="rId9" Type="http://schemas.openxmlformats.org/officeDocument/2006/relationships/image" Target="../media/image26.emf"/><Relationship Id="rId14" Type="http://schemas.openxmlformats.org/officeDocument/2006/relationships/customXml" Target="../ink/ink37.xml"/><Relationship Id="rId22" Type="http://schemas.openxmlformats.org/officeDocument/2006/relationships/customXml" Target="../ink/ink41.xml"/><Relationship Id="rId27" Type="http://schemas.openxmlformats.org/officeDocument/2006/relationships/image" Target="../media/image3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customXml" Target="../ink/ink4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48.xml"/><Relationship Id="rId3" Type="http://schemas.openxmlformats.org/officeDocument/2006/relationships/image" Target="../media/image37.emf"/><Relationship Id="rId7" Type="http://schemas.openxmlformats.org/officeDocument/2006/relationships/image" Target="../media/image39.emf"/><Relationship Id="rId2" Type="http://schemas.openxmlformats.org/officeDocument/2006/relationships/customXml" Target="../ink/ink4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7.xml"/><Relationship Id="rId5" Type="http://schemas.openxmlformats.org/officeDocument/2006/relationships/image" Target="../media/image38.emf"/><Relationship Id="rId4" Type="http://schemas.openxmlformats.org/officeDocument/2006/relationships/customXml" Target="../ink/ink46.xml"/><Relationship Id="rId9" Type="http://schemas.openxmlformats.org/officeDocument/2006/relationships/image" Target="../media/image4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52.xml"/><Relationship Id="rId3" Type="http://schemas.openxmlformats.org/officeDocument/2006/relationships/image" Target="../media/image41.emf"/><Relationship Id="rId7" Type="http://schemas.openxmlformats.org/officeDocument/2006/relationships/image" Target="../media/image43.emf"/><Relationship Id="rId2" Type="http://schemas.openxmlformats.org/officeDocument/2006/relationships/customXml" Target="../ink/ink4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1.xml"/><Relationship Id="rId11" Type="http://schemas.openxmlformats.org/officeDocument/2006/relationships/image" Target="../media/image45.emf"/><Relationship Id="rId5" Type="http://schemas.openxmlformats.org/officeDocument/2006/relationships/image" Target="../media/image42.emf"/><Relationship Id="rId10" Type="http://schemas.openxmlformats.org/officeDocument/2006/relationships/customXml" Target="../ink/ink53.xml"/><Relationship Id="rId4" Type="http://schemas.openxmlformats.org/officeDocument/2006/relationships/customXml" Target="../ink/ink50.xml"/><Relationship Id="rId9" Type="http://schemas.openxmlformats.org/officeDocument/2006/relationships/image" Target="../media/image4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customXml" Target="../ink/ink5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emf"/><Relationship Id="rId4" Type="http://schemas.openxmlformats.org/officeDocument/2006/relationships/customXml" Target="../ink/ink5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13" Type="http://schemas.openxmlformats.org/officeDocument/2006/relationships/image" Target="../media/image8.emf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12" Type="http://schemas.openxmlformats.org/officeDocument/2006/relationships/customXml" Target="../ink/ink12.xml"/><Relationship Id="rId17" Type="http://schemas.openxmlformats.org/officeDocument/2006/relationships/image" Target="../media/image10.emf"/><Relationship Id="rId2" Type="http://schemas.openxmlformats.org/officeDocument/2006/relationships/customXml" Target="../ink/ink7.xml"/><Relationship Id="rId16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11" Type="http://schemas.openxmlformats.org/officeDocument/2006/relationships/image" Target="../media/image7.emf"/><Relationship Id="rId5" Type="http://schemas.openxmlformats.org/officeDocument/2006/relationships/image" Target="../media/image2.emf"/><Relationship Id="rId15" Type="http://schemas.openxmlformats.org/officeDocument/2006/relationships/image" Target="../media/image9.emf"/><Relationship Id="rId10" Type="http://schemas.openxmlformats.org/officeDocument/2006/relationships/customXml" Target="../ink/ink11.xml"/><Relationship Id="rId4" Type="http://schemas.openxmlformats.org/officeDocument/2006/relationships/customXml" Target="../ink/ink8.xml"/><Relationship Id="rId9" Type="http://schemas.openxmlformats.org/officeDocument/2006/relationships/image" Target="../media/image5.emf"/><Relationship Id="rId14" Type="http://schemas.openxmlformats.org/officeDocument/2006/relationships/customXml" Target="../ink/ink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Sound Test</a:t>
            </a:r>
          </a:p>
          <a:p>
            <a:r>
              <a:rPr lang="en-US" dirty="0" smtClean="0"/>
              <a:t>Electrostatics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5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Conductors </a:t>
            </a:r>
            <a:r>
              <a:rPr lang="en-US" dirty="0" err="1" smtClean="0"/>
              <a:t>vs</a:t>
            </a:r>
            <a:r>
              <a:rPr lang="en-US" dirty="0" smtClean="0"/>
              <a:t> Insulators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Conductors – allow electrons to flow</a:t>
            </a:r>
          </a:p>
          <a:p>
            <a:r>
              <a:rPr lang="en-US" dirty="0" smtClean="0"/>
              <a:t>Insulators – prevent electrons from flowing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3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electrons don’t transfer because of conductors/insulators</a:t>
            </a:r>
          </a:p>
          <a:p>
            <a:pPr lvl="1"/>
            <a:r>
              <a:rPr lang="en-US" dirty="0" smtClean="0"/>
              <a:t>Conductors  - allow electrons to flow</a:t>
            </a:r>
          </a:p>
          <a:p>
            <a:pPr lvl="1"/>
            <a:r>
              <a:rPr lang="en-US" dirty="0" smtClean="0"/>
              <a:t>Insulators (like balloon) – prevent electron flow</a:t>
            </a:r>
          </a:p>
          <a:p>
            <a:pPr lvl="1"/>
            <a:r>
              <a:rPr lang="en-US" dirty="0" smtClean="0"/>
              <a:t>Electrons are stuck on the balloon</a:t>
            </a:r>
          </a:p>
          <a:p>
            <a:pPr lvl="1"/>
            <a:r>
              <a:rPr lang="en-US" dirty="0" smtClean="0"/>
              <a:t>Will eventually fall – because of moisture in the 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4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ends of a metal rod suspended by a string are attracted to the plastic rod that has just been rubbed with rabbits fur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31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demo work?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both ends attracted</a:t>
            </a:r>
          </a:p>
          <a:p>
            <a:r>
              <a:rPr lang="en-US" dirty="0" smtClean="0"/>
              <a:t>We have charge separation</a:t>
            </a:r>
          </a:p>
          <a:p>
            <a:r>
              <a:rPr lang="en-US" dirty="0" smtClean="0"/>
              <a:t>Both ends can have the same charge or charge can move from one side to the other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6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of Metal Rod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3309000" y="3222960"/>
              <a:ext cx="2434320" cy="6462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00000" y="3218280"/>
                <a:ext cx="2458080" cy="66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/>
              <p14:cNvContentPartPr/>
              <p14:nvPr/>
            </p14:nvContentPartPr>
            <p14:xfrm>
              <a:off x="4332840" y="1865040"/>
              <a:ext cx="73440" cy="14468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18080" y="1852800"/>
                <a:ext cx="100800" cy="146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4403760" y="3322680"/>
              <a:ext cx="156960" cy="8218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99440" y="3318720"/>
                <a:ext cx="170280" cy="83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2" name="Ink 31"/>
              <p14:cNvContentPartPr/>
              <p14:nvPr/>
            </p14:nvContentPartPr>
            <p14:xfrm>
              <a:off x="1075920" y="2736600"/>
              <a:ext cx="1196280" cy="203328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56120" y="2716080"/>
                <a:ext cx="1236600" cy="207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6" name="Ink 55"/>
              <p14:cNvContentPartPr/>
              <p14:nvPr/>
            </p14:nvContentPartPr>
            <p14:xfrm>
              <a:off x="7523520" y="6100080"/>
              <a:ext cx="360" cy="360"/>
            </p14:xfrm>
          </p:contentPart>
        </mc:Choice>
        <mc:Fallback xmlns="">
          <p:pic>
            <p:nvPicPr>
              <p:cNvPr id="56" name="Ink 5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511640" y="6088200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7" name="Ink 56"/>
              <p14:cNvContentPartPr/>
              <p14:nvPr/>
            </p14:nvContentPartPr>
            <p14:xfrm>
              <a:off x="1017960" y="3001920"/>
              <a:ext cx="2149920" cy="3642480"/>
            </p14:xfrm>
          </p:contentPart>
        </mc:Choice>
        <mc:Fallback xmlns="">
          <p:pic>
            <p:nvPicPr>
              <p:cNvPr id="57" name="Ink 5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97440" y="2990760"/>
                <a:ext cx="2181240" cy="36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2" name="Ink 61"/>
              <p14:cNvContentPartPr/>
              <p14:nvPr/>
            </p14:nvContentPartPr>
            <p14:xfrm>
              <a:off x="3387480" y="3406560"/>
              <a:ext cx="1404000" cy="1666800"/>
            </p14:xfrm>
          </p:contentPart>
        </mc:Choice>
        <mc:Fallback xmlns="">
          <p:pic>
            <p:nvPicPr>
              <p:cNvPr id="62" name="Ink 6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378840" y="3401160"/>
                <a:ext cx="1419120" cy="168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5" name="Ink 64"/>
              <p14:cNvContentPartPr/>
              <p14:nvPr/>
            </p14:nvContentPartPr>
            <p14:xfrm>
              <a:off x="2584320" y="5263800"/>
              <a:ext cx="3374280" cy="1307880"/>
            </p14:xfrm>
          </p:contentPart>
        </mc:Choice>
        <mc:Fallback xmlns="">
          <p:pic>
            <p:nvPicPr>
              <p:cNvPr id="65" name="Ink 64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574600" y="5243640"/>
                <a:ext cx="3392280" cy="134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137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of Metal Rod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3309000" y="3222960"/>
              <a:ext cx="2434320" cy="6462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00000" y="3218280"/>
                <a:ext cx="2458080" cy="66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/>
              <p14:cNvContentPartPr/>
              <p14:nvPr/>
            </p14:nvContentPartPr>
            <p14:xfrm>
              <a:off x="4332840" y="1865040"/>
              <a:ext cx="73440" cy="14468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18080" y="1852800"/>
                <a:ext cx="100800" cy="146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4403760" y="3322680"/>
              <a:ext cx="156960" cy="8218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99440" y="3318720"/>
                <a:ext cx="170280" cy="83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6" name="Ink 55"/>
              <p14:cNvContentPartPr/>
              <p14:nvPr/>
            </p14:nvContentPartPr>
            <p14:xfrm>
              <a:off x="7523520" y="6100080"/>
              <a:ext cx="360" cy="360"/>
            </p14:xfrm>
          </p:contentPart>
        </mc:Choice>
        <mc:Fallback xmlns="">
          <p:pic>
            <p:nvPicPr>
              <p:cNvPr id="56" name="Ink 5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511640" y="6088200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" name="Ink 3"/>
              <p14:cNvContentPartPr/>
              <p14:nvPr/>
            </p14:nvContentPartPr>
            <p14:xfrm>
              <a:off x="3387480" y="3406560"/>
              <a:ext cx="986400" cy="4806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78840" y="3401160"/>
                <a:ext cx="1000440" cy="49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" name="Ink 5"/>
              <p14:cNvContentPartPr/>
              <p14:nvPr/>
            </p14:nvContentPartPr>
            <p14:xfrm>
              <a:off x="4350120" y="3435000"/>
              <a:ext cx="1608480" cy="30355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329960" y="3429240"/>
                <a:ext cx="1636920" cy="305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" name="Ink 7"/>
              <p14:cNvContentPartPr/>
              <p14:nvPr/>
            </p14:nvContentPartPr>
            <p14:xfrm>
              <a:off x="6257400" y="2413680"/>
              <a:ext cx="1715760" cy="192564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249480" y="2393520"/>
                <a:ext cx="1744560" cy="196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6" name="Ink 15"/>
              <p14:cNvContentPartPr/>
              <p14:nvPr/>
            </p14:nvContentPartPr>
            <p14:xfrm>
              <a:off x="6717120" y="2870880"/>
              <a:ext cx="753480" cy="104508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696240" y="2851440"/>
                <a:ext cx="777960" cy="107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028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metal can bounces back and forth between the </a:t>
            </a:r>
            <a:r>
              <a:rPr lang="en-US" dirty="0" err="1" smtClean="0"/>
              <a:t>Vandergraph</a:t>
            </a:r>
            <a:r>
              <a:rPr lang="en-US" dirty="0" smtClean="0"/>
              <a:t> and a grounded 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92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/>
              <p14:cNvContentPartPr/>
              <p14:nvPr/>
            </p14:nvContentPartPr>
            <p14:xfrm>
              <a:off x="745813" y="2802724"/>
              <a:ext cx="1285200" cy="15649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6733" y="2783284"/>
                <a:ext cx="1323720" cy="160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6" name="Ink 15"/>
              <p14:cNvContentPartPr/>
              <p14:nvPr/>
            </p14:nvContentPartPr>
            <p14:xfrm>
              <a:off x="1525573" y="4233364"/>
              <a:ext cx="37080" cy="111780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06493" y="4214284"/>
                <a:ext cx="69120" cy="114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Ink 23"/>
              <p14:cNvContentPartPr/>
              <p14:nvPr/>
            </p14:nvContentPartPr>
            <p14:xfrm>
              <a:off x="605773" y="2694004"/>
              <a:ext cx="1572840" cy="186156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6413" y="2686084"/>
                <a:ext cx="1586880" cy="188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7" name="Ink 26"/>
              <p14:cNvContentPartPr/>
              <p14:nvPr/>
            </p14:nvContentPartPr>
            <p14:xfrm>
              <a:off x="3129013" y="2414284"/>
              <a:ext cx="38160" cy="94284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113893" y="2404924"/>
                <a:ext cx="71280" cy="97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8" name="Ink 27"/>
              <p14:cNvContentPartPr/>
              <p14:nvPr/>
            </p14:nvContentPartPr>
            <p14:xfrm>
              <a:off x="2997253" y="3262804"/>
              <a:ext cx="422640" cy="42984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86093" y="3252004"/>
                <a:ext cx="450720" cy="45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9" name="Ink 28"/>
              <p14:cNvContentPartPr/>
              <p14:nvPr/>
            </p14:nvContentPartPr>
            <p14:xfrm>
              <a:off x="1133533" y="4284844"/>
              <a:ext cx="177480" cy="109728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122373" y="4266124"/>
                <a:ext cx="207720" cy="113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2" name="Ink 31"/>
              <p14:cNvContentPartPr/>
              <p14:nvPr/>
            </p14:nvContentPartPr>
            <p14:xfrm>
              <a:off x="4124773" y="2477284"/>
              <a:ext cx="1280160" cy="149616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106413" y="2458569"/>
                <a:ext cx="1316880" cy="15339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3" name="Ink 32"/>
              <p14:cNvContentPartPr/>
              <p14:nvPr/>
            </p14:nvContentPartPr>
            <p14:xfrm>
              <a:off x="4639213" y="3911524"/>
              <a:ext cx="73800" cy="45792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623092" y="3895684"/>
                <a:ext cx="106043" cy="49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4" name="Ink 43"/>
              <p14:cNvContentPartPr/>
              <p14:nvPr/>
            </p14:nvContentPartPr>
            <p14:xfrm>
              <a:off x="4616533" y="4463764"/>
              <a:ext cx="25920" cy="220680"/>
            </p14:xfrm>
          </p:contentPart>
        </mc:Choice>
        <mc:Fallback xmlns="">
          <p:pic>
            <p:nvPicPr>
              <p:cNvPr id="44" name="Ink 43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599613" y="4450444"/>
                <a:ext cx="56160" cy="24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5" name="Ink 44"/>
              <p14:cNvContentPartPr/>
              <p14:nvPr/>
            </p14:nvContentPartPr>
            <p14:xfrm>
              <a:off x="4756573" y="3924124"/>
              <a:ext cx="25200" cy="585360"/>
            </p14:xfrm>
          </p:contentPart>
        </mc:Choice>
        <mc:Fallback xmlns="">
          <p:pic>
            <p:nvPicPr>
              <p:cNvPr id="45" name="Ink 4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737493" y="3916924"/>
                <a:ext cx="59760" cy="61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6" name="Ink 45"/>
              <p14:cNvContentPartPr/>
              <p14:nvPr/>
            </p14:nvContentPartPr>
            <p14:xfrm>
              <a:off x="5347693" y="3643684"/>
              <a:ext cx="479880" cy="763920"/>
            </p14:xfrm>
          </p:contentPart>
        </mc:Choice>
        <mc:Fallback xmlns="">
          <p:pic>
            <p:nvPicPr>
              <p:cNvPr id="46" name="Ink 4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331853" y="3627844"/>
                <a:ext cx="514440" cy="79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7" name="Ink 46"/>
              <p14:cNvContentPartPr/>
              <p14:nvPr/>
            </p14:nvContentPartPr>
            <p14:xfrm>
              <a:off x="4795453" y="4437124"/>
              <a:ext cx="6840" cy="219600"/>
            </p14:xfrm>
          </p:contentPart>
        </mc:Choice>
        <mc:Fallback xmlns="">
          <p:pic>
            <p:nvPicPr>
              <p:cNvPr id="47" name="Ink 46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781773" y="4427044"/>
                <a:ext cx="34200" cy="24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1" name="Ink 50"/>
              <p14:cNvContentPartPr/>
              <p14:nvPr/>
            </p14:nvContentPartPr>
            <p14:xfrm>
              <a:off x="5601133" y="3157684"/>
              <a:ext cx="1927080" cy="909720"/>
            </p14:xfrm>
          </p:contentPart>
        </mc:Choice>
        <mc:Fallback xmlns="">
          <p:pic>
            <p:nvPicPr>
              <p:cNvPr id="51" name="Ink 50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583133" y="3141124"/>
                <a:ext cx="1951560" cy="94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859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Zoomed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0" name="Ink 49"/>
              <p14:cNvContentPartPr/>
              <p14:nvPr/>
            </p14:nvContentPartPr>
            <p14:xfrm>
              <a:off x="767413" y="1886524"/>
              <a:ext cx="5882760" cy="2414160"/>
            </p14:xfrm>
          </p:contentPart>
        </mc:Choice>
        <mc:Fallback xmlns="">
          <p:pic>
            <p:nvPicPr>
              <p:cNvPr id="50" name="Ink 4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5893" y="1868164"/>
                <a:ext cx="5905440" cy="245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451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0"/>
              <p14:cNvContentPartPr/>
              <p14:nvPr/>
            </p14:nvContentPartPr>
            <p14:xfrm>
              <a:off x="934453" y="1745044"/>
              <a:ext cx="6374520" cy="154116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7253" y="1739284"/>
                <a:ext cx="6387480" cy="156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1" name="Ink 30"/>
              <p14:cNvContentPartPr/>
              <p14:nvPr/>
            </p14:nvContentPartPr>
            <p14:xfrm>
              <a:off x="908893" y="2291884"/>
              <a:ext cx="97920" cy="972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00973" y="2276044"/>
                <a:ext cx="11448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4" name="Ink 33"/>
              <p14:cNvContentPartPr/>
              <p14:nvPr/>
            </p14:nvContentPartPr>
            <p14:xfrm>
              <a:off x="864973" y="3020884"/>
              <a:ext cx="181800" cy="2916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60653" y="3010804"/>
                <a:ext cx="191880" cy="4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5" name="Ink 34"/>
              <p14:cNvContentPartPr/>
              <p14:nvPr/>
            </p14:nvContentPartPr>
            <p14:xfrm>
              <a:off x="1173853" y="3338044"/>
              <a:ext cx="155880" cy="1116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65933" y="3325084"/>
                <a:ext cx="169560" cy="3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492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Electrostatics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what happens and why in the following demonstrations in as much detail as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48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6" name="Ink 15"/>
              <p14:cNvContentPartPr/>
              <p14:nvPr/>
            </p14:nvContentPartPr>
            <p14:xfrm>
              <a:off x="1057213" y="1950964"/>
              <a:ext cx="6600600" cy="235080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4253" y="1934047"/>
                <a:ext cx="6617520" cy="23857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2" name="Ink 51"/>
              <p14:cNvContentPartPr/>
              <p14:nvPr/>
            </p14:nvContentPartPr>
            <p14:xfrm>
              <a:off x="1339093" y="2272804"/>
              <a:ext cx="780840" cy="834480"/>
            </p14:xfrm>
          </p:contentPart>
        </mc:Choice>
        <mc:Fallback xmlns="">
          <p:pic>
            <p:nvPicPr>
              <p:cNvPr id="52" name="Ink 5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20013" y="2254084"/>
                <a:ext cx="820080" cy="87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4" name="Ink 73"/>
              <p14:cNvContentPartPr/>
              <p14:nvPr/>
            </p14:nvContentPartPr>
            <p14:xfrm>
              <a:off x="5615893" y="1674124"/>
              <a:ext cx="3272400" cy="536040"/>
            </p14:xfrm>
          </p:contentPart>
        </mc:Choice>
        <mc:Fallback xmlns="">
          <p:pic>
            <p:nvPicPr>
              <p:cNvPr id="74" name="Ink 7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597895" y="1656484"/>
                <a:ext cx="3302637" cy="57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5" name="Ink 74"/>
              <p14:cNvContentPartPr/>
              <p14:nvPr/>
            </p14:nvContentPartPr>
            <p14:xfrm>
              <a:off x="4073653" y="3514084"/>
              <a:ext cx="884880" cy="248400"/>
            </p14:xfrm>
          </p:contentPart>
        </mc:Choice>
        <mc:Fallback xmlns="">
          <p:pic>
            <p:nvPicPr>
              <p:cNvPr id="75" name="Ink 7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62853" y="3506894"/>
                <a:ext cx="900720" cy="2739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2" name="Ink 81"/>
              <p14:cNvContentPartPr/>
              <p14:nvPr/>
            </p14:nvContentPartPr>
            <p14:xfrm>
              <a:off x="4748653" y="3525964"/>
              <a:ext cx="251280" cy="281520"/>
            </p14:xfrm>
          </p:contentPart>
        </mc:Choice>
        <mc:Fallback xmlns="">
          <p:pic>
            <p:nvPicPr>
              <p:cNvPr id="82" name="Ink 8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738573" y="3510863"/>
                <a:ext cx="278640" cy="30704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020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1357813" y="2989204"/>
              <a:ext cx="948960" cy="9838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8373" y="2969764"/>
                <a:ext cx="988200" cy="102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7" name="Ink 26"/>
              <p14:cNvContentPartPr/>
              <p14:nvPr/>
            </p14:nvContentPartPr>
            <p14:xfrm>
              <a:off x="3605293" y="2118004"/>
              <a:ext cx="3762720" cy="206892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90173" y="2106124"/>
                <a:ext cx="3796560" cy="209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242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rabbit’s fur flies off the </a:t>
            </a:r>
            <a:r>
              <a:rPr lang="en-US" dirty="0" err="1" smtClean="0"/>
              <a:t>Vandergraph</a:t>
            </a:r>
            <a:r>
              <a:rPr lang="en-US" dirty="0" smtClean="0"/>
              <a:t> generator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7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smtClean="0"/>
              <a:t>it happened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get a build up of charges on the rabbit’s fur until it’s repelled enough by the charges on the </a:t>
            </a:r>
            <a:r>
              <a:rPr lang="en-US" dirty="0" err="1" smtClean="0"/>
              <a:t>Vandergraph</a:t>
            </a:r>
            <a:r>
              <a:rPr lang="en-US" dirty="0" smtClean="0"/>
              <a:t> generator to fly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23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balloon is rubbed with rabbit’s fur and sticks to the wall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30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Rabbit Fur and Balloon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Electrons are stripped off the fur and onto the balloon</a:t>
            </a:r>
          </a:p>
          <a:p>
            <a:r>
              <a:rPr lang="en-US" dirty="0" smtClean="0"/>
              <a:t>Why isn’t it the motion of protons?</a:t>
            </a:r>
          </a:p>
          <a:p>
            <a:r>
              <a:rPr lang="en-US" dirty="0" smtClean="0"/>
              <a:t>Because protons are in the nucleus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51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electricity deals with the motion of electrons</a:t>
            </a:r>
          </a:p>
          <a:p>
            <a:r>
              <a:rPr lang="en-US" dirty="0" smtClean="0"/>
              <a:t>Motion of negative 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58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Rabbits Fur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the balloon stick to the wall?</a:t>
            </a:r>
          </a:p>
          <a:p>
            <a:r>
              <a:rPr lang="en-US" dirty="0" smtClean="0"/>
              <a:t>We said the balloon is negative</a:t>
            </a:r>
          </a:p>
          <a:p>
            <a:r>
              <a:rPr lang="en-US" dirty="0" smtClean="0"/>
              <a:t>Does that mean the wall is positive? </a:t>
            </a:r>
          </a:p>
          <a:p>
            <a:r>
              <a:rPr lang="en-US" dirty="0" smtClean="0"/>
              <a:t>No?</a:t>
            </a:r>
          </a:p>
          <a:p>
            <a:r>
              <a:rPr lang="en-US" dirty="0" smtClean="0"/>
              <a:t>Well then what is happening?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54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Rabbits Fur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charge separation or polarization on the wall</a:t>
            </a:r>
          </a:p>
          <a:p>
            <a:r>
              <a:rPr lang="en-US" dirty="0" smtClean="0"/>
              <a:t>Electrons on the balloon can’t jump to the wall</a:t>
            </a:r>
          </a:p>
          <a:p>
            <a:r>
              <a:rPr lang="en-US" dirty="0" smtClean="0"/>
              <a:t>So the balloon stays negative – electrons are stuck there</a:t>
            </a:r>
          </a:p>
          <a:p>
            <a:r>
              <a:rPr lang="en-US" dirty="0" smtClean="0"/>
              <a:t>So instead the electrons in the wall “run away” or separate and we are left with a positive section of the wall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0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of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1929480" y="4250040"/>
              <a:ext cx="776160" cy="5580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6240" y="4246440"/>
                <a:ext cx="798840" cy="57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9" name="Ink 18"/>
              <p14:cNvContentPartPr/>
              <p14:nvPr/>
            </p14:nvContentPartPr>
            <p14:xfrm>
              <a:off x="3354720" y="1050000"/>
              <a:ext cx="390600" cy="49197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45000" y="1044240"/>
                <a:ext cx="411120" cy="493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" name="Ink 19"/>
              <p14:cNvContentPartPr/>
              <p14:nvPr/>
            </p14:nvContentPartPr>
            <p14:xfrm>
              <a:off x="1077720" y="1467600"/>
              <a:ext cx="2507400" cy="293436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57920" y="1446360"/>
                <a:ext cx="2548080" cy="296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6" name="Ink 35"/>
              <p14:cNvContentPartPr/>
              <p14:nvPr/>
            </p14:nvContentPartPr>
            <p14:xfrm>
              <a:off x="3709680" y="1799520"/>
              <a:ext cx="2794680" cy="3542040"/>
            </p14:xfrm>
          </p:contentPart>
        </mc:Choice>
        <mc:Fallback xmlns="">
          <p:pic>
            <p:nvPicPr>
              <p:cNvPr id="36" name="Ink 3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95640" y="1790880"/>
                <a:ext cx="2815200" cy="356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1" name="Ink 40"/>
              <p14:cNvContentPartPr/>
              <p14:nvPr/>
            </p14:nvContentPartPr>
            <p14:xfrm>
              <a:off x="1515840" y="2154120"/>
              <a:ext cx="1855440" cy="166644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504680" y="2134320"/>
                <a:ext cx="1871280" cy="169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2" name="Ink 41"/>
              <p14:cNvContentPartPr/>
              <p14:nvPr/>
            </p14:nvContentPartPr>
            <p14:xfrm>
              <a:off x="758040" y="5827560"/>
              <a:ext cx="4624920" cy="79920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40040" y="5807040"/>
                <a:ext cx="4648320" cy="83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38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of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1929480" y="4250040"/>
              <a:ext cx="776160" cy="5580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6240" y="4246440"/>
                <a:ext cx="798840" cy="57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9" name="Ink 18"/>
              <p14:cNvContentPartPr/>
              <p14:nvPr/>
            </p14:nvContentPartPr>
            <p14:xfrm>
              <a:off x="3354720" y="1050000"/>
              <a:ext cx="390600" cy="49197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45000" y="1044240"/>
                <a:ext cx="411120" cy="493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" name="Ink 19"/>
              <p14:cNvContentPartPr/>
              <p14:nvPr/>
            </p14:nvContentPartPr>
            <p14:xfrm>
              <a:off x="1077720" y="1467600"/>
              <a:ext cx="2507400" cy="293436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57920" y="1446360"/>
                <a:ext cx="2548080" cy="296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1" name="Ink 40"/>
              <p14:cNvContentPartPr/>
              <p14:nvPr/>
            </p14:nvContentPartPr>
            <p14:xfrm>
              <a:off x="1515840" y="2154120"/>
              <a:ext cx="1855440" cy="166644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04680" y="2134320"/>
                <a:ext cx="1871280" cy="169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/>
              <p14:cNvContentPartPr/>
              <p14:nvPr/>
            </p14:nvContentPartPr>
            <p14:xfrm>
              <a:off x="5994600" y="2340960"/>
              <a:ext cx="2931120" cy="36140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981280" y="2333040"/>
                <a:ext cx="2964600" cy="36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2" name="Ink 31"/>
              <p14:cNvContentPartPr/>
              <p14:nvPr/>
            </p14:nvContentPartPr>
            <p14:xfrm>
              <a:off x="3709680" y="1799520"/>
              <a:ext cx="508680" cy="324900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695640" y="1790880"/>
                <a:ext cx="531000" cy="327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4" name="Ink 33"/>
              <p14:cNvContentPartPr/>
              <p14:nvPr/>
            </p14:nvContentPartPr>
            <p14:xfrm>
              <a:off x="758040" y="5827560"/>
              <a:ext cx="2481840" cy="79920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40040" y="5807040"/>
                <a:ext cx="2515680" cy="83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7" name="Ink 46"/>
              <p14:cNvContentPartPr/>
              <p14:nvPr/>
            </p14:nvContentPartPr>
            <p14:xfrm>
              <a:off x="4048800" y="5869680"/>
              <a:ext cx="1334160" cy="511560"/>
            </p14:xfrm>
          </p:contentPart>
        </mc:Choice>
        <mc:Fallback xmlns="">
          <p:pic>
            <p:nvPicPr>
              <p:cNvPr id="47" name="Ink 4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030800" y="5859600"/>
                <a:ext cx="1357560" cy="53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97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367</Words>
  <Application>Microsoft Office PowerPoint</Application>
  <PresentationFormat>On-screen Show (4:3)</PresentationFormat>
  <Paragraphs>56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Plan for Today (AP Physics I)</vt:lpstr>
      <vt:lpstr>Electrostatics Introduction</vt:lpstr>
      <vt:lpstr>1.</vt:lpstr>
      <vt:lpstr>Rabbit Fur and Balloon Explanation</vt:lpstr>
      <vt:lpstr>Static Electricity</vt:lpstr>
      <vt:lpstr>Rabbits Fur again</vt:lpstr>
      <vt:lpstr>Rabbits Fur Again</vt:lpstr>
      <vt:lpstr>Diagram of Wall</vt:lpstr>
      <vt:lpstr>Diagram of Wall</vt:lpstr>
      <vt:lpstr>Conductors vs Insulators</vt:lpstr>
      <vt:lpstr>What happens continued</vt:lpstr>
      <vt:lpstr>2.</vt:lpstr>
      <vt:lpstr>How does this demo work? </vt:lpstr>
      <vt:lpstr>Diagram of Metal Rod</vt:lpstr>
      <vt:lpstr>Diagram of Metal Rod</vt:lpstr>
      <vt:lpstr>3.</vt:lpstr>
      <vt:lpstr>Why it works</vt:lpstr>
      <vt:lpstr>Zoomed in</vt:lpstr>
      <vt:lpstr>Next</vt:lpstr>
      <vt:lpstr>Then</vt:lpstr>
      <vt:lpstr>And</vt:lpstr>
      <vt:lpstr>4.</vt:lpstr>
      <vt:lpstr>Why it happened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I)</dc:title>
  <dc:creator>tech</dc:creator>
  <cp:lastModifiedBy>Jane Knittig</cp:lastModifiedBy>
  <cp:revision>7</cp:revision>
  <dcterms:created xsi:type="dcterms:W3CDTF">2013-02-26T15:47:21Z</dcterms:created>
  <dcterms:modified xsi:type="dcterms:W3CDTF">2014-03-28T14:31:41Z</dcterms:modified>
</cp:coreProperties>
</file>