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3:56.1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DC698D1-4D84-4624-8FE4-E98FBB034C8C}" emma:medium="tactile" emma:mode="ink">
          <msink:context xmlns:msink="http://schemas.microsoft.com/ink/2010/main" type="inkDrawing" rotatedBoundingBox="2456,5447 5283,6403 4910,7505 2083,6548" semanticType="callout" shapeName="Other">
            <msink:sourceLink direction="with" ref="{7E2C71EC-5818-4817-9103-D8354DB5D4A9}"/>
            <msink:sourceLink direction="with" ref="{DD15CF10-A2F5-4C1C-8432-B5461A434F15}"/>
          </msink:context>
        </emma:interpretation>
      </emma:emma>
    </inkml:annotationXML>
    <inkml:trace contextRef="#ctx0" brushRef="#br0">0 0 2,'0'0'19,"0"0"2,15 5-2,-2-5-13,5-7 2,7 9 0,-2-2 1,7 5-1,-2-3 0,6 7 1,-6-4-1,7 7 0,-5-5 0,7 6-1,-6-12-1,11 8 0,-6-7-2,10 5-1,-1-7 1,8 3-2,2-3 0,7 0-1,0 0 0,6 0 0,1-1-1,6 1 1,-2 0-1,2-2 0,-1 2 0,-2-2 0,-1 0 0,-2 2 0,-4 0 0,-2 0 0,-4 2 0,-4 0 0,0 1 0,-2 1 0,1-2 0,-1 1 1,1-1-1,-1 0 0,3 0 0,0-2 0,1 1 0,-1-1 0,-2 2 0,-4 0 0,-2 0 0,-3 3 0,-1-2 0,-7 5-1,-3-7 1,-6 6 0,-3-3 0,-6 1 0,-3-1 0,-16-4 0,18 7 0,-18-7 1,0 0-1,13 14 0,-13-14 1,6 16 0,-6-16 0,8 24-1,-6-8 1,3 4-1,-2 1 1,-2 5-1,1 4 0,1 4 1,-2 3-1,-1 3 1,0 1-1,2 5 1,-2-1 0,1 3 0,-2 0 0,1 1 0,0-3 0,0 0 1,-2-2-2,4 0 1,-4-4 0,4-3 0,-2 0-1,0-3 1,1-3-1,2 1 1,-1 0-1,-1 0 0,2-2 0,-2-1-1,2-2 0,0 1 0,-1-5 0,-1 2 0,1-8 0,-2-17 0,3 29 1,-3-29 0,3 19-1,-3-19 0,0 0-1,0 0-2,4 16-7,-4-16-21,0 0-2,-10-16-1,4 0 1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4:32.2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28369D7-2E18-4ABC-93FB-DA4AAF80B03B}" emma:medium="tactile" emma:mode="ink">
          <msink:context xmlns:msink="http://schemas.microsoft.com/ink/2010/main" type="writingRegion" rotatedBoundingBox="1846,9451 8236,9644 8173,11714 1783,11520"/>
        </emma:interpretation>
      </emma:emma>
    </inkml:annotationXML>
    <inkml:traceGroup>
      <inkml:annotationXML>
        <emma:emma xmlns:emma="http://www.w3.org/2003/04/emma" version="1.0">
          <emma:interpretation id="{2623DC71-FD4C-4D03-BE77-2729B76CF9D7}" emma:medium="tactile" emma:mode="ink">
            <msink:context xmlns:msink="http://schemas.microsoft.com/ink/2010/main" type="paragraph" rotatedBoundingBox="3070,9488 8236,9644 8200,10822 3035,1066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E24F0F2-E60E-4183-8360-209E8A75128A}" emma:medium="tactile" emma:mode="ink">
              <msink:context xmlns:msink="http://schemas.microsoft.com/ink/2010/main" type="line" rotatedBoundingBox="3070,9488 8236,9644 8200,10822 3035,10665"/>
            </emma:interpretation>
          </emma:emma>
        </inkml:annotationXML>
        <inkml:traceGroup>
          <inkml:annotationXML>
            <emma:emma xmlns:emma="http://www.w3.org/2003/04/emma" version="1.0">
              <emma:interpretation id="{3917DC2C-EC63-423C-8D14-311781EE2D62}" emma:medium="tactile" emma:mode="ink">
                <msink:context xmlns:msink="http://schemas.microsoft.com/ink/2010/main" type="inkWord" rotatedBoundingBox="3063,9729 4659,9777 4638,10491 3042,10443"/>
              </emma:interpretation>
              <emma:one-of disjunction-type="recognition" id="oneOf0">
                <emma:interpretation id="interp0" emma:lang="en-US" emma:confidence="1">
                  <emma:literal>cut</emma:literal>
                </emma:interpretation>
                <emma:interpretation id="interp1" emma:lang="en-US" emma:confidence="0">
                  <emma:literal>Cut</emma:literal>
                </emma:interpretation>
                <emma:interpretation id="interp2" emma:lang="en-US" emma:confidence="0">
                  <emma:literal>Art</emma:literal>
                </emma:interpretation>
                <emma:interpretation id="interp3" emma:lang="en-US" emma:confidence="0">
                  <emma:literal>Ait</emma:literal>
                </emma:interpretation>
                <emma:interpretation id="interp4" emma:lang="en-US" emma:confidence="0">
                  <emma:literal>out</emma:literal>
                </emma:interpretation>
              </emma:one-of>
            </emma:emma>
          </inkml:annotationXML>
          <inkml:trace contextRef="#ctx0" brushRef="#br0">363 297 5,'-15'-11'27,"15"11"3,5-30 1,-4 6-12,10 6-1,-16-16-2,13 15-3,-17-14-1,10 11-4,-14-8-2,6 13-2,-8-8 0,-1 11-1,-8 0-1,-1 9 0,-5 3-1,1 11 0,-4 8 1,1 13-1,-2 7 1,3 13-1,3 6 0,7 11 0,7 4 0,8 3-1,10-7 1,9-4-2,14-3 1,10-14-1,10-11 0,6-16-1,8-12 0,-1-21-1,1-3 1,-7-19-1,-4-4 1,-8-9 0,-10-1 2,-8 1-1,-8-1 3,-3 12 0,-8 2 1,-1 12 0,-5 3 0,1 21 0,0 0 0,0 0 0,-12 24-1,9 6-1,-2 7 0,5 6 0,0 4-1,6 1 0,5-4 0,5-7 0,5-4-1,8-10 1,4-9-1,2-12 1,2-9-2,-5-12 1,1-3 0,-7-4 0,-1-4-1,-8-7 1,-6 4-1,-3-1 1,-4 4 1,-1 4 0,-3 5 0,-1 5 1,1 16 0,0 0 0,0 0 0,-14 9 0,11 12 0,3 7 0,0 5-1,5 8 1,2-1-1,4-4 0,5-5 0,4-2 0,4-5-1,4-8 1,6-7-2,0-20-1,7 3-3,-11-24-5,16 16-5,-21-32-6,19 13 0,-22-27 1,13 20 6,-20-14 7,4 8 8,-4 11 7,-15-9 7,9 25 5,-22-9 2,13 30 1,-19 0-5,17 25-7,-16-7-3,14 19-3,-5 5-2,6 9 0,2 4-1,4 3-1,4-5 0,2-1 0,4-4-1,2-7 0,4-4-2,-4-20-3,10 10-12,-12-27-20,2-2 2,-15 2-2,13-35 2</inkml:trace>
          <inkml:trace contextRef="#ctx0" brushRef="#br0" timeOffset="171.8772">1257 477 77,'0'0'36,"0"0"-1,19 14 0,7-18-30,12-3-10,-1-14-17,14 1-12,5-1-1,2-7-1,1 2 1</inkml:trace>
        </inkml:traceGroup>
        <inkml:traceGroup>
          <inkml:annotationXML>
            <emma:emma xmlns:emma="http://www.w3.org/2003/04/emma" version="1.0">
              <emma:interpretation id="{1ABE9047-BC1D-4D9A-B5C4-9C1A6D34DCD3}" emma:medium="tactile" emma:mode="ink">
                <msink:context xmlns:msink="http://schemas.microsoft.com/ink/2010/main" type="inkWord" rotatedBoundingBox="5084,9549 8236,9644 8200,10822 5048,10726"/>
              </emma:interpretation>
              <emma:one-of disjunction-type="recognition" id="oneOf1">
                <emma:interpretation id="interp5" emma:lang="en-US" emma:confidence="1">
                  <emma:literal>Ground</emma:literal>
                </emma:interpretation>
                <emma:interpretation id="interp6" emma:lang="en-US" emma:confidence="0">
                  <emma:literal>ground</emma:literal>
                </emma:interpretation>
                <emma:interpretation id="interp7" emma:lang="en-US" emma:confidence="0">
                  <emma:literal>Grund</emma:literal>
                </emma:interpretation>
                <emma:interpretation id="interp8" emma:lang="en-US" emma:confidence="0">
                  <emma:literal>Gloried</emma:literal>
                </emma:interpretation>
                <emma:interpretation id="interp9" emma:lang="en-US" emma:confidence="0">
                  <emma:literal>Groved</emma:literal>
                </emma:interpretation>
              </emma:one-of>
            </emma:emma>
          </inkml:annotationXML>
          <inkml:trace contextRef="#ctx0" brushRef="#br0" timeOffset="656.2584">2300 207 62,'-19'-23'37,"19"23"-3,-13-28 3,6 1-21,7 27-9,-11-24-2,11 24-3,-20-13 1,5 17-3,-4 6 2,-4 8-1,-5 7 1,2 10 0,-4 5 0,5 12-1,3 6 0,6 9 1,6-6-1,8 3 0,11-1-1,9-3 1,8-9-1,10-8 0,6-13 0,4-20-1,4-5 0,-2-17-1,0-7-1,-8-17 0,-5-1 1,-9-10-2,-9 3 1,-11-4 1,-4 8 0,-11 1 1,-6 7 1,-4 11 0,-3 9 1,-2 6-2,3 12 0,-1-1-3,13 20-9,-8-9-19,17-16-3,0 28 0,0-28 0</inkml:trace>
          <inkml:trace contextRef="#ctx0" brushRef="#br0" timeOffset="2609.4083">2553 413 75,'14'2'38,"-14"-2"-1,0 0 1,3 32-23,-3-32-8,-1 33-3,2-10-3,2 7 0,3 3-1,0 3 1,3 1-1,0-2 0,3-3-1,-1-6 0,4-3 1,-3-7-2,-12-16 1,22 9 0,-22-9-1,18-22 0,-11 5 0,-7-8 0,2-5 1,-5-5 0,0 0 1,-3-1 0,-2 1 1,4 4 0,1-3 0,5 8 1,2 1-1,8 6-1,4 3 0,6 0-3,11 9-2,-4-11-4,17 23-7,-14-17-5,20 19 0,-15-14 0,14 18 4,-15-13 5,7 9 7,-11-2 8,-8-7 9,5 11 6,-29-9 2,28 4 0,-28-4-3,0 0-3,0 0-5,-13-14-3,-2 5-2,2 5-2,-6-1-1,-2 3 0,-2 4 0,-1 5 0,0 5-1,4 8 1,0 6 0,6 8 0,2 5-1,7 1 1,8 1-1,6 1 0,8-2 0,5-6 0,7-9 0,5-11-1,4-11 0,1-3 0,-2-9 0,-5-13 0,-4-8-1,-6-4 1,-7-3 1,-9-2-1,-6 4 2,-4-4-1,-5 6 1,-2 5-1,3 6-1,-1 0-3,9 22-6,-3-27-10,17 27-7,-14 0-1,31-10 1,-16-3 8,13 17 11,-7-3 9,-8-8 8,12 22 11,-25-15 9,16 21 2,-16-21-1,6 51-9,-16-25-8,13 20-6,-9-5-3,6 3-2,0 0 0,5-2-2,2-3 0,5-11-1,5-7 0,4-14 0,10-5-2,0-13 0,7-1-1,-5-18-1,7 2-1,-9-14 1,3 5-1,-9-11 2,-5 11 0,-6-4 2,-7 6 3,-3 10 1,-8 3 1,4 22 1,-16-9 1,16 9-1,-22 30 0,14-2 0,-1 2-1,6 9-1,3-4-1,8 2 0,4-4 0,5-1 0,7-9-2,3-7 1,5-6-2,-1-13-2,9 6-2,-8-22-1,7 5 1,-13-16-1,8 5 1,-12-10 2,0 3 2,-4 1 2,-9-6 4,1 15 1,-10-6 1,0 28 0,0-24 1,0 24-2,0 0 0,-4 24-1,1-4-2,6 10 0,0 1-1,4 3 1,1-1-2,2 3 1,3-3-1,0-1 1,2-9-2,-2-6 1,1-6-1,-14-11 0,22 3 0,-22-3-1,13-19 0,-8-2 1,-1-2-1,-3-9 1,4-1 0,-2-4 0,3 2 1,1-6 0,3 7 0,5 5 0,1 4 0,5 11 1,0 8-1,2 12 1,-1 8-1,2 9 0,-2 5 1,0 5 0,-2 3-1,0 2 1,-1-1-1,2-7 1,0-7-1,2-3 0,1-8 0,1-10-1,4-7 0,-2-11 0,3-7 0,-4-4 0,-1-4 0,-4-8-1,-3 2 2,-8 0-1,-3 2 1,-8 1 0,-5 8 0,-7 5 0,-5 6 0,-4 10 0,-5 7 0,-1 7 0,-1 8 1,2 10 0,1 4 0,5 12 0,5-1 0,8 0 1,7 1-2,10-5 1,5-8-1,10-7-1,6-9-1,2-17-1,6-6-2,-7-17-1,6 1 0,-12-19-1,5 3 2,-15-15 0,1 1 2,-10-8 2,-5-8 1,-2 4 3,-10-8 1,7 13 1,-12-3 0,10 15 0,-9 5 0,9 23-1,6 22 0,0 0 0,-9 36-2,15 17 0,2 10 1,2 13-2,2 5 1,1-2-3,9 11-11,-9-19-24,4-12-3,-1-22 2,3-15-4</inkml:trace>
          <inkml:trace contextRef="#ctx0" brushRef="#br0" timeOffset="31391.0268">4705 1065 64,'0'0'34,"0"0"-2,15 7 1,3-10-25,16 6-3,4-5-2,8 2-3,10 2-4,-9-9-9,11 5-19,-5 4-1,-11-7 0,-2 7-1</inkml:trace>
        </inkml:traceGroup>
      </inkml:traceGroup>
    </inkml:traceGroup>
    <inkml:traceGroup>
      <inkml:annotationXML>
        <emma:emma xmlns:emma="http://www.w3.org/2003/04/emma" version="1.0">
          <emma:interpretation id="{63933282-8DF2-45EC-9B86-3229427E515D}" emma:medium="tactile" emma:mode="ink">
            <msink:context xmlns:msink="http://schemas.microsoft.com/ink/2010/main" type="paragraph" rotatedBoundingBox="1816,10965 3990,11141 3953,11590 1780,114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8632DA-C83F-43FA-83F1-85B6B484187B}" emma:medium="tactile" emma:mode="ink">
              <msink:context xmlns:msink="http://schemas.microsoft.com/ink/2010/main" type="line" rotatedBoundingBox="1816,10965 3990,11141 3953,11590 1780,11414"/>
            </emma:interpretation>
          </emma:emma>
        </inkml:annotationXML>
        <inkml:traceGroup>
          <inkml:annotationXML>
            <emma:emma xmlns:emma="http://www.w3.org/2003/04/emma" version="1.0">
              <emma:interpretation id="{9080816C-CD9A-476D-82DC-E0230B33C8EF}" emma:medium="tactile" emma:mode="ink">
                <msink:context xmlns:msink="http://schemas.microsoft.com/ink/2010/main" type="inkWord" rotatedBoundingBox="1816,10965 3037,11064 3001,11513 1780,11414"/>
              </emma:interpretation>
              <emma:one-of disjunction-type="recognition" id="oneOf2">
                <emma:interpretation id="interp10" emma:lang="en-US" emma:confidence="0">
                  <emma:literal>"</emma:literal>
                </emma:interpretation>
                <emma:interpretation id="interp11" emma:lang="en-US" emma:confidence="0">
                  <emma:literal>t</emma:literal>
                </emma:interpretation>
                <emma:interpretation id="interp12" emma:lang="en-US" emma:confidence="0">
                  <emma:literal>=</emma:literal>
                </emma:interpretation>
                <emma:interpretation id="interp13" emma:lang="en-US" emma:confidence="0">
                  <emma:literal>1</emma:literal>
                </emma:interpretation>
                <emma:interpretation id="interp14" emma:lang="en-US" emma:confidence="0">
                  <emma:literal>a</emma:literal>
                </emma:interpretation>
              </emma:one-of>
            </emma:emma>
          </inkml:annotationXML>
          <inkml:trace contextRef="#ctx0" brushRef="#br0" timeOffset="23484.6756">-1058 1266 12,'0'0'28,"0"0"3,0 0 0,-13 7-11,13-7-5,-9 34-4,2-15-2,5 20-2,-5-4-1,4 11-3,-3-4 1,8 2-2,-5-3-1,3-4 0,1 0-4,-2-20-3,8 10-7,-7-27-12,0 0-9,0 0 0,-6-20 1</inkml:trace>
          <inkml:trace contextRef="#ctx0" brushRef="#br0" timeOffset="23672.178">-1217 1541 39,'-28'4'31,"28"-4"2,0 0-1,-13 0-17,32 5-6,2-12-4,14 3-3,9-3-4,5-7-3,17 5-8,-4-7-13,6-5-7,7 4 0,-5-6 1</inkml:trace>
          <inkml:trace contextRef="#ctx0" brushRef="#br0" timeOffset="23937.8064">-228 1310 27,'0'0'32,"0"0"-1,0 0 1,0 0-12,10 18-10,-10-18-2,4 24-2,-1-8-1,5 11-4,-2-1 2,5 8-2,1-1 0,4 1-1,-1 1-2,-2-9-1,4 8-5,-9-18-3,9 7-11,-17-23-10,7 15-2,-7-15 1,0 0 2</inkml:trace>
          <inkml:trace contextRef="#ctx0" brushRef="#br0" timeOffset="24094.0584">-367 1571 40,'-21'-11'29,"21"11"1,0 0-2,12-23-19,12 16-7,11 0-4,8-7-4,11 5-11,10 4-11,-4-14-2,13 12 2</inkml:trace>
        </inkml:traceGroup>
        <inkml:traceGroup>
          <inkml:annotationXML>
            <emma:emma xmlns:emma="http://www.w3.org/2003/04/emma" version="1.0">
              <emma:interpretation id="{11CAA186-0002-4E7B-AC6D-B226BA5A470D}" emma:medium="tactile" emma:mode="ink">
                <msink:context xmlns:msink="http://schemas.microsoft.com/ink/2010/main" type="inkWord" rotatedBoundingBox="3578,11129 3988,11163 3954,11588 3544,11554"/>
              </emma:interpretation>
              <emma:one-of disjunction-type="recognition" id="oneOf3">
                <emma:interpretation id="interp15" emma:lang="en-US" emma:confidence="0">
                  <emma:literal>t</emma:literal>
                </emma:interpretation>
                <emma:interpretation id="interp16" emma:lang="en-US" emma:confidence="0">
                  <emma:literal>+</emma:literal>
                </emma:interpretation>
                <emma:interpretation id="interp17" emma:lang="en-US" emma:confidence="0">
                  <emma:literal>X</emma:literal>
                </emma:interpretation>
                <emma:interpretation id="interp18" emma:lang="en-US" emma:confidence="0">
                  <emma:literal>x</emma:literal>
                </emma:interpretation>
                <emma:interpretation id="interp19" emma:lang="en-US" emma:confidence="0">
                  <emma:literal>4</emma:literal>
                </emma:interpretation>
              </emma:one-of>
            </emma:emma>
          </inkml:annotationXML>
          <inkml:trace contextRef="#ctx0" brushRef="#br0" timeOffset="24515.9388">521 1696 50,'-16'2'31,"16"-2"1,0 0-1,31-5-23,1-2-8,14 1-3,6-8-5,10 4-16,4 1-7,-3-11-1,4 10 2</inkml:trace>
          <inkml:trace contextRef="#ctx0" brushRef="#br0" timeOffset="24344.0616">680 1405 25,'8'21'30,"-8"-21"2,3 25-2,6 0-15,-9-6-1,13 16-3,-10-5-3,12 14-1,-4-7-3,10 8-1,-5-5-2,5-5-1,1 4-6,-6-16-7,8-7-19,-6-6-2,-18-10 0,0 0 0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4:55.0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02AECC3-EDDF-4729-848C-E55974AB20D7}" emma:medium="tactile" emma:mode="ink">
          <msink:context xmlns:msink="http://schemas.microsoft.com/ink/2010/main" type="inkDrawing" rotatedBoundingBox="1529,11699 4327,11779 4282,13326 1485,13246" hotPoints="4325,11863 4252,13308 1572,13173 1645,11728" semanticType="enclosure" shapeName="Rectangle"/>
        </emma:interpretation>
      </emma:emma>
    </inkml:annotationXML>
    <inkml:trace contextRef="#ctx0" brushRef="#br0">263 244 6,'-29'-25'24,"29"25"2,-27-23-2,15 6-8,12 17-2,-8-29-2,8 29-2,11-28-2,4 18-1,-3-6-2,10 7 0,-4-5-1,7 9-1,-6-4 1,6 7 1,-4-5-1,7 7-1,-2-5 1,8 5-1,0-6-1,6 5 1,4-3-1,8 1-1,3-3 0,11 3 1,5-4-1,7 1-1,6-1 1,6 2-1,6 0 1,1 1-1,4 1 1,-2 3-1,-8 2 0,1 3 0,-7 0 0,-1 2 0,-7 0 1,-5-2-1,-2 3 0,-6-5 0,-2 2 0,-1-1 0,-5-1 1,-1 1-1,-5-1 0,-2 3 0,-3-3 0,-3 1 0,-2-1 1,-3 3-1,-1-3 0,-5 1 0,-2-1 0,-1 2 0,-6-1 0,-3 1 0,-4 1 0,-15-6 0,21 14 0,-21-14 0,12 17 1,-12-17-1,8 25 0,-6-9 1,1 1-1,0 5 1,-2 1 0,1 6-1,-4 3 1,2 3-1,-1 2 0,1 4 1,1 0-1,-1 1 0,0 2 0,2-2 1,-1 0-1,-1 3 0,2-1 0,-1 1 1,-2-1-1,-1 1 0,-2-1 1,2 0-1,-2 0 0,2-2 1,-2-3-1,3-2 1,-2 2-1,3-2 0,-2-4 0,2-3 1,0-2-1,-1-1 0,-1-4 0,2-1 1,2-2-1,-4-1 0,1-3 0,1-16 0,0 23 0,0-23 0,-2 19 0,2-19 0,0 0 0,-4 16 0,4-16 1,0 0-1,0 0 0,-18 16 0,18-16 0,-22 11 0,6-6 0,-5 0 0,-2-1 1,-6-1-2,-3 1 2,-3-1-1,-4-1 0,-5 0 0,-3-2 0,-5 0 0,-2 0 0,-5 0 0,-5 0 0,-7 0 0,-4 0-1,-2 0 1,-2-2-1,-4 0 1,2 1-1,1-3 1,-1 1 0,4-3 0,1 1 0,0 0 0,1-1-1,-3 3 1,-2-1 0,-1 1 0,3 1 0,-2 2 0,4-2 0,0 4 0,3-2 0,5 2 0,3 0-1,4-1 1,2 3 0,3-1 0,2 3 0,5-3 0,3 1 0,3 1 0,6-1-1,1-3 0,6 3 0,1-9-4,14 12-7,-9-20-22,24 13-2,-4-37-2,17 4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5:03.1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BBDCA07-998B-455A-A7CC-7B3FA0AA97FD}" emma:medium="tactile" emma:mode="ink">
          <msink:context xmlns:msink="http://schemas.microsoft.com/ink/2010/main" type="writingRegion" rotatedBoundingBox="6649,11007 6095,14045 5482,13933 6036,10896"/>
        </emma:interpretation>
      </emma:emma>
    </inkml:annotationXML>
    <inkml:traceGroup>
      <inkml:annotationXML>
        <emma:emma xmlns:emma="http://www.w3.org/2003/04/emma" version="1.0">
          <emma:interpretation id="{02597C7F-9F1D-42EA-A6E1-E83682A81FA9}" emma:medium="tactile" emma:mode="ink">
            <msink:context xmlns:msink="http://schemas.microsoft.com/ink/2010/main" type="paragraph" rotatedBoundingBox="6649,11007 6095,14045 5482,13933 6036,108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B99014-0033-4B17-B9EB-E30649AF09D0}" emma:medium="tactile" emma:mode="ink">
              <msink:context xmlns:msink="http://schemas.microsoft.com/ink/2010/main" type="line" rotatedBoundingBox="6649,11007 6095,14045 5482,13933 6036,10896"/>
            </emma:interpretation>
          </emma:emma>
        </inkml:annotationXML>
        <inkml:traceGroup>
          <inkml:annotationXML>
            <emma:emma xmlns:emma="http://www.w3.org/2003/04/emma" version="1.0">
              <emma:interpretation id="{EEF0A0CB-ABD4-422B-9385-D9213226FAA7}" emma:medium="tactile" emma:mode="ink">
                <msink:context xmlns:msink="http://schemas.microsoft.com/ink/2010/main" type="inkWord" rotatedBoundingBox="6083,14007 6077,14042 5770,13986 5777,13952"/>
              </emma:interpretation>
              <emma:one-of disjunction-type="recognition" id="oneOf0">
                <emma:interpretation id="interp0" emma:lang="en-US" emma:confidence="0">
                  <emma:literal>Vo</emma:literal>
                </emma:interpretation>
                <emma:interpretation id="interp1" emma:lang="en-US" emma:confidence="0">
                  <emma:literal>Jo</emma:literal>
                </emma:interpretation>
                <emma:interpretation id="interp2" emma:lang="en-US" emma:confidence="0">
                  <emma:literal>Yo</emma:literal>
                </emma:interpretation>
                <emma:interpretation id="interp3" emma:lang="en-US" emma:confidence="0">
                  <emma:literal>Vo,</emma:literal>
                </emma:interpretation>
                <emma:interpretation id="interp4" emma:lang="en-US" emma:confidence="0">
                  <emma:literal>....</emma:literal>
                </emma:interpretation>
              </emma:one-of>
            </emma:emma>
          </inkml:annotationXML>
          <inkml:trace contextRef="#ctx0" brushRef="#br0">-434 2952 68,'25'19'33,"9"2"-2,-6-12-1,9 0-31,-6-7-15,6-1-15,4 6-2,-5-12 2,1 3-2</inkml:trace>
          <inkml:trace contextRef="#ctx0" brushRef="#br0" timeOffset="-843.7608">0 96 50,'0'0'28,"15"-1"3,1-5-5,8-8-20,17 4-2,0-6-1,9 4-1,3 1-3,-1 0-3,0 6-4,-17 0-7,-2 3-12,-13 14-4,-20-12 2,0 27 1</inkml:trace>
          <inkml:trace contextRef="#ctx0" brushRef="#br0" timeOffset="-531.2568">-283 770 67,'0'0'33,"0"0"-2,34 7 0,-2-11-28,11-1-4,3-2-2,10 7-6,-6-4-12,-4 3-10,-2 9-1,-18-1 1,-5 9 0</inkml:trace>
          <inkml:trace contextRef="#ctx0" brushRef="#br0" timeOffset="-281.2536">-481 1575 49,'6'20'32,"7"-12"2,15-1-2,3 4-17,5-11-10,9 7 1,0-5-4,-1 1-5,0 10-7,-13-8-14,-1-2-8,-7 6-2,-23-9 2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4:57.9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1ADCCE8-F662-48C7-9A19-D654D3288202}" emma:medium="tactile" emma:mode="ink">
          <msink:context xmlns:msink="http://schemas.microsoft.com/ink/2010/main" type="writingRegion" rotatedBoundingBox="4249,11340 4789,11340 4789,13456 4249,13456"/>
        </emma:interpretation>
      </emma:emma>
    </inkml:annotationXML>
    <inkml:traceGroup>
      <inkml:annotationXML>
        <emma:emma xmlns:emma="http://www.w3.org/2003/04/emma" version="1.0">
          <emma:interpretation id="{94244D37-EAF5-4EBF-9D36-460381E355F5}" emma:medium="tactile" emma:mode="ink">
            <msink:context xmlns:msink="http://schemas.microsoft.com/ink/2010/main" type="paragraph" rotatedBoundingBox="4249,11340 4789,11340 4789,13456 4249,134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C0768B-C1C4-487F-860D-00F7B709277D}" emma:medium="tactile" emma:mode="ink">
              <msink:context xmlns:msink="http://schemas.microsoft.com/ink/2010/main" type="line" rotatedBoundingBox="4249,11340 4789,11340 4789,13456 4249,13456"/>
            </emma:interpretation>
          </emma:emma>
        </inkml:annotationXML>
        <inkml:traceGroup>
          <inkml:annotationXML>
            <emma:emma xmlns:emma="http://www.w3.org/2003/04/emma" version="1.0">
              <emma:interpretation id="{0D4EA772-F609-4728-B27A-D27A3DA46695}" emma:medium="tactile" emma:mode="ink">
                <msink:context xmlns:msink="http://schemas.microsoft.com/ink/2010/main" type="inkWord" rotatedBoundingBox="4249,11340 4789,11340 4789,13456 4249,13456"/>
              </emma:interpretation>
              <emma:one-of disjunction-type="recognition" id="oneOf0">
                <emma:interpretation id="interp0" emma:lang="en-US" emma:confidence="0">
                  <emma:literal>E'</emma:literal>
                </emma:interpretation>
                <emma:interpretation id="interp1" emma:lang="en-US" emma:confidence="0">
                  <emma:literal>E.</emma:literal>
                </emma:interpretation>
                <emma:interpretation id="interp2" emma:lang="en-US" emma:confidence="0">
                  <emma:literal>E,</emma:literal>
                </emma:interpretation>
                <emma:interpretation id="interp3" emma:lang="en-US" emma:confidence="0">
                  <emma:literal>Es</emma:literal>
                </emma:interpretation>
                <emma:interpretation id="interp4" emma:lang="en-US" emma:confidence="0">
                  <emma:literal>"I</emma:literal>
                </emma:interpretation>
              </emma:one-of>
            </emma:emma>
          </inkml:annotationXML>
          <inkml:trace contextRef="#ctx0" brushRef="#br0">1321 2736 52,'0'0'33,"0"0"-1,22 14 1,9-7-24,-2-9-2,14 9-1,-2-3-6,4-6-4,5 11-4,-15-13-5,7 11-10,-7-1-9,-11-4-1,-2 8 2</inkml:trace>
          <inkml:trace contextRef="#ctx0" brushRef="#br0" timeOffset="-218.7528">1524 2537 33,'0'0'27,"0"0"3,6 16-4,-6-16-14,15 15 0,-15-15-4,15 29-1,-12-12-1,7 10-1,-9-1 1,4 6-3,-4 0 0,2 1-2,-4-1 0,1-2 0,0-7-2,-3-4-1,6-1-3,-3-18-3,0 0-9,0 0-15,0 0-2,0 0 2,-8-27 0</inkml:trace>
          <inkml:trace contextRef="#ctx0" brushRef="#br0" timeOffset="421.8804">1480 3395 39,'0'0'28,"-4"-16"4,4 16-9,3 16-5,-3-16-6,1 34-3,-4-13 0,9 14-3,-9-7-1,7 9-2,-4-5 0,5 1-3,-4-3 1,1-3-4,1-6 0,-3-21-3,6 26-10,-6-26-17,0 0-1,-14-8-1,3-8 2</inkml:trace>
          <inkml:trace contextRef="#ctx0" brushRef="#br0" timeOffset="609.3828">1200 3543 59,'0'0'35,"0"0"-3,23 21 1,2-12-21,8-14-9,11 3-3,3 2-6,-4-7-7,6 0-19,-8 5 1,-16-3-3,-4 5 2</inkml:trace>
          <inkml:trace contextRef="#ctx0" brushRef="#br0" timeOffset="-562.5071">1338 1893 33,'0'0'29,"0"0"2,0 0-1,25-8-17,-4-5-4,13 10-5,-3-8-3,7 4-5,5 4-5,-9-3-7,3-2-14,-3 16-1,-12-8 1,3 13 2</inkml:trace>
          <inkml:trace contextRef="#ctx0" brushRef="#br0" timeOffset="-750.0096">1484 1603 23,'0'0'28,"0"0"1,0 0 4,0 0-16,0 0-3,2 44-2,-4-23-3,14 18 0,-7-4-3,9 13-1,-5-8-2,5 6-1,-3-7-1,3-4-1,-3-3-2,-5-9 0,5-2-5,-11-21-9,0 0-17,0 0-1,-11-16-1,-2 3 1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5:01.5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419C1D5-B1DF-4575-9A77-1B23803AFBDC}" emma:medium="tactile" emma:mode="ink">
          <msink:context xmlns:msink="http://schemas.microsoft.com/ink/2010/main" type="inkDrawing" rotatedBoundingBox="6039,13269 6961,10837 8860,11556 7937,13989" hotPoints="8597,12400 7468,13529 6339,12400 7468,11271" semanticType="enclosure" shapeName="Circle"/>
        </emma:interpretation>
      </emma:emma>
    </inkml:annotationXML>
    <inkml:trace contextRef="#ctx0" brushRef="#br0">1329 442 31,'7'-27'23,"4"3"0,-4-1 1,-5-7-2,4 15-3,-15-17-3,10 16-1,-14-15-4,8 15-3,-11-8-2,6 10-1,-6-3-1,-1 6-2,-5-3 1,-1 8-2,-4-3 1,-1 4-1,-4 2 0,-2 3 0,-8 2 0,-2 3 0,-3 6 0,-3 4 0,-5 4 0,-1 6 0,-3 4-1,0 4 1,-1 8-1,2 0 1,2 7-1,6 3 1,-5 4-1,5 3 0,3 4 1,3 2-1,1 1 0,3 3 1,3 4-1,2 1 1,5-3-1,4 3 1,5-1-1,2 3 1,6-1-1,2 2 0,4-4 0,5 4 1,4 2-1,1 0 1,3 0-1,1-1 0,3-1 0,4-1 1,0-5-1,4-1 0,4-5 1,2-5-2,4-5 1,6-4-1,1-4 1,4-2 0,2-5 0,3-7-1,5-3 1,2-4 0,7-6 0,1-4 0,2-5 0,2-6 0,0-5 1,2-4-2,-1-6 1,-4-3 0,-2-1 0,1-4 0,-2-4 0,-1-1 0,0-4 0,2-2 0,1-7 0,2-1 1,-2-1-1,0-3 1,0 0-2,0-4 2,0 1-1,-3-4 0,-2 1 0,-4-3-1,-1-7 1,-6 4-1,-5-6 0,-5 1 1,-7-1-1,-7 0 1,-2 4 0,-7 0-1,-6 7 1,-1-4 0,-4 4 0,-4 2 0,-2-2 0,0 1 0,-2-1 0,-1 2 0,-2-2 0,-2 0 1,0 1-1,-1-1 1,-1-2-1,-3 2 0,-2 0 0,-3 2 0,-2-4 0,-4 0 0,-4 2 0,-3 0 0,-1 3 0,-5 2 0,0 4 0,-2 2 0,-1 4 0,-1 6-1,3 4 1,1 3-1,1 5 1,4 3-1,3 2 0,2 1 0,4 7-1,-1-6-2,11 16-6,-11-12-19,14 9-10,-1-2 2,2 0-3,2-2 3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4:59.1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490B06E-3367-4164-BD97-8666ED43739A}" emma:medium="tactile" emma:mode="ink">
          <msink:context xmlns:msink="http://schemas.microsoft.com/ink/2010/main" type="writingRegion" rotatedBoundingBox="2266,13504 3937,13525 3931,13979 2261,13959"/>
        </emma:interpretation>
      </emma:emma>
    </inkml:annotationXML>
    <inkml:traceGroup>
      <inkml:annotationXML>
        <emma:emma xmlns:emma="http://www.w3.org/2003/04/emma" version="1.0">
          <emma:interpretation id="{82BC9EC3-DFCB-45FB-9BB1-116C16A1DB7A}" emma:medium="tactile" emma:mode="ink">
            <msink:context xmlns:msink="http://schemas.microsoft.com/ink/2010/main" type="paragraph" rotatedBoundingBox="2266,13504 3937,13525 3931,13979 2261,139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BF310B8-6353-496C-863D-00EE263A6611}" emma:medium="tactile" emma:mode="ink">
              <msink:context xmlns:msink="http://schemas.microsoft.com/ink/2010/main" type="line" rotatedBoundingBox="2266,13504 3937,13525 3931,13979 2261,13959"/>
            </emma:interpretation>
          </emma:emma>
        </inkml:annotationXML>
        <inkml:traceGroup>
          <inkml:annotationXML>
            <emma:emma xmlns:emma="http://www.w3.org/2003/04/emma" version="1.0">
              <emma:interpretation id="{69BFF276-48E5-4E0E-AB63-98AA8E44EED3}" emma:medium="tactile" emma:mode="ink">
                <msink:context xmlns:msink="http://schemas.microsoft.com/ink/2010/main" type="inkWord" rotatedBoundingBox="2262,13581 2685,13576 2688,13886 2265,13891"/>
              </emma:interpretation>
              <emma:one-of disjunction-type="recognition" id="oneOf0">
                <emma:interpretation id="interp0" emma:lang="en-US" emma:confidence="1">
                  <emma:literal>+</emma:literal>
                </emma:interpretation>
                <emma:interpretation id="interp1" emma:lang="en-US" emma:confidence="0">
                  <emma:literal>t</emma:literal>
                </emma:interpretation>
                <emma:interpretation id="interp2" emma:lang="en-US" emma:confidence="0">
                  <emma:literal>T</emma:literal>
                </emma:interpretation>
                <emma:interpretation id="interp3" emma:lang="en-US" emma:confidence="0">
                  <emma:literal>5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13 79 49,'-15'-12'32,"15"12"1,14-9 0,2-1-21,12 11-6,3-4-3,7 1-3,9 6-5,-2-15-10,6 4-16,2 2-1,-5-8-2,3 1 2</inkml:trace>
          <inkml:trace contextRef="#ctx0" brushRef="#br0" timeOffset="-187.5024">187-55 56,'0'0'35,"-18"-19"-1,18 19 1,-16-4-19,19 26-8,-7-1-3,8 12-1,2-1-3,4 7 0,-1 0-1,2-4-1,0 2-2,-5-16-4,8 9-5,-14-30-18,0 0-5,0 0-1,-17-5 2</inkml:trace>
        </inkml:traceGroup>
        <inkml:traceGroup>
          <inkml:annotationXML>
            <emma:emma xmlns:emma="http://www.w3.org/2003/04/emma" version="1.0">
              <emma:interpretation id="{101BB086-161A-4F4D-8D12-911E2735821D}" emma:medium="tactile" emma:mode="ink">
                <msink:context xmlns:msink="http://schemas.microsoft.com/ink/2010/main" type="inkWord" rotatedBoundingBox="3062,13542 3932,13517 3945,13953 3075,13978"/>
              </emma:interpretation>
              <emma:one-of disjunction-type="recognition" id="oneOf1">
                <emma:interpretation id="interp5" emma:lang="en-US" emma:confidence="0">
                  <emma:literal>t</emma:literal>
                </emma:interpretation>
                <emma:interpretation id="interp6" emma:lang="en-US" emma:confidence="0">
                  <emma:literal>T</emma:literal>
                </emma:interpretation>
                <emma:interpretation id="interp7" emma:lang="en-US" emma:confidence="0">
                  <emma:literal>"</emma:literal>
                </emma:interpretation>
                <emma:interpretation id="interp8" emma:lang="en-US" emma:confidence="0">
                  <emma:literal>N</emma:literal>
                </emma:interpretation>
                <emma:interpretation id="interp9" emma:lang="en-US" emma:confidence="0">
                  <emma:literal>n</emma:literal>
                </emma:interpretation>
              </emma:one-of>
            </emma:emma>
          </inkml:annotationXML>
          <inkml:trace contextRef="#ctx0" brushRef="#br0" timeOffset="234.378">912-93 55,'7'15'34,"-1"7"1,-3 2-1,-8-3-20,14 16-6,-7-3-2,10 8-3,-1-3-1,3 0-1,2-2-1,-3-7-2,3-2 0,-8-12-4,5 7-11,-13-23-17,0 0 0,0 0-1,-12-39 1</inkml:trace>
          <inkml:trace contextRef="#ctx0" brushRef="#br0" timeOffset="421.8804">802 79 71,'5'18'35,"-5"-18"-2,31-12-4,0 5-26,7-4-4,2-8-8,18 8-11,-2-7-12,-2-4-2,1 2 1,-7-5 1</inkml:trace>
          <inkml:trace contextRef="#ctx0" brushRef="#br0" timeOffset="656.2584">1469-135 27,'0'0'31,"5"18"2,-5-18 0,-2 26-13,13 4-4,-13-8-4,12 15-4,-5-9-3,8 10-1,-4-4-1,4 3-1,1-5-2,-3-4 0,3-2-3,-14-26 0,22 37-5,-22-37-10,0 0-16,0 0-1,-9-19 0,9 19 1</inkml:trace>
          <inkml:trace contextRef="#ctx0" brushRef="#br0" timeOffset="812.5104">1418 123 56,'0'0'34,"0"0"-1,19-20-1,7 8-21,1-9-23,7 1-18,13 3-1,-1-13-3,7 2 0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5:04.0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A61E4AB-A612-4971-9558-A53985A80921}" emma:medium="tactile" emma:mode="ink">
          <msink:context xmlns:msink="http://schemas.microsoft.com/ink/2010/main" type="writingRegion" rotatedBoundingBox="9390,11950 8020,14837 6986,14347 8356,11459"/>
        </emma:interpretation>
      </emma:emma>
    </inkml:annotationXML>
    <inkml:traceGroup>
      <inkml:annotationXML>
        <emma:emma xmlns:emma="http://www.w3.org/2003/04/emma" version="1.0">
          <emma:interpretation id="{BDB03723-9FFA-4EB7-978D-F346426D89C3}" emma:medium="tactile" emma:mode="ink">
            <msink:context xmlns:msink="http://schemas.microsoft.com/ink/2010/main" type="paragraph" rotatedBoundingBox="9390,11950 8020,14837 6986,14347 8356,114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430A10-C4BB-45E0-B615-31A7EDA8885B}" emma:medium="tactile" emma:mode="ink">
              <msink:context xmlns:msink="http://schemas.microsoft.com/ink/2010/main" type="line" rotatedBoundingBox="9390,11950 8020,14837 6986,14347 8356,11459"/>
            </emma:interpretation>
          </emma:emma>
        </inkml:annotationXML>
        <inkml:traceGroup>
          <inkml:annotationXML>
            <emma:emma xmlns:emma="http://www.w3.org/2003/04/emma" version="1.0">
              <emma:interpretation id="{15202276-0D7D-4019-9712-08BED8C44C81}" emma:medium="tactile" emma:mode="ink">
                <msink:context xmlns:msink="http://schemas.microsoft.com/ink/2010/main" type="inkWord" rotatedBoundingBox="6986,14347 8356,11459 9390,11950 8020,14837"/>
              </emma:interpretation>
              <emma:one-of disjunction-type="recognition" id="oneOf0">
                <emma:interpretation id="interp0" emma:lang="en-US" emma:confidence="0">
                  <emma:literal>J.</emma:literal>
                </emma:interpretation>
                <emma:interpretation id="interp1" emma:lang="en-US" emma:confidence="0">
                  <emma:literal>t.</emma:literal>
                </emma:interpretation>
                <emma:interpretation id="interp2" emma:lang="en-US" emma:confidence="0">
                  <emma:literal>is</emma:literal>
                </emma:interpretation>
                <emma:interpretation id="interp3" emma:lang="en-US" emma:confidence="0">
                  <emma:literal>t:</emma:literal>
                </emma:interpretation>
                <emma:interpretation id="interp4" emma:lang="en-US" emma:confidence="0">
                  <emma:literal>to.</emma:literal>
                </emma:interpretation>
              </emma:one-of>
            </emma:emma>
          </inkml:annotationXML>
          <inkml:trace contextRef="#ctx0" brushRef="#br0">819 1354 69,'7'25'33,"2"-9"0,5 2-1,11-3-25,-6 0-8,4-5-5,7 9-11,-1-3-14,-6-7-1,0 3-1,-8-6 0</inkml:trace>
          <inkml:trace contextRef="#ctx0" brushRef="#br0" timeOffset="-203.1276">614 697 62,'9'16'33,"9"-2"0,-1-5-1,14-13-22,3 11-8,0 6-3,1-8-8,5 11-13,-3 1-10,-13 1 0,-2 8-1</inkml:trace>
          <inkml:trace contextRef="#ctx0" brushRef="#br0" timeOffset="250.0032">837 2058 68,'3'21'33,"-3"-21"0,28 19-1,1-12-24,2-3-6,8-1-3,5 10-7,-10-12-11,1 5-13,-1 6-1,-10-3 1,-7 7-1</inkml:trace>
          <inkml:trace contextRef="#ctx0" brushRef="#br0" timeOffset="500.0064">255 3219 62,'0'0'31,"39"4"-2,-19-15-1,9 7-32,-1-6-7,5 5-13,0 6-6,-14-6 0,5 10 1</inkml:trace>
          <inkml:trace contextRef="#ctx0" brushRef="#br0" timeOffset="859.386">-757 3529 58,'22'20'34,"1"-5"-1,3 5 1,10 3-27,-5-11-6,2 2-22,1-12-11,6-2-2,-9-18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5:06.9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A5CC052-609E-4C0A-A5DB-912DE61EA513}" emma:medium="tactile" emma:mode="ink">
          <msink:context xmlns:msink="http://schemas.microsoft.com/ink/2010/main" type="writingRegion" rotatedBoundingBox="10873,11583 20564,11390 20610,13667 10919,13860"/>
        </emma:interpretation>
      </emma:emma>
    </inkml:annotationXML>
    <inkml:traceGroup>
      <inkml:annotationXML>
        <emma:emma xmlns:emma="http://www.w3.org/2003/04/emma" version="1.0">
          <emma:interpretation id="{5545D858-95F0-4979-A7A0-F0629C9019F3}" emma:medium="tactile" emma:mode="ink">
            <msink:context xmlns:msink="http://schemas.microsoft.com/ink/2010/main" type="paragraph" rotatedBoundingBox="10873,11583 20564,11390 20610,13667 10919,138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8415620-EE43-404F-A7B5-E16E2A06A62F}" emma:medium="tactile" emma:mode="ink">
              <msink:context xmlns:msink="http://schemas.microsoft.com/ink/2010/main" type="line" rotatedBoundingBox="10873,11583 20564,11390 20586,12502 10895,12696"/>
            </emma:interpretation>
          </emma:emma>
        </inkml:annotationXML>
        <inkml:traceGroup>
          <inkml:annotationXML>
            <emma:emma xmlns:emma="http://www.w3.org/2003/04/emma" version="1.0">
              <emma:interpretation id="{B92AF635-CF14-4BD5-8F5E-D3B1AC003CE8}" emma:medium="tactile" emma:mode="ink">
                <msink:context xmlns:msink="http://schemas.microsoft.com/ink/2010/main" type="inkWord" rotatedBoundingBox="10874,11631 14551,11558 14565,12271 10888,12344"/>
              </emma:interpretation>
              <emma:one-of disjunction-type="recognition" id="oneOf0">
                <emma:interpretation id="interp0" emma:lang="en-US" emma:confidence="1">
                  <emma:literal>causes</emma:literal>
                </emma:interpretation>
                <emma:interpretation id="interp1" emma:lang="en-US" emma:confidence="1">
                  <emma:literal>cause S</emma:literal>
                </emma:interpretation>
                <emma:interpretation id="interp2" emma:lang="en-US" emma:confidence="0">
                  <emma:literal>Cause S</emma:literal>
                </emma:interpretation>
                <emma:interpretation id="interp3" emma:lang="en-US" emma:confidence="0">
                  <emma:literal>ceruse S</emma:literal>
                </emma:interpretation>
                <emma:interpretation id="interp4" emma:lang="en-US" emma:confidence="0">
                  <emma:literal>Ceruse S</emma:literal>
                </emma:interpretation>
              </emma:one-of>
            </emma:emma>
          </inkml:annotationXML>
          <inkml:trace contextRef="#ctx0" brushRef="#br0">510 334 42,'8'-23'31,"-8"23"0,7-21 2,-10 0-20,3 21-1,9-32 0,-9 32-3,2-40-2,-2 20 0,-15-10-2,3 4-1,-10-4 0,-2 3-3,-5-1 1,-4 9-1,-5 5 0,-2 10 0,-4 11-1,-3 16 1,-2 11-1,3 13 0,2 17 0,6 4 0,8 10 0,11 0 0,15-4 0,15-6 0,20-8-1,12-12 0,15-15-1,5-13 0,11-8-2,0-19-1,4-2-1,-13-21-1,6 7-1,-21-17-2,6 6 1,-16-10 2,2 7 2,-14-3 1,5 6 1,-11 4 3,-3-2 2,0 10 2,-7-5 2,3 11-1,-11-10 1,-4 26 2,3-37-1,-3 37-1,-13-28 0,13 28-2,-34-20 0,12 17-1,-8 1-1,2 9 0,-3 4-1,2 6 0,1 8-1,3 5 1,4 5-1,3 4-1,8 7 1,6-1-1,7-2 1,8-4 0,9-6-1,8-8 0,9-9 0,5-11 1,3-16-1,-3-10 1,3-5-1,-7-8 1,-3-3 0,-7-3 0,-8-3 0,-6 5 1,-5 6 0,-3 5-1,-6 8 2,0 19-1,0 0 0,-15-5 0,7 22 0,0 8 0,2 5 0,5 9-1,1 1 1,7 1-1,8-4 0,6-2-1,5-7 1,7-5 0,5-9-1,3-12 0,2-11 0,-2-10-1,4-4-1,-11-9 0,1 2-1,-13-7 1,2 4-1,-13-2 2,1 6 0,-7 6 2,-4 6 1,-1 17 1,-7-18 2,7 18-1,0 0 0,-13 30 0,5-9-1,7 6 0,-1 4-1,8 5-1,3-3 0,6-1 0,4-4 0,6-5 0,6-5 0,6-6-1,0-12 1,3-12-1,2-8-1,-2-6 1,-1-2-1,-7-9 0,-4-2 0,-7-5 0,-5 1 1,-7 8 1,-6 2 0,-2 5 1,-5 3 0,4 25 0,-8-23 0,8 23 1,0 0-1,-6 28 0,8-7 0,2 6 0,4 4 0,4 3 0,1-2-1,6 1 1,2 1-1,2-6-1,7 0-4,-7-23-14,13 2-18,-4-10 0,5-6 1,-1-9-1</inkml:trace>
          <inkml:trace contextRef="#ctx0" brushRef="#br0" timeOffset="796.8851">2395 223 77,'-15'-25'36,"-1"17"-1,-5 2 1,6 8-29,-10-2-3,4 4-3,-1 6-2,-1 1 0,2 3 0,-1 2 1,4 1-2,6 1 2,6 0-1,8-3 1,8 1 0,8-2 0,9 0 0,4-3 0,5 1 0,3-1 0,1 0 0,-4-1 1,-2 2-1,-6-1 0,-5 1 0,-7 1-1,-16-13 1,4 21-1,-4-21 1,-23 14-1,5-7 0,-1-5-1,1 5 1,-1-11-1,19 4-1,-25 4 1,25-4 0,0 0 0,0 0 0,15 2 1,-1-8 1,8 1 0,5-6 1,7 1-1,3-6 1,9 0 0,-1-5-1,5-2 0,1-2 0,-3-3 0,-2 0-1,-6-2 1,-5 2 0,-8-2 0,-8 3 0,-6 4 1,-10 2 1,-3 21 0,-12-17 0,-2 20 0,-7 6 1,-3 10-1,-5 3 0,4 11 0,-3-1 0,9 7 1,2-4 0,13 2-1,5-4 1,13 1-2,8-11 2,7 0-2,5-8 0,5-2 0,-2-6 0,-2-2 0,-3-5-1,-4 2 1,-7-4 0,-2 2 0,-19 0 0,22 0 0,-22 0 0,0 0 0,0 0 0,14 4-1,-14-4 1,0 0-1,0 0-1,0 0-1,0 0-3,0 0-5,13 7-22,-13-7-6,0 0-1,6-16 1</inkml:trace>
          <inkml:trace contextRef="#ctx0" brushRef="#br0" timeOffset="1546.8947">3534 209 53,'-2'-18'34,"2"18"-3,-7-16 1,7 16-24,-9-15-3,9 15-3,-15-9-1,15 9 0,-21 0-1,7 2 1,0 5 2,-2-2-1,3 7 0,0-5 0,13-7 0,-15 25 0,15-25 0,3 21 0,-3-21-1,25 18 0,-6-9 0,3-4 0,5 2 0,1 0-1,0 0 1,1 2-1,-1 1 0,-4 3 1,-2 1-1,-7 2 0,-6 1 1,-8 3 0,-5 1-1,-10-2 1,-2-1 0,-4-2 0,-3-4-1,-2-1 1,3-6-1,0-5 0,1-9-3,21 9-8,-28-18-27,20-6 3,3-4-3,8-13 1</inkml:trace>
        </inkml:traceGroup>
        <inkml:traceGroup>
          <inkml:annotationXML>
            <emma:emma xmlns:emma="http://www.w3.org/2003/04/emma" version="1.0">
              <emma:interpretation id="{BBB472C6-DD32-4BA3-9605-A0CE9286CB3A}" emma:medium="tactile" emma:mode="ink">
                <msink:context xmlns:msink="http://schemas.microsoft.com/ink/2010/main" type="inkWord" rotatedBoundingBox="15390,11522 18844,11453 18866,12537 15411,12606"/>
              </emma:interpretation>
              <emma:one-of disjunction-type="recognition" id="oneOf1">
                <emma:interpretation id="interp5" emma:lang="en-US" emma:confidence="1">
                  <emma:literal>charge</emma:literal>
                </emma:interpretation>
                <emma:interpretation id="interp6" emma:lang="en-US" emma:confidence="0">
                  <emma:literal>Charge</emma:literal>
                </emma:interpretation>
                <emma:interpretation id="interp7" emma:lang="en-US" emma:confidence="0">
                  <emma:literal>chargé</emma:literal>
                </emma:interpretation>
                <emma:interpretation id="interp8" emma:lang="en-US" emma:confidence="0">
                  <emma:literal>Chargé</emma:literal>
                </emma:interpretation>
                <emma:interpretation id="interp9" emma:lang="en-US" emma:confidence="0">
                  <emma:literal>marge</emma:literal>
                </emma:interpretation>
              </emma:one-of>
            </emma:emma>
          </inkml:annotationXML>
          <inkml:trace contextRef="#ctx0" brushRef="#br0" timeOffset="2750.0352">4807 165 39,'1'-27'32,"-1"27"2,-10-31-1,0 3-19,5 8-6,-11-8-2,10 3-1,-7-1-2,1 6-1,-4 1-1,0 10 0,-7 7 0,0 11 0,-4 11-1,-1 11 2,-1 6-2,4 11 2,4 3-1,8 2 0,10-4 0,12-1 0,16-9-1,10-11-1,17-9 0,8-13-1,10-10-1,-1-15 1,5-4 0,-8-13-1,-5-1 1,-11-8 1,-12-5 1,-8-1 1,-13-2 1,-3 9 1,-12 0 1,4 12 1,-10 1-1,5 15 1,-1 16-1,0 0-1,0 0 0,2 32-2,8-4 0,5 7 0,3 7-1,4 6 1,4 1-1,4 1 0,2-3 0,-2-1 0,2-5-2,-4-10 1,2-4-2,-9-13 0,1-4-2,-22-10 0,20-7-1,-21-10 0,1 17 0,-9-41-1,5 18 2,-8-8 2,6 1 1,1-4 1,5 1 1,6-1 2,5 2 1,8 6 0,1 5 0,9 12 2,0 6-2,8 15 0,-3 4 0,6 15 0,-8 5-1,4 8 1,-5 0-2,-2 0 1,-4 0-1,-3-5-2,-4-8 0,-8-9-4,5-3-2,-15-19-13,0 0-14,18-21-1,-12 1-1,2-6 3</inkml:trace>
          <inkml:trace contextRef="#ctx0" brushRef="#br0" timeOffset="3578.1708">6267 153 34,'0'0'30,"-10"-23"1,10 23 0,-6-30-18,-7 5-4,6 6-3,-8-4-2,1 5-1,-5 4-1,0 7 0,-4 3 0,-1 13 1,-4 5-1,7 11 0,-4 7-2,7 6 2,4 5-1,9 3-1,8-2 1,9-4-1,12-5-1,5-8 0,8-6-1,-2-12 0,4-7 1,-7-9-2,-1-8 2,-9-4 0,-7-4 1,-6-3-1,-5-2 2,-4 3 0,-3 2 0,0 5 1,3 18 0,-11-17 0,11 17 1,0 0 0,-19 21 0,17 2-1,1 0 1,5 3-1,2 1-1,7-1 0,5-3 0,7-4-2,7-3-1,2-11-1,11 1-1,-7-17-2,12 6 0,-13-16-2,9 5 3,-15-11-1,0 3 2,-12-6 3,-3-2 2,-3 6 3,-14-6 2,7 14 1,-15-6 1,9 24-1,-12-16-1,12 16 0,-6 21-2,8 4-1,-1 1-2,7 9 0,3 2 0,4 0-1,4 0-1,1-5 1,3 1-2,-4-11-1,2-7 0,-21-15-1,25 2 0,-23-18-1,0 1-1,-9-15 2,1-4-1,-4-8 2,4 1 0,-1-3 2,5 4 1,5-1 0,6 6 0,6 3 0,4 13-1,1-1-3,10 20-6,-6-1-10,5 6-10,8 13-2,-6-3 2,7 12-1</inkml:trace>
          <inkml:trace contextRef="#ctx0" brushRef="#br0" timeOffset="4140.678">7392 272 47,'16'2'34,"-3"-5"0,-13 3 0,-4-32-18,4 32-4,-14-37-6,3 16-2,-11-2-2,-2 3-1,-7 5 0,0 6 0,-4 5-1,-5 10 1,3 8-1,3 7 1,3 9-1,9 7 1,7 3-1,9 3 1,12 2-1,12-1 1,7-5-1,6-7 0,4-7 1,1-18-1,0-7 0,0-11-1,-7-10 0,-5-9 1,-5-3-1,-7-6 0,-3-2 0,-6 6 0,-2 0 1,-5 3 0,-1 4 0,0 7 1,5 21-1,-17-18 1,17 18 0,-12 19 0,8 3 1,6 8-1,-1 5 1,9 12 1,2 1 0,9 7 0,1-3 0,4 7-1,-2-5 0,1 4 0,-9-3 0,-2-6-1,-11-5-1,-9-1 1,-9-8-1,-7-5 0,-2-9-1,-5-9-1,4-6-1,-3-19-2,28 13-10,-33-37-23,29 2 0,5-14-1,10-2 2</inkml:trace>
          <inkml:trace contextRef="#ctx0" brushRef="#br0" timeOffset="4515.6828">7653 341 68,'0'0'36,"0"0"0,0 0-1,22 25-24,-22-25-5,24 3-4,-4-3-1,4-5-2,5-2-1,-4-9-1,5-2-1,-7-8 1,0 0 0,-9-8 0,1 2 1,-9-1 1,-4 3 1,-7 4 0,-7 3 1,-4 10 0,-11 6 1,-2 13 1,-11 6 0,2 14 0,-6 4 0,8 14 1,-1 0 0,15 15 0,10-5 0,18 3-1,10-10-1,15-5-1,12-6-2,3-27-9,17 3-27,-2-24-2,-2-11 2,-3-11-3</inkml:trace>
        </inkml:traceGroup>
        <inkml:traceGroup>
          <inkml:annotationXML>
            <emma:emma xmlns:emma="http://www.w3.org/2003/04/emma" version="1.0">
              <emma:interpretation id="{F0A58CE8-29BB-4EC8-9833-0FD13D8C2A34}" emma:medium="tactile" emma:mode="ink">
                <msink:context xmlns:msink="http://schemas.microsoft.com/ink/2010/main" type="inkWord" rotatedBoundingBox="19611,11409 20564,11390 20580,12175 19627,12194"/>
              </emma:interpretation>
              <emma:one-of disjunction-type="recognition" id="oneOf2">
                <emma:interpretation id="interp10" emma:lang="en-US" emma:confidence="1">
                  <emma:literal>of</emma:literal>
                </emma:interpretation>
                <emma:interpretation id="interp11" emma:lang="en-US" emma:confidence="0">
                  <emma:literal>Of</emma:literal>
                </emma:interpretation>
                <emma:interpretation id="interp12" emma:lang="en-US" emma:confidence="0">
                  <emma:literal>OF</emma:literal>
                </emma:interpretation>
                <emma:interpretation id="interp13" emma:lang="en-US" emma:confidence="0">
                  <emma:literal>or</emma:literal>
                </emma:interpretation>
                <emma:interpretation id="interp14" emma:lang="en-US" emma:confidence="0">
                  <emma:literal>cf</emma:literal>
                </emma:interpretation>
              </emma:one-of>
            </emma:emma>
          </inkml:annotationXML>
          <inkml:trace contextRef="#ctx0" brushRef="#br0" timeOffset="5296.9428">9118 255 41,'0'0'30,"-2"-18"1,-1-1 1,-1-9-22,10 8-1,-11-13-2,7 4-1,-9-8 0,2 8-1,-8-5-1,-2 9 0,-8-3-1,-4 11 0,-8 2-1,-1 14 0,-5 6 0,1 14 0,-1 8-1,5 8 0,7 9 0,8 9 0,12 2-1,12 1 1,15-3-1,14-7-1,11-6 1,9-10-1,5-10-1,-1-15 0,-1-9 1,-9-12-2,-8-5 2,-16-10-1,-9-6 1,-11-6 0,-6 1 1,-10 1-1,0 6 1,-4 2-2,5 13-2,-2-3-7,15 23-18,0 0-5,12 16 0,2 5-1</inkml:trace>
          <inkml:trace contextRef="#ctx0" brushRef="#br0" timeOffset="5578.1964">9410 473 57,'21'34'37,"-8"-6"-2,-3-9 1,-10-19-20,0 0-5,0 0-5,-3-23-2,-6-7-1,1-7-2,-9-8 0,1-6 0,-6-8 0,0-2-1,-2 1 1,2-2-1,4 2 1,7 6 0,8 1-1,12 5 0,10 6 1,12 7-1,11 8-1,6 6-2,8 14-1,-9-5-7,12 24-22,-18-2-4,-8 8 0,-16 1-1</inkml:trace>
          <inkml:trace contextRef="#ctx0" brushRef="#br0" timeOffset="5765.6988">9357 216 90,'-13'9'36,"13"-9"1,13-4-3,6-12-43,19 6-26,10-4-1,0-4-1,4 0 0</inkml:trace>
        </inkml:traceGroup>
      </inkml:traceGroup>
      <inkml:traceGroup>
        <inkml:annotationXML>
          <emma:emma xmlns:emma="http://www.w3.org/2003/04/emma" version="1.0">
            <emma:interpretation id="{B7A19E4D-684B-4E96-87DB-95108DF73FA4}" emma:medium="tactile" emma:mode="ink">
              <msink:context xmlns:msink="http://schemas.microsoft.com/ink/2010/main" type="line" rotatedBoundingBox="11670,12576 17462,12517 17475,13738 11682,13797"/>
            </emma:interpretation>
          </emma:emma>
        </inkml:annotationXML>
        <inkml:traceGroup>
          <inkml:annotationXML>
            <emma:emma xmlns:emma="http://www.w3.org/2003/04/emma" version="1.0">
              <emma:interpretation id="{EC5FF356-F878-41A2-BBDF-B076F9C9A678}" emma:medium="tactile" emma:mode="ink">
                <msink:context xmlns:msink="http://schemas.microsoft.com/ink/2010/main" type="inkWord" rotatedBoundingBox="11670,12576 14931,12543 14942,13637 11681,13670"/>
              </emma:interpretation>
              <emma:one-of disjunction-type="recognition" id="oneOf3">
                <emma:interpretation id="interp15" emma:lang="en-US" emma:confidence="1">
                  <emma:literal>opposite</emma:literal>
                </emma:interpretation>
                <emma:interpretation id="interp16" emma:lang="en-US" emma:confidence="0">
                  <emma:literal>Opposite</emma:literal>
                </emma:interpretation>
                <emma:interpretation id="interp17" emma:lang="en-US" emma:confidence="0">
                  <emma:literal>oppositl</emma:literal>
                </emma:interpretation>
                <emma:interpretation id="interp18" emma:lang="en-US" emma:confidence="0">
                  <emma:literal>opposife</emma:literal>
                </emma:interpretation>
                <emma:interpretation id="interp19" emma:lang="en-US" emma:confidence="0">
                  <emma:literal>oppositc</emma:literal>
                </emma:interpretation>
              </emma:one-of>
            </emma:emma>
          </inkml:annotationXML>
          <inkml:trace contextRef="#ctx0" brushRef="#br0" timeOffset="7015.7148">1350 1571 29,'0'0'29,"0"0"2,4-23-7,-4 23-7,5-19-2,-5 19-1,7-25-1,-7 25-4,6-35-2,-3 17-2,-7-12-1,1 4-1,-6-6-1,-2 4-1,-5 0 0,-1 3 0,-7 6 0,-4 5-1,-5 8 1,-5 8 0,-5 7-1,-4 12 1,-5 6-1,-1 8 1,2 7-1,1 4 1,7 2 0,10 4-1,13 0 1,12-5-2,20-5 1,16-5-1,18-10 1,11-9-1,13-11 1,2-11-1,0-10 1,-4-7 1,-12-6-2,-12-4 2,-14-5-2,-17 1 2,-13 0-1,-12 0 1,-8-1-2,-7 5 1,-2 4 0,-2 3 0,1 6 0,2 2-1,9 9 0,1 0-3,18 7-4,0 0-12,0 0-16,15 4 0,9-3 0,4-2 0</inkml:trace>
          <inkml:trace contextRef="#ctx0" brushRef="#br0" timeOffset="7578.222">1551 1367 77,'-20'23'37,"6"-13"-2,-3 8 3,-6-6-31,15 16-1,1 1-2,9 17 0,-1 1-2,6 11-1,4 2 1,3 2-3,0 1 2,1-3-1,-4-5 0,0-13-1,-4-8 0,-3-11 1,-4-23-2,0 0 0,0 0 0,-5-30-1,0-2 0,-5-10-1,2-4 2,-3-14-1,0 2 0,-5-4 3,4 0-2,-1 1 3,6-3-1,5 2 2,5 1-2,10 10 2,7 8-1,9 6-1,5 11 1,6 10-1,0 13 1,-2 13-1,-3 11-1,-7 7 1,-5 8-1,-12 1 1,-6 2-2,-10-1 2,-9-2 0,-7-6-1,-7-4 1,-5-7 0,-3-5 1,0-5-1,2-7 1,5-4 0,7-7-2,8-3 1,14 12-3,3-40-5,25 24-19,0-9-7,9-3 1,6 0-2</inkml:trace>
          <inkml:trace contextRef="#ctx0" brushRef="#br0" timeOffset="8125.104">1980 1229 60,'4'27'36,"-15"-8"0,-1 9 2,-7-8-19,10 27-11,-10-3 0,13 20-3,-2-1-2,8 4-1,3 2 0,8-6-2,2-4 0,2-10-2,5-8 0,-2-20-3,6-7 0,-10-25-2,7 1-1,-15-27 0,6 3 0,-17-19 0,5 2 2,-15-12 2,4 3 3,-7 3 3,0-4 1,8 11 2,-3-8 0,14 12 2,1-3-2,15 12 0,-2 2-1,13 12-1,-3 3-2,6 12 1,-3 6-2,0 12 1,-4 12-1,-4 8 0,-3 5 0,-3 5 1,-3 3-1,-4 1 1,-4-2-1,-3 0 1,-6-5 0,-3-5-1,-5-7 2,-4-6-2,-6-8 1,-4-6-1,-3-7 0,-3-5 0,3-3-1,-1-6-1,7 3-2,0-8-1,25 21-3,-27-37-8,27 37-16,15-28-3,0 14 0,8 3 1</inkml:trace>
          <inkml:trace contextRef="#ctx0" brushRef="#br0" timeOffset="8578.2348">2567 1284 28,'0'0'28,"3"-33"3,-4 15-1,1 18-13,-14-41-5,14 41-2,-20-37-2,6 29-1,-12-5-1,2 13-2,-8 2-1,1 10-1,-2 6 0,2 10-1,3 6 0,5 8 0,8 2-1,9 4 1,10-3 0,10-1 0,14-7 0,7-7-1,11-8-1,6-14 1,5-9-1,-1-12-1,-1-8 0,-9-11 0,-11-1 0,-11-8 0,-13-1 1,-11-2 0,-9 3 1,-10 4-1,-4 8 1,-4 4-1,4 11-1,-3-2-4,26 16-5,-23-2-12,23 2-9,15 5-2,4-5 2,12 0-1</inkml:trace>
          <inkml:trace contextRef="#ctx0" brushRef="#br0" timeOffset="8968.8648">3039 1094 57,'0'0'35,"0"0"-1,-13-7 0,13 7-20,-43 7-6,17 5-3,-10-3-2,4 7 0,-2 1-2,1 3 0,7 1-1,7-2 1,10 2-1,9-3 0,0-18 0,34 28 0,0-19-1,7 0 2,6-2-1,0 0 0,-1 2 0,-5 1 0,-7 3 0,-7 3 1,-12 3 0,-9 2 0,-11 0-1,-8 4 1,-8-6 0,-2 1-1,-7-6 1,-1-4-1,0-6-1,0-6 0,9-3-2,1-13-2,21 18-6,-7-42-18,20 12-5,9-5-3,9-1 3</inkml:trace>
          <inkml:trace contextRef="#ctx0" brushRef="#br0" timeOffset="9156.3671">3238 1189 40,'0'0'34,"11"32"2,-11-4-1,-5-7-12,11 23-9,-15-11-6,14 10-4,2-8-4,1-5-4,11 3-8,-9-17-24,9-10 1,-1-12-2,-2-11 2</inkml:trace>
          <inkml:trace contextRef="#ctx0" brushRef="#br0" timeOffset="9281.3687">3330 1055 16,'-21'-34'19,"21"34"-10,0 0-8,12-33-15,7 31-8</inkml:trace>
          <inkml:trace contextRef="#ctx0" brushRef="#br0" timeOffset="9859.5012">3444 1365 48,'-15'-28'34,"15"28"0,4-21 1,-2 1-18,20 20-4,-7-14-6,11 9-3,2-7-1,6 3-2,3-5 0,1-2-1,4-2 0,-1-1 0,0-4 0,-1-4-1,-3-1 1,-8 4 0,-5-3 0,-6 4 0,-9 0 0,-8 4 1,-1 19-1,-21-18 1,-1 18-1,-1 9 1,-8 11 0,-2 10 0,-1 7 0,3 10 0,3 4 1,9 4-1,10 1 0,12-3 0,11-9-1,12-5 1,11-11-2,4-12 0,9-4-3,-5-22-8,9-1-24,-11-10 0,-3-4-2,-8-6 1</inkml:trace>
          <inkml:trace contextRef="#ctx0" brushRef="#br0" timeOffset="9515.7468">3501 923 70,'0'0'36,"0"0"-1,-1 35-6,-11-17-17,16 22-4,-8-3-3,8 16-2,-1 2-1,6 3-1,1 0-1,1-3 0,-1-8-1,-1-10-2,3-3-2,-12-34-6,7 31-13,-7-31-12,0 0 2,-24-12-3,10-2 4</inkml:trace>
        </inkml:traceGroup>
        <inkml:traceGroup>
          <inkml:annotationXML>
            <emma:emma xmlns:emma="http://www.w3.org/2003/04/emma" version="1.0">
              <emma:interpretation id="{A45B9E4E-32C1-4373-92A9-3C874CBCB153}" emma:medium="tactile" emma:mode="ink">
                <msink:context xmlns:msink="http://schemas.microsoft.com/ink/2010/main" type="inkWord" rotatedBoundingBox="15354,12649 17463,12627 17475,13738 15366,13760"/>
              </emma:interpretation>
              <emma:one-of disjunction-type="recognition" id="oneOf4">
                <emma:interpretation id="interp20" emma:lang="en-US" emma:confidence="1">
                  <emma:literal>sign</emma:literal>
                </emma:interpretation>
                <emma:interpretation id="interp21" emma:lang="en-US" emma:confidence="0">
                  <emma:literal>Sign</emma:literal>
                </emma:interpretation>
                <emma:interpretation id="interp22" emma:lang="en-US" emma:confidence="0">
                  <emma:literal>sigh</emma:literal>
                </emma:interpretation>
                <emma:interpretation id="interp23" emma:lang="en-US" emma:confidence="0">
                  <emma:literal>Sigr</emma:literal>
                </emma:interpretation>
                <emma:interpretation id="interp24" emma:lang="en-US" emma:confidence="0">
                  <emma:literal>siga</emma:literal>
                </emma:interpretation>
              </emma:one-of>
            </emma:emma>
          </inkml:annotationXML>
          <inkml:trace contextRef="#ctx0" brushRef="#br0" timeOffset="10468.884">4826 1134 55,'-2'-30'35,"2"30"-1,-11-30 0,-8 7-24,19 23-1,-30-17-4,9 15-3,-7 2-1,-1 7 0,-7 5-1,0 8 0,-1 3 1,3 5-1,3 2 0,9 0 0,7 0 0,12-4 0,12-1 0,8-6 0,13-5-1,4-3 1,7-4-1,-1-4 1,1-1 0,-2 2 0,-5-2 0,-5 3 1,-5 4 0,-5 3 0,-6 4-1,-4 7 1,-7 1 0,-4 3-1,-7 1 2,-6 2-1,-5-4 1,-2-4-1,-3-5 1,-3-8-2,0-5 0,2-10-1,6-1-3,-2-17-4,22 24-13,-9-46-15,9 9 1,7-4-2,6-3 2</inkml:trace>
          <inkml:trace contextRef="#ctx0" brushRef="#br0" timeOffset="10672.0116">4966 1191 59,'0'31'36,"2"5"-1,1 6 0,4-12-21,8 17-8,-4-4-2,4-6-8,9 7-7,-14-18-21,6-8-1,-1-13-4,-15-5 3</inkml:trace>
          <inkml:trace contextRef="#ctx0" brushRef="#br0" timeOffset="10828.2636">5012 1027 52,'-22'-9'31,"22"9"-1,-22 3-9,22-3-42,0 0-5,23 11-5,2-2 0</inkml:trace>
          <inkml:trace contextRef="#ctx0" brushRef="#br0" timeOffset="11453.2716">5580 1282 63,'0'0'35,"0"0"-1,-13-5-1,-2-2-21,-3-16-9,6 4-1,-7-4-2,-1 2 0,-4 3-1,-4 2 1,-6 7 0,-3 6 1,-3 8 0,6 11 0,0 7 1,8 10-1,4 8 1,11 5 0,11 1-1,17 4 1,6-5 0,11-4 0,6-8-1,6-9 0,1-13-1,0-9 1,-7-11-1,-5-10 0,-5-10-2,-7-7 2,-8-6-2,-4-1 1,-7-2 1,-3 3 0,-1 4 0,-1 7 0,-2 7 0,3 23-1,-4-17 1,4 17 1,3 21-1,2 3 0,3 8 1,4 9 0,2 5-1,7 5 2,1 7 1,6 7-3,0-2 3,3 8-2,-4-2 1,-2 1-1,-6-3 2,-4-2-3,-12-12 1,-9-7 0,-12-11-1,-4-8 1,-8-11-1,-3-13 0,-4-8-1,-3-16-1,7 1-3,-5-20-5,25 10-16,-6-20-12,10-2 0,6-10 0,12 0 1</inkml:trace>
          <inkml:trace contextRef="#ctx0" brushRef="#br0" timeOffset="11922.0276">5871 1289 75,'7'-17'38,"-7"17"-1,7-18 1,-7 18-27,9 16-4,-3 5-2,-4 7-3,3 8 0,0 6 0,2 5 0,-1 1 0,1 5-1,5-7 1,0-6-2,3-6 1,-2-11-2,3-15 1,-2-9-1,-1-10 1,-3-12-2,-4-7 0,-3-5 2,-1-6-3,-4-4 2,-1-3-1,-3-1-1,3-1 1,0 1 0,5 3 1,2 2 0,8 9 1,9 8 0,4 10 1,10 13 1,4 10-1,6 13 1,1 9 0,3 16 0,-4 4 0,-2 10 0,-6 0 1,-4 4-1,-8-8 0,-5-1-1,-5-7 0,-5-12-3,4-3-8,-14-31-28,13 0-2,-4-23 0,3-14-1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9:28.5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6AADD11-6A4D-4F3A-9990-3C3E722F51BC}" emma:medium="tactile" emma:mode="ink">
          <msink:context xmlns:msink="http://schemas.microsoft.com/ink/2010/main" type="writingRegion" rotatedBoundingBox="2899,6154 21619,7218 21420,10720 2700,9656"/>
        </emma:interpretation>
      </emma:emma>
    </inkml:annotationXML>
    <inkml:traceGroup>
      <inkml:annotationXML>
        <emma:emma xmlns:emma="http://www.w3.org/2003/04/emma" version="1.0">
          <emma:interpretation id="{41828D02-42EA-4A6E-9EAD-3DF34B60ECBB}" emma:medium="tactile" emma:mode="ink">
            <msink:context xmlns:msink="http://schemas.microsoft.com/ink/2010/main" type="paragraph" rotatedBoundingBox="2915,6155 21619,7218 21473,9789 2769,87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F7B1EF-34CF-45C2-8576-EE03C8961DCF}" emma:medium="tactile" emma:mode="ink">
              <msink:context xmlns:msink="http://schemas.microsoft.com/ink/2010/main" type="line" rotatedBoundingBox="2915,6155 21619,7218 21473,9789 2769,8726"/>
            </emma:interpretation>
          </emma:emma>
        </inkml:annotationXML>
        <inkml:traceGroup>
          <inkml:annotationXML>
            <emma:emma xmlns:emma="http://www.w3.org/2003/04/emma" version="1.0">
              <emma:interpretation id="{68C20D26-7001-4810-AFD3-F786B6B02961}" emma:medium="tactile" emma:mode="ink">
                <msink:context xmlns:msink="http://schemas.microsoft.com/ink/2010/main" type="inkWord" rotatedBoundingBox="2899,6564 3917,6633 3865,7405 2847,7336"/>
              </emma:interpretation>
              <emma:one-of disjunction-type="recognition" id="oneOf0">
                <emma:interpretation id="interp0" emma:lang="en-US" emma:confidence="0">
                  <emma:literal>1=-1.64*10-19</emma:literal>
                </emma:interpretation>
                <emma:interpretation id="interp1" emma:lang="en-US" emma:confidence="0">
                  <emma:literal>14=-1.64*10-19</emma:literal>
                </emma:interpretation>
                <emma:interpretation id="interp2" emma:lang="en-US" emma:confidence="0">
                  <emma:literal>16=-1.64*10-19</emma:literal>
                </emma:interpretation>
                <emma:interpretation id="interp3" emma:lang="en-US" emma:confidence="0">
                  <emma:literal>19=-1.64*10-19</emma:literal>
                </emma:interpretation>
                <emma:interpretation id="interp4" emma:lang="en-US" emma:confidence="0">
                  <emma:literal>11=-1.64*10-19</emma:literal>
                </emma:interpretation>
              </emma:one-of>
            </emma:emma>
          </inkml:annotationXML>
          <inkml:trace contextRef="#ctx0" brushRef="#br0">86 0 72,'0'0'36,"0"0"-1,0 0 1,0 0-26,0 0-2,-8 23-2,4-7-3,5 12 0,-4 6 0,3 10 0,-7 5-1,3 9 1,-5 2-1,1 5 0,-2 2-1,3-3 1,-4-4-1,4-9 0,4-4-1,-1-10 0,4-5 0,-2-13-2,5-3-2,-3-16-4,0 0-13,18-9-18,-8-10 1,-3-6-1,5-6 1</inkml:trace>
          <inkml:trace contextRef="#ctx0" brushRef="#br0" timeOffset="640.6332">629 467 71,'-21'5'34,"21"-5"-1,0 0 1,0 0-25,7 16 0,-7-16-4,31 4-1,-10-8 0,5 2-1,0-3 0,3 7-1,-2-7 0,2-1-1,-4-2 1,2 1-1,-7-2 0,1-2 0,-5-1-1,-2-4 1,-6-2-1,-3 2 1,-4 1-1,-4-3 0,-3 0 1,-2 2-1,-7 1 1,-1 2-1,-4 6 0,-3 4 0,-2 4 0,-3 8 0,-2 5 0,1 8-1,-1 2 1,4 8 0,5 5-1,6 0 1,6 3-1,9 3 1,11-4 0,8-2-1,10-2 1,4-3 0,4-8 0,0-3-1,2-1 0,-5-10-3,5 6-4,-20-16-19,8 5-10,-5-6 0,-3-5 1,0-4-1</inkml:trace>
        </inkml:traceGroup>
        <inkml:traceGroup>
          <inkml:annotationXML>
            <emma:emma xmlns:emma="http://www.w3.org/2003/04/emma" version="1.0">
              <emma:interpretation id="{88F7027B-CD24-42CE-9A1C-85E105A5880F}" emma:medium="tactile" emma:mode="ink">
                <msink:context xmlns:msink="http://schemas.microsoft.com/ink/2010/main" type="inkWord" rotatedBoundingBox="4469,6498 7150,6651 7105,7447 4424,7294"/>
              </emma:interpretation>
            </emma:emma>
          </inkml:annotationXML>
          <inkml:trace contextRef="#ctx0" brushRef="#br0" timeOffset="984.3875">1605 497 50,'-17'-3'30,"17"3"4,0 0-1,0 0-17,0 0-3,14 0-2,13 5-3,-8-7-2,12 9-1,-3-9-2,5 4-2,2 0-2,-6-9-6,11 16-14,-10-13-15,-8 2 1,-7 1-1,-15 1 0</inkml:trace>
          <inkml:trace contextRef="#ctx0" brushRef="#br0" timeOffset="1156.2648">1695 700 94,'-7'17'36,"7"-17"-1,13 18 1,-13-18-35,36-4-4,5 8-12,0-9-20,3-4 0,-2 2-2,-4-4 2</inkml:trace>
          <inkml:trace contextRef="#ctx0" brushRef="#br0" timeOffset="1593.7703">2403 555 96,'0'0'36,"0"0"0,0 0 1,27 0-31,-3-7-1,11 7-3,2-3-1,7-1 0,-1 2-1,-3 1-1,-5 2-1,-8-4-1,-4 10-2,-23-7-4,30 7-9,-30-7-19,0 0 1,0 0 0,0 0 1</inkml:trace>
          <inkml:trace contextRef="#ctx0" brushRef="#br0" timeOffset="2046.9012">3106 85 43,'0'0'31,"1"-30"3,-1 30 0,3-18-15,-12-3-2,9 21-3,0 0-5,0 0-1,0 0-1,9 32-2,-10-6 0,4 11-2,-5 9 0,4 7-1,-2 3-1,1 6 0,-1-2-1,0 0 1,-1-6-1,1-6 0,0-9-2,-2-9 0,4-2-1,-2-28-5,10 25-21,-10-25-11,13-8 2,-7-7-1</inkml:trace>
          <inkml:trace contextRef="#ctx0" brushRef="#br0" timeOffset="2250.0287">3376 619 95,'-3'28'37,"6"4"1,-6-8-1,7 6-29,-1-10-5,-3-20-6,31 28-24,-31-28-10,30-9 0,-19-9-1,7-6 0</inkml:trace>
          <inkml:trace contextRef="#ctx0" brushRef="#br0" timeOffset="2812.536">3787 171 97,'-14'2'39,"14"-2"0,-15 17 0,15 5-29,-6-3-4,12 16-1,-5-1-2,5 8-1,2 2 0,2 2-1,-1 1-1,3-3 1,1-3-1,5-7 0,-1-5-1,7-7 1,2-7-1,2-6 0,6-7 0,2-9 0,2-4 0,-1-4-1,1-5 1,-5-6 0,-2-2 0,-8-1 0,-3 1 1,-9-2-1,-8 2 1,-6 3-1,-7 4 1,-3 7 0,-9 9 1,-3 1-1,-6 13 1,1 9-1,-1 6 1,3 10 1,6 5-1,6-1 1,8 3 0,10-1-1,7-6 0,8-6 0,6-7-1,3-5 0,2-9-2,-1-7-1,1-3-2,-9-15-3,10 16-16,-14-17-17,4 0 2,-7-8-1,9 4 2</inkml:trace>
        </inkml:traceGroup>
        <inkml:traceGroup>
          <inkml:annotationXML>
            <emma:emma xmlns:emma="http://www.w3.org/2003/04/emma" version="1.0">
              <emma:interpretation id="{EDEAC153-1C43-49A3-B661-197083F17FE3}" emma:medium="tactile" emma:mode="ink">
                <msink:context xmlns:msink="http://schemas.microsoft.com/ink/2010/main" type="inkWord" rotatedBoundingBox="7465,6414 11256,6629 11206,7506 7416,7291"/>
              </emma:interpretation>
            </emma:emma>
          </inkml:annotationXML>
          <inkml:trace contextRef="#ctx0" brushRef="#br0" timeOffset="3156.2904">4643 220 88,'0'0'37,"-25"-14"1,25 14 1,-22-9-27,22 9-4,6 16-3,6 2-1,1 3-2,6 9 1,2 0-1,5 9 0,1 3 0,2 2-1,2 2 0,2 0 0,1-9-1,-2-2 0,-2-5-2,-4-11 1,-1-3-2,-7-14-2,4 3-5,-22-29-15,0 24-16,12-43 1,-8 19 0,-4-8 1</inkml:trace>
          <inkml:trace contextRef="#ctx0" brushRef="#br0" timeOffset="3375.0432">4971 180 97,'-21'7'39,"5"16"1,-9 3 0,10 17-30,-12-5-3,10 15-2,-7-5-3,8-1 0,1-3-2,3-8 0,6-6-2,0-13-1,8-1-5,-2-16-20,3-19-12,7-1 0,6-8-1,1-11 3</inkml:trace>
          <inkml:trace contextRef="#ctx0" brushRef="#br0" timeOffset="3625.0464">5187 169 105,'-5'25'39,"-6"1"2,11 13-2,-3-2-33,14 12 0,0 1-4,4 1 0,4-2-2,1-5 0,-3-3-2,-2-13-1,0-1-2,-15-27-4,23 24-16,-23-24-16,14-12 2,-8-8 0,5 1 1</inkml:trace>
          <inkml:trace contextRef="#ctx0" brushRef="#br0" timeOffset="4031.3016">5593 243 80,'3'-24'38,"-3"24"-1,0 0 1,0 0-27,-28-4-2,28 4-3,-28 27-2,13-3-1,-4 4-1,0 13 1,-2 1 0,7 9-1,-1 2 0,9 5 1,4-3-2,10-4 1,5-5-2,12-7 1,8-11-2,9-12 0,10-11-1,-2-12-1,5-11 1,-4-10-1,-2-9 0,-8-10 1,-8-3 0,-15 1 1,-11 0 1,-8 3 1,-13 5 0,-5 8 0,-6 8 0,-3 7 1,-2 6-2,1 1 0,5 8-4,-4-15-24,28 18-12,-17-26 1,21 5-2,8-7 2</inkml:trace>
          <inkml:trace contextRef="#ctx0" brushRef="#br0" timeOffset="4703.1852">6229 220 44,'-6'-21'32,"6"21"2,0 0-3,0 0-14,27 0 0,-27 0-5,37 4-4,-14-4-2,13 5-2,-2-5-1,4 2-3,5 0-2,-8-11-5,14 14-14,-11-14-15,-5 2-1,-8-3 0,-6 1 1</inkml:trace>
          <inkml:trace contextRef="#ctx0" brushRef="#br0" timeOffset="4968.8136">6719 16 71,'0'0'37,"0"0"-3,1-18 4,-1 18-26,0 0-6,15 23 0,-10-7-3,8 9 0,-4 3-1,1 9 0,0 2 0,1 5-1,-1-2-1,0-5-1,4 0-3,-8-21-5,14 2-27,-20-18-1,22 1 0,-14-17-1</inkml:trace>
          <inkml:trace contextRef="#ctx0" brushRef="#br0" timeOffset="5500.0703">7350 102 62,'0'0'37,"0"0"-1,0 0 1,0 0-10,-17-28-23,17 28 0,-6-30-2,-3 14-1,9 16 0,-27-23-1,7 16 1,-4 7 0,-2 4-1,0 6 0,0 6 0,5 7 0,7 2 0,5 3 0,10 2-1,9-2 0,8-3 1,4-6-1,8-5 0,-1-7 0,2-7 1,-1-7-1,-5-5 1,-4-4-1,-4-1 1,-3-5 0,-6 5 0,0-1 0,-8 18 1,4-23-1,-4 23 1,0 0 0,0 0-1,0 0 1,0 0 0,6 32 0,-3-11-1,1 6 1,2 1-1,0 0 1,2 0-1,-1-5-1,2 0-2,-9-23-5,18 19-26,-18-19-2,0 0-1,13-12-1</inkml:trace>
          <inkml:trace contextRef="#ctx0" brushRef="#br0" timeOffset="6000.0768">8324 312 87,'-1'-18'36,"1"18"1,-5-19 1,-5 0-30,10 19-1,-7-23-2,7 23-2,-21-23-1,5 10 0,-5 5-1,-1 1 0,-6 3 0,-2 6-1,1 5 0,-2 9 0,-2 10 0,4 8 1,-1 10-1,7 12 0,2 8 1,8 6 0,4 1 0,9 1 1,10-5-1,9-4 1,10-8-1,6-13 0,6-10-1,4-13 0,2-8-2,-2-15-3,9 3-28,-18-14-8,-2-2 2,-13-8-3</inkml:trace>
        </inkml:traceGroup>
        <inkml:traceGroup>
          <inkml:annotationXML>
            <emma:emma xmlns:emma="http://www.w3.org/2003/04/emma" version="1.0">
              <emma:interpretation id="{08640ECA-BF5E-4A7F-88EB-953B22345AC0}" emma:medium="tactile" emma:mode="ink">
                <msink:context xmlns:msink="http://schemas.microsoft.com/ink/2010/main" type="inkWord" rotatedBoundingBox="12867,7005 14193,7080 14063,9368 12737,9293"/>
              </emma:interpretation>
              <emma:one-of disjunction-type="recognition" id="oneOf1">
                <emma:interpretation id="interp5" emma:lang="en-US" emma:confidence="0">
                  <emma:literal>}</emma:literal>
                </emma:interpretation>
                <emma:interpretation id="interp6" emma:lang="en-US" emma:confidence="0">
                  <emma:literal>3</emma:literal>
                </emma:interpretation>
                <emma:interpretation id="interp7" emma:lang="en-US" emma:confidence="0">
                  <emma:literal>Z</emma:literal>
                </emma:interpretation>
                <emma:interpretation id="interp8" emma:lang="en-US" emma:confidence="0">
                  <emma:literal>b</emma:literal>
                </emma:interpretation>
                <emma:interpretation id="interp9" emma:lang="en-US" emma:confidence="0">
                  <emma:literal>5</emma:literal>
                </emma:interpretation>
              </emma:one-of>
            </emma:emma>
          </inkml:annotationXML>
          <inkml:trace contextRef="#ctx0" brushRef="#br0" timeOffset="14250.1824">10061 495 71,'-24'-3'34,"2"-3"0,22 6 1,0 0-27,12-21-1,22 20-3,7-5-2,12 6-1,6-3 0,8 3-1,-6 2 1,-2 3-1,-8-2 0,-12 6 1,-12 5-1,-15 2 0,-24 7 1,-13 9 1,-19 3-1,-8 9 1,-11 0 0,-4 5 0,-1-1 0,9 3 0,11-5-1,14 0-1,19-4 0,16-5-1,19-5 1,15-4-1,14-3 1,11-6-2,8-1 2,1-6-1,-5-1 1,-5-1 0,-10 3 0,-10 1 0,-15 0 0,-14 5 1,-16 1 0,-10 2-1,-13 1 1,-8 4 0,-9-1 0,-3 2 0,1 1-1,3-1 1,6 0-1,6-2 0,15-3 0,13-2 0,15-1 0,13-4 0,19 1 0,11 3 0,13-4-1,11 3 2,6 6-1,5 5 0,1 5 0,1 5 0,-8 4 0,-5 6 1,-8 4 0,-10 5-2,-13 4 2,-9 4-1,-15 0 1,-10 4-2,-14-5 2,-9 3-1,-16-2 1,-8-2 0,-17-8 0,-11-3 0,-14-6 0,-9-6 0,-7-10-1,-3-11 1,2-8-2,3-17-3,24 2-21,5-26-15,22-14 1,18-16-1,30-22-1</inkml:trace>
        </inkml:traceGroup>
        <inkml:traceGroup>
          <inkml:annotationXML>
            <emma:emma xmlns:emma="http://www.w3.org/2003/04/emma" version="1.0">
              <emma:interpretation id="{1CF2FFE1-5E2A-4D46-BA56-E0F8983BBAB3}" emma:medium="tactile" emma:mode="ink">
                <msink:context xmlns:msink="http://schemas.microsoft.com/ink/2010/main" type="inkWord" rotatedBoundingBox="15008,7082 20132,7373 20078,8323 14954,8031"/>
              </emma:interpretation>
              <emma:one-of disjunction-type="recognition" id="oneOf2">
                <emma:interpretation id="interp10" emma:lang="en-US" emma:confidence="0">
                  <emma:literal>important</emma:literal>
                </emma:interpretation>
                <emma:interpretation id="interp11" emma:lang="en-US" emma:confidence="0">
                  <emma:literal>Important</emma:literal>
                </emma:interpretation>
                <emma:interpretation id="interp12" emma:lang="en-US" emma:confidence="0">
                  <emma:literal>importance</emma:literal>
                </emma:interpretation>
                <emma:interpretation id="interp13" emma:lang="en-US" emma:confidence="0">
                  <emma:literal>Importance</emma:literal>
                </emma:interpretation>
                <emma:interpretation id="interp14" emma:lang="en-US" emma:confidence="0">
                  <emma:literal>importer</emma:literal>
                </emma:interpretation>
              </emma:one-of>
            </emma:emma>
          </inkml:annotationXML>
          <inkml:trace contextRef="#ctx0" brushRef="#br0" timeOffset="14828.3148">12190 531 72,'0'0'36,"-15"-15"-1,15 15 1,-18 22-23,26 22-3,-4 0-4,11 19-2,2 6-1,9 14-1,-1-2-1,4 2 0,-1-9-1,0-7-1,-3-9-1,-4-16-4,7 2-8,-16-24-23,5-13 0,-2-13 0,-1-10-1</inkml:trace>
          <inkml:trace contextRef="#ctx0" brushRef="#br0" timeOffset="15547.074">12681 892 95,'0'0'37,"-2"23"2,0 0-2,15 12-29,-12-3-2,16 8-4,-4 1 1,10 1-3,-3-3 0,0-4 0,-2-12-1,-2-5 1,-1-6-1,-15-12 1,16 2-1,-16-2 0,3-20 0,-6 3 0,0-1 0,-1-5 1,-4-9 0,3-1 0,-1-2 1,0-1-1,4 3 1,2-2 0,5 1 0,4 2-1,5 11 0,4 5 0,4 6 1,5 8-1,1 6 0,1 6 0,4 8 0,-2 5 0,-2 8 0,-1 5-1,-1-1 0,-5 0 0,-3-3 1,-1 0-2,-6-6 2,-4-5-1,-8-21 0,8 20 1,-8-20 0,0 0 0,0 0 0,-2-20-1,2 20 2,-6-39-1,5 13 0,1-4 1,1-2-1,2-1 1,6-1-1,3-1 0,4 5 0,6 7 0,3 6 0,3 6 0,2 8 0,2 6 0,-1 9 0,-1 11 1,-1 9-1,-3 5-1,-4 2 1,-5 3-1,-2-1 1,-5-1-1,-2-6 0,-4-6 0,-2-11 0,-2-17 0,0 0-2,0 0-2,13 4-12,-13-22-20,7-10 3,2-5-3,5-3 3</inkml:trace>
          <inkml:trace contextRef="#ctx0" brushRef="#br0" timeOffset="16078.3308">13864 920 93,'-10'23'37,"-2"9"-1,-6-1 2,7 21-26,-6-10-6,19 14-3,-1 2-1,11 8-2,3-7 0,6-4 0,2-4 0,1-7-1,1-5-1,-6-14-1,3-8-2,-22-17-5,30 2-3,-33-25-5,3 23-4,-3-40-1,1 19 3,-20-20 2,12 9 5,-17-10 8,5-6 7,0 8 10,-8-18 5,13 10 2,-7-15 0,21 15-1,-7-12-3,25 21-3,-4-3-3,23 16-4,5 8-2,12 16 0,4 9-2,5 16 0,-3 9-1,-6 5-1,-5 2 0,-9 0 0,-12-4 0,-12-2-1,-14-5 1,-14-8 0,-9-8 1,-10-3 0,-7-6 0,-5-1 0,-1-5 0,3-3 0,7 1-2,7-7-1,30 12-4,-20-28-13,35 15-16,11-3 1,12 4 1,11-6 0</inkml:trace>
          <inkml:trace contextRef="#ctx0" brushRef="#br0" timeOffset="16453.3356">14732 999 76,'12'-21'35,"-12"21"1,-27-26 0,5 22-21,-14-17-7,11 14-3,-14-2-2,2 7-1,-5 2-1,4 9 0,0 11 0,4 6-2,7 6 1,11 8-1,10 4 0,13 2-1,16 0 1,10-4-2,15-10 0,2-13 0,7-1-1,-5-18-1,0-3 1,-17-17 0,-7-1 2,-19-9 0,-11 2 1,-11-9 1,-9 7 1,0-4 0,-3 6-1,4 0-2,21 28-10,-16-25-19,23 9 0,10 11-3,6-5 2</inkml:trace>
          <inkml:trace contextRef="#ctx0" brushRef="#br0" timeOffset="16781.4648">14918 999 86,'8'21'35,"-8"1"1,0 11-5,0-33-15,-2 53-8,-3-27-4,11 6-2,1-4-2,4-3 1,1-4-1,-1-5 0,3-4-2,-14-12 0,23 2-2,-23-2-3,16-23-2,-19-3-1,9 10 1,-14-16 0,6 9 3,-8-10 4,-1 6 3,-2 3 3,-5-8 4,10 14 1,-10-8 0,13 10-2,-2-5-2,7 21-2,19-32-4,0 11-5,21 14-12,2-9-18,8-2 2,3 1-2,3-1 2</inkml:trace>
          <inkml:trace contextRef="#ctx0" brushRef="#br0" timeOffset="18000.2304">15304 1140 89,'-16'-3'36,"16"3"0,0 0-1,19-7-31,12 5-6,7-9-4,20 13-3,-5-18 0,18 18-3,-12-18 4,9 18 2,-9-7 4,-5 1 3,1 8 3,-18-10 4,4 19 0,-17-19 2,4 19-1,-28-13-1,29-4-3,-29 4 0,11-16-1,-11 16-1,-5-28 0,-2 9-2,-5-1 1,-6-1-1,-4 2 1,-3 1-1,-3 11 0,-1 4 0,-1 8 1,2 13-2,6 10 0,6 7 0,5 7-1,7 9 1,7 2-1,6 2 1,4-4-2,6-10 2,2-8 0,3-12 0,1-10-1,1-15 1,-1-10 0,-1-9-1,-1-7 1,-5-3 0,-2-2 0,-5 1 1,-5 4-1,-5 7 1,-2 7 0,1 16 1,-17-8-1,17 8 0,-17 22 0,9 0 0,4 4-1,5 4 1,7 0-1,9-4 0,9 1 0,6-6 0,5-7-1,6-7 0,1-5-1,2-7 1,-4-6-1,-5-3 1,-7-4 0,-7 1 0,-3-4 0,-10 1 2,-4 3-1,-8-1 1,2 18 0,-8-27 0,8 27 0,-14-10 0,14 10 0,0 0 0,-10 21 0,11-5-1,5 7 0,3 2 0,6 3 0,3 2 0,-1-2 0,4-3 0,0-4 0,-2-5-1,-2-11 0,-2-3 0,-15-2-1,15-23 1,-16 2-1,-1-2 1,-7-7-1,0 1 1,-4-2 0,3-1 0,-1 0 1,7 2 0,4 4 0,4 3 0,10 5 1,6 10-1,8 4 0,6 9 1,5 8-1,2 8 1,0 9 0,-1 1-1,-2 7 1,-5 0-1,-7 1 1,-5-4-1,-5-3 0,-4-7-2,-12-25-3,27 24-18,-27-24-15,20-21 0,-11-3-1,10-6 1</inkml:trace>
          <inkml:trace contextRef="#ctx0" brushRef="#br0" timeOffset="16968.9672">15419 786 82,'15'-2'39,"-15"2"-2,-24 20 2,-7-15-22,20 27-7,-10-6-5,9 15-3,5 3-1,8 3-1,7 3-1,5-1 0,5-1 0,2-6-3,4 0-2,-11-26-13,9 5-20,-22-21 1,21 9-2,-21-9 2</inkml:trace>
          <inkml:trace contextRef="#ctx0" brushRef="#br0" timeOffset="18359.6099">16989 1188 80,'0'0'37,"0"0"-5,19 3-11,28-4-51,12-5-3,11-2-3,8-5 0</inkml:trace>
          <inkml:trace contextRef="#ctx0" brushRef="#br0" timeOffset="18203.358">17098 991 77,'0'0'39,"-14"1"-2,6 22 1,8-23-21,-10 53-8,7-14-5,6 8-3,6 5 0,5-3-2,4-3 2,3-6-2,2-1-3,-5-27-13,9 6-22,-8-18 1,1-5-1,-6-18-1</inkml:trace>
        </inkml:traceGroup>
        <inkml:traceGroup>
          <inkml:annotationXML>
            <emma:emma xmlns:emma="http://www.w3.org/2003/04/emma" version="1.0">
              <emma:interpretation id="{B71AFAC5-0389-421D-8278-6C98477513BB}" emma:medium="tactile" emma:mode="ink">
                <msink:context xmlns:msink="http://schemas.microsoft.com/ink/2010/main" type="inkWord" rotatedBoundingBox="20817,7489 21601,7534 21573,8027 20789,7982"/>
              </emma:interpretation>
              <emma:one-of disjunction-type="recognition" id="oneOf3">
                <emma:interpretation id="interp15" emma:lang="en-US" emma:confidence="1">
                  <emma:literal>to</emma:literal>
                </emma:interpretation>
                <emma:interpretation id="interp16" emma:lang="en-US" emma:confidence="0">
                  <emma:literal>1-0</emma:literal>
                </emma:interpretation>
                <emma:interpretation id="interp17" emma:lang="en-US" emma:confidence="0">
                  <emma:literal>td</emma:literal>
                </emma:interpretation>
                <emma:interpretation id="interp18" emma:lang="en-US" emma:confidence="0">
                  <emma:literal>t0</emma:literal>
                </emma:interpretation>
                <emma:interpretation id="interp19" emma:lang="en-US" emma:confidence="0">
                  <emma:literal>fo</emma:literal>
                </emma:interpretation>
              </emma:one-of>
            </emma:emma>
          </inkml:annotationXML>
          <inkml:trace contextRef="#ctx0" brushRef="#br0" timeOffset="19078.3691">17950 1230 79,'0'0'37,"17"-23"-4,11 14 0,11-8-36,21 13-20,2-6-10,6-1-2,1 1 1,-5-3-1</inkml:trace>
          <inkml:trace contextRef="#ctx0" brushRef="#br0" timeOffset="18937.7424">18035 980 63,'-10'-19'36,"1"3"0,9 16 1,-22-21-25,22 21-2,6 26-4,4 2-3,0 4-1,4 12-1,2 4 1,3 6-2,3 1 0,2-1-2,1-4-1,-6-17-6,14 6-24,-16-16-3,-3-11-1,-14-12-1</inkml:trace>
          <inkml:trace contextRef="#ctx0" brushRef="#br0" timeOffset="19422.1236">18584 1068 41,'1'-16'33,"-1"16"1,-31-3 0,8-8-14,4 23-8,-17-12-4,7 11-3,-8 0-1,7 10 0,-4 0-1,14 11 0,2 3 0,14 7-1,10 4-1,16 0-1,15-4-1,7-7 0,9-3-1,0-14-1,3-8 0,-7-15 1,-5-7-1,-13-11 2,-10-5 0,-11-6 1,-10-3 1,-9 4-1,-7-3 1,-6 8-1,-5 5-1,-4-1-5,12 16-18,-3 0-10,6 1-1,16 7-1,-3-16 0</inkml:trace>
        </inkml:traceGroup>
      </inkml:traceGroup>
    </inkml:traceGroup>
    <inkml:traceGroup>
      <inkml:annotationXML>
        <emma:emma xmlns:emma="http://www.w3.org/2003/04/emma" version="1.0">
          <emma:interpretation id="{9C929037-4CAF-4F1A-A28F-B7A547F2E5CB}" emma:medium="tactile" emma:mode="ink">
            <msink:context xmlns:msink="http://schemas.microsoft.com/ink/2010/main" type="paragraph" rotatedBoundingBox="2747,8592 11815,7819 11922,9076 2854,98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26B494-8036-4B62-8E9D-0C6D82AD7354}" emma:medium="tactile" emma:mode="ink">
              <msink:context xmlns:msink="http://schemas.microsoft.com/ink/2010/main" type="line" rotatedBoundingBox="2747,8592 11815,7819 11922,9076 2854,9849"/>
            </emma:interpretation>
          </emma:emma>
        </inkml:annotationXML>
        <inkml:traceGroup>
          <inkml:annotationXML>
            <emma:emma xmlns:emma="http://www.w3.org/2003/04/emma" version="1.0">
              <emma:interpretation id="{CC36D20F-ED72-41F1-BB9F-0D691B9A4E5A}" emma:medium="tactile" emma:mode="ink">
                <msink:context xmlns:msink="http://schemas.microsoft.com/ink/2010/main" type="inkWord" rotatedBoundingBox="2747,8592 5543,8354 5639,9482 2843,9720"/>
              </emma:interpretation>
              <emma:one-of disjunction-type="recognition" id="oneOf4">
                <emma:interpretation id="interp20" emma:lang="en-US" emma:confidence="0">
                  <emma:literal>pat</emma:literal>
                </emma:interpretation>
                <emma:interpretation id="interp21" emma:lang="en-US" emma:confidence="0">
                  <emma:literal>pet</emma:literal>
                </emma:interpretation>
                <emma:interpretation id="interp22" emma:lang="en-US" emma:confidence="0">
                  <emma:literal>Apt</emma:literal>
                </emma:interpretation>
                <emma:interpretation id="interp23" emma:lang="en-US" emma:confidence="0">
                  <emma:literal>spat</emma:literal>
                </emma:interpretation>
                <emma:interpretation id="interp24" emma:lang="en-US" emma:confidence="0">
                  <emma:literal>1p--t</emma:literal>
                </emma:interpretation>
              </emma:one-of>
            </emma:emma>
          </inkml:annotationXML>
          <inkml:trace contextRef="#ctx0" brushRef="#br0" timeOffset="7812.6">1205 2291 75,'-31'20'37,"5"-8"1,11 0 0,15-12-24,0 0-11,25 18-2,11-15-2,15 1-2,1-11-5,19 10-13,-9-10-16,-3 0-1,-11-2 1,-8 1 1</inkml:trace>
          <inkml:trace contextRef="#ctx0" brushRef="#br0" timeOffset="8000.1024">1346 2459 85,'-12'15'36,"12"-15"1,1 16-1,14-17-34,16-3-3,13 6-7,-2-18-13,12 5-15,4-3 1,-2-5-3,-2-2 3</inkml:trace>
          <inkml:trace contextRef="#ctx0" brushRef="#br0" timeOffset="6984.4644">-59 2034 81,'-15'-11'37,"15"11"-1,-13 21-6,13-21-21,-6 50-2,5-13-2,8 16-3,-3 5 0,2 11-1,0 1 1,2 8-2,-3-6 1,3-7-2,-4-5 0,-1-12-2,5-1-2,-8-31-9,16-4-23,-16-12-1,22-14-1,-9-9 2</inkml:trace>
          <inkml:trace contextRef="#ctx0" brushRef="#br0" timeOffset="7531.3464">292 2397 76,'-3'21'39,"-3"0"-1,-4 6 2,9 19-28,-11-9-5,15 19-2,-5 2-1,10 7-2,0 2 0,6-2 0,-1-5-1,2-7 0,1-2-1,-3-10 0,1-11-1,-4-9 0,-10-21 0,0 0-1,16 4 0,-20-29-1,1-3 0,-9-18-1,0-5 1,-9-13-1,-1 1 2,-4-4 0,1 0 1,1 3 0,3 5 2,8 7-1,10 7 1,12 6 0,12 5 0,14 8 0,8 5 0,7 8-1,8 8 1,-1 7-1,-4 7 0,-6 8 1,-16 6-1,-11 7 0,-14 4 1,-14 1 0,-13 0-1,-7 0 1,-7-3-1,-5-4 0,-1-8 0,3-4 0,2-9 0,5-7-1,6-4-1,0-8-2,25 12-5,-32-28-15,32 28-15,-11-30 2,14 14-1,3 0 2</inkml:trace>
          <inkml:trace contextRef="#ctx0" brushRef="#br0" timeOffset="8734.4867">2493 1981 72,'-10'-21'38,"10"21"-1,-13-7 1,13 7-22,0 0-7,-15 17-5,17 3-1,-1 4-2,5 5 0,0 1 0,1 1-1,2-1 1,0 0-1,1-1 0,-2-7-2,2 0 0,-10-22-3,16 31-6,-16-31-24,0 0-3,-15 7 0,15-7-1</inkml:trace>
          <inkml:trace contextRef="#ctx0" brushRef="#br0" timeOffset="8921.9892">2344 2161 63,'-14'-7'37,"14"7"-2,0 0 3,19-23-23,7 26-6,-1-10-4,12 6-2,2-3-3,1-5-4,10 13-10,-12-13-23,3 0 1,-4-3-1,-1-2 1</inkml:trace>
        </inkml:traceGroup>
        <inkml:traceGroup>
          <inkml:annotationXML>
            <emma:emma xmlns:emma="http://www.w3.org/2003/04/emma" version="1.0">
              <emma:interpretation id="{F9A52D1B-D818-471F-8FE5-AF701B64EB5A}" emma:medium="tactile" emma:mode="ink">
                <msink:context xmlns:msink="http://schemas.microsoft.com/ink/2010/main" type="inkWord" rotatedBoundingBox="6046,8359 11819,7867 11922,9076 6149,9568"/>
              </emma:interpretation>
              <emma:one-of disjunction-type="recognition" id="oneOf5">
                <emma:interpretation id="interp25" emma:lang="en-US" emma:confidence="0">
                  <emma:literal>1.6x10-19</emma:literal>
                </emma:interpretation>
                <emma:interpretation id="interp26" emma:lang="en-US" emma:confidence="0">
                  <emma:literal>1.6x60-19</emma:literal>
                </emma:interpretation>
                <emma:interpretation id="interp27" emma:lang="en-US" emma:confidence="0">
                  <emma:literal>1.6x18-19</emma:literal>
                </emma:interpretation>
                <emma:interpretation id="interp28" emma:lang="en-US" emma:confidence="0">
                  <emma:literal>1.6x20-19</emma:literal>
                </emma:interpretation>
                <emma:interpretation id="interp29" emma:lang="en-US" emma:confidence="0">
                  <emma:literal>16x10-19</emma:literal>
                </emma:interpretation>
              </emma:one-of>
            </emma:emma>
          </inkml:annotationXML>
          <inkml:trace contextRef="#ctx0" brushRef="#br0" timeOffset="10625.136">5117 1896 10,'0'-15'10,"-5"-8"-2,5 3-2,2-4-1,-1 1-1,2-4 2,-1 1 3,2 6 2,-2-6 3,-2 26 4,4-41 0,-4 41 1,4-24 0,-4 24-1,0 0-4,14 10-3,-14-10-3,13 27-3,0-6-1,14 11-2,2-1 0,11 10 0,4-1-1,4 1 1,0 0-2,-1-1 1,-2-3-2,-7-5 1,-7-6-2,-9-6-1,-3-1-2,-19-19-8,18 5-25,-18-5-1,0 0 1,-18-23-1</inkml:trace>
          <inkml:trace contextRef="#ctx0" brushRef="#br0" timeOffset="10843.8887">5446 1680 65,'-15'-6'37,"0"13"-1,-1 13 1,3 24-22,-9-11-9,16 22-1,-9-2-3,8 5 0,-1-3 0,4-6-3,2-3 0,-1-20-6,17 8-11,-14-34-19,17 10 2,-1-20-3,5-11 1</inkml:trace>
          <inkml:trace contextRef="#ctx0" brushRef="#br0" timeOffset="11109.5172">5878 1690 82,'0'0'39,"10"30"-1,-2 2 1,-8-4-30,14 23-3,-2-1-1,6 9-2,1 0 0,3-3-2,-1-5 0,-3-10-1,-1-8-1,-3-15-2,5-2-5,-19-16-13,15-23-19,-7 2 1,4-8-1,-3-8 2</inkml:trace>
          <inkml:trace contextRef="#ctx0" brushRef="#br0" timeOffset="11515.7724">6359 1747 71,'0'0'35,"-30"-11"1,5 9 1,5 9-27,-14-5-3,9 12-1,-6 2-3,12 10 0,-5 3 0,11 9-1,1 3 0,7 5 0,8 0 0,12 5 0,9 0 0,7-4-1,10-4 1,6-8-2,6-10 1,2-17-2,2-8-1,-5-14 1,-5-12-2,-7-13 2,-7-7-2,-13-8 1,-11-3 0,-9 4 1,-12 2 1,-8 6 0,-7 4 0,-5 7 0,-2 10 1,3 10-1,6 5-1,1 4-1,24 5-2,-22-6-7,37 6-24,-2-3-2,12-6 0,6-5-1</inkml:trace>
          <inkml:trace contextRef="#ctx0" brushRef="#br0" timeOffset="11703.2748">6875 1671 66,'0'0'37,"-9"23"-2,9-23 2,18 0-23,3-2-10,7-2-5,1-10-6,20 11-22,-9-8-6,0-3 0,-3 0-2</inkml:trace>
          <inkml:trace contextRef="#ctx0" brushRef="#br0" timeOffset="11922.0276">7387 1590 74,'-17'23'37,"11"-2"-2,3 5 2,-9-5-29,21 18-1,-3-5-4,5 6-2,7-1-3,-6-13-4,12 8-21,-8-16-9,0-10 1,-1-6-3</inkml:trace>
          <inkml:trace contextRef="#ctx0" brushRef="#br0" timeOffset="12437.6592">8014 1706 79,'0'0'36,"-10"-32"-1,6 15 1,4-1-31,-9-1 0,9 19-2,-25-27-2,5 20-1,-6 4 1,-4 3-1,-1 9 0,0 6 0,3 8 0,5 5 0,7 6 0,8 3 1,10-2-1,9 2 0,10-5 1,6-9-1,5-7-1,1-9 1,1-11 0,-3-6 0,-6-6-1,-5-7 1,-5 0 0,-5-2 0,-4 2 0,-1 6 0,-5 17 0,0-21 1,0 21 0,0 0 0,0 19 0,3 2 1,0 6 0,2 6-1,3 1 1,2 1-1,3-2-1,1-3 0,0-2-1,-14-28-5,34 36-20,-34-36-12,23 1 1,-23-1-1,10-17 1</inkml:trace>
          <inkml:trace contextRef="#ctx0" brushRef="#br0" timeOffset="12984.5412">8947 1988 87,'0'0'38,"3"-19"-1,-3 19 2,-6-32-31,6 32-1,3-21-4,-3 21-1,-15-27-1,-1 15-1,-6 0 1,-6 1-1,-8 8 1,-4 3-1,-2 8 1,-1 12 0,0 8 0,5 11 1,2 8 0,14 15-1,7 1 2,12 6-3,11-2 2,12-3-1,11-4 0,11-9-1,9-11-1,2-13 0,5-10 0,0-15-3,2 5-8,-19-17-27,4-5-2,-16-8 2,-5 2-2</inkml:trace>
          <inkml:trace contextRef="#ctx0" brushRef="#br0" timeOffset="9203.2428">3244 1842 87,'-13'19'37,"3"6"-1,10 7 2,-11-2-33,25 14 0,-1 0-1,3 9-3,3-1 0,1 0-1,-4-3 1,-6-5-2,2-4 1,-6-8-3,1 0-3,-7-32-9,6 16-23,-6-16 1,0 0-1,18-13 2</inkml:trace>
          <inkml:trace contextRef="#ctx0" brushRef="#br0" timeOffset="9406.3704">3693 2323 85,'-2'33'36,"-1"-4"1,5-1 0,-6-7-32,12 5-2,1-3-8,-9-23-19,21 6-14,-5-15 2,8-12-2,-1-8 2</inkml:trace>
          <inkml:trace contextRef="#ctx0" brushRef="#br0" timeOffset="9906.3767">4091 1919 78,'0'0'37,"-14"6"1,14-6 0,-5 28-28,-1-12-2,9 14-3,-7 0 0,7 15-3,-6 3 2,6 5-3,-2-6 2,8 3-2,1-6 1,8-4-3,9-4 1,2-13-1,11-8 0,6-9 0,5-5 0,-1-8 0,4-3-1,-7-8 1,-1-1 0,-8-4 0,-7-4 0,-8-1 1,-8 2-2,-7-1 2,-7 1-2,-8 1 3,-8 2-3,-6 2 3,-4 11-2,-6 3 1,-3 5 1,2 5-1,-2 8 2,4 10-2,2 6 2,9 3-2,3 3 2,10 0-2,9 1 0,3-9-5,20 5-28,-8-18-6,9-10 0,1-11 0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9:51.7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861064F-16EB-4AC9-91CC-363AE4A727F3}" emma:medium="tactile" emma:mode="ink">
          <msink:context xmlns:msink="http://schemas.microsoft.com/ink/2010/main" type="writingRegion" rotatedBoundingBox="15454,8478 21787,8559 21764,10290 15432,10209"/>
        </emma:interpretation>
      </emma:emma>
    </inkml:annotationXML>
    <inkml:traceGroup>
      <inkml:annotationXML>
        <emma:emma xmlns:emma="http://www.w3.org/2003/04/emma" version="1.0">
          <emma:interpretation id="{4833CA87-5FCF-49D2-AEE9-B5025EA1B774}" emma:medium="tactile" emma:mode="ink">
            <msink:context xmlns:msink="http://schemas.microsoft.com/ink/2010/main" type="paragraph" rotatedBoundingBox="15454,8478 21787,8559 21764,10290 15432,102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56879C-D276-4148-8229-871F482B8E84}" emma:medium="tactile" emma:mode="ink">
              <msink:context xmlns:msink="http://schemas.microsoft.com/ink/2010/main" type="line" rotatedBoundingBox="15454,8478 21787,8559 21779,9165 15446,9084"/>
            </emma:interpretation>
          </emma:emma>
        </inkml:annotationXML>
        <inkml:traceGroup>
          <inkml:annotationXML>
            <emma:emma xmlns:emma="http://www.w3.org/2003/04/emma" version="1.0">
              <emma:interpretation id="{C248C7DA-F0AD-47C8-B7D7-5AE7AB5661EC}" emma:medium="tactile" emma:mode="ink">
                <msink:context xmlns:msink="http://schemas.microsoft.com/ink/2010/main" type="inkWord" rotatedBoundingBox="15454,8519 20125,8579 20118,9123 15447,9063"/>
              </emma:interpretation>
              <emma:one-of disjunction-type="recognition" id="oneOf0">
                <emma:interpretation id="interp0" emma:lang="en-US" emma:confidence="0">
                  <emma:literal>remember</emma:literal>
                </emma:interpretation>
                <emma:interpretation id="interp1" emma:lang="en-US" emma:confidence="0">
                  <emma:literal>November</emma:literal>
                </emma:interpretation>
                <emma:interpretation id="interp2" emma:lang="en-US" emma:confidence="0">
                  <emma:literal>renumber</emma:literal>
                </emma:interpretation>
                <emma:interpretation id="interp3" emma:lang="en-US" emma:confidence="0">
                  <emma:literal>nonmember</emma:literal>
                </emma:interpretation>
                <emma:interpretation id="interp4" emma:lang="en-US" emma:confidence="0">
                  <emma:literal>Novembers</emma:literal>
                </emma:interpretation>
              </emma:one-of>
            </emma:emma>
          </inkml:annotationXML>
          <inkml:trace contextRef="#ctx0" brushRef="#br0">71 69 26,'-24'-23'32,"24"23"2,-20-23 0,5 7-11,15 16-6,-13-8-3,13 8-5,0 0-2,-8 24-2,8-24-1,-1 41-3,5-11 1,5 10-2,0 4 1,7 8-2,3-3 2,0 4-2,4-6 0,0 1 2,-1-13-1,-2-5 0,-1-9-1,-19-21 1,22 16 0,-22-16-1,4-17 0,-11-3 0,0-6 1,-7-8-1,-1-8 0,-1-2 1,3-4 0,1 2 2,8-1-1,5 3 1,8 3-1,9 3 1,8 15-2,8 1 1,8 12-3,-3 1-2,12 18-4,-15-7-4,13 29-7,-24-15 2,11 25-1,-22-17 1,10 20 5,-18-8 2,4 1 7,-4 2 4,-4-15 8,8 8 1,-10-32 3,21 37-2,-7-35-1,13 5-2,-5-16-2,10 4 0,-5-15-2,6 3-1,-4-10-2,-2-3 2,-10-3-2,-2-1 2,-6 1-2,-6 1 2,-6 6-3,-6 3 3,-7 9-1,-5 10-1,-8 9 0,-2 15-1,-6 6 1,4 13 0,-1 0 0,9 10 0,6-1 0,12 1-1,14-7 1,14-6-1,10-10-1,7-12-2,14-2-1,-2-20-2,13 1-3,-11-20-2,6 8 1,-19-18 0,9 10 2,-20-15 5,-2 9 3,-7-1 6,-17-6 2,5 15 4,-16-9-1,9 34 3,-19-35-2,19 35-6,-22 4 1,13 15-4,-1 2 0,2 11-3,4 1 1,4 6-1,4 0 0,4 1 0,4-6 0,5-4 0,3-4 0,2-6-1,0-6 0,0-11 1,-4-4-1,-2-10-1,-16 11 2,16-32-1,-16 11 1,-4-5-1,-4-4 1,-1-7 0,1-2 0,0 2 2,4 2-1,4 1 2,4 6-2,7 9 1,3 6-1,5 20 0,2 13 0,4 8-3,2 7 3,1 9-3,0 2 2,1 3-2,-2-3 2,-1-7 0,-3-7 0,-4-6 0,-4-8 0,-15-18-1,17 10 0,-17-10 0,3-19-1,-6-2 1,2-2 0,-1-9-1,4-3 0,-1-7 1,7-1 0,-1 1 3,5 5-2,3 4 1,1 6 0,3 8-1,-3 10 1,0 11-1,-1 12 1,0 7-3,-3 7 2,1 7-1,-3 2 1,4 2 0,2-2 1,2 0-1,2-10 0,5-4 0,2-11 1,4-9-1,3-8 0,1-9 0,-1-5-1,0-8 1,0-3-1,-3-9 0,-2 1 0,-6-1 2,-7 2-1,-7 2 2,-5 5-3,-8 3 3,-7 11-2,-8 11 3,-4 9-3,-4 10-1,-4 9 1,3 10-1,3 4 1,7 7-2,6 0 3,14 0-3,10-3 2,11-2 0,13-11 0,6-9-1,12-3-2,-3-18-1,11 2-4,-15-21-1,11 9 1,-18-22-3,4 13 4,-16-18 2,-6 8 4,-4 2 5,-15-6 3,7 19 3,-19-12 0,9 28 1,-14-16-2,14 16-2,-15 21-3,12 1-1,-2 2-1,7 6-1,1 4 0,4 3-1,4-6 1,5 3 0,3-6-1,0-5 0,3-4 0,-3-10-1,2-5-1,-5-13-1,1-3 0,-12-11 0,1 2 0,-6-9 0,-1 1 1,-4-6 0,3 2 1,0-4 3,2-2-1,4 7 2,4 0-1,5 10 1,2 4-1,4 18 0,-1 5 0,2 18-2,1 4 1,0 6-2,-1 4 2,3 4-2,-3-3 1,2-6 0,0-5 0,-1-6 1,-3-7-2,0-7 1,-4-7-1,-14 0 0,24-21-1,-17 0 0,-1-4 1,-1-7-2,3-5 1,0-3 2,2 1-2,0 4 3,1 3-2,-1 5 3,0 10-1,-10 17 1,18 2 0,-8 19-1,-4 3 1,5 10-1,-4 3 1,6 5-2,4-1 2,5-1-1,3-10-1,4-3 0,4-8-1,-1-14-1,7-3-1,-7-16-2,5 0 0,-12-14-1,6 1 1,-12-15 0,5 3 1,-14-5 3,2 4 0,-8 1 4,-7-4 1,3 15 2,-10-3-1,10 31 2,-15-25-1,15 25 0,0 0-1,2 33-2,8-4 0,5 6-2,3 5 0,2 6-1,2 0 0,3-2-1,-1 0 1,-5-9-1,-3-5 0,-4-9 0,-12-21 0,18 13-1,-18-13 1,3-18-2,-5-1 1,-3-11 0,0-2 0,-1-7 0,2 1 1,-1 1 0,7 3 0,5 4 2,6 7-2,10 7 3,5 9-2,7 13 1,2 6-1,3 9-1,0 4 1,-5 3-1,-8 4 2,-14 1-3,-10-1 2,-14-4-1,-11-2 1,-12-4 0,-8-5 0,-6-3 0,-2-7-1,2-3 2,3-4-1,7-2 0,11-5 0,13-2 0,14 9 0,10-23-1,18 11 1,13-2 0,12 0 0,11-4-1,8 2 0,2-3 0,1 3 0,-7-3-1,-5 3 1,-11-5 0,-9 1-1,-17-1 3,-11 4-2,-10 1 3,-5 16-1,-28-23 1,-2 16-1,-4 9 1,-7 5 0,0 8-2,-1 5 2,7 8-1,4 0 1,10 7-2,11 1 1,14 1 0,15-6 0,14-1-1,10-7 0,5-7-1,11-2-2,-1-15-2,8 2-4,-15-18-1,6 8 0,-22-19 0,5 8 2,-19-11 2,-5 1 4,-5-2 5,-17-2 3,4 11 2,-17-7 2,19 30-1,-30-26-1,30 26-2,-22 4-1,19 13-4,3 1 0,3 8 0,6 4-1,3 4 0,4-3 0,0 3-1,2-2 1,-5-6-1,1-3 1,-14-23-1,20 23 0,-20-23 0,0 0 0,2-27 0,-10 6 0,0-9 0,-1-1 1,-3-3-1,5-5 1,1 2 1,7 4-1,7 1 0,9 9-3,-1-7-7,21 20-23,-1-1-1,5 11-4,3 9 3</inkml:trace>
        </inkml:traceGroup>
        <inkml:traceGroup>
          <inkml:annotationXML>
            <emma:emma xmlns:emma="http://www.w3.org/2003/04/emma" version="1.0">
              <emma:interpretation id="{42811516-E611-406B-A8FE-BE6DF256A698}" emma:medium="tactile" emma:mode="ink">
                <msink:context xmlns:msink="http://schemas.microsoft.com/ink/2010/main" type="inkWord" rotatedBoundingBox="20565,8543 21787,8559 21779,9165 20558,9149"/>
              </emma:interpretation>
              <emma:one-of disjunction-type="recognition" id="oneOf1">
                <emma:interpretation id="interp5" emma:lang="en-US" emma:confidence="1">
                  <emma:literal>for</emma:literal>
                </emma:interpretation>
                <emma:interpretation id="interp6" emma:lang="en-US" emma:confidence="0">
                  <emma:literal>For</emma:literal>
                </emma:interpretation>
                <emma:interpretation id="interp7" emma:lang="en-US" emma:confidence="0">
                  <emma:literal>foo</emma:literal>
                </emma:interpretation>
                <emma:interpretation id="interp8" emma:lang="en-US" emma:confidence="0">
                  <emma:literal>Foo</emma:literal>
                </emma:interpretation>
                <emma:interpretation id="interp9" emma:lang="en-US" emma:confidence="0">
                  <emma:literal>foe</emma:literal>
                </emma:interpretation>
              </emma:one-of>
            </emma:emma>
          </inkml:annotationXML>
          <inkml:trace contextRef="#ctx0" brushRef="#br0" timeOffset="500.0064">5188 371 79,'-43'12'38,"12"-3"-2,15-8 0,16-1-35,28-5-9,-5-14-17,23 8-10,7-5-1,8 0-1</inkml:trace>
          <inkml:trace contextRef="#ctx0" brushRef="#br0" timeOffset="343.7544">5338 616 48,'0'0'34,"-13"-20"2,4 4-1,9 16-18,-15-30-6,14 14-4,-17-15-2,6 1-1,-10-11-1,4 1-1,-2-13-1,-1 3 1,2-4-1,7 4 0,8 3-2,8 3 1,14 10-3,7-1-4,24 28-23,-2-2-7,4 11 0,-2 3-1</inkml:trace>
          <inkml:trace contextRef="#ctx0" brushRef="#br0" timeOffset="812.5104">5666 217 62,'0'0'36,"-15"-12"-1,-12 7-5,4 17-14,-20-14-8,5 18-3,-8-4-1,3 10-1,0 0-1,8 8 1,7 2-1,16 3 0,9 1-1,16 1 1,12-7-2,11-8-2,11-2-1,2-18-3,11 5-3,-17-25 1,7 9 0,-19-19 0,0 5 3,-19-7 2,-9 2 2,-11 5 3,-14-5 2,3 12-1,-4 0-3,-3 0-13,9 4-19,17 12 0,0 0-3,0 0 2</inkml:trace>
          <inkml:trace contextRef="#ctx0" brushRef="#br0" timeOffset="1156.2648">5921 289 78,'-2'18'39,"2"-18"-1,-11 30 1,11-30-27,0 37-6,8-9-4,7 2-1,4 4 0,5-4-1,0 0-1,-2-7 0,-2-2-1,-3-11 0,-3-3 0,-14-7 0,0 0 0,6-24 1,-16 4 0,-6-4 1,-8-6 0,-3 0 1,-2-4 1,7 2-1,4 1 1,11 3-1,16 1-1,13 4 0,19 6-2,9-12-7,23 15-28,-6-2 0,4 4-2,-6-4 1</inkml:trace>
        </inkml:traceGroup>
      </inkml:traceGroup>
      <inkml:traceGroup>
        <inkml:annotationXML>
          <emma:emma xmlns:emma="http://www.w3.org/2003/04/emma" version="1.0">
            <emma:interpretation id="{A3FCCEFE-84ED-4459-87D7-E752667160CB}" emma:medium="tactile" emma:mode="ink">
              <msink:context xmlns:msink="http://schemas.microsoft.com/ink/2010/main" type="line" rotatedBoundingBox="15724,9353 17842,9568 17766,10316 15648,10100"/>
            </emma:interpretation>
          </emma:emma>
        </inkml:annotationXML>
        <inkml:traceGroup>
          <inkml:annotationXML>
            <emma:emma xmlns:emma="http://www.w3.org/2003/04/emma" version="1.0">
              <emma:interpretation id="{1355FE4A-45D3-4ED0-91AC-D1BCBC6730B3}" emma:medium="tactile" emma:mode="ink">
                <msink:context xmlns:msink="http://schemas.microsoft.com/ink/2010/main" type="inkWord" rotatedBoundingBox="15724,9353 17842,9568 17766,10316 15648,10100"/>
              </emma:interpretation>
              <emma:one-of disjunction-type="recognition" id="oneOf2">
                <emma:interpretation id="interp10" emma:lang="en-US" emma:confidence="0">
                  <emma:literal>it</emma:literal>
                </emma:interpretation>
                <emma:interpretation id="interp11" emma:lang="en-US" emma:confidence="0">
                  <emma:literal>It</emma:literal>
                </emma:interpretation>
                <emma:interpretation id="interp12" emma:lang="en-US" emma:confidence="0">
                  <emma:literal>is</emma:literal>
                </emma:interpretation>
                <emma:interpretation id="interp13" emma:lang="en-US" emma:confidence="0">
                  <emma:literal>Lt</emma:literal>
                </emma:interpretation>
                <emma:interpretation id="interp14" emma:lang="en-US" emma:confidence="0">
                  <emma:literal>Ht</emma:literal>
                </emma:interpretation>
              </emma:one-of>
            </emma:emma>
          </inkml:annotationXML>
          <inkml:trace contextRef="#ctx0" brushRef="#br0" timeOffset="2968.7879">1676 1128 64,'0'0'37,"-15"-5"-2,15 5 3,-17 23-27,20 14-4,-2-3-3,8 10-2,3 3 0,5 1-1,6-1 0,0-6-2,7-4-1,-8-21-6,16 1-25,-11-17-3,-1-8-1,-7-12 0</inkml:trace>
          <inkml:trace contextRef="#ctx0" brushRef="#br0" timeOffset="3203.1659">2017 1160 73,'-18'11'39,"-1"1"-2,6 11 2,13-23-27,-13 44-7,17-11-2,11 6-1,4 4-1,7-1-1,2-2 0,0-6-1,3-2-3,-10-17-4,13 10-22,-15-20-7,-3-5-1,-16 0 0</inkml:trace>
          <inkml:trace contextRef="#ctx0" brushRef="#br0" timeOffset="3453.1692">1433 1669 86,'0'0'38,"3"22"0,28-29 0,19-2-35,22-2-1,15-5-1,13 2-3,5-9-2,3 11-3,-18-16-6,1 21-9,-29-9-14,-11 5-1,-19 1 0,-17 3 2</inkml:trace>
          <inkml:trace contextRef="#ctx0" brushRef="#br0" timeOffset="2046.9012">305 1171 22,'-7'-30'30,"6"10"0,-7-1-3,-6-9-10,14 30 0,-15-33-3,15 33-1,-14-6-2,13 22-3,1-16-1,-10 50-1,4-13-2,10 14-1,-4 2-1,9 8-1,0-4 0,6-1 0,1-7-1,2-6 0,-2-11-1,-1-13 1,-1-10-1,-14-9 0,21-16 0,-17-7-1,1-4 1,-4-11 0,1-6 0,-2-9 0,1-4 1,1-3-1,1-1 1,1 1 0,3 5 0,1 8 0,-1 13 0,4 15 0,2 13 1,0 19-1,2 15 0,3 9 1,2 11-1,1 6 0,3 4 0,2-3 0,-1-2 0,0-9-1,-4-7-1,-5-12-2,3-2-6,-19-23-17,0 0-10,-13-22 0,-5 3 0</inkml:trace>
          <inkml:trace contextRef="#ctx0" brushRef="#br0" timeOffset="2703.1596">328 1268 67,'0'0'36,"0"0"-1,13 7 1,3-13-29,20 12-2,-1-10-3,6 1-3,11-1-2,-5-10-3,11 9-2,-14-18-3,12 14 1,-15-16 0,9 11 3,-16-9 2,-4 6 4,-6 3 4,-16-8 4,6 19 2,-22-15 2,8 18 0,-14-3 0,14 3-2,-24 19-2,15 2-2,-6 0-1,8 13-1,-2 3-1,9 11 0,2-3 0,6 6-1,6-3 0,6-2-1,5-7 1,6-6-1,-1-12 0,2-10-1,-1-9-1,-7-15 0,-3-3 0,-11-8-1,-6-6 0,-14-9 1,-5 0-1,-13-5 2,-3 0 0,-4 0 0,1 2 1,0 3 1,7 4-1,11 5 0,13 7 0,15 5 0,13 8 1,13 6-1,11 8 0,6 6 0,1 6 0,-2 3 0,-5 3 0,-12 2 1,-12-1-1,-13 0 0,-18-2 1,-10-3-1,-12-2 0,-8-6 0,-6-3 0,-4-3 0,2-2-1,2-6-1,13 1-2,1-13-4,28 16-18,0 0-10,9-23 1,10 11-3,13-3 4</inkml:trace>
          <inkml:trace contextRef="#ctx0" brushRef="#br0" timeOffset="3750.048">1242 1086 72,'0'0'37,"0"0"0,49-9 0,20 9-30,11-5-3,28 1-2,8 3-3,5-12-5,12 13-23,-15-8-7,-9-5 1,-16-3-3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3:57.2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E2C71EC-5818-4817-9103-D8354DB5D4A9}" emma:medium="tactile" emma:mode="ink">
          <msink:context xmlns:msink="http://schemas.microsoft.com/ink/2010/main" type="inkDrawing" rotatedBoundingBox="1920,7790 5167,7612 5170,7664 1923,7842" shapeName="Other">
            <msink:destinationLink direction="with" ref="{BDC698D1-4D84-4624-8FE4-E98FBB034C8C}"/>
          </msink:context>
        </emma:interpretation>
      </emma:emma>
    </inkml:annotationXML>
    <inkml:trace contextRef="#ctx0" brushRef="#br0">0 216 0,'0'0'24,"21"-12"2,-8 1 1,8 3-13,9 4 0,-1-7-3,14 10-1,-3-8-3,11 7-1,1-3-2,7 5 1,0-4-2,7 4 0,1-1-1,1 1 0,3 0 0,4 0 0,-4-2-1,4 2 0,-1-4 0,2 2 0,4-1-1,3-2 1,-2-1-1,0 1 0,-1 2 1,-2-1-1,-6 2 0,-3 1 0,-2-1 0,-7 0 0,-4 2 0,-3 0-1,-1-2 1,-3 2 0,-1-2 0,1-1 0,-2 1 0,-1 0 0,3-1 0,-1-1 0,1-1 0,1 2 0,-1-1 0,0 1-1,-1-3 1,1 1-1,-3 1 0,-3-3 1,1 4-2,-4-8 2,0 6-2,-5-4 2,-1 6-1,-5-6 1,1 7-1,-5-5 1,-4 5 0,-2 2 0,-1 0 0,-2 0 1,1 0-1,1 2 0,0-2 1,1 5-1,2-3 0,-2-2 1,2 2-1,-4-2 0,-1 2-1,-16-2 1,23 1 0,-23-1 0,0 0 0,14 2-1,-14-2 1,0 0-2,0 0-2,0 0-2,0 0-7,0 0-17,-17 4-1,17-4 1,-22 1 0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30:37.3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D617A64-935C-42CE-ACC4-D0E09A95E4F3}" emma:medium="tactile" emma:mode="ink">
          <msink:context xmlns:msink="http://schemas.microsoft.com/ink/2010/main" type="writingRegion" rotatedBoundingBox="1808,6471 17184,5664 17450,10731 2074,11538"/>
        </emma:interpretation>
      </emma:emma>
    </inkml:annotationXML>
    <inkml:traceGroup>
      <inkml:annotationXML>
        <emma:emma xmlns:emma="http://www.w3.org/2003/04/emma" version="1.0">
          <emma:interpretation id="{3912DEF7-AEC3-4EA6-9EBC-FEED7D69132C}" emma:medium="tactile" emma:mode="ink">
            <msink:context xmlns:msink="http://schemas.microsoft.com/ink/2010/main" type="paragraph" rotatedBoundingBox="2960,6409 14284,6705 14257,7747 2933,745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44C67E5-FAEA-4783-B7EC-71199CAF2C67}" emma:medium="tactile" emma:mode="ink">
              <msink:context xmlns:msink="http://schemas.microsoft.com/ink/2010/main" type="line" rotatedBoundingBox="2960,6409 14284,6705 14257,7747 2933,7451"/>
            </emma:interpretation>
          </emma:emma>
        </inkml:annotationXML>
        <inkml:traceGroup>
          <inkml:annotationXML>
            <emma:emma xmlns:emma="http://www.w3.org/2003/04/emma" version="1.0">
              <emma:interpretation id="{ACFE2204-A9A5-402D-8068-46A0A003C9C1}" emma:medium="tactile" emma:mode="ink">
                <msink:context xmlns:msink="http://schemas.microsoft.com/ink/2010/main" type="inkWord" rotatedBoundingBox="2960,6409 7337,6523 7314,7417 2937,7303"/>
              </emma:interpretation>
              <emma:one-of disjunction-type="recognition" id="oneOf0">
                <emma:interpretation id="interp0" emma:lang="en-US" emma:confidence="0">
                  <emma:literal>1.6x10-19</emma:literal>
                </emma:interpretation>
                <emma:interpretation id="interp1" emma:lang="en-US" emma:confidence="0">
                  <emma:literal>1.6x110-19</emma:literal>
                </emma:interpretation>
                <emma:interpretation id="interp2" emma:lang="en-US" emma:confidence="0">
                  <emma:literal>16x10-19</emma:literal>
                </emma:interpretation>
                <emma:interpretation id="interp3" emma:lang="en-US" emma:confidence="0">
                  <emma:literal>116x10-19</emma:literal>
                </emma:interpretation>
                <emma:interpretation id="interp4" emma:lang="en-US" emma:confidence="0">
                  <emma:literal>146x10-19</emma:literal>
                </emma:interpretation>
              </emma:one-of>
            </emma:emma>
          </inkml:annotationXML>
          <inkml:trace contextRef="#ctx0" brushRef="#br0">0 95 37,'6'-28'32,"4"5"1,-3 4 2,-4-8-16,11 29-2,-14-2-4,0 0-3,0 0-2,13 21-2,-15 0 0,5 13-2,-4 5 0,2 8-1,-4 8-1,3 8 0,-1 6-1,2-2 0,-1-2 0,3 2 0,-3-5-1,2-8 0,-1-6-1,1-11 1,1-9-2,-3-10-1,3-1-4,-3-17-11,0 0-22,-8-26 2,10 8-1,-2-8 0</inkml:trace>
          <inkml:trace contextRef="#ctx0" brushRef="#br0" timeOffset="218.7528">354 733 101,'-3'28'39,"-3"-1"0,7-1-1,-5-6-33,6 1-3,3-4-1,-5-17-3,20 27-3,-20-27-5,23 3-17,-23-3-11,9-19 0,-5 0 0,1-6 2</inkml:trace>
          <inkml:trace contextRef="#ctx0" brushRef="#br0" timeOffset="750.0096">730 178 86,'4'-19'36,"-4"19"0,8-23 2,5 23-28,-13 0-2,0 0-2,3 26-1,-1 4-1,-7 2 0,5 12-1,-6 2 0,5 10-1,1 0 0,4 1-1,2-3 0,4-1 0,4-5-1,6-8 0,5-4 0,6-10 0,2-8-1,4-6 1,3-7-1,1-12 0,5-3 0,-8-11 0,-1-2-1,-6-7 1,-5-2-1,-6-5 0,-10-2 1,-7 0 0,-9 4 0,-6 5 1,-7 4-1,-3 8 1,-2 13 0,-2 8 0,2 13 0,0 9 0,7 7 0,4 6 0,7 3 0,6 1 0,7-3-1,5-7 0,8-2-4,-2-20-8,16-1-24,-6-14-1,3-7 0,-1-10-1</inkml:trace>
          <inkml:trace contextRef="#ctx0" brushRef="#br0" timeOffset="1046.8883">1605 248 102,'-19'15'38,"19"-15"1,-3 26 0,16-1-31,-1-2-2,13 12-3,0 4 0,12 1-2,3 4 1,1-2-2,2 1 0,-3-8-1,-2-3-2,-5-13-1,0 6-4,-33-25-14,30 2-18,-30-2 1,16-23 0,-16 0 1</inkml:trace>
          <inkml:trace contextRef="#ctx0" brushRef="#br0" timeOffset="1312.5168">1934 322 87,'0'0'37,"-28"-22"0,28 22 1,-34-4-26,25 25-4,-7 4-3,3 12-2,2 3-1,1 13 0,-2 0 0,2 2-1,-2-2 0,2-4 0,4-8-1,0-10-1,1-3-3,5-28-3,0 23-16,0-23-17,9-28 2,0-5-2,9-8 2</inkml:trace>
          <inkml:trace contextRef="#ctx0" brushRef="#br0" timeOffset="1546.8947">2322 236 89,'-13'27'40,"2"10"-1,0 1 1,9 17-21,-2-9-14,20 10 0,-3 1-3,11 1-1,-2-2-1,0-6 0,0-6-1,-4-13-2,0 1-2,-18-32-4,29 23-26,-29-23-5,18-11 2,-9-10-2</inkml:trace>
          <inkml:trace contextRef="#ctx0" brushRef="#br0" timeOffset="1984.4004">2807 342 98,'0'0'37,"-28"-11"1,15 15-1,-6-8-31,19 4 0,-30 20-3,16-1-1,-1 6 0,-1 10 0,-2 4 1,3 10-1,2 4-1,7 3 1,5 1 0,8-3-1,8-4 0,11-10-1,8-8 0,7-14-1,4-11-1,-1-13 0,0-9 1,-7-10-2,-4-9 2,-14-8-1,-7 2 1,-9-3 0,-6 3 1,-8 1-1,-2 4 1,0 3 0,1 6 0,2 1-1,7 7-2,-2-10-4,18 19-13,-4-15-19,6 2 2,-2-4-2,8 1 1</inkml:trace>
          <inkml:trace contextRef="#ctx0" brushRef="#br0" timeOffset="2187.5279">3221 280 95,'14'14'37,"0"-10"-1,3-4 2,14 0-33,-1-5-1,10-1-4,4 4-2,-1-8-7,11 12-18,-11-11-10,-5 2 0,-8-4 0</inkml:trace>
          <inkml:trace contextRef="#ctx0" brushRef="#br0" timeOffset="2406.2807">3735 113 91,'-16'17'39,"4"13"1,2 2-2,12 23-26,-2-20-6,16 9-2,0-3-3,3-6-3,5 0-3,-11-26-11,14 3-22,-11-14-1,3-5 0,-1-10 0</inkml:trace>
          <inkml:trace contextRef="#ctx0" brushRef="#br0" timeOffset="2875.0368">4160 226 89,'0'0'36,"-17"-23"0,17 23 1,-18-25-30,5 7-2,13 18-2,-21-16-3,8 13 1,-5 5 0,-3 5-1,-1 5 1,2 6-1,-1 5 1,6 5-1,6 4 0,9-2 0,9 1 0,7-4-1,9-4-1,2-9 1,7-5 0,-2-11-1,1-5 0,-4-6 1,-2-6 0,-6-2 0,-5 0 1,-1 0 0,-7 1 1,-8 20 0,9-23 1,-9 23 1,0 0-1,0 0 1,-4 30 0,5-3 0,-1 4-1,5 10 1,1-1-1,4 1-1,2-4 0,0-2-2,4-1-3,-16-34-17,23 23-18,-23-23 0,24-13-1,-14-10 0</inkml:trace>
        </inkml:traceGroup>
        <inkml:traceGroup>
          <inkml:annotationXML>
            <emma:emma xmlns:emma="http://www.w3.org/2003/04/emma" version="1.0">
              <emma:interpretation id="{F498792A-F00C-41C2-8EE4-54253577A9DB}" emma:medium="tactile" emma:mode="ink">
                <msink:context xmlns:msink="http://schemas.microsoft.com/ink/2010/main" type="inkWord" rotatedBoundingBox="7784,6600 8230,6612 8211,7333 7765,7321"/>
              </emma:interpretation>
              <emma:one-of disjunction-type="recognition" id="oneOf1">
                <emma:interpretation id="interp5" emma:lang="en-US" emma:confidence="1">
                  <emma:literal>C</emma:literal>
                </emma:interpretation>
                <emma:interpretation id="interp6" emma:lang="en-US" emma:confidence="0">
                  <emma:literal>c</emma:literal>
                </emma:interpretation>
                <emma:interpretation id="interp7" emma:lang="en-US" emma:confidence="0">
                  <emma:literal>e</emma:literal>
                </emma:interpretation>
                <emma:interpretation id="interp8" emma:lang="en-US" emma:confidence="0">
                  <emma:literal>[</emma:literal>
                </emma:interpretation>
                <emma:interpretation id="interp9" emma:lang="en-US" emma:confidence="0">
                  <emma:literal>a</emma:literal>
                </emma:interpretation>
              </emma:one-of>
            </emma:emma>
          </inkml:annotationXML>
          <inkml:trace contextRef="#ctx0" brushRef="#br0" timeOffset="3562.5456">5164 495 50,'0'-23'32,"-5"-7"2,4 0 0,7 7-21,-17-19 0,17 19-3,-18-12-2,11 12-2,-14-5 0,5 12-2,-14-2 0,2 11-2,-10 4 1,-1 10-2,-4 9 1,2 12-1,-1 7 0,5 13 0,5 5-1,8 12 1,9 4-1,11 1 0,10 1 0,8-6 1,11-5-1,6-13 0,6-4-1,4-19-1,3-3-2,-8-24-7,11 3-24,-18-12-4,1-4 1,-7-5-1</inkml:trace>
        </inkml:traceGroup>
        <inkml:traceGroup>
          <inkml:annotationXML>
            <emma:emma xmlns:emma="http://www.w3.org/2003/04/emma" version="1.0">
              <emma:interpretation id="{A28D78E9-DE80-4030-BC84-CE2F09137224}" emma:medium="tactile" emma:mode="ink">
                <msink:context xmlns:msink="http://schemas.microsoft.com/ink/2010/main" type="inkWord" rotatedBoundingBox="8654,6910 9920,6943 9901,7633 8636,7600"/>
              </emma:interpretation>
              <emma:one-of disjunction-type="recognition" id="oneOf2">
                <emma:interpretation id="interp10" emma:lang="en-US" emma:confidence="1">
                  <emma:literal>per</emma:literal>
                </emma:interpretation>
                <emma:interpretation id="interp11" emma:lang="en-US" emma:confidence="0">
                  <emma:literal>pw</emma:literal>
                </emma:interpretation>
                <emma:interpretation id="interp12" emma:lang="en-US" emma:confidence="0">
                  <emma:literal>ser</emma:literal>
                </emma:interpretation>
                <emma:interpretation id="interp13" emma:lang="en-US" emma:confidence="0">
                  <emma:literal>peo</emma:literal>
                </emma:interpretation>
                <emma:interpretation id="interp14" emma:lang="en-US" emma:confidence="0">
                  <emma:literal>Per</emma:literal>
                </emma:interpretation>
              </emma:one-of>
            </emma:emma>
          </inkml:annotationXML>
          <inkml:trace contextRef="#ctx0" brushRef="#br0" timeOffset="4734.4356">5733 712 98,'0'0'38,"-25"23"2,22-2-2,-7-2-32,17 15-2,2 1-2,6 7 0,2 3-1,1 2 0,1-3-1,-1 2-1,-2-4 1,-2-8-1,-3-6 0,-11-28-2,17 21 1,-17-21-2,5-16 0,-10-12 0,2-2-1,-12-12 1,5-4 0,-11-3 0,0-1 2,-2-8 0,0 3 1,4 1 0,3 3 2,7 7-1,6 5 2,9 9-1,6 7 1,10 12 0,8 6-1,6 9 0,4 6 0,3 6-1,-3 5-1,-6 2 0,-3 7-1,-10-5 1,-8 3-1,-10-5 1,-9-2 0,-12-3 1,-5-2 0,-6-2 1,-4-4-1,-4-1 1,1 0-1,4-2 1,5-2-1,7-1 0,20-4 0,-15 3-1,15-3 1,22-2 0,5 1-1,6-6 0,12 0 0,3-6-2,10 3 1,-3-8 0,1 2 0,-8-7 0,-5 0 2,-8-1 0,-11-4 2,-5 6 1,-14-6 1,-2 7-1,-12-2 1,9 23-1,-27-25 0,10 25-1,-6 2 0,3 7 0,-1 9-1,3 6 1,5 5-1,7 6 0,8 0 0,9 0 0,10 1-1,12-5 1,8-3-3,3-13-2,15 2-5,-15-27-13,13 3-14,-10-11-1,-2 2 8,-21-23 13,6 13 8,-17-6 7,-13-5 8,7 18 14,-19-4 16,12 23-1,-22-30-7,22 30-11,-13 9-7,14 7-5,-1 1-3,9 8-1,2 3-1,2 0 0,3 2 0,2-2-1,0-3 0,-2-4 0,-1-3-1,-15-18 0,22 12 0,-22-12-1,9-23 0,-11 0 1,-2-1-1,-4-8 1,1 0 0,-3-1 1,2 1 0,4 6 1,2 4 0,8 5-1,6 1 1,7 4 0,8 1-1,5 2-1,10 11-7,-7-9-27,14 0-3,-5-4 1,3-3-2</inkml:trace>
        </inkml:traceGroup>
        <inkml:traceGroup>
          <inkml:annotationXML>
            <emma:emma xmlns:emma="http://www.w3.org/2003/04/emma" version="1.0">
              <emma:interpretation id="{B83D72ED-97F7-4632-9FB1-6702031F9CF6}" emma:medium="tactile" emma:mode="ink">
                <msink:context xmlns:msink="http://schemas.microsoft.com/ink/2010/main" type="inkWord" rotatedBoundingBox="10701,6752 14280,6846 14266,7402 10686,7308"/>
              </emma:interpretation>
              <emma:one-of disjunction-type="recognition" id="oneOf3">
                <emma:interpretation id="interp15" emma:lang="en-US" emma:confidence="1">
                  <emma:literal>electron</emma:literal>
                </emma:interpretation>
                <emma:interpretation id="interp16" emma:lang="en-US" emma:confidence="0">
                  <emma:literal>elect von</emma:literal>
                </emma:interpretation>
                <emma:interpretation id="interp17" emma:lang="en-US" emma:confidence="0">
                  <emma:literal>erect von</emma:literal>
                </emma:interpretation>
                <emma:interpretation id="interp18" emma:lang="en-US" emma:confidence="0">
                  <emma:literal>creel von</emma:literal>
                </emma:interpretation>
                <emma:interpretation id="interp19" emma:lang="en-US" emma:confidence="0">
                  <emma:literal>elec. von</emma:literal>
                </emma:interpretation>
              </emma:one-of>
            </emma:emma>
          </inkml:annotationXML>
          <inkml:trace contextRef="#ctx0" brushRef="#br0" timeOffset="5859.45">7791 701 56,'-13'11'35,"13"-11"-2,-15 23 1,15-23-18,0 0-8,0 0-2,27 12-2,-12-12-1,10 0-1,1-7 0,5 2-1,2-6 0,-1-1 0,-4-6 0,-1 1 0,-5-3 0,-6-3 0,-10-1 0,-6-1 0,-7-1 0,-7 3 0,-8 0 0,1 7 0,-8 4 0,-2 8-1,-3 6 0,-1 12 0,1 4 0,3 8 0,6 8 0,3 3 0,11 3 0,11 2 0,16-1 0,11-4 0,13-2-1,10-8 0,9-10-1,1-12-2,5-5-3,-11-21-1,3 5-2,-19-22-3,2 8 2,-21-23 2,2 7 2,-15-10 5,-5 1 5,4 11 4,-14-9 3,10 21 3,-12-6 0,11 38-1,-14-20-1,16 36-3,-8 2-3,6 17-1,1 5-1,8 15-1,5 3-1,8 4 0,6-2 0,6-2 0,6-7-1,4-9 0,3-10 0,2-14-1,-1-13-1,-5-14 0,-2-8 0,-7-13 0,-6-7 0,-7-9 0,-6 0 0,-8-3 1,-5-1 1,-7 6-1,-4 4 2,-4 8-1,-3 9 1,-2 9-1,-4 7 1,1 14 0,-1 9-1,2 7 1,2 8 0,5 10-1,5 3 0,10 4 1,8 1-1,9-5-1,14-2 0,2-10-2,14 2-4,-9-27-7,19 3-19,-11-15-4,3-7 0,-9-10-1</inkml:trace>
          <inkml:trace contextRef="#ctx0" brushRef="#br0" timeOffset="6328.206">9205 638 58,'3'-16'35,"-3"16"-1,-3-25-2,-11 1-14,14 24-5,-19-25-6,19 25-2,-32-12-2,14 13 0,-6 1-1,4 11 0,-2 6-1,2 7 0,6 10 0,6 2 0,8 7-1,11-1 1,8 1-2,9-6 0,9-5-2,1-15-2,14 0-3,-15-27-5,14 8-7,-18-30-3,10 10 1,-21-24 2,7 5 8,-13-12 9,-8-3 7,7 13 7,-24-15 8,13 28 4,-19-17 2,15 45-1,-25-33-8,25 33-6,-20 16-5,14 5-2,1 4-1,7 10-1,1 5 0,6 5-1,5 0 0,0-2 0,6-1-1,-2-3 0,3-2-3,-7-21-7,10 3-24,-11-14-5,-13-5 2,0 0-2</inkml:trace>
          <inkml:trace contextRef="#ctx0" brushRef="#br0" timeOffset="6828.2124">9237 738 78,'0'0'37,"0"0"-1,27-14-1,5 4-26,14-1-13,3-12-6,15 16-6,-13-21-2,14 17 2,-26-17 2,7 11 7,-21-1 5,-4 0 6,-2 15 6,-19-15 5,0 18 3,0 0 0,10 18-3,-10-18-5,-8 19-3,8-19-2,-6 37-1,3-12-2,6 5 0,0 3-1,2 3 1,4 2-2,3 3 1,1-2-1,4-8 0,2-1 0,-3-7-1,2-9-1,-3-8 1,-2-8-1,-6-14-1,-2-2 1,-10-10 0,-1-5 1,-3-8 0,-2-1 2,2 3-1,-2 0 2,7 4-1,5 0 1,13 7 0,8 3-1,10 9-1,11 7-2,0-10-10,16 15-24,-3 4-1,0 7 0,-3-1-1</inkml:trace>
          <inkml:trace contextRef="#ctx0" brushRef="#br0" timeOffset="7203.2172">10420 687 65,'0'0'36,"0"0"-1,0 0 1,3-37-21,-3 37-6,-6-24-3,6 24-2,-20-25-2,2 16 1,-7 4-1,1 7 0,-4 5 0,3 9-1,0 5 0,5 7 0,3 5-1,7 6 1,7 2-1,6 1 1,4-3-1,11-6 0,4-5-1,6-10 0,6-6-1,-1-12-1,5-3 0,-7-15-1,4 1-1,-13-13 1,1 5 1,-15-9 0,-3 3 2,-10-1 0,-5 2 1,-2 2 1,-1 5-3,0-7-9,11 9-23,7 3 1,4 2-2,13 6 1</inkml:trace>
          <inkml:trace contextRef="#ctx0" brushRef="#br0" timeOffset="7640.7228">10684 583 101,'8'21'39,"-13"-5"2,-6 0-2,14 9-28,-12 0-6,12 5-2,3 1-2,5 3 0,4 1-2,3-2 0,2-3-1,0-7 0,3-2-2,-6-12 0,2-2-1,-19-7 0,26-16 0,-21-3 1,1-2 1,-8-4 1,1-5 1,-5-5 1,1-5 0,4 4 1,-1-6 1,8 1 0,3 3 0,10 6 0,3 2 1,12 16 0,2 7 0,8 10 0,3 11 0,3 18 0,-5 5 0,-1 13 1,-9 1-1,-4 3 0,-13 1-1,-5-2 1,-13-7-1,-3-9 0,-3-11-2,-1-8-1,7-18-3,-15-7-24,15 7-12,14-41-3,0 1 2,6-17-3</inkml:trace>
        </inkml:traceGroup>
      </inkml:traceGroup>
    </inkml:traceGroup>
    <inkml:traceGroup>
      <inkml:annotationXML>
        <emma:emma xmlns:emma="http://www.w3.org/2003/04/emma" version="1.0">
          <emma:interpretation id="{D29BEED5-7A73-4618-8F6F-40CBFEF64EE7}" emma:medium="tactile" emma:mode="ink">
            <msink:context xmlns:msink="http://schemas.microsoft.com/ink/2010/main" type="paragraph" rotatedBoundingBox="1998,8601 4422,8646 4401,9750 1977,97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25AABC-EBA0-4CBC-826D-30C373E318F8}" emma:medium="tactile" emma:mode="ink">
              <msink:context xmlns:msink="http://schemas.microsoft.com/ink/2010/main" type="line" rotatedBoundingBox="1998,8601 4422,8646 4401,9750 1977,9705"/>
            </emma:interpretation>
          </emma:emma>
        </inkml:annotationXML>
        <inkml:traceGroup>
          <inkml:annotationXML>
            <emma:emma xmlns:emma="http://www.w3.org/2003/04/emma" version="1.0">
              <emma:interpretation id="{EE891293-F1B8-448D-98D3-C5BEBEF757CE}" emma:medium="tactile" emma:mode="ink">
                <msink:context xmlns:msink="http://schemas.microsoft.com/ink/2010/main" type="inkWord" rotatedBoundingBox="1998,8601 4422,8646 4401,9750 1977,9705"/>
              </emma:interpretation>
              <emma:one-of disjunction-type="recognition" id="oneOf4">
                <emma:interpretation id="interp20" emma:lang="en-US" emma:confidence="0">
                  <emma:literal>L</emma:literal>
                </emma:interpretation>
                <emma:interpretation id="interp21" emma:lang="en-US" emma:confidence="0">
                  <emma:literal>K</emma:literal>
                </emma:interpretation>
                <emma:interpretation id="interp22" emma:lang="en-US" emma:confidence="0">
                  <emma:literal>k</emma:literal>
                </emma:interpretation>
                <emma:interpretation id="interp23" emma:lang="en-US" emma:confidence="0">
                  <emma:literal>+</emma:literal>
                </emma:interpretation>
                <emma:interpretation id="interp24" emma:lang="en-US" emma:confidence="0">
                  <emma:literal>=</emma:literal>
                </emma:interpretation>
              </emma:one-of>
            </emma:emma>
          </inkml:annotationXML>
          <inkml:trace contextRef="#ctx0" brushRef="#br0" timeOffset="9515.7468">-967 3262 43,'-13'20'34,"13"-20"2,0 0 0,34 12-18,4-30-9,38 15 0,11-18-2,29 10 0,13-8-2,20 8-1,8-1-1,16 3-2,0 4 0,1-1-1,-9 5 0,-4-5-2,-8 6 0,-13-7-1,-10 6-1,-25-10-3,-6 18-4,-37-21-11,-5 16-14,-23 3-1,-19 2 1,-15-7 1</inkml:trace>
          <inkml:trace contextRef="#ctx0" brushRef="#br0" timeOffset="9109.4916">26 2236 77,'0'0'37,"0"-28"-1,0 28 0,0 0-30,0 0-1,0 0-1,-6 36-2,12 1-2,-1 5 2,1 11-1,0 1 1,1 4-2,-1-3 1,3-2-1,-2-9 0,-1-10-1,1 1-4,-7-35-9,8 23-24,-8-23 1,0 0-2,0 0 1</inkml:trace>
        </inkml:traceGroup>
      </inkml:traceGroup>
    </inkml:traceGroup>
    <inkml:traceGroup>
      <inkml:annotationXML>
        <emma:emma xmlns:emma="http://www.w3.org/2003/04/emma" version="1.0">
          <emma:interpretation id="{D7D92700-B1AD-4C06-95A9-EC681DD395F2}" emma:medium="tactile" emma:mode="ink">
            <msink:context xmlns:msink="http://schemas.microsoft.com/ink/2010/main" type="paragraph" rotatedBoundingBox="2235,9667 17353,8874 17450,10731 2333,115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FE84750-13A7-47B9-AE86-E5C1C68B021A}" emma:medium="tactile" emma:mode="ink">
              <msink:context xmlns:msink="http://schemas.microsoft.com/ink/2010/main" type="line" rotatedBoundingBox="2235,9667 17353,8874 17450,10731 2333,11524"/>
            </emma:interpretation>
          </emma:emma>
        </inkml:annotationXML>
        <inkml:traceGroup>
          <inkml:annotationXML>
            <emma:emma xmlns:emma="http://www.w3.org/2003/04/emma" version="1.0">
              <emma:interpretation id="{F8B74116-BEDB-48C1-8C6C-2BE731BC6545}" emma:medium="tactile" emma:mode="ink">
                <msink:context xmlns:msink="http://schemas.microsoft.com/ink/2010/main" type="inkWord" rotatedBoundingBox="2255,10046 6100,9844 6147,10745 2303,10947"/>
              </emma:interpretation>
              <emma:one-of disjunction-type="recognition" id="oneOf5">
                <emma:interpretation id="interp25" emma:lang="en-US" emma:confidence="0">
                  <emma:literal>1.6x10-1</emma:literal>
                </emma:interpretation>
                <emma:interpretation id="interp26" emma:lang="en-US" emma:confidence="0">
                  <emma:literal>1.6x10-11</emma:literal>
                </emma:interpretation>
                <emma:interpretation id="interp27" emma:lang="en-US" emma:confidence="0">
                  <emma:literal>1.6x10-10</emma:literal>
                </emma:interpretation>
                <emma:interpretation id="interp28" emma:lang="en-US" emma:confidence="0">
                  <emma:literal>1.6x10+1</emma:literal>
                </emma:interpretation>
                <emma:interpretation id="interp29" emma:lang="en-US" emma:confidence="0">
                  <emma:literal>1.6x10+11</emma:literal>
                </emma:interpretation>
              </emma:one-of>
            </emma:emma>
          </inkml:annotationXML>
          <inkml:trace contextRef="#ctx0" brushRef="#br0" timeOffset="10047.0036">-694 3652 66,'-6'-18'36,"6"18"0,0 19-8,0-19-15,3 43-3,-3-6-3,15 16-2,-8 8 0,7 19-1,-8 1-1,3 9 0,-5-4-2,2-1 1,0-11-2,-3-7-1,0-11-1,3-23-2,5 1-5,-11-34-14,22-2-16,-5-14 0,3-7 1,1-7 0</inkml:trace>
          <inkml:trace contextRef="#ctx0" brushRef="#br0" timeOffset="10234.506">-263 4293 89,'-4'30'38,"-1"5"0,-1-5 0,14 2-33,-10-7-3,8-6-3,7 1-6,-13-20-14,21-15-17,-8 0 1,1-8-2,-4-9 2</inkml:trace>
          <inkml:trace contextRef="#ctx0" brushRef="#br0" timeOffset="10843.8887">26 3715 55,'0'0'38,"0"0"-2,2-16 2,-2 16-19,0 0-6,-2 36-5,-7-17-3,5 16-1,-3 6-1,1 8-1,0 6 0,4 5 0,1 0-1,2 1 0,4-3 0,4-5-1,2-5 1,4-8-1,4-4 0,4-8 0,3-7 0,5-7-1,3-7 1,4-7-1,2-9 0,0-8-1,1-4 0,-2-9 0,-1-6 0,-7-2 1,-7-3-1,-8-1 1,-4 1 0,-9 6 1,-8 5 0,-7 5 0,-5 9 0,-1 8 1,-3 8 0,-2 12-1,-2 7 1,0 8 0,2 6 0,3 4 0,5 6-1,2 2 1,4-1-1,10-1 1,5-6-1,8-6-1,2-4 0,3-11-1,6-4-2,-7-17-5,16 5-22,-15-13-8,0-4 1,-6-8-1</inkml:trace>
          <inkml:trace contextRef="#ctx0" brushRef="#br0" timeOffset="11218.8936">798 3750 63,'0'0'37,"0"0"-1,-15 6 2,24 15-25,-9-21-3,18 42-3,-4-10-3,12 12 0,-1 2-1,9 8 0,-2-1-1,3 4 0,-1-4-1,-1-8-1,-5-6-1,-6-9-3,3 2-4,-25-32-13,21 7-18,-21-7 0,10-23 0,-8 0 1</inkml:trace>
          <inkml:trace contextRef="#ctx0" brushRef="#br0" timeOffset="11500.1472">1087 3705 68,'-13'-11'37,"-2"6"-2,15 5 2,-10 24-26,-4-8-5,14 19-2,-7 4-1,3 11 0,-8 2-1,2 10 1,-5-2-1,0 4 1,2-8-2,1-5-1,3-9-1,2-12-2,8-5-2,-1-25-8,15-14-24,-3-6-1,4-13 0,2-4 1</inkml:trace>
          <inkml:trace contextRef="#ctx0" brushRef="#br0" timeOffset="11750.1504">1421 3768 95,'-5'25'39,"1"5"1,-2 0-1,6 14-34,0 3-2,7 13 0,2 2-2,4 3 0,-2-7-1,0-5 0,3-4 0,-4-13-2,3-5-2,-13-31-5,31 22-20,-16-28-11,1-10 2,-1-12-2</inkml:trace>
          <inkml:trace contextRef="#ctx0" brushRef="#br0" timeOffset="12156.4055">1804 3786 78,'-15'-2'39,"2"18"-2,-2 0 2,11 14-26,-15-8-7,11 10-2,-3 0-2,3 8 0,-1 3-1,5 4 0,1-1 0,4 2 0,5-2-1,8 1 1,6-6-1,5-8 0,9-8-1,3-13 0,4-5-1,-2-16 0,4-6 0,-9-14-1,-3-4 1,-12-11 0,-6-4 1,-10-8 0,-9-4 1,-6 0 0,-8 2 1,-4 8 0,0 5 0,2 9-1,3 6 0,4 13 0,15 17-5,-16-16-14,16 16-19,21 2 1,-1-1-2,4 1 2</inkml:trace>
          <inkml:trace contextRef="#ctx0" brushRef="#br0" timeOffset="12343.908">2248 3807 89,'-16'9'37,"16"-9"0,0 0 1,24 0-32,-7-7-1,11 3-3,5-1-2,2-6-3,9 11-10,-11-10-25,2-1 0,-5-3 1,-4-2-2</inkml:trace>
          <inkml:trace contextRef="#ctx0" brushRef="#br0" timeOffset="12578.286">2642 3532 85,'-21'35'38,"16"-7"0,2 2 0,6 27-27,-2-22-7,14 11 0,-2 0-4,2-8-1,4 3-2,-9-22-6,17 8-21,-9-20-8,-1-9 0,3-12-1</inkml:trace>
          <inkml:trace contextRef="#ctx0" brushRef="#br0" timeOffset="13015.7916">3038 3641 87,'0'0'38,"-2"-19"-1,2 19 2,-1-21-30,-10 5-5,11 16-1,-13-27-3,13 27 1,-24-16-1,5 15 0,-1 4 0,-4 10 0,-3 4 1,4 10-2,2 4 2,6 6-1,7 2-1,9-2 1,8-3-1,6-8 1,7-10-1,3-9 1,3-9-1,-3-12 1,0-7-1,-6-7 1,-1-2 0,-5-2-1,-1 0 1,-3 2 0,-3 4 1,-2 8 0,-4 18 1,6-16 0,-6 16 1,0 20 0,-3 1 0,5 14 0,-4 2 0,5 9 0,0-2-2,3 0 0,4-3-3,-2-15-5,17 1-30,-11-17-4,4-15 0,-2-22-1</inkml:trace>
        </inkml:traceGroup>
        <inkml:traceGroup>
          <inkml:annotationXML>
            <emma:emma xmlns:emma="http://www.w3.org/2003/04/emma" version="1.0">
              <emma:interpretation id="{5F119C31-D3C2-480A-A86F-E842A39EFEB8}" emma:medium="tactile" emma:mode="ink">
                <msink:context xmlns:msink="http://schemas.microsoft.com/ink/2010/main" type="inkWord" rotatedBoundingBox="7168,9423 8249,10558 7443,11326 6362,10191"/>
              </emma:interpretation>
              <emma:one-of disjunction-type="recognition" id="oneOf6">
                <emma:interpretation id="interp30" emma:lang="en-US" emma:confidence="0">
                  <emma:literal>Cle</emma:literal>
                </emma:interpretation>
                <emma:interpretation id="interp31" emma:lang="en-US" emma:confidence="0">
                  <emma:literal>de</emma:literal>
                </emma:interpretation>
                <emma:interpretation id="interp32" emma:lang="en-US" emma:confidence="0">
                  <emma:literal>cle</emma:literal>
                </emma:interpretation>
                <emma:interpretation id="interp33" emma:lang="en-US" emma:confidence="0">
                  <emma:literal>ck</emma:literal>
                </emma:interpretation>
                <emma:interpretation id="interp34" emma:lang="en-US" emma:confidence="0">
                  <emma:literal>dc</emma:literal>
                </emma:interpretation>
              </emma:one-of>
            </emma:emma>
          </inkml:annotationXML>
          <inkml:trace contextRef="#ctx0" brushRef="#br0" timeOffset="13750.176">4030 3636 16,'11'-16'27,"-14"-2"1,3 18-1,13-23-8,-14 2-1,1 21-2,4-40-3,-4 40 0,0-48-4,3 27-1,-16-14-3,5 14-1,-14-8-1,2 10-2,-8 3 1,-2 11-1,-4 8 0,0 13-1,-1 12 2,1 13-1,6 8 0,4 11 0,9 4 0,13 3 0,7-4 0,12-1-1,11-11 0,10-12 0,11-11-1,2-18-1,8-2-3,-13-30-7,13 7-21,-16-15-4,-6-6-1,-11-1 0</inkml:trace>
          <inkml:trace contextRef="#ctx0" brushRef="#br0" timeOffset="14109.5555">4506 3322 79,'0'0'37,"0"0"0,-14 4 0,13 19-28,-12 5-2,8 21-3,-10 8-1,2 20 0,-8 8-1,-2 13 0,-8 8 0,-2 3 0,-4-1-2,2-4 1,3-5-1,1-15 0,6-10-1,2-19-2,13-9-3,-5-34-11,15-12-21,0 0-1,9-26 1,0-11 0</inkml:trace>
          <inkml:trace contextRef="#ctx0" brushRef="#br0" timeOffset="14562.6864">4526 4198 93,'0'19'37,"3"-3"-1,-3-16 1,21 18-35,2-9 1,3-8-2,3-2 0,2-6 0,3-2-1,-2-5 1,2-4-1,-3 1 0,-1-3 0,-2 1 0,-2-4-1,-3 3 1,-7 1-1,-6-2 1,-5 0 0,-10 0 0,-5-1 0,-6 5 0,-8 6 0,-6 4 1,-4 4 0,-7 12-1,0 12 1,-2 7 0,5 11 1,4 8-1,9 6 0,7 2 0,15 6 0,12-6 0,12-2 0,8-7-1,8-9 0,4-4-1,1-17-3,9 7-8,-18-25-22,5-5-4,-7-10 0,-4-8-1</inkml:trace>
        </inkml:traceGroup>
        <inkml:traceGroup>
          <inkml:annotationXML>
            <emma:emma xmlns:emma="http://www.w3.org/2003/04/emma" version="1.0">
              <emma:interpretation id="{E5AF4584-7805-491A-B50B-CDAC629083A9}" emma:medium="tactile" emma:mode="ink">
                <msink:context xmlns:msink="http://schemas.microsoft.com/ink/2010/main" type="inkWord" rotatedBoundingBox="8502,10278 8809,9808 9132,10020 8825,10490"/>
              </emma:interpretation>
              <emma:one-of disjunction-type="recognition" id="oneOf7">
                <emma:interpretation id="interp35" emma:lang="en-US" emma:confidence="0">
                  <emma:literal>=</emma:literal>
                </emma:interpretation>
                <emma:interpretation id="interp36" emma:lang="en-US" emma:confidence="0">
                  <emma:literal>t</emma:literal>
                </emma:interpretation>
                <emma:interpretation id="interp37" emma:lang="en-US" emma:confidence="0">
                  <emma:literal>I</emma:literal>
                </emma:interpretation>
                <emma:interpretation id="interp38" emma:lang="en-US" emma:confidence="0">
                  <emma:literal>F</emma:literal>
                </emma:interpretation>
                <emma:interpretation id="interp39" emma:lang="en-US" emma:confidence="0">
                  <emma:literal>IX</emma:literal>
                </emma:interpretation>
              </emma:one-of>
            </emma:emma>
          </inkml:annotationXML>
          <inkml:trace contextRef="#ctx0" brushRef="#br0" timeOffset="14890.8155">5720 3616 100,'-13'2'37,"13"-2"2,23-5-3,-1-2-33,14 9-2,8-4-1,2-3-2,8 6-4,-12-15-11,6 11-21,-11-4 1,-6 0-1,-12 1 1</inkml:trace>
          <inkml:trace contextRef="#ctx0" brushRef="#br0" timeOffset="15062.6928">5709 3870 108,'-20'41'40,"11"-13"1,22-3-3,14-13-38,11-16-30,30-1-9,1-12 0,5-10-3</inkml:trace>
        </inkml:traceGroup>
        <inkml:traceGroup>
          <inkml:annotationXML>
            <emma:emma xmlns:emma="http://www.w3.org/2003/04/emma" version="1.0">
              <emma:interpretation id="{B94012D2-EF79-46D1-90DB-0891DAAAB455}" emma:medium="tactile" emma:mode="ink">
                <msink:context xmlns:msink="http://schemas.microsoft.com/ink/2010/main" type="inkWord" rotatedBoundingBox="9883,9266 12406,9133 12473,10409 9950,10541"/>
              </emma:interpretation>
              <emma:one-of disjunction-type="recognition" id="oneOf8">
                <emma:interpretation id="interp40" emma:lang="en-US" emma:confidence="1">
                  <emma:literal>6.25</emma:literal>
                </emma:interpretation>
                <emma:interpretation id="interp41" emma:lang="en-US" emma:confidence="0">
                  <emma:literal>6.85</emma:literal>
                </emma:interpretation>
                <emma:interpretation id="interp42" emma:lang="en-US" emma:confidence="0">
                  <emma:literal>6.75</emma:literal>
                </emma:interpretation>
                <emma:interpretation id="interp43" emma:lang="en-US" emma:confidence="0">
                  <emma:literal>6.55</emma:literal>
                </emma:interpretation>
                <emma:interpretation id="interp44" emma:lang="en-US" emma:confidence="0">
                  <emma:literal>6.25,</emma:literal>
                </emma:interpretation>
              </emma:one-of>
            </emma:emma>
          </inkml:annotationXML>
          <inkml:trace contextRef="#ctx0" brushRef="#br0" timeOffset="15890.8284">6986 3031 30,'7'-45'33,"2"7"2,-3 10-3,-9-10-8,3 38-3,-2-32-6,2 32-4,0 0-3,-10 37-3,-2 0 0,5 19-2,-2 15 0,3 20-1,0 12 1,8 13-1,1 2-1,7 0 1,12-2-1,9-8 0,10-15-1,8-15 1,10-20-2,2-19 0,9-22 0,-2-17 0,-3-23 0,-7-17-1,-8-15 1,-9-10 0,-8-7 0,-13-2 0,-11 2 0,-9 1 2,-10 8-2,-6 8 1,-5 16-1,-7 16 1,-6 16 0,-1 13 1,-4 13 0,-1 13-2,5 17 2,3 9-1,3 6 1,12-1-1,11-3 0,12-4 0,16-5-3,9-21-5,22-1-27,-4-19-4,5-15 0,-4-16 0</inkml:trace>
          <inkml:trace contextRef="#ctx0" brushRef="#br0" timeOffset="16062.7056">7962 3800 95,'3'30'37,"-9"1"2,3-1-3,-14-3-34,18 1-3,14 4-9,-14-15-24,14-6-3,-1-16 1,3-11-2</inkml:trace>
          <inkml:trace contextRef="#ctx0" brushRef="#br0" timeOffset="16484.586">8222 3373 96,'4'-28'36,"7"-2"0,7 4 1,-2-10-33,15 12-2,4 1 0,5 5-2,3 6 1,0 3-1,-2 7 0,0 8 0,-5 8 1,-7 9-1,-7 7 0,-6 10 0,-8 6 0,-10 9 0,-5 4 0,-9 3-1,-5 3 1,-4-1 0,-5-1 0,2-5 0,3-3 0,3-6 0,6-10 0,6-7 1,7-6-2,9-8 1,7-4 0,9-9 0,9-6 0,4-8-2,13 7-4,-11-19-22,10 3-10,-2-5 1,3-5-1</inkml:trace>
          <inkml:trace contextRef="#ctx0" brushRef="#br0" timeOffset="16906.4664">9278 3292 75,'0'-17'38,"-8"1"-1,-7 7 2,-9 0-19,-2 16-16,-7 2-1,-1 9-1,-3 3-1,1 9 0,0 1-1,8 6 1,7-3-1,11 3 1,12-4-1,11 1 0,15-6 0,7-5 1,10-2-1,3-5 0,7 2-1,-1-1 1,-2 1 0,-6 3 0,-6 2 0,-8 5 1,-10 6-1,-10 3 0,-13 0 0,-14-2 0,-6 0 0,-8-3-1,-2-6 0,-3-8-1,4-8-1,-2-17-4,17 11-12,-4-27-19,13-10 0,3-17-1,9-8 2</inkml:trace>
          <inkml:trace contextRef="#ctx0" brushRef="#br0" timeOffset="17078.3436">9177 3273 90,'-18'-13'38,"18"13"0,-6-26 0,28 19-31,6-7-5,13-11-12,14 9-27,3-3-1,-1 0 0,-2-8-2</inkml:trace>
        </inkml:traceGroup>
        <inkml:traceGroup>
          <inkml:annotationXML>
            <emma:emma xmlns:emma="http://www.w3.org/2003/04/emma" version="1.0">
              <emma:interpretation id="{ADBFF505-B033-4317-B487-96CCCBAFE2F9}" emma:medium="tactile" emma:mode="ink">
                <msink:context xmlns:msink="http://schemas.microsoft.com/ink/2010/main" type="inkWord" rotatedBoundingBox="13018,8918 17550,9260 17429,10855 12897,10513"/>
              </emma:interpretation>
              <emma:one-of disjunction-type="recognition" id="oneOf9">
                <emma:interpretation id="interp45" emma:lang="en-US" emma:confidence="0">
                  <emma:literal>41018k</emma:literal>
                </emma:interpretation>
                <emma:interpretation id="interp46" emma:lang="en-US" emma:confidence="0">
                  <emma:literal>4108k</emma:literal>
                </emma:interpretation>
                <emma:interpretation id="interp47" emma:lang="en-US" emma:confidence="0">
                  <emma:literal>Noire</emma:literal>
                </emma:interpretation>
                <emma:interpretation id="interp48" emma:lang="en-US" emma:confidence="0">
                  <emma:literal>41088k</emma:literal>
                </emma:interpretation>
                <emma:interpretation id="interp49" emma:lang="en-US" emma:confidence="0">
                  <emma:literal>Noised</emma:literal>
                </emma:interpretation>
              </emma:one-of>
            </emma:emma>
          </inkml:annotationXML>
          <inkml:trace contextRef="#ctx0" brushRef="#br0" timeOffset="17672.1011">10037 3149 70,'-9'-17'37,"9"17"1,-13-28-7,13 28-14,1 15-5,15 14-4,-2-1-3,14 14-2,3 9 0,11 13-1,7 3-1,6 3-1,2 1 0,2-3 0,0-4-2,-4-13-1,-1-7-1,-15-23-2,4 6-6,-27-36-12,3 2-16,-12-13 2,-4-6-2,-10-9 4</inkml:trace>
          <inkml:trace contextRef="#ctx0" brushRef="#br0" timeOffset="17890.854">10450 3141 86,'-28'-9'38,"-3"11"-1,3 15 2,-3 4-34,13 30-1,3 8-1,7 11-2,2 4 0,4 4-1,4-1 0,-2-10-2,4-5-3,-7-29-5,19 1-22,-16-34-5,22 5-2,-5-28 1</inkml:trace>
          <inkml:trace contextRef="#ctx0" brushRef="#br0" timeOffset="18140.8572">10935 3158 91,'0'0'39,"-1"32"1,-1-7-2,13 17-33,0 9-1,9 14-2,0 6 0,4 5-1,0-1-1,-2-2 0,1-6-1,-2-18-1,5-7-3,-11-26-7,15-5-28,-8-18 1,0-11-2,-1-16 3</inkml:trace>
          <inkml:trace contextRef="#ctx0" brushRef="#br0" timeOffset="18547.1123">11539 3160 79,'0'0'39,"-25"-7"-2,10 10 1,-6-1-31,4 14-4,-3 2 0,3 10-1,-3 5 0,1 13 0,-1 2-1,3 10 1,1 2-1,9 3 0,7-1 0,10 0-1,12-9-1,12-13 1,9-10-1,7-16 0,5-10 0,-1-18 0,-4-9 0,-8-13 0,-13-6 1,-14-11 0,-12-5 0,-12 0 0,-10 2 0,-6 1 1,-5 4-1,1 5 0,2 7-1,5 7-2,9 15-2,-2-11-6,30 17-22,-5-5-5,9 2-1,5-2 1</inkml:trace>
          <inkml:trace contextRef="#ctx0" brushRef="#br0" timeOffset="18781.4904">12020 2883 74,'0'0'39,"-17"2"-2,17-2 2,-8 35-29,5-7-6,13 18 0,-3 4-3,5 8 0,3-2-1,-2-5-2,8 4-7,-14-25-24,12-5-4,1-17-1,2-13-1</inkml:trace>
          <inkml:trace contextRef="#ctx0" brushRef="#br0" timeOffset="19328.3724">12496 2896 83,'0'0'39,"0"0"-2,-19 15 1,15 1-34,-2 7-2,3 5 0,-3 6-2,-1 5 1,-4 1-1,1 3 0,-3-1 1,-1-2-1,1 1 0,1-4 1,5 0-1,2-5-1,7-6 1,4-1-1,6-6 0,4-8 0,4-4 0,4-9 0,4-5 0,-1-5 0,-1-4 0,-5-9 0,-3 2 0,-7-3-1,-5 1 1,-10-5 0,-6 2 0,-7 0 1,-5-2-1,-3 0 1,-4 0 1,-2-2-1,-2-1 1,5 1 0,2-2 0,5 4 1,5 2-1,8 4 1,8-1-1,11 4 0,8 1 0,7 5-1,8 2 0,2 3-2,4 6-3,-15-12-10,9 21-22,-12 3 0,-6-1-1,-16-7 1</inkml:trace>
          <inkml:trace contextRef="#ctx0" brushRef="#br0" timeOffset="19890.8795">13035 3423 62,'-15'-9'36,"15"9"1,0 0 0,0 0-25,0 0-5,18 0-2,-5 0-3,9 2 0,2-6-1,5 2 0,4-1-1,1-3 0,0-1-1,-1-3 1,1-3-1,-7 1 0,-5 0 1,-4-6-1,-5 1 1,-7-3-1,-7 3 1,-7 1 0,-8 2 0,-6 1 0,-6 4 0,-6 8 0,-6 4 0,2 8 1,-2 6 0,4 10 0,4 5 0,10 8 0,9 2 1,13 8-1,11-3 0,13 1 0,7-8 0,7-3-2,8-8-1,-2-15-3,15 7-13,-13-21-20,1-9 0,-4-9-1,0-4 0</inkml:trace>
          <inkml:trace contextRef="#ctx0" brushRef="#br0" timeOffset="20250.2591">14042 2823 60,'5'-16'37,"-5"16"0,0 0 1,-6 29-21,-15 1-10,10 23-1,-15 6-2,1 23-1,-12 11-1,1 16 1,-10 6 0,2 12-1,-4-4 0,4 2 0,-2-3-2,8-6 2,3-14-2,7-14 0,5-12-2,7-21 0,6-8-3,-3-36-10,13-11-25,14 2 0,0-20-1,2-14 1</inkml:trace>
          <inkml:trace contextRef="#ctx0" brushRef="#br0" timeOffset="20734.6404">14335 3803 65,'0'0'39,"13"-17"-1,-13 17 1,3-18-26,-12-7-5,9 9-4,-7-5-2,1 4-1,-6-3 0,-4 4-1,-5 2 0,-6 7 1,-2 7-1,-6 13 1,-4 8 0,2 12 1,-1 10-1,7 9 1,4 8-1,8 11 1,9-1-1,13-1 0,13-5-1,9-8 1,11-12-2,6-9 0,10-10-2,0-22-2,14 8-14,-11-23-21,1-2 1,-8-9-2,1-2 2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31:22.3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DDEB81A-267F-4FFB-A37F-F3EE21F92951}" emma:medium="tactile" emma:mode="ink">
          <msink:context xmlns:msink="http://schemas.microsoft.com/ink/2010/main" type="writingRegion" rotatedBoundingBox="16359,5324 18831,4466 19208,5552 16736,6411"/>
        </emma:interpretation>
      </emma:emma>
    </inkml:annotationXML>
    <inkml:traceGroup>
      <inkml:annotationXML>
        <emma:emma xmlns:emma="http://www.w3.org/2003/04/emma" version="1.0">
          <emma:interpretation id="{C4294852-CF38-432A-A218-2B80C5EA1862}" emma:medium="tactile" emma:mode="ink">
            <msink:context xmlns:msink="http://schemas.microsoft.com/ink/2010/main" type="paragraph" rotatedBoundingBox="16359,5324 18831,4466 19208,5552 16736,64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6E50EB-521B-4D56-9390-21103BB24648}" emma:medium="tactile" emma:mode="ink">
              <msink:context xmlns:msink="http://schemas.microsoft.com/ink/2010/main" type="line" rotatedBoundingBox="16359,5324 18831,4466 19208,5552 16736,6411"/>
            </emma:interpretation>
          </emma:emma>
        </inkml:annotationXML>
        <inkml:traceGroup>
          <inkml:annotationXML>
            <emma:emma xmlns:emma="http://www.w3.org/2003/04/emma" version="1.0">
              <emma:interpretation id="{919986C6-C33A-49C2-94E5-0844A5FEFF20}" emma:medium="tactile" emma:mode="ink">
                <msink:context xmlns:msink="http://schemas.microsoft.com/ink/2010/main" type="inkWord" rotatedBoundingBox="16359,5324 18831,4466 19208,5552 16736,6411"/>
              </emma:interpretation>
              <emma:one-of disjunction-type="recognition" id="oneOf0">
                <emma:interpretation id="interp0" emma:lang="en-US" emma:confidence="1">
                  <emma:literal>MC?</emma:literal>
                </emma:interpretation>
                <emma:interpretation id="interp1" emma:lang="en-US" emma:confidence="0">
                  <emma:literal>MC ?</emma:literal>
                </emma:interpretation>
                <emma:interpretation id="interp2" emma:lang="en-US" emma:confidence="0">
                  <emma:literal>Mc ?</emma:literal>
                </emma:interpretation>
                <emma:interpretation id="interp3" emma:lang="en-US" emma:confidence="0">
                  <emma:literal>Me ?</emma:literal>
                </emma:interpretation>
                <emma:interpretation id="interp4" emma:lang="en-US" emma:confidence="0">
                  <emma:literal>me ?</emma:literal>
                </emma:interpretation>
              </emma:one-of>
            </emma:emma>
          </inkml:annotationXML>
          <inkml:trace contextRef="#ctx0" brushRef="#br0">-4 916 79,'0'0'35,"-3"-20"-1,15-4 2,-6-19-29,23 1-2,-1-18 0,6 2-2,-3-13 0,2 3-1,-7-6-1,-1-4 0,-7 1 0,0 6-1,-7 6 0,-2 9 0,-3 6 0,-1 13 0,-4 9 1,-1 28 0,0 0-1,0 0 1,-3 28 0,0 11 0,0 7 0,-1 10 0,-1 9 0,4 2-1,2-3 1,5-1-1,3-13 1,6-12-1,6-9 0,5-19 0,5-13 0,2-15 0,-1-12 0,0-11 0,1-4-1,-4-12 0,-4-3 0,-4-1 0,-3 4 0,-3 6 0,-4 11 1,-2 8 0,-3 14 0,-6 18 0,3 18 1,-3 15 0,-1 11 0,1 8 0,3 6 0,2 2 0,4-2-1,6-4-1,6-6-2,-4-22-7,17-1-26,-6-13-1,0-10 0,-2-12-1</inkml:trace>
          <inkml:trace contextRef="#ctx0" brushRef="#br0" timeOffset="406.2552">1476-40 89,'-8'-26'35,"2"-4"0,2 5-1,-3-13-28,7 9-2,-8-6 0,-2 14-2,-6 3 1,-3 13-1,-11 7 1,0 12-1,-6 14-1,-3 13 1,-1 13-1,4 12 0,0 6 1,11 9 0,9-2 0,13 6-1,15-8 1,11-4-1,16-12 0,8-13 0,7-9-2,2-16-1,2-8-2,-9-25-6,7 1-27,-15-14-2,-7 0 1,-9-12-1</inkml:trace>
          <inkml:trace contextRef="#ctx0" brushRef="#br0" timeOffset="890.6364">1867-307 72,'-12'-29'36,"15"8"0,10 4 1,0-19-24,20 17-4,2-13-3,12 9-3,1-1 0,3 4-2,-3 6 0,-7 5-1,-4 9 0,-11 11 1,-9 7-1,-9 8 1,-9 4-1,-5 12 1,-9 2 0,-2 7 1,-9 1 0,6 0 0,-4-2-1,4 1 1,0-7-1,6-4 0,2-4-1,4-10-1,13 6-6,-5-32-26,7 21-6,-7-21 1,25 4-2</inkml:trace>
          <inkml:trace contextRef="#ctx0" brushRef="#br0" timeOffset="1046.8883">2202 435 102,'-15'40'35,"13"6"-11,7-25-24,12-19-32,7-11-3,12-16-4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32:46.4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0123815-7FA0-42A3-A533-35A81356D531}" emma:medium="tactile" emma:mode="ink">
          <msink:context xmlns:msink="http://schemas.microsoft.com/ink/2010/main" type="writingRegion" rotatedBoundingBox="15375,5320 16574,4771 16883,5444 15683,5993"/>
        </emma:interpretation>
      </emma:emma>
    </inkml:annotationXML>
    <inkml:traceGroup>
      <inkml:annotationXML>
        <emma:emma xmlns:emma="http://www.w3.org/2003/04/emma" version="1.0">
          <emma:interpretation id="{4D7295A7-07D7-4F8B-8420-F9D8D90F44B8}" emma:medium="tactile" emma:mode="ink">
            <msink:context xmlns:msink="http://schemas.microsoft.com/ink/2010/main" type="paragraph" rotatedBoundingBox="15375,5320 16574,4771 16883,5444 15683,59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CDA71BC-DD86-489F-8267-57C8159B3CA2}" emma:medium="tactile" emma:mode="ink">
              <msink:context xmlns:msink="http://schemas.microsoft.com/ink/2010/main" type="line" rotatedBoundingBox="15375,5320 16574,4771 16883,5444 15683,5993"/>
            </emma:interpretation>
          </emma:emma>
        </inkml:annotationXML>
        <inkml:traceGroup>
          <inkml:annotationXML>
            <emma:emma xmlns:emma="http://www.w3.org/2003/04/emma" version="1.0">
              <emma:interpretation id="{6D144A93-BAF0-4DBE-83F5-D5C7DE4E01A5}" emma:medium="tactile" emma:mode="ink">
                <msink:context xmlns:msink="http://schemas.microsoft.com/ink/2010/main" type="inkWord" rotatedBoundingBox="15375,5320 16574,4771 16883,5444 15683,5993"/>
              </emma:interpretation>
              <emma:one-of disjunction-type="recognition" id="oneOf0">
                <emma:interpretation id="interp0" emma:lang="en-US" emma:confidence="0">
                  <emma:literal>MC</emma:literal>
                </emma:interpretation>
                <emma:interpretation id="interp1" emma:lang="en-US" emma:confidence="0">
                  <emma:literal>UCC</emma:literal>
                </emma:interpretation>
                <emma:interpretation id="interp2" emma:lang="en-US" emma:confidence="0">
                  <emma:literal>MCC</emma:literal>
                </emma:interpretation>
                <emma:interpretation id="interp3" emma:lang="en-US" emma:confidence="0">
                  <emma:literal>me</emma:literal>
                </emma:interpretation>
                <emma:interpretation id="interp4" emma:lang="en-US" emma:confidence="0">
                  <emma:literal>he</emma:literal>
                </emma:interpretation>
              </emma:one-of>
            </emma:emma>
          </inkml:annotationXML>
          <inkml:trace contextRef="#ctx0" brushRef="#br0">11 569 37,'-16'14'30,"16"-14"3,0 0-5,0 0-6,16 11-8,-16-11-2,13-9-4,-13 9-1,18-20-2,-9 4-1,-9 16-1,22-31-1,-10 13 0,-1-5 0,3 2-1,-4-5 0,2-3 0,-2-1-1,3-1 0,-2-5 0,2 1 1,-3-2-1,4 0 0,-4 2-1,2 1 2,-2 1 0,-1 7-1,-2 3 1,-1 3 0,-6 20 0,9-24-1,-9 24 1,0 0-1,0 0 0,0 0 1,0 0-1,0 0 0,0 0 0,6 22 0,-6-6 0,-1 7 0,-1 5 1,-2 4-1,-2 5 1,1 4-1,-1 3 1,2-2 0,1 2 0,3-3-1,2-6 1,3-5-1,6-7 0,1-7 1,4-8-1,1-6-1,3-9 2,0-5-1,2-6 0,2-6 0,-2-5 0,0-2-1,-1-5 0,1-2 1,-1-1-1,-4-2 0,-2 3 0,-3 1 0,-3 1 1,-3 8 0,0 3 0,-6 10-1,0 15 1,0 0 0,0 0 0,0 0 0,-5 22 0,5 0 0,3 9 0,-3 5 0,3 1 1,0 1 0,2 1-1,0-4 1,3-1-1,-1-4 0,1-7-2,-8-23-3,22 33-9,-22-33-23,16 0-1,-16 0 2,19-21-3</inkml:trace>
          <inkml:trace contextRef="#ctx0" brushRef="#br0" timeOffset="468.756">1072-48 56,'-2'-33'34,"2"13"0,3-3 1,-9-9-19,6 32-5,5-44-2,-1 29-2,-11-10-1,7 25-2,-19-30 0,19 30-1,-34-16-1,10 18 0,-5 5 0,-4 10-1,-2 8 1,1 9-1,0 8 0,4 7 0,5 8 0,10 4 1,8 3-1,10-1 1,9-3 0,10-3-1,7-8 1,7-7-1,5-10 0,2-11 0,1-7-1,0-7-1,-2-5 0,-7-7-2,4 5-7,-16-14-28,4 1-3,-11-4 1,-1-6-1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32:48.2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BF84585-8C5B-47AC-9A34-4D9946D4C0DC}" emma:medium="tactile" emma:mode="ink">
          <msink:context xmlns:msink="http://schemas.microsoft.com/ink/2010/main" type="writingRegion" rotatedBoundingBox="20354,7915 21918,7915 21918,8855 20354,8855"/>
        </emma:interpretation>
      </emma:emma>
    </inkml:annotationXML>
    <inkml:traceGroup>
      <inkml:annotationXML>
        <emma:emma xmlns:emma="http://www.w3.org/2003/04/emma" version="1.0">
          <emma:interpretation id="{051796E6-0EC3-4D8C-A5C9-E7CFB5996366}" emma:medium="tactile" emma:mode="ink">
            <msink:context xmlns:msink="http://schemas.microsoft.com/ink/2010/main" type="paragraph" rotatedBoundingBox="20354,7915 21918,7915 21918,8855 20354,88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B483DD-4E58-4513-B1FA-8F8A12E6EBFD}" emma:medium="tactile" emma:mode="ink">
              <msink:context xmlns:msink="http://schemas.microsoft.com/ink/2010/main" type="line" rotatedBoundingBox="20354,7915 21918,7915 21918,8855 20354,8855"/>
            </emma:interpretation>
          </emma:emma>
        </inkml:annotationXML>
        <inkml:traceGroup>
          <inkml:annotationXML>
            <emma:emma xmlns:emma="http://www.w3.org/2003/04/emma" version="1.0">
              <emma:interpretation id="{2E0A3085-44E7-4471-8862-FFE64F391E56}" emma:medium="tactile" emma:mode="ink">
                <msink:context xmlns:msink="http://schemas.microsoft.com/ink/2010/main" type="inkWord" rotatedBoundingBox="20354,7915 21918,7915 21918,8855 20354,8855"/>
              </emma:interpretation>
              <emma:one-of disjunction-type="recognition" id="oneOf0">
                <emma:interpretation id="interp0" emma:lang="en-US" emma:confidence="0">
                  <emma:literal>MC</emma:literal>
                </emma:interpretation>
                <emma:interpretation id="interp1" emma:lang="en-US" emma:confidence="0">
                  <emma:literal>Mc</emma:literal>
                </emma:interpretation>
                <emma:interpretation id="interp2" emma:lang="en-US" emma:confidence="0">
                  <emma:literal>mc</emma:literal>
                </emma:interpretation>
                <emma:interpretation id="interp3" emma:lang="en-US" emma:confidence="0">
                  <emma:literal>me</emma:literal>
                </emma:interpretation>
                <emma:interpretation id="interp4" emma:lang="en-US" emma:confidence="0">
                  <emma:literal>uc</emma:literal>
                </emma:interpretation>
              </emma:one-of>
            </emma:emma>
          </inkml:annotationXML>
          <inkml:trace contextRef="#ctx0" brushRef="#br0">-7 665 40,'1'16'33,"-1"-16"1,17-2 0,-17 2-14,17-19-10,7 8-2,-11-14-2,15-1-1,-9-11-2,7 0 1,-7-5-3,3-3 1,-1-2-1,-1-1 0,-4 1-1,-1 4 1,0 3-1,-3 5 0,-3 1 1,-1 8-1,-3 3 1,-5 23 0,7-23-1,-7 23 1,0 0 0,3 21 0,-6 0-1,2 6 1,-2 4-1,1 6 0,-1 2 0,3 2 1,2-6-1,2 0 0,4-5 0,2-5 0,3-8 0,5-6 0,3-6 0,2-8 0,2-6 0,2-3 0,-1-8 0,1-3 0,-2-3 0,-1-4-1,-4-2 1,-2-1 0,-2-3 0,-4-1 0,-2-1 0,-2 1 0,-2 3 0,-5 2 0,1 8 0,-2 4 0,0 20 1,0 0-1,0 0 0,-5 20 1,7 8-1,1 9 0,1 4 0,3 3 1,4 1-1,4-1 1,4-3-1,1-6 0,2-5 0,1-9-1,0-1-1,-5-19-5,13 8-23,-15-16-9,-3-2 2,-2-6-2</inkml:trace>
          <inkml:trace contextRef="#ctx0" brushRef="#br0" timeOffset="468.756">1389-91 48,'-2'-27'32,"2"27"3,9-19-4,-15-6-18,6 25 0,-3-31-3,3 31-3,-16-32 0,16 32-1,-31-23-2,13 18 0,-8-1-2,1 10 0,-5 3 0,1 11-1,-2 6 0,0 8 0,1 7 0,5 8-1,3 10 1,7 4-1,6 3 1,9-3-1,8-1 1,8-1-1,9-12 1,8-8-1,3-13 1,10-10-1,3-9 0,1-9-1,2-6-1,-7-10-3,10 11-26,-17-12-9,-2 5 1,-17-6-2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3:58.6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7D39852-C8E7-435F-8038-97F901F26BD2}" emma:medium="tactile" emma:mode="ink">
          <msink:context xmlns:msink="http://schemas.microsoft.com/ink/2010/main" type="writingRegion" rotatedBoundingBox="2658,7970 4891,8044 4876,8471 2644,8397"/>
        </emma:interpretation>
      </emma:emma>
    </inkml:annotationXML>
    <inkml:traceGroup>
      <inkml:annotationXML>
        <emma:emma xmlns:emma="http://www.w3.org/2003/04/emma" version="1.0">
          <emma:interpretation id="{1F42C2AA-5CC0-40E2-BB80-68C6CB123FE1}" emma:medium="tactile" emma:mode="ink">
            <msink:context xmlns:msink="http://schemas.microsoft.com/ink/2010/main" type="paragraph" rotatedBoundingBox="2658,7970 4891,8044 4876,8471 2644,83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FD37EB-ED62-4708-90E4-15EA5A69D21F}" emma:medium="tactile" emma:mode="ink">
              <msink:context xmlns:msink="http://schemas.microsoft.com/ink/2010/main" type="line" rotatedBoundingBox="2658,7970 4891,8044 4876,8471 2644,8397"/>
            </emma:interpretation>
          </emma:emma>
        </inkml:annotationXML>
        <inkml:traceGroup>
          <inkml:annotationXML>
            <emma:emma xmlns:emma="http://www.w3.org/2003/04/emma" version="1.0">
              <emma:interpretation id="{F45F813F-8617-4E62-A62E-63CBAC6486F2}" emma:medium="tactile" emma:mode="ink">
                <msink:context xmlns:msink="http://schemas.microsoft.com/ink/2010/main" type="inkWord" rotatedBoundingBox="2656,8029 2881,8037 2871,8338 2646,8331"/>
              </emma:interpretation>
              <emma:one-of disjunction-type="recognition" id="oneOf0">
                <emma:interpretation id="interp0" emma:lang="en-US" emma:confidence="0">
                  <emma:literal>+</emma:literal>
                </emma:interpretation>
                <emma:interpretation id="interp1" emma:lang="en-US" emma:confidence="0">
                  <emma:literal>t</emma:literal>
                </emma:interpretation>
                <emma:interpretation id="interp2" emma:lang="en-US" emma:confidence="0">
                  <emma:literal>x</emma:literal>
                </emma:interpretation>
                <emma:interpretation id="interp3" emma:lang="en-US" emma:confidence="0">
                  <emma:literal>X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0 51 49,'0'0'29,"0"0"2,13 7-2,3-12-26,4-2-4,2-4-4,10 4-9,1 7-14,-4-14-2,8 13 1,-12-12-1</inkml:trace>
          <inkml:trace contextRef="#ctx0" brushRef="#br0" timeOffset="-218.7528">69-121 25,'0'0'27,"0"0"1,0 0 0,13 5-17,-13-5-1,3 30-3,-3-9-3,6 9 1,-6 0-1,6 5-1,-4-1-1,1-3-4,3 5-5,-6-17-9,0-19-15,7 32-1,-7-32 2,0 0-1</inkml:trace>
        </inkml:traceGroup>
        <inkml:traceGroup>
          <inkml:annotationXML>
            <emma:emma xmlns:emma="http://www.w3.org/2003/04/emma" version="1.0">
              <emma:interpretation id="{D0E8306C-BC85-41DB-806B-9E64356B69F3}" emma:medium="tactile" emma:mode="ink">
                <msink:context xmlns:msink="http://schemas.microsoft.com/ink/2010/main" type="inkWord" rotatedBoundingBox="3355,8064 3623,8073 3614,8355 3346,8346"/>
              </emma:interpretation>
              <emma:one-of disjunction-type="recognition" id="oneOf1">
                <emma:interpretation id="interp5" emma:lang="en-US" emma:confidence="0">
                  <emma:literal>+</emma:literal>
                </emma:interpretation>
                <emma:interpretation id="interp6" emma:lang="en-US" emma:confidence="0">
                  <emma:literal>t</emma:literal>
                </emma:interpretation>
                <emma:interpretation id="interp7" emma:lang="en-US" emma:confidence="0">
                  <emma:literal>¢</emma:literal>
                </emma:interpretation>
                <emma:interpretation id="interp8" emma:lang="en-US" emma:confidence="0">
                  <emma:literal>X</emma:literal>
                </emma:interpretation>
                <emma:interpretation id="interp9" emma:lang="en-US" emma:confidence="0">
                  <emma:literal>#</emma:literal>
                </emma:interpretation>
              </emma:one-of>
            </emma:emma>
          </inkml:annotationXML>
          <inkml:trace contextRef="#ctx0" brushRef="#br0" timeOffset="312.504">863-83 54,'-18'11'32,"11"8"-1,7-19 0,-22 29-25,23-5-1,1-1-2,5 4 0,-1-1-2,3 2-1,0-1 0,-3-8-2,1 6-4,-7-25-4,9 24-14,-9-24-7,0 0-2,0 0 2</inkml:trace>
          <inkml:trace contextRef="#ctx0" brushRef="#br0" timeOffset="531.2568">704 57 48,'-5'23'31,"5"-23"1,21 0-2,2-2-24,3-4-5,2-1-5,8 2-9,1 2-14,-4-11-4,7 10 1,-14-12-1</inkml:trace>
        </inkml:traceGroup>
        <inkml:traceGroup>
          <inkml:annotationXML>
            <emma:emma xmlns:emma="http://www.w3.org/2003/04/emma" version="1.0">
              <emma:interpretation id="{33FD4CA2-EE1B-4678-BF69-E6F878DD66F8}" emma:medium="tactile" emma:mode="ink">
                <msink:context xmlns:msink="http://schemas.microsoft.com/ink/2010/main" type="inkWord" rotatedBoundingBox="3937,8058 4225,8067 4213,8449 3924,8439"/>
              </emma:interpretation>
              <emma:one-of disjunction-type="recognition" id="oneOf2">
                <emma:interpretation id="interp10" emma:lang="en-US" emma:confidence="0">
                  <emma:literal>t</emma:literal>
                </emma:interpretation>
                <emma:interpretation id="interp11" emma:lang="en-US" emma:confidence="0">
                  <emma:literal>+</emma:literal>
                </emma:interpretation>
                <emma:interpretation id="interp12" emma:lang="en-US" emma:confidence="0">
                  <emma:literal>x</emma:literal>
                </emma:interpretation>
                <emma:interpretation id="interp13" emma:lang="en-US" emma:confidence="0">
                  <emma:literal>&gt;</emma:literal>
                </emma:interpretation>
                <emma:interpretation id="interp14" emma:lang="en-US" emma:confidence="0">
                  <emma:literal>"</emma:literal>
                </emma:interpretation>
              </emma:one-of>
            </emma:emma>
          </inkml:annotationXML>
          <inkml:trace contextRef="#ctx0" brushRef="#br0" timeOffset="812.5104">1344-93 30,'-12'21'28,"14"-2"2,-2-19 0,-3 27-14,10-3-9,-4-6 0,6 12-2,-3-2-2,4 2 0,-3-3 0,4 3-1,-5-6 0,1 1-2,-1 0-2,-6-25-2,7 35-7,-7-35-17,0 0-3,-6 21-2,6-21 1</inkml:trace>
          <inkml:trace contextRef="#ctx0" brushRef="#br0" timeOffset="1031.2631">1279 120 60,'0'0'34,"0"0"-1,18 9 0,-18-9-26,32-7-2,-4 2-4,5-6-6,9 11-6,-8-11-15,2-3-6,2 7-2,-8-9 2</inkml:trace>
        </inkml:traceGroup>
        <inkml:traceGroup>
          <inkml:annotationXML>
            <emma:emma xmlns:emma="http://www.w3.org/2003/04/emma" version="1.0">
              <emma:interpretation id="{B6521F49-E723-408F-816D-7E5D4B7FBEAC}" emma:medium="tactile" emma:mode="ink">
                <msink:context xmlns:msink="http://schemas.microsoft.com/ink/2010/main" type="inkWord" rotatedBoundingBox="4653,8036 4891,8044 4878,8430 4641,8422"/>
              </emma:interpretation>
              <emma:one-of disjunction-type="recognition" id="oneOf3">
                <emma:interpretation id="interp15" emma:lang="en-US" emma:confidence="0">
                  <emma:literal>t</emma:literal>
                </emma:interpretation>
                <emma:interpretation id="interp16" emma:lang="en-US" emma:confidence="0">
                  <emma:literal>+</emma:literal>
                </emma:interpretation>
                <emma:interpretation id="interp17" emma:lang="en-US" emma:confidence="0">
                  <emma:literal>a</emma:literal>
                </emma:interpretation>
                <emma:interpretation id="interp18" emma:lang="en-US" emma:confidence="0">
                  <emma:literal>J</emma:literal>
                </emma:interpretation>
                <emma:interpretation id="interp19" emma:lang="en-US" emma:confidence="0">
                  <emma:literal>*</emma:literal>
                </emma:interpretation>
              </emma:one-of>
            </emma:emma>
          </inkml:annotationXML>
          <inkml:trace contextRef="#ctx0" brushRef="#br0" timeOffset="1390.6427">2085-114 53,'-17'16'32,"17"-16"-1,-7 22 0,7-22-24,6 32-1,1-12-2,7 6-1,-4 0 0,3 6 0,-3-4-1,2 6 0,-9-4-1,5 2 0,-4-4-1,-3-5-2,5 1-5,-6-24-8,-3 16-18,3-16 0,0 0-1,0 0 1</inkml:trace>
          <inkml:trace contextRef="#ctx0" brushRef="#br0" timeOffset="1609.3956">1995 124 70,'0'0'35,"0"0"-3,0 0 2,26-6-32,1-1-3,7 4-8,-3-10-10,1-2-14,5 6 0,-10-7 0,-1 7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4:01.2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558CFDA-1D60-480A-A8A9-70C016DE6EBE}" emma:medium="tactile" emma:mode="ink">
          <msink:context xmlns:msink="http://schemas.microsoft.com/ink/2010/main" type="writingRegion" rotatedBoundingBox="3668,4974 5806,6582 5179,7416 3040,5808"/>
        </emma:interpretation>
      </emma:emma>
    </inkml:annotationXML>
    <inkml:traceGroup>
      <inkml:annotationXML>
        <emma:emma xmlns:emma="http://www.w3.org/2003/04/emma" version="1.0">
          <emma:interpretation id="{76486591-AB23-4749-8497-BA7B3FA29537}" emma:medium="tactile" emma:mode="ink">
            <msink:context xmlns:msink="http://schemas.microsoft.com/ink/2010/main" type="paragraph" rotatedBoundingBox="3668,4974 5806,6582 5179,7416 3040,58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9685343-1A12-4D7F-8203-D4393044A08E}" emma:medium="tactile" emma:mode="ink">
              <msink:context xmlns:msink="http://schemas.microsoft.com/ink/2010/main" type="line" rotatedBoundingBox="3668,4974 5806,6582 5179,7416 3040,5808"/>
            </emma:interpretation>
          </emma:emma>
        </inkml:annotationXML>
        <inkml:traceGroup>
          <inkml:annotationXML>
            <emma:emma xmlns:emma="http://www.w3.org/2003/04/emma" version="1.0">
              <emma:interpretation id="{DD15CF10-A2F5-4C1C-8432-B5461A434F15}" emma:medium="tactile" emma:mode="ink">
                <msink:context xmlns:msink="http://schemas.microsoft.com/ink/2010/main" type="inkWord" rotatedBoundingBox="3668,4974 5806,6582 5179,7416 3040,5808">
                  <msink:destinationLink direction="with" ref="{BDC698D1-4D84-4624-8FE4-E98FBB034C8C}"/>
                </msink:context>
              </emma:interpretation>
              <emma:one-of disjunction-type="recognition" id="oneOf0">
                <emma:interpretation id="interp0" emma:lang="en-US" emma:confidence="0">
                  <emma:literal>xxxix</emma:literal>
                </emma:interpretation>
                <emma:interpretation id="interp1" emma:lang="en-US" emma:confidence="0">
                  <emma:literal>Xxxix</emma:literal>
                </emma:interpretation>
                <emma:interpretation id="interp2" emma:lang="en-US" emma:confidence="0">
                  <emma:literal>xxxi,</emma:literal>
                </emma:interpretation>
                <emma:interpretation id="interp3" emma:lang="en-US" emma:confidence="0">
                  <emma:literal>xxxix,</emma:literal>
                </emma:interpretation>
                <emma:interpretation id="interp4" emma:lang="en-US" emma:confidence="0">
                  <emma:literal>Xxxix,</emma:literal>
                </emma:interpretation>
              </emma:one-of>
            </emma:emma>
          </inkml:annotationXML>
          <inkml:trace contextRef="#ctx0" brushRef="#br0">24 129 22,'-3'-16'11,"3"16"0,-5-28 1,4 12 0,1 16-2,-9-28 1,9 28-2,-4-24 0,4 24 1,-5-20 0,5 20 0,0 0-1,0 0-2,0 0 1,0 0-1,0 0 0,5 23-3,-7-4 0,7 11-2,-5 0 1,4 11-1,-1-2 0,1 5-1,2-7-1,-1-4 1,-1-1-2,-1-7-1,0-1-1,-3-24-3,4 29-5,-4-29-8,0 0-13,0 0-1,-20-11-1,20 11 2</inkml:trace>
          <inkml:trace contextRef="#ctx0" brushRef="#br0" timeOffset="203.1276">-99 247 48,'0'0'29,"0"0"2,0 0-2,0 0-20,33-5-4,-10-7-2,5 3-3,12 0-6,-6-7-8,6-3-15,3 10-2,-9-10 1,4 10 1</inkml:trace>
          <inkml:trace contextRef="#ctx0" brushRef="#br0" timeOffset="796.8851">432 242 64,'0'0'32,"0"0"-1,15 12 0,4-17-26,3-5-5,4-4-3,6 5-7,-4-7-12,0-2-9,5 8 0,-10-8 0</inkml:trace>
          <inkml:trace contextRef="#ctx0" brushRef="#br0" timeOffset="515.6315">503-15 59,'-3'21'33,"2"-5"-1,1-16 0,-12 26-21,18 4-4,-6-7-1,9 14-1,-5-2-2,7 8-1,-1-8 0,2 4 0,-2-2-2,-3-6 1,4-1-3,-7-10-2,8 1-2,-12-21-12,0 0-16,0 0 1,0 0-2,-5-26 2</inkml:trace>
          <inkml:trace contextRef="#ctx0" brushRef="#br0" timeOffset="1078.1388">1241 83 55,'-10'18'31,"-5"-11"-3,13 9 1,2-16-24,-1 26-1,8-7 0,-2-1 0,5 7-1,-4-4 1,4 11 1,-5-11 0,2 10-1,-2-4 0,2 5-1,-3-2-1,4-1 0,-2-2-3,-2-6 0,3 6-1,-4-12-2,5 3-4,-8-18-8,0 0-17,0 0 0,-12-16-1,12 16 2</inkml:trace>
          <inkml:trace contextRef="#ctx0" brushRef="#br0" timeOffset="1328.1419">1079 369 53,'0'0'29,"23"-2"1,-7-5-1,10 1-22,6 1-5,0 2-1,4-11-5,2 14-5,-8-15-10,-7 3-10,5 5-1,-13-9 1,1 18 1</inkml:trace>
          <inkml:trace contextRef="#ctx0" brushRef="#br0" timeOffset="2968.7879">1855 1562 43,'0'0'28,"4"17"3,2 1-1,3 1-17,-11-3-4,11 11-1,-7-4-3,7 6 0,-6-4-2,4 3 0,-4-6-2,0-1-1,0-4-2,-3-17-3,6 27-7,-6-27-11,0 0-8,0 0-2,-15-4 2</inkml:trace>
          <inkml:trace contextRef="#ctx0" brushRef="#br0" timeOffset="3203.1659">1740 1764 61,'0'0'33,"25"18"-2,-9-20 0,6-5-23,12 5-5,4-1-4,-2-9-9,5 3-20,-3 5-2,-12-5 0,-3 9 1</inkml:trace>
          <inkml:trace contextRef="#ctx0" brushRef="#br0" timeOffset="2281.2792">1869 806 66,'0'0'31,"0"0"-1,0 0-8,0 0-15,0 0 1,14 23-4,-11-8-1,4 7-1,-4 0 1,3 7-1,-2-3 0,1 2-1,-2-1 0,-3-3-2,6-2-3,-6-22-7,4 28-7,-4-28-15,0 0 0,0 0 1,0 0 0</inkml:trace>
          <inkml:trace contextRef="#ctx0" brushRef="#br0" timeOffset="2515.6572">1796 913 67,'0'0'34,"0"0"-1,-8 19 0,25-10-22,-17-9-4,29-3-3,-5 1-3,4 0-1,6 2-3,-3-7-6,8 11-10,-8-4-15,-5 0 1,-6 9-2,-20-9 3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4:07.35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776EE16-C149-4D9E-A820-8D7649C9B400}" emma:medium="tactile" emma:mode="ink">
          <msink:context xmlns:msink="http://schemas.microsoft.com/ink/2010/main" type="inkDrawing" rotatedBoundingBox="6748,7723 7260,5699 9245,6201 8733,8225" hotPoints="8996,7125 7978,8143 6960,7125 7978,6106" semanticType="enclosure" shapeName="Circle">
            <msink:destinationLink direction="with" ref="{D2782598-ACA2-4341-80E3-08ECC4EFE963}"/>
          </msink:context>
        </emma:interpretation>
      </emma:emma>
    </inkml:annotationXML>
    <inkml:trace contextRef="#ctx0" brushRef="#br0">1260 239 27,'0'0'28,"0"-16"0,0 16 2,-13-30-17,13 30 0,-2-21-4,2 21-1,-4-25-1,4 25 0,-10-24-1,10 24-2,-19-29 1,19 29-2,-30-28 0,14 16-1,-5-2 0,-1 7 0,-5-6 0,2 8-1,-4 0 0,2 1 0,-2-1 0,-2 7 0,1-1-1,2-1 0,-1 8 0,1-1 0,-2 3 0,1 2 1,-1 6-2,-4 1 1,-1 6 0,-2 0 0,0 1 0,-1 2 1,-2 2-1,0 2 0,-1 2 0,2-1 0,0 4 0,-1-2 1,0 4-1,3 7 0,3 0 0,0 0 0,5 5 1,1-2-1,4 4 1,3 2-1,5 1 0,-2-3 0,5 0 0,1-2 1,3-2-2,2 1 1,1-1 0,5-2 0,-1-1 0,4-2 0,1 0 0,0 0 0,3-1 0,-1-1 0,4-1 0,2-4 0,0 0 0,3-2 1,2 4-1,0-2-2,2-4 2,1-1-1,2 0 1,1-1-1,1-2 1,2 0-1,1-6 0,2-1 2,1-1-2,2 0 2,0-2-2,2-1 2,-2-4-1,-1 0 0,1-2 0,2 1 0,-2-4 0,0-1 0,0-2 1,0 1-1,0-2 0,1 0 0,-1-3 0,2 2 1,1-3-1,0 1 0,1-2 0,2 2 1,1-4-1,-1 0 0,2-1 0,-1-1 0,0 1 1,4-3-1,-3-2 0,0-1 0,-1 0 0,3-2 0,-2 3 1,-1-3-2,-2-1 2,-1-1-1,-3 1 0,-1 0 0,2-2 0,-2 0 0,-2-2 0,-1 0 0,0-2 1,0 1-1,-1-1 0,0 0 0,-4 1 0,1-6 1,-2 0 0,0 0 0,-1-2-1,-1 1 1,0-3 0,-1 2 0,-3-1-1,0 5 1,-3-2-1,1-2 0,-2 2 0,-2-1 0,0-3 0,-2 1 0,-1-2 1,-1-1-1,-2-1 0,2 1 0,-3-3 1,0 0-1,-1 0 1,0 2-1,0-1 1,-1-3-1,-1 1 1,-3-1-1,1 2 0,-3 1 1,-2-3-1,-2 1 0,-1-1 0,-4 4 1,0 0-1,-3 0 0,0-1 0,-4 1 0,0 0 1,1-4-1,-1 3 0,2-1 0,0 0 0,1 2 1,0 0-1,0 0 0,1 0 0,1 6 0,-1-1 0,0 2 0,-3 2 0,1 0 0,-1 0 0,-1 3 0,-1 0 0,0 4-1,-2 0 1,0 0 0,2 2 0,-1 1 0,1 1 0,-2-1-1,0 2 2,-1-3-1,0 3 0,0 0-1,0 0 1,-1 1 0,-1-1 0,0 2 0,1 0 0,2 0-1,1 1 2,1 1-1,4 2-1,2-1 1,1 2 0,15 2 0,-22-5 0,22 5 0,-15-2 0,15 2-1,0 0 0,-18-9-1,18 9-2,0 0-6,0 0-27,-9-19-1,9 19 1,0 0-2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4:14.0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6865543-2ECF-4980-A646-D4061C704000}" emma:medium="tactile" emma:mode="ink">
          <msink:context xmlns:msink="http://schemas.microsoft.com/ink/2010/main" type="writingRegion" rotatedBoundingBox="9844,5512 17577,5451 17598,8104 9865,8165"/>
        </emma:interpretation>
      </emma:emma>
    </inkml:annotationXML>
    <inkml:traceGroup>
      <inkml:annotationXML>
        <emma:emma xmlns:emma="http://www.w3.org/2003/04/emma" version="1.0">
          <emma:interpretation id="{CFE58464-1FDD-4D86-BF8C-5F743CA11C94}" emma:medium="tactile" emma:mode="ink">
            <msink:context xmlns:msink="http://schemas.microsoft.com/ink/2010/main" type="paragraph" rotatedBoundingBox="9844,5512 17577,5451 17583,6211 9850,62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F63EC48-B454-4B82-BA74-9624BE6D1EB0}" emma:medium="tactile" emma:mode="ink">
              <msink:context xmlns:msink="http://schemas.microsoft.com/ink/2010/main" type="line" rotatedBoundingBox="9844,5512 17577,5451 17583,6211 9850,6272"/>
            </emma:interpretation>
          </emma:emma>
        </inkml:annotationXML>
        <inkml:traceGroup>
          <inkml:annotationXML>
            <emma:emma xmlns:emma="http://www.w3.org/2003/04/emma" version="1.0">
              <emma:interpretation id="{35052D97-0625-4564-AA70-D9C16F60F072}" emma:medium="tactile" emma:mode="ink">
                <msink:context xmlns:msink="http://schemas.microsoft.com/ink/2010/main" type="inkWord" rotatedBoundingBox="9844,5512 13444,5484 13450,6244 9850,6272"/>
              </emma:interpretation>
              <emma:one-of disjunction-type="recognition" id="oneOf0">
                <emma:interpretation id="interp0" emma:lang="en-US" emma:confidence="1">
                  <emma:literal>Grounded</emma:literal>
                </emma:interpretation>
                <emma:interpretation id="interp1" emma:lang="en-US" emma:confidence="0">
                  <emma:literal>Grounder</emma:literal>
                </emma:interpretation>
                <emma:interpretation id="interp2" emma:lang="en-US" emma:confidence="0">
                  <emma:literal>Groundla</emma:literal>
                </emma:interpretation>
                <emma:interpretation id="interp3" emma:lang="en-US" emma:confidence="0">
                  <emma:literal>Groundk</emma:literal>
                </emma:interpretation>
                <emma:interpretation id="interp4" emma:lang="en-US" emma:confidence="0">
                  <emma:literal>Grounda</emma:literal>
                </emma:interpretation>
              </emma:one-of>
            </emma:emma>
          </inkml:annotationXML>
          <inkml:trace contextRef="#ctx0" brushRef="#br0">-487-2362 27,'-31'-14'30,"13"12"2,-7-3 0,0 1-9,4 18-10,-12-8 0,12 15-5,-10-2-2,10 15-1,-5-1-2,8 13 0,-3 0 0,10 7-1,0 3-1,8 2 0,2 2 0,8-2-1,5-5 1,6-2-1,5-7-1,7-3 1,2-13 0,4-7 0,1-8 0,-1-8 0,-2-9 1,0-4-1,-6-8 1,-4-4-1,-3-6 0,-7-2 0,-2-2 0,-4-5 0,-6 1-1,-2 1 0,-4 1 1,-5 2-1,-3 5 0,-4 6 0,-2 6 0,-4 6 0,2 9-1,-4 3 0,6 11-2,-4-2-2,13 20-7,-8-13-15,12 6-6,7 1 0,7-11 0</inkml:trace>
          <inkml:trace contextRef="#ctx0" brushRef="#br0" timeOffset="421.8804">-151-1939 76,'-16'2'37,"3"3"-2,-3 4 1,-4-7-28,18 14-3,2-16-2,0 33-1,5-12-2,7 4 1,0-1-1,1-1 0,-1 0 0,-2-5-1,1-2 0,-11-16-1,12 17 0,-12-17-1,0 0 1,0 0-1,-14-15 0,14 15 1,-19-30 0,10 7 0,2-2 2,1-3 1,3-4 0,7 2 1,1-2 1,7 2-1,-1 0 1,7 8-1,1 0-1,2 7 0,4 8-3,-7-8-5,13 22-10,-12-1-18,0-1 0,0 4-1,-2-2 2</inkml:trace>
          <inkml:trace contextRef="#ctx0" brushRef="#br0" timeOffset="828.1356">249-1978 53,'22'-10'35,"-22"10"0,3-27 0,-3 27-14,-16-28-12,16 28-2,-16-30-4,16 30-2,-22-23 0,8 20 0,-3 4 0,-1 8-1,-3 2 0,1 8 0,-1 9 1,0 4-1,4 9-1,5 1 1,5 4-1,7 0 1,10-1-2,8-6 1,8-4-1,7-13 1,8-8-2,-1-14 0,4-6 0,-9-15 0,-1 0 0,-13-12 1,-6 1 0,-14-7 0,-5 2 0,-11 2 2,-4 0-1,0 5-3,4 7-4,-7-4-11,6 6-12,16 21-2,-5-26 2,5 26 0</inkml:trace>
          <inkml:trace contextRef="#ctx0" brushRef="#br0" timeOffset="1656.2712">494-2025 89,'-3'17'37,"-7"1"0,0 3 0,-7 0-32,13 9 0,-2 0-3,6 2-2,6 0 0,3-2-2,5-4 1,3-8-1,6-1 0,-2-13-1,7-2-1,-3-13 0,6-1-1,-6-13 1,3 4 0,-6-11-1,2 4 1,-6-6 0,-1 4 2,-3 4 3,-9 0 2,-5 26 1,5-32 1,-5 32 0,0 0 0,0 0 1,-18 23-1,15 3-1,-3 1-2,6 4 0,2 1-1,5 2-1,5-3 0,4-8 0,6-2-2,1-12-2,9 2-2,-7-20-5,16 11-7,-19-25-3,15 12-3,-17-19 1,8 13 4,-17-15 7,9 5 8,-9 6 10,-12-12 9,1 33 5,0-41 4,0 41 0,-9-21-2,9 21-6,0 0-5,-12 27-5,6-10-2,8 10-2,-1 3-1,7 0 0,-1-2-2,3-2 1,4-1-1,-3-8 0,3-4-1,-14-13 0,22 5 0,-22-5-2,12-16 1,-11-3-1,1 3 0,-5-9 0,1 2 1,-4-7 0,5 6 1,-2-4 0,3-1 2,3 3-1,3 1 2,3 6 0,4 1 1,3 13 0,2 0 0,2 8 0,1 10 0,1 6 0,-1 2-1,1 7 0,-6 0 0,2 2-1,-5-1 0,-1-6-2,3 3-6,-15-26-18,15 18-8,-15-18-1,22-4 0</inkml:trace>
          <inkml:trace contextRef="#ctx0" brushRef="#br0" timeOffset="2375.0304">1673-2017 76,'19'-15'36,"-19"15"0,0 0 1,5-18-27,-5 18-4,-17-23-2,4 12-2,0 1-1,-5 1-1,-3 4 1,-4 3-1,-1 6 0,-2 4-1,1 6 1,4 11-1,0 5 0,9 9-1,2-2-1,12 5 0,3-7 0,12 2-1,4-10 1,12-8 0,-3-13 0,9-8 1,-3-12 0,-2-4 1,-2-12 1,-7-3-1,-4-10 0,-5-1 1,-3-9 0,-6-1 2,-2-1 0,-5-1 1,2 12 1,-6 0 0,6 14 1,-8 5-1,8 25 0,0 0-1,-12 21-1,9 11-1,4 12 1,4 4-2,5 10 1,3 0 0,8 4 0,6-6 0,6-1 0,6-13 0,7-9-1,1-8-1,1-16 0,4-7-1,-8-18-2,-1-4 1,-10-13-1,-5-4 0,-14-11 0,-2 2 1,-13-1 0,-4 5 1,-8 6 1,-5 10 1,-1 8 0,-1 13 1,-3 12-1,1 11 0,5 8 1,3 9-2,4 6 1,8 3-1,5 0 1,8-2-1,6-5 0,13 0-2,1-14-2,16 4-7,-7-20-12,9-9-9,4-3-1,-3-13 2</inkml:trace>
          <inkml:trace contextRef="#ctx0" brushRef="#br0" timeOffset="2796.9108">2669-2062 65,'-5'-23'33,"-11"-2"-1,-3 0-8,-2 17-13,-13-3-2,8 18-4,-10 0-1,8 14-2,-3 7 0,6 9-2,5 6 0,5 3 0,11 3-1,6-3 0,10-2 0,9-7 0,10-7-1,0-14-1,10-8-1,-4-16-3,3-3 1,-9-22-2,1 1 0,-12-21-1,0 4 1,-9-20 1,-1 2 5,-6 0 3,-5-2 5,5 16 2,-11-5 2,8 28 1,-11-3 2,10 33 0,0 0-3,-12 35-3,3 2-2,9 18-1,-4 6-1,5 12-1,2-3-1,3 1-1,6-4-4,-5-23-15,10-6-18,-1-15 0,5-21-1,-1-18 0</inkml:trace>
        </inkml:traceGroup>
        <inkml:traceGroup>
          <inkml:annotationXML>
            <emma:emma xmlns:emma="http://www.w3.org/2003/04/emma" version="1.0">
              <emma:interpretation id="{609A9BDC-5C33-4B21-9A5B-F954F33AFF57}" emma:medium="tactile" emma:mode="ink">
                <msink:context xmlns:msink="http://schemas.microsoft.com/ink/2010/main" type="inkWord" rotatedBoundingBox="14000,5482 17577,5454 17583,6208 14006,6236"/>
              </emma:interpretation>
              <emma:one-of disjunction-type="recognition" id="oneOf1">
                <emma:interpretation id="interp5" emma:lang="en-US" emma:confidence="0">
                  <emma:literal>conductor</emma:literal>
                </emma:interpretation>
                <emma:interpretation id="interp6" emma:lang="en-US" emma:confidence="0">
                  <emma:literal>Conductor</emma:literal>
                </emma:interpretation>
                <emma:interpretation id="interp7" emma:lang="en-US" emma:confidence="0">
                  <emma:literal>conducer</emma:literal>
                </emma:interpretation>
                <emma:interpretation id="interp8" emma:lang="en-US" emma:confidence="0">
                  <emma:literal>Conductors</emma:literal>
                </emma:interpretation>
                <emma:interpretation id="interp9" emma:lang="en-US" emma:confidence="0">
                  <emma:literal>conductors</emma:literal>
                </emma:interpretation>
              </emma:one-of>
            </emma:emma>
          </inkml:annotationXML>
          <inkml:trace contextRef="#ctx0" brushRef="#br0" timeOffset="3609.4212">3644-2163 9,'4'-23'25,"-4"23"3,5-23 2,-7 2-11,2 21-1,-1-32-2,1 32-2,-6-31-1,6 31-4,-16-28-2,16 28-1,-27-20-2,10 17-1,-9-1-1,3 9-1,-5 8 0,1 8 0,-1 9 0,0 14 0,3 2-1,6 10 1,3 6-1,5 5 1,10 0 0,8-4-1,11-8 1,12-9-2,8-8 0,3-16-4,17-1-9,-13-23-23,9-10 1,-7-13-2,-3-9 2</inkml:trace>
          <inkml:trace contextRef="#ctx0" brushRef="#br0" timeOffset="3968.8008">3901-2128 59,'0'0'35,"-18"-14"-1,2 16 1,16-2-21,-41 14-2,23 9-5,-12-7-3,7 16 0,-5-1-1,4 10-1,0-2-1,7 5 1,5-2-1,9 0-1,10-5 0,11-5-1,12-5-2,4-17-1,13 2-2,-7-19 0,8 2-1,-12-20 1,1 6 0,-20-14 2,-2 3 0,-15-9 3,-7 2 2,-8 2 0,-4 1 2,0 2-3,2 8-5,-3-8-9,5 6-17,12 10 0,-3-4-2,6 20 2</inkml:trace>
          <inkml:trace contextRef="#ctx0" brushRef="#br0" timeOffset="4375.056">3998-2084 82,'2'23'38,"-1"4"-1,-2-1 1,11 11-26,-16-12-5,12 10-3,-3-1-2,3-3-1,1-1-1,1-5-1,0-4-1,-8-21 0,18 25-2,-18-25 0,16-4-2,-14-12-1,-2 16 1,10-35 0,-4 16 0,-6-16 1,4 3 1,-2-7 2,1 4 3,4-2 0,-1 0 2,6 7-1,-2 2 0,5 14 1,-15 14-1,30-2 0,-30 2 0,28 33 0,-17-4 0,4 8 0,-2 1-1,2 3 0,3-6-3,-2-7-2,8 6-5,-8-18-17,8-11-8,4-5-1,1-12 1</inkml:trace>
          <inkml:trace contextRef="#ctx0" brushRef="#br0" timeOffset="5140.6908">4659-2062 90,'0'0'35,"-16"-29"0,3 8-7,13 21-20,-33-24-2,17 15-4,-9 0 0,1 5-2,-2 4 0,-2 8 0,0 6 0,0 5-1,3 11 1,2 2 0,12 5-2,3 1 1,13 3 0,3-7-1,18-6-1,-1-12-1,12-2-1,-5-21 0,6-2 0,-8-18 0,1-3 0,-11-15 1,-3-1 1,-8-11 1,-4-4 3,-2 3 0,-6-6 3,5 13 0,-9-2 3,7 20-1,-11 3 0,11 30 0,-13-7 0,10 28-1,-4 9-1,5 14-2,1 9 0,4 5-1,4 2 0,5 0-1,6-2 0,2-9 0,5-7-2,0-15 0,6-6-2,-6-23-3,8 8-4,-14-31-3,12 11-5,-19-27 1,11 15 2,-18-20 3,8 11 6,-10-2 5,-1-2 7,2 16 5,-14-7 5,10 30 0,-12-19 1,12 19-2,-13 21-5,14 7-1,-10-5-3,11 14-1,1 0-1,5 9-1,7-6 0,7 3-1,6-8 0,5-3 0,5-6-2,2-12 0,3-3-3,-6-20-1,4 2-3,-17-20-1,4 5 0,-19-23-1,2 14 2,-15-19 2,1 13 1,-9-3 2,2 5 1,-5 1-5,6 2-19,9 32-2,-12-33 1,12 33 0</inkml:trace>
          <inkml:trace contextRef="#ctx0" brushRef="#br0" timeOffset="6406.332">5534-2112 83,'0'0'36,"0"0"-1,-7-28 0,-7 9-28,14 19-2,-13-23-3,13 23-2,-25-14 1,7 12-1,-1 7 0,-3 8 0,1 6 0,1 7 0,1 10 0,5 2 0,11 6-1,8 1 1,9 0-1,9-2 1,6-5 0,7-9-1,6-8 0,4-12-2,3-4 0,-5-16-2,5-1-2,-14-18 0,5 4 0,-14-20 1,1 3 2,-11-8 3,-7-3 4,1 11 2,-14-8 5,8 25-2,-15-6 1,11 32 0,-17-3-2,12 27-1,-7 8-2,4 14-2,1 5-1,5 7 0,4 0 0,4-1-1,6-4 0,2-8-1,3-6-2,-4-18-4,11 6-10,-24-27-20,19 5 0,-19-5-1,4-30 2,-20-2 18,10 11 8,-15-5 9,-7-8 14,6 8 21,-1 6 1,0 6 0,3 2 2,20 12-19,-15-14-7,15 14-4,25-4-5,0 3-1,11-5-2,5-4-1,14 6-3,-5-12-3,12 11-3,-12-18-1,7 16 0,-14-14 3,-2 10 5,-13 1 3,-10-4 5,-3 12 3,-15 2 3,0 0 3,-28-11-1,13 29-2,-16-9-3,3 14-2,-6 1-2,3 8 0,-1 2-1,7 4 0,4 3-1,12 1 1,9-5-1,10-5-1,11-6 0,7-8-1,9-7-1,0-13-2,7-2 0,-10-15-1,3 0 0,-13-11 0,-4 0 1,-12-6 1,-5 5 1,-9-5 1,-3 5 1,-3 2-2,3 8-3,-3-10-9,12 11-13,3 4-6,-3 16 2,15-30 10,9 27 10,-24 3 7,29-14 9,-8 24 10,-21-10 15,23 13 6,-23-13-2,26 37-9,-26-37-9,13 53-6,-10-25-4,10 11-2,-6-1-3,5 5 1,0-5-3,0-6 1,0-4-1,1-10 0,2-6-2,-15-12 0,25-2 0,-16-13-1,1-5 1,-6-10 0,1-3 1,-5-6 1,-5-2 3,2 3 0,-2 1 1,5 5 0,1-2 0,11 10-1,8 1 0,14 3-3,15 17-9,3-11-26,13-2-2,3-2 1,5-1-1</inkml:trace>
        </inkml:traceGroup>
      </inkml:traceGroup>
    </inkml:traceGroup>
    <inkml:traceGroup>
      <inkml:annotationXML>
        <emma:emma xmlns:emma="http://www.w3.org/2003/04/emma" version="1.0">
          <emma:interpretation id="{94158037-F3C3-4AEB-8F8F-59E437F41423}" emma:medium="tactile" emma:mode="ink">
            <msink:context xmlns:msink="http://schemas.microsoft.com/ink/2010/main" type="paragraph" rotatedBoundingBox="10658,7807 11858,7860 11844,8179 10644,812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E4B0F34-8DBD-4D93-89CC-9B575FAB64C5}" emma:medium="tactile" emma:mode="ink">
              <msink:context xmlns:msink="http://schemas.microsoft.com/ink/2010/main" type="line" rotatedBoundingBox="10658,7807 11858,7860 11844,8179 10644,8125"/>
            </emma:interpretation>
          </emma:emma>
        </inkml:annotationXML>
        <inkml:traceGroup>
          <inkml:annotationXML>
            <emma:emma xmlns:emma="http://www.w3.org/2003/04/emma" version="1.0">
              <emma:interpretation id="{0024F3FB-AC88-4B78-985E-77B47B45D2C8}" emma:medium="tactile" emma:mode="ink">
                <msink:context xmlns:msink="http://schemas.microsoft.com/ink/2010/main" type="inkWord" rotatedBoundingBox="10657,7833 11341,7863 11328,8156 10644,8125">
                  <msink:destinationLink direction="with" ref="{D2782598-ACA2-4341-80E3-08ECC4EFE963}"/>
                </msink:context>
              </emma:interpretation>
              <emma:one-of disjunction-type="recognition" id="oneOf2">
                <emma:interpretation id="interp10" emma:lang="en-US" emma:confidence="0">
                  <emma:literal>t</emma:literal>
                </emma:interpretation>
                <emma:interpretation id="interp11" emma:lang="en-US" emma:confidence="0">
                  <emma:literal>I</emma:literal>
                </emma:interpretation>
                <emma:interpretation id="interp12" emma:lang="en-US" emma:confidence="0">
                  <emma:literal>¥</emma:literal>
                </emma:interpretation>
                <emma:interpretation id="interp13" emma:lang="en-US" emma:confidence="0">
                  <emma:literal>~</emma:literal>
                </emma:interpretation>
                <emma:interpretation id="interp14" emma:lang="en-US" emma:confidence="0">
                  <emma:literal>T</emma:literal>
                </emma:interpretation>
              </emma:one-of>
            </emma:emma>
          </inkml:annotationXML>
          <inkml:trace contextRef="#ctx0" brushRef="#br0" timeOffset="-2187.5279">0 51 66,'0'0'34,"16"7"-2,11-9-2,1-8-34,12 4-9,1 1-17,-3-9-2,8 7 0,-9-7 0</inkml:trace>
          <inkml:trace contextRef="#ctx0" brushRef="#br0" timeOffset="-2375.0304">162-58 57,'-28'7'32,"28"-7"-1,-19 21 1,19-21-27,-9 37 0,8-13-1,8 6-2,0 2 1,4 2-1,-1-4-1,-1-2-2,1-2-4,-10-26-3,15 25-19,-15-25-5,0 0-1,0 0 0</inkml:trace>
          <inkml:trace contextRef="#ctx0" brushRef="#br0" timeOffset="-1750.0224">509 51 43,'0'0'30,"0"0"1,0 0-2,31-2-21,-13-1-23,2-8-12,19 11-1,-8-16-2,8 11 1</inkml:trace>
          <inkml:trace contextRef="#ctx0" brushRef="#br0" timeOffset="-1921.8996">565-21 62,'-3'21'34,"-4"-4"-1,7 8 0,4 5-27,-4-4 0,7 6-2,-1-4-4,3-1-1,1 3-4,-10-30-7,15 30-13,-15-30-8,0 0-1,0 0 2</inkml:trace>
        </inkml:traceGroup>
        <inkml:traceGroup>
          <inkml:annotationXML>
            <emma:emma xmlns:emma="http://www.w3.org/2003/04/emma" version="1.0">
              <emma:interpretation id="{B9C37884-2F76-4B9A-A4C5-B3A66ED24E60}" emma:medium="tactile" emma:mode="ink">
                <msink:context xmlns:msink="http://schemas.microsoft.com/ink/2010/main" type="inkWord" rotatedBoundingBox="11594,7848 11858,7860 11845,8155 11581,8143"/>
              </emma:interpretation>
              <emma:one-of disjunction-type="recognition" id="oneOf3">
                <emma:interpretation id="interp15" emma:lang="en-US" emma:confidence="0">
                  <emma:literal>t</emma:literal>
                </emma:interpretation>
                <emma:interpretation id="interp16" emma:lang="en-US" emma:confidence="0">
                  <emma:literal>+</emma:literal>
                </emma:interpretation>
                <emma:interpretation id="interp17" emma:lang="en-US" emma:confidence="0">
                  <emma:literal>x</emma:literal>
                </emma:interpretation>
                <emma:interpretation id="interp18" emma:lang="en-US" emma:confidence="0">
                  <emma:literal>X</emma:literal>
                </emma:interpretation>
                <emma:interpretation id="interp19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-1484.3939">1019-46 55,'-14'10'33,"6"12"0,-1-5-1,-1-1-23,16 14-1,-5-5-3,11 6-3,2-2 0,3-1-1,-1-2-1,-1-3-2,4 0-2,-19-23-7,21 19-14,-21-19-8,0 0-1,0 0 1</inkml:trace>
          <inkml:trace contextRef="#ctx0" brushRef="#br0" timeOffset="-1296.8916">934 149 55,'0'0'31,"15"-10"0,-2-4-2,9 3-27,7 1-4,10 3-13,4 3-14,-8-10-2,8 9 1,-14-9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4:11.0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2782598-ACA2-4341-80E3-08ECC4EFE963}" emma:medium="tactile" emma:mode="ink">
          <msink:context xmlns:msink="http://schemas.microsoft.com/ink/2010/main" type="inkDrawing" rotatedBoundingBox="8877,7458 10988,8429 10882,8659 8771,7688" semanticType="callout" shapeName="Other">
            <msink:sourceLink direction="with" ref="{0024F3FB-AC88-4B78-985E-77B47B45D2C8}"/>
            <msink:sourceLink direction="with" ref="{3776EE16-C149-4D9E-A820-8D7649C9B400}"/>
          </msink:context>
        </emma:interpretation>
      </emma:emma>
    </inkml:annotationXML>
    <inkml:trace contextRef="#ctx0" brushRef="#br0">-10-7 21,'0'0'19,"0"0"-1,0 0-1,-9-16-1,9 16-3,0 0-1,0 0-1,27 12-1,-27-12-1,28 28 0,-17-8-1,14 13-1,-5-3-2,9 9-2,-5-6 1,8 8-2,1-4 0,2 2-1,2-7 0,3-1 0,-2-3 0,2 1-1,3-5 1,-2-1-1,0-2 0,-2 1 1,-2-1-1,0 0 0,-1 0 0,1-2 1,-3 1-1,2-1 0,1 1 0,4-3 1,2 3-1,1-3 1,3 1-1,3-1 1,0 3-1,1-3 0,-3 1 1,-1 1-1,1-3 0,-4 0 0,-4 0 0,0-2 0,-1-2 0,1-1 0,-1 0 1,-1-4-1,0 1 0,1-1 0,-1 1 0,0-1 0,-4 0 0,-3 0 0,0 0 0,-1-2 0,-4 0 0,1 1 1,-8-3-1,0 1 0,-4-1 0,1 1 0,-16-4 0,24 10 0,-24-10 0,16 9 0,-16-9 0,16 9 0,-16-9 0,0 0 0,15 10 0,-15-10-1,0 0 0,0 0 0,0 0 0,0 0 0,15 6-1,-15-6 0,0 0-1,0 0-3,0 0-3,-15-6-10,15 6-15,0 0 0,-18-8 0,18 8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4:22.1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7856F43-17E9-4440-AA0C-A9D41631D53F}" emma:medium="tactile" emma:mode="ink">
          <msink:context xmlns:msink="http://schemas.microsoft.com/ink/2010/main" type="writingRegion" rotatedBoundingBox="3459,3944 14557,3948 14556,4978 3458,4975"/>
        </emma:interpretation>
      </emma:emma>
    </inkml:annotationXML>
    <inkml:traceGroup>
      <inkml:annotationXML>
        <emma:emma xmlns:emma="http://www.w3.org/2003/04/emma" version="1.0">
          <emma:interpretation id="{7BBB25B1-7233-4C52-8795-79756B86F237}" emma:medium="tactile" emma:mode="ink">
            <msink:context xmlns:msink="http://schemas.microsoft.com/ink/2010/main" type="paragraph" rotatedBoundingBox="3459,3944 14557,3948 14556,4978 3458,49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8F5C288-4DEC-4EC3-BD4F-D90EE4772E1E}" emma:medium="tactile" emma:mode="ink">
              <msink:context xmlns:msink="http://schemas.microsoft.com/ink/2010/main" type="line" rotatedBoundingBox="3459,3944 14557,3948 14556,4978 3458,4975"/>
            </emma:interpretation>
          </emma:emma>
        </inkml:annotationXML>
        <inkml:traceGroup>
          <inkml:annotationXML>
            <emma:emma xmlns:emma="http://www.w3.org/2003/04/emma" version="1.0">
              <emma:interpretation id="{876AE168-9B0A-42E7-A3C2-1674D90A6FA0}" emma:medium="tactile" emma:mode="ink">
                <msink:context xmlns:msink="http://schemas.microsoft.com/ink/2010/main" type="inkWord" rotatedBoundingBox="3459,3944 5442,3945 5441,4976 3458,4975"/>
              </emma:interpretation>
              <emma:one-of disjunction-type="recognition" id="oneOf0">
                <emma:interpretation id="interp0" emma:lang="en-US" emma:confidence="0">
                  <emma:literal>Bring</emma:literal>
                </emma:interpretation>
                <emma:interpretation id="interp1" emma:lang="en-US" emma:confidence="0">
                  <emma:literal>bring</emma:literal>
                </emma:interpretation>
                <emma:interpretation id="interp2" emma:lang="en-US" emma:confidence="0">
                  <emma:literal>Brings</emma:literal>
                </emma:interpretation>
                <emma:interpretation id="interp3" emma:lang="en-US" emma:confidence="0">
                  <emma:literal>Being</emma:literal>
                </emma:interpretation>
                <emma:interpretation id="interp4" emma:lang="en-US" emma:confidence="0">
                  <emma:literal>Brines</emma:literal>
                </emma:interpretation>
              </emma:one-of>
            </emma:emma>
          </inkml:annotationXML>
          <inkml:trace contextRef="#ctx0" brushRef="#br0">-2 198 72,'0'0'33,"0"0"1,2-19-9,7 34-15,-9-15-2,10 44-4,-6-8-1,7 8-2,-7 2 2,4 5-2,-4-2 1,2-1-2,-2-6 1,1-9-1,-2-6 0,1-9-1,-4-18 1,0 0-1,0 0 1,13-39-2,-11 7 2,-4-12 0,1-5-2,-5-6 2,0-1-2,0-3 2,-1 7-2,-1 2 3,4 6-2,3 9 0,4 5 1,2 7 1,7 4-1,4 3 0,5 5 0,3 2 0,1 2 0,0 6 0,-1 2 0,-4 5 0,-4 2 0,-4 8 0,-7 2 0,-7 5 0,-7 3 1,-3 2 0,-4 1-1,-3 1 1,-3-2 0,0-2-1,1 1 2,2-6-3,6-2 2,13-19-2,-14 27 1,14-27 0,0 0 0,24 12 0,-5-16-1,6 1 0,2-1 0,4 1 1,3 3 0,-2 5-2,-1 0 2,-3 8 0,-6 3 0,-4 7 1,-8-1 2,-7 8-2,-12-5 0,-5 5 0,-8 0-1,-6 2 1,-3-4-2,-6-5 0,3-2-1,-2-12-2,13 7-8,-10-18-22,17-10 0,10-11-1,9-9 1</inkml:trace>
          <inkml:trace contextRef="#ctx0" brushRef="#br0" timeOffset="359.3796">593 300 88,'-16'23'36,"2"5"0,1-1 1,7 4-33,3-2 0,8 1-4,5-2-1,0-4 0,5 1-2,-3-5 1,3-5-1,-15-15 0,19 16 0,-19-16 0,0 0 1,9-26-1,-9 26 1,-3-37 1,1 12 0,1-3 1,-1-7-1,7 1 3,1-5-1,7 6 2,3-6-2,9 7 1,0 1-2,2 4-1,8 17-8,-10-6-17,5 9-7,-2 7-2,-6 3 2</inkml:trace>
          <inkml:trace contextRef="#ctx0" brushRef="#br0" timeOffset="703.134">978 350 59,'-12'-18'34,"0"0"-1,12 18-1,-5-19-16,5 19-22,20-18-15,-1 9-10,6 1-3,1-1 1,0 2 0</inkml:trace>
          <inkml:trace contextRef="#ctx0" brushRef="#br0" timeOffset="562.5071">993 290 72,'0'0'35,"-2"23"0,2-23 2,6 42-26,-12-26-3,11 17-4,-7 1-1,4 4-1,-1-1-1,1-1-3,5 2-4,-10-22-8,15 5-22,-12-21 0,0 0-1,15 0 1</inkml:trace>
          <inkml:trace contextRef="#ctx0" brushRef="#br0" timeOffset="1109.3891">1160 254 60,'0'0'35,"1"32"1,0-2-4,-9-11-11,16 24-9,-12-10-3,8 11-3,-2-3-2,2 1-2,1-7-1,1-5-1,0-7-1,-6-23-1,14 21-2,-14-21-1,0 0-2,12-31-1,-4 15 0,-13-16-1,11 7 1,-13-15 2,11 8 1,-7-7 4,6 1 0,0 2 3,0 1 1,7 10 2,-4 1-1,10 18 2,-16 6 0,36 11-2,-21 8 1,7 15-1,-3 3 1,2 9-3,-4-2 1,2 3-2,-2-3-1,-4-7-1,2-5-1,-2-16-2,8 5-5,-21-21-20,25-14-6,-8-4 1,3-6-2</inkml:trace>
          <inkml:trace contextRef="#ctx0" brushRef="#br0" timeOffset="1609.3956">1812 291 68,'0'0'34,"-24"-19"-2,0 14 2,-8-4-24,7 18-6,-11 1 1,5 11-4,-1 8 0,1 8 0,3 3 0,9 6-1,6 2 1,10-1-2,10-5-1,11-10 1,13-2-3,1-23-1,11 2-1,-9-23-3,10 2 1,-16-20-1,6 4 1,-16-16 1,1 5 1,-13-5 2,3 1 3,-6 6 3,-3 0 1,4 15 4,-10-3-1,6 25 0,0 0 2,0 0-2,-4 19 2,13 11-2,-5 0-1,9 12-1,-1 1 1,9 13-1,-5-5 0,8 7 0,-10-1-1,4 4 1,-9-4-2,-2-1 0,-8-8-1,-7-6-1,-5-5-1,-6-9-1,0-1-5,-12-27-9,7 2-21,-4-15 1,8-10-1,3-7 1</inkml:trace>
        </inkml:traceGroup>
        <inkml:traceGroup>
          <inkml:annotationXML>
            <emma:emma xmlns:emma="http://www.w3.org/2003/04/emma" version="1.0">
              <emma:interpretation id="{C52D7FDF-FC71-4079-A093-47D6BC6A4417}" emma:medium="tactile" emma:mode="ink">
                <msink:context xmlns:msink="http://schemas.microsoft.com/ink/2010/main" type="inkWord" rotatedBoundingBox="5783,4120 7829,4121 7828,4813 5782,4812"/>
              </emma:interpretation>
              <emma:one-of disjunction-type="recognition" id="oneOf1">
                <emma:interpretation id="interp5" emma:lang="en-US" emma:confidence="1">
                  <emma:literal>close,</emma:literal>
                </emma:interpretation>
                <emma:interpretation id="interp6" emma:lang="en-US" emma:confidence="0">
                  <emma:literal>dose,</emma:literal>
                </emma:interpretation>
                <emma:interpretation id="interp7" emma:lang="en-US" emma:confidence="0">
                  <emma:literal>case,</emma:literal>
                </emma:interpretation>
                <emma:interpretation id="interp8" emma:lang="en-US" emma:confidence="0">
                  <emma:literal>close.</emma:literal>
                </emma:interpretation>
                <emma:interpretation id="interp9" emma:lang="en-US" emma:confidence="0">
                  <emma:literal>cress,</emma:literal>
                </emma:interpretation>
              </emma:one-of>
            </emma:emma>
          </inkml:annotationXML>
          <inkml:trace contextRef="#ctx0" brushRef="#br0" timeOffset="2453.1564">2557 429 82,'0'0'36,"-9"-16"-1,4-2 1,-2-5-30,7 6-3,-6-4-2,-1 3 0,7 18-2,-25-25 2,5 20 0,-3 16-2,-4 5 3,1 10 0,-1 6 0,4 6-1,5 5 1,8 3-2,8-2 1,9-7-1,8-6-1,9-9 1,7-8-1,6-13-1,4-9 1,-1-12-1,1-4 0,-5-14-1,2 3 0,-9-14 1,1 0-2,-9-4 2,-1 5 0,-6 2 3,-6 4 1,3 10 2,-13 6 0,2 26 0,0 0 2,0 0 0,-10 23-2,11 10-1,-1 4 0,5 7-2,4 2 1,4 3-1,9-3-1,3-2 0,5-7 0,1-12-1,6-4-1,-4-17-2,9-1-3,-13-24-3,13 12-6,-22-31-3,14 17 0,-22-23 3,12 14 4,-19-10 6,1 3 3,-6 9 7,-11-5 6,11 35 4,-28-32 1,28 32-1,-39 2-3,23 21-4,-9-2 0,9 14-3,-1-1-1,10 6-1,6-1 0,9 2-1,9-6-1,5-7-1,12-5-2,0-16-2,10 7-7,-13-28-7,12 9-9,-15-16-4,-2 1 2,-12-17 11,-1 14 7,-16-10 9,-3 3 6,-4 7 9,-5 4 6,-6-8 1,11 4-24,10 23-11,-21-23-5,21 23-6</inkml:trace>
          <inkml:trace contextRef="#ctx0" brushRef="#br0" timeOffset="3015.6636">3443 249 77,'-25'14'36,"-1"0"-1,-1 2 0,9 5-31,-1-3 0,10 0-5,11 3-1,4-5-2,16-1 0,0-4-1,11 3 1,-1-7 1,6 5 2,2-1 1,-3 1 1,-3 4 1,-6 2 0,-3 3 0,-12 0-1,-4 4 0,-12-2 0,-6 0-2,-5-2 1,-4-7-2,-3 0 0,-1-10-3,7 1-1,-2-14-1,17 9-1,-5-23-2,20 13 0,-2-15-1,20 7 0,-4-8 0,14 1 1,1-7 2,4 2 1,0-3 3,-2-1 1,-5-1 7,-8-2 1,-4 7 3,-12-1 3,-6 13 0,-14-2 1,3 20 1,-26-10-1,8 26-2,-16-4 0,12 23-1,-12-5 1,13 16-3,-2-9 0,15 9-2,6-4-2,9-8-7,19-3-25,1-13-5,7-11-1,7-12-1</inkml:trace>
          <inkml:trace contextRef="#ctx0" brushRef="#br0" timeOffset="3171.9156">4368 587 88,'-33'48'36,"0"3"-1,1 0-1,9-10-37,7-4-29,6-4-1,4-12-3,6-21-1</inkml:trace>
        </inkml:traceGroup>
        <inkml:traceGroup>
          <inkml:annotationXML>
            <emma:emma xmlns:emma="http://www.w3.org/2003/04/emma" version="1.0">
              <emma:interpretation id="{3745AD59-08E8-4025-A981-C7B268938E6B}" emma:medium="tactile" emma:mode="ink">
                <msink:context xmlns:msink="http://schemas.microsoft.com/ink/2010/main" type="inkWord" rotatedBoundingBox="8266,3947 9449,3948 9448,4715 8265,4714"/>
              </emma:interpretation>
              <emma:one-of disjunction-type="recognition" id="oneOf2">
                <emma:interpretation id="interp10" emma:lang="en-US" emma:confidence="1">
                  <emma:literal>but</emma:literal>
                </emma:interpretation>
                <emma:interpretation id="interp11" emma:lang="en-US" emma:confidence="0">
                  <emma:literal>bat</emma:literal>
                </emma:interpretation>
                <emma:interpretation id="interp12" emma:lang="en-US" emma:confidence="0">
                  <emma:literal>But</emma:literal>
                </emma:interpretation>
                <emma:interpretation id="interp13" emma:lang="en-US" emma:confidence="0">
                  <emma:literal>beet</emma:literal>
                </emma:interpretation>
                <emma:interpretation id="interp14" emma:lang="en-US" emma:confidence="0">
                  <emma:literal>bort</emma:literal>
                </emma:interpretation>
              </emma:one-of>
            </emma:emma>
          </inkml:annotationXML>
          <inkml:trace contextRef="#ctx0" brushRef="#br0" timeOffset="4218.804">4805 52 42,'6'-21'34,"-6"21"2,6-27 0,-6 27-12,0 0-8,6 25-4,-11-2-6,8 15-1,-1 10-2,1 8-1,-2 8 0,4 1-2,1-1 1,0-6-2,1-5 1,0-11-2,1-12 0,-1-13 0,-7-17 0,16 4-1,-16-4 1,9-35 0,-4 7 1,-5-6 0,0-3-1,1-4 2,3 3-2,4 1 2,2 5-1,6 7 2,7 8-2,2 4 2,4 17 1,-1 10-2,-3 9 1,-3 7-1,-4 9 1,-6 5-2,-8 3 0,-8 1 0,-1-2-1,-8-8 0,1-1 0,-5-12-1,0 0-1,-3-16 1,2-1-1,-3-11 1,5 1-2,-4-14-3,20 16-4,-27-21-11,15 2-8,12 19 0,-4-35 1</inkml:trace>
          <inkml:trace contextRef="#ctx0" brushRef="#br0" timeOffset="4890.6876">5283 357 92,'-15'17'36,"15"-17"0,-17 25 0,5-9-31,12 10-3,0 1 0,6 4-2,1 3 0,4-1 0,2 1-1,0-4 0,5-4-1,0-10 1,5-7-1,-1-13-1,5 1-1,-7-18-2,8 5-1,-11-18-1,6 8-2,-15-15 1,8 13 0,-16-14 2,9 14 2,-11-4 4,2 7 1,0 9 3,0 16 2,0 0 2,0 0-1,-3 18 0,-1 1 1,11 20-2,-7-9 0,11 16 0,-4-9-2,9 5 0,0-5-1,5-3 1,3-10-3,1-8 1,6-3-4,-3-24-5,9 8-7,-12-24-8,6-1-9,-3-4-2,-5-8 1,-3-8 8,3 9 12,-12-3 12,-6-2 10,4 12 12,-10-1 9,-2 6 4,3 27 0,0 0-8,-24-12-7,26 37-8,-16-8-4,14 20-3,-5 4 1,3 8-3,2-3 0,3 3-1,3-1-2,1-6-1,4 2-3,-8-21-6,14 5-17,-17-28-8,9 20 0,-9-20 0,-10-21 0</inkml:trace>
          <inkml:trace contextRef="#ctx0" brushRef="#br0" timeOffset="5046.9396">5745 483 55,'0'0'35,"0"0"-3,25-3 1,-6 6-13,11-1-28,2 2-21,8-10-3,7 3-1,3-8 0</inkml:trace>
        </inkml:traceGroup>
        <inkml:traceGroup>
          <inkml:annotationXML>
            <emma:emma xmlns:emma="http://www.w3.org/2003/04/emma" version="1.0">
              <emma:interpretation id="{1F51225B-ED70-4926-8437-5587882D66F0}" emma:medium="tactile" emma:mode="ink">
                <msink:context xmlns:msink="http://schemas.microsoft.com/ink/2010/main" type="inkWord" rotatedBoundingBox="9808,4065 11841,4066 11840,4681 9807,4680"/>
              </emma:interpretation>
              <emma:one-of disjunction-type="recognition" id="oneOf3">
                <emma:interpretation id="interp15" emma:lang="en-US" emma:confidence="0">
                  <emma:literal>court</emma:literal>
                </emma:interpretation>
                <emma:interpretation id="interp16" emma:lang="en-US" emma:confidence="0">
                  <emma:literal>clone t</emma:literal>
                </emma:interpretation>
                <emma:interpretation id="interp17" emma:lang="en-US" emma:confidence="0">
                  <emma:literal>clone [</emma:literal>
                </emma:interpretation>
                <emma:interpretation id="interp18" emma:lang="en-US" emma:confidence="0">
                  <emma:literal>count</emma:literal>
                </emma:interpretation>
                <emma:interpretation id="interp19" emma:lang="en-US" emma:confidence="0">
                  <emma:literal>clone +</emma:literal>
                </emma:interpretation>
              </emma:one-of>
            </emma:emma>
          </inkml:annotationXML>
          <inkml:trace contextRef="#ctx0" brushRef="#br0" timeOffset="5359.4435">6651 416 89,'-19'-5'35,"1"-5"-1,2-6 0,1 3-30,2 1-3,-2 0 0,0 8-3,-2 2 0,-3 11 1,-5 2-1,0 10 1,-3 11-1,0 5 2,6 9-1,4 3 1,8-1 0,11-3-1,13-4-1,14-6-5,0-26-9,22 3-7,-6-21-8,5-15-3,0-10 3,-11-12-1</inkml:trace>
          <inkml:trace contextRef="#ctx0" brushRef="#br0" timeOffset="5906.3256">6733 270 33,'-4'-51'31,"0"11"2,1 10-3,-8 3-7,11 27-5,0 0-5,-3 34-5,-2-4-2,3 12-3,-2 4 0,2 7-1,2-1-1,2 3 0,4-2-1,1-5 0,8-10-2,4-9 1,7-8-2,1-18-3,14 3-6,-13-29-8,15 5-8,-8-14-6,-1-3 0,-10-11 9,4 11 11,-15-9 8,-7 0 8,3 14 12,-16-4 11,-1 11 7,-3 6 0,-4 17-6,-13-4-9,12 25-6,-14-3-1,9 16-5,-5 1 0,7 9-2,1 0 0,11 5-1,5-3-2,9-4 1,13-3-3,3-14-1,13 0-2,-5-25-4,14 7-3,-15-30-3,11 10 1,-20-22 2,2 9 4,-15-10 4,-5 1 4,-6 10 5,-12-10 3,8 18 3,-13-10-1,10 11-3,-3 6-7,4-6-12,9 16-19,0-18 0,0 18-3,22-16 2</inkml:trace>
          <inkml:trace contextRef="#ctx0" brushRef="#br0" timeOffset="6312.5808">7251 339 80,'0'0'38,"5"39"-1,-11-16 2,10 17-25,-14-12-6,11 13-3,-1-2-3,5 1-2,2-3 0,5-3-1,0-4-1,1-14 0,2-2-1,-15-14 0,26-9 0,-17-7 1,0-2 0,-6-10 0,0 0 1,-3-4 1,2 0 0,-2 1-1,4-3 2,2 3-1,6-1 0,2 2-1,7 7 2,0 7 0,1 6 0,1 8 1,-5 5 0,3 13 0,-8 2 0,2 12 1,-8-2-1,4 4 0,-4-1-1,2 1 0,-2-5-1,1-6-1,2-4-1,-10-17-5,28 13-10,-28-13-21,25-23 0,-10-4 0,4 3 1</inkml:trace>
          <inkml:trace contextRef="#ctx0" brushRef="#br0" timeOffset="6484.458">7780 365 71,'0'0'36,"-6"27"-1,1-10 2,10 15-26,-8-16-4,10 10-3,0-3-3,5-3-3,9 3-4,-8-22-13,11 5-17,4-10 1,0-5-2,4-6 3</inkml:trace>
          <inkml:trace contextRef="#ctx0" brushRef="#br0" timeOffset="6687.5856">8134 270 86,'-14'-17'38,"14"17"0,-22 26 1,21 8-29,-11-5-2,9 16-5,2 2-1,5 2-1,3 4-1,2-9-2,6 4-3,-9-25-8,12 3-26,-18-26 1,17 20 0,-17-20-1</inkml:trace>
          <inkml:trace contextRef="#ctx0" brushRef="#br0" timeOffset="6828.2124">8078 464 81,'0'0'37,"0"0"0,0 0-2,29-23-28,2 11-15,21-1-27,4-1-1,9-1-1,4-8 1</inkml:trace>
        </inkml:traceGroup>
        <inkml:traceGroup>
          <inkml:annotationXML>
            <emma:emma xmlns:emma="http://www.w3.org/2003/04/emma" version="1.0">
              <emma:interpretation id="{F4A03D7B-5BF4-4ECE-B6A2-AA552DCDED9E}" emma:medium="tactile" emma:mode="ink">
                <msink:context xmlns:msink="http://schemas.microsoft.com/ink/2010/main" type="inkWord" rotatedBoundingBox="12142,4028 14557,4029 14556,4628 12141,4627"/>
              </emma:interpretation>
              <emma:one-of disjunction-type="recognition" id="oneOf4">
                <emma:interpretation id="interp20" emma:lang="en-US" emma:confidence="0">
                  <emma:literal>touch</emma:literal>
                </emma:interpretation>
                <emma:interpretation id="interp21" emma:lang="en-US" emma:confidence="1">
                  <emma:literal>t oven</emma:literal>
                </emma:interpretation>
                <emma:interpretation id="interp22" emma:lang="en-US" emma:confidence="1">
                  <emma:literal>to von</emma:literal>
                </emma:interpretation>
                <emma:interpretation id="interp23" emma:lang="en-US" emma:confidence="0">
                  <emma:literal>town</emma:literal>
                </emma:interpretation>
                <emma:interpretation id="interp24" emma:lang="en-US" emma:confidence="0">
                  <emma:literal>torch</emma:literal>
                </emma:interpretation>
              </emma:one-of>
            </emma:emma>
          </inkml:annotationXML>
          <inkml:trace contextRef="#ctx0" brushRef="#br0" timeOffset="7265.718">8713 494 86,'-17'-3'35,"17"3"1,-15-8-2,15 8-28,22-26-5,12 17-8,-4-23-10,21 15-15,-2-8-3,4-1-3,0-1 3</inkml:trace>
          <inkml:trace contextRef="#ctx0" brushRef="#br0" timeOffset="7078.2156">8886 140 77,'0'0'38,"-19"10"-1,13 6 2,-12-2-28,26 18-3,-11 0-3,7 8-2,1 4 0,3 7-1,0-1 0,2 1-2,3-5-1,-5-7-2,5 3-3,-9-26-13,10 5-20,-14-21 1,17 12-1,-17-12 1</inkml:trace>
          <inkml:trace contextRef="#ctx0" brushRef="#br0" timeOffset="7562.5968">9187 221 56,'0'0'35,"0"0"1,0 0-4,-13 37-10,-18-23-9,15 19-6,-12-1-1,10 10-3,-1 1 1,8 4-1,5-3-1,8 0 0,7-5-1,8-3 0,9-8-1,5-12-1,7-8-1,0-13-1,7-4 0,-9-14-1,1-3 0,-10-8 1,-5-1 2,-12-2 0,-7-2 2,-7 8 0,-8-1 2,0 7-1,-3 2 0,4 8-2,11 15-2,-15-34-12,15 34-24,25-25 1,-4 13-2,4-2 2</inkml:trace>
          <inkml:trace contextRef="#ctx0" brushRef="#br0" timeOffset="7859.4756">9606 253 70,'18'17'39,"-11"1"0,-1 10 1,-15-9-25,17 24-4,-11-5-6,7 7-2,3-7-2,5 1-1,7-4-2,6-10 0,9-4-1,2-16-1,7-5-1,-5-17 1,3 1 0,-8-14 0,-2 0 2,-12-5 1,-7-4 2,-6 2 1,-11-4 0,-1 8 0,-7-2-1,3 7 0,-1 5-4,-2-4-3,13 27-19,0 0-11,0 0 1,22-10-3,-1 13 3</inkml:trace>
          <inkml:trace contextRef="#ctx0" brushRef="#br0" timeOffset="8531.3591">10248 346 38,'21'9'33,"-7"-6"3,-14-3-2,12-19-11,-12 19-7,-4-23-8,2 7-4,-8-3-4,-5 1 1,-7 1-1,-3 4 1,-6 4-2,-3 11 2,-4 9 1,-1 10 0,1 4 2,10 13-1,3-1 0,13 9 0,9 0 0,13 0-2,12-9 0,12-5-1,9-10-2,4-11 0,9-6-2,-5-15-1,5-3-2,-15-17 0,2 4 0,-15-15 1,3 4 2,-13-12 3,-5-2 0,-1 2 4,-9-6 1,5 13 2,-8-8-1,8 19 1,-8-1-2,0 32 0,0 0 0,16-2-2,-9 22 1,2 15-2,0 5 1,3 10-1,-2 1 1,2 0-1,-2 0 0,1-5 0,-2-7-1,-1-11 0,1-9-1,-9-19 1,14 11-1,-14-11-1,10-20 0,-7-1 0,4-2 0,1-12-1,5 0 1,3-9 0,5 3 0,1 1 1,6 3-1,1 7 2,4 9 0,1 15 2,-3 10-1,3 20 2,-2 6 1,2 15-1,-6-1 1,0 7-1,-7-4 0,-2-3-2,-4 4-8,-17-22-29,5-8-3,-3-18 0,0 0-2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4T15:24:08.3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00DF13F-C00E-4978-8FB0-EC501932864D}" emma:medium="tactile" emma:mode="ink">
          <msink:context xmlns:msink="http://schemas.microsoft.com/ink/2010/main" type="writingRegion" rotatedBoundingBox="6509,6088 7081,6088 7081,8342 6509,8342"/>
        </emma:interpretation>
      </emma:emma>
    </inkml:annotationXML>
    <inkml:traceGroup>
      <inkml:annotationXML>
        <emma:emma xmlns:emma="http://www.w3.org/2003/04/emma" version="1.0">
          <emma:interpretation id="{4FA00FAB-298B-4732-BF03-2102045FC6A0}" emma:medium="tactile" emma:mode="ink">
            <msink:context xmlns:msink="http://schemas.microsoft.com/ink/2010/main" type="paragraph" rotatedBoundingBox="6509,6088 7081,6088 7081,8342 6509,83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82E6BC-A561-4747-8BC3-DB40C34784B0}" emma:medium="tactile" emma:mode="ink">
              <msink:context xmlns:msink="http://schemas.microsoft.com/ink/2010/main" type="line" rotatedBoundingBox="6509,6088 7081,6088 7081,8342 6509,8342"/>
            </emma:interpretation>
          </emma:emma>
        </inkml:annotationXML>
        <inkml:traceGroup>
          <inkml:annotationXML>
            <emma:emma xmlns:emma="http://www.w3.org/2003/04/emma" version="1.0">
              <emma:interpretation id="{120F1830-A5DE-4FE0-BD09-961D4A5799AD}" emma:medium="tactile" emma:mode="ink">
                <msink:context xmlns:msink="http://schemas.microsoft.com/ink/2010/main" type="inkWord" rotatedBoundingBox="6509,6088 7081,6088 7081,8342 6509,8342"/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= =</emma:literal>
                </emma:interpretation>
                <emma:interpretation id="interp2" emma:lang="en-US" emma:confidence="0">
                  <emma:literal>= [</emma:literal>
                </emma:interpretation>
                <emma:interpretation id="interp3" emma:lang="en-US" emma:confidence="0">
                  <emma:literal>:</emma:literal>
                </emma:interpretation>
                <emma:interpretation id="interp4" emma:lang="en-US" emma:confidence="0">
                  <emma:literal>= E</emma:literal>
                </emma:interpretation>
              </emma:one-of>
            </emma:emma>
          </inkml:annotationXML>
          <inkml:trace contextRef="#ctx0" brushRef="#br0">3528 568 32,'0'0'29,"7"17"1,-7-17 0,15-5-14,3 10-7,-4-8-2,13 5-2,-1-4-1,5 2-2,0-2-1,0-3-3,-1 6-3,-11-8-6,5 7-12,-7 4-8,-17-4 0,0 0 0</inkml:trace>
          <inkml:trace contextRef="#ctx0" brushRef="#br0" timeOffset="375.0048">3515 1093 13,'0'0'21,"0"0"2,0 0-5,0 0-5,17 17 0,-17-17-1,25 6-2,-10-8-2,4 7-1,0-5-3,2 2-2,1 2-3,-3-6-4,6 5-11,-4 4-11,-21-7-3,25 6 3,-25-6-2</inkml:trace>
          <inkml:trace contextRef="#ctx0" brushRef="#br0" timeOffset="859.386">3354 1951 38,'0'0'26,"0"0"0,13 14-3,-13-14-19,28 6 0,-10-6-2,2 1-1,-2 6-2,0-7-2,-2 7 0,-16-7-4,22 7-4,-22-7-10,0 0-4,6 22 0,-6-22 2</inkml:trace>
          <inkml:trace contextRef="#ctx0" brushRef="#br0" timeOffset="1281.2664">3246 2776 26,'25'21'25,"-25"-21"0,37 11 0,-13-8-22,2-3 0,2 2-2,0-2-3,-3 0-3,-1-2-9,-1 13-12,-23-11 2,23-2-1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5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5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0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0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0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1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4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1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5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0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E59FF-0227-48B5-AF63-14036F562BC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05BB5-FC4F-423B-A499-563D7346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6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customXml" Target="../ink/ink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customXml" Target="../ink/ink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34" Type="http://schemas.openxmlformats.org/officeDocument/2006/relationships/customXml" Target="../ink/ink17.xml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Relationship Id="rId30" Type="http://schemas.openxmlformats.org/officeDocument/2006/relationships/customXml" Target="../ink/ink15.xml"/><Relationship Id="rId35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Notes/Lecture on Charge and Induction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is measured in Coulombs (C)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Smallest Unit of Charge we can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proton or 1 electron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/>
              <p14:cNvContentPartPr/>
              <p14:nvPr/>
            </p14:nvContentPartPr>
            <p14:xfrm>
              <a:off x="992413" y="2363164"/>
              <a:ext cx="6777000" cy="11246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4773" y="2345164"/>
                <a:ext cx="6811200" cy="11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2" name="Ink 61"/>
              <p14:cNvContentPartPr/>
              <p14:nvPr/>
            </p14:nvContentPartPr>
            <p14:xfrm>
              <a:off x="5566933" y="3073444"/>
              <a:ext cx="2276280" cy="60876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49293" y="3056524"/>
                <a:ext cx="2300400" cy="64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850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Coulombs and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how many electrons make up a Coulomb?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722413" y="2308444"/>
              <a:ext cx="5558760" cy="16351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8733" y="2291884"/>
                <a:ext cx="5577840" cy="166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23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electrons are in 3.5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5982733" y="1652524"/>
              <a:ext cx="818640" cy="5288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69413" y="1634164"/>
                <a:ext cx="850680" cy="55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44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lightning bolt is 10 C to 1 C</a:t>
            </a:r>
          </a:p>
          <a:p>
            <a:pPr lvl="1"/>
            <a:r>
              <a:rPr lang="en-US" dirty="0" smtClean="0"/>
              <a:t>Huge number of electrons</a:t>
            </a:r>
          </a:p>
          <a:p>
            <a:pPr lvl="1"/>
            <a:r>
              <a:rPr lang="en-US" dirty="0" smtClean="0"/>
              <a:t>How many?</a:t>
            </a:r>
          </a:p>
        </p:txBody>
      </p:sp>
    </p:spTree>
    <p:extLst>
      <p:ext uri="{BB962C8B-B14F-4D97-AF65-F5344CB8AC3E}">
        <p14:creationId xmlns:p14="http://schemas.microsoft.com/office/powerpoint/2010/main" val="6580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particle has a charge of +6      . How many protons is this? </a:t>
            </a:r>
          </a:p>
          <a:p>
            <a:r>
              <a:rPr lang="en-US" dirty="0" smtClean="0"/>
              <a:t>What would happen if the charge is -6         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5599693" y="1739644"/>
              <a:ext cx="439920" cy="3128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86013" y="1720924"/>
                <a:ext cx="461520" cy="34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7330213" y="2849524"/>
              <a:ext cx="560880" cy="3355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20133" y="2831524"/>
                <a:ext cx="578520" cy="36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34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charging an object, it now has 9.7 Me.  What is its charge in Coulombs?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2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has a charge </a:t>
            </a:r>
            <a:r>
              <a:rPr lang="en-US" smtClean="0"/>
              <a:t>of -1.2 </a:t>
            </a:r>
            <a:r>
              <a:rPr lang="en-US" dirty="0" err="1" smtClean="0"/>
              <a:t>nC</a:t>
            </a:r>
            <a:r>
              <a:rPr lang="en-US" dirty="0" smtClean="0"/>
              <a:t>.  How many electrons is this?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 Introduction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have an excess or deficit of </a:t>
            </a:r>
            <a:r>
              <a:rPr lang="en-US" dirty="0" smtClean="0"/>
              <a:t>electrons</a:t>
            </a:r>
          </a:p>
          <a:p>
            <a:r>
              <a:rPr lang="en-US" dirty="0" smtClean="0"/>
              <a:t>Excess </a:t>
            </a:r>
            <a:r>
              <a:rPr lang="en-US" dirty="0" smtClean="0"/>
              <a:t>means negative </a:t>
            </a:r>
            <a:r>
              <a:rPr lang="en-US" dirty="0" smtClean="0"/>
              <a:t>charge</a:t>
            </a:r>
          </a:p>
          <a:p>
            <a:r>
              <a:rPr lang="en-US" dirty="0" smtClean="0"/>
              <a:t>Deficit </a:t>
            </a:r>
            <a:r>
              <a:rPr lang="en-US" dirty="0" smtClean="0"/>
              <a:t>means positive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6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get charge separation(or polarization) in </a:t>
            </a:r>
            <a:r>
              <a:rPr lang="en-US" dirty="0" smtClean="0"/>
              <a:t>conductors</a:t>
            </a:r>
          </a:p>
          <a:p>
            <a:r>
              <a:rPr lang="en-US" dirty="0" smtClean="0"/>
              <a:t>Conductors </a:t>
            </a:r>
            <a:r>
              <a:rPr lang="en-US" dirty="0" smtClean="0"/>
              <a:t>– allow electrons to </a:t>
            </a:r>
            <a:r>
              <a:rPr lang="en-US" dirty="0" smtClean="0"/>
              <a:t>move</a:t>
            </a:r>
          </a:p>
          <a:p>
            <a:r>
              <a:rPr lang="en-US" dirty="0" smtClean="0"/>
              <a:t>Insulators </a:t>
            </a:r>
            <a:r>
              <a:rPr lang="en-US" dirty="0" smtClean="0"/>
              <a:t>– prevent electrons from moving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2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Attraction – opposite charges</a:t>
            </a:r>
          </a:p>
          <a:p>
            <a:pPr marL="457200" lvl="1" indent="0">
              <a:buNone/>
            </a:pPr>
            <a:r>
              <a:rPr lang="en-US" dirty="0" smtClean="0"/>
              <a:t>+-</a:t>
            </a:r>
          </a:p>
          <a:p>
            <a:r>
              <a:rPr lang="en-US" dirty="0" smtClean="0"/>
              <a:t>Repulsion – like charges</a:t>
            </a:r>
          </a:p>
          <a:p>
            <a:pPr marL="457200" lvl="1" indent="0">
              <a:buNone/>
            </a:pPr>
            <a:r>
              <a:rPr lang="en-US" dirty="0" smtClean="0"/>
              <a:t>++ </a:t>
            </a:r>
            <a:r>
              <a:rPr lang="en-US" dirty="0" smtClean="0"/>
              <a:t>or 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by contact – causes like charges</a:t>
            </a:r>
          </a:p>
          <a:p>
            <a:r>
              <a:rPr lang="en-US" dirty="0" smtClean="0"/>
              <a:t>Charge by induction – by bringing close</a:t>
            </a:r>
          </a:p>
          <a:p>
            <a:pPr lvl="1"/>
            <a:r>
              <a:rPr lang="en-US" dirty="0" smtClean="0"/>
              <a:t>Causes opposite charges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803773" y="2200309"/>
              <a:ext cx="962280" cy="4939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653" y="2191309"/>
                <a:ext cx="983520" cy="51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692533" y="2745124"/>
              <a:ext cx="1160280" cy="781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7853" y="2730724"/>
                <a:ext cx="1179360" cy="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/>
              <p14:cNvContentPartPr/>
              <p14:nvPr/>
            </p14:nvContentPartPr>
            <p14:xfrm>
              <a:off x="954613" y="2891644"/>
              <a:ext cx="804960" cy="1486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43813" y="2880844"/>
                <a:ext cx="81972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/>
              <p14:cNvContentPartPr/>
              <p14:nvPr/>
            </p14:nvContentPartPr>
            <p14:xfrm>
              <a:off x="1139293" y="1983004"/>
              <a:ext cx="780120" cy="66888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25973" y="1971844"/>
                <a:ext cx="800640" cy="69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2" name="Ink 31"/>
              <p14:cNvContentPartPr/>
              <p14:nvPr/>
            </p14:nvContentPartPr>
            <p14:xfrm>
              <a:off x="2500093" y="2115844"/>
              <a:ext cx="740880" cy="74880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82453" y="2098564"/>
                <a:ext cx="777240" cy="78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0" name="Ink 49"/>
              <p14:cNvContentPartPr/>
              <p14:nvPr/>
            </p14:nvContentPartPr>
            <p14:xfrm>
              <a:off x="3545173" y="1970404"/>
              <a:ext cx="2784240" cy="964440"/>
            </p14:xfrm>
          </p:contentPart>
        </mc:Choice>
        <mc:Fallback xmlns="">
          <p:pic>
            <p:nvPicPr>
              <p:cNvPr id="50" name="Ink 4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527893" y="1953484"/>
                <a:ext cx="2808720" cy="9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1" name="Ink 50"/>
              <p14:cNvContentPartPr/>
              <p14:nvPr/>
            </p14:nvContentPartPr>
            <p14:xfrm>
              <a:off x="3202813" y="2693644"/>
              <a:ext cx="738720" cy="371520"/>
            </p14:xfrm>
          </p:contentPart>
        </mc:Choice>
        <mc:Fallback xmlns="">
          <p:pic>
            <p:nvPicPr>
              <p:cNvPr id="51" name="Ink 5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190933" y="2681764"/>
                <a:ext cx="767160" cy="39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4" name="Ink 83"/>
              <p14:cNvContentPartPr/>
              <p14:nvPr/>
            </p14:nvContentPartPr>
            <p14:xfrm>
              <a:off x="1246213" y="1419964"/>
              <a:ext cx="3992400" cy="372600"/>
            </p14:xfrm>
          </p:contentPart>
        </mc:Choice>
        <mc:Fallback xmlns="">
          <p:pic>
            <p:nvPicPr>
              <p:cNvPr id="84" name="Ink 8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32533" y="1403764"/>
                <a:ext cx="4023720" cy="40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5" name="Ink 84"/>
              <p14:cNvContentPartPr/>
              <p14:nvPr/>
            </p14:nvContentPartPr>
            <p14:xfrm>
              <a:off x="2343493" y="2191804"/>
              <a:ext cx="206280" cy="81108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38813" y="2178844"/>
                <a:ext cx="220680" cy="83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86" name="Ink 85"/>
              <p14:cNvContentPartPr/>
              <p14:nvPr/>
            </p14:nvContentPartPr>
            <p14:xfrm>
              <a:off x="645373" y="3469084"/>
              <a:ext cx="2307600" cy="702360"/>
            </p14:xfrm>
          </p:contentPart>
        </mc:Choice>
        <mc:Fallback xmlns="">
          <p:pic>
            <p:nvPicPr>
              <p:cNvPr id="86" name="Ink 8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31693" y="3451084"/>
                <a:ext cx="2326320" cy="73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0" name="Ink 99"/>
              <p14:cNvContentPartPr/>
              <p14:nvPr/>
            </p14:nvContentPartPr>
            <p14:xfrm>
              <a:off x="536293" y="4231924"/>
              <a:ext cx="1014840" cy="541080"/>
            </p14:xfrm>
          </p:contentPart>
        </mc:Choice>
        <mc:Fallback xmlns="">
          <p:pic>
            <p:nvPicPr>
              <p:cNvPr id="100" name="Ink 9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3333" y="4214644"/>
                <a:ext cx="1045800" cy="5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11" name="Ink 110"/>
              <p14:cNvContentPartPr/>
              <p14:nvPr/>
            </p14:nvContentPartPr>
            <p14:xfrm>
              <a:off x="2063053" y="3960124"/>
              <a:ext cx="328680" cy="1087560"/>
            </p14:xfrm>
          </p:contentPart>
        </mc:Choice>
        <mc:Fallback xmlns="">
          <p:pic>
            <p:nvPicPr>
              <p:cNvPr id="111" name="Ink 11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056573" y="3949324"/>
                <a:ext cx="342720" cy="11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12" name="Ink 111"/>
              <p14:cNvContentPartPr/>
              <p14:nvPr/>
            </p14:nvContentPartPr>
            <p14:xfrm>
              <a:off x="1529893" y="4082524"/>
              <a:ext cx="194760" cy="758520"/>
            </p14:xfrm>
          </p:contentPart>
        </mc:Choice>
        <mc:Fallback xmlns="">
          <p:pic>
            <p:nvPicPr>
              <p:cNvPr id="112" name="Ink 11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518013" y="4069204"/>
                <a:ext cx="211680" cy="78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13" name="Ink 112"/>
              <p14:cNvContentPartPr/>
              <p14:nvPr/>
            </p14:nvContentPartPr>
            <p14:xfrm>
              <a:off x="2305333" y="3998284"/>
              <a:ext cx="750600" cy="902880"/>
            </p14:xfrm>
          </p:contentPart>
        </mc:Choice>
        <mc:Fallback xmlns="">
          <p:pic>
            <p:nvPicPr>
              <p:cNvPr id="113" name="Ink 11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285893" y="3980284"/>
                <a:ext cx="789480" cy="9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14" name="Ink 113"/>
              <p14:cNvContentPartPr/>
              <p14:nvPr/>
            </p14:nvContentPartPr>
            <p14:xfrm>
              <a:off x="816013" y="4868404"/>
              <a:ext cx="601560" cy="160200"/>
            </p14:xfrm>
          </p:contentPart>
        </mc:Choice>
        <mc:Fallback xmlns="">
          <p:pic>
            <p:nvPicPr>
              <p:cNvPr id="114" name="Ink 11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04853" y="4861204"/>
                <a:ext cx="61740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29" name="Ink 128"/>
              <p14:cNvContentPartPr/>
              <p14:nvPr/>
            </p14:nvContentPartPr>
            <p14:xfrm>
              <a:off x="2519173" y="4137604"/>
              <a:ext cx="688680" cy="1057680"/>
            </p14:xfrm>
          </p:contentPart>
        </mc:Choice>
        <mc:Fallback xmlns="">
          <p:pic>
            <p:nvPicPr>
              <p:cNvPr id="129" name="Ink 12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511973" y="4130404"/>
                <a:ext cx="700200" cy="10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30" name="Ink 129"/>
              <p14:cNvContentPartPr/>
              <p14:nvPr/>
            </p14:nvContentPartPr>
            <p14:xfrm>
              <a:off x="3918853" y="4103404"/>
              <a:ext cx="3485520" cy="846360"/>
            </p14:xfrm>
          </p:contentPart>
        </mc:Choice>
        <mc:Fallback xmlns="">
          <p:pic>
            <p:nvPicPr>
              <p:cNvPr id="130" name="Ink 129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00493" y="4086844"/>
                <a:ext cx="3510360" cy="88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76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Electroscope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PVC pipe – negative now</a:t>
            </a:r>
          </a:p>
          <a:p>
            <a:r>
              <a:rPr lang="en-US" dirty="0" smtClean="0"/>
              <a:t>Bring close</a:t>
            </a:r>
          </a:p>
          <a:p>
            <a:r>
              <a:rPr lang="en-US" dirty="0" smtClean="0"/>
              <a:t>Induce charge</a:t>
            </a:r>
          </a:p>
          <a:p>
            <a:r>
              <a:rPr lang="en-US" dirty="0" smtClean="0"/>
              <a:t>Charge by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Laser Disk 41, 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been talking about charge – so what is it?</a:t>
            </a:r>
          </a:p>
          <a:p>
            <a:pPr lvl="1"/>
            <a:r>
              <a:rPr lang="en-US" dirty="0" smtClean="0"/>
              <a:t>A property of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245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Plan for Today (AP Physics I)</vt:lpstr>
      <vt:lpstr>Review from  Introduction Day</vt:lpstr>
      <vt:lpstr>More review</vt:lpstr>
      <vt:lpstr>PowerPoint Presentation</vt:lpstr>
      <vt:lpstr>Ways to charge</vt:lpstr>
      <vt:lpstr>Charging Example</vt:lpstr>
      <vt:lpstr>Electroscope Demonstration</vt:lpstr>
      <vt:lpstr>PowerPoint Presentation</vt:lpstr>
      <vt:lpstr>PowerPoint Presentation</vt:lpstr>
      <vt:lpstr>Measuring Charge</vt:lpstr>
      <vt:lpstr>Smallest Unit of Charge we can have</vt:lpstr>
      <vt:lpstr>Converting Coulombs and Electrons</vt:lpstr>
      <vt:lpstr>Example</vt:lpstr>
      <vt:lpstr>PowerPoint Presentation</vt:lpstr>
      <vt:lpstr>Example</vt:lpstr>
      <vt:lpstr>Example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4</cp:revision>
  <dcterms:created xsi:type="dcterms:W3CDTF">2013-03-01T15:24:04Z</dcterms:created>
  <dcterms:modified xsi:type="dcterms:W3CDTF">2014-03-17T16:19:15Z</dcterms:modified>
</cp:coreProperties>
</file>