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9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2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6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2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2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8F1D-D54D-4BAD-BD18-671A425231D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6B4E-D3F0-4B21-A9DA-386A8B5D4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on Coulomb’s Law</a:t>
            </a:r>
          </a:p>
          <a:p>
            <a:r>
              <a:rPr lang="en-US" dirty="0" smtClean="0"/>
              <a:t>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gone on Friday?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(Special Olympics, sports events,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Coulomb’s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attractive force proportional to the two charges and inversely proportional to the distance squared</a:t>
            </a:r>
          </a:p>
          <a:p>
            <a:r>
              <a:rPr lang="en-US" dirty="0" smtClean="0"/>
              <a:t>What is the formula?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Does this look familiar? </a:t>
                </a:r>
              </a:p>
              <a:p>
                <a:r>
                  <a:rPr lang="en-US" dirty="0" smtClean="0"/>
                  <a:t>Looks like gravity – can think of like that equation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39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Coulomb’s Law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Use absolute values and then put the forces in the location and direction needed</a:t>
                </a:r>
              </a:p>
              <a:p>
                <a:r>
                  <a:rPr lang="en-US" dirty="0" smtClean="0"/>
                  <a:t>Forces are measured center to center</a:t>
                </a:r>
              </a:p>
              <a:p>
                <a:r>
                  <a:rPr lang="en-US" dirty="0" smtClean="0"/>
                  <a:t>They can be either repulsive or attractive</a:t>
                </a:r>
              </a:p>
              <a:p>
                <a:r>
                  <a:rPr lang="en-US" dirty="0" smtClean="0"/>
                  <a:t>Charges that are the same are repulsive</a:t>
                </a:r>
              </a:p>
              <a:p>
                <a:r>
                  <a:rPr lang="en-US" dirty="0" smtClean="0"/>
                  <a:t>Charges that are opposite are attractive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1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constant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accent2"/>
              </a:solidFill>
            </p:spPr>
            <p:txBody>
              <a:bodyPr/>
              <a:lstStyle/>
              <a:p>
                <a:r>
                  <a:rPr lang="en-US" dirty="0" smtClean="0"/>
                  <a:t>k = 8.99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What are the units?</a:t>
                </a:r>
              </a:p>
              <a:p>
                <a:r>
                  <a:rPr lang="en-US" dirty="0" smtClean="0"/>
                  <a:t>Find them!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or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36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Plan for Today (AP Physics I)</vt:lpstr>
      <vt:lpstr>Who is gone on Friday? </vt:lpstr>
      <vt:lpstr>Homework Due Date</vt:lpstr>
      <vt:lpstr>Coulomb’s Law</vt:lpstr>
      <vt:lpstr>Equation</vt:lpstr>
      <vt:lpstr>Coulomb’s Law Continued</vt:lpstr>
      <vt:lpstr>That constant</vt:lpstr>
      <vt:lpstr>Example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6</cp:revision>
  <dcterms:created xsi:type="dcterms:W3CDTF">2013-03-01T15:25:48Z</dcterms:created>
  <dcterms:modified xsi:type="dcterms:W3CDTF">2014-04-02T18:32:45Z</dcterms:modified>
</cp:coreProperties>
</file>