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47:19.0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482A502-1A38-4D08-AC4E-39E0BEDEDB17}" emma:medium="tactile" emma:mode="ink">
          <msink:context xmlns:msink="http://schemas.microsoft.com/ink/2010/main" type="writingRegion" rotatedBoundingBox="4873,6739 22887,6529 22923,9614 4909,9824"/>
        </emma:interpretation>
      </emma:emma>
    </inkml:annotationXML>
    <inkml:traceGroup>
      <inkml:annotationXML>
        <emma:emma xmlns:emma="http://www.w3.org/2003/04/emma" version="1.0">
          <emma:interpretation id="{5DC05674-2C4A-4BAC-88E1-263C960E5C1B}" emma:medium="tactile" emma:mode="ink">
            <msink:context xmlns:msink="http://schemas.microsoft.com/ink/2010/main" type="paragraph" rotatedBoundingBox="4873,6739 22887,6529 22915,8940 4901,91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A826C4-8543-4B71-A834-2F3F6A9AC8F5}" emma:medium="tactile" emma:mode="ink">
              <msink:context xmlns:msink="http://schemas.microsoft.com/ink/2010/main" type="line" rotatedBoundingBox="4873,6739 22887,6529 22915,8940 4901,9150"/>
            </emma:interpretation>
          </emma:emma>
        </inkml:annotationXML>
        <inkml:traceGroup>
          <inkml:annotationXML>
            <emma:emma xmlns:emma="http://www.w3.org/2003/04/emma" version="1.0">
              <emma:interpretation id="{0766E3E2-6E01-40F2-8D9E-D36D5001A739}" emma:medium="tactile" emma:mode="ink">
                <msink:context xmlns:msink="http://schemas.microsoft.com/ink/2010/main" type="inkWord" rotatedBoundingBox="4807,6843 10771,6515 10868,8274 4904,8601">
                  <msink:destinationLink direction="with" ref="{3297400C-0C28-40BA-A9B6-5D493773F155}"/>
                </msink:context>
              </emma:interpretation>
              <emma:one-of disjunction-type="recognition" id="oneOf0">
                <emma:interpretation id="interp0" emma:lang="en-US" emma:confidence="0">
                  <emma:literal>=Gm,mz</emma:literal>
                </emma:interpretation>
                <emma:interpretation id="interp1" emma:lang="en-US" emma:confidence="0">
                  <emma:literal>=Gm,m2</emma:literal>
                </emma:interpretation>
                <emma:interpretation id="interp2" emma:lang="en-US" emma:confidence="0">
                  <emma:literal>Em</emma:literal>
                </emma:interpretation>
                <emma:interpretation id="interp3" emma:lang="en-US" emma:confidence="0">
                  <emma:literal>Emmy</emma:literal>
                </emma:interpretation>
                <emma:interpretation id="interp4" emma:lang="en-US" emma:confidence="0">
                  <emma:literal>Emma</emma:literal>
                </emma:interpretation>
              </emma:one-of>
            </emma:emma>
          </inkml:annotationXML>
          <inkml:trace contextRef="#ctx0" brushRef="#br0">3140-769 52,'-45'-8'34,"4"8"-2,-1-2 1,6-14-17,11 29-5,-13-13-4,38 0-3,-43 30-1,27-6-2,16-24 1,-33 53-1,15-18 0,0 16 1,-7 3 0,0 10 0,-4 1 1,7 13-1,-1-3 1,10 8-1,1-3 0,17 1 0,6-9-1,18 1 0,7-6 0,11-11-1,10-7 0,8-15 1,7-9-1,2-17 0,2-8 1,3-14-1,-5-5 0,-2-7 1,-9-9-1,-5 0 0,-8-3 1,-6 1-1,-10-1 0,-7 1 0,-9-1 0,-7 0 0,-6-2 0,-7 0 0,-10 2 0,-6 1-1,-9 5 1,-9 2-1,-4 9 1,-9 4 0,-5 12 0,-7 8-1,-2 8 1,2 5 0,3 5 0,9 1-1,6 4 1,11-1-1,12 4-1,20-29-3,5 48-5,-5-48-18,33 14-10,1-12 2,9-4-2</inkml:trace>
          <inkml:trace contextRef="#ctx0" brushRef="#br0" timeOffset="1031.25">3876-194 81,'0'0'37,"-33"24"0,33-24 0,-9 46-26,9-46-5,-2 45-1,4-13-3,9 6 0,-2-1 0,4 4-1,-1-4 0,-1 4 0,-2-9 0,0-3 0,-9-29-1,13 38 1,-13-38-1,0 0 0,0 0 0,0 0 0,0 0 0,14-40-1,-12 15 1,-2-4-1,2-1 0,-4-4 1,4-4-1,-2-2 0,3-3 1,1-3-1,5 3 1,2 0 0,10 6 0,3 4-1,3 9 1,7 6 0,0 7 0,4 11 0,0 8 0,-2 11 0,-2 7 0,-1 9 0,-3 8 1,-3 6-1,-5-1 0,-2 0 1,-4-5-1,-3-5 0,-4-9 0,-9-29 0,12 32 0,-12-32 0,0 0-1,0 0 1,4-32-1,-6 5 0,6-2 0,-1-6 0,6-3 1,4-2-1,5 0 0,2 0 1,7 5-1,2 3 1,3 7 0,2 9 1,-1 11-1,1 8 0,0 10 1,-3 9 0,-2 4 0,1 12 0,-8 0-1,3 2 1,-5 0 0,-2-2 0,-5-6-1,1-3 0,-14-29-1,16 33 0,-16-33-2,0 0-4,27 2-13,-27-2-18,13-37 0,-8 7 0,10 1 1</inkml:trace>
          <inkml:trace contextRef="#ctx0" brushRef="#br0" timeOffset="1218.75">5193-57 59,'-2'43'36,"-3"5"0,-2 0 0,5 17-13,-7-22-15,18 13-3,-9-19-2,7 9-3,0-14-2,-7-32-5,18 24-28,-18-24 0,0 0-2,9-34 0</inkml:trace>
          <inkml:trace contextRef="#ctx0" brushRef="#br0" timeOffset="-1031.25">1908 799 59,'-38'21'34,"38"-21"0,0 0 0,0 0-18,0 0-6,34 8-4,6-5-3,1-8-1,8 2-1,1 0-2,-3-8-2,7 11-3,-16-16-2,9 24-7,-47-8-14,36-16-4,-36 16-2,0 0 3</inkml:trace>
          <inkml:trace contextRef="#ctx0" brushRef="#br0" timeOffset="-828.125">1987 1011 42,'54'5'27,"-29"-13"2,13 8-5,-4 0-12,-3 0-11,0 3-17,-8-14-10,13 19-3,-36-8 2</inkml:trace>
          <inkml:trace contextRef="#ctx0" brushRef="#br0" timeOffset="2421.875">5757-127 19,'0'0'27,"-11"-57"-1,6 25-3,5 32-3,2-59-2,-2 59-2,7-43 0,-7 43-2,0 0-3,20-19-2,-20 19-3,0 0-1,0 0-1,-6 43-1,6-13-1,4 8-1,1 2 0,4 5 0,2 4 0,5-1 0,-1-5-1,3 0 1,0-8-1,0-6 0,-18-29 0,27 35 0,-27-35 0,20 6 0,-20-6 0,12-27-1,-12 27 1,0-54 0,-3 16-1,-1-4 0,2-7 1,-3 1-1,3-3 1,0 0 0,6 0 0,1 11 0,6 2 0,5 9 0,4 7 1,7 14-2,4 8 1,5 11-1,2 13 2,5 3-2,0 10 2,2 9-2,0 5 1,-5-5 1,-4-1-1,0 1 0,-7-9 0,-4-4 0,-7-9 0,-18-24 0,25 29 0,-25-29-1,0 0 1,0 0-1,2-40 0,-7 11 0,5-6 0,-4-3 0,4-5 0,2 0 0,7 0 1,4-8 1,8 8-1,3 3 0,6 5 1,3 19 0,3 5-1,2 11 1,1 11 0,3 19-2,-1 4 2,-1 17-1,-6 0 0,2 3 0,-7-3 0,-2 3 1,-5-6-2,-10-8 2,-3-5-1,-3-11-1,-6-24 0,0 0-3,12 27-3,-24-54-15,12 27-17,-4-40 1,6 16-1,0-11 2</inkml:trace>
          <inkml:trace contextRef="#ctx0" brushRef="#br0" timeOffset="2906.25">7224-189 57,'0'0'35,"0"0"-1,0 0 1,25 22-21,-25-22-7,33-22-2,-12 6-2,10 8-1,0-5 0,3 4 0,-5 4-1,1 5 1,-8 3-1,0 8 0,-22-11 0,30 34 0,-24-9 0,-1 4-1,-7 1 1,-3 2 0,-6 0-1,-3 3 1,-3-3 0,-4-2-1,-1-1 0,2-5 0,-1-2 1,21-22-1,-33 32-1,33-32 1,-21 19 0,21-19 0,0 0 0,0 0 0,30 11 0,-3-11 1,4 0-1,7 2 1,5 1-1,2 2 1,2 3-1,-2 0 0,-2 0 1,-5 3-1,-7 3-1,-8-9-3,2 22-11,-25-27-22,0 0 0,-27 16-2,4-16 1</inkml:trace>
        </inkml:traceGroup>
        <inkml:traceGroup>
          <inkml:annotationXML>
            <emma:emma xmlns:emma="http://www.w3.org/2003/04/emma" version="1.0">
              <emma:interpretation id="{6A0F2F9A-F8DF-437A-97CA-A50570BE024E}" emma:medium="tactile" emma:mode="ink">
                <msink:context xmlns:msink="http://schemas.microsoft.com/ink/2010/main" type="inkWord" rotatedBoundingBox="15268,6896 16756,8469 15688,9479 14200,7906"/>
              </emma:interpretation>
              <emma:one-of disjunction-type="recognition" id="oneOf1">
                <emma:interpretation id="interp5" emma:lang="en-US" emma:confidence="0">
                  <emma:literal>FE</emma:literal>
                </emma:interpretation>
                <emma:interpretation id="interp6" emma:lang="en-US" emma:confidence="0">
                  <emma:literal>EE</emma:literal>
                </emma:interpretation>
                <emma:interpretation id="interp7" emma:lang="en-US" emma:confidence="0">
                  <emma:literal>E</emma:literal>
                </emma:interpretation>
                <emma:interpretation id="interp8" emma:lang="en-US" emma:confidence="0">
                  <emma:literal>TE</emma:literal>
                </emma:interpretation>
                <emma:interpretation id="interp9" emma:lang="en-US" emma:confidence="0">
                  <emma:literal>Fe</emma:literal>
                </emma:interpretation>
              </emma:one-of>
            </emma:emma>
          </inkml:annotationXML>
          <inkml:trace contextRef="#ctx0" brushRef="#br0" timeOffset="6796.875">11686-119 50,'-5'-24'31,"28"10"3,10-7-2,10-11-23,31 18-1,3-18-1,17 13-3,-2-10-2,2 5-1,-8 5-2,-14-8-1,-7 22-5,-29-20-7,-7 20-19,-29 5 1,0 0-2,-5 27 2</inkml:trace>
          <inkml:trace contextRef="#ctx0" brushRef="#br0" timeOffset="6500">11760 37 30,'9'-25'26,"-9"25"-1,2-43 0,-2 43-3,-2-24-4,2 24-2,0 0-3,0 54-3,-16-27-2,16 26-2,-4 4-3,6 21 0,-2 5-1,9 8 0,2 3 0,5 5-1,4-2 0,2-6 0,-1-5-1,-1-11 1,0-10-1,-4-12 1,-3-12-2,-4-12 1,-9-29-2,14 24-2,-14-24-3,0 0-9,2-43-22,-9 11 1,5-8-1,-9-11 1</inkml:trace>
          <inkml:trace contextRef="#ctx0" brushRef="#br0" timeOffset="7000">11850 141 67,'-18'30'36,"18"-30"-1,4 29 1,37-15-27,4-22-4,22 10-3,7-2-1,2-8-4,12 24-9,-25-13-23,0 0 1,-16-1-2,-11-2 1</inkml:trace>
          <inkml:trace contextRef="#ctx0" brushRef="#br0" timeOffset="7765.625">12721 801 67,'-27'33'35,"9"-4"-1,9 1 1,21 5-27,-12-9-2,18 15-3,-3-1 0,10 11-1,-9-6 1,6 6-1,-6-2 1,2-1-1,0-5 1,2 0-2,3-14 1,6-4-1,5-9-1,6-6 0,3-7-1,-1-11-1,12 0-2,-13-24-6,24 16-16,-22-27-11,-3 0 1,-9-11-2,-4-2 2</inkml:trace>
          <inkml:trace contextRef="#ctx0" brushRef="#br0" timeOffset="7421.875">12809 777 51,'0'0'34,"-9"30"-1,9-30 1,20-14-18,5 20-8,-3-14-4,14 5-1,0-5-1,7 0-1,0-3-2,-5-5-4,7 16-3,-25-24-14,2 10-11,-22 14-2,25-24 1,-25 24 1</inkml:trace>
          <inkml:trace contextRef="#ctx0" brushRef="#br0" timeOffset="7968.75">12849 957 72,'0'0'34,"-6"27"-2,35-38-8,14 0-24,24 6-11,-2-6-20,3-18 0,6 7-2,-14-13 1</inkml:trace>
        </inkml:traceGroup>
        <inkml:traceGroup>
          <inkml:annotationXML>
            <emma:emma xmlns:emma="http://www.w3.org/2003/04/emma" version="1.0">
              <emma:interpretation id="{03CC7B9B-F801-405E-8AA1-40E4F3B44FDE}" emma:medium="tactile" emma:mode="ink">
                <msink:context xmlns:msink="http://schemas.microsoft.com/ink/2010/main" type="inkWord" rotatedBoundingBox="16977,7962 17312,7347 17804,7615 17468,8230"/>
              </emma:interpretation>
              <emma:one-of disjunction-type="recognition" id="oneOf2">
                <emma:interpretation id="interp10" emma:lang="en-US" emma:confidence="0">
                  <emma:literal>=</emma:literal>
                </emma:interpretation>
                <emma:interpretation id="interp11" emma:lang="en-US" emma:confidence="0">
                  <emma:literal>--</emma:literal>
                </emma:interpretation>
                <emma:interpretation id="interp12" emma:lang="en-US" emma:confidence="0">
                  <emma:literal>I</emma:literal>
                </emma:interpretation>
                <emma:interpretation id="interp13" emma:lang="en-US" emma:confidence="0">
                  <emma:literal>-.</emma:literal>
                </emma:interpretation>
                <emma:interpretation id="interp14" emma:lang="en-US" emma:confidence="0">
                  <emma:literal>IV</emma:literal>
                </emma:interpretation>
              </emma:one-of>
            </emma:emma>
          </inkml:annotationXML>
          <inkml:trace contextRef="#ctx0" brushRef="#br0" timeOffset="8468.75">14139 463 80,'0'27'36,"0"-27"-2,52 24-1,-1-32-37,28 0-28,0 5-1,-3-13-2,0 0 0</inkml:trace>
          <inkml:trace contextRef="#ctx0" brushRef="#br0" timeOffset="8265.625">14150 31 74,'0'0'37,"0"0"-1,23 19 0,22-8-30,13-22-5,12-2-2,13 13-7,-18-22-16,5 14-11,-14 0 1,-14 3-2,-17 2 1</inkml:trace>
        </inkml:traceGroup>
        <inkml:traceGroup>
          <inkml:annotationXML>
            <emma:emma xmlns:emma="http://www.w3.org/2003/04/emma" version="1.0">
              <emma:interpretation id="{7C5695A0-08CE-4915-9FD9-F104DE1F6437}" emma:medium="tactile" emma:mode="ink">
                <msink:context xmlns:msink="http://schemas.microsoft.com/ink/2010/main" type="inkWord" rotatedBoundingBox="18489,6299 19336,6678 18959,7522 18112,7144">
                  <msink:destinationLink direction="with" ref="{788EB023-7176-402D-8A83-CA15DEF85995}"/>
                </msink:context>
              </emma:interpretation>
              <emma:one-of disjunction-type="recognition" id="oneOf3">
                <emma:interpretation id="interp15" emma:lang="en-US" emma:confidence="0">
                  <emma:literal>K</emma:literal>
                </emma:interpretation>
                <emma:interpretation id="interp16" emma:lang="en-US" emma:confidence="0">
                  <emma:literal>F</emma:literal>
                </emma:interpretation>
                <emma:interpretation id="interp17" emma:lang="en-US" emma:confidence="0">
                  <emma:literal>k</emma:literal>
                </emma:interpretation>
                <emma:interpretation id="interp18" emma:lang="en-US" emma:confidence="0">
                  <emma:literal>f</emma:literal>
                </emma:interpretation>
                <emma:interpretation id="interp19" emma:lang="en-US" emma:confidence="0">
                  <emma:literal>H</emma:literal>
                </emma:interpretation>
              </emma:one-of>
            </emma:emma>
          </inkml:annotationXML>
          <inkml:trace contextRef="#ctx0" brushRef="#br0" timeOffset="9187.5">15345-852 35,'0'0'30,"-24"-37"1,10 10-5,14 27-3,0 0-5,0 0-3,0 0-5,14 32-2,-12-8-3,14 22-1,-5 2-1,9 19-2,0 6 1,5 2-1,2 0 0,2-3-1,-2-10 0,0-6-1,0-10-2,-7-30-1,10 8-8,-30-24-18,22-24-7,-13-8 1,0-8-2</inkml:trace>
          <inkml:trace contextRef="#ctx0" brushRef="#br0" timeOffset="9421.8749">15480-581 74,'0'0'37,"7"-43"-3,27 11 2,4-22-29,25 17-3,6-9-3,8 3 0,1 3-3,-8 0-2,-3 21-3,-31-21-8,5 24-20,-41 16 0,20-8 0,-20 8 0</inkml:trace>
          <inkml:trace contextRef="#ctx0" brushRef="#br0" timeOffset="9640.625">15566-581 61,'0'0'37,"24"35"-3,8-19 1,1-16-21,19 19-10,-5 0 1,18-3-4,-6 5-1,-5-15-3,6 23-9,-24-13-22,0-8-1,-9-8-1,-27 0 2</inkml:trace>
        </inkml:traceGroup>
        <inkml:traceGroup>
          <inkml:annotationXML>
            <emma:emma xmlns:emma="http://www.w3.org/2003/04/emma" version="1.0">
              <emma:interpretation id="{3755712A-82C1-4EE1-977B-7151D796FF10}" emma:medium="tactile" emma:mode="ink">
                <msink:context xmlns:msink="http://schemas.microsoft.com/ink/2010/main" type="inkWord" rotatedBoundingBox="21185,6966 22892,6946 22903,7951 21197,7971">
                  <msink:destinationLink direction="with" ref="{788EB023-7176-402D-8A83-CA15DEF85995}"/>
                </msink:context>
              </emma:interpretation>
              <emma:one-of disjunction-type="recognition" id="oneOf4">
                <emma:interpretation id="interp20" emma:lang="en-US" emma:confidence="0">
                  <emma:literal>8.802</emma:literal>
                </emma:interpretation>
                <emma:interpretation id="interp21" emma:lang="en-US" emma:confidence="0">
                  <emma:literal>q. 82</emma:literal>
                </emma:interpretation>
                <emma:interpretation id="interp22" emma:lang="en-US" emma:confidence="0">
                  <emma:literal>q. 92</emma:literal>
                </emma:interpretation>
                <emma:interpretation id="interp23" emma:lang="en-US" emma:confidence="0">
                  <emma:literal>8.902</emma:literal>
                </emma:interpretation>
                <emma:interpretation id="interp24" emma:lang="en-US" emma:confidence="0">
                  <emma:literal>q. qz</emma:literal>
                </emma:interpretation>
              </emma:one-of>
            </emma:emma>
          </inkml:annotationXML>
          <inkml:trace contextRef="#ctx0" brushRef="#br0" timeOffset="11593.75">18661-471 77,'0'0'37,"-22"-43"0,22 43-1,-43-45-30,43 45-1,-47-30-3,13 17-1,-6 5-1,-3 8 0,-4 5 0,-2 11 0,4 8 0,2 6 0,7 2 0,9 8 0,11 1 0,12-1-1,11-5 2,11-8-2,13-9 2,12-7-2,6-11 1,7-8 0,0-8 0,-2-6 0,-4-4 0,-5 2 1,-14-3-2,-8 5 2,-23 22-1,20-32 1,-20 32 0,0 0-1,0 0 0,-25 30 0,12-1 1,-3 9-1,-2 5 1,2 13 0,-2 3 0,5 5 0,2 1 0,6 5 1,1-1-1,8 1-1,7-5 1,5-15-1,9-4 0,4-6 1,9-10-1,3-9 0,8-10-1,5-8 1,4-6 0,-1 0-1,3-5 1,1-13-1,-5-1 0,-4-12 0,-5 4-1,-13-10 1,-12-3-1,-13-8-1,-9 5 1,-20-5-1,-7 6 1,-16-1-1,-9 8 1,-10 1 0,3 10-1,-6 0-1,13 16-2,-6-10-5,29 24-12,4-6-10,25 3-3,0 0 3,7-24 0</inkml:trace>
          <inkml:trace contextRef="#ctx0" brushRef="#br0" timeOffset="12015.625">19412-377 38,'-11'32'31,"11"-32"0,20-2 2,9 7-22,-2-18-3,18 15-2,-9-12-2,6 10 0,-8-6 0,0 14-1,-14-5-2,-20-3 1,18 30-1,-20-6 0,-12 0 0,-1 5 0,-8 4-1,-6 1 0,0-1 0,-3 2 0,5-6 0,7 1 1,4-6 0,10 0 0,6-24 0,20 27 1,5-22-1,11 3 0,4-8 0,5 0-1,4-3-1,-4-2-1,7 10-5,-25-18-9,4 13-19,-31 0 0,0 0-1,14 30 1</inkml:trace>
          <inkml:trace contextRef="#ctx0" brushRef="#br0" timeOffset="10484.3749">16943-589 65,'0'0'34,"-9"-32"1,9 32-2,0 0-24,-38-46-4,38 46-2,-41-21-2,16 16 0,-4 2-1,-2 6 0,-5 5 0,0 5-1,4 6 1,-1 2 0,6 6 0,2 3 0,9 7 0,12-10 0,8 5 1,-4-32-1,41 41 1,-8-33-1,8-8 0,4-6 0,2-15 0,-2 2 0,0-8 0,-9 6 0,-5-9-1,-8 14 2,-23 16-1,27-19 1,-27 19 0,0 0 0,-21 27 1,8 5-1,-9 6 2,4 10-2,-12 6 2,6 10-1,-3-2 1,4 13-1,1-5-1,4 2 1,4-2-1,8-3 0,6-5-1,11-6 0,9-5 0,9-10 1,14-9-2,6-11 1,7-7 0,5-14 0,2-8 0,2-11 0,0-8 0,0-8 0,-8-5 0,-6-6-1,-6-2 1,-9 0 0,-16-1-1,-13 4 0,-16-4 1,-16 6-1,-10 3 1,-15 3-1,-8 7 1,-10 3-1,3 11 1,0 3-1,7 10-1,4-2-1,18 18-4,-5-21-5,41 8-22,0 0-2,0 0-1,25 3 1</inkml:trace>
          <inkml:trace contextRef="#ctx0" brushRef="#br0" timeOffset="10734.3749">17635-269 49,'-9'24'34,"4"5"1,1 1-1,4-30-15,11 64-11,-11-34-3,11 7-3,-2-2-4,-9-35-6,29 40-21,-29-40-5,0 0-2,0 0 2</inkml:trace>
        </inkml:traceGroup>
      </inkml:traceGroup>
    </inkml:traceGroup>
    <inkml:traceGroup>
      <inkml:annotationXML>
        <emma:emma xmlns:emma="http://www.w3.org/2003/04/emma" version="1.0">
          <emma:interpretation id="{DF026CE3-FBF7-4841-854A-1370084F45BA}" emma:medium="tactile" emma:mode="ink">
            <msink:context xmlns:msink="http://schemas.microsoft.com/ink/2010/main" type="paragraph" rotatedBoundingBox="7632,9330 8742,8585 9144,9186 8034,993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6D8AD81-3A15-49DC-B950-832C1A16A57B}" emma:medium="tactile" emma:mode="ink">
              <msink:context xmlns:msink="http://schemas.microsoft.com/ink/2010/main" type="line" rotatedBoundingBox="7632,9330 8742,8585 9144,9186 8034,9930"/>
            </emma:interpretation>
          </emma:emma>
        </inkml:annotationXML>
        <inkml:traceGroup>
          <inkml:annotationXML>
            <emma:emma xmlns:emma="http://www.w3.org/2003/04/emma" version="1.0">
              <emma:interpretation id="{FFF57332-7B25-47FE-B72E-98DB269A7D1C}" emma:medium="tactile" emma:mode="ink">
                <msink:context xmlns:msink="http://schemas.microsoft.com/ink/2010/main" type="inkWord" rotatedBoundingBox="7632,9330 8742,8585 9144,9186 8034,9930"/>
              </emma:interpretation>
              <emma:one-of disjunction-type="recognition" id="oneOf5">
                <emma:interpretation id="interp25" emma:lang="en-US" emma:confidence="0">
                  <emma:literal>4</emma:literal>
                </emma:interpretation>
                <emma:interpretation id="interp26" emma:lang="en-US" emma:confidence="0">
                  <emma:literal>n 2</emma:literal>
                </emma:interpretation>
                <emma:interpretation id="interp27" emma:lang="en-US" emma:confidence="0">
                  <emma:literal>a 2</emma:literal>
                </emma:interpretation>
                <emma:interpretation id="interp28" emma:lang="en-US" emma:confidence="0">
                  <emma:literal>a</emma:literal>
                </emma:interpretation>
                <emma:interpretation id="interp29" emma:lang="en-US" emma:confidence="0">
                  <emma:literal>m 2</emma:literal>
                </emma:interpretation>
              </emma:one-of>
            </emma:emma>
          </inkml:annotationXML>
          <inkml:trace contextRef="#ctx0" brushRef="#br0" timeOffset="4406.25">4800 1711 57,'0'0'36,"-20"0"-2,20 0 2,-12 27-18,12-27-6,-9 30-5,9-30-1,9 51-3,-2-17 0,7 12 0,-1-3-2,5 5 1,-4-2-1,3 0-1,-1-6 1,0-5-1,-3-9 0,-13-26 0,21 33 0,-21-33 0,0 0-1,0 0 0,20-14 0,-20 14 0,-7-37 0,-2 10 0,-2 0 0,-5-8 0,0 0 0,-4-2 0,5 2 1,1-8-1,5 3 1,9-1-1,9 1 1,13 5 0,8 0 1,12 8-1,8 6 1,6 5-1,0 8 1,3 5-1,-3 6 1,-9 5-1,-7 5-1,-8-2 0,-8 2 0,-24-13-2,32 19-2,-32-19-4,0 0-18,0 0-9,13-24 0,-13 24 0,-4-43 1</inkml:trace>
          <inkml:trace contextRef="#ctx0" brushRef="#br0" timeOffset="5296.875">5546 1150 52,'0'0'34,"-21"0"1,21 0 0,0 0-19,0 0-6,25-21-2,-25 21-3,36-27-2,-16 14-1,10 4-1,-1 1 0,-2 6 0,-3 2-1,-1 8 1,-3 0-1,0 8 1,-20-16-1,27 43 1,-18-14 0,-4 6-1,-7 3 0,-5 5 1,-7-3-1,-6 3 0,-5-3 0,-2-2 0,-2-1 0,-7-10 1,3-3-1,3-5 0,3-5 0,5-6 0,22-8 0,-29 10 0,29-10 0,0 0 0,0 0-1,0 0 1,38-21-1,-16 13 1,10 2 0,4 1 0,4 2 0,5 3 0,-2 3 1,4 2 0,-2 4-1,0 1 1,-7 1 0,0 2 0,-11 1-1,0-1 1,-27-13 0,29 22-1,-29-22-1,0 0-3,0 0-24,0 0-10,0 0 0,-22-30-1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1:08.7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4513BE0-852D-4101-8D99-D834A2BC2164}" emma:medium="tactile" emma:mode="ink">
          <msink:context xmlns:msink="http://schemas.microsoft.com/ink/2010/main" type="inkDrawing" rotatedBoundingBox="10881,6897 11236,6265 11579,6458 11224,7089" semanticType="callout" shapeName="Other">
            <msink:sourceLink direction="with" ref="{369AF135-11CE-4F78-B9AE-1FB6BEC0FF23}"/>
          </msink:context>
        </emma:interpretation>
      </emma:emma>
    </inkml:annotationXML>
    <inkml:trace contextRef="#ctx0" brushRef="#br0">28 127 72,'-24'13'39,"24"-13"-1,-7 32 1,20 6-26,-13-38-4,7 67-3,-5-30-3,14 9 0,-5 0-2,7-1 1,-2-2-2,2-2 1,-2-9-1,-1-3 0,-15-29 0,23 35 0,-23-35 0,0 0-1,0 0 1,16-29-1,-16 29 0,-9-49-1,0 17 1,-3-3-1,3-2 1,-2-4 0,2 4 0,0-1 0,9 1 1,0-1-1,9 1 1,7 2 0,6 0 0,8 5 0,10-2 0,5 5 0,2 8-2,-2-2-1,7 21-4,-21-27-9,12 30-22,-16-1 1,-7 9-1,-20-11 0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1:09.2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69AF135-11CE-4F78-B9AE-1FB6BEC0FF23}" emma:medium="tactile" emma:mode="ink">
          <msink:context xmlns:msink="http://schemas.microsoft.com/ink/2010/main" type="inkDrawing" rotatedBoundingBox="12080,6044 12202,6568 11844,6652 11721,6128" shapeName="Other">
            <msink:destinationLink direction="with" ref="{14513BE0-852D-4101-8D99-D834A2BC2164}"/>
          </msink:context>
        </emma:interpretation>
      </emma:emma>
    </inkml:annotationXML>
    <inkml:trace contextRef="#ctx0" brushRef="#br0">-4 96 66,'-5'-24'36,"5"24"-1,0 0 2,9-40-27,21 40-2,-10-16-3,11 13-3,1-8 0,4 11 0,-5 0-1,-2 8 0,-6 8 0,-23-16 0,24 49 0,-21-20 0,-8 6 0,-4 8 0,-9 0 0,0 3 1,-4-1-1,-3 1 1,0-6-1,3 3 1,4-8-1,4-8 0,14-27 0,-6 37 0,6-37 0,29 8-1,-4-13 1,6 0-1,7-3 1,1-3-1,1 0 0,-4 0-1,2 6-3,-18-16-4,21 23-27,-41-2-5,22-16 1,-22 16-1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1:13.0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6085CEB-EE8C-4D68-8F3F-14C13C81685E}" emma:medium="tactile" emma:mode="ink">
          <msink:context xmlns:msink="http://schemas.microsoft.com/ink/2010/main" type="writingRegion" rotatedBoundingBox="4704,12881 21327,12398 21422,15638 4798,16121"/>
        </emma:interpretation>
      </emma:emma>
    </inkml:annotationXML>
    <inkml:traceGroup>
      <inkml:annotationXML>
        <emma:emma xmlns:emma="http://www.w3.org/2003/04/emma" version="1.0">
          <emma:interpretation id="{BBD53A61-43A5-4A51-85C7-E3A41A6F4451}" emma:medium="tactile" emma:mode="ink">
            <msink:context xmlns:msink="http://schemas.microsoft.com/ink/2010/main" type="paragraph" rotatedBoundingBox="4704,12881 21327,12398 21422,15638 4798,161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D539810-152F-46D3-BCB8-51A847E9E357}" emma:medium="tactile" emma:mode="ink">
              <msink:context xmlns:msink="http://schemas.microsoft.com/ink/2010/main" type="line" rotatedBoundingBox="4704,12881 21327,12398 21422,15638 4798,16121"/>
            </emma:interpretation>
          </emma:emma>
        </inkml:annotationXML>
        <inkml:traceGroup>
          <inkml:annotationXML>
            <emma:emma xmlns:emma="http://www.w3.org/2003/04/emma" version="1.0">
              <emma:interpretation id="{428C0BDF-32A1-497A-B249-737073C1201B}" emma:medium="tactile" emma:mode="ink">
                <msink:context xmlns:msink="http://schemas.microsoft.com/ink/2010/main" type="inkWord" rotatedBoundingBox="4814,12565 10032,13020 9764,16103 4546,15648"/>
              </emma:interpretation>
              <emma:one-of disjunction-type="recognition" id="oneOf0">
                <emma:interpretation id="interp0" emma:lang="en-US" emma:confidence="0">
                  <emma:literal>Ergo."</emma:literal>
                </emma:interpretation>
                <emma:interpretation id="interp1" emma:lang="en-US" emma:confidence="0">
                  <emma:literal>Ergo:'</emma:literal>
                </emma:interpretation>
                <emma:interpretation id="interp2" emma:lang="en-US" emma:confidence="0">
                  <emma:literal>Ergo:"</emma:literal>
                </emma:interpretation>
                <emma:interpretation id="interp3" emma:lang="en-US" emma:confidence="0">
                  <emma:literal>Ergo.'</emma:literal>
                </emma:interpretation>
                <emma:interpretation id="interp4" emma:lang="en-US" emma:confidence="0">
                  <emma:literal>Ergot.'</emma:literal>
                </emma:interpretation>
              </emma:one-of>
            </emma:emma>
          </inkml:annotationXML>
          <inkml:trace contextRef="#ctx0" brushRef="#br0">2722-746 34,'0'0'32,"0"0"2,0 0-1,-4 29-12,4-29-9,24 51-1,-15-18-4,14 36-2,-10 7-1,5 23-1,-9 11-1,-2 8-1,-7 3-1,0 0 0,-2-3-1,-5-18-1,7-14-1,-5-27-2,14-6-5,-9-53-17,0 0-8,0 0-1,16-53 2</inkml:trace>
          <inkml:trace contextRef="#ctx0" brushRef="#br0" timeOffset="250">2778-40 57,'27'-32'31,"2"-22"0,21 6-1,6-3-26,5-11-3,-1 3-5,10 19-12,-9 7-14,-10 1-1,-4 22 0,-22-1 1</inkml:trace>
          <inkml:trace contextRef="#ctx0" brushRef="#br0" timeOffset="500">2942 1 57,'0'0'33,"34"5"1,0-2-2,20 15-21,-14-12-4,18 18-3,-10-5-1,3 10-1,-6 4-2,-4-1-1,-5 3-2,-16-17-5,7 20-21,-14-14-5,-13-24 1,0 0-1</inkml:trace>
          <inkml:trace contextRef="#ctx0" brushRef="#br0" timeOffset="1359.375">4227-102 22,'9'-24'31,"-9"24"3,23-48-1,-14 5-11,-9 43-7,9-56-2,-9 56-6,-7-54-2,7 54-2,-31-32-1,4 29-1,-12 11 0,-3 16 0,-10 8 0,0 19 0,-6 8 0,6 11 1,3-3-1,11 6 1,15-11-1,14-6 0,14-13 0,15-13-1,16-17 1,11-16-2,9-15 1,5-12 0,-3-5-1,-2-8 1,-2-2 0,-9 2-1,-7 5 1,-8 3 0,-10 11 1,-20 24-1,20-27 0,-20 27 0,0 0 1,-4 24-1,-5 0 0,0 6 0,-5 10 0,1 11 1,-5 3-1,0 18 2,-2 1-2,-1 10 1,1-2 0,7 5 0,4-8 0,9 2-1,6-13 1,12-10-2,12-14 2,5-8-1,8-11 0,9-11 0,4-7 0,0-9 1,3-10-1,-1-6 0,-6-5 1,2-6-1,-9-2 0,-7-8 0,-5-1-1,-8-4 1,-9-6-1,-9-3 1,-12 0 0,-11-2-1,-6 5 1,-10 0 0,-6 8-1,-7 2 1,-2 17-1,0 5 0,4 14 0,3 0-1,11 13-2,2-11-1,27 3-5,-25 16-19,25-16-6,22 3-2,1-9 3</inkml:trace>
          <inkml:trace contextRef="#ctx0" brushRef="#br0" timeOffset="1609.375">5119 54 47,'0'0'32,"7"43"2,-3-8-2,-4-35-19,14 70-3,-16-38-3,11 8-3,-3 3-4,-6-16-4,12 16-18,-12-43-11,-3 38-1,3-38-1,0 0 1</inkml:trace>
          <inkml:trace contextRef="#ctx0" brushRef="#br0" timeOffset="2218.75">2870 1309 55,'30'0'36,"21"-5"0,21-11 0,27 11-20,13-38-7,41 13-2,-2-13-2,19 8-1,-3 3-2,3 3-1,-12 4-1,-10 7 0,-16 7 0,-17 3 0,-14 5-1,-18 6 1,-13 5-1,-18 0-1,-8 11-1,-17-14-3,5 33-8,-32-38-23,18 35 1,-18-35-1,0 0 1</inkml:trace>
          <inkml:trace contextRef="#ctx0" brushRef="#br0" timeOffset="2890.625">3755 1921 46,'0'0'34,"0"0"0,0 0 1,-26 6-21,39 29-1,-15-11-5,22 27-3,-9-6-1,9 17-2,-4-6 1,4 4-3,-4-7 1,2-2-2,-7-8 2,-2-16-1,-9-27 0,14 29 0,-14-29-1,0 0 1,13-29-1,-13 2 0,3-5 0,-3-14 0,0 1-1,0-4 2,2 1-1,0 0 2,7-1-1,2 4 0,7 2 1,7 11 0,2 2-1,7 3 1,4 6-1,0 5-1,2 10-1,-10-4-3,12 26-9,-42-16-20,34 13 0,-34-13-3,25 14 3</inkml:trace>
          <inkml:trace contextRef="#ctx0" brushRef="#br0" timeOffset="3484.375">4488 1559 57,'0'-27'35,"0"27"-1,36-19 1,-9-7-21,15 18-9,-6-6-1,9 9-1,-4-1 0,-1 12-2,-11-1 0,-4 14 0,-25-19 0,18 51 0,-22-19 0,-8 6 0,-6 2-1,-2 0 0,-5 0 0,-4-2 0,0-3 0,0-3 0,-3-5 0,5-6 0,5 1-1,2-6 1,20-16 0,0 0 1,-16 24-1,16-24 0,27-3 0,-5 3 1,5-5-1,3 0 1,-3-3-1,2 2 1,-4 1-1,-1 5 1,-24 0-1,34-5 0,-34 5 1,0 0-1,25 2 0,-25-2 0,0 0 0,0 0 0,0 0-1,24 16 1,-24-16-1,0 0-1,32 14 1,-32-14-2,22 8-2,-22-8-4,25 5-19,-25-5-8,0 0 1,0 0-1</inkml:trace>
          <inkml:trace contextRef="#ctx0" brushRef="#br0" timeOffset="-2062.5">-59 51 33,'0'0'29,"0"0"3,0 0-1,27-8-13,-27 8-7,51-16-2,-19 0 0,24 16-4,-2-11-1,16 13-1,-5-7-1,7 8 0,-5-3 0,0 0-1,-6 0-1,-9 2 0,-7 4-2,-14-9-2,1 19-6,-32-16-20,0 0-3,0 0-2,0 0 2</inkml:trace>
          <inkml:trace contextRef="#ctx0" brushRef="#br0" timeOffset="-1453.125">49-6 25,'-23'6'26,"23"-6"1,-18 27-5,18-27-6,-7 24-3,7-24-1,0 37-1,0-37-2,3 62 1,-8-27-3,19 29 0,-14-7-1,15 20-2,-12-4 0,10 13-1,-8-3-1,6 5-1,-7-2 0,5 3-1,-2-9 1,2 1 0,0-9-1,0 1 1,0-9-1,2-5 1,5-5-1,2-11 0,4-9 0,5-4 0,3-9 0,8-7 1,4-14-1,6-6 0,3-4 0,3-9 0,5-3 0,-1-2-1,0 0 1,-1 0 0,1 5-1,-6 3 0,-3 5-1,-6-2-1,2 16-2,-21-22-3,19 35-19,-23-19-9,-20 3 0,23-10-1,-23 10 2</inkml:trace>
          <inkml:trace contextRef="#ctx0" brushRef="#br0" timeOffset="-1109.375">168 837 46,'22'11'33,"7"-24"-1,19 2 1,17 3-22,-5-19-4,23 14-3,-8-6-3,1 0-4,5 19-14,-14 0-14,-20-2-2,-8 10 1,-17-6-1</inkml:trace>
          <inkml:trace contextRef="#ctx0" brushRef="#br0" timeOffset="-656.25">1484 519 68,'0'0'35,"0"0"-2,20 24 2,12-21-30,6-6-4,14-2 0,-1 2-1,1-13-3,4 16-6,-22-22-14,0 20-10,-7 2-1,-27 0 0</inkml:trace>
          <inkml:trace contextRef="#ctx0" brushRef="#br0" timeOffset="-437.5">1453 914 58,'6'27'35,"-6"-27"-1,50 18 0,-7-4-21,8-25-11,12-5-3,5 11-9,-17-9-20,3-2-4,-7 3 0,-15 2 0</inkml:trace>
        </inkml:traceGroup>
        <inkml:traceGroup>
          <inkml:annotationXML>
            <emma:emma xmlns:emma="http://www.w3.org/2003/04/emma" version="1.0">
              <emma:interpretation id="{CF582546-EAD0-4BE3-87F3-3345D4923139}" emma:medium="tactile" emma:mode="ink">
                <msink:context xmlns:msink="http://schemas.microsoft.com/ink/2010/main" type="inkWord" rotatedBoundingBox="12994,13527 17416,13132 17532,14433 13110,14828"/>
              </emma:interpretation>
              <emma:one-of disjunction-type="recognition" id="oneOf1">
                <emma:interpretation id="interp5" emma:lang="en-US" emma:confidence="1">
                  <emma:literal>units:</emma:literal>
                </emma:interpretation>
                <emma:interpretation id="interp6" emma:lang="en-US" emma:confidence="0">
                  <emma:literal>unit's:</emma:literal>
                </emma:interpretation>
                <emma:interpretation id="interp7" emma:lang="en-US" emma:confidence="0">
                  <emma:literal>units.</emma:literal>
                </emma:interpretation>
                <emma:interpretation id="interp8" emma:lang="en-US" emma:confidence="0">
                  <emma:literal>unites:</emma:literal>
                </emma:interpretation>
                <emma:interpretation id="interp9" emma:lang="en-US" emma:confidence="0">
                  <emma:literal>unit's.</emma:literal>
                </emma:interpretation>
              </emma:one-of>
            </emma:emma>
          </inkml:annotationXML>
          <inkml:trace contextRef="#ctx0" brushRef="#br0" timeOffset="4968.75">8251 402 40,'4'-32'33,"-4"32"1,0 0-1,0 0-17,0 59-6,-2-29-1,13 31-5,-4-4 0,7 21-1,-1-3-1,3 11-1,-3 0 0,5-3-1,-2-3 0,4-7 0,3-14 0,4-19 0,6-13-1,6-24 1,6-22-1,6-16 1,8-16 0,1-14-1,3-7 1,-4-6-1,-3-5 1,-7-3-1,-4 8 1,-7-2 0,-11 5 0,-9 5 0,-7 8 1,-4 6 0,-5 5-1,-2 13 1,-4 6 0,4 32 0,-7-27-1,7 27 1,0 0 0,0 40-1,5-2 1,6 10-2,0 11 2,7 8-2,5 3 1,1 3 0,8-1-1,-1-7 1,7-14-1,-4-17 0,4-7-2,-6-27-1,10 6-4,-21-39-9,17 15-11,-9-15-5,-6-7-3,-1 0 3</inkml:trace>
          <inkml:trace contextRef="#ctx0" brushRef="#br0" timeOffset="5406.25">9610 381 50,'-7'-30'35,"7"30"0,0 0-7,-24-29-9,35 56-6,-11-27-5,-5 48-3,5-13-1,7 13-2,-2 3 0,1 8-1,1-2-1,2-1 1,-2-2-2,0-9 0,-1-2-1,-3-16-1,6-3-1,-9-24-1,0 0-1,0 0 1,18-29 0,-21-6 0,6 5 1,-10-13 2,5 0 1,-3-8 0,3-5 2,4 0 2,3-9-1,8 9 1,3-3 0,8 16 1,3 0-2,9 19 2,0 10-1,5 22-1,1 11-1,1 19 0,0 7 0,-3 15-1,-2 4 0,-2 0 0,-9 1-1,-2-4 0,-7-10-1,-7-16-1,3 0-2,-14-35-7,0 0-16,0 0-6,22-11-1,-17-18 1</inkml:trace>
          <inkml:trace contextRef="#ctx0" brushRef="#br0" timeOffset="5593.75">10405 427 37,'-4'45'28,"13"25"1,-16-14-1,9 9-20,7-1-8,3 3-12,6-5-14,-14-35-3,21 5 0,-25-32 0</inkml:trace>
          <inkml:trace contextRef="#ctx0" brushRef="#br0" timeOffset="5750">10450 247 20,'-38'-27'18,"38"27"-13,0 0-5,-7-56-18,41 42-5</inkml:trace>
          <inkml:trace contextRef="#ctx0" brushRef="#br0" timeOffset="6171.875">11003 486 57,'0'0'32,"0"0"-1,18-38-1,9 22-31,11-19-11,12-3-16,12 14-3,-8-16 1,9 13 0</inkml:trace>
          <inkml:trace contextRef="#ctx0" brushRef="#br0" timeOffset="5984.375">11012-269 69,'-18'35'35,"-2"14"1,2-1-1,25 38-26,-12-6-4,23 20-1,-7-6-2,16 5-1,2-8-1,3-5-2,2-3-3,-19-29-8,15 2-24,-17-10 2,-2-11-2,-11-35 2</inkml:trace>
          <inkml:trace contextRef="#ctx0" brushRef="#br0" timeOffset="6609.375">11940 134 63,'-23'32'35,"3"-21"0,-5-11-9,12 29-12,-27-18-6,15 19-3,-18-3-1,16 7-3,-4-1 0,4-1-1,4 0-1,10 0 0,6-5 1,9 0-1,-2-27 0,32 35 1,-5-22 0,6-2-1,10-3 1,0 0 0,4 0 0,2 3 1,-8 0-1,-1 7 1,-8 1-1,-5 8 1,-7 3-1,-7 2 1,-8 0-1,-5 3 0,-5 0 0,-8-3 0,-1-3 0,-8-4-1,2-4 0,-7-10-1,27-11-2,-47 5-2,47-5-9,-39-5-16,30-22-4,7-5-1,4-17 2</inkml:trace>
          <inkml:trace contextRef="#ctx0" brushRef="#br0" timeOffset="6828.125">12470-352 69,'-29'38'34,"-5"-9"0,16 9-3,0-9-31,23 9-24,10 2-8,-3-13-1,12 5-1</inkml:trace>
          <inkml:trace contextRef="#ctx0" brushRef="#br0" timeOffset="7015.625">12726 631 63,'-22'61'34,"-1"-7"1,3-17-2,4-4-31,16-33-14,0 0-19,0 0-2,34-3-2,-3-27 1</inkml:trace>
        </inkml:traceGroup>
        <inkml:traceGroup>
          <inkml:annotationXML>
            <emma:emma xmlns:emma="http://www.w3.org/2003/04/emma" version="1.0">
              <emma:interpretation id="{753E9577-58E0-47E5-BFC1-D39F8E10B937}" emma:medium="tactile" emma:mode="ink">
                <msink:context xmlns:msink="http://schemas.microsoft.com/ink/2010/main" type="inkWord" rotatedBoundingBox="18474,12832 21338,12749 21403,15001 18540,15085"/>
              </emma:interpretation>
              <emma:one-of disjunction-type="recognition" id="oneOf2">
                <emma:interpretation id="interp10" emma:lang="en-US" emma:confidence="0">
                  <emma:literal>N/S</emma:literal>
                </emma:interpretation>
                <emma:interpretation id="interp11" emma:lang="en-US" emma:confidence="0">
                  <emma:literal>NIC</emma:literal>
                </emma:interpretation>
                <emma:interpretation id="interp12" emma:lang="en-US" emma:confidence="0">
                  <emma:literal>N/s</emma:literal>
                </emma:interpretation>
                <emma:interpretation id="interp13" emma:lang="en-US" emma:confidence="0">
                  <emma:literal>N/a</emma:literal>
                </emma:interpretation>
                <emma:interpretation id="interp14" emma:lang="en-US" emma:confidence="0">
                  <emma:literal>N/f</emma:literal>
                </emma:interpretation>
              </emma:one-of>
            </emma:emma>
          </inkml:annotationXML>
          <inkml:trace contextRef="#ctx0" brushRef="#br0" timeOffset="8078.125">13780-309 56,'-11'-27'36,"11"27"-1,-27-13-7,4 0-11,28 50-5,-5-37-4,-14 78-2,10-22-2,8 19 0,-2 3-2,5 5-1,0-7-1,4-1 1,-2-16-2,0-11 1,2-16-1,-11-32 0,30 14 0,-30-14 1,33-41-1,-21-1 1,5-4-1,-8-8 0,0-5 0,-9-8 0,-2-3 0,-11-2 0,-1 2 0,1 3 1,-1 5 0,1 11 0,4 11 1,7 16 0,2 24 0,0 0 0,40 29 0,-13 12 1,7 10-1,11 10 1,2 12-2,9 5 2,5-3-2,8 3 1,3-6-1,9-2 0,0-19 0,2-11-1,-2-13 1,-5-19 0,-6-11 0,-9-15 1,-12-15-1,-13-12 0,-11-6 0,-16-11 0,-14-8 0,-11-8-1,-6-2 1,-9-1-2,-1 9 1,-2 5-1,10 19 1,-3-1-2,18 20-1,-5 2-1,14 27-7,0 0-19,41-3-5,-12 6-1,9-6 1</inkml:trace>
          <inkml:trace contextRef="#ctx0" brushRef="#br0" timeOffset="8453.125">15649-770 58,'-31'24'36,"13"13"0,-3 20 0,12 34-23,-15 3-5,12 35-2,-12 2-2,6 25-1,-7-3-1,3 8-1,-10-5 0,-2-12-1,-2-7 0,1-11-1,1-10 0,-2-20 0,4-7 0,1-19-1,11-6-1,-3-26-2,17 2-2,-15-43-12,21 3-17,0 0 0,34-59-1,-9 11 2</inkml:trace>
          <inkml:trace contextRef="#ctx0" brushRef="#br0" timeOffset="8968.75">16292 751 41,'0'0'34,"0"0"3,0 0-2,-3-32-18,3 32-5,0 0-4,9-32-2,-18 8-2,9 24 0,-18-46-1,18 46-1,-42-46-1,15 28 0,-12-1 0,-1 8 0,-3 3-1,-2 11 0,1 5 1,1 11-1,0 10 0,3 14 0,6 11 0,3 10 0,4 14 0,4 8 0,12 2 0,11 4 1,16-4-1,8-5 1,19-13 0,18-11-1,11-16 1,6-16-1,8-11 0,-1-13 0,-2-11-1,-4-14 0,-7 9-3,-25-25-8,9 17-27,-22-6 1,-10 8-2,-8-5 1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2:16.6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782391F-E87A-4480-82A7-B6A38F7EE996}" emma:medium="tactile" emma:mode="ink">
          <msink:context xmlns:msink="http://schemas.microsoft.com/ink/2010/main" type="writingRegion" rotatedBoundingBox="7257,4961 7507,7558 5739,7728 5489,5131"/>
        </emma:interpretation>
      </emma:emma>
    </inkml:annotationXML>
    <inkml:traceGroup>
      <inkml:annotationXML>
        <emma:emma xmlns:emma="http://www.w3.org/2003/04/emma" version="1.0">
          <emma:interpretation id="{6DEBBC2F-463D-4E5D-B26A-A680440A914D}" emma:medium="tactile" emma:mode="ink">
            <msink:context xmlns:msink="http://schemas.microsoft.com/ink/2010/main" type="paragraph" rotatedBoundingBox="7257,4961 7507,7558 5739,7728 5489,51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1403D6-3EEF-4933-A777-79EBE47EFAF6}" emma:medium="tactile" emma:mode="ink">
              <msink:context xmlns:msink="http://schemas.microsoft.com/ink/2010/main" type="line" rotatedBoundingBox="7257,4961 7507,7558 5739,7728 5489,5131"/>
            </emma:interpretation>
          </emma:emma>
        </inkml:annotationXML>
        <inkml:traceGroup>
          <inkml:annotationXML>
            <emma:emma xmlns:emma="http://www.w3.org/2003/04/emma" version="1.0">
              <emma:interpretation id="{FA41AAE7-38C1-4F09-A705-702AC2389B3D}" emma:medium="tactile" emma:mode="ink">
                <msink:context xmlns:msink="http://schemas.microsoft.com/ink/2010/main" type="inkWord" rotatedBoundingBox="7257,4961 7507,7558 5739,7728 5489,5131"/>
              </emma:interpretation>
              <emma:one-of disjunction-type="recognition" id="oneOf0">
                <emma:interpretation id="interp0" emma:lang="en-US" emma:confidence="0">
                  <emma:literal>offs</emma:literal>
                </emma:interpretation>
                <emma:interpretation id="interp1" emma:lang="en-US" emma:confidence="0">
                  <emma:literal>oops</emma:literal>
                </emma:interpretation>
                <emma:interpretation id="interp2" emma:lang="en-US" emma:confidence="0">
                  <emma:literal>orts</emma:literal>
                </emma:interpretation>
                <emma:interpretation id="interp3" emma:lang="en-US" emma:confidence="0">
                  <emma:literal>oft's</emma:literal>
                </emma:interpretation>
                <emma:interpretation id="interp4" emma:lang="en-US" emma:confidence="0">
                  <emma:literal>ort's</emma:literal>
                </emma:interpretation>
              </emma:one-of>
            </emma:emma>
          </inkml:annotationXML>
          <inkml:trace contextRef="#ctx0" brushRef="#br0">3943-182 58,'0'0'34,"0"0"-1,-2-41 0,-5 15-20,7 26-5,7-30-3,-7 30-2,2-27-2,-2 27-1,-6-29 1,6 29-1,-12-27 0,12 27 0,-24-19 1,24 19 0,-39-8-1,15 16 2,-5 0-1,-3 14 0,-4-1 0,0 11 1,-2 0-1,2 9 0,2-1 0,5 6 0,2-3 0,7-1-1,9 4 1,4-3-2,9-5 2,12-14-2,8 0 1,10-13 0,6-6-1,4-10 1,6-9 0,1-10 1,1 0-1,-6 2 0,-5-4-1,-6 1 1,-3 4-1,-8 2 1,-22 19-1,29-29 0,-29 29 0,0 0 1,0 0 0,0 0 0,0 0 2,0 0-2,-20 43 1,9-6-1,-7 3 2,2 9-1,-4 7 2,2 9-2,-2-1 0,2 11 1,0-2-1,4 2 1,3-3-1,7-5 0,4-2-1,6-4 1,5-4-1,10-9 0,6-10 0,4-6 0,7-16 0,3 0 0,1-16 1,6-8-1,-3-8-1,2-3 1,-2-10 0,-5-4 0,-2-4 0,-4-3 0,-5-1-1,-11-2 1,-7-5 0,-8-6 0,-10 3 0,-11 0-1,-11 6 2,-7 2-1,-9 5 0,-2 3 0,-7 9 0,2 7 0,3 5 0,4 6-1,13 8-3,-4-16-6,36 16-25,0 0-2,0 0 0,0 0-1</inkml:trace>
          <inkml:trace contextRef="#ctx0" brushRef="#br0" timeOffset="1406.25">2690 776 62,'0'0'37,"24"19"-1,21-25 2,25-18-20,36 21-11,13-15-1,36 12-2,4-5-1,10 6-2,-1 0 0,-8 5-1,-17 2-1,-23 4 0,-22 2 0,-23 0 0,-22 8-2,-21-5-1,-7 29-7,-25-40-21,-21 51-4,1-22 0,-9 4-1</inkml:trace>
          <inkml:trace contextRef="#ctx0" brushRef="#br0" timeOffset="2218.75">4247 1326 77,'0'0'36,"18"-27"-1,-18 27 0,42-16-28,-19 0-3,13 11-2,-5 2-1,1 6-1,-5 10-1,-27-13 1,26 48-1,-28-10 1,-9 7 0,-7 6 0,-4 0 0,-3 3 2,0 2-1,5 1 0,4-12 0,9 1 1,5-16-1,11-4 0,-9-26 1,36 30-2,-9-30 0,0-16-2,13 21-12,-15-21-22,2 0 1,-2-3-3,-5-2 2</inkml:trace>
          <inkml:trace contextRef="#ctx0" brushRef="#br0" timeOffset="1875">3458 1659 78,'0'0'38,"0"0"-3,-20 18 2,20-18-28,7 57-2,4-17-2,11 19-2,-4 0-1,9 8-1,0-2 1,5-9-1,-5 0-1,-3-13 0,-4-5-1,-20-38 1,34 32-2,-34-32 0,0 0 0,18-48 0,-18 13-1,-4-13 0,1-3 1,-1-16 1,2-1 0,-1-4 0,8 2 0,4-2 1,9 5 0,7 5 1,6 6-1,5 13-1,4 10-1,-4 1-4,14 32-11,-19-5-18,1 2 1,-5 11-1,-7-8 0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2:13.5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1D1450D-FCDC-46A4-A82B-D856E6319CBF}" emma:medium="tactile" emma:mode="ink">
          <msink:context xmlns:msink="http://schemas.microsoft.com/ink/2010/main" type="writingRegion" rotatedBoundingBox="2596,5483 5744,4331 6331,5934 3183,7086"/>
        </emma:interpretation>
      </emma:emma>
    </inkml:annotationXML>
    <inkml:traceGroup>
      <inkml:annotationXML>
        <emma:emma xmlns:emma="http://www.w3.org/2003/04/emma" version="1.0">
          <emma:interpretation id="{14E329D4-0E31-464E-935A-B057BD781B62}" emma:medium="tactile" emma:mode="ink">
            <msink:context xmlns:msink="http://schemas.microsoft.com/ink/2010/main" type="paragraph" rotatedBoundingBox="2596,5483 5744,4331 6331,5934 3183,70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1F7D9E4-C468-4301-9699-91CFAE8BABD8}" emma:medium="tactile" emma:mode="ink">
              <msink:context xmlns:msink="http://schemas.microsoft.com/ink/2010/main" type="line" rotatedBoundingBox="2596,5483 5744,4331 6331,5934 3183,7086"/>
            </emma:interpretation>
          </emma:emma>
        </inkml:annotationXML>
        <inkml:traceGroup>
          <inkml:annotationXML>
            <emma:emma xmlns:emma="http://www.w3.org/2003/04/emma" version="1.0">
              <emma:interpretation id="{FF90743D-FC30-4C0E-A548-C2C7A9C00A68}" emma:medium="tactile" emma:mode="ink">
                <msink:context xmlns:msink="http://schemas.microsoft.com/ink/2010/main" type="inkWord" rotatedBoundingBox="2596,5483 5744,4331 6331,5934 3183,7086"/>
              </emma:interpretation>
              <emma:one-of disjunction-type="recognition" id="oneOf0">
                <emma:interpretation id="interp0" emma:lang="en-US" emma:confidence="0">
                  <emma:literal>E=t</emma:literal>
                </emma:interpretation>
                <emma:interpretation id="interp1" emma:lang="en-US" emma:confidence="0">
                  <emma:literal>Ea*</emma:literal>
                </emma:interpretation>
                <emma:interpretation id="interp2" emma:lang="en-US" emma:confidence="0">
                  <emma:literal>Et*</emma:literal>
                </emma:interpretation>
                <emma:interpretation id="interp3" emma:lang="en-US" emma:confidence="0">
                  <emma:literal>Ena*</emma:literal>
                </emma:interpretation>
                <emma:interpretation id="interp4" emma:lang="en-US" emma:confidence="0">
                  <emma:literal>Etc*</emma:literal>
                </emma:interpretation>
              </emma:one-of>
            </emma:emma>
          </inkml:annotationXML>
          <inkml:trace contextRef="#ctx0" brushRef="#br0">9-11 49,'0'0'30,"0"0"2,-22-10 1,22 10-21,0 0-2,7 45-2,-7-15-2,13 18-3,-8 0 2,6 17-1,-7 2-1,8 13-1,-8 1 0,5 13 0,-7-6-1,5 4 0,-5-1 0,5 0 0,0-5-1,4-3 1,-2-8-1,7-5 1,2-11-1,2-10 1,7-9 0,7-5-1,2-11 1,9-5-1,4-9 0,7-4 1,7-6-1,2-3 0,5 0 0,2-2 0,0 2-1,-5-2 0,-2 5-1,-9-13-3,3 21-3,-28-33-8,14 17-17,-20-5-3,-25 13 0,27-38 1</inkml:trace>
          <inkml:trace contextRef="#ctx0" brushRef="#br0" timeOffset="296.875">95 795 72,'0'0'35,"34"5"0,15-19-1,14-15-27,29 13-2,5-11-1,10 3-4,6 5-3,-19-10-7,5 15-21,-25 9-3,-20 2-2,-16 6 2</inkml:trace>
          <inkml:trace contextRef="#ctx0" brushRef="#br0" timeOffset="-500">12-3 23,'0'0'27,"0"0"3,22-21-2,-22 21-7,0 0-8,32-11-3,-32 11-3,27-5 0,-27 5 0,31 0-1,-31 0-1,47-3-1,-20-5 0,14 5-1,-1-7 0,14-1-1,0-5 0,7-3-1,4-2 0,2 2 0,-2-3 0,-4 4-1,-7 2 0,-14 2-1,-4 14-2,-36 0-1,36 14-7,-56-12-13,6 22-11,-15 3-1,-9 0 1,-2 8-1</inkml:trace>
          <inkml:trace contextRef="#ctx0" brushRef="#br0" timeOffset="656.25">1342 464 51,'0'0'34,"24"-18"0,-24 18 0,52-11-20,-32-13-1,28 21-5,-15-16-4,14 11-2,-4 3-2,-2-3-1,1 13-3,-10-10-2,13 21-5,-45-16-11,38 5-12,-18 9 0,-20-14 1,22 24 1</inkml:trace>
          <inkml:trace contextRef="#ctx0" brushRef="#br0" timeOffset="859.375">1411 816 47,'-11'30'33,"11"-30"1,29 5-1,5-24-9,11 19-21,4-11-2,1-5-11,13 16-16,-9 3-7,-9-8 0,-7 10 1</inkml:trace>
          <inkml:trace contextRef="#ctx0" brushRef="#br0" timeOffset="1687.5">2721-630 22,'0'0'30,"-4"-30"3,4 30-6,0 0-4,-21-35-5,21 35-4,0 0-3,3 43-3,-3-43-2,11 64-2,-2-23-1,7 20 0,-3-4-1,5 13 1,0-3-2,0 0 1,-4-6-1,-1-1 0,-2-10-1,-2-12-1,5 5-2,-14-43-4,18 54-9,-18-54-19,0 0-2,0 0 0,0 0 1</inkml:trace>
          <inkml:trace contextRef="#ctx0" brushRef="#br0" timeOffset="2125">2658-177 65,'0'0'36,"-4"35"-2,22-8-4,-18-27-14,58 29-5,-20-21-5,16 14-2,0-9-3,-2-5-2,2 19-7,-30-27-13,8 8-14,-5 0-1,-27-8 0,34 8 1</inkml:trace>
          <inkml:trace contextRef="#ctx0" brushRef="#br0" timeOffset="1921.875">2667-88 75,'-4'-27'35,"24"3"-2,7-17 3,-5-4-32,28 4 0,-3-7-3,5 3-2,-1 12-2,-10-12-3,1 29-7,-26-17-5,4 17-13,-20 16-4,0 0 3,0 0 0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2:19.9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D33F7DB-29BE-4C8A-AA89-710C0DE1B40A}" emma:medium="tactile" emma:mode="ink">
          <msink:context xmlns:msink="http://schemas.microsoft.com/ink/2010/main" type="writingRegion" rotatedBoundingBox="2853,8048 23888,6655 24045,9035 3011,10428"/>
        </emma:interpretation>
      </emma:emma>
    </inkml:annotationXML>
    <inkml:traceGroup>
      <inkml:annotationXML>
        <emma:emma xmlns:emma="http://www.w3.org/2003/04/emma" version="1.0">
          <emma:interpretation id="{0CC6972E-7B4F-42D4-B8D1-EFA01C2D0EEB}" emma:medium="tactile" emma:mode="ink">
            <msink:context xmlns:msink="http://schemas.microsoft.com/ink/2010/main" type="paragraph" rotatedBoundingBox="2853,8048 23888,6655 24045,9035 3011,104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081D93F-6F73-4A0A-A76F-4DA100359932}" emma:medium="tactile" emma:mode="ink">
              <msink:context xmlns:msink="http://schemas.microsoft.com/ink/2010/main" type="line" rotatedBoundingBox="2853,8048 23888,6655 24045,9035 3011,10428"/>
            </emma:interpretation>
          </emma:emma>
        </inkml:annotationXML>
        <inkml:traceGroup>
          <inkml:annotationXML>
            <emma:emma xmlns:emma="http://www.w3.org/2003/04/emma" version="1.0">
              <emma:interpretation id="{02BB0EAC-8056-40CA-A96B-EE518CA80559}" emma:medium="tactile" emma:mode="ink">
                <msink:context xmlns:msink="http://schemas.microsoft.com/ink/2010/main" type="inkWord" rotatedBoundingBox="2897,8705 5762,8515 5823,9429 2957,9618"/>
              </emma:interpretation>
              <emma:one-of disjunction-type="recognition" id="oneOf0">
                <emma:interpretation id="interp0" emma:lang="en-US" emma:confidence="1">
                  <emma:literal>also</emma:literal>
                </emma:interpretation>
                <emma:interpretation id="interp1" emma:lang="en-US" emma:confidence="0">
                  <emma:literal>Also</emma:literal>
                </emma:interpretation>
                <emma:interpretation id="interp2" emma:lang="en-US" emma:confidence="0">
                  <emma:literal>arso</emma:literal>
                </emma:interpretation>
                <emma:interpretation id="interp3" emma:lang="en-US" emma:confidence="0">
                  <emma:literal>aeso</emma:literal>
                </emma:interpretation>
                <emma:interpretation id="interp4" emma:lang="en-US" emma:confidence="0">
                  <emma:literal>als0</emma:literal>
                </emma:interpretation>
              </emma:one-of>
            </emma:emma>
          </inkml:annotationXML>
          <inkml:trace contextRef="#ctx0" brushRef="#br0">534 289 27,'-27'0'29,"27"0"4,0 0 0,-9-24-14,9 24-3,0 0-1,12-30-5,-24 3-3,8 3-2,-10-8-1,-4 2-2,-6-7-1,-5 4 0,-10 7 0,-1 4-1,-3 14 0,-2 19 0,-6 5 1,6 16-1,2 14 0,5 10 0,9 9 0,6 7 1,10 1-1,13-1 0,11-2 0,11-5 0,10-14 0,11-13 0,8-14 0,3-16 0,5-16 0,-6-11 0,1-13 0,-6-9 0,-10-4 0,-7-4-1,-8-2 2,-5 3-2,-12-1 1,1 4 0,-7 4 0,2 9-1,-4 8 2,2 24-1,0 0 0,0 0 1,0 0-1,-7 35 1,12 0 0,2 11 0,8 2 0,6 6 0,6-3 0,11-3-1,9-8 0,2-10-1,12-3-5,-12-38-10,14 0-21,-11-15 2,-5-17-3,-9-9 2</inkml:trace>
          <inkml:trace contextRef="#ctx0" brushRef="#br0" timeOffset="234.375">1112-265 80,'-32'19'38,"19"8"-2,2 8 2,6-8-26,14 37-7,0 1-1,16 13-2,0 2-1,8 4 0,1-1-1,0-2 0,2-17-2,-7-18-1,7 2-3,-36-48-10,47 14-22,-22-28 2,-3-10-2,3-19 2</inkml:trace>
          <inkml:trace contextRef="#ctx0" brushRef="#br0" timeOffset="625">1743-149 86,'-40'13'35,"-8"1"0,-1 2 1,11 8-32,-5-8 0,16 6-3,7 2 0,20-24-1,-9 38 0,9-38-1,31 26 1,-1-15 0,10 3-1,9-4 1,8 1 0,3 5 0,-4 0 1,3 11-1,-10 0 1,-6 8-1,-14 3 1,-9 2 0,-17 0-1,-8 1 1,-11-4-1,-6-2 0,-7-11 0,-3-10-1,5-3-1,-6-22-2,33 11-5,-47-38-14,38 6-12,9-6 0,9-7-1,11-4 1</inkml:trace>
          <inkml:trace contextRef="#ctx0" brushRef="#br0" timeOffset="1015.625">2509-74 50,'0'0'35,"0"0"-2,-16-24 1,16 24-15,-29-11-9,-4 6-3,10 18-2,-11-5-2,5 11-1,-9 8 0,4 8 0,1 8 0,3 8 0,3 5 0,14 9 0,6 2 0,18 3-1,12-8 1,17-6-1,10-10 0,15-11 0,11-16-2,3-17 0,2-12 0,-5-17-1,-8-5 0,-12-11 0,-11-3 0,-21-5-1,-12 2 1,-19-2 1,-11 6 0,-14 2 1,-6 8 0,-4 2 0,1 17-2,-4-13-10,18 21-23,3 8 1,24 0-3,0 0 2</inkml:trace>
        </inkml:traceGroup>
        <inkml:traceGroup>
          <inkml:annotationXML>
            <emma:emma xmlns:emma="http://www.w3.org/2003/04/emma" version="1.0">
              <emma:interpretation id="{C311512B-12EA-4B39-B9BE-EA60612726B2}" emma:medium="tactile" emma:mode="ink">
                <msink:context xmlns:msink="http://schemas.microsoft.com/ink/2010/main" type="inkWord" rotatedBoundingBox="6971,8643 8264,8558 8331,9582 7038,9667"/>
              </emma:interpretation>
              <emma:one-of disjunction-type="recognition" id="oneOf1">
                <emma:interpretation id="interp5" emma:lang="en-US" emma:confidence="1">
                  <emma:literal>E:</emma:literal>
                </emma:interpretation>
                <emma:interpretation id="interp6" emma:lang="en-US" emma:confidence="0">
                  <emma:literal>E=</emma:literal>
                </emma:interpretation>
                <emma:interpretation id="interp7" emma:lang="en-US" emma:confidence="0">
                  <emma:literal>f:</emma:literal>
                </emma:interpretation>
                <emma:interpretation id="interp8" emma:lang="en-US" emma:confidence="0">
                  <emma:literal>E.</emma:literal>
                </emma:interpretation>
                <emma:interpretation id="interp9" emma:lang="en-US" emma:confidence="0">
                  <emma:literal>e:</emma:literal>
                </emma:interpretation>
              </emma:one-of>
            </emma:emma>
          </inkml:annotationXML>
          <inkml:trace contextRef="#ctx0" brushRef="#br0" timeOffset="1984.375">4095 405 80,'-18'24'36,"18"-24"-2,21 21-3,5-37-40,26 3-26,16 2 2,-3-11-2,7 1 0</inkml:trace>
          <inkml:trace contextRef="#ctx0" brushRef="#br0" timeOffset="1781.25">4192-117 70,'-18'38'37,"0"5"0,7 5 1,-12-8-24,41 36-4,-18-14-4,25 18-3,-3-10-1,14 5 0,5-8-1,8 1-1,3-15 0,0-4 0,4-12 0,-2-12-1,2-7 0,-7-18-1,3 3-4,-23-32-6,18 15-24,-24-15-1,-3-4-1,-13-4 0</inkml:trace>
          <inkml:trace contextRef="#ctx0" brushRef="#br0" timeOffset="1515.625">4093-206 70,'0'0'36,"0"0"0,0-24-1,29 24-26,-4-16-2,20 13-4,4-5-2,5 3-3,9 5-1,-13-13-5,8 23-6,-31-18-15,-2 11-5,-25-3-2,0 0 2</inkml:trace>
          <inkml:trace contextRef="#ctx0" brushRef="#br0" timeOffset="2250">4893 77 81,'0'0'36,"0"0"1,42 5-2,-12-16-32,33-2-4,15 13-15,-8-6-19,0-4-1,-10 2-1,-17 0 2</inkml:trace>
          <inkml:trace contextRef="#ctx0" brushRef="#br0" timeOffset="2421.875">4942 294 83,'0'0'36,"-7"25"-2,7-25-1,50-6-40,2-5-24,2 1-2,-1-12-3,6 1 2</inkml:trace>
        </inkml:traceGroup>
        <inkml:traceGroup>
          <inkml:annotationXML>
            <emma:emma xmlns:emma="http://www.w3.org/2003/04/emma" version="1.0">
              <emma:interpretation id="{5EA39748-2472-4086-B13D-CE508E07DC55}" emma:medium="tactile" emma:mode="ink">
                <msink:context xmlns:msink="http://schemas.microsoft.com/ink/2010/main" type="inkWord" rotatedBoundingBox="9069,7616 20704,7261 20777,9650 9142,10005"/>
              </emma:interpretation>
              <emma:one-of disjunction-type="recognition" id="oneOf2">
                <emma:interpretation id="interp10" emma:lang="en-US" emma:confidence="0">
                  <emma:literal>Et-Newton's</emma:literal>
                </emma:interpretation>
                <emma:interpretation id="interp11" emma:lang="en-US" emma:confidence="0">
                  <emma:literal>El-Newton's</emma:literal>
                </emma:interpretation>
                <emma:interpretation id="interp12" emma:lang="en-US" emma:confidence="0">
                  <emma:literal>Eh-Newton's</emma:literal>
                </emma:interpretation>
                <emma:interpretation id="interp13" emma:lang="en-US" emma:confidence="0">
                  <emma:literal>Eat-Newton's</emma:literal>
                </emma:interpretation>
                <emma:interpretation id="interp14" emma:lang="en-US" emma:confidence="0">
                  <emma:literal>Et-Newton'S</emma:literal>
                </emma:interpretation>
              </emma:one-of>
            </emma:emma>
          </inkml:annotationXML>
          <inkml:trace contextRef="#ctx0" brushRef="#br0" timeOffset="22906.25">10363-775 31,'-6'-29'33,"6"29"1,-12-30-1,12 30-15,0 0-7,0 0-3,9 41-1,-6 2-3,12 16-1,-3 8-1,8 11 1,-5-9-1,3 4-1,0-14 0,-2-6 0,0-15-1,-16-38 0,29 30-1,-29-30 0,20-19-1,-17-8 1,-1-3-1,-7-12 0,1-4 0,-10-10 1,-1-6 0,-8-11 0,3 1 1,-3 5 1,-1 5 0,6 11 0,-2 8 1,20 43 0,-16-35-1,16 35 1,16 38 0,8-3 0,8 10-1,6 14 0,14 3 0,8 11 0,5 4-1,10-1 1,3-7 0,5-7-1,-4-11 1,0-8-1,-10-16 0,-6-14 1,-11-15-1,-12-12 0,-11-13 0,-13-10 0,-9-9-1,-9-13 1,-10-11-1,-6-5 0,-6 3 1,-6-3-1,4 7 0,-6 9 0,10 6-1,-3 10-2,25 43-2,-25-46-5,25 46-18,23 0-6,-23 0-1,38 3 1</inkml:trace>
          <inkml:trace contextRef="#ctx0" brushRef="#br0" timeOffset="23343.75">11682-469 23,'16'27'29,"-16"-27"1,36-8 0,-12 5-15,8-21-8,15 6 1,-4-12-3,8 3-2,-3-5-1,-1-3-1,-9 0 1,-4 0-1,-14 0 0,-7 6 0,-10 2 1,-3 27-1,-27-32 0,0 29 0,-16 6 0,-2 18 0,-9 3 1,5 17-1,-5 4 2,9 12-1,2 2-1,18 8 2,10-5-1,19 2 0,19-10-1,22-1 0,11-15 0,16-9-2,13-10-1,-2-24-4,16 5-8,-25-27-14,-2-5-5,-5-6-2,-15-5 1</inkml:trace>
          <inkml:trace contextRef="#ctx0" brushRef="#br0" timeOffset="23875">12623-630 43,'0'0'34,"-20"27"1,9 0 1,-12-8-17,30 40-4,-20-22-7,22 25-2,-3-14-2,19 3-1,7-2-1,13-6-1,4-16 0,12-11-1,4-14-1,4-10 0,1-8 0,-5-11-1,-4-8 0,-14-8 1,-2 9-1,-18-9 0,-7 2 0,-15 1 0,-10 3 2,-6 4-1,-9 9 1,-1 11 0,-5 7 1,5 14 0,-1 11 1,11 11-1,4 7 1,14 9 0,6 2 0,19 9-1,15-6 1,13-6-1,15-4 0,14-17 0,10-11-1,5-16-1,1-10-1,-8-22 0,-10-2 0,-15-17-1,-11-2 0,-30-6 1,-10 8 0,-26-2 0,-11 10 0,-13 3 1,-7 14 1,-4 2-2,6 19-2,-9-11-5,43 19-14,-33 11-10,33-11-2,0 0 1,9-35 0</inkml:trace>
          <inkml:trace contextRef="#ctx0" brushRef="#br0" timeOffset="24250">14405-477 49,'18'-29'29,"25"31"-8,-12-15-19,12-16-26,31 20-4,-16-17 0</inkml:trace>
          <inkml:trace contextRef="#ctx0" brushRef="#br0" timeOffset="24109.375">14555-1011 78,'-20'67'38,"9"6"-1,13 5 1,7-9-33,25 20-1,2-6-2,7-2-2,6-3-5,-22-33-8,7 6-24,-21-13 1,-15-14-1,2-24 0</inkml:trace>
          <inkml:trace contextRef="#ctx0" brushRef="#br0" timeOffset="24687.5">15517-614 55,'0'0'32,"-45"-32"-1,20 5-8,3 17-11,-25-14-5,11 13-3,-9-3-1,2 20 1,-4-1-1,4 22 0,-4 0 1,11 21-1,2 0 0,14 22 1,7-5-1,20 10 0,10 3 0,22 2-1,15-13-1,15-8 0,12-13 0,7-25-2,2-15-1,-7-20 0,-5-13-2,-17-21 1,-12 0-1,-22-17 1,-15 4 0,-19-1 1,-9 11 1,-13 0 1,-5 11 0,-4-3-2,16 21-5,-14-15-8,36 37-17,-18-32-2,18 32 0,20-30 0</inkml:trace>
          <inkml:trace contextRef="#ctx0" brushRef="#br0" timeOffset="25125">15919-670 47,'25'27'36,"-25"-27"2,0 38-2,-5 2-10,5-40-15,-13 67-4,6-27-3,12 16-2,-1-2 0,7 2-1,1 6 1,6-3-2,0-8 1,0-8-1,2-11 1,-20-32-2,36 35 0,-36-35-1,29-27-1,-25-5 1,3 0-2,-9-16 2,2-3-1,-5-16 0,5-8 1,0-3 1,5-3 1,6-2-1,9 8 2,7 8 0,2 16 0,10 24 1,1 22-1,5 23 1,-2 20 0,-1 18 0,-8 9 0,4 10 0,-6-5-1,-3-3 0,-4-11-1,-3-10 0,1-14-2,-23-32-5,47 16-18,-47-16-13,34-46 1,-17 1-2,4-14 2</inkml:trace>
          <inkml:trace contextRef="#ctx0" brushRef="#br0" timeOffset="25328.125">16894-885 60,'-11'65'36,"4"5"-2,5-9 0,-5-7-27,18-6-8,5-5-20,-16-43-12,34 22-2,-14-33 1,-2-24-1</inkml:trace>
          <inkml:trace contextRef="#ctx0" brushRef="#br0" timeOffset="25734.375">17481-981 55,'0'0'37,"-39"-16"-1,10 13 0,-2 14-16,-10-14-15,17 14-2,-8 0-1,5 10-1,2 3-1,10 3 0,6 3 1,11-1-1,9 3 0,9 3 0,12-3 1,6 3-1,9-3 0,9 1 1,3-1-1,4 0 1,-3 3-1,-3 2 1,-8-2 0,-4 3 0,-14 0 0,-8 2 0,-19-5 0,-8 0 0,-10-9-1,-6-1 0,-7-9 0,-2-11-1,2-5-2,-2-19-2,29 19-7,-25-56-17,34 10-8,5-15-2,17-9 3</inkml:trace>
          <inkml:trace contextRef="#ctx0" brushRef="#br0" timeOffset="4218.75">6784 618 74,'0'0'37,"0"0"-1,-11-32 1,2 0-29,9 32-2,5-40-2,-1 15-2,-11-4 0,1 5 1,-12-3-1,-2 3 0,-12 2 0,-2 6 0,-11 5 0,-2 9-1,-7 7 0,3 11 0,-3 8-1,7 9 0,2 10 0,6 13 1,13-2-1,8 13 1,13 2 0,12 4 0,11-3 0,15-3 0,15-8 0,10-11 0,12-8-1,6-15 1,3-12-1,6-13-1,-6-8 0,-7-11-2,-5 6-3,-31-28-22,9 20-12,-20-11 0,-3 8-1,-17-6 1</inkml:trace>
          <inkml:trace contextRef="#ctx0" brushRef="#br0" timeOffset="2796.875">6333-1148 75,'0'0'38,"0"0"-1,-20-5 1,-7 13-29,29 35-2,-4-8-4,15 21 0,1 9-1,6 10-1,2 0 0,3 3 0,4-8 0,-2-6-1,0-5-2,-9-24-1,7 5-7,-25-40-21,0 0-7,0 0 0,22-40-1</inkml:trace>
          <inkml:trace contextRef="#ctx0" brushRef="#br0" timeOffset="3046.875">6225-1255 57,'0'0'37,"0"0"0,54 24 0,-5-48-13,26 27-19,-6-14-1,14 3-3,-2 3-4,-11-14-4,11 27-14,-36-14-16,-16 4 0,-29 2 0,0 0 0</inkml:trace>
          <inkml:trace contextRef="#ctx0" brushRef="#br0" timeOffset="3609.375">6167-90 69,'29'11'36,"14"-17"1,15-5-1,34 9-26,-7-22-3,28 13-3,-1-5-3,3 0-1,-5 10-3,-18-4-2,-9 26-6,-34-22-17,-10 20-7,-39-14-3,18 32 2</inkml:trace>
          <inkml:trace contextRef="#ctx0" brushRef="#br0" timeOffset="3250">6153-716 64,'32'-5'35,"24"2"-3,4-23-2,1 12-32,15-5-14,3-5-14,6 16-4,-17-5 1,-10 15-1</inkml:trace>
          <inkml:trace contextRef="#ctx0" brushRef="#br0" timeOffset="21437.5">8045-471 19,'20'27'30,"-20"-27"2,47-22 0,-9 11-12,14-29-9,29 13-1,-2-21-4,24 8-1,0-3-3,12 5 1,-3 6-3,0 10 1,-1 4-1,-6 10 0,-1 2 0,-6 6 0,-6 8 0,-8 3 0,-6 2-1,-13 1-2,-6 10-1,-21-13-4,9 21-11,-22-5-13,-25-27-2,4 35 1,-4-35 1</inkml:trace>
          <inkml:trace contextRef="#ctx0" brushRef="#br0" timeOffset="21890.625">7820-764 13,'0'0'27,"0"0"1,2 57 2,-13-9-17,-5-13-3,16 32 0,-13-16-2,15 21-2,-9-13-1,12 8-1,-5-8 0,16-2-2,-3-6-1,10-11 0,4 0-1,9-16-1,2 3 0,7-13-3,11-1-5,-11-16-11,9-7-12,9 7-1,-10-21 2</inkml:trace>
        </inkml:traceGroup>
        <inkml:traceGroup>
          <inkml:annotationXML>
            <emma:emma xmlns:emma="http://www.w3.org/2003/04/emma" version="1.0">
              <emma:interpretation id="{7307D4AC-BC02-4FF5-965F-698501FDA4D7}" emma:medium="tactile" emma:mode="ink">
                <msink:context xmlns:msink="http://schemas.microsoft.com/ink/2010/main" type="inkWord" rotatedBoundingBox="21486,7416 23927,7255 23994,8262 21553,8424"/>
              </emma:interpretation>
              <emma:one-of disjunction-type="recognition" id="oneOf3">
                <emma:interpretation id="interp15" emma:lang="en-US" emma:confidence="1">
                  <emma:literal>2nd</emma:literal>
                </emma:interpretation>
                <emma:interpretation id="interp16" emma:lang="en-US" emma:confidence="0">
                  <emma:literal>and</emma:literal>
                </emma:interpretation>
                <emma:interpretation id="interp17" emma:lang="en-US" emma:confidence="0">
                  <emma:literal>rad</emma:literal>
                </emma:interpretation>
                <emma:interpretation id="interp18" emma:lang="en-US" emma:confidence="0">
                  <emma:literal>zeros</emma:literal>
                </emma:interpretation>
                <emma:interpretation id="interp19" emma:lang="en-US" emma:confidence="0">
                  <emma:literal>2rd</emma:literal>
                </emma:interpretation>
              </emma:one-of>
            </emma:emma>
          </inkml:annotationXML>
          <inkml:trace contextRef="#ctx0" brushRef="#br0" timeOffset="26156.25">18561-1271 51,'5'-27'37,"-5"27"0,20-29-1,-4-4-14,15 23-14,-6-15-3,13 12-2,0-6-1,5 9-1,2 2 0,0-1-1,-3 7 1,1 2-1,-7 8 0,-7 11 0,-11 5-1,-11 11 1,-12 13 0,-8 11 1,-10 3-1,-3 10 1,-8 6-1,0 5 2,0-2-1,7-3 0,7-6 0,7-8 0,6-7 0,16-9-1,11-10 0,12-17-1,17-10 0,5-17-3,22 12-7,-19-36-23,23 1-4,-5-17-2,1-2 2</inkml:trace>
          <inkml:trace contextRef="#ctx0" brushRef="#br0" timeOffset="26609.375">19675-1236 53,'-40'-30'38,"18"30"-1,22 0 0,-34 19-19,38 32-9,-6-13-2,20 23-2,-2-2-2,9 9-1,1-7-1,4-4 0,-6-12-2,-1-13 1,-1-5-2,-22-27 0,30 0 0,-21-24 0,-3-8 0,-3-14-1,3 1 1,-6-20-1,5 1 0,-5-9 0,2 12 2,-2-1-1,7 11 1,2 5 0,2 11 2,14 19 1,2 14 0,9 23 1,0 6 0,8 24 1,-5 0-1,3 16 0,-3-3-1,-8 6 0,-9-8-1,-1-8 0,-6-11-2,-15-43-3,30 53-12,-30-53-22,0 0 0,31-45-1,-2 7 1</inkml:trace>
          <inkml:trace contextRef="#ctx0" brushRef="#br0" timeOffset="27078.125">20961-1196 36,'0'0'34,"-16"-43"1,16 43-1,-45-29-15,9-9-12,13 17-1,-10-12-3,4 12-2,-5-1-1,-2 12 0,-7 4 0,-2 14 1,-2 6 0,0 18 1,-2 8 0,4 19 2,4 0-1,19 14 0,6-6 0,23 5-1,11-15 0,20-9-2,11-16 0,7-21-2,12-14 0,-5-24-1,4-5 0,-13-24 0,-2-3 1,-16-16-1,0-3 2,-14-5 0,-8-1 2,-5 7 0,-9-1 1,2 19 0,-4 8 1,4 24 0,-2 27 0,0 0-1,0 0 0,13 59 0,-6-3-1,4 20 0,-4 4 0,0 6-1,-1 2-1,-6-18-6,23 13-28,-16-26-2,2-17-2,-9-40 1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2:27.9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BDCD6AF-D361-4F04-93F7-B13DC90FF2E3}" emma:medium="tactile" emma:mode="ink">
          <msink:context xmlns:msink="http://schemas.microsoft.com/ink/2010/main" type="writingRegion" rotatedBoundingBox="5480,10355 8748,14630 6006,16726 2738,12451"/>
        </emma:interpretation>
      </emma:emma>
    </inkml:annotationXML>
    <inkml:traceGroup>
      <inkml:annotationXML>
        <emma:emma xmlns:emma="http://www.w3.org/2003/04/emma" version="1.0">
          <emma:interpretation id="{137D0438-5FFE-42F4-A0C9-0C8ECF17E61C}" emma:medium="tactile" emma:mode="ink">
            <msink:context xmlns:msink="http://schemas.microsoft.com/ink/2010/main" type="paragraph" rotatedBoundingBox="5480,10355 8748,14630 7231,15790 3963,115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6B01F2E-E7B4-4612-81F0-EDD203F7F7AB}" emma:medium="tactile" emma:mode="ink">
              <msink:context xmlns:msink="http://schemas.microsoft.com/ink/2010/main" type="line" rotatedBoundingBox="5480,10355 8748,14630 7231,15790 3963,11514"/>
            </emma:interpretation>
          </emma:emma>
        </inkml:annotationXML>
        <inkml:traceGroup>
          <inkml:annotationXML>
            <emma:emma xmlns:emma="http://www.w3.org/2003/04/emma" version="1.0">
              <emma:interpretation id="{08C990BF-C671-41C9-AA09-8A258BD991E1}" emma:medium="tactile" emma:mode="ink">
                <msink:context xmlns:msink="http://schemas.microsoft.com/ink/2010/main" type="inkWord" rotatedBoundingBox="5480,10355 6729,11989 5212,13148 3963,11514"/>
              </emma:interpretation>
              <emma:one-of disjunction-type="recognition" id="oneOf0">
                <emma:interpretation id="interp0" emma:lang="en-US" emma:confidence="0">
                  <emma:literal>Ea</emma:literal>
                </emma:interpretation>
                <emma:interpretation id="interp1" emma:lang="en-US" emma:confidence="0">
                  <emma:literal>Eire</emma:literal>
                </emma:interpretation>
                <emma:interpretation id="interp2" emma:lang="en-US" emma:confidence="0">
                  <emma:literal>Ere</emma:literal>
                </emma:interpretation>
                <emma:interpretation id="interp3" emma:lang="en-US" emma:confidence="0">
                  <emma:literal>Era</emma:literal>
                </emma:interpretation>
                <emma:interpretation id="interp4" emma:lang="en-US" emma:confidence="0">
                  <emma:literal>Ear</emma:literal>
                </emma:interpretation>
              </emma:one-of>
            </emma:emma>
          </inkml:annotationXML>
          <inkml:trace contextRef="#ctx0" brushRef="#br0">1211 2509 33,'6'-35'29,"-6"35"2,0 0-1,0 0-15,0 0-3,0 0-2,21 48-2,-8-13-1,12 22-2,-7-4-1,11 17 1,-9-2-3,5 1 1,-7-1-2,2-4-1,-6-5-1,-8-18-5,15 7-9,-15-21-20,-6-27 2,25 11-3,-25-11 2</inkml:trace>
          <inkml:trace contextRef="#ctx0" brushRef="#br0" timeOffset="328.125">1772 2735 42,'-45'-19'23,"45"19"-9,0 0-14,-22-24-22,53 21-2,-6-29-2</inkml:trace>
          <inkml:trace contextRef="#ctx0" brushRef="#br0" timeOffset="187.5">1761 2786 65,'-18'32'36,"-4"14"-2,1-1 1,6-10-20,12 14-12,12-6-2,7-8-4,20 10-8,-9-12-22,11-15-1,0-4-1,-6-20 1</inkml:trace>
          <inkml:trace contextRef="#ctx0" brushRef="#br0" timeOffset="578.125">2141 2431 69,'0'0'35,"-14"32"0,3-5 2,15 24-25,-15-13-5,27 26-1,-7 1-3,16 10-1,-1 0 0,8 1-1,-1-9-1,3-11-1,0-5-1,-10-19-2,8-2-2,-32-30-4,49 19-10,-49-19-15,25-22 1,-25 22-2,18-45 3</inkml:trace>
          <inkml:trace contextRef="#ctx0" brushRef="#br0" timeOffset="765.625">2428 2944 70,'-24'-10'36,"24"10"-1,-9-33 0,31 17-23,-11-24-5,25 5-3,-2-5-3,6-6-2,10 8-2,-12-10-4,14 29-10,-19 0-19,-6-2 2,-27 21-2,0 0 1</inkml:trace>
          <inkml:trace contextRef="#ctx0" brushRef="#br0" timeOffset="953.125">2422 2952 61,'-5'30'34,"10"-6"0,15-2-1,9 4-20,2-12-7,19 7-4,2 6-6,-14-19-16,2 11-12,-2-3-2,-13-8 0,-2 0 0</inkml:trace>
          <inkml:trace contextRef="#ctx0" brushRef="#br0" timeOffset="1375">2985 2996 58,'21'11'31,"-21"-11"-1,47-14 0,-7 6-25,3-13-3,4 5 1,0-8-2,5 2 0,-5-5-1,-6-2 0,-5-1 0,-9-2 0,-10 0 0,-3 0 0,-12 5 0,-6 0 0,4 27 1,-29-35-1,-1 27 2,3 16 0,-11 5 2,0 20-1,-5-1 1,10 22-1,-3-3 0,11 16 0,7-3-1,16 6 0,11-8-1,15-6-1,17-8-3,-1-18-3,30 7-17,-12-15-11,-6-9 1,-5 1-3,-15-6 3</inkml:trace>
        </inkml:traceGroup>
        <inkml:traceGroup>
          <inkml:annotationXML>
            <emma:emma xmlns:emma="http://www.w3.org/2003/04/emma" version="1.0">
              <emma:interpretation id="{4233F459-481D-4055-B7F7-F6ED547369AE}" emma:medium="tactile" emma:mode="ink">
                <msink:context xmlns:msink="http://schemas.microsoft.com/ink/2010/main" type="inkWord" rotatedBoundingBox="7090,12591 8685,14678 7448,15624 5853,13537"/>
              </emma:interpretation>
              <emma:one-of disjunction-type="recognition" id="oneOf1">
                <emma:interpretation id="interp5" emma:lang="en-US" emma:confidence="0">
                  <emma:literal>Fr</emma:literal>
                </emma:interpretation>
                <emma:interpretation id="interp6" emma:lang="en-US" emma:confidence="0">
                  <emma:literal>For</emma:literal>
                </emma:interpretation>
                <emma:interpretation id="interp7" emma:lang="en-US" emma:confidence="0">
                  <emma:literal>Kr</emma:literal>
                </emma:interpretation>
                <emma:interpretation id="interp8" emma:lang="en-US" emma:confidence="0">
                  <emma:literal>err</emma:literal>
                </emma:interpretation>
                <emma:interpretation id="interp9" emma:lang="en-US" emma:confidence="0">
                  <emma:literal>Err</emma:literal>
                </emma:interpretation>
              </emma:one-of>
            </emma:emma>
          </inkml:annotationXML>
          <inkml:trace contextRef="#ctx0" brushRef="#br0" timeOffset="3640.625">3691 4604 41,'0'0'34,"38"13"-1,-6-16 1,15-13-12,11 16-14,-2-13-3,5 5-4,0 2-3,-14-7-4,7 24-9,-18-6-18,-12-2 0,-24-3-1,0 0 2</inkml:trace>
          <inkml:trace contextRef="#ctx0" brushRef="#br0" timeOffset="3125">3902 4000 68,'-18'-24'35,"18"24"0,-20-3 1,20 3-27,-9 24-1,9-24-2,4 59-2,1-16-1,6 19 0,-6 2-1,4 11 0,-5 0-1,5 1 0,-4-4-1,1-5 0,1-11-1,-2-13-1,4-5-2,-9-38-2,13 32-6,-13-32-13,-5-29-10,5 2-2,5-8 1,-3-8 1</inkml:trace>
          <inkml:trace contextRef="#ctx0" brushRef="#br0" timeOffset="3375">3738 4043 63,'0'0'34,"0"0"0,20-35-1,9 3-24,28 15-3,-6-15-2,14 11-2,1-3-1,-1 5-2,-9 5-1,-11 1-3,2 24-8,-27-11-15,-20 0-6,25 24 0,-25-24 1</inkml:trace>
          <inkml:trace contextRef="#ctx0" brushRef="#br0" timeOffset="4218.75">3522 5256 55,'30'-6'34,"12"1"1,10 0 0,-3-20-22,37 25-5,-8-18-2,21 2-3,-9 2-1,2-2-1,-6 3-1,-6-1 0,-8 9 0,-7-6-1,-11 11-1,-11-5-1,7 15-3,-28-18-8,21 19-17,-21 0-3,-22-11-2,25 24 2</inkml:trace>
          <inkml:trace contextRef="#ctx0" brushRef="#br0" timeOffset="11703.125">3999 5685 50,'0'0'33,"-12"24"0,12-24 0,5 57-20,-5-57-7,16 64 0,-5-24-4,7 14 1,-5-3-2,5 5 0,-4-7 0,-1-1 0,-2-8 0,-2-8 0,-9-32-1,12 30 0,-12-30 0,0 0 0,2-35 0,-2 3 0,0-8-1,0-9 0,2-4 1,-2-4-1,11 1 0,1 2 1,1 6 0,3 10-1,2 14 1,4 11 0,1 15 1,1 14-1,-3 9 0,1 12 1,-2 9 0,5 8 0,-5-1-1,3 1 1,-3-3-1,0-8 0,-2-6 0,-2-10 1,-16-27-2,20 14 0,-20-14 0,9-30 0,-4 3-1,-8-8 0,8-2 1,-5-12-1,7 4 1,4-3 0,7-1 1,2 6-1,9 8 2,7 3-1,0 11 1,9 15 0,0 12 0,7 18 1,-5 8 1,7 16-1,-9 3 1,0 11-1,-5-3 0,-4 3 0,-11-11-1,-5-8 0,-7-6-1,-13-37-1,12 35-4,-12-35-11,-12-32-20,8 8 1,-3-11-1,5-3-1</inkml:trace>
        </inkml:traceGroup>
      </inkml:traceGroup>
    </inkml:traceGroup>
    <inkml:traceGroup>
      <inkml:annotationXML>
        <emma:emma xmlns:emma="http://www.w3.org/2003/04/emma" version="1.0">
          <emma:interpretation id="{1B44CB8D-4B0A-4129-9B4C-ACF8FB751B8F}" emma:medium="tactile" emma:mode="ink">
            <msink:context xmlns:msink="http://schemas.microsoft.com/ink/2010/main" type="paragraph" rotatedBoundingBox="4314,14241 6002,13750 6220,14501 4532,1499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899EBDA-79B4-4BA9-BA81-16A7AF44BE95}" emma:medium="tactile" emma:mode="ink">
              <msink:context xmlns:msink="http://schemas.microsoft.com/ink/2010/main" type="line" rotatedBoundingBox="4314,14241 6002,13750 6220,14501 4532,14992"/>
            </emma:interpretation>
          </emma:emma>
        </inkml:annotationXML>
        <inkml:traceGroup>
          <inkml:annotationXML>
            <emma:emma xmlns:emma="http://www.w3.org/2003/04/emma" version="1.0">
              <emma:interpretation id="{D9A90CCB-A990-430A-91FE-764F6C5453AF}" emma:medium="tactile" emma:mode="ink">
                <msink:context xmlns:msink="http://schemas.microsoft.com/ink/2010/main" type="inkWord" rotatedBoundingBox="4314,14241 6002,13750 6220,14501 4532,14992"/>
              </emma:interpretation>
              <emma:one-of disjunction-type="recognition" id="oneOf2">
                <emma:interpretation id="interp10" emma:lang="en-US" emma:confidence="0">
                  <emma:literal>at</emma:literal>
                </emma:interpretation>
                <emma:interpretation id="interp11" emma:lang="en-US" emma:confidence="0">
                  <emma:literal>a =</emma:literal>
                </emma:interpretation>
                <emma:interpretation id="interp12" emma:lang="en-US" emma:confidence="0">
                  <emma:literal>a E</emma:literal>
                </emma:interpretation>
                <emma:interpretation id="interp13" emma:lang="en-US" emma:confidence="0">
                  <emma:literal>At</emma:literal>
                </emma:interpretation>
                <emma:interpretation id="interp14" emma:lang="en-US" emma:confidence="0">
                  <emma:literal>a I</emma:literal>
                </emma:interpretation>
              </emma:one-of>
            </emma:emma>
          </inkml:annotationXML>
          <inkml:trace contextRef="#ctx0" brushRef="#br0" timeOffset="2312.5">2010 5572 58,'0'-32'35,"0"32"-2,-9-45 1,9 45-24,-13-54-3,8 30-3,-10-14-1,1 9-2,-8-6 0,-5 5 0,-7 3 0,-2 14 0,-7 2 0,-4 17 0,-4 10 0,3 11 0,-1 13 0,9 11 0,4 10 0,9 7 0,11 7-1,14 0 0,11-3 0,15-7 1,12-14-2,14-8 1,10-11 0,6-21-1,3-11 1,-1-19-1,-5-8 0,-7-11 0,-9-2 0,-11-11-1,-7-3 1,-15-2 0,-3 5 0,-7 3 1,-4 8-1,-2 7 1,2 33 0,-11-24 0,11 24 1,-9 30 0,7 5-1,4 8 1,5 10 0,2 6-1,8 0 0,4-5-1,8-6-2,-2-21-4,16 3-20,-10-20-7,-1-15-2,1-16 2</inkml:trace>
          <inkml:trace contextRef="#ctx0" brushRef="#br0" timeOffset="2765.625">2794 5430 87,'-15'32'35,"8"-2"0,7-30-9,27 8-23,2-5-2,9-14-4,14 11-7,-16-30-19,9 3-6,-5-7 0,-4-4 0</inkml:trace>
          <inkml:trace contextRef="#ctx0" brushRef="#br0" timeOffset="2562.5">2743 5100 82,'-23'21'37,"8"6"-1,15-27 2,0 0-32,45 14-3,-1-17-3,8-2-1,0-17-4,20 28-12,-23-28-20,-2 9 0,-13-1 1,-7 1-1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2:48.0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98492D7-189C-4268-96FA-8BFBAEE6590A}" emma:medium="tactile" emma:mode="ink">
          <msink:context xmlns:msink="http://schemas.microsoft.com/ink/2010/main" type="writingRegion" rotatedBoundingBox="13861,9512 23783,9389 23817,12080 13895,12202"/>
        </emma:interpretation>
      </emma:emma>
    </inkml:annotationXML>
    <inkml:traceGroup>
      <inkml:annotationXML>
        <emma:emma xmlns:emma="http://www.w3.org/2003/04/emma" version="1.0">
          <emma:interpretation id="{91E1ECB8-6E1F-438A-8557-08E80BD383F3}" emma:medium="tactile" emma:mode="ink">
            <msink:context xmlns:msink="http://schemas.microsoft.com/ink/2010/main" type="paragraph" rotatedBoundingBox="13857,9513 19989,9278 20035,10479 13903,107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7E406CA-4527-45A7-868D-1F9A7C32843A}" emma:medium="tactile" emma:mode="ink">
              <msink:context xmlns:msink="http://schemas.microsoft.com/ink/2010/main" type="line" rotatedBoundingBox="13857,9513 19989,9278 20035,10479 13903,10714"/>
            </emma:interpretation>
          </emma:emma>
        </inkml:annotationXML>
        <inkml:traceGroup>
          <inkml:annotationXML>
            <emma:emma xmlns:emma="http://www.w3.org/2003/04/emma" version="1.0">
              <emma:interpretation id="{369B8FE1-DFFB-4B3A-A8B7-4A41A4648856}" emma:medium="tactile" emma:mode="ink">
                <msink:context xmlns:msink="http://schemas.microsoft.com/ink/2010/main" type="inkWord" rotatedBoundingBox="13871,9511 17187,9651 17140,10780 13823,10640"/>
              </emma:interpretation>
              <emma:one-of disjunction-type="recognition" id="oneOf0">
                <emma:interpretation id="interp0" emma:lang="en-US" emma:confidence="0">
                  <emma:literal>law</emma:literal>
                </emma:interpretation>
                <emma:interpretation id="interp1" emma:lang="en-US" emma:confidence="0">
                  <emma:literal>Law</emma:literal>
                </emma:interpretation>
                <emma:interpretation id="interp2" emma:lang="en-US" emma:confidence="0">
                  <emma:literal>Lace</emma:literal>
                </emma:interpretation>
                <emma:interpretation id="interp3" emma:lang="en-US" emma:confidence="0">
                  <emma:literal>Lau</emma:literal>
                </emma:interpretation>
                <emma:interpretation id="interp4" emma:lang="en-US" emma:confidence="0">
                  <emma:literal>lace</emma:literal>
                </emma:interpretation>
              </emma:one-of>
            </emma:emma>
          </inkml:annotationXML>
          <inkml:trace contextRef="#ctx0" brushRef="#br0">10925 793 11,'9'-51'29,"-9"51"1,13-51-3,-17 16-6,4 35-2,2-38-4,-2 38-2,0 0-2,18 59-4,-20-13-1,13 34-1,-4 4-1,9 23 0,-5 3-1,11 5 0,1 1-1,8-9 0,3-16-1,9-15 0,6-12 0,3-18-2,8-14-1,-1-19-1,6-7-2,-13-31-3,15 17-1,-24-35-6,17 22-6,-33-27-6,11 13-4,-8 0-5,-10-3 4</inkml:trace>
          <inkml:trace contextRef="#ctx0" brushRef="#br0" timeOffset="1078.125">12098 1176 37,'-12'-34'31,"12"34"1,-20-43-1,-2 10-17,22 33-3,-45-34-4,16 28-3,-10 1 0,-1 16-1,-7 2 0,2 19 0,-5 3 0,12 13-1,2 3 0,12 8 1,8-2-2,16 2 1,16-11 0,17-8-1,19-7 0,9-15-1,13-12-1,2-14 1,5-11-1,-9-13 0,-9-3 0,-16-8 0,-16 0 0,-10-5 0,-15 2 1,-10 3 0,-7 8 1,-5 8-1,16 27 1,-38-27 0,18 33 0,20-6 1,-32 48 0,25-5-1,1 3 1,8 10 0,7-2 0,16 2 0,6-8 0,12-2-1,11-14 1,9-10-1,6-17 0,8-8-1,1-15-1,1-12 0,-5-7 0,-9-9-1,-6-5 1,-15-5-1,-5 7 1,-15-2 0,-12 11 0,-10 10 1,-2 30 1,-23-29-1,23 29 1,-36 19 1,16 2-1,7 11 0,1 3 0,10 6 0,7-4 0,13 6 0,6-8 0,15 0 0,8-8 0,9-9 0,7-7-1,4-11 0,-4-11 0,0-7-1,-5-6 0,-8-9 0,-7-2 1,-16-5-2,-9-3 1,-14 0 0,-6 6 1,-5 5-1,-2 7 1,9 25 0,-36-24 0,36 24 1,-34 22-1,28 7 1,6 9 0,0 5 0,11 2 0,16 6 1,16-2-1,13-4 0,11-4 0,12-12 0,4-10 0,7-11-2,-3-13 1,-8-12-2,-12-12 1,-15-9-1,-14-7 1,-22-6-1,-14 0 1,-11-3 0,-13 8 0,-7 1 0,-1 13-1,-3-3-3,33 35-7,-48-27-20,48 27-5,0 0-1,3-27 2</inkml:trace>
        </inkml:traceGroup>
        <inkml:traceGroup>
          <inkml:annotationXML>
            <emma:emma xmlns:emma="http://www.w3.org/2003/04/emma" version="1.0">
              <emma:interpretation id="{1B3C2702-B4E8-4F25-807E-BB36EBF6EF8C}" emma:medium="tactile" emma:mode="ink">
                <msink:context xmlns:msink="http://schemas.microsoft.com/ink/2010/main" type="inkWord" rotatedBoundingBox="17715,9490 19993,9399 20036,10476 17758,10567"/>
              </emma:interpretation>
              <emma:one-of disjunction-type="recognition" id="oneOf1">
                <emma:interpretation id="interp5" emma:lang="en-US" emma:confidence="1">
                  <emma:literal>for</emma:literal>
                </emma:interpretation>
                <emma:interpretation id="interp6" emma:lang="en-US" emma:confidence="0">
                  <emma:literal>f or</emma:literal>
                </emma:interpretation>
                <emma:interpretation id="interp7" emma:lang="en-US" emma:confidence="0">
                  <emma:literal>F or</emma:literal>
                </emma:interpretation>
                <emma:interpretation id="interp8" emma:lang="en-US" emma:confidence="0">
                  <emma:literal>J or</emma:literal>
                </emma:interpretation>
                <emma:interpretation id="interp9" emma:lang="en-US" emma:confidence="0">
                  <emma:literal>9 or</emma:literal>
                </emma:interpretation>
              </emma:one-of>
            </emma:emma>
          </inkml:annotationXML>
          <inkml:trace contextRef="#ctx0" brushRef="#br0" timeOffset="1656.25">14843 1252 39,'-20'18'29,"0"-23"1,20 5-3,31 3-22,9-14-14,19 8-18,-7-26-2,24 13 0,-11-17 0</inkml:trace>
          <inkml:trace contextRef="#ctx0" brushRef="#br0" timeOffset="1500">15250 1622 52,'-16'35'34,"16"-35"0,0 0 1,0 0-20,0 0-6,0 0-3,-23-38-2,17 14-2,-14-13 0,-5-1 0,-9-16-1,-4-5 0,-12-16-1,-1-8 0,-1-6 1,3 3-1,6-2 0,14-1 0,13 12 0,14 4 0,20 14 0,20 13 0,16 20-2,7-1-3,22 35-7,-23-6-13,10 23-11,-5 15 0,-15 8 1,-17 9 0</inkml:trace>
          <inkml:trace contextRef="#ctx0" brushRef="#br0" timeOffset="2031.25">15728 997 41,'0'0'31,"0"0"1,-42 5-9,-6-5-6,10 32-4,-20-18-4,11 23-2,-14-10-2,18 19-1,-2-3-1,21 10 1,8-4-2,20 7 1,14-10-1,20-1 0,21-10-1,11-8-1,8-11-2,3-16-1,4-5 0,-15-17 0,-3-2-1,-22-11 1,-11 0 1,-23-2 0,-13-1 2,-14 1 1,-13 4 0,-2 7 0,-5 4 0,2 3-1,5 9-2,2-12-4,27 22-13,0 0-15,0-24 1,20 10-2,7-12 1</inkml:trace>
          <inkml:trace contextRef="#ctx0" brushRef="#br0" timeOffset="2406.25">16198 954 40,'29'-3'35,"-9"6"2,-20-3-1,0 0-11,27 59-9,-36-32-7,23 24-3,-10-6-3,12 12 0,0-4-1,6 1-1,5-6 0,0-10-1,4-6-2,-4-13 0,7-8-2,-34-11-2,47-14-1,-42-18-1,-5 32 1,11-65-1,-9 33 0,-20-19 2,9 14 2,-15-12 1,3 6 3,-1-2 2,2-1 0,11 6 1,2-6 1,18 11 0,9-7 0,23 15 0,4-6-2,23 12-1,4 5-1,0 5-4,14 22-9,-19-3-18,-6 5-3,-7 6-1,-22-8 2</inkml:trace>
        </inkml:traceGroup>
      </inkml:traceGroup>
    </inkml:traceGroup>
    <inkml:traceGroup>
      <inkml:annotationXML>
        <emma:emma xmlns:emma="http://www.w3.org/2003/04/emma" version="1.0">
          <emma:interpretation id="{C983C638-3BDB-45DC-97D3-8E5BC3FF8C52}" emma:medium="tactile" emma:mode="ink">
            <msink:context xmlns:msink="http://schemas.microsoft.com/ink/2010/main" type="paragraph" rotatedBoundingBox="14212,11194 23804,11076 23817,12080 14225,121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6206513-9CB9-4FD4-B815-BBE1E8F53306}" emma:medium="tactile" emma:mode="ink">
              <msink:context xmlns:msink="http://schemas.microsoft.com/ink/2010/main" type="line" rotatedBoundingBox="14212,11194 23804,11076 23817,12080 14225,12198"/>
            </emma:interpretation>
          </emma:emma>
        </inkml:annotationXML>
        <inkml:traceGroup>
          <inkml:annotationXML>
            <emma:emma xmlns:emma="http://www.w3.org/2003/04/emma" version="1.0">
              <emma:interpretation id="{EB5DAA28-8FEF-4E93-B3A6-7492E1B2349B}" emma:medium="tactile" emma:mode="ink">
                <msink:context xmlns:msink="http://schemas.microsoft.com/ink/2010/main" type="inkWord" rotatedBoundingBox="14212,11194 23804,11076 23817,12080 14225,12198"/>
              </emma:interpretation>
              <emma:one-of disjunction-type="recognition" id="oneOf2">
                <emma:interpretation id="interp10" emma:lang="en-US" emma:confidence="1">
                  <emma:literal>electrostatics</emma:literal>
                </emma:interpretation>
                <emma:interpretation id="interp11" emma:lang="en-US" emma:confidence="0">
                  <emma:literal>electro Statics</emma:literal>
                </emma:interpretation>
                <emma:interpretation id="interp12" emma:lang="en-US" emma:confidence="0">
                  <emma:literal>electro States</emma:literal>
                </emma:interpretation>
                <emma:interpretation id="interp13" emma:lang="en-US" emma:confidence="0">
                  <emma:literal>electro states</emma:literal>
                </emma:interpretation>
                <emma:interpretation id="interp14" emma:lang="en-US" emma:confidence="0">
                  <emma:literal>electro statice</emma:literal>
                </emma:interpretation>
              </emma:one-of>
            </emma:emma>
          </inkml:annotationXML>
          <inkml:trace contextRef="#ctx0" brushRef="#br0" timeOffset="3406.25">11401 2687 21,'0'0'30,"0"0"1,27 30 2,5-11-15,-32-19-5,56 8-2,-29-14-3,20 14-1,-13-16-3,8 6-1,-6-9-1,0 3 0,-4-6-1,-5-2 1,-7-5-1,-20 21 0,25-51-1,-23 27 1,-4-6 0,-7 1-1,-5-3 0,-4 2 0,-9 6 0,-4 2 0,-7 9 0,-7 5-1,-5 8 1,-6 11 0,-2 10 0,-1 14 1,5 13-1,9 11 1,9 8 0,16 11 0,18 0 0,24 5 1,17-5-1,19-8 0,21-14 0,13-7-1,11-17 0,7-13-1,0-11-2,-13-30-4,8 17-8,-35-33-18,-7-5-2,-16-10-2,-13-12 3</inkml:trace>
          <inkml:trace contextRef="#ctx0" brushRef="#br0" timeOffset="3640.625">12322 2288 53,'0'0'34,"0"0"1,-15 51 0,8-17-19,32 42-6,-12-7-4,19 28-1,-6-6-1,13 8-1,-8-7-2,5-1 0,-4-13-2,-8-22-1,1 1-4,-25-57-7,27 32-20,-27-32-3,0 0-1,11-46 1</inkml:trace>
          <inkml:trace contextRef="#ctx0" brushRef="#br0" timeOffset="4046.875">12729 2886 46,'0'0'34,"9"35"1,-9-35 0,34 3-15,4 10-12,-11-18-2,20 5-2,-2-16-2,4-1-1,-1-7 0,-1-3-1,-2-5-1,-7-8 0,-4 5 1,-10-8-2,-4 8 2,-11 3-1,-4 0 0,-12 8 0,7 24 0,-36-33 0,7 25 1,-9 11 0,-5 11-1,-4 4 1,0 17 1,2 5-1,4 14 1,12 2 0,11 6 0,16 8 0,11-6 0,18-2 0,13-8-1,17-11-1,8-3-3,-5-29-6,26 8-19,-14-14-6,-3-16 0,1-5 0</inkml:trace>
          <inkml:trace contextRef="#ctx0" brushRef="#br0" timeOffset="4593.75">14111 2763 47,'-23'-19'33,"-4"8"1,-11-5 0,-18-11-21,22 27-2,-18-16-5,12 19-2,-7-3-1,4 13 0,3 6-2,4 13 1,2 3-1,12 13 0,4 3 0,11 11 0,7 0-1,16-1 1,13-2 0,11-5-1,12-8 0,9-14-1,11-11-1,-1-21-1,17-5-3,-16-30 0,11 6-3,-25-33-2,10 16 0,-30-37-1,7 21 2,-27-23 1,-2 9 5,-14 4 4,-9-6 5,3 27 2,-19-13 4,23 64 2,-36-54 0,36 54 1,-29 5-4,31 28-2,-6 1-3,17 23-2,3 2-1,15 11 0,8-1-1,8 9 0,5-5 0,4-6-1,2-8-1,-4-22-2,4 1-5,-26-41-12,4 3-17,-36 0 0,18-37 0,-36 5 0</inkml:trace>
          <inkml:trace contextRef="#ctx0" brushRef="#br0" timeOffset="5109.375">14365 2921 53,'-21'-3'34,"21"3"-1,0 0 0,36-29-21,11 15-9,12-2-5,-5-19-7,20 19-4,-18-32-3,16 26 1,-27-21 0,13 19 3,-24-8 5,0 3 7,-7 12 8,-14-15 3,10 38 4,-23-6 2,0 0-1,0 0-2,20 16-2,-20-16-4,7 61-1,-5-23-3,14 16 0,-3-3-1,9 8-1,1-6-1,6 1 0,-2-8 0,5-3 0,-3-17-1,0-7 0,-4-13 0,-5-12-2,-20 6 1,20-48 0,-15 10-1,-10-10 0,-2-6 1,-4-7 0,0 2 0,0-6 0,4 9 1,9 0 0,7 2 0,11 6-1,12 5 1,8 5-1,7 17-2,-2-9-4,21 30-12,-19 0-14,0 11-2,-2 8-1,-7 2 2</inkml:trace>
          <inkml:trace contextRef="#ctx0" brushRef="#br0" timeOffset="5500">15930 2639 6,'0'0'26,"9"-32"1,-9 32-3,-6-48-4,6 48-3,-12-57-2,12 57-2,-22-56-3,22 56-1,-43-35-2,19 35-1,-17-3-2,5 17-2,-7 7 0,8 19 1,-1 9-2,11 12 1,5 4-1,13 10 1,20 0-1,14 3 0,14-8 0,15-11 0,11-14 0,12-12-1,6-17-1,1-19 1,-12-10-1,-9-20-1,-9-4 1,-20-14 0,-16-3 0,-22-8-1,-18 1 2,-14-1-1,-4 8-1,-11 9 0,4 7-2,-7-5-3,25 30-7,-9-11-16,36 24-4,-16-30-2,16 30 2</inkml:trace>
          <inkml:trace contextRef="#ctx0" brushRef="#br0" timeOffset="5921.875">16757 2478 70,'-31'8'34,"-12"-11"-1,3-10-3,1 21-25,-6 0-3,3 0-2,4 8-1,4 3 0,5 8 0,8 0 1,8 10 0,15-4 0,12 4 0,13 1 1,13-3 0,10-1-1,10-7 1,3 5 0,0-5-1,0 0 0,-9 0 0,-7 0 1,-16 0-1,-8-1 1,-19 1-1,-10 0 1,-17-5-1,-6-4 1,-9-4-1,-7-9-2,4 1-1,-10-23-7,24 12-11,-5-14-13,10-18 0,15-1 0,7-18 2</inkml:trace>
          <inkml:trace contextRef="#ctx0" brushRef="#br0" timeOffset="6312.5">16959 2712 43,'-27'2'30,"27"-2"-1,36-8-2,7 0-28,18 13-24,-1-26-3,28 16-1,-12-19-1</inkml:trace>
          <inkml:trace contextRef="#ctx0" brushRef="#br0" timeOffset="6156.25">17027 2328 71,'4'27'38,"-13"2"-1,9 17 1,-18-3-29,34 32-3,0-3-3,11 9-1,2 2-1,5-5 0,2 2-2,-3-15 0,5-6-3,-17-30-5,17 6-19,-38-35-9,29 0 1,-27-24-3</inkml:trace>
          <inkml:trace contextRef="#ctx0" brushRef="#br0" timeOffset="7062.5">17889 2631 30,'0'0'31,"0"0"2,-11-32 0,-16-3-17,27 35-3,-33-38-4,33 38-1,-52-32-3,23 29-1,-14-7 0,7 12-2,-13 9 1,4 13-2,-3 6 0,10 13 1,0 8-2,11 5 1,7 9 0,11 4 0,13-7 0,17 0 0,10-14-1,14-8 1,11-13-1,9-16 0,9-14 0,1-13-1,-6-11 0,-6-10 0,-7-9 0,-13-5 0,-9 0 0,-12 0 1,-11 8 0,-8 6 0,-8 7 1,5 30 0,-29-19 0,29 19 0,-36 27 1,20 3-1,5 2 1,7 8-1,6-2 1,11 5 0,12-8 0,13-1-1,9-7 0,12-8 0,4-8-1,6-9-1,5-7-1,-6-11-1,-1-3 0,-13-13 0,-2 0-1,-14-14 1,-2 1 0,-20-12 1,-5 1 0,-9-14 0,-4-2 1,-7-1 1,-4 1 0,-1 10 1,-6 6 0,6 13 1,-1 13 0,15 30 1,0 0 0,-7 46 0,20 2 0,12 19-1,4 11 1,9 13-1,5 3 0,4 0 0,3-5-1,-3-14-1,-4-3-1,-10-23-1,1-4-6,-34-45-19,0 0-12,0 0 0,-7-37 0,-22-4 0</inkml:trace>
          <inkml:trace contextRef="#ctx0" brushRef="#br0" timeOffset="7390.625">18534 2717 59,'0'0'36,"0"0"-1,-2-35-1,45 27-21,-5-24-9,22 10-3,8-5-2,6-5-4,9 11-3,-15-14-2,17 24-3,-27-16 1,12 25 0,-32-20 2,7 25 4,-18-6 4,-2 6 4,-5 18 6,-20-21 3,16 38 1,-16-38 0,9 70-1,-16-35-2,20 26 0,-15-7-3,16 10-2,-8-5-1,8 3-1,-1-8-3,-1-17-4,17 6-16,-29-43-15,34 22 0,-14-36-2,-2-10 2</inkml:trace>
          <inkml:trace contextRef="#ctx0" brushRef="#br0" timeOffset="7843.75">20188 2473 24,'-38'-33'31,"38"33"2,-41-29-1,21 10-13,-3 17-11,-15-1-3,7 16-2,-7-5 0,2 19 0,-5 3 1,10 23 2,-3-2-1,21 22 1,-5-12-1,24 17 0,-1-8-1,24 3-1,5-12-3,6-18-2,19 6-8,-15-36-23,24-10-4,-3-14-2,5-11 2</inkml:trace>
          <inkml:trace contextRef="#ctx0" brushRef="#br0" timeOffset="8218.75">20792 2403 39,'-25'-13'33,"-13"-14"0,0 13-1,-14 12-20,-2-9-7,7 16-3,-4 6 0,8 8-1,7 0 1,13 13 1,8-3 0,21 14 1,10-11-1,18 11 1,0-8-1,17 5 0,1-5-1,6 6-1,1-7 1,-3 4-1,-9-6 0,-7 0 0,-8-2 0,-14 0 0,-16-4-1,-13 1 1,-16-5-1,-9-4 0,-2-7 1,-5-3-1,3-8-2,2-16-1,17 16-11,-8-27-22,25-8-1,6-10-1,5-6 1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5:11.5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3E7A0EC-EFA9-43BD-A439-35E1DC9133D0}" emma:medium="tactile" emma:mode="ink">
          <msink:context xmlns:msink="http://schemas.microsoft.com/ink/2010/main" type="writingRegion" rotatedBoundingBox="2817,13296 21381,13949 21295,16401 2731,15748"/>
        </emma:interpretation>
      </emma:emma>
    </inkml:annotationXML>
    <inkml:traceGroup>
      <inkml:annotationXML>
        <emma:emma xmlns:emma="http://www.w3.org/2003/04/emma" version="1.0">
          <emma:interpretation id="{F0522C3E-355D-45FD-BD38-487D78E4E19F}" emma:medium="tactile" emma:mode="ink">
            <msink:context xmlns:msink="http://schemas.microsoft.com/ink/2010/main" type="paragraph" rotatedBoundingBox="2811,13300 9132,13467 9092,14969 2771,148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74DD7FD-5EF9-42E0-A8F5-E73D48E35D4A}" emma:medium="tactile" emma:mode="ink">
              <msink:context xmlns:msink="http://schemas.microsoft.com/ink/2010/main" type="inkBullet" rotatedBoundingBox="2811,13300 4087,13334 4047,14835 2771,14802"/>
            </emma:interpretation>
            <emma:one-of disjunction-type="recognition" id="oneOf0">
              <emma:interpretation id="interp0" emma:lang="en-US" emma:confidence="0">
                <emma:literal>to</emma:literal>
              </emma:interpretation>
              <emma:interpretation id="interp1" emma:lang="en-US" emma:confidence="0">
                <emma:literal>IO</emma:literal>
              </emma:interpretation>
              <emma:interpretation id="interp2" emma:lang="en-US" emma:confidence="0">
                <emma:literal>70</emma:literal>
              </emma:interpretation>
              <emma:interpretation id="interp3" emma:lang="en-US" emma:confidence="0">
                <emma:literal>#0</emma:literal>
              </emma:interpretation>
              <emma:interpretation id="interp4" emma:lang="en-US" emma:confidence="0">
                <emma:literal>1-0</emma:literal>
              </emma:interpretation>
            </emma:one-of>
          </emma:emma>
        </inkml:annotationXML>
        <inkml:trace contextRef="#ctx0" brushRef="#br0">772 265 16,'0'0'26,"-33"-56"1,33 56 1,-38-41-12,11 7-6,27 34-1,-45-49-1,24 36-2,-10-11-2,9 10 1,-10-5-2,3 14 1,-9-6-1,6 17-1,-10-6 1,3 13 0,-6 1-1,10 10 0,-8 3 0,7 13-1,-2 3 1,4 8-1,3 5 0,4 11 0,6 8 0,3 9-1,7-1 1,7 8-1,8-2 1,12 2-1,4-3 1,7-2-1,5-11 0,10-2 1,1-9 0,6-5 0,1-8-1,4-5 1,2-11 0,2-6 0,-2-7 0,5-3-1,-3-14 1,5-2 0,-2-17 0,2-5 0,-2-10 0,-1-11-1,-1-6 1,-3-8-1,-7-2 1,-4-6-1,-4 3 0,-10-3 0,-6 3 0,-7 0 0,-7-5 0,-7 2 1,-4 1-1,-8 1 1,-8 1 0,-4 0-1,-10 3 0,-8 2 1,-2 9-1,-7 5 0,-3-1 0,-2 6-1,1 6 0,-1-1 0,12 12-1,-3-4-1,23 17-5,-12-22-11,32 27-16,0 0-1,0 0 1,38-6-1</inkml:trace>
        <inkml:trace contextRef="#ctx0" brushRef="#br0" timeOffset="-1015.625">343 407 20,'-11'-24'27,"11"24"1,0 0-2,-18-32-9,18 32-1,0 0-3,0 0-3,0 0-2,0 0 0,0 0-3,25 40-1,-25-40-1,9 59-1,-5-16 0,5 14-2,-4-1 2,2 8-2,-5-2 0,2 0 0,-1-3 1,1 0-2,-4-11 1,2-8 0,1-2-1,-1-14-1,5 6-4,-7-30-5,0 0-17,0 0-6,0 0-1,13-30 1</inkml:trace>
        <inkml:trace contextRef="#ctx0" brushRef="#br0" timeOffset="-765.625">202 872 24,'0'0'30,"0"0"1,0 0 0,0 0-12,47-35-11,-9 19-2,0-9-1,3 7-3,-1 4 0,-6-2-2,2 13 0,-9-2-3,0 13-4,-27-8-8,34-5-16,-7 15 0,-27-10 0,40 6 1</inkml:trace>
      </inkml:traceGroup>
      <inkml:traceGroup>
        <inkml:annotationXML>
          <emma:emma xmlns:emma="http://www.w3.org/2003/04/emma" version="1.0">
            <emma:interpretation id="{F0696781-A479-44AC-B1E4-82F52A3EFFE3}" emma:medium="tactile" emma:mode="ink">
              <msink:context xmlns:msink="http://schemas.microsoft.com/ink/2010/main" type="line" rotatedBoundingBox="4452,13621 9124,13744 9104,14520 4432,14397"/>
            </emma:interpretation>
          </emma:emma>
        </inkml:annotationXML>
        <inkml:traceGroup>
          <inkml:annotationXML>
            <emma:emma xmlns:emma="http://www.w3.org/2003/04/emma" version="1.0">
              <emma:interpretation id="{DE94CEA3-1C57-4D52-A8C5-C46E5636A6A5}" emma:medium="tactile" emma:mode="ink">
                <msink:context xmlns:msink="http://schemas.microsoft.com/ink/2010/main" type="inkWord" rotatedBoundingBox="4440,14105 4732,14113 4724,14404 4432,14397"/>
              </emma:interpretation>
              <emma:one-of disjunction-type="recognition" id="oneOf1">
                <emma:interpretation id="interp5" emma:lang="en-US" emma:confidence="1">
                  <emma:literal>.</emma:literal>
                </emma:interpretation>
                <emma:interpretation id="interp6" emma:lang="en-US" emma:confidence="0">
                  <emma:literal>O</emma:literal>
                </emma:interpretation>
                <emma:interpretation id="interp7" emma:lang="en-US" emma:confidence="0">
                  <emma:literal>o</emma:literal>
                </emma:interpretation>
                <emma:interpretation id="interp8" emma:lang="en-US" emma:confidence="0">
                  <emma:literal>0</emma:literal>
                </emma:interpretation>
                <emma:interpretation id="interp9" emma:lang="en-US" emma:confidence="0">
                  <emma:literal>@</emma:literal>
                </emma:interpretation>
              </emma:one-of>
            </emma:emma>
          </inkml:annotationXML>
          <inkml:trace contextRef="#ctx0" brushRef="#br0" timeOffset="984.375">1712 987 26,'0'0'19,"27"-27"1,-27 27 1,0 0-3,20-11-2,-20 11 0,0 0-3,9-32-2,-9 32 0,0 0-3,0 0-2,11-27-2,-11 27-1,0 0-1,-5-26 0,5 26-1,0 0 1,-24-22-1,24 22 0,-27 0-1,27 0 1,-29 19 0,29-19-1,-30 40 1,19-16-1,4 6 1,3 2-1,6-3 0,5-2 1,-7-27-1,34 35 1,-7-27-1,2-8 1,4-13-1,6-6 0,-6-5 0,-1-8 0,-5-6 0,-7 3 0,-9-2 0,-9 4 0,-8 7 0,6 26 0,-41-30-1,12 30 1,-2 8 0,-3 8 0,2 8-1,3 3 1,7 8-2,2-13-3,22 15-7,-2-37-21,2 24-4,-2-24 0,38-5 0</inkml:trace>
        </inkml:traceGroup>
        <inkml:traceGroup>
          <inkml:annotationXML>
            <emma:emma xmlns:emma="http://www.w3.org/2003/04/emma" version="1.0">
              <emma:interpretation id="{FA103CAD-1B1A-4548-B12A-F82F7218227A}" emma:medium="tactile" emma:mode="ink">
                <msink:context xmlns:msink="http://schemas.microsoft.com/ink/2010/main" type="inkWord" rotatedBoundingBox="8600,13730 9124,13744 9104,14519 8580,14505">
                  <msink:destinationLink direction="with" ref="{95638E24-D95F-4D0C-B4FA-7C89196FEA11}"/>
                </msink:context>
              </emma:interpretation>
              <emma:one-of disjunction-type="recognition" id="oneOf2">
                <emma:interpretation id="interp10" emma:lang="en-US" emma:confidence="1">
                  <emma:literal>,</emma:literal>
                </emma:interpretation>
                <emma:interpretation id="interp11" emma:lang="en-US" emma:confidence="0">
                  <emma:literal>&gt;</emma:literal>
                </emma:interpretation>
                <emma:interpretation id="interp12" emma:lang="en-US" emma:confidence="0">
                  <emma:literal>)</emma:literal>
                </emma:interpretation>
                <emma:interpretation id="interp13" emma:lang="en-US" emma:confidence="0">
                  <emma:literal>y</emma:literal>
                </emma:interpretation>
                <emma:interpretation id="interp14" emma:lang="en-US" emma:confidence="0">
                  <emma:literal>'</emma:literal>
                </emma:interpretation>
              </emma:one-of>
            </emma:emma>
          </inkml:annotationXML>
          <inkml:trace contextRef="#ctx0" brushRef="#br0" timeOffset="2015.625">5816 418 46,'-9'24'33,"9"-24"2,11 38-1,12-11-10,8-19-19,23 13 1,-4-10-3,13 2-1,-5 1 0,-2 4-2,-6 7 1,-6 4 0,-10 3 0,-9 9-1,-14-4 2,-6 11-2,-14-2 1,-3 5 0,-10-11 0,-3 6 0,-4-6-1,-2-2 1,-1-3-1,1-3 0,-1-3-1,1-10 1,6 0-3,-4-22-5,29 3-22,0 0-5,-20-13-1,20-14-1</inkml:trace>
        </inkml:traceGroup>
      </inkml:traceGroup>
    </inkml:traceGroup>
    <inkml:traceGroup>
      <inkml:annotationXML>
        <emma:emma xmlns:emma="http://www.w3.org/2003/04/emma" version="1.0">
          <emma:interpretation id="{7A8E18C1-DA9D-4C2E-9E51-097CC02F419E}" emma:medium="tactile" emma:mode="ink">
            <msink:context xmlns:msink="http://schemas.microsoft.com/ink/2010/main" type="paragraph" rotatedBoundingBox="5393,14958 21326,15518 21295,16401 5362,1584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41A0C09-4B88-4F4E-AF9C-CB4E62F9A7A6}" emma:medium="tactile" emma:mode="ink">
              <msink:context xmlns:msink="http://schemas.microsoft.com/ink/2010/main" type="line" rotatedBoundingBox="5393,14958 21326,15518 21295,16401 5362,15841"/>
            </emma:interpretation>
          </emma:emma>
        </inkml:annotationXML>
        <inkml:traceGroup>
          <inkml:annotationXML>
            <emma:emma xmlns:emma="http://www.w3.org/2003/04/emma" version="1.0">
              <emma:interpretation id="{C51F05C8-5AF7-425C-A256-1B498FE70151}" emma:medium="tactile" emma:mode="ink">
                <msink:context xmlns:msink="http://schemas.microsoft.com/ink/2010/main" type="inkWord" rotatedBoundingBox="5300,15224 6328,15103 6398,15693 5370,15814"/>
              </emma:interpretation>
              <emma:one-of disjunction-type="recognition" id="oneOf3">
                <emma:interpretation id="interp15" emma:lang="en-US" emma:confidence="1">
                  <emma:literal>so</emma:literal>
                </emma:interpretation>
                <emma:interpretation id="interp16" emma:lang="en-US" emma:confidence="0">
                  <emma:literal>So</emma:literal>
                </emma:interpretation>
                <emma:interpretation id="interp17" emma:lang="en-US" emma:confidence="0">
                  <emma:literal>50</emma:literal>
                </emma:interpretation>
                <emma:interpretation id="interp18" emma:lang="en-US" emma:confidence="0">
                  <emma:literal>so.</emma:literal>
                </emma:interpretation>
                <emma:interpretation id="interp19" emma:lang="en-US" emma:confidence="0">
                  <emma:literal>SO</emma:literal>
                </emma:interpretation>
              </emma:one-of>
            </emma:emma>
          </inkml:annotationXML>
          <inkml:trace contextRef="#ctx0" brushRef="#br0" timeOffset="3796.875">2887 1953 17,'0'0'29,"-9"-32"1,9 32 0,0 0-11,-25-19-8,25 19-2,-25-13-3,25 13-1,-36-8-2,36 8-1,-45 2 0,23 6-1,-1 3 0,-1 8-1,1 5 0,5 3 1,2 2-1,7 1 0,5-1 0,6-2 0,9-3 0,10-5 0,3-5 0,8-6 0,6 0 0,-4-3 0,4 0 1,-7 4 0,-4-1 1,-6 8-1,-21-16 0,20 37 0,-27-13 0,0 3 0,-8 5-1,-3-5-1,-9 3 2,0-1-2,-7-5 1,0 1-1,-2-7 1,0-4-2,5-9-2,-3-13-2,34 8-14,-27-11-13,25-13 0,13 0 1,9-5 0</inkml:trace>
          <inkml:trace contextRef="#ctx0" brushRef="#br0" timeOffset="4234.375">3475 1967 26,'0'0'28,"-34"-22"4,14 14-2,0 5-14,-14-13-4,34 16-3,-56 0-1,31 19-3,-15-3 1,11 16-3,-9 3 0,8 11-1,3 2 0,9 6-1,7-3 0,16 0 0,10 0-1,17-14 0,15-4-1,7-17 0,9-11 1,0-10-1,4-11 0,-13-11 0,-7-11 0,-15 1 1,-17-4-1,-17 1 0,-11 5 1,-14 3-1,-7 5 1,-4 0-2,9 11-4,-9-13-4,38 29-10,-23-22-12,23 22-2,23-32 1,-1 8 1</inkml:trace>
        </inkml:traceGroup>
        <inkml:traceGroup>
          <inkml:annotationXML>
            <emma:emma xmlns:emma="http://www.w3.org/2003/04/emma" version="1.0">
              <emma:interpretation id="{E52363C4-BB30-4A46-A5F0-A8059F212D6E}" emma:medium="tactile" emma:mode="ink">
                <msink:context xmlns:msink="http://schemas.microsoft.com/ink/2010/main" type="inkWord" rotatedBoundingBox="6790,15056 8849,15121 8827,15828 6767,15762"/>
              </emma:interpretation>
              <emma:one-of disjunction-type="recognition" id="oneOf4">
                <emma:interpretation id="interp20" emma:lang="en-US" emma:confidence="0">
                  <emma:literal>this</emma:literal>
                </emma:interpretation>
                <emma:interpretation id="interp21" emma:lang="en-US" emma:confidence="0">
                  <emma:literal>tires</emma:literal>
                </emma:interpretation>
                <emma:interpretation id="interp22" emma:lang="en-US" emma:confidence="0">
                  <emma:literal>fires</emma:literal>
                </emma:interpretation>
                <emma:interpretation id="interp23" emma:lang="en-US" emma:confidence="0">
                  <emma:literal>torus</emma:literal>
                </emma:interpretation>
                <emma:interpretation id="interp24" emma:lang="en-US" emma:confidence="0">
                  <emma:literal>fns</emma:literal>
                </emma:interpretation>
              </emma:one-of>
            </emma:emma>
          </inkml:annotationXML>
          <inkml:trace contextRef="#ctx0" brushRef="#br0" timeOffset="4531.25">4264 1760 63,'-32'11'37,"32"-11"-2,-38 48 2,38 0-25,-22-10-5,19 18-1,-3 1-3,12 7-1,1 0-1,9-2 0,2 5-1,0-11-2,6-5 0,-10-16-4,13 8-8,-27-43-22,0 0-1,0 0 0,0 0 1</inkml:trace>
          <inkml:trace contextRef="#ctx0" brushRef="#br0" timeOffset="5140.625">4005 2189 45,'-22'6'31,"22"-6"0,0 0-1,38-22-22,-2 11-6,9-5-4,2-8-2,12 3-2,-10-14-2,7 13 1,-13-15 0,2 13 1,-9-9 4,-9 7 2,0 1 3,-14-1 2,-13 26 1,23-35 2,-23 35-1,0 0 1,0 0-1,0 0 0,0 0 0,0 0 1,20 53-1,-22-23-2,15 21 1,-8-5-2,15 13 0,-5-11-2,8 6 0,2-9-2,2-5 0,0-7 0,-3-12-1,1-8-1,-25-13 0,40-2-1,-40 2-1,25-32 0,-23-3 0,12 8-2,-14-19 1,16 11-1,-12-16 1,14 11 2,-2-5 0,9 10 2,-1 5 1,5 11 2,7 19 2,-6 6 1,8 23 0,-11-2 1,6 27 0,-12-11-1,8 16-1,-13-14-1,4 4-2,-7-14 0,-1-9-1,-12-26-3,0 0-5,42 22-14,-42-22-13,20-40 1,-8 7-2,3-7 1</inkml:trace>
          <inkml:trace contextRef="#ctx0" brushRef="#br0" timeOffset="5312.5">5414 1958 57,'20'33'34,"-15"-1"1,-1 5-1,19 20-19,-21-22-7,16 10-3,-5-10-3,3-8-1,2-3-4,-18-24-6,29 0-17,-29 0-9,25-40 0,-16 5-1</inkml:trace>
          <inkml:trace contextRef="#ctx0" brushRef="#br0" timeOffset="5843.75">5946 1805 63,'-6'38'36,"6"-38"-1,-34 40 1,3-32-24,10 22-6,-12-11-3,3 8-1,-3-6-1,4 3 0,-1-8-1,6 3 1,24-19-1,-25 24 1,25-24-1,20 8 0,7-8 0,7 3 0,6 0 0,5-1 0,5 4 0,-3 4 0,-5 6 1,-8 3-1,-7 5 0,-9 3 1,-9 3-1,-9-1 1,-9-5 0,-4 3-2,13-27 2,-41 32-1,21-21 0,-3-11-1,23 0-1,-35-16-1,35 16-5,-25-43-9,25 43-19,7-51 0,4 24 0,2-2 0</inkml:trace>
        </inkml:traceGroup>
        <inkml:traceGroup>
          <inkml:annotationXML>
            <emma:emma xmlns:emma="http://www.w3.org/2003/04/emma" version="1.0">
              <emma:interpretation id="{B399B2F7-02E2-4254-959B-DE91BCDFA90B}" emma:medium="tactile" emma:mode="ink">
                <msink:context xmlns:msink="http://schemas.microsoft.com/ink/2010/main" type="inkWord" rotatedBoundingBox="9430,15100 10221,15128 10204,15602 9413,15574"/>
              </emma:interpretation>
              <emma:one-of disjunction-type="recognition" id="oneOf5">
                <emma:interpretation id="interp25" emma:lang="en-US" emma:confidence="1">
                  <emma:literal>is</emma:literal>
                </emma:interpretation>
                <emma:interpretation id="interp26" emma:lang="en-US" emma:confidence="0">
                  <emma:literal>Is</emma:literal>
                </emma:interpretation>
                <emma:interpretation id="interp27" emma:lang="en-US" emma:confidence="0">
                  <emma:literal>as</emma:literal>
                </emma:interpretation>
                <emma:interpretation id="interp28" emma:lang="en-US" emma:confidence="0">
                  <emma:literal>ns</emma:literal>
                </emma:interpretation>
                <emma:interpretation id="interp29" emma:lang="en-US" emma:confidence="0">
                  <emma:literal>ism</emma:literal>
                </emma:interpretation>
              </emma:one-of>
            </emma:emma>
          </inkml:annotationXML>
          <inkml:trace contextRef="#ctx0" brushRef="#br0" timeOffset="6062.5">6638 1969 72,'0'0'35,"-4"43"-1,-1 0-10,5-43-13,-2 62-5,0-33-2,9 4-4,2-1-3,-9-32-10,15 24-21,-15-24-1,21 5 0,-21-5-1</inkml:trace>
          <inkml:trace contextRef="#ctx0" brushRef="#br0" timeOffset="6625">7310 1811 60,'-36'37'34,"9"-20"1,5-1-2,4 8-22,-16-19-6,12 11-2,-3-5-2,2 0-1,23-11 1,-27 24-1,27-24 1,0 0-1,5 27 0,15-17 1,7-1-1,5-1 0,4-3 0,2 3 1,2 0-1,1 3 0,-10-1 1,-4 7 0,-7-1 0,-20-16 1,23 40 0,-23-16 0,0-24 1,-29 48-1,4-29-1,-2 3 1,-7-9-1,-2-2 0,2-6-1,1-10-2,33 5-8,-52-14-25,52 14-1,-22-56-1,28 16-1</inkml:trace>
        </inkml:traceGroup>
        <inkml:traceGroup>
          <inkml:annotationXML>
            <emma:emma xmlns:emma="http://www.w3.org/2003/04/emma" version="1.0">
              <emma:interpretation id="{0522091F-20FE-4DAD-A566-A4A4BA952CCD}" emma:medium="tactile" emma:mode="ink">
                <msink:context xmlns:msink="http://schemas.microsoft.com/ink/2010/main" type="inkWord" rotatedBoundingBox="11015,15214 15039,15234 15035,16065 11011,16046"/>
              </emma:interpretation>
              <emma:one-of disjunction-type="recognition" id="oneOf6">
                <emma:interpretation id="interp30" emma:lang="en-US" emma:confidence="1">
                  <emma:literal>positive</emma:literal>
                </emma:interpretation>
                <emma:interpretation id="interp31" emma:lang="en-US" emma:confidence="0">
                  <emma:literal>Positive</emma:literal>
                </emma:interpretation>
                <emma:interpretation id="interp32" emma:lang="en-US" emma:confidence="0">
                  <emma:literal>posit-in</emma:literal>
                </emma:interpretation>
                <emma:interpretation id="interp33" emma:lang="en-US" emma:confidence="0">
                  <emma:literal>positivi</emma:literal>
                </emma:interpretation>
                <emma:interpretation id="interp34" emma:lang="en-US" emma:confidence="0">
                  <emma:literal>posit-iv</emma:literal>
                </emma:interpretation>
              </emma:one-of>
            </emma:emma>
          </inkml:annotationXML>
          <inkml:trace contextRef="#ctx0" brushRef="#br0" timeOffset="7625">8258 2149 52,'-11'-32'35,"11"32"-4,0 0-5,-25-32-8,25 32-2,0 0-6,2 45-2,-4-21-4,9 22-1,0 8 0,4 13-2,0 0 1,9 5-2,1-5 2,-1-2-3,2-12 2,1-7-2,-3-19-1,-20-27 1,31 16-2,-31-16 0,12-29 0,-17-1 0,-2-2 1,-13-22 0,2 0-1,-11-10 2,2 0 0,-2-6 1,4 0-1,5-2 2,6 5-1,12 5 0,9 8 1,13 11-1,7 8 1,11 14 0,7 10-1,5 14 1,4 10-1,2 11 0,-7 9 0,-4 4 1,-7 3-1,-8 3 0,-12-2 0,-14-1 0,-13-3 0,-7-4 0,-8-9 0,-8-3 0,-4-5 0,0-8-1,-2-5 0,4-8-2,12 5-3,-10-24-11,32 24-12,0 0-6,3-38 0,17 22 0</inkml:trace>
          <inkml:trace contextRef="#ctx0" brushRef="#br0" timeOffset="8046.875">9191 2146 51,'-21'3'31,"-8"-14"1,9 6-2,20 5-24,-41-22-2,41 22-1,-38-24 0,38 24-1,-42-13-1,17 13 1,-7 5 0,1 11 1,-3 3-1,7 11 0,0 5 0,9 5-1,7 8 1,13 6-1,12-9 0,15-2-1,14-8 0,8-11-2,12-5 1,-2-24-1,2-11 0,-11-14 1,-8-2-2,-17-6 1,-13 1 1,-16-6 0,-16 5 0,-9 9 1,2 7-3,-11-10-4,36 32-9,-45-27-14,45 27-2,-18-24 0,18 24 0</inkml:trace>
          <inkml:trace contextRef="#ctx0" brushRef="#br0" timeOffset="8421.8749">9629 2052 53,'0'25'34,"0"-25"-2,-34 13 2,2-13-24,12 16-6,-9-8-1,0 8-2,-3-2-1,3 2 0,-2 3 0,4-3 0,7 2-1,20-18 1,-12 27-2,12-27 1,43 22 0,-5-14 0,12 0 1,1 0-1,5 11 1,-2-6-1,-11 11 1,-5 3 0,-15 3 1,-8 2 0,-15-3 0,-4 4-1,4-33 1,-36 40 0,14-27-1,-8-7-1,8-1-3,-10-27-6,32 22-15,-18-24-7,12-8-2,12 3 1</inkml:trace>
          <inkml:trace contextRef="#ctx0" brushRef="#br0" timeOffset="8593.75">9943 2283 66,'-4'46'36,"-1"-1"-1,5 1 1,2-14-27,10 0-12,19 11-17,-2-18-12,1-23-3,1-10-1,0-19 1</inkml:trace>
          <inkml:trace contextRef="#ctx0" brushRef="#br0" timeOffset="8953.125">10289 1958 52,'0'0'36,"-27"46"-1,16-14 1,4-8-14,14 30-16,-7 2-1,13 14-3,3-8 0,7 2-1,1-5-1,-1-8-3,6 0-2,-29-51-13,31 38-19,-31-38 2,0 0-3,0 0 3</inkml:trace>
          <inkml:trace contextRef="#ctx0" brushRef="#br0" timeOffset="9109.3749">10278 2340 44,'0'0'33,"-27"-6"1,27 6-1,0 0-13,20-8-19,3-5-8,22 5-13,-7 2-12,7-7-1,4 8 0,-4-6 1</inkml:trace>
          <inkml:trace contextRef="#ctx0" brushRef="#br0" timeOffset="9265.625">10707 2238 53,'0'0'34,"20"21"1,-20-21-6,23 62-13,-23-35-5,15 18-7,-1-5-1,-1 1-4,8 2-3,-21-43-10,38 43-18,-18-35-2,0-14-2,5-12 2</inkml:trace>
          <inkml:trace contextRef="#ctx0" brushRef="#br0" timeOffset="9390.625">10902 2119 24,'-33'9'8,"33"-9"-8,0 0 0,0 0-20</inkml:trace>
          <inkml:trace contextRef="#ctx0" brushRef="#br0" timeOffset="9703.125">11201 2060 66,'23'46'37,"-19"-16"-2,3 7 2,-12 3-27,28 19-6,-5-5 0,9 2-2,2-7-1,3-4-2,3-7 1,1-14-1,-2-16 0,-5-10-1,-2-12 1,-7-13 0,-4-8 0,-5-5 1,-11-6 0,-2 4 1,0-4-1,0 3 1,-1 5-1,1 9-2,2 29-4,11-43-14,12 32-14,-3 6-2,3 5 0,4 3 1</inkml:trace>
          <inkml:trace contextRef="#ctx0" brushRef="#br0" timeOffset="9968.75">11913 2208 54,'32'8'35,"-3"0"0,3-8 0,8 14-17,-18-28-12,14 6-3,-4-8-2,-3-8-2,-2 2 0,-9-7-1,-14 5 1,-8 0 0,4 24 1,-34-22 1,-2 22 0,3 16 2,-8 6-1,10 18 1,4 0 1,11 19-2,7-5 1,20 2-2,12-5-1,4-27-10,24 9-26,-6-15-1,7-18-2,0-24 2</inkml:trace>
        </inkml:traceGroup>
        <inkml:traceGroup>
          <inkml:annotationXML>
            <emma:emma xmlns:emma="http://www.w3.org/2003/04/emma" version="1.0">
              <emma:interpretation id="{82C86C01-097E-42DC-9209-70383EF9C38D}" emma:medium="tactile" emma:mode="ink">
                <msink:context xmlns:msink="http://schemas.microsoft.com/ink/2010/main" type="inkWord" rotatedBoundingBox="17602,15429 19906,15642 19841,16351 17536,16138"/>
              </emma:interpretation>
              <emma:one-of disjunction-type="recognition" id="oneOf7">
                <emma:interpretation id="interp35" emma:lang="en-US" emma:confidence="1">
                  <emma:literal>this</emma:literal>
                </emma:interpretation>
                <emma:interpretation id="interp36" emma:lang="en-US" emma:confidence="0">
                  <emma:literal>tuis</emma:literal>
                </emma:interpretation>
                <emma:interpretation id="interp37" emma:lang="en-US" emma:confidence="0">
                  <emma:literal>furs</emma:literal>
                </emma:interpretation>
                <emma:interpretation id="interp38" emma:lang="en-US" emma:confidence="0">
                  <emma:literal>tris</emma:literal>
                </emma:interpretation>
                <emma:interpretation id="interp39" emma:lang="en-US" emma:confidence="0">
                  <emma:literal>mis</emma:literal>
                </emma:interpretation>
              </emma:one-of>
            </emma:emma>
          </inkml:annotationXML>
          <inkml:trace contextRef="#ctx0" brushRef="#br0" timeOffset="15484.3749">14800 2568 57,'-31'-16'34,"31"16"0,0 0-1,22-27-25,26 19-2,1-8-4,14-9 0,6-1-3,1-9 0,2 5-3,-14-7 1,1 4-1,-16-4 3,-5 7 1,-7 9 1,-31 21 1,36-27 4,-36 27 0,0 0 0,0 0 0,23 40-2,-21-5 0,7 21-1,-2 1 0,8 10-2,1 0 1,4-3-2,3-5 1,1-5-1,3-14-1,-2-18 0,0-6-1,-5-19-1,2-5 0,-6-16 0,4-3 1,-6-13-1,4 2 2,-2-13-1,8 6 1,-1-1 0,1 6 1,1 10 0,0 17 1,2 10-1,-5 11 0,3 17 0,-7 7 1,-2 8-1,-3 3 0,1 3 0,-1-12-1,1-9-2,10 7-12,-24-32-15,32 8-5,-7-19 0,2-10-1</inkml:trace>
          <inkml:trace contextRef="#ctx0" brushRef="#br0" timeOffset="14984.3749">14946 2170 76,'-22'-10'37,"22"10"-1,-25 43-9,5-22-17,29 30-5,-7-3 0,16 20-3,2-1 1,5 8-2,2-3 0,7 1-1,-3-14 0,-4-14-1,-4-4-2,-23-41-5,27 37-18,-27-37-10,0 0-1,-30-43-1,3 11 2</inkml:trace>
          <inkml:trace contextRef="#ctx0" brushRef="#br0" timeOffset="15640.625">16357 2382 45,'2'30'29,"3"10"3,-7 1-3,-3-7-22,16 15-6,1-1-6,-3-13-10,-9-35-15,38 46-1,-38-46 1,34 0 0</inkml:trace>
          <inkml:trace contextRef="#ctx0" brushRef="#br0" timeOffset="16140.625">16935 2313 52,'0'0'36,"0"40"-2,0-40 1,-45 24-16,22 3-16,-8-6-1,2 9-1,-3-3-1,3 0 0,2-6-1,4-5 0,23-16 0,-15 27 0,15-27-1,29 13 1,2-7-1,8-6 1,6 5 0,2 1 0,2 4 1,-4 4 0,-7 4 0,-6 7 0,-10 1 1,-8 7 0,-12-4 0,-7 1 0,-10-3-1,-6-3 1,-3-8-1,-5-8 0,2-3-2,-5-16-6,32 11-12,-27-10-13,27 10-2,0-46 1,14 14 0</inkml:trace>
        </inkml:traceGroup>
        <inkml:traceGroup>
          <inkml:annotationXML>
            <emma:emma xmlns:emma="http://www.w3.org/2003/04/emma" version="1.0">
              <emma:interpretation id="{211F172E-7C06-424A-83D9-16D3438AA451}" emma:medium="tactile" emma:mode="ink">
                <msink:context xmlns:msink="http://schemas.microsoft.com/ink/2010/main" type="inkWord" rotatedBoundingBox="20685,15543 21372,15647 21286,16217 20599,16113"/>
              </emma:interpretation>
              <emma:one-of disjunction-type="recognition" id="oneOf8">
                <emma:interpretation id="interp40" emma:lang="en-US" emma:confidence="1">
                  <emma:literal>is</emma:literal>
                </emma:interpretation>
                <emma:interpretation id="interp41" emma:lang="en-US" emma:confidence="0">
                  <emma:literal>'is</emma:literal>
                </emma:interpretation>
                <emma:interpretation id="interp42" emma:lang="en-US" emma:confidence="0">
                  <emma:literal>iS</emma:literal>
                </emma:interpretation>
                <emma:interpretation id="interp43" emma:lang="en-US" emma:confidence="0">
                  <emma:literal>i5</emma:literal>
                </emma:interpretation>
                <emma:interpretation id="interp44" emma:lang="en-US" emma:confidence="0">
                  <emma:literal>Is</emma:literal>
                </emma:interpretation>
              </emma:one-of>
            </emma:emma>
          </inkml:annotationXML>
          <inkml:trace contextRef="#ctx0" brushRef="#br0" timeOffset="16500">17869 2388 17,'0'0'2,"0"0"-1,0 0-1,14 29-20</inkml:trace>
          <inkml:trace contextRef="#ctx0" brushRef="#br0" timeOffset="16375">17898 2554 65,'-11'24'36,"0"6"-1,2 2 1,-2-8-31,15 8-3,1 1-5,-5-33-11,18 24-21,-18-24 1,29-3-2,-29 3 1</inkml:trace>
          <inkml:trace contextRef="#ctx0" brushRef="#br0" timeOffset="16828.125">18471 2318 54,'0'0'35,"-27"32"0,-2-10-1,-5-17-20,5 27-11,-11-5 0,6 3-3,0-3 1,7-1-1,27-26-1,-29 30 1,29-30 0,11 24-1,10-16 1,10 0 0,5 3-1,7 2 1,-1 1 0,-1 2 0,-5 5 0,-5 1 1,-11 5-1,-6-1 1,-14 4-1,-11-1 0,-9 4-2,-14-20-7,11 14-18,-13-14-7,3-13-1,-1-5 0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5:13.1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5638E24-D95F-4D0C-B4FA-7C89196FEA11}" emma:medium="tactile" emma:mode="ink">
          <msink:context xmlns:msink="http://schemas.microsoft.com/ink/2010/main" type="inkDrawing" rotatedBoundingBox="4772,14176 8888,13948 8897,14113 4782,14342" semanticType="strikethrough" shapeName="Other">
            <msink:sourceLink direction="with" ref="{FA103CAD-1B1A-4548-B12A-F82F7218227A}"/>
          </msink:context>
        </emma:interpretation>
      </emma:emma>
    </inkml:annotationXML>
    <inkml:trace contextRef="#ctx0" brushRef="#br0">58 299 22,'-34'-11'27,"34"11"1,0 0-5,-25-5-7,25 5-3,0 0-2,41 5-3,-41-5 0,61-5-1,-23-11 1,20 16-3,1-16 1,15 13-2,0-10 0,9 10-1,-2-5 0,13 8-1,-4-6 0,7 9-1,-3 0 0,7 5-1,2-3 1,3 3-1,4 3 1,-2-3-1,4 0 0,-2 0 0,0-5 0,-4-3 0,0-3 0,-1-2 0,-1-3 0,-6 0 0,1 0 0,2-6 0,3 4 0,-1-1 0,0-3 0,3 1 0,2 0 0,0-4 0,-1 4 0,-1-3 0,0-6 0,-5 4 1,-7 7-2,-8-5 1,-12 2-1,-7 1 1,-6 2-1,-14 1 0,-9 15-3,-15-13-2,8 19-7,-31-11-16,0 0-7,0 0-2,16-25 3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47:16.5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AB3A12E-2846-46BB-B6DD-C37CD8B32605}" emma:medium="tactile" emma:mode="ink">
          <msink:context xmlns:msink="http://schemas.microsoft.com/ink/2010/main" type="writingRegion" rotatedBoundingBox="3020,7564 4572,7564 4572,9553 3020,9553"/>
        </emma:interpretation>
      </emma:emma>
    </inkml:annotationXML>
    <inkml:traceGroup>
      <inkml:annotationXML>
        <emma:emma xmlns:emma="http://www.w3.org/2003/04/emma" version="1.0">
          <emma:interpretation id="{60712221-8DE6-40AE-92B8-FCC5890C088B}" emma:medium="tactile" emma:mode="ink">
            <msink:context xmlns:msink="http://schemas.microsoft.com/ink/2010/main" type="paragraph" rotatedBoundingBox="3020,7564 4572,7564 4572,9553 3020,95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F19AF7E-A5FF-4226-A2F3-9EDBEFA42DC8}" emma:medium="tactile" emma:mode="ink">
              <msink:context xmlns:msink="http://schemas.microsoft.com/ink/2010/main" type="line" rotatedBoundingBox="3020,7564 4572,7564 4572,9553 3020,9553"/>
            </emma:interpretation>
          </emma:emma>
        </inkml:annotationXML>
        <inkml:traceGroup>
          <inkml:annotationXML>
            <emma:emma xmlns:emma="http://www.w3.org/2003/04/emma" version="1.0">
              <emma:interpretation id="{89995CCE-5354-4265-A486-703BE5F9E6BB}" emma:medium="tactile" emma:mode="ink">
                <msink:context xmlns:msink="http://schemas.microsoft.com/ink/2010/main" type="inkWord" rotatedBoundingBox="3020,7564 4572,7564 4572,9553 3020,9553"/>
              </emma:interpretation>
              <emma:one-of disjunction-type="recognition" id="oneOf0">
                <emma:interpretation id="interp0" emma:lang="en-US" emma:confidence="0">
                  <emma:literal>FG</emma:literal>
                </emma:interpretation>
                <emma:interpretation id="interp1" emma:lang="en-US" emma:confidence="0">
                  <emma:literal>FO</emma:literal>
                </emma:interpretation>
                <emma:interpretation id="interp2" emma:lang="en-US" emma:confidence="0">
                  <emma:literal>Fe</emma:literal>
                </emma:interpretation>
                <emma:interpretation id="interp3" emma:lang="en-US" emma:confidence="0">
                  <emma:literal>Fo</emma:literal>
                </emma:interpretation>
                <emma:interpretation id="interp4" emma:lang="en-US" emma:confidence="0">
                  <emma:literal>Fg</emma:literal>
                </emma:interpretation>
              </emma:one-of>
            </emma:emma>
          </inkml:annotationXML>
          <inkml:trace contextRef="#ctx0" brushRef="#br0">-3 141 66,'4'-35'35,"21"27"-1,6-5 1,1-14-22,31 24-3,-9-18-5,17 15-1,-1-7-3,2 5-1,0 5-1,-9-7-4,2 18-3,-29-19-9,2 19-19,-16 3 2,-22-11-1,-2 24 1</inkml:trace>
          <inkml:trace contextRef="#ctx0" brushRef="#br0" timeOffset="-406.25">53 190 25,'4'-35'30,"-4"35"4,-2-27-1,2 27-10,0 0-4,-16-35-2,16 35-5,0 0-4,3 24-2,-3-24-1,-3 40-1,1-7-1,7 9 0,-5 7-1,4 15 0,-2 6-1,3 10 0,-3 9 0,2 2 0,-4 3 0,3 3-1,-3-3 1,0-11-1,2 3 1,-4-8-1,2-11 0,-3-8 0,1-14-1,-2-12-1,4-7-2,0-26-5,0 0-14,-7-29-16,5-9 2,-7-18-2,7-6 1</inkml:trace>
          <inkml:trace contextRef="#ctx0" brushRef="#br0" timeOffset="109.3749">10 750 88,'7'25'33,"-7"-25"1,49-3-5,-2 6-27,10-3-2,-1-6-5,16 20-18,-7-4-10,-14 1 0,1 11-1,-18-9 1</inkml:trace>
          <inkml:trace contextRef="#ctx0" brushRef="#br0" timeOffset="984.375">1250 1330 50,'0'0'32,"-20"-11"2,20 11-1,-25-37-16,25 37-5,-13-24-4,13 24-2,-16-30-2,16 30 0,-16-27 0,16 27-1,-29-29-1,29 29 0,-36-24-1,16 16 0,-5-1 0,1 7 0,-8 4 0,-2 7 0,-2 4-1,-2 8 1,-4 6 0,3 11-1,-1 5 1,4 2-1,5 6 1,8 3-1,7 2 1,12 1-1,6-1 1,9-5 0,14 0-1,6-5 1,10-3-1,4-6 0,7-2 0,1-3 1,4-8-1,-1 1 0,-5-12 1,6 0-1,-6-7 0,1-3 1,-7-9 0,0-5-1,-5-2 1,-2-8-1,-4-1 1,-7-5-1,-2-2 1,-5-3-1,-4-1 0,-3-2 0,-6 1 0,-7-1 0,-2 0 0,-7 0 0,-5 5 0,-4 3-1,-4 6 1,-5 2-1,-2 9 1,-5 4 0,-2 9-1,0 5 1,2 5 0,3 3-1,2 3 1,6 3-1,5 2 0,18-24-1,-18 43 0,18-43-2,3 37-4,-3-37-11,0 0-19,0 0 1,31-21-1,-31 21 2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5:22.4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25AB598-88B6-4DEB-943A-712D40261F1F}" emma:medium="tactile" emma:mode="ink">
          <msink:context xmlns:msink="http://schemas.microsoft.com/ink/2010/main" type="writingRegion" rotatedBoundingBox="17200,13755 20148,13755 20148,15127 17200,15127"/>
        </emma:interpretation>
      </emma:emma>
    </inkml:annotationXML>
    <inkml:traceGroup>
      <inkml:annotationXML>
        <emma:emma xmlns:emma="http://www.w3.org/2003/04/emma" version="1.0">
          <emma:interpretation id="{A54724A9-1FC6-4335-830F-31C54AE7DEF9}" emma:medium="tactile" emma:mode="ink">
            <msink:context xmlns:msink="http://schemas.microsoft.com/ink/2010/main" type="paragraph" rotatedBoundingBox="17200,13755 20148,13755 20148,15127 17200,151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9FB0AFE-85E8-4C9C-8538-D7E7EAF1BD05}" emma:medium="tactile" emma:mode="ink">
              <msink:context xmlns:msink="http://schemas.microsoft.com/ink/2010/main" type="line" rotatedBoundingBox="17200,13755 20148,13755 20148,15127 17200,15127"/>
            </emma:interpretation>
          </emma:emma>
        </inkml:annotationXML>
        <inkml:traceGroup>
          <inkml:annotationXML>
            <emma:emma xmlns:emma="http://www.w3.org/2003/04/emma" version="1.0">
              <emma:interpretation id="{6D4086C5-BC3E-47F7-96F8-7DFD57B515A9}" emma:medium="tactile" emma:mode="ink">
                <msink:context xmlns:msink="http://schemas.microsoft.com/ink/2010/main" type="inkWord" rotatedBoundingBox="17200,13755 20148,13755 20148,15127 17200,15127"/>
              </emma:interpretation>
              <emma:one-of disjunction-type="recognition" id="oneOf0">
                <emma:interpretation id="interp0" emma:lang="en-US" emma:confidence="0">
                  <emma:literal>to</emma:literal>
                </emma:interpretation>
                <emma:interpretation id="interp1" emma:lang="en-US" emma:confidence="0">
                  <emma:literal>too</emma:literal>
                </emma:interpretation>
                <emma:interpretation id="interp2" emma:lang="en-US" emma:confidence="0">
                  <emma:literal>to.</emma:literal>
                </emma:interpretation>
                <emma:interpretation id="interp3" emma:lang="en-US" emma:confidence="0">
                  <emma:literal>t.</emma:literal>
                </emma:interpretation>
                <emma:interpretation id="interp4" emma:lang="en-US" emma:confidence="0">
                  <emma:literal>toe</emma:literal>
                </emma:interpretation>
              </emma:one-of>
            </emma:emma>
          </inkml:annotationXML>
          <inkml:trace contextRef="#ctx0" brushRef="#br0">800 447 24,'0'0'31,"-12"-35"2,12 35-1,-27-56-16,27 56-4,-13-54-2,11 25-1,-19-17-2,10 11-1,-16-8-3,0 6 1,-13-3-2,-3 10 1,-11 3-1,-2 17-1,-5 4 0,-2 12-1,1 7 1,3 11-2,5 16 1,7 11 0,7 8-1,8 8 0,5 11 1,14 11-1,4 10 1,11 11 0,9-5 1,12 8 0,13-6 0,13-2 0,16-11 0,18-14 0,9-18 0,14-19 0,2-22-1,2-15 1,-2-28 0,-7-13-1,-13-10 0,-19-14 0,-13-6 0,-15-10 0,-17-6 0,-12-2-1,-21 5 1,-11-2-1,-12-1 1,-11 4-1,-8 7 0,-10 8 0,-6 14 1,-5 8-2,0 18 1,-2 9-1,11 18-1,-2 0-3,26 28-7,-8-12-17,29 9-6,14-1-1,17-2 1</inkml:trace>
          <inkml:trace contextRef="#ctx0" brushRef="#br0" timeOffset="265.625">424 772 47,'43'3'30,"2"-19"0,20 5-3,5 3-26,11 5-7,-7 1-15,-14-12-9,6 19 0,-26-18 0</inkml:trace>
          <inkml:trace contextRef="#ctx0" brushRef="#br0" timeOffset="1421.875">-396 410 27,'-20'-11'28,"20"11"3,-22 8-5,-1-11-14,23 3-2,-31 8-2,31-8-1,-36 14-1,16 2-1,-19-13 1,3 15-1,-15-12-1,-1 10 0,-18-5-2,3 5 0,-14-6-1,-2 4 0,-2-6 0,2 0-1,2 0 1,9-3-1,7-5 0,8 0 0,15-2-1,8-1 0,14 3-1,20 0-2,0 0-4,-29-27-11,29 27-16,0 0 0,24-35 0,-24 35 1</inkml:trace>
          <inkml:trace contextRef="#ctx0" brushRef="#br0" timeOffset="1812.5">-1595 211 31,'0'0'28,"-27"8"0,27-8 0,0 40-25,0-40 2,-3 57-3,-3-25 1,3 16-1,-8 1-1,-2 7 0,-3-2-1,-4-1 0,4 4 0,-2-6 0,5 0 0,-1-8 0,7-3 0,5-5 0,2-6 0,11-5 0,-11-24 0,32 33 0,-10-28 0,10 0 0,1-5-2,8-2-1,4 10-6,-9-6-13,-3-7-7,6 13 1,-19-13 0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5:29.3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3D4E600-1CA1-405C-9685-D35499005784}" emma:medium="tactile" emma:mode="ink">
          <msink:context xmlns:msink="http://schemas.microsoft.com/ink/2010/main" type="writingRegion" rotatedBoundingBox="18938,16882 23324,16622 23390,17746 19005,18005"/>
        </emma:interpretation>
      </emma:emma>
    </inkml:annotationXML>
    <inkml:traceGroup>
      <inkml:annotationXML>
        <emma:emma xmlns:emma="http://www.w3.org/2003/04/emma" version="1.0">
          <emma:interpretation id="{2B8A5014-56FE-42D3-A5F6-47185B1D4077}" emma:medium="tactile" emma:mode="ink">
            <msink:context xmlns:msink="http://schemas.microsoft.com/ink/2010/main" type="paragraph" rotatedBoundingBox="18938,16882 23324,16622 23390,17746 19005,180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281582D-938C-46EA-923B-2906A9313965}" emma:medium="tactile" emma:mode="ink">
              <msink:context xmlns:msink="http://schemas.microsoft.com/ink/2010/main" type="line" rotatedBoundingBox="18938,16882 23324,16622 23390,17746 19005,18005"/>
            </emma:interpretation>
          </emma:emma>
        </inkml:annotationXML>
        <inkml:traceGroup>
          <inkml:annotationXML>
            <emma:emma xmlns:emma="http://www.w3.org/2003/04/emma" version="1.0">
              <emma:interpretation id="{E90A2EA6-FE88-48CB-95B2-79AA937E63FF}" emma:medium="tactile" emma:mode="ink">
                <msink:context xmlns:msink="http://schemas.microsoft.com/ink/2010/main" type="inkWord" rotatedBoundingBox="18938,16882 23324,16622 23390,17746 19005,18005"/>
              </emma:interpretation>
              <emma:one-of disjunction-type="recognition" id="oneOf0">
                <emma:interpretation id="interp0" emma:lang="en-US" emma:confidence="1">
                  <emma:literal>negative</emma:literal>
                </emma:interpretation>
                <emma:interpretation id="interp1" emma:lang="en-US" emma:confidence="0">
                  <emma:literal>negativi</emma:literal>
                </emma:interpretation>
                <emma:interpretation id="interp2" emma:lang="en-US" emma:confidence="0">
                  <emma:literal>negativ</emma:literal>
                </emma:interpretation>
                <emma:interpretation id="interp3" emma:lang="en-US" emma:confidence="0">
                  <emma:literal>negatio</emma:literal>
                </emma:interpretation>
                <emma:interpretation id="interp4" emma:lang="en-US" emma:confidence="0">
                  <emma:literal>negatin</emma:literal>
                </emma:interpretation>
              </emma:one-of>
            </emma:emma>
          </inkml:annotationXML>
          <inkml:trace contextRef="#ctx0" brushRef="#br0">13 118 61,'0'0'37,"0"0"-2,0 0 3,-26 29-29,41 17-2,-6-1-3,14 15 0,-5 1-1,4 4-2,-2-6 1,3-3-1,-5-13-1,-5-13 0,-13-30 0,20 18-2,-20-18 0,12-29 1,-6-1-1,-6-10 0,3-8 0,-1-9 1,5-2 0,-3-2 0,5 4 2,5 4-2,-1 10 2,5 8-1,-18 35 0,43-30 0,-14 38 1,2 14-1,3 13 0,2 5 1,0 5-1,2 6 0,3 0 1,-5-2-1,0-6 0,-3-8 0,-1-11 1,-1-11-1,-2-7-1,3-9 1,-1-11 0,-2-2-1,1-5 1,-1-3-1,-2 0 1,0-6-1,0 3 1,-3-5-1,1 0 1,-5-6 0,-4-2 0,-7-3-1,-4 3 1,-8 0 0,-8 2 1,-5 11-1,-15 11 0,0 11 1,-8 15-1,1 12 1,-5 13-1,8 10 1,1 9-1,9 5 0,16 0 0,11-3 1,16-5-2,12-10 1,14-4-2,6-18 0,13-3-3,-7-24-2,14 13-7,-25-34-10,15 10-8,-10-2-4,-5-9 2,-7 6 0</inkml:trace>
          <inkml:trace contextRef="#ctx0" brushRef="#br0" timeOffset="562.5">1568 220 0,'0'0'27,"0"0"3,0 0-5,11-35-3,-11 35-2,0 0-3,0 0-1,-38-43-5,38 43-1,-43-16-4,19 16-1,-17-3-2,3 14-1,-5 8-1,1 10 0,1 6 0,8 8 0,6 8-1,13 0 1,10 0 0,15-5-2,14-6 2,8-8-1,15-13-1,3-8 0,5-11 1,1-11 0,-4-8-2,-5-8 2,-10-2-1,-9-6 1,-9-3 0,-11 3-1,-9-2 2,-9 5-2,-4 2 2,-3 6-1,16 24 0,-31-24 0,31 24 0,-21 13 0,21-13 0,5 48 1,11-13-1,6 11 0,5 0 1,4 10-1,-1 3 1,-3 5-1,-5 3 1,-6 1-1,-7-1 1,-9 2 0,-11-7-1,-5-11 0,-4-5 0,-7-14-1,0-8 0,-5-19-2,12 6-4,-18-43-15,27 8-15,-1-16 1,15-9-3,6-10 3</inkml:trace>
          <inkml:trace contextRef="#ctx0" brushRef="#br0" timeOffset="1218.75">2298 354 38,'0'0'31,"-24"-27"1,24 27-1,-32-16-17,12-6-11,20 22-1,-38-26-1,13 20 0,-4 6-1,-5 8 1,-4 6-1,0 10 2,0 8-1,6 6 0,7 2 2,12 6-2,15-4 0,9-4-1,21-6 0,4-16-1,13-5 0,-2-19-2,5-5 0,-7-12 1,-7-4 0,-6-3 1,-10-3 0,-4 3 2,-11 5 0,-7 27 2,2-32 1,-2 32-1,0 0 1,-13 24 1,13-24-1,-12 48-1,8-18 0,11 7-1,4-7 0,11-3-2,10-9 1,8-10-2,10-8-1,-1-16-1,12-3-1,-12-21 0,9 5-2,-13-16 2,-2 6 1,-11-12 1,-10 1 3,-4 2 1,-16-5 2,5 19 1,-18-6 2,11 46-1,-18-43-1,18 43 0,0 0-2,-20 57 0,17-14-2,8 10 0,4 6 0,7 3-1,1-5-1,4-6 1,3-3-2,-8-24-4,18 19-11,-34-43-18,0 0-1,20 0-3,-20 0 4</inkml:trace>
          <inkml:trace contextRef="#ctx0" brushRef="#br0" timeOffset="1500">2709 359 59,'0'0'35,"0"0"-2,0 0 0,0-29-29,32 10-7,20 8-6,-12-21-9,25 13-7,-15-10-5,6 5 0,-18-9 8,11 20 10,-24-6 7,-2 3 10,1 21 9,-24-5 9,0 0 6,20 33 0,-8 7-8,-17-13-7,21 24-6,-9-6-6,2-7-10,11 2-22,0 0-2,-4-15-1,6-4 0</inkml:trace>
          <inkml:trace contextRef="#ctx0" brushRef="#br0" timeOffset="1640.625">3354 201 41,'-49'-22'27,"49"22"-8,0 0-15,-20-10-30,44 10-3,-4-16 1</inkml:trace>
          <inkml:trace contextRef="#ctx0" brushRef="#br0" timeOffset="1937.5">3554 80 48,'14'32'35,"-14"-7"0,2 4 0,-9-5-21,23 22-8,-5-6-4,12 3 0,-3-3-2,4-8 0,-1 1-1,-3-17-2,0 0 1,-20-16-2,30 0 2,-30 0-1,13-30 0,-11 6 1,3-5 1,-1-9-1,1 1 1,-1-14-1,5 5-1,-4-13-2,19 16-4,-15-16-8,16 21-8,-2 14-7,-5 0 2</inkml:trace>
          <inkml:trace contextRef="#ctx0" brushRef="#br0" timeOffset="2203.125">4228 134 7,'29'-24'9,"7"2"-2,-11-13-1,2 3 1,-9-5 3,-14-6 2,3 18 2,-29-9 3,22 34 0,-54-22 1,31 52-1,-28-22-3,26 45-3,-16-18-2,26 27-4,1-8-2,17-3-4,21 8-17,3-19-17,11-19 0,7-13-3,5-24 2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6:43.0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D505F60-0FDF-4DCB-BE51-CAAD275F2498}" emma:medium="tactile" emma:mode="ink">
          <msink:context xmlns:msink="http://schemas.microsoft.com/ink/2010/main" type="writingRegion" rotatedBoundingBox="8420,4282 9025,4282 9025,5073 8420,5073"/>
        </emma:interpretation>
      </emma:emma>
    </inkml:annotationXML>
    <inkml:traceGroup>
      <inkml:annotationXML>
        <emma:emma xmlns:emma="http://www.w3.org/2003/04/emma" version="1.0">
          <emma:interpretation id="{5BD7D69D-5C75-4B1E-AFD9-DB88113262E5}" emma:medium="tactile" emma:mode="ink">
            <msink:context xmlns:msink="http://schemas.microsoft.com/ink/2010/main" type="paragraph" rotatedBoundingBox="8420,4282 9025,4282 9025,5073 8420,50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CA451C9-167F-4F7A-A367-AA0F65220D0C}" emma:medium="tactile" emma:mode="ink">
              <msink:context xmlns:msink="http://schemas.microsoft.com/ink/2010/main" type="line" rotatedBoundingBox="8420,4282 9025,4282 9025,5073 8420,5073"/>
            </emma:interpretation>
          </emma:emma>
        </inkml:annotationXML>
        <inkml:traceGroup>
          <inkml:annotationXML>
            <emma:emma xmlns:emma="http://www.w3.org/2003/04/emma" version="1.0">
              <emma:interpretation id="{B4FC50B4-B1EB-4E09-8427-4ECA701C0E22}" emma:medium="tactile" emma:mode="ink">
                <msink:context xmlns:msink="http://schemas.microsoft.com/ink/2010/main" type="inkWord" rotatedBoundingBox="8420,4282 9025,4282 9025,5073 8420,5073"/>
              </emma:interpretation>
              <emma:one-of disjunction-type="recognition" id="oneOf0">
                <emma:interpretation id="interp0" emma:lang="en-US" emma:confidence="1">
                  <emma:literal>A</emma:literal>
                </emma:interpretation>
                <emma:interpretation id="interp1" emma:lang="en-US" emma:confidence="0">
                  <emma:literal>a</emma:literal>
                </emma:interpretation>
                <emma:interpretation id="interp2" emma:lang="en-US" emma:confidence="0">
                  <emma:literal>9</emma:literal>
                </emma:interpretation>
                <emma:interpretation id="interp3" emma:lang="en-US" emma:confidence="0">
                  <emma:literal>AY</emma:literal>
                </emma:interpretation>
                <emma:interpretation id="interp4" emma:lang="en-US" emma:confidence="0">
                  <emma:literal>AH</emma:literal>
                </emma:interpretation>
              </emma:one-of>
            </emma:emma>
          </inkml:annotationXML>
          <inkml:trace contextRef="#ctx0" brushRef="#br0">5261-706 36,'0'0'31,"-33"5"2,33-5-1,-12 57-13,12-57-6,12 75-1,-10-30-5,18 23 0,-13-12-3,11 6 1,-11-6-3,6 0 0,-6-13 0,0-8-2,-3-11 0,-4-24-1,2 24 0,-2-24 0,0 0-1,0 0 1,-20-37-2,11 7 1,0-2 0,-4-19 0,1-8 0,-3-8 0,8-3 0,-2-10 0,9 2 1,2 0-1,16 8 1,5 14 1,6 16 0,7 13 1,4 11 0,5 18 1,0 15-1,7 17 2,-12 4-1,7 16 1,-8 2 0,1 11-1,-6-2 0,-3-1 0,-6-5-1,-5-5 0,-6-3-1,-5-11-2,-3-5 0,-6-35-5,5 43-13,-5-43-16,0 0 2,-32 5-2,32-5 2</inkml:trace>
          <inkml:trace contextRef="#ctx0" brushRef="#br0" timeOffset="203.125">5342-411 42,'0'0'30,"41"3"1,1-3-3,-8-11-12,18-2-23,8 10-20,-6-24-3,14 19 1,-21-21-1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6:45.6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39C169C-BD5A-404D-9567-D4A3D9FCC5FE}" emma:medium="tactile" emma:mode="ink">
          <msink:context xmlns:msink="http://schemas.microsoft.com/ink/2010/main" type="writingRegion" rotatedBoundingBox="14036,4261 14161,6092 13589,6131 13464,4300"/>
        </emma:interpretation>
      </emma:emma>
    </inkml:annotationXML>
    <inkml:traceGroup>
      <inkml:annotationXML>
        <emma:emma xmlns:emma="http://www.w3.org/2003/04/emma" version="1.0">
          <emma:interpretation id="{7DBE983E-3474-4AAB-BEBB-37146A9EF3B4}" emma:medium="tactile" emma:mode="ink">
            <msink:context xmlns:msink="http://schemas.microsoft.com/ink/2010/main" type="paragraph" rotatedBoundingBox="14036,4261 14161,6092 13589,6131 13464,43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B9D48C8-DC1D-4967-91DC-7C4B99DE0C95}" emma:medium="tactile" emma:mode="ink">
              <msink:context xmlns:msink="http://schemas.microsoft.com/ink/2010/main" type="line" rotatedBoundingBox="14036,4261 14161,6092 13589,6131 13464,4300"/>
            </emma:interpretation>
          </emma:emma>
        </inkml:annotationXML>
        <inkml:traceGroup>
          <inkml:annotationXML>
            <emma:emma xmlns:emma="http://www.w3.org/2003/04/emma" version="1.0">
              <emma:interpretation id="{0F5A7D80-5603-4F4F-A6E6-805C6A58413E}" emma:medium="tactile" emma:mode="ink">
                <msink:context xmlns:msink="http://schemas.microsoft.com/ink/2010/main" type="inkWord" rotatedBoundingBox="14036,4261 14090,5053 13518,5093 13464,4300"/>
              </emma:interpretation>
              <emma:one-of disjunction-type="recognition" id="oneOf0">
                <emma:interpretation id="interp0" emma:lang="en-US" emma:confidence="0">
                  <emma:literal>As</emma:literal>
                </emma:interpretation>
                <emma:interpretation id="interp1" emma:lang="en-US" emma:confidence="0">
                  <emma:literal>as</emma:literal>
                </emma:interpretation>
                <emma:interpretation id="interp2" emma:lang="en-US" emma:confidence="0">
                  <emma:literal>Is</emma:literal>
                </emma:interpretation>
                <emma:interpretation id="interp3" emma:lang="en-US" emma:confidence="0">
                  <emma:literal>P</emma:literal>
                </emma:interpretation>
                <emma:interpretation id="interp4" emma:lang="en-US" emma:confidence="0">
                  <emma:literal>is</emma:literal>
                </emma:interpretation>
              </emma:one-of>
            </emma:emma>
          </inkml:annotationXML>
          <inkml:trace contextRef="#ctx0" brushRef="#br0">32 312 49,'-11'-35'32,"11"35"2,0 0-1,-20-29-17,31 53-2,-11-24-6,5 40-2,-5-10-1,11 15 0,-7-2-2,5 3 0,-2-9-1,4 6-1,0-11 0,-2-5 0,-9-27-1,16 30 1,-16-30-1,0 0-1,0 0 1,14-43-1,-14 16 0,-5-8 0,3-5 0,-5-6-1,0 1 1,1-4 0,-1 1 0,0 0 0,7-1 1,7 1-1,4 8 1,7 5 0,7 3 0,4 5 0,5 8 0,4 8 0,-2 9 0,0 7 1,-5 6-1,-2 8 1,-4 5-1,-5 3 0,-8 5 0,-6 0 1,-6-2-1,-9-1 0,-6 3 0,-8-2 0,-4-3 0,-6-3 0,1-3 0,-2-2 0,5-3-1,2-2 1,27-14 0,-24 10 0,24-10 0,0 0-1,38-13 1,-7 2 0,5 6 0,9 2 0,0 3 1,4 5-1,-4 9 0,-2 7 1,-9 4 0,-5 9 0,-11-1 1,-7 7-1,-15-3 1,-8 4 0,-10-4-1,-7 1 1,-9-9-1,-1-2 0,-3-8-1,1-6 0,5-5 0,0-8 0,12 0-2,-3-18-4,27 18-18,0 0-14,6-35 1,-6 35-1,43-46 1</inkml:trace>
        </inkml:traceGroup>
        <inkml:traceGroup>
          <inkml:annotationXML>
            <emma:emma xmlns:emma="http://www.w3.org/2003/04/emma" version="1.0">
              <emma:interpretation id="{CB41D17B-8FC6-4272-A764-D1DE19425C09}" emma:medium="tactile" emma:mode="ink">
                <msink:context xmlns:msink="http://schemas.microsoft.com/ink/2010/main" type="inkWord" rotatedBoundingBox="13926,5888 13941,6107 13728,6122 13713,5902"/>
              </emma:interpretation>
              <emma:one-of disjunction-type="recognition" id="oneOf1">
                <emma:interpretation id="interp5" emma:lang="en-US" emma:confidence="1">
                  <emma:literal>oo</emma:literal>
                </emma:interpretation>
                <emma:interpretation id="interp6" emma:lang="en-US" emma:confidence="0">
                  <emma:literal>Os</emma:literal>
                </emma:interpretation>
                <emma:interpretation id="interp7" emma:lang="en-US" emma:confidence="0">
                  <emma:literal>co</emma:literal>
                </emma:interpretation>
                <emma:interpretation id="interp8" emma:lang="en-US" emma:confidence="0">
                  <emma:literal>ob</emma:literal>
                </emma:interpretation>
                <emma:interpretation id="interp9" emma:lang="en-US" emma:confidence="0">
                  <emma:literal>Oo</emma:literal>
                </emma:interpretation>
              </emma:one-of>
            </emma:emma>
          </inkml:annotationXML>
          <inkml:trace contextRef="#ctx0" brushRef="#br0" timeOffset="-968.75">410 1667 19,'0'0'27,"0"0"1,-34-16 1,34 16-14,0 0-3,-25-29-3,25 29-2,0 0-1,-22 0-1,22 0 0,-27 8-1,27-8 0,-29 27-1,29-27-1,-23 45 0,23-45-1,-7 46 1,7-46-1,16 40 0,-16-40 0,41 19 0,-17-22 0,5-5 0,-4-5 0,0-3-1,-5-9 0,-20 25 0,27-45 1,-25 21-1,-2 24-1,-4-38 1,4 38 0,-20-21 0,20 21 0,-34-3 0,14 11 0,-3 5 0,1 6 0,-1 3 1,1 5-1,6 2 1,3-2-1,8 0 1,5-27 0,9 40 0,-9-40-1,27 16 0,-27-16-1,32-16-2,-10 13-10,-22 3-21,2-43-1,-6 19 0,-3-8-1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6:37.8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A6803AC-D97F-4889-9DCE-610998A2A09B}" emma:medium="tactile" emma:mode="ink">
          <msink:context xmlns:msink="http://schemas.microsoft.com/ink/2010/main" type="writingRegion" rotatedBoundingBox="1932,3790 5058,3580 5114,4420 1989,4630"/>
        </emma:interpretation>
      </emma:emma>
    </inkml:annotationXML>
    <inkml:traceGroup>
      <inkml:annotationXML>
        <emma:emma xmlns:emma="http://www.w3.org/2003/04/emma" version="1.0">
          <emma:interpretation id="{8DF07297-14BA-45DF-8B7F-E5C91727C87D}" emma:medium="tactile" emma:mode="ink">
            <msink:context xmlns:msink="http://schemas.microsoft.com/ink/2010/main" type="paragraph" rotatedBoundingBox="1932,3790 5058,3580 5114,4420 1989,46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2E762E1-542E-4660-9B6A-A7D7D3E4C81D}" emma:medium="tactile" emma:mode="ink">
              <msink:context xmlns:msink="http://schemas.microsoft.com/ink/2010/main" type="line" rotatedBoundingBox="1932,3790 5058,3580 5114,4420 1989,4630"/>
            </emma:interpretation>
          </emma:emma>
        </inkml:annotationXML>
        <inkml:traceGroup>
          <inkml:annotationXML>
            <emma:emma xmlns:emma="http://www.w3.org/2003/04/emma" version="1.0">
              <emma:interpretation id="{08673BE2-BE4D-4D65-8F59-C63705CE1681}" emma:medium="tactile" emma:mode="ink">
                <msink:context xmlns:msink="http://schemas.microsoft.com/ink/2010/main" type="inkWord" rotatedBoundingBox="1932,3790 5058,3580 5114,4420 1989,4630"/>
              </emma:interpretation>
              <emma:one-of disjunction-type="recognition" id="oneOf0">
                <emma:interpretation id="interp0" emma:lang="en-US" emma:confidence="0">
                  <emma:literal>15MC-</emma:literal>
                </emma:interpretation>
                <emma:interpretation id="interp1" emma:lang="en-US" emma:confidence="0">
                  <emma:literal>15Mt</emma:literal>
                </emma:interpretation>
                <emma:interpretation id="interp2" emma:lang="en-US" emma:confidence="0">
                  <emma:literal>15Ml-</emma:literal>
                </emma:interpretation>
                <emma:interpretation id="interp3" emma:lang="en-US" emma:confidence="0">
                  <emma:literal>+5M</emma:literal>
                </emma:interpretation>
                <emma:interpretation id="interp4" emma:lang="en-US" emma:confidence="0">
                  <emma:literal>+5 h</emma:literal>
                </emma:interpretation>
              </emma:one-of>
            </emma:emma>
          </inkml:annotationXML>
          <inkml:trace contextRef="#ctx0" brushRef="#br0">-337-1366 45,'-38'35'32,"38"-35"3,-27 37-2,27-37-19,-3 54-2,3-54-5,18 54-1,-9-30-3,14 3-1,-10-1 0,10-4-1,-23-22-1,22 29 1,-22-29-1,0 0 0,20 14 0,-20-14-1,0 0 1,9-30-1,-9 30 0,9-35 0,-9 35 1,23-43-1,-23 43 1,36-34 0,-14 20-1,5 9 2,2 5-1,3 8 0,-1 8 1,1 5 0,-5 6-1,-2 8 1,-8 0 0,-5 5 0,-10-2-1,-9 2 1,-6-5-1,-10-3 0,-6-2 0,-7-9 0,-2-2 0,0-8-1,2 2 0,-2-13-1,13 5-3,-7-18-4,32 13-18,0 0-7,-6-27-1,6 27 1</inkml:trace>
          <inkml:trace contextRef="#ctx0" brushRef="#br0" timeOffset="703.125">265-642 55,'0'0'32,"0"0"0,0 0-7,2-24-14,30 5-1,-12-21-3,14 3-2,-3-12-1,7 4 0,-4-14-1,6 8-1,-4-11-1,-2 6 1,-5-6-1,-2 5 0,-11-4-1,0 4 2,-3 6-2,-6 11 1,-3 8-1,-4 32 1,3-27-1,-3 27 0,-7 35 0,2 0-1,1 13 1,-3 6 0,5 10 0,2 1 0,0-6 0,11-3 1,3-8 0,3-5 0,6-16 0,4-13-1,0-14 0,2-14-1,0-7 0,-2-12 0,-2-4-1,-3-6 1,-1-3-1,-6-2 0,-1 5 1,-5-3-1,0 12 2,-9-7-1,11 14 1,-11 27-1,2-24 2,-2 24-1,0 0 1,0 46 0,3-11 0,6 16 1,-7 0 0,11 2 0,1-2 0,4-2-1,2-4-1,-2-10-1,7 0-5,-25-35-19,24 14-10,-24-14-1,23-19 0,-23 19 0</inkml:trace>
          <inkml:trace contextRef="#ctx0" brushRef="#br0" timeOffset="-468.75">-375-1315 39,'0'0'31,"0"0"3,22-22-1,-22 22-18,45-24-2,-20 5-4,17 6-3,-6-1-3,0-2-1,5 6-2,-14-9-1,9 16-2,-36 3-5,42-11-17,-42 11-9,0 0-1,0 0 2</inkml:trace>
          <inkml:trace contextRef="#ctx0" brushRef="#br0" timeOffset="1109.375">1721-1407 43,'0'0'32,"11"-34"2,-9 9 0,3-1-13,-5 26-11,-3-35-3,3 35-2,-9-27-2,9 27 0,0 0-1,-27-19-1,5 19 1,-3 5-1,-6 9 0,2 10 0,-10 8 0,-1 8-1,0 9 2,8 7-1,5 6 2,14 8-2,6-3 1,16-6 0,11-7-1,18-6 1,10-10-1,5-14 0,10-10-3,0-22-1,7 5-7,-32-24-20,9 0-9,-20-8 2,-7 6-2</inkml:trace>
          <inkml:trace contextRef="#ctx0" brushRef="#br0" timeOffset="2062.5">-1245-991 62,'7'25'34,"18"-23"0,6-12-2,-11-9-26,39 5-1,-3 1-8,-2-3-27,2-6-2,0 9-2,-18-6 0</inkml:trace>
          <inkml:trace contextRef="#ctx0" brushRef="#br0" timeOffset="1859.375">-1193-1256 36,'7'-27'29,"-7"27"4,0 0-1,0 0-17,20 35-3,-20-35-3,34 51-1,-19-19-3,17 16 0,-12-2-3,7 5 0,-5-5-1,-1-1 0,-3-2-3,-9-16-2,8 13-8,-17-40-21,0 0-2,0 0 0,0 0 1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6:47.8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FB60D7F-FFF3-4392-9C64-897B67FAAA19}" emma:medium="tactile" emma:mode="ink">
          <msink:context xmlns:msink="http://schemas.microsoft.com/ink/2010/main" type="inkDrawing" rotatedBoundingBox="3576,7410 9156,7382 9157,7669 3578,7697" shapeName="Other">
            <msink:destinationLink direction="with" ref="{3DB270CD-8BF7-48DA-A9B8-9EC6C4F047B7}"/>
          </msink:context>
        </emma:interpretation>
      </emma:emma>
    </inkml:annotationXML>
    <inkml:trace contextRef="#ctx0" brushRef="#br0">0 0 23,'65'29'25,"-16"-23"0,30 10-7,-7 3-6,-5-3-4,5 3-3,-7-6-2,0 0 0,-4-2-2,0 3 1,-5-4-2,2 1 1,-2-3 0,5 0-1,2 0 0,2 0 0,5 0 0,-1-2 0,12 2-1,0-6 1,7 6-1,2-5 1,0 0-1,4 0 1,0-1-1,10 1 1,-5 0-1,6-3 1,3 0 0,4 0-1,7 2 1,3 1 0,1-3 0,-1 5 1,-3-5-1,-3 3 1,-3-6-1,-5 1 1,-7-4-1,0-2 0,-7-3 0,3 1 0,-1-6 0,-1 5 0,-1-3 0,0 1-1,1 0 2,-5 5-1,0-3 0,-5 3 0,-4 2-1,-3 1 1,-3 0 0,-1 2 0,0 0-1,0-2 0,-2 5-2,-3-5 0,6 5-1,-8-3 0,3 6-2,-7-6 0,-3 8 0,-13-5-1,1 6 1,-8-4 0,0 4 0,-6-1-4,-7-8-5,11 22-5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6:48.9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679D7EA-9CEC-42EC-A4AB-F52569A19BD4}" emma:medium="tactile" emma:mode="ink">
          <msink:context xmlns:msink="http://schemas.microsoft.com/ink/2010/main" type="writingRegion" rotatedBoundingBox="6039,8096 8543,8000 8568,8637 6063,8733"/>
        </emma:interpretation>
      </emma:emma>
    </inkml:annotationXML>
    <inkml:traceGroup>
      <inkml:annotationXML>
        <emma:emma xmlns:emma="http://www.w3.org/2003/04/emma" version="1.0">
          <emma:interpretation id="{B992D2D1-618B-499D-90F7-63F8A59FE820}" emma:medium="tactile" emma:mode="ink">
            <msink:context xmlns:msink="http://schemas.microsoft.com/ink/2010/main" type="paragraph" rotatedBoundingBox="6039,8096 8543,8000 8568,8637 6063,87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1BE8ECC-10B7-45AD-B698-A9C4AB95D9FA}" emma:medium="tactile" emma:mode="ink">
              <msink:context xmlns:msink="http://schemas.microsoft.com/ink/2010/main" type="line" rotatedBoundingBox="6039,8096 8543,8000 8568,8637 6063,8733"/>
            </emma:interpretation>
          </emma:emma>
        </inkml:annotationXML>
        <inkml:traceGroup>
          <inkml:annotationXML>
            <emma:emma xmlns:emma="http://www.w3.org/2003/04/emma" version="1.0">
              <emma:interpretation id="{0E36E1A1-67E3-49A1-BF95-0473B0940FE8}" emma:medium="tactile" emma:mode="ink">
                <msink:context xmlns:msink="http://schemas.microsoft.com/ink/2010/main" type="inkWord" rotatedBoundingBox="6039,8096 7124,8055 7146,8642 6061,8684"/>
              </emma:interpretation>
              <emma:one-of disjunction-type="recognition" id="oneOf0">
                <emma:interpretation id="interp0" emma:lang="en-US" emma:confidence="1">
                  <emma:literal>05</emma:literal>
                </emma:interpretation>
                <emma:interpretation id="interp1" emma:lang="en-US" emma:confidence="0">
                  <emma:literal>65</emma:literal>
                </emma:interpretation>
                <emma:interpretation id="interp2" emma:lang="en-US" emma:confidence="0">
                  <emma:literal>085</emma:literal>
                </emma:interpretation>
                <emma:interpretation id="interp3" emma:lang="en-US" emma:confidence="0">
                  <emma:literal>"5</emma:literal>
                </emma:interpretation>
                <emma:interpretation id="interp4" emma:lang="en-US" emma:confidence="0">
                  <emma:literal>605</emma:literal>
                </emma:interpretation>
              </emma:one-of>
            </emma:emma>
          </inkml:annotationXML>
          <inkml:trace contextRef="#ctx0" brushRef="#br0">59 12 35,'0'0'28,"-23"5"1,23-5-1,0 0-16,-20 27-4,15-3-1,5-24-3,-11 38 0,11-38-1,-2 35 0,2-35-1,16 24 0,-16-24-1,38-5 0,-13-6-1,-1-8 0,3-2-1,-9-6-1,2 5 0,-11-4-1,-9 26 1,-2-33-1,2 33 1,-31-5-1,11 16 1,-5-1-1,5 12-5,-3-1-15,3-10-5,24 13-2,-4-24 2</inkml:trace>
          <inkml:trace contextRef="#ctx0" brushRef="#br0" timeOffset="531.25">836-176 39,'0'0'31,"-5"-29"0,5 29 0,0 0-17,-33 2-6,33-2-3,-27 14-2,27-14-1,-36 27-1,36-27 0,-41 37 0,21-15-1,20-22 0,-33 45 0,33-45 0,-21 41 0,21-41 0,5 32 0,-5-32 0,29 24 1,-7-16-1,5 0 0,3-5 2,1 2-1,-2-2 0,3 2 0,-8 0 0,3 6 1,-27-11 0,30 27 1,-30-27-1,6 35 0,-6-35-1,-20 37 1,20-37-2,-34 33 0,34-33-2,-40 18 0,40-18-3,-40-5-6,40 5-11,0 0-12,-16-46 0,18 17 0,-2-19 2</inkml:trace>
          <inkml:trace contextRef="#ctx0" brushRef="#br0" timeOffset="750">724-243 52,'0'0'33,"0"0"-1,0 0 0,31-43-23,14 30-4,-2-11-2,2 7-4,6 15-10,-12-4-19,-6-4-2,1 15-1,-14-13 1</inkml:trace>
        </inkml:traceGroup>
        <inkml:traceGroup>
          <inkml:annotationXML>
            <emma:emma xmlns:emma="http://www.w3.org/2003/04/emma" version="1.0">
              <emma:interpretation id="{F5AED7ED-E3A9-45F8-A653-352A19401D1C}" emma:medium="tactile" emma:mode="ink">
                <msink:context xmlns:msink="http://schemas.microsoft.com/ink/2010/main" type="inkWord" rotatedBoundingBox="7576,8237 8551,8200 8568,8637 7593,8674"/>
              </emma:interpretation>
              <emma:one-of disjunction-type="recognition" id="oneOf1">
                <emma:interpretation id="interp5" emma:lang="en-US" emma:confidence="0">
                  <emma:literal>m</emma:literal>
                </emma:interpretation>
                <emma:interpretation id="interp6" emma:lang="en-US" emma:confidence="0">
                  <emma:literal>M</emma:literal>
                </emma:interpretation>
                <emma:interpretation id="interp7" emma:lang="en-US" emma:confidence="0">
                  <emma:literal>n</emma:literal>
                </emma:interpretation>
                <emma:interpretation id="interp8" emma:lang="en-US" emma:confidence="0">
                  <emma:literal>in</emma:literal>
                </emma:interpretation>
                <emma:interpretation id="interp9" emma:lang="en-US" emma:confidence="0">
                  <emma:literal>In</emma:literal>
                </emma:interpretation>
              </emma:one-of>
            </emma:emma>
          </inkml:annotationXML>
          <inkml:trace contextRef="#ctx0" brushRef="#br0" timeOffset="1453.125">1523-28 54,'0'0'35,"0"0"0,0 0 0,32 37-21,-32-37-3,16 41-3,-16-41-2,11 59-2,-9-30 0,7 6-2,-7-5-1,5-6-1,-7-24-1,9 29 0,-9-29-3,0 0-1,25-8-2,-32-21-3,7 29-1,9-57-1,4 31 2,-17-23 1,15 14 4,-9-5 2,5 0 5,11 8 2,-7-6 3,14 19 1,-7-5 0,16 21-1,-7-7 0,11 23-2,-7-5-2,5 14 0,-4 2-1,2 8-1,-5-5 0,0 0 0,-7-6-1,1-5 0,-23-16-1,31 16-1,-31-16-1,0 0-2,32-21-1,-32-9-1,0 30 0,13-51 0,5 27 1,-11-13 0,13 12 2,-2-7 3,5 13 1,4 6 2,-5 5 2,9 21 1,-10-5 1,8 30 1,-13-11-1,8 24 2,-15-14-4,9 9 0,-4-8-3,-14-38-12,20 35-23,-20-35 0,22-9-1,-8-15 0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6:35.3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010206B-B2FE-4A6E-86A6-30D60B86784B}" emma:medium="tactile" emma:mode="ink">
          <msink:context xmlns:msink="http://schemas.microsoft.com/ink/2010/main" type="writingRegion" rotatedBoundingBox="2649,4818 4199,4818 4199,8908 2649,8908"/>
        </emma:interpretation>
      </emma:emma>
    </inkml:annotationXML>
    <inkml:traceGroup>
      <inkml:annotationXML>
        <emma:emma xmlns:emma="http://www.w3.org/2003/04/emma" version="1.0">
          <emma:interpretation id="{FB945702-4B77-4987-B8FC-4DCD45011E42}" emma:medium="tactile" emma:mode="ink">
            <msink:context xmlns:msink="http://schemas.microsoft.com/ink/2010/main" type="paragraph" rotatedBoundingBox="2649,4818 4199,4818 4199,8908 2649,89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80D78AB-D8F4-4EE8-8EA8-913CE17921A6}" emma:medium="tactile" emma:mode="ink">
              <msink:context xmlns:msink="http://schemas.microsoft.com/ink/2010/main" type="line" rotatedBoundingBox="2649,4818 4199,4818 4199,8908 2649,8908"/>
            </emma:interpretation>
          </emma:emma>
        </inkml:annotationXML>
        <inkml:traceGroup>
          <inkml:annotationXML>
            <emma:emma xmlns:emma="http://www.w3.org/2003/04/emma" version="1.0">
              <emma:interpretation id="{08194279-D763-4C0E-8548-1F007C8BBE3D}" emma:medium="tactile" emma:mode="ink">
                <msink:context xmlns:msink="http://schemas.microsoft.com/ink/2010/main" type="inkWord" rotatedBoundingBox="2649,4818 4199,4818 4199,8908 2649,8908"/>
              </emma:interpretation>
              <emma:one-of disjunction-type="recognition" id="oneOf0">
                <emma:interpretation id="interp0" emma:lang="en-US" emma:confidence="0">
                  <emma:literal>10</emma:literal>
                </emma:interpretation>
                <emma:interpretation id="interp1" emma:lang="en-US" emma:confidence="0">
                  <emma:literal>IQ</emma:literal>
                </emma:interpretation>
                <emma:interpretation id="interp2" emma:lang="en-US" emma:confidence="0">
                  <emma:literal>IO</emma:literal>
                </emma:interpretation>
                <emma:interpretation id="interp3" emma:lang="en-US" emma:confidence="0">
                  <emma:literal>Io</emma:literal>
                </emma:interpretation>
                <emma:interpretation id="interp4" emma:lang="en-US" emma:confidence="0">
                  <emma:literal>to,</emma:literal>
                </emma:interpretation>
              </emma:one-of>
            </emma:emma>
          </inkml:annotationXML>
          <inkml:trace contextRef="#ctx0" brushRef="#br0">20 0 25,'-16'35'29,"16"-35"2,-6 51 0,17-11-16,-13-13-1,20 21-4,-12-2-2,12 13-4,-7-8 2,5 13-3,-7-5-1,5 6 0,-8-1-1,1 0 0,-7-7-1,2-6 0,1 0-2,-8-19-2,14 11-10,-16-16-18,7-27-1,0 0-1,0 0 1</inkml:trace>
          <inkml:trace contextRef="#ctx0" brushRef="#br0" timeOffset="281.25">-238 502 43,'38'-14'31,"-18"-10"-1,27 16 1,-2-8-22,7-3-2,6 11-3,-4 0-2,-2 5-3,-3 6-1,-11 0-3,5 10-9,-16 9-13,-27-22-4,32 24 1,-32-24 0</inkml:trace>
          <inkml:trace contextRef="#ctx0" brushRef="#br0" timeOffset="1234.375">474-177 18,'0'0'28,"-32"-38"1,32 38 2,-38-29-12,7-4-5,31 33-3,-50-40-3,30 32-3,-18-11 0,9 17 0,-16-7-2,9 12 0,-11 0-1,2 5-1,-5 3 1,3 5 0,-2 3-1,4 7 0,0 1 0,4 11 0,1-1 0,4 9-1,2 5 1,1 3-1,1 2 2,3 6-1,4 7 0,1 1-1,1 3 2,3 2-2,2 0 2,7 3-2,4 0 0,2 0 0,1-9 0,8 1 0,1 0 0,4 0 1,2-1-2,5-2 2,6 1-2,3-4 2,4-5-1,7-8 0,5 0 0,4-11 1,4-8 0,7-5 0,0-5 0,7-6 0,5-8 0,-1 0 0,3-8-1,2 3 1,2-6-1,-2-2 1,-3-6-1,-1-3 0,-8-2 0,-1-2 0,-8-7 1,-3-1-1,-8-4 0,-4-8 0,-2-4 1,-1-7-1,-4-2 0,-2-10-1,0-1 1,-4-8-1,-1-2 0,-6-4 0,-2-1 0,-12-12 0,0 0 1,-6 4 0,-8-4-2,-3 6 2,-8 5-2,-6 0 2,-5 11-1,-6 11 0,-3 7-1,-6 6 1,-1 6 0,-1-1-1,3 9 0,-1-6-1,15 13-1,-8-20-8,24 15-22,-3 3-1,6-6 0,8 6 1</inkml:trace>
          <inkml:trace contextRef="#ctx0" brushRef="#br0" timeOffset="11656.25">65 1744 18,'2'51'16,"21"30"-2,-14-9-1,6 11-3,-3 0-3,-1-2-2,-2-3 0,-5-11-5,-1-3-7,-8-21-7,16 14-7,-11-57-1,-2 51 1</inkml:trace>
          <inkml:trace contextRef="#ctx0" brushRef="#br0" timeOffset="16218.75">47 2705 6,'-34'-11'13,"34"11"-1,-13 30 0,8 5-1,-1 8-1,3 16-3,3 18 0,3 9-2,-1 14 0,2 7-3,1-2-1,4-3-4,-5-6-7,-6-26-12,20 18 1,-25-45-2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6:52.4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9AA8A14-148A-46DA-8493-7F9356058D4F}" emma:medium="tactile" emma:mode="ink">
          <msink:context xmlns:msink="http://schemas.microsoft.com/ink/2010/main" type="inkDrawing" rotatedBoundingBox="6074,9090 13852,8940 13855,9098 6077,9248" shapeName="Other">
            <msink:destinationLink direction="with" ref="{DADB46A8-73F6-413D-B86D-666292237BD3}"/>
          </msink:context>
        </emma:interpretation>
      </emma:emma>
    </inkml:annotationXML>
    <inkml:trace contextRef="#ctx0" brushRef="#br0">0 195 9,'86'2'13,"6"9"1,2-8-2,9 0 2,3-3-2,11-3 1,11-5-3,11-3-8,12-5-3,13 0-2,6-3 1,10 0-1,4 0-1,5 1 0,-2-4 1,6 6 0,-7 3 0,1 2 2,-5 3 0,-7 0 1,-2 5 0,-5 3 0,-6 0 1,-9 0 0,-5 3 0,-9 0 0,-4-1 1,-2 1-1,2 0 0,-7 2 0,0-2 0,0-1 0,-5-2-1,3 3 0,2-3-1,-6 0 1,-3 3-1,4-1 0,-6 1 0,7 0 0,-1-3 1,-2 2-1,-4 1 1,5-3-1,-6 0 1,1-3-1,2-2 0,-6 2-1,-3-2 0,-2 5 1,-7-5-1,0 5 0,-2-3 1,-7 6-1,-9-3 0,2 5 0,-11-2 0,-6-1-3,-5 6-1,-14-8-4,0 19-6,-26-29-2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6:51.9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08F1399-67F6-481B-A020-DD966F38D835}" emma:medium="tactile" emma:mode="ink">
          <msink:context xmlns:msink="http://schemas.microsoft.com/ink/2010/main" type="inkDrawing" rotatedBoundingBox="3368,8962 5620,9196 5615,9240 3363,9006" shapeName="Other"/>
        </emma:interpretation>
      </emma:emma>
    </inkml:annotationXML>
    <inkml:trace contextRef="#ctx0" brushRef="#br0">0-4 28,'40'0'22,"37"25"1,-17-12-9,17-2-11,13 5-1,-3-5-1,5 7-1,3-12 0,8 5 0,-2-3-1,7-3-1,2 0-2,2 3-2,7 3 0,-2 0-1,-2 2-2,-1 6 0,-6-8-1,5 5 0,-8-11 1,5 9 2,-13-14 0,4 5 2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47:22.7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297400C-0C28-40BA-A9B6-5D493773F155}" emma:medium="tactile" emma:mode="ink">
          <msink:context xmlns:msink="http://schemas.microsoft.com/ink/2010/main" type="inkDrawing" rotatedBoundingBox="5989,8471 9994,8338 9998,8478 5994,8612" semanticType="underline" shapeName="Other">
            <msink:sourceLink direction="with" ref="{0766E3E2-6E01-40F2-8D9E-D36D5001A739}"/>
          </msink:context>
        </emma:interpretation>
      </emma:emma>
    </inkml:annotationXML>
    <inkml:trace contextRef="#ctx0" brushRef="#br0">37 201 3,'-38'-13'23,"38"13"1,0 0-4,0-30-1,0 30 0,27-24-1,4 29-2,-31-5-2,65 0 0,-31-8-3,33 24-1,-6-18-3,27 15-1,4-16-1,20 9-1,10-12-2,12 4 0,12-6-1,14 2 0,8-7 0,14-1-1,7 1 0,11-3 0,2 0-1,5 2 1,2 1-1,-5-3 1,-8 5-1,-14 3 1,-16 5-1,-20 1 0,-18 4 1,-18 4-1,-22 2 0,-14 0 0,-18 3 0,-11-3-1,-9 5 0,-9-8-2,4 14-3,-31-19-9,21 8-22,-21-8 2,0 0-1,-9 27 0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6:42.4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1EA5C25-DB91-457E-8FF4-B11FDB3F97BF}" emma:medium="tactile" emma:mode="ink">
          <msink:context xmlns:msink="http://schemas.microsoft.com/ink/2010/main" type="inkDrawing" rotatedBoundingBox="8750,5853 8887,5715 9019,5847 8882,5984" shapeName="Other"/>
        </emma:interpretation>
      </emma:emma>
    </inkml:annotationXML>
    <inkml:trace contextRef="#ctx0" brushRef="#br0">5787 703 23,'-29'-11'26,"29"11"2,0 0-8,0 0-5,0 0-4,-32-19-3,32 19-2,0 0-1,0 0 0,-29-5-1,29 5 0,-20 8 0,20-8 0,-20 19-1,20-19 1,-14 24-1,14-24 0,3 24-1,-3-24 0,0 0-1,29 14 1,-29-14 0,31-11-1,-31 11 0,27-32 0,-27 32 0,18-38-1,-18 38 1,7-40-1,-7 40 0,-11-30 0,11 30 0,-25-16 0,25 16 1,-36-3-1,16 12 0,20-9 1,-38 24 0,38-24 0,-25 43 0,20-19 0,5-24 0,7 45 1,-7-45-1,29 35 0,-29-35 0,38 11 0,-17-14 0,-21 3-2,29-24-1,-29 24-1,2-32-2,-22 2-3,20 30-9,-41-16-14,17 3-5,-5 13 1,-3-11 0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6:48.2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DB270CD-8BF7-48DA-A9B8-9EC6C4F047B7}" emma:medium="tactile" emma:mode="ink">
          <msink:context xmlns:msink="http://schemas.microsoft.com/ink/2010/main" type="inkDrawing" rotatedBoundingBox="9225,6957 9317,7971 9292,7973 9200,6960" semanticType="callout" shapeName="Other">
            <msink:sourceLink direction="with" ref="{EFB60D7F-FFF3-4392-9C64-897B67FAAA19}"/>
          </msink:context>
        </emma:interpretation>
      </emma:emma>
    </inkml:annotationXML>
    <inkml:trace contextRef="#ctx0" brushRef="#br0">5996 1787 12,'0'0'25,"11"56"0,0-7-8,-4 4-1,9 20-3,-16-1-3,16 14-2,-14-8-2,2 11-3,-1-9-1,-1 1-1,5-9-3,-7-10-2,13-6-11,-2-2-13,-11-54-2,9 51 1,-9-51 0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6:53.5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0B758C3-3E6C-4606-80B8-D0A9AEB34DB3}" emma:medium="tactile" emma:mode="ink">
          <msink:context xmlns:msink="http://schemas.microsoft.com/ink/2010/main" type="writingRegion" rotatedBoundingBox="11260,7772 13563,7693 13585,8336 11282,8415"/>
        </emma:interpretation>
      </emma:emma>
    </inkml:annotationXML>
    <inkml:traceGroup>
      <inkml:annotationXML>
        <emma:emma xmlns:emma="http://www.w3.org/2003/04/emma" version="1.0">
          <emma:interpretation id="{78F5D852-B2C5-4322-80E5-19005AD13D84}" emma:medium="tactile" emma:mode="ink">
            <msink:context xmlns:msink="http://schemas.microsoft.com/ink/2010/main" type="paragraph" rotatedBoundingBox="11260,7772 13563,7693 13585,8336 11282,84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32941FF-696B-42FD-99CC-D218AA121C57}" emma:medium="tactile" emma:mode="ink">
              <msink:context xmlns:msink="http://schemas.microsoft.com/ink/2010/main" type="line" rotatedBoundingBox="11260,7772 13563,7693 13585,8336 11282,8415"/>
            </emma:interpretation>
          </emma:emma>
        </inkml:annotationXML>
        <inkml:traceGroup>
          <inkml:annotationXML>
            <emma:emma xmlns:emma="http://www.w3.org/2003/04/emma" version="1.0">
              <emma:interpretation id="{CE1113BA-257E-4970-866A-B739B2BE2D77}" emma:medium="tactile" emma:mode="ink">
                <msink:context xmlns:msink="http://schemas.microsoft.com/ink/2010/main" type="inkWord" rotatedBoundingBox="11260,7772 13563,7693 13585,8336 11282,8415">
                  <msink:destinationLink direction="with" ref="{DADB46A8-73F6-413D-B86D-666292237BD3}"/>
                </msink:context>
              </emma:interpretation>
              <emma:one-of disjunction-type="recognition" id="oneOf0">
                <emma:interpretation id="interp0" emma:lang="en-US" emma:confidence="0">
                  <emma:literal>1.0m</emma:literal>
                </emma:interpretation>
                <emma:interpretation id="interp1" emma:lang="en-US" emma:confidence="0">
                  <emma:literal>10m</emma:literal>
                </emma:interpretation>
                <emma:interpretation id="interp2" emma:lang="en-US" emma:confidence="0">
                  <emma:literal>100m</emma:literal>
                </emma:interpretation>
                <emma:interpretation id="interp3" emma:lang="en-US" emma:confidence="0">
                  <emma:literal>1.0 m</emma:literal>
                </emma:interpretation>
                <emma:interpretation id="interp4" emma:lang="en-US" emma:confidence="0">
                  <emma:literal>10 m</emma:literal>
                </emma:interpretation>
              </emma:one-of>
            </emma:emma>
          </inkml:annotationXML>
          <inkml:trace contextRef="#ctx0" brushRef="#br0">-2 0 13,'0'0'25,"0"0"2,0 0-7,0 0-6,-3 24-2,17 17-1,-12-14-3,14 29 1,-14-8-3,12 19-1,-10-8-2,5 6 0,-4-3-2,1-14-1,1-5-2,-5-19-4,16 3-12,-18-27-13,23 5-1,-23-5 0,31-32 1</inkml:trace>
          <inkml:trace contextRef="#ctx0" brushRef="#br0" timeOffset="156.25">463 389 9,'18'68'24,"-18"-68"1,2 67-1,2-35-18,-4-32-11,16 54-16,-16-54-1,0 0-2</inkml:trace>
          <inkml:trace contextRef="#ctx0" brushRef="#br0" timeOffset="578.125">1040-13 28,'-49'-13'29,"49"13"1,-48-9-1,15-4-20,33 13-2,-45 11-2,45-11 0,-41 37-3,23-2 1,-2 3-2,0 10 1,4 3-1,5 11 1,7-3-1,8 5 0,0-5 0,21-8 1,4-10-1,16-12 0,7-16 0,4-18-1,3-16 0,-5-14-1,-7-8 1,-11-3-2,-16-10 2,-16 2-2,-10 6 1,-19-3 0,-4 13 1,-9 6-1,4 11-1,-4-4-2,38 25-5,-43-8-14,43 8-9,0 0 2,36 0-1</inkml:trace>
          <inkml:trace contextRef="#ctx0" brushRef="#br0" timeOffset="1156.25">1456 151 44,'15'45'33,"-19"-21"2,-1 6-2,12 13-19,-23-16-5,19 13-3,-6-11-3,8 9-1,-1-11-1,3-3-1,-7-24 0,11 27-2,-11-27 0,0 0-1,23-11-2,-23-13 1,0 24 1,7-46-1,4 20 1,-9-9 0,9 2 2,-2 4 1,3-3 1,1 8 1,0-6 0,8 19 1,-21 11 0,33-8 0,-33 8 0,45 16 0,-24 6-1,6 7 0,-7 6 0,4 0-1,-1 3-1,-3-11 0,-2-1 0,-18-26 0,27 33-2,-27-33-1,0 0-2,20-33 0,-20 33-1,9-51-1,5 25 0,-17-20 0,19 11 1,-9-11 1,13 14 2,3 0 2,4 5 3,9 8 1,0 3 1,8 27 2,-8-6 0,9 25 0,-18-6 0,7 19 0,-14-8-2,-2 2-2,-2 12-10,-9-22-22,-7-27-2,0 0-2,0 0 0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6:52.9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ADB46A8-73F6-413D-B86D-666292237BD3}" emma:medium="tactile" emma:mode="ink">
          <msink:context xmlns:msink="http://schemas.microsoft.com/ink/2010/main" type="inkDrawing" rotatedBoundingBox="14005,8282 14177,9355 14135,9362 13963,8289" semanticType="callout" shapeName="Other">
            <msink:sourceLink direction="with" ref="{49AA8A14-148A-46DA-8493-7F9356058D4F}"/>
            <msink:sourceLink direction="with" ref="{CE1113BA-257E-4970-866A-B739B2BE2D77}"/>
          </msink:context>
        </emma:interpretation>
      </emma:emma>
    </inkml:annotationXML>
    <inkml:trace contextRef="#ctx0" brushRef="#br0">-4 0 13,'3'78'22,"-12"-40"1,20 21-9,2 18-5,-4-7 2,9 16-3,-4-11-1,6 8 0,-6-10-2,4 5-1,-5-14-3,-2-5-1,-2 3-4,-11-17-6,0-10-17,6 16 0,-4-51 0,-13 46 0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8:36.9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A1E7730-7785-4754-83FF-218714B60305}" emma:medium="tactile" emma:mode="ink">
          <msink:context xmlns:msink="http://schemas.microsoft.com/ink/2010/main" type="writingRegion" rotatedBoundingBox="1030,4849 9630,4167 10325,12929 1725,13611"/>
        </emma:interpretation>
      </emma:emma>
    </inkml:annotationXML>
    <inkml:traceGroup>
      <inkml:annotationXML>
        <emma:emma xmlns:emma="http://www.w3.org/2003/04/emma" version="1.0">
          <emma:interpretation id="{D1F4FD0D-81E8-4832-B62D-499D065C8038}" emma:medium="tactile" emma:mode="ink">
            <msink:context xmlns:msink="http://schemas.microsoft.com/ink/2010/main" type="paragraph" rotatedBoundingBox="3002,4486 9757,4417 9797,8395 3042,84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666AB87-417B-48A9-81B3-9A7CC9A07A49}" emma:medium="tactile" emma:mode="ink">
              <msink:context xmlns:msink="http://schemas.microsoft.com/ink/2010/main" type="line" rotatedBoundingBox="3002,4486 9757,4417 9797,8395 3042,8464"/>
            </emma:interpretation>
          </emma:emma>
        </inkml:annotationXML>
        <inkml:traceGroup>
          <inkml:annotationXML>
            <emma:emma xmlns:emma="http://www.w3.org/2003/04/emma" version="1.0">
              <emma:interpretation id="{4B289010-69DC-4F25-9EDF-F51B655E6DB7}" emma:medium="tactile" emma:mode="ink">
                <msink:context xmlns:msink="http://schemas.microsoft.com/ink/2010/main" type="inkWord" rotatedBoundingBox="5746,4458 9757,4417 9797,8362 5786,8403"/>
              </emma:interpretation>
              <emma:one-of disjunction-type="recognition" id="oneOf0">
                <emma:interpretation id="interp0" emma:lang="en-US" emma:confidence="0">
                  <emma:literal>ff</emma:literal>
                </emma:interpretation>
                <emma:interpretation id="interp1" emma:lang="en-US" emma:confidence="0">
                  <emma:literal>fir</emma:literal>
                </emma:interpretation>
                <emma:interpretation id="interp2" emma:lang="en-US" emma:confidence="0">
                  <emma:literal>ft</emma:literal>
                </emma:interpretation>
                <emma:interpretation id="interp3" emma:lang="en-US" emma:confidence="0">
                  <emma:literal>Tar</emma:literal>
                </emma:interpretation>
                <emma:interpretation id="interp4" emma:lang="en-US" emma:confidence="0">
                  <emma:literal>Terr</emma:literal>
                </emma:interpretation>
              </emma:one-of>
            </emma:emma>
          </inkml:annotationXML>
          <inkml:trace contextRef="#ctx0" brushRef="#br0">-276 1968 11,'7'-56'28,"-18"-33"1,13 12 2,0-23-12,-9-23-4,14 13-2,-14-35-3,16 11-2,-13-33-1,15 6-3,-6-21-1,8-1-2,1-13 2,4 6-2,2 2-1,0 11 0,2 21-2,-4 19 2,0 33-3,-9 18 2,0 35-4,-11 5-1,2 46-4,-4-32-10,4 32-11,0 0-2,-32 24 2,25 8 0</inkml:trace>
          <inkml:trace contextRef="#ctx0" brushRef="#br0" timeOffset="421.875">-478-431 8,'-11'-67'24,"20"24"0,-21-29 2,6-1-14,15-2-1,-5-14-3,16 4-2,-4-7-2,7 6-1,-1 1-1,3 7-1,2 11 0,-3 13-1,3 11 2,-4 22-1,-3 15 1,5 20 1,0 23-1,8 22 1,1 14 0,13 21 0,0 5-1,7 11 0,5-5-1,-1-6-1,3-8-4,-10-24-12,-6-27-13,7 3-1,-27-37 0,8 7 0</inkml:trace>
          <inkml:trace contextRef="#ctx0" brushRef="#br0" timeOffset="-1296.875">-6 2476 24,'0'0'27,"6"-43"2,-6 43 2,41-27-18,-23-8 0,18 5-4,-7-18-1,16 5-3,-2-13 0,11-6-2,-3-10 1,12-4-1,0-12-1,13 2 0,3-13 0,15-11 0,1-8-1,13 2 0,13-10 0,9-3 0,16-2-1,9-6 0,3 0 0,8 8-1,5 6 1,-5 7-1,-7 17-1,-15 8-2,-14 32-3,-35-3-6,-8 38-14,-28 18-6,-35 6-1,-24 0 1</inkml:trace>
          <inkml:trace contextRef="#ctx0" brushRef="#br0" timeOffset="-828.125">1998-128 15,'54'-5'25,"-18"-30"0,24 16-7,1-2-5,4-6-1,9 0-5,0 0-2,14 0-2,-5 1-1,14-1-1,4 5-1,2 1 3,3 7-3,-1 17 1,-8 3 1,-3 26 1,-15 0 1,-12 35 1,-24 32-6,-18 14-4,-14 5 2,-13 3 0,-5-6-3,-11-26-8,2-14-21,9-11-1,7-64 7</inkml:trace>
          <inkml:trace contextRef="#ctx0" brushRef="#br0" timeOffset="1218.75">-1772 2527 28,'0'0'17,"27"-22"0,-27 22-1,0 0-1,0 0-2,-5-24-3,5 24 0,0 0-1,0 0-1,-20-46-1,20 46 0,-18-45-1,11 15-1,-13-21 1,4-3-2,-11-23-1,-4-9 0,-12-27-1,-2-18 1,-13-28-2,-5-10 0,-11-19 1,-5-8-2,-4-8 1,5 6-1,-1 7 1,7 20-2,7 23 1,13 24 0,10 25 0,10 27-1,10 21 0,8 13-1,14 38-1,2-29-1,21 34-3,-23-5-7,40-16-16,-10 16-3,-4-11-2,6 8 2</inkml:trace>
          <inkml:trace contextRef="#ctx0" brushRef="#br0" timeOffset="1718.75">-3196 232 0,'0'0'21,"-30"-70"2,30 33 0,-6-22-14,3-11 0,3-5-1,3-6-2,-1 3-1,0-5-1,0 11-1,-2 2-2,0 16 2,-2 6-1,7 16 0,-8 2 0,3 30 0,14-29 0,6 34 2,5 0 1,11 20-1,9 1 2,11 17-3,9 0 2,14 14-3,1-6 2,10 0-3,-2-3 0,4-5-1,-11-14 0,0-2 0,-12-8-2,-12-16-4,-1 5-14,-14 2-10,-42-10-2,32-8 2,-32 8-2</inkml:trace>
        </inkml:traceGroup>
      </inkml:traceGroup>
    </inkml:traceGroup>
    <inkml:traceGroup>
      <inkml:annotationXML>
        <emma:emma xmlns:emma="http://www.w3.org/2003/04/emma" version="1.0">
          <emma:interpretation id="{104517B4-8D54-4A90-BF37-0011E05EFC4C}" emma:medium="tactile" emma:mode="ink">
            <msink:context xmlns:msink="http://schemas.microsoft.com/ink/2010/main" type="paragraph" rotatedBoundingBox="1405,9576 8856,8985 9176,13020 1725,136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DCB87B6-ED96-4061-9055-F062D63C05D4}" emma:medium="tactile" emma:mode="ink">
              <msink:context xmlns:msink="http://schemas.microsoft.com/ink/2010/main" type="line" rotatedBoundingBox="1405,9576 8856,8985 9176,13020 1725,13611"/>
            </emma:interpretation>
          </emma:emma>
        </inkml:annotationXML>
        <inkml:traceGroup>
          <inkml:annotationXML>
            <emma:emma xmlns:emma="http://www.w3.org/2003/04/emma" version="1.0">
              <emma:interpretation id="{699111AF-5677-4FAE-9DD7-A19657121F41}" emma:medium="tactile" emma:mode="ink">
                <msink:context xmlns:msink="http://schemas.microsoft.com/ink/2010/main" type="inkWord" rotatedBoundingBox="1405,9576 8856,8985 9176,13020 1725,13611"/>
              </emma:interpretation>
              <emma:one-of disjunction-type="recognition" id="oneOf1">
                <emma:interpretation id="interp5" emma:lang="en-US" emma:confidence="0">
                  <emma:literal>irks</emma:literal>
                </emma:interpretation>
                <emma:interpretation id="interp6" emma:lang="en-US" emma:confidence="0">
                  <emma:literal>inks</emma:literal>
                </emma:interpretation>
                <emma:interpretation id="interp7" emma:lang="en-US" emma:confidence="0">
                  <emma:literal>inurns</emma:literal>
                </emma:interpretation>
                <emma:interpretation id="interp8" emma:lang="en-US" emma:confidence="0">
                  <emma:literal>inures</emma:literal>
                </emma:interpretation>
                <emma:interpretation id="interp9" emma:lang="en-US" emma:confidence="0">
                  <emma:literal>ilk,</emma:literal>
                </emma:interpretation>
              </emma:one-of>
            </emma:emma>
          </inkml:annotationXML>
          <inkml:trace contextRef="#ctx0" brushRef="#br0" timeOffset="2578.125">-2030 3758 21,'-9'-35'22,"9"35"1,0 0-12,0 0-2,0 0-3,0 0-1,0 0 1,-12-24 0,12 24 1,0 0 1,0 0 0,-31-5 1,31 5-1,-45 19 0,18 2-2,-25-7-1,1 7 0,-19 6-2,-6 2 0,-21 9-1,-6 2 0,-19 9 0,-6-1-1,-16 3 0,-4 5 0,-7-2-1,-7 0 1,-2-6-1,9-3 0,5-4 0,11-4 0,15-4 0,18-7-1,28-1-2,17-20-2,41 8-7,20-13-16,7-35-5,31 9-2,11-20 2</inkml:trace>
          <inkml:trace contextRef="#ctx0" brushRef="#br0" timeOffset="3109.375">-4376 3909 8,'0'0'25,"0"0"2,-22 29 1,22-29-12,-50 51-3,28 3-2,-19 2-2,14 22-2,-11 8-3,7 21 0,-8-5-2,12 14 0,1-14-1,5-3-1,8-11 1,6-7-1,9-14-1,7-13 1,9-6 0,5-16-1,10-5 1,8-11-1,13-8 0,2-10 0,14-9 0,2-5-1,8-3 0,-1-3-2,6 12-4,-17-1-13,-12-2-8,2 26-1,-28-10 1</inkml:trace>
          <inkml:trace contextRef="#ctx0" brushRef="#br0" timeOffset="4093.75">-2833 6080 16,'0'75'24,"-20"-19"2,20 38 1,-13 0-14,13 3-6,13 15-2,-6 1 2,11 13-3,-7-10 0,5 4 0,4-12-2,0-6 0,3-14-1,6-13 1,5-21-2,13-27 1,7-30-1,6-24-1,12-26-1,3-30-9,5-22-18,17 11-1,-21-24 1,10 21-1</inkml:trace>
          <inkml:trace contextRef="#ctx0" brushRef="#br0" timeOffset="3765.625">-1536 4075 26,'0'0'29,"2"38"3,-13-4-11,2 26-2,-23-4-3,14 32-5,-27-7-2,14 24-4,-18-3 0,1 24-3,-10 8 0,0 14-1,-5 7 0,2 12 0,-4 7-2,0-2 2,2 8-1,7-6-1,4-16 1,5-7-2,6-17 2,3-24-3,13-14 0,-6-31-8,26-6-4,-12-27-15,17-32-3,0 0 1,-32-59 0</inkml:trace>
          <inkml:trace contextRef="#ctx0" brushRef="#br0" timeOffset="4828.125">-343 4169 15,'0'0'16,"-16"-38"0,16 38-3,-13-24 0,13 24-1,0 0-2,0 0-1,2 35-1,9 8-1,14 30 1,4 12-2,14 31-1,6 7-1,9 22-1,3 3-1,6 10 1,-1 3-1,3 6 0,-6-15 0,0 1-1,-9-5 1,2-6-1,-6-2 0,-3-11-1,-9-17 0,-4-10-2,-5-13 1,-9-19-3,0-3-4,-15-35-7,-5-32-15,0 0 0,-7-27-1,-6-13 2</inkml:trace>
          <inkml:trace contextRef="#ctx0" brushRef="#br0" timeOffset="5187.5">-197 6233 32,'40'56'28,"-6"-13"1,24 24-1,3 3-20,2-6-1,15 17-1,-6-11-1,9 2-1,-11-8-2,2-2 1,-7-11-2,5-8 0,-8-13-1,-3-12-1,-1-18 0,-6-18-1,0-12 0,-7-16-1,-3-10 0,-8-14-1,0 6-1,-12-14-1,1 14-1,-14-11 0,0 7-3,-12-9-3,1 1-7,2 20-5,-18-22 0</inkml:trace>
          <inkml:trace contextRef="#ctx0" brushRef="#br0" timeOffset="5906.25">-53 3273 15,'0'0'23,"0"0"2,35 21-11,-8-16 0,18 17-2,3-6 0,21 19-1,-6-8-2,25 18-1,-7 1-3,15 10 0,1 1-2,15 7 0,0 1-2,12 4 1,6-2-1,14 6 1,2-14-1,11 3-1,-6-11 1,-1 0-1,-4-8 0,-8-6-2,-13-2-1,-21-14-3,-8 12-6,-35-23-7,-7-2-12,-16 6-2,-38-14 3,0 0-1</inkml:trace>
          <inkml:trace contextRef="#ctx0" brushRef="#br0" timeOffset="6406.25">1953 3576 5,'-7'37'23,"-20"-20"1,29 28 1,-11-10-12,23-5-6,19 7 0,10-5 0,20 1-2,4-7 0,17 4-2,-1-3-1,2 2-1,-6 1 0,-5 10 1,-13-2-1,-12 10 1,-18 0 0,-13 11 0,-22-2 1,-10 7-1,-22 0 1,-11 4 0,-11-7 0,-5 6-1,-7-13 1,10-3-1,3-13-1,15-9-3,22-15-14,20-14-14,6-35-2,26 2 0,1-34-1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3:05:58.9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2B19354-3A46-4D0A-B290-7814348D11B5}" emma:medium="tactile" emma:mode="ink">
          <msink:context xmlns:msink="http://schemas.microsoft.com/ink/2010/main" type="writingRegion" rotatedBoundingBox="8387,4894 10121,4894 10121,5981 8387,5981"/>
        </emma:interpretation>
      </emma:emma>
    </inkml:annotationXML>
    <inkml:traceGroup>
      <inkml:annotationXML>
        <emma:emma xmlns:emma="http://www.w3.org/2003/04/emma" version="1.0">
          <emma:interpretation id="{8103F7B9-F84A-4998-A150-BFB3E028BA57}" emma:medium="tactile" emma:mode="ink">
            <msink:context xmlns:msink="http://schemas.microsoft.com/ink/2010/main" type="paragraph" rotatedBoundingBox="8387,4894 10121,4894 10121,5981 8387,59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E89AFD9-9ABA-450E-BC61-C3CE12186EFD}" emma:medium="tactile" emma:mode="ink">
              <msink:context xmlns:msink="http://schemas.microsoft.com/ink/2010/main" type="line" rotatedBoundingBox="8387,4894 10121,4894 10121,5981 8387,5981"/>
            </emma:interpretation>
          </emma:emma>
        </inkml:annotationXML>
        <inkml:traceGroup>
          <inkml:annotationXML>
            <emma:emma xmlns:emma="http://www.w3.org/2003/04/emma" version="1.0">
              <emma:interpretation id="{9E06DA46-537D-44DC-8E4C-06AFA94721F4}" emma:medium="tactile" emma:mode="ink">
                <msink:context xmlns:msink="http://schemas.microsoft.com/ink/2010/main" type="inkWord" rotatedBoundingBox="8387,4894 10121,4894 10121,5981 8387,5981"/>
              </emma:interpretation>
              <emma:one-of disjunction-type="recognition" id="oneOf0">
                <emma:interpretation id="interp0" emma:lang="en-US" emma:confidence="1">
                  <emma:literal>MC</emma:literal>
                </emma:interpretation>
                <emma:interpretation id="interp1" emma:lang="en-US" emma:confidence="0">
                  <emma:literal>mc</emma:literal>
                </emma:interpretation>
                <emma:interpretation id="interp2" emma:lang="en-US" emma:confidence="0">
                  <emma:literal>Ml</emma:literal>
                </emma:interpretation>
                <emma:interpretation id="interp3" emma:lang="en-US" emma:confidence="0">
                  <emma:literal>ire</emma:literal>
                </emma:interpretation>
                <emma:interpretation id="interp4" emma:lang="en-US" emma:confidence="0">
                  <emma:literal>me</emma:literal>
                </emma:interpretation>
              </emma:one-of>
            </emma:emma>
          </inkml:annotationXML>
          <inkml:trace contextRef="#ctx0" brushRef="#br0">-2 787 45,'0'0'32,"0"0"2,0 0-1,-6-35-19,30 27-2,-12-30-3,17 14-3,-7-19-1,14 8-1,-7-13-1,10-9-1,-10-2-1,5 0 2,-7 0-3,0 6 2,-7 2-2,-2 5 2,-5 8-2,-13 38 2,16-34-2,-16 34 1,0 0-1,0 0 0,7 40 1,-10-3-1,-1 4 1,-1 7-2,1 0 2,2 1-3,4-7 3,2-1-2,5-9 1,-9-32 0,34 21 0,-11-23 0,4-9 0,-1-16 0,1-8-1,0-5 1,-2-6 0,-2-5 1,-1-5-2,-4-3 2,-2 3-1,-5 10 1,0 8-1,-2 6 1,-9 32-1,0 0 1,0 0-1,20 22 0,-13 18 1,2 19-1,7 3 1,2 5-2,7-5 2,4 2-2,4-10 1,3-9-1,3-7-2,-10-27-2,11 13-8,-40-24-20,38-11-4,-38 11 0,30-43-1</inkml:trace>
          <inkml:trace contextRef="#ctx0" brushRef="#br0" timeOffset="406.25">1443-193 49,'-11'-48'32,"11"48"2,-16-35 0,-6 11-19,22 24-1,0 0-6,-23 0-2,1 5-3,22-5 0,-43 46-1,18-11-1,-4 10 1,4 9 0,-4 8 0,11 10-1,-2 6 1,15 5-1,8-8 0,15 3 0,6-14 0,15-2-1,6-14 1,11-10-2,9-17-1,-5-18-2,12 16-12,-15-24-22,-4-12 0,-10-7-1,-7-13 0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3:06:09.9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FA102CD-DFCB-4C02-9461-A54AF53B6DA3}" emma:medium="tactile" emma:mode="ink">
          <msink:context xmlns:msink="http://schemas.microsoft.com/ink/2010/main" type="writingRegion" rotatedBoundingBox="3099,7358 6469,7545 6399,8803 3029,8616"/>
        </emma:interpretation>
      </emma:emma>
    </inkml:annotationXML>
    <inkml:traceGroup>
      <inkml:annotationXML>
        <emma:emma xmlns:emma="http://www.w3.org/2003/04/emma" version="1.0">
          <emma:interpretation id="{82463932-57C2-4ABF-8DCD-8E4BD5DA326A}" emma:medium="tactile" emma:mode="ink">
            <msink:context xmlns:msink="http://schemas.microsoft.com/ink/2010/main" type="paragraph" rotatedBoundingBox="3099,7358 6469,7545 6399,8803 3029,86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018652C-34B1-4E1A-8CBB-413502147F50}" emma:medium="tactile" emma:mode="ink">
              <msink:context xmlns:msink="http://schemas.microsoft.com/ink/2010/main" type="line" rotatedBoundingBox="3099,7358 6469,7545 6399,8803 3029,8616"/>
            </emma:interpretation>
          </emma:emma>
        </inkml:annotationXML>
        <inkml:traceGroup>
          <inkml:annotationXML>
            <emma:emma xmlns:emma="http://www.w3.org/2003/04/emma" version="1.0">
              <emma:interpretation id="{C57A9062-9B29-4526-8D3A-EFA41D4F1EEA}" emma:medium="tactile" emma:mode="ink">
                <msink:context xmlns:msink="http://schemas.microsoft.com/ink/2010/main" type="inkWord" rotatedBoundingBox="3099,7358 6469,7545 6399,8803 3029,8616"/>
              </emma:interpretation>
              <emma:one-of disjunction-type="recognition" id="oneOf0">
                <emma:interpretation id="interp0" emma:lang="en-US" emma:confidence="0">
                  <emma:literal>SMC</emma:literal>
                </emma:interpretation>
                <emma:interpretation id="interp1" emma:lang="en-US" emma:confidence="0">
                  <emma:literal>-3uc</emma:literal>
                </emma:interpretation>
                <emma:interpretation id="interp2" emma:lang="en-US" emma:confidence="0">
                  <emma:literal>-3ue</emma:literal>
                </emma:interpretation>
                <emma:interpretation id="interp3" emma:lang="en-US" emma:confidence="0">
                  <emma:literal>-3vc</emma:literal>
                </emma:interpretation>
                <emma:interpretation id="interp4" emma:lang="en-US" emma:confidence="0">
                  <emma:literal>-sue</emma:literal>
                </emma:interpretation>
              </emma:one-of>
            </emma:emma>
          </inkml:annotationXML>
          <inkml:trace contextRef="#ctx0" brushRef="#br0">98-512 55,'0'0'33,"0"0"0,-11 24 0,31-14-22,-20-10-1,47-2-4,-15-6-2,10 10-1,3-7-1,0 2-1,-4 1 0,-1 2-1,-6 2-2,-12-10-4,10 19-12,-32-11-16,22-11 1,-22 11-3,7-35 2</inkml:trace>
          <inkml:trace contextRef="#ctx0" brushRef="#br0" timeOffset="546.875">689-1170 63,'-9'-32'33,"9"32"0,34-54-1,-12 17-25,32 15 0,-9-5-4,11 19-1,-11 3-1,0 13 0,-14 8 0,-8 11-1,-14 8 1,-7 5 0,-13 6 0,-5 5 0,-6-3-1,-5 3 1,-7-3-1,3 1 0,-3-12 1,2-2-1,5-11 0,7-2 0,20-22 0,0 0 0,0 0 0,0 0 0,36-19-1,-2 3 1,9 2 0,1 1 0,-1 10 0,2 6 0,-7 8 1,-4 13-1,-7 11 2,-7 10-1,-13 6 1,-3 11 0,-13-3 0,-4 8 0,-10-5 0,-3 2 0,-10-10-1,0-6-1,-3-10 1,1-11-1,2-6-2,0-18-2,36-3-7,-47-11-20,38-13-4,9-6-1,9-7 0</inkml:trace>
          <inkml:trace contextRef="#ctx0" brushRef="#br0" timeOffset="1234.375">1320-72 54,'0'0'32,"0"0"-2,7-51 1,6 10-23,23 7-2,-6-15-2,12 1-1,-6-8-1,9-1-1,-9-2 0,0 3 0,-5-1-1,-4 6 0,-4 3 1,-5 11-1,-7 7 1,-11 30 0,14-27 0,-14 27 0,0 0 0,-5 43 0,-2-5 0,3 10 1,-7 3 0,8 8 0,-3-3 1,8 9-1,0-14 1,9 3-1,3-20 0,8-1 0,3-15 0,9-10-1,-1-13-1,8-11 0,-1-8 0,3-11 0,0-5 0,-5-9-1,0-4 0,-4-6 0,-3 0 0,-6 2 0,-5 6 1,-4 3-1,-5 10 1,-2 6-1,-9 32 2,0 0-1,0 0 1,0 0 0,16 35 0,-9 8 1,-1 8-1,5 11 1,3-3-1,4 3 0,2-6 0,5-2-1,2-12 0,0-12-2,4-3-4,-31-27-16,43-8-14,-21-3 0,-22 11-1,34-51 1</inkml:trace>
          <inkml:trace contextRef="#ctx0" brushRef="#br0" timeOffset="1734.375">3331-816 59,'0'0'34,"-27"-18"-1,27 18 1,0 0-22,-7-30-3,7 30-2,-7-30-1,7 30-2,-18-40 0,18 40 0,-35-40-2,12 24 0,-13 0 0,2 10-1,-8 4 1,-3 10-2,-2 8 1,2 8-1,-2 8 1,2 11-1,6 8 0,3 11 1,9 2-1,10 9 0,8-1 1,13 1 0,12-4-1,13-7 1,11-11 0,14-8 0,7-16 0,13-8 0,0-17-1,0-10 0,-4-2-2,-12-20-3,10 25-20,-25-22-14,-12 5 1,-18-4-2,-6 1 1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3:06:08.6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0704CF2-68FE-4FDE-8D7F-8E31086B8377}" emma:medium="tactile" emma:mode="ink">
          <msink:context xmlns:msink="http://schemas.microsoft.com/ink/2010/main" type="inkDrawing" rotatedBoundingBox="2453,9518 4941,8269 5982,10345 3495,11593" semanticType="enclosure" shapeName="Other">
            <msink:destinationLink direction="with" ref="{68CFCD11-E7FF-4687-B285-6373E7FC8E3C}"/>
            <msink:destinationLink direction="with" ref="{9C8EE1D4-3DF7-4352-8D87-3C3519D9FFA9}"/>
          </msink:context>
        </emma:interpretation>
      </emma:emma>
    </inkml:annotationXML>
    <inkml:trace contextRef="#ctx0" brushRef="#br0">1459 470 40,'0'0'30,"0"0"2,-24-22-4,13-5-13,11 27-2,2-37-3,-2 37 1,0-46-4,0 46 0,-5-48-1,5 48-1,-11-54 0,7 30-1,-8-8-2,3 8 0,-9-3 0,3 3-1,-8 0 0,23 24 0,-43-41-1,19 28 1,-3 0-1,-2 5 0,-1-1 0,-3 7 1,-3 4-1,-2 7 0,-7 1 0,-3 4 0,-1 4 1,-5 1-2,0 11 1,-6 2 0,1 3 1,1 0-1,-1 5 0,3 0 1,2 6-1,0 5 2,5 0-2,4 8 0,2 5 0,5 6 0,2 3 0,2 4 0,5 4 0,2 2 0,5 3 0,-1 0 0,3 0 0,4-3 0,3 3 0,2-6 0,4-2 0,5 0 0,4-8 0,5-6 0,6-2 0,5-6-1,5 1 1,6-6 0,2 0 0,7-9 0,3-1 0,4-1 0,2-5 0,7 0 0,2-6 0,9-2 1,3-5-1,6-1 0,7-8 1,4-2-1,3-5 0,1-4 1,10-7-1,-2-6 0,2-2 0,-3-3 0,1-3 0,0-3 0,-3-2 0,-2-5 0,-2 2 1,-2-5-1,-3-3 0,0-3 0,-6-2 0,-3-3-1,-8-5 2,-5 2-1,-5-2 1,-6-3-1,-7 0 0,0 0 0,-10-3 1,1 0 0,-2-2-1,-7 0-1,-4-1 1,-5-2 0,-5 0-1,-8 0 1,-5-2 0,-7 2 0,-7 2 0,-1 3 1,-8-2-1,-2 2 0,-4-2 0,-5 2 0,3 3 0,-7 0 0,-3 3 0,1 0 0,-5 5 0,0 0 0,-2 5 0,-5 3 0,-2 3 0,-4 0-1,2 3 1,-3 2 0,1 0 0,-3 3-1,3 2 0,-1 3 0,6 3 0,-1 3 0,0 2 1,0 3-2,7 5 2,-1 9-1,-3-6 1,6 8-1,4 3 0,-1-6-2,15 16-7,-16-15-24,23 5-5,-3-19 1,23 8-1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3:06:19.7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0D8DE63-91DA-4D93-9B04-45D03E13A791}" emma:medium="tactile" emma:mode="ink">
          <msink:context xmlns:msink="http://schemas.microsoft.com/ink/2010/main" type="writingRegion" rotatedBoundingBox="17755,6880 21410,7206 21001,11795 17345,11469"/>
        </emma:interpretation>
      </emma:emma>
    </inkml:annotationXML>
    <inkml:traceGroup>
      <inkml:annotationXML>
        <emma:emma xmlns:emma="http://www.w3.org/2003/04/emma" version="1.0">
          <emma:interpretation id="{B80B2BFC-28AE-40A5-AEF5-48B3924C0B77}" emma:medium="tactile" emma:mode="ink">
            <msink:context xmlns:msink="http://schemas.microsoft.com/ink/2010/main" type="paragraph" rotatedBoundingBox="17755,6880 21410,7206 21300,8435 17645,81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FFE8ABC-D738-4DA2-BDC6-E4720CAAFCE4}" emma:medium="tactile" emma:mode="ink">
              <msink:context xmlns:msink="http://schemas.microsoft.com/ink/2010/main" type="inkBullet" rotatedBoundingBox="17683,7683 18085,7719 18079,7785 17677,7749"/>
            </emma:interpretation>
            <emma:one-of disjunction-type="recognition" id="oneOf0">
              <emma:interpretation id="interp0" emma:lang="en-US" emma:confidence="0">
                <emma:literal>-</emma:literal>
              </emma:interpretation>
            </emma:one-of>
          </emma:emma>
        </inkml:annotationXML>
        <inkml:trace contextRef="#ctx0" brushRef="#br0">-169-703 42,'0'0'30,"24"16"2,-3-16 0,3-11-21,17 14-5,-5-11-1,11 10-2,-2-2-4,-9-10-12,6 2-17,-6 13-1,-11-13-2,4 11 1</inkml:trace>
      </inkml:traceGroup>
      <inkml:traceGroup>
        <inkml:annotationXML>
          <emma:emma xmlns:emma="http://www.w3.org/2003/04/emma" version="1.0">
            <emma:interpretation id="{61F947D1-ABDF-4F75-A9A9-3536A2CCD362}" emma:medium="tactile" emma:mode="ink">
              <msink:context xmlns:msink="http://schemas.microsoft.com/ink/2010/main" type="line" rotatedBoundingBox="18622,6957 21410,7206 21300,8435 18512,8187"/>
            </emma:interpretation>
          </emma:emma>
        </inkml:annotationXML>
        <inkml:traceGroup>
          <inkml:annotationXML>
            <emma:emma xmlns:emma="http://www.w3.org/2003/04/emma" version="1.0">
              <emma:interpretation id="{1EF84A5B-EB3D-4E42-8D6B-290FD1690E37}" emma:medium="tactile" emma:mode="ink">
                <msink:context xmlns:msink="http://schemas.microsoft.com/ink/2010/main" type="inkWord" rotatedBoundingBox="18576,7936 18577,7031 19278,7033 19276,7937"/>
              </emma:interpretation>
              <emma:one-of disjunction-type="recognition" id="oneOf1">
                <emma:interpretation id="interp1" emma:lang="en-US" emma:confidence="1">
                  <emma:literal>5</emma:literal>
                </emma:interpretation>
                <emma:interpretation id="interp2" emma:lang="en-US" emma:confidence="0">
                  <emma:literal>s</emma:literal>
                </emma:interpretation>
                <emma:interpretation id="interp3" emma:lang="en-US" emma:confidence="0">
                  <emma:literal>T</emma:literal>
                </emma:interpretation>
                <emma:interpretation id="interp4" emma:lang="en-US" emma:confidence="0">
                  <emma:literal>S</emma:literal>
                </emma:interpretation>
                <emma:interpretation id="interp5" emma:lang="en-US" emma:confidence="0">
                  <emma:literal>J</emma:literal>
                </emma:interpretation>
              </emma:one-of>
            </emma:emma>
          </inkml:annotationXML>
          <inkml:trace contextRef="#ctx0" brushRef="#br0" timeOffset="531.25">1001-1240 33,'0'0'30,"-25"-11"1,25 11 0,-20 22-20,0-22-2,20 0-4,-40 35-1,17-6-2,-4-7 0,-2 10 0,4-5-1,1 5 1,3-5-1,8-1 0,8 1 0,12-3 0,-7-24-1,38 38 1,-6-25-1,8-2 2,3-3-1,9 3-1,-5-3 1,2 5 0,-6 1 0,-3 7 1,-11 3 0,-4 9 1,-14-4-1,-4 9 0,-16-3 0,-4 8 0,-10-14 0,-2 3-1,-1-13-1,-4-3-1,3-5-1,-2-22-2,29 11-8,-47-29-15,29 2-8,2-11-1,1-5 1</inkml:trace>
          <inkml:trace contextRef="#ctx0" brushRef="#br0" timeOffset="781.25">806-1280 65,'0'0'35,"0"0"1,24 8 0,8 0-27,17-35-6,19 8 0,4-5-4,-3 0-3,19 13-8,-27-8-21,6 9 0,-13 4-3,-14 4 2</inkml:trace>
        </inkml:traceGroup>
        <inkml:traceGroup>
          <inkml:annotationXML>
            <emma:emma xmlns:emma="http://www.w3.org/2003/04/emma" version="1.0">
              <emma:interpretation id="{91F2834D-C84E-4E6F-B402-284423CBC62E}" emma:medium="tactile" emma:mode="ink">
                <msink:context xmlns:msink="http://schemas.microsoft.com/ink/2010/main" type="inkWord" rotatedBoundingBox="19234,7677 21102,7124 21404,8144 19536,8697"/>
              </emma:interpretation>
              <emma:one-of disjunction-type="recognition" id="oneOf2">
                <emma:interpretation id="interp6" emma:lang="en-US" emma:confidence="0">
                  <emma:literal>MC</emma:literal>
                </emma:interpretation>
                <emma:interpretation id="interp7" emma:lang="en-US" emma:confidence="0">
                  <emma:literal>MCC</emma:literal>
                </emma:interpretation>
                <emma:interpretation id="interp8" emma:lang="en-US" emma:confidence="0">
                  <emma:literal>us</emma:literal>
                </emma:interpretation>
                <emma:interpretation id="interp9" emma:lang="en-US" emma:confidence="0">
                  <emma:literal>mc</emma:literal>
                </emma:interpretation>
                <emma:interpretation id="interp10" emma:lang="en-US" emma:confidence="0">
                  <emma:literal>Mc</emma:literal>
                </emma:interpretation>
              </emma:one-of>
            </emma:emma>
          </inkml:annotationXML>
          <inkml:trace contextRef="#ctx0" brushRef="#br0" timeOffset="1593.75">1561-172 39,'0'0'31,"0"0"1,0 0 0,0 0-19,0 0-8,31-35 0,-2 19 0,-9-22-1,14 6 1,-9-13-2,9-4 0,-10-12-1,8 2 1,-8-9-1,6 7-1,-6-6 1,3 10-2,-4-2 1,-1 14-1,-6 10 1,-3 11-1,-13 24 0,0 0 1,0 0-1,0 0 1,7 51-1,-14-6 1,-2 12-1,5 4 1,-1 6-1,3 3 1,7 0-1,4-6 0,6-7 0,8-12 0,4-15 0,11-9 0,2-15-1,5-14 0,3-11 0,-6-13-1,1-6 0,-7-16-1,-2 3 1,-12-13 0,-2 8 0,-8-3 1,-1 10 0,-7 6 1,-1 8 0,-3 35 0,-5-24 0,5 24 1,-11 30-1,4 7 0,3 6 1,1 11 0,3 5-1,5 3 1,2 0-1,4-6 0,5-5-2,-1-22-3,17 6-19,-3-21-9,-2-17-2,4-10 1</inkml:trace>
          <inkml:trace contextRef="#ctx0" brushRef="#br0" timeOffset="2031.25">3302-1154 37,'-34'-22'32,"12"9"1,-8-11-1,10 0-16,20 24-9,-36-27-2,36 27-2,-40-8-1,15 13-2,-6 6 0,-1 10 0,-11 9 3,5 13-2,-7 5 1,7 22 1,-2 2 1,17 20 0,3-1 0,20 16 1,9-10-2,25 2 0,8-16-1,17-10 0,10-20-2,6-18 0,1-13-1,-2-28-3,9 12-13,-27-28-20,-4-7 0,-12-9-1,-10-5 1</inkml:trace>
        </inkml:traceGroup>
      </inkml:traceGroup>
    </inkml:traceGroup>
    <inkml:traceGroup>
      <inkml:annotationXML>
        <emma:emma xmlns:emma="http://www.w3.org/2003/04/emma" version="1.0">
          <emma:interpretation id="{B46E2793-AB0C-447A-B8E7-60FA196C7882}" emma:medium="tactile" emma:mode="ink">
            <msink:context xmlns:msink="http://schemas.microsoft.com/ink/2010/main" type="paragraph" rotatedBoundingBox="20023,8506 19854,11656 17743,11542 17912,839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BB89CFB-151F-4832-9F8B-F5E359576D22}" emma:medium="tactile" emma:mode="ink">
              <msink:context xmlns:msink="http://schemas.microsoft.com/ink/2010/main" type="line" rotatedBoundingBox="20023,8506 19854,11656 17743,11542 17912,8392"/>
            </emma:interpretation>
          </emma:emma>
        </inkml:annotationXML>
        <inkml:traceGroup>
          <inkml:annotationXML>
            <emma:emma xmlns:emma="http://www.w3.org/2003/04/emma" version="1.0">
              <emma:interpretation id="{1EFF438E-6544-460E-A1CE-5EF4A3674CE6}" emma:medium="tactile" emma:mode="ink">
                <msink:context xmlns:msink="http://schemas.microsoft.com/ink/2010/main" type="inkWord" rotatedBoundingBox="20023,8506 19854,11656 17743,11542 17912,8392"/>
              </emma:interpretation>
              <emma:one-of disjunction-type="recognition" id="oneOf3">
                <emma:interpretation id="interp11" emma:lang="en-US" emma:confidence="0">
                  <emma:literal>Q</emma:literal>
                </emma:interpretation>
                <emma:interpretation id="interp12" emma:lang="en-US" emma:confidence="0">
                  <emma:literal>0</emma:literal>
                </emma:interpretation>
                <emma:interpretation id="interp13" emma:lang="en-US" emma:confidence="0">
                  <emma:literal>@</emma:literal>
                </emma:interpretation>
                <emma:interpretation id="interp14" emma:lang="en-US" emma:confidence="0">
                  <emma:literal>e</emma:literal>
                </emma:interpretation>
                <emma:interpretation id="interp15" emma:lang="en-US" emma:confidence="0">
                  <emma:literal>°</emma:literal>
                </emma:interpretation>
              </emma:one-of>
            </emma:emma>
          </inkml:annotationXML>
          <inkml:trace contextRef="#ctx0" brushRef="#br0" timeOffset="-671.875">1300 241 32,'-36'-27'30,"36"27"1,-40-34 0,13 7-19,27 27-2,-32-38-5,32 38 0,-36-35-2,36 35-1,-42-35 1,19 22-1,-8 0 0,1 5 1,-10-1-1,0 12 0,-14 0 1,0 10-1,-9 3 0,0 14 0,-9 2-1,0 14 1,-2 10 0,4 11 0,3 0-1,6 11 1,1 3-1,8 7 0,5 3 1,11 9-1,2-6 0,12 5 0,6 3 0,9 3 0,9-3 0,12 2 0,11-7-1,2-3 1,11-6-1,4-4 1,3-9 0,7-11 0,-3-2-1,3-9 1,-2-4 0,4-4-1,-3-7 1,8-3-1,-1-8 1,0-3-1,1-3 0,-3-7 0,0-6 0,0-3 0,0-2 0,-4-9 1,2-4-1,-2-9 0,2-3 0,2-2 0,2-3 0,3 1 0,-3-1 0,1 0 0,-1-3 0,1 6 0,-6-3 0,1 1 0,-2-4 0,-3-5 0,-1 0 0,-6-5 0,1 0 0,-7-6-1,0-5 2,-5-2-2,-4-9 1,-2-3 0,-9-2 0,-5 0 0,-4-5 1,-7-1-2,-5 1 2,-6-1-1,-7 4 0,-4 2 0,-5-3 0,-7 0 0,-4 6 0,-5 2 0,-4-5-1,-5 5 1,-2 6 0,-6 2 0,-1 8-1,0 3 1,-2 6-1,3 5 2,-1 10-2,5 3 0,6 9 0,3-4-2,14 17-4,-17-14-22,23 14-8,5-3-1,22 0 0</inkml:trace>
          <inkml:trace contextRef="#ctx0" brushRef="#br0" timeOffset="9796.8749">907 2383 12,'0'0'26,"4"46"2,-4-46 1,0 51-15,14-9-3,-14-1-2,13 12-2,-10-4-1,5 10-2,-10-11-1,7 8 0,-8-2-1,3 0 0,-2-3-1,2-6-1,2 1-3,-6-22-6,13 3-19,-2 5-3,-7-32-1,0 0 0</inkml:trace>
        </inkml:traceGroup>
      </inkml:traceGroup>
    </inkml:traceGroup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3:06: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2DE6EE7-989C-406C-85F7-18F49B5677FA}" emma:medium="tactile" emma:mode="ink">
          <msink:context xmlns:msink="http://schemas.microsoft.com/ink/2010/main" type="writingRegion" rotatedBoundingBox="11937,8645 12022,11880 11488,11894 11403,8659"/>
        </emma:interpretation>
      </emma:emma>
    </inkml:annotationXML>
    <inkml:traceGroup>
      <inkml:annotationXML>
        <emma:emma xmlns:emma="http://www.w3.org/2003/04/emma" version="1.0">
          <emma:interpretation id="{2C601C4C-5FF0-4BB4-BC1A-CEF23F663809}" emma:medium="tactile" emma:mode="ink">
            <msink:context xmlns:msink="http://schemas.microsoft.com/ink/2010/main" type="paragraph" rotatedBoundingBox="11937,8645 12022,11880 11488,11894 11403,86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5E78A54-DA46-4025-AD12-4D62D1ECC2B0}" emma:medium="tactile" emma:mode="ink">
              <msink:context xmlns:msink="http://schemas.microsoft.com/ink/2010/main" type="line" rotatedBoundingBox="11937,8645 12022,11880 11488,11894 11403,8659"/>
            </emma:interpretation>
          </emma:emma>
        </inkml:annotationXML>
        <inkml:traceGroup>
          <inkml:annotationXML>
            <emma:emma xmlns:emma="http://www.w3.org/2003/04/emma" version="1.0">
              <emma:interpretation id="{DA7E852D-4CC3-4350-94A3-050E0F00966D}" emma:medium="tactile" emma:mode="ink">
                <msink:context xmlns:msink="http://schemas.microsoft.com/ink/2010/main" type="inkWord" rotatedBoundingBox="11937,8645 11978,10195 11443,10209 11403,8659"/>
              </emma:interpretation>
              <emma:one-of disjunction-type="recognition" id="oneOf0">
                <emma:interpretation id="interp0" emma:lang="en-US" emma:confidence="0">
                  <emma:literal>U@</emma:literal>
                </emma:interpretation>
                <emma:interpretation id="interp1" emma:lang="en-US" emma:confidence="0">
                  <emma:literal>W@</emma:literal>
                </emma:interpretation>
                <emma:interpretation id="interp2" emma:lang="en-US" emma:confidence="0">
                  <emma:literal>V@</emma:literal>
                </emma:interpretation>
                <emma:interpretation id="interp3" emma:lang="en-US" emma:confidence="0">
                  <emma:literal>w@</emma:literal>
                </emma:interpretation>
                <emma:interpretation id="interp4" emma:lang="en-US" emma:confidence="0">
                  <emma:literal>v@</emma:literal>
                </emma:interpretation>
              </emma:one-of>
            </emma:emma>
          </inkml:annotationXML>
          <inkml:trace contextRef="#ctx0" brushRef="#br0">8815 1261 30,'0'0'31,"-20"-8"1,20 8-1,-23-10-11,23 10-14,-7-33-2,7 33-1,-2-34-1,2 34-1,-2-35 1,2 35 0,-11-30 0,11 30 0,-23-13 2,23 13-1,-31 8-1,11 3 1,20-11-1,-34 43 0,20-14 0,1 1-1,6-1 0,5 1 0,4-4 0,-2-26 0,20 35 0,-20-35 0,43 6 0,-18-17-1,2-5 1,-3-8-1,1-3 0,-5-3 1,-4-2-1,-5 0 0,-4 2 0,-9 6 0,2 24 0,-11-37 0,11 37 0,-25-14 0,25 14 1,-38 14-2,15 2 1,-1 5 0,1 6 1,-2 5-1,5 3 0,2-3 1,7 3-1,4-5 1,9-1-1,-2-29 1,25 38-1,-5-27 0,7-11 1,0-6-1,2-4 0,-4-7 0,-2-4 0,-8-3 1,-1-3-2,-7 3 2,-7-3-1,0 27 0,-16-40 0,16 40 0,-32-24 0,32 24-1,-40 0 1,18 13 0,-1 6 0,1 5 0,-1 8 0,5 0 0,5 3 0,4 0 0,6-3 0,8-8 0,-5-24 0,34 30 0,-10-27 0,3-11 0,0-6 0,0-5 0,-7-7 0,-6 1-1,-10-1 1,-6 1-1,2 25 1,-29-40-1,6 29 1,-1 6-1,-3 8 0,0 5 0,0 8 1,4 8-2,3 0 1,9 8-3,11-32-3,0 51-17,0-51-11,27 25 0,-5-28-1,3-16 1</inkml:trace>
          <inkml:trace contextRef="#ctx0" brushRef="#br0" timeOffset="1187.5">8981 91 48,'0'0'32,"-18"-32"1,18 32-11,-31-35-10,31 35-3,-14-35-3,14 35-1,-18-37 0,18 37-1,-27-32-1,27 32-1,-42-22 1,17 19-1,-9 1 0,0 13 0,-6 2-1,2 16 1,-7 6 0,4 11-1,1 8 1,6 10-1,7 3 1,9 6-1,16-4 0,11-4-1,14-6 0,13-8 1,11-11-1,9-8 0,5-13-1,1-14-1,4 6-6,-26-30-23,12 1-6,-14-9 1,-9-5-3</inkml:trace>
        </inkml:traceGroup>
        <inkml:traceGroup>
          <inkml:annotationXML>
            <emma:emma xmlns:emma="http://www.w3.org/2003/04/emma" version="1.0">
              <emma:interpretation id="{660E211D-1C36-4030-8056-B15ED749010C}" emma:medium="tactile" emma:mode="ink">
                <msink:context xmlns:msink="http://schemas.microsoft.com/ink/2010/main" type="inkWord" rotatedBoundingBox="11785,10936 11810,11886 11754,11887 11729,10937"/>
              </emma:interpretation>
              <emma:one-of disjunction-type="recognition" id="oneOf1">
                <emma:interpretation id="interp5" emma:lang="en-US" emma:confidence="0">
                  <emma:literal>_</emma:literal>
                </emma:interpretation>
                <emma:interpretation id="interp6" emma:lang="en-US" emma:confidence="0">
                  <emma:literal>-</emma:literal>
                </emma:interpretation>
                <emma:interpretation id="interp7" emma:lang="en-US" emma:confidence="0">
                  <emma:literal>.</emma:literal>
                </emma:interpretation>
                <emma:interpretation id="interp8" emma:lang="en-US" emma:confidence="0">
                  <emma:literal>~</emma:literal>
                </emma:interpretation>
                <emma:interpretation id="interp9" emma:lang="en-US" emma:confidence="0">
                  <emma:literal>r</emma:literal>
                </emma:interpretation>
              </emma:one-of>
            </emma:emma>
          </inkml:annotationXML>
          <inkml:trace contextRef="#ctx0" brushRef="#br0" timeOffset="11171.8749">8792 2179 28,'-4'75'28,"-10"-13"1,14 5-8,5 6-8,-7-3-5,15 10-1,-8-13-3,8 6-1,-2-14-1,1 2-1,-6-4 0,1-4-1,-5-7 0,-4-8-2,2-1-3,0-37-13,-22 32-11,22-32-2,0 0 2,0 0-1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47:31.7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88EB023-7176-402D-8A83-CA15DEF85995}" emma:medium="tactile" emma:mode="ink">
          <msink:context xmlns:msink="http://schemas.microsoft.com/ink/2010/main" type="inkDrawing" rotatedBoundingBox="18756,8205 22994,8317 22991,8422 18753,8310" semanticType="underline" shapeName="Other">
            <msink:sourceLink direction="with" ref="{7C5695A0-08CE-4915-9FD9-F104DE1F6437}"/>
            <msink:sourceLink direction="with" ref="{3755712A-82C1-4EE1-977B-7151D796FF10}"/>
          </msink:context>
        </emma:interpretation>
      </emma:emma>
    </inkml:annotationXML>
    <inkml:trace contextRef="#ctx0" brushRef="#br0">-23-6 18,'-20'17'30,"20"-17"2,0 0 3,0 0-14,36 13-3,-9-32-2,42 30-4,1-24-2,45 21-1,10-14-2,39 17-2,16-3-1,36 11-1,20-3-1,20 3 0,18-6-1,9 0 0,11-7-1,7-3 0,-4-9-1,-16 1 0,-21-3 0,-31 0 0,-38 5-1,-38-2 0,-43 10-1,-60-5-3,-28 27-6,-58-14-27,-6 9 1,-21-6-2,-9 5 2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3:06:13.1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8CFCD11-E7FF-4687-B285-6373E7FC8E3C}" emma:medium="tactile" emma:mode="ink">
          <msink:context xmlns:msink="http://schemas.microsoft.com/ink/2010/main" type="inkDrawing" rotatedBoundingBox="3944,9997 4489,10019 4485,10109 3940,10086" semanticType="callout" shapeName="Other">
            <msink:sourceLink direction="with" ref="{10704CF2-68FE-4FDE-8D7F-8E31086B8377}"/>
          </msink:context>
        </emma:interpretation>
      </emma:emma>
    </inkml:annotationXML>
    <inkml:trace contextRef="#ctx0" brushRef="#br0">1006 1240 44,'0'0'33,"-25"38"3,25-38-2,0 45-15,0-45-5,49 8-5,-19-13-2,23 13-1,-1-11-3,13 3-1,-4-8-1,0 6-1,-7 4-2,-12-13-3,8 20-22,-23-9-10,-27 0 1,0 0-2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3:06:24.6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C8EE1D4-3DF7-4352-8D87-3C3519D9FFA9}" emma:medium="tactile" emma:mode="ink">
          <msink:context xmlns:msink="http://schemas.microsoft.com/ink/2010/main" type="inkDrawing" rotatedBoundingBox="4393,11170 4458,11864 4432,11866 4367,11173" semanticType="callout" shapeName="Other">
            <msink:sourceLink direction="with" ref="{10704CF2-68FE-4FDE-8D7F-8E31086B8377}"/>
            <msink:sourceLink direction="with" ref="{A7E2B8BD-DFD8-4E30-A3EC-1FA8B6B825A3}"/>
          </msink:context>
        </emma:interpretation>
      </emma:emma>
    </inkml:annotationXML>
    <inkml:trace contextRef="#ctx0" brushRef="#br0">0 0 10,'0'0'25,"0"0"0,0 0 1,0 0-10,0 0-5,0 0-2,0 0-2,4 30-1,7 0-1,-11 2 0,14 11 0,-12 0 0,7 13-1,-9-5-1,7 8-1,-7-3 0,4 1 0,-2-6-2,1-3 2,-1-10-2,2-4 0,-1-4-2,-3-30-1,6 35-3,-6-35-5,0 0-14,0 0-6,0 0 0,16-35-1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3:06:25.7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7E2B8BD-DFD8-4E30-A3EC-1FA8B6B825A3}" emma:medium="tactile" emma:mode="ink">
          <msink:context xmlns:msink="http://schemas.microsoft.com/ink/2010/main" type="inkDrawing" rotatedBoundingBox="4436,11674 11757,11439 11766,11696 4444,11931" shapeName="Other">
            <msink:destinationLink direction="with" ref="{9C8EE1D4-3DF7-4352-8D87-3C3519D9FFA9}"/>
          </msink:context>
        </emma:interpretation>
      </emma:emma>
    </inkml:annotationXML>
    <inkml:trace contextRef="#ctx0" brushRef="#br0">0 196 26,'0'0'24,"0"0"2,38-13-5,-8 15-10,3-4-3,17 10 0,4-14-2,15 17 0,3-14-2,9 9-1,4-6-1,5 5 0,-2-5 0,4 5-1,-7-5 0,1 6 0,-1-3 0,3 2 0,-5-5-1,2 3 1,3-3-1,-1 2 0,6-4 0,-4 2 0,6 0 0,-3-3 0,2 3 0,-2 0 0,-2 0 0,-2 0 0,-5 5 0,0-2 0,-4 0 0,-1 2 0,-3-2 0,1 2-1,-2-2 1,2 2 0,3-2-1,2 2 1,0-2 0,-3 0 0,10-1 0,-3 4 0,3-4 0,0 1 0,-3 2 1,0 1-1,-1-1 0,-4 3 0,-3-8 0,1 3-1,-3-3 1,-1 0 0,-2-3 0,-1 0 0,-1-2-1,-5 0 1,0 2 0,-2-2 0,2-3 0,-2 2 0,3 1 0,1-3 0,0 0 0,3 0 0,-3 0 0,3 0 0,-3 0 0,3-3 0,0 0 0,-1 0-1,1-2 1,-3-1-1,1 4 0,-3-4 0,2 4 1,-4-1-1,-4 3 0,-5 0 1,2 2-1,-5-2 1,-1 3-1,-5 0 1,2 2-1,-7-5 1,3 3 0,-2-1 0,-3 1 0,2-3 0,3 2-1,0-2 1,-1 0 1,5 3-2,-4 0 1,2-1 0,-2 1 0,-3 2-1,1 0 1,-3 1 0,0 4-1,-7-2 1,8 0 0,-6 3 0,1 0-1,-3-1 1,1 1 0,2 0-1,-1 2 1,1-2-1,-5 0 0,0-1 1,1 1-1,-1 0 0,-2 2-1,-3-5 1,-1 5-2,-23-5-1,36 11-1,-36-11-5,20 3-11,-20-3-7,0 0 1,0 0 1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3:06:29.2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00A5FE5-01AB-4D40-97D6-6E59A300D28A}" emma:medium="tactile" emma:mode="ink">
          <msink:context xmlns:msink="http://schemas.microsoft.com/ink/2010/main" type="inkDrawing" rotatedBoundingBox="11870,11375 18789,11236 18792,11422 11874,11561" shapeName="Other"/>
        </emma:interpretation>
      </emma:emma>
    </inkml:annotationXML>
    <inkml:trace contextRef="#ctx0" brushRef="#br0">0 97 17,'59'5'26,"-21"-13"2,22-6-11,21 14-1,5-8-4,19 16-2,1-8-3,20 14-1,-5-6-3,16 3 0,0 2-1,9-2 0,9 0 0,9-1-1,-2 1 0,2-3 0,4 3 0,3 0 0,-2-6-1,1-2 1,-1-3-1,-1 0 0,1-6 0,-1 1 0,-4-6 0,-4 0 0,-5-2 0,-9 2 0,-9-8 0,-7 6-1,-6 0 1,-5-4 0,-2 4 0,-5-3 0,-4 8 0,-3-3 0,-6 6 0,-2-3 0,0 5 0,-3 0 0,0 3 0,-2 0 0,3 0 0,1 3 0,3-3 0,0-3 0,-2 1 0,-1-1-1,1 0 1,-5-2 0,-4 0 0,-3 2 0,-6 3 0,-5 0 0,-5 3-1,-8-3 1,-5 5 0,-6-2 0,-5 2-1,-7-2 1,-7 2-1,-2-2 1,-8-1-1,-1 1 0,-20-3-1,25-3 0,-25 3-1,0 0-2,29 6-5,-29-6-10,0 0-10,0 0 1,0 0 0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3:06:26.8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4806076-5AEA-43F2-9E0E-A6257508D88D}" emma:medium="tactile" emma:mode="ink">
          <msink:context xmlns:msink="http://schemas.microsoft.com/ink/2010/main" type="writingRegion" rotatedBoundingBox="7920,12060 18408,11843 18422,12495 7934,12712"/>
        </emma:interpretation>
      </emma:emma>
    </inkml:annotationXML>
    <inkml:traceGroup>
      <inkml:annotationXML>
        <emma:emma xmlns:emma="http://www.w3.org/2003/04/emma" version="1.0">
          <emma:interpretation id="{F3DE25C5-3972-4DA7-8E82-56B1F8969CE5}" emma:medium="tactile" emma:mode="ink">
            <msink:context xmlns:msink="http://schemas.microsoft.com/ink/2010/main" type="paragraph" rotatedBoundingBox="7920,12060 18408,11843 18422,12495 7934,127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05BBC6-15A2-4328-B872-7DC1ABC8E218}" emma:medium="tactile" emma:mode="ink">
              <msink:context xmlns:msink="http://schemas.microsoft.com/ink/2010/main" type="line" rotatedBoundingBox="7920,12060 18408,11843 18422,12495 7934,12712"/>
            </emma:interpretation>
          </emma:emma>
        </inkml:annotationXML>
        <inkml:traceGroup>
          <inkml:annotationXML>
            <emma:emma xmlns:emma="http://www.w3.org/2003/04/emma" version="1.0">
              <emma:interpretation id="{4821F277-3782-414C-970E-B74A68AD1DF5}" emma:medium="tactile" emma:mode="ink">
                <msink:context xmlns:msink="http://schemas.microsoft.com/ink/2010/main" type="inkWord" rotatedBoundingBox="7920,12060 10742,12001 10754,12597 7932,12656"/>
              </emma:interpretation>
              <emma:one-of disjunction-type="recognition" id="oneOf0">
                <emma:interpretation id="interp0" emma:lang="en-US" emma:confidence="0">
                  <emma:literal>07m</emma:literal>
                </emma:interpretation>
                <emma:interpretation id="interp1" emma:lang="en-US" emma:confidence="0">
                  <emma:literal>ohm</emma:literal>
                </emma:interpretation>
                <emma:interpretation id="interp2" emma:lang="en-US" emma:confidence="0">
                  <emma:literal>87 m</emma:literal>
                </emma:interpretation>
                <emma:interpretation id="interp3" emma:lang="en-US" emma:confidence="0">
                  <emma:literal>87m</emma:literal>
                </emma:interpretation>
                <emma:interpretation id="interp4" emma:lang="en-US" emma:confidence="0">
                  <emma:literal>Item</emma:literal>
                </emma:interpretation>
              </emma:one-of>
            </emma:emma>
          </inkml:annotationXML>
          <inkml:trace contextRef="#ctx0" brushRef="#br0">69 134 38,'-29'3'28,"29"-3"1,-22 8-1,22-8-19,0 0-2,0 0-1,0 0-1,-18 27-1,18-27 0,2 24 1,-2-24-1,9 32 0,-9-32-1,22 27 0,-1-19-1,1-11 0,9 0 0,1-13-1,6-5 0,-4-6-1,-3-5 0,-4 0 0,-9-3 0,-7 3 0,-11 5 1,0 27-1,-24-35 0,1 38 0,-4 10 0,-4 0-1,-1 14 1,8 5 0,-1 3-2,12 0 1,4-8-3,15 0-1,-6-27-8,43 3-16,-5-9-3,0-15-3,7-9 3</inkml:trace>
          <inkml:trace contextRef="#ctx0" brushRef="#br0" timeOffset="421.875">573-290 54,'-21'21'32,"21"-21"1,0 0-2,32 3-22,-12-19-3,18 13-1,0-10-3,12 2 0,-1-2-1,3 2-1,-3 3 0,-1 3 0,-4-1 0,-5 6 0,-3 3 0,-7 5 0,-7 5 0,-22-13 1,25 41 0,-23-12-1,-4 3 2,-3 6-1,1 10 1,-3 6-2,0-6 2,5 6-2,-2-8 1,6-1 0,0-5-1,3-5-1,-5-35 0,6 35 0,-6-35-3,0 0-4,25 14-15,-25-14-10,0 0-2,-13-35 2,13 35-1</inkml:trace>
          <inkml:trace contextRef="#ctx0" brushRef="#br0" timeOffset="609.375">883-27 46,'0'0'31,"0"0"-1,33 5 2,-6-2-23,0-27-3,18 13-2,0-8-6,4-5-6,12 0-19,2 13-3,-9-10-2,4 7 0</inkml:trace>
          <inkml:trace contextRef="#ctx0" brushRef="#br0" timeOffset="1234.375">1691-196 46,'0'0'33,"-27"59"1,9-29-1,3-4-19,21 25-4,-10-18-4,17 9-4,-1-12 0,8 0-2,0-14-1,3 0 0,-3-8-2,-20-8 0,36-6-3,-36 6 0,22-26-1,-26-4 0,4 30 0,2-46 1,-2 46 1,0-51 2,2 19 1,0 5 3,-2-5 1,0 32 2,16-53 1,4 36 1,-11-9-2,18 20 2,-4-5-1,8 20-1,-2-7 0,12 17-1,-5 8 0,2 2-3,-2 6 2,2 6-3,-9-1 1,1-3-1,-8 1-2,-4-11 0,-18-27 1,22 32-2,-22-32-1,0 0-1,23-16 0,-23-16 0,0 32 1,18-59 0,0 21 1,-5-8 2,12 3 1,2 11 4,-2-5 0,13 15 3,-7-7-1,14 29 3,-13-6 0,15 30 1,-18 1-1,9 20-1,-15-4-1,6 15-3,-15-8 1,3 3-2,-5-5-2,-10-19-7,16-3-22,-18-24-6,0 0-1,31-59 1</inkml:trace>
        </inkml:traceGroup>
        <inkml:traceGroup>
          <inkml:annotationXML>
            <emma:emma xmlns:emma="http://www.w3.org/2003/04/emma" version="1.0">
              <emma:interpretation id="{7B2CCA66-E165-4BED-9074-EADFD9596AF1}" emma:medium="tactile" emma:mode="ink">
                <msink:context xmlns:msink="http://schemas.microsoft.com/ink/2010/main" type="inkWord" rotatedBoundingBox="15265,11922 18403,11828 18422,12479 15284,12573"/>
              </emma:interpretation>
              <emma:one-of disjunction-type="recognition" id="oneOf1">
                <emma:interpretation id="interp5" emma:lang="en-US" emma:confidence="0">
                  <emma:literal>em</emma:literal>
                </emma:interpretation>
                <emma:interpretation id="interp6" emma:lang="en-US" emma:confidence="0">
                  <emma:literal>exam</emma:literal>
                </emma:interpretation>
                <emma:interpretation id="interp7" emma:lang="en-US" emma:confidence="0">
                  <emma:literal>edam</emma:literal>
                </emma:interpretation>
                <emma:interpretation id="interp8" emma:lang="en-US" emma:confidence="0">
                  <emma:literal>35mm</emma:literal>
                </emma:interpretation>
                <emma:interpretation id="interp9" emma:lang="en-US" emma:confidence="0">
                  <emma:literal>e@5m</emma:literal>
                </emma:interpretation>
              </emma:one-of>
            </emma:emma>
          </inkml:annotationXML>
          <inkml:trace contextRef="#ctx0" brushRef="#br0" timeOffset="3500">7391-48 22,'9'-27'29,"-9"27"2,0 0 2,-5-35-15,5 35-3,0 0-6,0 0-2,0 0-3,0 0 0,0 0-2,0 0-2,-22 8 1,22-8-1,-2 27 0,2-27 0,7 32 0,-7-32 0,17 27 0,-17-27 0,34 8 1,-14-8-1,-20 0 1,39-16 0,-39 16-1,27-38 2,-21 14-1,-6 24 0,-2-35-1,2 35 1,-25-24-1,25 24 0,-36-5 0,14 10 1,-1 8-1,3 6 0,0 8 0,9-3-1,0 8 1,8-8-2,6 6 1,-3-30-4,29 32-5,-29-32-14,36-16-10,-7 5 2,0-15-2</inkml:trace>
          <inkml:trace contextRef="#ctx0" brushRef="#br0" timeOffset="3968.75">8317-432 52,'0'0'34,"-23"-19"-3,3 8 1,-16 1-24,36 10-2,-54 10-3,25 4-1,-5 2-2,3 3 2,-1 2-2,5 1 0,5 2 0,22-24 0,-23 45 0,23-45 0,21 38 0,6-22 1,11-3-1,7 1 0,9-1 1,2 1 0,0 4 1,0 1-2,-9 3 3,-2 5-2,-13-1 2,-10 12-2,-17-6 1,-3 6-2,-13-9 2,-5 3-2,-9-5 0,-2-8-1,0-6-2,-4-23-4,31 10-14,-34-11-13,16-19 0,7-10-1,0-13 1</inkml:trace>
          <inkml:trace contextRef="#ctx0" brushRef="#br0" timeOffset="4203.125">8184-467 60,'0'0'36,"0"0"-3,36-3 2,-36 3-26,65-11-4,-15 3-3,10 0-2,10 14-7,-21-20-15,5 14-11,-4 0-2,-17 0 1,3 3 0</inkml:trace>
          <inkml:trace contextRef="#ctx0" brushRef="#br0" timeOffset="4921.875">9381-258 64,'-44'32'36,"44"-32"-2,-36 41 0,15-17-26,21 19-4,0-6-2,9 6-1,0-5 0,7-1-2,-5-4 1,3-7-1,-14-26 1,0 0-2,27 25 1,-27-25-2,0 0 1,13-43-1,-13 43-1,5-57 2,1 22-1,-6-10 2,7 2-1,0-5 2,2-1-1,7 9 3,2-6-1,6 14 1,3 5-1,7 14 2,-3 2 1,10 19-1,-7 3 0,4 16 0,-9 0 0,0 13-1,-4-3 0,0 4-2,-7 2 1,0-3-2,-3-8 2,-15-32-4,30 40 1,-30-40-2,26-5 1,-26 5-1,25-38-2,-18-2 3,11 11-3,-11-12 3,17 7-1,-8-4 3,11 6-1,0 2 1,7 3 1,4 9 2,0-1 0,9 16 2,-11-2 0,11 18 1,-13-2-1,9 21 3,-19-5-2,10 13-1,-16-5-1,2 8 0,-8-3 0,-1 3-3,-7-8 1,-4-35-3,7 51-5,-7-51-22,0 0-7,0 0 0,-18-43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47:32.3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775CF25-CB29-4A3E-9BC9-5023274347FC}" emma:medium="tactile" emma:mode="ink">
          <msink:context xmlns:msink="http://schemas.microsoft.com/ink/2010/main" type="writingRegion" rotatedBoundingBox="20260,8860 21482,8860 21482,9679 20260,9679"/>
        </emma:interpretation>
      </emma:emma>
    </inkml:annotationXML>
    <inkml:traceGroup>
      <inkml:annotationXML>
        <emma:emma xmlns:emma="http://www.w3.org/2003/04/emma" version="1.0">
          <emma:interpretation id="{03E0A76F-C682-419C-B620-DC987288C351}" emma:medium="tactile" emma:mode="ink">
            <msink:context xmlns:msink="http://schemas.microsoft.com/ink/2010/main" type="paragraph" rotatedBoundingBox="20260,8860 21482,8860 21482,9679 20260,96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BE34D88-1AE2-424E-B728-946046999D3F}" emma:medium="tactile" emma:mode="ink">
              <msink:context xmlns:msink="http://schemas.microsoft.com/ink/2010/main" type="line" rotatedBoundingBox="20260,8860 21482,8860 21482,9679 20260,9679"/>
            </emma:interpretation>
          </emma:emma>
        </inkml:annotationXML>
        <inkml:traceGroup>
          <inkml:annotationXML>
            <emma:emma xmlns:emma="http://www.w3.org/2003/04/emma" version="1.0">
              <emma:interpretation id="{E5FF8BF9-65C0-4534-AA35-BDAD9EDE1BDC}" emma:medium="tactile" emma:mode="ink">
                <msink:context xmlns:msink="http://schemas.microsoft.com/ink/2010/main" type="inkWord" rotatedBoundingBox="20260,8860 21482,8860 21482,9679 20260,9679"/>
              </emma:interpretation>
              <emma:one-of disjunction-type="recognition" id="oneOf0">
                <emma:interpretation id="interp0" emma:lang="en-US" emma:confidence="1">
                  <emma:literal>r2</emma:literal>
                </emma:interpretation>
                <emma:interpretation id="interp1" emma:lang="en-US" emma:confidence="0">
                  <emma:literal>rz</emma:literal>
                </emma:interpretation>
                <emma:interpretation id="interp2" emma:lang="en-US" emma:confidence="0">
                  <emma:literal>n</emma:literal>
                </emma:interpretation>
                <emma:interpretation id="interp3" emma:lang="en-US" emma:confidence="0">
                  <emma:literal>ra</emma:literal>
                </emma:interpretation>
                <emma:interpretation id="interp4" emma:lang="en-US" emma:confidence="0">
                  <emma:literal>r.</emma:literal>
                </emma:interpretation>
              </emma:one-of>
            </emma:emma>
          </inkml:annotationXML>
          <inkml:trace contextRef="#ctx0" brushRef="#br0">-4 5 70,'0'0'37,"5"40"0,-5-40 1,11 59-27,-7-32-5,19 16-2,-5-3-1,6 8-1,-1-2-1,2 2 0,-5 1 0,0-4-1,-6-5 0,-3-13 1,-5-3-1,-6-24-1,9 33 0,-9-33 0,0 0 0,-4-24-2,4 24 0,-9-51 0,9 18-1,-11-15-1,9 5 1,-14-11 0,7 9 1,-5-4 1,3 7 1,4 1 2,3 4 0,11 7 1,6 1 1,19 10 0,1 3-1,17 8 0,-1 2-1,7 9-2,5 8-2,-18-6-4,8 25-10,-28-12-17,1-1-2,-24-17 1,30 18 0</inkml:trace>
          <inkml:trace contextRef="#ctx0" brushRef="#br0" timeOffset="421.875">767-162 67,'15'-29'35,"10"23"-2,2-15 2,2 8-30,14 2-2,-5 8-3,-6 19 0,-8-5 0,-6 16-1,-18-27 1,9 53 0,-18-23 0,-4 8 1,-7-6-1,-3 0 1,-2-3 0,5-2-1,0 0 1,6-3 0,14-24-1,-11 35 2,11-35-1,0 0 1,34 24-1,-7-16 1,0-8 0,7 0 0,1 0-1,-1 0-1,2 3-2,-11-8-2,13 21-8,-38-16-24,31 0 0,-31 0 0,25-11 0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48:35.1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67562C0-26A0-4F3B-B937-E733EB946A9C}" emma:medium="tactile" emma:mode="ink">
          <msink:context xmlns:msink="http://schemas.microsoft.com/ink/2010/main" type="writingRegion" rotatedBoundingBox="3540,12349 8038,8279 10812,11345 6315,15415"/>
        </emma:interpretation>
      </emma:emma>
    </inkml:annotationXML>
    <inkml:traceGroup>
      <inkml:annotationXML>
        <emma:emma xmlns:emma="http://www.w3.org/2003/04/emma" version="1.0">
          <emma:interpretation id="{0D528E67-1FE8-4B21-BAAD-BBEFE43A68C3}" emma:medium="tactile" emma:mode="ink">
            <msink:context xmlns:msink="http://schemas.microsoft.com/ink/2010/main" type="paragraph" rotatedBoundingBox="3969,13044 6097,9519 7490,10360 5362,138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318EDB-E8E2-49F3-9984-645AEDD89BA1}" emma:medium="tactile" emma:mode="ink">
              <msink:context xmlns:msink="http://schemas.microsoft.com/ink/2010/main" type="inkBullet" rotatedBoundingBox="4411,13312 4935,12444 5846,12993 5322,13861"/>
            </emma:interpretation>
            <emma:one-of disjunction-type="recognition" id="oneOf0">
              <emma:interpretation id="interp0" emma:lang="en-US" emma:confidence="0">
                <emma:literal>→</emma:literal>
              </emma:interpretation>
            </emma:one-of>
          </emma:emma>
        </inkml:annotationXML>
        <inkml:trace contextRef="#ctx0" brushRef="#br0">276-31 20,'0'0'26,"0"0"1,0 0 1,-25 3-12,25-3-4,0 0-1,30 13-2,-1 12-1,-7-9-1,19 19 0,-5-14-2,11 17-1,-7-12-1,10 9-1,-10-13 0,10 13 0,-12-11 0,4 3-1,-10-1 0,-1 1 0,-8 3 0,-5-3 0,-14 2-1,-6-2 0,-11 3 1,-12-4-2,-7 1 1,-8-3 0,-7 1-1,-5-4 1,-2 0-1,0-2 0,3 3 1,1-3-1,3-1 1,4-2-1,7 6 0,5-6-1,11 3 0,-1-6-1,21-13-1,-24 22-2,24-22-9,-5 32-16,5-32-2,0 0 0,20-22 1</inkml:trace>
        <inkml:trace contextRef="#ctx0" brushRef="#br0" timeOffset="-515.625">-261 240 8,'0'0'24,"-25"-40"0,25 40-2,-13-35-2,2 11-3,11 24-3,-7-27 0,7 27-2,0 0-2,0 0-1,0 0-2,38 32-2,-38-32-1,47 57 0,-8-22-1,12 13 0,3-2-1,14 7 0,1-4-1,10-4 0,-1-2-1,1-3 1,-7-5-1,-5-8-1,-8-5 0,-14-12-2,-5 12-3,-40-22-8,32 0-19,-32 0-2,0 0-2,-41-19 2</inkml:trace>
      </inkml:traceGroup>
      <inkml:traceGroup>
        <inkml:annotationXML>
          <emma:emma xmlns:emma="http://www.w3.org/2003/04/emma" version="1.0">
            <emma:interpretation id="{52E049E6-A76A-48DB-994D-9E6172CE6CBC}" emma:medium="tactile" emma:mode="ink">
              <msink:context xmlns:msink="http://schemas.microsoft.com/ink/2010/main" type="line" rotatedBoundingBox="5217,10976 6097,9519 7490,10360 6611,11817"/>
            </emma:interpretation>
          </emma:emma>
        </inkml:annotationXML>
        <inkml:traceGroup>
          <inkml:annotationXML>
            <emma:emma xmlns:emma="http://www.w3.org/2003/04/emma" version="1.0">
              <emma:interpretation id="{1198FBCE-BD59-44B0-AB45-5135D60A94BE}" emma:medium="tactile" emma:mode="ink">
                <msink:context xmlns:msink="http://schemas.microsoft.com/ink/2010/main" type="inkWord" rotatedBoundingBox="5217,10976 6097,9519 7490,10360 6611,11817"/>
              </emma:interpretation>
              <emma:one-of disjunction-type="recognition" id="oneOf1">
                <emma:interpretation id="interp1" emma:lang="en-US" emma:confidence="0">
                  <emma:literal>He</emma:literal>
                </emma:interpretation>
                <emma:interpretation id="interp2" emma:lang="en-US" emma:confidence="0">
                  <emma:literal>HC</emma:literal>
                </emma:interpretation>
                <emma:interpretation id="interp3" emma:lang="en-US" emma:confidence="0">
                  <emma:literal>Ht</emma:literal>
                </emma:interpretation>
                <emma:interpretation id="interp4" emma:lang="en-US" emma:confidence="0">
                  <emma:literal>He,</emma:literal>
                </emma:interpretation>
                <emma:interpretation id="interp5" emma:lang="en-US" emma:confidence="0">
                  <emma:literal>Hr</emma:literal>
                </emma:interpretation>
              </emma:one-of>
            </emma:emma>
          </inkml:annotationXML>
          <inkml:trace contextRef="#ctx0" brushRef="#br0" timeOffset="546.875">1323-406 6,'-18'-35'23,"18"35"0,0 0 1,-7-24-9,7 24-4,0 0 0,0 0-2,0 0 0,0 0-1,0 0-1,0 0-1,-6 34-1,15-7-1,-9-3 0,9 11-1,-7-3 1,4 9-2,-1-4 0,2 4 0,-5-4-1,0 1 0,0-3-1,-2-6 0,3 9-1,-6-14-1,10 8-2,-7-32-2,5 46-4,-5-46-7,0 0-16,0 0 2,0 0-1,0 0 2</inkml:trace>
          <inkml:trace contextRef="#ctx0" brushRef="#br0" timeOffset="953.125">1112-149 42,'0'0'29,"18"51"1,-14-19-9,3-5-8,13 13-2,-13-13-3,13 16-2,-13-16-1,9 11-2,-16-38 0,27 45 0,-27-45-3,33 32 1,-8-26-1,4-6 0,0-8 0,7-14 0,0 1-1,5-11 0,-1-3 0,1-3-1,-1 3-2,-11-5-1,7 19-5,-22-6-4,10 3-16,-24 24-1,21-14 1,-21 14-1</inkml:trace>
          <inkml:trace contextRef="#ctx0" brushRef="#br0" timeOffset="2078.125">-674 2105 28,'0'0'28,"0"0"1,22 17 0,19-7-18,-3-7-1,25 13-1,-9-5-3,20 8-2,-14-1 0,6 9-2,-8 5 0,-4 3 0,-11 8-1,-5 3 0,-13-3 0,-10 8-1,-3-3 0,-8-2 0,-8-3 0,-1 0 0,-11-6 0,-2-5 0,-4 9-1,2-12 0,-7 9-2,0-11-2,4 13-6,-6-8-17,7-10-2,13 10-2,9-32 2</inkml:trace>
          <inkml:trace contextRef="#ctx0" brushRef="#br0" timeOffset="1671.875">-1315 2768 46,'0'0'31,"36"19"2,-6-19 0,8-19-19,31 19-5,1-24-1,20 13-3,-2-18-2,10 7-1,-1-7-1,-3 8-1,-6-1-2,-12 1-1,-1 10-4,-26-13-5,12 24-12,-19-3-8,-12 0-2,-4 1 2</inkml:trace>
        </inkml:traceGroup>
      </inkml:traceGroup>
    </inkml:traceGroup>
    <inkml:traceGroup>
      <inkml:annotationXML>
        <emma:emma xmlns:emma="http://www.w3.org/2003/04/emma" version="1.0">
          <emma:interpretation id="{AB5A4E0D-766D-412D-856A-C5392C4C0CC6}" emma:medium="tactile" emma:mode="ink">
            <msink:context xmlns:msink="http://schemas.microsoft.com/ink/2010/main" type="paragraph" rotatedBoundingBox="4710,12623 8700,9012 10812,11345 6822,149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DB2B6DB-8269-42D8-B9D4-39A00B856599}" emma:medium="tactile" emma:mode="ink">
              <msink:context xmlns:msink="http://schemas.microsoft.com/ink/2010/main" type="line" rotatedBoundingBox="4710,12623 8700,9012 10812,11345 6822,14956"/>
            </emma:interpretation>
          </emma:emma>
        </inkml:annotationXML>
        <inkml:traceGroup>
          <inkml:annotationXML>
            <emma:emma xmlns:emma="http://www.w3.org/2003/04/emma" version="1.0">
              <emma:interpretation id="{9B88205E-C0D6-4C25-8B2F-4E6180BCE052}" emma:medium="tactile" emma:mode="ink">
                <msink:context xmlns:msink="http://schemas.microsoft.com/ink/2010/main" type="inkWord" rotatedBoundingBox="4710,12623 8700,9012 10812,11345 6822,14956"/>
              </emma:interpretation>
              <emma:one-of disjunction-type="recognition" id="oneOf2">
                <emma:interpretation id="interp6" emma:lang="en-US" emma:confidence="0">
                  <emma:literal>Eddie</emma:literal>
                </emma:interpretation>
                <emma:interpretation id="interp7" emma:lang="en-US" emma:confidence="0">
                  <emma:literal>Edie</emma:literal>
                </emma:interpretation>
                <emma:interpretation id="interp8" emma:lang="en-US" emma:confidence="0">
                  <emma:literal>Edict</emma:literal>
                </emma:interpretation>
                <emma:interpretation id="interp9" emma:lang="en-US" emma:confidence="0">
                  <emma:literal>Educe</emma:literal>
                </emma:interpretation>
                <emma:interpretation id="interp10" emma:lang="en-US" emma:confidence="0">
                  <emma:literal>Edit</emma:literal>
                </emma:interpretation>
              </emma:one-of>
            </emma:emma>
          </inkml:annotationXML>
          <inkml:trace contextRef="#ctx0" brushRef="#br0" timeOffset="-4390.625">1853 1802 51,'0'0'29,"0"0"-1,41-24-2,-5-3-25,2-13-7,-2-8-2,9 2-6,-12-8 0,6 11-2,-15-8 1,3 11 6,-13-5 6,-5 4 8,-5 17 6,-13-11 5,9 35 5,-13-29-1,13 29 1,-21 2-3,28 28-3,-7-30-4,-4 48-4,4-18-2,18 13-2,-5-6 0,12 12-1,-3-6-1,3-1 1,0-1-1,-3-6-1,-2-3 0,-20-32-2,32 43-2,-32-43-2,27 5-3,-27-5-2,20-21-3,-24-14 1,4 35-1,9-59 3,4 29 0,-15-15 5,9 4 3,-1 4 4,-1-3 3,11 15 2,-7-7 3,17 27 0,-26 5 0,50 2 1,-30 4 0,21 29-1,-14-16-2,15 23-1,-10-12-2,4 8 0,-5-12-2,3-1-2,-5 1-6,-29-26-24,25 6-4,-25-6-2,13-32 0</inkml:trace>
          <inkml:trace contextRef="#ctx0" brushRef="#br0" timeOffset="-4953.125">2010 1319 51,'-33'46'34,"19"-17"1,1 4-1,8 15-8,1-19-18,17 17-3,-1-8-1,8 4-2,-2-7-1,2 0 0,0 0-2,-20-35-1,34 54-7,-34-54-20,0 0-5,0 0-1,0 0-1</inkml:trace>
          <inkml:trace contextRef="#ctx0" brushRef="#br0" timeOffset="-5171.875">1316 2006 55,'0'0'33,"-24"-43"-2,24 43 1,-5-40-21,-11 5-3,16 35-2,-13-48-2,13 48 0,-20-22-2,20 22-1,-32 11-1,12 13 1,-3 6-2,-1 10 0,1 11 1,3 8-1,2 3 0,7 2 2,6 1-2,10-9 2,6 0-2,12-15 1,4-9 0,4-16 0,5-13 0,0-14-1,4-11 1,-6-7-1,-3-6 1,-8-5-1,-3-1 1,-9 1 0,1 5 0,-10 3 0,-4 8 0,2 24 1,-9-32-1,9 32 1,0 0 0,0 0 0,-21 37 0,24-10 0,1 3 0,10 2 1,-1-5-1,12-6-1,2-7 0,6-9-1,1-5-1,0-22-3,9 6-4,-19-24-3,17 19-4,-26-33 1,19 27-1,-29-27 3,15 25 4,-20-11 5,0 10 7,0 30 5,-11-45 4,11 45 2,0 0 1,0 0-2,-21 8-2,30 21-2,-9-29-5,12 54 0,1-30-3,7 14 1,1-14-1,1 2 0,0-7-1,1-5 0,-1-6-1,-22-8-1,32-8 0,-32 8-1,11-33-1,-18 4 0,7 29-2,-20-59 2,9 35 0,-12-14 0,5 14 2,-6-8 0,6 0 1,0-3 2,7 3-1,4-1 0,7-4-2,7-3-6,11-6-16,9 16-4,-10-18-2,17 13 1</inkml:trace>
          <inkml:trace contextRef="#ctx0" brushRef="#br0" timeOffset="-6609.375">633 1824 53,'29'0'30,"-2"-11"2,-4-13-2,4-6-21,18 12-2,-9-9-5,4 5 0,-4 9-4,-9-3-2,2 16-4,-29 0-8,0 0-13,25-6-3,-25 6 3,0 0-1</inkml:trace>
          <inkml:trace contextRef="#ctx0" brushRef="#br0" timeOffset="-6250">640 1859 50,'-45'21'29,"45"-21"3,-31 13-2,10-13-20,21 0-2,-2 35-2,9 0 0,-9-3-2,11 17-1,-7-1 0,7 16-1,-5 4 0,8 7 0,-8-8 0,10 3-1,-3-1 0,2-7 0,5-6-1,2-7 1,5-12-1,2-13-1,7 1 1,-5-15-1,7-7-1,-5-19-1,5 3-2,-13-25-6,13 3-17,-14-8-5,-6-5-1,-3-3 1</inkml:trace>
          <inkml:trace contextRef="#ctx0" brushRef="#br0" timeOffset="-6046.875">667 2347 56,'0'0'27,"40"-27"1,-22-8-4,18 8-29,0 1-13,-7-4-11,14 17 2,-20-11-1</inkml:trace>
          <inkml:trace contextRef="#ctx0" brushRef="#br0" timeOffset="-2468.75">3298 879 26,'0'0'27,"-14"27"2,14-27 1,-22 27-17,26 8-2,-13-9-3,14 20-1,-14-8-1,11 13-2,-6-8-2,4 5 1,-5-8-2,5 0 0,0-5-1,0-3 0,5-5 0,1-3 0,-6-24 0,27 35 0,-7-27 0,7-2-1,5-6 1,6-3 0,7-2 0,4-3 0,5 0 0,-2-6-3,4 12-2,-18-12-16,1 9-9,-1 10-3,-18-8 3,2 9-2</inkml:trace>
          <inkml:trace contextRef="#ctx0" brushRef="#br0" timeOffset="-2906.25">4542 208 4,'0'0'25,"0"0"2,-27-37 0,27 37-9,0 0-5,-22-22-1,22 22-2,0 0-2,0 0-2,-20-8 0,20 8 0,0 0-1,-18 32 1,-2-18-1,2 18-1,-14-3 0,-2 20 0,-13-4-1,2 14 1,-9 0-1,0 11-1,-6-5 0,-1 7-1,-4 1 0,2-1 0,-2-5-1,2-3 0,0-4-1,5-7 1,4-2-1,4-13 0,12-6-1,-2-19-2,22 12-6,-18-42-13,36 17-12,-23-29-1,21 2 0,4-11 0</inkml:trace>
          <inkml:trace contextRef="#ctx0" brushRef="#br0" timeOffset="-7453.125">2300 380 38,'0'0'31,"0"0"3,-18-35-1,14 8-11,4 27-10,-2-40-2,2 40-1,-5-46-2,5 46-1,-16-48-1,16 48 0,-31-54-1,13 30-1,-14-3 0,3 6-1,-11 2 0,-3 6 0,-4-1 0,-2 6-1,-3 5 0,-2 6 0,-2-3 0,-3 3 0,5 0-1,3 2 0,-3 0 1,2 9-1,3-6 1,-1 11-1,3-9 0,0 12 0,0-1 1,-3 6-1,3-3 0,-2 0 0,-3 9 0,-2-1 0,-2 8 0,-2 0 0,-3 6 0,0 5 0,-2 5 0,0 6 0,-2 5 0,2 0 0,3 3-1,-1 5 2,3 3-2,4 2 1,4 1 0,5 2 0,5 3 0,2 0 0,6 5 1,5-2-1,5 2 1,4-3-2,4 1 2,3 2-2,4-5 1,5 5 0,0-2 0,2 5-1,2-8 0,3 5 2,1 0-1,3 1 0,0-1 0,3-3 0,1-2 0,3-3 0,2 3 0,4-8 1,1 5-1,6-2-1,0-3 0,7-3 1,2-3 0,7-5-1,5-2 1,4-9-1,4-10 1,7-3 0,5-8 0,-1-6 0,6-7 0,-4-4 0,1-7 0,0-3 1,-4-5-1,-1-6 0,-2-5 0,3-5 0,-1-3 0,-2-6 0,5-2 0,-1 0 0,-1-6 0,4-2 0,2-3 1,-7 0-2,3-8 1,4-2 1,0-4 0,0-2-1,3-2 1,-5-1 0,-1-2-1,-1-1 1,-2 6 0,-8 0-2,-1-2 1,-5-1 0,-3-2 1,1-6-2,-3 0 1,-4-2 0,0 2 0,-7 0-1,1 3 1,-6 0 0,-1 3 0,-10 0 0,-2 5 0,-2 0 0,-2 0 0,-2 0 0,-5 0 0,-3 0 0,-3-6 0,-1 1 1,-2 0 0,-2-1 0,-1-2-2,1 3 2,-2-1-2,-1-2 2,1 11-2,-1 0 0,1-1 0,-3 1 1,0 5 0,-2 0-1,0 0 2,0 3-1,2 0 0,-4 0 0,2-1 0,-2 1 0,0-3 0,-1 0-1,-1 0 1,0 0 0,-3 0 0,0-5 0,-2 5 0,-2-5 1,0 5-1,-3-3 0,1 1 1,-1-1-1,-4 3 0,3 3 0,-3 5 0,0-3 0,-3 12 0,-1-4-1,-3 9 1,-2-4 0,-2 7 0,-5 1-1,-1-1 1,-6-1 0,-4 3 0,0-3-1,3 6 1,-1-1 0,3 6 0,4 0-1,4 3 0,7-1 0,10 9-2,-1-6-3,25 3-26,0 0-8,0 0 0,2-26-2</inkml:trace>
          <inkml:trace contextRef="#ctx0" brushRef="#br0" timeOffset="-1359.375">2628-154 19,'-22'13'27,"22"-13"0,-20 30 3,8-6-16,15 11-3,-12 0-1,13 21-1,-11-10-3,12 15-1,-7-10-2,6 14 0,-4-17-1,7 6 2,0-11-3,2-8 0,2-6 0,5-5 0,-16-24-1,38 27 0,-14-24-1,3-6-1,12-5-4,-12-13-6,11-6-19,4 5-1,-8-7-1,2 5 1</inkml:trace>
          <inkml:trace contextRef="#ctx0" brushRef="#br0" timeOffset="-1843.75">2806 289 9,'18'-38'25,"2"30"2,-20 8-7,22-32 1,5 18-4,-11-15-1,20 7-4,-9-18-1,25 8-3,-10-16-2,21 5-1,-4-6-2,8 1-1,-2 0-1,0 5-1,-4 11-1,-16-3-3,0 24-3,-45 11-7,38-19-11,-38 19-8,-16 24 0,-6 1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48:38.0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4E19E51-6735-474D-8B49-2AEB475F57ED}" emma:medium="tactile" emma:mode="ink">
          <msink:context xmlns:msink="http://schemas.microsoft.com/ink/2010/main" type="writingRegion" rotatedBoundingBox="4903,14315 10764,12508 11230,14022 5370,15828"/>
        </emma:interpretation>
      </emma:emma>
    </inkml:annotationXML>
    <inkml:traceGroup>
      <inkml:annotationXML>
        <emma:emma xmlns:emma="http://www.w3.org/2003/04/emma" version="1.0">
          <emma:interpretation id="{3722D51D-1F8B-49BE-A28D-AEE076AD0E51}" emma:medium="tactile" emma:mode="ink">
            <msink:context xmlns:msink="http://schemas.microsoft.com/ink/2010/main" type="paragraph" rotatedBoundingBox="4903,14315 10764,12508 11230,14022 5370,158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B8D2604-1DF8-4043-A04A-44AFD2A2BEBC}" emma:medium="tactile" emma:mode="ink">
              <msink:context xmlns:msink="http://schemas.microsoft.com/ink/2010/main" type="line" rotatedBoundingBox="4903,14315 10764,12508 11230,14022 5370,15828"/>
            </emma:interpretation>
          </emma:emma>
        </inkml:annotationXML>
        <inkml:traceGroup>
          <inkml:annotationXML>
            <emma:emma xmlns:emma="http://www.w3.org/2003/04/emma" version="1.0">
              <emma:interpretation id="{8A2A3028-B4D9-4D4C-8DEB-10B017730962}" emma:medium="tactile" emma:mode="ink">
                <msink:context xmlns:msink="http://schemas.microsoft.com/ink/2010/main" type="inkWord" rotatedBoundingBox="4947,14456 5860,14175 6079,14883 5165,15165"/>
              </emma:interpretation>
              <emma:one-of disjunction-type="recognition" id="oneOf0">
                <emma:interpretation id="interp0" emma:lang="en-US" emma:confidence="0">
                  <emma:literal>+</emma:literal>
                </emma:interpretation>
                <emma:interpretation id="interp1" emma:lang="en-US" emma:confidence="0">
                  <emma:literal>t</emma:literal>
                </emma:interpretation>
                <emma:interpretation id="interp2" emma:lang="en-US" emma:confidence="0">
                  <emma:literal>J</emma:literal>
                </emma:interpretation>
                <emma:interpretation id="interp3" emma:lang="en-US" emma:confidence="0">
                  <emma:literal>x</emma:literal>
                </emma:interpretation>
                <emma:interpretation id="interp4" emma:lang="en-US" emma:confidence="0">
                  <emma:literal>X</emma:literal>
                </emma:interpretation>
              </emma:one-of>
            </emma:emma>
          </inkml:annotationXML>
          <inkml:trace contextRef="#ctx0" brushRef="#br0">-115 3708 33,'0'0'27,"23"10"4,-23-10-3,24-10-17,10 18-4,-7-11-1,13 14 0,-10-3-2,8 11-1,-13 2 1,2 14-2,-12 8 1,-1 11-1,-12 7 1,2 12-1,-8-3-1,2 2-1,-3-2-1,-2-19-4,14 8-10,-2-27-17,-5-32 0,0 0-1,20-43 0</inkml:trace>
          <inkml:trace contextRef="#ctx0" brushRef="#br0" timeOffset="-359.375">-587 4537 36,'0'0'29,"0"0"3,25-32-2,-7-11-19,27 11-3,-5-19-1,21 2-1,-7-15-2,11 5-2,3-8-1,1 2-1,-4 6 0,-4 3-2,-3 8-1,-13 2-2,3 25-7,-24-1-15,-24 22-4,29-16-1,-29 16 1</inkml:trace>
        </inkml:traceGroup>
        <inkml:traceGroup>
          <inkml:annotationXML>
            <emma:emma xmlns:emma="http://www.w3.org/2003/04/emma" version="1.0">
              <emma:interpretation id="{C430D33E-E162-4A0E-A0F1-40445267954B}" emma:medium="tactile" emma:mode="ink">
                <msink:context xmlns:msink="http://schemas.microsoft.com/ink/2010/main" type="inkWord" rotatedBoundingBox="6943,13686 10764,12508 11230,14022 7409,15199"/>
              </emma:interpretation>
              <emma:one-of disjunction-type="recognition" id="oneOf1">
                <emma:interpretation id="interp5" emma:lang="en-US" emma:confidence="0">
                  <emma:literal>ting</emma:literal>
                </emma:interpretation>
                <emma:interpretation id="interp6" emma:lang="en-US" emma:confidence="0">
                  <emma:literal>nag</emma:literal>
                </emma:interpretation>
                <emma:interpretation id="interp7" emma:lang="en-US" emma:confidence="0">
                  <emma:literal>TTg</emma:literal>
                </emma:interpretation>
                <emma:interpretation id="interp8" emma:lang="en-US" emma:confidence="0">
                  <emma:literal>org</emma:literal>
                </emma:interpretation>
                <emma:interpretation id="interp9" emma:lang="en-US" emma:confidence="0">
                  <emma:literal>arg</emma:literal>
                </emma:interpretation>
              </emma:one-of>
            </emma:emma>
          </inkml:annotationXML>
          <inkml:trace contextRef="#ctx0" brushRef="#br0" timeOffset="1062.5">1512 4102 20,'0'0'25,"0"0"1,2-37 1,9-4-19,18 9 0,-11-19-1,12 11 0,-8-14-2,5 9-1,-5-6-2,3 8 0,-9 0 0,2 13 0,-7 3 0,-11 27 1,25-26 0,-25 26 0,34 8 0,-10 10 1,3-2-1,7 14 1,0-6-2,4 6 0,0-4-1,2-1 0,-1-1-1,-6-11-1,3 9-4,-36-22-12,38-11-16,-13 6 1,-25 5-2,27-38 1</inkml:trace>
          <inkml:trace contextRef="#ctx0" brushRef="#br0" timeOffset="640.625">1718 3815 17,'0'0'21,"14"-24"-1,-14 24 0,0 0 0,0 0-4,25 29-2,-25-29-1,13 38-3,-13-38-1,18 59-2,-11-24 0,13 19-2,-9-6-1,12 14-1,-8-3-1,6 2 0,-1-2-1,0-8-1,0-2 0,-4-20-2,2 3-2,-18-32-3,29 19-11,-29-19-16,5-32 0,-8 8-1,-6-14 1</inkml:trace>
          <inkml:trace contextRef="#ctx0" brushRef="#br0" timeOffset="2031.25">2707 3439 13,'-7'-69'26,"27"31"1,-13-26 2,22-4-14,-2 12-6,-4-11-1,1 13-2,-3-5-1,-3 11-1,-9 0-2,0 5 0,-5 5-1,7 6 0,-2 5 1,-9 27-1,36-35 2,-4 33-1,4-1 0,20 11 1,5 3-1,13 10 1,9-5-2,7 3 2,4-6-3,-2 1 1,-4-6-1,-10-5-1,-12-3-1,-19-14-1,-7 20-5,-40-6-22,29-25-1,-29 25-2,9-40 2</inkml:trace>
          <inkml:trace contextRef="#ctx0" brushRef="#br0" timeOffset="1593.75">2893 3093 31,'0'0'31,"0"0"0,0 0-4,34 11-11,18 18-2,-12-21-1,34 30-2,-6-14-3,17 22-2,-4-6-2,11 14-2,-2-9 0,0 6-1,-7-8 0,-4 3-1,-8-6 0,-5 0-1,-8-13 1,-9-3-1,-6-2-2,-14-9 0,3 11-5,-32-24-12,0 0-15,0 0 0,0 0-1,0 0 2</inkml:trace>
          <inkml:trace contextRef="#ctx0" brushRef="#br0" timeOffset="2906.25">5104 2242 49,'0'0'34,"-40"-21"0,19 5 0,-1 2-13,-5-18-16,18 8-2,-11-6 0,2 6-2,-7 0 0,-4 8 0,-7 8-1,-5 8 0,-6 16 1,-7 11-1,-2 16 0,2 11 0,7 7 1,9 9-1,6 5 1,19-2 0,11-4-1,17-9 1,12-18 0,16-9-1,9-23 0,8-12 1,3-17-1,0-13-1,-2-14 1,-5-5 0,-7-5 0,-8 2 0,-10 0 0,-8 6 0,-5 5 0,-9 8 0,-2 6 0,-7 29 0,6-38-1,-6 38 1,0 0 0,0 0-1,0 0 1,-13 27 0,11 3 0,4 2 1,2 11-1,8 5 1,1-2 0,7 7 0,3 1-1,4 8 1,-3 2 0,3 6 0,-4 0-1,2 2 1,-8 9-1,-1-1 0,-2-2 0,-5 0 1,-5 0-1,-2-6 0,-8-5 0,-3-8-1,-7-8 2,-4-13-2,-9-6 2,-7-13-2,-7-11 1,-4-6 0,-7-4 0,-5-6-1,5 2-2,-6-23-8,22 21-26,-1-6 2,15-2-2,15-13 1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1:05.3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B68DA22-AD24-4FB6-A0BE-D5A17B0F60D0}" emma:medium="tactile" emma:mode="ink">
          <msink:context xmlns:msink="http://schemas.microsoft.com/ink/2010/main" type="writingRegion" rotatedBoundingBox="7228,4793 12198,3626 12635,5488 7665,6654"/>
        </emma:interpretation>
      </emma:emma>
    </inkml:annotationXML>
    <inkml:traceGroup>
      <inkml:annotationXML>
        <emma:emma xmlns:emma="http://www.w3.org/2003/04/emma" version="1.0">
          <emma:interpretation id="{9FE2D8A8-603A-4CD9-B37A-EAC7EEA3C855}" emma:medium="tactile" emma:mode="ink">
            <msink:context xmlns:msink="http://schemas.microsoft.com/ink/2010/main" type="paragraph" rotatedBoundingBox="7228,4793 12198,3626 12635,5488 7665,66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6207DB9-E136-4BE2-A366-EB08DF803978}" emma:medium="tactile" emma:mode="ink">
              <msink:context xmlns:msink="http://schemas.microsoft.com/ink/2010/main" type="line" rotatedBoundingBox="7228,4793 12198,3626 12635,5488 7665,6654"/>
            </emma:interpretation>
          </emma:emma>
        </inkml:annotationXML>
        <inkml:traceGroup>
          <inkml:annotationXML>
            <emma:emma xmlns:emma="http://www.w3.org/2003/04/emma" version="1.0">
              <emma:interpretation id="{574C4F4C-8626-4B7A-B5D6-94DD363B3CDC}" emma:medium="tactile" emma:mode="ink">
                <msink:context xmlns:msink="http://schemas.microsoft.com/ink/2010/main" type="inkWord" rotatedBoundingBox="7323,5198 8973,4811 9315,6267 7665,6654"/>
              </emma:interpretation>
              <emma:one-of disjunction-type="recognition" id="oneOf0">
                <emma:interpretation id="interp0" emma:lang="en-US" emma:confidence="0">
                  <emma:literal>S:</emma:literal>
                </emma:interpretation>
                <emma:interpretation id="interp1" emma:lang="en-US" emma:confidence="0">
                  <emma:literal>G:</emma:literal>
                </emma:interpretation>
                <emma:interpretation id="interp2" emma:lang="en-US" emma:confidence="0">
                  <emma:literal>95</emma:literal>
                </emma:interpretation>
                <emma:interpretation id="interp3" emma:lang="en-US" emma:confidence="0">
                  <emma:literal>g:</emma:literal>
                </emma:interpretation>
                <emma:interpretation id="interp4" emma:lang="en-US" emma:confidence="0">
                  <emma:literal>9"</emma:literal>
                </emma:interpretation>
              </emma:one-of>
            </emma:emma>
          </inkml:annotationXML>
          <inkml:trace contextRef="#ctx0" brushRef="#br0">583 253 47,'0'0'31,"0"0"4,7-24-2,-7 24-13,-2-27-6,2 27-4,-2-24-2,2 24-2,-5-29-1,5 29-2,-11-33 0,11 33-1,-27-37 0,7 21-1,-7-3 1,-5 5-1,-6 1 0,0 5 0,-5 0 0,1 5 0,-3 9-1,4 2 1,1 5-1,6 11 1,0 3-1,5 5 0,4 11 0,3 8 0,9 3 0,1 2-1,6 3 2,3-5-2,8-3 1,4-5-1,7-6 1,6-16 0,7-11 0,3-7 0,8-9 0,7-13 0,5-14 0,2-7 0,-2-3 0,-5-3 0,-7 0 0,1 2 1,-10 1-1,-6 3 1,-10 10-1,-15 27 0,21-40 0,-21 40 1,6-25-1,-6 25 0,0 0 0,0 0 0,0 0 0,0 0 1,0 0-1,-6 25 0,6-25 1,6 56-1,6-13 1,1 5-1,5 6 2,7 8-2,0 2 2,4 11-1,-2 3-1,2-3 1,-7 0-1,-1 6 1,-10-3 0,-7-1-1,-8-1 1,-7-7-1,-10-7 0,-6-8 1,-6-9-1,-10-10 0,-6-5 0,-5-11-1,-7-9 1,0-4 0,5-6-1,0 0 0,7-3 0,1-2-1,15 7 0,-3-10-3,36 8-4,-36-8-17,36 8-14,0 0 1,31-40-1,-1 2 2</inkml:trace>
          <inkml:trace contextRef="#ctx0" brushRef="#br0" timeOffset="546.875">1230 709 64,'-20'33'37,"11"-4"-1,7-5 1,13 8-19,-11-32-11,54 11-3,-16-11-2,7-2-3,14 4-6,-21-21-17,14 9-14,-5-1 3,-9-2-3,-4-1 2</inkml:trace>
          <inkml:trace contextRef="#ctx0" brushRef="#br0" timeOffset="359.375">1199 463 83,'-22'21'38,"22"-21"-1,0 0 0,0 0-29,33-5-3,1-14-2,9 5-1,8 1-2,3-3 1,5 5-3,-10-5 0,3 24-4,-25-16-6,11 24-24,-38-16 0,25 30-2,-25-30 2</inkml:trace>
        </inkml:traceGroup>
        <inkml:traceGroup>
          <inkml:annotationXML>
            <emma:emma xmlns:emma="http://www.w3.org/2003/04/emma" version="1.0">
              <emma:interpretation id="{EA8F36F5-C446-405E-B9F5-D20CA620177D}" emma:medium="tactile" emma:mode="ink">
                <msink:context xmlns:msink="http://schemas.microsoft.com/ink/2010/main" type="inkWord" rotatedBoundingBox="9477,4265 12198,3626 12548,5117 9827,5756">
                  <msink:destinationLink direction="with" ref="{0AA652E2-B4E7-4AE4-819E-EFBFE07C1A7E}"/>
                </msink:context>
              </emma:interpretation>
              <emma:one-of disjunction-type="recognition" id="oneOf1">
                <emma:interpretation id="interp5" emma:lang="en-US" emma:confidence="1">
                  <emma:literal>Gm</emma:literal>
                </emma:interpretation>
                <emma:interpretation id="interp6" emma:lang="en-US" emma:confidence="0">
                  <emma:literal>GM</emma:literal>
                </emma:interpretation>
                <emma:interpretation id="interp7" emma:lang="en-US" emma:confidence="0">
                  <emma:literal>Grn</emma:literal>
                </emma:interpretation>
                <emma:interpretation id="interp8" emma:lang="en-US" emma:confidence="0">
                  <emma:literal>an</emma:literal>
                </emma:interpretation>
                <emma:interpretation id="interp9" emma:lang="en-US" emma:confidence="0">
                  <emma:literal>Gon</emma:literal>
                </emma:interpretation>
              </emma:one-of>
            </emma:emma>
          </inkml:annotationXML>
          <inkml:trace contextRef="#ctx0" brushRef="#br0" timeOffset="1515.625">2727-877 50,'0'0'33,"-12"-24"2,12 24-1,0 0-15,-27-40-5,27 40-3,-22-16-4,22 16 0,-34-6-3,14 9 1,-9-6-2,-3 9 0,-8-3-1,4 7 0,-7 4 0,5 10 0,-4-3 0,3 12-1,1 1 1,9 9-1,0 6 0,6 7 0,3 0-1,4 9 1,3-1-1,4 6 1,4-3-1,3 5 0,7-7 1,1-1-1,6-2 0,6-6 1,2-5-1,7-5 0,6-3 1,10-3-2,4-8 1,5-2 0,2-9 0,7-2-1,1-8 2,8-6-1,0-2 0,-5-8 2,2-6-2,-2 3 2,-4-6-2,-5-2 1,-6 3-1,-8-3 1,-6 0-1,-6-3 0,-10 0 0,-20 19 0,24-46 0,-17 20 0,-5-7-1,-8-1 1,-6-7-1,-3 1 1,-10-3 0,-6 0-1,-5 6 1,-12 2-1,1 8 1,-4 5-1,-6 17 1,1 5-1,7 11 1,2 8 0,11 5-1,6 5 0,13 3 0,3-2 0,14-1-1,0-29-2,23 46-2,-23-46-11,26 8-22,-5-11-1,3 1 1,-1-12-2</inkml:trace>
          <inkml:trace contextRef="#ctx0" brushRef="#br0" timeOffset="2406.25">3726-369 87,'0'0'38,"-20"18"0,20-18 1,-9 43-26,9-43-5,0 46-3,0-14-1,11 8-2,-2 1 0,3 4 0,-1 1-1,2-1 0,1-4 0,-3-4-1,-2-7 0,0-6 0,-9-24 0,11 24 0,-11-24-1,0 0 1,7-24-1,-7 24 1,-7-43-1,-2 11 0,3-6 1,-1-5-1,-2-2 0,4-4 0,3-4 1,4 2-1,7 0 1,9 8 0,7 8 0,4 11 1,7 8 0,7 16-1,0 10 1,4 12 0,0 13 0,-2 2 0,-2 9 0,-3 5 0,-4-3 0,-2 1-1,-5-9 1,-4-5-1,-5-8 0,-20-27 0,24 24 0,-24-24 0,0 0-1,14-33 0,-12 7 0,-4-7 0,4-1 0,0-9 0,3-3 0,4 0 1,4-5-1,5 3 0,9 2 1,5 4 0,4 4 0,6 8 0,6 12 0,3 10 0,1 13 1,2 11 0,-5 14 0,-2 10 1,-6 8-1,-3 14 0,-11 0 0,-2 2 1,-10-5-1,-6-3 0,-2-10-1,-7-11 0,2-8-1,-2-27-2,0 0-4,0 0-23,0 0-11,-22-35 1,24 11-1,-8-8 1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07T12:51:08.2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AA652E2-B4E7-4AE4-819E-EFBFE07C1A7E}" emma:medium="tactile" emma:mode="ink">
          <msink:context xmlns:msink="http://schemas.microsoft.com/ink/2010/main" type="inkDrawing" rotatedBoundingBox="10067,5631 12354,5658 12353,5770 10066,5743" semanticType="underline" shapeName="Other">
            <msink:sourceLink direction="with" ref="{EA8F36F5-C446-405E-B9F5-D20CA620177D}"/>
          </msink:context>
        </emma:interpretation>
      </emma:emma>
    </inkml:annotationXML>
    <inkml:trace contextRef="#ctx0" brushRef="#br0">45 29 60,'-20'14'37,"20"-14"-2,-27 18 3,27-18-23,27 11-4,18-3-4,4-18-1,35 10-1,8-14-1,29 3 0,9-5-2,14 6 0,11-1 0,2 3-1,-4 5 0,0 6 0,-9 2-1,-9 3 0,-7 0 0,-7 3 0,-16 0 0,-10-3 0,-17 2 0,-15-4-1,-13-1 0,-14-2-1,-14 8-2,-22-11-3,0 0-20,-24 18-13,-8-12 1,-11-4-1,-4 7 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7B9F-5D5C-405B-8FC5-B197888B4B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2A9-34DF-49A0-9064-C185D33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7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7B9F-5D5C-405B-8FC5-B197888B4B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2A9-34DF-49A0-9064-C185D33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9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7B9F-5D5C-405B-8FC5-B197888B4B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2A9-34DF-49A0-9064-C185D33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1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7B9F-5D5C-405B-8FC5-B197888B4B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2A9-34DF-49A0-9064-C185D33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7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7B9F-5D5C-405B-8FC5-B197888B4B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2A9-34DF-49A0-9064-C185D33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8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7B9F-5D5C-405B-8FC5-B197888B4B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2A9-34DF-49A0-9064-C185D33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9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7B9F-5D5C-405B-8FC5-B197888B4B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2A9-34DF-49A0-9064-C185D33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9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7B9F-5D5C-405B-8FC5-B197888B4B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2A9-34DF-49A0-9064-C185D33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0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7B9F-5D5C-405B-8FC5-B197888B4B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2A9-34DF-49A0-9064-C185D33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0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7B9F-5D5C-405B-8FC5-B197888B4B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2A9-34DF-49A0-9064-C185D33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0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7B9F-5D5C-405B-8FC5-B197888B4B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E2A9-34DF-49A0-9064-C185D33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9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37B9F-5D5C-405B-8FC5-B197888B4B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8E2A9-34DF-49A0-9064-C185D33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4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.xml"/><Relationship Id="rId3" Type="http://schemas.openxmlformats.org/officeDocument/2006/relationships/image" Target="../media/image18.emf"/><Relationship Id="rId7" Type="http://schemas.openxmlformats.org/officeDocument/2006/relationships/image" Target="../media/image20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0.xml"/><Relationship Id="rId5" Type="http://schemas.openxmlformats.org/officeDocument/2006/relationships/image" Target="../media/image19.emf"/><Relationship Id="rId4" Type="http://schemas.openxmlformats.org/officeDocument/2006/relationships/customXml" Target="../ink/ink19.xml"/><Relationship Id="rId9" Type="http://schemas.openxmlformats.org/officeDocument/2006/relationships/image" Target="../media/image2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/><Relationship Id="rId13" Type="http://schemas.openxmlformats.org/officeDocument/2006/relationships/image" Target="../media/image27.emf"/><Relationship Id="rId18" Type="http://schemas.openxmlformats.org/officeDocument/2006/relationships/customXml" Target="../ink/ink30.xml"/><Relationship Id="rId3" Type="http://schemas.openxmlformats.org/officeDocument/2006/relationships/image" Target="../media/image22.emf"/><Relationship Id="rId21" Type="http://schemas.openxmlformats.org/officeDocument/2006/relationships/image" Target="../media/image31.emf"/><Relationship Id="rId7" Type="http://schemas.openxmlformats.org/officeDocument/2006/relationships/image" Target="../media/image24.emf"/><Relationship Id="rId12" Type="http://schemas.openxmlformats.org/officeDocument/2006/relationships/customXml" Target="../ink/ink27.xml"/><Relationship Id="rId17" Type="http://schemas.openxmlformats.org/officeDocument/2006/relationships/image" Target="../media/image29.emf"/><Relationship Id="rId25" Type="http://schemas.openxmlformats.org/officeDocument/2006/relationships/image" Target="../media/image33.emf"/><Relationship Id="rId2" Type="http://schemas.openxmlformats.org/officeDocument/2006/relationships/customXml" Target="../ink/ink22.xml"/><Relationship Id="rId16" Type="http://schemas.openxmlformats.org/officeDocument/2006/relationships/customXml" Target="../ink/ink29.xml"/><Relationship Id="rId20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.xml"/><Relationship Id="rId11" Type="http://schemas.openxmlformats.org/officeDocument/2006/relationships/image" Target="../media/image26.emf"/><Relationship Id="rId24" Type="http://schemas.openxmlformats.org/officeDocument/2006/relationships/customXml" Target="../ink/ink33.xml"/><Relationship Id="rId5" Type="http://schemas.openxmlformats.org/officeDocument/2006/relationships/image" Target="../media/image23.emf"/><Relationship Id="rId15" Type="http://schemas.openxmlformats.org/officeDocument/2006/relationships/image" Target="../media/image28.emf"/><Relationship Id="rId23" Type="http://schemas.openxmlformats.org/officeDocument/2006/relationships/image" Target="../media/image32.emf"/><Relationship Id="rId10" Type="http://schemas.openxmlformats.org/officeDocument/2006/relationships/customXml" Target="../ink/ink26.xml"/><Relationship Id="rId19" Type="http://schemas.openxmlformats.org/officeDocument/2006/relationships/image" Target="../media/image30.emf"/><Relationship Id="rId4" Type="http://schemas.openxmlformats.org/officeDocument/2006/relationships/customXml" Target="../ink/ink23.xml"/><Relationship Id="rId9" Type="http://schemas.openxmlformats.org/officeDocument/2006/relationships/image" Target="../media/image25.emf"/><Relationship Id="rId14" Type="http://schemas.openxmlformats.org/officeDocument/2006/relationships/customXml" Target="../ink/ink28.xml"/><Relationship Id="rId22" Type="http://schemas.openxmlformats.org/officeDocument/2006/relationships/customXml" Target="../ink/ink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9.xml"/><Relationship Id="rId13" Type="http://schemas.openxmlformats.org/officeDocument/2006/relationships/image" Target="../media/image42.emf"/><Relationship Id="rId18" Type="http://schemas.openxmlformats.org/officeDocument/2006/relationships/customXml" Target="../ink/ink44.xml"/><Relationship Id="rId3" Type="http://schemas.openxmlformats.org/officeDocument/2006/relationships/image" Target="../media/image37.emf"/><Relationship Id="rId7" Type="http://schemas.openxmlformats.org/officeDocument/2006/relationships/image" Target="../media/image39.emf"/><Relationship Id="rId12" Type="http://schemas.openxmlformats.org/officeDocument/2006/relationships/customXml" Target="../ink/ink41.xml"/><Relationship Id="rId17" Type="http://schemas.openxmlformats.org/officeDocument/2006/relationships/image" Target="../media/image44.emf"/><Relationship Id="rId2" Type="http://schemas.openxmlformats.org/officeDocument/2006/relationships/customXml" Target="../ink/ink36.xml"/><Relationship Id="rId16" Type="http://schemas.openxmlformats.org/officeDocument/2006/relationships/customXml" Target="../ink/ink4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8.xml"/><Relationship Id="rId11" Type="http://schemas.openxmlformats.org/officeDocument/2006/relationships/image" Target="../media/image41.emf"/><Relationship Id="rId5" Type="http://schemas.openxmlformats.org/officeDocument/2006/relationships/image" Target="../media/image38.emf"/><Relationship Id="rId15" Type="http://schemas.openxmlformats.org/officeDocument/2006/relationships/image" Target="../media/image43.emf"/><Relationship Id="rId10" Type="http://schemas.openxmlformats.org/officeDocument/2006/relationships/customXml" Target="../ink/ink40.xml"/><Relationship Id="rId19" Type="http://schemas.openxmlformats.org/officeDocument/2006/relationships/image" Target="../media/image45.emf"/><Relationship Id="rId4" Type="http://schemas.openxmlformats.org/officeDocument/2006/relationships/customXml" Target="../ink/ink37.xml"/><Relationship Id="rId9" Type="http://schemas.openxmlformats.org/officeDocument/2006/relationships/image" Target="../media/image40.emf"/><Relationship Id="rId14" Type="http://schemas.openxmlformats.org/officeDocument/2006/relationships/customXml" Target="../ink/ink4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ustomXml" Target="../ink/ink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customXml" Target="../ink/ink12.xml"/><Relationship Id="rId4" Type="http://schemas.openxmlformats.org/officeDocument/2006/relationships/customXml" Target="../ink/ink9.xml"/><Relationship Id="rId9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3" Type="http://schemas.openxmlformats.org/officeDocument/2006/relationships/image" Target="../media/image13.emf"/><Relationship Id="rId7" Type="http://schemas.openxmlformats.org/officeDocument/2006/relationships/image" Target="../media/image15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.xml"/><Relationship Id="rId11" Type="http://schemas.openxmlformats.org/officeDocument/2006/relationships/image" Target="../media/image17.emf"/><Relationship Id="rId5" Type="http://schemas.openxmlformats.org/officeDocument/2006/relationships/image" Target="../media/image14.emf"/><Relationship Id="rId10" Type="http://schemas.openxmlformats.org/officeDocument/2006/relationships/customXml" Target="../ink/ink17.xml"/><Relationship Id="rId4" Type="http://schemas.openxmlformats.org/officeDocument/2006/relationships/customXml" Target="../ink/ink14.xml"/><Relationship Id="rId9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Lecture/Notes on Electric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electric field points in the direction a positive test charge would flow</a:t>
            </a:r>
          </a:p>
          <a:p>
            <a:endParaRPr lang="en-US" dirty="0"/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Put a positive charge in the field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9" name="Ink 18"/>
              <p14:cNvContentPartPr/>
              <p14:nvPr/>
            </p14:nvContentPartPr>
            <p14:xfrm>
              <a:off x="1005545" y="4793007"/>
              <a:ext cx="6665040" cy="10386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9345" y="4778247"/>
                <a:ext cx="6696720" cy="106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/>
              <p14:cNvContentPartPr/>
              <p14:nvPr/>
            </p14:nvContentPartPr>
            <p14:xfrm>
              <a:off x="1719785" y="5022327"/>
              <a:ext cx="1476360" cy="1065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6825" y="5010807"/>
                <a:ext cx="1499040" cy="12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3" name="Ink 32"/>
              <p14:cNvContentPartPr/>
              <p14:nvPr/>
            </p14:nvContentPartPr>
            <p14:xfrm>
              <a:off x="6190985" y="4952487"/>
              <a:ext cx="1061640" cy="49248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78745" y="4935567"/>
                <a:ext cx="1091160" cy="52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0" name="Ink 49"/>
              <p14:cNvContentPartPr/>
              <p14:nvPr/>
            </p14:nvContentPartPr>
            <p14:xfrm>
              <a:off x="6824585" y="6008367"/>
              <a:ext cx="1574280" cy="438840"/>
            </p14:xfrm>
          </p:contentPart>
        </mc:Choice>
        <mc:Fallback xmlns="">
          <p:pic>
            <p:nvPicPr>
              <p:cNvPr id="50" name="Ink 4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808745" y="5996487"/>
                <a:ext cx="1598040" cy="46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189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does the electric field look?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3030905" y="1542567"/>
              <a:ext cx="218880" cy="2844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16505" y="1526727"/>
                <a:ext cx="248400" cy="31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/>
              <p14:cNvContentPartPr/>
              <p14:nvPr/>
            </p14:nvContentPartPr>
            <p14:xfrm>
              <a:off x="4852505" y="1541487"/>
              <a:ext cx="214200" cy="6624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38105" y="1524207"/>
                <a:ext cx="246600" cy="69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Ink 20"/>
              <p14:cNvContentPartPr/>
              <p14:nvPr/>
            </p14:nvContentPartPr>
            <p14:xfrm>
              <a:off x="705305" y="1296327"/>
              <a:ext cx="1129320" cy="33552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8105" y="1279407"/>
                <a:ext cx="1143720" cy="36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" name="Ink 29"/>
              <p14:cNvContentPartPr/>
              <p14:nvPr/>
            </p14:nvContentPartPr>
            <p14:xfrm>
              <a:off x="1287785" y="2668287"/>
              <a:ext cx="2009160" cy="9900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83105" y="2663607"/>
                <a:ext cx="2018160" cy="11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2" name="Ink 31"/>
              <p14:cNvContentPartPr/>
              <p14:nvPr/>
            </p14:nvContentPartPr>
            <p14:xfrm>
              <a:off x="2181305" y="2900127"/>
              <a:ext cx="901440" cy="22212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66905" y="2891847"/>
                <a:ext cx="92124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7" name="Ink 36"/>
              <p14:cNvContentPartPr/>
              <p14:nvPr/>
            </p14:nvContentPartPr>
            <p14:xfrm>
              <a:off x="953705" y="1734447"/>
              <a:ext cx="558720" cy="147312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36425" y="1718967"/>
                <a:ext cx="593640" cy="149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8" name="Ink 37"/>
              <p14:cNvContentPartPr/>
              <p14:nvPr/>
            </p14:nvContentPartPr>
            <p14:xfrm>
              <a:off x="2187785" y="3249327"/>
              <a:ext cx="2800440" cy="7740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184185" y="3241047"/>
                <a:ext cx="2806920" cy="9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9" name="Ink 38"/>
              <p14:cNvContentPartPr/>
              <p14:nvPr/>
            </p14:nvContentPartPr>
            <p14:xfrm>
              <a:off x="1212545" y="3229887"/>
              <a:ext cx="810720" cy="8604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07505" y="3223407"/>
                <a:ext cx="819000" cy="9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4" name="Ink 43"/>
              <p14:cNvContentPartPr/>
              <p14:nvPr/>
            </p14:nvContentPartPr>
            <p14:xfrm>
              <a:off x="3160505" y="2075007"/>
              <a:ext cx="75600" cy="68040"/>
            </p14:xfrm>
          </p:contentPart>
        </mc:Choice>
        <mc:Fallback xmlns="">
          <p:pic>
            <p:nvPicPr>
              <p:cNvPr id="44" name="Ink 4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50785" y="2058447"/>
                <a:ext cx="91440" cy="10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5" name="Ink 44"/>
              <p14:cNvContentPartPr/>
              <p14:nvPr/>
            </p14:nvContentPartPr>
            <p14:xfrm>
              <a:off x="3312065" y="2505927"/>
              <a:ext cx="39600" cy="36468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306305" y="2500167"/>
                <a:ext cx="51480" cy="37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6" name="Ink 45"/>
              <p14:cNvContentPartPr/>
              <p14:nvPr/>
            </p14:nvContentPartPr>
            <p14:xfrm>
              <a:off x="4056185" y="2787807"/>
              <a:ext cx="832680" cy="23652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045385" y="2775567"/>
                <a:ext cx="855360" cy="25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7" name="Ink 46"/>
              <p14:cNvContentPartPr/>
              <p14:nvPr/>
            </p14:nvContentPartPr>
            <p14:xfrm>
              <a:off x="5043305" y="2982207"/>
              <a:ext cx="50040" cy="38880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036105" y="2978247"/>
                <a:ext cx="68760" cy="39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394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5215593" cy="2354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Ink 16"/>
              <p14:cNvContentPartPr/>
              <p14:nvPr/>
            </p14:nvContentPartPr>
            <p14:xfrm>
              <a:off x="542945" y="1604487"/>
              <a:ext cx="2977920" cy="32403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8905" y="1591887"/>
                <a:ext cx="3004560" cy="326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801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put a 2        test charge at A and then at B, can we find the force acting on it.</a:t>
            </a:r>
          </a:p>
          <a:p>
            <a:r>
              <a:rPr lang="en-US" dirty="0" smtClean="0"/>
              <a:t>We don’t have to use F = kq1q2/r^2 because of Newton’s 2</a:t>
            </a:r>
            <a:r>
              <a:rPr lang="en-US" baseline="30000" dirty="0" smtClean="0"/>
              <a:t>nd</a:t>
            </a:r>
            <a:r>
              <a:rPr lang="en-US" dirty="0" smtClean="0"/>
              <a:t> law</a:t>
            </a:r>
          </a:p>
          <a:p>
            <a:pPr lvl="1"/>
            <a:r>
              <a:rPr lang="en-US" dirty="0" smtClean="0"/>
              <a:t>F = ma or F = </a:t>
            </a:r>
            <a:r>
              <a:rPr lang="en-US" dirty="0" err="1" smtClean="0"/>
              <a:t>qE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33888"/>
            <a:ext cx="4456113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3022265" y="1762167"/>
              <a:ext cx="621720" cy="3916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08225" y="1745607"/>
                <a:ext cx="641520" cy="42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09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Ea</a:t>
            </a:r>
            <a:r>
              <a:rPr lang="en-US" dirty="0" smtClean="0"/>
              <a:t> = 180000 N/C</a:t>
            </a:r>
          </a:p>
          <a:p>
            <a:r>
              <a:rPr lang="en-US" dirty="0" err="1" smtClean="0"/>
              <a:t>Fa</a:t>
            </a:r>
            <a:r>
              <a:rPr lang="en-US" dirty="0" smtClean="0"/>
              <a:t> = .36 N</a:t>
            </a:r>
          </a:p>
          <a:p>
            <a:r>
              <a:rPr lang="en-US" dirty="0" err="1" smtClean="0"/>
              <a:t>Eb</a:t>
            </a:r>
            <a:r>
              <a:rPr lang="en-US" dirty="0" smtClean="0"/>
              <a:t> = 45000 N/C</a:t>
            </a:r>
          </a:p>
          <a:p>
            <a:r>
              <a:rPr lang="en-US" dirty="0" err="1" smtClean="0"/>
              <a:t>Fb</a:t>
            </a:r>
            <a:r>
              <a:rPr lang="en-US" dirty="0" smtClean="0"/>
              <a:t> = .0899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electric field at point C from the two charges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/>
              <p14:cNvContentPartPr/>
              <p14:nvPr/>
            </p14:nvContentPartPr>
            <p14:xfrm>
              <a:off x="1098065" y="2665407"/>
              <a:ext cx="1214280" cy="4622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4025" y="2649567"/>
                <a:ext cx="1234440" cy="48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/>
              <p14:cNvContentPartPr/>
              <p14:nvPr/>
            </p14:nvContentPartPr>
            <p14:xfrm>
              <a:off x="1066385" y="3153207"/>
              <a:ext cx="989640" cy="8391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47305" y="3134487"/>
                <a:ext cx="1028160" cy="87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Ink 21"/>
              <p14:cNvContentPartPr/>
              <p14:nvPr/>
            </p14:nvContentPartPr>
            <p14:xfrm>
              <a:off x="6364505" y="2532207"/>
              <a:ext cx="1315440" cy="16444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56585" y="2524647"/>
                <a:ext cx="1328760" cy="166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" name="Ink 29"/>
              <p14:cNvContentPartPr/>
              <p14:nvPr/>
            </p14:nvContentPartPr>
            <p14:xfrm>
              <a:off x="4109465" y="3114687"/>
              <a:ext cx="190440" cy="116532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92185" y="3098487"/>
                <a:ext cx="216360" cy="11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1" name="Ink 30"/>
              <p14:cNvContentPartPr/>
              <p14:nvPr/>
            </p14:nvContentPartPr>
            <p14:xfrm>
              <a:off x="1420265" y="3599607"/>
              <a:ext cx="195480" cy="3348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04425" y="3591327"/>
                <a:ext cx="223920" cy="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2" name="Ink 31"/>
              <p14:cNvContentPartPr/>
              <p14:nvPr/>
            </p14:nvContentPartPr>
            <p14:xfrm>
              <a:off x="1572545" y="4022607"/>
              <a:ext cx="30960" cy="24768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60305" y="4010367"/>
                <a:ext cx="51840" cy="27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4" name="Ink 33"/>
              <p14:cNvContentPartPr/>
              <p14:nvPr/>
            </p14:nvContentPartPr>
            <p14:xfrm>
              <a:off x="1597385" y="4136727"/>
              <a:ext cx="2637000" cy="1119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589105" y="4123767"/>
                <a:ext cx="265464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" name="Ink 40"/>
              <p14:cNvContentPartPr/>
              <p14:nvPr/>
            </p14:nvContentPartPr>
            <p14:xfrm>
              <a:off x="4273625" y="4067247"/>
              <a:ext cx="2491560" cy="7488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69305" y="4053207"/>
                <a:ext cx="2507760" cy="10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2" name="Ink 41"/>
              <p14:cNvContentPartPr/>
              <p14:nvPr/>
            </p14:nvContentPartPr>
            <p14:xfrm>
              <a:off x="2855225" y="4280367"/>
              <a:ext cx="3784320" cy="27540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841185" y="4266687"/>
                <a:ext cx="3814200" cy="30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08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what is the force on a charge of +2     put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2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the Coulomb’s worksheet</a:t>
            </a:r>
          </a:p>
          <a:p>
            <a:r>
              <a:rPr lang="en-US" dirty="0" smtClean="0"/>
              <a:t>Find the electric field at the points assigned and the force on a test charge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between F</a:t>
            </a:r>
            <a:r>
              <a:rPr lang="en-US" sz="1600" dirty="0" smtClean="0"/>
              <a:t>E</a:t>
            </a:r>
            <a:r>
              <a:rPr lang="en-US" dirty="0" smtClean="0"/>
              <a:t> and F</a:t>
            </a:r>
            <a:r>
              <a:rPr lang="en-US" sz="1600" dirty="0" smtClean="0"/>
              <a:t>G</a:t>
            </a:r>
            <a:endParaRPr lang="en-US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1763705" y="2368047"/>
              <a:ext cx="6478560" cy="11566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47505" y="2358687"/>
                <a:ext cx="6501600" cy="11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6" name="Ink 15"/>
              <p14:cNvContentPartPr/>
              <p14:nvPr/>
            </p14:nvContentPartPr>
            <p14:xfrm>
              <a:off x="1088345" y="2726607"/>
              <a:ext cx="558360" cy="71244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79705" y="2710767"/>
                <a:ext cx="586440" cy="74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Ink 19"/>
              <p14:cNvContentPartPr/>
              <p14:nvPr/>
            </p14:nvContentPartPr>
            <p14:xfrm>
              <a:off x="2157545" y="3011367"/>
              <a:ext cx="1435320" cy="723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46745" y="2993007"/>
                <a:ext cx="1459080" cy="9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9" name="Ink 38"/>
              <p14:cNvContentPartPr/>
              <p14:nvPr/>
            </p14:nvContentPartPr>
            <p14:xfrm>
              <a:off x="6767345" y="2964927"/>
              <a:ext cx="1510560" cy="6588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54745" y="2951247"/>
                <a:ext cx="154008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0" name="Ink 39"/>
              <p14:cNvContentPartPr/>
              <p14:nvPr/>
            </p14:nvContentPartPr>
            <p14:xfrm>
              <a:off x="7295105" y="3190647"/>
              <a:ext cx="438840" cy="29412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281065" y="3175167"/>
                <a:ext cx="458280" cy="32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89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g, which is an acceleration of a mass in a gravitational field</a:t>
            </a:r>
          </a:p>
          <a:p>
            <a:pPr lvl="1"/>
            <a:r>
              <a:rPr lang="en-US" dirty="0" smtClean="0"/>
              <a:t>If we put a mass in the “field”, what happens?</a:t>
            </a:r>
          </a:p>
          <a:p>
            <a:pPr lvl="2"/>
            <a:r>
              <a:rPr lang="en-US" dirty="0" smtClean="0"/>
              <a:t>It falls/goes towards Earth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Equation F = mg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3" name="Ink 32"/>
              <p14:cNvContentPartPr/>
              <p14:nvPr/>
            </p14:nvContentPartPr>
            <p14:xfrm>
              <a:off x="1588385" y="3629847"/>
              <a:ext cx="2108880" cy="156420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0105" y="3616167"/>
                <a:ext cx="2124000" cy="159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4" name="Ink 33"/>
              <p14:cNvContentPartPr/>
              <p14:nvPr/>
            </p14:nvContentPartPr>
            <p14:xfrm>
              <a:off x="1850465" y="4528407"/>
              <a:ext cx="2135160" cy="90144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40745" y="4512207"/>
                <a:ext cx="2162160" cy="92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989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 similar concept in electrostatics</a:t>
            </a:r>
          </a:p>
          <a:p>
            <a:pPr lvl="1"/>
            <a:r>
              <a:rPr lang="en-US" dirty="0" smtClean="0"/>
              <a:t>We have charged objects, which cause electric fields around them</a:t>
            </a:r>
          </a:p>
          <a:p>
            <a:pPr lvl="1"/>
            <a:r>
              <a:rPr lang="en-US" dirty="0" smtClean="0"/>
              <a:t>If you held  the </a:t>
            </a:r>
            <a:r>
              <a:rPr lang="en-US" dirty="0" err="1" smtClean="0"/>
              <a:t>Vandergraph</a:t>
            </a:r>
            <a:r>
              <a:rPr lang="en-US" dirty="0" smtClean="0"/>
              <a:t> generator, you could feel the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0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Example/Demo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put a charge on a balloon on a string,</a:t>
            </a:r>
          </a:p>
          <a:p>
            <a:r>
              <a:rPr lang="en-US" dirty="0" smtClean="0"/>
              <a:t>Then put it near  the </a:t>
            </a:r>
            <a:r>
              <a:rPr lang="en-US" dirty="0" err="1" smtClean="0"/>
              <a:t>Vandergraph</a:t>
            </a:r>
            <a:endParaRPr lang="en-US" dirty="0" smtClean="0"/>
          </a:p>
          <a:p>
            <a:r>
              <a:rPr lang="en-US" dirty="0" smtClean="0"/>
              <a:t>Watch the balloon react when it gets near</a:t>
            </a:r>
          </a:p>
          <a:p>
            <a:pPr lvl="1"/>
            <a:r>
              <a:rPr lang="en-US" dirty="0" smtClean="0"/>
              <a:t>We can see how the space around the </a:t>
            </a:r>
            <a:r>
              <a:rPr lang="en-US" dirty="0" err="1" smtClean="0"/>
              <a:t>Vandergraph</a:t>
            </a:r>
            <a:r>
              <a:rPr lang="en-US" dirty="0" smtClean="0"/>
              <a:t> is effected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7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like “g”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</a:t>
            </a:r>
          </a:p>
          <a:p>
            <a:endParaRPr lang="en-US" dirty="0"/>
          </a:p>
          <a:p>
            <a:r>
              <a:rPr lang="en-US" dirty="0" smtClean="0"/>
              <a:t>Something similar</a:t>
            </a:r>
          </a:p>
          <a:p>
            <a:r>
              <a:rPr lang="en-US" dirty="0" smtClean="0"/>
              <a:t>What is E?</a:t>
            </a:r>
          </a:p>
          <a:p>
            <a:pPr lvl="1"/>
            <a:r>
              <a:rPr lang="en-US" dirty="0" smtClean="0"/>
              <a:t>E = electric field strength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2700065" y="1488207"/>
              <a:ext cx="1810440" cy="8802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0985" y="1469487"/>
                <a:ext cx="1850040" cy="9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/>
              <p14:cNvContentPartPr/>
              <p14:nvPr/>
            </p14:nvContentPartPr>
            <p14:xfrm>
              <a:off x="3624905" y="2033607"/>
              <a:ext cx="821880" cy="4140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08705" y="2014527"/>
                <a:ext cx="856800" cy="6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/>
              <p14:cNvContentPartPr/>
              <p14:nvPr/>
            </p14:nvContentPartPr>
            <p14:xfrm>
              <a:off x="3978785" y="2321247"/>
              <a:ext cx="190080" cy="2275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62585" y="2305047"/>
                <a:ext cx="21420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/>
              <p14:cNvContentPartPr/>
              <p14:nvPr/>
            </p14:nvContentPartPr>
            <p14:xfrm>
              <a:off x="4234745" y="2193087"/>
              <a:ext cx="157320" cy="1976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19625" y="2175807"/>
                <a:ext cx="182520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Ink 19"/>
              <p14:cNvContentPartPr/>
              <p14:nvPr/>
            </p14:nvContentPartPr>
            <p14:xfrm>
              <a:off x="1701065" y="4599687"/>
              <a:ext cx="6003000" cy="116424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89185" y="4592487"/>
                <a:ext cx="6020640" cy="118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75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 = 200 N/C, this means if I put a 1 C charge in this field, it will experience a 200 N </a:t>
            </a:r>
            <a:r>
              <a:rPr lang="en-US" dirty="0" smtClean="0"/>
              <a:t>force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1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 in to Newton’s 2</a:t>
            </a:r>
            <a:r>
              <a:rPr lang="en-US" baseline="30000" dirty="0" smtClean="0"/>
              <a:t>nd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2012465" y="1803567"/>
              <a:ext cx="677160" cy="9500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02385" y="1787007"/>
                <a:ext cx="693360" cy="98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/>
              <p14:cNvContentPartPr/>
              <p14:nvPr/>
            </p14:nvContentPartPr>
            <p14:xfrm>
              <a:off x="1044065" y="1693767"/>
              <a:ext cx="1116000" cy="77364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9305" y="1678287"/>
                <a:ext cx="1135800" cy="80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0" name="Ink 39"/>
              <p14:cNvContentPartPr/>
              <p14:nvPr/>
            </p14:nvContentPartPr>
            <p14:xfrm>
              <a:off x="1058105" y="2613207"/>
              <a:ext cx="7572960" cy="98424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0465" y="2596287"/>
                <a:ext cx="7599600" cy="102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5" name="Ink 84"/>
              <p14:cNvContentPartPr/>
              <p14:nvPr/>
            </p14:nvContentPartPr>
            <p14:xfrm>
              <a:off x="1496225" y="4077327"/>
              <a:ext cx="1411920" cy="1369800"/>
            </p14:xfrm>
          </p:contentPart>
        </mc:Choice>
        <mc:Fallback xmlns="">
          <p:pic>
            <p:nvPicPr>
              <p:cNvPr id="85" name="Ink 8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83985" y="4066887"/>
                <a:ext cx="1440360" cy="139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6" name="Ink 85"/>
              <p14:cNvContentPartPr/>
              <p14:nvPr/>
            </p14:nvContentPartPr>
            <p14:xfrm>
              <a:off x="4991825" y="3416007"/>
              <a:ext cx="3582000" cy="966600"/>
            </p14:xfrm>
          </p:contentPart>
        </mc:Choice>
        <mc:Fallback xmlns="">
          <p:pic>
            <p:nvPicPr>
              <p:cNvPr id="86" name="Ink 8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83545" y="3399447"/>
                <a:ext cx="3606840" cy="100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049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is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g, the direction was always the same (down)</a:t>
            </a:r>
          </a:p>
          <a:p>
            <a:pPr lvl="1"/>
            <a:r>
              <a:rPr lang="en-US" dirty="0" smtClean="0"/>
              <a:t>Earth only “sucks”</a:t>
            </a:r>
          </a:p>
          <a:p>
            <a:r>
              <a:rPr lang="en-US" dirty="0" smtClean="0"/>
              <a:t>With E, it can repel or attract</a:t>
            </a:r>
          </a:p>
        </p:txBody>
      </p:sp>
    </p:spTree>
    <p:extLst>
      <p:ext uri="{BB962C8B-B14F-4D97-AF65-F5344CB8AC3E}">
        <p14:creationId xmlns:p14="http://schemas.microsoft.com/office/powerpoint/2010/main" val="407291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344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Plan for Today (AP Physics I)</vt:lpstr>
      <vt:lpstr>Remember</vt:lpstr>
      <vt:lpstr>PowerPoint Presentation</vt:lpstr>
      <vt:lpstr>PowerPoint Presentation</vt:lpstr>
      <vt:lpstr>Example/Demo</vt:lpstr>
      <vt:lpstr>Something like “g”</vt:lpstr>
      <vt:lpstr>What this means</vt:lpstr>
      <vt:lpstr>Tie in to Newton’s 2nd Law</vt:lpstr>
      <vt:lpstr>Direction is a problem</vt:lpstr>
      <vt:lpstr>Direction Definition</vt:lpstr>
      <vt:lpstr>Example</vt:lpstr>
      <vt:lpstr>PowerPoint Presentation</vt:lpstr>
      <vt:lpstr>PowerPoint Presentation</vt:lpstr>
      <vt:lpstr>PowerPoint Presentation</vt:lpstr>
      <vt:lpstr>Example</vt:lpstr>
      <vt:lpstr>PowerPoint Presentation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I)</dc:title>
  <dc:creator>tech</dc:creator>
  <cp:lastModifiedBy>Jane Knittig</cp:lastModifiedBy>
  <cp:revision>7</cp:revision>
  <dcterms:created xsi:type="dcterms:W3CDTF">2013-03-01T15:27:19Z</dcterms:created>
  <dcterms:modified xsi:type="dcterms:W3CDTF">2014-03-17T17:05:12Z</dcterms:modified>
</cp:coreProperties>
</file>