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7" r:id="rId6"/>
    <p:sldId id="261" r:id="rId7"/>
    <p:sldId id="265" r:id="rId8"/>
    <p:sldId id="262" r:id="rId9"/>
    <p:sldId id="263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42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6T19:45:34.15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E67D394-E382-4582-AA67-76EA8687341F}" emma:medium="tactile" emma:mode="ink">
          <msink:context xmlns:msink="http://schemas.microsoft.com/ink/2010/main" type="inkDrawing" rotatedBoundingBox="12904,7934 20306,3338 22522,6906 15121,11503" semanticType="callout" shapeName="Other">
            <msink:sourceLink direction="with" ref="{04ED301A-0DA4-4E55-AE18-79287242DAE9}"/>
            <msink:sourceLink direction="with" ref="{22398D54-786E-4914-85B2-9876654A4B8E}"/>
          </msink:context>
        </emma:interpretation>
      </emma:emma>
    </inkml:annotationXML>
    <inkml:trace contextRef="#ctx0" brushRef="#br0">93 4272 114 0,'-41'4'36'0,"41"-4"-2"16,0 0-4-16,-17 50-9 16,17-50-6-16,25 53-10 15,4-8-5-15,12 9 0 16,4 7 0-16,5 1 0 15,7 8 0-15,5-5 0 16,4 5 0-16,4-8 0 16,0-5-1-16,0-7 1 0,0-9-1 15,-4-13 0 1,0-11 1-16,-8-5-1 0,3-16 1 16,-11-12 0-1,-5-13-1-15,-4-12 1 0,-8-21 0 16,-4-8 0-16,-8-20 1 15,-5-13-1-15,-12-16-1 16,-8-16 1-16,0-13 0 16,-21-17 0-16,1-11 0 15,-13-1 0-15,-9-3 0 16,-7-5 0-16,-9 4 1 16,-12 9 0-16,-9-1-1 15,1 5 2-15,-9 7-2 0,-3-3 1 16,3-4-1-16,1-5 0 15,-1 1 0 1,25 12 0-16,8-5 0 16,9 22 0-16,16 3 0 0,8 25 0 15,21 12 0-15,8 21-1 16,13 16 1-16,7 5-1 16,5 12 1-16,4 3-1 15,4 5 1-15,9 4 0 16,-5 0 0-16,8 5 0 15,5-10 0-15,8 1 1 16,3 4-1-16,5 0 1 16,17 5-1-16,4 3 1 0,12 0-1 15,4 4 0 1,12 17 0-16,5 0 0 16,7 4 0-16,26 0-1 15,-1 4 1-15,17-4 0 0,13 4 0 16,7 0-1-16,17-4 1 15,9-9-3-15,20 1 3 16,0 0-2-16,20-5 1 16,9-3-1-16,8 3 1 15,16-3-1-15,5-1 2 16,-1 5-1-16,1-1 0 16,3 1 1-16,-11-1 0 15,-5 1 0-15,-16 4 0 16,-17-1 1-16,-25 1-1 15,-7 4 0-15,-38 0 0 16,-20 8 1-16,-38 0-1 0,-20 8 1 16,-33-8 0-16,-20 4 0 15,-50-4-1-15,41 16 1 16,-41-16-1-16,0 0 0 16,-41 9-1-16,-1-14-11 15,42 5-11-15,-90 5-9 16,36-1-4-16,-20-8-5 15,-4 12 4-15,-21-12 0 16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6T19:45:35.34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B171832-DC60-46AE-B07C-A8627EBED0CA}" emma:medium="tactile" emma:mode="ink">
          <msink:context xmlns:msink="http://schemas.microsoft.com/ink/2010/main" type="writingRegion" rotatedBoundingBox="16525,7048 25671,8074 25024,13839 15879,12814">
            <msink:destinationLink direction="with" ref="{FF32F906-9109-4F87-ADB2-BB0455345C39}"/>
          </msink:context>
        </emma:interpretation>
      </emma:emma>
    </inkml:annotationXML>
    <inkml:traceGroup>
      <inkml:annotationXML>
        <emma:emma xmlns:emma="http://www.w3.org/2003/04/emma" version="1.0">
          <emma:interpretation id="{41D47BF4-A130-4D77-B9B6-D0EF737EFEAF}" emma:medium="tactile" emma:mode="ink">
            <msink:context xmlns:msink="http://schemas.microsoft.com/ink/2010/main" type="paragraph" rotatedBoundingBox="16501,7174 23887,7474 23798,9667 16412,93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065F37E-85F9-49D8-9B99-BA8B0DB5652B}" emma:medium="tactile" emma:mode="ink">
              <msink:context xmlns:msink="http://schemas.microsoft.com/ink/2010/main" type="line" rotatedBoundingBox="16501,7174 23887,7474 23798,9667 16412,9367">
                <msink:destinationLink direction="with" ref="{22398D54-786E-4914-85B2-9876654A4B8E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04ED301A-0DA4-4E55-AE18-79287242DAE9}" emma:medium="tactile" emma:mode="ink">
                <msink:context xmlns:msink="http://schemas.microsoft.com/ink/2010/main" type="inkWord" rotatedBoundingBox="16501,7174 23887,7474 23798,9667 16412,9367">
                  <msink:destinationLink direction="with" ref="{EE67D394-E382-4582-AA67-76EA8687341F}"/>
                </msink:context>
              </emma:interpretation>
              <emma:one-of disjunction-type="recognition" id="oneOf0">
                <emma:interpretation id="interp0" emma:lang="en-US" emma:confidence="0">
                  <emma:literal>Isupport</emma:literal>
                </emma:interpretation>
                <emma:interpretation id="interp1" emma:lang="en-US" emma:confidence="0">
                  <emma:literal>[support</emma:literal>
                </emma:interpretation>
                <emma:interpretation id="interp2" emma:lang="en-US" emma:confidence="0">
                  <emma:literal>Insupport</emma:literal>
                </emma:interpretation>
                <emma:interpretation id="interp3" emma:lang="en-US" emma:confidence="0">
                  <emma:literal>t~support</emma:literal>
                </emma:interpretation>
                <emma:interpretation id="interp4" emma:lang="en-US" emma:confidence="0">
                  <emma:literal>T~support</emma:literal>
                </emma:interpretation>
              </emma:one-of>
            </emma:emma>
          </inkml:annotationXML>
          <inkml:trace contextRef="#ctx0" brushRef="#br0">128 1238 95 0,'41'36'34'0,"-41"-36"0"0,70 5-6 16,-25-14-5 0,17 22-6-16,4-17-6 15,12 12-5-15,9 0-6 16,7 4 0-16,-3 1 1 0,-1 3-1 16,1-4-1-16,4 1 2 15,-9-1-1-15,-12-8 0 16,-4 0 0-16,-12 0 0 15,-4-4 0-15,-17-4 0 16,-37 4 1-16,41-20-10 16,-41 20-9-16,0 0-5 15,0 0-9-15,-25-62-1 16,25 62-2-16,-57-61-1 16,24 19 1-16</inkml:trace>
          <inkml:trace contextRef="#ctx0" brushRef="#br0" timeOffset="1300.2896">1923 1192 40 0,'21'-37'23'16,"-21"37"0"-16,0 0 0 0,0 0-1 15,0 0-1 1,-25-41 0-16,25 41-2 16,0 0-3-16,-41-16-4 15,41 16-2-15,-54-8-2 0,54 8-2 16,-65 4-2-16,28 8-3 16,-1 0-1-16,38-12 0 15,-61 37 0-15,61-37 0 16,-50 54 0-16,50-54-1 15,-33 61 1-15,33-61 0 16,-4 58 0-16,4-58-1 16,25 53 1-16,-25-53-1 15,45 41 1-15,-45-41-1 16,66 33 1-16,-25-16-1 16,0-5 0-16,5 4 1 15,3 1-1-15,-3-1 1 16,3 1 0-16,-4 3 0 0,-4 9 0 15,-3-9 0-15,-38-20 1 16,49 54 0-16,-49-54 0 16,16 49-1-16,-16-49 1 15,-16 45 0-15,16-45-1 16,-45 37 0-16,45-37 0 16,-70 29 0-16,20-21 0 15,-7-4 0-15,-1 0 0 16,0-8 0-16,1-4 0 15,3 0 0-15,5-4 0 16,3 3-1-16,46 9 1 16,-41-28-1-16,41 28-2 15,0 0-6-15,4-58-4 0,-4 58-5 16,62-41-4-16,-13 21-3 16,-3-13-3-16,15 8-1 15,1-4-1-15,4-4 6 16,4 1 5-16,-4-5 3 15,0 0 8-15</inkml:trace>
          <inkml:trace contextRef="#ctx0" brushRef="#br0" timeOffset="1728.8108">2352 1295 64 0,'0'0'27'0,"0"0"3"15,0 0-2-15,0 0-2 16,8 45-3-16,-8-45-4 0,0 45-3 15,0-45-6-15,4 66-6 16,4-29-3-16,5 12-2 16,7 1 1-1,5-5-2-15,8 4 2 0,4-8-2 16,4 0 2-16,9-16-1 16,-1 0 1-16,5-21 0 15,-5 0 0-15,9-12 1 16,-9-1-1-16,0-3 0 15,1-13 0-15,-5 1 0 16,-4-5 0-16,-41 29-1 16,62-58 1-16,-41 21 0 15,-5 1 0-15,1-1 1 0,-13-5-1 16,-8 6 1-16,-4-1-1 16,-5 0 2-1,13 37-2-15,-37-62 2 16,37 62-3-16,-45-62-6 0,45 62-6 15,-29-41-5-15,29 41-4 16,0-41-5-16,0 41-4 16,21-37-2-16,-21 37 0 15,53-28 7-15,-53 28 5 16</inkml:trace>
          <inkml:trace contextRef="#ctx0" brushRef="#br0" timeOffset="2375.7896">3245 1357 100 0,'0'74'32'15,"0"-74"0"-15,5 86-6 16,-5-45-4-16,16 25-6 16,-12-13-4-16,13 9-7 15,-1 7-5-15,-4 1 0 16,9-4 1-16,-4-4-2 15,-1-9 1-15,1-4 1 16,-5-8-2-16,-12-41 1 16,20 54-7-16,-20-54-5 0,0 0-6 15,0 0-5 1,0 0-3-16,-16-37-2 16,8 0-3-16,-9-13 1 15,-3-15 4-15,-5-1 8 0,0-16 4 16,1 8 7-16,-5-4 5 15,0 8 7-15,0 9 6 16,4 3 5-16,9 13 7 16,8 8 8-16,-5 0 0 15,13 37-1-15,17-62-3 16,-17 62-3-16,66-57-5 16,-17 36-3-16,0-3-7 15,9 7-9-15,0 9 1 16,-1 8-1-16,-3 8 1 15,-5 9 0-15,-11 15 0 16,-38-32-1-16,49 74 0 16,-45-28 0-16,0 7 0 0,-20-4-1 15,-9-4 0-15,-12 1-1 16,-8-1-5-16,-17-8-2 16,0 4 2-16,-12-17-1 15,4 5-1-15,-4-12 2 16,8-1-1-16,0-12 0 15,17-8 6-15,49 4-2 16,-46-20-5-16,46 20-5 16,21-46-5-16,-21 46-3 15,82-65-3-15,-16 28-1 16,8-4 0-16,0 8 4 16,9-8 10-16</inkml:trace>
          <inkml:trace contextRef="#ctx0" brushRef="#br0" timeOffset="3079.2826">3859 1513 93 0,'0'0'33'16,"-16"41"0"-16,16-41-5 15,-9 57-5-15,9-57-5 16,-4 78-6-16,4-28-8 15,0 7-3-15,4 5-1 16,9 3 0-16,-1 5-1 16,5-12 2-16,-5 3-2 0,9-7 1 15,-5-9 0-15,-4-8 1 16,-12-37-1-16,29 49 0 16,-29-49 0-1,0 0 0-15,0 0 0 0,0 0-1 16,29-49-7-16,-29 49-3 15,-4-62-3-15,-8 17-1 16,12 8-2-16,-17-20-1 16,13 7-1-16,-17-11 3 15,9-1 5-15,-4-8 5 16,-5 5 6-16,9-1 6 16,-13-4 8-16,17 17 5 0,-9-9-1 15,25 21 1-15,-3-12-1 16,23 12 0-1,-3-5-5-15,25 13-2 16,-1 5-9-16,5 3-1 16,-1 9-1-16,5 7 1 0,-9 18-1 15,1 7 1-15,-5 13-1 16,-16 12 1-16,-5-4-1 16,-3 12-1-16,0 0 1 15,-17-3-1-15,-8-1 0 16,4-45 0-16,-42 70 1 15,42-70-1-15,-78 49 1 16,29-37 1-16,-13-8-1 0,0 0 0 16,0-16 0-16,5 0 0 15,7-5-1 1,9-7 1-16,41 24-1 16,-45-54 2-16,45 54-5 0,0-61-6 15,0 61-7-15,53-58-4 16,-3 38-6-16,-9-17-3 15,21 8-4-15,0-4 0 16,12 4 1-16,-4 5 8 16,0-5 15-16</inkml:trace>
          <inkml:trace contextRef="#ctx0" brushRef="#br0" timeOffset="400.1079">74 149 49 0,'0'0'20'16,"-58"-33"2"-16,58 33 2 16,-16-37 0-16,16 37-1 15,12-37-2-15,-12 37-2 16,58-24-4-16,-13 11-2 0,17 13-3 16,4-4-4-16,20 4-3 15,9 0-4-15,4 4 1 16,0 5 0-16,0-5 0 15,0 4-1-15,-1 0 1 16,-11-8 0-16,-9 4 0 16,-12-4-1-16,-17-4-8 15,-3 12-8-15,-46-8-8 16,49-4-5-16,-49 4-4 16,0 0-2-16,0 0-5 15,0 0 5-15,0 0 19 16</inkml:trace>
          <inkml:trace contextRef="#ctx0" brushRef="#br0" timeOffset="-360.1307">601-36 90 0,'0'0'32'0,"0"0"0"16,0 0-4-16,0 0-5 0,0 0-5 16,-12 45-4-1,24 9-4-15,-12 7-6 16,8 26-4-16,1 3 0 16,-1 17 0-16,4 4 0 0,-3 0 0 15,3-5 0-15,0-11 0 16,1-9 0-16,-5-8 0 15,4-12 0-15,-4-21 0 16,5-8 1-16,-13-37-2 16,24 49-12-16,-24-49-8 15,0 0-6-15,0 0-5 16,0 0-4-16,0 0-3 16,-41-57-2-16,41 57 4 15,-57-70 33-15</inkml:trace>
          <inkml:trace contextRef="#ctx0" brushRef="#br0" timeOffset="3735.629">5050 1229 33 0,'41'9'17'16,"-41"-9"0"-16,41-9 0 15,-41 9 0-15,41-16 2 16,-41 16 1-16,0 0 1 16,54-12-3-16,-54 12-1 15,0 0-2-15,37-29-3 16,-37 29-1-16,0 0-5 15,0 0-2-15,8-41-3 16,-8 41 0-16,0 0-1 16,-41-41 1-16,41 41 0 15,-37-21-1-15,37 21 0 16,-50-4 0-16,50 4 0 16,-45 21 0-16,45-21 0 0,-45 49 0 15,45-49 0-15,-37 74 0 16,24-29 0-16,9 8-1 15,12 1 1-15,1 7-1 16,11-3 0-16,5 3 0 16,12-11 0-16,4-5-1 15,9-8 2-15,-1-12-2 16,5-5 2-16,-1-12 0 16,5-8 0-16,-5-12 0 15,5-4 0-15,0-1 0 16,-9-12 1-16,-4-4-1 15,5 1 0-15,-9-9 1 16,-8-1 0-16,-4 1 0 0,-13-4 0 16,-12 0 1-16,-8 0-2 15,-16 4 2-15,-13 0-1 16,-9-4-1-16,-7 8 1 16,-9-4-2-16,1 4 2 15,-1 4-1-15,9 8-1 16,3-4-2-16,46 29-7 15,-57-37-4-15,57 37-6 16,0 0-5-16,0 0-4 16,0 0-4-16,45-20 0 15,-45 20 2-15,49-17 5 16,-12 13 4-16</inkml:trace>
          <inkml:trace contextRef="#ctx0" brushRef="#br0" timeOffset="4213.2468">5828 1094 107 0,'16'37'33'16,"-16"-37"-2"-16,29 70-5 16,-29-70-6-16,25 78-4 15,-25-78-7-15,29 74-5 16,-29-74-4-16,37 61 0 15,-37-61 0-15,29 41-1 0,-29-41 1 16,41 8 0-16,-41-8 0 16,41-8 0-1,-41 8 0-15,0 0-1 16,50-49 1-16,-50 49-3 0,16-53-2 16,-16 53-2-16,-8-66-1 15,0 29 1-15,8 37 0 16,-25-74-1-16,25 74 1 15,-25-74 2-15,13 33 6 16,12 41 5-16,-13-70 1 16,13 70 0-16,21-70 1 15,-21 70-1-15,54-61 0 16,-17 36 0-16,4-4-3 16,0 5-4-16,8-5 0 0,1 4-2 15,-1 17-9 1,-12-17-5-16,21 21-5 15,-58 4-7-15,82-12-3 0,-45 0-2 16,5 16-1-16,-42-4 4 16,61-17 7-16</inkml:trace>
          <inkml:trace contextRef="#ctx0" brushRef="#br0" timeOffset="4575.8904">6899 584 83 0,'0'0'32'0,"-25"62"2"16,25-62-5-16,-37 86-6 0,12-36-6 16,13 11-3-16,-4 5-6 15,3 4-5-15,1 4-2 16,4 4-1-16,12-4 0 15,0 4 1-15,4-8-1 16,9-1-2-16,-1-11 2 16,13-5-1-16,8-8 1 15,0-12-2-15,0-12 2 16,0-5-1-16,4-16 0 16,5-4 1-16,-5-12 0 15,0-13-3-15,4 8-11 16,-16-28-7-16,12 20-7 15,-12-28-2-15,0 16-3 0,-13-8-3 16,-3-1-2-16,-13 1 7 16</inkml:trace>
          <inkml:trace contextRef="#ctx0" brushRef="#br0" timeOffset="4815.8542">6466 1114 145 0,'50'33'33'16,"-9"-45"-3"-16,25 12-9 0,-4-17-8 16,20 5-10-16,0-4-2 15,-3-5-13-15,15 21-12 16,-19-12-9-16,3 8-4 15,-21 0-4-15,-3-1 0 16,-54 5 4-16</inkml:trace>
        </inkml:traceGroup>
      </inkml:traceGroup>
    </inkml:traceGroup>
    <inkml:traceGroup>
      <inkml:annotationXML>
        <emma:emma xmlns:emma="http://www.w3.org/2003/04/emma" version="1.0">
          <emma:interpretation id="{B9BB39F1-F4C7-4128-9096-6D243C626E21}" emma:medium="tactile" emma:mode="ink">
            <msink:context xmlns:msink="http://schemas.microsoft.com/ink/2010/main" type="paragraph" rotatedBoundingBox="17030,10714 25271,11637 25024,13839 16784,1291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C2F4366-074D-4494-A11B-88316FD0B275}" emma:medium="tactile" emma:mode="ink">
              <msink:context xmlns:msink="http://schemas.microsoft.com/ink/2010/main" type="line" rotatedBoundingBox="17030,10714 25271,11637 25024,13839 16784,12915">
                <msink:destinationLink direction="with" ref="{7305E66A-4AFE-40F4-B64A-77E72B7D0F93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2057F7F2-6BAB-48A2-A234-A59C5874372D}" emma:medium="tactile" emma:mode="ink">
                <msink:context xmlns:msink="http://schemas.microsoft.com/ink/2010/main" type="inkWord" rotatedBoundingBox="17030,10714 25271,11637 25024,13839 16784,12915"/>
              </emma:interpretation>
              <emma:one-of disjunction-type="recognition" id="oneOf1">
                <emma:interpretation id="interp5" emma:lang="en-US" emma:confidence="0">
                  <emma:literal>mghom</emma:literal>
                </emma:interpretation>
                <emma:interpretation id="interp6" emma:lang="en-US" emma:confidence="1">
                  <emma:literal>mg Lcm</emma:literal>
                </emma:interpretation>
                <emma:interpretation id="interp7" emma:lang="en-US" emma:confidence="0">
                  <emma:literal>mghcm</emma:literal>
                </emma:interpretation>
                <emma:interpretation id="interp8" emma:lang="en-US" emma:confidence="0">
                  <emma:literal>Ingham</emma:literal>
                </emma:interpretation>
                <emma:interpretation id="interp9" emma:lang="en-US" emma:confidence="0">
                  <emma:literal>mayhem</emma:literal>
                </emma:interpretation>
              </emma:one-of>
            </emma:emma>
          </inkml:annotationXML>
          <inkml:trace contextRef="#ctx0" brushRef="#br0" timeOffset="7077.0966">453 4219 158 0,'-8'62'31'16,"16"12"2"-16,-16-9-14 15,20 9-11-15,5 0-8 16,-1 0 0-16,5-4 1 16,-1-8-1-16,-3-5 0 0,-1-12 0 15,5-8 1 1,-21-37 1-16,24 50-2 16,-24-50 0-16,0 0 0 15,0 0 0-15,0 0 1 0,0 0-1 16,33-58-1-16,-33 9 0 15,5-9 1-15,-1-11 0 16,0-18-1-16,4-11 1 16,4-9-1-16,-3 0 0 15,15 0 1-15,1 13-1 16,8 4 0-16,4 16 1 16,0 24 0-16,4 13 1 15,0 21-1-15,9 12 1 16,-9 20 0-16,4 17-1 15,1 21 0-15,-5 15 1 16,4 9-2-16,1 9 1 16,-9 3 0-16,-4 4-1 0,-5-3 1 15,-11-9 0-15,-5-12 0 16,1-13 1-16,-13-16-1 16,-5-4 0-16,5-37 0 15,-8 37 0-15,8-37 0 16,0 0 0-16,0 0-1 15,-33-45 1-15,25 4 0 16,4-8 0-16,8-13-1 16,0-4 1-16,8-8-1 15,9 1 1-15,0-5 0 16,3 8 0-16,5 12-1 16,4 9 1-16,-4 12 1 15,-29 37-1-15,54-25 0 0,-54 25 1 16,57 41-1-16,-24 5 0 15,4 11 0-15,0 9 0 16,0 12-1-16,5 4 1 16,-1 0-1-16,-8 0 2 15,0-12-2-15,-9 0 1 16,-7-17 0-16,-5-8 0 16,-12-45 0-16,17 54 0 15,-17-54-9-15,0 0-9 16,0 0-5-16,0 0-7 15,24-45-3-15,-24-1-1 16,17 1 1-16,-1-16 0 0,9-9 9 16</inkml:trace>
          <inkml:trace contextRef="#ctx0" brushRef="#br0" timeOffset="7955.6547">3027 4614 92 0,'0'0'33'16,"54"41"0"-16,-54-41-5 0,0 0-4 15,41-37-6-15,-41 37-5 16,45-58-6-1,-45 58-7-15,29-78 0 0,-17 29 1 16,-3-9-1-16,-18 1-1 16,5-1 1-16,-12 1 0 15,-5 12 1-15,-8-5-1 16,-4 13 1-16,-8 5-1 16,-8 11 0-16,-5 9 1 15,-8 16-1-15,-8 16 1 16,0 9-2-16,-8 16 1 15,4 17 0-15,0 8 1 16,4 8-1-16,12 12-1 0,9 0 0 16,20-3 1-1,17-5-1-15,20-4 1 16,25-12-1-16,12-13 1 16,29-12-1-16,13-16 1 0,12-13 0 15,4-16 0-15,12-21 0 16,-4-8-1-16,-16-12 1 15,0-4-2-15,-17-9 3 16,-12 5-1-16,-13-4 0 16,-7 3 1-16,-26 5-1 15,-7 4 0-15,-5 4 0 16,-12 4 0-16,4 37 0 16,-29-70 0-16,29 70 0 15,-41-37 1-15,41 37-1 16,-46-25 1-16,46 25 0 15,0 0-1-15,-37 17-1 16,37-17 1-16,-4 49-1 0,4-49 0 16,17 82 0-16,3-20 1 15,5 7-1-15,8 10 1 16,4 11 1-16,0 13 0 16,0 3 0-16,8 9 0 15,-12 0 0-15,0 4 0 16,-12-4 1-16,-13-4-2 15,-12-4 1-15,-12-8-2 16,-17-17 2-16,-17-12-1 16,-12-13-1-16,-8-12 1 15,-8-12 0-15,-8-16 0 16,-9-13 0-16,4-17 0 16,1-7 0-16,7-5 0 0,9-8 0 15,12-4 0-15,17 5-10 16,4-14-7-16,28 9-8 15,1-12-7-15,29 8-2 16,3-8-3-16,21-1-1 16,5-11 4-16</inkml:trace>
          <inkml:trace contextRef="#ctx0" brushRef="#br0" timeOffset="8735.1678">4127 3915 134 0,'-33'-37'33'15,"33"37"-1"-15,0 0-9 16,0 0-8-16,0 0-7 16,0 0-8-16,0 0 1 15,21 66-1-15,-21-21 0 16,4 9 1-16,-4 11-1 15,4 13 1-15,0 13-1 0,-4 7 0 16,4 13 0-16,4-4 1 16,5 4 0-1,-9 4 0-15,12-12-1 16,1-9 0-16,3-12 1 0,5-12-1 16,0-17 0-16,-1-7-1 15,-24-46 1-15,62 53-1 16,-62-53 1-16,62 20 0 15,-25-20 0-15,-37 0 0 16,78-8 0-16,-28 0 1 16,7-8-1-16,5 3 1 15,0-3-1-15,8-5 0 16,0 5 0-16,4-5 0 0,-4 9 0 16,-8 4-1-1,-4 8 1-15,-13 0-1 16,0 8 0-16,-45-8 1 15,58 25 0-15,-58-25 0 0,16 45-6 16,-16-45-11-16,0 0-7 16,0 0-8-16,-33 37-2 15,33-37-5-15,0 0 1 16,-49-54 3-16</inkml:trace>
          <inkml:trace contextRef="#ctx0" brushRef="#br0" timeOffset="9419.275">6219 5053 97 0,'0'0'33'15,"-37"-21"1"-15,37 21-6 16,-20-45-5-16,20 45-7 16,-33-45-5-16,33 45-5 15,-42-57-3-15,42 57-3 16,-61-54-2-16,61 54 1 15,-70-49 1-15,33 32-1 16,-9 5 0-16,1 8 0 16,4 8 0-16,-5 13 0 15,5 7 0-15,-4 5 2 0,4 12-1 16,4 8 1-16,8 13 1 16,8 4 0-16,5 8 0 15,20 0 0-15,12 4-1 16,13 0 0-16,21-4-2 15,11-5 1-15,9-23-1 16,13-1 0-16,3-21 1 16,9-7-1-16,-4-9 1 15,-1-12 0-15,-3-13 0 16,-9-7-1-16,-8-1 1 16,4-4-15-16,-29-16-9 15,13 4-8-15,-17-20-3 16,1-1-3-16,-1-8 1 0,-4 13 1 15</inkml:trace>
          <inkml:trace contextRef="#ctx0" brushRef="#br0" timeOffset="10193.7568">6973 4938 137 0,'-33'53'33'0,"33"-53"-1"16,-16 66-6-16,16-66-11 16,0 78-10-16,8-29-6 15,8 1 0-15,5 3 1 0,4 5-1 16,-1-1 1-16,1-8-2 16,0-12 2-16,-25-37 0 15,37 54 0 1,-37-54-1-16,0 0 1 0,0 0 0 15,37-4 0-15,-37 4 0 16,-4-58 0-16,4 17 0 16,0 0 0-16,-4-17 0 15,8-3 0-15,0-5 0 16,4-8-1-16,4 0 1 16,9 9 0-16,4 3 0 15,8 9 0-15,4 16 0 16,0 8-1-16,4 17 0 15,-4 16 1-15,0 12 0 16,4 13 1-16,1 8-1 16,-5 20 0-16,0 1 1 15,8 8 0-15,-8 3 0 0,-4-3 0 16,-4-4-1-16,-4-9 0 16,-9-4 0-16,-16-49 0 15,25 50 0-15,-25-50 0 16,0 0 1-16,0 0-2 15,0 0 1-15,0 0 0 16,8-41-1-16,-8 41 1 16,12-74 0-16,1 20 0 15,3 1 0-15,5-5 0 16,12-3 0-16,0 7-1 16,4 1 1-16,8 8 0 15,0 12 0-15,1 12-1 16,3 9 0-16,0 16 1 0,-3 8 1 15,-1 17 0-15,5 16-1 16,3 13 1-16,-8 8-1 16,5 3 1-16,-1 5 0 15,-12-4 0-15,0 4-1 16,-12-8 0-16,-13-17 0 16,-12-49 0-16,-4 54-1 15,4-54-19-15,-41 4-11 16,41-4-6-16,-53-66-3 15,32 0 3-15,5-28-2 16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6T19:45:41.15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2398D54-786E-4914-85B2-9876654A4B8E}" emma:medium="tactile" emma:mode="ink">
          <msink:context xmlns:msink="http://schemas.microsoft.com/ink/2010/main" type="inkDrawing" rotatedBoundingBox="15934,9984 22986,9894 22987,10029 15936,10119" semanticType="underline" shapeName="Other">
            <msink:sourceLink direction="with" ref="{E065F37E-85F9-49D8-9B99-BA8B0DB5652B}"/>
            <msink:destinationLink direction="with" ref="{EE67D394-E382-4582-AA67-76EA8687341F}"/>
          </msink:context>
        </emma:interpretation>
      </emma:emma>
    </inkml:annotationXML>
    <inkml:trace contextRef="#ctx0" brushRef="#br0">0 206 75 0,'0'0'28'0,"37"-24"5"16,-37 24-7-16,70-29-4 16,-29 4-4-16,25 17-3 15,-4-12-3-15,20 11-2 16,9-3-4-16,3 0-5 15,13 8-2-15,5 4 1 16,11 0 0-16,5 4 0 16,4 0 0-16,12 0 0 15,0 0 0-15,8 0 0 16,5 0 0-16,8-4 0 16,16 0 1-16,8 4-1 15,9 1 0-15,0-1-1 16,12 0 1-16,4 4 0 0,-4-4 0 15,4 4 0-15,-12-4-1 16,0-4 1-16,0 0 0 16,-5-4 0-16,-3-4 0 15,-5 0 0-15,1-4 0 16,-1-5 0-16,-11 1 0 16,-5 3-1-16,-9-3 1 15,1 8 0-15,-8-5 0 16,-13 9 0-16,-8-4-1 15,-13 8 1-15,-3 0 0 16,-17-4 0-16,-9 12 0 16,-11-8 0-16,-9 4 0 15,-12 0 0-15,-13 1 0 0,-4-1 0 16,-45-4-1-16,58 8 0 16,-58-8-7-16,0 0-11 15,37 24-9-15,-37-24-6 16,0 0 0-16,0 0-2 15,-53 17 1-15,15-17-2 16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6T19:45:28.55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9942057-5640-42F2-9898-C78C45135118}" emma:medium="tactile" emma:mode="ink">
          <msink:context xmlns:msink="http://schemas.microsoft.com/ink/2010/main" type="inkDrawing" rotatedBoundingBox="3715,6989 7039,7031 7037,7198 3713,7156" shapeName="Other"/>
        </emma:interpretation>
      </emma:emma>
    </inkml:annotationXML>
    <inkml:trace contextRef="#ctx0" brushRef="#br0">80 65 27 0,'-37'0'17'15,"37"0"3"-15,0 0 8 16,0 0 3-16,-46-24-3 15,46 24-3-15,0 0-3 16,0 0-3-16,21-37-4 16,-21 37-4-16,37-9-6 15,-37 9-5-15,49-4 0 0,-49 4 0 16,75 13 0-16,-30-5 0 16,4 0 0-16,5 0 0 15,8 0 0-15,3 1 0 16,14-1 0-16,-1 4 0 15,8-4 0-15,5 5 0 16,12-5 0-16,4 4 0 16,0 1 0-16,4-1 0 15,5-4 0-15,-1 0 0 16,0 1 0-16,1-5 1 16,-5 0-1-16,4-8 0 15,-3 4 0-15,-1-9 0 16,-8 1 1-16,4-4-2 0,0 0 1 15,-4-5 0-15,0 1 0 16,-4 3 0-16,-5-3 1 16,-7 4-1-16,-1-1 0 15,-7 5 0-15,-18 4 1 16,-7 0-1-16,-9 4 1 16,-45 0-1-16,50 0 0 15,-50 0-2-15,0 0-10 16,0 0-8-16,16 45-6 15,-16-45-5-15,-37 33-4 16,37-33-1-16,-49 41-3 16,7-20 6-16,-3-9 16 15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6T19:45:29.34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31584E9-DA54-4D59-AFC3-06BA0B5F7D6C}" emma:medium="tactile" emma:mode="ink">
          <msink:context xmlns:msink="http://schemas.microsoft.com/ink/2010/main" type="inkDrawing" rotatedBoundingBox="5354,10845 5377,7404 5555,7405 5533,10846" shapeName="Other"/>
        </emma:interpretation>
      </emma:emma>
    </inkml:annotationXML>
    <inkml:trace contextRef="#ctx0" brushRef="#br0">1814 423 48 0,'0'0'19'16,"-42"-33"5"-16,42 33 3 16,0 0-1-16,0 0-2 0,0 0-2 15,0 0-3-15,0 0-2 16,-41 8-4-16,41-8-4 16,-12 49-6-1,12-49-3-15,-4 62 0 0,0-25 1 16,0 8-1-16,4 12 0 15,0 9-1-15,0 8 2 16,0 8-1-16,0 9 0 16,-5 7 0-16,1 1 0 15,4 7 0-15,-4 5 0 16,0 0 0-16,0 0-2 16,-4 4 2-16,4-4-1 15,-5 0 0-15,9-4 0 0,-8 12 1 16,4 0-1-16,0 4 1 15,0 0 1 1,8 1-1-16,-4 3 0 16,4-4 0-16,-4 0 1 0,4-20 0 15,4-4-2-15,-3-13 1 16,-1-8 0-16,0-4 0 16,0-9-1-16,0-3 1 15,0-4-1-15,0-5 1 16,-4-12 0-16,0 0 0 15,0-41 0-15,8 49 0 16,-8-49 0-16,0 0-12 16,0 0-10-16,0 0-8 15,17-57-5-15,-1 4-2 16,1-26 3-16,12-15-1 16,8-33 0-16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6T19:45:31.98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55FF8B2-535D-4E96-A085-9EF5DFED5B33}" emma:medium="tactile" emma:mode="ink">
          <msink:context xmlns:msink="http://schemas.microsoft.com/ink/2010/main" type="inkDrawing" rotatedBoundingBox="11442,8772 13515,8884 13513,8918 11440,8805" shapeName="Other">
            <msink:destinationLink direction="with" ref="{966FD932-54C1-4A45-A9D7-E6C4A2F6A8B2}"/>
          </msink:context>
        </emma:interpretation>
      </emma:emma>
    </inkml:annotationXML>
    <inkml:trace contextRef="#ctx0" brushRef="#br0">7724 1766 76 0,'0'0'32'15,"0"0"1"-15,0 0-4 16,50 8-6-16,-9-4-4 15,-41-4-4-15,90 4-3 16,-28-4-6-16,8 4-5 16,17 0-1-16,7 0 0 15,13 0 1-15,13 5-1 16,16-5 0-16,-4 0-1 16,8 4 1-16,0-4 0 15,0 4 0-15,-8 1 0 16,-5-5 0-16,-20 4 0 0,-12-4 0 15,-17 4-1-15,-20 0 0 16,-58-8-9-16,66 17-7 16,-66-17-5-16,0 0-5 15,0 0-4-15,0 0-2 16,-45 8-1-16,45-8-2 16,-46-16 7-16,9 3 25 15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6T19:45:29.93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C8BB8B1-C9F1-42A9-9F24-8DF27FE288A9}" emma:medium="tactile" emma:mode="ink">
          <msink:context xmlns:msink="http://schemas.microsoft.com/ink/2010/main" type="inkDrawing" rotatedBoundingBox="6549,8810 8358,8867 8356,8929 6547,8871" shapeName="Other"/>
        </emma:interpretation>
      </emma:emma>
    </inkml:annotationXML>
    <inkml:trace contextRef="#ctx0" brushRef="#br0">2831 1823 73 0,'0'0'34'0,"0"0"-1"15,0 0-3-15,66-8-1 0,-8 12-7 16,-9-8-6-16,29 8-6 15,9 0-10-15,3 0 0 16,9 0 0-16,8 4 0 16,5-3 1-16,3 3-1 15,4-4 0-15,-3-4 0 16,-5 4 0-16,0-8 0 16,-8 0 1-16,-8 4-1 15,-17-4-1-15,-12 4 0 16,-8 4-8-16,-21-4-9 15,4 16-6-15,-41-16-5 16,0 0-4-16,0 0-2 0,12 41-3 16,-12-41-1-16,-41 4 18 15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6T19:45:30.36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1B726EE-135C-4AF8-9C82-4D2B2C9223B8}" emma:medium="tactile" emma:mode="ink">
          <msink:context xmlns:msink="http://schemas.microsoft.com/ink/2010/main" type="inkDrawing" rotatedBoundingBox="7116,9729 8772,9718 8773,9939 7118,9949" shapeName="Other"/>
        </emma:interpretation>
      </emma:emma>
    </inkml:annotationXML>
    <inkml:trace contextRef="#ctx0" brushRef="#br0">3408 2714 58 0,'0'0'23'0,"-9"45"2"16,9-45 1-16,5 37-3 0,-5-37-1 16,0 0-3-16,53 62-3 15,-53-62-2-15,54 29-2 16,-54-29-4-16,74 24-7 16,-21-11-1-16,13-9 1 15,12 0-1-15,9-4 0 16,8-4 0-16,12-4 0 15,12-5 0-15,1-7 0 16,7 7 0-16,-3-3 0 0,-9 0 0 16,-4 3 0-1,-16 17-10-15,-25-16-12 16,-4 28-8-16,-29-11-5 16,-37-5-3-16,0 0 1 0,0 0 2 15,0 0-2-15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6T19:45:31.40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F32F906-9109-4F87-ADB2-BB0455345C39}" emma:medium="tactile" emma:mode="ink">
          <msink:context xmlns:msink="http://schemas.microsoft.com/ink/2010/main" type="inkDrawing" rotatedBoundingBox="11111,7732 11570,10727 9701,11013 9242,8018" semanticType="verticalRange" shapeName="Other">
            <msink:sourceLink direction="with" ref="{6B171832-DC60-46AE-B07C-A8627EBED0CA}"/>
          </msink:context>
        </emma:interpretation>
      </emma:emma>
    </inkml:annotationXML>
    <inkml:trace contextRef="#ctx0" brushRef="#br0">5924 1355 74 0,'13'-62'28'16,"-13"62"6"-16,28-82-8 15,5 41-5-15,-4-12-2 16,21 12-2-16,-5-9-2 16,13 13-5-16,-1-8-4 15,5 8-6-15,0 13 0 16,0 7 0-16,-1 9 0 16,5 12 0-16,0 12 0 15,0 13 0-15,4 12 1 16,-4 13-1-16,-4 7 0 15,0 9 0-15,-5 8-1 0,-16 0 1 16,-8 17 0-16,-8-5-1 16,-17 9 1-16,-8-1-1 15,-12 5 1-15,-13-1-1 16,-8 1 2-16,0 8-2 16,-16-4 1-16,-9 8 1 15,1 4-1-15,-9 0 1 16,-4-4-1-16,-4 0 0 15,-1 0 1-15,-3-8 1 16,4-13-1-16,8-3 0 16,-4-17 0-16,4-5-1 15,4-7 0-15,1-13 0 16,15-4 0-16,5-8 0 0,41-37-1 16,-49 50 0-16,49-50 1 15,0 0 0-15,-17 37-1 16,17-37 1-1,0 0 0-15,0 0 0 0,41-9 0 16,-41 9-1-16,46-12 1 16,-46 12 0-16,70-20 0 15,-17 7 0-15,5 1-1 16,20-9 1-16,9 5 0 16,12 0 0-16,12 3 0 15,8 9 1-15,9 0-1 16,0 8 0-16,-1 13 1 15,1-1-1-15,-9 4 0 0,-7 9 0 16,-14 0 0-16,-11 0 0 16,-13-1 0-1,-16-3 0-15,-9-8 0 16,-49-17 0-16,58 28-1 0,-58-28-2 16,0 0-11-16,0 0-8 15,0 0-9-15,-33-37-2 16,33 37-6-16,-29-65 1 15,21 15 3-15,4-15 0 16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6T19:45:32.48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305E66A-4AFE-40F4-B64A-77E72B7D0F93}" emma:medium="tactile" emma:mode="ink">
          <msink:context xmlns:msink="http://schemas.microsoft.com/ink/2010/main" type="inkDrawing" rotatedBoundingBox="12444,11552 12486,8832 12704,8836 12662,11555" semanticType="verticalRange" shapeName="Other">
            <msink:sourceLink direction="with" ref="{8C2F4366-074D-4494-A11B-88316FD0B275}"/>
            <msink:destinationLink direction="with" ref="{966FD932-54C1-4A45-A9D7-E6C4A2F6A8B2}"/>
          </msink:context>
        </emma:interpretation>
      </emma:emma>
    </inkml:annotationXML>
    <inkml:trace contextRef="#ctx0" brushRef="#br0">8849 1819 53 0,'0'0'25'16,"0"0"5"-16,0 0 1 16,0 0-5-16,0 0-2 15,0 0-5-15,0 0-2 16,-5 49-5-16,10 5-3 0,-10 7-5 15,-3 17-3-15,0 25 0 16,4 24-1-16,-4 17 1 16,-1 24 1-1,-7 9-2-15,4 12 0 0,3 0 0 16,1 16 0-16,0-20 0 16,-5-8 0-16,9-17 0 15,4-16 0-15,4-13 0 16,-4-20 0-16,0-13 0 15,5-24 0-15,-1-16 0 16,0-21 0-16,-4-37 0 16,0 0-7-16,0 0-11 15,37-25-7-15,-8-16-6 0,-17-16-4 16,13-13 0-16,4-12-2 16,4-5 4-1,0-15 6-15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06T19:45:32.96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66FD932-54C1-4A45-A9D7-E6C4A2F6A8B2}" emma:medium="tactile" emma:mode="ink">
          <msink:context xmlns:msink="http://schemas.microsoft.com/ink/2010/main" type="inkDrawing" rotatedBoundingBox="13502,9041 13612,11193 13497,11199 13387,9047" semanticType="callout" shapeName="Other">
            <msink:sourceLink direction="with" ref="{7305E66A-4AFE-40F4-B64A-77E72B7D0F93}"/>
            <msink:sourceLink direction="with" ref="{455FF8B2-535D-4E96-A085-9EF5DFED5B33}"/>
          </msink:context>
        </emma:interpretation>
      </emma:emma>
    </inkml:annotationXML>
    <inkml:trace contextRef="#ctx0" brushRef="#br0">9714 2053 69 0,'0'0'21'0,"0"0"1"16,37-25 3-16,-37 25-2 16,0 0-3-16,8 37-3 15,0 4-2-15,-16 1 0 16,12 23-3-16,-12 17-3 15,-1 21-6-15,5 12-3 16,-4 16 1-16,8 13 1 16,-4 4-1-16,0 4-1 15,12-8 0-15,-4-5 0 16,9-7 0-16,-1-13 0 16,9-12 0-16,-5-17 0 15,-4-8 0-15,9-8 0 16,-13-8 0-16,-4-17 0 0,0-8 0 15,-4-41 0-15,5 50 0 16,-5-50-10-16,0 0-13 16,0 0-7-16,0 0-5 15,4-54-6-15,0 1 1 16,4-9 2-16,4-20 1 16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F236-3E44-4147-985F-FF22D1ECC77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5A3A-DD3C-49AB-A736-CF33FFD0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0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F236-3E44-4147-985F-FF22D1ECC77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5A3A-DD3C-49AB-A736-CF33FFD0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5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F236-3E44-4147-985F-FF22D1ECC77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5A3A-DD3C-49AB-A736-CF33FFD0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3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F236-3E44-4147-985F-FF22D1ECC77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5A3A-DD3C-49AB-A736-CF33FFD0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0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F236-3E44-4147-985F-FF22D1ECC77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5A3A-DD3C-49AB-A736-CF33FFD0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1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F236-3E44-4147-985F-FF22D1ECC77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5A3A-DD3C-49AB-A736-CF33FFD0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9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F236-3E44-4147-985F-FF22D1ECC77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5A3A-DD3C-49AB-A736-CF33FFD0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0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F236-3E44-4147-985F-FF22D1ECC77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5A3A-DD3C-49AB-A736-CF33FFD0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7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F236-3E44-4147-985F-FF22D1ECC77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5A3A-DD3C-49AB-A736-CF33FFD0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1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F236-3E44-4147-985F-FF22D1ECC77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5A3A-DD3C-49AB-A736-CF33FFD0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F236-3E44-4147-985F-FF22D1ECC77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5A3A-DD3C-49AB-A736-CF33FFD0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2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5F236-3E44-4147-985F-FF22D1ECC77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E5A3A-DD3C-49AB-A736-CF33FFD0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7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9.emf"/><Relationship Id="rId18" Type="http://schemas.openxmlformats.org/officeDocument/2006/relationships/customXml" Target="../ink/ink9.xml"/><Relationship Id="rId3" Type="http://schemas.openxmlformats.org/officeDocument/2006/relationships/image" Target="../media/image4.emf"/><Relationship Id="rId21" Type="http://schemas.openxmlformats.org/officeDocument/2006/relationships/image" Target="../media/image13.emf"/><Relationship Id="rId7" Type="http://schemas.openxmlformats.org/officeDocument/2006/relationships/image" Target="../media/image6.emf"/><Relationship Id="rId12" Type="http://schemas.openxmlformats.org/officeDocument/2006/relationships/customXml" Target="../ink/ink6.xml"/><Relationship Id="rId17" Type="http://schemas.openxmlformats.org/officeDocument/2006/relationships/image" Target="../media/image11.emf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5" Type="http://schemas.openxmlformats.org/officeDocument/2006/relationships/image" Target="../media/image10.emf"/><Relationship Id="rId23" Type="http://schemas.openxmlformats.org/officeDocument/2006/relationships/image" Target="../media/image14.emf"/><Relationship Id="rId10" Type="http://schemas.openxmlformats.org/officeDocument/2006/relationships/customXml" Target="../ink/ink5.xml"/><Relationship Id="rId19" Type="http://schemas.openxmlformats.org/officeDocument/2006/relationships/image" Target="../media/image12.emf"/><Relationship Id="rId4" Type="http://schemas.openxmlformats.org/officeDocument/2006/relationships/customXml" Target="../ink/ink2.xml"/><Relationship Id="rId9" Type="http://schemas.openxmlformats.org/officeDocument/2006/relationships/image" Target="../media/image7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Testers</a:t>
            </a:r>
          </a:p>
          <a:p>
            <a:pPr lvl="1"/>
            <a:r>
              <a:rPr lang="en-US" dirty="0" smtClean="0"/>
              <a:t>Physical Pendulum Notes and Example Problem</a:t>
            </a:r>
          </a:p>
          <a:p>
            <a:r>
              <a:rPr lang="en-US" dirty="0" smtClean="0"/>
              <a:t>B Testers</a:t>
            </a:r>
          </a:p>
          <a:p>
            <a:pPr lvl="1"/>
            <a:r>
              <a:rPr lang="en-US" dirty="0" smtClean="0"/>
              <a:t>Light and Optics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93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Pendulum Rod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23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 rod connected at one end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6703" y="3477418"/>
            <a:ext cx="4887522" cy="246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37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Pendulums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the past, pendulums have been a string with a small mass attached to the end</a:t>
                </a:r>
              </a:p>
              <a:p>
                <a:r>
                  <a:rPr lang="en-US" dirty="0" smtClean="0"/>
                  <a:t>We used the equation T = 2</a:t>
                </a:r>
                <a:r>
                  <a:rPr lang="el-GR" b="1" dirty="0"/>
                  <a:t>π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 smtClean="0"/>
                  <a:t>L was the length of the pendulum</a:t>
                </a:r>
              </a:p>
              <a:p>
                <a:r>
                  <a:rPr lang="en-US" dirty="0" smtClean="0"/>
                  <a:t>T = period of the pendulum</a:t>
                </a:r>
              </a:p>
              <a:p>
                <a:r>
                  <a:rPr lang="en-US" dirty="0" smtClean="0"/>
                  <a:t>g = gravity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0657" y="2884812"/>
            <a:ext cx="2806770" cy="329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11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have a different kind of pendulum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have a hanging object oscillate back and forth like a pendulum</a:t>
            </a:r>
          </a:p>
          <a:p>
            <a:r>
              <a:rPr lang="en-US" dirty="0" smtClean="0"/>
              <a:t>Instead of a mass, what if we have a rod or some other shape that is swinging back and forth</a:t>
            </a:r>
          </a:p>
          <a:p>
            <a:r>
              <a:rPr lang="en-US" dirty="0" smtClean="0"/>
              <a:t>This is called a physical pendulum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72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Pendulum Equation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ɑ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τ</m:t>
                    </m:r>
                  </m:oMath>
                </a14:m>
                <a:r>
                  <a:rPr lang="en-US" dirty="0" smtClean="0"/>
                  <a:t> = FR =  -</a:t>
                </a:r>
                <a:r>
                  <a:rPr lang="en-US" dirty="0" err="1" smtClean="0"/>
                  <a:t>mgL</a:t>
                </a:r>
                <a:r>
                  <a:rPr lang="en-US" baseline="-25000" dirty="0" err="1" smtClean="0"/>
                  <a:t>cm</a:t>
                </a:r>
                <a:r>
                  <a:rPr lang="en-US" dirty="0" smtClean="0"/>
                  <a:t> sin </a:t>
                </a:r>
                <a:r>
                  <a:rPr lang="el-GR" dirty="0" smtClean="0"/>
                  <a:t>ϴ</a:t>
                </a:r>
                <a:endParaRPr lang="en-US" dirty="0" smtClean="0"/>
              </a:p>
              <a:p>
                <a:r>
                  <a:rPr lang="en-US" dirty="0" smtClean="0"/>
                  <a:t>Moment of inertia is about the point of suspension</a:t>
                </a:r>
              </a:p>
              <a:p>
                <a:r>
                  <a:rPr lang="en-US" dirty="0" smtClean="0"/>
                  <a:t>Solving for angular acceleration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ɑ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=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𝑚𝑔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𝑠𝑢𝑝𝑝𝑜𝑟𝑡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dirty="0"/>
                  <a:t>ϴ</a:t>
                </a:r>
                <a:endParaRPr lang="en-US" dirty="0"/>
              </a:p>
              <a:p>
                <a:r>
                  <a:rPr lang="en-US" dirty="0" smtClean="0"/>
                  <a:t>Subbing in sin</a:t>
                </a:r>
                <a:r>
                  <a:rPr lang="el-GR" dirty="0" smtClean="0"/>
                  <a:t>ϴ</a:t>
                </a:r>
                <a:r>
                  <a:rPr lang="en-US" dirty="0" smtClean="0"/>
                  <a:t> for </a:t>
                </a:r>
                <a:r>
                  <a:rPr lang="el-GR" dirty="0" smtClean="0"/>
                  <a:t>ϴ</a:t>
                </a:r>
                <a:r>
                  <a:rPr lang="en-US" dirty="0" smtClean="0"/>
                  <a:t> because angle is </a:t>
                </a:r>
                <a:r>
                  <a:rPr lang="en-US" dirty="0" smtClean="0"/>
                  <a:t>small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ɑ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= d</a:t>
                </a:r>
                <a:r>
                  <a:rPr lang="en-US" baseline="30000" dirty="0" smtClean="0"/>
                  <a:t>2</a:t>
                </a:r>
                <a:r>
                  <a:rPr lang="el-GR" dirty="0" smtClean="0"/>
                  <a:t>ϴ</a:t>
                </a:r>
                <a:r>
                  <a:rPr lang="en-US" dirty="0" smtClean="0"/>
                  <a:t>/dt</a:t>
                </a:r>
                <a:r>
                  <a:rPr lang="en-US" baseline="30000" dirty="0" smtClean="0"/>
                  <a:t>2</a:t>
                </a:r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1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Pendulum Continued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But for periodic motion, d</a:t>
                </a:r>
                <a:r>
                  <a:rPr lang="en-US" baseline="30000" dirty="0"/>
                  <a:t>2</a:t>
                </a:r>
                <a:r>
                  <a:rPr lang="en-US" dirty="0"/>
                  <a:t>x/dt</a:t>
                </a:r>
                <a:r>
                  <a:rPr lang="en-US" baseline="30000" dirty="0"/>
                  <a:t>2</a:t>
                </a:r>
                <a:r>
                  <a:rPr lang="en-US" dirty="0"/>
                  <a:t> =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dirty="0"/>
                  <a:t>x</a:t>
                </a:r>
              </a:p>
              <a:p>
                <a:r>
                  <a:rPr lang="en-US" dirty="0"/>
                  <a:t>w</a:t>
                </a:r>
                <a:r>
                  <a:rPr lang="en-US" baseline="30000" dirty="0"/>
                  <a:t>2 </a:t>
                </a:r>
                <a:r>
                  <a:rPr lang="en-US" dirty="0"/>
                  <a:t> = k/m</a:t>
                </a:r>
              </a:p>
              <a:p>
                <a:r>
                  <a:rPr lang="en-US" dirty="0"/>
                  <a:t>w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𝑠𝑢𝑝𝑝𝑜𝑟𝑡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𝑚𝑔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𝑐𝑚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endParaRPr lang="en-US" dirty="0"/>
              </a:p>
              <a:p>
                <a:r>
                  <a:rPr lang="en-US" dirty="0"/>
                  <a:t>Plugging in to Period of the Pendulum Equation</a:t>
                </a:r>
              </a:p>
              <a:p>
                <a:r>
                  <a:rPr lang="en-US" dirty="0"/>
                  <a:t>T =  </a:t>
                </a:r>
                <a:r>
                  <a:rPr lang="en-US" dirty="0"/>
                  <a:t>2</a:t>
                </a:r>
                <a:r>
                  <a:rPr lang="el-GR" b="1" dirty="0"/>
                  <a:t>π</a:t>
                </a:r>
                <a:r>
                  <a:rPr lang="en-US" dirty="0"/>
                  <a:t> </a:t>
                </a:r>
                <a:r>
                  <a:rPr lang="en-US" dirty="0"/>
                  <a:t>/ w</a:t>
                </a:r>
              </a:p>
              <a:p>
                <a:r>
                  <a:rPr lang="en-US" dirty="0"/>
                  <a:t>T = 2</a:t>
                </a:r>
                <a:r>
                  <a:rPr lang="el-GR" b="1" dirty="0"/>
                  <a:t>π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𝑠𝑢𝑝𝑝𝑜𝑟𝑡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𝑚𝑔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𝑐𝑚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85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Pendulum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1" name="Ink 20"/>
              <p14:cNvContentPartPr/>
              <p14:nvPr/>
            </p14:nvContentPartPr>
            <p14:xfrm>
              <a:off x="5220172" y="2239701"/>
              <a:ext cx="2739600" cy="182772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99292" y="2219541"/>
                <a:ext cx="2781000" cy="186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" name="Ink 25"/>
              <p14:cNvContentPartPr/>
              <p14:nvPr/>
            </p14:nvContentPartPr>
            <p14:xfrm>
              <a:off x="1338652" y="2525541"/>
              <a:ext cx="1193400" cy="6048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20292" y="2505021"/>
                <a:ext cx="1228320" cy="10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7" name="Ink 26"/>
              <p14:cNvContentPartPr/>
              <p14:nvPr/>
            </p14:nvContentPartPr>
            <p14:xfrm>
              <a:off x="1931572" y="2667741"/>
              <a:ext cx="61920" cy="123552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11052" y="2648661"/>
                <a:ext cx="88560" cy="127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8" name="Ink 27"/>
              <p14:cNvContentPartPr/>
              <p14:nvPr/>
            </p14:nvContentPartPr>
            <p14:xfrm>
              <a:off x="4119292" y="3161301"/>
              <a:ext cx="737640" cy="4860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04172" y="3146181"/>
                <a:ext cx="771120" cy="7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9" name="Ink 28"/>
              <p14:cNvContentPartPr/>
              <p14:nvPr/>
            </p14:nvContentPartPr>
            <p14:xfrm>
              <a:off x="2357812" y="3179661"/>
              <a:ext cx="650880" cy="3240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342692" y="3159861"/>
                <a:ext cx="678600" cy="5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0" name="Ink 29"/>
              <p14:cNvContentPartPr/>
              <p14:nvPr/>
            </p14:nvContentPartPr>
            <p14:xfrm>
              <a:off x="2565892" y="3502581"/>
              <a:ext cx="592920" cy="7884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550772" y="3493941"/>
                <a:ext cx="621720" cy="10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1" name="Ink 30"/>
              <p14:cNvContentPartPr/>
              <p14:nvPr/>
            </p14:nvContentPartPr>
            <p14:xfrm>
              <a:off x="3471292" y="2835861"/>
              <a:ext cx="692640" cy="102456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450412" y="2815341"/>
                <a:ext cx="734400" cy="106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2" name="Ink 31"/>
              <p14:cNvContentPartPr/>
              <p14:nvPr/>
            </p14:nvContentPartPr>
            <p14:xfrm>
              <a:off x="4483252" y="3180381"/>
              <a:ext cx="78480" cy="97848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462372" y="3161661"/>
                <a:ext cx="102960" cy="101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3" name="Ink 32"/>
              <p14:cNvContentPartPr/>
              <p14:nvPr/>
            </p14:nvContentPartPr>
            <p14:xfrm>
              <a:off x="4835332" y="3263901"/>
              <a:ext cx="59760" cy="76500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818772" y="3248061"/>
                <a:ext cx="87120" cy="80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1" name="Ink 40"/>
              <p14:cNvContentPartPr/>
              <p14:nvPr/>
            </p14:nvContentPartPr>
            <p14:xfrm>
              <a:off x="5938732" y="2591781"/>
              <a:ext cx="3113280" cy="217188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924332" y="2573061"/>
                <a:ext cx="3148200" cy="221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7" name="Ink 46"/>
              <p14:cNvContentPartPr/>
              <p14:nvPr/>
            </p14:nvContentPartPr>
            <p14:xfrm>
              <a:off x="5737132" y="3568821"/>
              <a:ext cx="2536920" cy="74520"/>
            </p14:xfrm>
          </p:contentPart>
        </mc:Choice>
        <mc:Fallback xmlns="">
          <p:pic>
            <p:nvPicPr>
              <p:cNvPr id="47" name="Ink 46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726692" y="3548661"/>
                <a:ext cx="2563560" cy="10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02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265793"/>
            <a:ext cx="4412974" cy="3878670"/>
          </a:xfrm>
        </p:spPr>
      </p:pic>
    </p:spTree>
    <p:extLst>
      <p:ext uri="{BB962C8B-B14F-4D97-AF65-F5344CB8AC3E}">
        <p14:creationId xmlns:p14="http://schemas.microsoft.com/office/powerpoint/2010/main" val="149092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5164" y="365125"/>
            <a:ext cx="7298635" cy="1325563"/>
          </a:xfrm>
        </p:spPr>
        <p:txBody>
          <a:bodyPr/>
          <a:lstStyle/>
          <a:p>
            <a:r>
              <a:rPr lang="en-US" dirty="0" smtClean="0"/>
              <a:t>Physical Pendulum </a:t>
            </a:r>
            <a:endParaRPr lang="en-US" dirty="0"/>
          </a:p>
        </p:txBody>
      </p:sp>
      <p:pic>
        <p:nvPicPr>
          <p:cNvPr id="1026" name="Picture 2" descr="http://hyperphysics.phy-astr.gsu.edu/hbase/imgmec/pendp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46" y="595485"/>
            <a:ext cx="3671680" cy="6025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88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Rod Physical Pendulum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0706" y="2015866"/>
            <a:ext cx="3916432" cy="484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74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162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Plan for Today (AP Physics 2)</vt:lpstr>
      <vt:lpstr>Pendulums</vt:lpstr>
      <vt:lpstr>What if we have a different kind of pendulum</vt:lpstr>
      <vt:lpstr>Physical Pendulum Equation</vt:lpstr>
      <vt:lpstr>Physical Pendulum Continued</vt:lpstr>
      <vt:lpstr>Physical Pendulum Equation</vt:lpstr>
      <vt:lpstr>PowerPoint Presentation</vt:lpstr>
      <vt:lpstr>Physical Pendulum </vt:lpstr>
      <vt:lpstr>Rod Physical Pendulum</vt:lpstr>
      <vt:lpstr>Physical Pendulum Rod - Example</vt:lpstr>
      <vt:lpstr>For a rod connected at one 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 2)</dc:title>
  <dc:creator>Jane Knittig</dc:creator>
  <cp:lastModifiedBy>Jane Knittig</cp:lastModifiedBy>
  <cp:revision>7</cp:revision>
  <dcterms:created xsi:type="dcterms:W3CDTF">2014-04-03T14:31:08Z</dcterms:created>
  <dcterms:modified xsi:type="dcterms:W3CDTF">2014-04-08T12:39:37Z</dcterms:modified>
</cp:coreProperties>
</file>