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40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BFE0300-9450-430A-892C-63ADE5764D86}" emma:medium="tactile" emma:mode="ink">
          <msink:context xmlns:msink="http://schemas.microsoft.com/ink/2010/main" type="writingRegion" rotatedBoundingBox="3761,13777 798,8546 6231,5469 9194,10701"/>
        </emma:interpretation>
      </emma:emma>
    </inkml:annotationXML>
    <inkml:traceGroup>
      <inkml:annotationXML>
        <emma:emma xmlns:emma="http://www.w3.org/2003/04/emma" version="1.0">
          <emma:interpretation id="{D2B72999-1866-4737-890D-F77ED5D49433}" emma:medium="tactile" emma:mode="ink">
            <msink:context xmlns:msink="http://schemas.microsoft.com/ink/2010/main" type="paragraph" rotatedBoundingBox="3761,13777 798,8546 6231,5469 9194,107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990E5B-6AB1-467B-8409-D42A3EC015A9}" emma:medium="tactile" emma:mode="ink">
              <msink:context xmlns:msink="http://schemas.microsoft.com/ink/2010/main" type="line" rotatedBoundingBox="3761,13777 798,8546 6231,5469 9194,10701"/>
            </emma:interpretation>
          </emma:emma>
        </inkml:annotationXML>
        <inkml:traceGroup>
          <inkml:annotationXML>
            <emma:emma xmlns:emma="http://www.w3.org/2003/04/emma" version="1.0">
              <emma:interpretation id="{B7CB3306-7D5C-476E-81BC-A684D8F58DC4}" emma:medium="tactile" emma:mode="ink">
                <msink:context xmlns:msink="http://schemas.microsoft.com/ink/2010/main" type="inkWord" rotatedBoundingBox="3761,13777 798,8546 6231,5469 9194,10701"/>
              </emma:interpretation>
              <emma:one-of disjunction-type="recognition" id="oneOf0">
                <emma:interpretation id="interp0" emma:lang="en-US" emma:confidence="0">
                  <emma:literal>Fief</emma:literal>
                </emma:interpretation>
                <emma:interpretation id="interp1" emma:lang="en-US" emma:confidence="0">
                  <emma:literal>skies</emma:literal>
                </emma:interpretation>
                <emma:interpretation id="interp2" emma:lang="en-US" emma:confidence="0">
                  <emma:literal>silos</emma:literal>
                </emma:interpretation>
                <emma:interpretation id="interp3" emma:lang="en-US" emma:confidence="0">
                  <emma:literal>skiers</emma:literal>
                </emma:interpretation>
                <emma:interpretation id="interp4" emma:lang="en-US" emma:confidence="0">
                  <emma:literal>stet</emma:literal>
                </emma:interpretation>
              </emma:one-of>
            </emma:emma>
          </inkml:annotationXML>
          <inkml:trace contextRef="#ctx0" brushRef="#br0">1596 423 66,'-1'-20'34,"1"20"-1,-9-32-7,9 32-14,-3-24-3,3 24-3,-3-28-1,3 28-1,-6-30 0,2 14-1,-5-4 0,2 3 1,-7-4-2,1 3 1,-6-3-1,1 3 0,-4-3-1,-4 5 2,-5-1-3,0-1 1,-6 2 0,-3 0-1,-4 0 1,-4 4-1,-5 1 0,-1 4 1,-2 2-1,-3 3 1,0 4-1,0 3 0,-2 4 0,4 2 0,2 3 0,5 2 1,-2 5-1,3 7-1,4 0 1,0 6-1,4 1 1,1 4-1,0 3 1,4 4-1,0 3 1,2 1-1,0 3 1,5 3 1,-1 2-2,4 2 1,1 3 0,3 6 0,2-2 0,6 0 1,2 2-2,3 1 2,2 1-1,4-1 0,3-3 1,3-1 0,2-5 0,4 3 0,3-4 0,1-4-1,5 0 1,3-3-1,2 0 0,2-2 1,5 0-1,1-1 0,4-6 0,2 0 1,0-5-1,3-2 0,3-2 0,-2-5 1,5-2-1,-1-3 0,3-4 0,3-4 1,2 1-1,2-6 0,7-1 1,3-2-1,3-4 0,3-1 0,2-3 1,3-2-1,0-5 0,1 1 0,-3-2 1,1-5-1,2-4 0,1-4 0,-1-3 1,-2-1-1,-1-6 0,-3-4 0,-2-3 0,-6-1 1,-5-5-1,-6 1 0,-7-2 0,-2 0 0,-5-2 1,-4 0-2,-3-1 2,-4-1-2,-4 0 2,-2 1-2,-2-2 1,-4 1-1,-2 2 1,-2 0-1,-2 4 1,-4 0-1,1-2 1,-1 1-1,-4 1 1,-1 0 0,-1-1 1,-2-1-2,0 0 2,-3 2-2,-1-2 2,-4 3-1,-1 6 0,1 0 0,-3 1 0,0 3 0,-4-1 0,-1 2 0,0 2 0,-1 1 0,0-3 0,1 2 0,-4 2 0,0-1 0,1 1 0,-2 1 0,-1 2 0,-2 0-1,-1 1 1,0 0 0,-1 3 0,-2 0 0,-2 1 0,2 0 0,-1 1 0,-2 3 0,2-2 0,-2 2 0,1-2 0,4 2 1,1 0-2,0 0 2,3 5-2,-1-5 2,3 5-2,1 0 2,-2 4-1,0-1-1,1 3 1,-1-1 0,-1 3-1,0-1-1,3 5 0,-5-6-4,16 19-13,-4-16-20,15 0 0,0 0 0,-3-18 0</inkml:trace>
          <inkml:trace contextRef="#ctx0" brushRef="#br0" timeOffset="2468.75">1508-181 27,'-13'14'26,"13"-14"2,-12 16 1,12-16-14,-6 23-4,6-23-4,-5 33 0,3-14-2,3 10-1,-4-5 0,5 10 0,-4-6 0,4 5-2,-2-4 0,4-1 1,-1-5-1,4 0 0,2-6 0,6-3 0,3-7 0,5-1 0,4-6 0,7-4-1,1-5 0,5-1 0,3-1 0,-2-1-1,0 1 0,-4 4 0,-4 0 0,-4 4 0,-4-1 0,-4 4 0,-6 0 0,-15 0-2,23-2-2,-23 2-8,17-19-22,-17 19 0,14-23-2,-9 7 2</inkml:trace>
          <inkml:trace contextRef="#ctx0" brushRef="#br0" timeOffset="1937.5">2365-1436 56,'-19'26'31,"-6"-3"-1,6 4 0,8 3-21,-9-9-2,11 12 0,-7-5-3,7 9-1,-5-3 0,6 3 0,-6 2 0,3 5 0,-7-4-1,3 4 1,-4-1-2,0 2 2,-3 5-3,1 1 0,-3-3 1,2 3-1,-3 0 0,2 0-1,-4 0 0,0 2 0,2-6 1,2 1 0,-2 0 0,1-4 0,2 0-1,1-2 2,1 2-1,2-3 0,-1-1 0,0-1 0,2-2 0,0 2 0,0-2 0,3-4 0,-1-3 0,2-2 0,1-1 0,3-6-1,2-2 1,7-19 0,-11 29-1,11-29 1,-4 15-2,4-15 0,0 0 0,0 0-3,0 0-11,9-15-17,-3-7-1,1 1 0,-3-10 1</inkml:trace>
          <inkml:trace contextRef="#ctx0" brushRef="#br0" timeOffset="7296.875">1998 2290 23,'0'0'26,"0"0"1,-11-16-8,11 16-3,14-4-3,0 11 0,-14-7-2,24 14-3,-24-14 0,31 37 0,-19-15-2,13 15 0,-7-6-2,7 13 1,0 0-1,4 9 0,2-7-1,6 5-1,3-1 1,3 2-2,5 0 1,7 2-1,0-4 0,11 2 0,0 3 0,5 0 0,2-2-1,0-1 0,-2-2 1,-3-3-1,1-1 0,-7-5 1,-6-3-1,-7-1 0,-5-1 1,-5-5-1,-5-1 0,-5-1 1,-5-5-1,-5-3 0,-1-3 0,-5-4-1,0-3 0,-13-11-1,18 12-3,-18-12-12,6-21-20,-6 21 0,3-35 1,-6 6-2</inkml:trace>
          <inkml:trace contextRef="#ctx0" brushRef="#br0" timeOffset="8546.8748">2491 1165 32,'13'-2'31,"0"-5"2,14 4 0,15 1-15,-2-16-3,24 20-2,-5-16-5,17 14-1,-2-5-2,13 7-1,-4-4 0,5 7-1,1-5-1,10 0 0,6-5-1,8-2 0,8-4 0,5-1 0,3-2 0,7 0-1,0-2 0,0 3 0,-7 6 0,-9 2 0,-9 3-1,-14 2 0,-14 9-1,-19-2-1,-13 11-1,-25-11-4,-5 23-13,-23-12-16,-8 1 1,-11-5-1,-8-3 2</inkml:trace>
          <inkml:trace contextRef="#ctx0" brushRef="#br0" timeOffset="7968.75">1927 2769 26,'0'0'30,"12"-16"1,-12 16 1,12-25-12,-11-3-7,12 7-3,-10-14-1,11 7-3,-9-11-2,6 2-1,-4-5 0,3 3-2,-4-7 0,3 4 0,-3-1 0,0 1-1,0 0 1,1 1-1,-1 4 0,2 2 0,-1 5 0,0 4 0,1 3 0,-8 23 0,16-25 0,-16 25 1,21-5-1,-21 5 1,26 17-1,-8-3 1,2 6 0,9 1 0,0 2-1,5 3 1,3-1 0,3 0 0,-2-2 0,0-4 0,-2-1-1,-5-3 1,-8-2-1,-3-6-1,-6 3-3,-14-10-10,0 0-21,0 0 0,0 0-1,-17-15 0</inkml:trace>
          <inkml:trace contextRef="#ctx0" brushRef="#br0" timeOffset="5687.5">-534 3705 5,'0'0'13,"-12"19"-1,12-19-1,-12 21 0,12-21 0,-13 18 1,13-18 1,-10 16 1,10-16-2,0 0-1,-15 9-1,15-9-1,0 0 0,13 3-2,-7-19 0,10 8 0,-2-17-2,8 4-1,1-15 0,7-1-1,1-10-2,4 3 2,-1-7-2,3 0 0,-3-2 0,1-2 0,-1 0 0,0 3 0,-1-1 1,1 2-1,0-1 0,0 3-1,0-2 1,1 5 0,-1 0-1,1 2 1,-4-3-1,2 3 1,-5 1-1,1 3 0,-2 3 0,-1 0 1,-1 3-1,-1 3 0,-3 8 0,-2 3-1,-3 4 1,-3 4 0,-13 12 0,17-16-1,-17 16 0,0 0 1,0 0-1,0 0-1,0 0 0,0 0-1,0 0 0,0 0-1,10 20-2,-10-20-5,0 0-11,0 0-12,0 0-1,13-4 2,-13 4 1</inkml:trace>
          <inkml:trace contextRef="#ctx0" brushRef="#br0" timeOffset="9296.8748">2700 740 39,'0'0'28,"0"0"1,0 0-9,-21 6-5,15 11-4,-13-3-4,7 15 0,-8-6-1,2 10-1,-8 1 0,3 6 0,-3 1-2,2 4-1,-1-2 0,3 1 0,0-4-1,4 4 0,3-8 0,4-1-1,3-3 0,2-6 0,2-1 0,2-2 0,2-2 0,2-4 0,1 1 0,1-2 0,-4-16 0,12 28 0,-12-28-1,22 27 1,-6-17 0,4 1 1,6-3-1,5-2 0,9-1 1,6 0 0,4-3-1,5 0 1,1 3-1,-3-1 1,-3 1-1,-7 2 0,-9 5-2,-12-3-3,-3 12-19,-13-5-9,-6-16-1,-16 18-2,-1-27 2</inkml:trace>
          <inkml:trace contextRef="#ctx0" brushRef="#br0" timeOffset="6359.375">83 2595 30,'0'0'30,"23"-22"1,-9 5 0,2-10-15,10 15-4,-6-16-3,9 12-2,-8-7-2,4 7-2,-8-1 0,4 2 0,-6 0-1,1 2 0,-16 13-1,24-17 0,-24 17 0,23-9 0,-23 9 0,25 5 0,-25-5 0,25 23 0,-11-5 0,-1 5 0,0 3 0,2 4 0,-3 5 0,3 4 0,-4 0-1,4 1 1,-3-3 0,1 2-1,-1-4 1,-2 1-2,1-8 2,-4-2-2,0-1 1,-4-6-2,2 4-4,-5-23-22,-3 21-7,3-21 0,0 0-2</inkml:trace>
          <inkml:trace contextRef="#ctx0" brushRef="#br0" timeOffset="4359.375">266-306 33,'-14'0'27,"14"0"3,0 0-5,-13 12-11,13-12-2,5 16-3,5 1-2,-10-17-1,19 32-1,-19-32 0,27 35-1,-14-17-1,6 5 0,0-2 0,21 28 0,-19-22-2,-2-1 0,-1 4 0,-2-5 0,-1 1 0,-5-3 0,-3 4 0,-2-8 0,-4 2 0,-4-1 0,-1-1 0,-5-1 0,-6 1-1,-3-1 1,-1-1-1,-6 1 1,-3 0-1,-3 1 0,-3 0 0,-1 1 1,1-3-2,-1 3 1,1-4 0,3 3 0,6-7-2,4 1 2,6-8-3,15-5 0,-15 7-4,15-7-28,20-9 0,-9-7-1,1 0 2</inkml:trace>
          <inkml:trace contextRef="#ctx0" brushRef="#br0" timeOffset="3703.125">-553-825 27,'-33'-28'28,"19"18"2,-3 3-7,-2-6-5,19 13-2,-28-5-3,28 5-4,-16 5-2,16-5-2,0 0-2,-9 21 0,9-21-1,10 22 0,-10-22 0,25 30 1,-8-8-1,5 8-1,4 0 1,7 7-1,-4-1 1,5 4-2,0-1 2,3 3-2,-1-5 2,0-2-1,-2-1 0,0-1 0,2 1 0,-2-2-1,1-1 1,0-1-1,1-3 1,-2 1-1,1-2 0,1-1 1,-4 0-1,1-2 0,-4 0 0,-2-2 1,-4 2-1,1 0 0,-5-1 0,-1 0 0,-4-5 0,1 3 0,-2-6 0,-1 2 0,-12-16 0,21 21 0,-21-21 0,18 19 0,-18-19 0,16 18 0,-16-18 0,0 0 0,18 23-1,-18-23-1,0 0 0,0 0-3,16 23-2,-16-23-13,0 0-16,0 0 0,0 0 0,0 0 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58.2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3BA313-E482-471A-BD50-6D4B8E5A8E87}" emma:medium="tactile" emma:mode="ink">
          <msink:context xmlns:msink="http://schemas.microsoft.com/ink/2010/main" type="inkDrawing" rotatedBoundingBox="15023,6839 15085,9483 14380,9499 14319,6855" semanticType="verticalRange" shapeName="Other">
            <msink:sourceLink direction="with" ref="{8932EF27-6764-42BA-B445-7887DD7D2BAE}"/>
          </msink:context>
        </emma:interpretation>
      </emma:emma>
    </inkml:annotationXML>
    <inkml:trace contextRef="#ctx0" brushRef="#br0">73 2625 22,'0'0'28,"-10"19"-2,10-19-6,0 0 0,0 0-3,0 0-1,-14-7-2,14 7-2,2-24-2,-2 24-2,1-46-1,4 19-1,-10-18-1,10 1-2,-5-15 0,4 1 0,-1-10-1,2-3 0,-4-8 0,3-2 1,-2-6-1,-2 1 1,-2-6-2,1-1 2,-2-4-2,0-2 2,-1 2-2,-1-1-1,-1 2 1,2 1 0,2 0 0,-4 5 0,4 4 0,-1 5 0,1 1 0,4 5-1,-2-5 1,4 5-1,-4 8 0,4 1 0,1 5 0,-1 4 0,1 6 0,-4 9 0,-1 10 1,0 8-1,-3 6 0,3 18 0,-7-16-1,7 16-1,-13 11 0,13-11-3,-11 35-4,-5-28-12,16 19-20,-7-3 1,4 7 0,-3-2-1</inkml:trace>
    <inkml:trace contextRef="#ctx0" brushRef="#br0" timeOffset="546.875">-215 1145 68,'0'0'35,"0"0"-1,0 0 1,2-16-27,12 12-1,-3-12-2,9 6 0,-3-10-2,8 5 0,-5-8-1,7 5 0,-3-3 0,1 1-1,-2-1 0,1 5 0,-5 2 0,2 4-1,-4 1 1,1 4 0,-3 5-1,1 7 1,-1 3 0,3 6 0,-2 4 0,4 2 1,3 5-1,0 5 0,2-1 1,2 3-1,1-2 0,0 1 0,0-5 0,-2-1 0,-2-4-1,0-9 1,-8-2-1,0-7 0,-16-5 0,13 11-1,-13-11-4,0 0-11,0 0-22,-17-5-2,17 5 1,-24-2-1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2.3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1B874A-C827-4C56-8924-CAA7106F8C42}" emma:medium="tactile" emma:mode="ink">
          <msink:context xmlns:msink="http://schemas.microsoft.com/ink/2010/main" type="inkDrawing" rotatedBoundingBox="13388,6452 13912,9671 13345,9763 12822,6544" semanticType="verticalRange" shapeName="Other">
            <msink:sourceLink direction="with" ref="{CFE28177-D91E-403E-88C1-06FA9B8C46E4}"/>
          </msink:context>
        </emma:interpretation>
      </emma:emma>
    </inkml:annotationXML>
    <inkml:trace contextRef="#ctx0" brushRef="#br0">880 3215 8,'0'0'20,"0"0"-4,0 0 0,0 0-1,0 0 2,0 0-2,0 0 0,-7-16-2,7 16 0,0 0-4,0 0-1,0 0-2,0 0-1,0 0-2,0 0 1,0 0-1,0 0 0,0 0 0,0 0 0,0 0-1,0 0 1,0 0-1,0 0 0,-9-16 0,9 16 0,0 0-1,0 0 1,-7-18 0,7 18-1,0 0 0,0 0 1,-15-21-1,15 21 0,0 0 0,-18-19 1,18 19-1,-16-20 0,16 20 0,-18-17 0,18 17 0,-20-20 0,20 20-1,-22-21 1,22 21 0,-24-26-1,14 10 1,10 16-1,-25-28 1,14 12-1,0 0 1,-3 0-1,2 0 1,1 0-1,-4 2 1,5-3-1,-4-1 1,0 2-1,0-1 0,1-1 0,1-3 1,-1-2-1,1 0 1,-3 2-1,2-6 0,0 3 0,0-3 1,-2 3-1,-1-1 0,-2 0 0,2 2 0,-1-1 0,1-1 1,1 0-1,1-3 0,-1-2 0,-4-3 0,1-1 1,0-1-1,1 0 1,-1-2-1,-1-2 1,0 5-1,2-1 1,5 2-1,-1-3 1,3 1-1,0-2 0,-1-3 0,1-1 0,1 1 0,-1-3 0,1-1 0,-1 2 0,1-2 0,-2 0 0,2 3 0,1-1 0,0 1 0,2-3 0,0 4 0,1-4 0,2-4 0,-2 1 0,4-3 1,1 3-1,1-1 0,2 1 1,2-1-1,0 2 0,4 4 0,2 1 1,0-1-1,3 0-1,0-2 1,1 0 0,3-6 1,0 1-1,1-2 0,0-2 0,0 0 0,5 2 0,-4 0 0,0 1 0,-1 5 0,-1 1 0,-4 5-1,1 4 1,-3-1-1,-5 6 0,-1 4 1,-1 1-1,-3 4 0,1 2 1,-3 19-1,2-27 1,-2 27-1,0 0-1,0 0 0,0 0-3,0 0-3,-15 20-21,14 6-11,-7 1 0,1 13 0,-11 2 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5.5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7F60ED-B481-453B-8626-676B18D019E0}" emma:medium="tactile" emma:mode="ink">
          <msink:context xmlns:msink="http://schemas.microsoft.com/ink/2010/main" type="inkDrawing" rotatedBoundingBox="13316,14182 13670,11307 13995,11347 13641,14222" semanticType="callout" shapeName="Other">
            <msink:sourceLink direction="with" ref="{FA1087BF-EEFD-45BA-9163-0F860FDD337F}"/>
          </msink:context>
        </emma:interpretation>
      </emma:emma>
    </inkml:annotationXML>
    <inkml:trace contextRef="#ctx0" brushRef="#br0">534 0 9,'0'0'29,"0"0"0,0 0 3,-10 17-11,10-17-4,0 0-3,-16 2-2,16-2-2,-15 16-3,10 0-1,-9-7-1,5 10-1,-7-1-1,2 1 0,-3 0-1,2 10 1,-4-3-1,2 9 0,-5 1 0,3 2 0,1 3-1,1 8 1,-3 1 0,3 1 0,-2 0-1,1 5 1,0-1-1,-1 3 0,-2-2 0,2 3-1,0-1 1,4-2 0,0 1-1,4-5 1,2 1-1,0 2 1,3-2-1,-1 5 1,1-2-1,1 2 0,-1 2 1,1 0-1,0 0 0,1 0 1,1-2 0,1 6-1,1-4 1,-1 1-1,2-2 0,0 2-1,2 1 2,-1 0-2,4-2 1,-4-6-1,4 3 1,1 1 0,-1 0 0,3 0 0,1-3 0,-1-1 0,1-3 0,0-1 1,3-4-1,-2-6 0,2-6 0,-2-6 0,1-4 0,-4-6-1,-7-18 0,12 19-2,-12-19-1,0 0-3,0 0-18,4-28-15,-5 4 1,-11-19-2,5-8 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6.1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4B3C00-9B7C-4430-9F49-42814446A351}" emma:medium="tactile" emma:mode="ink">
          <msink:context xmlns:msink="http://schemas.microsoft.com/ink/2010/main" type="inkDrawing" rotatedBoundingBox="13268,12442 13923,12804 13727,13159 13072,12797" semanticType="callout" shapeName="Other">
            <msink:sourceLink direction="with" ref="{FA1087BF-EEFD-45BA-9163-0F860FDD337F}"/>
            <msink:sourceLink direction="with" ref="{F7179C6D-A8F9-4029-969E-AB05E285DDFA}"/>
          </msink:context>
        </emma:interpretation>
      </emma:emma>
    </inkml:annotationXML>
    <inkml:trace contextRef="#ctx0" brushRef="#br0">2 0 54,'0'0'33,"-7"16"-1,7-16-5,9 21-16,-9-21 2,6 32-4,-5-15-1,13 12-2,-10-5-1,8 10-2,-5-4 0,5 9 0,-3-4-2,3 4 1,-4-4-1,3 4 1,-1-4-1,3-3 0,1-4 0,2-5 0,0-7 0,2-2-1,1-9 1,3-3-1,2-6 1,1-6-1,4-4 0,2-6 1,5-1-1,2-2 0,2 0 0,0 2 0,-3 2 0,-2 3 0,-5 5 0,-5 4-1,-6 5-1,-19 2-2,23 2-8,-23-2-24,0 0-1,-4-23-2,4 23 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7.3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FA9EF2-779A-4170-955C-A6F944FFD51D}" emma:medium="tactile" emma:mode="ink">
          <msink:context xmlns:msink="http://schemas.microsoft.com/ink/2010/main" type="inkDrawing" rotatedBoundingBox="12026,14326 13073,11001 13499,11135 12452,14460" semanticType="callout" shapeName="Other">
            <msink:sourceLink direction="with" ref="{F7179C6D-A8F9-4029-969E-AB05E285DDFA}"/>
          </msink:context>
        </emma:interpretation>
      </emma:emma>
    </inkml:annotationXML>
    <inkml:trace contextRef="#ctx0" brushRef="#br0">1117-12 1,'0'0'24,"0"0"-1,0 0-1,14-4-5,-14 4-2,0 0-2,0 0-1,0 0-3,0 0-2,0 0 0,0 0-2,0 0 0,0 0-2,0 0 0,0 0-1,0 0 2,0 0-2,0 0-1,0 0 2,0 0-1,-14 6 0,14-6 1,-15 10 0,15-10 0,-22 18 0,22-18-1,-30 26 0,13-8 0,-6 1 0,3 4 0,-7 2 0,2 5-1,-3 1 1,1 3-1,-2-1 1,1 6-1,-2 2 0,2 1 0,-1 2-1,-1 2 1,-2 0 0,1 1-1,-4 3 1,1-1-1,-2 0 1,2 1-1,0 4 1,2 1-1,-1 0 0,5-3 1,2 3-1,1 2 0,3-3 0,1 3 1,0-5-1,4 0 1,0 2-1,1 4 1,0 0-1,1 6 0,0-1 1,1 1-1,0-1 1,3 4-1,0-3 1,1-1 0,1 1 0,2-4-2,1 1 2,-2-1-2,4 0 2,0 2-2,-2-2 1,1 3-1,1-8 1,-2 3 0,1-2 0,1 1 1,-2-3-1,2-1 0,1-3 0,-2-3 0,2 1 0,0-4 0,2-4 0,-2-1 1,2-2-1,-1 0 0,1 0 0,-1-3-1,2-1 1,-1-5-1,1-3 0,-2-2 0,2-5-1,0-18-2,0 0-1,0 0-10,-1-29-23,-1-9 0,4-8 0,-5-19-1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C6B4447-816A-4CCB-B58C-A1F3E6A0ED70}" emma:medium="tactile" emma:mode="ink">
          <msink:context xmlns:msink="http://schemas.microsoft.com/ink/2010/main" type="inkDrawing" rotatedBoundingBox="12228,12847 12886,12980 12818,13318 12160,13185" semanticType="underline" shapeName="Other">
            <msink:sourceLink direction="with" ref="{CFE28177-D91E-403E-88C1-06FA9B8C46E4}"/>
          </msink:context>
        </emma:interpretation>
      </emma:emma>
    </inkml:annotationXML>
    <inkml:trace contextRef="#ctx0" brushRef="#br0">-2 0 12,'0'0'26,"0"0"3,-6 18-1,6-18-10,0 0 0,14 30 0,-14-30-3,9 25-1,-9-25-5,12 37-2,-8-16-2,8 10-1,-3-6-1,7 7-1,-2-4 0,2 2 0,-1-4-1,1-3 0,-1-3 1,2-3-1,-3-3 0,2-1 0,-1-10 1,1 1-2,3-9 0,2-2 1,2-4-2,4-3 1,2-4 0,4-1 0,2 1 0,-1 2 0,-1 2 0,-1 4 0,-4 3 0,-3 3 1,-4 2-1,-6 2-1,-2 4-2,-13-4-4,19 0-25,-19 0-7,-3-21 2,-7-4-3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9.2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081094-51B3-4816-9857-A0B3652F056D}" emma:medium="tactile" emma:mode="ink">
          <msink:context xmlns:msink="http://schemas.microsoft.com/ink/2010/main" type="inkDrawing" rotatedBoundingBox="10694,13703 12726,10366 13504,10840 11472,14177" semanticType="callout" shapeName="Other">
            <msink:sourceLink direction="with" ref="{F7179C6D-A8F9-4029-969E-AB05E285DDFA}"/>
          </msink:context>
        </emma:interpretation>
      </emma:emma>
    </inkml:annotationXML>
    <inkml:trace contextRef="#ctx0" brushRef="#br0">2114 43 19,'0'0'19,"1"-19"2,-1 19-6,0 0 1,0 0-4,0 0 0,-18-18-2,18 18 0,0 0 0,0 0-1,-13-7 1,13 7-1,0 0-1,-16 4-2,1-8-1,15 4-1,-25 5-1,10 1 0,-5-6-1,0 5 0,-2-3 0,2 1-1,-4 1 1,2-1-1,-2-1 0,2 2 0,-1 1 0,0 0-1,-3 2 1,-1 2 0,-4 0 0,2 7 0,-7 0 0,0 3-1,-4-1 1,0 1-1,-1 0 0,-2 3 0,2-1 1,-2-4-1,3 1 0,0 3 0,2 0 0,-1 2 1,1 2-2,1 1 2,-3 4-1,2 0 1,0 2-1,-2 1 1,1 3-1,0 2 0,-1-1 1,-2 4-1,3 1 0,-1 4 0,-2 0 0,0 0 0,0 1 0,2-1 0,1 4 0,0-3 0,2 1 0,-1-1 0,4 6 0,-1 4 0,-1 2-1,-2 5 1,1 5 0,0 3 0,3 2 0,2 2 1,1 0-1,3 1 1,3-1-1,7-2 0,5-4 0,4 1 1,3-2-1,6-1 0,1-2 1,7-1-1,-1-2 1,2 2-2,0 1 1,-2-1-1,2 2 1,-5-4 0,4 4-1,-5-2 0,1 2 1,1-1 1,-2-3-1,0-5 0,1-3 0,-1-6 0,1-7 0,-1-6 0,0-10-2,-1-6 0,2-3-2,-4-17-3,0 0-13,0 0-19,8-17 1,-10-19-1,4-10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09.9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F936F8B-06EE-4114-AD12-D4DBAE93FF68}" emma:medium="tactile" emma:mode="ink">
          <msink:context xmlns:msink="http://schemas.microsoft.com/ink/2010/main" type="inkDrawing" rotatedBoundingBox="11335,12087 12024,12202 11955,12611 11266,12495" semanticType="underline" shapeName="Other">
            <msink:sourceLink direction="with" ref="{CFE28177-D91E-403E-88C1-06FA9B8C46E4}"/>
          </msink:context>
        </emma:interpretation>
      </emma:emma>
    </inkml:annotationXML>
    <inkml:trace contextRef="#ctx0" brushRef="#br0">-1 0 22,'0'0'30,"0"0"1,0 0-6,-2 16-4,2-16-3,2 16-4,-2-16-3,4 28-2,-4-12-3,9 12-1,-3-3-2,6 8 1,-3-1-2,3 5 0,-4-4 0,4 3 0,-3-5-1,4-1 1,-4-3-1,2-6 0,0-4 0,3-4 0,0-6 0,4-4 0,1-6 0,3-2 0,4-8 0,3-3-1,5-3 1,3-2 0,1-2 0,4 0-1,-3 0 1,1 5-1,-4 3 1,-2 4-1,-6 2 0,-5 4 0,-2 3 0,-6 0-1,-2 9-4,-13-7-15,0 0-19,0 0 1,1-17-2,-1 17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D56B8D8-8BD7-4B84-9DBD-78F77B5D6AA8}" emma:medium="tactile" emma:mode="ink">
          <msink:context xmlns:msink="http://schemas.microsoft.com/ink/2010/main" type="inkDrawing" rotatedBoundingBox="7047,9085 7191,11499 4953,11632 4809,9219" semanticType="enclosure" shapeName="Other">
            <msink:sourceLink direction="with" ref="{A8385B42-E56E-4401-8B90-2C444C797096}"/>
            <msink:destinationLink direction="with" ref="{32F43D0B-FEEF-4732-9A11-8E007362EA46}"/>
            <msink:destinationLink direction="with" ref="{B28E4011-6D19-4E83-A823-95B7DAFD77FC}"/>
            <msink:destinationLink direction="with" ref="{0C368486-6294-4033-894B-0B38695088CB}"/>
            <msink:destinationLink direction="from" ref="{91AF0DA1-0010-40EC-8D02-EA2525D54ACB}"/>
            <msink:destinationLink direction="with" ref="{5FD25BC6-B5B0-4DDC-B1A8-A7EA6FC1740B}"/>
            <msink:destinationLink direction="with" ref="{FC604184-B748-45BD-B78D-B9B85F919C8D}"/>
          </msink:context>
        </emma:interpretation>
      </emma:emma>
    </inkml:annotationXML>
    <inkml:trace contextRef="#ctx0" brushRef="#br0">-3747 4198 32,'15'-2'31,"-15"2"2,13 9-9,-13-9-3,0 0-3,3-18-3,-3 18-5,0 0-1,0 0-3,9-23-1,-9 23-2,0-26 1,0 26-2,-3-32 0,0 14 0,-3-3 0,0 0 0,-4-4-1,1 4 1,-3 2-1,2 0 0,-5-3 1,0 5-2,-1-1 1,-2 1 0,1 2 0,-2 1 0,-4-2-1,0 4 1,-1 2-1,-1 1 1,-3 2-1,-1 1 0,-2 5 1,-2-1-1,2 5 0,-1 4 0,-1-1 0,2 3 0,3 1 0,0 4 0,0 0 0,2 2 0,-2 0 0,1 5 0,-4 4 0,0 5 0,2 3 0,-5 4 0,0 4-1,-2 6 1,1 1 0,-2 0 0,3 3 0,0 2 0,0 1 0,3 1 0,2 1 1,4 4-1,1 2 1,5 1 0,3 1-1,4 1 1,1 2 0,6 3 0,2 1-1,4 1 1,4 2-1,0-2 0,3 1 0,5 3 1,2-2-1,3-4 0,1-3 0,4-2 1,4-1-1,1-3 0,4-4 0,2-4 0,2-8 0,4 0 0,4-7 0,2-1 0,1-5 0,0-6 1,2-1-1,1-7 0,0-4 0,0-2 0,-1-3 0,0-2 1,-2-3-1,0 1 0,0-5 0,2 0 0,-2 0 0,2-5 0,-2 1 0,3-7 0,3-1 0,2-4 1,2-3-1,1-4 0,2-3 0,-1-1 0,2-5 0,1 2 0,-2-1 1,-2-3-2,-2 2 1,-3-1 0,-3 1 1,-3-3-1,-1 2-1,-6-3 1,-2-2 0,-5-3 0,-1-1 0,-4-2 0,-6-4-1,-2-1 1,-6-6 0,-2-1 0,-4-1 0,-4-3 0,-5 4 0,-2 0 0,-2 1 0,-4 2 0,-1 2 0,-2 2 0,-3-1 0,-1 4-1,0-3 2,0 0-2,-3-1 1,-2-1-1,0 2 0,1 1 0,-3 2 1,0 1-1,-2 2 0,-2 3 0,2 3 1,-3 2 0,-4-1 0,-1 3-1,-1-1 1,-1 3 0,-2-1 0,-3 4 0,-3 1 0,-2 4 0,-3 0 0,0 2 0,-5 9 0,-1-4 0,1 7 0,0 2 0,2 2 0,2 1 0,5 3 0,5 1 0,7-2 0,2 2-2,8 2-2,0-18-13,22 16-23,-18-11-1,14-6 0,0-10-1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15.1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6A1E681-AC7B-497C-B52E-76DFAB9E5E27}" emma:medium="tactile" emma:mode="ink">
          <msink:context xmlns:msink="http://schemas.microsoft.com/ink/2010/main" type="inkDrawing" rotatedBoundingBox="2628,11022 4978,10558 4988,10605 2637,11069" shapeName="Other">
            <msink:destinationLink direction="with" ref="{8C7CDCC4-D5E3-42F2-A613-E5DB34243458}"/>
          </msink:context>
        </emma:interpretation>
      </emma:emma>
    </inkml:annotationXML>
    <inkml:trace contextRef="#ctx0" brushRef="#br0">-4812 5236 20,'-22'-2'30,"22"2"1,0 0-4,-16-9-7,16 9 0,-14-7-4,14 7-4,-15-3-3,15 3-2,-22 1-2,22-1-1,-31 6 0,15 1-1,-9-4-1,0 4 0,-6 0 0,-1 4 0,-5-2-1,-2 1 0,-6 1 0,-3 1 0,-3-1 0,-5 3-1,-5-2 1,-4 4 0,-4-2-1,-3 2 1,-5 0-1,0 2 1,0-3-1,-1-1 1,0 2-1,-2 0 1,1 0-1,-2-2 0,2 4 1,0-2-1,0-2 0,1 5 0,10-5 0,1 0 0,9-1 0,5-1 0,6-5 0,7 0 0,4-2 0,8-6-1,2 2 1,1-4-1,6 1 0,-6 0 0,5 4-1,-2-2 0,3 5-1,-5-1-2,7 8-1,-4-17-7,15 23-13,6-18-12,0 0 1,0 0-1,13-25 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52.5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392B59-D70A-4DA4-91CA-E90A681B4A21}" emma:medium="tactile" emma:mode="ink">
          <msink:context xmlns:msink="http://schemas.microsoft.com/ink/2010/main" type="writingRegion" rotatedBoundingBox="17810,4666 21861,9339 17223,13359 13173,8686"/>
        </emma:interpretation>
      </emma:emma>
    </inkml:annotationXML>
    <inkml:traceGroup>
      <inkml:annotationXML>
        <emma:emma xmlns:emma="http://www.w3.org/2003/04/emma" version="1.0">
          <emma:interpretation id="{05661691-88F7-454E-A298-85C95F5BCDC8}" emma:medium="tactile" emma:mode="ink">
            <msink:context xmlns:msink="http://schemas.microsoft.com/ink/2010/main" type="paragraph" rotatedBoundingBox="17810,4666 21807,9277 18442,12193 14445,75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C9034C-8446-40E0-BF0C-974E8AD4054A}" emma:medium="tactile" emma:mode="ink">
              <msink:context xmlns:msink="http://schemas.microsoft.com/ink/2010/main" type="line" rotatedBoundingBox="17810,4666 21807,9277 18442,12193 14445,7583"/>
            </emma:interpretation>
          </emma:emma>
        </inkml:annotationXML>
        <inkml:traceGroup>
          <inkml:annotationXML>
            <emma:emma xmlns:emma="http://www.w3.org/2003/04/emma" version="1.0">
              <emma:interpretation id="{FBE8120F-EB5B-4D5A-8F5C-96288E164F8F}" emma:medium="tactile" emma:mode="ink">
                <msink:context xmlns:msink="http://schemas.microsoft.com/ink/2010/main" type="inkWord" rotatedBoundingBox="17810,4666 21807,9277 18442,12193 14445,7583"/>
              </emma:interpretation>
              <emma:one-of disjunction-type="recognition" id="oneOf0">
                <emma:interpretation id="interp0" emma:lang="en-US" emma:confidence="0">
                  <emma:literal>fête</emma:literal>
                </emma:interpretation>
                <emma:interpretation id="interp1" emma:lang="en-US" emma:confidence="0">
                  <emma:literal>tote</emma:literal>
                </emma:interpretation>
                <emma:interpretation id="interp2" emma:lang="en-US" emma:confidence="0">
                  <emma:literal>Hogtie</emma:literal>
                </emma:interpretation>
                <emma:interpretation id="interp3" emma:lang="en-US" emma:confidence="0">
                  <emma:literal>Foote</emma:literal>
                </emma:interpretation>
                <emma:interpretation id="interp4" emma:lang="en-US" emma:confidence="0">
                  <emma:literal>tooter</emma:literal>
                </emma:interpretation>
              </emma:one-of>
            </emma:emma>
          </inkml:annotationXML>
          <inkml:trace contextRef="#ctx0" brushRef="#br0">1654 495 21,'3'-23'28,"-3"23"1,0-32 2,0 2-12,0 30-5,-4-44-3,7 28-3,-11-15 1,8 13-4,-10-10 0,4 7-2,-7-6 0,1 6 0,-9-4-1,1 6 1,-8-4-1,-3 4-1,-8-2 1,0 5 0,-7-2 0,-1 4 1,-8-2-1,-1 7 0,-3-1 0,1 4 1,-5 1-1,1 2 0,-3 3-1,3 5-2,0 0 1,3 6-1,-1 3 1,1 5-1,1 6 0,2 7 0,0 5 0,3 7 1,-2 9 0,5 7 0,1 10 0,4 8 1,3 8-1,6 4 1,3 10-2,7 4-1,3 4 2,7 1-2,6 4 2,2-2-2,7 0 2,5 3-2,2-8 2,6-4 1,3-5-1,7-7 0,3-9 0,6-3 0,6-11 0,4-9 0,8-7 0,4-5 0,3-6 0,3-3 0,2-5 0,1-7 1,0-4-1,4-2 0,-1-3 1,-2-2-1,1-1 0,2-3 0,2-1 0,0-4 0,4-1 0,-1-2 1,1-4-1,4-5 0,-1-6 1,-1-2-1,1-5 0,-3-4 0,-4-5 0,-2-2 0,-4-6 0,-3-2 1,-1-5-1,-2-2 0,-4-5 0,-2-2 0,-5-3 0,0-3 1,-4 1-1,-6-5 0,-4-2 0,-5-4 0,-9-2 1,-5-1-1,-3-2 0,-6 0-1,-5-2 2,-2-1-2,-5-1 2,-1 4 0,-4 4-1,-3 3 1,1 1 0,-5 3 0,-3 1-1,-2 8 1,-1 1-1,-2-2 0,-2 4 0,1 0 0,-2 2 0,-2 1-1,3 6 1,-3-1-1,0 10 1,-6 1-1,-3 9 0,-2 4 0,-6 7 0,-3 3 0,-1 7-2,-2-1 0,9 13-5,-8-10-23,22 5-5,5-3 0,14-4-1</inkml:trace>
          <inkml:trace contextRef="#ctx0" brushRef="#br0" timeOffset="1421.875">1713-1835 10,'17'-11'21,"-17"-13"-1,0 24 2,16-14-10,-16 14-2,0 0-1,4 17-2,-4 10 0,-9 4 0,5 19 1,-11 1 0,6 21-1,-10-1-1,6 11 0,-9 3 0,4 12-1,-4-5-1,3 6-1,-3-6-1,1 3 0,0 0 0,2 2-2,0-10 1,1-3-1,2-6 1,1-4-1,2-7 0,0-4 1,2-6-1,0-3 0,-1-4-1,0-5-1,0-2 1,0-3 0,1-1-1,0 0 0,-2-6 1,1-1-1,0 1 1,2-1 0,3 0-1,-1-6 1,2 1-2,6-27 0,-7 31-2,7-31-4,0 0-9,0 0-12,13-26-1,-4 5 1,-4-13 1</inkml:trace>
          <inkml:trace contextRef="#ctx0" brushRef="#br0" timeOffset="1890.625">1139-265 42,'0'0'26,"-7"46"1,0-25 0,4 11-18,9 10-2,-5-1-2,7 8-1,-6-7 0,6 8 0,-7-15-2,7 7 0,-7-13 1,5-1 0,0-9-1,7-1 1,1-9-2,8-2 1,6-9-1,6-2 0,4-5 0,6 1-1,2-8 1,3 2-1,1 0 0,-3 3 0,-4-1-1,-5 3 0,-2 4-1,-11-4-4,3 12-7,-15-3-17,-13 0-2,0 0 0,3-24 0</inkml:trace>
          <inkml:trace contextRef="#ctx0" brushRef="#br0" timeOffset="5156.25">2169 319 10,'0'0'26,"0"0"1,0 0 1,0 0-10,0 0-2,0 0-3,-7 17-4,11 13-1,-10-3-1,6 17-2,-7 2 1,3 8-3,-10 1 0,4 5 0,-6-6-1,3 3 0,-4-6 0,4 0-1,-3-3 0,7-1-1,2-8 0,5-2-1,4-5 1,5-2-1,8-7 2,7-2-2,9-13 1,6-2 1,5-3 0,7-3 0,3 0-1,1-1 0,-1 1 0,-5-2-1,-3 7 0,-7-1-1,-6 6 0,-9-5-3,2 11-8,-24-16-20,17 21-1,-17-21-1,3 16 1</inkml:trace>
          <inkml:trace contextRef="#ctx0" brushRef="#br0" timeOffset="4515.625">2227 798 19,'0'0'27,"0"0"2,0 0 1,15 9-12,-2-27-5,18 9-2,-5-21 0,19 6-2,-6-17 0,15 6-4,-6-14 0,14 1-2,-3-10 0,6 1-1,0-2 1,7 0-2,1-2 1,9-1 0,4-5-1,2 5 2,-1 1-2,2 2 1,-1 1-2,-3 5 1,-7 4-1,-10 3-1,-9 11 1,-11 2-2,-6 8 0,-11 2 0,-9 14-2,-22 9-3,16-3-6,-29 10-22,-2 5 1,-7 6-2,-11-2 2</inkml:trace>
          <inkml:trace contextRef="#ctx0" brushRef="#br0" timeOffset="3531.25">136-59 5,'-15'6'21,"15"-6"0,0 0 3,0 0-9,0 0-3,18-2-1,-5 9-1,-13-7 0,31 26-1,-31-26-1,34 41-1,-20-22 0,11 13-2,-12-9 2,14 12-4,-10-12 1,10 2-1,-5-8-1,6 1 1,-3-11-2,3-3 1,0-8 0,0-5-1,-1-8 0,1-4 0,-3-6 0,0-3 1,-3-2 0,0-3-1,-3-2 1,2 2-1,-5 1 1,2 3-1,-5 1 0,0 3-1,-2 3 0,-2 6-1,-9 18-2,9-28-3,-9 28-11,0 0-19,13-9 2,-13 9-2,3-16 2</inkml:trace>
          <inkml:trace contextRef="#ctx0" brushRef="#br0" timeOffset="2890.625">-94-1313 11,'-13'-15'11,"13"15"-3,0 0 0,-15-14-3,15 14 0,0 0 0,-13-15-1,13 15 0,0 0-1,0 0 0,-14-9-1,14 9 0,0 0 0,0 0 0,-14-7-2,14 7 1,0 0 0,-17-13 1,17 13 1,0 0 3,0 0-1,-13-14 2,13 14-1,0 0 2,0 0 1,0 0-1,8 21 1,-8-21-2,19 39 0,-7-9 1,11 18 0,-5-1-1,11 13-2,-2-2 0,7 9-1,-3 0 0,7 9 0,-5-11-2,5 8 1,0-3-1,5 4 0,-4-3-1,3 3 1,-2-7-1,-1-2-1,-3-5 1,-2-6 0,-3-1-2,-4-5 0,-5-6 1,-4-5-1,-5-5 0,-1-4 0,-5-7-1,-2-3 0,-5-18 1,0 0-2,0 0 0,0 0-3,0 0-2,0 0-2,0 0-8,-23-9-3,23 9-3,0 0-4,-17 5 0,17-5 1</inkml:trace>
          <inkml:trace contextRef="#ctx0" brushRef="#br0" timeOffset="6812.5">2494 1707 22,'0'0'19,"0"0"1,0 0-3,0 0-1,13-10-3,-13 10-1,0 0-2,0 0-3,-13 24-1,13-24-2,-18 30 0,3-14-1,4 7 0,-6-3-1,3 6 0,-3-5 0,3 7 0,-1-5-1,2 4 1,-2-1-1,3 1 1,0-1-1,2 2-1,1 0 1,5-1 0,-1-1 0,5-1 0,6-2 1,3-2-1,6-3 1,5-4-1,5-4 0,6-1 0,2-2 0,4 4 0,-3-8-1,4 8 1,-7-1-2,-1 5 1,-7 2-1,-5 1-1,-3 5-3,-15-23-5,8 31-20,-12-13-3,4-18-2,-25 18 1</inkml:trace>
          <inkml:trace contextRef="#ctx0" brushRef="#br0" timeOffset="5937.5">2318 1963 33,'19'11'29,"1"-15"3,14 0-10,14 13-7,-2-14-2,22 16-3,-6-11-3,16 15-1,-3-6-1,11 11-2,1-5-1,9 7-1,0 6 1,8 0-1,10 2 0,4 0-1,6 0 1,0 3-1,0 1 1,-3-1-2,-6-1 0,-10-4 0,-11 4-2,-16-7-1,-5 6-3,-22-11 0,-2 10-8,-28-14-8,-21-16-10,14 31 1,-14-31 0</inkml:trace>
        </inkml:traceGroup>
      </inkml:traceGroup>
    </inkml:traceGroup>
    <inkml:traceGroup>
      <inkml:annotationXML>
        <emma:emma xmlns:emma="http://www.w3.org/2003/04/emma" version="1.0">
          <emma:interpretation id="{AF4DAD91-AAB1-48FE-B096-E2D10724760A}" emma:medium="tactile" emma:mode="ink">
            <msink:context xmlns:msink="http://schemas.microsoft.com/ink/2010/main" type="paragraph" rotatedBoundingBox="15518,7873 19579,11099 17806,13331 13744,101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CE0838-6341-4900-9E03-665947BED533}" emma:medium="tactile" emma:mode="ink">
              <msink:context xmlns:msink="http://schemas.microsoft.com/ink/2010/main" type="line" rotatedBoundingBox="15518,7873 19579,11099 17806,13331 13744,10105"/>
            </emma:interpretation>
          </emma:emma>
        </inkml:annotationXML>
        <inkml:traceGroup>
          <inkml:annotationXML>
            <emma:emma xmlns:emma="http://www.w3.org/2003/04/emma" version="1.0">
              <emma:interpretation id="{090B787B-7815-4FA2-B122-8772FF041212}" emma:medium="tactile" emma:mode="ink">
                <msink:context xmlns:msink="http://schemas.microsoft.com/ink/2010/main" type="inkWord" rotatedBoundingBox="15518,7873 19579,11099 17806,13331 13744,10105"/>
              </emma:interpretation>
              <emma:one-of disjunction-type="recognition" id="oneOf1">
                <emma:interpretation id="interp5" emma:lang="en-US" emma:confidence="0">
                  <emma:literal>FE</emma:literal>
                </emma:interpretation>
                <emma:interpretation id="interp6" emma:lang="en-US" emma:confidence="0">
                  <emma:literal>FEE</emma:literal>
                </emma:interpretation>
                <emma:interpretation id="interp7" emma:lang="en-US" emma:confidence="0">
                  <emma:literal>TAE</emma:literal>
                </emma:interpretation>
                <emma:interpretation id="interp8" emma:lang="en-US" emma:confidence="0">
                  <emma:literal>GFE</emma:literal>
                </emma:interpretation>
                <emma:interpretation id="interp9" emma:lang="en-US" emma:confidence="0">
                  <emma:literal>FTE</emma:literal>
                </emma:interpretation>
              </emma:one-of>
            </emma:emma>
          </inkml:annotationXML>
          <inkml:trace contextRef="#ctx0" brushRef="#br0" timeOffset="9531.25">344 2467 10,'0'0'23,"0"0"2,0 0-9,0 0-2,0 0-3,-4 26-1,2 3-1,-11-1-1,7 16 0,-12-4 0,5 19-2,-7-5-1,2 13 0,-7-2-2,3 8 0,-8-6-1,2 5 0,-3 2 0,2 0-1,-4 0 0,-1 0-1,0 0 0,0 0 0,0-3 0,2-3 0,1 1 0,0-4-1,3-3 0,3-7 1,4-3-3,-1-6 2,6-2-2,-2-10 0,9-3-4,-6-18-5,15-13-13,0 0-8,0 0 2,8-35-1</inkml:trace>
          <inkml:trace contextRef="#ctx0" brushRef="#br0" timeOffset="10109.3748">-115 2876 23,'0'0'28,"0"0"1,0 0 1,14 7-17,-5-26-5,14 8-2,-2-14-1,11 6 0,-4-8-2,11 3 0,-5-8 0,4 6-1,-1-6 1,3 0-1,-5 2 0,2 2-1,-3-2 1,0 9 0,-5 0-1,-1 7 0,-4 3-1,-3 6 1,-2 5-1,-2 5 0,0 6 1,-1 5 0,-1 3-1,1 6 1,-1 5 0,1 5 1,0 0-1,0 4 0,-1 1 0,1 3 0,-1-1-1,-2 0 1,-1-3-1,-3-2 0,0-2-1,-5-7-1,2 2-4,-6-30-20,-6 23-7,6-23-3,0 0 2</inkml:trace>
          <inkml:trace contextRef="#ctx0" brushRef="#br0" timeOffset="11546.8748">834 3063 18,'0'0'27,"21"-20"0,-14-1 2,3-5-19,13 1-3,-6-8 0,10 3-2,-4-9 1,7 2-3,-4-4 0,1 3-2,-2 0 1,-1 5-1,-4 1 0,0 8 0,-6 2 0,1 8-1,-15 14 2,21-15-1,-21 15 0,23 5 1,-9 4 0,3 6-1,5 3 1,6 7-1,2 1 1,5 8-1,1 1 0,4 4 0,-3-1-1,1 3 1,-4-2-2,-5-6 0,-2 3-2,-11-14-6,2 0-21,-11-1-2,-7-21-1,-6 19 1</inkml:trace>
          <inkml:trace contextRef="#ctx0" brushRef="#br0" timeOffset="11015.625">1151 2604 15,'0'0'22,"0"0"-4,0 0-2,0 0 0,9 39-2,-13-19-2,8 22-1,-8-3-2,10 21 0,-8-4-2,9 20-1,-7 1 0,8 13-2,-7-3 1,4 6-1,-4-1-1,4 3-1,-4-2 0,4 4 0,-4-5-2,3-1 2,1 1-2,1 0 1,1-4-1,1 0 0,-1-5 0,0-6 0,1-4-2,-4-12 0,2-4 0,-6-19-3,7-1-5,-7-37-8,0 0-15,0 0 0,-4-38 1,5-3-1</inkml:trace>
          <inkml:trace contextRef="#ctx0" brushRef="#br0" timeOffset="8046.875">-1323 1073 4,'0'0'26,"0"0"1,0 0-4,0-19-5,13 15-1,-13 4-2,30-11-4,-17 1-1,15 12-2,-6-6-1,12 13-1,-1-7-1,9 10-2,1 0 1,9 9-3,0-3 2,8 5-3,2-4 2,10 4-2,-1-5 1,6 3 0,-2-10 0,3-1 0,-1-1-1,0 0 0,-8 0 0,-4 1 0,-8-1 0,-8 2 0,-8-1 0,-7 1 0,-6 3-1,-10-4-1,-3 3 0,-15-13-1,12 23-1,-12-23-1,0 21-4,0-21-6,0 0-16,-15 12-3,15-12 0,-18 0 1</inkml:trace>
          <inkml:trace contextRef="#ctx0" brushRef="#br0" timeOffset="8609.3748">-405 618 12,'-17'2'23,"22"19"1,-5-21-5,3 27-5,13-5-1,0-2-2,12 10 0,-4-6-3,11 12 0,-7-6-3,9 10 1,-3 1-2,3 1-2,-6 2 0,0 5-1,-7-3 1,1 4-2,-9-6 2,0 5-3,-10-8 2,0 6 2,-6-6-3,-1-1 2,-4-1-2,-1-2 1,-1-2 0,-5 2 0,-1-3 0,-2-2 0,-3-3 0,1 1-1,-4-1 1,0-5-1,-1 1 0,3-7 0,0-1 0,0-3-1,2 0-3,-2-17-13,19 3-16,-16-4-1,15-15-1,9 0 0</inkml:trace>
          <inkml:trace contextRef="#ctx0" brushRef="#br0" timeOffset="16921.875">1942 2449 8,'-6'-19'24,"6"19"1,0 0-6,3-19-2,-3 19-5,0 0-3,0 0-1,7-16-2,-7 16 0,0 0-1,0 0-1,0 0-1,18 28 1,-18-28 0,11 32-1,-7-13 1,9 13-1,-2-1 1,8 12 0,-2-4-1,7 10 0,0 0-1,5 9 1,-2-1-2,2 3 1,-1-2 0,2 0-1,-5 4 0,0-1 0,-3-8 0,-1 0 0,-2-5 1,0-2-2,-3-8 1,-1-2-1,-2-8 1,-1-7-2,-2-2 0,-10-19-2,15 25-4,-15-25-10,0 0-18,0 0 0,-3-16-1,3 16 2</inkml:trace>
          <inkml:trace contextRef="#ctx0" brushRef="#br0" timeOffset="16171.8749">2045 2763 14,'8'37'26,"14"12"-1,-6-1-2,3-2-5,5 5-4,-8-9-3,12 9-2,-9-8-3,8 10 0,-6-13 0,7 9-2,-6-6 1,4 3-1,-4-6-1,2 6 0,-3-9-1,2 3 0,-4-1-1,2 0 0,-2 2 0,0-1 0,-1-1 0,3 0 0,-4-2 0,4 1 0,-2-1-1,2-1 1,1-3 0,0 1 0,3-3-1,0-1 1,0-1-1,1-5 0,-4 1-1,-2-6-1,1 1-2,-21-20-9,19 7-22,-19-7 0,0 0 0,-6-29 0</inkml:trace>
          <inkml:trace contextRef="#ctx0" brushRef="#br0" timeOffset="17640.625">1721 2678 6,'0'0'23,"0"0"1,16-19-7,-16 19-1,13-18-4,-13 18-1,8-17-2,-8-1-2,0 18 0,4-24-2,-4 24-1,6-27-1,-6 27 0,9-30-1,-9 30 0,13-32-1,-3 17 0,-1-5 1,3 4-1,-5-1 0,5 1 0,-3 0 1,-9 16-1,21-25 0,-21 25 1,22-21 0,-9 16-1,0 0 2,2 5-1,1 0-1,1 5 1,0 4-1,3 3 1,-1 4-1,3 3 1,0-1-1,3 3 0,0-2 0,0 1 1,-3-1-1,2-3-1,-6-2 1,-2-5-2,-3 3-1,-13-12-3,22 14-19,-22-14-10,0 0 0,0 0-2,0 0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15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C7CDCC4-D5E3-42F2-A613-E5DB34243458}" emma:medium="tactile" emma:mode="ink">
          <msink:context xmlns:msink="http://schemas.microsoft.com/ink/2010/main" type="inkDrawing" rotatedBoundingBox="3516,10492 3632,11347 3260,11398 3143,10543" semanticType="callout" shapeName="Other">
            <msink:sourceLink direction="with" ref="{76A1E681-AC7B-497C-B52E-76DFAB9E5E27}"/>
          </msink:context>
        </emma:interpretation>
      </emma:emma>
    </inkml:annotationXML>
    <inkml:trace contextRef="#ctx0" brushRef="#br0">-6335 5135 35,'0'0'32,"0"0"1,-23-1-1,23 1-15,-12 19-8,12-19-2,-13 37-2,4-14-2,3 10-1,-6 1 0,2 5 0,-5 1-1,2 6 0,-8 2 0,3-1 0,-1 1-1,1-2 0,4-4 1,0-3-2,4-4 1,3-7-1,5-7 0,-1-3 0,3-18 1,3 23-1,-3-23 0,0 0 1,18 17 0,-18-17 0,24 11 0,-5-6 0,3-1 0,6 1 1,3 0-1,4 2 0,1 0 0,1 0 0,-4 2 0,0 2 0,-6-1 0,-5 3 1,-6 1-1,-16-14 0,19 25-1,-19-25 0,3 24-7,-3-24-18,-16 7-7,16-7-1,-21-3 0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17.2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F43D0B-FEEF-4732-9A11-8E007362EA46}" emma:medium="tactile" emma:mode="ink">
          <msink:context xmlns:msink="http://schemas.microsoft.com/ink/2010/main" type="inkDrawing" rotatedBoundingBox="3612,12869 5102,11315 5573,11767 4083,13321" semanticType="callout" shapeName="Other">
            <msink:sourceLink direction="with" ref="{9D56B8D8-8BD7-4B84-9DBD-78F77B5D6AA8}"/>
            <msink:sourceLink direction="with" ref="{BE10D025-1CE6-475A-A083-94B50939500F}"/>
          </msink:context>
        </emma:interpretation>
      </emma:emma>
    </inkml:annotationXML>
    <inkml:trace contextRef="#ctx0" brushRef="#br0">1503-9 27,'0'0'30,"0"0"2,0-18-7,0 18-5,0 0-4,-4 16-4,4-16-4,0 0-2,-18 12-2,18-12-1,-13 22 0,7-5-1,-7-3 1,2 7-1,-6-1 0,-1 6 0,-4 2-1,-2 4 1,-4 2-1,0 1 1,-4 0-1,-2 4 0,-2-2 0,2 2 0,-7-2-1,1 1 1,-4 5-1,-2 1 1,-3-2-1,-1 4 0,-4 0 0,-4 1 0,-1 3 1,0 1-1,0-4 0,2 1 0,1 0 0,2-4 1,6-2-1,3 2 0,9-3 0,-1-1 0,7-3 0,2-2 0,3 1 0,1-3 0,2 1-1,2-6 1,-1 0 0,0-3-1,1-2 1,2-6-1,3-3-1,0-7 0,15-7-3,-17-3-3,17 3-16,12-23-12,-1-2 0,1-8-2,3-6 3</inkml:trace>
    <inkml:trace contextRef="#ctx0" brushRef="#br0" timeOffset="671.875">525 655 45,'0'0'31,"0"0"3,0 0-10,15 25-12,-15-25-2,7 28-1,-7-28-1,9 39-3,-6-20 0,4 9-1,-7-5-1,3 9 0,-6-2-1,3 4 1,-6-1-2,2 2 0,-2-1 0,0 1 0,2-5-1,1-4 0,1-3 0,2-5 1,5-2-2,-5-16 1,16 16 0,-16-16 0,24 3 0,-10-5 0,3-1 0,3 3 0,1-5 1,4 5 0,-1-7 0,2 5 0,-1-2 0,2 6 0,-2 0 0,-2 0 0,-3 3 0,-1-2 0,-3 4-1,-3-1 1,-13-6-2,18 9 0,-18-9-5,0 0-22,0 0-10,0 0 1,-1-29-2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19.1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8E4011-6D19-4E83-A823-95B7DAFD77FC}" emma:medium="tactile" emma:mode="ink">
          <msink:context xmlns:msink="http://schemas.microsoft.com/ink/2010/main" type="inkDrawing" rotatedBoundingBox="5689,14175 5828,11534 6396,11564 6257,14204" semanticType="callout" shapeName="Other">
            <msink:sourceLink direction="with" ref="{9D56B8D8-8BD7-4B84-9DBD-78F77B5D6AA8}"/>
            <msink:sourceLink direction="with" ref="{BE10D025-1CE6-475A-A083-94B50939500F}"/>
          </msink:context>
        </emma:interpretation>
      </emma:emma>
    </inkml:annotationXML>
    <inkml:trace contextRef="#ctx0" brushRef="#br0">155 0 27,'0'0'28,"0"0"0,0 0-4,2 23-7,2 1-4,-7-6-4,11 14-2,-10-4-1,7 13 0,-8-6 1,7 11-2,-7-6-1,6 8 1,-7 1-2,2 6 0,-4-2 0,6 5 0,-4-2-1,2 6 0,-1-2 0,2 5-1,-4-3 1,4 1-1,-3 1 0,2 4 1,-4-1-2,2 4 2,-2-1-2,1 1 2,0-3-2,-1 3 1,0-6 0,0 4-1,0-2 1,0-4-2,0-3 2,2-2-2,1 1 2,-2-3-1,2 0 0,-1-6 0,-1-1 0,3-1 1,-3-3-1,1 1 1,-1-3-1,1-1 0,-1-3 0,2-1 1,-1 1-1,1-4 0,2-3 0,-1-4 1,1-1-1,-1-8 0,2-1 0,0-18-1,0 21 1,0-21-1,0 0-1,0 0-3,0 0-6,0 0-23,-6-30-3,3-2-1,2-10-1</inkml:trace>
    <inkml:trace contextRef="#ctx0" brushRef="#br0" timeOffset="593.75">-138 1457 36,'0'0'30,"0"0"1,0 0 0,0 0-12,11 32-11,-11-32-1,17 41 1,-11-18-3,10 10-1,-7-5 0,8 11-1,-6-4 0,0 4-2,-2-2 1,3 4-2,-3-4 1,1 0-1,1-4 1,-2-3-2,1-3 1,0-5 1,0-2-1,1-3 0,-11-17 0,20 20 1,-20-20-1,24 3 1,-11-11 0,4-5 0,0-6 0,4-2 0,0-9 0,5 2 0,-1-10 0,6 5 1,-3 1-2,0 4 1,-3 3-1,-5 4-1,3 14-5,-18-10-17,-5 17-15,13-11 3,-13 11-2,-6-25 0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3.2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368486-6294-4033-894B-0B38695088CB}" emma:medium="tactile" emma:mode="ink">
          <msink:context xmlns:msink="http://schemas.microsoft.com/ink/2010/main" type="inkDrawing" rotatedBoundingBox="4136,7808 5229,9774 5088,9852 3995,7886" semanticType="callout" shapeName="Other">
            <msink:sourceLink direction="with" ref="{9D56B8D8-8BD7-4B84-9DBD-78F77B5D6AA8}"/>
            <msink:sourceLink direction="with" ref="{BE2394FA-EA8F-4104-A615-DAA9872A9713}"/>
          </msink:context>
        </emma:interpretation>
      </emma:emma>
    </inkml:annotationXML>
    <inkml:trace contextRef="#ctx0" brushRef="#br0">1119 1952 13,'0'0'17,"0"0"2,0 0 0,0 0 1,0 0-4,0 0-1,0 0-1,0 0-1,0 0 1,0 0-3,0 0-1,0 0-4,-13-3 0,13 3 0,0 0-1,-15-7-2,15 7 1,-20-30-2,5 7 1,0 0-2,-4-7 1,0-4-1,-2-4 1,-2-5-1,-3-6 0,3 0 0,-1-6 0,-1-1 0,-1-8 0,-2-1-1,0 0 2,-1 1-1,1 3 0,2 1-1,-2-4 1,0 4 1,-2 0-2,7 4 2,-4-4-2,-1 0 1,-1-5-1,-5-2 1,-3 3-1,0 1 0,-3-2 0,-1 0 0,-2 3 0,0 4 0,5 3 0,1 8-1,6 6 1,3 6 0,3 7 0,4 6 0,5 7 0,3 4-1,13 11 1,-17-11-1,17 11-1,0 0 0,0 0-1,-14 22-1,18-5-3,-4-17-4,10 37-16,-4-16-13,2 8 1,-1 0 0,2 3 2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3.9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2394FA-EA8F-4104-A615-DAA9872A9713}" emma:medium="tactile" emma:mode="ink">
          <msink:context xmlns:msink="http://schemas.microsoft.com/ink/2010/main" type="inkDrawing" rotatedBoundingBox="4331,8811 4988,8609 5100,8972 4443,9175" shapeName="Other">
            <msink:destinationLink direction="with" ref="{0C368486-6294-4033-894B-0B38695088CB}"/>
          </msink:context>
        </emma:interpretation>
      </emma:emma>
    </inkml:annotationXML>
    <inkml:trace contextRef="#ctx0" brushRef="#br0">0 460 25,'0'0'32,"15"-15"1,-15 15-1,24-25-17,-21-9 1,14 17-4,-11-17-3,9 10-3,-7-12-2,5 8-1,-6-5-1,5-3 0,-5 1-1,4 3 1,-2 3-1,-1 4 0,3 4-1,1 3 2,-12 18-2,23-18 0,-8 18 1,3 2-1,2 7 0,5 2 0,2-1 1,2 6-1,-1-2 1,5 4 0,-2-2 0,1-1-1,-4-2 1,-1-1-1,-5-1 1,0 1 0,-3-5-1,-2 0 1,-4 0-1,-13-7 0,19 14 0,-19-14-2,16 20-3,-16-20-10,0 0-23,0 0 1,8 21-1,-8-21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1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AF0DA1-0010-40EC-8D02-EA2525D54ACB}" emma:medium="tactile" emma:mode="ink">
          <msink:context xmlns:msink="http://schemas.microsoft.com/ink/2010/main" type="inkDrawing" rotatedBoundingBox="7342,11259 7792,14582 7035,14685 6585,11362" semanticType="callout" shapeName="Other">
            <msink:sourceLink direction="from" ref="{9D56B8D8-8BD7-4B84-9DBD-78F77B5D6AA8}"/>
            <msink:sourceLink direction="to" ref="{2AAA3B59-B813-4865-A812-CE7A70F9E5EB}"/>
          </msink:context>
        </emma:interpretation>
      </emma:emma>
    </inkml:annotationXML>
    <inkml:trace contextRef="#ctx0" brushRef="#br0">27 38 2,'0'0'18,"-3"-18"-2,3 18-1,0 0-1,-6-23 2,6 23-2,0 0-1,0 0-2,0 0-1,0 0-2,-14 9-2,14-9-1,-3 19-1,3-19-1,0 23 0,0-23 0,0 23-1,0-23 1,1 21-1,-1-21 1,2 20-1,-2-20-1,1 15 1,-1-15-1,0 0 0,0 20 1,0-20-1,0 0 1,0 0-1,1 17 1,-1-17-1,0 0 1,0 0 0,5 25-1,-5-25 1,7 28 0,-2-12-1,2 5 1,-1 4 0,4 3 0,-1 2-1,4 5 1,-2-1 0,2 5-1,-3-1 0,5 3 1,-3-2-2,3 1 2,-2 4-2,2 0 1,-2 1-1,0-1 1,-1-4 0,1 4-1,-1-2 1,1 3-1,-1-7 1,0 3 0,0-2-1,3 5 1,-2-2-1,0-1 1,-3 1 0,2 7-7,-1 2 1,-1-1-3,-1 1 3,-3 0-2,1-2 1,-3 2-2,2 0 3,-3-7 3,0-1 3,0-1-1,0 4 0,-1 0 0,-1 0-1,-1 5 1,-1-2-1,-1 6 2,1-1-4,-1 3 3,-1-4-1,2-126 24,1 49-14,-3 131-2,3-36 0,-5-6 0,5 4 0,-3-6-1,2 2 1,-3 122-22,2-41 13,2-146 2,-6 51-1,2-7 1,2-1-1,-1-3 1,0 1-1,2-4 0,-2-5 0,2-1 1,-1-4 0,2-3-1,-1-2 1,1-5-2,0-17-1,-2 23-2,2-23-7,0 0-23,-12-32-2,6 9-1,-5-10 0</inkml:trace>
    <inkml:trace contextRef="#ctx0" brushRef="#br0" timeOffset="546.875">-1 2094 48,'0'0'29,"13"39"2,-4-19-1,10-5-23,6 14-2,1-5 1,9 10 0,-7-6 0,6 11 0,-6-8-2,1 8 1,-5-4-2,0 4-1,-5-5 0,2 1 0,-2-7-1,0-3 0,-1-8 0,1-2-1,0-14 1,2-2 0,-2-12 0,1-3 0,1-7 0,0 4 0,1-6 0,0 1-1,-1-3 1,1 4-1,0-1 0,2 1 0,-2-2 1,1 0-1,-2 3-1,-3-1 0,1 12-4,-13-15-19,-6 26-12,17-29 0,-17 14-1,-4-5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5.6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C94926-926F-4A5A-ABEC-E06E89F26C1C}" emma:medium="tactile" emma:mode="ink">
          <msink:context xmlns:msink="http://schemas.microsoft.com/ink/2010/main" type="inkDrawing" rotatedBoundingBox="5459,8160 5938,7886 6165,8283 5686,8557" semanticType="callout" shapeName="Other">
            <msink:sourceLink direction="with" ref="{BE10D025-1CE6-475A-A083-94B50939500F}"/>
          </msink:context>
        </emma:interpretation>
      </emma:emma>
    </inkml:annotationXML>
    <inkml:trace contextRef="#ctx0" brushRef="#br0">0 436 54,'-13'0'34,"13"0"-2,12-25 1,-4-3-24,13 11 0,-2-19-2,11 10-1,-5-13-1,7 7-2,-5-5 0,1 7 0,-6-1-1,2 4 0,-7-1-1,1 5 0,-3 4 0,-2 5-1,0 3 1,1 2-1,-1 6 0,0 3 1,-13 0-1,25 14 0,-25-14 1,25 33 0,-13-8 0,1 5 0,-1 3 0,0 6 1,0 2-1,0 3 0,-3-4 0,1-1 0,-3-5-1,-1-8 1,0-1-3,-6-25-5,0 0-27,0 0-5,0 0 1,-9-18-2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5.0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FD25BC6-B5B0-4DDC-B1A8-A7EA6FC1740B}" emma:medium="tactile" emma:mode="ink">
          <msink:context xmlns:msink="http://schemas.microsoft.com/ink/2010/main" type="inkDrawing" rotatedBoundingBox="5842,7067 5848,9252 5807,9253 5802,7068" semanticType="callout" shapeName="Other">
            <msink:sourceLink direction="with" ref="{9D56B8D8-8BD7-4B84-9DBD-78F77B5D6AA8}"/>
            <msink:sourceLink direction="with" ref="{BE10D025-1CE6-475A-A083-94B50939500F}"/>
          </msink:context>
        </emma:interpretation>
      </emma:emma>
    </inkml:annotationXML>
    <inkml:trace contextRef="#ctx0" brushRef="#br0">2 2170 11,'0'0'25,"0"0"3,0 0-6,0 0-5,0 0 1,0 0-2,0 0-1,0 0-2,0 0-1,3-28-4,-3 28-2,5-32-1,0 13-2,-3-11 1,4 2-2,-3-9 1,1-1 0,-1-4-1,2-7 0,-5-8 0,3-1 0,-3-3 0,0-3 0,-2-8-1,1-4 1,-4-8-1,2 2 1,-1-6 0,-1-3-2,-1-4 2,2-1-2,0 3 2,1-2-1,0 1 0,1 4 0,4 6 0,1 1 0,0 7 0,1 6 0,0 5-1,1 13 1,-1 7-1,-1 8 0,-1 7 0,-1 8 0,-1 22 0,-1-22-1,1 22 1,0 0-1,0 0-1,0 0-1,-2 26-1,2-26-6,3 44-17,-6-19-13,3 5 1,-4 0-1,1 5 2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6.7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604184-B748-45BD-B78D-B9B85F919C8D}" emma:medium="tactile" emma:mode="ink">
          <msink:context xmlns:msink="http://schemas.microsoft.com/ink/2010/main" type="inkDrawing" rotatedBoundingBox="6568,9551 7402,6969 7456,6986 6623,9568" semanticType="callout" shapeName="Other">
            <msink:sourceLink direction="with" ref="{9D56B8D8-8BD7-4B84-9DBD-78F77B5D6AA8}"/>
            <msink:sourceLink direction="with" ref="{BE10D025-1CE6-475A-A083-94B50939500F}"/>
          </msink:context>
        </emma:interpretation>
      </emma:emma>
    </inkml:annotationXML>
    <inkml:trace contextRef="#ctx0" brushRef="#br0">5 2466 10,'-1'18'21,"1"-18"-4,-6 19-2,6-19-1,2 25 1,0-8-4,-2-17 0,3 23-2,-3-23-1,2 16 0,-2-16-1,0 0-1,0 0 0,0 0-1,0 0 2,0 0-1,0 0 0,15-19 0,-14-4-1,8 3 1,-5-13-1,11 1-1,-3-12 0,6 0-2,-1-10 1,4-1 0,0-3-1,2-2-1,1-2 1,-2-3-1,0-6-1,2 4 2,-4 2-2,3-2 1,-3-1-2,1-1 3,-2-2-3,2 3 2,-2-1 0,2-3-1,-1-2 1,1-6 0,1 1-1,3-2 1,2 0-1,-1-2 1,2 2 0,-1 2 0,-1 3 0,-1 5 0,0 3-1,-2 2 2,-3 1-2,-1 9 0,-2-1 1,-4 4-1,0 8 0,-2 6 0,-3 4 0,-2 10 0,0 6 0,-6 19 0,5-16-1,-5 16 0,0 0 0,0 0-1,-2 24-1,2-24-2,-7 43-5,-8-31-16,12 21-14,-6-3 1,0 6 0,-2 1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7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C093D4-9A21-444E-BEB4-D70B38146887}" emma:medium="tactile" emma:mode="ink">
          <msink:context xmlns:msink="http://schemas.microsoft.com/ink/2010/main" type="inkDrawing" rotatedBoundingBox="6929,7820 7510,8032 7343,8490 6762,8278" semanticType="callout" shapeName="Other">
            <msink:sourceLink direction="with" ref="{BE10D025-1CE6-475A-A083-94B50939500F}"/>
          </msink:context>
        </emma:interpretation>
      </emma:emma>
    </inkml:annotationXML>
    <inkml:trace contextRef="#ctx0" brushRef="#br0">3 316 47,'0'0'32,"0"0"2,-13-5-1,13 5-18,4-16-4,16 5-4,-3-12-2,13 4-1,-1-11 0,11 5-1,-3-6 0,6 2-1,-2 3-1,-2 1 1,-6 4-1,0 3 0,-7 3 0,0 4 0,-7 4 0,-3 3-1,-1 4 1,-2 4 0,0 3 0,-13-7 0,22 32-1,-10-6 1,-3 2 0,1 9 0,-4 4-1,2 7 1,-5-1 0,0 2 0,-2-1-1,1-4 1,-2-2-1,0-6 1,0-8-2,-2-9 0,2-1-3,0-18-10,0 0-24,0 0-1,-15-5 1,15 5-2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40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1596 423 66,'-1'-20'34,"1"20"-1,-9-32-7,9 32-14,-3-24-3,3 24-3,-3-28-1,3 28-1,-6-30 0,2 14-1,-5-4 0,2 3 1,-7-4-2,1 3 1,-6-3-1,1 3 0,-4-3-1,-4 5 2,-5-1-3,0-1 1,-6 2 0,-3 0-1,-4 0 1,-4 4-1,-5 1 0,-1 4 1,-2 2-1,-3 3 1,0 4-1,0 3 0,-2 4 0,4 2 0,2 3 0,5 2 1,-2 5-1,3 7-1,4 0 1,0 6-1,4 1 1,1 4-1,0 3 1,4 4-1,0 3 1,2 1-1,0 3 1,5 3 1,-1 2-2,4 2 1,1 3 0,3 6 0,2-2 0,6 0 1,2 2-2,3 1 2,2 1-1,4-1 0,3-3 1,3-1 0,2-5 0,4 3 0,3-4 0,1-4-1,5 0 1,3-3-1,2 0 0,2-2 1,5 0-1,1-1 0,4-6 0,2 0 1,0-5-1,3-2 0,3-2 0,-2-5 1,5-2-1,-1-3 0,3-4 0,3-4 1,2 1-1,2-6 0,7-1 1,3-2-1,3-4 0,3-1 0,2-3 1,3-2-1,0-5 0,1 1 0,-3-2 1,1-5-1,2-4 0,1-4 0,-1-3 1,-2-1-1,-1-6 0,-3-4 0,-2-3 0,-6-1 1,-5-5-1,-6 1 0,-7-2 0,-2 0 0,-5-2 1,-4 0-2,-3-1 2,-4-1-2,-4 0 2,-2 1-2,-2-2 1,-4 1-1,-2 2 1,-2 0-1,-2 4 1,-4 0-1,1-2 1,-1 1-1,-4 1 1,-1 0 0,-1-1 1,-2-1-2,0 0 2,-3 2-2,-1-2 2,-4 3-1,-1 6 0,1 0 0,-3 1 0,0 3 0,-4-1 0,-1 2 0,0 2 0,-1 1 0,0-3 0,1 2 0,-4 2 0,0-1 0,1 1 0,-2 1 0,-1 2 0,-2 0-1,-1 1 1,0 0 0,-1 3 0,-2 0 0,-2 1 0,2 0 0,-1 1 0,-2 3 0,2-2 0,-2 2 0,1-2 0,4 2 1,1 0-2,0 0 2,3 5-2,-1-5 2,3 5-2,1 0 2,-2 4-1,0-1-1,1 3 1,-1-1 0,-1 3-1,0-1-1,3 5 0,-5-6-4,16 19-13,-4-16-20,15 0 0,0 0 0,-3-18 0</inkml:trace>
  <inkml:trace contextRef="#ctx0" brushRef="#br0" timeOffset="2468.75">1508-181 27,'-13'14'26,"13"-14"2,-12 16 1,12-16-14,-6 23-4,6-23-4,-5 33 0,3-14-2,3 10-1,-4-5 0,5 10 0,-4-6 0,4 5-2,-2-4 0,4-1 1,-1-5-1,4 0 0,2-6 0,6-3 0,3-7 0,5-1 0,4-6 0,7-4-1,1-5 0,5-1 0,3-1 0,-2-1-1,0 1 0,-4 4 0,-4 0 0,-4 4 0,-4-1 0,-4 4 0,-6 0 0,-15 0-2,23-2-2,-23 2-8,17-19-22,-17 19 0,14-23-2,-9 7 2</inkml:trace>
  <inkml:trace contextRef="#ctx0" brushRef="#br0" timeOffset="1937.5">2365-1436 56,'-19'26'31,"-6"-3"-1,6 4 0,8 3-21,-9-9-2,11 12 0,-7-5-3,7 9-1,-5-3 0,6 3 0,-6 2 0,3 5 0,-7-4-1,3 4 1,-4-1-2,0 2 2,-3 5-3,1 1 0,-3-3 1,2 3-1,-3 0 0,2 0-1,-4 0 0,0 2 0,2-6 1,2 1 0,-2 0 0,1-4 0,2 0-1,1-2 2,1 2-1,2-3 0,-1-1 0,0-1 0,2-2 0,0 2 0,0-2 0,3-4 0,-1-3 0,2-2 0,1-1 0,3-6-1,2-2 1,7-19 0,-11 29-1,11-29 1,-4 15-2,4-15 0,0 0 0,0 0-3,0 0-11,9-15-17,-3-7-1,1 1 0,-3-10 1</inkml:trace>
  <inkml:trace contextRef="#ctx0" brushRef="#br0" timeOffset="3703.125">-553-825 27,'-33'-28'28,"19"18"2,-3 3-7,-2-6-5,19 13-2,-28-5-3,28 5-4,-16 5-2,16-5-2,0 0-2,-9 21 0,9-21-1,10 22 0,-10-22 0,25 30 1,-8-8-1,5 8-1,4 0 1,7 7-1,-4-1 1,5 4-2,0-1 2,3 3-2,-1-5 2,0-2-1,-2-1 0,0-1 0,2 1 0,-2-2-1,1-1 1,0-1-1,1-3 1,-2 1-1,1-2 0,1-1 1,-4 0-1,1-2 0,-4 0 0,-2-2 1,-4 2-1,1 0 0,-5-1 0,-1 0 0,-4-5 0,1 3 0,-2-6 0,-1 2 0,-12-16 0,21 21 0,-21-21 0,18 19 0,-18-19 0,16 18 0,-16-18 0,0 0 0,18 23-1,-18-23-1,0 0 0,0 0-3,16 23-2,-16-23-13,0 0-16,0 0 0,0 0 0,0 0 1</inkml:trace>
  <inkml:trace contextRef="#ctx0" brushRef="#br0" timeOffset="4359.375">266-306 33,'-14'0'27,"14"0"3,0 0-5,-13 12-11,13-12-2,5 16-3,5 1-2,-10-17-1,19 32-1,-19-32 0,27 35-1,-14-17-1,6 5 0,0-2 0,21 28 0,-19-22-2,-2-1 0,-1 4 0,-2-5 0,-1 1 0,-5-3 0,-3 4 0,-2-8 0,-4 2 0,-4-1 0,-1-1 0,-5-1 0,-6 1-1,-3-1 1,-1-1-1,-6 1 1,-3 0-1,-3 1 0,-3 0 0,-1 1 1,1-3-2,-1 3 1,1-4 0,3 3 0,6-7-2,4 1 2,6-8-3,15-5 0,-15 7-4,15-7-28,20-9 0,-9-7-1,1 0 2</inkml:trace>
  <inkml:trace contextRef="#ctx0" brushRef="#br0" timeOffset="6359.375">83 2595 30,'0'0'30,"23"-22"1,-9 5 0,2-10-15,10 15-4,-6-16-3,9 12-2,-8-7-2,4 7-2,-8-1 0,4 2 0,-6 0-1,1 2 0,-16 13-1,24-17 0,-24 17 0,23-9 0,-23 9 0,25 5 0,-25-5 0,25 23 0,-11-5 0,-1 5 0,0 3 0,2 4 0,-3 5 0,3 4 0,-4 0-1,4 1 1,-3-3 0,1 2-1,-1-4 1,-2 1-2,1-8 2,-4-2-2,0-1 1,-4-6-2,2 4-4,-5-23-22,-3 21-7,3-21 0,0 0-2</inkml:trace>
  <inkml:trace contextRef="#ctx0" brushRef="#br0" timeOffset="5687.5">-534 3705 5,'0'0'13,"-12"19"-1,12-19-1,-12 21 0,12-21 0,-13 18 1,13-18 1,-10 16 1,10-16-2,0 0-1,-15 9-1,15-9-1,0 0 0,13 3-2,-7-19 0,10 8 0,-2-17-2,8 4-1,1-15 0,7-1-1,1-10-2,4 3 2,-1-7-2,3 0 0,-3-2 0,1-2 0,-1 0 0,0 3 0,-1-1 1,1 2-1,0-1 0,0 3-1,0-2 1,1 5 0,-1 0-1,1 2 1,-4-3-1,2 3 1,-5 1-1,1 3 0,-2 3 0,-1 0 1,-1 3-1,-1 3 0,-3 8 0,-2 3-1,-3 4 1,-3 4 0,-13 12 0,17-16-1,-17 16 0,0 0 1,0 0-1,0 0-1,0 0 0,0 0-1,0 0 0,0 0-1,10 20-2,-10-20-5,0 0-11,0 0-12,0 0-1,13-4 2,-13 4 1</inkml:trace>
  <inkml:trace contextRef="#ctx0" brushRef="#br0" timeOffset="7296.875">1998 2290 23,'0'0'26,"0"0"1,-11-16-8,11 16-3,14-4-3,0 11 0,-14-7-2,24 14-3,-24-14 0,31 37 0,-19-15-2,13 15 0,-7-6-2,7 13 1,0 0-1,4 9 0,2-7-1,6 5-1,3-1 1,3 2-2,5 0 1,7 2-1,0-4 0,11 2 0,0 3 0,5 0 0,2-2-1,0-1 0,-2-2 1,-3-3-1,1-1 0,-7-5 1,-6-3-1,-7-1 0,-5-1 1,-5-5-1,-5-1 0,-5-1 1,-5-5-1,-5-3 0,-1-3 0,-5-4-1,0-3 0,-13-11-1,18 12-3,-18-12-12,6-21-20,-6 21 0,3-35 1,-6 6-2</inkml:trace>
  <inkml:trace contextRef="#ctx0" brushRef="#br0" timeOffset="8546.8748">2491 1165 32,'13'-2'31,"0"-5"2,14 4 0,15 1-15,-2-16-3,24 20-2,-5-16-5,17 14-1,-2-5-2,13 7-1,-4-4 0,5 7-1,1-5-1,10 0 0,6-5-1,8-2 0,8-4 0,5-1 0,3-2 0,7 0-1,0-2 0,0 3 0,-7 6 0,-9 2 0,-9 3-1,-14 2 0,-14 9-1,-19-2-1,-13 11-1,-25-11-4,-5 23-13,-23-12-16,-8 1 1,-11-5-1,-8-3 2</inkml:trace>
  <inkml:trace contextRef="#ctx0" brushRef="#br0" timeOffset="7968.75">1927 2769 26,'0'0'30,"12"-16"1,-12 16 1,12-25-12,-11-3-7,12 7-3,-10-14-1,11 7-3,-9-11-2,6 2-1,-4-5 0,3 3-2,-4-7 0,3 4 0,-3-1 0,0 1-1,0 0 1,1 1-1,-1 4 0,2 2 0,-1 5 0,0 4 0,1 3 0,-8 23 0,16-25 0,-16 25 1,21-5-1,-21 5 1,26 17-1,-8-3 1,2 6 0,9 1 0,0 2-1,5 3 1,3-1 0,3 0 0,-2-2 0,0-4 0,-2-1-1,-5-3 1,-8-2-1,-3-6-1,-6 3-3,-14-10-10,0 0-21,0 0 0,0 0-1,-17-15 0</inkml:trace>
  <inkml:trace contextRef="#ctx0" brushRef="#br0" timeOffset="9296.8748">2700 740 39,'0'0'28,"0"0"1,0 0-9,-21 6-5,15 11-4,-13-3-4,7 15 0,-8-6-1,2 10-1,-8 1 0,3 6 0,-3 1-2,2 4-1,-1-2 0,3 1 0,0-4-1,4 4 0,3-8 0,4-1-1,3-3 0,2-6 0,2-1 0,2-2 0,2-2 0,2-4 0,1 1 0,1-2 0,-4-16 0,12 28 0,-12-28-1,22 27 1,-6-17 0,4 1 1,6-3-1,5-2 0,9-1 1,6 0 0,4-3-1,5 0 1,1 3-1,-3-1 1,-3 1-1,-7 2 0,-9 5-2,-12-3-3,-3 12-19,-13-5-9,-6-16-1,-16 18-2,-1-27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31.5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8378A0-4A0F-4F8C-B456-B39AE0543B15}" emma:medium="tactile" emma:mode="ink">
          <msink:context xmlns:msink="http://schemas.microsoft.com/ink/2010/main" type="inkDrawing" rotatedBoundingBox="9553,5968 10216,5252 10643,5648 9980,6364" semanticType="callout" shapeName="Other">
            <msink:sourceLink direction="with" ref="{F7179C6D-A8F9-4029-969E-AB05E285DDFA}"/>
          </msink:context>
        </emma:interpretation>
      </emma:emma>
    </inkml:annotationXML>
    <inkml:trace contextRef="#ctx0" brushRef="#br0">-2 826 48,'0'0'31,"0"0"0,0 0 0,-2-39-20,18 20-1,-5-14-4,8 3 0,-6-14-1,9 5-2,-8-7 1,5 2-2,-6-4 1,3 1-2,-2-3 1,0 1-2,3-2 1,-4 3 0,2 2-1,-2 8 1,-1 4-1,-4 6 1,0 7-2,-4 5 2,-4 16-1,0 0-1,0 0 1,0 0-1,-4 33 1,-1-4-1,1 8 1,0 7-1,-1 9 1,2 3 0,2-1 1,2-2-1,1-1 0,4-9 0,1-6 1,3-9-1,2-12 0,3-7 0,0-11 0,2-5 0,1-9 0,1-7 1,0-7-1,2-5 0,0-6 0,-2-5 0,-1 1 0,-1-3-1,-1-1 1,-2 3-1,-2 4 0,-4 1 2,0 6-2,-2 5 2,-2 5-2,-1 8 2,-3 17-2,3-23 2,-3 23-1,0 0-1,0 0 1,0 0-1,7 24 2,-5-6-2,1 5 2,1 5-2,1 4 2,-1 5-1,1 0 0,2 2 1,3-2 0,4-2-1,-1-7 1,2-2-1,1-6 0,0-6 0,2-4 0,-4-10-3,4 9-8,-18-9-23,18-16 0,-18 16-2,12-28 2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9.0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448E66-10C4-41C9-9F57-624A5251FC28}" emma:medium="tactile" emma:mode="ink">
          <msink:context xmlns:msink="http://schemas.microsoft.com/ink/2010/main" type="inkDrawing" rotatedBoundingBox="7073,10082 8698,7226 8997,7397 7372,10252" semanticType="callout" shapeName="Other">
            <msink:sourceLink direction="with" ref="{BE10D025-1CE6-475A-A083-94B50939500F}"/>
          </msink:context>
        </emma:interpretation>
      </emma:emma>
    </inkml:annotationXML>
    <inkml:trace contextRef="#ctx0" brushRef="#br0">-7 2844 28,'0'0'22,"0"0"-2,0 0 0,0 0-2,-2-19-3,2 19-4,0 0-1,20-4-1,-20 4-2,0 0-1,14-15 0,-14 15-2,17-11 0,-17 11-1,19-16 0,-19 16 0,20-19-1,-5 10 1,-15 9-1,22-23-1,-22 23 0,22-25 1,-22 25-2,24-28 1,-9 12-1,0 0 0,-1 1 0,4-1 0,-2 0 0,3 2 0,-2-2 1,0 4 0,1-1 0,0 1 0,-2-6 0,2 4-1,-1-2 1,3-1 0,-3-1-1,5-1 1,-1-2-1,0-1 1,1 1 0,0 0-1,-1 0 1,1 0 0,-2-2-1,0 0 1,0 0 0,-1 0-1,1-3 1,0 3-1,-1-2 1,2 0-1,-2-1 1,2 0-1,0-3 1,1 1-1,-2 0 1,4-4-1,0 2 1,-2-3-1,1 1 1,1 0-1,-2-1 1,2 1 0,-2-1 0,-2 1-1,0-5-1,2 0 2,0-2-2,-1 2 2,-1-3-2,1-1 2,1-3-2,0-2 2,0 0-1,0-1 0,1-4 1,-1-2-1,0 0 1,-2-3-1,1-1 1,0-1-1,-2 0 0,3-2 1,-4 3-1,1-1 0,0 2 1,-1 0-1,-2-1 0,0 1 1,1 3 0,-4 2 0,2 0-1,-4 3 1,1 2-1,0 2 1,-2 7-1,-1 2 0,-1 3 0,-4 8 0,-1 2 0,-3 5 0,0 17 0,-2-23-1,2 23 0,0 0-1,0 0-1,-14 12-2,15 13-8,-13-9-25,9 8-2,-5 1 1,0 3-1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29.6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16BE1DB-CE31-45D7-8B65-DFC6D19C0643}" emma:medium="tactile" emma:mode="ink">
          <msink:context xmlns:msink="http://schemas.microsoft.com/ink/2010/main" type="inkDrawing" rotatedBoundingBox="8174,8610 8597,9106 8214,9434 7791,8938" semanticType="callout" shapeName="Other">
            <msink:sourceLink direction="with" ref="{BE10D025-1CE6-475A-A083-94B50939500F}"/>
          </msink:context>
        </emma:interpretation>
      </emma:emma>
    </inkml:annotationXML>
    <inkml:trace contextRef="#ctx0" brushRef="#br0">0 244 40,'0'0'31,"18"-6"3,-18 6-2,28-30-13,-3 27-10,-4-17 1,13 6-4,-5-10-1,9 4-1,-5-4-2,4 2 1,-5-1-2,1 4 1,-7 0-2,2 10 2,-6 0-2,0 9 1,-4 0 2,1 9-1,-4 8 1,0 8-2,-5 5 2,2 9-1,-3 3 1,0 6-2,-3 3 0,1 4 1,-4-4-1,3 2 0,-3-4 0,0-5-1,0-7 0,-3-9-2,6 7-10,-6-35-26,0 0-2,-17-10 1,9-20-2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39.9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385B42-E56E-4401-8B90-2C444C797096}" emma:medium="tactile" emma:mode="ink">
          <msink:context xmlns:msink="http://schemas.microsoft.com/ink/2010/main" type="writingRegion" rotatedBoundingBox="5340,10067 7196,10140 7166,10901 5310,10828">
            <msink:destinationLink direction="with" ref="{9D56B8D8-8BD7-4B84-9DBD-78F77B5D6AA8}"/>
            <msink:destinationLink direction="with" ref="{2AAA3B59-B813-4865-A812-CE7A70F9E5EB}"/>
          </msink:context>
        </emma:interpretation>
      </emma:emma>
    </inkml:annotationXML>
    <inkml:traceGroup>
      <inkml:annotationXML>
        <emma:emma xmlns:emma="http://www.w3.org/2003/04/emma" version="1.0">
          <emma:interpretation id="{0FF4852D-500C-4EB2-8F67-6D5DC9A0EBED}" emma:medium="tactile" emma:mode="ink">
            <msink:context xmlns:msink="http://schemas.microsoft.com/ink/2010/main" type="paragraph" rotatedBoundingBox="5340,10067 7196,10140 7166,10901 5310,10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7EE0D2-44FB-4C47-AF70-09E6A8F6F67E}" emma:medium="tactile" emma:mode="ink">
              <msink:context xmlns:msink="http://schemas.microsoft.com/ink/2010/main" type="line" rotatedBoundingBox="5340,10067 7196,10140 7166,10901 5310,10828"/>
            </emma:interpretation>
          </emma:emma>
        </inkml:annotationXML>
        <inkml:traceGroup>
          <inkml:annotationXML>
            <emma:emma xmlns:emma="http://www.w3.org/2003/04/emma" version="1.0">
              <emma:interpretation id="{BE10D025-1CE6-475A-A083-94B50939500F}" emma:medium="tactile" emma:mode="ink">
                <msink:context xmlns:msink="http://schemas.microsoft.com/ink/2010/main" type="inkWord" rotatedBoundingBox="5340,10067 7196,10140 7166,10901 5310,10828">
                  <msink:destinationLink direction="with" ref="{32F43D0B-FEEF-4732-9A11-8E007362EA46}"/>
                  <msink:destinationLink direction="with" ref="{B28E4011-6D19-4E83-A823-95B7DAFD77FC}"/>
                  <msink:destinationLink direction="with" ref="{23C093D4-9A21-444E-BEB4-D70B38146887}"/>
                  <msink:destinationLink direction="with" ref="{FC604184-B748-45BD-B78D-B9B85F919C8D}"/>
                  <msink:destinationLink direction="with" ref="{1B448E66-10C4-41C9-9F57-624A5251FC28}"/>
                  <msink:destinationLink direction="with" ref="{516BE1DB-CE31-45D7-8B65-DFC6D19C0643}"/>
                  <msink:destinationLink direction="with" ref="{5FD25BC6-B5B0-4DDC-B1A8-A7EA6FC1740B}"/>
                  <msink:destinationLink direction="with" ref="{6EC94926-926F-4A5A-ABEC-E06E89F26C1C}"/>
                  <msink:destinationLink direction="with" ref="{32418DCB-10EE-453F-BEA8-5A4FE22F3743}"/>
                </msink:context>
              </emma:interpretation>
              <emma:one-of disjunction-type="recognition" id="oneOf0">
                <emma:interpretation id="interp0" emma:lang="en-US" emma:confidence="0">
                  <emma:literal>20uc</emma:literal>
                </emma:interpretation>
                <emma:interpretation id="interp1" emma:lang="en-US" emma:confidence="0">
                  <emma:literal>soul</emma:literal>
                </emma:interpretation>
                <emma:interpretation id="interp2" emma:lang="en-US" emma:confidence="0">
                  <emma:literal>20nd</emma:literal>
                </emma:interpretation>
                <emma:interpretation id="interp3" emma:lang="en-US" emma:confidence="0">
                  <emma:literal>zone</emma:literal>
                </emma:interpretation>
                <emma:interpretation id="interp4" emma:lang="en-US" emma:confidence="0">
                  <emma:literal>sone</emma:literal>
                </emma:interpretation>
              </emma:one-of>
            </emma:emma>
          </inkml:annotationXML>
          <inkml:trace contextRef="#ctx0" brushRef="#br0">-7570 666 44,'0'0'30,"0"0"2,0 0-1,18-9-18,-12-10-4,13 5-2,-7-12-2,8 3-2,-3-2 0,0-1-1,-2-3 0,0-1-1,-3 0 0,0 6 0,-4 1 0,0 3-1,-2 3 1,-6 17-1,6-20 1,-6 20-1,0 0 1,2 18 0,-4-2 0,2 5 0,-2 6-1,1 2 1,1 1 0,3 2-1,1-4 1,5-1-1,3-8 1,2-3-1,4-11 0,3-6 1,1-8-1,0-7 0,0-5 0,-3-6-1,0-3 1,-1-1 0,-3-3 0,-3 1 0,-3 1 0,-1 2 0,-2 2 0,0 7 1,-3 1-1,-3 20 1,5-19 1,-5 19-1,0 0 1,6 25 0,-5-8 0,5 10 0,-2-1 0,5 6 0,2-4-1,2 2 1,0-7-2,6-4 1,0-5-2,-2-10-2,6 6-12,-8-18-22,3-7 0,-6-6 0,-1-9-2</inkml:trace>
          <inkml:trace contextRef="#ctx0" brushRef="#br0" timeOffset="-765.625">-7706 7 52,'0'0'34,"-5"-19"-2,5 19 2,0 0-21,-27-16-1,27 16-4,-24 0-3,24 0-1,-28 9 0,14 3-1,-4 0-1,3 8-1,-3 1 0,2 9 0,1 2 0,2 6 0,3 6-1,4 6 1,3-1-1,6 1 1,4-1 0,8-5-1,4-5 1,6-8 0,5-9 0,2-8-1,2-13 1,0-6 0,-3-12-1,-3-6 0,-4-9 1,-8-3-1,-6-8 0,-5 3-1,-7-4 1,-7 1-1,-2 5 1,-7 2-1,0 6 1,-2 6-1,3 6 0,0 1-2,17 17-2,-24-18-3,24 18-21,0 0-7,18 7 0,-18-7-1</inkml:trace>
          <inkml:trace contextRef="#ctx0" brushRef="#br0" timeOffset="-1296.875">-8331 90 27,'-13'-2'27,"13"2"1,0 0-5,0 0-6,0 0-3,0 0-2,0 0-3,0 0 0,0 0 0,0 0-3,0 0 0,4-23-2,-4 23-1,9-19 0,-9 19-1,12-28 0,-12 28 0,16-30-1,-6 14 0,-1 0 0,-9 16 0,22-26-1,-8 17 1,-1 2-1,2 3 1,-1 2-1,1 8 0,0 3 0,-2 6 1,-1 3-1,0 3 1,-5 6-1,-2 3 1,-4 5-1,-2-2 1,-4 3-1,-4 1 1,-4 1-1,-3-1 0,-3 0 0,-1-3 0,0-2-1,-1-4 1,2-2 0,1-3 0,5-3-1,1-5 1,12-15 0,-13 23 0,13-23-1,0 16 1,0-16 0,16 9 0,-16-9 0,27 2 0,-10-2 0,2 0 0,2 0 1,0 2-1,-2-2 0,0 1 0,-3 1 0,-1-2-1,-2 4-2,-13-4-3,24 5-10,-24-5-21,0 0 1,16-18-2,-16 18 2</inkml:trace>
          <inkml:trace contextRef="#ctx0" brushRef="#br0" timeOffset="2703.125">-6491 111 31,'-11'-16'28,"11"16"3,0 0-4,-14-33-10,14 33-4,-5-25-2,5 25-1,-7-23 0,7 23-2,-10-23 0,10 23-2,-14-21-1,14 21-1,-17-17-1,17 17 0,-26-11-1,12 11 0,-4 2-1,2 3 1,-5 4-1,0 5 0,2 5 0,2 4 0,0 5-1,3 1 1,2 4-1,1 6 0,4 1 0,3 3 0,1-3 0,3 3 0,3-8 0,3 4 0,2-8 0,6-4 1,0-8-1,7-3 0,1-5 1,3-4-1,0-4 1,2-5-1,-1 1 1,1-3-1,-3 2-1,-5-3-1,0 7-3,-19-2-17,0 0-17,9-16 0,-9 16-1,-16-5 1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30.8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AA3B59-B813-4865-A812-CE7A70F9E5EB}" emma:medium="tactile" emma:mode="ink">
          <msink:context xmlns:msink="http://schemas.microsoft.com/ink/2010/main" type="inkDrawing" rotatedBoundingBox="7642,10675 8671,14425 8262,14537 7232,10788" semanticType="verticalRange" shapeName="Other">
            <msink:sourceLink direction="with" ref="{A8385B42-E56E-4401-8B90-2C444C797096}"/>
            <msink:destinationLink direction="to" ref="{91AF0DA1-0010-40EC-8D02-EA2525D54ACB}"/>
            <msink:destinationLink direction="with" ref="{4EAFF645-BA71-47CE-93A9-08DEFE389936}"/>
          </msink:context>
        </emma:interpretation>
      </emma:emma>
    </inkml:annotationXML>
    <inkml:trace contextRef="#ctx0" brushRef="#br0">0-2 13,'0'0'25,"0"0"0,0 0-1,0 0-3,0 0-2,0 0-2,0 0-3,17 2-2,-17-2-3,19 3-1,-19-3-2,34 11-1,-15-4-1,10 7 0,-1 0-2,5 7 1,-1 0-1,5 6 0,-1-1 1,1 4-2,-4 2 2,3 5-2,-5 2 1,0 1 0,-2 4 0,-4 2-1,-1 4 0,0 2 0,-4 3 0,2-2 0,-4-4 0,1 4 0,-1 0-1,-2-2 1,-1 2 0,0-2 0,-3 2-1,1 2 2,-1 3-2,1 3 1,0 1-1,-1 2 0,1 3 0,4 3 1,-1 6-1,3 5 0,2 5 0,-1 2 0,2 6 0,3 5 1,1-1-1,-3 4 0,2-3 1,-1-4-2,-2-5 2,0-2-2,-4-3 1,0-4 0,-4-3 0,0-6-1,-6-2 1,1 1 0,-1-2 0,-1-4 0,-3-4 0,2-4 0,-1-3 0,-1-6 0,2-2-1,-1 1 1,-1-2 0,0-3-1,1-3 0,-4-2-1,2-2 0,-3-9-1,3 2-1,-3-28-3,5 22-13,-10-38-20,4-5 0,-7-16-1,2-7 3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31.4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EAFF645-BA71-47CE-93A9-08DEFE389936}" emma:medium="tactile" emma:mode="ink">
          <msink:context xmlns:msink="http://schemas.microsoft.com/ink/2010/main" type="inkDrawing" rotatedBoundingBox="7754,12708 8520,12841 8455,13216 7689,13083" semanticType="callout" shapeName="Other">
            <msink:sourceLink direction="with" ref="{2AAA3B59-B813-4865-A812-CE7A70F9E5EB}"/>
          </msink:context>
        </emma:interpretation>
      </emma:emma>
    </inkml:annotationXML>
    <inkml:trace contextRef="#ctx0" brushRef="#br0">0-5 64,'0'0'34,"19"7"0,-19-7 0,19 16-24,8 7-3,-6-9 0,12 16-2,-2-6-1,8 12 0,-7-6-1,5 7 0,-6-4 0,3 4-1,-6-9 0,0 1 0,-3-10-1,0-3 0,-1-9 0,-2-5 0,0-9 0,0-6-1,0-6 1,1-6-1,0-5 1,1-3-1,-1-3 1,1 1-1,0 3 0,-2 6 0,-3 3 0,-3 6-1,-1 6-1,-15 11-2,22-4-7,-22 4-25,0 0-3,0 0 1,0-21-2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7:32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418DCB-10EE-453F-BEA8-5A4FE22F3743}" emma:medium="tactile" emma:mode="ink">
          <msink:context xmlns:msink="http://schemas.microsoft.com/ink/2010/main" type="inkDrawing" rotatedBoundingBox="7888,9915 9793,12322 9076,12890 7170,10483" semanticType="callout" shapeName="Other">
            <msink:sourceLink direction="with" ref="{BE10D025-1CE6-475A-A083-94B50939500F}"/>
          </msink:context>
        </emma:interpretation>
      </emma:emma>
    </inkml:annotationXML>
    <inkml:trace contextRef="#ctx0" brushRef="#br0">22 129 34,'0'0'24,"0"0"-1,-13-7-1,13 7-3,0 0-4,0 0-3,-10-19-2,10 19-3,0 0-2,0 0-1,7-16-1,-7 16-1,15-7 0,0 5 0,-1-3 0,9-1 1,-1-4-1,10 6 1,1-4-1,8 0 0,2-6 1,5 4-2,1 1 2,6 5-2,-2 3 1,3 1 0,0 3-1,1 3 0,-2 4 0,3 8 0,-1 3 0,1 4 0,-5 1 0,1 4 0,-3 2 0,-3 8 1,-3 2-1,-6 4 0,-2 0 0,0 3 0,-6 6 1,3 2-1,0-3 0,0 4-1,-2 0 1,2 4 0,-1 2 0,-1 3 0,1-6 0,-2 6 0,-5 4-1,1 3 1,-2-4-1,0 1 1,-1-4-1,1-4 0,0 1 0,-3-6 0,1-2 0,0-3 1,-3-4-1,1-1 0,0 0 0,-1-1 0,1-1 1,-1-4-1,1-1 0,-2 1 0,1-3 0,-3 0 1,-1-4-1,-1-2 0,-2-3 0,-2 0 0,-1-3 0,-2-1 0,-1-3 0,-1-2 0,-2-3 0,-1-1-1,0 1 0,-3-18-1,0 0-2,0 0-2,0 0-8,0 0-25,-10-19-2,-1-11 2,3-7-1</inkml:trace>
    <inkml:trace contextRef="#ctx0" brushRef="#br0" timeOffset="578.125">1246 1571 44,'0'0'30,"0"0"3,-2-20-1,15 20-19,-11-15-1,15 15 0,-17 0-3,27-9-1,-27 9 0,35 7-2,-14 2-1,7 10-1,-1 0-1,4 11 0,0-1-1,3 2-1,0-4 0,-3-1-1,0-7 1,-2-3-1,-2-7 1,-2-9-1,-2-10 1,-1-6-1,1-7 1,-3-9 0,-1-5-1,3-5 0,2-8 1,3-2-1,-2 0 0,0 3 0,0 3 0,-1 6 0,-2 5 0,-5 5-1,0 10 0,-9 4-1,7 18-8,-15-2-29,0 0 0,0 0-1,0 0 0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17.8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0D9CD95-D725-4644-A524-3726FA01E76A}" emma:medium="tactile" emma:mode="ink">
          <msink:context xmlns:msink="http://schemas.microsoft.com/ink/2010/main" type="writingRegion" rotatedBoundingBox="4734,9538 7643,9690 7599,10540 4689,10388"/>
        </emma:interpretation>
      </emma:emma>
    </inkml:annotationXML>
    <inkml:traceGroup>
      <inkml:annotationXML>
        <emma:emma xmlns:emma="http://www.w3.org/2003/04/emma" version="1.0">
          <emma:interpretation id="{CA36DCD4-360F-401A-9728-D757FD5F3DF9}" emma:medium="tactile" emma:mode="ink">
            <msink:context xmlns:msink="http://schemas.microsoft.com/ink/2010/main" type="paragraph" rotatedBoundingBox="4734,9538 7643,9690 7599,10540 4689,103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3325B5-A92E-4151-A6B1-762E1D4A33D7}" emma:medium="tactile" emma:mode="ink">
              <msink:context xmlns:msink="http://schemas.microsoft.com/ink/2010/main" type="line" rotatedBoundingBox="4734,9538 7643,9690 7599,10540 4689,10388"/>
            </emma:interpretation>
          </emma:emma>
        </inkml:annotationXML>
        <inkml:traceGroup>
          <inkml:annotationXML>
            <emma:emma xmlns:emma="http://www.w3.org/2003/04/emma" version="1.0">
              <emma:interpretation id="{13259F93-8855-4CDA-8D7D-8395E4AD1F02}" emma:medium="tactile" emma:mode="ink">
                <msink:context xmlns:msink="http://schemas.microsoft.com/ink/2010/main" type="inkWord" rotatedBoundingBox="4734,9538 7643,9690 7599,10540 4689,10388">
                  <msink:destinationLink direction="with" ref="{99FBDE58-A66B-4EEC-BF18-D50B9EF53192}"/>
                  <msink:destinationLink direction="with" ref="{D534D477-749E-4F93-9BA5-345D3134859E}"/>
                  <msink:destinationLink direction="with" ref="{2665B8AE-3636-4225-A3D4-AC65FA0BD1C4}"/>
                  <msink:destinationLink direction="with" ref="{13B7C061-9CBA-4BBB-9EFC-7B7E8320645F}"/>
                  <msink:destinationLink direction="with" ref="{0EB9C922-D476-4A73-B7F7-ED91B18758E1}"/>
                  <msink:destinationLink direction="with" ref="{B451C33B-3739-44CC-A538-731C4C883F57}"/>
                  <msink:destinationLink direction="with" ref="{9095E477-4567-4981-BEDD-5037D7ECB191}"/>
                </msink:context>
              </emma:interpretation>
              <emma:one-of disjunction-type="recognition" id="oneOf0">
                <emma:interpretation id="interp0" emma:lang="en-US" emma:confidence="0">
                  <emma:literal>+20k</emma:literal>
                </emma:interpretation>
                <emma:interpretation id="interp1" emma:lang="en-US" emma:confidence="0">
                  <emma:literal>+200k</emma:literal>
                </emma:interpretation>
                <emma:interpretation id="interp2" emma:lang="en-US" emma:confidence="0">
                  <emma:literal>+20M</emma:literal>
                </emma:interpretation>
                <emma:interpretation id="interp3" emma:lang="en-US" emma:confidence="0">
                  <emma:literal>+220k</emma:literal>
                </emma:interpretation>
                <emma:interpretation id="interp4" emma:lang="en-US" emma:confidence="0">
                  <emma:literal>+020k</emma:literal>
                </emma:interpretation>
              </emma:one-of>
            </emma:emma>
          </inkml:annotationXML>
          <inkml:trace contextRef="#ctx0" brushRef="#br0">1491 1332 75 0,'-16'-17'36'0,"16"17"-7"16,-29-21-18-16,13 14-4 16,0 5-1-16,-6 2 3 15,0 5-3-15,-7 6 0 16,2 7 0-16,-5 2 0 16,1 9 0-16,-1 3 0 15,6 8-1-15,5 5-4 0,6 1-1 16,8 1 0-1,11 2-1-15,12-1 1 16,13-3 0-16,11-5-1 16,6-4 1-16,9-9-1 0,2-7 1 15,3-13 0-15,-2-7-2 16,-10-13 2-16,-6-8 1 16,-11-10-1-16,-12-10 0 15,-11-10 0-15,-12-6-1 16,-9-3 2-16,-10 1 0 15,-6 3-1-15,-5 4 1 16,-6 9-1-16,2 10 1 16,6 14-6-16,3 6-9 15,29 13-9-15,-22 11-8 16,28 5-10-16,8 9-2 16,9 0 0-16,10 8 30 15</inkml:trace>
          <inkml:trace contextRef="#ctx0" brushRef="#br0" timeOffset="-496.39">652 1423 78 0,'0'0'39'0,"4"-25"-7"15,-2 7-15-15,-2 18-3 16,27-30-2-16,-4 17-5 16,-1-1-5-16,5 5 0 15,-2 0-1-15,4 5-1 16,-4 4 2-16,0 5-1 15,-3 10 0-15,-2 5 0 16,-6 7 0-16,1 7 0 16,-8 5 0-16,-2 6 0 0,-5 6 0 15,-3-1 0-15,-6 1-1 16,-6 1 0-16,-3-2-1 16,-3-1 1-16,-5-4 0 15,-1-2 0-15,0-5-1 16,0-4 1-16,6-5 0 15,3-8-1-15,18-21 0 16,-22 24 0-16,22-24 0 16,0 0 0-16,0 0 0 15,25-15 0-15,-5 4 0 16,5-1 1-16,2-1 0 16,2 1 0-16,2-1 0 15,1 4 1 1,-3 4 0-16,4 3 0 0,-10 4-1 0,-1 1 1 15,-6 3 0 1,-16-6 0-16,25 16-1 16,-25-16 0-16,0 0-2 0,18 14-12 15,-18-14-12-15,0 0-5 16,17-16-8-16,-17 16-3 16,9-38-1-16,-2 11 30 15</inkml:trace>
          <inkml:trace contextRef="#ctx0" brushRef="#br0" timeOffset="-1091.8955">140 1751 80 0,'-18'2'39'0,"18"-2"-5"16,-26 5-11-16,26-5-6 15,0 0-4-15,0 0-8 16,31 2-5-16,-9-6 0 16,3-1 0-16,2-2 0 15,5-4 0-15,-1 0 0 0,2 0 0 16,-3-5-12-16,5 7-11 16,-7-4-6-16,0 3-8 15,-3 1-5-15,-7 0-1 16,-18 9 19-16</inkml:trace>
          <inkml:trace contextRef="#ctx0" brushRef="#br0" timeOffset="-1334.0542">363 1414 84 0,'0'0'35'0,"-21"2"-5"15,19 14-5-15,-7 1-4 16,11 13-6-16,-6 1-8 15,4 8-7-15,4 3 0 16,-1 1 1-16,5 4-2 16,-3-1 1-16,4-2-1 15,0-8 1-15,2-4-1 0,0-3 1 16,-2-8-2-16,-9-21-12 16,18 20-8-1,-18-20-6-15,0 0-6 16,0-25-5-16,-9 3-2 0,-2-1 7 15</inkml:trace>
          <inkml:trace contextRef="#ctx0" brushRef="#br0" timeOffset="708.5576">1740 2154 94 0,'11'-18'39'0,"-11"18"-9"16,18-20-12-16,-18 20-3 15,24-23-2-15,-24 23-9 16,28-29-3-16,-13 11-1 16,-1-2 1-16,-1-5-1 15,0-4 0-15,1-5-1 16,-3-6 1-16,0-1-1 15,-2-2 1-15,-2 0 0 16,0 1 0-16,-3 4 0 16,-3 6 0-16,-1 7 1 15,-1 7 0-15,1 18 0 16,0 0 0-16,0 0-1 16,-8 20 1-16,7 7 1 0,-1 10-2 15,4 7 1-15,1 4-1 16,3 3 0-16,3-1 0 15,2-1 0-15,3-8 0 16,2-7-1-16,4-10 1 16,3-14-1-16,3-8 1 15,1-13-1-15,2-10 1 16,-4-12-2-16,0-8 2 16,-3-6-1-16,-2-3 1 15,-8-4 0-15,1 2 0 16,-8 1 0-16,-1 8 0 15,-4 7 2-15,0 11-1 16,0 7-1-16,0 18 1 0,0 0 0 16,0 0-1-16,11 31 1 15,-6-4-1 1,6 8 1-16,-2 5-1 16,4 3 1-16,-1 0-1 0,3 1 0 15,-3-7 0-15,3-2 0 16,-1-10-1-16,-14-25-12 15,31 21-13-15,-31-21-5 16,25-18-7-16,-12-3-6 16,-2-10 2-16,1-3 15 15</inkml:trace>
          <inkml:trace contextRef="#ctx0" brushRef="#br0" timeOffset="1092.9122">2642 1413 136 0,'0'0'41'16,"-10"-24"-8"-16,10 24-26 16,-17-14-6-16,17 14 0 15,-16 0-1-15,16 0 1 16,-25 16-1-16,5 0 1 15,-2 6 0-15,-1 3-1 16,-2 6 0-16,1 3 0 0,2 5 0 16,8 3 0-1,7 3 0-15,9 0 0 16,8 0 0-16,14-4 0 16,10-1 0-16,8-6 0 0,8-4 0 15,3-6 1-15,2-4-1 16,0-11 0-16,1-8 0 15,-8-8 0-15,-1-9-8 16,-2 0-20-16,-10-4-15 16,-14-9 0-16,-5 4-3 15,-16-9 0-15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20.2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FA6B9EC-5506-4C40-A3FB-732D86FDDDC4}" emma:medium="tactile" emma:mode="ink">
          <msink:context xmlns:msink="http://schemas.microsoft.com/ink/2010/main" type="writingRegion" rotatedBoundingBox="15924,8966 20443,9672 20244,10949 15724,10243">
            <msink:destinationLink direction="with" ref="{BA3B5542-E654-432C-BB2A-5CC99C8E7286}"/>
          </msink:context>
        </emma:interpretation>
      </emma:emma>
    </inkml:annotationXML>
    <inkml:traceGroup>
      <inkml:annotationXML>
        <emma:emma xmlns:emma="http://www.w3.org/2003/04/emma" version="1.0">
          <emma:interpretation id="{A239D733-77B5-418D-8391-83B13B3ACFA7}" emma:medium="tactile" emma:mode="ink">
            <msink:context xmlns:msink="http://schemas.microsoft.com/ink/2010/main" type="paragraph" rotatedBoundingBox="15924,8966 20443,9672 20244,10949 15724,102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1DB609-DDD1-49DC-8729-CFE7FE609180}" emma:medium="tactile" emma:mode="ink">
              <msink:context xmlns:msink="http://schemas.microsoft.com/ink/2010/main" type="line" rotatedBoundingBox="15924,8966 20443,9672 20244,10949 15724,10243"/>
            </emma:interpretation>
          </emma:emma>
        </inkml:annotationXML>
        <inkml:traceGroup>
          <inkml:annotationXML>
            <emma:emma xmlns:emma="http://www.w3.org/2003/04/emma" version="1.0">
              <emma:interpretation id="{D8122346-C8BE-4DA3-B66F-18C539FFC6E1}" emma:medium="tactile" emma:mode="ink">
                <msink:context xmlns:msink="http://schemas.microsoft.com/ink/2010/main" type="inkWord" rotatedBoundingBox="15924,8966 20443,9672 20244,10949 15724,10243">
                  <msink:destinationLink direction="with" ref="{FF13F282-D41A-422C-8740-CF3B937E557C}"/>
                  <msink:destinationLink direction="with" ref="{B4C501CC-A57C-45A6-BB56-32ACB805E796}"/>
                  <msink:destinationLink direction="with" ref="{4606B8E5-7529-4DCF-9E12-AF4479F12059}"/>
                </msink:context>
              </emma:interpretation>
              <emma:one-of disjunction-type="recognition" id="oneOf0">
                <emma:interpretation id="interp0" emma:lang="en-US" emma:confidence="0">
                  <emma:literal>-20uc</emma:literal>
                </emma:interpretation>
                <emma:interpretation id="interp1" emma:lang="en-US" emma:confidence="0">
                  <emma:literal>-20 MC</emma:literal>
                </emma:interpretation>
                <emma:interpretation id="interp2" emma:lang="en-US" emma:confidence="0">
                  <emma:literal>-20 us</emma:literal>
                </emma:interpretation>
                <emma:interpretation id="interp3" emma:lang="en-US" emma:confidence="0">
                  <emma:literal>-20ue</emma:literal>
                </emma:interpretation>
                <emma:interpretation id="interp4" emma:lang="en-US" emma:confidence="0">
                  <emma:literal>-20 uc</emma:literal>
                </emma:interpretation>
              </emma:one-of>
            </emma:emma>
          </inkml:annotationXML>
          <inkml:trace contextRef="#ctx0" brushRef="#br0">0 71 157 0,'16'-3'42'0,"-16"3"-7"0,29-18-36 16,2 9 2-16,8 2-1 15,5-1 0-15,4-1-15 16,10 9-11-16,-6-5-11 16,-3 1-4-16,-5 1-1 15,-16-1-2-15,-2-1 16 16</inkml:trace>
          <inkml:trace contextRef="#ctx0" brushRef="#br0" timeOffset="683.6021">830-342 136 0,'-4'-20'40'15,"8"-2"0"-15,1-5-25 16,12 6-16-16,8-3-1 15,13 6 2-15,3 2-2 16,4 3 2-16,4 4 1 0,2 6-1 16,-4 3 0-16,-4 7 1 15,-5 7 0-15,-6 10 1 16,-7 8 0-16,-6 8-1 16,-10 8 1-16,-9 8-1 15,-8 9 0-15,-8 9 0 16,-7 3-1-16,-8 2-1 15,-5 2 1-15,-2-3 0 16,-5 3-1-16,-1-6 0 16,-3-7 0-16,1-6 1 15,0-8-1-15,1-8 0 16,4-8 0-16,3-4 1 16,7-12 0-16,8-4 0 0,7-5-1 15,16-13 1-15,0 0 0 16,0 0-1-16,19 5 1 15,10-12-1-15,9-2 1 16,9 0-1-16,5-2 1 16,10 4 0-16,1 1 1 15,4 5-1-15,-2 1 0 16,-4 3 0-16,-5 6 0 16,-7 2 1-16,-8 2-1 15,-8-1 1-15,-8 1-1 16,-9-2 0-16,-16-11-9 15,16 16-14-15,-16-16-11 16,0 0-7-16,-5-24-1 0,0-3-2 16,3-14 7-1</inkml:trace>
          <inkml:trace contextRef="#ctx0" brushRef="#br0" timeOffset="1292.1911">2190-324 117 0,'-19'-26'40'16,"-3"7"-9"-1,-7-3-12-15,2 6-8 0,-4 1-1 16,2 12-2-16,-1 1-10 16,-3 7 3-16,-5 12 1 15,2 6-2-15,-3 8 2 16,1 10-2-16,0 11 2 16,2 13-3-16,7 12 2 15,7 8-2-15,11 5-1 16,11 3 2-16,13 5-1 15,11-3 0-15,13-5 0 0,10-13 0 16,9-8 0 0,4-14 0-16,3-10 1 15,6-12-1-15,-3-15 1 16,1-9 0-16,0-13 0 0,-6-8 0 16,1-12 1-16,-5-5-1 15,-3-7 0-15,-3-9-1 16,-8-7 2-16,-3-2 0 15,-9-5 0-15,-10-4-1 16,-8-6 2-16,-13-6-1 16,-13-4 1-16,-14 0-1 15,-13-1 0-15,-12 5-1 16,-6 1 1-16,-7 9 0 16,-5 10 0-16,3 11-2 15,4 14 0-15,5 5-10 16,15 17-14-16,11 7-7 15,6 6-10-15,26-5-1 0,-12 23-1 16,12-23 0-16</inkml:trace>
          <inkml:trace contextRef="#ctx0" brushRef="#br0" timeOffset="2492.5916">2766 996 132 0,'0'0'42'0,"0"0"-2"16,0 0-22-16,7-21-18 0,-7 21 0 15,36-29-1 1,-12 7 1-16,3-3 0 0,4-6 0 16,-1-5 0-16,1-5 0 15,-4-6 0-15,-4-3 0 16,1-6-1-16,-6-1 2 16,-4-1 0-16,-6 4 1 15,-1 5-1-15,-7 10 0 16,0 6 0-16,-2 12 1 15,2 21 0-15,0 0-3 16,-7 18 2-16,9 11-2 16,-1 10 0-16,3 8 0 15,3 5 1-15,2 4-2 0,4 0 1 16,5-2 1-16,4-7-1 16,3-8 0-1,6-8 1-15,1-12 0 16,0-11 0-16,5-12-1 0,-5-12 1 15,1-13 0-15,-6-10 0 16,-2-8 0-16,-3-9-1 16,-10-3 2-16,-3 1 0 15,-5 6 1-15,-2 9-1 16,-2 8 0-16,-4 12 1 16,4 23-1-16,0 0 2 15,0 0-4-15,-9 43 0 16,16-7 0-16,4 7 1 15,2 4-2-15,3 2 2 16,2-1-2-16,2 1 1 16,0-9 1-16,-1-12-10 15,5-2-16-15,-6-16-7 0,2-10-8 16,-2-12-1-16,0-13-1 16,2-8 4-16</inkml:trace>
          <inkml:trace contextRef="#ctx0" brushRef="#br0" timeOffset="2864.0645">4206 151 131 0,'5'-18'42'16,"3"-2"0"-16,-8-4-17 0,3 6-24 15,-3 18-1-15,-3-25 1 16,3 25-1-16,-24-16 0 16,-1 14 1-16,-9 8-1 15,-10 4 0-15,-3 8 1 16,-5 9-1-16,-2 9 0 16,5 9 0-16,4 13 0 15,13 8-1-15,15 5 1 16,17 1-2-16,18 1 1 15,20-2 0-15,16-7 0 16,17-8 0-16,5-14 0 16,8-14 1-16,-1-10 0 0,-3-12 0 15,-12-15-15-15,-4-4-15 16,-16-7-11-16,-17-8-2 16,-9-5-1-16,-17-5-2 15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4.7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605659-1C56-4602-BA9C-56CBC2581994}" emma:medium="tactile" emma:mode="ink">
          <msink:context xmlns:msink="http://schemas.microsoft.com/ink/2010/main" type="inkDrawing" rotatedBoundingBox="6149,6949 16633,6768 16659,8254 6175,8436" semanticType="container" shapeName="Other">
            <msink:destinationLink direction="with" ref="{DEC2A90C-FC6E-49E8-8C83-C50449652D46}"/>
            <msink:destinationLink direction="with" ref="{B7CC0612-4756-47A3-A8AB-937AF2DA1AD3}"/>
          </msink:context>
        </emma:interpretation>
      </emma:emma>
    </inkml:annotationXML>
    <inkml:trace contextRef="#ctx0" brushRef="#br0">-1821-1507 20 0,'0'0'31'15,"2"-16"-6"-15,-2 16-6 0,13-18 2 16,-13 18-1-16,32-25-1 15,-12 7-3-15,11 2-5 16,-1-4-2-16,10 2-2 16,-6-5-4-16,6-3-2 15,0-1 0-15,1-3-1 16,6-6 0-16,11-4 0 16,12-7 1-16,4-1-1 15,15-6 1-15,6 0 0 0,10-2-1 16,7 0 2-16,7 2-1 15,2 2 1 1,5 0-2-16,6 3 3 0,1 1-2 16,6 1 1-16,9 2 0 15,7 0 0-15,1 2 0 16,-3 2 0-16,-5 3-1 16,0 2 1-16,-7 2 0 15,-2 1-1-15,-11-1 1 16,-4 0-1-16,-3 3 1 15,0 1-1-15,-2 3 1 16,0 0-1-16,6 0 0 0,-3 5 0 16,1 4 1-16,-4 2-2 15,-3 3 1-15,-3 3 0 16,-3-1 0 0,4 4 0-16,-4-1-1 0,4 3 0 15,-2 0 1-15,1 1-1 16,-1 2 1-16,0 2-1 15,-2 2 0-15,-7 0 0 16,-7 0 0-16,-3-1 1 16,-6 3-1-16,-2-2 0 15,-4 0 0-15,2 1 0 16,-2-3 1-16,-1 2-1 16,-1 2 0-16,2-1 0 0,0 3 0 15,1-1 0-15,2 0 0 16,1 1 0-1,2 3 0-15,1-2 0 16,1 2 0-16,-3 0 0 0,-1 0 0 16,-4 2 0-16,-1-1-1 15,-3 1 1-15,-4 0 0 16,-5 0-1-16,-1 1 1 16,-8 1 0-16,5 0 0 15,-1 1 0-15,0 0 0 16,-4 1 0-16,1-3-1 15,1 3 1-15,-3 1 0 16,5-3 0-16,-9 1 0 16,-3-1 0-16,-2-1 0 15,-3 1 0-15,0-1 0 16,-1 1 0-16,2 0 0 16,-4 1 0-16,6 2 0 0,-1 0 0 15,6 1 0-15,1 1 0 16,-1 1 0-16,2 1 0 15,-6 0 0-15,4-2 0 16,-1 2 0-16,-1-2 0 16,-1 0 0-16,-3-2 0 15,1 0 0-15,0 2-1 16,-2-2-1-16,-8 2 1 16,3-2 0-16,-3 1 0 15,1-1 0-15,0-2 1 16,-8 4-2-16,-1-5 3 15,5 1-1-15,2 1 0 16,-2-1 1-16,0-1-1 0,-3 3 0 16,1-2 0-16,6 1 0 15,-1-1 0-15,-4 2 0 16,1 0 0-16,0 1-1 16,-4-1 1-16,-1 0 0 15,0-2 0-15,-4 3 0 16,2-3 0-16,3 2-1 15,-3-1 1-15,3 1 0 16,3-2 0-16,1 2 0 16,-2-1 0-16,0-3 0 15,-3 1 0-15,-2-1 0 16,-2-1 0-16,-4 2 0 16,-1-1 0-16,-2 6-7 0,-20-18-14 15,29 33-10-15,-29-33-1 16,7 27-2-16,-7-27-3 15,-20 9-2-15</inkml:trace>
    <inkml:trace contextRef="#ctx0" brushRef="#br0">-1821-1507 20 0,'0'0'31'15,"2"-16"-6"-15,-2 16-6 0,13-18 2 16,-13 18-1-16,32-25-1 15,-12 7-3-15,11 2-5 16,-1-4-2-16,10 2-2 16,-6-5-4-16,6-3-2 15,0-1 0-15,1-3-1 16,6-6 0-16,11-4 0 16,12-7 1-16,4-1-1 15,15-6 1-15,6 0 0 0,10-2-1 16,7 0 2-16,7 2-1 15,2 2 1 1,5 0-2-16,6 3 3 0,1 1-2 16,6 1 1-16,9 2 0 15,7 0 0-15,1 2 0 16,-3 2 0-16,-5 3-1 16,0 2 1-16,-7 2 0 15,-2 1-1-15,-11-1 1 16,-4 0-1-16,-3 3 1 15,0 1-1-15,-2 3 1 16,0 0-1-16,6 0 0 0,-3 5 0 16,1 4 1-16,-4 2-2 15,-3 3 1-15,-3 3 0 16,-3-1 0 0,4 4 0-16,-4-1-1 0,4 3 0 15,-2 0 1-15,1 1-1 16,-1 2 1-16,0 2-1 15,-2 2 0-15,-7 0 0 16,-7 0 0-16,-3-1 1 16,-6 3-1-16,-2-2 0 15,-4 0 0-15,2 1 0 16,-2-3 1-16,-1 2-1 16,-1 2 0-16,2-1 0 0,0 3 0 15,1-1 0-15,2 0 0 16,1 1 0-1,2 3 0-15,1-2 0 16,1 2 0-16,-3 0 0 0,-1 0 0 16,-4 2 0-16,-1-1-1 15,-3 1 1-15,-4 0 0 16,-5 0-1-16,-1 1 1 16,-8 1 0-16,5 0 0 15,-1 1 0-15,0 0 0 16,-4 1 0-16,1-3-1 15,1 3 1-15,-3 1 0 16,5-3 0-16,-9 1 0 16,-3-1 0-16,-2-1 0 15,-3 1 0-15,0-1 0 16,-1 1 0-16,2 0 0 16,-4 1 0-16,6 2 0 0,-1 0 0 15,6 1 0-15,1 1 0 16,-1 1 0-16,2 1 0 15,-6 0 0-15,4-2 0 16,-1 2 0-16,-1-2 0 16,-1 0 0-16,-3-2 0 15,1 0 0-15,0 2-1 16,-2-2-1-16,-8 2 1 16,3-2 0-16,-3 1 0 15,1-1 0-15,0-2 1 16,-8 4-2-16,-1-5 3 15,5 1-1-15,2 1 0 16,-2-1 1-16,0-1-1 0,-3 3 0 16,1-2 0-16,6 1 0 15,-1-1 0-15,-4 2 0 16,1 0 0-16,0 1-1 16,-4-1 1-16,-1 0 0 15,0-2 0-15,-4 3 0 16,2-3 0-16,3 2-1 15,-3-1 1-15,3 1 0 16,3-2 0-16,1 2 0 16,-2-1 0-16,0-3 0 15,-3 1 0-15,-2-1 0 16,-2-1 0-16,-4 2 0 16,-1-1 0-16,-2 6-7 0,-20-18-14 15,29 33-10-15,-29-33-1 16,7 27-2-16,-7-27-3 15,-20 9-2-15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52.5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1654 495 21,'3'-23'28,"-3"23"1,0-32 2,0 2-12,0 30-5,-4-44-3,7 28-3,-11-15 1,8 13-4,-10-10 0,4 7-2,-7-6 0,1 6 0,-9-4-1,1 6 1,-8-4-1,-3 4-1,-8-2 1,0 5 0,-7-2 0,-1 4 1,-8-2-1,-1 7 0,-3-1 0,1 4 1,-5 1-1,1 2 0,-3 3-1,3 5-2,0 0 1,3 6-1,-1 3 1,1 5-1,1 6 0,2 7 0,0 5 0,3 7 1,-2 9 0,5 7 0,1 10 0,4 8 1,3 8-1,6 4 1,3 10-2,7 4-1,3 4 2,7 1-2,6 4 2,2-2-2,7 0 2,5 3-2,2-8 2,6-4 1,3-5-1,7-7 0,3-9 0,6-3 0,6-11 0,4-9 0,8-7 0,4-5 0,3-6 0,3-3 0,2-5 0,1-7 1,0-4-1,4-2 0,-1-3 1,-2-2-1,1-1 0,2-3 0,2-1 0,0-4 0,4-1 0,-1-2 1,1-4-1,4-5 0,-1-6 1,-1-2-1,1-5 0,-3-4 0,-4-5 0,-2-2 0,-4-6 0,-3-2 1,-1-5-1,-2-2 0,-4-5 0,-2-2 0,-5-3 0,0-3 1,-4 1-1,-6-5 0,-4-2 0,-5-4 0,-9-2 1,-5-1-1,-3-2 0,-6 0-1,-5-2 2,-2-1-2,-5-1 2,-1 4 0,-4 4-1,-3 3 1,1 1 0,-5 3 0,-3 1-1,-2 8 1,-1 1-1,-2-2 0,-2 4 0,1 0 0,-2 2 0,-2 1-1,3 6 1,-3-1-1,0 10 1,-6 1-1,-3 9 0,-2 4 0,-6 7 0,-3 3 0,-1 7-2,-2-1 0,9 13-5,-8-10-23,22 5-5,5-3 0,14-4-1</inkml:trace>
  <inkml:trace contextRef="#ctx0" brushRef="#br0" timeOffset="1421.875">1713-1835 10,'17'-11'21,"-17"-13"-1,0 24 2,16-14-10,-16 14-2,0 0-1,4 17-2,-4 10 0,-9 4 0,5 19 1,-11 1 0,6 21-1,-10-1-1,6 11 0,-9 3 0,4 12-1,-4-5-1,3 6-1,-3-6-1,1 3 0,0 0 0,2 2-2,0-10 1,1-3-1,2-6 1,1-4-1,2-7 0,0-4 1,2-6-1,0-3 0,-1-4-1,0-5-1,0-2 1,0-3 0,1-1-1,0 0 0,-2-6 1,1-1-1,0 1 1,2-1 0,3 0-1,-1-6 1,2 1-2,6-27 0,-7 31-2,7-31-4,0 0-9,0 0-12,13-26-1,-4 5 1,-4-13 1</inkml:trace>
  <inkml:trace contextRef="#ctx0" brushRef="#br0" timeOffset="1890.625">1139-265 42,'0'0'26,"-7"46"1,0-25 0,4 11-18,9 10-2,-5-1-2,7 8-1,-6-7 0,6 8 0,-7-15-2,7 7 0,-7-13 1,5-1 0,0-9-1,7-1 1,1-9-2,8-2 1,6-9-1,6-2 0,4-5 0,6 1-1,2-8 1,3 2-1,1 0 0,-3 3 0,-4-1-1,-5 3 0,-2 4-1,-11-4-4,3 12-7,-15-3-17,-13 0-2,0 0 0,3-24 0</inkml:trace>
  <inkml:trace contextRef="#ctx0" brushRef="#br0" timeOffset="5156.25">2169 319 10,'0'0'26,"0"0"1,0 0 1,0 0-10,0 0-2,0 0-3,-7 17-4,11 13-1,-10-3-1,6 17-2,-7 2 1,3 8-3,-10 1 0,4 5 0,-6-6-1,3 3 0,-4-6 0,4 0-1,-3-3 0,7-1-1,2-8 0,5-2-1,4-5 1,5-2-1,8-7 2,7-2-2,9-13 1,6-2 1,5-3 0,7-3 0,3 0-1,1-1 0,-1 1 0,-5-2-1,-3 7 0,-7-1-1,-6 6 0,-9-5-3,2 11-8,-24-16-20,17 21-1,-17-21-1,3 16 1</inkml:trace>
  <inkml:trace contextRef="#ctx0" brushRef="#br0" timeOffset="4515.625">2227 798 19,'0'0'27,"0"0"2,0 0 1,15 9-12,-2-27-5,18 9-2,-5-21 0,19 6-2,-6-17 0,15 6-4,-6-14 0,14 1-2,-3-10 0,6 1-1,0-2 1,7 0-2,1-2 1,9-1 0,4-5-1,2 5 2,-1 1-2,2 2 1,-1 1-2,-3 5 1,-7 4-1,-10 3-1,-9 11 1,-11 2-2,-6 8 0,-11 2 0,-9 14-2,-22 9-3,16-3-6,-29 10-22,-2 5 1,-7 6-2,-11-2 2</inkml:trace>
  <inkml:trace contextRef="#ctx0" brushRef="#br0" timeOffset="3531.25">136-59 5,'-15'6'21,"15"-6"0,0 0 3,0 0-9,0 0-3,18-2-1,-5 9-1,-13-7 0,31 26-1,-31-26-1,34 41-1,-20-22 0,11 13-2,-12-9 2,14 12-4,-10-12 1,10 2-1,-5-8-1,6 1 1,-3-11-2,3-3 1,0-8 0,0-5-1,-1-8 0,1-4 0,-3-6 0,0-3 1,-3-2 0,0-3-1,-3-2 1,2 2-1,-5 1 1,2 3-1,-5 1 0,0 3-1,-2 3 0,-2 6-1,-9 18-2,9-28-3,-9 28-11,0 0-19,13-9 2,-13 9-2,3-16 2</inkml:trace>
  <inkml:trace contextRef="#ctx0" brushRef="#br0" timeOffset="2890.625">-94-1313 11,'-13'-15'11,"13"15"-3,0 0 0,-15-14-3,15 14 0,0 0 0,-13-15-1,13 15 0,0 0-1,0 0 0,-14-9-1,14 9 0,0 0 0,0 0 0,-14-7-2,14 7 1,0 0 0,-17-13 1,17 13 1,0 0 3,0 0-1,-13-14 2,13 14-1,0 0 2,0 0 1,0 0-1,8 21 1,-8-21-2,19 39 0,-7-9 1,11 18 0,-5-1-1,11 13-2,-2-2 0,7 9-1,-3 0 0,7 9 0,-5-11-2,5 8 1,0-3-1,5 4 0,-4-3-1,3 3 1,-2-7-1,-1-2-1,-3-5 1,-2-6 0,-3-1-2,-4-5 0,-5-6 1,-4-5-1,-5-5 0,-1-4 0,-5-7-1,-2-3 0,-5-18 1,0 0-2,0 0 0,0 0-3,0 0-2,0 0-2,0 0-8,-23-9-3,23 9-3,0 0-4,-17 5 0,17-5 1</inkml:trace>
  <inkml:trace contextRef="#ctx0" brushRef="#br0" timeOffset="6812.5">2494 1707 22,'0'0'19,"0"0"1,0 0-3,0 0-1,13-10-3,-13 10-1,0 0-2,0 0-3,-13 24-1,13-24-2,-18 30 0,3-14-1,4 7 0,-6-3-1,3 6 0,-3-5 0,3 7 0,-1-5-1,2 4 1,-2-1-1,3 1 1,0-1-1,2 2-1,1 0 1,5-1 0,-1-1 0,5-1 0,6-2 1,3-2-1,6-3 1,5-4-1,5-4 0,6-1 0,2-2 0,4 4 0,-3-8-1,4 8 1,-7-1-2,-1 5 1,-7 2-1,-5 1-1,-3 5-3,-15-23-5,8 31-20,-12-13-3,4-18-2,-25 18 1</inkml:trace>
  <inkml:trace contextRef="#ctx0" brushRef="#br0" timeOffset="5937.5">2318 1963 33,'19'11'29,"1"-15"3,14 0-10,14 13-7,-2-14-2,22 16-3,-6-11-3,16 15-1,-3-6-1,11 11-2,1-5-1,9 7-1,0 6 1,8 0-1,10 2 0,4 0-1,6 0 1,0 3-1,0 1 1,-3-1-2,-6-1 0,-10-4 0,-11 4-2,-16-7-1,-5 6-3,-22-11 0,-2 10-8,-28-14-8,-21-16-10,14 31 1,-14-31 0</inkml:trace>
  <inkml:trace contextRef="#ctx0" brushRef="#br0" timeOffset="8046.875">-1323 1073 4,'0'0'26,"0"0"1,0 0-4,0-19-5,13 15-1,-13 4-2,30-11-4,-17 1-1,15 12-2,-6-6-1,12 13-1,-1-7-1,9 10-2,1 0 1,9 9-3,0-3 2,8 5-3,2-4 2,10 4-2,-1-5 1,6 3 0,-2-10 0,3-1 0,-1-1-1,0 0 0,-8 0 0,-4 1 0,-8-1 0,-8 2 0,-8-1 0,-7 1 0,-6 3-1,-10-4-1,-3 3 0,-15-13-1,12 23-1,-12-23-1,0 21-4,0-21-6,0 0-16,-15 12-3,15-12 0,-18 0 1</inkml:trace>
  <inkml:trace contextRef="#ctx0" brushRef="#br0" timeOffset="8609.3748">-405 618 12,'-17'2'23,"22"19"1,-5-21-5,3 27-5,13-5-1,0-2-2,12 10 0,-4-6-3,11 12 0,-7-6-3,9 10 1,-3 1-2,3 1-2,-6 2 0,0 5-1,-7-3 1,1 4-2,-9-6 2,0 5-3,-10-8 2,0 6 2,-6-6-3,-1-1 2,-4-1-2,-1-2 1,-1-2 0,-5 2 0,-1-3 0,-2-2 0,-3-3 0,1 1-1,-4-1 1,0-5-1,-1 1 0,3-7 0,0-1 0,0-3-1,2 0-3,-2-17-13,19 3-16,-16-4-1,15-15-1,9 0 0</inkml:trace>
  <inkml:trace contextRef="#ctx0" brushRef="#br0" timeOffset="9531.25">344 2467 10,'0'0'23,"0"0"2,0 0-9,0 0-2,0 0-3,-4 26-1,2 3-1,-11-1-1,7 16 0,-12-4 0,5 19-2,-7-5-1,2 13 0,-7-2-2,3 8 0,-8-6-1,2 5 0,-3 2 0,2 0-1,-4 0 0,-1 0-1,0 0 0,0 0 0,0-3 0,2-3 0,1 1 0,0-4-1,3-3 0,3-7 1,4-3-3,-1-6 2,6-2-2,-2-10 0,9-3-4,-6-18-5,15-13-13,0 0-8,0 0 2,8-35-1</inkml:trace>
  <inkml:trace contextRef="#ctx0" brushRef="#br0" timeOffset="10109.3748">-115 2876 23,'0'0'28,"0"0"1,0 0 1,14 7-17,-5-26-5,14 8-2,-2-14-1,11 6 0,-4-8-2,11 3 0,-5-8 0,4 6-1,-1-6 1,3 0-1,-5 2 0,2 2-1,-3-2 1,0 9 0,-5 0-1,-1 7 0,-4 3-1,-3 6 1,-2 5-1,-2 5 0,0 6 1,-1 5 0,-1 3-1,1 6 1,-1 5 0,1 5 1,0 0-1,0 4 0,-1 1 0,1 3 0,-1-1-1,-2 0 1,-1-3-1,-3-2 0,0-2-1,-5-7-1,2 2-4,-6-30-20,-6 23-7,6-23-3,0 0 2</inkml:trace>
  <inkml:trace contextRef="#ctx0" brushRef="#br0" timeOffset="11546.8748">834 3063 18,'0'0'27,"21"-20"0,-14-1 2,3-5-19,13 1-3,-6-8 0,10 3-2,-4-9 1,7 2-3,-4-4 0,1 3-2,-2 0 1,-1 5-1,-4 1 0,0 8 0,-6 2 0,1 8-1,-15 14 2,21-15-1,-21 15 0,23 5 1,-9 4 0,3 6-1,5 3 1,6 7-1,2 1 1,5 8-1,1 1 0,4 4 0,-3-1-1,1 3 1,-4-2-2,-5-6 0,-2 3-2,-11-14-6,2 0-21,-11-1-2,-7-21-1,-6 19 1</inkml:trace>
  <inkml:trace contextRef="#ctx0" brushRef="#br0" timeOffset="11015.625">1151 2604 15,'0'0'22,"0"0"-4,0 0-2,0 0 0,9 39-2,-13-19-2,8 22-1,-8-3-2,10 21 0,-8-4-2,9 20-1,-7 1 0,8 13-2,-7-3 1,4 6-1,-4-1-1,4 3-1,-4-2 0,4 4 0,-4-5-2,3-1 2,1 1-2,1 0 1,1-4-1,1 0 0,-1-5 0,0-6 0,1-4-2,-4-12 0,2-4 0,-6-19-3,7-1-5,-7-37-8,0 0-15,0 0 0,-4-38 1,5-3-1</inkml:trace>
  <inkml:trace contextRef="#ctx0" brushRef="#br0" timeOffset="16921.875">1942 2449 8,'-6'-19'24,"6"19"1,0 0-6,3-19-2,-3 19-5,0 0-3,0 0-1,7-16-2,-7 16 0,0 0-1,0 0-1,0 0-1,18 28 1,-18-28 0,11 32-1,-7-13 1,9 13-1,-2-1 1,8 12 0,-2-4-1,7 10 0,0 0-1,5 9 1,-2-1-2,2 3 1,-1-2 0,2 0-1,-5 4 0,0-1 0,-3-8 0,-1 0 0,-2-5 1,0-2-2,-3-8 1,-1-2-1,-2-8 1,-1-7-2,-2-2 0,-10-19-2,15 25-4,-15-25-10,0 0-18,0 0 0,-3-16-1,3 16 2</inkml:trace>
  <inkml:trace contextRef="#ctx0" brushRef="#br0" timeOffset="16171.8749">2045 2763 14,'8'37'26,"14"12"-1,-6-1-2,3-2-5,5 5-4,-8-9-3,12 9-2,-9-8-3,8 10 0,-6-13 0,7 9-2,-6-6 1,4 3-1,-4-6-1,2 6 0,-3-9-1,2 3 0,-4-1-1,2 0 0,-2 2 0,0-1 0,-1-1 0,3 0 0,-4-2 0,4 1 0,-2-1-1,2-1 1,1-3 0,0 1 0,3-3-1,0-1 1,0-1-1,1-5 0,-4 1-1,-2-6-1,1 1-2,-21-20-9,19 7-22,-19-7 0,0 0 0,-6-29 0</inkml:trace>
  <inkml:trace contextRef="#ctx0" brushRef="#br0" timeOffset="17640.625">1721 2678 6,'0'0'23,"0"0"1,16-19-7,-16 19-1,13-18-4,-13 18-1,8-17-2,-8-1-2,0 18 0,4-24-2,-4 24-1,6-27-1,-6 27 0,9-30-1,-9 30 0,13-32-1,-3 17 0,-1-5 1,3 4-1,-5-1 0,5 1 0,-3 0 1,-9 16-1,21-25 0,-21 25 1,22-21 0,-9 16-1,0 0 2,2 5-1,1 0-1,1 5 1,0 4-1,3 3 1,-1 4-1,3 3 1,0-1-1,3 3 0,0-2 0,0 1 1,-3-1-1,2-3-1,-6-2 1,-2-5-2,-3 3-1,-13-12-3,22 14-19,-22-14-10,0 0 0,0 0-2,0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32.9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CC0612-4756-47A3-A8AB-937AF2DA1AD3}" emma:medium="tactile" emma:mode="ink">
          <msink:context xmlns:msink="http://schemas.microsoft.com/ink/2010/main" type="inkDrawing" rotatedBoundingBox="7587,8094 15221,8103 15220,8942 7585,8933" semanticType="callout" shapeName="Other">
            <msink:sourceLink direction="with" ref="{88605659-1C56-4602-BA9C-56CBC2581994}"/>
            <msink:sourceLink direction="with" ref="{6D6B73CF-F552-4E54-A240-64D320EF5A60}"/>
          </msink:context>
        </emma:interpretation>
      </emma:emma>
    </inkml:annotationXML>
    <inkml:trace contextRef="#ctx0" brushRef="#br0">-410-1010 16 0,'16'-25'19'16,"-16"25"-5"-16,22-25-1 16,-6 10 1-16,6 1 3 15,-4-2 1-15,11 3-1 16,-2-7 1-16,11 8 0 0,-2-8-2 16,7 7-2-1,-1-8-2-15,8 3-3 16,1-2-2-16,3 2-1 15,2-2-4-15,3 0-1 16,8 0-1-16,9-1 1 0,7 1 0 16,5 0 0-16,6 2-1 15,4-2 1-15,1 2 0 16,4 0 0-16,-4 2 0 16,0 0 0-16,-1 0-1 15,-3 2 1-15,5-3-1 16,-1 5 0-16,2-3 0 15,-2 1 0-15,-1 1 0 16,-3 3 0-16,1 1 0 16,3 0 0-16,0 0 1 15,4 0-1-15,0 3 0 16,5 1 1-16,-1 1 0 0,3-1-1 16,3 1 0-16,-1 1 0 15,4 1 0-15,1 2 0 16,-1 0 0-16,1 0-1 15,2 2 1-15,0-1 0 16,-2 3 1-16,1 0-1 16,-8 1 0-16,-4-1 0 15,-5 1 0-15,-3 0 1 16,-6 1-1-16,-9-1 0 16,-6 1 0-16,-1-1 0 15,-6-1 0-15,6-1 1 16,2 1-1-16,1 1 0 15,6-1 0-15,0-1 0 0,0 1 0 16,-6 1 0-16,-5-1 0 16,-7 1 1-16,-8 1-1 15,-3-1 0-15,-11 4 0 16,2 0-1-16,-2 0 1 16,2 2-2-16,4-2 2 15,3 2-1-15,0 0 1 16,0 1-1-16,4-3 1 15,-6 0 0-15,1 0 0 16,-6 0 0-16,-2 0 0 16,0-2 0-16,-2 0 0 15,2 1 0-15,0-3 0 16,-1 0-1-16,1 3 1 16,0-1 0-16,4 0 0 0,-4 0 0 15,0 2 0-15,-6 0 0 16,-4 0 0-1,-3-2 1-15,-3 1-2 0,-5-3 1 16,-6 0 0-16,0 1 1 16,-18-6-2-16,23 7 1 15,-23-7 0-15,29 7 0 16,-29-7 0-16,29 7 0 16,-29-7 0-16,23 6 0 15,-23-6 0-15,27 5 0 16,-27-5 0-16,26 6 0 15,-26-6 0-15,27 3 0 0,-27-3 0 16,29 6 0 0,-29-6 0-16,27 3 0 15,-27-3 0-15,23 4 0 16,-23-4 0-16,20 3 0 0,-20-3 0 16,22 0-1-16,-22 0 1 15,21 4 0-15,-21-4-6 16,22 7-3-16,-22-7-4 15,20 15-3-15,-20-15-2 16,12 23-1-16,-1-7-3 16,-11-16-4-16,15 27 3 15,-15-27 0-15,18 22-3 16,-18-22 0-16,18 16 15 16,-18-16 11-16</inkml:trace>
    <inkml:trace contextRef="#ctx0" brushRef="#br0" timeOffset="1107.4017">2663-1829 102 0,'-14'-16'41'0,"14"16"-2"15,0 0-12-15,0 0-12 16,0 0-3-16,0 0-4 16,30 25-7-16,-10-14-1 15,9 3 0-15,7-1 0 16,7 1 0-16,6-1 0 0,13 0-1 15,-1-3 1-15,4-1 0 16,3 0 0-16,-6-1 0 16,-4 1 0-1,-8-2 0-15,-7 0 0 0,-10 0 0 16,-10 2 0-16,-23-9 0 16,18 20-1-16,-18-20 1 15,-9 27 0-15,9-27 0 16,-34 34 1-16,5-12-2 15,-5 1 2-15,-6 2-2 16,-7 1 2-16,0 0-2 16,4 1 1-16,0 0-1 15,5-3 1-15,5-1 0 16,8-3 0-16,5-4 0 16,20-16 0-16,-18 24 0 15,18-24 0-15,0 0 0 16,-9 16 0-16,9-16 0 0,0 0 0 15,0 0-1-15,0 0-18 16,0 0-14-16,0 0-8 16,0 0-3-16,-3-22-4 15,3 22-1-15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5.8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C2A90C-FC6E-49E8-8C83-C50449652D46}" emma:medium="tactile" emma:mode="ink">
          <msink:context xmlns:msink="http://schemas.microsoft.com/ink/2010/main" type="inkDrawing" rotatedBoundingBox="10758,6734 11715,6726 11719,7353 10762,7360" rotationAngle="389556700" semanticType="callout">
            <msink:sourceLink direction="with" ref="{88605659-1C56-4602-BA9C-56CBC2581994}"/>
          </msink:context>
        </emma:interpretation>
      </emma:emma>
    </inkml:annotationXML>
    <inkml:trace contextRef="#ctx0" brushRef="#br0">0 23 104 0,'0'0'41'0,"-17"-20"-8"16,17 20-10-16,0 0-5 15,29 0-2-15,-29 0-3 16,38 9-6-16,-9-2-7 16,5 4 0-16,8-2 0 15,5 4 0-15,10-2 0 16,3 3 0-16,7 0 0 15,-2-1 0-15,5 1 0 0,0 1 0 16,-3 1 0-16,-5-2 0 16,-8 1 0-16,-6-4 0 15,-8 1 0-15,-7 2 0 16,-10-3 0-16,-7 0 0 16,-16-11 0-16,8 29 0 15,-18-11 0-15,-6 2 0 16,-4-1 0-16,-7 3 0 15,-2 3 0-15,-7 0 0 16,-2 1 0-16,-3-1 0 16,3 2 0-16,2-4-1 15,0 2 1-15,3-3 0 16,5 0 0-16,2-4-1 0,6-2 1 16,4-4 0-16,16-12 0 15,-21 15 0-15,21-15 0 16,0 0 0-16,0 0-1 15,0 0 1-15,0 0-2 16,0 0-12-16,21-6-14 16,-21 6-10-16,22-16-3 15,-6 4-3-15,0-5-2 16,8 1 8-16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9.0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9FBDE58-A66B-4EEC-BF18-D50B9EF53192}" emma:medium="tactile" emma:mode="ink">
          <msink:context xmlns:msink="http://schemas.microsoft.com/ink/2010/main" type="inkDrawing" rotatedBoundingBox="4697,8043 7464,4413 8180,4959 5414,8589" semanticType="callout" shapeName="Other">
            <msink:sourceLink direction="with" ref="{6CD46ECC-7EB6-4E20-A4B7-6ECCE4E3EF4E}"/>
            <msink:sourceLink direction="with" ref="{13259F93-8855-4CDA-8D7D-8395E4AD1F02}"/>
          </msink:context>
        </emma:interpretation>
      </emma:emma>
    </inkml:annotationXML>
    <inkml:trace contextRef="#ctx0" brushRef="#br0">44 3685 65 0,'-15'-20'26'15,"15"20"-1"-15,-5-16-4 16,5 16-1-16,-4-25-4 15,1 7-3-15,3 0-4 0,-4-5-9 16,0-6 1-16,1-3 0 16,1-6-1-16,-2-4 0 15,3-3 1-15,-1-3-1 16,2-3 1-16,3-4-1 16,3-5 0-16,-1 1 0 15,2-1 0-15,2-1 1 16,0-2-1-16,6-3 0 15,-1-3 1-15,3-1-1 16,2 0 2-16,3-6-2 16,2-4 1-16,-1-7-1 15,2 4 2-15,1 1-1 16,2 2-1-16,-2 1 1 0,1 2-1 16,0 0 1-16,3 3-1 15,8 4 1-15,2-2-1 16,7 1 1-1,-2-1-1-15,4 4 1 0,1 3 0 16,6 1 0-16,-2 2-1 16,1 3 1-16,0 0 0 15,3 1 0-15,4 2 0 16,1 0 0-16,3 4-1 16,3 4 0-16,3 3 0 15,-3 3 0-15,-1 3-1 16,-3 1 1-16,0 2-1 0,-2 0 2 15,-3-4 0-15,1-3 0 16,1-2 0-16,1-3 0 16,0-3 0-1,2 1 0-15,-2 0 0 16,4 1 0-16,1 6 1 0,3 1-3 16,-6 3 3-16,3 1-2 15,-5 6 0-15,1 5-1 16,-5 3 1-16,-6 3-1 15,-8 3 0-15,-9 3 1 16,-7 6 0-16,-11 4 0 16,-18 5 1-16,21 0-8 15,-21 0-10-15,0 0-10 0,-9 27-4 16,9-27-5 0,-16 34-6-16,2-12-2 15,-4 5 22-15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9.9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34D477-749E-4F93-9BA5-345D3134859E}" emma:medium="tactile" emma:mode="ink">
          <msink:context xmlns:msink="http://schemas.microsoft.com/ink/2010/main" type="inkDrawing" rotatedBoundingBox="5082,6651 6077,6873 5961,7395 4966,7173" semanticType="callout" shapeName="Other">
            <msink:sourceLink direction="with" ref="{13259F93-8855-4CDA-8D7D-8395E4AD1F02}"/>
          </msink:context>
        </emma:interpretation>
      </emma:emma>
    </inkml:annotationXML>
    <inkml:trace contextRef="#ctx0" brushRef="#br0">0 429 90 0,'0'0'41'15,"-9"-34"-11"-15,20 17-13 16,0-4-6-16,9-1-2 15,5-3-3-15,6 0-6 16,7-4 1-16,5 0-1 16,2 0 1-16,-2 1-1 15,-1 1 0-15,-1 2 1 0,-4-1-1 16,-5 5 0-16,-5-1 1 16,-5 6-1-16,-4 3 0 15,-18 13 0-15,25-18 0 16,-25 18 1-16,18-5-1 15,-18 5 0-15,18 7 0 16,-18-7 1-16,25 20 0 16,-10-4 0-16,-1 4-1 15,4 5 1-15,0 2-1 16,2 2 0-16,2 3 0 16,1 2 0-16,1 1-1 15,1-3 1-15,4 4-1 16,-2-4 1-16,4 1-1 0,-2-4 1 15,-2-2 0-15,-6-6 0 16,1-5 0 0,-4 1 0-16,-18-17 0 15,25 18 0-15,-25-18 0 0,0 0 0 16,20 14 0-16,-20-14 0 16,0 0 0-16,0 0 0 15,0 0-8-15,16 7-16 16,-16-7-13-16,0 0-4 15,0 0-3-15,4-21-1 16,-17-1 35-16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28.6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95E477-4567-4981-BEDD-5037D7ECB191}" emma:medium="tactile" emma:mode="ink">
          <msink:context xmlns:msink="http://schemas.microsoft.com/ink/2010/main" type="inkDrawing" rotatedBoundingBox="7997,9744 14488,9763 14487,10370 7995,10351" semanticType="callout" shapeName="Other">
            <msink:sourceLink direction="with" ref="{6D6B73CF-F552-4E54-A240-64D320EF5A60}"/>
            <msink:sourceLink direction="with" ref="{13259F93-8855-4CDA-8D7D-8395E4AD1F02}"/>
          </msink:context>
        </emma:interpretation>
      </emma:emma>
    </inkml:annotationXML>
    <inkml:trace contextRef="#ctx0" brushRef="#br0">0 161 69 0,'0'0'39'0,"34"-20"-3"16,2 11-14-16,4-1-7 15,19 4-2-15,15-6 0 16,18 4-2-16,11-2-5 16,13 2-3-16,6-1-3 15,10 0 1-15,14 0-1 16,8 2 1-16,-1 2-1 15,2 0 1-15,-3 1-1 16,10 0 0-16,6 3 1 16,0-1-1-16,-6 0 0 15,-1 2 1-15,-1 0-1 16,5 0 0-16,4 2 1 16,-8 0-1-16,-6-1 0 0,-5 3 0 15,-4 0 0-15,0-1 0 16,-7 1 0-1,-7-3 0-15,-6 3 0 0,0-2 0 16,-3 0 0-16,-2-1 1 16,-7 1-1-16,-8-2 0 15,-8 4 0-15,-8-2 0 16,-9-1 0-16,-9 3 0 16,-3 0 0-16,-4-1 0 15,-2 1 0-15,0-2-1 16,0-1 1-16,6 1 0 15,3 2-1-15,2-2 1 0,2-1 0 16,-1 1 0-16,1 0 0 16,-4 0 0-16,2 0 0 15,-3-1-1 1,-4-1 1-16,-3 0 0 16,-2 0 0-16,-1 2 0 0,-5 0 1 15,-2-2-1-15,-10 0-1 16,-5 2 2-16,-10-2-1 15,-5 0 0-15,-24 0-1 16,25-2 1-16,-25 2 0 16,0 0 1-16,16-2-2 15,-16 2-9-15,0 0-10 16,0 0-8-16,0 0-3 0,0 0-4 16,0 0-6-1,-32-2-3-15,5-5 23 16</inkml:trace>
    <inkml:trace contextRef="#ctx0" brushRef="#br0" timeOffset="941.7532">2510-175 94 0,'0'0'39'0,"-9"-16"-6"16,9 16-10-16,0 0-5 0,0 0-3 16,30 0-3-16,-4 5-9 15,6 2-2-15,8 2-1 16,7 2 0-16,3 0 0 15,6 1-1-15,2 3 1 16,7-3 0-16,0 3 0 16,3-1 0-16,-3 1 0 15,-3 1 0-15,-6-2 0 16,-6 2 0-16,-10 1 0 16,-11 2 0-16,-13 1-1 15,-12 0 1-15,-10 0 0 16,-8 1 0-16,-11 1 0 15,-6 1 0-15,-11 1 0 0,-5 3 0 16,-1-4 0-16,1 0 0 16,-2 1 0-16,2-1 1 15,6-1-2-15,3-1 1 16,7-4 0-16,6-3 0 16,5 0 0-16,4-1 0 15,16-13 0-15,-16 18 1 16,16-18-1-16,0 0-2 15,0 0-14-15,0 0-10 16,16 11-10-16,-16-11-5 16,14-16-2-16,-14 16-2 15,15-33 18-15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1.1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6B73CF-F552-4E54-A240-64D320EF5A60}" emma:medium="tactile" emma:mode="ink">
          <msink:context xmlns:msink="http://schemas.microsoft.com/ink/2010/main" type="inkDrawing" rotatedBoundingBox="4991,8107 16174,10424 15257,14851 4073,12534" semanticType="enclosure" shapeName="Other">
            <msink:destinationLink direction="with" ref="{B7CC0612-4756-47A3-A8AB-937AF2DA1AD3}"/>
            <msink:destinationLink direction="with" ref="{9095E477-4567-4981-BEDD-5037D7ECB191}"/>
            <msink:destinationLink direction="with" ref="{793A15B4-D14C-4F39-9C27-5F2AB68BDEAC}"/>
            <msink:destinationLink direction="with" ref="{777F3D3E-521F-406B-AECE-1AEC66126677}"/>
          </msink:context>
        </emma:interpretation>
      </emma:emma>
    </inkml:annotationXML>
    <inkml:trace contextRef="#ctx0" brushRef="#br0">-1214 167 14 0,'-18'9'17'16,"18"-9"-7"-16,-7 23-3 16,7-7 1-16,0 4-2 15,4 5 3-15,1 6 0 16,1 5-2-16,1 5 0 16,2 6 0-16,2 5-1 0,-1 2-1 15,7 4 1-15,-1-3-1 16,6 1-2-16,1-2 2 15,4 0-1 1,6 0 0-16,1-3-1 0,4 1 0 16,0-4 1-16,3 4-2 15,1 2 1-15,1 2-2 16,0 2 0-16,6-4 1 16,-2 3-1-16,5 1 1 15,2 0-1-15,8-3 0 16,4-3 1-16,5 1 0 15,1-5 0-15,0 1-1 16,2-4 1-16,-2 0-2 0,1-2 3 16,-1 0-2-16,-6-3 2 15,3-1-2 1,-2-3 1-16,7-2 1 16,2 1-1-16,7-3 1 0,1 0-1 15,3 1 0-15,0 1-1 16,1-5 1-16,-1 3-1 15,-6-5 0-15,-7 0 0 16,-2-5 0-16,-7-1 0 16,0-3 0-16,-4-3 0 15,1-1 0-15,-1 1 1 16,0-3-1-16,4 1 0 16,-3-1 0-16,3-3 1 0,-2 2-1 15,-2 0 1 1,4-2 0-16,-4-2 1 15,3 0 0-15,1-5 1 16,3 3 0-16,1-3 1 0,5 0-1 16,0-4-1-16,0-1 0 15,-2 1-1-15,0-2-1 16,-3 1-1-16,-5-1 0 16,-2 1 0-16,-3 1 0 15,-1-2 0-15,5 2 0 16,6-3 0-16,1 1 0 15,6-1-1-15,2-2 1 0,3 1 0 16,0-1-1 0,2-2 0-16,-4 2 1 15,-3-2-1-15,-4-2 1 16,4-1-1-16,-2-3 1 16,4-3-1-16,-1 0 1 0,4-2 0 15,1-3-1-15,-1 1 1 16,2-3-1-16,-4-2 1 15,-3 2-1-15,-2-2 1 16,2 4-1-16,-2-3 1 16,0 1 0-16,2 2 0 15,-1 1-1-15,3 1 1 16,0-1 0-16,-1 0 0 16,-1-1 0-16,0 0 0 15,-2 1 0-15,-4-1 0 16,2-2 1-16,-3-1-1 15,1 3 1-15,1-2-1 0,-1 0 1 16,-2 1-1-16,-1-1 1 16,4 0-1-16,-5 0 0 15,1-1 0-15,-4-1 0 16,-3-1 1-16,-2-1-1 16,-4-2 0-16,5 1 0 15,-6 1 0-15,-1 0 0 16,0 2 1-16,1 2-2 15,3-2 1-15,-1 2 0 16,5-2 0-16,-6 2 1 16,2 1-1-16,0 1 0 15,0-1 0-15,-2 1 0 16,2 3 0-16,0-1 0 0,-2 1 0 16,0-2-1-16,6 2 2 15,-2 2-1-15,-1-1 0 16,-1-1-1-16,-3 2 1 15,1 2 1-15,-2-1-1 16,-3 0 0-16,-2-1 0 16,1 0 1-16,-3 0-1 15,2 0 1-15,2 0-1 16,0 0-1-16,0 0 1 16,3 5-1-16,-2-1 1 15,1-3-2-15,3 3 2 16,-3-2-1-16,-1 0 1 15,-1 1 0-15,-4-1 0 0,-7 0 0 16,0 0 0-16,-4-1 0 16,-5 1 0-16,-4-2-1 15,-1 2 1-15,-5 2 0 16,-2-1 0-16,3 6 0 16,-20 9 0-16,27-16 0 15,-27 16-1-15,18-11 1 16,-18 11 0-16,19-9 1 15,-19 9-1-15,17-7 0 16,-17 7 0-16,23-7 0 16,-23 7-8-16,24-6-11 15,-24 6-8-15,0 0-5 16,0 0-1-16,0 0-1 0,10 18-1 16,-10-18-1-16</inkml:trace>
    <inkml:trace contextRef="#ctx0" brushRef="#br0">-1214 167 14 0,'-18'9'17'16,"18"-9"-7"-16,-7 23-3 16,7-7 1-16,0 4-2 15,4 5 3-15,1 6 0 16,1 5-2-16,1 5 0 16,2 6 0-16,2 5-1 0,-1 2-1 15,7 4 1-15,-1-3-1 16,6 1-2-16,1-2 2 15,4 0-1 1,6 0 0-16,1-3-1 0,4 1 0 16,0-4 1-16,3 4-2 15,1 2 1-15,1 2-2 16,0 2 0-16,6-4 1 16,-2 3-1-16,5 1 1 15,2 0-1-15,8-3 0 16,4-3 1-16,5 1 0 15,1-5 0-15,0 1-1 16,2-4 1-16,-2 0-2 0,1-2 3 16,-1 0-2-16,-6-3 2 15,3-1-2 1,-2-3 1-16,7-2 1 16,2 1-1-16,7-3 1 0,1 0-1 15,3 1 0-15,0 1-1 16,1-5 1-16,-1 3-1 15,-6-5 0-15,-7 0 0 16,-2-5 0-16,-7-1 0 16,0-3 0-16,-4-3 0 15,1-1 0-15,-1 1 1 16,0-3-1-16,4 1 0 16,-3-1 0-16,3-3 1 0,-2 2-1 15,-2 0 1 1,4-2 0-16,-4-2 1 15,3 0 0-15,1-5 1 16,3 3 0-16,1-3 1 0,5 0-1 16,0-4-1-16,0-1 0 15,-2 1-1-15,0-2-1 16,-3 1-1-16,-5-1 0 16,-2 1 0-16,-3 1 0 15,-1-2 0-15,5 2 0 16,6-3 0-16,1 1 0 15,6-1-1-15,2-2 1 0,3 1 0 16,0-1-1 0,2-2 0-16,-4 2 1 15,-3-2-1-15,-4-2 1 16,4-1-1-16,-2-3 1 16,4-3-1-16,-1 0 1 0,4-2 0 15,1-3-1-15,-1 1 1 16,2-3-1-16,-4-2 1 15,-3 2-1-15,-2-2 1 16,2 4-1-16,-2-3 1 16,0 1 0-16,2 2 0 15,-1 1-1-15,3 1 1 16,0-1 0-16,-1 0 0 16,-1-1 0-16,0 0 0 15,-2 1 0-15,-4-1 0 16,2-2 1-16,-3-1-1 15,1 3 1-15,1-2-1 0,-1 0 1 16,-2 1-1-16,-1-1 1 16,4 0-1-16,-5 0 0 15,1-1 0-15,-4-1 0 16,-3-1 1-16,-2-1-1 16,-4-2 0-16,5 1 0 15,-6 1 0-15,-1 0 0 16,0 2 1-16,1 2-2 15,3-2 1-15,-1 2 0 16,5-2 0-16,-6 2 1 16,2 1-1-16,0 1 0 15,0-1 0-15,-2 1 0 16,2 3 0-16,0-1 0 0,-2 1 0 16,0-2-1-16,6 2 2 15,-2 2-1-15,-1-1 0 16,-1-1-1-16,-3 2 1 15,1 2 1-15,-2-1-1 16,-3 0 0-16,-2-1 0 16,1 0 1-16,-3 0-1 15,2 0 1-15,2 0-1 16,0 0-1-16,0 0 1 16,3 5-1-16,-2-1 1 15,1-3-2-15,3 3 2 16,-3-2-1-16,-1 0 1 15,-1 1 0-15,-4-1 0 0,-7 0 0 16,0 0 0-16,-4-1 0 16,-5 1 0-16,-4-2-1 15,-1 2 1-15,-5 2 0 16,-2-1 0-16,3 6 0 16,-20 9 0-16,27-16 0 15,-27 16-1-15,18-11 1 16,-18 11 0-16,19-9 1 15,-19 9-1-15,17-7 0 16,-17 7 0-16,23-7 0 16,-23 7-8-16,24-6-11 15,-24 6-8-15,0 0-5 16,0 0-1-16,0 0-1 0,10 18-1 16,-10-18-1-16</inkml:trace>
    <inkml:trace contextRef="#ctx0" brushRef="#br0" timeOffset="-5115.5739">-19-13 23 0,'0'0'24'0,"-11"-20"-2"0,11 20-6 16,0 0 2-16,0 0-1 15,0 0-1-15,0 0 0 16,18 3-2-16,-18-3 0 15,33 33-3-15,-12-13 1 16,10 8-2-16,1-1 0 16,12 8-3-16,-1-3-2 15,8 4-3-15,3 0-1 0,7 0 0 16,8 2-1 0,3 1 0-16,5-1 0 15,6-2 0-15,4 2 0 16,3-2 1-16,4-2-1 15,0 0 1-15,-4-1-1 0,6-3 1 16,1-1-1-16,1-4 0 16,4 2 1-16,0-2-1 15,0-1 0-15,1-3 1 16,2 1-2-16,0-2 2 16,-3 0-2-16,-4 1 2 15,1-1-2-15,-3 2 1 16,-4-3-1-16,-2 1 0 15,-3-2 2-15,-6-2-2 16,-7 1 1-16,0-5-1 16,1-3 1-16,5-2 0 15,3 0 0-15,2-1 0 0,5-4 0 16,-2-1 0-16,4-1-1 16,0-1 1-16,-5-1 0 15,0-2 0-15,-4-1 0 16,0-1-1-16,0-1 1 15,0-2 0-15,3 0 1 16,1-3-2-16,3-1 1 16,-5-1 1-16,1-1-1 15,-6-1 1-15,-1 4-1 16,2-3 1-16,-5 4-2 16,-4 4 2-16,-1 0 0 15,-1 2-2-15,2-3 1 16,1 3-1-16,-3 0 1 0,0-1 0 15,1 1 0-15,-1-4 0 16,6 2 0-16,-2-1 0 16,0 1 0-16,-2 0 0 15,-2-2 0-15,-1 0 0 16,-1-2 0-16,-1 0-1 16,-4 1 1-16,2-3-1 15,-2 0 2-15,1-1-2 16,-3 0 1-16,2-1 0 15,-2 3 0-15,3-3 0 16,-1 1 0-16,-4 1 0 16,1-1 0-16,-2 1 0 15,-1 1 0-15,1-1-1 0,-2 0 2 16,0 3-2-16,-4-3 1 16,1 0 0-16,-6 1 0 15,1-3 0-15,-3 3 0 16,-5-2 0-16,-4-1 0 15,-3 1 0-15,1-2 0 16,0 1 0-16,1 1 0 16,1-1 0-16,5 1 0 15,1 1 0-15,5 3 0 16,-2-3 0-16,0 4 0 16,-6 0 0-16,5 0 0 15,-8 0 0-15,-5 0-1 16,-3 4 1-16,-4-3 1 0,-3 3-1 15,-4 0 0-15,1-1 0 16,-18 6 0 0,29-9 0-16,-10 6 0 15,-2-1 0-15,3 0 0 0,-1-1 0 16,5 1 0-16,-4 1 0 16,-2-1 0-16,-2 1 0 15,-16 3 0-15,23-8 0 16,-23 8 0-16,17-3 1 15,-17 3-1-15,0 0 0 16,27-6 0-16,-27 6-1 16,23 0-6-16,-23 0-7 15,16 0-9-15,-16 0-7 0,0 0-1 16,0 0-2 0,-28 6-1-16,1-4-3 15,-6-1 10-15</inkml:trace>
    <inkml:trace contextRef="#ctx0" brushRef="#br0" timeOffset="-25427.276">-575-2394 60 0,'-25'-29'40'0,"7"13"-6"15,18 16-16-15,-33-32-5 16,33 32 0-16,-25-31-2 0,25 31-4 16,-18-27-3-16,18 27-3 15,-22-27 1-15,22 27-1 16,-28-21 0-16,9 14 0 16,-9 3 0-16,-3 0 0 15,-9 3-1-15,-1 2 1 16,-8 3-1-16,-3 5 1 15,-2 0-1-15,-2 0 0 16,2 3 0-16,-1 1 0 16,5 3 0-16,-1 2 0 15,4 4 0-15,0-1 0 16,1 5 0-16,-3 2 0 16,-2 5 0-16,-1 6-1 0,-6 8 1 15,-5 5 0-15,-4 6 0 16,1 7 0-16,-3 5 0 15,4 4-1-15,4 1 1 16,3-1-1-16,7 0 1 16,8 1-1-16,7 1 1 15,5 3-1-15,6 0 1 16,2 0 0-16,6 4 0 16,1-4 0-16,5 4-1 15,2-2 1-15,8-2 0 16,-1-5 0-16,5-2 0 15,6-4 0-15,2 1 0 0,2 1 0 16,5-5 1-16,2-2-1 16,1 0 0-16,6-4 0 15,0-1 0-15,4-3 1 16,3-4-1-16,4-4 1 16,7-1 0-16,6-2-2 15,7-7 2-15,3 3-1 16,6-8 0-16,5 1 0 15,2-6 1-15,5-2-2 16,-3-5 2-16,4-1-1 16,-3-4 1-16,4-4-1 15,1-2 0-15,1-2 1 16,1-5-1-16,-1-1 0 0,4-4 0 16,0-4 1-16,-4-1-1 15,0-1 1 1,-2-3 0-16,0-4-1 15,-2 1 1-15,1-5 0 0,1-3 0 16,0-2-2-16,-1-4 1 16,-1-3 0-16,0-3 0 15,-1 1 0-15,-4-3 0 16,-4-1 0-16,-3-4 0 16,0 3 1-16,-4-3 0 15,2-1-1-15,-4-5 1 16,-3-1-1-16,0-5 0 15,-2-2 0-15,-6-3 1 0,-6 1-1 16,-5-1 0 0,-6-4 0-16,-8 4 0 15,-7-1 0-15,-4 3 0 16,-6-1-1-16,-7-1 2 0,-4-1-2 16,-4-3 1-16,-1 0 1 15,-1-1-1-15,-3-3 0 16,-3-1 0-16,-1-4 0 15,-6 0-1-15,1 0 1 16,-4 2 0-16,-8-1-1 16,-3 5 1-16,-6 3-1 15,-4-2 1-15,-3 2-1 16,-2 2 1-16,1 5 0 16,-3 0 0-16,1 4-1 15,0 4 1-15,-2 3 0 16,0 5 0-16,-4 8 1 15,-4 3-1-15,-6 4 0 0,-8 5 0 16,-5 5 0-16,-4 5 1 16,0 1-1-16,0 1-1 15,2 3 1-15,2-2 0 16,4 1 0-16,8-3-1 16,6-3 1-16,5-2-1 15,6-3 0-15,5 1 0 16,5-5-7-16,12 6-18 15,-3 1-10-15,8-1-7 16,9 5-1-16,16 10 0 16,-18-24 34-16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54.0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65B8AE-3636-4225-A3D4-AC65FA0BD1C4}" emma:medium="tactile" emma:mode="ink">
          <msink:context xmlns:msink="http://schemas.microsoft.com/ink/2010/main" type="inkDrawing" rotatedBoundingBox="3194,7531 4159,7289 4284,7786 3318,8028" semanticType="callout" shapeName="Other">
            <msink:sourceLink direction="with" ref="{13259F93-8855-4CDA-8D7D-8395E4AD1F02}"/>
            <msink:sourceLink direction="with" ref="{A004556F-9121-44E3-B165-99FAA38EB705}"/>
          </msink:context>
        </emma:interpretation>
      </emma:emma>
    </inkml:annotationXML>
    <inkml:trace contextRef="#ctx0" brushRef="#br0">0 614 106 0,'-2'-27'42'0,"6"-2"-7"15,5 4-25-15,1-2-9 16,10-5-1-16,7-6 1 16,2 0-1-16,2-5 0 15,1-2 0-15,-1-4-1 16,0 1 1-16,-2 1-1 15,-6 4 2-15,-1 5-2 0,-4 4 1 16,-4 8-1 0,-1 9 1-16,-13 17 0 0,23-13 0 15,-23 13 0 1,33 13 0-16,-13 1 2 16,5 6-2-16,4 7 1 0,7 3-1 15,2 1 1-15,3 3-1 16,-3-3 1-16,2 1-2 15,1-7 1-15,-3-1 0 16,2-10 0-16,-8-5 0 16,-1-5 0-16,-8-4 0 15,1-4 0-15,-8-3-16 16,0 3-17-16,-16 4-8 0,17-9-1 16,-17 9-1-1,0 0 23-15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53.3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3B7C061-9CBA-4BBB-9EFC-7B7E8320645F}" emma:medium="tactile" emma:mode="ink">
          <msink:context xmlns:msink="http://schemas.microsoft.com/ink/2010/main" type="inkDrawing" rotatedBoundingBox="4305,5226 4726,9729 3872,9809 3452,5306" semanticType="callout" shapeName="Other">
            <msink:sourceLink direction="with" ref="{6CD46ECC-7EB6-4E20-A4B7-6ECCE4E3EF4E}"/>
            <msink:sourceLink direction="with" ref="{13259F93-8855-4CDA-8D7D-8395E4AD1F02}"/>
          </msink:context>
        </emma:interpretation>
      </emma:emma>
    </inkml:annotationXML>
    <inkml:trace contextRef="#ctx0" brushRef="#br0">999 4511 50 0,'0'0'26'16,"0"0"-1"-16,0 0-1 15,0 0-1-15,-7-24-3 16,7 24-5-16,0 0-6 16,-16-21-8-16,16 21 0 15,-11-20-1-15,2 4 1 0,9 16-1 16,-18-29 1-1,7 11-1-15,-2-4 0 16,1-1 1-16,-4-2-1 16,-2-4 0-16,-2 0 0 0,-2-5 0 15,-5 0 0-15,0-6 0 16,-6-5 0-16,-1-1 0 16,-4-7 0-16,0-4 0 15,-1-4 0-15,-1-11 0 16,2-4 0-16,0-1 0 15,2-4-1-15,4-2 1 16,-3-3 0-16,5-1-1 16,-3-1 2-16,1-2-1 0,-1-2 0 15,3 1 0 1,1-3 1-16,2 0-1 16,1 5 1-16,5-3-1 15,3 4-1-15,1 3 2 0,5 4-2 16,1 4 1-16,2-2 0 15,2 1 0-15,1-1-1 16,-1 3 2-16,2 3 0 16,-1 4-1-16,3-1 1 15,-3 2-1-15,3 3 0 16,3 2 0-16,-2 2 1 16,4-2-1-16,1 3 0 15,4-3 0-15,3 4 1 16,-1-2 0-16,3 3 0 15,3 3 0-15,3 1-1 16,0 3 1-16,-2 6 0 0,4 4-1 16,-2 3 1-16,2 6-1 15,-6 5 1-15,4 0-1 16,-5 1 1-16,-2 3-1 16,1-4 0-16,1 0 1 15,-1-2-1-15,3-3 0 16,3-2 0-16,0-6 0 15,4 1 0-15,1-5 0 16,2-2 1-16,4-3-1 16,0-1 1-16,2 3-1 15,-1 2 1-15,-1 5 0 16,0 4-1-16,-4 6 1 16,1 5-1-16,-6 5 0 0,-4 4 0 15,-16 16 1-15,25-22-1 16,-25 22 0-16,0 0 0 15,0 0-1-15,16-2-6 16,-16 2-14-16,6 20-11 16,-6-20-5-16,9 31-6 15,-4-6-1-15,-1 0 14 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56.2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B9C922-D476-4A73-B7F7-ED91B18758E1}" emma:medium="tactile" emma:mode="ink">
          <msink:context xmlns:msink="http://schemas.microsoft.com/ink/2010/main" type="inkDrawing" rotatedBoundingBox="4065,13212 5235,13264 5212,13769 4043,13717" semanticType="callout" shapeName="Other">
            <msink:sourceLink direction="with" ref="{13259F93-8855-4CDA-8D7D-8395E4AD1F02}"/>
            <msink:sourceLink direction="with" ref="{A004556F-9121-44E3-B165-99FAA38EB705}"/>
          </msink:context>
        </emma:interpretation>
      </emma:emma>
    </inkml:annotationXML>
    <inkml:trace contextRef="#ctx0" brushRef="#br0">-4 0 118 0,'0'0'42'0,"3"28"-5"16,5-4-22 0,8 8-12-16,13 10-3 0,3 3 1 15,6 3-1 1,4-1 0-16,3 2 0 0,2-3 0 15,-4-3 0-15,-2-5 0 16,1-7 0-16,-6-6-1 16,0-9 1-16,0-3-1 15,-3-10 1-15,-1-4 0 16,-1-7-1-16,0-6 1 16,-1-4 0-16,4-2 0 15,-1-3 0-15,1-6 0 16,4 2 0-16,2-4 0 0,3 3-1 15,0-3 1-15,1 4 0 16,-3 0-1 0,-3 4 1-16,-4 1 0 15,-3 6 0-15,-7 2-1 0,-3 8-16 16,-21 6-16-16,16-14-6 16,-16 14-4-16,-10-16-1 15,10 16 11-15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55.5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51C33B-3739-44CC-A538-731C4C883F57}" emma:medium="tactile" emma:mode="ink">
          <msink:context xmlns:msink="http://schemas.microsoft.com/ink/2010/main" type="inkDrawing" rotatedBoundingBox="5161,11025 6035,15349 5200,15518 4326,11193" semanticType="callout" shapeName="Other">
            <msink:sourceLink direction="with" ref="{13259F93-8855-4CDA-8D7D-8395E4AD1F02}"/>
            <msink:sourceLink direction="with" ref="{6CD46ECC-7EB6-4E20-A4B7-6ECCE4E3EF4E}"/>
          </msink:context>
        </emma:interpretation>
      </emma:emma>
    </inkml:annotationXML>
    <inkml:trace contextRef="#ctx0" brushRef="#br0">503 0 38 0,'-20'15'17'0,"20"-15"5"16,-16 20 2-16,16-20-1 15,-18 27-3-15,11-8-1 16,-10-1-4-16,5 6-3 0,-8 1-3 16,2 4-5-1,-2 3-4-15,-2 6 1 16,-1 5-1-16,-2 6 0 15,-1 5 1-15,3 3-1 0,0 4 0 16,-3 2 1-16,3 4 0 16,-1 3 0-16,1 2 0 15,1 0-1-15,4 2 1 16,-2 7-1-16,4 5 0 16,5 10 0-16,2 1 1 15,4-2-1-15,3 4 1 16,2 0-1-16,4 2 1 15,1-6-1-15,4-3 1 16,2-2-1-16,2 0 1 16,3 2-1-16,-2-1 0 15,8-2 2-15,0-3-2 16,1-1 1-16,2-3 0 0,4-3 0 16,4-5 0-16,1-2 0 15,2-3-1-15,2 3 1 16,-2-2-1-16,0-2 1 15,-2-3-1-15,-1-6 0 16,-4 1 0-16,-2-6 0 16,-2-8 0-16,-2-2 0 15,-1-5 1-15,2-5-2 16,-3-1 1-16,-1-3 1 16,0 1-1-16,2-2 0 15,-3 1 0-15,5 1 0 16,-2 5 0-16,3 2 0 15,0 3 0-15,4 4 0 0,0 2-1 16,1 3 1-16,3 2 0 16,-1 2-1-16,3-3 1 15,-5-3 0-15,3-3 0 16,-4-2 0-16,-4-7 1 16,2-5-2-16,-5-6 2 15,-4-7 0-15,-2-5-1 16,0-8-6-16,1 2-14 15,-17-7-13-15,25-9-8 16,-25 9-2-16,16-39-2 16,-11 10 9-16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40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1596 423 66,'-1'-20'34,"1"20"-1,-9-32-7,9 32-14,-3-24-3,3 24-3,-3-28-1,3 28-1,-6-30 0,2 14-1,-5-4 0,2 3 1,-7-4-2,1 3 1,-6-3-1,1 3 0,-4-3-1,-4 5 2,-5-1-3,0-1 1,-6 2 0,-3 0-1,-4 0 1,-4 4-1,-5 1 0,-1 4 1,-2 2-1,-3 3 1,0 4-1,0 3 0,-2 4 0,4 2 0,2 3 0,5 2 1,-2 5-1,3 7-1,4 0 1,0 6-1,4 1 1,1 4-1,0 3 1,4 4-1,0 3 1,2 1-1,0 3 1,5 3 1,-1 2-2,4 2 1,1 3 0,3 6 0,2-2 0,6 0 1,2 2-2,3 1 2,2 1-1,4-1 0,3-3 1,3-1 0,2-5 0,4 3 0,3-4 0,1-4-1,5 0 1,3-3-1,2 0 0,2-2 1,5 0-1,1-1 0,4-6 0,2 0 1,0-5-1,3-2 0,3-2 0,-2-5 1,5-2-1,-1-3 0,3-4 0,3-4 1,2 1-1,2-6 0,7-1 1,3-2-1,3-4 0,3-1 0,2-3 1,3-2-1,0-5 0,1 1 0,-3-2 1,1-5-1,2-4 0,1-4 0,-1-3 1,-2-1-1,-1-6 0,-3-4 0,-2-3 0,-6-1 1,-5-5-1,-6 1 0,-7-2 0,-2 0 0,-5-2 1,-4 0-2,-3-1 2,-4-1-2,-4 0 2,-2 1-2,-2-2 1,-4 1-1,-2 2 1,-2 0-1,-2 4 1,-4 0-1,1-2 1,-1 1-1,-4 1 1,-1 0 0,-1-1 1,-2-1-2,0 0 2,-3 2-2,-1-2 2,-4 3-1,-1 6 0,1 0 0,-3 1 0,0 3 0,-4-1 0,-1 2 0,0 2 0,-1 1 0,0-3 0,1 2 0,-4 2 0,0-1 0,1 1 0,-2 1 0,-1 2 0,-2 0-1,-1 1 1,0 0 0,-1 3 0,-2 0 0,-2 1 0,2 0 0,-1 1 0,-2 3 0,2-2 0,-2 2 0,1-2 0,4 2 1,1 0-2,0 0 2,3 5-2,-1-5 2,3 5-2,1 0 2,-2 4-1,0-1-1,1 3 1,-1-1 0,-1 3-1,0-1-1,3 5 0,-5-6-4,16 19-13,-4-16-20,15 0 0,0 0 0,-3-18 0</inkml:trace>
  <inkml:trace contextRef="#ctx0" brushRef="#br0" timeOffset="2468.75">1508-181 27,'-13'14'26,"13"-14"2,-12 16 1,12-16-14,-6 23-4,6-23-4,-5 33 0,3-14-2,3 10-1,-4-5 0,5 10 0,-4-6 0,4 5-2,-2-4 0,4-1 1,-1-5-1,4 0 0,2-6 0,6-3 0,3-7 0,5-1 0,4-6 0,7-4-1,1-5 0,5-1 0,3-1 0,-2-1-1,0 1 0,-4 4 0,-4 0 0,-4 4 0,-4-1 0,-4 4 0,-6 0 0,-15 0-2,23-2-2,-23 2-8,17-19-22,-17 19 0,14-23-2,-9 7 2</inkml:trace>
  <inkml:trace contextRef="#ctx0" brushRef="#br0" timeOffset="1937.5">2365-1436 56,'-19'26'31,"-6"-3"-1,6 4 0,8 3-21,-9-9-2,11 12 0,-7-5-3,7 9-1,-5-3 0,6 3 0,-6 2 0,3 5 0,-7-4-1,3 4 1,-4-1-2,0 2 2,-3 5-3,1 1 0,-3-3 1,2 3-1,-3 0 0,2 0-1,-4 0 0,0 2 0,2-6 1,2 1 0,-2 0 0,1-4 0,2 0-1,1-2 2,1 2-1,2-3 0,-1-1 0,0-1 0,2-2 0,0 2 0,0-2 0,3-4 0,-1-3 0,2-2 0,1-1 0,3-6-1,2-2 1,7-19 0,-11 29-1,11-29 1,-4 15-2,4-15 0,0 0 0,0 0-3,0 0-11,9-15-17,-3-7-1,1 1 0,-3-10 1</inkml:trace>
  <inkml:trace contextRef="#ctx0" brushRef="#br0" timeOffset="3703.125">-553-825 27,'-33'-28'28,"19"18"2,-3 3-7,-2-6-5,19 13-2,-28-5-3,28 5-4,-16 5-2,16-5-2,0 0-2,-9 21 0,9-21-1,10 22 0,-10-22 0,25 30 1,-8-8-1,5 8-1,4 0 1,7 7-1,-4-1 1,5 4-2,0-1 2,3 3-2,-1-5 2,0-2-1,-2-1 0,0-1 0,2 1 0,-2-2-1,1-1 1,0-1-1,1-3 1,-2 1-1,1-2 0,1-1 1,-4 0-1,1-2 0,-4 0 0,-2-2 1,-4 2-1,1 0 0,-5-1 0,-1 0 0,-4-5 0,1 3 0,-2-6 0,-1 2 0,-12-16 0,21 21 0,-21-21 0,18 19 0,-18-19 0,16 18 0,-16-18 0,0 0 0,18 23-1,-18-23-1,0 0 0,0 0-3,16 23-2,-16-23-13,0 0-16,0 0 0,0 0 0,0 0 1</inkml:trace>
  <inkml:trace contextRef="#ctx0" brushRef="#br0" timeOffset="4359.375">266-306 33,'-14'0'27,"14"0"3,0 0-5,-13 12-11,13-12-2,5 16-3,5 1-2,-10-17-1,19 32-1,-19-32 0,27 35-1,-14-17-1,6 5 0,0-2 0,21 28 0,-19-22-2,-2-1 0,-1 4 0,-2-5 0,-1 1 0,-5-3 0,-3 4 0,-2-8 0,-4 2 0,-4-1 0,-1-1 0,-5-1 0,-6 1-1,-3-1 1,-1-1-1,-6 1 1,-3 0-1,-3 1 0,-3 0 0,-1 1 1,1-3-2,-1 3 1,1-4 0,3 3 0,6-7-2,4 1 2,6-8-3,15-5 0,-15 7-4,15-7-28,20-9 0,-9-7-1,1 0 2</inkml:trace>
  <inkml:trace contextRef="#ctx0" brushRef="#br0" timeOffset="6359.375">83 2595 30,'0'0'30,"23"-22"1,-9 5 0,2-10-15,10 15-4,-6-16-3,9 12-2,-8-7-2,4 7-2,-8-1 0,4 2 0,-6 0-1,1 2 0,-16 13-1,24-17 0,-24 17 0,23-9 0,-23 9 0,25 5 0,-25-5 0,25 23 0,-11-5 0,-1 5 0,0 3 0,2 4 0,-3 5 0,3 4 0,-4 0-1,4 1 1,-3-3 0,1 2-1,-1-4 1,-2 1-2,1-8 2,-4-2-2,0-1 1,-4-6-2,2 4-4,-5-23-22,-3 21-7,3-21 0,0 0-2</inkml:trace>
  <inkml:trace contextRef="#ctx0" brushRef="#br0" timeOffset="5687.5">-534 3705 5,'0'0'13,"-12"19"-1,12-19-1,-12 21 0,12-21 0,-13 18 1,13-18 1,-10 16 1,10-16-2,0 0-1,-15 9-1,15-9-1,0 0 0,13 3-2,-7-19 0,10 8 0,-2-17-2,8 4-1,1-15 0,7-1-1,1-10-2,4 3 2,-1-7-2,3 0 0,-3-2 0,1-2 0,-1 0 0,0 3 0,-1-1 1,1 2-1,0-1 0,0 3-1,0-2 1,1 5 0,-1 0-1,1 2 1,-4-3-1,2 3 1,-5 1-1,1 3 0,-2 3 0,-1 0 1,-1 3-1,-1 3 0,-3 8 0,-2 3-1,-3 4 1,-3 4 0,-13 12 0,17-16-1,-17 16 0,0 0 1,0 0-1,0 0-1,0 0 0,0 0-1,0 0 0,0 0-1,10 20-2,-10-20-5,0 0-11,0 0-12,0 0-1,13-4 2,-13 4 1</inkml:trace>
  <inkml:trace contextRef="#ctx0" brushRef="#br0" timeOffset="7296.875">1998 2290 23,'0'0'26,"0"0"1,-11-16-8,11 16-3,14-4-3,0 11 0,-14-7-2,24 14-3,-24-14 0,31 37 0,-19-15-2,13 15 0,-7-6-2,7 13 1,0 0-1,4 9 0,2-7-1,6 5-1,3-1 1,3 2-2,5 0 1,7 2-1,0-4 0,11 2 0,0 3 0,5 0 0,2-2-1,0-1 0,-2-2 1,-3-3-1,1-1 0,-7-5 1,-6-3-1,-7-1 0,-5-1 1,-5-5-1,-5-1 0,-5-1 1,-5-5-1,-5-3 0,-1-3 0,-5-4-1,0-3 0,-13-11-1,18 12-3,-18-12-12,6-21-20,-6 21 0,3-35 1,-6 6-2</inkml:trace>
  <inkml:trace contextRef="#ctx0" brushRef="#br0" timeOffset="8546.8748">2491 1165 32,'13'-2'31,"0"-5"2,14 4 0,15 1-15,-2-16-3,24 20-2,-5-16-5,17 14-1,-2-5-2,13 7-1,-4-4 0,5 7-1,1-5-1,10 0 0,6-5-1,8-2 0,8-4 0,5-1 0,3-2 0,7 0-1,0-2 0,0 3 0,-7 6 0,-9 2 0,-9 3-1,-14 2 0,-14 9-1,-19-2-1,-13 11-1,-25-11-4,-5 23-13,-23-12-16,-8 1 1,-11-5-1,-8-3 2</inkml:trace>
  <inkml:trace contextRef="#ctx0" brushRef="#br0" timeOffset="7968.75">1927 2769 26,'0'0'30,"12"-16"1,-12 16 1,12-25-12,-11-3-7,12 7-3,-10-14-1,11 7-3,-9-11-2,6 2-1,-4-5 0,3 3-2,-4-7 0,3 4 0,-3-1 0,0 1-1,0 0 1,1 1-1,-1 4 0,2 2 0,-1 5 0,0 4 0,1 3 0,-8 23 0,16-25 0,-16 25 1,21-5-1,-21 5 1,26 17-1,-8-3 1,2 6 0,9 1 0,0 2-1,5 3 1,3-1 0,3 0 0,-2-2 0,0-4 0,-2-1-1,-5-3 1,-8-2-1,-3-6-1,-6 3-3,-14-10-10,0 0-21,0 0 0,0 0-1,-17-15 0</inkml:trace>
  <inkml:trace contextRef="#ctx0" brushRef="#br0" timeOffset="9296.8748">2700 740 39,'0'0'28,"0"0"1,0 0-9,-21 6-5,15 11-4,-13-3-4,7 15 0,-8-6-1,2 10-1,-8 1 0,3 6 0,-3 1-2,2 4-1,-1-2 0,3 1 0,0-4-1,4 4 0,3-8 0,4-1-1,3-3 0,2-6 0,2-1 0,2-2 0,2-2 0,2-4 0,1 1 0,1-2 0,-4-16 0,12 28 0,-12-28-1,22 27 1,-6-17 0,4 1 1,6-3-1,5-2 0,9-1 1,6 0 0,4-3-1,5 0 1,1 3-1,-3-1 1,-3 1-1,-7 2 0,-9 5-2,-12-3-3,-3 12-19,-13-5-9,-6-16-1,-16 18-2,-1-27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57.6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30AC86-FFC6-46CF-903A-40F9A582A2C5}" emma:medium="tactile" emma:mode="ink">
          <msink:context xmlns:msink="http://schemas.microsoft.com/ink/2010/main" type="inkDrawing" rotatedBoundingBox="1251,14326 4129,10294 4753,10740 1875,14772" semanticType="callout" shapeName="Other">
            <msink:sourceLink direction="with" ref="{6CD46ECC-7EB6-4E20-A4B7-6ECCE4E3EF4E}"/>
            <msink:sourceLink direction="with" ref="{A004556F-9121-44E3-B165-99FAA38EB705}"/>
          </msink:context>
        </emma:interpretation>
      </emma:emma>
    </inkml:annotationXML>
    <inkml:trace contextRef="#ctx0" brushRef="#br0">2996 7 12 0,'0'0'11'0,"0"0"-1"16,0 0 3 0,0 0 3-16,0 0 3 15,0 0 3-15,0 0-1 0,-9-18-2 16,9 18-1-16,0 0-2 15,-22 2-3-15,22-2-6 16,-29 7-5-16,11 0-2 16,-2 0 0-16,-3 4 0 15,-4 2 0-15,-2 1-1 16,-2 4 1-16,-3 2 0 16,-4 3 0-16,-2 2 0 15,-3 2 0-15,-6 4 0 16,-1 3 0-16,-6 2 0 15,0 4-1-15,-4 1 2 0,1 2-2 16,-1 2 1 0,1 6 0-16,1-1 0 0,0 4 0 15,2 5 0-15,-1 1 1 16,1 3-1 0,-2 1 1-16,-2 3-1 0,1 0 2 15,-1 3-1-15,1-2 0 16,1-3 0-16,2 0 0 15,2 0 0-15,3-1 0 16,3 6 0-16,1 6-2 16,2 0 2-16,-2-1 0 15,3 6 0-15,-3-2 0 16,2 2 0-16,-2 2-1 16,2-7 1-16,0-3-1 15,-2-4 1-15,2 1 0 0,-2 0-1 16,6 4 0-16,-1 1 1 15,1-1-1-15,3 0 1 16,2-2 0-16,2-2-1 16,5-2 1-16,-2-3 0 15,2-5 0-15,0-3 0 16,-1 1-1-16,-1-4 1 16,0 3-1-16,2 1 0 15,-1-2 1-15,-1 3-2 16,-1-1 1-16,3-1 0 15,0-1 1-15,0 2-1 16,2-3 1-16,2-4-1 16,1-3 0-16,4-4 1 0,6-7-1 15,1-4-1-15,4-5 1 16,7-8-1-16,2-20 0 16,0 24 0-1,0-24 0-15,0 0 0 16,0 0 0-16,24-15-9 0,-17-6-12 15,7-1-11-15,5-10-7 16,-3-6-1-16,4-7-3 16,-4-9 16-16</inkml:trace>
    <inkml:trace contextRef="#ctx0" brushRef="#br0" timeOffset="1024.6921">574 2195 111 0,'0'0'41'0,"-21"29"-11"0,13-2-16 15,3-2-6-15,5 5 0 16,2 4-7-16,3 2-1 15,4 6 0-15,0 1 1 16,0 2-1-16,0 2 1 16,0 1-1-16,-3 1 0 15,-1 0 0-15,-1-4 1 16,-1-4-1-16,-1-3 0 16,0-8 1-16,0-5-1 15,-1-5-1-15,-1-20 1 16,13 22-1-16,-13-22 0 15,18 3 0-15,-18-3 0 16,27-10 0-16,-9-3 0 0,4 0 0 16,3-3 1-16,8-4 0 15,1-5-1-15,7-2 1 16,5-1-1-16,2-3 1 16,-1 2-1-16,2 2 1 15,-4 4 0-15,-5 3 0 16,-6 6 0-16,-9 6 1 15,-7 5 0-15,-18 3 0 0,0 0-15 16,17-2-18 0,-17 2-8-16,-17-7-2 15,17 7-2-15,-29-34 8 16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02.8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5FCE996-D2B7-493B-BA22-72872509BEE9}" emma:medium="tactile" emma:mode="ink">
          <msink:context xmlns:msink="http://schemas.microsoft.com/ink/2010/main" type="inkDrawing" rotatedBoundingBox="1274,10952 4536,10068 4585,10246 1322,11130" shapeName="Other"/>
        </emma:interpretation>
      </emma:emma>
    </inkml:annotationXML>
    <inkml:trace contextRef="#ctx0" brushRef="#br0">3278 19 30 0,'-23'-9'17'0,"23"9"0"16,-16 0-2-16,16 0 2 15,0 0 1-15,-18-5-2 16,18 5-1-16,0 0-3 16,0 0-1-16,-17-4-1 15,17 4-3-15,0 0-2 16,-16 2-4-16,16-2-1 15,-16 0 1-15,16 0-1 0,-23 0 1 16,23 0-1 0,-33 2 1-16,13 0-1 15,0 0 0-15,-5-1 0 16,-2 5 1-16,-2-3-1 0,-2 3 0 16,-1 1 0-16,-4-2 0 15,0 3 0-15,0-3 0 16,0 2 0-16,1 0 0 15,-3 1 0-15,4-1 0 16,-4 0 0-16,4 0 0 16,-6 0 0-16,-1 2 0 15,-4-1 0-15,-4 1 0 16,-2 0 0-16,-3-2 0 16,2 2 0-16,-8-2 0 15,1 0 0-15,1 2 0 16,2-2 0-16,0 2 1 15,-1 2-1-15,2 0 0 0,-1 2 0 16,1 1 1-16,0 2-1 16,-2-2 0-16,1 6 0 15,-2 0 1 1,0 0-1-16,-1 1 0 0,-4 3 0 16,-1-1 1-16,-1 2-1 15,2 1 0-15,-2 1 1 16,0 0-1-16,0 0 1 15,0 0-1-15,2-2 1 16,4 0 0-16,3-2-1 16,-2 1 1-16,4-6-1 15,0 0 1-15,1-2-1 16,5 0 1-16,-1-1-1 0,4-3 0 16,-2 1 1-1,6-1-1-15,-1 1 0 0,6-2-1 16,5-1 1-1,2 1-1-15,2-4 1 0,6 2-1 16,4-3 1-16,1-4-2 16,16-2 3-16,-23 0-1 15,23 0 0-15,-18 0 0 16,18 0 0-16,0 0 0 16,-20 0 0-16,20 0-1 15,0 0 0-15,0 0 0 16,0 0 0-16,-6-17 2 15,6 17-7-15,18-21-9 16,1 10-9-16,-3-2-5 16,7 1-4-16,1 1-1 15,5-1-7-15,7 3 24 16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03.9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A4397C-208E-4970-9FBA-3089CA1C79CF}" emma:medium="tactile" emma:mode="ink">
          <msink:context xmlns:msink="http://schemas.microsoft.com/ink/2010/main" type="writingRegion" rotatedBoundingBox="2187,10322 2759,10322 2759,11144 2187,11144"/>
        </emma:interpretation>
      </emma:emma>
    </inkml:annotationXML>
    <inkml:traceGroup>
      <inkml:annotationXML>
        <emma:emma xmlns:emma="http://www.w3.org/2003/04/emma" version="1.0">
          <emma:interpretation id="{73BCBEDD-2EE2-45C1-8CF2-0B1348680235}" emma:medium="tactile" emma:mode="ink">
            <msink:context xmlns:msink="http://schemas.microsoft.com/ink/2010/main" type="paragraph" rotatedBoundingBox="2187,10322 2759,10322 2759,11144 2187,111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0CC632-C499-4BD6-AA4C-FAE30AF4266D}" emma:medium="tactile" emma:mode="ink">
              <msink:context xmlns:msink="http://schemas.microsoft.com/ink/2010/main" type="line" rotatedBoundingBox="2187,10322 2759,10322 2759,11144 2187,11144"/>
            </emma:interpretation>
          </emma:emma>
        </inkml:annotationXML>
        <inkml:traceGroup>
          <inkml:annotationXML>
            <emma:emma xmlns:emma="http://www.w3.org/2003/04/emma" version="1.0">
              <emma:interpretation id="{A004556F-9121-44E3-B165-99FAA38EB705}" emma:medium="tactile" emma:mode="ink">
                <msink:context xmlns:msink="http://schemas.microsoft.com/ink/2010/main" type="inkWord" rotatedBoundingBox="2187,10322 2759,10322 2759,11144 2187,11144">
                  <msink:destinationLink direction="with" ref="{0EB9C922-D476-4A73-B7F7-ED91B18758E1}"/>
                  <msink:destinationLink direction="with" ref="{2665B8AE-3636-4225-A3D4-AC65FA0BD1C4}"/>
                  <msink:destinationLink direction="with" ref="{6830AC86-FFC6-46CF-903A-40F9A582A2C5}"/>
                </msink:context>
              </emma:interpretation>
              <emma:one-of disjunction-type="recognition" id="oneOf0">
                <emma:interpretation id="interp0" emma:lang="en-US" emma:confidence="0">
                  <emma:literal>L</emma:literal>
                </emma:interpretation>
                <emma:interpretation id="interp1" emma:lang="en-US" emma:confidence="0">
                  <emma:literal>&lt;</emma:literal>
                </emma:interpretation>
                <emma:interpretation id="interp2" emma:lang="en-US" emma:confidence="0">
                  <emma:literal>{</emma:literal>
                </emma:interpretation>
                <emma:interpretation id="interp3" emma:lang="en-US" emma:confidence="0">
                  <emma:literal>C</emma:literal>
                </emma:interpretation>
                <emma:interpretation id="interp4" emma:lang="en-US" emma:confidence="0">
                  <emma:literal>(</emma:literal>
                </emma:interpretation>
              </emma:one-of>
            </emma:emma>
          </inkml:annotationXML>
          <inkml:trace contextRef="#ctx0" brushRef="#br0">571-5 62 0,'0'0'40'0,"-28"-4"-6"15,28 4-14-15,-35 18-7 16,17-2-1-16,-2 4-4 15,2 5-6-15,-2 4-2 16,-1 5 1-16,-4 4 0 16,-3 1 0-16,-2 5-1 15,-3-1 1-15,-3 2-1 16,-2 0 1-16,-1 2 0 16,3-2-1-16,1-2 0 15,5 0 1-15,4-2-1 16,3-3-1-16,7-4 1 0,5-3-2 15,7-6 2 1,2-3-2-16,2-22 2 0,18 23-2 16,-1-19 1-1,8-4 1-15,6 0 0 0,3-4 0 16,6-1 0-16,1 3 0 16,4 0 0-16,-1 4-1 15,-1 1 1-15,-5 3 0 16,-6-1 0-16,-3 1 0 15,-7 1-1-15,-4 0 1 16,-18-7-5-16,16 7-11 16,-16-7-10-16,0 0-8 15,0 0-6-15,0 0-1 0,-23-29 16 16</inkml:trace>
        </inkml:traceGroup>
      </inkml:traceGroup>
    </inkml:traceGroup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14.1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5BA454A-4E34-4DB1-980C-42A303F69013}" emma:medium="tactile" emma:mode="ink">
          <msink:context xmlns:msink="http://schemas.microsoft.com/ink/2010/main" type="inkDrawing" rotatedBoundingBox="16028,13259 16697,13586 16502,13984 15834,13657" shapeName="Other"/>
        </emma:interpretation>
      </emma:emma>
    </inkml:annotationXML>
    <inkml:trace contextRef="#ctx0" brushRef="#br0">0 225 139 0,'0'0'42'0,"33"-11"-7"15,-17 0-20 1,11 0-12-16,5-1-1 0,5-4 0 16,-1 3-3-16,2-5 1 15,-1 0-1-15,1 0 1 16,-3 0-1-16,-3 4-1 15,-3-1 2-15,0 1 0 16,-2 0 1-16,-4 3-1 16,-1 5 1-16,0 3-1 15,-2 1 1-15,-4 6 0 16,2 1 0-16,-18-5 0 0,29 25-1 16,-13-7 0-1,-3 2 1-15,-4 5 1 16,1 4-1-16,-1 3-1 15,-3 4 1-15,-1 2-1 0,-1 2 2 16,-2 1-1-16,-1-3-1 16,3 0-1-16,-2-4 1 15,0-7 0-15,1-6 0 16,-1-3 0-16,-2-18-1 16,7 17 0-16,-7-17-16 15,0 0-13-15,4-24-8 16,-10 3-5-16,1-10-1 15,0-5-1-15,-6-9 19 16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13.4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7F3D3E-521F-406B-AECE-1AEC66126677}" emma:medium="tactile" emma:mode="ink">
          <msink:context xmlns:msink="http://schemas.microsoft.com/ink/2010/main" type="inkDrawing" rotatedBoundingBox="14143,15225 16966,11805 17453,12206 14630,15627" semanticType="callout" shapeName="Other">
            <msink:sourceLink direction="with" ref="{6D6B73CF-F552-4E54-A240-64D320EF5A60}"/>
          </msink:context>
        </emma:interpretation>
      </emma:emma>
    </inkml:annotationXML>
    <inkml:trace contextRef="#ctx0" brushRef="#br0">2797 0 26 0,'0'0'19'15,"0"0"-4"-15,0 0 1 16,0 0 1-16,0 0 1 16,0 0-1-16,-11 18 2 0,11-18-3 15,-6 21 2-15,6-21-3 16,-7 36-1-16,2-14-3 15,1 8-3-15,-5 3-2 16,2 5-3-16,-2 1-1 16,0 6-2-16,-4 9 0 15,1 4-1-15,-5 6 1 16,-1 7 1-16,-3 2-2 16,1 5 1-16,-7 3 0 15,0 0 0-15,0-2 0 16,-6 0-1-16,-1-3 0 15,0-1 1-15,-1 4 0 16,-1 0 0-16,0 2 0 0,-2 2-1 16,-3-4 3-16,-1-1-2 15,-3 1 1-15,-4-2 0 16,-3-5 1-16,0 0-1 16,-2-5 0-16,-1-1 0 15,-1 3 0-15,2-3 0 16,0-1 0-16,0-2-1 15,0 0 1-15,0-5 0 16,-4-1-1-16,2-1 2 16,-2-4-2-16,2-1 1 15,1-6-1-15,0-1 1 16,5-2-1-16,1-4-1 16,2-1 2-16,2-1-2 0,4 0 1 15,-1-1 0-15,1 2 0 16,-3-2 0-16,1-3 0 15,0 0 0-15,1-1 0 16,-1-2 0-16,-2-6 0 16,1 1 0-16,-2-1 0 15,-1-3 0-15,-2 1 1 16,-3 4-1-16,-1-5 0 16,1 4-1-16,1-3 2 15,1-1-1-15,3-4-1 16,4-1 0-16,5-5 1 15,5-1 0-15,8-3-1 16,3-6 0-16,22 0 1 0,-23-9-1 16,23 9-13-16,9-27-11 15,9 9-9-15,2-9-8 16,5-6-1 0,4-6 0-16,3-10-3 0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45.9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06B8E5-7529-4DCF-9E12-AF4479F12059}" emma:medium="tactile" emma:mode="ink">
          <msink:context xmlns:msink="http://schemas.microsoft.com/ink/2010/main" type="inkDrawing" rotatedBoundingBox="18169,15778 19374,11442 20352,11714 19146,16050" semanticType="callout" shapeName="Other">
            <msink:sourceLink direction="with" ref="{D8122346-C8BE-4DA3-B66F-18C539FFC6E1}"/>
          </msink:context>
        </emma:interpretation>
      </emma:emma>
    </inkml:annotationXML>
    <inkml:trace contextRef="#ctx0" brushRef="#br0">1136-18 20 0,'0'0'12'16,"4"-18"1"-16,-4 18 2 15,0 0 1-15,0 0 3 16,0 0 2-16,0 0 0 0,0 0-3 16,0 16-3-16,-2 4-3 15,9 10 2-15,-3 4-3 16,3 11-3-16,2 8-3 16,4 4 1-16,1 8-1 15,0 5 0-15,1 0-1 16,-1 1-3-16,-3 6-1 15,0 4 1-15,-2 5-1 16,-4 6-2-16,-1-2 2 16,-2 0 0-16,0 3 0 15,-6-1-1-15,0-4 1 16,-1-1-1-16,-2-1 1 16,-4 0-1-16,0 3 1 15,-2 1-1-15,1 0 2 0,-3 0 0 16,1-2-1-16,-2-2 0 15,-1-3 1 1,-1-2-1-16,0-2 0 0,-3-2 1 16,-1 3-1-16,0 0-1 15,1 3 1-15,-3-2 1 16,1 4 1-16,-2-4-1 16,1-2 0-16,-5-2 1 15,2-5-1-15,0 0 0 16,-4-3 0-16,4-1 0 15,-3-1-1-15,-3-4 1 0,-1 0-1 16,1-2 0-16,-3-2 1 16,-2-3-1-1,-3-2 0-15,-1-4 0 16,-1-1 1-16,2-1-1 16,-3-3 0-16,1 2 0 0,2-4 0 15,-3 0 0-15,3 1 0 16,3-1 0-16,4-2 0 15,1-5 1-15,8-3-2 16,1-6 1-16,8-4-7 16,16-23-12-16,-20 5-11 15,9-21-5-15,6-14-7 16,3-15-1-16,0-13-1 16,4-12 12-16</inkml:trace>
    <inkml:trace contextRef="#ctx0" brushRef="#br0" timeOffset="895.8661">550 1806 87 0,'0'0'41'0,"0"0"-5"16,0 0-14-16,18-12-9 15,-18 12 0-15,39-18-1 16,-17 3-5-16,10 1-5 16,5-2-2-16,-3-4 0 15,4-5 0-15,0-2 0 16,0 0 0-16,-1-2 1 0,0 2-1 16,-3 0 0-16,-4 2 0 15,-1 1 0-15,-5 5 0 16,-3-1 0-1,-3 5 0-15,1 5 0 0,-19 10 1 16,25-15-1-16,-25 15 1 16,23 0 0-16,-23 0 0 15,22 18 0-15,-22-18 0 16,23 33 0-16,-10-12-1 16,1 6 1-16,4 0-1 15,1 4-1-15,2 1 1 16,6 2 0-16,4 0-1 15,0 1 0-15,5-3 1 0,-2-5-1 16,0 0 1 0,-1-7-1-16,-3-6 1 15,-6-7-1-15,-4 1-7 0,-20-8-13 16,21-9-11-16,-21 9-8 16,-3-22-3-16,3 22-1 15,-27-36-3-15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47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5A79B8-7F8F-4487-A2F8-7B0ED60562A6}" emma:medium="tactile" emma:mode="ink">
          <msink:context xmlns:msink="http://schemas.microsoft.com/ink/2010/main" type="inkDrawing" rotatedBoundingBox="21422,10796 21527,10850 21512,10879 21407,10825" shapeName="Other"/>
        </emma:interpretation>
      </emma:emma>
    </inkml:annotationXML>
    <inkml:trace contextRef="#ctx0" brushRef="#br0">0-1 32 0,'0'0'20'0,"0"0"-5"15,0 0-7-15,0 0-4 16,0 0 0-16,26-4 0 15,-26 4-3-15,25 9 0 16,-25-9-1-16,25 11 0 16,-25-11-2-16,20 13 1 15,-20-13-2-15,0 0-2 16,0 0-2-16,13 18-3 16,-13-18-2-16,0 0-2 15,-24 0-2-15,24 0-2 16,-27-4 18-16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48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A3B5542-E654-432C-BB2A-5CC99C8E7286}" emma:medium="tactile" emma:mode="ink">
          <msink:context xmlns:msink="http://schemas.microsoft.com/ink/2010/main" type="inkDrawing" rotatedBoundingBox="22541,10252 23839,14335 22607,14727 21308,10644" semanticType="verticalRange" shapeName="Other">
            <msink:sourceLink direction="with" ref="{8FA6B9EC-5506-4C40-A3FB-732D86FDDDC4}"/>
            <msink:destinationLink direction="with" ref="{5FB974C7-5B10-4DBB-BEEC-D396CD6B11C6}"/>
            <msink:destinationLink direction="with" ref="{FF13F282-D41A-422C-8740-CF3B937E557C}"/>
          </msink:context>
        </emma:interpretation>
      </emma:emma>
    </inkml:annotationXML>
    <inkml:trace contextRef="#ctx0" brushRef="#br0">-8 52 40 0,'0'0'22'16,"2"-20"-3"0,-2 20-5-16,0 0 1 15,12-16 0-15,-12 16 1 0,27-6-2 16,-7 1 2-16,11 7 0 15,1 0-2-15,12 8-1 16,1-1-2-16,14 8-2 16,3 1-2-16,8 7-3 15,2 4-2-15,4 7-1 16,3 1-1-16,4 3 0 16,4 7 0-16,1 3-2 15,1 2 2-15,-1 4-1 0,2 2 1 16,-3 1-1-1,-2 6 0-15,-8 3 1 16,-6 4 0-16,-8 2 1 16,-9 3-1-16,-7 1 3 0,-11 4-2 15,-5 3 0-15,-8-4 0 16,-3 2 0-16,-7 3-1 16,-2 4 1-16,-2 5-1 15,-6 6-1-15,1 0 1 16,-4 3-1-16,0 4 1 15,-4 0-1-15,-1 2 0 16,-1-2-1-16,-3 9 1 16,0-4 0-16,0 1 0 0,2-3-2 15,0-1 2-15,1-2 0 16,1-4 0 0,-4-1 0-16,2-11 0 15,-2-4-1-15,-4 0 1 0,1-7 2 16,-5-6-1-16,1-1 0 15,-2-7 0-15,-2-10 1 16,4-6-1-16,-2-6 0 16,0-8 1-16,0-4-2 15,5-4-8-15,-3-15-11 16,16-14-10-16,0 0-7 16,-20 0-5-16,20-23-2 15,2-21-1-15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49.2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FB974C7-5B10-4DBB-BEEC-D396CD6B11C6}" emma:medium="tactile" emma:mode="ink">
          <msink:context xmlns:msink="http://schemas.microsoft.com/ink/2010/main" type="inkDrawing" rotatedBoundingBox="22076,11464 23289,10952 23443,11317 22231,11829" semanticType="callout" shapeName="Other">
            <msink:sourceLink direction="with" ref="{BA3B5542-E654-432C-BB2A-5CC99C8E7286}"/>
          </msink:context>
        </emma:interpretation>
      </emma:emma>
    </inkml:annotationXML>
    <inkml:trace contextRef="#ctx0" brushRef="#br0">-1 635 58 0,'0'0'35'0,"-7"-20"1"16,3 2-11-16,4 18-9 16,14-34 0-16,3 18-1 0,-3-10-3 15,8 3-3-15,1-8-2 16,1 1-3-16,3-6-3 16,0-4-1-1,-2-1 1-15,-1-2-1 0,1 1 0 16,-4 3 0-16,3 1 0 15,-1 6 0-15,1 1 1 16,-1 8-1-16,4 3 0 16,0 4 0-16,2 3 0 15,0 4 0-15,4 2 0 16,3 3 0-16,0 2 0 16,5 1 0-16,-1 2 0 0,2 3 0 15,4 1 0-15,3 3 1 16,4 1-1-1,-1 1 0-15,-2 3 0 16,-1 1 1-16,0-1-1 0,-6 0 0 16,-3-3 0-16,-6-1-7 15,-3 0-13-15,-15-7-12 16,-16-2-10-16,0 0-1 16,7-16-3-16,-7 16-1 15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50.4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F13F282-D41A-422C-8740-CF3B937E557C}" emma:medium="tactile" emma:mode="ink">
          <msink:context xmlns:msink="http://schemas.microsoft.com/ink/2010/main" type="inkDrawing" rotatedBoundingBox="21366,9712 22718,5762 23339,5975 21987,9925" semanticType="callout" shapeName="Other">
            <msink:sourceLink direction="with" ref="{D8122346-C8BE-4DA3-B66F-18C539FFC6E1}"/>
            <msink:sourceLink direction="with" ref="{BA3B5542-E654-432C-BB2A-5CC99C8E7286}"/>
          </msink:context>
        </emma:interpretation>
      </emma:emma>
    </inkml:annotationXML>
    <inkml:trace contextRef="#ctx0" brushRef="#br0">-8 3931 40 0,'0'0'26'0,"0"0"2"15,0 0 0-15,2-18-3 0,-2 18-2 16,18-24-2 0,-7 6-2-16,10 4-4 15,-1-11-4-15,11 1-5 16,1-1-6-16,5-2 0 0,2-2 0 15,5-5 0-15,1-3 1 16,3-7-1-16,5-1-1 16,1-7 1-16,2-7-1 15,3-8 2-15,-1-3-2 16,3-9 2-16,1 0-2 16,-4-4 2-16,-1-2 0 15,-3-1-1-15,-1 0 2 16,-1-1-1-16,0 1 1 15,-3-4-1-15,-4-7 1 16,-1 0-1-16,-3-8 1 16,1 1-1-16,-6-6-1 15,-6-1 0-15,-3-5 0 0,-5 1 0 16,-6-2 0-16,-1 0 0 16,-4 0 0-16,-4 6 0 15,-2 3 0-15,1 5 0 16,-3 6 0-16,3 9 0 15,-3 7 0-15,-1 4 0 16,-2 5 0-16,-4 2 0 16,1 3 0-16,-3 2 0 15,-3 2 0-15,-1 2 0 16,0 5 0-16,1 2 0 16,0 6 0-16,-1 8 0 15,-1 8 0-15,-2-1 0 16,8 15-17-16,-6 2-11 0,11 16-6 15,0 0-10-15,-20-9 1 16,20 9-3-16,-13 16 4 16,13 4 42-16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3:52.5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1654 495 21,'3'-23'28,"-3"23"1,0-32 2,0 2-12,0 30-5,-4-44-3,7 28-3,-11-15 1,8 13-4,-10-10 0,4 7-2,-7-6 0,1 6 0,-9-4-1,1 6 1,-8-4-1,-3 4-1,-8-2 1,0 5 0,-7-2 0,-1 4 1,-8-2-1,-1 7 0,-3-1 0,1 4 1,-5 1-1,1 2 0,-3 3-1,3 5-2,0 0 1,3 6-1,-1 3 1,1 5-1,1 6 0,2 7 0,0 5 0,3 7 1,-2 9 0,5 7 0,1 10 0,4 8 1,3 8-1,6 4 1,3 10-2,7 4-1,3 4 2,7 1-2,6 4 2,2-2-2,7 0 2,5 3-2,2-8 2,6-4 1,3-5-1,7-7 0,3-9 0,6-3 0,6-11 0,4-9 0,8-7 0,4-5 0,3-6 0,3-3 0,2-5 0,1-7 1,0-4-1,4-2 0,-1-3 1,-2-2-1,1-1 0,2-3 0,2-1 0,0-4 0,4-1 0,-1-2 1,1-4-1,4-5 0,-1-6 1,-1-2-1,1-5 0,-3-4 0,-4-5 0,-2-2 0,-4-6 0,-3-2 1,-1-5-1,-2-2 0,-4-5 0,-2-2 0,-5-3 0,0-3 1,-4 1-1,-6-5 0,-4-2 0,-5-4 0,-9-2 1,-5-1-1,-3-2 0,-6 0-1,-5-2 2,-2-1-2,-5-1 2,-1 4 0,-4 4-1,-3 3 1,1 1 0,-5 3 0,-3 1-1,-2 8 1,-1 1-1,-2-2 0,-2 4 0,1 0 0,-2 2 0,-2 1-1,3 6 1,-3-1-1,0 10 1,-6 1-1,-3 9 0,-2 4 0,-6 7 0,-3 3 0,-1 7-2,-2-1 0,9 13-5,-8-10-23,22 5-5,5-3 0,14-4-1</inkml:trace>
  <inkml:trace contextRef="#ctx0" brushRef="#br0" timeOffset="1421.875">1713-1835 10,'17'-11'21,"-17"-13"-1,0 24 2,16-14-10,-16 14-2,0 0-1,4 17-2,-4 10 0,-9 4 0,5 19 1,-11 1 0,6 21-1,-10-1-1,6 11 0,-9 3 0,4 12-1,-4-5-1,3 6-1,-3-6-1,1 3 0,0 0 0,2 2-2,0-10 1,1-3-1,2-6 1,1-4-1,2-7 0,0-4 1,2-6-1,0-3 0,-1-4-1,0-5-1,0-2 1,0-3 0,1-1-1,0 0 0,-2-6 1,1-1-1,0 1 1,2-1 0,3 0-1,-1-6 1,2 1-2,6-27 0,-7 31-2,7-31-4,0 0-9,0 0-12,13-26-1,-4 5 1,-4-13 1</inkml:trace>
  <inkml:trace contextRef="#ctx0" brushRef="#br0" timeOffset="1890.625">1139-265 42,'0'0'26,"-7"46"1,0-25 0,4 11-18,9 10-2,-5-1-2,7 8-1,-6-7 0,6 8 0,-7-15-2,7 7 0,-7-13 1,5-1 0,0-9-1,7-1 1,1-9-2,8-2 1,6-9-1,6-2 0,4-5 0,6 1-1,2-8 1,3 2-1,1 0 0,-3 3 0,-4-1-1,-5 3 0,-2 4-1,-11-4-4,3 12-7,-15-3-17,-13 0-2,0 0 0,3-24 0</inkml:trace>
  <inkml:trace contextRef="#ctx0" brushRef="#br0" timeOffset="5156.25">2169 319 10,'0'0'26,"0"0"1,0 0 1,0 0-10,0 0-2,0 0-3,-7 17-4,11 13-1,-10-3-1,6 17-2,-7 2 1,3 8-3,-10 1 0,4 5 0,-6-6-1,3 3 0,-4-6 0,4 0-1,-3-3 0,7-1-1,2-8 0,5-2-1,4-5 1,5-2-1,8-7 2,7-2-2,9-13 1,6-2 1,5-3 0,7-3 0,3 0-1,1-1 0,-1 1 0,-5-2-1,-3 7 0,-7-1-1,-6 6 0,-9-5-3,2 11-8,-24-16-20,17 21-1,-17-21-1,3 16 1</inkml:trace>
  <inkml:trace contextRef="#ctx0" brushRef="#br0" timeOffset="4515.625">2227 798 19,'0'0'27,"0"0"2,0 0 1,15 9-12,-2-27-5,18 9-2,-5-21 0,19 6-2,-6-17 0,15 6-4,-6-14 0,14 1-2,-3-10 0,6 1-1,0-2 1,7 0-2,1-2 1,9-1 0,4-5-1,2 5 2,-1 1-2,2 2 1,-1 1-2,-3 5 1,-7 4-1,-10 3-1,-9 11 1,-11 2-2,-6 8 0,-11 2 0,-9 14-2,-22 9-3,16-3-6,-29 10-22,-2 5 1,-7 6-2,-11-2 2</inkml:trace>
  <inkml:trace contextRef="#ctx0" brushRef="#br0" timeOffset="3531.25">136-59 5,'-15'6'21,"15"-6"0,0 0 3,0 0-9,0 0-3,18-2-1,-5 9-1,-13-7 0,31 26-1,-31-26-1,34 41-1,-20-22 0,11 13-2,-12-9 2,14 12-4,-10-12 1,10 2-1,-5-8-1,6 1 1,-3-11-2,3-3 1,0-8 0,0-5-1,-1-8 0,1-4 0,-3-6 0,0-3 1,-3-2 0,0-3-1,-3-2 1,2 2-1,-5 1 1,2 3-1,-5 1 0,0 3-1,-2 3 0,-2 6-1,-9 18-2,9-28-3,-9 28-11,0 0-19,13-9 2,-13 9-2,3-16 2</inkml:trace>
  <inkml:trace contextRef="#ctx0" brushRef="#br0" timeOffset="2890.625">-94-1313 11,'-13'-15'11,"13"15"-3,0 0 0,-15-14-3,15 14 0,0 0 0,-13-15-1,13 15 0,0 0-1,0 0 0,-14-9-1,14 9 0,0 0 0,0 0 0,-14-7-2,14 7 1,0 0 0,-17-13 1,17 13 1,0 0 3,0 0-1,-13-14 2,13 14-1,0 0 2,0 0 1,0 0-1,8 21 1,-8-21-2,19 39 0,-7-9 1,11 18 0,-5-1-1,11 13-2,-2-2 0,7 9-1,-3 0 0,7 9 0,-5-11-2,5 8 1,0-3-1,5 4 0,-4-3-1,3 3 1,-2-7-1,-1-2-1,-3-5 1,-2-6 0,-3-1-2,-4-5 0,-5-6 1,-4-5-1,-5-5 0,-1-4 0,-5-7-1,-2-3 0,-5-18 1,0 0-2,0 0 0,0 0-3,0 0-2,0 0-2,0 0-8,-23-9-3,23 9-3,0 0-4,-17 5 0,17-5 1</inkml:trace>
  <inkml:trace contextRef="#ctx0" brushRef="#br0" timeOffset="6812.5">2494 1707 22,'0'0'19,"0"0"1,0 0-3,0 0-1,13-10-3,-13 10-1,0 0-2,0 0-3,-13 24-1,13-24-2,-18 30 0,3-14-1,4 7 0,-6-3-1,3 6 0,-3-5 0,3 7 0,-1-5-1,2 4 1,-2-1-1,3 1 1,0-1-1,2 2-1,1 0 1,5-1 0,-1-1 0,5-1 0,6-2 1,3-2-1,6-3 1,5-4-1,5-4 0,6-1 0,2-2 0,4 4 0,-3-8-1,4 8 1,-7-1-2,-1 5 1,-7 2-1,-5 1-1,-3 5-3,-15-23-5,8 31-20,-12-13-3,4-18-2,-25 18 1</inkml:trace>
  <inkml:trace contextRef="#ctx0" brushRef="#br0" timeOffset="5937.5">2318 1963 33,'19'11'29,"1"-15"3,14 0-10,14 13-7,-2-14-2,22 16-3,-6-11-3,16 15-1,-3-6-1,11 11-2,1-5-1,9 7-1,0 6 1,8 0-1,10 2 0,4 0-1,6 0 1,0 3-1,0 1 1,-3-1-2,-6-1 0,-10-4 0,-11 4-2,-16-7-1,-5 6-3,-22-11 0,-2 10-8,-28-14-8,-21-16-10,14 31 1,-14-31 0</inkml:trace>
  <inkml:trace contextRef="#ctx0" brushRef="#br0" timeOffset="8046.875">-1323 1073 4,'0'0'26,"0"0"1,0 0-4,0-19-5,13 15-1,-13 4-2,30-11-4,-17 1-1,15 12-2,-6-6-1,12 13-1,-1-7-1,9 10-2,1 0 1,9 9-3,0-3 2,8 5-3,2-4 2,10 4-2,-1-5 1,6 3 0,-2-10 0,3-1 0,-1-1-1,0 0 0,-8 0 0,-4 1 0,-8-1 0,-8 2 0,-8-1 0,-7 1 0,-6 3-1,-10-4-1,-3 3 0,-15-13-1,12 23-1,-12-23-1,0 21-4,0-21-6,0 0-16,-15 12-3,15-12 0,-18 0 1</inkml:trace>
  <inkml:trace contextRef="#ctx0" brushRef="#br0" timeOffset="8609.3748">-405 618 12,'-17'2'23,"22"19"1,-5-21-5,3 27-5,13-5-1,0-2-2,12 10 0,-4-6-3,11 12 0,-7-6-3,9 10 1,-3 1-2,3 1-2,-6 2 0,0 5-1,-7-3 1,1 4-2,-9-6 2,0 5-3,-10-8 2,0 6 2,-6-6-3,-1-1 2,-4-1-2,-1-2 1,-1-2 0,-5 2 0,-1-3 0,-2-2 0,-3-3 0,1 1-1,-4-1 1,0-5-1,-1 1 0,3-7 0,0-1 0,0-3-1,2 0-3,-2-17-13,19 3-16,-16-4-1,15-15-1,9 0 0</inkml:trace>
  <inkml:trace contextRef="#ctx0" brushRef="#br0" timeOffset="9531.25">344 2467 10,'0'0'23,"0"0"2,0 0-9,0 0-2,0 0-3,-4 26-1,2 3-1,-11-1-1,7 16 0,-12-4 0,5 19-2,-7-5-1,2 13 0,-7-2-2,3 8 0,-8-6-1,2 5 0,-3 2 0,2 0-1,-4 0 0,-1 0-1,0 0 0,0 0 0,0-3 0,2-3 0,1 1 0,0-4-1,3-3 0,3-7 1,4-3-3,-1-6 2,6-2-2,-2-10 0,9-3-4,-6-18-5,15-13-13,0 0-8,0 0 2,8-35-1</inkml:trace>
  <inkml:trace contextRef="#ctx0" brushRef="#br0" timeOffset="10109.3748">-115 2876 23,'0'0'28,"0"0"1,0 0 1,14 7-17,-5-26-5,14 8-2,-2-14-1,11 6 0,-4-8-2,11 3 0,-5-8 0,4 6-1,-1-6 1,3 0-1,-5 2 0,2 2-1,-3-2 1,0 9 0,-5 0-1,-1 7 0,-4 3-1,-3 6 1,-2 5-1,-2 5 0,0 6 1,-1 5 0,-1 3-1,1 6 1,-1 5 0,1 5 1,0 0-1,0 4 0,-1 1 0,1 3 0,-1-1-1,-2 0 1,-1-3-1,-3-2 0,0-2-1,-5-7-1,2 2-4,-6-30-20,-6 23-7,6-23-3,0 0 2</inkml:trace>
  <inkml:trace contextRef="#ctx0" brushRef="#br0" timeOffset="11546.8748">834 3063 18,'0'0'27,"21"-20"0,-14-1 2,3-5-19,13 1-3,-6-8 0,10 3-2,-4-9 1,7 2-3,-4-4 0,1 3-2,-2 0 1,-1 5-1,-4 1 0,0 8 0,-6 2 0,1 8-1,-15 14 2,21-15-1,-21 15 0,23 5 1,-9 4 0,3 6-1,5 3 1,6 7-1,2 1 1,5 8-1,1 1 0,4 4 0,-3-1-1,1 3 1,-4-2-2,-5-6 0,-2 3-2,-11-14-6,2 0-21,-11-1-2,-7-21-1,-6 19 1</inkml:trace>
  <inkml:trace contextRef="#ctx0" brushRef="#br0" timeOffset="11015.625">1151 2604 15,'0'0'22,"0"0"-4,0 0-2,0 0 0,9 39-2,-13-19-2,8 22-1,-8-3-2,10 21 0,-8-4-2,9 20-1,-7 1 0,8 13-2,-7-3 1,4 6-1,-4-1-1,4 3-1,-4-2 0,4 4 0,-4-5-2,3-1 2,1 1-2,1 0 1,1-4-1,1 0 0,-1-5 0,0-6 0,1-4-2,-4-12 0,2-4 0,-6-19-3,7-1-5,-7-37-8,0 0-15,0 0 0,-4-38 1,5-3-1</inkml:trace>
  <inkml:trace contextRef="#ctx0" brushRef="#br0" timeOffset="16921.875">1942 2449 8,'-6'-19'24,"6"19"1,0 0-6,3-19-2,-3 19-5,0 0-3,0 0-1,7-16-2,-7 16 0,0 0-1,0 0-1,0 0-1,18 28 1,-18-28 0,11 32-1,-7-13 1,9 13-1,-2-1 1,8 12 0,-2-4-1,7 10 0,0 0-1,5 9 1,-2-1-2,2 3 1,-1-2 0,2 0-1,-5 4 0,0-1 0,-3-8 0,-1 0 0,-2-5 1,0-2-2,-3-8 1,-1-2-1,-2-8 1,-1-7-2,-2-2 0,-10-19-2,15 25-4,-15-25-10,0 0-18,0 0 0,-3-16-1,3 16 2</inkml:trace>
  <inkml:trace contextRef="#ctx0" brushRef="#br0" timeOffset="16171.8749">2045 2763 14,'8'37'26,"14"12"-1,-6-1-2,3-2-5,5 5-4,-8-9-3,12 9-2,-9-8-3,8 10 0,-6-13 0,7 9-2,-6-6 1,4 3-1,-4-6-1,2 6 0,-3-9-1,2 3 0,-4-1-1,2 0 0,-2 2 0,0-1 0,-1-1 0,3 0 0,-4-2 0,4 1 0,-2-1-1,2-1 1,1-3 0,0 1 0,3-3-1,0-1 1,0-1-1,1-5 0,-4 1-1,-2-6-1,1 1-2,-21-20-9,19 7-22,-19-7 0,0 0 0,-6-29 0</inkml:trace>
  <inkml:trace contextRef="#ctx0" brushRef="#br0" timeOffset="17640.625">1721 2678 6,'0'0'23,"0"0"1,16-19-7,-16 19-1,13-18-4,-13 18-1,8-17-2,-8-1-2,0 18 0,4-24-2,-4 24-1,6-27-1,-6 27 0,9-30-1,-9 30 0,13-32-1,-3 17 0,-1-5 1,3 4-1,-5-1 0,5 1 0,-3 0 1,-9 16-1,21-25 0,-21 25 1,22-21 0,-9 16-1,0 0 2,2 5-1,1 0-1,1 5 1,0 4-1,3 3 1,-1 4-1,3 3 1,0-1-1,3 3 0,0-2 0,0 1 1,-3-1-1,2-3-1,-6-2 1,-2-5-2,-3 3-1,-13-12-3,22 14-19,-22-14-10,0 0 0,0 0-2,0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51.6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C501CC-A57C-45A6-BB56-32ACB805E796}" emma:medium="tactile" emma:mode="ink">
          <msink:context xmlns:msink="http://schemas.microsoft.com/ink/2010/main" type="inkDrawing" rotatedBoundingBox="22404,7711 22992,8485 22551,8819 21964,8046" semanticType="callout" shapeName="Other">
            <msink:sourceLink direction="with" ref="{D8122346-C8BE-4DA3-B66F-18C539FFC6E1}"/>
          </msink:context>
        </emma:interpretation>
      </emma:emma>
    </inkml:annotationXML>
    <inkml:trace contextRef="#ctx0" brushRef="#br0">0 0 140 0,'0'0'42'15,"0"0"-6"-15,0 0-20 16,0 0-7-16,11 34 0 16,1-5-6-16,-1 7-3 15,2 3 0-15,0 6 0 16,-4 0 0-16,-2 5 0 16,-7-1 0-16,0 0 0 15,-4-1 0-15,-1 3 0 0,-4-3 0 16,0-3-1-16,2 0 1 15,3-3-2-15,6-3 1 16,1-5-1-16,3-3 1 16,5-8 1-16,5-3-1 15,2-6 0-15,2-5 0 16,5-3 1-16,2-8-1 16,4-3 1-16,3-4 0 15,6 0 0-15,1-6-1 16,8-1 1-16,1 2 0 15,3-1 0-15,-3 4 0 16,-3 1 0-16,-2-1 0 16,-9 4 0-16,-10-2-16 0,-5 7-16 15,-21 2-9-15,0 0-3 16,-21-18-1-16,-14 0-3 16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52.5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565DDF-748B-405D-8E0A-F931495F6A8A}" emma:medium="tactile" emma:mode="ink">
          <msink:context xmlns:msink="http://schemas.microsoft.com/ink/2010/main" type="inkDrawing" rotatedBoundingBox="19903,5091 20085,8565 19501,8596 19319,5121" shapeName="Other">
            <msink:destinationLink direction="with" ref="{B522B44B-103E-4E17-A7E2-E54C9C797A83}"/>
          </msink:context>
        </emma:interpretation>
      </emma:emma>
    </inkml:annotationXML>
    <inkml:trace contextRef="#ctx0" brushRef="#br0">39 3453 69 0,'0'0'42'0,"20"-1"-5"16,-4-5-9-16,-4-10-7 0,8 2-3 15,-2-10-3-15,6 1-7 16,3-6-7-1,-2-3 0-15,2-4 1 0,2-6-1 16,4-8 0-16,1-9 1 16,2-12-1-16,0-11 1 15,-2-14-1-15,2-12 0 16,-5-14 0-16,-6-11 0 16,-7-9 0-16,-7 1 0 15,-11-3-1-15,-5 0 0 16,-10 0 0-16,-6 2 0 15,-8-2 0-15,-4 6 0 16,-5 5 0-16,-5 1 0 16,2 6 0-16,-1 6 0 15,2 5 0-15,1 9 0 0,3 8 0 16,1 12 0 0,5 3 0-16,3 8 0 0,3 5 0 15,4 5 0-15,2 9 0 16,6 9 0-16,3 9 0 15,0 6 0-15,9 16-11 16,0 16-15-16,0 0-7 16,0 0-8-16,0 0-3 15,19 30-1-15,-9-3-1 16,2 11 38-16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6:53.1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522B44B-103E-4E17-A7E2-E54C9C797A83}" emma:medium="tactile" emma:mode="ink">
          <msink:context xmlns:msink="http://schemas.microsoft.com/ink/2010/main" type="inkDrawing" rotatedBoundingBox="19395,7490 20771,7650 20726,8042 19350,7883" semanticType="callout" shapeName="Other">
            <msink:sourceLink direction="with" ref="{37565DDF-748B-405D-8E0A-F931495F6A8A}"/>
          </msink:context>
        </emma:interpretation>
      </emma:emma>
    </inkml:annotationXML>
    <inkml:trace contextRef="#ctx0" brushRef="#br0">16 0 168 0,'0'0'42'16,"0"0"-5"-16,-20 13-29 15,19 7-8-15,6 7 0 16,6 2 0-16,5 3 0 16,2 2 0-16,5 2 0 15,3 4 0-15,1-4-1 16,3-2 1-16,-1-3 0 15,6-3-1-15,-1-2 0 0,2-5 1 16,2-3 0-16,2-5-1 16,5-8 1-16,3-3 0 15,8-6 0-15,2-5 0 16,7-3 0-16,7-6 0 16,2-2 0-16,4 0 0 15,-1 2 0-15,-4 2 0 16,-5 5 0-16,-5 2 1 15,-7 4-1-15,-9 3 0 16,-7 2 1-16,-9 2 0 16,-6 5-19-16,-25-7-15 15,16 11-10-15,-16-11-1 16,-22 2-3-16,1-1-1 0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5:41.8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3A15B4-D14C-4F39-9C27-5F2AB68BDEAC}" emma:medium="tactile" emma:mode="ink">
          <msink:context xmlns:msink="http://schemas.microsoft.com/ink/2010/main" type="inkDrawing" rotatedBoundingBox="11773,13075 11903,13812 11402,13900 11273,13163" semanticType="callout" shapeName="Other">
            <msink:sourceLink direction="with" ref="{6D6B73CF-F552-4E54-A240-64D320EF5A60}"/>
          </msink:context>
        </emma:interpretation>
      </emma:emma>
    </inkml:annotationXML>
    <inkml:trace contextRef="#ctx0" brushRef="#br0">4275 2140 129 0,'0'0'39'16,"0"0"-9"-16,22-9-12 15,5 9-8-15,4 2-4 16,9 0-6-16,3 5-1 16,7-1 1-16,1 3 0 15,1-2 0-15,-3 4-1 16,-2 1 1-16,-7-1 0 15,-8 3 0-15,-7 3 1 16,-7 1 0-16,-7 0 0 16,-7 5 0-16,-8 0 0 15,-5 6 1-15,-5 4-1 0,-6 1 0 16,0 2 0-16,-2 3 0 16,1 3-2-16,-1 1 1 15,4 0 0-15,0 0-1 16,4-3 1-16,1-1-2 15,4-4 2-15,0-5-1 16,3-5 1-16,1-8 0 16,5-17-1-16,0 0-18 15,0 0-12-15,0 0-9 16,-11-26-2-16,8-2-2 16,-5-10-2-16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28.0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CC9E07-76E3-481D-B24A-3184C3E705C5}" emma:medium="tactile" emma:mode="ink">
          <msink:context xmlns:msink="http://schemas.microsoft.com/ink/2010/main" type="writingRegion" rotatedBoundingBox="20606,753 22450,3691 20282,5051 18439,2113"/>
        </emma:interpretation>
      </emma:emma>
    </inkml:annotationXML>
    <inkml:traceGroup>
      <inkml:annotationXML>
        <emma:emma xmlns:emma="http://www.w3.org/2003/04/emma" version="1.0">
          <emma:interpretation id="{047E215B-072D-4820-A9C6-BBF62DC196DF}" emma:medium="tactile" emma:mode="ink">
            <msink:context xmlns:msink="http://schemas.microsoft.com/ink/2010/main" type="paragraph" rotatedBoundingBox="20606,753 22450,3691 20282,5051 18439,21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ED29D2-0295-43D3-98D1-07822EC39BCB}" emma:medium="tactile" emma:mode="ink">
              <msink:context xmlns:msink="http://schemas.microsoft.com/ink/2010/main" type="line" rotatedBoundingBox="20606,753 22450,3691 20282,5051 18439,2113"/>
            </emma:interpretation>
          </emma:emma>
        </inkml:annotationXML>
        <inkml:traceGroup>
          <inkml:annotationXML>
            <emma:emma xmlns:emma="http://www.w3.org/2003/04/emma" version="1.0">
              <emma:interpretation id="{1F55997C-8077-4B4F-AFEA-EF5D76A6F5D3}" emma:medium="tactile" emma:mode="ink">
                <msink:context xmlns:msink="http://schemas.microsoft.com/ink/2010/main" type="inkWord" rotatedBoundingBox="20606,753 22450,3691 20282,5051 18439,2113"/>
              </emma:interpretation>
              <emma:one-of disjunction-type="recognition" id="oneOf0">
                <emma:interpretation id="interp0" emma:lang="en-US" emma:confidence="0">
                  <emma:literal>ion</emma:literal>
                </emma:interpretation>
                <emma:interpretation id="interp1" emma:lang="en-US" emma:confidence="0">
                  <emma:literal>icon</emma:literal>
                </emma:interpretation>
                <emma:interpretation id="interp2" emma:lang="en-US" emma:confidence="0">
                  <emma:literal>iso☹</emma:literal>
                </emma:interpretation>
                <emma:interpretation id="interp3" emma:lang="en-US" emma:confidence="0">
                  <emma:literal>iou☹</emma:literal>
                </emma:interpretation>
                <emma:interpretation id="interp4" emma:lang="en-US" emma:confidence="0">
                  <emma:literal>ion☹</emma:literal>
                </emma:interpretation>
              </emma:one-of>
            </emma:emma>
          </inkml:annotationXML>
          <inkml:trace contextRef="#ctx0" brushRef="#br0">46 602 73 0,'0'0'25'15,"0"0"-5"-15,0 0-8 16,-17 2-3-16,17-2-1 16,0 0-2-16,0 0 0 15,0 0 1-15,0 0 6 16,0 0 0-16,17-13 0 15,-17 13 0-15,0 0-1 16,0-23-1-16,0 23-1 16,1-22-6-16,-1 22-4 15,2-23 0-15,0 6 0 16,-2-1 0-16,4 2 0 16,-4-4 0-16,-2 2 0 0,2-1 0 15,-4 1 0-15,2-4 0 16,-3 2 0-16,1 1 0 15,-1-1 0-15,0 4 0 16,1-1 0-16,-2 1 0 16,3 0 0-16,3 16 0 15,-9-27 0-15,9 27 0 16,-4-23 0-16,4 23 0 16,-3-20 0-16,3 20 0 15,0 0 0-15,0-20 0 16,0 20 0-16,0 0 0 15,0 0 0-15,5-16 0 16,-5 16 0-16,0 0 0 0,0 0 0 16,16-15 0-16,-16 15 0 15,0 0 0 1,0 0 0-16,20-12 0 0,-20 12 0 16,0 0 0-16,20-9 0 15,-20 9 0-15,0 0 0 16,20-15 0-16,-20 15 0 15,18-12 0-15,-18 12 0 16,25-11 0-16,-25 11 0 16,33-14 0-16,-15 8 0 15,5 3 0-15,2-1 0 16,2 2 0-16,2-1 0 16,2 3 0-16,0-2 0 0,3 2 0 15,-2-2 0-15,5 2 0 16,-5-2 0-16,0 0 0 15,3 1 0 1,-1-1 0-16,-1 2 0 0,-1-2 0 16,-1 0 0-16,-1 0 0 15,1 1 0-15,0-1 0 16,-2-2-1-16,-1 2 1 16,1-1 0-16,-2-1 0 15,0 2 0-15,-1 1 0 16,-3-1 0-16,-1 2 1 15,-4 2-1-15,-2-1 0 16,-16-1 0-16,27 11 0 0,-27-11 0 16,22 16 0-1,-22-16 0-15,16 24 0 16,-16-24 0-16,16 34 0 16,-7-12 0-16,0 3 0 0,-1 4 0 15,-1-1 0-15,4 3 0 16,-2 1 0-16,0 3 0 15,3-1 0-15,-1-2 0 16,-2 0 0-16,4-1 0 16,-2 0 0-16,-1 1 0 15,-1-3 0-15,2-2 0 16,-4-4 0-16,1-3 0 16,1 0 0-16,-2-4 0 0,-7-16 0 15,13 23 0-15,-13-23 0 16,0 0 0-1,16 13 0-15,-16-13-2 16,0 0-17-16,12-22-12 0,-10 6-2 16,-7-9-1-16,-2-7-8 15,-4-3-3-15,-5-6 0 16</inkml:trace>
          <inkml:trace contextRef="#ctx0" brushRef="#br0" timeOffset="804.612">459 44 41 0,'-18'-11'26'16,"18"11"1"-16,-20-20-1 16,20 20 0-16,-11-16-2 15,11 16-1-15,-7-23-2 16,7 23-3-16,-6-29-4 15,6 11-5-15,-5-4-9 16,0-1 0-16,-1-4 0 16,3-2 0-16,-5 1 0 15,-1-3 0-15,-2-1 0 16,1 1 0-16,-3-3 0 0,-1-4 0 16,-1 2 0-16,1-2 0 15,1-1 0-15,2-1 0 16,0 2 0-16,1 0 0 15,1 4 0-15,1 4 0 16,-1 3 0-16,0 3 0 16,4 8 0-16,5 16 0 15,-11-25 0-15,11 25 0 16,0 0 0-16,-5-20 0 16,5 20 0-16,0 0 0 15,7-18 0-15,-7 18 0 16,0 0 0-16,9-16 0 15,-9 16 0-15,0 0 0 0,5-22 0 16,-5 22 0-16,-1-16 0 16,1 16 0-1,-4-16 0-15,4 16 0 16,0 0-1-16,-9-20-14 0,9 20-11 16,0 0-7-16,0 0-5 15,-20-5-5-15,20 5-3 16,-20-9-1-16</inkml:trace>
          <inkml:trace contextRef="#ctx0" brushRef="#br0" timeOffset="2081.0172">170-1460 31 0,'0'0'24'0,"-14"-25"-4"15,14 25-5-15,-18-27-7 0,18 27 0 16,-18-24 1-16,18 24 0 16,-26-21 0-16,10 10 1 15,-2 2 1-15,-5-4 2 16,1 8 3-16,-9-10 1 15,6 12-2-15,-9-6-1 16,3 9-1-16,0-2-3 16,2 7-7-16,2 3-3 15,0 4 0-15,6 6 0 16,-1 6 0-16,6 4 0 16,3 8 0-16,0 4 0 15,1 1 0-15,5 6 0 16,1 0 0-16,6 2 0 0,0 1 0 15,7 0 0-15,1-1 0 16,6 1 0-16,4-1 0 16,6-2 0-1,3-2 0-15,3 0 0 0,6-6 0 16,-1-1 0-16,4-9 0 16,3-2 0-16,1-6 0 15,2-3 0-15,0-9 0 16,4-3 0-16,-2-6 0 15,0-7 0-15,2-1 0 16,-2-4 0-16,-2-3 0 16,-4-3 0-16,-1 2 0 15,-6-2 0-15,-1 0 0 0,-6 0 0 16,-2 0 0-16,-5-2 0 16,-4 2 0-1,-3-3 0-15,-6-3 0 0,-2 1 0 16,-5-6 0-16,-7-5 0 15,-4-6 0-15,-7-5 0 16,-7-7 0-16,-9-3 0 16,-10-3 0-16,-6 0 0 15,-8 6 0-15,-1 2 0 16,-3 10 0-16,3 8 0 16,3 8 0-16,11 15-3 15,7 0-13-15,16 13-10 16,22-4-7-16,0 0-2 0,4 22-1 15,23-10-3-15,11 1-7 16</inkml:trace>
          <inkml:trace contextRef="#ctx0" brushRef="#br0" timeOffset="3944.918">304-1334 14 0,'0'0'19'0,"0"0"4"16,0 0 8-16,0 0-1 16,18-29-2-16,-18 29 0 15,16-31-1-15,-2 15-4 16,-5-9-5-16,8 0-7 15,-3-6-10-15,4-3-1 16,2-7 1-16,5-3 0 0,2-2-1 16,4-1 0-16,-2-2 0 15,1 3 0-15,3 6-8 16,-8 0-6-16,6 12-6 16,-9-1-5-16,-1 9-5 15,-6 2-4-15,-15 18-7 16,21-22 0-16,-21 22 6 15,16-12 29-15</inkml:trace>
          <inkml:trace contextRef="#ctx0" brushRef="#br0" timeOffset="4325.3921">470-1102 141 0,'18'-29'42'0,"-2"13"-1"0,2-6-11 16,14 3-30-16,12 6 0 15,12-1-1 1,7 3 1-16,5 5-1 16,6 6-3-16,-1-1-12 0,2 10-9 15,-15 0-7-15,-8 5-6 16,-14 0-2-16,-13 1-2 15,-25-15-4-15,4 23 38 16</inkml:trace>
          <inkml:trace contextRef="#ctx0" brushRef="#br0" timeOffset="4711.718">767-830 133 0,'33'0'41'15,"-8"-8"-7"-15,2 3-14 16,0-6-4-16,6 4-5 0,3-2-11 16,2-2 0-16,5 2-9 15,-3-2-13-15,5 6-8 16,-9 0-9-16,-7 1-3 15,-9 2-1-15,-20 2-2 16,0 0 21-16</inkml:trace>
          <inkml:trace contextRef="#ctx0" brushRef="#br0" timeOffset="5563.3251">-436-1203 39 0,'-24'-25'32'16,"8"7"-2"-16,-9-11-2 15,-2 4-1 1,-13-7-1-16,2 8-1 15,-16-5-6-15,-4 10-5 0,-14-1-4 16,-4 5-5-16,-8 5-5 16,-1 2 0-16,0 5 0 15,2 1 0-15,9 2 0 16,14 0 0-16,22 7-11 16,11-7-13-16,27 0-9 15,20 6-7-15,18-6-3 16,14-6-2-16,10-1-2 0,6 0 36 15</inkml:trace>
          <inkml:trace contextRef="#ctx0" brushRef="#br0" timeOffset="5207.0944">-75-1451 155 0,'-29'-36'44'15,"-2"-2"-1"-15,-3-9-30 16,3 2-13-16,4-5 0 15,2-8 0-15,1-6 0 16,1-7 0-16,1 1 0 16,4-2 0-16,0 0 0 15,-2 6 0-15,2 4 0 16,0 12 0-16,2 11 0 16,0 10 0-16,16 29-5 15,-18-15-21-15,18 15-7 16,2 27-9-16,5-3-1 15,4-1-3-15,3 4 0 0,6 2 33 16</inkml:trace>
          <inkml:trace contextRef="#ctx0" brushRef="#br0" timeOffset="5959.6303">-637-845 172 0,'-59'6'43'16,"-2"10"-11"-16,-13 4-24 16,3 10-8-16,8 3 0 15,2 6 0-15,7 4 0 16,1 2 0-16,6 0 0 16,8-7-10-16,12 0-12 15,1-13-6-15,14-2-5 16,12-23-5-16,0 0-4 15,0 0-2-15,18-7 7 16</inkml:trace>
          <inkml:trace contextRef="#ctx0" brushRef="#br0" timeOffset="6516.1606">-378-676 166 0,'-20'7'43'0,"-15"2"-6"16,1 17-28-16,-9 8-9 0,-8 7 0 15,-1 8 0-15,0 5 0 16,-4 0 0-16,2-2 0 16,8 2-24-16,5-7-11 15,3-9-7-15,6-8-2 16,-1-14-2-16,11-12-3 16</inkml:trace>
        </inkml:traceGroup>
      </inkml:traceGroup>
    </inkml:traceGroup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26.2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BCFCA4C-7AA0-445B-B042-3379A81C520B}" emma:medium="tactile" emma:mode="ink">
          <msink:context xmlns:msink="http://schemas.microsoft.com/ink/2010/main" type="writingRegion" rotatedBoundingBox="18862,3949 23808,3949 23808,5207 18862,5207"/>
        </emma:interpretation>
      </emma:emma>
    </inkml:annotationXML>
    <inkml:traceGroup>
      <inkml:annotationXML>
        <emma:emma xmlns:emma="http://www.w3.org/2003/04/emma" version="1.0">
          <emma:interpretation id="{4364ECB1-A707-4F02-B5AB-505D5699AE2D}" emma:medium="tactile" emma:mode="ink">
            <msink:context xmlns:msink="http://schemas.microsoft.com/ink/2010/main" type="paragraph" rotatedBoundingBox="18862,3949 23808,3949 23808,5207 18862,52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A27160-BDE9-431D-AB03-A8BF949C3B07}" emma:medium="tactile" emma:mode="ink">
              <msink:context xmlns:msink="http://schemas.microsoft.com/ink/2010/main" type="line" rotatedBoundingBox="18862,3949 23808,3949 23808,5207 18862,5207"/>
            </emma:interpretation>
          </emma:emma>
        </inkml:annotationXML>
        <inkml:traceGroup>
          <inkml:annotationXML>
            <emma:emma xmlns:emma="http://www.w3.org/2003/04/emma" version="1.0">
              <emma:interpretation id="{D5C399B7-DE2D-4C9E-B001-07C990FD292B}" emma:medium="tactile" emma:mode="ink">
                <msink:context xmlns:msink="http://schemas.microsoft.com/ink/2010/main" type="inkWord" rotatedBoundingBox="18862,3949 23808,3949 23808,5207 18862,5207"/>
              </emma:interpretation>
              <emma:one-of disjunction-type="recognition" id="oneOf0">
                <emma:interpretation id="interp0" emma:lang="en-US" emma:confidence="0">
                  <emma:literal>~</emma:literal>
                </emma:interpretation>
                <emma:interpretation id="interp1" emma:lang="en-US" emma:confidence="0">
                  <emma:literal>^</emma:literal>
                </emma:interpretation>
                <emma:interpretation id="interp2" emma:lang="en-US" emma:confidence="0">
                  <emma:literal>-</emma:literal>
                </emma:interpretation>
                <emma:interpretation id="interp3" emma:lang="en-US" emma:confidence="0">
                  <emma:literal>n</emma:literal>
                </emma:interpretation>
                <emma:interpretation id="interp4" emma:lang="en-US" emma:confidence="0">
                  <emma:literal>_</emma:literal>
                </emma:interpretation>
              </emma:one-of>
            </emma:emma>
          </inkml:annotationXML>
          <inkml:trace contextRef="#ctx0" brushRef="#br0">47 1256 136 0,'-27'-13'43'15,"27"13"-7"-15,-22-16-18 16,22 16-8-16,0 0 0 0,2-22-8 15,-2 22-2-15,32-20 0 16,-12 6 0-16,4-2 0 16,1-4 0-16,0-2 0 15,-1-3 0-15,-3-2 0 16,-1-2 0-16,-4 1 0 16,2-5 0-16,-1 3 0 15,-1-4 0-15,0-1 0 16,0 3 0-16,4-2 0 15,0 0 0-15,5-4 0 16,2 4 0-16,0-2 0 16,4 3 0-16,0 3 0 15,1-1 0-15,-1 2 0 0,5 2 0 16,-2 4 0-16,2-1 0 16,2 1 0-1,4 0 0-15,3-1 0 16,4 1 0-16,5 0 0 0,2-1 0 15,1 1 0-15,1 1 0 16,-2 1 0-16,0-1 0 16,-4 2 0-16,-1 0 0 15,-4 4 0-15,-6 0 0 16,1 0 0-16,-2 1 0 16,-3 1 0-16,3 0 0 15,0 1 0-15,1 0 0 16,3 3 0-16,3-3 0 0,1 2 0 15,3 0 0 1,1 4 0-16,-1-2 0 16,-1 4 0-16,-1-2 0 15,0 3 0-15,-3 0 0 0,0 3 0 16,-1-1 0-16,-2 2 0 16,2 0 0-16,0 2 0 15,2-2 0-15,0 3 0 16,2-1 0-16,3 3 0 15,0 1 0-15,1 3 0 16,1-2 0-16,-2 2 0 16,1 4 0-16,-3-1 0 15,-1 1 0-15,0 1 0 0,-1 1 0 16,1-3 0 0,0 4 0-16,-1-3 0 15,3 3 0-15,-4-1 0 16,0-1 0-16,1 0 0 0,-2 3 0 15,2-1 0-15,-3 2 0 16,-1 0 0-16,1 0 0 16,-4 2 0-16,3-1 0 15,-1 1 0-15,-2 0 0 16,-1 0 0-16,2-2 0 16,-4 2 0-16,3-4 0 15,1 3 0-15,-1 5 0 16,-1-3 0-16,1 3 0 15,-1 3 0-15,0 0 0 16,-1 3 0-16,1 3 0 16,3-1 0-16,-1 2 0 15,-1 1 0-15,3-1 0 0,-3-2 0 16,-1 1 0-16,1-3 0 16,-5-1 0-16,-1 0 0 15,-1-1 0-15,-2-1 0 16,3-1 0-16,-5-1 0 15,3-2 0-15,-1-1 0 16,1 1 0-16,-1-1 0 16,-1-2 0-16,-2-2 0 15,-4-2 0-15,0 2 0 16,-7-6-21-16,-18-12-13 16,24 15-7-16,-24-15-3 15,0 0-2-15,-36-42-1 0,11 12 26 16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8.8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E217920-1782-4E8A-89DB-1D2BD4FD0A0B}" emma:medium="tactile" emma:mode="ink">
          <msink:context xmlns:msink="http://schemas.microsoft.com/ink/2010/main" type="writingRegion" rotatedBoundingBox="21578,10452 20307,14121 18393,13458 19663,9789">
            <msink:destinationLink direction="with" ref="{FE6392BF-094A-42D2-BC21-F0AF3E7B6BF4}"/>
            <msink:destinationLink direction="with" ref="{3F135346-33DE-4555-8B78-309DCA1474B8}"/>
          </msink:context>
        </emma:interpretation>
      </emma:emma>
    </inkml:annotationXML>
    <inkml:traceGroup>
      <inkml:annotationXML>
        <emma:emma xmlns:emma="http://www.w3.org/2003/04/emma" version="1.0">
          <emma:interpretation id="{E4DCCC70-5D70-48EF-B499-1F42A3D654A4}" emma:medium="tactile" emma:mode="ink">
            <msink:context xmlns:msink="http://schemas.microsoft.com/ink/2010/main" type="paragraph" rotatedBoundingBox="21578,10452 20307,14121 18393,13458 19663,97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191271-BA34-4C5B-9D4C-5C5AB71E6603}" emma:medium="tactile" emma:mode="ink">
              <msink:context xmlns:msink="http://schemas.microsoft.com/ink/2010/main" type="line" rotatedBoundingBox="21578,10452 20307,14121 18393,13458 19663,9789"/>
            </emma:interpretation>
          </emma:emma>
        </inkml:annotationXML>
        <inkml:traceGroup>
          <inkml:annotationXML>
            <emma:emma xmlns:emma="http://www.w3.org/2003/04/emma" version="1.0">
              <emma:interpretation id="{954A6927-5AE1-4E16-AC20-864ABDCD4BED}" emma:medium="tactile" emma:mode="ink">
                <msink:context xmlns:msink="http://schemas.microsoft.com/ink/2010/main" type="inkWord" rotatedBoundingBox="21578,10452 20307,14121 18393,13458 19663,9789">
                  <msink:destinationLink direction="with" ref="{A7D89A43-1B1D-41B4-A950-166151AA9B78}"/>
                </msink:context>
              </emma:interpretation>
              <emma:one-of disjunction-type="recognition" id="oneOf0">
                <emma:interpretation id="interp0" emma:lang="en-US" emma:confidence="0">
                  <emma:literal>it*</emma:literal>
                </emma:interpretation>
                <emma:interpretation id="interp1" emma:lang="en-US" emma:confidence="0">
                  <emma:literal>"in</emma:literal>
                </emma:interpretation>
                <emma:interpretation id="interp2" emma:lang="en-US" emma:confidence="0">
                  <emma:literal>"it</emma:literal>
                </emma:interpretation>
                <emma:interpretation id="interp3" emma:lang="en-US" emma:confidence="0">
                  <emma:literal>"is</emma:literal>
                </emma:interpretation>
                <emma:interpretation id="interp4" emma:lang="en-US" emma:confidence="0">
                  <emma:literal>"if</emma:literal>
                </emma:interpretation>
              </emma:one-of>
            </emma:emma>
          </inkml:annotationXML>
          <inkml:trace contextRef="#ctx0" brushRef="#br0">-4552-5091 127 0,'0'0'43'0,"0"0"0"16,-7-34-15-16,29 16-29 15,14 2 1-15,11-6-1 16,12-3 2-16,8 0-1 16,5-2 0-16,4-2 0 15,0-1-7-15,-6-3-9 0,-3 6-6 16,-15 2-6-16,-7 5-5 16,-14 2-5-1,-13 4-4-15,-18 14-1 16,0 0 33-16</inkml:trace>
          <inkml:trace contextRef="#ctx0" brushRef="#br0" timeOffset="-295.2075">-4512-5021 46 0,'0'0'32'0,"0"0"0"15,-15-21-8-15,15 21 0 16,-5-20 0-16,5 20-2 15,-5-29-5-15,6 13-5 16,-10-9-5-16,0-2-7 16,-7-4 1-16,-2-3-1 15,-2-2 0-15,-7-3 1 0,-4-5-1 16,-1 1 0-16,3-5 1 16,-2-1-1-1,6 2 1-15,2 2 0 16,3 4 0-16,7 3 0 0,4 7 0 15,6 6-1-15,3 25-13 16,7-20-9-16,-7 20-9 16,27 8-8-16,-9 1-4 15,4 5-1-15,-1 6-3 16,4 3 39-16</inkml:trace>
          <inkml:trace contextRef="#ctx0" brushRef="#br0" timeOffset="459.3445">-4422-4947 61 0,'0'0'30'16,"33"0"-5"-16,-5-5-3 16,-1-6-2-16,17 6-1 15,-3-6 1-15,15 5-5 16,-2-4-5-16,8 4-2 0,-3-3-3 15,1 4-5-15,-1 1-12 16,-14-1-8-16,-1 5-8 16,-21-4-7-16,-23 4-6 15,0 0-2-15,0 0-1 16,-32-14 33-16</inkml:trace>
          <inkml:trace contextRef="#ctx0" brushRef="#br0" timeOffset="854.6074">-4465-5156 130 0,'3'-19'42'16,"-1"-7"-9"-16,9 3-19 15,-4-7-8-15,8-1 1 0,1-5-1 16,2 0-6-16,0-4 0 15,2-5 0-15,0-3 1 16,-4-1-1 0,4 2-8-16,-8-1-5 0,-1 8-5 15,-7 2-6-15,-1 11-6 16,-4 10-7-16,1 17-4 16,0 0-2-16,-26-13 19 15</inkml:trace>
          <inkml:trace contextRef="#ctx0" brushRef="#br0" timeOffset="-4088.2066">-4436-4882 50 0,'0'0'26'0,"-24"27"-5"15,15-7-7-15,6 7 1 16,-1 3 3-16,11 10 2 0,-3 1-2 15,10 10-5-15,-3 3 0 16,5 12-4 0,-5 3-1-16,5 8-2 0,1 2-4 15,-1 0-1-15,0 0-1 16,0-5 2-16,4-2-1 16,2-11 1-16,-4-5-1 15,2-9-1-15,-1-6-12 16,-4-12-13-16,-1-5-12 15,-14-24-6-15,0 0-2 16,0 0-4-16,4-45 21 0</inkml:trace>
          <inkml:trace contextRef="#ctx0" brushRef="#br0" timeOffset="2116.4788">-4393-3862 45 0,'0'0'25'16,"-13"-23"-3"-16,13 23-2 0,0 0 2 15,17-18 0-15,10 21-1 16,7-3-3-16,15 8-4 15,5-1-3-15,16 4-2 16,8-2-2-16,10 3-2 16,6-1-5-16,-2 0 0 15,2 3-13-15,-9-5-7 16,-1 2-8-16,-19-7-6 16,-12-3-7-16,-17-1-2 0,-20-3-1 15,-16 3 27 1</inkml:trace>
          <inkml:trace contextRef="#ctx0" brushRef="#br0" timeOffset="2528.7626">-4368-3831 58 0,'0'0'28'16,"-20"18"-4"-16,9 5-12 16,-5 2-6-16,4 10 1 15,-1 0 0-15,0 9-2 16,-5 4 1-16,6 8-1 16,1 0-3-16,5-2 0 15,10 2-8-15,1-10-9 16,10-2-7-16,3-12-8 15,5-18-3-15,6-8-2 16,-7-24 15-16</inkml:trace>
          <inkml:trace contextRef="#ctx0" brushRef="#br0" timeOffset="1719.1741">-4352-3799 58 0,'0'0'29'15,"13"-21"0"-15,-13 21-2 16,25 5-5-16,2 11-1 16,-3 0-2-16,10 10-4 15,-3-1-4-15,10 7-4 16,-5 2-2-16,8 2-5 15,-1 0 0-15,-2-5-1 16,1 3-6-16,-8-7-10 16,2 5-7-16,-12-10-7 15,-3-2-6-15,-21-20-4 16,17 12-2-16,-17-12 2 16,-24-10 41-16</inkml:trace>
          <inkml:trace contextRef="#ctx0" brushRef="#br0" timeOffset="3319.4417">-5636-2847 47 0,'-2'18'27'16,"0"0"-7"-16,2 13-7 16,-2-1 1-16,4 10 0 15,-6 1 1-15,6 9 0 16,-9 4-4-16,3 4-3 16,-3 3-3-16,0 0-1 15,-2-3-1-15,2-6-2 16,1-3 0-16,-3-15-8 15,9-5-7-15,-3-13-6 0,3-16-5 16,0 0-4 0,11-16-4-16,-4-9-4 15,2-13 5-15,5-5 32 16</inkml:trace>
          <inkml:trace contextRef="#ctx0" brushRef="#br0" timeOffset="3656.6644">-5441-2897 93 0,'0'0'38'16,"0"0"-6"-16,0 0-14 15,0 0-5-15,21 30 0 0,4-1-1 16,1-2-1-16,13 9-3 16,3 4-4-16,8 4-5 15,3 7 0-15,3 1 0 16,0 4 1-16,1-2-1 16,-1 0 1-16,-2-4-4 15,1 1-10-15,-12-14-8 16,2-4-8-16,-14-13-7 15,-6-11-4-15,-25-9-2 16,7-18 0-16</inkml:trace>
          <inkml:trace contextRef="#ctx0" brushRef="#br0" timeOffset="4040.9199">-5573-2786 39 0,'0'0'28'0,"0"0"-2"16,0 0-7-16,0 16-7 16,3 1-1-16,8 10 3 15,-4 5 1-15,2 13-2 16,-5 9-3-16,2 3-1 16,-6 6-2-16,1 2-2 15,-1-2-9-15,-1-11-9 16,4-1-10-16,1-17-9 15,1-18-5-15,-5-16-3 16,20-12-1-16,-6-21 24 16</inkml:trace>
        </inkml:traceGroup>
      </inkml:traceGroup>
    </inkml:traceGroup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57.4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220D87-3A06-4CB5-956A-CC5149379F71}" emma:medium="tactile" emma:mode="ink">
          <msink:context xmlns:msink="http://schemas.microsoft.com/ink/2010/main" type="writingRegion" rotatedBoundingBox="17636,2016 23661,2551 23478,4616 17452,4081">
            <msink:destinationLink direction="with" ref="{C7BC2C72-FEB5-4964-8709-FB7A355C8041}"/>
          </msink:context>
        </emma:interpretation>
      </emma:emma>
    </inkml:annotationXML>
    <inkml:traceGroup>
      <inkml:annotationXML>
        <emma:emma xmlns:emma="http://www.w3.org/2003/04/emma" version="1.0">
          <emma:interpretation id="{757D1AE1-9340-4CA0-A898-F1D0FD0D5C9A}" emma:medium="tactile" emma:mode="ink">
            <msink:context xmlns:msink="http://schemas.microsoft.com/ink/2010/main" type="paragraph" rotatedBoundingBox="17636,2016 23661,2551 23478,4616 17452,40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AF1192-109B-4E71-B657-47ABF48A2CFE}" emma:medium="tactile" emma:mode="ink">
              <msink:context xmlns:msink="http://schemas.microsoft.com/ink/2010/main" type="line" rotatedBoundingBox="17636,2016 23661,2551 23478,4616 17452,4081"/>
            </emma:interpretation>
          </emma:emma>
        </inkml:annotationXML>
        <inkml:traceGroup>
          <inkml:annotationXML>
            <emma:emma xmlns:emma="http://www.w3.org/2003/04/emma" version="1.0">
              <emma:interpretation id="{3B58F153-E2CF-4CF9-AB69-1D45D2BB33E9}" emma:medium="tactile" emma:mode="ink">
                <msink:context xmlns:msink="http://schemas.microsoft.com/ink/2010/main" type="inkWord" rotatedBoundingBox="20507,2271 23661,2551 23478,4616 20323,4336">
                  <msink:destinationLink direction="with" ref="{FE44C212-9F69-410A-81DE-947843E7694E}"/>
                  <msink:destinationLink direction="with" ref="{F16AC1EB-D64C-451B-ADF2-EF58B63D297F}"/>
                </msink:context>
              </emma:interpretation>
              <emma:one-of disjunction-type="recognition" id="oneOf0">
                <emma:interpretation id="interp0" emma:lang="en-US" emma:confidence="0">
                  <emma:literal>"E</emma:literal>
                </emma:interpretation>
                <emma:interpretation id="interp1" emma:lang="en-US" emma:confidence="0">
                  <emma:literal>ink</emma:literal>
                </emma:interpretation>
                <emma:interpretation id="interp2" emma:lang="en-US" emma:confidence="0">
                  <emma:literal>DIE</emma:literal>
                </emma:interpretation>
                <emma:interpretation id="interp3" emma:lang="en-US" emma:confidence="0">
                  <emma:literal>"TIE</emma:literal>
                </emma:interpretation>
                <emma:interpretation id="interp4" emma:lang="en-US" emma:confidence="0">
                  <emma:literal>"NE</emma:literal>
                </emma:interpretation>
              </emma:one-of>
            </emma:emma>
          </inkml:annotationXML>
          <inkml:trace contextRef="#ctx0" brushRef="#br0">2810 51 64 0,'0'0'38'16,"0"0"-5"-16,0 0-6 15,16-18-6-15,-16 18-1 16,0 0-3-16,23-23-5 16,-23 23-5-16,15-29-8 15,-6 8 1-15,-2-5-1 16,-2-8 2-16,-1-7 0 16,-4-11-1-16,0-10 1 15,-2-8 0-15,-1-2 0 16,1-3 0-16,2-3-1 15,0 5-1-15,3 4 1 16,1 8-1-16,0 11 0 16,1 6 0-16,2 8-7 0,4 15-19 15,-6 1-9-15,-5 20-5 16,0 0-4-16,6-16 0 16,-6 16 9-16</inkml:trace>
          <inkml:trace contextRef="#ctx0" brushRef="#br0" timeOffset="1085.1139">3697 197 74 0,'0'0'37'0,"-14"-23"-2"15,9 3-9-15,3 2-7 0,-4-5-2 16,8-1-2 0,2-6-5-16,3-3-4 15,2-5-6-15,4-8 0 16,-3-8 0-16,5-9 0 0,-4-8-1 15,1-4 2-15,-1-4 0 16,-2-2-1-16,2 5 1 16,-2 2-1-16,0 11-1 15,-2 9 0-15,2 9 0 16,0 9 0-16,0 9-1 16,0 6 0-16,-9 21-12 15,18-14-6-15,-18 14-8 16,24 5-5-16,-24-5-6 15,27 16 0-15,-27-16-3 16,32 23 25-16</inkml:trace>
          <inkml:trace contextRef="#ctx0" brushRef="#br0" timeOffset="-4290.5496">3809 1185 121 0,'29'-31'38'16,"-9"13"-7"-16,3-1-13 15,14 4-5-15,-1-3-2 16,7 0-6-16,6 2-5 16,1 0 0-16,2 0 0 15,6-2 0-15,-4-4 0 0,2 4 0 16,-3-4 0-16,4 3 1 16,-6-3-1-16,1-1 0 15,2 3 0 1,0 0 0-16,2 2 0 0,-1 0 0 15,0 2 0-15,-2 1-1 16,-1 3 1-16,-1 3 0 16,-8 0-1-16,-3 0 1 15,-6 3 0-15,-7 1 0 16,-5 1 0-16,-4 1 0 16,-18 3 0-16,18 0 0 15,-18 0 1-15,0 0-1 16,0 0 1-16,0 0-9 0,0 0-8 15,-9 16-9 1,9-16-6-16,0 0-1 16,0 0-2-16,0 0-1 15,0 0-5-15</inkml:trace>
          <inkml:trace contextRef="#ctx0" brushRef="#br0" timeOffset="2160.9043">4309 377 49 0,'-11'-16'38'0,"11"16"-5"15,0 0-3-15,2-18-4 16,-2 18-4-16,18-16-2 16,-18 16-5-16,34-24-8 15,-8 12-7-15,6-5 0 16,2-2 0-16,8-5 0 16,8-3 0-16,10-3 1 15,9-6-3-15,8-4 1 16,4-5 0-16,8-2 0 15,1-1 0-15,4-1 0 16,-11 2-1-16,-6 2 2 16,-8 6-1-16,-9 5 1 0,-12 3 1 15,-10 9-1-15,-9 6-1 16,-11 4-7-16,-2 12-8 16,-16 0-9-16,0 0-5 15,-2 16-6-15,2-16-4 16,-14 29-1-16,14-29 7 15</inkml:trace>
          <inkml:trace contextRef="#ctx0" brushRef="#br0" timeOffset="2880.4394">4948 544 140 0,'20'-16'37'0,"-2"9"-7"16,-2-4-14-16,13 4-5 15,3-2-6-15,12 0-5 16,6-4 0-16,13-1 0 16,6-4 0-16,7-2 0 15,5-1 0-15,0 1 0 16,-2-2 0-16,-5 1 0 15,-3 1 0-15,-12 2 0 16,-10 3 0-16,-9 3 0 0,-11 5-2 16,-29 7-11-16,27-8-9 15,-27 8-6-15,0 0-4 16,0 0-1-16,0 0-3 16,14 20-5-16,-14-20 10 15</inkml:trace>
          <inkml:trace contextRef="#ctx0" brushRef="#br0" timeOffset="-7790.244">-34 10 22 0,'0'0'10'15,"-7"-22"2"-15,7 22-5 16,0 0 0-16,-8-18 1 15,8 18 3-15,0 0 2 16,-3-19 3-16,3 19 1 16,0 0 3-16,0 0 0 0,0 0-1 15,0 0-2-15,0 0-1 16,-20 25-4-16,18-2-3 16,-5-1-3-16,5 7-3 15,-1 1-2-15,1 4 0 16,2 0 0-16,0 4-1 15,3 0-1-15,-1 2 0 16,4 1 0-16,-3-1 0 16,3-1 0-16,-3 1 1 15,1-2-1-15,1-2 1 16,-1-4-1-16,1-3 1 16,-1-6 0-16,-1-3 0 15,-3-20 0-15,8 20 0 0,-8-20 0 16,0 0-11-1,0 0-8-15,-4-24-9 0,4 6-3 16,-4-7-4 0,3-2-4-16,1-5-1 0,0-2 3 15</inkml:trace>
          <inkml:trace contextRef="#ctx0" brushRef="#br0" timeOffset="-1118.2042">72-15 32 0,'0'0'21'16,"0"0"3"-16,-11 16 5 16,11-16-4-16,0 0 2 15,0 0-4-15,0 0-1 16,0 0-5-16,0 0-3 15,0 0-7-15,0 0-7 16,-7-18 0-16,7 18 0 16,-3-25 0-16,3 5 0 15,0-5 0-15,1-8 0 16,-2-10 1-16,-1-11-1 16,0-11 2-16,0-7-1 15,0-3 0-15,-1-2 0 16,-1-1-1-16,2 4 0 0,-1 11 0 15,3 11 0-15,0 13-1 16,3 10 1-16,1 13-2 16,-4 16 2-16,18 1-10 15,-18-1-13-15,22 31-8 16,-8-9-9-16,2 3-1 16,1-2-2-16,-1-3-1 15</inkml:trace>
          <inkml:trace contextRef="#ctx0" brushRef="#br0" timeOffset="-603.733">1451 59 117 0,'0'0'39'16,"-13"-20"-6"-16,13 20-9 15,-7-25-10-15,7 25-3 0,2-33-9 16,0 13-2-16,1-5-1 16,4-7 1-16,-3-10 1 15,-2-8-1-15,1-11 1 16,-1-6 0-16,-2-3 0 15,2-4 0-15,-2 2 0 16,-2 4 0-16,2 5-1 16,0 9-1-16,-2 9 0 0,-1 11 1 15,3 7-2 1,-4 3-12-16,4 24-12 16,0 0-9-16,0 0-3 15,0 0-2-15,18 8-3 16,-7 8 0-16</inkml:trace>
        </inkml:traceGroup>
      </inkml:traceGroup>
    </inkml:traceGroup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52.3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44C212-9F69-410A-81DE-947843E7694E}" emma:medium="tactile" emma:mode="ink">
          <msink:context xmlns:msink="http://schemas.microsoft.com/ink/2010/main" type="inkDrawing" rotatedBoundingBox="21366,3400 22943,3868 22924,3933 21347,3464" semanticType="strikethrough" shapeName="Other">
            <msink:sourceLink direction="with" ref="{3B58F153-E2CF-4CF9-AB69-1D45D2BB33E9}"/>
          </msink:context>
        </emma:interpretation>
      </emma:emma>
    </inkml:annotationXML>
    <inkml:trace contextRef="#ctx0" brushRef="#br0">3755 170 36 0,'0'0'23'15,"0"0"-4"-15,20-9-2 0,-20 9-3 16,29 4-1-16,-9 3 2 16,7 2-1-16,2-2 0 15,9 7 1-15,-4-1-2 16,7 7-1-16,-5-4-1 16,2 4-3-16,-3-4-1 15,1 4-2-15,-4 0-3 16,2-2-2-16,-1-2 0 15,5-4-1-15,-2 1 1 16,4-4 0-16,1 0 0 16,1-2-1-16,1 0 1 15,4-3 0-15,3 3 0 16,1 2 0-16,3 2 0 0,0 2 0 16,6-1 0-16,-3 3 0 15,5 3 0-15,-6 0 0 16,1-2-1-16,-1 2 1 15,-5-4 0-15,-2 1 0 16,-11-3-1-16,-2 1 1 16,-9-4 0-16,-2-2 0 15,-25-7 0-15,25 11 1 0,-25-11-4 16,0 0-12-16,0 0-10 16,0 0-6-1,0 0-2-15,-5 16-6 16,5-16-2-16,-22-2-1 15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50.5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BC2C72-FEB5-4964-8709-FB7A355C8041}" emma:medium="tactile" emma:mode="ink">
          <msink:context xmlns:msink="http://schemas.microsoft.com/ink/2010/main" type="inkDrawing" rotatedBoundingBox="17606,3219 21453,3302 21452,3353 17605,3270" semanticType="strikethrough" shapeName="Other">
            <msink:sourceLink direction="with" ref="{DC220D87-3A06-4CB5-956A-CC5149379F71}"/>
          </msink:context>
        </emma:interpretation>
      </emma:emma>
    </inkml:annotationXML>
    <inkml:trace contextRef="#ctx0" brushRef="#br0">0-4 39 0,'0'0'23'16,"0"0"-2"-16,0 0-6 15,0 0-2-15,0 0 2 16,22 12 1-16,-6-8 5 16,-16-4-5-16,38 5 0 0,-15-5-4 15,6 2 1-15,2-4-5 16,7 4-1-16,5-4-3 16,4 2-4-16,4-2 0 15,4 2 0-15,3-1 0 16,4 1 0-16,1-2 0 15,4-2-1-15,-6 2 1 16,4-1 0-16,-2 3 0 16,-2-2 0-16,8 0 0 15,1 0-1-15,6 2 1 16,2 0 0-16,8 2 1 16,8 0 0-16,0 2 0 15,5-1-1-15,0 1 2 0,2-1-2 16,-1 5 1-16,-1-3 0 15,-3 2-1-15,-3-1 0 16,1-3 0-16,-4-1 0 16,-3 2 0-16,-4-3 0 15,-4-1-1-15,-5 0 1 16,-5 0 0-16,0 0 0 16,-3 2 0-16,-1 0 0 15,4 0 0-15,-1 0-1 16,-1-1 1-16,0 3 0 15,0 0-1-15,-2-1 1 16,-4-1-1-16,0 2 1 0,-5-4-1 16,0 1 1-16,-5-1 0 15,3 2 0-15,-5-4 0 16,-8 2 0-16,-1 4-11 16,-13-4-8-16,-2 5-7 15,-25-5-5-15,0 0-6 16,0 0-3-16,-29 13-1 15,-7-9 8-15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5:20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155DA38-8841-48FE-9FF4-7C6162E46F4F}" emma:medium="tactile" emma:mode="ink">
          <msink:context xmlns:msink="http://schemas.microsoft.com/ink/2010/main" type="writingRegion" rotatedBoundingBox="3745,4917 14814,4656 14917,9048 3848,9309"/>
        </emma:interpretation>
      </emma:emma>
    </inkml:annotationXML>
    <inkml:traceGroup>
      <inkml:annotationXML>
        <emma:emma xmlns:emma="http://www.w3.org/2003/04/emma" version="1.0">
          <emma:interpretation id="{209CA819-2168-46FF-A9BE-F5CBFC33C2F2}" emma:medium="tactile" emma:mode="ink">
            <msink:context xmlns:msink="http://schemas.microsoft.com/ink/2010/main" type="paragraph" rotatedBoundingBox="5771,5477 7361,4758 7716,5544 6126,626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770C61B-128A-42A8-A759-AB3657048D1D}" emma:medium="tactile" emma:mode="ink">
              <msink:context xmlns:msink="http://schemas.microsoft.com/ink/2010/main" type="line" rotatedBoundingBox="5771,5477 7361,4758 7716,5544 6126,6263"/>
            </emma:interpretation>
          </emma:emma>
        </inkml:annotationXML>
        <inkml:traceGroup>
          <inkml:annotationXML>
            <emma:emma xmlns:emma="http://www.w3.org/2003/04/emma" version="1.0">
              <emma:interpretation id="{B82E6104-9D1E-4753-9C96-403A89EF5335}" emma:medium="tactile" emma:mode="ink">
                <msink:context xmlns:msink="http://schemas.microsoft.com/ink/2010/main" type="inkWord" rotatedBoundingBox="5771,5477 7361,4758 7716,5544 6126,6263"/>
              </emma:interpretation>
              <emma:one-of disjunction-type="recognition" id="oneOf0">
                <emma:interpretation id="interp0" emma:lang="en-US" emma:confidence="1">
                  <emma:literal>MC</emma:literal>
                </emma:interpretation>
                <emma:interpretation id="interp1" emma:lang="en-US" emma:confidence="0">
                  <emma:literal>me</emma:literal>
                </emma:interpretation>
                <emma:interpretation id="interp2" emma:lang="en-US" emma:confidence="0">
                  <emma:literal>uc</emma:literal>
                </emma:interpretation>
                <emma:interpretation id="interp3" emma:lang="en-US" emma:confidence="0">
                  <emma:literal>mc</emma:literal>
                </emma:interpretation>
                <emma:interpretation id="interp4" emma:lang="en-US" emma:confidence="0">
                  <emma:literal>ire</emma:literal>
                </emma:interpretation>
              </emma:one-of>
            </emma:emma>
          </inkml:annotationXML>
          <inkml:trace contextRef="#ctx0" brushRef="#br0">6 788 35,'-15'14'30,"15"-14"2,0 0-1,3-26-9,15-3-14,-5-18 0,14 1-1,-5-18-1,7 5-2,-4-8 0,3 5-1,-8-2-2,-1 10 2,-6-1-3,0 8 1,-5 4-1,-1 10 0,-2 3 0,-2 7 0,-2 5 0,-1 18-1,0 0 2,0 0-1,0 0 1,13 25 0,-10 5 0,2 9 0,-1 7 0,3 5-1,1 3 1,2-1 0,0-5 0,1-10-1,1-6 0,1-9 0,0-14 1,3-9 0,1-12 0,0-8-1,1-8 1,1-7 0,2-8-2,1-6 2,-1 0-2,-2-2 0,-1 3 0,-4 6 1,0 7-1,-6 5 0,-2 7 1,-6 23 0,5-18 0,-5 18 1,0 0-1,-6 34 0,3-8 0,3 7 1,0 8-1,3 5 1,3 3 0,1 2-1,6-5 0,1-5 1,0-4-1,0-11-2,0-1-1,-14-25-4,28 26-8,-28-26-21,0 0 1,17-7-1,-17 7 1</inkml:trace>
          <inkml:trace contextRef="#ctx0" brushRef="#br0" timeOffset="515.625">1405-49 33,'7'-32'32,"-3"11"2,-2-4 1,-2-8-10,9 15-10,-18-21-3,12 15-3,-13-12-3,4 6-3,-9 0 0,-1 7-2,-9 6-1,-6 10 1,-9 14-1,-6 14-1,-7 16 1,-5 14 0,-2 14 0,2 13 1,5 5 0,7 3 0,14 0 0,11-1 0,18-9 0,15-7-1,16-15 1,15-15 0,12-9-1,10-12-1,5-13 1,0-10-1,-1-6 0,-8-7-1,-4 4-2,-20-7-4,4 18-14,-20-10-15,-21 13 1,16-12 0,-16 12 0</inkml:trace>
        </inkml:traceGroup>
      </inkml:traceGroup>
    </inkml:traceGroup>
    <inkml:traceGroup>
      <inkml:annotationXML>
        <emma:emma xmlns:emma="http://www.w3.org/2003/04/emma" version="1.0">
          <emma:interpretation id="{028597BA-936D-46BE-83EF-F0E5EEBC472A}" emma:medium="tactile" emma:mode="ink">
            <msink:context xmlns:msink="http://schemas.microsoft.com/ink/2010/main" type="paragraph" rotatedBoundingBox="3816,7943 14885,7681 14917,9048 3848,93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08EFF4-9F5A-4162-8375-F6ACA4D4B237}" emma:medium="tactile" emma:mode="ink">
              <msink:context xmlns:msink="http://schemas.microsoft.com/ink/2010/main" type="line" rotatedBoundingBox="3816,7943 14885,7681 14917,9048 3848,9309"/>
            </emma:interpretation>
          </emma:emma>
        </inkml:annotationXML>
        <inkml:traceGroup>
          <inkml:annotationXML>
            <emma:emma xmlns:emma="http://www.w3.org/2003/04/emma" version="1.0">
              <emma:interpretation id="{FDA318AE-B4E6-48CA-A2BE-115217FF077C}" emma:medium="tactile" emma:mode="ink">
                <msink:context xmlns:msink="http://schemas.microsoft.com/ink/2010/main" type="inkWord" rotatedBoundingBox="3818,8042 4563,8025 4589,9116 3844,9133"/>
              </emma:interpretation>
              <emma:one-of disjunction-type="recognition" id="oneOf1">
                <emma:interpretation id="interp5" emma:lang="en-US" emma:confidence="0">
                  <emma:literal>8</emma:literal>
                </emma:interpretation>
                <emma:interpretation id="interp6" emma:lang="en-US" emma:confidence="0">
                  <emma:literal>G</emma:literal>
                </emma:interpretation>
                <emma:interpretation id="interp7" emma:lang="en-US" emma:confidence="0">
                  <emma:literal>.</emma:literal>
                </emma:interpretation>
                <emma:interpretation id="interp8" emma:lang="en-US" emma:confidence="0">
                  <emma:literal>6</emma:literal>
                </emma:interpretation>
                <emma:interpretation id="interp9" emma:lang="en-US" emma:confidence="0">
                  <emma:literal>£</emma:literal>
                </emma:interpretation>
              </emma:one-of>
            </emma:emma>
          </inkml:annotationXML>
          <inkml:trace contextRef="#ctx0" brushRef="#br0" timeOffset="1703.125">-1461 2827 64,'0'0'36,"-5"-16"-1,5 16 2,-20 4-26,3-10-3,17 6-3,-27 21-2,9-1 0,-4 1-1,0 13-1,-7 4 0,1 10 1,-8 5-1,-1 7 0,-1 5 0,0 5 0,-2 8 0,6-1-1,6-1 0,3-3-1,7-3 1,11-3-1,8-9 1,11-5-2,9-14 2,5-9-1,11-6 1,4-9 0,5-8-1,1-7 1,-1-7 0,-6-4 0,-6-5 0,-6-3 0,-9-6 1,-12 0-2,-10-1 1,-10-2 0,-10-2-1,-11-7 0,-9 0-1,-12 0 2,-5 1-2,-5 1 2,-2 2-2,0 1 3,5 2-3,4 5 3,12 1-2,11-5 1,19 1 0,13-3 0,14-5 0,20-1-1,14-1 1,9 1 0,13 5 0,2 7 0,0 9-1,-2 7-1,-5 18-2,-15 0-1,-1 19-4,-23-7-5,7 16-13,-14-1-8,-9-3 1,-1 1 1</inkml:trace>
        </inkml:traceGroup>
        <inkml:traceGroup>
          <inkml:annotationXML>
            <emma:emma xmlns:emma="http://www.w3.org/2003/04/emma" version="1.0">
              <emma:interpretation id="{322FC901-543C-46AF-A1AF-9AA37D204CEF}" emma:medium="tactile" emma:mode="ink">
                <msink:context xmlns:msink="http://schemas.microsoft.com/ink/2010/main" type="inkWord" rotatedBoundingBox="5285,8001 7946,8121 7898,9183 5237,9062"/>
              </emma:interpretation>
              <emma:one-of disjunction-type="recognition" id="oneOf2">
                <emma:interpretation id="interp10" emma:lang="en-US" emma:confidence="0">
                  <emma:literal>lines</emma:literal>
                </emma:interpretation>
                <emma:interpretation id="interp11" emma:lang="en-US" emma:confidence="0">
                  <emma:literal>Lines</emma:literal>
                </emma:interpretation>
                <emma:interpretation id="interp12" emma:lang="en-US" emma:confidence="0">
                  <emma:literal>tines</emma:literal>
                </emma:interpretation>
                <emma:interpretation id="interp13" emma:lang="en-US" emma:confidence="0">
                  <emma:literal>lives</emma:literal>
                </emma:interpretation>
                <emma:interpretation id="interp14" emma:lang="en-US" emma:confidence="0">
                  <emma:literal>Hines</emma:literal>
                </emma:interpretation>
              </emma:one-of>
            </emma:emma>
          </inkml:annotationXML>
          <inkml:trace contextRef="#ctx0" brushRef="#br0" timeOffset="2078.125">-721 2785 57,'0'0'35,"-15"12"-1,10 14 0,10 20-22,-7 4-4,14 24-1,-7 5-2,8 16-2,-3 6-1,2 4-2,-2-2 2,-2-8-3,-1-9 2,-1-14-3,0-12 2,-2-21-4,8-14-2,-12-25-5,25-13-12,-10-18-12,3-20 0,1-9 1,0-11 0</inkml:trace>
          <inkml:trace contextRef="#ctx0" brushRef="#br0" timeOffset="2218.75">-358 3298 30,'26'17'30,"-8"8"2,2 24 0,-6 11-14,-5-4-6,8 8-7,-3-1-7,-1-10-21,-1-14-7,7-4-3,-19-35 1</inkml:trace>
          <inkml:trace contextRef="#ctx0" brushRef="#br0" timeOffset="2375">-224 3322 59,'-28'13'32,"12"11"-3,-2-15-3,18-9-38,15 16-18,-2-23 0,15 3-1,0-15 1</inkml:trace>
          <inkml:trace contextRef="#ctx0" brushRef="#br0" timeOffset="3015.625">131 3176 70,'0'0'37,"14"37"1,-19-4-1,11 19-22,-16-1-6,13 16-4,-6-2 0,12 4-3,1-4 0,6-5-1,3-6 0,1-10-2,-1-12 0,-2-9 1,-2-9-1,-15-14 0,22 0 0,-22 0 1,8-33-1,-8 4 0,0-11 0,1-8 1,4-3-2,2-5 2,3 5-2,5 1 2,1 8-1,5 7 1,1 15-1,0 13 1,-1 14 1,0 13-1,-2 13 2,-2 8-3,1 5 3,3 1-2,-2 1 1,8-4-1,-1-7 1,4-9-1,1-14-1,4-10 1,3-8 0,4-8-1,3-8 1,-2-11 0,3-5-2,-2-2 2,-1-3-1,-5-1 1,-5-6-1,-5 1 1,-10-3-1,-10 6 0,-8 2 2,-7 5-1,-9 5 0,-8 9 1,-4 13-1,-4 12 0,-1 17 1,2 14-1,5 11 2,6 16-2,9 7 2,8 4-2,10-1 2,11-4-3,7-12 2,7-11-3,11-8-2,-6-33-8,21-4-25,-7-16 0,2-15-1,-1-11 0</inkml:trace>
          <inkml:trace contextRef="#ctx0" brushRef="#br0" timeOffset="3406.25">1650 3227 80,'0'0'38,"-28"7"-2,7 4 1,-9-10-29,11 15-3,-6-5-3,6 3-1,3 0-1,16-14 0,-17 26 0,17-26 0,14 25-1,3-14 1,7-1 0,7-1 0,4 0 0,7 0 1,2 1 0,2 4 0,-5 4 1,-1 8 0,-9 3 1,-5 2-2,-11 3 1,-6 1-1,-12-1 2,-7-3-3,-9-1 1,-5-9-1,-6-3 0,-2-7 0,-3-6 0,-2-5-1,-2-2-1,1-8-3,14 11-12,-4-13-22,9 5 0,3-4 0,16 11 1</inkml:trace>
        </inkml:traceGroup>
        <inkml:traceGroup>
          <inkml:annotationXML>
            <emma:emma xmlns:emma="http://www.w3.org/2003/04/emma" version="1.0">
              <emma:interpretation id="{DED00F4F-5E0B-4628-970E-E30F8C5B7D80}" emma:medium="tactile" emma:mode="ink">
                <msink:context xmlns:msink="http://schemas.microsoft.com/ink/2010/main" type="inkWord" rotatedBoundingBox="8457,7770 12369,7853 12346,8932 8434,8849"/>
              </emma:interpretation>
              <emma:one-of disjunction-type="recognition" id="oneOf3">
                <emma:interpretation id="interp15" emma:lang="en-US" emma:confidence="0">
                  <emma:literal>114=32</emma:literal>
                </emma:interpretation>
                <emma:interpretation id="interp16" emma:lang="en-US" emma:confidence="0">
                  <emma:literal>*4=32</emma:literal>
                </emma:interpretation>
                <emma:interpretation id="interp17" emma:lang="en-US" emma:confidence="0">
                  <emma:literal>*14=32</emma:literal>
                </emma:interpretation>
                <emma:interpretation id="interp18" emma:lang="en-US" emma:confidence="0">
                  <emma:literal>X4-.32</emma:literal>
                </emma:interpretation>
                <emma:interpretation id="interp19" emma:lang="en-US" emma:confidence="0">
                  <emma:literal>44=32</emma:literal>
                </emma:interpretation>
              </emma:one-of>
            </emma:emma>
          </inkml:annotationXML>
          <inkml:trace contextRef="#ctx0" brushRef="#br0" timeOffset="5406.25">4342 2959 70,'-7'20'35,"7"-20"-1,23 0 2,-5-18-28,17 11-4,7-9-5,4-9-11,8 2-22,2 6 0,-4-4-1,-9 7 0</inkml:trace>
          <inkml:trace contextRef="#ctx0" brushRef="#br0" timeOffset="5562.5">4509 3250 32,'0'0'17,"25"-2"-16,0 4-8,-3-28-15,21 15 1</inkml:trace>
          <inkml:trace contextRef="#ctx0" brushRef="#br0" timeOffset="6218.75">5174 2756 49,'0'0'32,"-3"-33"0,11 15 0,5 2-21,0-10-3,14 12-2,-4-5-1,8 12-3,-3-1 0,3 14 0,-6 6-1,-1 11 0,-6 9 0,-3 7 0,-7 6-1,-2 5 1,-6 4-1,-4-3 0,-4 1 1,-3-7-1,-4-4 0,-3-8 1,-4-3-1,0-9 1,-2-6-1,4-7 0,2-2 0,3-6 0,15 0 0,0 0-1,-3-23 1,17 12 0,3 2 0,7 2 0,2 2 0,5 5 0,2 7 0,2 5 1,-4 8-1,2 6 1,-2 2 0,-2 8 0,-7-1 0,-2 5 0,-10-1 2,-4 4-2,-9 1 2,-8 0-1,-8-6 0,-3 1 0,-9-7 0,0 0-1,-9-9 0,2-4-1,-2-8 0,0-10-2,6 1-3,-5-25-8,18 4-24,2-8 2,10-4-3,7-6 2</inkml:trace>
          <inkml:trace contextRef="#ctx0" brushRef="#br0" timeOffset="6656.25">5853 2947 54,'0'0'32,"-2"-25"-1,2 25 0,28-28-21,-11 1-3,18 12 0,-2-8-2,14 9-1,-4 1-1,5 12 0,-5 8 0,-2 8-1,-8 14-2,-10 9 1,-9 8-1,-8 9 1,-11 3-1,-7 4 1,-10-4-1,-3 2 2,-9-11-1,2-1 0,-4-11 0,4-4 0,2-10 1,5-5-2,9-6 2,16-12-3,0 0 1,0 0 0,27 12 0,-1-13-1,5 1 1,5-2 0,2 5-2,0-1-1,-1 16-1,-12-16-11,3 17-20,-6 7-1,-10 1 0,-1 1 0</inkml:trace>
          <inkml:trace contextRef="#ctx0" brushRef="#br0" timeOffset="4031.25">2430 2822 77,'0'0'36,"0"0"-1,-4 19-8,4-19-17,28 53-2,-5-13-4,11 19-1,0 4-1,9 11 0,-3 0-2,1 0 1,-3-2-1,-5-10-1,1 0-2,-14-18-3,8 3-3,-22-25-11,14-1-14,-20-21-1,0 0-2,14 5 2</inkml:trace>
          <inkml:trace contextRef="#ctx0" brushRef="#br0" timeOffset="4281.25">2812 2818 74,'-15'4'38,"-2"8"-1,3 14 1,-3-11-27,6 34-5,-5 0-2,6 11-2,-5 4-1,2 1-1,-2 0 0,-4-3-1,1-2 0,-5-13-2,9 6-4,-14-28-10,18 3-19,-6-12 0,16-16-1,-15 2 1</inkml:trace>
          <inkml:trace contextRef="#ctx0" brushRef="#br0" timeOffset="4718.75">3172 2806 47,'19'-21'33,"-19"21"-2,14-7-3,0 22-6,-14-15-5,5 27-5,-14-11-4,10 17-2,-6 1-2,2 6-1,-2-1-1,4 0-1,1-6-1,3-1 0,3-4 0,4-8 0,3-6 0,5-7 0,2-5-1,4-4 1,4-2 0,5-3-1,2-2 1,3 1-1,2 1 0,1-4 0,1 6 0,-4-1 0,-1 5-2,-9-5 0,-1 10-2,-14-15-5,11 15-20,-24-4-6,0 0 1,7-32-2</inkml:trace>
          <inkml:trace contextRef="#ctx0" brushRef="#br0" timeOffset="4921.875">3687 2587 80,'-12'28'38,"-1"11"0,6 16 1,-13 5-30,25 23-2,-1 1-3,7 11-1,2-1-3,0-4-1,8 7-4,-20-20-30,13-8-3,-10-16 0,-1-20 0</inkml:trace>
        </inkml:traceGroup>
        <inkml:traceGroup>
          <inkml:annotationXML>
            <emma:emma xmlns:emma="http://www.w3.org/2003/04/emma" version="1.0">
              <emma:interpretation id="{6BC3BA78-F8C3-4931-9750-52786D53FB1C}" emma:medium="tactile" emma:mode="ink">
                <msink:context xmlns:msink="http://schemas.microsoft.com/ink/2010/main" type="inkWord" rotatedBoundingBox="12597,8371 14718,7933 14918,8906 12798,9343"/>
              </emma:interpretation>
              <emma:one-of disjunction-type="recognition" id="oneOf4">
                <emma:interpretation id="interp20" emma:lang="en-US" emma:confidence="1">
                  <emma:literal>MC</emma:literal>
                </emma:interpretation>
                <emma:interpretation id="interp21" emma:lang="en-US" emma:confidence="0">
                  <emma:literal>Mc</emma:literal>
                </emma:interpretation>
                <emma:interpretation id="interp22" emma:lang="en-US" emma:confidence="0">
                  <emma:literal>Me</emma:literal>
                </emma:interpretation>
                <emma:interpretation id="interp23" emma:lang="en-US" emma:confidence="0">
                  <emma:literal>mc</emma:literal>
                </emma:interpretation>
                <emma:interpretation id="interp24" emma:lang="en-US" emma:confidence="0">
                  <emma:literal>Ml</emma:literal>
                </emma:interpretation>
              </emma:one-of>
            </emma:emma>
          </inkml:annotationXML>
          <inkml:trace contextRef="#ctx0" brushRef="#br0" timeOffset="7281.25">6737 3872 48,'-14'11'34,"14"-11"1,0 0-1,3-25-18,19 7-4,-5-22-4,15-2-2,-2-20-2,4-2-1,0-8-2,2-4 1,-5-1-2,0-1 1,-1 6-2,-7 12 2,-2 9-1,-3 10-1,-5 13 2,-13 28-1,16-16 0,-16 16 0,3 37 1,-6 2-1,0 10 0,0 8 0,1 8 0,2 2-1,4 0 2,6-9-2,8-7 1,7-10-2,6-15 2,4-12-1,7-19 0,-2-13 1,2-6-2,-2-13 2,-1-4-2,-8-13 1,1-3-3,-10-4 3,2 8-2,-8 2 2,-1 8 0,-3 10 1,-4 13 1,-8 20 2,11 20 0,-5 20 0,-3 8 0,5 19-1,1 0 0,8 5-3,3-3 1,4-15-5,13 3-5,-11-22-27,13-17 1,-1-17-1,3-16 1</inkml:trace>
          <inkml:trace contextRef="#ctx0" brushRef="#br0" timeOffset="7640.625">8616 2852 70,'-3'-27'36,"-5"3"0,-7 6 1,-19-3-24,10 19-6,-16 0-2,-1 16-4,-5 9 0,1 14 0,-1 13-1,6 13 0,8 9 1,9 9 1,12 4-1,17 7 0,11-4 1,19-2-2,11-12 2,15-7-2,9-16 1,5-10-4,4-11 0,-11-29-13,2 3-22,-12-13 0,-10-7-2,-11-10 2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7:51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D9BAF8-3737-4415-BAD0-337E084B5481}" emma:medium="tactile" emma:mode="ink">
          <msink:context xmlns:msink="http://schemas.microsoft.com/ink/2010/main" type="inkDrawing" rotatedBoundingBox="17490,4093 21549,4187 21548,4247 17488,4153" semanticType="underline" shapeName="Other">
            <msink:sourceLink direction="with" ref="{C8892CEA-8A3B-47D7-912E-8968F2C7B136}"/>
          </msink:context>
        </emma:interpretation>
      </emma:emma>
    </inkml:annotationXML>
    <inkml:trace contextRef="#ctx0" brushRef="#br0">-117 904 87 0,'0'0'39'16,"34"-21"-4"-16,-14 10-8 16,14 7-8-16,-3-5-3 0,18 6-3 15,3-1-11 1,9 4-1-16,8 4 0 15,5-1-2-15,7 3 2 16,2-1-2-16,13 0 2 0,1 4-1 16,6-3 1-16,9 1 0 15,7-2-1-15,7 1 0 16,4 1 0-16,6-3 1 16,-5 1-1-16,1 2 0 15,2 0 0-15,-12-1 0 16,-8-1 0-16,-6 1 0 15,-9-3 0-15,-7 1 0 16,-5-6-1-16,-4-2 1 16,-7 1 0-16,-4-1-1 15,-5 1 1-15,0-3 0 16,-1 4 0-16,3-3-1 16,-2 3 1-16,1 2 0 0,1 0 0 15,-2 0 0-15,3 0 0 16,-5 2-1-16,-6-2 1 15,-3 4 0-15,-5-3-1 16,-4-1 1-16,-2 2 0 16,-7 2 0-16,-2-2 0 15,-5 1 0-15,1 1 0 16,-1-2 0-16,-4 1 0 16,2 1 0-16,-4-2 0 15,2-1 0-15,-4 1-1 16,-3 0 1-16,-2-2 0 15,-1 4 0-15,-17-4-8 0,0 0-9 16,16 5-10-16,-16-5-4 16,0 0-2-16,0 0 0 15,-13-16-4-15,13 16-5 16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03.7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FBBF16-1372-44F7-BA4B-C6439E1AD408}" emma:medium="tactile" emma:mode="ink">
          <msink:context xmlns:msink="http://schemas.microsoft.com/ink/2010/main" type="writingRegion" rotatedBoundingBox="24598,4555 17485,5252 17381,4192 24494,3495"/>
        </emma:interpretation>
      </emma:emma>
    </inkml:annotationXML>
    <inkml:traceGroup>
      <inkml:annotationXML>
        <emma:emma xmlns:emma="http://www.w3.org/2003/04/emma" version="1.0">
          <emma:interpretation id="{A52DF849-F576-4B24-9A73-73BF509A225F}" emma:medium="tactile" emma:mode="ink">
            <msink:context xmlns:msink="http://schemas.microsoft.com/ink/2010/main" type="paragraph" rotatedBoundingBox="24598,4555 17485,5252 17381,4192 24494,34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12CF73-12BA-4F6F-9F07-AB864C59A22F}" emma:medium="tactile" emma:mode="ink">
              <msink:context xmlns:msink="http://schemas.microsoft.com/ink/2010/main" type="line" rotatedBoundingBox="24598,4555 17485,5252 17381,4192 24494,3495"/>
            </emma:interpretation>
          </emma:emma>
        </inkml:annotationXML>
        <inkml:traceGroup>
          <inkml:annotationXML>
            <emma:emma xmlns:emma="http://www.w3.org/2003/04/emma" version="1.0">
              <emma:interpretation id="{C8892CEA-8A3B-47D7-912E-8968F2C7B136}" emma:medium="tactile" emma:mode="ink">
                <msink:context xmlns:msink="http://schemas.microsoft.com/ink/2010/main" type="inkWord" rotatedBoundingBox="21045,4903 17485,5252 17381,4192 20941,3843">
                  <msink:destinationLink direction="with" ref="{54D9BAF8-3737-4415-BAD0-337E084B5481}"/>
                </msink:context>
              </emma:interpretation>
              <emma:one-of disjunction-type="recognition" id="oneOf0">
                <emma:interpretation id="interp0" emma:lang="en-US" emma:confidence="0">
                  <emma:literal>☺</emma:literal>
                </emma:interpretation>
                <emma:interpretation id="interp1" emma:lang="en-US" emma:confidence="0">
                  <emma:literal>#</emma:literal>
                </emma:interpretation>
                <emma:interpretation id="interp2" emma:lang="en-US" emma:confidence="0">
                  <emma:literal>€</emma:literal>
                </emma:interpretation>
                <emma:interpretation id="interp3" emma:lang="en-US" emma:confidence="0">
                  <emma:literal>¥</emma:literal>
                </emma:interpretation>
                <emma:interpretation id="interp4" emma:lang="en-US" emma:confidence="0">
                  <emma:literal>☹</emma:literal>
                </emma:interpretation>
              </emma:one-of>
            </emma:emma>
          </inkml:annotationXML>
          <inkml:trace contextRef="#ctx0" brushRef="#br0">3380 1046 78 0,'0'0'34'0,"-20"-3"0"15,20 3-7-15,-14 18-6 0,14 2-3 16,-4 1-4-16,6 12-4 15,-4 6-4-15,4 6-4 16,0 7-2 0,-1 2 0-16,1 2 0 0,0 0 0 15,-2-4-1-15,2-3 2 16,1-12-2-16,3-2 0 16,-1-7 0-16,-5-28-16 15,7 24-13-15,-7-24-8 16,11-16-3-16,-9-6-1 15,-7-14-2-15</inkml:trace>
          <inkml:trace contextRef="#ctx0" brushRef="#br0" timeOffset="508.3377">2407 1124 87 0,'-20'-16'39'0,"20"16"-3"15,-21 5-7-15,21-5-10 16,-13 32-4-16,13 1-3 0,-2 4-6 16,0 12-6-16,4 3 0 15,2 0 0 1,-2 2-1-16,0-1 1 16,-2-7 0-16,-2-8-10 0,2-4-12 15,-8-10-8-15,8-24-8 16,-10 16-2-16,10-16-1 15,-26-23-2-15,10-8 26 16</inkml:trace>
          <inkml:trace contextRef="#ctx0" brushRef="#br0" timeOffset="1060.1093">920 1095 83 0,'0'0'39'0,"0"0"-3"15,0 0-6-15,0 0-7 16,-16 16-6-16,9 4-4 16,3 7-6-16,1 9-6 15,-6 2-2-15,3 5 2 16,-3 0-2-16,-2-2 0 15,2-5 1-15,6-1-12 16,-4-14-10-16,8-5-7 0,-1-16-6 16,0 0-5-16,0 0-2 15,20-36 0 1,-14 9 18-16</inkml:trace>
          <inkml:trace contextRef="#ctx0" brushRef="#br0" timeOffset="1501.4015">-31 944 117 0,'-32'-15'40'0,"32"15"-4"16,-32 18-14-16,22 13-11 15,0 5-2 1,6 14-2-16,-5 8-8 0,0 3 1 16,5 6-16-16,-6-10-10 15,6 1-8-15,-1-11-7 16,-3-11-1-16,3-11-1 15,5-25 5-15</inkml:trace>
        </inkml:traceGroup>
        <inkml:traceGroup>
          <inkml:annotationXML>
            <emma:emma xmlns:emma="http://www.w3.org/2003/04/emma" version="1.0">
              <emma:interpretation id="{3793B8FC-1167-4C96-A44F-6FBB8C1F71DD}" emma:medium="tactile" emma:mode="ink">
                <msink:context xmlns:msink="http://schemas.microsoft.com/ink/2010/main" type="inkWord" rotatedBoundingBox="24551,4073 22711,4253 22681,3953 24521,3772">
                  <msink:destinationLink direction="with" ref="{D5535564-9BBC-4B82-BD79-B24FFD8752C6}"/>
                </msink:context>
              </emma:interpretation>
              <emma:one-of disjunction-type="recognition" id="oneOf1">
                <emma:interpretation id="interp5" emma:lang="en-US" emma:confidence="1">
                  <emma:literal>=</emma:literal>
                </emma:interpretation>
                <emma:interpretation id="interp6" emma:lang="en-US" emma:confidence="0">
                  <emma:literal>+</emma:literal>
                </emma:interpretation>
                <emma:interpretation id="interp7" emma:lang="en-US" emma:confidence="0">
                  <emma:literal>x</emma:literal>
                </emma:interpretation>
                <emma:interpretation id="interp8" emma:lang="en-US" emma:confidence="0">
                  <emma:literal>•</emma:literal>
                </emma:interpretation>
                <emma:interpretation id="interp9" emma:lang="en-US" emma:confidence="0">
                  <emma:literal>•A</emma:literal>
                </emma:interpretation>
              </emma:one-of>
            </emma:emma>
          </inkml:annotationXML>
          <inkml:trace contextRef="#ctx0" brushRef="#br0" timeOffset="-2734.0056">5237 798 94 0,'0'0'39'16,"0"0"-5"-16,19-22-7 16,-2 17-9-16,4 0-4 15,14 3-4-15,6 2-10 16,11 2 0-16,15-2 0 15,9 1 0-15,11 1 0 0,10-2 0 16,11 2 0-16,11 2 0 16,8-3 1-16,1 3-1 15,-4 1 0-15,-1 1 1 16,-9-1-1-16,-13 1 0 16,-16 1 0-16,-21-5-7 15,-11 5-12-15,-23-4-7 16,-10 1-6-16,-20-4-6 15,0 0-3-15,0 0 0 16,-18-7 8-16</inkml:trace>
          <inkml:trace contextRef="#ctx0" brushRef="#br0" timeOffset="2644.2306">5078 730 137 0,'18'-11'39'0,"0"0"-4"15,14 4-15-15,4 1-16 16,13 1-3-16,16 3-1 16,14 0 0-16,14 4-1 15,6-2 1-15,9 0 1 16,0 0-1-16,-3 0 0 16,-6-2 0-16,-10 1-1 15,-17-8-10-15,-13 9-9 16,-15-4-9-16,-14 2-3 0,-10-1-8 15,-20 3 0-15,0 0-2 16,0-24 22-16</inkml:trace>
        </inkml:traceGroup>
      </inkml:traceGroup>
    </inkml:traceGroup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01.7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535564-9BBC-4B82-BD79-B24FFD8752C6}" emma:medium="tactile" emma:mode="ink">
          <msink:context xmlns:msink="http://schemas.microsoft.com/ink/2010/main" type="inkDrawing" rotatedBoundingBox="22334,4290 24146,4376 24145,4399 22333,4313" semanticType="strikethrough" shapeName="Other">
            <msink:sourceLink direction="with" ref="{3793B8FC-1167-4C96-A44F-6FBB8C1F71DD}"/>
          </msink:context>
        </emma:interpretation>
      </emma:emma>
    </inkml:annotationXML>
    <inkml:trace contextRef="#ctx0" brushRef="#br0">4728 1054 95 0,'0'0'40'15,"0"0"-5"-15,16 1-6 0,4-1-12 16,14 4-5-16,9-2-2 16,17 1-10-16,14 3-1 15,13-3 1-15,8 1 0 16,17 0 0-16,14-1 0 16,8 1 0-16,3-1-1 15,2 1 1-15,-2 1 0 16,-7 4 0-16,-7 0 0 15,-22-1 0-15,-20-1 0 16,-16-2-5-16,-15 4-12 0,-21-7-11 16,-11 0-4-1,-18-2-1-15,0 0-8 16,-3-20 0-16,3 20 3 0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02.6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6AC1EB-D64C-451B-ADF2-EF58B63D297F}" emma:medium="tactile" emma:mode="ink">
          <msink:context xmlns:msink="http://schemas.microsoft.com/ink/2010/main" type="inkDrawing" rotatedBoundingBox="21579,4408 24001,4700 23994,4759 21572,4467" semanticType="underline" shapeName="Other">
            <msink:sourceLink direction="with" ref="{3B58F153-E2CF-4CF9-AB69-1D45D2BB33E9}"/>
          </msink:context>
        </emma:interpretation>
      </emma:emma>
    </inkml:annotationXML>
    <inkml:trace contextRef="#ctx0" brushRef="#br0">3966 1219 122 0,'27'-9'40'15,"4"2"-1"-15,5-4-11 16,15 9-20-16,10 6-7 16,8 3-1-16,8 4 0 15,8 5 0-15,11 4 0 0,5 1-1 16,12 1 1-16,12 1 0 16,10 1 0-1,11-4 0-15,11-1 0 16,2-1 0-16,-2-3-1 0,0-1 1 15,-14-1 0-15,-17-4 0 16,-14 0 0-16,-22-4 0 16,-20 2-13-16,-21-7-10 15,-13 4-8-15,-18-4-6 16,-18 0-3-16,0 0-1 16,-14-20-1-16</inkml:trace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1.7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6052DD5-48C8-4C0C-9D68-95A007C24BDF}" emma:medium="tactile" emma:mode="ink">
          <msink:context xmlns:msink="http://schemas.microsoft.com/ink/2010/main" type="inkDrawing" rotatedBoundingBox="13900,10786 19279,11067 19167,13208 13787,12926" hotPoints="19019,11054 19077,12782 14037,12952 13979,11223" semanticType="enclosure" shapeName="Rectangle"/>
        </emma:interpretation>
      </emma:emma>
    </inkml:annotationXML>
    <inkml:trace contextRef="#ctx0" brushRef="#br0">0 11 36 0,'0'0'15'0,"0"0"-7"0,21-11-4 16,-21 11-1-16,33-1 1 15,-10 1 1-15,8 0 2 16,0 1 0-16,7 3 2 15,-1-2 1-15,12 3 1 16,7-5 1-16,11 6 0 16,7-5-1-16,11 5-1 15,7-4-1-15,11 1-1 0,8 1-3 16,12-1-1 0,9 3-2-16,5 1-1 0,2 0-1 15,5-1-1 1,-5 3 1-16,0-2-1 0,0 2 0 15,-11-2 0-15,-5 2 1 16,-8-2-1-16,-5 2 0 16,-9-2 1-16,2-1 0 15,-5-3-1-15,-4 1 1 16,-1 0 0-16,-2-1 0 16,-1 1 0-16,-2-2-1 15,-1 1 1-15,1 3 0 16,3-3 1-16,-7 3-1 0,-2-1 0 15,-1 0 0 1,-2-1-1-16,-1 0 2 16,-3-3-1-16,3 1-1 15,-6 0 1-15,0 0 0 0,2-2 0 16,-1 0 0-16,-3 0 0 16,-3 0 0-16,-1 0 0 15,-4 0-1-15,3-2 1 16,-4 0 0-16,-1 2 0 15,-4-2-1-15,-6 1 1 16,-3 1 0-16,-11-2 0 16,-2 0-1-16,-10 2 1 15,-6 0 0-15,-18 0 0 16,18-4 0-16,-18 4 0 16,0 0 0-16,0 0 0 15,0 0 0-15,0 0 0 16,16-7 0-16,-16 7 0 0,0 0 1 15,0 0-1-15,0 0 1 16,0 0 0-16,0 0 1 16,0 0 3-16,0 0 1 15,-2 24 1-15,2-24 0 16,-9 25 0-16,4-7-1 16,3 9 0-16,-3 7 0 15,5 9-4-15,-4 9-2 16,2 6 0-16,2 8 0 0,-3 3 2 15,3 6-1 1,2 3 0-16,-1-4-1 16,3-2 0-16,1-4 0 15,1-2 1-15,-1-3-1 0,4 2-2 16,0-5 1-16,0-3 1 16,0 1 0-16,2-6 0 15,0-3-1-15,3-6 1 16,-1-6 0-16,-2-4 0 15,1-8-1-15,-1-5 1 16,-3-4 0-16,-8-16-14 16,14 20-15-16,-14-20-10 15,0 0-3-15,18-9-2 16,-14-7-1-16,6-4 20 16</inkml:trace>
    <inkml:trace contextRef="#ctx0" brushRef="#br0" timeOffset="968.7788">95 1913 70 0,'0'0'33'16,"27"6"-4"-16,-9-8-12 15,17 2-3-15,10-2 1 16,25 0 1-16,11-1-1 15,20-1-3-15,17-1-4 16,13-1-4-16,14 3-4 16,15-5 0-16,17 3 0 0,2-4 1 15,1 2-2 1,8-4 2-16,0 2-1 16,-1 2 0-16,-4-2 0 15,-16 3 0-15,-11 1 0 0,-9 3 1 16,-8 2 0-16,-14 2-1 15,-11-2 0-15,-8 0 0 16,-3 0 0-16,-2-2 0 16,-5 0 0-16,-4-3 1 15,-4 0-1-15,2-1-1 16,-5 3 1-16,-4 1 0 16,-3 0 0-16,-6 0 0 15,0 0 0-15,-1 2 0 16,-8 0 0-16,-2-1 0 0,-3 1 0 15,0-2 0 1,-6 2 0-16,0 0 0 16,-7 2 0-16,-1-1 0 0,-3-1-1 15,-1 2 1-15,-6-2 0 16,-1 0 0-16,-1 0 0 16,-3 0 0-16,0 0 0 15,-6 0 0-15,-3 0-1 16,-20 0-2-16,27 0-14 15,-27 0-10-15,0 0-13 16,0 0-2-16,-11-25-2 16,11 25-1-16,-18-34 30 15</inkml:trace>
    <inkml:trace contextRef="#ctx0" brushRef="#br0" timeOffset="-1975.776">-94-239 5 0,'0'0'14'16,"0"0"-2"-16,5 20-1 0,-1-2-2 16,-1 4 2-16,1 6 2 15,2 7 0-15,-3 2 2 16,1 8-2-16,1 0 1 16,1 7-2-16,-5 2-1 15,1 6-1-15,-2 3-1 16,2 11-1-16,-6 1-2 15,6 6 0-15,-4 2-2 16,2 3 1-16,-1 2 3 16,4 2-1-16,-1-5-1 15,3 1 0-15,1 1-1 16,3 1 1-16,-2-2-1 16,4 1-2-16,1-6-4 0,1-4 1 15,2-5-1-15,-3-7 1 16,4-8-1-16,-1-6 0 15,-1-8 0-15,1-7 0 16,-3-7 0-16,-4-8-7 16,2-1-7-16,-10-20-8 15,0 0-3-15,0 0-4 16,0 0-4-16,15-34-3 16,-15 10-5-16,0-3 18 15,-4-7 24-15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7.0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B71F96-C60D-485B-9A9A-24133039906A}" emma:medium="tactile" emma:mode="ink">
          <msink:context xmlns:msink="http://schemas.microsoft.com/ink/2010/main" type="inkDrawing" rotatedBoundingBox="14746,10283 20015,10513 20013,10581 14743,10351" shapeName="Other"/>
        </emma:interpretation>
      </emma:emma>
    </inkml:annotationXML>
    <inkml:trace contextRef="#ctx0" brushRef="#br0">0 2 52 0,'0'0'30'0,"36"-9"-7"16,-9 9-7-16,10 2-3 15,8 3 0-15,5-1 1 16,12 5-4-16,-1-2-3 15,15 2 0-15,3-4 3 0,20 1-2 16,8-4-2-16,8 1 0 16,8-1-1-16,16-2 1 15,12-2-1-15,6 2 0 16,8 0-5-16,-8 2 0 16,-4 0 0-16,-1 0-1 15,1 1 1-15,-12 1 0 16,-13-1-1-16,-4 1 1 15,-12 1 0-15,-4 1 0 16,-8-3 0-16,-5 3-1 16,-4-3 1-16,-7 3 0 15,1-1 0-15,-4 1-1 16,-1-1 0-16,-4 2 0 0,1 0-1 16,-3-1 0-16,-5 1 1 15,-1-2-1-15,-6 1 1 16,1-3-1-16,0-1 1 15,-2 0 1-15,2 0 0 16,-1 1 1-16,1-1-1 16,-2 0 0-16,2 0 0 15,-1 1 0-15,-4 1 0 16,-1-1 1-16,-1 1-1 16,-3-2 0-16,-3 1 0 15,-1 1 0-15,-2 0 0 16,-4-1 0-16,2 1 0 15,-5-2 0-15,-2 1 0 0,-2 1 0 16,-2-1 0-16,2-1 1 16,-5 2-1-1,0-2 0-15,-4-1 0 0,-2 1 0 16,-2 0-1-16,-1-4 1 16,-2 4 0-16,-20-2 0 15,29 0-1-15,-29 0 0 16,18 0 1-16,-18 0-1 15,0 0 0-15,0 0-4 16,0 0-3-16,0 0-2 16,0 0-3-16,0 0-2 15,0 0-2-15,0 0 0 0,0 0 0 16,0 0 4-16,9 18 2 16,-9-18 4-16,0 0 2 15,16 7 3 1,-16-7-2-16,0 0-4 0,16 2-7 15,-16-2-7-15,0 0-1 16,0 0 19-16,-2-16 4 16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4.1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6392BF-094A-42D2-BC21-F0AF3E7B6BF4}" emma:medium="tactile" emma:mode="ink">
          <msink:context xmlns:msink="http://schemas.microsoft.com/ink/2010/main" type="inkDrawing" rotatedBoundingBox="19010,12823 20067,11770 20098,11801 19042,12855" semanticType="strikethrough" shapeName="Other">
            <msink:sourceLink direction="with" ref="{3E217920-1782-4E8A-89DB-1D2BD4FD0A0B}"/>
          </msink:context>
        </emma:interpretation>
      </emma:emma>
    </inkml:annotationXML>
    <inkml:trace contextRef="#ctx0" brushRef="#br0">112 2170 133 0,'15'-20'43'0,"1"-7"-11"15,13 0-17-15,0-5-8 0,10-4-1 16,3-7 1-1,5-4-7-15,3-7 0 16,10-7 0-16,1-2 0 16,8-2 0-16,5-3 0 0,0 1 0 15,0-1 0-15,-6 3 1 16,-3 9-2-16,-9 4 0 16,-11 4 0-16,-9 4-1 15,-7 8-2-15,-11 2-9 16,-1 14-7-16,-10-1-7 15,-7 21-3-15,12-24-7 16,-12 24-4-16,0 0-2 16,0 0 20-16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4-08T14:37:55.5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D89A43-1B1D-41B4-A950-166151AA9B78}" emma:medium="tactile" emma:mode="ink">
          <msink:context xmlns:msink="http://schemas.microsoft.com/ink/2010/main" type="inkDrawing" rotatedBoundingBox="24426,16113 25134,15714 25153,15748 24445,16147" semanticType="callout" shapeName="Other">
            <msink:sourceLink direction="with" ref="{954A6927-5AE1-4E16-AC20-864ABDCD4BED}"/>
          </msink:context>
        </emma:interpretation>
      </emma:emma>
    </inkml:annotationXML>
    <inkml:trace contextRef="#ctx0" brushRef="#br0">703 0 0,'0'0'16,"-159"115"-16,69-64 15,22-6-15,56-39 16,1-12-16,-69 19 15,-22 70-15,-22-7 16,67-50-16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5.8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AC975C4-8BBD-4858-8712-9B9946473BDE}" emma:medium="tactile" emma:mode="ink">
          <msink:context xmlns:msink="http://schemas.microsoft.com/ink/2010/main" type="writingRegion" rotatedBoundingBox="13331,13548 13975,9417 15200,9608 14556,13739"/>
        </emma:interpretation>
      </emma:emma>
    </inkml:annotationXML>
    <inkml:traceGroup>
      <inkml:annotationXML>
        <emma:emma xmlns:emma="http://www.w3.org/2003/04/emma" version="1.0">
          <emma:interpretation id="{4EC54D68-7482-4A96-B9EF-8215B1A72961}" emma:medium="tactile" emma:mode="ink">
            <msink:context xmlns:msink="http://schemas.microsoft.com/ink/2010/main" type="paragraph" rotatedBoundingBox="13331,13548 13975,9417 15200,9608 14556,137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948B5F-C308-4497-8BA0-5D9D03084C9E}" emma:medium="tactile" emma:mode="ink">
              <msink:context xmlns:msink="http://schemas.microsoft.com/ink/2010/main" type="line" rotatedBoundingBox="13331,13548 13975,9417 15200,9608 14556,13739"/>
            </emma:interpretation>
          </emma:emma>
        </inkml:annotationXML>
        <inkml:traceGroup>
          <inkml:annotationXML>
            <emma:emma xmlns:emma="http://www.w3.org/2003/04/emma" version="1.0">
              <emma:interpretation id="{86D0305E-8670-4998-B05C-12567C7C9C58}" emma:medium="tactile" emma:mode="ink">
                <msink:context xmlns:msink="http://schemas.microsoft.com/ink/2010/main" type="inkWord" rotatedBoundingBox="13724,11028 13975,9417 15081,9589 14830,11200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?</emma:literal>
                </emma:interpretation>
                <emma:interpretation id="interp2" emma:lang="en-US" emma:confidence="0">
                  <emma:literal>:</emma:literal>
                </emma:interpretation>
                <emma:interpretation id="interp3" emma:lang="en-US" emma:confidence="0">
                  <emma:literal>E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-31 25 14 0,'0'0'8'16,"-4"16"-1"-16,4-16 0 15,0 0 0-15,0 0 1 16,0 0 4-16,0 0 3 16,0 0 3-16,11-22 2 0,-11 22 4 15,20-18-3-15,-4 7-2 16,1-5-3-16,6 4-1 15,0-10-5-15,6 4-1 16,0-5-4-16,4-4-5 16,3-2 0-16,2-5 0 15,3-4 0-15,1-2 0 16,6-3 0-16,5 2 1 16,-1-3-1-16,0 1 0 15,1 2 0-15,-3 5 0 16,-5 3 0-16,-5 5 1 15,-9 6-1-15,-8 0 0 16,-5 6 0-16,-18 16-7 0,22-16-7 16,-22 16-7-16,0 0-7 15,0 0-4 1,0 0-9-16,0 0 0 16,-7 25-3-16,7-25 36 0</inkml:trace>
          <inkml:trace contextRef="#ctx0" brushRef="#br0" timeOffset="10671.05">-112-4 115 0,'-16'0'41'15,"16"0"-11"-15,0 0-20 16,7-24 0-16,2 8 0 15,5-2 0-15,-1-7-3 16,0-4-6-16,1-7 0 0,-1-5-1 16,-1-6 0-16,-3-3 0 15,-3-3 1-15,-3 1-1 16,-1 4 1-16,-2 3-6 16,2 10-10-16,-4 3-8 15,7 9-8-15,-1 6-9 16,-4 17-2-16,0 0-1 15,18-16 6-15</inkml:trace>
          <inkml:trace contextRef="#ctx0" brushRef="#br0" timeOffset="10315.8148">-233-114 144 0,'-18'-2'42'0,"18"2"-7"0,7-23-23 16,4 7-12-1,5-4 1-15,4-5 0 16,7-8 0-16,0-3-1 16,0-5 0-16,0-8 0 0,-3-1 0 15,-4-4 1-15,-2 3-1 16,-9 1 0-16,-4 3 0 16,-3 4 1-16,-9 7-8 15,3 13-6-15,-9 5-6 16,13 18-7-16,-23-11-5 15,23 11-8-15,-16 16-2 16,10 2-2-16,8 9 25 16</inkml:trace>
          <inkml:trace contextRef="#ctx0" brushRef="#br0" timeOffset="12454.7433">581-595 117 0,'-18'-5'43'0,"18"5"-3"15,7-25-19-15,7 9-16 16,4-6 0-16,8-1 1 16,-5-10-6-16,-3-6 0 15,-1-6 0-15,-7-9 0 16,-6-6 1-16,-6-3-1 16,-7-2 1-16,-2-1-1 15,-1 3 1-15,-1 7-1 16,2 5 0-16,-1 8-13 15,15 14-13-15,-3 1-10 0,11 8-6 16,5 4-3-16,8-1-3 16,-1 7 19-16</inkml:trace>
          <inkml:trace contextRef="#ctx0" brushRef="#br0" timeOffset="12107.5145">521-634 130 0,'0'0'43'15,"-2"-18"-2"-15,26 3-17 16,12-4-24-16,9-7-1 16,9-1 1-16,2-5 0 15,5 0 0-15,-8-8 0 16,-3-3 0-16,-5-8 0 16,-9-4 0-16,-7-5 0 15,-5-5 0-15,-8-1 1 16,-9 3-1-16,-1 3 1 15,-6 10-6-15,-6 7-4 16,3 16-5-16,-10 10-5 0,13 17-7 16,-22 8-5-16,13 13-6 15,0 8-5-15,2 7 5 16,5 7 19-16</inkml:trace>
          <inkml:trace contextRef="#ctx0" brushRef="#br0" timeOffset="11816.3206">653-636 100 0,'-16'-3'42'16,"16"3"-4"-16,-20-20-15 16,11 4-12-16,9-2-1 15,0-9 1-15,2-6-10 16,-8-1 0-16,-3-6-1 16,-11-5 1-16,-7-5-1 0,-7-4 1 15,-4 0-1-15,-3 0 1 16,-3 3-1-16,5 5 1 15,-1 4 0 1,9 8-1-16,8 7-1 0,23 27-12 16,-26-27-9-16,26 27-8 15,17 9-9-15,4 2-3 16,10 7-3-16,9 2 0 16,3 5 41-16</inkml:trace>
          <inkml:trace contextRef="#ctx0" brushRef="#br0" timeOffset="8028.1931">-119 1960 74 0,'0'0'30'16,"-20"21"-4"-16,5-3-8 15,4 8 2-15,-8 6 0 16,1 13-3-16,-13 4-3 15,4 8-3-15,-9-1-3 0,1 5-1 16,-1-3-3-16,4-4-3 16,1-9-2-16,10-15-3 15,8-3-8-15,13-27-7 16,-2 17-6-16,2-17-4 16,31-24-4-16,-4 4-7 15,7-7-1-15,2-1 2 16,0-10 33-16</inkml:trace>
          <inkml:trace contextRef="#ctx0" brushRef="#br0" timeOffset="8383.4402">-42 1861 77 0,'0'0'37'15,"-16"7"-5"-15,16-7-10 16,-2 22-5-16,6-4-1 16,12 9-1-16,0 5-3 15,9 9-4-15,-1 6-3 16,7 7-4-16,-3 7-2 0,3 2 2 15,0 2-1-15,-2-4 0 16,-2-1 1-16,0-8 0 16,0-7-10-1,-5-13-9-15,3-8-8 0,-25-24-5 16,25 9-7-16,-25-9-3 16,9-33-2-16,-12 1 6 15</inkml:trace>
          <inkml:trace contextRef="#ctx0" brushRef="#br0" timeOffset="8939.8086">146 1938 42 0,'0'0'32'16,"18"9"0"-16,-18-9-3 15,23 24-7-15,-3-3-2 16,0 1 0-16,9 7-3 16,0 3-5-16,7 8-3 15,2-1-4-15,0 1-4 16,1 1-1-16,-1-3 0 16,0 0-1-16,-7-9-10 15,1-2-7-15,-12-13-9 16,-2-5-4-16,-18-9-2 0,0 0-8 15,-5-23-2 1,-13 1 8-16</inkml:trace>
        </inkml:traceGroup>
      </inkml:traceGroup>
    </inkml:traceGroup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8:13.5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F135346-33DE-4555-8B78-309DCA1474B8}" emma:medium="tactile" emma:mode="ink">
          <msink:context xmlns:msink="http://schemas.microsoft.com/ink/2010/main" type="inkDrawing" rotatedBoundingBox="18898,11314 19942,10645 20000,10735 18955,11404" semanticType="underline" shapeName="Other">
            <msink:sourceLink direction="with" ref="{3E217920-1782-4E8A-89DB-1D2BD4FD0A0B}"/>
          </msink:context>
        </emma:interpretation>
      </emma:emma>
    </inkml:annotationXML>
    <inkml:trace contextRef="#ctx0" brushRef="#br0">-5514-4371 59 0,'22'-11'41'16,"1"-5"-5"-16,3 0-11 16,-1-4-8-16,7 2 0 15,-1-9 0-15,9 2-3 16,-6-4-6-16,9-2-7 15,3-5-1-15,6 0 1 16,4-5-1-16,3-4 2 16,3 0-2-16,4 0 1 15,1-3-1-15,-2 3 1 0,-2 5 0 16,-5 2-2-16,-4 13-8 16,-12 2-7-16,-3 14-7 15,-17 3-6 1,-4 13-7-16,-14 10-5 0,-11 4-2 15,-8 12 1-15,-14-3 42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50.6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32EF27-6764-42BA-B445-7887DD7D2BAE}" emma:medium="tactile" emma:mode="ink">
          <msink:context xmlns:msink="http://schemas.microsoft.com/ink/2010/main" type="writingRegion" rotatedBoundingBox="12219,7528 19171,8600 18580,12437 11628,11365">
            <msink:destinationLink direction="with" ref="{4A3BA313-E482-471A-BD50-6D4B8E5A8E87}"/>
          </msink:context>
        </emma:interpretation>
      </emma:emma>
    </inkml:annotationXML>
    <inkml:traceGroup>
      <inkml:annotationXML>
        <emma:emma xmlns:emma="http://www.w3.org/2003/04/emma" version="1.0">
          <emma:interpretation id="{077FE720-3432-4E3D-81E5-41CF110B2201}" emma:medium="tactile" emma:mode="ink">
            <msink:context xmlns:msink="http://schemas.microsoft.com/ink/2010/main" type="paragraph" rotatedBoundingBox="12219,7528 19171,8600 18643,12027 11691,109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E28177-D91E-403E-88C1-06FA9B8C46E4}" emma:medium="tactile" emma:mode="ink">
              <msink:context xmlns:msink="http://schemas.microsoft.com/ink/2010/main" type="line" rotatedBoundingBox="12219,7528 19171,8600 18643,12027 11691,10956">
                <msink:destinationLink direction="with" ref="{4B1B874A-C827-4C56-8924-CAA7106F8C42}"/>
                <msink:destinationLink direction="with" ref="{8C6B4447-816A-4CCB-B58C-A1F3E6A0ED70}"/>
                <msink:destinationLink direction="with" ref="{6F936F8B-06EE-4114-AD12-D4DBAE93FF6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7179C6D-A8F9-4029-969E-AB05E285DDFA}" emma:medium="tactile" emma:mode="ink">
                <msink:context xmlns:msink="http://schemas.microsoft.com/ink/2010/main" type="inkWord" rotatedBoundingBox="12219,7528 19171,8600 18643,12027 11691,10956">
                  <msink:destinationLink direction="with" ref="{244B3C00-9B7C-4430-9F49-42814446A351}"/>
                  <msink:destinationLink direction="with" ref="{4FFA9EF2-779A-4170-955C-A6F944FFD51D}"/>
                  <msink:destinationLink direction="with" ref="{BE081094-51B3-4816-9857-A0B3652F056D}"/>
                  <msink:destinationLink direction="with" ref="{088378A0-4A0F-4F8C-B456-B39AE0543B15}"/>
                </msink:context>
              </emma:interpretation>
              <emma:one-of disjunction-type="recognition" id="oneOf0">
                <emma:interpretation id="interp0" emma:lang="en-US" emma:confidence="0">
                  <emma:literal>Fiore</emma:literal>
                </emma:interpretation>
                <emma:interpretation id="interp1" emma:lang="en-US" emma:confidence="0">
                  <emma:literal>Flours</emma:literal>
                </emma:interpretation>
                <emma:interpretation id="interp2" emma:lang="en-US" emma:confidence="0">
                  <emma:literal>Fiore's</emma:literal>
                </emma:interpretation>
                <emma:interpretation id="interp3" emma:lang="en-US" emma:confidence="0">
                  <emma:literal>Fr-ours</emma:literal>
                </emma:interpretation>
                <emma:interpretation id="interp4" emma:lang="en-US" emma:confidence="0">
                  <emma:literal>Fiore's,</emma:literal>
                </emma:interpretation>
              </emma:one-of>
            </emma:emma>
          </inkml:annotationXML>
          <inkml:trace contextRef="#ctx0" brushRef="#br0">3158 25 16,'0'0'28,"0"0"1,0 0-5,16-5-6,-16 5-2,16-2-3,-16 2-1,21 0-3,-21 0 1,28 3-3,-15-4-1,14 9-1,-5-6-1,9 10 0,-2-3-2,4 5 1,-2 2-1,4 2-1,-2-1 1,-4 6-1,-1-3 0,-3 3-1,-3-2 1,-4 2-1,-6-2 1,-5 2-1,-7 3 1,-6-1-1,-7 3 0,-6 2 1,-5 0-1,-4 2 0,-1 1 0,-7-1 0,4 0 0,2-4 0,4-2 0,4-3 0,4-5 0,5-4 0,13-14-1,-14 12 0,14-12-3,0 0-12,2-21-22,-1 3-1,4-4 0,-4-10-1</inkml:trace>
          <inkml:trace contextRef="#ctx0" brushRef="#br0" timeOffset="-734.375">1823 275 4,'0'0'26,"0"0"3,0 0-2,13-3-7,-13 3-3,25-8-3,-25 8-3,26-3-1,-26 3-2,31-4-1,-13-3-2,9 11-1,-4-8 0,8 6-1,3-4 0,3 6 0,1-6 0,7 4-1,-3-2 0,9 0 0,-1-2-1,3 2 1,2-3-1,4 1 0,1-2 0,6 1-1,1-4 1,4 0-1,1 5 1,3-5-1,2 5 0,0-5 1,2 5-1,-2 1 0,0 1 0,-5 0 0,-1-4 0,-3 4 0,0-3 1,-4 4-1,-2-6 0,-1 1 0,-2 1 0,-2-2 1,0 3-1,-4-3 1,-3 1-1,0 1 0,-1-1 1,2 2-1,1-3 0,-2 5 0,0-5 0,2 3 0,-3 0 0,1 0 0,-3 2 0,-3-1 0,-2 1 0,-1 0 1,-1 1-1,-2 1 0,-3 0 0,1 0 0,-4-1 1,-2 1-1,-2 0 0,-2 0 0,1-2 0,0 0 0,-1-2 0,2 0 1,0 0-1,2-1 0,1 1 0,-3-1-1,-2 3 1,-4-4-1,-2 6-2,-20-2-2,22 2-5,-22-2-24,-17 3-4,3-1 0,-4 3-1</inkml:trace>
          <inkml:trace contextRef="#ctx0" brushRef="#br0" timeOffset="1375">1685-93 23,'0'0'23,"0"0"-2,-14-7-1,14 7-1,0 0-2,0 0-2,0 0-2,16-13-3,-16 13-1,19-19-3,-6 1 0,12 6 0,-1-11-2,8 4 0,4-11-1,7 2 0,1-6 0,6-1-1,-1-2 0,2-2-1,-2-3 1,3-1-1,-4 1 0,2-2 0,-4-2 0,1 2-1,-1-2 1,1 1 0,2 2 0,3 1-1,1 0 1,-2-1-1,4 3 1,4-1-1,2 1 1,2-1-1,-1 1 0,-2-3 0,-1 3 0,2 1 0,-1-3 1,-3-1-1,-4 3 1,0-1 2,-3 1-3,0 3 3,0-2-2,0 2 1,-2 7-1,-3 0 1,-2 0-2,1 4 0,-4-1 0,0 4 0,-6 0 0,-4 6 0,-4 1 0,-4 4 0,-4 1 0,-18 11-1,19-11 0,-19 11-1,0 0-2,0 0-6,-3 16-25,-12-7-5,1 7 1,-10 0-1</inkml:trace>
          <inkml:trace contextRef="#ctx0" brushRef="#br0" timeOffset="2046.875">2451-1026 31,'0'0'33,"0"0"2,15-8-1,-5-10-12,15 23-10,-10-21-2,16 16-4,-5-12-2,10 9-1,-2-6-1,3 3 0,0 1 0,1 3 0,-7 1-1,1 2 1,-7 1-1,1 3 1,-7 1-1,0 4 0,-19-10 0,22 23 0,-13-7-1,-3 3 1,-5-1-1,-1 5 1,-4 3-1,-4 3 1,-2 1 0,0 1-1,-2 5 1,-1-3 0,1 2-1,0-1 1,0-4 0,2-4-1,1-3 1,3-5-1,6-18 0,-12 19-1,12-19-4,-13-7-19,13 7-14,-1-23-1,2 2 0,-1-5-1</inkml:trace>
          <inkml:trace contextRef="#ctx0" brushRef="#br0" timeOffset="13609.3749">-1789-458 38,'0'0'30,"0"0"4,20-7-2,-20 7-13,18-32-8,4 16 1,-13-17-2,16 8-3,-12-14-1,8 6-2,-6-8 0,4 3-2,-4-7 0,3 5-1,-2-2 0,1 1-1,0 4 1,0 4-1,0 6 0,-1 8 0,-1 8 1,-1 8-1,0 8 1,-1 6 0,3 3 0,2 3 0,1 6 0,5 2 0,1 1-1,3 1 1,0-3 0,3 1 0,-2-2-1,-1 2 0,-3-8 1,-1-3-1,-5-1 0,-4-8-1,-2 6-2,-13-11-6,0 0-28,0 0-3,0 0 2,-22 14-3</inkml:trace>
          <inkml:trace contextRef="#ctx0" brushRef="#br0" timeOffset="12953.125">-231 286 16,'0'0'29,"0"0"2,0 0 0,-14 23-9,14-23-6,0 0-4,-16-6-1,16 6-2,0 0-2,-13 13 0,0-17-2,13 4 0,-22 5-2,8-1 0,-5-4 0,1 2-1,-1-4 0,0 2 0,-3-4 0,1 3-1,-4-3 1,3 1-1,-2-5 0,-1 3 1,-1-2-1,-1 0 0,-1-2 0,0 0-1,-3-1 1,2-1 0,-4 4 0,1-3-1,-1-1 1,1 1-1,-1-3 1,1-1-1,-1-5 0,3-1 1,0-4-1,0-6 0,1 2 0,-2-4 1,1 0-1,0-1 0,0-1 0,0 1 1,0-1-1,1 2 0,0-3 1,1 3-1,3-5 1,0 0 0,1-1-1,2 1 0,4-4 0,-2-1 1,3-1-1,3-6 0,-3 2 0,4-3 0,0-3 0,0 0 0,-1 2 0,1 0 0,1 2 0,0 1 0,2 1 0,1-3 0,0 5 0,4-5 0,2-4 0,0-3 1,3-5-2,1 3 1,2-5 0,3 1 0,1-1 0,1-1 0,2 3-1,0-1 1,-1 3 0,0-2 0,0 2 0,-2 2 0,1 2 0,-1 1 0,-1 4 0,0 3 0,1 6 0,1 2-1,-2 3 2,-2 3-2,0 6 1,1 0 0,-1 5 0,-1-2-1,0 0 1,2 8 0,-3-4 0,3 1-1,-2 4 0,-3 16 0,6-17-2,-6 17-1,4 16-3,-4-16-7,-4 31-26,-1-1 1,2 6 0,-4 2 0</inkml:trace>
          <inkml:trace contextRef="#ctx0" brushRef="#br0" timeOffset="-5437.5">1116-564 51,'3'-23'35,"-3"23"-1,1-31 1,-8 8-24,7 23 0,7-32-4,-7 32-1,3-34-1,-3 34-1,-6-33 0,2 17-1,-11-5 1,0 3-1,-5-1-1,-1 3 1,-8-3-1,0 5-1,-3-4 1,0 9-1,-2 0 0,0 4 0,-3 3-1,1 2 1,0 4-1,-1 5 0,-2 1 1,-4 6-1,-2 2 0,-1 1 0,-4 4 1,-2 3-1,-4 6 0,-3 2 0,0 3 1,2 1-1,-2 6 0,1 0 1,2 9-1,4 2 0,4 1 0,5 4 1,3 0-1,3 2 0,8 3 0,4 0 0,4 1 0,5-5 1,2 3-1,6 1 0,2 0 0,3 0 1,3 1-1,4-3 1,1-3-1,3 5 0,3-1 0,3-5 0,4-2 1,4-4-1,3-2 0,5-4 1,2-6-1,7-6 1,2-3 0,5-6-1,2-3 0,4-5 1,0-2-1,1-6 0,0-1 1,2-4-2,1-3 1,-2-2 0,1-3 0,-1-4 0,2-2 0,3-4 0,0 1-1,2-5 1,1-1 0,1-1 0,2-3 0,0 1 0,-3-3 0,-3-1 0,0-5 0,-6 2 0,-3-4-1,-4 0 1,-4 1 0,-3-5 0,-2 1-1,-3-2 1,-4 2-1,-1-4 1,-2-3 0,-4-2-1,-1-4 1,-4-1 0,-3 1 0,-3 2 0,-3-1 0,-2 1 0,-3 0 0,-1 0 0,-3 4 1,0 0-2,-3-6 1,-3 0 0,-1-1 0,-5-2 0,-2 2 0,-3-2 0,-3 1 0,-2-1 1,-5 4-1,-1-1 0,-3 4 0,0 2 1,-1 1-2,-5 2 1,0 0 0,-3 4 0,0 2-1,-4 5 1,-3 3-1,-4 4 0,-2 8-1,-4 3-1,4 17-5,-12-18-17,18 24-16,-2-1 1,15 6-1,0-3 1</inkml:trace>
          <inkml:trace contextRef="#ctx0" brushRef="#br0" timeOffset="-4593.75">3 168 23,'0'0'31,"0"0"2,0 0 0,0 0-10,-11-23-9,11 23-3,10-18-2,-10 18-2,15-26-2,-1 13 0,-2-10-2,7 7 0,1-3-2,3 5 1,2 2-1,2 8-1,-2 4 1,-3 7-1,-4 9 1,-2 10-1,-4 1 0,-5 8 1,-7 6-1,-4 5 1,-7-1-1,-3 1 1,-7 0-1,-4-4 0,-5 1 1,1-5-1,-1-4 0,4-8 0,2-3 0,5-5 0,6-8-1,13-10 1,0 0-1,0 0 1,0 0 0,19 7-1,2-8 1,2-1 0,8 2 0,0 3 0,3 4 0,-1 2 0,-1 2 0,-3-1 0,-2 1-1,-6-4 1,-4 2-2,-17-9 0,21 9-3,-21-9-6,0 0-19,12-27-7,-11 11 0,1-7 0</inkml:trace>
          <inkml:trace contextRef="#ctx0" brushRef="#br0" timeOffset="-4140.625">591 132 64,'0'0'34,"-20"-31"-1,10 9-3,10 22-25,-13-28-1,13 28-2,-25-14 0,10 14 0,-6 4 0,2 10 1,-7 3 1,5 10-1,-4 3 1,9 12 0,1 2-1,7 13 1,4-6-2,10 5 1,7-8-1,11-1-1,5-12 0,8-8-1,3-13-1,0-12 1,-2-9-2,-4-13 1,-6-4 0,-10-10-1,-6-5 1,-12-3 0,-6-4 0,-6 0 0,-1 6 0,-5-1-1,0 8 0,-2 3 0,5 12-2,-6-1-3,21 19-5,-22 2-19,22-2-4,2 19-1,-2-19 1</inkml:trace>
          <inkml:trace contextRef="#ctx0" brushRef="#br0" timeOffset="-3468.75">681 702 48,'0'0'34,"0"0"2,0 0-2,0 0-11,0 0-17,17-25-2,-2 4-2,4-2-2,0-7 1,2-2-1,-2-5 1,-1-3-1,0-4 1,-4-2-1,1 3 1,-3 6-1,-2 2 1,-1 7-1,-3 7 1,-6 21-1,0 0 1,0 0 0,-1 17 0,-2 8 0,-3 9-1,1 4 1,1 5-1,1-1 1,3 0-1,4-3 0,7-5 0,2-10 1,3-10-2,5-7 1,2-8-1,0-12 0,2-4-1,-5-13 0,2 1-1,-7-9 1,0 2 0,-5-4 0,-1 6 1,-2 1 0,-4 5 1,0 10 1,-3 18 1,0 0-1,0 0 1,0 0 1,5 27-1,-2 3 0,-3-1-1,4 5 1,1-2-2,2-4 0,2-2-3,-9-26-2,20 39-13,-20-39-19,20 4 1,-20-4-1,23-29 1</inkml:trace>
          <inkml:trace contextRef="#ctx0" brushRef="#br0" timeOffset="-3156.25">1389 190 68,'0'0'37,"-16"-12"-2,16 12 1,-21-16-29,21 16-3,0 0-2,-13-5-1,13 5 0,-17 11 0,4 4 0,0 10 0,-2 7 0,0 8 2,-1 1-1,7 5 0,0 1 0,9 1 0,3-8 0,9-4-1,6-12 0,4-8 0,4-7-3,1-16-3,13 5-24,-14-15-10,-2-3 2,-6-3-3</inkml:trace>
          <inkml:trace contextRef="#ctx0" brushRef="#br0" timeOffset="11751">-802-1924 38,'0'0'31,"0"0"3,0 0 0,18 5-11,-13-33-11,20 14-1,-11-20-3,14 9-2,-9-13-1,9 8-1,-7-9 0,4 5-1,-6-1-1,3 2 0,-3-1-1,0 4 0,-1 2 0,-2 5 0,-2 4-1,-3 3 1,-11 16-1,20-21 0,-20 21 0,0 0 1,17-2-1,-17 2 1,22 19 0,-7-3-1,1 4 1,8 1 0,0 5 0,4 1 0,3-1 0,-2 0 0,-1-1-1,0-4 1,-4-1 0,-4-3-1,-2-4 0,-18-13-1,18 19-5,-18-19-21,-15-4-13,-1 1 0,0-4-1,-6-5 1</inkml:trace>
        </inkml:traceGroup>
      </inkml:traceGroup>
    </inkml:traceGroup>
    <inkml:traceGroup>
      <inkml:annotationXML>
        <emma:emma xmlns:emma="http://www.w3.org/2003/04/emma" version="1.0">
          <emma:interpretation id="{C9415F43-CB21-45C8-B848-FC5F97D714C3}" emma:medium="tactile" emma:mode="ink">
            <msink:context xmlns:msink="http://schemas.microsoft.com/ink/2010/main" type="paragraph" rotatedBoundingBox="15196,10871 17240,11897 16944,12487 14900,1146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D605AEA-1FC0-474F-AE3B-7096226DB37C}" emma:medium="tactile" emma:mode="ink">
              <msink:context xmlns:msink="http://schemas.microsoft.com/ink/2010/main" type="line" rotatedBoundingBox="15196,10871 17240,11897 16944,12487 14900,11461"/>
            </emma:interpretation>
          </emma:emma>
        </inkml:annotationXML>
        <inkml:traceGroup>
          <inkml:annotationXML>
            <emma:emma xmlns:emma="http://www.w3.org/2003/04/emma" version="1.0">
              <emma:interpretation id="{FA1087BF-EEFD-45BA-9163-0F860FDD337F}" emma:medium="tactile" emma:mode="ink">
                <msink:context xmlns:msink="http://schemas.microsoft.com/ink/2010/main" type="inkWord" rotatedBoundingBox="15196,10871 17240,11897 16944,12487 14900,11461">
                  <msink:destinationLink direction="with" ref="{127F60ED-B481-453B-8626-676B18D019E0}"/>
                  <msink:destinationLink direction="with" ref="{244B3C00-9B7C-4430-9F49-42814446A351}"/>
                </msink:context>
              </emma:interpretation>
              <emma:one-of disjunction-type="recognition" id="oneOf1">
                <emma:interpretation id="interp5" emma:lang="en-US" emma:confidence="0">
                  <emma:literal>}</emma:literal>
                </emma:interpretation>
                <emma:interpretation id="interp6" emma:lang="en-US" emma:confidence="0">
                  <emma:literal>F</emma:literal>
                </emma:interpretation>
                <emma:interpretation id="interp7" emma:lang="en-US" emma:confidence="0">
                  <emma:literal>=</emma:literal>
                </emma:interpretation>
                <emma:interpretation id="interp8" emma:lang="en-US" emma:confidence="0">
                  <emma:literal>x</emma:literal>
                </emma:interpretation>
                <emma:interpretation id="interp9" emma:lang="en-US" emma:confidence="0">
                  <emma:literal>&gt;</emma:literal>
                </emma:interpretation>
              </emma:one-of>
            </emma:emma>
          </inkml:annotationXML>
          <inkml:trace contextRef="#ctx0" brushRef="#br0" timeOffset="3250">1420 985 2,'-18'-5'23,"18"5"1,-13-2-3,13 2-5,0 0-4,-11-16-2,11 16-1,0 0 0,0 0-1,0 0 0,0 0 0,0 0-1,14 2 0,-14-2 0,0 0-1,14 18-1,1-2 0,0-8-1,9 10 0,1-6-1,9 8 0,2-4 0,9 3 0,2 0-1,8 3 0,-4-1 0,8 5-1,-1-1 0,4 1 1,0 2-2,0 4 1,-2 2 0,1-1 0,-2 4-1,3-2 1,-3 2-1,-2 0 1,1-3 0,-2-1 0,0-3-1,1-3 1,-1-2-1,-4-3 1,-3 0-1,1-5 1,-4-1-1,-4 0 0,0-4 1,-4 2-1,-3-1 1,-1-1-1,-1-3 0,-2 5 0,-3-3 0,0 1 1,-2 0-1,0 1 0,-4 1 1,0 0-1,-4 0 0,-2-2 0,0 4 1,-3-4-2,-13-12 2,22 23-2,-22-23 0,11 18 0,-11-18-2,0 0-3,12 23-4,-26-30-18,14 7-12,0 0 1,-14-16-1,0 0 2</inkml:trace>
          <inkml:trace contextRef="#ctx0" brushRef="#br0" timeOffset="4078.125">2152 994 43,'0'0'34,"0"0"1,-15 14 0,21 2-18,-6-16-5,0 16-4,0-16-3,10 26 0,-10-26-2,21 32 1,-8-14-2,6 5 1,2-4-1,4 4 0,1 0-1,7 0 0,1-2 0,1 2 0,-2 0 0,-1 0-1,-2-2 1,-5 0-1,-5 0 1,-9 2-1,-7 0 1,-5-2-1,-5 0 0,-9-1 1,-6-3-1,-4 1 0,-3-2-1,-4-4 1,-5 0-1,-4 1 1,-4-3 0,3-1 0,-3 0-1,1-2 1,3 2 0,5-2 0,5 2 0,9-4 0,7 0 0,15-5-1,0 0 1,0 0-1,3 16-3,-3-16-4,27-2-22,-27 2-9,19-16 2,-13 1-3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18.4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F962643-2CD6-47B6-B842-F69AD778D915}" emma:medium="tactile" emma:mode="ink">
          <msink:context xmlns:msink="http://schemas.microsoft.com/ink/2010/main" type="inkDrawing" rotatedBoundingBox="1863,14263 7455,14493 7369,16594 1777,16364" semanticType="callout" shapeName="Other">
            <msink:sourceLink direction="with" ref="{93C0CD81-D4C7-41E0-89B3-331C1CBC52E6}"/>
          </msink:context>
        </emma:interpretation>
      </emma:emma>
    </inkml:annotationXML>
    <inkml:trace contextRef="#ctx0" brushRef="#br0">17 2024 31 0,'0'0'24'0,"-18"-20"-7"15,18 20-5-15,-13-25 1 0,12 7 2 16,4 0 1-16,-1-7 1 16,7 5-2-16,-4-7-2 15,6 2-1-15,-5-6-2 16,5 2-1-16,-4-3-3 15,4-2-3-15,-4-4-2 16,4-2-1-16,-2-3 1 16,1-2-1-16,3-2 1 15,-2 1-1-15,2-3 0 16,-1 4 0-16,3 0 0 16,1 4 0-16,-2 3 0 15,4 0 0-15,-1 4 1 0,-1 2-1 16,0 1 0-16,2 0 0 15,-3-1-1-15,1 1 1 16,-2 1-1-16,1-3 1 16,1 1-1-16,2-2 0 15,0-2 0-15,2 0 1 16,0 0 0-16,-1 2 0 16,1 0 0-16,2 1 0 15,-2 1 0-15,-2 3 0 16,4 0 0-16,-4 2 0 15,5 0 0-15,-1 2 0 16,5 0 0-16,0 1 0 16,5-1 0-16,3 4 0 0,1-3 0 15,5 1 0-15,2-2 0 16,3-1 0 0,-1-1 0-16,3 2 1 15,1 0-2-15,-2 0 1 0,-4 3 0 16,1 3 0-16,-8 1 0 15,2 1 0-15,-4 5 0 16,-3-1 0-16,-3 2-1 16,1-1 2-16,2 3-2 15,-2-2 1-15,3 4 0 16,-3 0 0-16,4-2 0 16,-3 1 0-16,5 3 0 15,-1 0 0-15,-2 1 0 16,3 0 0-16,-1 1 0 0,0-1 0 15,2 1 0-15,0-1 1 16,1 2-1 0,-1 2 0-16,0-2 0 0,0 2 0 15,-4 0 1-15,4 2-1 16,-3 0 0-16,-1 2 0 16,1-3 0-16,-2 3-1 15,5-2 2-15,-2 0-1 16,4 1-1-16,0 1 2 15,1 1-1-15,3 1 0 16,1-1-1-16,-3 0 1 16,1 4 0-16,1-1 0 0,-2 1 0 15,-1-2 0 1,-1-2 0-16,-2 1 0 16,2-1 0-16,0 0 0 15,-4 1 0-15,1-1-1 0,-1-1 1 16,2 3 0-16,-4 0 0 15,3 0 1-15,-5 4-1 16,1 2 0-16,0-1 0 16,3 1 0-16,-1 1 0 15,1 1 0-15,4-1 0 16,-2 0 0-16,3 1 0 16,1 1 0-16,2-2 0 15,-3 3 0-15,3-1 0 16,-4 0 0-16,0 2 1 15,0 0-1-15,-2 0 0 16,2 0 0-16,-4 2 0 16,4 0 0-16,-2-1 0 0,0 1 0 15,2 0 0-15,-2 0-1 16,2 1 1-16,0-1 1 16,0 2-1-16,1-1 0 15,3 1 0-15,-3-2 0 16,5 1 0-16,-1 1 0 15,2-2-1-15,0-1 1 16,-1 1 0-16,-1-2 0 16,2 2 0-16,-3 0 0 15,-3 0 1-15,1 1-1 16,-2 1 0-16,0-1 2 16,-2 1-1-16,0 0-1 0,-2-1 2 15,0 1-2-15,1-4 1 16,-3 2-1-16,2-2 1 15,-1 0-1-15,-2 0 0 16,-1-2 0-16,1 2 0 16,-4-2 0-16,2 2 0 15,-2 0 1-15,-4 0-1 16,1 0 0-16,1 0 0 16,-1 0 0-16,-3 2 0 15,1-2 0-15,0 1 0 16,-1 3 0-16,-1 0 0 15,-4 1 1-15,1 0-1 16,-3 3 0-16,0-3 0 0,1 2-1 16,1 2 2-16,2-2-2 15,0-3 1-15,0 0 0 16,2-3 0 0,0 1 0-16,0 0 0 0,0-4 0 15,-4-1 0-15,-2 1 0 16,-14-16 0-16,26 29 1 15,-26-29-1-15,21 27 0 16,-21-27 0-16,16 21 0 16,-16-21 0-16,0 0-10 15,19 18-16-15,-19-18-6 16,0 0-2-16,0 0-3 16,-13-16-2-16,13 16-3 0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25.3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F0B6A22-8136-465C-BEDE-B750574ABECC}" emma:medium="tactile" emma:mode="ink">
          <msink:context xmlns:msink="http://schemas.microsoft.com/ink/2010/main" type="writingRegion" rotatedBoundingBox="3004,13027 5453,12825 5575,14308 3126,14510"/>
        </emma:interpretation>
      </emma:emma>
    </inkml:annotationXML>
    <inkml:traceGroup>
      <inkml:annotationXML>
        <emma:emma xmlns:emma="http://www.w3.org/2003/04/emma" version="1.0">
          <emma:interpretation id="{E90FD091-23A2-4FC4-96C3-5384E92D27AF}" emma:medium="tactile" emma:mode="ink">
            <msink:context xmlns:msink="http://schemas.microsoft.com/ink/2010/main" type="paragraph" rotatedBoundingBox="3004,13027 5453,12825 5575,14308 3126,145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F3FEC9-795E-42A3-A0E8-CD33C3635231}" emma:medium="tactile" emma:mode="ink">
              <msink:context xmlns:msink="http://schemas.microsoft.com/ink/2010/main" type="line" rotatedBoundingBox="3004,13027 5453,12825 5575,14308 3126,14510"/>
            </emma:interpretation>
          </emma:emma>
        </inkml:annotationXML>
        <inkml:traceGroup>
          <inkml:annotationXML>
            <emma:emma xmlns:emma="http://www.w3.org/2003/04/emma" version="1.0">
              <emma:interpretation id="{93C0CD81-D4C7-41E0-89B3-331C1CBC52E6}" emma:medium="tactile" emma:mode="ink">
                <msink:context xmlns:msink="http://schemas.microsoft.com/ink/2010/main" type="inkWord" rotatedBoundingBox="3004,13027 5453,12825 5575,14308 3126,14510">
                  <msink:destinationLink direction="with" ref="{6F962643-2CD6-47B6-B842-F69AD778D915}"/>
                </msink:context>
              </emma:interpretation>
              <emma:one-of disjunction-type="recognition" id="oneOf0">
                <emma:interpretation id="interp0" emma:lang="en-US" emma:confidence="0">
                  <emma:literal>he</emma:literal>
                </emma:interpretation>
                <emma:interpretation id="interp1" emma:lang="en-US" emma:confidence="0">
                  <emma:literal>use</emma:literal>
                </emma:interpretation>
                <emma:interpretation id="interp2" emma:lang="en-US" emma:confidence="0">
                  <emma:literal>tree</emma:literal>
                </emma:interpretation>
                <emma:interpretation id="interp3" emma:lang="en-US" emma:confidence="0">
                  <emma:literal>tire</emma:literal>
                </emma:interpretation>
                <emma:interpretation id="interp4" emma:lang="en-US" emma:confidence="0">
                  <emma:literal>tie</emma:literal>
                </emma:interpretation>
              </emma:one-of>
            </emma:emma>
          </inkml:annotationXML>
          <inkml:trace contextRef="#ctx0" brushRef="#br0">0 297 58 0,'0'0'30'0,"0"0"-6"16,12-18-10-16,-12 18-2 15,24-8-2-15,-6 8-1 16,-2-1-3-16,4-1-2 16,2 2 1-16,-1 0-1 15,1-2 0-15,1 2-1 16,-1-2-1-16,0-1 0 16,-1-3-1-16,-3 4 0 15,2-3-1-15,-3 1 0 16,-17 4 0-16,27-7 0 15,-27 7 0-15,16-5 0 16,-16 5 0-16,0 0 1 0,0 0 0 16,0 0 0-16,0 0 0 15,3 18 1-15,-3-18 0 16,-7 25 0 0,7-25 1-16,-9 31 0 0,6-15 0 15,1 7 1-15,0-3-1 16,4 5 0-16,-2-1-1 15,2 3 1-15,-1 0-1 16,-1 1-1-16,2-1 0 16,0 2-1-16,2-4 1 15,-4-1-1-15,3-3 0 16,-1-3 0-16,2-2-1 0,-4-16 1 16,9 24 0-16,-9-24 0 15,5 16 0-15,-5-16-1 16,0 0 1-16,0 0 0 15,0 0 0-15,16 16-1 16,-16-16 1-16,0 0 0 16,0 0 0-16,0 0 0 15,0 0 0-15,0 0 0 16,0 0 0-16,17 9 0 16,-17-9 0-16,0 0 0 15,0 0 0-15,0 0 0 16,18 16 0-16,-18-16 0 15,0 0 0-15,21 15 0 16,-21-15 0-16,18 12 0 0,-18-12 0 16,22 13 0-16,-22-13 0 15,27 11 0 1,-27-11 0-16,31 12 0 0,-15-6 0 16,2-1 0-16,-2 1 0 15,0 1 0-15,1 0 0 16,-17-7 0-16,29 13 0 15,-29-13 0-15,25 9 0 16,-25-9 1-16,27 7-2 16,-27-7 1-16,27 3 0 15,-27-3 1-15,31 0-1 16,-31 0 0-16,30 0 0 0,-13 2 0 16,-1-2 0-1,0-2 0-15,2 4 0 16,2-2 0-16,0-3-1 15,0 1 1-15,-1 0 0 0,3 0 0 16,-2 2 0-16,-2 0 1 16,4-2-1-16,-2 4 0 15,1 0 0-15,1-2 0 16,0 0 0-16,1 0 0 16,0-2 0-16,3 2 0 15,-5-2 0-15,-1 2 0 16,2-1 0-16,-4-1 0 15,0 2 0-15,-18 0 0 16,31 2 0-16,-31-2 0 16,28 1 0-16,-28-1 0 15,28 0 0-15,-28 0 0 16,28-1 0-16,-28 1 0 0,31-2 0 16,-31 2 0-16,29 0 0 15,-29 0 0-15,27-2 0 16,-27 2 0-16,25 2 0 15,-25-2 0-15,20 2 0 16,-20-2 0-16,22 0 0 16,-22 0 0-16,18 1 1 15,-18-1-1-15,18 0-1 16,-18 0 2-16,20-1-1 16,-20 1 0-16,16-6 0 15,-16 6 0-15,16-5 0 16,-16 5 0-16,0 0 0 15,16-13 0-15,-16 13 0 0,0 0 0 16,0 0 0-16,0 0 0 16,13-16-1-16,-13 16 1 15,0 0 0-15,0 0 0 16,4-18 0-16,-4 18 0 16,-2-18 0-16,2 18 0 15,-2-25 0-15,2 25 0 16,-5-27 0-16,1 11 0 15,-3-1 0-15,0-2 0 16,-1 1 0-16,-2 0-1 16,1-2 1-16,-2 0 0 15,4-1-1-15,-4-3 1 0,3 1 0 16,3-2-1-16,-2 1 1 16,0-3 0-16,1 2 0 15,1-2-1-15,-1-2 2 16,3 0-1-1,-3 1-1-15,-1 1 1 0,4 0 0 16,-3 1 0-16,1 5 0 16,-1-1 0-16,1 4 0 15,1 2-1-15,4 16 2 16,-9-27-1-16,9 27 0 16,-5-23 0-16,5 23 0 15,-6-22 0-15,6 22-1 16,0-18 2-16,0 18-2 0,0-16 1 15,0 16 0-15,0 0 0 16,2-20 0 0,-2 20 0-16,0 0 0 0,2-16-1 15,-2 16 1-15,0 0 0 16,0 0 0-16,0 0 0 16,5-16 0-16,-5 16 0 15,0 0 0-15,0 0 0 16,0 0 0-16,0 0 0 15,18-2 0-15,-18 2 0 16,0 0 0-16,24 5 0 16,-24-5 0-16,22 6 0 15,-6-3 1-15,2 1-1 16,-2 1 0-16,6 1 0 0,-1-3 0 16,1 3 0-16,0-3 0 15,1 3 1 1,-1-3-2-16,-2 3 1 0,0-3 0 15,-2 1 1-15,1 0-1 16,-1-1 0-16,-1 1 0 16,-1-3 0-16,-16-1 0 15,29 6 0-15,-29-6 0 16,20 5 0-16,-20-5 1 16,0 0-1-16,16 6 0 15,-16-6 0-15,0 0 0 16,0 0 1-16,0 0-1 15,0 0 1-15,0 0-1 16,0 0 0-16,0 0 0 16,0 16 1-16,0-16-2 15,0 0 1-15,0 0 0 0,2 16 1 16,-2-16-1-16,0 0 0 16,2 18 0-16,-2-18 1 15,1 18-1-15,-1-18 0 16,4 22 0-16,-4-22 0 15,4 30 0-15,-3-14 0 16,3 2 0-16,-2 2 1 16,1 0-1-16,-3 2 0 15,2-3 0-15,0-2 0 16,-2-1 0-16,0-16 0 16,2 23 0-16,-2-23 0 15,0 0-1-15,0 0 1 16,0 0 0-16,0 0-1 0,0 0-1 15,2-20-13-15,-2 20-12 16,0-21-6-16,0 21-1 16,-8-27-2-16,8 27-2 15,-9-16-2-15</inkml:trace>
          <inkml:trace contextRef="#ctx0" brushRef="#br0" timeOffset="-2883.9493">34 342 56 0,'-11'-24'27'15,"11"24"-9"-15,0 0-7 16,0 0 2-16,-2 27 3 16,8-7-1-16,5 14-2 15,-8 4 1-15,8 7-1 0,-5 0 0 16,3 11-2-16,-6-4-4 16,3 4-4-16,-3-2-2 15,-1 1-1-15,2-4 0 16,-3 3 0-16,3-2 0 15,-2-2 0-15,1 1 1 16,3-5-1-16,-3-2-1 16,5-5 1-16,-3-5 0 15,2-7-1-15,1-3 1 16,-1-6 0-16,-7-18 0 16,14 23-1-16,-14-23 1 15,0 0 0-15,16 13 0 16,-16-13 1-16,0 0-1 0,26-4-1 15,-26 4 1-15,27-9 0 16,-9 2 0-16,3 2 0 16,7-3 0-1,-3 5 0-15,2-3 0 0,0 3 0 16,2-1-1-16,0 2 1 16,-2 1 0-16,0-1 0 15,0 4 0-15,0-2 0 16,0 1 0-16,2 3 0 15,2 0 0-15,1-1 0 16,-1 3 0-16,1-1 0 16,-1 0 0-16,0 1 0 0,-3-1 0 15,1 1 0-15,-2-3 1 16,0 1-1-16,0-1 0 16,1-1 0-16,0-2 0 15,-1 2 0 1,4-4 0-16,0 0 0 0,0 2 0 15,-1-3-1-15,3 1 2 16,-1 0-1-16,1 0 0 16,1 1 0-16,-2 1 0 15,-1 0 0-15,2-2 0 16,-3 2 0-16,3-2 0 16,-4 2 0-16,3-2 0 15,-3 0 0-15,2 2 0 16,-3-1 0-16,3 1 0 0,0 0 0 15,-4 1 1 1,2-1-1-16,-2 2 0 16,2 2 0-16,-2-1 0 0,0-1 0 15,0 2 0-15,-2-1 0 16,2-1-1-16,2 2 1 16,0-2 1-16,0 1-1 15,-2-1 0-15,0 0 0 16,0 0 0-16,-2 1 0 15,-3-1-1-15,-4 2 1 16,0-1 0-16,-18-3 0 16,25 6 0-16,-25-6 0 0,20 3 0 15,-20-3 0 1,16 6 0-16,-16-6 0 16,0 0 0-16,0 0 1 15,0 0-1-15,17 5 0 0,-17-5 0 16,0 0 0-16,0 0 0 15,0 0 0-15,0 0 0 16,0 0 0-16,0 0 0 16,0 0 0-16,0 0 0 15,0 0 0-15,0 0 0 16,0 0 0-16,0 0 0 16,0 0 0-16,0 0 0 15,0 0 0-15,0 0 0 16,0 0 0-16,-13-20 0 15,13 20 0-15,-4-16 0 16,4 16 0-16,-3-22 0 16,3 22 0-16,-6-28 0 0,3 11 0 15,-1-1 1-15,-1-1-1 16,-1-5 0-16,1 1-1 16,-2-2 2-16,-1-4-2 15,-1 0 1-15,0 0 1 16,0-3-2-16,2 3 1 15,-4-1 0-15,4 1 0 16,-4 0 0-16,2 2 0 16,0 0 0-16,-2 0 0 15,4 4 0-15,-4-3 0 16,4 3 0-16,0 0 0 16,0 1 0-16,0 4 0 15,3-2 0-15,0 4-1 0,2-4 1 16,1 4 0-1,1-2 0-15,-2 0 0 16,4 0 0-16,-1-3-1 0,1 1 1 16,-2 0 0-16,-2 2 0 15,4-2 0-15,0 2-1 16,-2 0 1-16,-2 2 0 16,2 0 0-16,0 0-1 15,0 16 1-15,-2-31 0 16,2 31 0-16,-3-25 0 15,3 25 1-15,-4-22-1 16,4 22 0-16,0 0 0 0,-11-16 0 16,11 16 0-16,0 0 0 15,0 0-1-15,0 0 1 16,0 0 1 0,0-20-1-16,0 20 0 15,0 0 0-15,0 0 0 0,0 0 0 16,0 0 1-16,0 0-2 15,18 16-18-15,-18-16-14 16,2 20-1-16,-2-20-3 16,0 0-8-16,-14 18-2 15</inkml:trace>
          <inkml:trace contextRef="#ctx0" brushRef="#br0" timeOffset="2631.7425">2257 1128 76 0,'0'0'36'16,"0"0"-4"-16,-7-20-7 15,7 20-3 1,0 0-5-16,25-5-3 0,-25 5-6 16,25 1-5-16,-8 1-3 15,1 0 0-15,-2-2 0 16,6 2 0-16,-4-4 0 16,2-2 0-16,-4-3 0 15,-16 7 0-15,29-18 0 16,-29 18 0-16,18-25 0 15,-13 9 0-15,-5 16 0 0,2-27-1 16,-2 27 2-16,-6-31-1 16,6 31 0-1,-16-28 0-15,4 11 0 16,-5 5 1-16,-1-1 0 16,-3 4-1-16,-3 2 1 0,-1 3 0 15,0 6 0-15,-1 4-1 16,5 4 1-16,1 7-1 15,2 1 0-15,3 5 0 16,5 4 0-16,2 2 0 16,7 3-1-16,4 2 1 15,4 0-1-15,8-1 1 16,3-1-1-16,5-3 1 16,3-4-1-16,4-3 0 0,1-6 1 15,0-3 0 1,-1-8 0-16,-1-1 0 15,-5-6 0-15,-4-7-6 0,-2 2-10 16,-8-10-9-16,-10 17-7 16,15-36-1-16,-10 17-8 15,-3-8-1-15,0 3 4 16</inkml:trace>
          <inkml:trace contextRef="#ctx0" brushRef="#br0" timeOffset="4287.794">2089 95 44 0,'0'0'27'15,"0"0"-3"-15,-7-16-8 16,7 16-2-16,16-7 1 16,1 5-2-16,-17 2-1 15,30-9-1-15,-30 9-1 16,33-11 0-16,-33 11-2 0,30-12-2 15,-30 12-2-15,26-11-1 16,-26 11-1-16,21-16 0 16,-21 16-1-16,15-18 0 15,-15 18-1-15,9-22 1 16,-9 22-1-16,-2-25 1 16,2 25 0-16,-7-22 0 15,7 22 0-15,-18-20 1 16,18 20-1-16,-33-12 1 15,13 8-1-15,-1 2 1 16,-4 4-2-16,-3 4 0 16,-2 1 0-16,1 4-1 15,0 3 1-15,2 4-1 0,2 2 1 16,5 3 0-16,5 2 0 16,6 2 0-16,8 0-1 15,4 0 1-15,10 0-1 16,7-2 1-16,3 1-1 15,6-3 0-15,3-3 0 16,3-6 1-16,-3-1 0 16,3-6 0-16,-1-2-13 15,-9-8-13-15,4-1-8 16,-7-7-7-16,-3 1-2 16,-19 10-2-16,26-26 19 15</inkml:trace>
          <inkml:trace contextRef="#ctx0" brushRef="#br0" timeOffset="3535.7576">2095 471 53 0,'0'0'20'0,"0"-23"-8"15,0 23-7-15,12-31-2 16,-3 15 0-16,2-2-1 15,0 0-2-15,-2 0 0 0,-2 0 3 16,-1 0 2-16,-4 2 0 16,-2 16 1-1,1-27 2-15,-1 27 0 0,-1-16 3 16,1 16 5-16,0 0-3 16,0 0-1-16,0 0-1 15,23 7-1-15,-23-7-1 16,25 18-1-16,-25-18-3 15,31 23-3-15,-15-10-2 16,0 3-1-16,1-5 1 16,-1 0 1-16,-16-11-10 15,20 16-10-15,-20-16-10 0,0 0-5 16,0 0-6-16,0 0-2 16,0 0-1-16</inkml:trace>
          <inkml:trace contextRef="#ctx0" brushRef="#br0" timeOffset="3110.232">2317 786 92 0,'0'0'32'0,"-17"-18"-6"16,17 18-11-16,-3-16-2 15,3 16 0-15,0-25-4 16,2 8-3-16,1-1-1 15,-5-3 0-15,4-4-1 0,-7-8 0 16,-1 1 0-16,-1-2-3 16,-2-2-1-16,-3 2 0 15,1 3 0-15,0 4 1 16,0 7 0-16,2 4 0 16,9 16 0-16,0 0-1 15,0 0 1-15,0 0-12 16,-11 16-8-16,20 0-8 15,-9-16-7-15,15 27-5 16,-15-27-3-16,12 20-1 16,-12-20 25-16</inkml:trace>
        </inkml:traceGroup>
      </inkml:traceGroup>
    </inkml:traceGroup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49.9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E75F34-44EF-43BF-B4E7-FEC384D28EDA}" emma:medium="tactile" emma:mode="ink">
          <msink:context xmlns:msink="http://schemas.microsoft.com/ink/2010/main" type="writingRegion" rotatedBoundingBox="13473,12943 16221,11979 16836,13734 14088,14698">
            <msink:destinationLink direction="with" ref="{A07097DD-2ED1-434F-9A9F-5FA49CBC72B6}"/>
          </msink:context>
        </emma:interpretation>
      </emma:emma>
    </inkml:annotationXML>
    <inkml:traceGroup>
      <inkml:annotationXML>
        <emma:emma xmlns:emma="http://www.w3.org/2003/04/emma" version="1.0">
          <emma:interpretation id="{E68EC7DF-45B3-4E9F-880E-78EF5EBD835F}" emma:medium="tactile" emma:mode="ink">
            <msink:context xmlns:msink="http://schemas.microsoft.com/ink/2010/main" type="paragraph" rotatedBoundingBox="13473,12943 16221,11979 16836,13734 14088,146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01AC2B-C6B1-4B74-995B-92D609DE9842}" emma:medium="tactile" emma:mode="ink">
              <msink:context xmlns:msink="http://schemas.microsoft.com/ink/2010/main" type="line" rotatedBoundingBox="13473,12943 16221,11979 16836,13734 14088,14698"/>
            </emma:interpretation>
          </emma:emma>
        </inkml:annotationXML>
        <inkml:traceGroup>
          <inkml:annotationXML>
            <emma:emma xmlns:emma="http://www.w3.org/2003/04/emma" version="1.0">
              <emma:interpretation id="{76187771-5EF4-4E1A-8555-F13DF992F219}" emma:medium="tactile" emma:mode="ink">
                <msink:context xmlns:msink="http://schemas.microsoft.com/ink/2010/main" type="inkWord" rotatedBoundingBox="13473,12943 16221,11979 16836,13734 14088,14698">
                  <msink:destinationLink direction="with" ref="{D2C5CA4E-EC53-402F-8B92-1AFB1A0165C3}"/>
                  <msink:destinationLink direction="with" ref="{261E5BC0-F1DE-4B62-B339-546EE4B78EDF}"/>
                </msink:context>
              </emma:interpretation>
              <emma:one-of disjunction-type="recognition" id="oneOf0">
                <emma:interpretation id="interp0" emma:lang="en-US" emma:confidence="0">
                  <emma:literal>verse</emma:literal>
                </emma:interpretation>
                <emma:interpretation id="interp1" emma:lang="en-US" emma:confidence="0">
                  <emma:literal>vise</emma:literal>
                </emma:interpretation>
                <emma:interpretation id="interp2" emma:lang="en-US" emma:confidence="0">
                  <emma:literal>vest</emma:literal>
                </emma:interpretation>
                <emma:interpretation id="interp3" emma:lang="en-US" emma:confidence="0">
                  <emma:literal>Breese</emma:literal>
                </emma:interpretation>
                <emma:interpretation id="interp4" emma:lang="en-US" emma:confidence="0">
                  <emma:literal>wrest</emma:literal>
                </emma:interpretation>
              </emma:one-of>
            </emma:emma>
          </inkml:annotationXML>
          <inkml:trace contextRef="#ctx0" brushRef="#br0">0 251 40 0,'0'0'18'16,"0"0"-2"-16,0 0-2 0,0 0-2 16,9-18-2-16,-9 18 1 15,18-9-3-15,-2 4 0 16,2 0-2-16,2-1-1 15,4 3-2-15,3-1-1 16,0 0-1-16,3 3 0 16,5-3-1-16,-5 0 1 15,3 3-1-15,-2-3 0 0,-3 0 1 16,-1 1-1 0,-3-1 0-16,-4 1 0 15,-4 1 0-15,-16 2 0 16,20-4 0-16,-20 4 1 15,0 0-1-15,0 0 1 0,0 0-1 16,0 0 0-16,0 0 1 16,-4 22-1-16,4-22 0 15,-11 20 0-15,11-20 0 16,-9 23 0-16,4-7 1 16,1 4-1-16,1 2 0 15,-1 5 1-15,4 0 0 16,0 5 1-16,0 4 3 0,0 2 0 15,4 1 0 1,1-3 0-16,1 4 0 16,-1-6 0-16,2 2 0 15,-1-5-2-15,3-1-1 0,-2-5-2 16,0-1 2-16,-1-4-1 16,1-2-1-16,-7-18 1 15,12 30-1-15,-12-30 0 16,11 25-1-16,-11-25 1 15,11 26-1-15,-11-26 1 16,11 27 0-16,-11-27 0 16,12 25 0-16,-12-25 0 15,13 25 0-15,-13-25 0 16,13 23 0-16,-13-23 1 16,12 24-1-16,-12-24 0 15,11 27 1-15,-11-27-1 16,13 27 0-16,-13-27 0 0,14 29 0 15,-14-29 0-15,11 28 0 16,-11-28 0-16,11 29 0 16,-7-13 0-16,-4-16 0 15,5 31 0-15,-5-31 0 16,4 32 1-16,-4-32-1 16,3 29 0-16,-3-29 0 15,2 25 0-15,-2-25-1 16,2 22 1-16,-2-22 1 15,3 20-1-15,-3-20 0 16,0 0 0-16,6 19 1 16,-6-19-1-16,0 0 0 15,0 0 1-15,0 0-1 0,0 0-1 16,0 0 1-16,16 15 0 16,-16-15 0-16,0 0 1 15,18 0-2-15,-18 0 2 16,24-7-1-16,-24 7 0 15,27-13 0-15,-11 8 0 16,-16 5-1-16,32-11 1 16,-12 5 0-16,-2 3 0 15,6-1 0-15,1 1-1 16,2 1 1-16,7 2 0 16,1 0 0-16,2 0 0 15,0 2 0-15,2-1 0 16,-3 3 0-16,2 0 1 0,-2-1-1 15,-3 1-1-15,1-2 1 16,-1 1 0-16,-3 1 0 16,1 1 0-16,-4-1 0 15,2-2-1-15,-2 1 1 16,0-1 0-16,-2 2 0 16,-3-4 0-16,3 0 0 15,-3 1 0-15,1 1 0 16,-3-2 0-16,2 0 0 15,-2 2 0-15,1-2 0 16,1 2 0-16,0-2-1 16,3 2 1-16,0-2 0 15,2 1 0-15,0-1 0 0,-2 0 0 16,-1 2 0-16,-2-2 0 16,-1 2 1-1,-5 0-2-15,-16-2 1 16,22 3 0-16,-22-3 0 0,0 0 0 15,0 0 0-15,16 4 0 16,-16-4 0-16,0 0 0 16,0 0 0-16,0 0 0 15,0 0 0-15,0 0 0 16,-16-13 0-16,16 13-1 16,0 0 1-16,-3-21 0 15,3 21 0-15,5-20 0 16,-5 20 0-16,5-29 0 0,-1 13 0 15,-2-2 1-15,0-4-1 16,-2 1 0 0,-2-2 0-16,0-1 1 0,-3-3-1 15,1 0 0-15,0-2 1 16,1-1-1-16,-1-3 1 16,-1-1 0-16,1 2-1 15,-3-2 2-15,0 1-1 16,-1-1 0-16,3 2 0 15,-2-1 0-15,0 1 0 16,1 1-1-16,1-3 1 16,-1 0-1-16,5 2 0 0,-3-3 1 15,0 1-1 1,3 2 0-16,-1-1 0 16,-2-1 1-16,1 2-1 15,-3 1 0-15,1 1 0 0,-3 3 0 16,1 0 0-16,-2 3 0 15,0 1 0-15,2 5 0 16,2 2 0-16,5 16 1 16,-9-24-2-16,9 24 1 15,-6-16 0-15,6 16 0 16,0 0 0-16,2-18 0 16,-2 18-1-16,0 0 1 15,13-16 0-15,-13 16 0 16,0 0 0-16,14-20 0 15,-14 20 0-15,7-16-1 16,-7 16 1-16,2-16 0 16,-2 16 0-16,-2-16 0 0,2 16 0 15,0 0 0-15,-2-20 0 16,2 20 0-16,0 0 0 16,0 0 0-16,17-16 0 15,-17 16 0-15,0 0 0 16,21-6 0-16,-21 6-1 15,22-2 1-15,-22 2 0 16,23-1 0-16,-6 1 0 16,3-2 0-16,-2 0 0 15,3 0 1-15,3-1-1 16,1 3 0-16,2-2 0 16,4 0 0-16,-4 2 0 15,0 0 0-15,2 0 1 0,-2 0-2 16,-2 2 2-16,-2 0-1 15,1 1 0-15,-4 1 0 16,1 1-1 0,-3-1 1-16,-18-4-1 0,31 7 1 15,-15-3 0-15,-16-4 0 16,26 3-1-16,-26-3 1 16,19 4 0-16,-19-4 0 15,17 2 0-15,-17-2 0 16,0 0 0-16,0 0 0 15,0 0 0-15,0 0 0 16,0 0 0-16,16 12 0 16,-16-12 0-16,0 0 0 0,0 0-1 15,0 0 1-15,0 0 0 16,0 0 0-16,0 0-1 16,0 0 0-16,0 0-6 15,0 0-7-15,0 0-8 16,0 0-5-16,-11 16-1 15,11-16-3-15,0 0-2 16,0 0-3-16,0 0 20 16</inkml:trace>
          <inkml:trace contextRef="#ctx0" brushRef="#br0" timeOffset="1527.5658">2660 298 49 0,'0'0'24'0,"0"0"-2"0,0 0-3 16,0 0-5-16,0 0-1 15,18-11 1-15,-18 11-1 16,29 2-2-16,-13 0 0 16,7 0-1-16,1-2-1 15,1 0-2-15,-2-2-1 16,5 0-3-16,-3 0 0 16,0-1-1-16,-3-3-1 15,-1 1-1-15,-1 0 1 0,-2-1-1 16,0-1 0-1,-18 7 0-15,27-13 0 16,-27 13 1-16,20-14-1 16,-20 14 1-16,16-18 0 0,-16 18 1 15,4-18 0-15,-4 18-1 16,-4-21 1-16,4 21-1 16,-10-22 0-16,10 22 0 15,-26-18 0-15,26 18 0 16,-34-18-1-16,14 13 1 15,-3-1-1-15,-2 4 1 16,-4 2-1-16,-2 2 1 16,0 4-1-16,-1 1 0 0,-1 2 0 15,1 3 0 1,5 3 0-16,2 1 0 16,3 4 0-16,6-1-1 15,3 1 1-15,8 0 0 0,5 3 0 16,5 1-1-16,4 1 1 15,7-2 0-15,4 1-1 16,5-1 1-16,1 1 0 16,1-1-1-16,3-5 1 15,-1-4 0-15,2-1 0 16,-2-6 0-16,-6 0 0 16,-3-5 0-16,4-2 0 15,-3-2 0-15,-3-1 0 16,0-4 0-16,-18 7-4 15,26-18-8-15,-26 18-9 16,23-18-6-16,-23 18-4 16,7-24-1-16,-7 24-8 0,-5-29-1 15,-2 10 4-15</inkml:trace>
          <inkml:trace contextRef="#ctx0" brushRef="#br0" timeOffset="2639.0471">2699-103 48 0,'0'0'22'0,"-9"-20"-5"16,9 20-6-16,-5-20-6 15,5 20-1-15,-2-19 0 16,2 19-2-16,4-20 0 16,-4 20 2-16,-2-27 0 15,2 27 2-15,-9-29 0 16,2 9 1-16,-1 4 1 16,-6-2 1-16,3 0-3 0,-1 0-1 15,12 18-1-15,-24-30-1 16,24 30 0-16,-23-26-2 15,23 26 1 1,-20-19-2-16,20 19 2 0,-24-15-1 16,24 15 0-16,-23-9 0 15,23 9-1-15,-25-5 1 16,25 5-1-16,-27-6 0 16,27 6 0-16,-24-5 0 15,24 5 0-15,-18-5 1 16,18 5-2-16,-16-8 1 15,16 8 1-15,0 0-1 16,-22-14 0-16,22 14 0 0,-20-9 0 16,20 9 0-16,-23-7 1 15,23 7-1-15,-27-2 0 16,27 2 0 0,-27 2 1-16,27-2-1 0,-27 3 0 15,27-3 0-15,-26 4 0 16,26-4 0-16,-25 5 0 15,25-5 0-15,-29 4 0 16,29-4-1-16,-25 4 2 16,25-4-2-16,-22 3 1 15,22-3 0-15,-16 2 0 16,16-2 0-16,0 0-1 16,0 0 1-16,-18-2 0 0,18 2 0 15,0 0 0 1,-16-3 0-16,16 3 0 15,0 0 0-15,-24 1 1 16,24-1-1-16,-23 4 0 0,23-4 0 16,-20 5 0-16,20-5 0 15,-18 6 0-15,18-6 0 16,-16 5 0-16,16-5-1 16,0 0 1-16,-16 9-1 15,16-9-2-15,0 0-6 16,0 0-4-16,-6 16-5 15,6-16-4-15,0 0-5 16,4 17-4-16,-4-17 0 16,0 0 1-16,0 0 26 15</inkml:trace>
          <inkml:trace contextRef="#ctx0" brushRef="#br0" timeOffset="3144.6565">1748-544 46 0,'0'0'15'0,"0"0"-3"16,-18 9-3-16,18-9-3 16,-9 20 0-16,9-20-1 15,-7 31 1-15,2-15 0 16,-1 5 0-16,-1-1 1 16,0 0-2-16,0 2 0 15,3-1-1-15,0 1 0 16,1-3-1-16,1-1 0 15,2-18-1-15,4 27 2 16,-4-27 0-16,10 18-1 16,-10-18 1-16,0 0 0 15,24 13-1-15,-24-13-1 16,22 0 0-16,-22 0-1 0,27 0-1 16,-11 0-1-16,-16 0 1 15,27 2 0-15,-27-2-3 16,22 7-6-16,-22-7-6 15,0 0-6-15,-4 20-4 16,4-20-4-16,-20 20-3 16,2-11-1-16,2 5 25 15</inkml:trace>
          <inkml:trace contextRef="#ctx0" brushRef="#br0" timeOffset="3915.3668">1216 264 60 0,'0'0'26'15,"0"0"-4"-15,18-7-8 0,-18 7-4 16,31-4-2-16,-9 2 0 16,-1-1-1-16,4-1-2 15,-1-1-1-15,1-2-1 16,-3-2 0-16,-1 0-1 16,-1 0-2-16,-20 9 0 15,27-24 1-15,-27 24-1 16,18-27 0-16,-18 27 1 15,4-23-1-15,-4 23 0 16,-7-23 0-16,7 23 0 16,-18-20 0-16,18 20 0 15,-27-15 0-15,27 15 0 16,-33-7 0-16,12 5 0 0,1 4 0 16,-4 4 0-16,3 1 0 15,-5 2 0-15,1 5 1 16,0 1 0-16,0 4-1 15,3 3 2-15,0 3 4 16,8 0 0-16,1 4 1 16,10 5 1-16,1 0 0 15,11 1 0-15,5-3 0 16,10-1 0-16,1-3-5 16,6-2-1-16,-1-8 0 15,3-4-1-15,-3-7 0 16,1 0 0-16,-4-5-2 0,-3-5 0 15,-6 4-7-15,-18-1-8 16,29-3-9-16,-29 3-6 16,18-4-3-16,-18 4-7 15,0 0 0-15,0 0-2 16,16-5 38-16</inkml:trace>
          <inkml:trace contextRef="#ctx0" brushRef="#br0" timeOffset="4635.4316">1693 503 91 0,'0'0'33'15,"3"-16"-5"-15,-3 16-9 16,20-2-5-16,-4 4-1 0,4-2-2 15,9 2-3-15,3-2-2 16,6 4-2-16,0-6 0 16,4 2 0-16,1-4-2 15,2-1 0-15,2-1-1 16,-5-1-1-16,-3 0 0 16,-6-2-1-16,-3 2-2 15,-8-2-4-15,1 9-8 16,-23 0-5-16,20 0-4 0,-20 0-5 15,0 0-4 1,-16 11-4-16,16-11 0 16,-27 9 5-16,5-9 31 15</inkml:trace>
          <inkml:trace contextRef="#ctx0" brushRef="#br0" timeOffset="5117.8684">1985 262 73 0,'0'0'28'0,"30"4"-5"16,-8 1-11-16,9 4-3 0,1 4 0 15,4 1-2-15,-1 4-3 16,-3 2-1-16,-3-2 0 16,-2 2 3-16,-7-4 0 15,-2 2 0-15,-18-18 0 16,27 29 0-16,-27-29 1 16,20 21-1-16,-20-21 0 15,13 20-3-15,-13-20 0 16,0 22 0-16,0-22 1 15,-15 25-1-15,1-9 0 16,-3 0 0-16,-4 2-1 16,-3 0 0-16,-1 2-1 0,-2-2 0 15,-2-2 0-15,4 1-2 16,3-3 0-16,2-3 0 16,20-11-2-16,-18 12-11 15,18-12-13-15,0 0-7 16,27 4-5-16,-9-10-4 15,0-8-2-15,10 2 5 16</inkml:trace>
        </inkml:traceGroup>
      </inkml:traceGroup>
    </inkml:traceGroup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36.7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1872935-F4B3-4AA3-8EAC-411B5D2CC71A}" emma:medium="tactile" emma:mode="ink">
          <msink:context xmlns:msink="http://schemas.microsoft.com/ink/2010/main" type="inkDrawing" rotatedBoundingBox="13223,14391 17895,14285 17937,16088 13264,16195" semanticType="callout" shapeName="Other">
            <msink:sourceLink direction="with" ref="{A07097DD-2ED1-434F-9A9F-5FA49CBC72B6}"/>
          </msink:context>
        </emma:interpretation>
      </emma:emma>
    </inkml:annotationXML>
    <inkml:trace contextRef="#ctx0" brushRef="#br0">27 1847 62 0,'-18'-20'27'15,"18"20"-4"-15,-3-18-5 16,3 18-1-16,-4-18 3 16,4 18 0-16,0-23-2 15,0 23-5-15,4-26-1 16,-3 10-3-16,1 0-1 15,2-2-4-15,1-2-3 16,-1 1-1-16,-1-3 0 16,1-1 1-16,1 1-2 15,-1-3 1-15,3-2 0 16,0 0 0-16,2 0 1 16,0-2-1-16,4 2-1 0,-2-4 1 15,2 3 0-15,1-1 0 16,-1 2 0-16,-1 0 0 15,3 2 0-15,-4-1 0 16,-2 0-1-16,0 0 1 16,1 1 0-16,-2-4 0 15,1 1 0-15,1-3 0 16,1 0 1-16,4-1-1 16,1-2 0-16,4 1 0 15,0-3 0-15,5 4 0 16,0 0 0-16,0-3 0 15,3 3 0-15,0 1 0 16,3-1 0-16,-2 0 0 0,2-2-1 16,-1 1 1-16,1 1 0 15,3 1 0-15,-1-1 0 16,-1 1 0-16,-1 4 0 16,0 0 0-16,-1 2 0 15,-1 2 1-15,0 1-1 16,-2 0 0-16,2 3 0 15,-2-1 0-15,0 2 0 16,2-4 0-16,-2 2 0 16,0 1 0-16,2-1 0 15,2 2 1-15,1 0-2 16,4 2 1-16,4 0 0 16,0 3 0-16,5 0 0 0,0 3 0 15,2 2-1-15,1-1 1 16,-2 0 0-1,-5 2 0-15,1 0 0 16,-1 0 0-16,-3 1 0 0,2-1 0 16,-3 0 0-16,1 2 0 15,-3-1 0-15,1 1 0 16,0 1-1-16,-2-1 2 16,0 3-2-16,-1 2 2 15,-1 0-1-15,4 2 0 16,2 1 0-16,4 3 0 15,1 1 0-15,4 0 0 0,2-1 0 16,1 4 0-16,3-1 1 16,-1 0-2-1,0 4 2-15,1-2-1 16,-3 0 1-16,1 1-1 16,-3 3 1-16,1-1-1 0,0 2 0 15,0 0 0-15,1 1 0 16,8 1-1-16,5 3 1 15,4 1 0-15,1 1-1 16,6 2 1-16,0 4 0 16,0 0 0-16,0 3-1 15,-5 6 1-15,-8-2 0 16,-5 2 0-16,-2 0-1 0,-1 3 1 16,-5-1 0-16,-3 1 1 15,-1-1-1 1,-3-5 0-16,-1 0 0 15,-2-1 0-15,0-4 0 0,-4-1 0 16,0-2 0-16,-1 0-1 16,-3 0 0-16,-1-2 1 15,2 1 0-15,-2-1 0 16,0 0 0-16,-2-2 0 16,2 1-1-16,-4-3 1 15,2 1 0-15,0 1 0 16,2-1 0-16,-6 1 0 15,1 2-1-15,-3-1 1 16,1-1 0-16,-2 2 0 16,-2 1 1-16,2-1-1 15,-6-2 0-15,4 1 0 16,-1-5 0-16,-1 1 0 0,-2 0 0 16,-14-20 0-16,22 29 0 15,-22-29 0-15,13 18 0 16,-13-18 0-16,0 0 1 15,0 0-1-15,0 0 0 16,0 0-2-16,0 0-13 16,0 0-11-16,5-27-5 15,-5 27-2-15,-7-29-9 16,-1 13-3-16,8 16-2 16,-16-36 40-16</inkml:trace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44.6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2C5CA4E-EC53-402F-8B92-1AFB1A0165C3}" emma:medium="tactile" emma:mode="ink">
          <msink:context xmlns:msink="http://schemas.microsoft.com/ink/2010/main" type="inkDrawing" rotatedBoundingBox="13708,13201 13982,14519 13881,14540 13607,13222" semanticType="callout" shapeName="Other">
            <msink:sourceLink direction="with" ref="{76187771-5EF4-4E1A-8555-F13DF992F219}"/>
          </msink:context>
        </emma:interpretation>
      </emma:emma>
    </inkml:annotationXML>
    <inkml:trace contextRef="#ctx0" brushRef="#br0">43 55 23 0,'0'0'11'0,"-5"-21"-2"16,5 21-2-16,0 0 0 15,-7-20 1-15,7 20 0 16,0 0 0-16,0 0-1 16,-6-16 1-16,6 16-1 15,0 0 1-15,0 0-1 16,0 0 1-16,0 0 0 16,0 0-1-16,-16 27 0 15,14-9 1-15,0 7 1 16,-1 2-1-16,1 7 2 0,0 2-1 15,2 5 2-15,2-1-1 16,0 3 1 0,-2-5-2-16,7 1-2 0,-2-1-1 15,4 2-1-15,-1-2-1 16,-1 1-4-16,-2-3 0 16,4 4 0-16,2 1 0 15,-4 2 0-15,2 6 0 16,0-2 0-16,0 1 0 15,2 1 0-15,-2-1 0 16,2-1 0-16,0-2 0 16,0-3 0-16,0-8 0 15,1-4 0-15,1-3 0 0,-1-3 0 16,1-1 0-16,-2-5 0 16,-2 0 0-1,-9-18 0-15,16 29 0 16,-16-29 0-16,11 23 0 0,-11-23 0 15,0 0 0-15,11 22 0 16,-11-22 0-16,0 0 0 16,0 0 0-16,0 0 0 15,0 0 0-15,0 0 0 16,11 16 0-16,-11-16 0 16,0 0 0-16,0 0 0 15,0 0 0-15,0 0 0 16,0 0 0-16,0 0 0 0,0 0 0 15,0 0 0 1,0 0 0-16,0 0 0 16,0 0 0-16,0 0 0 15,0 0 0-15,0 0-8 0,16-5-10 16,-16 5-9-16,-2-18-5 16,2 18-7-16,-14-27-2 15,3 7-2-15,0-3 1 16,6 1 38-16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46.0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07097DD-2ED1-434F-9A9F-5FA49CBC72B6}" emma:medium="tactile" emma:mode="ink">
          <msink:context xmlns:msink="http://schemas.microsoft.com/ink/2010/main" type="inkDrawing" rotatedBoundingBox="13903,14450 16669,14539 16663,14714 13897,14626" semanticType="underline" shapeName="Other">
            <msink:sourceLink direction="with" ref="{14E75F34-44EF-43BF-B4E7-FEC384D28EDA}"/>
            <msink:destinationLink direction="with" ref="{11872935-F4B3-4AA3-8EAC-411B5D2CC71A}"/>
            <msink:destinationLink direction="with" ref="{261E5BC0-F1DE-4B62-B339-546EE4B78EDF}"/>
          </msink:context>
        </emma:interpretation>
      </emma:emma>
    </inkml:annotationXML>
    <inkml:trace contextRef="#ctx0" brushRef="#br0">637 278 39 0,'0'0'16'0,"20"-4"-2"15,-20 4-1-15,29-3-2 16,-9 1 1-16,-1-4-1 16,7 5 1-16,1-3-3 15,5 2 1-15,1 0-2 16,3 1-1-16,0-3-2 16,5 0 0-16,-1 3-2 15,5-1 0-15,-1-2-1 0,4 1 0 16,6-1-1-1,4-3 0-15,3 1-1 0,-1-1 0 16,5 0 0 0,-2-4 1-16,4 1-1 0,-4-1 1 15,-3 2-1-15,-1 2 1 16,-3 1-1-16,0 1 1 16,-4 5-1-16,3 0 0 15,-7 3 0-15,3-1 1 16,1 0-1-16,0 2 0 15,6-1 0-15,-4 3-1 16,6-1 1-16,-2-1-1 16,-1 1 1-16,3 0-1 0,-4 1 0 15,0-1 0-15,-4 1 1 16,0-1 0 0,-3 0 0-16,2 2 0 15,-4 2 0-15,-4-1 0 0,0 1 0 16,-3 1 1-16,-2-1-1 15,-6 0 0-15,1 0 0 16,-4 2 0-16,-2-2 0 16,-4 0 0-16,1-2 1 15,-1 2-2-15,-1-1 1 16,1-1 0-16,-3 0 0 16,0-2 0-16,-2-1 0 0,-2-2 0 15,0 1 0 1,-16-3 0-16,22 4 0 15,-22-4 0-15,16 0 0 16,-16 0 0-16,0 0 0 0,0 0 0 16,0 0 0-16,0 0-1 15,0 0-2-15,-20-11-2 16,20 11-3-16,-23-7-2 16,23 7-3-16,-20-11-1 15,20 11-3-15,-23-7-1 16,23 7 0-16,0 0-1 15,-22-20-1-15,22 20-1 16,0 0 4-16,0 0 17 16,-22-20 0-16</inkml:trace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39:46.9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1E5BC0-F1DE-4B62-B339-546EE4B78EDF}" emma:medium="tactile" emma:mode="ink">
          <msink:context xmlns:msink="http://schemas.microsoft.com/ink/2010/main" type="inkDrawing" rotatedBoundingBox="16150,12975 16396,14678 16345,14685 16099,12983" semanticType="callout" shapeName="Other">
            <msink:sourceLink direction="with" ref="{A07097DD-2ED1-434F-9A9F-5FA49CBC72B6}"/>
            <msink:sourceLink direction="with" ref="{76187771-5EF4-4E1A-8555-F13DF992F219}"/>
          </msink:context>
        </emma:interpretation>
      </emma:emma>
    </inkml:annotationXML>
    <inkml:trace contextRef="#ctx0" brushRef="#br0">2835 1829 68 0,'-18'-18'30'0,"18"18"-3"16,1-21-6-16,-1 21-5 16,8-29 1-16,-8 7 0 15,7 1-2-15,-5-6-4 16,1-2-2-16,-6-5-1 16,1-4-2-16,-9-5-2 15,0-4-2-15,-1-5-3 16,-5-4 0-16,3-3 2 15,-2-2-2-15,-1-1 1 16,3 0 0-16,1-1 0 16,6 0 0-16,2 3 0 0,5 3 0 15,-2-1-2 1,4 0 2-16,-6 3 0 16,-1-1 0-16,-2 0-1 0,-3 2 1 15,0 2 0-15,-5 2 0 16,3 8 1-16,-1 3-1 15,6 6 0-15,3 3-1 16,2 4 2-16,4 7-2 16,-2-1 1-16,0 20 0 15,7-29 0-15,-7 29 0 16,8-27 0-16,-8 27 0 0,1-20 0 16,-1 20 0-1,0 0 0-15,-3-23 0 16,3 23 0-16,0 0 0 15,-11-20 1-15,11 20-1 16,0 0 0-16,0 0-5 0,0 0-12 16,-18-12-9-16,18 12-6 15,0 0-6-15,2 16-3 16,-2-16-1-16,0 0-3 16</inkml:trace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41:02.8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E0B70CC-A169-48DC-9A52-E2459A1A3D74}" emma:medium="tactile" emma:mode="ink">
          <msink:context xmlns:msink="http://schemas.microsoft.com/ink/2010/main" type="writingRegion" rotatedBoundingBox="3652,7528 7523,7866 7132,12351 3262,12013"/>
        </emma:interpretation>
      </emma:emma>
    </inkml:annotationXML>
    <inkml:traceGroup>
      <inkml:annotationXML>
        <emma:emma xmlns:emma="http://www.w3.org/2003/04/emma" version="1.0">
          <emma:interpretation id="{BFAED5CC-8D06-49C0-B3DA-0C9554578DE2}" emma:medium="tactile" emma:mode="ink">
            <msink:context xmlns:msink="http://schemas.microsoft.com/ink/2010/main" type="paragraph" rotatedBoundingBox="3652,7528 6784,7801 6695,8821 3563,85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964CBE-8A4D-4BF8-9DEF-748A0D77F91F}" emma:medium="tactile" emma:mode="ink">
              <msink:context xmlns:msink="http://schemas.microsoft.com/ink/2010/main" type="inkBullet" rotatedBoundingBox="3629,7801 4048,7838 3983,8585 3563,8548"/>
            </emma:interpretation>
            <emma:one-of disjunction-type="recognition" id="oneOf0">
              <emma:interpretation id="interp0" emma:lang="en-US" emma:confidence="1">
                <emma:literal>t</emma:literal>
              </emma:interpretation>
              <emma:interpretation id="interp1" emma:lang="en-US" emma:confidence="0">
                <emma:literal>+</emma:literal>
              </emma:interpretation>
              <emma:interpretation id="interp2" emma:lang="en-US" emma:confidence="0">
                <emma:literal>&gt;</emma:literal>
              </emma:interpretation>
              <emma:interpretation id="interp3" emma:lang="en-US" emma:confidence="0">
                <emma:literal>a</emma:literal>
              </emma:interpretation>
              <emma:interpretation id="interp4" emma:lang="en-US" emma:confidence="0">
                <emma:literal>4</emma:literal>
              </emma:interpretation>
            </emma:one-of>
          </emma:emma>
        </inkml:annotationXML>
        <inkml:trace contextRef="#ctx0" brushRef="#br0">110-602 24 0,'0'0'14'16,"0"0"0"-16,9 36 0 15,6-5 0-15,-2 13 1 16,8 8-3-16,1 10-2 16,4 7-2-16,-1 4-2 15,6-1 0-15,-5-2-4 16,1-3-2-16,2-11-8 15,-3-7-3-15,-1-9-7 16,-5-11-2-16,0-9-5 16,-20-20-2-16,19 13-2 0,-19-13 29 15</inkml:trace>
        <inkml:trace contextRef="#ctx0" brushRef="#br0" timeOffset="243.2163">110-93 6 0,'0'-17'25'0,"-5"-6"-4"15,10 1-12-15,8 2-7 0,9-2 0 16,7 2-2-16,7-4-5 15,8 4-4-15,0-1-4 16,9 6-6 0,-10-5 1-16,7 9 18 0</inkml:trace>
      </inkml:traceGroup>
      <inkml:traceGroup>
        <inkml:annotationXML>
          <emma:emma xmlns:emma="http://www.w3.org/2003/04/emma" version="1.0">
            <emma:interpretation id="{2FC63FF5-72C3-437B-9F45-BBA73F5CDFD1}" emma:medium="tactile" emma:mode="ink">
              <msink:context xmlns:msink="http://schemas.microsoft.com/ink/2010/main" type="line" rotatedBoundingBox="4910,7638 6784,7801 6706,8697 4832,8534"/>
            </emma:interpretation>
          </emma:emma>
        </inkml:annotationXML>
        <inkml:traceGroup>
          <inkml:annotationXML>
            <emma:emma xmlns:emma="http://www.w3.org/2003/04/emma" version="1.0">
              <emma:interpretation id="{8D7B1D8F-395E-4453-9C26-19F2A0CD820D}" emma:medium="tactile" emma:mode="ink">
                <msink:context xmlns:msink="http://schemas.microsoft.com/ink/2010/main" type="inkWord" rotatedBoundingBox="6289,8141 6751,8181 6706,8697 6244,8657"/>
              </emma:interpretation>
              <emma:one-of disjunction-type="recognition" id="oneOf1">
                <emma:interpretation id="interp5" emma:lang="en-US" emma:confidence="0">
                  <emma:literal>It</emma:literal>
                </emma:interpretation>
                <emma:interpretation id="interp6" emma:lang="en-US" emma:confidence="0">
                  <emma:literal>+ +</emma:literal>
                </emma:interpretation>
                <emma:interpretation id="interp7" emma:lang="en-US" emma:confidence="0">
                  <emma:literal>t +</emma:literal>
                </emma:interpretation>
                <emma:interpretation id="interp8" emma:lang="en-US" emma:confidence="0">
                  <emma:literal>t</emma:literal>
                </emma:interpretation>
                <emma:interpretation id="interp9" emma:lang="en-US" emma:confidence="0">
                  <emma:literal>x +</emma:literal>
                </emma:interpretation>
              </emma:one-of>
            </emma:emma>
          </inkml:annotationXML>
          <inkml:trace contextRef="#ctx0" brushRef="#br0" timeOffset="1684.3174">2744 41 101 0,'0'0'40'16,"17"-16"-3"-16,5 17-23 15,11 3-15-15,8-2-4 16,16 5-16-16,3 2-7 16,4-7-11-16,3 2 0 15,-12-8-2-15,-6 4 24 16</inkml:trace>
          <inkml:trace contextRef="#ctx0" brushRef="#br0" timeOffset="1481.1864">3021-241 84 0,'-29'17'38'0,"16"5"-13"16,-3 5-9-16,9 13 1 16,-2 2-6-16,5 12-5 0,2-3-7 15,0 0 1-15,4-2-13 16,-4-6-6-16,4-3-7 15,-4-5-5-15,-1-13-4 16,3-22-5-16,-17 18 9 16</inkml:trace>
          <inkml:trace contextRef="#ctx0" brushRef="#br0" timeOffset="788.1321">1478-758 63 0,'0'0'40'15,"-16"7"0"-15,16-7-19 16,-9 45-12-16,18-8 0 15,7 10-2-15,6 4-2 16,7 7-4-16,6-2-1 16,-2 1-9-16,3 1-7 15,-5-7-5-15,0-2-5 0,-7-9-5 16,-8-13-4 0,-3-7-5-16,-13-20 24 0</inkml:trace>
          <inkml:trace contextRef="#ctx0" brushRef="#br0" timeOffset="993.3699">1360-402 95 0,'13'-24'37'0,"10"2"-7"16,8 2-24-16,13 6-16 15,16 3-10-15,4 2-6 16,5-2-9-16,4 9-2 0,-11-3-1 16,-2 8 37-16</inkml:trace>
        </inkml:traceGroup>
      </inkml:traceGroup>
    </inkml:traceGroup>
    <inkml:traceGroup>
      <inkml:annotationXML>
        <emma:emma xmlns:emma="http://www.w3.org/2003/04/emma" version="1.0">
          <emma:interpretation id="{4ED94F88-7579-498A-8E81-76127CAE3459}" emma:medium="tactile" emma:mode="ink">
            <msink:context xmlns:msink="http://schemas.microsoft.com/ink/2010/main" type="paragraph" rotatedBoundingBox="5335,12090 7090,9555 7787,10037 6033,1257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76C5260-B7A8-4CC5-A749-71641BFBEE71}" emma:medium="tactile" emma:mode="ink">
              <msink:context xmlns:msink="http://schemas.microsoft.com/ink/2010/main" type="line" rotatedBoundingBox="5335,12090 7090,9555 7787,10037 6033,12573"/>
            </emma:interpretation>
          </emma:emma>
        </inkml:annotationXML>
        <inkml:traceGroup>
          <inkml:annotationXML>
            <emma:emma xmlns:emma="http://www.w3.org/2003/04/emma" version="1.0">
              <emma:interpretation id="{F03D0E2B-79D1-48C5-BCF6-E0372D3BEBA6}" emma:medium="tactile" emma:mode="ink">
                <msink:context xmlns:msink="http://schemas.microsoft.com/ink/2010/main" type="inkWord" rotatedBoundingBox="5335,12090 7090,9555 7787,10037 6033,12573"/>
              </emma:interpretation>
              <emma:one-of disjunction-type="recognition" id="oneOf2">
                <emma:interpretation id="interp10" emma:lang="en-US" emma:confidence="0">
                  <emma:literal>at</emma:literal>
                </emma:interpretation>
                <emma:interpretation id="interp11" emma:lang="en-US" emma:confidence="0">
                  <emma:literal>+ it</emma:literal>
                </emma:interpretation>
                <emma:interpretation id="interp12" emma:lang="en-US" emma:confidence="0">
                  <emma:literal>+ t</emma:literal>
                </emma:interpretation>
                <emma:interpretation id="interp13" emma:lang="en-US" emma:confidence="0">
                  <emma:literal>t</emma:literal>
                </emma:interpretation>
                <emma:interpretation id="interp14" emma:lang="en-US" emma:confidence="0">
                  <emma:literal>+ at</emma:literal>
                </emma:interpretation>
              </emma:one-of>
            </emma:emma>
          </inkml:annotationXML>
          <inkml:trace contextRef="#ctx0" brushRef="#br0" timeOffset="4216.0125">2014 3405 89 0,'0'0'30'15,"0"0"-5"-15,4 20-2 16,3 0-4-16,6 7-3 16,-1 4-10-16,5 6-5 0,1 1 0 15,0 0-1-15,0-2 0 16,1-1 0-16,-3-2 0 16,-3-4-2-16,1-4-10 15,-5-7-8-15,2-1-6 16,-11-17-4-16,10 16-3 15,-10-16-1-15,0 0 0 16</inkml:trace>
          <inkml:trace contextRef="#ctx0" brushRef="#br0" timeOffset="4576.2955">1865 3720 124 0,'12'-20'39'0,"5"10"-11"0,3 1-22 15,9 0-4-15,9-2-1 16,6 2 0-16,7 2-8 16,-4-7-10-16,10 4-8 15,-10 0-6-15,-3-3-4 16,-10 2-6-16,-10-4 0 15</inkml:trace>
          <inkml:trace contextRef="#ctx0" brushRef="#br0" timeOffset="2420.5742">3409 1520 36 0,'24'-28'34'16,"-24"28"-3"-16,22-32-12 15,-4 19-6-15,4-3-1 0,7-3-2 16,4 3-4-16,5 2-8 16,0 3-8-16,4-2-7 15,-2 4-3-15,-1 0-2 16,-6 5-5-16,-4 2-3 16,-29 2-2-16,25 4 32 15</inkml:trace>
          <inkml:trace contextRef="#ctx0" brushRef="#br0" timeOffset="2748.7932">3528 1214 81 0,'0'0'40'0,"-11"37"-13"16,11 1-10-16,-4 6-2 16,10 6-1-16,-3 5-4 15,6 3-5-15,2 0-5 16,-1-3-1-16,2-6-6 0,-1-13-9 15,4-5-7-15,-8-9-8 16,-7-22-7-16,20 16-3 16,-20-16 0-1,7-16 31-15</inkml:trace>
          <inkml:trace contextRef="#ctx0" brushRef="#br0" timeOffset="3300.8071">3003 2640 46 0,'0'0'33'15,"0"0"-4"-15,0 0-4 16,0 0-2-16,33 8-2 15,-8-6-5-15,12 5-7 16,5 2-8-16,5 0-1 16,6 2 1-16,-2-4-10 15,4 8-7-15,-6-6-8 16,-7 2-3-16,-9-4-5 16,-12-5-5-16,-21-2-2 15,17-4 20-15</inkml:trace>
          <inkml:trace contextRef="#ctx0" brushRef="#br0" timeOffset="3602.5933">3169 2501 94 0,'-24'12'39'0,"-3"8"-11"15,7 9-13-15,-2 8-3 0,7 8-2 16,-1-1-4-16,3 3-6 16,2-2 1-16,4-3-2 15,2-4-7-15,-1-9-9 16,8-9-9-16,-2-20-5 15,0 0-7-15,18 0-2 16,-9-16-1-16</inkml:trace>
        </inkml:traceGroup>
      </inkml:traceGroup>
    </inkml:traceGroup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40:54.0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F514E3-E0AF-42AB-9090-37DFE89CD43C}" emma:medium="tactile" emma:mode="ink">
          <msink:context xmlns:msink="http://schemas.microsoft.com/ink/2010/main" type="inkDrawing" rotatedBoundingBox="3088,11367 4094,8085 7211,9040 6205,12323" hotPoints="6813,10224 5122,11915 3431,10224 5122,8533" semanticType="enclosure" shapeName="Circle"/>
        </emma:interpretation>
      </emma:emma>
    </inkml:annotationXML>
    <inkml:trace contextRef="#ctx0" brushRef="#br0">1750 261 30 0,'-18'-25'28'0,"6"8"-3"15,12 17-3-15,-22-25-1 16,22 25-3-16,-23-23-2 16,23 23-3-16,-29-29-4 15,11 18-4-15,-6 0-4 16,-5-1-1-16,-5-1 0 15,-2 4 0-15,-7 0 0 16,-1 2 0-16,-4 2 0 16,-1-1 0-16,-2 6 0 15,-1 0 0-15,0 4 0 16,-4 1 0-16,3 4 0 16,-4 6 0-16,-1 1-1 0,-3 5 1 15,-4 3 0-15,3 5 0 16,-1 3 0-16,4 9 0 15,-3 8 0 1,6 3 0-16,0 11 0 0,6 4 0 16,3 6 0-16,4 7-1 15,1 6 2-15,4-1-1 16,4 5 0-16,3 5-1 16,4 2 1-16,6 2 0 15,1 0 0-15,3-2 1 16,1 0-2-16,2 0 2 15,1-3-2-15,1-4 2 16,3-2-2-16,-1 2 2 0,3-3-1 16,2 1 0-16,1-4 0 15,6-3 1-15,0 2-1 16,5-4 0 0,4-3 0-16,3-4 0 0,6-6 0 15,4-3 0-15,5-5 1 16,3 3-1-16,6-7 1 15,2 0 0-15,1-4 0 16,6 1 0-16,-2-3-1 16,6-3 1-16,3-2-1 15,5-7 1-15,4-1-1 16,2-5 0-16,6-5 0 16,-1-1 0-16,6-6 1 0,2 0-1 15,-4-4 0 1,-4-3 1-16,-2-2-1 15,3-2 0-15,3-3 0 16,2-2 0-16,3-6 0 0,2-5 0 16,4-4 0-16,3-6 0 15,1-5 0-15,1-5 0 16,-3-1 0-16,-1-8 0 16,-1-2 1-16,-2-1-2 15,0-2 2-15,-5 0-2 16,-3-2 1-16,-2-2 0 15,-3-2 1-15,-5 1-1 16,-4-3 0-16,-1-3 0 0,-8-1-1 16,-1-1 2-1,-6-5-1-15,0-2 0 16,-4 0 0-16,1-4 0 16,-2-1 0-16,-4-1 1 0,0 3 0 15,-2-1 0-15,-5 2-1 16,-4 1 1-16,-3-1 0 15,-6 2-2-15,-5 0 2 16,-7-2-1-16,-4 0 1 16,-4 1-1-16,-3-6 0 15,-6-4 0-15,-3 0 0 16,-6 2 0-16,1 2 0 16,-5 1-1-16,-1 5 1 15,2 2-1-15,-2 3 0 16,0 7 1-16,0 0-1 15,2 0 1-15,-3 1 0 0,0-1 0 16,-1 3-1-16,-4-1 1 16,1 1 0-16,-3 1 0 15,-1 3-1-15,-3 2 1 16,-3 3 0-16,-3 4 0 16,-2 0 0-16,-3 4 0 15,-5 3 0-15,0 4 0 16,-5 1 0-16,0 3-1 15,1-1 1-15,1 2 0 16,0 1 0-16,4 2 0 16,2 1 0-16,1 0 0 15,3 0 0-15,-1 1 0 16,4 1 0-16,0 0-1 0,0 3 1 16,0-2 0-16,1 3 0 15,-1-3-1-15,0 6 1 16,2-2 0-16,1 3-1 15,4-1 1-15,0 5-3 16,8-1-18-16,3 3-12 16,7 3-7-16,0-4-2 15,20 1-2-15,-31-4 34 16</inkml:trace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41:09.4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A68B4B-2CB2-4A03-8CFB-6B85A01D47E5}" emma:medium="tactile" emma:mode="ink">
          <msink:context xmlns:msink="http://schemas.microsoft.com/ink/2010/main" type="writingRegion" rotatedBoundingBox="3300,12635 1872,9174 3010,8705 4438,12165"/>
        </emma:interpretation>
      </emma:emma>
    </inkml:annotationXML>
    <inkml:traceGroup>
      <inkml:annotationXML>
        <emma:emma xmlns:emma="http://www.w3.org/2003/04/emma" version="1.0">
          <emma:interpretation id="{1F4BEE40-5707-43F3-ADFC-FCA24B0B00A1}" emma:medium="tactile" emma:mode="ink">
            <msink:context xmlns:msink="http://schemas.microsoft.com/ink/2010/main" type="paragraph" rotatedBoundingBox="3300,12635 1872,9174 3010,8705 4438,121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5D5BF0-D254-4C67-85B3-592EF492A074}" emma:medium="tactile" emma:mode="ink">
              <msink:context xmlns:msink="http://schemas.microsoft.com/ink/2010/main" type="line" rotatedBoundingBox="3300,12635 1872,9174 3010,8705 4438,12165"/>
            </emma:interpretation>
          </emma:emma>
        </inkml:annotationXML>
        <inkml:traceGroup>
          <inkml:annotationXML>
            <emma:emma xmlns:emma="http://www.w3.org/2003/04/emma" version="1.0">
              <emma:interpretation id="{887FE840-4477-4CCF-A5BD-697C3CACEA68}" emma:medium="tactile" emma:mode="ink">
                <msink:context xmlns:msink="http://schemas.microsoft.com/ink/2010/main" type="inkWord" rotatedBoundingBox="2837,11512 1872,9174 2952,8729 3917,11067"/>
              </emma:interpretation>
              <emma:one-of disjunction-type="recognition" id="oneOf0">
                <emma:interpretation id="interp0" emma:lang="en-US" emma:confidence="0">
                  <emma:literal>it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It</emma:literal>
                </emma:interpretation>
                <emma:interpretation id="interp3" emma:lang="en-US" emma:confidence="0">
                  <emma:literal>it.</emma:literal>
                </emma:interpretation>
                <emma:interpretation id="interp4" emma:lang="en-US" emma:confidence="0">
                  <emma:literal>It.</emma:literal>
                </emma:interpretation>
              </emma:one-of>
            </emma:emma>
          </inkml:annotationXML>
          <inkml:trace contextRef="#ctx0" brushRef="#br0">-730 2951 102 0,'0'0'40'15,"-22"-13"-7"-15,22 13-20 16,8-27-14-16,12 11 0 15,11-2 1-15,3-2 0 0,8-2 0 16,2 0 0 0,0 0-1-16,-4 6-12 15,-6 1-7-15,-3 4-3 16,-11 2-5-16,-20 9-2 0,20-12-2 16,-20 12-1-16</inkml:trace>
          <inkml:trace contextRef="#ctx0" brushRef="#br0" timeOffset="-248.1632">-586 2475 93 0,'-22'7'39'0,"22"-7"-9"16,-16 31-13-16,12-3-7 0,10 4-4 16,1 8-6-16,8 4-1 15,3 1 1-15,2 1-1 16,2-1 1-16,-2-3-1 15,0-2 1-15,-6-6-1 16,3-5 1-16,-6-5 0 16,-4-4 0-16,-7-20-8 15,11 27-11-15,-11-27-7 16,0 0-5-16,0 0-2 16,0 0 0-16,-25-5-2 15</inkml:trace>
          <inkml:trace contextRef="#ctx0" brushRef="#br0" timeOffset="1194.8482">-739 1643 30 0,'-29'-9'22'0,"29"9"-6"16,-18 15-1-16,16 3 0 15,4 7 0-15,-2 8-4 16,4 9 0-16,-1-1-2 16,1 7-1-16,-4-6-3 15,3-1-2-15,-1-6-9 16,0-6-5-16,2-9-8 0,-4-20-5 15,7 16-4-15,-7-16-6 16,11-16-3-16,-2 0 37 16</inkml:trace>
          <inkml:trace contextRef="#ctx0" brushRef="#br0" timeOffset="832.516">-905 1925 69 0,'0'0'39'0,"6"-24"-6"15,10 15-15-15,4 0-7 0,11 0-4 16,9-2-1 0,10-2-6-16,1 1 1 15,3-1-1-15,3 0 0 16,-4 0-5-16,-2 4-7 0,-13-2-5 15,-4 6-6-15,-15 0-4 16,-19 5-4-16,0 0-2 16,0 0 1-16,0 0 29 15</inkml:trace>
          <inkml:trace contextRef="#ctx0" brushRef="#br0" timeOffset="2318.7105">-799 421 18 0,'0'0'14'0,"0"0"0"16,-5 29 0-16,6-6 0 15,7 10-1-15,-1 5-1 16,6 6-2-16,3 5-2 16,4 0 1-16,2 0-5 15,5-2 0-15,1-5-1 16,3-6-1-16,2 1 0 16,-1-8 0-16,-1-4-1 15,-2-1 0-15,-1-8-1 16,-6-3-6-16,-2-4-10 15,-20-9-9-15,20 9-2 16,-20-9-2-16,0 0-7 0,0 0 31 16</inkml:trace>
          <inkml:trace contextRef="#ctx0" brushRef="#br0" timeOffset="1795.3635">-730 837 37 0,'0'-22'20'16,"0"22"-8"-16,19-24-3 16,-5 8-2-16,12-2-1 0,-4-4-3 15,7-4-1-15,-2 1-1 16,-2-2-1 0,-1 1-1-16,-2 1-4 15,-2 3-4-15,-7 6-4 0,-13 16-2 16,14-20-4-16,-14 20-2 15,0 0 8-15</inkml:trace>
          <inkml:trace contextRef="#ctx0" brushRef="#br0" timeOffset="-1196.9561">331 3632 104 0,'0'0'39'16,"0"0"-8"-16,0 0-21 15,38 9-6-15,2 6 1 16,11 1-3-16,5 2-2 16,5 2-2-16,4 0-7 15,-8-7-6-15,1 2-7 16,-11-6-5-16,-7-2-6 15,-10-3-6-15,-14-8-1 16,-16 4 33-16</inkml:trace>
          <inkml:trace contextRef="#ctx0" brushRef="#br0" timeOffset="-1488.2355">766 3389 62 0,'-25'9'34'0,"10"15"-7"15,-3 1-6-15,5 15 0 16,-5 2-5-1,5 7-4-15,-5 0-6 16,1 0-5-16,3-2-1 0,1-1 0 16,0-8-1-16,2-11-10 15,6-2-6-15,5-25-7 16,-9 24-5-16,9-24-5 16,0 0-4-16,-11-16-2 15,4-2 35-15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2T14:36:56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AF77A4-A9EF-4917-9C88-85F6201CC606}" emma:medium="tactile" emma:mode="ink">
          <msink:context xmlns:msink="http://schemas.microsoft.com/ink/2010/main" type="inkDrawing" rotatedBoundingBox="14955,11230 15222,13696 14490,13775 14223,11309" semanticType="callout" shapeName="Other"/>
        </emma:interpretation>
      </emma:emma>
    </inkml:annotationXML>
    <inkml:trace contextRef="#ctx0" brushRef="#br0">18 64 7,'-13'-7'17,"13"7"-2,0 0 0,0 0 0,0 0-1,-5-21 0,5 21-2,0 0-2,0 0-2,0-17-1,0 17-1,0 0-2,0 0-1,0 0 0,0 0 0,2-20 0,-2 20 0,0 0 0,0 0 0,0 0 0,0 0 1,0 0-1,0 0 0,0 0 1,0 0-1,0 0 0,1 20 0,-1-20-1,0 21 1,0-21-1,3 33 1,-4-12-1,5 8 0,-2-5 0,1 10 0,-2-1 0,2 8 0,-3-2-1,2 5 1,-2-2-1,3 0 0,-3 6 1,1-2-1,2-1 0,0-1 0,0 1 0,0-1 1,3 0-1,-3 1 0,3-2 0,-2 1 0,2 0 0,0 0 0,0 2 0,3-2-1,-3 0 0,4 2 0,-3-2 1,4 0-1,-1-2 0,0 4 0,1-4 0,-3 2 0,1-1 0,-1-1 0,-1 2 0,-1 2 1,-3-2-1,0 2 0,-2-2 0,1 0 1,-1 0 0,1 5-1,-2-6 1,3 4 0,0-3 0,0 0-2,0-3 2,-1 1-2,3-1 0,-4-6 0,2 4 1,-1-8-2,-1 3 2,1-2 0,1-2-1,-2-2 1,2-2-1,-3-6 0,5-1 0,-5-19-2,5 25-1,-5-25-3,0 0-19,11-16-14,-7-2 1,-7-14-1,3-6 1</inkml:trace>
    <inkml:trace contextRef="#ctx0" brushRef="#br0" timeOffset="640.625">-222 1476 52,'4'-19'35,"-4"19"0,0 0 0,30 19-19,-30-19-5,28 27-2,-12-12-3,10 14-1,-2-5-2,6 8 0,-2-4-1,1 2 0,-1-5-1,2 0 0,-5-3 0,1-4-1,-2-4 1,-3-5-1,2-6 1,1-6-1,-2-6 0,0-3 0,0-8 0,0-4 0,2-4 0,-2-4 0,2-2 1,-2 1-2,0-4 2,0 3-1,-1 1 0,-1 5 0,-3 3 0,-3 6 0,-14 19-1,18-27-2,-18 27-7,0 0-28,0 0 1,0 0-2,0 0-1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41:50.5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EA1C9D-1EB6-4442-9F4E-9A88CF066DAC}" emma:medium="tactile" emma:mode="ink">
          <msink:context xmlns:msink="http://schemas.microsoft.com/ink/2010/main" type="writingRegion" rotatedBoundingBox="10787,6655 14643,10824 11940,13325 8083,9155"/>
        </emma:interpretation>
      </emma:emma>
    </inkml:annotationXML>
    <inkml:traceGroup>
      <inkml:annotationXML>
        <emma:emma xmlns:emma="http://www.w3.org/2003/04/emma" version="1.0">
          <emma:interpretation id="{97E06BE4-3EDB-4954-94D6-E4B11D66DD78}" emma:medium="tactile" emma:mode="ink">
            <msink:context xmlns:msink="http://schemas.microsoft.com/ink/2010/main" type="paragraph" rotatedBoundingBox="10787,6655 14643,10824 11940,13325 8083,91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C767F7-2715-4F98-A306-C1D7C1BF1C4F}" emma:medium="tactile" emma:mode="ink">
              <msink:context xmlns:msink="http://schemas.microsoft.com/ink/2010/main" type="line" rotatedBoundingBox="10787,6655 14643,10824 11940,13325 8083,9155"/>
            </emma:interpretation>
          </emma:emma>
        </inkml:annotationXML>
        <inkml:traceGroup>
          <inkml:annotationXML>
            <emma:emma xmlns:emma="http://www.w3.org/2003/04/emma" version="1.0">
              <emma:interpretation id="{831ECBC4-0B94-4536-8D76-1B4E2342D097}" emma:medium="tactile" emma:mode="ink">
                <msink:context xmlns:msink="http://schemas.microsoft.com/ink/2010/main" type="inkWord" rotatedBoundingBox="12407,8407 14643,10824 11940,13325 9704,10907"/>
              </emma:interpretation>
              <emma:one-of disjunction-type="recognition" id="oneOf0">
                <emma:interpretation id="interp0" emma:lang="en-US" emma:confidence="0">
                  <emma:literal>E,</emma:literal>
                </emma:interpretation>
                <emma:interpretation id="interp1" emma:lang="en-US" emma:confidence="0">
                  <emma:literal>in,</emma:literal>
                </emma:interpretation>
                <emma:interpretation id="interp2" emma:lang="en-US" emma:confidence="0">
                  <emma:literal>it,</emma:literal>
                </emma:interpretation>
                <emma:interpretation id="interp3" emma:lang="en-US" emma:confidence="0">
                  <emma:literal>E.</emma:literal>
                </emma:interpretation>
                <emma:interpretation id="interp4" emma:lang="en-US" emma:confidence="0">
                  <emma:literal>E</emma:literal>
                </emma:interpretation>
              </emma:one-of>
            </emma:emma>
          </inkml:annotationXML>
          <inkml:trace contextRef="#ctx0" brushRef="#br0">4177 888 130 0,'0'0'41'16,"18"-9"-9"-16,-18 9-13 0,29-18-8 15,-5 3-1-15,10-1-8 16,8-4-2-16,13-7 0 16,11-4 0-16,14-7 0 15,13-8 1-15,7-5-1 16,7-5 1-16,4 0-1 16,4-2 0-16,-4 1 0 15,0 1 1-15,-7 3-1 16,-9 2 0-16,-4 4 0 15,-7 2-2-15,-6 3 1 16,-9 2 0-16,-3 4 0 16,-8 1 0-16,-8 4-2 15,-5 11-12-15,-12-2-8 0,-2 8-6 16,-17-2-8-16,-14 16-5 16,10-17-1-16,-10 17 0 15,-24-3 37-15</inkml:trace>
          <inkml:trace contextRef="#ctx0" brushRef="#br0" timeOffset="460.3402">5645-336 129 0,'4'-28'42'0,"-4"28"-3"16,33-29-21-16,3 17-12 15,13-5 0-15,15-1-6 16,9 5 1-16,5 1-1 15,4 1 0-15,2 3 0 16,-2 3 0-16,-6 3 0 16,-6 4-1-16,-10 5 1 15,-13 4 0-15,-9 6 0 0,-10 6 0 16,-16 6 0-16,-10 6-1 16,-11 3 1-16,-9 5 0 15,-8 1 0 1,-1 0 0-16,-6 1 0 0,-1-5 0 15,1-4-1-15,0-1 3 16,2-8-14-16,13 2-14 16,-2-9-10-16,20-20-5 15,-22 26-3-15,22-26-1 16,0 0 10-16</inkml:trace>
          <inkml:trace contextRef="#ctx0" brushRef="#br0" timeOffset="1184.1784">4259 2516 132 0,'0'0'41'15,"23"-26"-7"1,7 17-15-16,2-5-6 0,19 5-2 16,11-4-8-16,18 0-3 15,17-1 0-15,11 1 0 16,8 0 0-16,10 2-1 15,16-2 1-15,15 1 0 16,14 1-1-16,6 0 1 16,3 0 0-16,4 4 0 15,0 5 0-15,-4 0-1 16,-16 4 1-16,-18 3-1 16,-24 5 1-16,-20-3-1 15,-16 4-13-15,-24-8-9 0,-17 1-7 16,-19-11-3-16,-8-1-1 15,-15-8-9-15,-12-6 0 16,-3 0 16-16</inkml:trace>
          <inkml:trace contextRef="#ctx0" brushRef="#br0" timeOffset="1580.8509">6638 1880 155 0,'0'0'42'15,"0"0"-1"-15,0 0-28 16,35 20-13-16,8-4-1 15,17 4 0-15,10 6 1 16,4 3-1-16,6 3 1 16,-5 6-1-16,-7 4 0 15,-10 7 1-15,-13 2 0 16,-12 4-1-16,-15 3 1 16,-12-2 1-16,-15-1-1 15,-9-3 1-15,-12-3 1 0,-8-7-2 16,-6-4 2-16,-3 0-1 15,0-10-1-15,3-3 0 16,0-5-15-16,15-4-18 16,4-8-9-16,8-12-3 15,17 4-2-15,-13-42-1 16</inkml:trace>
          <inkml:trace contextRef="#ctx0" brushRef="#br0" timeOffset="-1284.5138">2827 190 141 0,'5'-40'42'16,"3"11"-7"-16,-5-12-19 16,10-5-11-16,9-10-4 15,5-8-1-15,10-10 0 16,3-6 0-16,5-2 1 15,4-1-1-15,4-1 1 0,2-3-1 16,-2 3 0-16,0 2 1 16,-2 4-1-1,-4-3 0-15,0-1 0 16,1 0 0-16,-6 0 1 16,-1 2 0-16,0 6 0 0,-3 3 0 15,-4 8 0-15,-1 10-1 16,-7 9 1-16,-4 12-1 15,-4 6 0-15,-7 6-7 16,-11 20-10-16,0 0-7 16,0 0-6-16,0 0-7 15,0 0-6-15,0 0 0 16,-24 11-2-16,24-11 43 0</inkml:trace>
          <inkml:trace contextRef="#ctx0" brushRef="#br0" timeOffset="-800.092">3240-1437 143 0,'-5'-20'43'16,"7"3"-10"-16,1-4-21 15,17 1-6-15,8-6 1 16,12-1-5-16,5 0-2 0,10-1 1 16,1 1-1-16,3 4 1 15,-5 1-2-15,-1 2 2 16,-7 5-1-16,-10 6 1 15,-7 6-1-15,-5 4 0 16,-8 7 1-16,-16-8-2 16,21 34 2-16,-14-7-2 15,-2 4 1-15,3 4-1 16,2 1 1-16,0 2-1 16,1-1 1-16,1-5-1 15,5-3 0-15,-3-5-1 16,8 3-17-16,-22-27-12 15,31 27-11-15,-15-19-2 0,-16-8-2 16,0 0-3-16,0 0 38 16</inkml:trace>
        </inkml:traceGroup>
      </inkml:traceGroup>
    </inkml:traceGroup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8T14:41:48.2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2EAFFE-9F90-4924-B914-AB336B12993D}" emma:medium="tactile" emma:mode="ink">
          <msink:context xmlns:msink="http://schemas.microsoft.com/ink/2010/main" type="inkDrawing" rotatedBoundingBox="5701,10509 9751,8770 11139,12004 7090,13742" hotPoints="10486,11643 8524,13605 6562,11643 8524,9682" semanticType="enclosure" shapeName="Circle"/>
        </emma:interpretation>
      </emma:emma>
    </inkml:annotationXML>
    <inkml:trace contextRef="#ctx0" brushRef="#br0">2430 608 44 0,'-29'-34'37'0,"-6"3"4"16,-3 9-14-16,-12-2-10 16,7 10 0-16,-8-6 0 0,9 9-4 15,-4-4-3-15,10 3-5 16,-1 1-4 0,6 0-1-16,-1-2 0 15,-3 6 0-15,-1 2 1 16,-8 1-2-16,-9 6 1 0,-9 5 0 15,-13 7 0-15,-10 10 0 16,-6 9 0-16,-8 3-1 16,-1 8 1-16,0 7 0 15,0 3 0-15,3 6 0 16,-1 4-1-16,5 6 1 16,4-1-1-16,-1 6 2 15,5 1-2-15,3 4 1 16,7 4-1-16,6 5 1 0,9-2-1 15,7 0 1 1,7 6 0-16,8-1 0 16,5 5 0-16,4 3 0 0,7 5 1 15,6-1-1-15,7 5 1 16,7-2 0-16,9 2 0 16,8 2 0-16,9-4 0 15,5-2 1-15,7-3-1 16,6 0 0-16,7-4-1 15,6-2 0-15,5-3 1 16,4-6-1-16,3-4 1 16,6-6-1-16,4-8 0 15,3-9 0-15,0-11 0 16,4-6 0-16,1-10 0 16,8-4 0-16,6-7 0 15,3-6 0-15,1-1 0 0,5-8 1 16,-1-2-1-16,3-3 1 15,-1-5-1-15,2-5 1 16,4-4-1-16,-4-5 0 16,2-6 1-16,0-3-1 15,-2-3 0-15,-3-2 2 16,-3 0-2-16,-3-5 1 16,-2-2 0-16,-3-2 0 15,-2-5 0-15,-4-1-1 16,2-5 0-16,-4-1 0 15,-5-7 0-15,-6 5 0 16,-7-2 0-16,-3 1-1 16,-3 2 1-16,-3 3 0 0,0-3 0 15,-2-3-1-15,0-1 1 16,0 1 1-16,-3-6 0 16,-1-1-1-16,-7-3 1 15,-1-3 0-15,-6-2 0 16,-6 2-1-16,-5 0 0 15,-4 0 0-15,-6 2-1 16,-5-2 1-16,-3 2-2 16,-6-4 0-16,-3 0 0 15,-6-5 1-15,-4-1 1 16,-5-2-1-16,-5-1 1 16,-6 2 0-16,-7-1 1 15,-6 5 1-15,-5 1-1 0,-5 2 0 16,-10-5 0-16,-5 2-1 15,-6-8 0-15,-3-5-1 16,-6-4 0-16,-1-2 0 16,-6 1 0-16,-2 4 0 15,-1 8 1-15,-5 8-1 16,-3 12 1-16,-7 11 0 16,0 11 0-16,-6 10 0 15,-1 10-1-15,-1 6 1 16,3 4-1-16,3 5 1 15,9-3-1-15,11-1 0 16,13-2 0-16,7-8-16 16,23 3-14-16,7-10-4 0,12 3-3 15,10-1-9-15,3-7 0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4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7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1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0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EC65-DC89-4404-8646-759C7B7CCF30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5FF9-15CC-4107-BB84-0C2E5F80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6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emf"/><Relationship Id="rId4" Type="http://schemas.openxmlformats.org/officeDocument/2006/relationships/customXml" Target="../ink/ink6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9.xml"/><Relationship Id="rId13" Type="http://schemas.openxmlformats.org/officeDocument/2006/relationships/image" Target="../media/image67.emf"/><Relationship Id="rId18" Type="http://schemas.openxmlformats.org/officeDocument/2006/relationships/customXml" Target="../ink/ink74.xml"/><Relationship Id="rId26" Type="http://schemas.openxmlformats.org/officeDocument/2006/relationships/customXml" Target="../ink/ink78.xml"/><Relationship Id="rId3" Type="http://schemas.openxmlformats.org/officeDocument/2006/relationships/image" Target="../media/image62.emf"/><Relationship Id="rId21" Type="http://schemas.openxmlformats.org/officeDocument/2006/relationships/image" Target="../media/image71.emf"/><Relationship Id="rId7" Type="http://schemas.openxmlformats.org/officeDocument/2006/relationships/image" Target="../media/image64.emf"/><Relationship Id="rId12" Type="http://schemas.openxmlformats.org/officeDocument/2006/relationships/customXml" Target="../ink/ink71.xml"/><Relationship Id="rId17" Type="http://schemas.openxmlformats.org/officeDocument/2006/relationships/image" Target="../media/image69.emf"/><Relationship Id="rId25" Type="http://schemas.openxmlformats.org/officeDocument/2006/relationships/image" Target="../media/image73.emf"/><Relationship Id="rId2" Type="http://schemas.openxmlformats.org/officeDocument/2006/relationships/customXml" Target="../ink/ink66.xml"/><Relationship Id="rId16" Type="http://schemas.openxmlformats.org/officeDocument/2006/relationships/customXml" Target="../ink/ink73.xml"/><Relationship Id="rId20" Type="http://schemas.openxmlformats.org/officeDocument/2006/relationships/customXml" Target="../ink/ink75.xml"/><Relationship Id="rId29" Type="http://schemas.openxmlformats.org/officeDocument/2006/relationships/image" Target="../media/image75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8.xml"/><Relationship Id="rId11" Type="http://schemas.openxmlformats.org/officeDocument/2006/relationships/image" Target="../media/image66.emf"/><Relationship Id="rId24" Type="http://schemas.openxmlformats.org/officeDocument/2006/relationships/customXml" Target="../ink/ink77.xml"/><Relationship Id="rId5" Type="http://schemas.openxmlformats.org/officeDocument/2006/relationships/image" Target="../media/image63.emf"/><Relationship Id="rId15" Type="http://schemas.openxmlformats.org/officeDocument/2006/relationships/image" Target="../media/image68.emf"/><Relationship Id="rId23" Type="http://schemas.openxmlformats.org/officeDocument/2006/relationships/image" Target="../media/image72.emf"/><Relationship Id="rId28" Type="http://schemas.openxmlformats.org/officeDocument/2006/relationships/customXml" Target="../ink/ink79.xml"/><Relationship Id="rId10" Type="http://schemas.openxmlformats.org/officeDocument/2006/relationships/customXml" Target="../ink/ink70.xml"/><Relationship Id="rId19" Type="http://schemas.openxmlformats.org/officeDocument/2006/relationships/image" Target="../media/image70.emf"/><Relationship Id="rId4" Type="http://schemas.openxmlformats.org/officeDocument/2006/relationships/customXml" Target="../ink/ink67.xml"/><Relationship Id="rId9" Type="http://schemas.openxmlformats.org/officeDocument/2006/relationships/image" Target="../media/image65.emf"/><Relationship Id="rId14" Type="http://schemas.openxmlformats.org/officeDocument/2006/relationships/customXml" Target="../ink/ink72.xml"/><Relationship Id="rId22" Type="http://schemas.openxmlformats.org/officeDocument/2006/relationships/customXml" Target="../ink/ink76.xml"/><Relationship Id="rId27" Type="http://schemas.openxmlformats.org/officeDocument/2006/relationships/image" Target="../media/image7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3.xml"/><Relationship Id="rId13" Type="http://schemas.openxmlformats.org/officeDocument/2006/relationships/image" Target="../media/image81.emf"/><Relationship Id="rId3" Type="http://schemas.openxmlformats.org/officeDocument/2006/relationships/image" Target="../media/image76.emf"/><Relationship Id="rId7" Type="http://schemas.openxmlformats.org/officeDocument/2006/relationships/image" Target="../media/image78.emf"/><Relationship Id="rId12" Type="http://schemas.openxmlformats.org/officeDocument/2006/relationships/customXml" Target="../ink/ink85.xml"/><Relationship Id="rId2" Type="http://schemas.openxmlformats.org/officeDocument/2006/relationships/customXml" Target="../ink/ink8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2.xml"/><Relationship Id="rId11" Type="http://schemas.openxmlformats.org/officeDocument/2006/relationships/image" Target="../media/image80.emf"/><Relationship Id="rId5" Type="http://schemas.openxmlformats.org/officeDocument/2006/relationships/image" Target="../media/image77.emf"/><Relationship Id="rId15" Type="http://schemas.openxmlformats.org/officeDocument/2006/relationships/image" Target="../media/image82.emf"/><Relationship Id="rId10" Type="http://schemas.openxmlformats.org/officeDocument/2006/relationships/customXml" Target="../ink/ink84.xml"/><Relationship Id="rId4" Type="http://schemas.openxmlformats.org/officeDocument/2006/relationships/customXml" Target="../ink/ink81.xml"/><Relationship Id="rId9" Type="http://schemas.openxmlformats.org/officeDocument/2006/relationships/image" Target="../media/image79.emf"/><Relationship Id="rId14" Type="http://schemas.openxmlformats.org/officeDocument/2006/relationships/customXml" Target="../ink/ink8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7" Type="http://schemas.openxmlformats.org/officeDocument/2006/relationships/image" Target="../media/image85.emf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9.xml"/><Relationship Id="rId5" Type="http://schemas.openxmlformats.org/officeDocument/2006/relationships/image" Target="../media/image84.emf"/><Relationship Id="rId4" Type="http://schemas.openxmlformats.org/officeDocument/2006/relationships/customXml" Target="../ink/ink8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customXml" Target="../ink/ink9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7.emf"/><Relationship Id="rId4" Type="http://schemas.openxmlformats.org/officeDocument/2006/relationships/customXml" Target="../ink/ink9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18" Type="http://schemas.openxmlformats.org/officeDocument/2006/relationships/customXml" Target="../ink/ink16.xml"/><Relationship Id="rId26" Type="http://schemas.openxmlformats.org/officeDocument/2006/relationships/customXml" Target="../ink/ink20.xml"/><Relationship Id="rId39" Type="http://schemas.openxmlformats.org/officeDocument/2006/relationships/image" Target="../media/image22.emf"/><Relationship Id="rId21" Type="http://schemas.openxmlformats.org/officeDocument/2006/relationships/image" Target="../media/image13.emf"/><Relationship Id="rId34" Type="http://schemas.openxmlformats.org/officeDocument/2006/relationships/customXml" Target="../ink/ink24.xml"/><Relationship Id="rId42" Type="http://schemas.openxmlformats.org/officeDocument/2006/relationships/customXml" Target="../ink/ink28.xml"/><Relationship Id="rId47" Type="http://schemas.openxmlformats.org/officeDocument/2006/relationships/image" Target="../media/image26.emf"/><Relationship Id="rId50" Type="http://schemas.openxmlformats.org/officeDocument/2006/relationships/customXml" Target="../ink/ink32.xml"/><Relationship Id="rId55" Type="http://schemas.openxmlformats.org/officeDocument/2006/relationships/image" Target="../media/image30.emf"/><Relationship Id="rId7" Type="http://schemas.openxmlformats.org/officeDocument/2006/relationships/image" Target="../media/image6.emf"/><Relationship Id="rId12" Type="http://schemas.openxmlformats.org/officeDocument/2006/relationships/customXml" Target="../ink/ink13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38" Type="http://schemas.openxmlformats.org/officeDocument/2006/relationships/customXml" Target="../ink/ink26.xml"/><Relationship Id="rId46" Type="http://schemas.openxmlformats.org/officeDocument/2006/relationships/customXml" Target="../ink/ink30.xml"/><Relationship Id="rId59" Type="http://schemas.openxmlformats.org/officeDocument/2006/relationships/image" Target="../media/image32.emf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29" Type="http://schemas.openxmlformats.org/officeDocument/2006/relationships/image" Target="../media/image17.emf"/><Relationship Id="rId41" Type="http://schemas.openxmlformats.org/officeDocument/2006/relationships/image" Target="../media/image23.emf"/><Relationship Id="rId54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8.emf"/><Relationship Id="rId24" Type="http://schemas.openxmlformats.org/officeDocument/2006/relationships/customXml" Target="../ink/ink19.xml"/><Relationship Id="rId32" Type="http://schemas.openxmlformats.org/officeDocument/2006/relationships/customXml" Target="../ink/ink23.xml"/><Relationship Id="rId37" Type="http://schemas.openxmlformats.org/officeDocument/2006/relationships/image" Target="../media/image21.emf"/><Relationship Id="rId40" Type="http://schemas.openxmlformats.org/officeDocument/2006/relationships/customXml" Target="../ink/ink27.xml"/><Relationship Id="rId45" Type="http://schemas.openxmlformats.org/officeDocument/2006/relationships/image" Target="../media/image25.emf"/><Relationship Id="rId53" Type="http://schemas.openxmlformats.org/officeDocument/2006/relationships/image" Target="../media/image29.emf"/><Relationship Id="rId58" Type="http://schemas.openxmlformats.org/officeDocument/2006/relationships/customXml" Target="../ink/ink36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customXml" Target="../ink/ink21.xml"/><Relationship Id="rId36" Type="http://schemas.openxmlformats.org/officeDocument/2006/relationships/customXml" Target="../ink/ink25.xml"/><Relationship Id="rId49" Type="http://schemas.openxmlformats.org/officeDocument/2006/relationships/image" Target="../media/image27.emf"/><Relationship Id="rId57" Type="http://schemas.openxmlformats.org/officeDocument/2006/relationships/image" Target="../media/image31.emf"/><Relationship Id="rId10" Type="http://schemas.openxmlformats.org/officeDocument/2006/relationships/customXml" Target="../ink/ink12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4" Type="http://schemas.openxmlformats.org/officeDocument/2006/relationships/customXml" Target="../ink/ink29.xml"/><Relationship Id="rId52" Type="http://schemas.openxmlformats.org/officeDocument/2006/relationships/customXml" Target="../ink/ink33.xml"/><Relationship Id="rId4" Type="http://schemas.openxmlformats.org/officeDocument/2006/relationships/customXml" Target="../ink/ink9.xml"/><Relationship Id="rId9" Type="http://schemas.openxmlformats.org/officeDocument/2006/relationships/image" Target="../media/image7.emf"/><Relationship Id="rId14" Type="http://schemas.openxmlformats.org/officeDocument/2006/relationships/customXml" Target="../ink/ink14.xml"/><Relationship Id="rId22" Type="http://schemas.openxmlformats.org/officeDocument/2006/relationships/customXml" Target="../ink/ink18.xml"/><Relationship Id="rId27" Type="http://schemas.openxmlformats.org/officeDocument/2006/relationships/image" Target="../media/image16.emf"/><Relationship Id="rId30" Type="http://schemas.openxmlformats.org/officeDocument/2006/relationships/customXml" Target="../ink/ink22.xml"/><Relationship Id="rId35" Type="http://schemas.openxmlformats.org/officeDocument/2006/relationships/image" Target="../media/image20.emf"/><Relationship Id="rId43" Type="http://schemas.openxmlformats.org/officeDocument/2006/relationships/image" Target="../media/image24.emf"/><Relationship Id="rId48" Type="http://schemas.openxmlformats.org/officeDocument/2006/relationships/customXml" Target="../ink/ink31.xml"/><Relationship Id="rId56" Type="http://schemas.openxmlformats.org/officeDocument/2006/relationships/customXml" Target="../ink/ink35.xml"/><Relationship Id="rId8" Type="http://schemas.openxmlformats.org/officeDocument/2006/relationships/customXml" Target="../ink/ink11.xml"/><Relationship Id="rId51" Type="http://schemas.openxmlformats.org/officeDocument/2006/relationships/image" Target="../media/image28.emf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emf"/><Relationship Id="rId18" Type="http://schemas.openxmlformats.org/officeDocument/2006/relationships/customXml" Target="../ink/ink45.xml"/><Relationship Id="rId26" Type="http://schemas.openxmlformats.org/officeDocument/2006/relationships/customXml" Target="../ink/ink49.xml"/><Relationship Id="rId39" Type="http://schemas.openxmlformats.org/officeDocument/2006/relationships/image" Target="../media/image51.emf"/><Relationship Id="rId21" Type="http://schemas.openxmlformats.org/officeDocument/2006/relationships/image" Target="../media/image42.emf"/><Relationship Id="rId34" Type="http://schemas.openxmlformats.org/officeDocument/2006/relationships/customXml" Target="../ink/ink53.xml"/><Relationship Id="rId42" Type="http://schemas.openxmlformats.org/officeDocument/2006/relationships/customXml" Target="../ink/ink57.xml"/><Relationship Id="rId47" Type="http://schemas.openxmlformats.org/officeDocument/2006/relationships/image" Target="../media/image55.emf"/><Relationship Id="rId50" Type="http://schemas.openxmlformats.org/officeDocument/2006/relationships/customXml" Target="../ink/ink61.xml"/><Relationship Id="rId55" Type="http://schemas.openxmlformats.org/officeDocument/2006/relationships/image" Target="../media/image59.emf"/><Relationship Id="rId7" Type="http://schemas.openxmlformats.org/officeDocument/2006/relationships/image" Target="../media/image35.emf"/><Relationship Id="rId12" Type="http://schemas.openxmlformats.org/officeDocument/2006/relationships/customXml" Target="../ink/ink42.xml"/><Relationship Id="rId17" Type="http://schemas.openxmlformats.org/officeDocument/2006/relationships/image" Target="../media/image40.emf"/><Relationship Id="rId25" Type="http://schemas.openxmlformats.org/officeDocument/2006/relationships/image" Target="../media/image44.emf"/><Relationship Id="rId33" Type="http://schemas.openxmlformats.org/officeDocument/2006/relationships/image" Target="../media/image48.emf"/><Relationship Id="rId38" Type="http://schemas.openxmlformats.org/officeDocument/2006/relationships/customXml" Target="../ink/ink55.xml"/><Relationship Id="rId46" Type="http://schemas.openxmlformats.org/officeDocument/2006/relationships/customXml" Target="../ink/ink59.xml"/><Relationship Id="rId2" Type="http://schemas.openxmlformats.org/officeDocument/2006/relationships/customXml" Target="../ink/ink37.xml"/><Relationship Id="rId16" Type="http://schemas.openxmlformats.org/officeDocument/2006/relationships/customXml" Target="../ink/ink44.xml"/><Relationship Id="rId20" Type="http://schemas.openxmlformats.org/officeDocument/2006/relationships/customXml" Target="../ink/ink46.xml"/><Relationship Id="rId29" Type="http://schemas.openxmlformats.org/officeDocument/2006/relationships/image" Target="../media/image46.emf"/><Relationship Id="rId41" Type="http://schemas.openxmlformats.org/officeDocument/2006/relationships/image" Target="../media/image52.emf"/><Relationship Id="rId54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11" Type="http://schemas.openxmlformats.org/officeDocument/2006/relationships/image" Target="../media/image37.emf"/><Relationship Id="rId24" Type="http://schemas.openxmlformats.org/officeDocument/2006/relationships/customXml" Target="../ink/ink48.xml"/><Relationship Id="rId32" Type="http://schemas.openxmlformats.org/officeDocument/2006/relationships/customXml" Target="../ink/ink52.xml"/><Relationship Id="rId37" Type="http://schemas.openxmlformats.org/officeDocument/2006/relationships/image" Target="../media/image50.emf"/><Relationship Id="rId40" Type="http://schemas.openxmlformats.org/officeDocument/2006/relationships/customXml" Target="../ink/ink56.xml"/><Relationship Id="rId45" Type="http://schemas.openxmlformats.org/officeDocument/2006/relationships/image" Target="../media/image54.emf"/><Relationship Id="rId53" Type="http://schemas.openxmlformats.org/officeDocument/2006/relationships/image" Target="../media/image58.emf"/><Relationship Id="rId5" Type="http://schemas.openxmlformats.org/officeDocument/2006/relationships/image" Target="../media/image34.emf"/><Relationship Id="rId15" Type="http://schemas.openxmlformats.org/officeDocument/2006/relationships/image" Target="../media/image39.emf"/><Relationship Id="rId23" Type="http://schemas.openxmlformats.org/officeDocument/2006/relationships/image" Target="../media/image43.emf"/><Relationship Id="rId28" Type="http://schemas.openxmlformats.org/officeDocument/2006/relationships/customXml" Target="../ink/ink50.xml"/><Relationship Id="rId36" Type="http://schemas.openxmlformats.org/officeDocument/2006/relationships/customXml" Target="../ink/ink54.xml"/><Relationship Id="rId49" Type="http://schemas.openxmlformats.org/officeDocument/2006/relationships/image" Target="../media/image56.emf"/><Relationship Id="rId10" Type="http://schemas.openxmlformats.org/officeDocument/2006/relationships/customXml" Target="../ink/ink41.xml"/><Relationship Id="rId19" Type="http://schemas.openxmlformats.org/officeDocument/2006/relationships/image" Target="../media/image41.emf"/><Relationship Id="rId31" Type="http://schemas.openxmlformats.org/officeDocument/2006/relationships/image" Target="../media/image47.emf"/><Relationship Id="rId44" Type="http://schemas.openxmlformats.org/officeDocument/2006/relationships/customXml" Target="../ink/ink58.xml"/><Relationship Id="rId52" Type="http://schemas.openxmlformats.org/officeDocument/2006/relationships/customXml" Target="../ink/ink62.xml"/><Relationship Id="rId4" Type="http://schemas.openxmlformats.org/officeDocument/2006/relationships/customXml" Target="../ink/ink38.xml"/><Relationship Id="rId9" Type="http://schemas.openxmlformats.org/officeDocument/2006/relationships/image" Target="../media/image36.emf"/><Relationship Id="rId14" Type="http://schemas.openxmlformats.org/officeDocument/2006/relationships/customXml" Target="../ink/ink43.xml"/><Relationship Id="rId22" Type="http://schemas.openxmlformats.org/officeDocument/2006/relationships/customXml" Target="../ink/ink47.xml"/><Relationship Id="rId27" Type="http://schemas.openxmlformats.org/officeDocument/2006/relationships/image" Target="../media/image45.emf"/><Relationship Id="rId30" Type="http://schemas.openxmlformats.org/officeDocument/2006/relationships/customXml" Target="../ink/ink51.xml"/><Relationship Id="rId35" Type="http://schemas.openxmlformats.org/officeDocument/2006/relationships/image" Target="../media/image49.emf"/><Relationship Id="rId43" Type="http://schemas.openxmlformats.org/officeDocument/2006/relationships/image" Target="../media/image53.emf"/><Relationship Id="rId48" Type="http://schemas.openxmlformats.org/officeDocument/2006/relationships/customXml" Target="../ink/ink60.xml"/><Relationship Id="rId8" Type="http://schemas.openxmlformats.org/officeDocument/2006/relationships/customXml" Target="../ink/ink40.xml"/><Relationship Id="rId51" Type="http://schemas.openxmlformats.org/officeDocument/2006/relationships/image" Target="../media/image57.emf"/><Relationship Id="rId3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on Electric Fields and Field Lines</a:t>
            </a:r>
          </a:p>
          <a:p>
            <a:r>
              <a:rPr lang="en-US" dirty="0" smtClean="0"/>
              <a:t>Work on Homework (Problem Set 2) – due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field charges and fields</a:t>
            </a:r>
          </a:p>
          <a:p>
            <a:r>
              <a:rPr lang="en-US" dirty="0" smtClean="0"/>
              <a:t>Line show general direction a positive charge will go, but not completely momentum</a:t>
            </a:r>
          </a:p>
          <a:p>
            <a:endParaRPr lang="en-US" dirty="0"/>
          </a:p>
          <a:p>
            <a:r>
              <a:rPr lang="en-US" dirty="0" err="1" smtClean="0"/>
              <a:t>Phet</a:t>
            </a:r>
            <a:r>
              <a:rPr lang="en-US" dirty="0" smtClean="0"/>
              <a:t> Electric Field Hockey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5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Stand on </a:t>
            </a:r>
            <a:r>
              <a:rPr lang="en-US" dirty="0" err="1" smtClean="0"/>
              <a:t>Vandergraph</a:t>
            </a:r>
            <a:endParaRPr lang="en-US" dirty="0" smtClean="0"/>
          </a:p>
          <a:p>
            <a:r>
              <a:rPr lang="en-US" dirty="0" smtClean="0"/>
              <a:t>I can use my magic wand to kill the string</a:t>
            </a:r>
          </a:p>
          <a:p>
            <a:r>
              <a:rPr lang="en-US" dirty="0" smtClean="0"/>
              <a:t>Why does this happen?</a:t>
            </a:r>
          </a:p>
          <a:p>
            <a:r>
              <a:rPr lang="en-US" dirty="0" smtClean="0"/>
              <a:t>Sharp points concentrate electric field lines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6819771" y="436526"/>
              <a:ext cx="975240" cy="10749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1411" y="417806"/>
                <a:ext cx="1010160" cy="11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6791331" y="1422566"/>
              <a:ext cx="1779120" cy="45180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70451" y="1401686"/>
                <a:ext cx="1814400" cy="4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54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Sharp points concentrate electric field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if we concentrate the electric field, we ionize the air</a:t>
            </a:r>
          </a:p>
          <a:p>
            <a:r>
              <a:rPr lang="en-US" dirty="0" smtClean="0"/>
              <a:t>Once the air is ionized, the air turns from an insulator to a conductor</a:t>
            </a:r>
          </a:p>
          <a:p>
            <a:r>
              <a:rPr lang="en-US" dirty="0" smtClean="0"/>
              <a:t>We get a spark</a:t>
            </a:r>
          </a:p>
          <a:p>
            <a:endParaRPr lang="en-US" dirty="0"/>
          </a:p>
          <a:p>
            <a:r>
              <a:rPr lang="en-US" dirty="0" smtClean="0"/>
              <a:t>One reason not to have an umbrella in a thunderstorm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6746331" y="3585086"/>
              <a:ext cx="838440" cy="13021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30851" y="3578966"/>
                <a:ext cx="858240" cy="13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6306411" y="832526"/>
              <a:ext cx="2178720" cy="76392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85891" y="823526"/>
                <a:ext cx="2211480" cy="78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7690251" y="1230326"/>
              <a:ext cx="565560" cy="17604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81611" y="1219526"/>
                <a:ext cx="59364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" name="Ink 29"/>
              <p14:cNvContentPartPr/>
              <p14:nvPr/>
            </p14:nvContentPartPr>
            <p14:xfrm>
              <a:off x="6338451" y="1169486"/>
              <a:ext cx="1378440" cy="3816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6571" y="1150046"/>
                <a:ext cx="140616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1" name="Ink 30"/>
              <p14:cNvContentPartPr/>
              <p14:nvPr/>
            </p14:nvContentPartPr>
            <p14:xfrm>
              <a:off x="6296331" y="1475846"/>
              <a:ext cx="1460520" cy="4932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84451" y="1456046"/>
                <a:ext cx="148860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k 33"/>
              <p14:cNvContentPartPr/>
              <p14:nvPr/>
            </p14:nvContentPartPr>
            <p14:xfrm>
              <a:off x="6276531" y="1400966"/>
              <a:ext cx="2560320" cy="36684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67171" y="1394126"/>
                <a:ext cx="258372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5" name="Ink 34"/>
              <p14:cNvContentPartPr/>
              <p14:nvPr/>
            </p14:nvContentPartPr>
            <p14:xfrm>
              <a:off x="8040531" y="1549286"/>
              <a:ext cx="650520" cy="3744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025411" y="1531286"/>
                <a:ext cx="6796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6" name="Ink 35"/>
              <p14:cNvContentPartPr/>
              <p14:nvPr/>
            </p14:nvContentPartPr>
            <p14:xfrm>
              <a:off x="7766211" y="1598246"/>
              <a:ext cx="873360" cy="120960"/>
            </p14:xfrm>
          </p:contentPart>
        </mc:Choice>
        <mc:Fallback>
          <p:pic>
            <p:nvPicPr>
              <p:cNvPr id="36" name="Ink 3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54691" y="1578446"/>
                <a:ext cx="89712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0" name="Ink 39"/>
              <p14:cNvContentPartPr/>
              <p14:nvPr/>
            </p14:nvContentPartPr>
            <p14:xfrm>
              <a:off x="5004291" y="3883166"/>
              <a:ext cx="1908000" cy="777600"/>
            </p14:xfrm>
          </p:contentPart>
        </mc:Choice>
        <mc:Fallback>
          <p:pic>
            <p:nvPicPr>
              <p:cNvPr id="40" name="Ink 3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99251" y="3878126"/>
                <a:ext cx="1918440" cy="79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8" name="Ink 47"/>
              <p14:cNvContentPartPr/>
              <p14:nvPr/>
            </p14:nvContentPartPr>
            <p14:xfrm>
              <a:off x="5308131" y="3718646"/>
              <a:ext cx="1893240" cy="96480"/>
            </p14:xfrm>
          </p:contentPart>
        </mc:Choice>
        <mc:Fallback>
          <p:pic>
            <p:nvPicPr>
              <p:cNvPr id="48" name="Ink 4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99491" y="3706766"/>
                <a:ext cx="190836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7" name="Ink 56"/>
              <p14:cNvContentPartPr/>
              <p14:nvPr/>
            </p14:nvContentPartPr>
            <p14:xfrm>
              <a:off x="6852891" y="4237406"/>
              <a:ext cx="371520" cy="388440"/>
            </p14:xfrm>
          </p:contentPart>
        </mc:Choice>
        <mc:Fallback>
          <p:pic>
            <p:nvPicPr>
              <p:cNvPr id="57" name="Ink 5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40651" y="4226606"/>
                <a:ext cx="39492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8" name="Ink 57"/>
              <p14:cNvContentPartPr/>
              <p14:nvPr/>
            </p14:nvContentPartPr>
            <p14:xfrm>
              <a:off x="8797611" y="5660846"/>
              <a:ext cx="253440" cy="147600"/>
            </p14:xfrm>
          </p:contentPart>
        </mc:Choice>
        <mc:Fallback>
          <p:pic>
            <p:nvPicPr>
              <p:cNvPr id="58" name="Ink 5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785731" y="5648966"/>
                <a:ext cx="27720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5" name="Ink 64"/>
              <p14:cNvContentPartPr/>
              <p14:nvPr/>
            </p14:nvContentPartPr>
            <p14:xfrm>
              <a:off x="4872171" y="3449366"/>
              <a:ext cx="548280" cy="1447920"/>
            </p14:xfrm>
          </p:contentPart>
        </mc:Choice>
        <mc:Fallback>
          <p:pic>
            <p:nvPicPr>
              <p:cNvPr id="65" name="Ink 6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53451" y="3433166"/>
                <a:ext cx="586800" cy="14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1" name="Ink 70"/>
              <p14:cNvContentPartPr/>
              <p14:nvPr/>
            </p14:nvContentPartPr>
            <p14:xfrm>
              <a:off x="6812571" y="3844286"/>
              <a:ext cx="378000" cy="243360"/>
            </p14:xfrm>
          </p:contentPart>
        </mc:Choice>
        <mc:Fallback>
          <p:pic>
            <p:nvPicPr>
              <p:cNvPr id="71" name="Ink 7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05371" y="3829886"/>
                <a:ext cx="395640" cy="2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41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Packing peanuts in a metal container on a van de </a:t>
            </a:r>
            <a:r>
              <a:rPr lang="en-US" dirty="0" err="1" smtClean="0"/>
              <a:t>graaf</a:t>
            </a:r>
            <a:r>
              <a:rPr lang="en-US" dirty="0" smtClean="0"/>
              <a:t> generator</a:t>
            </a:r>
          </a:p>
          <a:p>
            <a:r>
              <a:rPr lang="en-US" dirty="0" smtClean="0"/>
              <a:t>Wait for something to happen</a:t>
            </a:r>
          </a:p>
          <a:p>
            <a:r>
              <a:rPr lang="en-US" dirty="0" smtClean="0"/>
              <a:t>Nothing will</a:t>
            </a:r>
          </a:p>
          <a:p>
            <a:r>
              <a:rPr lang="en-US" dirty="0" smtClean="0"/>
              <a:t>Repeat with plastic container</a:t>
            </a:r>
          </a:p>
          <a:p>
            <a:r>
              <a:rPr lang="en-US" dirty="0" smtClean="0"/>
              <a:t>Should fly out</a:t>
            </a:r>
          </a:p>
          <a:p>
            <a:r>
              <a:rPr lang="en-US" dirty="0" smtClean="0"/>
              <a:t>But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2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stays on the outside of the container</a:t>
            </a:r>
          </a:p>
          <a:p>
            <a:r>
              <a:rPr lang="en-US" dirty="0" smtClean="0"/>
              <a:t>Electrons work their way up the conductor</a:t>
            </a:r>
          </a:p>
          <a:p>
            <a:r>
              <a:rPr lang="en-US" dirty="0" smtClean="0"/>
              <a:t>When electrons get to the top and into the cup, they push back through the cup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46491" y="5163326"/>
              <a:ext cx="2008440" cy="729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971" y="5145326"/>
                <a:ext cx="2036160" cy="75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1088571" y="4624766"/>
              <a:ext cx="914400" cy="5374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7771" y="4604966"/>
                <a:ext cx="933480" cy="5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k 24"/>
              <p14:cNvContentPartPr/>
              <p14:nvPr/>
            </p14:nvContentPartPr>
            <p14:xfrm>
              <a:off x="4871091" y="4431806"/>
              <a:ext cx="1102680" cy="68184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1011" y="4423526"/>
                <a:ext cx="1132560" cy="70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3" name="Ink 32"/>
              <p14:cNvContentPartPr/>
              <p14:nvPr/>
            </p14:nvContentPartPr>
            <p14:xfrm>
              <a:off x="4774251" y="5165486"/>
              <a:ext cx="1680120" cy="66528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55891" y="5144606"/>
                <a:ext cx="1717200" cy="69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4" name="Ink 33"/>
              <p14:cNvContentPartPr/>
              <p14:nvPr/>
            </p14:nvContentPartPr>
            <p14:xfrm>
              <a:off x="4924371" y="4754006"/>
              <a:ext cx="106560" cy="47160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06371" y="4741046"/>
                <a:ext cx="143640" cy="5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5" name="Ink 34"/>
              <p14:cNvContentPartPr/>
              <p14:nvPr/>
            </p14:nvContentPartPr>
            <p14:xfrm>
              <a:off x="5003571" y="5218766"/>
              <a:ext cx="995760" cy="7848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96731" y="5202566"/>
                <a:ext cx="101880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/>
              <p14:cNvContentPartPr/>
              <p14:nvPr/>
            </p14:nvContentPartPr>
            <p14:xfrm>
              <a:off x="5806011" y="4678046"/>
              <a:ext cx="86400" cy="608400"/>
            </p14:xfrm>
          </p:contentPart>
        </mc:Choice>
        <mc:Fallback>
          <p:pic>
            <p:nvPicPr>
              <p:cNvPr id="36" name="Ink 3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89091" y="4661126"/>
                <a:ext cx="122760" cy="63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559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Explained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insulator, charge can work its way inside</a:t>
            </a:r>
          </a:p>
          <a:p>
            <a:r>
              <a:rPr lang="en-US" dirty="0" smtClean="0"/>
              <a:t>Because it can’t get pushed back out</a:t>
            </a:r>
          </a:p>
          <a:p>
            <a:r>
              <a:rPr lang="en-US" dirty="0" smtClean="0"/>
              <a:t>This is why airplanes have been struck by lightning and people are ok</a:t>
            </a:r>
          </a:p>
          <a:p>
            <a:r>
              <a:rPr lang="en-US" dirty="0" smtClean="0"/>
              <a:t>Same thing if you hit a power line pole and the line hits your car</a:t>
            </a:r>
          </a:p>
          <a:p>
            <a:r>
              <a:rPr lang="en-US" dirty="0" smtClean="0"/>
              <a:t>Stay inside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5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field inside a conductor is zero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306066" y="2754138"/>
              <a:ext cx="1344240" cy="16488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9226" y="2742258"/>
                <a:ext cx="1354320" cy="166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" name="Ink 26"/>
              <p14:cNvContentPartPr/>
              <p14:nvPr/>
            </p14:nvContentPartPr>
            <p14:xfrm>
              <a:off x="1267186" y="3025578"/>
              <a:ext cx="1193760" cy="12294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0986" y="3010818"/>
                <a:ext cx="1227240" cy="12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8" name="Ink 27"/>
              <p14:cNvContentPartPr/>
              <p14:nvPr/>
            </p14:nvContentPartPr>
            <p14:xfrm>
              <a:off x="941386" y="3177138"/>
              <a:ext cx="646560" cy="124524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0586" y="3171018"/>
                <a:ext cx="660960" cy="126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33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conductor field lines are perpendicular to the surface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284266" y="2723538"/>
              <a:ext cx="1611720" cy="16167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0226" y="2703018"/>
                <a:ext cx="1646280" cy="165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2266546" y="3351738"/>
              <a:ext cx="1577520" cy="137268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7466" y="3347418"/>
                <a:ext cx="1616760" cy="13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9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15.2 HW (</a:t>
            </a:r>
            <a:r>
              <a:rPr lang="en-US" smtClean="0"/>
              <a:t>due tomorrow)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 of 2 Charges with Electric Field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more charge?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984493" y="2482324"/>
              <a:ext cx="2062440" cy="18799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653" y="2475484"/>
                <a:ext cx="2093760" cy="19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5353813" y="2072284"/>
              <a:ext cx="2117520" cy="23547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43733" y="2061844"/>
                <a:ext cx="2134800" cy="237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76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they positive or negative?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984493" y="2482324"/>
              <a:ext cx="2062440" cy="18799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653" y="2475484"/>
                <a:ext cx="2093760" cy="19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5353813" y="2072284"/>
              <a:ext cx="2117520" cy="23547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43733" y="2061844"/>
                <a:ext cx="2134800" cy="237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8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first is 20 </a:t>
            </a:r>
            <a:r>
              <a:rPr lang="en-US" dirty="0" err="1" smtClean="0"/>
              <a:t>microC</a:t>
            </a:r>
            <a:r>
              <a:rPr lang="en-US" dirty="0" smtClean="0"/>
              <a:t>, what is the second?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984493" y="2482324"/>
              <a:ext cx="2062440" cy="18799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653" y="2475484"/>
                <a:ext cx="2093760" cy="19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5353813" y="2072284"/>
              <a:ext cx="2117520" cy="23547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43733" y="2061844"/>
                <a:ext cx="2134800" cy="237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6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line = 4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1378693" y="1740004"/>
              <a:ext cx="3990960" cy="15451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1773" y="1722364"/>
                <a:ext cx="4013640" cy="158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59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Drawing Electric Field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Begin at the +, end at – or infinity</a:t>
            </a:r>
          </a:p>
          <a:p>
            <a:r>
              <a:rPr lang="en-US" dirty="0" smtClean="0"/>
              <a:t>2. Set a scale</a:t>
            </a:r>
          </a:p>
          <a:p>
            <a:r>
              <a:rPr lang="en-US" dirty="0" smtClean="0"/>
              <a:t>3. Never cross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Scale: 1 line = 2     C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4279573" y="2736484"/>
              <a:ext cx="2525400" cy="16581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9493" y="2717044"/>
                <a:ext cx="2552760" cy="169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/>
              <p14:cNvContentPartPr/>
              <p14:nvPr/>
            </p14:nvContentPartPr>
            <p14:xfrm>
              <a:off x="5181013" y="4057324"/>
              <a:ext cx="258840" cy="8874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68413" y="4041124"/>
                <a:ext cx="289800" cy="9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5" name="Ink 34"/>
              <p14:cNvContentPartPr/>
              <p14:nvPr/>
            </p14:nvContentPartPr>
            <p14:xfrm>
              <a:off x="5164813" y="2466124"/>
              <a:ext cx="252000" cy="94752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49693" y="2445244"/>
                <a:ext cx="286200" cy="9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3" name="Ink 42"/>
              <p14:cNvContentPartPr/>
              <p14:nvPr/>
            </p14:nvContentPartPr>
            <p14:xfrm>
              <a:off x="4691773" y="2324284"/>
              <a:ext cx="315720" cy="115776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71253" y="2304124"/>
                <a:ext cx="351000" cy="11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1" name="Ink 50"/>
              <p14:cNvContentPartPr/>
              <p14:nvPr/>
            </p14:nvContentPartPr>
            <p14:xfrm>
              <a:off x="4846213" y="4085044"/>
              <a:ext cx="192600" cy="103320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26413" y="4074964"/>
                <a:ext cx="222480" cy="10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2" name="Ink 51"/>
              <p14:cNvContentPartPr/>
              <p14:nvPr/>
            </p14:nvContentPartPr>
            <p14:xfrm>
              <a:off x="4772053" y="4487164"/>
              <a:ext cx="233280" cy="19656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58733" y="4478164"/>
                <a:ext cx="26388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4" name="Ink 53"/>
              <p14:cNvContentPartPr/>
              <p14:nvPr/>
            </p14:nvContentPartPr>
            <p14:xfrm>
              <a:off x="4452733" y="4014484"/>
              <a:ext cx="397080" cy="118152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35453" y="3998644"/>
                <a:ext cx="430200" cy="12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5" name="Ink 54"/>
              <p14:cNvContentPartPr/>
              <p14:nvPr/>
            </p14:nvContentPartPr>
            <p14:xfrm>
              <a:off x="4404133" y="4625404"/>
              <a:ext cx="226080" cy="142560"/>
            </p14:xfrm>
          </p:contentPart>
        </mc:Choice>
        <mc:Fallback xmlns="">
          <p:pic>
            <p:nvPicPr>
              <p:cNvPr id="55" name="Ink 5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91893" y="4617844"/>
                <a:ext cx="25380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" name="Ink 55"/>
              <p14:cNvContentPartPr/>
              <p14:nvPr/>
            </p14:nvContentPartPr>
            <p14:xfrm>
              <a:off x="4092733" y="3891724"/>
              <a:ext cx="757080" cy="12106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73653" y="3874804"/>
                <a:ext cx="787320" cy="12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7" name="Ink 56"/>
              <p14:cNvContentPartPr/>
              <p14:nvPr/>
            </p14:nvContentPartPr>
            <p14:xfrm>
              <a:off x="4081213" y="4351444"/>
              <a:ext cx="238320" cy="16164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66813" y="4340644"/>
                <a:ext cx="27072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6" name="Ink 65"/>
              <p14:cNvContentPartPr/>
              <p14:nvPr/>
            </p14:nvContentPartPr>
            <p14:xfrm>
              <a:off x="1757773" y="3301684"/>
              <a:ext cx="811440" cy="8661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37613" y="3282244"/>
                <a:ext cx="851760" cy="90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8" name="Ink 67"/>
              <p14:cNvContentPartPr/>
              <p14:nvPr/>
            </p14:nvContentPartPr>
            <p14:xfrm>
              <a:off x="948493" y="3810364"/>
              <a:ext cx="847800" cy="16308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33733" y="3793444"/>
                <a:ext cx="86688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9" name="Ink 68"/>
              <p14:cNvContentPartPr/>
              <p14:nvPr/>
            </p14:nvContentPartPr>
            <p14:xfrm>
              <a:off x="1161253" y="3784804"/>
              <a:ext cx="148320" cy="300600"/>
            </p14:xfrm>
          </p:contentPart>
        </mc:Choice>
        <mc:Fallback xmlns="">
          <p:pic>
            <p:nvPicPr>
              <p:cNvPr id="69" name="Ink 6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45413" y="3771124"/>
                <a:ext cx="17928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0" name="Ink 69"/>
              <p14:cNvContentPartPr/>
              <p14:nvPr/>
            </p14:nvContentPartPr>
            <p14:xfrm>
              <a:off x="1356733" y="4141564"/>
              <a:ext cx="536760" cy="54288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40173" y="4127884"/>
                <a:ext cx="567360" cy="5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1" name="Ink 70"/>
              <p14:cNvContentPartPr/>
              <p14:nvPr/>
            </p14:nvContentPartPr>
            <p14:xfrm>
              <a:off x="2070613" y="4156684"/>
              <a:ext cx="201240" cy="948960"/>
            </p14:xfrm>
          </p:contentPart>
        </mc:Choice>
        <mc:Fallback xmlns="">
          <p:pic>
            <p:nvPicPr>
              <p:cNvPr id="71" name="Ink 7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57293" y="4146244"/>
                <a:ext cx="225360" cy="9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/>
              <p14:cNvContentPartPr/>
              <p14:nvPr/>
            </p14:nvContentPartPr>
            <p14:xfrm>
              <a:off x="1458253" y="2828284"/>
              <a:ext cx="403200" cy="70308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39533" y="2808484"/>
                <a:ext cx="438120" cy="73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6" name="Ink 75"/>
              <p14:cNvContentPartPr/>
              <p14:nvPr/>
            </p14:nvContentPartPr>
            <p14:xfrm>
              <a:off x="1599733" y="3137524"/>
              <a:ext cx="231120" cy="16596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92533" y="3120604"/>
                <a:ext cx="25272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7" name="Ink 76"/>
              <p14:cNvContentPartPr/>
              <p14:nvPr/>
            </p14:nvContentPartPr>
            <p14:xfrm>
              <a:off x="2470933" y="4077124"/>
              <a:ext cx="284400" cy="1199520"/>
            </p14:xfrm>
          </p:contentPart>
        </mc:Choice>
        <mc:Fallback xmlns="">
          <p:pic>
            <p:nvPicPr>
              <p:cNvPr id="77" name="Ink 7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456911" y="4064524"/>
                <a:ext cx="308490" cy="12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2" name="Ink 81"/>
              <p14:cNvContentPartPr/>
              <p14:nvPr/>
            </p14:nvContentPartPr>
            <p14:xfrm>
              <a:off x="2007253" y="2845564"/>
              <a:ext cx="183960" cy="15192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995733" y="2827924"/>
                <a:ext cx="21384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3" name="Ink 82"/>
              <p14:cNvContentPartPr/>
              <p14:nvPr/>
            </p14:nvContentPartPr>
            <p14:xfrm>
              <a:off x="2090413" y="2550004"/>
              <a:ext cx="15120" cy="781560"/>
            </p14:xfrm>
          </p:contentPart>
        </mc:Choice>
        <mc:Fallback xmlns="">
          <p:pic>
            <p:nvPicPr>
              <p:cNvPr id="83" name="Ink 8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070613" y="2529844"/>
                <a:ext cx="53640" cy="81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4" name="Ink 83"/>
              <p14:cNvContentPartPr/>
              <p14:nvPr/>
            </p14:nvContentPartPr>
            <p14:xfrm>
              <a:off x="2375533" y="2512564"/>
              <a:ext cx="299520" cy="92988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362933" y="2492404"/>
                <a:ext cx="332280" cy="9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5" name="Ink 84"/>
              <p14:cNvContentPartPr/>
              <p14:nvPr/>
            </p14:nvContentPartPr>
            <p14:xfrm>
              <a:off x="2443213" y="2857084"/>
              <a:ext cx="201960" cy="19728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28813" y="2839444"/>
                <a:ext cx="23472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1" name="Ink 90"/>
              <p14:cNvContentPartPr/>
              <p14:nvPr/>
            </p14:nvContentPartPr>
            <p14:xfrm>
              <a:off x="3528253" y="1932964"/>
              <a:ext cx="267120" cy="297720"/>
            </p14:xfrm>
          </p:contentPart>
        </mc:Choice>
        <mc:Fallback xmlns="">
          <p:pic>
            <p:nvPicPr>
              <p:cNvPr id="91" name="Ink 90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14573" y="1916044"/>
                <a:ext cx="287640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2" name="Ink 91"/>
              <p14:cNvContentPartPr/>
              <p14:nvPr/>
            </p14:nvContentPartPr>
            <p14:xfrm>
              <a:off x="2552653" y="2607964"/>
              <a:ext cx="591120" cy="102420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539333" y="2588524"/>
                <a:ext cx="623880" cy="10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93" name="Ink 92"/>
              <p14:cNvContentPartPr/>
              <p14:nvPr/>
            </p14:nvContentPartPr>
            <p14:xfrm>
              <a:off x="2805013" y="3129964"/>
              <a:ext cx="207000" cy="21996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797093" y="3112684"/>
                <a:ext cx="23292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4" name="Ink 93"/>
              <p14:cNvContentPartPr/>
              <p14:nvPr/>
            </p14:nvContentPartPr>
            <p14:xfrm>
              <a:off x="1923013" y="3636844"/>
              <a:ext cx="663840" cy="273240"/>
            </p14:xfrm>
          </p:contentPart>
        </mc:Choice>
        <mc:Fallback xmlns="">
          <p:pic>
            <p:nvPicPr>
              <p:cNvPr id="94" name="Ink 93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906813" y="3619204"/>
                <a:ext cx="69228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95" name="Ink 94"/>
              <p14:cNvContentPartPr/>
              <p14:nvPr/>
            </p14:nvContentPartPr>
            <p14:xfrm>
              <a:off x="2604133" y="3884524"/>
              <a:ext cx="439560" cy="1330560"/>
            </p14:xfrm>
          </p:contentPart>
        </mc:Choice>
        <mc:Fallback xmlns="">
          <p:pic>
            <p:nvPicPr>
              <p:cNvPr id="95" name="Ink 94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590093" y="3869764"/>
                <a:ext cx="470880" cy="13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96" name="Ink 95"/>
              <p14:cNvContentPartPr/>
              <p14:nvPr/>
            </p14:nvContentPartPr>
            <p14:xfrm>
              <a:off x="2787013" y="4604524"/>
              <a:ext cx="273960" cy="137880"/>
            </p14:xfrm>
          </p:contentPart>
        </mc:Choice>
        <mc:Fallback xmlns="">
          <p:pic>
            <p:nvPicPr>
              <p:cNvPr id="96" name="Ink 95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776933" y="4592284"/>
                <a:ext cx="30168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97" name="Ink 96"/>
              <p14:cNvContentPartPr/>
              <p14:nvPr/>
            </p14:nvContentPartPr>
            <p14:xfrm>
              <a:off x="2585053" y="3738364"/>
              <a:ext cx="747360" cy="848880"/>
            </p14:xfrm>
          </p:contentPart>
        </mc:Choice>
        <mc:Fallback xmlns="">
          <p:pic>
            <p:nvPicPr>
              <p:cNvPr id="97" name="Ink 96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569573" y="3720364"/>
                <a:ext cx="782640" cy="88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5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Scale: 1 line = 2 </a:t>
            </a:r>
            <a:r>
              <a:rPr lang="en-US" dirty="0" err="1" smtClean="0"/>
              <a:t>microcoulombs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1695531" y="3458006"/>
              <a:ext cx="1046160" cy="3135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7531" y="3442886"/>
                <a:ext cx="107100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5688291" y="3302846"/>
              <a:ext cx="1632600" cy="5450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74251" y="3283766"/>
                <a:ext cx="1652400" cy="58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2225811" y="2465846"/>
              <a:ext cx="5478480" cy="172692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16811" y="2445326"/>
                <a:ext cx="5507280" cy="176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/>
              <p14:cNvContentPartPr/>
              <p14:nvPr/>
            </p14:nvContentPartPr>
            <p14:xfrm>
              <a:off x="2731251" y="2919446"/>
              <a:ext cx="2748960" cy="29700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27291" y="2899286"/>
                <a:ext cx="275616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8" name="Ink 37"/>
              <p14:cNvContentPartPr/>
              <p14:nvPr/>
            </p14:nvContentPartPr>
            <p14:xfrm>
              <a:off x="3879291" y="2423366"/>
              <a:ext cx="339480" cy="225000"/>
            </p14:xfrm>
          </p:contentPart>
        </mc:Choice>
        <mc:Fallback>
          <p:pic>
            <p:nvPicPr>
              <p:cNvPr id="38" name="Ink 3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60931" y="2402846"/>
                <a:ext cx="37872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1" name="Ink 40"/>
              <p14:cNvContentPartPr/>
              <p14:nvPr/>
            </p14:nvContentPartPr>
            <p14:xfrm>
              <a:off x="1933491" y="1765646"/>
              <a:ext cx="982800" cy="132696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16211" y="1746566"/>
                <a:ext cx="1018440" cy="135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2" name="Ink 41"/>
              <p14:cNvContentPartPr/>
              <p14:nvPr/>
            </p14:nvContentPartPr>
            <p14:xfrm>
              <a:off x="1793811" y="2429486"/>
              <a:ext cx="363240" cy="190080"/>
            </p14:xfrm>
          </p:contentPart>
        </mc:Choice>
        <mc:Fallback>
          <p:pic>
            <p:nvPicPr>
              <p:cNvPr id="42" name="Ink 4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79411" y="2411846"/>
                <a:ext cx="39168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3" name="Ink 42"/>
              <p14:cNvContentPartPr/>
              <p14:nvPr/>
            </p14:nvContentPartPr>
            <p14:xfrm>
              <a:off x="2878851" y="3513086"/>
              <a:ext cx="2316600" cy="21564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68051" y="3493646"/>
                <a:ext cx="23468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4" name="Ink 43"/>
              <p14:cNvContentPartPr/>
              <p14:nvPr/>
            </p14:nvContentPartPr>
            <p14:xfrm>
              <a:off x="1659891" y="2995766"/>
              <a:ext cx="4075920" cy="1877040"/>
            </p14:xfrm>
          </p:contentPart>
        </mc:Choice>
        <mc:Fallback>
          <p:pic>
            <p:nvPicPr>
              <p:cNvPr id="44" name="Ink 4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42251" y="2992526"/>
                <a:ext cx="4107960" cy="19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7" name="Ink 46"/>
              <p14:cNvContentPartPr/>
              <p14:nvPr/>
            </p14:nvContentPartPr>
            <p14:xfrm>
              <a:off x="1195131" y="2669246"/>
              <a:ext cx="339480" cy="221400"/>
            </p14:xfrm>
          </p:contentPart>
        </mc:Choice>
        <mc:Fallback>
          <p:pic>
            <p:nvPicPr>
              <p:cNvPr id="47" name="Ink 4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80731" y="2652686"/>
                <a:ext cx="361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8" name="Ink 47"/>
              <p14:cNvContentPartPr/>
              <p14:nvPr/>
            </p14:nvContentPartPr>
            <p14:xfrm>
              <a:off x="1298451" y="1883006"/>
              <a:ext cx="359280" cy="1624320"/>
            </p14:xfrm>
          </p:contentPart>
        </mc:Choice>
        <mc:Fallback>
          <p:pic>
            <p:nvPicPr>
              <p:cNvPr id="48" name="Ink 4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281171" y="1865366"/>
                <a:ext cx="390600" cy="16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1" name="Ink 50"/>
              <p14:cNvContentPartPr/>
              <p14:nvPr/>
            </p14:nvContentPartPr>
            <p14:xfrm>
              <a:off x="1465491" y="4756526"/>
              <a:ext cx="417960" cy="191160"/>
            </p14:xfrm>
          </p:contentPart>
        </mc:Choice>
        <mc:Fallback>
          <p:pic>
            <p:nvPicPr>
              <p:cNvPr id="51" name="Ink 5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49651" y="4742126"/>
                <a:ext cx="44532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2" name="Ink 51"/>
              <p14:cNvContentPartPr/>
              <p14:nvPr/>
            </p14:nvContentPartPr>
            <p14:xfrm>
              <a:off x="1677171" y="3969206"/>
              <a:ext cx="469440" cy="1564920"/>
            </p14:xfrm>
          </p:contentPart>
        </mc:Choice>
        <mc:Fallback>
          <p:pic>
            <p:nvPicPr>
              <p:cNvPr id="52" name="Ink 5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59171" y="3963446"/>
                <a:ext cx="491760" cy="158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5" name="Ink 54"/>
              <p14:cNvContentPartPr/>
              <p14:nvPr/>
            </p14:nvContentPartPr>
            <p14:xfrm>
              <a:off x="611571" y="3852926"/>
              <a:ext cx="1078560" cy="1419840"/>
            </p14:xfrm>
          </p:contentPart>
        </mc:Choice>
        <mc:Fallback>
          <p:pic>
            <p:nvPicPr>
              <p:cNvPr id="55" name="Ink 5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2851" y="3836726"/>
                <a:ext cx="1109520" cy="14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7" name="Ink 56"/>
              <p14:cNvContentPartPr/>
              <p14:nvPr/>
            </p14:nvContentPartPr>
            <p14:xfrm>
              <a:off x="470811" y="3681926"/>
              <a:ext cx="1180440" cy="303840"/>
            </p14:xfrm>
          </p:contentPart>
        </mc:Choice>
        <mc:Fallback>
          <p:pic>
            <p:nvPicPr>
              <p:cNvPr id="57" name="Ink 5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3531" y="3665366"/>
                <a:ext cx="120276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9" name="Ink 58"/>
              <p14:cNvContentPartPr/>
              <p14:nvPr/>
            </p14:nvContentPartPr>
            <p14:xfrm>
              <a:off x="787971" y="3719366"/>
              <a:ext cx="205920" cy="300600"/>
            </p14:xfrm>
          </p:contentPart>
        </mc:Choice>
        <mc:Fallback>
          <p:pic>
            <p:nvPicPr>
              <p:cNvPr id="59" name="Ink 5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71411" y="3705326"/>
                <a:ext cx="23256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1" name="Ink 60"/>
              <p14:cNvContentPartPr/>
              <p14:nvPr/>
            </p14:nvContentPartPr>
            <p14:xfrm>
              <a:off x="5700531" y="4836086"/>
              <a:ext cx="249120" cy="181080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684691" y="4816286"/>
                <a:ext cx="28368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2" name="Ink 61"/>
              <p14:cNvContentPartPr/>
              <p14:nvPr/>
            </p14:nvContentPartPr>
            <p14:xfrm>
              <a:off x="5101131" y="4250006"/>
              <a:ext cx="1008000" cy="1237680"/>
            </p14:xfrm>
          </p:contentPart>
        </mc:Choice>
        <mc:Fallback>
          <p:pic>
            <p:nvPicPr>
              <p:cNvPr id="62" name="Ink 6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80611" y="4238126"/>
                <a:ext cx="1040400" cy="12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3" name="Ink 82"/>
              <p14:cNvContentPartPr/>
              <p14:nvPr/>
            </p14:nvContentPartPr>
            <p14:xfrm>
              <a:off x="6590811" y="4139846"/>
              <a:ext cx="573480" cy="1555200"/>
            </p14:xfrm>
          </p:contentPart>
        </mc:Choice>
        <mc:Fallback>
          <p:pic>
            <p:nvPicPr>
              <p:cNvPr id="83" name="Ink 8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79651" y="4125806"/>
                <a:ext cx="600120" cy="158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87" name="Ink 86"/>
              <p14:cNvContentPartPr/>
              <p14:nvPr/>
            </p14:nvContentPartPr>
            <p14:xfrm>
              <a:off x="7708971" y="3893966"/>
              <a:ext cx="38520" cy="16920"/>
            </p14:xfrm>
          </p:contentPart>
        </mc:Choice>
        <mc:Fallback>
          <p:pic>
            <p:nvPicPr>
              <p:cNvPr id="87" name="Ink 8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699971" y="3884606"/>
                <a:ext cx="5472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8" name="Ink 87"/>
              <p14:cNvContentPartPr/>
              <p14:nvPr/>
            </p14:nvContentPartPr>
            <p14:xfrm>
              <a:off x="7677651" y="3823766"/>
              <a:ext cx="643680" cy="1451520"/>
            </p14:xfrm>
          </p:contentPart>
        </mc:Choice>
        <mc:Fallback>
          <p:pic>
            <p:nvPicPr>
              <p:cNvPr id="88" name="Ink 8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667571" y="3807926"/>
                <a:ext cx="674640" cy="14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89" name="Ink 88"/>
              <p14:cNvContentPartPr/>
              <p14:nvPr/>
            </p14:nvContentPartPr>
            <p14:xfrm>
              <a:off x="8003811" y="4030406"/>
              <a:ext cx="431640" cy="228960"/>
            </p14:xfrm>
          </p:contentPart>
        </mc:Choice>
        <mc:Fallback>
          <p:pic>
            <p:nvPicPr>
              <p:cNvPr id="89" name="Ink 88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988691" y="4010606"/>
                <a:ext cx="4597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3" name="Ink 92"/>
              <p14:cNvContentPartPr/>
              <p14:nvPr/>
            </p14:nvContentPartPr>
            <p14:xfrm>
              <a:off x="7696371" y="2082086"/>
              <a:ext cx="533880" cy="1415520"/>
            </p14:xfrm>
          </p:contentPart>
        </mc:Choice>
        <mc:Fallback>
          <p:pic>
            <p:nvPicPr>
              <p:cNvPr id="93" name="Ink 92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681971" y="2067326"/>
                <a:ext cx="569160" cy="144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4" name="Ink 93"/>
              <p14:cNvContentPartPr/>
              <p14:nvPr/>
            </p14:nvContentPartPr>
            <p14:xfrm>
              <a:off x="8029371" y="2804246"/>
              <a:ext cx="246600" cy="298800"/>
            </p14:xfrm>
          </p:contentPart>
        </mc:Choice>
        <mc:Fallback>
          <p:pic>
            <p:nvPicPr>
              <p:cNvPr id="94" name="Ink 9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009211" y="2784086"/>
                <a:ext cx="283680" cy="33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8" name="Ink 97"/>
              <p14:cNvContentPartPr/>
              <p14:nvPr/>
            </p14:nvContentPartPr>
            <p14:xfrm>
              <a:off x="7006611" y="1851686"/>
              <a:ext cx="198360" cy="1241280"/>
            </p14:xfrm>
          </p:contentPart>
        </mc:Choice>
        <mc:Fallback>
          <p:pic>
            <p:nvPicPr>
              <p:cNvPr id="98" name="Ink 97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985731" y="1831526"/>
                <a:ext cx="240480" cy="127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9" name="Ink 98"/>
              <p14:cNvContentPartPr/>
              <p14:nvPr/>
            </p14:nvContentPartPr>
            <p14:xfrm>
              <a:off x="6983571" y="2697686"/>
              <a:ext cx="487440" cy="160560"/>
            </p14:xfrm>
          </p:contentPart>
        </mc:Choice>
        <mc:Fallback>
          <p:pic>
            <p:nvPicPr>
              <p:cNvPr id="99" name="Ink 98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62331" y="2677166"/>
                <a:ext cx="52308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0" name="Ink 99"/>
              <p14:cNvContentPartPr/>
              <p14:nvPr/>
            </p14:nvContentPartPr>
            <p14:xfrm>
              <a:off x="4058931" y="4737446"/>
              <a:ext cx="194760" cy="252720"/>
            </p14:xfrm>
          </p:contentPart>
        </mc:Choice>
        <mc:Fallback>
          <p:pic>
            <p:nvPicPr>
              <p:cNvPr id="100" name="Ink 99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042011" y="4718366"/>
                <a:ext cx="231120" cy="29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62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4 or 5 lines</a:t>
            </a:r>
          </a:p>
          <a:p>
            <a:r>
              <a:rPr lang="en-US" dirty="0" smtClean="0"/>
              <a:t>Uniform distribution – if uniform</a:t>
            </a:r>
          </a:p>
          <a:p>
            <a:r>
              <a:rPr lang="en-US" dirty="0" smtClean="0"/>
              <a:t>Correct number of lines</a:t>
            </a:r>
          </a:p>
          <a:p>
            <a:r>
              <a:rPr lang="en-US" dirty="0" smtClean="0"/>
              <a:t>Arrows on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7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365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Plan for Today (AP Physics I)</vt:lpstr>
      <vt:lpstr>Picture of 2 Charges with Electric Field Lines</vt:lpstr>
      <vt:lpstr>Picture</vt:lpstr>
      <vt:lpstr>Picture</vt:lpstr>
      <vt:lpstr>PowerPoint Presentation</vt:lpstr>
      <vt:lpstr>Rules for Drawing Electric Field Lines</vt:lpstr>
      <vt:lpstr>Example</vt:lpstr>
      <vt:lpstr>Scale: 1 line = 2 microcoulombs</vt:lpstr>
      <vt:lpstr>What to look for</vt:lpstr>
      <vt:lpstr>Phet App</vt:lpstr>
      <vt:lpstr>Demo</vt:lpstr>
      <vt:lpstr>Sharp points concentrate electric field lines</vt:lpstr>
      <vt:lpstr>Demo</vt:lpstr>
      <vt:lpstr>Demo explained</vt:lpstr>
      <vt:lpstr>Demo Explained Continued</vt:lpstr>
      <vt:lpstr>PowerPoint Presentation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8</cp:revision>
  <dcterms:created xsi:type="dcterms:W3CDTF">2013-03-08T14:05:33Z</dcterms:created>
  <dcterms:modified xsi:type="dcterms:W3CDTF">2014-04-08T14:47:14Z</dcterms:modified>
</cp:coreProperties>
</file>