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2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5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2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2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4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8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5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4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9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FDC6B-56F1-4015-8481-C5FF618FF1F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5AFB5-A3B6-4184-8191-52814E43B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7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Testers</a:t>
            </a:r>
          </a:p>
          <a:p>
            <a:pPr lvl="1"/>
            <a:r>
              <a:rPr lang="en-US" dirty="0" smtClean="0"/>
              <a:t>SHM Review and Problems</a:t>
            </a:r>
          </a:p>
          <a:p>
            <a:r>
              <a:rPr lang="en-US" dirty="0" smtClean="0"/>
              <a:t>B Testers</a:t>
            </a:r>
          </a:p>
          <a:p>
            <a:pPr lvl="1"/>
            <a:r>
              <a:rPr lang="en-US" dirty="0" smtClean="0"/>
              <a:t>Finish light review and go over AP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 mass on a spring</a:t>
            </a:r>
          </a:p>
          <a:p>
            <a:r>
              <a:rPr lang="en-US" dirty="0" smtClean="0"/>
              <a:t>Motion is like a sin wave in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 Motion</a:t>
            </a:r>
            <a:endParaRPr lang="en-US" dirty="0"/>
          </a:p>
        </p:txBody>
      </p:sp>
      <p:pic>
        <p:nvPicPr>
          <p:cNvPr id="2050" name="Picture 2" descr="http://hyperphysics.phy-astr.gsu.edu/hbase/imgmec/sh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52" y="2365513"/>
            <a:ext cx="8900631" cy="427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 Motion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 = A sin (</a:t>
            </a:r>
            <a:r>
              <a:rPr lang="en-US" dirty="0" err="1" smtClean="0"/>
              <a:t>wt</a:t>
            </a:r>
            <a:r>
              <a:rPr lang="en-US" dirty="0" smtClean="0"/>
              <a:t>)</a:t>
            </a:r>
          </a:p>
          <a:p>
            <a:r>
              <a:rPr lang="en-US" dirty="0"/>
              <a:t>x</a:t>
            </a:r>
            <a:r>
              <a:rPr lang="en-US" dirty="0" smtClean="0"/>
              <a:t> = A </a:t>
            </a:r>
            <a:r>
              <a:rPr lang="en-US" dirty="0" err="1" smtClean="0"/>
              <a:t>cos</a:t>
            </a:r>
            <a:r>
              <a:rPr lang="en-US" dirty="0" smtClean="0"/>
              <a:t> (</a:t>
            </a:r>
            <a:r>
              <a:rPr lang="en-US" dirty="0" err="1" smtClean="0"/>
              <a:t>wt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would the velocity equation be? </a:t>
            </a:r>
          </a:p>
          <a:p>
            <a:r>
              <a:rPr lang="en-US" dirty="0"/>
              <a:t>v</a:t>
            </a:r>
            <a:r>
              <a:rPr lang="en-US" dirty="0" smtClean="0"/>
              <a:t> = w A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wt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would the acceleration equation be? </a:t>
            </a:r>
          </a:p>
          <a:p>
            <a:r>
              <a:rPr lang="en-US" dirty="0" smtClean="0"/>
              <a:t>a = -w</a:t>
            </a:r>
            <a:r>
              <a:rPr lang="en-US" baseline="30000" dirty="0" smtClean="0"/>
              <a:t>2</a:t>
            </a:r>
            <a:r>
              <a:rPr lang="en-US" dirty="0" smtClean="0"/>
              <a:t>Asin(</a:t>
            </a:r>
            <a:r>
              <a:rPr lang="en-US" dirty="0" err="1" smtClean="0"/>
              <a:t>wt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 Motion</a:t>
            </a:r>
            <a:endParaRPr lang="en-US" dirty="0"/>
          </a:p>
        </p:txBody>
      </p:sp>
      <p:pic>
        <p:nvPicPr>
          <p:cNvPr id="1026" name="Picture 2" descr="http://hyperphysics.phy-astr.gsu.edu/hbase/imgmec/shm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6934200" cy="222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yperphysics.phy-astr.gsu.edu/hbase/imgmec/shm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46039"/>
            <a:ext cx="6165712" cy="197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9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these look on the equation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 Problems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Plan for Today (AP Physics 2) </vt:lpstr>
      <vt:lpstr>Simple Harmonic Motion</vt:lpstr>
      <vt:lpstr>Simple Harmonic Motion</vt:lpstr>
      <vt:lpstr>Simple Harmonic Motion Equations</vt:lpstr>
      <vt:lpstr>Simple Harmonic Motion</vt:lpstr>
      <vt:lpstr>How these look on the equation sheet</vt:lpstr>
      <vt:lpstr>AP 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2) </dc:title>
  <dc:creator>Jane Knittig</dc:creator>
  <cp:lastModifiedBy>Jane Knittig</cp:lastModifiedBy>
  <cp:revision>6</cp:revision>
  <dcterms:created xsi:type="dcterms:W3CDTF">2014-04-03T14:34:28Z</dcterms:created>
  <dcterms:modified xsi:type="dcterms:W3CDTF">2014-04-10T20:10:57Z</dcterms:modified>
</cp:coreProperties>
</file>