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58" r:id="rId4"/>
    <p:sldId id="257" r:id="rId5"/>
    <p:sldId id="266" r:id="rId6"/>
    <p:sldId id="259" r:id="rId7"/>
    <p:sldId id="261" r:id="rId8"/>
    <p:sldId id="274" r:id="rId9"/>
    <p:sldId id="264" r:id="rId10"/>
    <p:sldId id="262" r:id="rId11"/>
    <p:sldId id="267" r:id="rId12"/>
    <p:sldId id="265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AF40D-0CAE-4A0B-8BEC-06D99FF84367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3506-6B78-48BF-A462-CC65E48B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72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AF40D-0CAE-4A0B-8BEC-06D99FF84367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3506-6B78-48BF-A462-CC65E48B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97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AF40D-0CAE-4A0B-8BEC-06D99FF84367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3506-6B78-48BF-A462-CC65E48B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37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AF40D-0CAE-4A0B-8BEC-06D99FF84367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3506-6B78-48BF-A462-CC65E48B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5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AF40D-0CAE-4A0B-8BEC-06D99FF84367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3506-6B78-48BF-A462-CC65E48B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29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AF40D-0CAE-4A0B-8BEC-06D99FF84367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3506-6B78-48BF-A462-CC65E48B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17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AF40D-0CAE-4A0B-8BEC-06D99FF84367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3506-6B78-48BF-A462-CC65E48B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422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AF40D-0CAE-4A0B-8BEC-06D99FF84367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3506-6B78-48BF-A462-CC65E48B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366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AF40D-0CAE-4A0B-8BEC-06D99FF84367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3506-6B78-48BF-A462-CC65E48B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45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AF40D-0CAE-4A0B-8BEC-06D99FF84367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3506-6B78-48BF-A462-CC65E48B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54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AF40D-0CAE-4A0B-8BEC-06D99FF84367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3506-6B78-48BF-A462-CC65E48B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5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AF40D-0CAE-4A0B-8BEC-06D99FF84367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13506-6B78-48BF-A462-CC65E48B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21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upload.wikimedia.org/wikipedia/commons/f/f8/Fulmer_Falls_Closeup_3000px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youtube.com/watch?v=ntQ7qGilqZ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BfGcTAJF4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 out your HW but do not turn it in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Go over reading guide</a:t>
            </a:r>
          </a:p>
          <a:p>
            <a:r>
              <a:rPr lang="en-US" dirty="0" smtClean="0"/>
              <a:t>Notes: water, solutes, solvents</a:t>
            </a:r>
          </a:p>
          <a:p>
            <a:r>
              <a:rPr lang="en-US" dirty="0" smtClean="0"/>
              <a:t>HW: 8.2 Worksheet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AQOD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Why is water called the universal solvent?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882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water dissolve everything?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</a:t>
            </a:r>
          </a:p>
          <a:p>
            <a:r>
              <a:rPr lang="en-US" dirty="0" smtClean="0"/>
              <a:t>Like dissolves like</a:t>
            </a:r>
          </a:p>
          <a:p>
            <a:r>
              <a:rPr lang="en-US" dirty="0" smtClean="0"/>
              <a:t>Polar dissolves polar</a:t>
            </a:r>
          </a:p>
          <a:p>
            <a:r>
              <a:rPr lang="en-US" dirty="0" smtClean="0"/>
              <a:t>Nonpolar dissolves </a:t>
            </a:r>
          </a:p>
          <a:p>
            <a:pPr marL="0" indent="0">
              <a:buNone/>
            </a:pPr>
            <a:r>
              <a:rPr lang="en-US" dirty="0" smtClean="0"/>
              <a:t>nonpolar</a:t>
            </a:r>
          </a:p>
        </p:txBody>
      </p:sp>
      <p:pic>
        <p:nvPicPr>
          <p:cNvPr id="3074" name="Picture 2" descr="http://www.utahpersonalinjurylawfirm.com/images/Oil-and-Wate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575" y="2419350"/>
            <a:ext cx="3781425" cy="443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102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://www.monzir-pal.net/Instrumental%20Analysis/Lectures/Lectures%2021-/L41_files/image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200"/>
            <a:ext cx="9144000" cy="692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018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would you dissolve permanent marker?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Permanent marker –  polarity is 3.2</a:t>
            </a:r>
          </a:p>
          <a:p>
            <a:r>
              <a:rPr lang="en-US" dirty="0" smtClean="0"/>
              <a:t>Water – polarity is 10.2 </a:t>
            </a:r>
          </a:p>
          <a:p>
            <a:r>
              <a:rPr lang="en-US" dirty="0" smtClean="0"/>
              <a:t>Isopropyl alcohol – polarity is 3.9</a:t>
            </a:r>
          </a:p>
          <a:p>
            <a:endParaRPr lang="en-US" dirty="0"/>
          </a:p>
          <a:p>
            <a:r>
              <a:rPr lang="en-US" dirty="0" smtClean="0"/>
              <a:t>Which solvent will dissolve the permanent maker?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58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Solute vs. Solvent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524000"/>
            <a:ext cx="54102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Solvent – What does the dissolving</a:t>
            </a:r>
          </a:p>
          <a:p>
            <a:r>
              <a:rPr lang="en-US" dirty="0" smtClean="0"/>
              <a:t>Solute – what is being dissolved</a:t>
            </a:r>
          </a:p>
          <a:p>
            <a:r>
              <a:rPr lang="en-US" dirty="0" smtClean="0"/>
              <a:t>The sugar is dissolved in the water</a:t>
            </a:r>
          </a:p>
          <a:p>
            <a:r>
              <a:rPr lang="en-US" dirty="0" smtClean="0"/>
              <a:t>The _______is dissolved in the ________</a:t>
            </a:r>
          </a:p>
          <a:p>
            <a:r>
              <a:rPr lang="en-US" dirty="0" smtClean="0"/>
              <a:t>What are some more solutes and solvents?</a:t>
            </a:r>
            <a:endParaRPr lang="en-US" dirty="0"/>
          </a:p>
        </p:txBody>
      </p:sp>
      <p:pic>
        <p:nvPicPr>
          <p:cNvPr id="6146" name="Picture 2" descr="http://us.123rf.com/400wm/400/400/mariobonotto/mariobonotto1009/mariobonotto100900006/7903333-a-glass-of-water-with-sug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32766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758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dissolving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1900" y="1600200"/>
            <a:ext cx="4914900" cy="4525963"/>
          </a:xfrm>
        </p:spPr>
        <p:txBody>
          <a:bodyPr/>
          <a:lstStyle/>
          <a:p>
            <a:r>
              <a:rPr lang="en-US" dirty="0" smtClean="0"/>
              <a:t>The Solvent molecules has to collide with the solute molecules.</a:t>
            </a:r>
          </a:p>
          <a:p>
            <a:r>
              <a:rPr lang="en-US" dirty="0" smtClean="0"/>
              <a:t>Would a solute with a large surface area dissolve faster that a solute with a small surface area?</a:t>
            </a:r>
            <a:endParaRPr lang="en-US" dirty="0"/>
          </a:p>
        </p:txBody>
      </p:sp>
      <p:pic>
        <p:nvPicPr>
          <p:cNvPr id="7170" name="Picture 2" descr="http://nelspeterson1.files.wordpress.com/2010/02/soil-porosi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7" y="1752601"/>
            <a:ext cx="3732983" cy="3581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55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stirring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7050" y="1600200"/>
            <a:ext cx="434975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Which sugar cube will dissolve faster?</a:t>
            </a:r>
          </a:p>
          <a:p>
            <a:r>
              <a:rPr lang="en-US" dirty="0" smtClean="0"/>
              <a:t>Stirring increases the sugar molecules contact with the water molecules</a:t>
            </a:r>
          </a:p>
          <a:p>
            <a:r>
              <a:rPr lang="en-US" dirty="0" smtClean="0"/>
              <a:t>Stirring increases the ______contact with the _______</a:t>
            </a:r>
            <a:endParaRPr lang="en-US" dirty="0"/>
          </a:p>
        </p:txBody>
      </p:sp>
      <p:sp>
        <p:nvSpPr>
          <p:cNvPr id="4" name="AutoShape 2" descr="data:image/jpeg;base64,/9j/4AAQSkZJRgABAQAAAQABAAD/2wCEAAkGBhIQEBISEhMUFRUWGBYYGRQXGRkSFhYXFhYVFhgXGhgXGyYeHRskGxIaHzIhIycqODguGB4xNTwqNSYrLSkBCQoKBQUFDQUFDSkYEhgpKSkpKSkpKSkpKSkpKSkpKSkpKSkpKSkpKSkpKSkpKSkpKSkpKSkpKSkpKSkpKSkpKf/AABEIAMYA/gMBIgACEQEDEQH/xAAbAAEAAgMBAQAAAAAAAAAAAAAABQYBAwQCB//EAEwQAAIBAwMCAwMGCgUICwAAAAECAwAEEQUSIRMxBiJBFDJRFiNSYXGTBzNCVYGRkqHR0kNygrHBFRckJVNiY6I0NURUg4SUpLPT8P/EABQBAQAAAAAAAAAAAAAAAAAAAAD/xAAUEQEAAAAAAAAAAAAAAAAAAAAA/9oADAMBAAIRAxEAPwD7jSlKBSlKBSlKBSlKBSlKBSlc2o6lFbxmWZ1RBjLMcck4AHxJJwAOSTgUHjV9VjtYWmkPlXAAHJZmIVEUDuzMQoHxNdFu7FFLrtYgFlzu2kjkZ9cHjNQWl2j3cq3lwjIq59mgbgxggjrSKQCJmDEbT7qnHctVhoFKUoFKUoFKUoFKUoFKUoFKUoFKUoFKUoFKUoFKUoFKUoFKUoFKUoFKVhmABJOAOSTwAKDg1vW0tUDMGd3OyOJOZJZCCQiD9GSTwACSQATUZpvh2WWVbq/ZXlU5igXmC2+G3IHUlwcGRvr2hQedmgKLqRr9gSGBS3yB5YM/jFPf50gPnPuiPgc5n6BSlKBUfrGuRWqqX3M7nbHEg3yStjO1F9eBkk4AGSSAM1yeI9faAxwwJ1bqbIijOQoC43SyMPdjXcMnucgDJIrbonh9bcvK7Ga4kx1J2ADMB2RQOEjXPCD7Tkkkh3WEzvEjSR9JyMmPcHKH6JZeCfs4+2uilKBSlKBSlKBSlKBSlKBSlKBSlKBSlKBSlKBSlKBSlKBSlKBVf19jcyrYoTtIElywI8sOTiL45lKlf6qydjjPdr2traRbypd2YJFEuN8sre6i5+wkn0AYngGvPh/SDbxsZGDzyt1JpANu+QgDgeiKqqij6KjOTkkJNEAAAAAHAA4AA9BWaUoFceszBLad2zhY5CcHacBCTg+h4712VXfHrbrJrcAlrpktgAcHEzBHbsfdjLv2/JoOKwjk6+kTPyzWksUjdyzOltLyx5PMLH9J/Tb6g79wL6xhA7JcP9ixrHH8Md51qcoFKUoFKUoFKUoFKUoFKUoFKUoFKUoFKUoFKUoFKUoFKVgnFBmtV1cpEjySMFRFLMzHAVVGSSfQACobw/qEt47XOSlt5khjwMzKGA9pZjztbadgXGVO453ALo8dqXitYv6OW7t0l5xmPfuKHjlWKhSPgxoOa1uw/V1e5DLDFG5gjKktHBjc85Xv1JAoOO4QAcEtm1TzhEZz2VS36AM14E0chkiBViuFdMgldyggMPTKn99Use0CRtGy0kZRW9qzuaO0ZiGilOQRKQrRo3qPN3U5C5abedaGKXaV6iI+0913qGwfrGcV01hVAAA7CoW98a2MTtGbiNpVzmGM9abI7jpx5bP1YoJonHJqraTcjUbsXS821vvSBvSaVsrJOvHuquY1b13yHtjNE8WeNr3UkKWts6W3W6JilzHPeyAkPAEUgrGoBL5I4BBPvLUTY3+pXMkN1bXjRL1LeBogT7LE1zvUIkSNsKxqYwM5LM4ORxQfWNJm9p1Ce4XBihT2aN/jJ1C1zj/dBjiXPxRvhVjrl0vTlt4Y4UyVjUKCTlmwOWY+rE8k/EmuqgUpSgUpSgUpSgUpSgUpSgUpSgUpSgUpSgUpSgV4llVFLMQFUEkngADkkn4V7qK8UqDaSA+4dgkzwOkZF6uf/D3f4UHrQpJZFaeUkdXBji9I4vyM8A72B3NnsTt/JyfHijzWzR5I6zRwkg7SFmdY2II5B2scEVKiuLWLYvGMclHjkx8em6sRx64BoOuKIIoVQAqgAAdgBwBUB+ECP/V8so725iuRxk/6LKk5Az6lYyP01Yq5NWterbzR/TjdP2lK/wCNBWvG1rDJbLcxArdSiOO3kjd4Xd5PxSM0ZBaMFi5U5GAxqc8PaAlnFsUs7t5pJnO6SaTABd2PJPGAPQAAcCvmnhvVrXWBAtxN0YrCCEbOq1tIbkxgPJuDKwWMKyDGMln9AMzmieJHt+tM1xNcWTbY7RZQpubmY9xCQqlo+cBnHoWyFGSEj4+1+SMx2sKTtvUyXDwbRJDbKcEguyhWc5UNnICyEcqKqZ1O+uBbx6OsNiJ1MsUbRo0rQKcNcXDkOqqTIoVVDsS2c4zXFrUWrSPexxrFNPOFa5hiVWWCIKOlbvcTOFPlJ+bRckO7ZGRmxeFzeXsaatE0FrK0BgeKWJpomWCSQq8ZSRHVSSeMt2HfGSEd4Qs7+MxFoI7hrGS9gcxyBFeafozdcb1XtvkjYgZ8xx3IHLY+D410RbxZZlkjgR+gH+Ya5tSRGWUDczbl27QcE44yAatfhrU2tNHtZNvVuboGVIgQhlnuS05HPuqN5LH0VSaz4U8LXLxwe3oiLCxlFurdQNcM7SNNIw4wrOdkYJA94knbtC6wuSqkggkAkHuCR2r3SlApSlApSlApSlApSlApSlApSlApSlApSlApSlArzJGGBVgCCCCDyCDwQR8K9UoNdtAI0VBnCqFG4lmwowMseSeO5rZSlApSlB8X1L8H8kOqxwIfm7q4knWVora4EUe1pJlAmjZ43D7AGHlIdcgEea1+FPC0bahLeGSacQboIpZn6paT+nkQDCoFPzQCAcrJ3yMetYv5Pabu4iwZI1SwtA3Cm4n2SSv9ajMWfX5iSpb/ADe2RSNSkvkQJlJ54S2PVunIu5ieSTk8mgrF7bSR6hLpqXKdK9eS7mbPTuII/IHj358wk4RTwVVWx2BHZb2huEntNKfpWjble6JaaJNylGis13Acdywbap4AJJxZPkRYdJYWtYXRTuAkUSndjG4s+WZscZJJqZhhVFCooVQMBVAUAfAAcCggPD3hE27rNcTe0TKgjR9gijhjAA2xR5baSANzZJOPgABYqUoFKUoFKUoFKUoFKUoFKUoFKUoFKUoFKUoFKUoFKVwaxr1vZoHnlVAThQeXkb6MaDzO3PuqCaDvpVaXX724wbWy2IT+MvHNu2OOVhVWf1Pv7O315r0dDv5fxuodP6raBI8fUWnMpP7vSgsdKrq+CYzky3N9ISOSbqaIeuTsgZFGc+grCeALMelwf611cv8Aq3SnFBY649Z1IW1vNOVLdNGbaoyzFQSFUerE4AHxNRfyEtPhMPsuLgH9YkqvavoFul7awLJc9OENeTiS6uJoxHAR0lZJJGUZlw4Jx+IbvzgOjw3ppN3HG2D7HG0sxA4a/vcySHJJPlR34+E6/CrzVD8NeGLmSI3aX9zA925uWi6cLIvUxsQq6FvLEqIRu/J9KmQdVgAz7LeDjON9lJj1IBMqE+vdR9lBY6VAaX4yhmmFvIkttOc4hnXps+ASemwJSTAGTsJqfoFKUoFKUoFKUoFKUoFK4r/WYICqyyKrMCVTOXcLjO1B5mxkdh6ioweJppQfZrG4fg4aYCzQkEDBEvzo+Oeme1BYKVXFfVnBBWxg+B3TXX/Lti/vrJ0nUmJLX8KjjAjtNuPvJ3zQWKlV3/ImofnH/wBtF/GsNo+pDG3UY++TvtVYEfDySof30FjpVfEeqJnz2U3wHTltv1nqS1hNZv4wTPYhu3NtOs3c85WZYjwPhmgsNKhdO8YWs7LHvaKVshYZ0e2lYgAnbHKFLcHuuamqBSlKBVJ1aRLPU5Lu8yIJIY4obn3ltnDP1Fbg9Pqb0Ic8eTBPYVdq4dc0xbm2ngfO2WN0OODhlI4+vmggbXVr61UCaH22Lst1bFTKV7ZlhYgFviYyc98DtXXa/hA092CG5SOQ4HSmzbSZJwBslCnJPpUZ4f8AB9rLawTwCS0kliQs9uxgO4qu4sgzGxyPylPrUg+hXyrtS+SUc8XVukueOBmBov14NBPxXKP7rK32EH+6ttUHUfCsz4M2m6RcORhpDugPGMYBhcj9quODwV0zv/yJZfD5m6YN/wA0SDHHxoPpJOK+Y39+strNcOV/1pcw20YY7SLLf0/Qg4MfWl47dX6q59K0+31FXaLRY3RHdFlluMROy5yUOGZkyANyqR8M4OObUYV0+TDaHpqkIJd4l6m2MSLG782+4LH1FZjjs2ecHAfQbjxzp0J6Zu4Nw8vTRxI4I9NiZb91aX8SXM/ls7STkcT3P+jRDP8Awz88xHw2DOO471otdO1RhxNp8CnBHRt5JTjHbc0qqe/B217+QvV4vL27ulPeNnWCI/aluqbgeQQxI57UEVr+JIUsOr7Xfl1kDqFX2ZuoG6x2/io0xwpJLAbfNk1fRVW8H6FBbXN+beFIU3wwhUAVT0ohJuwPXNywJPwq1UClKUClKUClKUCq9471N7ez3rKIA0sKPcEZ6Mckqo7jIIzhsAkYBYE4HNWGsOgIIIBB4IPII+FBVEvINMc9SErAygi+DNcluAT7Q5BdOckMSy4HdSdtWWzvo5kDxOkiEAhkYOpB5BBHFUjS/DssN9eQ2t3Jboghlit9qzWypMrLjpsAyjqwOcI68EdvXzeeGrgSNNJp1rNJjBns5nsZ37Ds2PQDvKe1B9ApVDMs4LHOsWwBHkKWt4p5A4IEshz/AFvrrY3ixgp+eu0Pxk0y6YfXnYg/woLxSvnbfhAOMe3R/D/qu+3ZH1b8furdF4vZ04uLt8588OmXIHw43o3IoL9Wu4uUjUs7KqjuzEKB+k1Rre8mY5A1i5Bz5SlvYqp7/lCF+3HLHv8AHtvtNEuWk6i2NpC+MCe5ke+nXkZG0Y47nAlFB0X1/DqZESwCWzALS3cnzcYAUkdBuGZ87W6i4UAHzbhiun8Ht1JJZZdmdBLMsEr8vLbLIywyE9zlAPMe4wec5MPrfh2SW70+K5uZbgPK0kkO1I7bZBCzZ6SjcR1mi99m71fAMcCgzSlKBSlKCk6Xrf8Ak+1FuY2mmN1cwwwIV3yAyyzLycBVWJgST2Ar3JreqSyC3WOxtZWG7DTPdyInI6nTSJFwSCoLMBkHvjFc9zocjX120BjE8U0F5EHHkYS2xtZI2IGVDCBvMOx2nnkHoDaktw1z7BaK7RrGxN7J5lVmZQfmNnBc4JXPmPPpQaLrwnZxlUuIZdTunyxaXEpALAM2ZCIoEyeFBGQpChtprXr/AISi3W9tbm4ie4b5wJdXCrFbxgGUrGsuw+8kQGMZlBwcYrfca41tci5u4ZrTKLHLIAt3ayKhZ0+cjO+IoZZPMyKDuOc4XHDHeWM13cXY1EwRwsIg4niMciypFcOFaRGKoXcDCMOUPbAoPoFrapEixxqERAFVVGFVQMAAD0qpeJnQ37tJgxw6ddmYZ7JK8WM/URbyfsmoc6hY9QPG2tPkk9RPb3i+3afKynPG1SP0VBpq0Us3Tk1SWETdaO4Fz7LDILeJpRAPn7ZXJfq7guOA0mTkDITfh3wyttp6Sx6hdQNDbxmeNJUkiV+gkpG25VljJDA8bRhh2GKsOi61cJeLbXDCVJoWuIJgoicKhjDxSIOMjqqQwx68VCWVr7aoi01US1SQyNe3CvcGabsWiR2HUx/tHyo4Cg446LBFjtLvUpJri5njjuog8ixoyCB5EdI44sRjc8Wc9zhc4xgBN+BBm0MuQetNczBgchllnkaM5+GwqB9QFWKuDQNP9ntLaD/ZQxR89/Iir/hXfQKUpQKUpQKUpQKUpQVbVrxbXU45pCFiezuOo+O3szxSLuI9AkspA+2kd7qV2N0KRWUR91p1aedh9IwqyrH9jMx+IHas+PLVXW16gzE1wsMq8+eK6R7YqSpBXzTIcj4V1mG+t/xZS6jzwsh6EyL8A6qVkx2G4KfixPcIZ4baZ2Vr69u2DMpS3kdVVufm3NmEVcdvnGHpmvcdnYSExz2yFkCsIWc3s47jc8ab9vbhsnPPbFdGo61C6qLuzvogrA7AjyqxIPvexu6sv1Px9VeLjxNp69NFvFs0BO5Cq2u7K8KTNGNvqfLg9ue+QxH4JsnkBGlWqruO55FRHxgkMiKjZO7HDFe+fqqWh8H2SZ2W6Jnvsymf2SK5tCvdPk6kdndRySsCWZJxdTYB97MjOSFLjAOQMgYxxW+6vrexDB3nZpNz9prlztCqSqoG2jtwoAyc4yTQcr+BkXBgur6Ejti5kmUc59y4Lof1Vru7zULFXlk2XsC5JESGG6VBk527ikpA7gbOxIyfLWzTfEK7QlvbX8wLNl5EaPBZsks12yErluy5wOAMDFbprG7u1ZJylvESQyQuZJZI+2DKVXp5HcICfgw9A1RkT6srjtDZgg+h9rmOOO/Asv8AmqyVAeHObnUDgbUmjhTGPdjt4Wx+hpWH66n6BSlKBSlKCDuJimpwjHlmt5gT8GhkiKD9Ink/UK4oLSW6si+d0jTiYRze4vRnBWHAztwIgM84fzc4xXd4iYpNYSA4AuNjnn3ZYZkA/TKYu9Y9jntXdoFWaF2LmDIjkjZslzEx8rBmO7Y23BLncchQEjFeM0HUMTI20kxOVDAgHyllLL3HcEj1r5/oGqB5RfposgSWJWSRFs9wO5izhjIrYYbe/wBEH1r6CkgnjYFGXIKlZFx3Hb1BGD6E18/TUpDoNvap1JLiYPZrtwZNsTvBNKMkcKkbEEkclBkFqCR1bVbnUbcLDZ3saOA25ZLSMSKRlcSC4LBT/ug57cAmpDwnJbtp0ExjZg2WO8G5m6jOdxfYmepu97CjByOAKj/Bl+bOV9Okilhj8zWRmYFniChpIchm80bFsDOdmOPKa2eA9fgi0uxUyCSVooy0cQM0m6QbtzqgJBJbJZsDOST3NBIaxeymCWWTfaW0aszlcNcsiHJI2bhGpVSeMtg/kEU8T2KxWUVtboqI01tEEXygRGZDIox/ww/7693VpLfOI5isMCkM1vuDzTrxtEuOEj3BgUG7cAASBuU+9cbffadFkeV5pyPiscDw/ue6Q/2RQT9KUoFKUoFKUoFKUoFKUoIPxwdunXUmFJhjM6hhkbrf55f3xipmCYOqsOzAEfYRkUnhDqyNyGBBH1EYP99Q/gm436fbZYsyJ0mJ7l4SYXz/AGozQTdQmseLYbSeOCVJy0is6mOGScEIQG4iVm43KTx6ipe5uUiRpJGVEUFmdiFVQOSSTwAPjVc1LjWLB+QrW94uQCQTutXCn0XhSwPrtNBtfx9ZggH2kMTgL7Jd7j/Z6OcfXivVh4zjnuktlguhuR3EskLQJhCAeJNrjlh3X1r5/qD3yy3fQjv2KXE4a7S5eWOMMwdNtluPU2LIq7Qo931q8WN3Fc39rLHIz4smkBHlDJcPFsdlPPm6LYH1NQWG+vUhjaSQ4VRk4BYn4BVUEsxPAUAkkgClhcNJGjvG0TMMmNiCy59CVJGfsJqN1p443jlcPK+QsEA5zIcjeABwcHBduFXJ8oJz6mu5LWymnuXUsiSysVU7UADMEUd2CgAZPJwTgZwA1+D5upaiXIIlkmlBHA2yTOy+p/JIqbqP8P6eLe0t4BnEUUaDPfyIF5+vipCgUpSgh73xjYQSNHLeW0brwyPKiMvGeVLZHBrR8v8ATP8Av9n9/H/NU/SgoHjvxxpzWTlby3keN4ZVjjlRndoJkmCgAnv08fpq1600qGKaJS4jY9SNeWaNlIJQZwXVtrfWAwHJFdOp6ek8UkbKrbkZeQD7wI9ftqv2GvudEhuQVEpt4vMw8iSMFQs4JHlVySeeymgsFjqkNwpMUivjIYKfMpHBVh3VgeCDgg1WrPwa1j54b0rGgkCi4jim6ayP1HUTeSTaWwcM590ZzW25naUosNkbqWAgC6ulW1XqR+UuGMe8seSGjj288ECq1e2sj6oW1KODa6QRRSx7pfZLiQy9Mr1VKZLKfnGT3umMUHW03t6gPqcUpj3OosrdOowPzRMbSmU95CpePGN+CRmrDp2n3QhSGIJZwpGiR8i5uQqoFAbPzSuuB6yg4/RUf4purZcyGVVuIJFe3EZe5fOxY9hhjBKrJueNlA7HdkHtvk8aTdGG6S3VoJY1YIZCt0XYEmJIdhVm47bx+igktHtobe4khAlaZ40kaeU72mAZlIDZ42E8oqqo6owPMajNR161g1Um5nhh6VqoQyukYJnlYyBSxGSBbRZ/rD41u8N6j7RcyTTK8ExUxx2sq7HSJGyzg9nLllJKEqMIO4Od3h2LqT6hK4yrXOyPOGGyGCGMkfD5wS0Gz5faZ+cLP7+L+any+0z84Wf38X81THscf0E/ZH8Kexx/QT9kfwoIf5faZ+cLP7+L+any+0z84Wf38X81THscf0E/ZH8Kexx/QT9kfwoIf5faZ+cLP7+L+any+0z84Wf38X81THscf0E/ZH8KytsgzhVGeDwOR8KCG+X2mfnCz+/i/mp8vtM/OFn9/F/NUx7HH9BP2R/Cnskf0F/ZFBD/AC+0z84Wf38X81Pl9pn5ws/v4v5qmzCuSdoye/A5rIjA9B+r/wDfCgg/l9pn5ws/v4v5q4vwfahFKl4sLrJGl5PtdGDqwl23BIIOMbpyP7JqzG1QnJRc/HAqv6VF0dVvUACrLDbTADA3OOpC5GPgscQ/T9dB3ajpYklEtxIOhDh1iPlTeuG6spJ823GVB4B83JCleG9iluzBd2hCtCZgizowSZXUKWBU71GVBDY5GeCCDW3xDNbrIpupC6ja0dqqmVmdWBEnSQF5CDtxxhcbu4yMT+L9jLG1tOsshbpRMYgZFXaDJuEhVF844chjyApIxQVa68GalJLK+2ELKxdolv7uJC7BVYnpW6sQQvbNT2laRJZuZGWN5Xhht4YIVZIoooOoQDI5J2gzEliBwFABOAdntepITI7Wm3ndDtljWIhN3/SicMuO7dIDPHGDWfDXjdb5blY4z1YAp2r5klDqxR4nkCB0YowBO0eXOcEEh1vKtqQzkzXUuQqr7zDIyqKT5IlJGSftYknni8YyN/kt1uiiGXpxSlCRGgmkRHwzYO0K55OM4zx2r1o+rW6SkTLJDdShQzXCdMyYyViSQExELuOI0c9yeSST0+I9zXGnxLnabhnfHqkUEzAHjt1DGf0UD5faZ+cLP7+L+any+0z84Wf38X81THscf0E/ZH8Kz7In0F/UKCG+X2mfnCz+/i/mrt0vxFa3RYW9xDMVwWEUiSFQexO0nHauv2OP6Cfsj+Fe44VX3VA+wAf3UHulKUCqboPh+OZJ7W5QulveTMsbfipEl/0iPdH7rovXwAcjdHnuOLlUVqOmyCQ3FuVE20IUckRyqpZlViM7CC7YcA9+QwwKDxbaRPAVWG4BhBOY5kMzBfRY5Q6lQP8AfD+g4qJ8X2zW7m8G5oimydMkBAgkMdxgHkIXIZSOQwb+jFdo8bQRsEu91m54xPhY2PPuTD5ts4yBuz8QO1TcN1HKPKyOCPQhgQfs9KChaPqNoqmO2TqMuwezWsUUmySJgzlpUzAokMakdQgg7sHccLYtImWzsIXuwsTKvK8MVeQk9JAuSzEkKFXJJwBmu6600gARzm2jGOI0iUfXkyIwwc+gFRT6rp1rKxMwluMZ2hmu7jGMeSNdzKvHZFA/XQSOil1geacbCzSy7WOTHGxJVST2O0AkDgEkc4zXJ+D+Fhp0Duu15d87qe4a4kaY/wDydq0XVhcal5J4zb2fdoWIM9xg5CybCRHFwCVDFj2O0ZBtAGKDNKUoFKUoFKUoFKUoFKUoFV/Viseo2EhJzItzbjjgl1S4GT/5Q4+2rBXDrOlC5hMZZkOQySLw0ciHcjjPHBHY8EZByCRQY03QobdndF+ckJLysS8j8kgF2y20Z4XOAO2KrviqG2bUbRLoQlJbe6jAnCvE0vVszEu1+C/vkDv3xXTH4va1xHqSdA9hdKCbST0BL89EnjyyY7gAtU8RDcp/Ryof6sin+8etBS77QV68meqIlCyCN2kngUCSTz9F3KZHQUggHG/IUE1I+Dfnbm7uVAMbpbxpKu/ZII+q+UMnLKOt7wyPQHg4708D2YkD7G2g7hCZJDAGAwGEBbp8A9tuM89+anGYKMkgAep4AoNN/p8VxG0UyLJGwwyMAykfYagbW2UanFErMRaWZHnLOx9plQISzHJIWzYZOT5623fjKNiY7NfbJuRtiIMUbDj56b3Ewe45b4Ka6/D+jNArvM4kuJm3yyAbVyBhUQekaKNoH2k8saCWpSlApSlApSlApSlBhlBBBGQe4PINQN14B02UkvY2pJOSekgYn6yBms0oNcf4O9LX/sFqe3vRI/bt7wNTdpZRwrtiREX6KKEH6hWaUG6lKUClKUClKUClKUClKUClKUClKUGCKgpvAlgztItskcjAgyQ5t5PN388RU5pSg0f5v7b/AGt7/wCtuv8A7a3DwLYnZ1IBMU903DPdEZ+HWZqzSgnI4goCqAAOwAwB9gFeqUoFKUoFKUo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6" name="Picture 4" descr="http://03.edu-cdn.com/files/static/wiley/9780471331001/MIXERS_0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600200"/>
            <a:ext cx="4029075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47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Heat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substances are heated the molecules move faster.</a:t>
            </a:r>
          </a:p>
          <a:p>
            <a:r>
              <a:rPr lang="en-US" dirty="0" smtClean="0"/>
              <a:t>If molecules move faster then the solute and solvent will collide more often</a:t>
            </a:r>
            <a:endParaRPr lang="en-US" dirty="0"/>
          </a:p>
        </p:txBody>
      </p:sp>
      <p:pic>
        <p:nvPicPr>
          <p:cNvPr id="9218" name="Picture 2" descr="http://us.123rf.com/400wm/400/400/shakzu/shakzu1203/shakzu120300010/12710073-eggs-boiling-in-pot-of-water-over-flame-on-sto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752600"/>
            <a:ext cx="48006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953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Substances Dissolve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72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universal solvent?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4578" name="Picture 2" descr="File:Fulmer Falls Closeup 3000px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71600"/>
            <a:ext cx="9144000" cy="548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0496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water?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is polar</a:t>
            </a:r>
          </a:p>
          <a:p>
            <a:r>
              <a:rPr lang="en-US" dirty="0" smtClean="0"/>
              <a:t>Lets Draw water together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4.bp.blogspot.com/_T6-yynP3gQo/Ssq8B8nUxvI/AAAAAAAAASU/OM_cxbSnNeI/s400/WaterMolecul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24200"/>
            <a:ext cx="457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sciencebuddies.org/Files/2169/3/Chem_img00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199" y="3124200"/>
            <a:ext cx="4550831" cy="3733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56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 vs. Nonpolar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1600200"/>
            <a:ext cx="3657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Polar – a molecule that has a positive and a negative side</a:t>
            </a:r>
          </a:p>
          <a:p>
            <a:r>
              <a:rPr lang="en-US" dirty="0" smtClean="0"/>
              <a:t>Non polar – a molecule that does not have a positive or negative side</a:t>
            </a:r>
            <a:endParaRPr lang="en-US" dirty="0"/>
          </a:p>
        </p:txBody>
      </p:sp>
      <p:pic>
        <p:nvPicPr>
          <p:cNvPr id="4100" name="Picture 4" descr="http://www.emc.maricopa.edu/faculty/farabee/biobk/polarit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447800"/>
            <a:ext cx="5095875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416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cool things as a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http://www.youtube.com/watch?v=ntQ7qGilqZE</a:t>
            </a:r>
            <a:endParaRPr lang="en-US" dirty="0" smtClean="0"/>
          </a:p>
          <a:p>
            <a:r>
              <a:rPr lang="en-US" dirty="0" smtClean="0"/>
              <a:t>Surface tension: What happens if I put a paper clip in a glass of water? 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2050" name="Picture 2" descr="http://stephenornes.com/wp-content/uploads/2012/12/pondska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2400"/>
            <a:ext cx="45720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497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does salt seem to disappear?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</a:t>
            </a:r>
            <a:r>
              <a:rPr lang="en-US" dirty="0" smtClean="0"/>
              <a:t>salt </a:t>
            </a:r>
            <a:r>
              <a:rPr lang="en-US" dirty="0" smtClean="0"/>
              <a:t>dissolving</a:t>
            </a:r>
            <a:endParaRPr lang="en-US" dirty="0" smtClean="0"/>
          </a:p>
          <a:p>
            <a:r>
              <a:rPr lang="en-US" dirty="0" smtClean="0"/>
              <a:t>Acting </a:t>
            </a:r>
            <a:r>
              <a:rPr lang="en-US" dirty="0" smtClean="0"/>
              <a:t>out the process of dissolving</a:t>
            </a:r>
          </a:p>
          <a:p>
            <a:r>
              <a:rPr lang="en-US" dirty="0" smtClean="0"/>
              <a:t>Video </a:t>
            </a:r>
            <a:r>
              <a:rPr lang="en-US" dirty="0" smtClean="0"/>
              <a:t>of the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Draw </a:t>
            </a:r>
            <a:r>
              <a:rPr lang="en-US" dirty="0" smtClean="0"/>
              <a:t>and describe the process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https://www.youtube.com/watch?v=EBfGcTAJF4o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95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 of Salt Dissolving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09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does it work? Salt and H2O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sz="4400" dirty="0" smtClean="0"/>
              <a:t>1. Dissolving of a solid occurs at the surface.</a:t>
            </a:r>
          </a:p>
          <a:p>
            <a:r>
              <a:rPr lang="en-US" sz="4400" dirty="0" smtClean="0"/>
              <a:t>2. Water is always moving</a:t>
            </a:r>
          </a:p>
          <a:p>
            <a:r>
              <a:rPr lang="en-US" sz="4400" dirty="0" smtClean="0"/>
              <a:t>3. - oxygen is attracted to the + sodium and the + hydrogen is attracted to the - Chlorine</a:t>
            </a:r>
          </a:p>
          <a:p>
            <a:r>
              <a:rPr lang="en-US" sz="4400" dirty="0" smtClean="0"/>
              <a:t>4. Water molecules pull Sodium  and Chlorine ions apart and surround them</a:t>
            </a:r>
          </a:p>
          <a:p>
            <a:r>
              <a:rPr lang="en-US" sz="4400" dirty="0" smtClean="0"/>
              <a:t>5. Molecules spread out </a:t>
            </a:r>
          </a:p>
        </p:txBody>
      </p:sp>
    </p:spTree>
    <p:extLst>
      <p:ext uri="{BB962C8B-B14F-4D97-AF65-F5344CB8AC3E}">
        <p14:creationId xmlns:p14="http://schemas.microsoft.com/office/powerpoint/2010/main" val="326742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377</Words>
  <Application>Microsoft Office PowerPoint</Application>
  <PresentationFormat>On-screen Show (4:3)</PresentationFormat>
  <Paragraphs>60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Get out your HW but do not turn it in</vt:lpstr>
      <vt:lpstr>How Substances Dissolve</vt:lpstr>
      <vt:lpstr>What is the universal solvent?</vt:lpstr>
      <vt:lpstr>Properties of water?</vt:lpstr>
      <vt:lpstr>Polar vs. Nonpolar</vt:lpstr>
      <vt:lpstr>Some cool things as a result</vt:lpstr>
      <vt:lpstr>Why does salt seem to disappear?</vt:lpstr>
      <vt:lpstr>Picture of Salt Dissolving</vt:lpstr>
      <vt:lpstr>How does it work? Salt and H2O</vt:lpstr>
      <vt:lpstr>Does water dissolve everything?</vt:lpstr>
      <vt:lpstr>PowerPoint Presentation</vt:lpstr>
      <vt:lpstr>How would you dissolve permanent marker?</vt:lpstr>
      <vt:lpstr>Solute vs. Solvent</vt:lpstr>
      <vt:lpstr>The dissolving process</vt:lpstr>
      <vt:lpstr>Effects of stirring</vt:lpstr>
      <vt:lpstr>Effects of Heat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Substances Dissolve</dc:title>
  <dc:creator>tech</dc:creator>
  <cp:lastModifiedBy>Jane Knittig</cp:lastModifiedBy>
  <cp:revision>18</cp:revision>
  <dcterms:created xsi:type="dcterms:W3CDTF">2013-03-21T14:38:35Z</dcterms:created>
  <dcterms:modified xsi:type="dcterms:W3CDTF">2014-04-11T11:54:40Z</dcterms:modified>
</cp:coreProperties>
</file>