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6"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51.203"/>
    </inkml:context>
    <inkml:brush xml:id="br0">
      <inkml:brushProperty name="width" value="0.06667" units="cm"/>
      <inkml:brushProperty name="height" value="0.06667" units="cm"/>
      <inkml:brushProperty name="fitToCurve" value="1"/>
    </inkml:brush>
  </inkml:definitions>
  <inkml:trace contextRef="#ctx0" brushRef="#br0">7 92 46,'3'-51'33,"-3"51"2,0 0-11,-12-43-8,12 43-4,0 0-2,0 0-3,9 32-1,-4 9-1,-5-4 0,4 25-2,-1 8 0,1 16-1,-4 5 0,2 14 0,-2-1 0,5 1 0,-3-11 0,0-8-1,1-14 0,-3-18-1,6-6-1,-6-48-4,7 30-7,-20-57-19,15-8-10,-9-19 1,3-10 0</inkml:trace>
  <inkml:trace contextRef="#ctx0" brushRef="#br0" timeOffset="453.125">23 446 66,'-4'30'38,"13"-6"0,11-13 0,36 2-30,-11-15-5,18 2-2,9 2-5,-5-23-12,12 13-21,-10 0-1,-3 0 1,-13 0-1</inkml:trace>
  <inkml:trace contextRef="#ctx0" brushRef="#br0" timeOffset="250">-58 81 50,'-29'3'36,"29"-3"0,0 0 1,11-35-22,32 33-7,-7-23-3,27 15-1,2-12-2,18 9-1,-4-3-1,-3 0-2,5 18-3,-27-13-3,13 33-17,-31-9-12,-16 3 0,-20-16 0,-11 38 2</inkml:trace>
  <inkml:trace contextRef="#ctx0" brushRef="#br0" timeOffset="718.75">834 449 59,'-16'27'37,"16"-27"-2,25 11 1,4-22-27,16 11-6,0-3-2,7-5-2,6 19-6,-20-19-21,1 11-6,-8 5-3,-31-8 2</inkml:trace>
  <inkml:trace contextRef="#ctx0" brushRef="#br0" timeOffset="875">964 849 62,'-4'29'37,"15"1"-3,-11-30-2,41 0-41,-10-5-23,1-20-1,8 9-3,-2-19 1</inkml:trace>
  <inkml:trace contextRef="#ctx0" brushRef="#br0" timeOffset="1296.875">1998-192 68,'-14'-41'37,"14"41"-1,0 0-10,-29 22-13,43 26-5,-17 1-3,12 23-2,-4 8-1,6 20 0,-9-4 0,10 6-1,-6-5 0,3-8 0,0-17-2,0-16-1,5-5-2,-14-51-4,29 38-24,-29-38-6,0 0 0,18-38 0</inkml:trace>
  <inkml:trace contextRef="#ctx0" brushRef="#br0" timeOffset="1484.375">1998 363 58,'0'0'38,"0"0"-2,0 0 2,38-59-21,12 27-12,3-19-3,10-3-3,9 6-2,-13-14-4,15 27-23,-25 3-7,-17 13 0,-32 19 0</inkml:trace>
  <inkml:trace contextRef="#ctx0" brushRef="#br0" timeOffset="1687.5">2151 479 66,'-7'26'39,"9"-1"-2,12-1 2,6-22-27,16 28-9,2-6-2,7-2-5,9 21-12,-16-27-21,-2-11 0,-9-8-2,-5-13 2</inkml:trace>
  <inkml:trace contextRef="#ctx0" brushRef="#br0" timeOffset="2468.75">3260 559 52,'16'-40'35,"-16"40"0,9-43 1,-29 0-22,20 43-4,-16-48-3,16 48-2,-40-43-1,11 32-1,-12 3-1,-2 8 0,-6 11-2,2 7 0,0 15 0,4 4 0,3 9-1,6 2 1,14 6-1,11-3 1,13-6 0,12-4 0,11-12-1,9-10 1,9-11-1,2-13 1,0-9-1,-4-10 0,-5-3 1,-9-2-1,-4-3 1,-9 5 0,-16 27 0,15-38 1,-15 38-1,0 0 1,0 0 0,0 0 0,-29 32 0,18 1 0,-5 4 1,0 17-1,3 5 1,2 11 0,-1 5 0,4 8 0,1 0 0,7 8-1,4-5 1,10 0-1,4-11-1,13-16 1,3-8 0,6-10-1,7-23 0,1-12 0,-1-17 0,0-19-1,-4-10 0,-12-3 0,1-13-1,-14-6 0,-12 3 1,-10-5-1,-5 5 0,-18 2 0,-5 14 1,-10 0-1,-3 11 1,-5 3-1,5 13 0,3-6-1,13 25-5,-7-27-5,36 24-19,0 0-4,0-27-1,0 27 0</inkml:trace>
  <inkml:trace contextRef="#ctx0" brushRef="#br0" timeOffset="2656.25">3492 771 51,'25'32'36,"-12"-8"1,3 11-1,6 19-17,-17-24-9,19 18-6,-8-8-2,2-2-4,7-1-7,-25-37-23,0 0-4,31 6-1,-19-33 1</inkml:trace>
  <inkml:trace contextRef="#ctx0" brushRef="#br0" timeOffset="3515.625">4642 562 61,'-4'27'36,"4"-27"0,0 0-1,-27-22-20,11-5-10,16 27-3,-22-43 0,6 19-2,-7 3 0,-4 2 0,-9 6 0,-4 10 1,-9 11-1,-1 11 1,1 10 0,4 14 0,2 3 0,12 13 1,10 0-1,15 5 1,17-7 0,14-6-1,8-16 1,10-6-1,4-16-1,3-10 0,-1-22 0,-6-10-1,-7-3 0,-7-6-1,-2-2 1,-9 2 0,-7 6 0,-2 0 1,-9 32-1,9-32 1,-9 32 0,0 0-1,0 0 1,0 0-1,0 0 1,0 0 0,0 0 0,-4 26 0,-3 1 1,0 14 1,-4 1 0,6 15 1,-6 2 0,4 13 0,-4-5 0,7 11 0,1-11-1,8 3 0,2-8-1,4-3 0,2-8-1,10-8 0,4-6 1,6-7-1,6-11 0,3-9 0,3-10-1,7-10 1,4-6-1,-4-17 0,-3-4 0,-8-11-1,-8 2 1,-15-13-2,-6 5 1,-21-5 0,-14 8 0,-13 0 0,-9 11 0,-13 2 0,-1 17 0,-6 2 1,5 16 0,1 1-1,12 10 0,2-6-4,25 20-5,-5-22-21,25 0-4,0 0 0,29-30 1</inkml:trace>
  <inkml:trace contextRef="#ctx0" brushRef="#br0" timeOffset="3906.25">5199 776 73,'0'0'36,"32"0"0,-12-16 0,14 8-29,-7-18-3,11 12-2,0-7-1,-2 7-1,0 6 0,-5 5 0,-8 9 1,-23-6-1,27 35 0,-23-6 1,-6 9 0,-2 5 0,-12 2 1,-2 9-1,-9-3 1,4 3-1,-4-11 1,5-3-1,2-8 0,9 0 0,11-32 0,4 41 0,-4-41 0,45 13-1,-7-16 0,7-5-1,9 6-2,-7-20-4,16 27-11,-27-18-19,4 2-1,-15 3 0,-25 8 0</inkml:trace>
  <inkml:trace contextRef="#ctx0" brushRef="#br0" timeOffset="4343.75">2054 2073 53,'54'-6'37,"25"-2"-1,22 0 0,9-13-21,52 34-4,-1-21-4,33 16-3,-4-2-1,8-1-2,-2 0 0,-3-2-1,-16 0 0,-13-3-1,-22 2 0,-28-2-1,-15 11-2,-31-8-2,-1 26-10,-42-13-19,-25-16-1,11 46-1,-11-46 2</inkml:trace>
  <inkml:trace contextRef="#ctx0" brushRef="#br0" timeOffset="4828.125">3326 2797 74,'0'0'37,"0"0"-1,0 0-8,0 0-15,4 33-4,16 9-3,-13-4-2,9 21-1,0-3 0,4 12-2,0-15 0,5 1 0,-5-11-1,-4-11 0,-1-5-1,-15-27 0,27 19 0,-27-19-1,14-30 1,-14 3-1,2-5 1,-2-11-1,7-2 1,2-12 0,4-2 1,7 5 0,7 3-1,5 3 1,6 8 0,-2 8-1,4 5 1,-1 8-2,-1 11-1,-11-3-2,9 27-10,-36-16-18,31 3-4,-31-3 1,34-5-1</inkml:trace>
  <inkml:trace contextRef="#ctx0" brushRef="#br0" timeOffset="5171.875">4166 2502 69,'22'-27'36,"3"11"-2,2-3 2,-9-7-30,22 15-2,3-3-2,0 14 0,-10 11-2,-6 11 1,-9 2 0,-11 13-1,-11 4 0,-8 7 0,-8 0 1,-5 6 0,1-9 0,-3 1 1,0-8-1,11-1 2,0-10-1,14 0 0,2-27 1,16 27-1,4-25-1,12-10-3,10 8-3,-10-29-19,19 10-14,-6-8 1,2 0-3,-4-2 3</inkml:trace>
  <inkml:trace contextRef="#ctx0" brushRef="#br0" timeOffset="5984.375">1119 4668 41,'-11'-46'33,"4"17"3,7 29-10,-15-51-5,15 51-5,-9-32-5,9 32-3,0 0-2,-5 45-1,3-2-2,9 27 0,-3 8-2,10 13 1,1 11-1,6 3 0,6-9-1,2-7 0,2-11-1,-6-30-3,11 6-2,-36-54-11,43 18-21,-43-18 0,0 0-1,13-40 1</inkml:trace>
  <inkml:trace contextRef="#ctx0" brushRef="#br0" timeOffset="6171.875">1252 4985 78,'18'-49'39,"7"17"-2,2-11 0,22 8-31,-2-10-3,12 2-2,4 5-3,-3-2-1,5 18-4,-26-15-10,10 18-21,-20 8 2,-29 11-2,20-2 3</inkml:trace>
  <inkml:trace contextRef="#ctx0" brushRef="#br0" timeOffset="6375">1414 4968 82,'2'46'39,"5"-6"-1,17 11 1,1-19-33,29 17-2,-4-6-2,12-6-2,8 1-4,-12-30-5,19 13-22,-25-26-7,-5-6 0,-14-18-1</inkml:trace>
  <inkml:trace contextRef="#ctx0" brushRef="#br0" timeOffset="6609.375">2306 4735 82,'0'0'38,"20"24"-1,2-19 1,28-2-34,-10-3-4,7-5-2,14 13-5,-25-22-23,9 9-7,-11 0 1,-10 2-2</inkml:trace>
  <inkml:trace contextRef="#ctx0" brushRef="#br0" timeOffset="6765.625">2405 5100 60,'-7'29'35,"20"1"-3,-13-30-5,52 0-45,-9-3-14,4-21-2,9 3 0</inkml:trace>
  <inkml:trace contextRef="#ctx0" brushRef="#br0" timeOffset="7515.625">3764 4574 66,'15'-27'36,"-15"27"-2,23-37 2,-23 37-28,0 0-3,20 18-2,-20-18 0,-29 62 0,4-19-1,-4 16 0,-9 5-1,-7 14 1,-5 8-1,3 8 0,0 3 0,9-1 0,4-4 0,18-9-1,5-8 0,20-13 1,16-19-1,11-17 0,13-15-1,5-16 1,0-11 0,2-14-1,-2-7 1,-9-14-1,-9 0-1,-16-9 1,-11 4-1,-18-6 0,-6 9 0,-21-4 0,-7 9 1,-13 0 0,-3 5 0,-3 0 1,-1 3 0,0 2 0,4 3 1,10 0-1,8 0 1,17 3 0,8 3 0,18 2 0,14 0 0,18 8-1,8 0 0,12 3-1,11 14-3,-6-12-6,13 25-22,-12 0-3,-8 2-2,-9 11 1</inkml:trace>
  <inkml:trace contextRef="#ctx0" brushRef="#br0" timeOffset="7703.125">3984 5333 78,'-2'54'37,"-1"-6"-1,3-7-1,21-12-31,-12-5-9,-9-24-23,0 0-6,27-35-3,-12-5 1</inkml:trace>
  <inkml:trace contextRef="#ctx0" brushRef="#br0" timeOffset="8250">4750 4883 75,'4'-33'38,"-6"6"-2,0 1 2,-14-17-30,16 16-3,-13-8-2,2 11-2,-12 2-1,-6 9 0,-7 10 0,-9 11 0,0 11 0,-4 11-1,4 10 1,2 11 0,12 0 0,10 8 0,15-3 0,15-2 0,11-8 0,11-14 1,12-11-1,9-18 0,-1-3 1,3-16-1,-2-11 0,-7-11 0,-7-2 0,-4-3-1,-10 3 1,-3 5 0,-8 0 0,-4 11 0,-9 24 1,0 0-1,0 0 1,9 35 1,-11 8-1,4 19 1,-2 7-1,5 12 0,1-1 0,-1 1-1,4-6-1,-2-11 0,6-5-3,-11-29-1,23 8-12,-25-38-19,0 0-1,22-35-2,-4-6 3</inkml:trace>
  <inkml:trace contextRef="#ctx0" brushRef="#br0" timeOffset="8765.625">5590 4869 57,'0'0'38,"14"-29"-1,-14 29 1,0 0-16,-25-54-13,25 54-4,-5-46-2,5 46-1,-8-45-1,8 45-1,-27-30 0,6 27 0,-6 12 0,-4 9 0,-3 15-1,1 7 1,1 5 0,5 9 0,7 5 0,9-3 0,13-2 0,9-8 1,9-11-1,12-17 1,4-7-1,4-19 0,3-8 0,4-11 0,-2-13 0,-5-6-1,-4-2 1,-6-3-1,-3 8 1,-7 8 1,-7 6-1,-13 29 1,11-24 1,-11 24 0,3 37 0,-1 3 0,-2 11 0,2 19 1,0 5-2,1 8 1,-1 1-2,5-7 1,-3-7-2,1-13-2,6-1-5,-11-56-22,0 0-10,0 0 0,7-32-1</inkml:trace>
  <inkml:trace contextRef="#ctx0" brushRef="#br0" timeOffset="9296.8748">6482 4633 69,'0'0'37,"-18"29"0,20 12 1,-6-4-25,31 38-5,-7 3-3,21 22 0,-1-4-2,12 6-1,-1-11 0,3-7-2,-2-9-1,-7-27-1,-5-5-3,-17-40-4,17 13-15,-40-16-15,16-38 2,-18 1-2,-5-12 2</inkml:trace>
  <inkml:trace contextRef="#ctx0" brushRef="#br0" timeOffset="9531.25">6740 4609 87,'-22'24'38,"-3"14"0,7 21 1,-9 2-32,21 33-1,-8-3-3,10 14 0,-8-6-2,1-2 0,-7-11-1,-2-16-1,0-9-2,-9-26-2,11 3-5,-21-43-17,39 5-12,-27-35 0,30-6 1,6-23 0</inkml:trace>
  <inkml:trace contextRef="#ctx0" brushRef="#br0" timeOffset="9781.25">7055 4748 77,'0'0'38,"-4"30"0,4-1 1,0-29-25,8 54-8,-5-3-1,10 16-2,3 3-1,0 10 0,-5-4-1,0-4 0,0-5-2,1-13 0,1-9-2,-4-20-1,11-7-4,-20-18-5,36-29-18,-20-6-8,6-11 2,-1-15-2</inkml:trace>
  <inkml:trace contextRef="#ctx0" brushRef="#br0" timeOffset="10203.125">7603 4778 74,'0'0'36,"2"-30"-1,-2 30-8,-27-24-14,27 24-5,-20-2-2,20 2-3,-40 29 0,17 3-1,-6 0 1,4 22-1,-4 5 0,11 14 1,3 4-2,10 4 1,14-3 0,16-6-1,8-5 0,15-13 0,8-19-1,7-16 1,6-19-1,1-16-1,-5-17 0,-9-12 0,-6-12 0,-14-12 0,-12 2 0,-15-9-1,-13 7 1,-12-1 0,-9 5 0,-8 9-1,1 16-1,-1 2-1,10 19-3,-11-15-7,34 34-19,0 0-4,0 0-1,16-25 3</inkml:trace>
  <inkml:trace contextRef="#ctx0" brushRef="#br0" timeOffset="10781.25">8688 4555 53,'14'-40'37,"-14"40"-2,4-43 2,-4 43-15,-6-48-11,6 48-3,-14-43-4,14 43-2,-29-35-1,4 24-1,-4 6 0,-5 5-1,-2 10 0,-4 7 0,2 9 0,-1 7 1,8 10-1,6 2 2,10 6-1,8 0 0,11 0 1,10-8-1,8-13 1,12-9-1,2-13 1,4-13-1,1-11 0,-5-9 0,0-9 0,-3-7 0,-3 1 0,-10-3-1,0 3 1,-2 2-1,-5 6 1,-4 3-1,-9 29 1,12-33 0,-12 33 1,0 0 0,-3 30 0,1 5 1,-2 5-1,1 14 2,1 7-1,7 7 0,-3-1-1,5 0 0,-1-11-3,-1-13-2,15 8-21,-20-51-14,0 0 1,20-5-2,-11-33 1</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4.125"/>
    </inkml:context>
    <inkml:brush xml:id="br0">
      <inkml:brushProperty name="width" value="0.06667" units="cm"/>
      <inkml:brushProperty name="height" value="0.06667" units="cm"/>
      <inkml:brushProperty name="fitToCurve" value="1"/>
    </inkml:brush>
  </inkml:definitions>
  <inkml:trace contextRef="#ctx0" brushRef="#br0">389 394 32,'-29'-35'30,"18"11"2,-12-16-1,3-16-21,13 18-4,-11-16-1,7 14-1,-7-3-1,5 14-1,-7 5 0,-1 13-2,-1 14 1,-7 13-1,-1 19-1,-1 10 1,2 22-1,2 11 2,9 8-1,9 0 0,9 8 1,18-11 0,9-8-1,15-16 1,3-24 0,12-16-1,-1-19 1,2-22 0,-8-18-1,-3-3 1,-11-13 0,-7-3-1,-11-6 1,-5 9 0,-10 2 2,-3 17-2,-7 2 2,7 35-1,-20-32 0,20 32 0,-18 37 0,13-2-1,5 13 0,7 14 0,6 3-1,8 2 0,8-6 0,9-12 0,11-12-2,5-15 1,12-14-2,-1-24-2,16-6-1,-10-26-2,15 10 0,-23-31 0,11 18 0,-25-22 1,-4 14 2,-18-5 4,-18 5 4,-4 16 2,-26-6 2,21 49 2,-56-37 0,34 53 0,-14-3 0,18 33-4,-5 2-1,21 14-1,7 2-2,13 9 1,6-3-2,12-3 0,5-6-2,-3-18-1,11 0-6,-22-37-18,7-1-8,-12-21-2,-8-11 1</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4.328"/>
    </inkml:context>
    <inkml:brush xml:id="br0">
      <inkml:brushProperty name="width" value="0.06667" units="cm"/>
      <inkml:brushProperty name="height" value="0.06667" units="cm"/>
      <inkml:brushProperty name="fitToCurve" value="1"/>
    </inkml:brush>
  </inkml:definitions>
  <inkml:trace contextRef="#ctx0" brushRef="#br0">-7 122 67,'0'0'35,"-4"33"0,26-31-1,14-10-33,14-8-2,22 0-2,6-8 0,23 13-4,-9-21-11,14 11-16,2 10 0,0-3 1,6 9 0</inkml:trace>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4.984"/>
    </inkml:context>
    <inkml:brush xml:id="br0">
      <inkml:brushProperty name="width" value="0.06667" units="cm"/>
      <inkml:brushProperty name="height" value="0.06667" units="cm"/>
      <inkml:brushProperty name="fitToCurve" value="1"/>
    </inkml:brush>
  </inkml:definitions>
  <inkml:trace contextRef="#ctx0" brushRef="#br0">33 394 52,'-6'-24'36,"6"24"-1,-21-38 0,21 38-23,0 0-5,-6 32-1,1 9-2,16 20-1,-2 9-2,9 19 1,-2 7-1,4 4 1,3-6-2,-1-8 0,1-11 0,-5-22-3,0-10 2,-18-43-2,20 24-2,-20-24 1,-7-37-2,-9-11 0,3-1 1,-10-23 2,3-3-1,-7-19 2,5-6 1,2 1 1,4-3 2,9 0-1,5 3 2,13 13-1,3 5 2,15 25-2,0 8 3,14 18-3,-1 9 1,10 26-1,-3 11 0,3 19-1,-7 11 0,-4-1-1,-3 14 0,-9 1 0,-9 4 0,-6-5-1,-10 0 0,-15-11 0,-3-2-2,-15-8 1,-4-4 0,-15-12 0,1-6-1,-9-11 1,4-2-1,3-16 0,11 5-1,4-27-5,34 35-15,-2-51-9,15 10 0,16 9 0</inkml:trace>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5.484"/>
    </inkml:context>
    <inkml:brush xml:id="br0">
      <inkml:brushProperty name="width" value="0.06667" units="cm"/>
      <inkml:brushProperty name="height" value="0.06667" units="cm"/>
      <inkml:brushProperty name="fitToCurve" value="1"/>
    </inkml:brush>
  </inkml:definitions>
  <inkml:trace contextRef="#ctx0" brushRef="#br0">223 169 61,'0'0'33,"7"-40"-1,-5 2-5,-2 38-24,2-48-1,-2 48-1,-7-35 1,7 35 0,-22-8-1,22 8 0,-45 29 0,16 4-1,0 7 0,-3 16 0,5 14 0,5 11 1,6 7-1,11 6 0,12-5 0,13-4 0,12-9 0,11-12 0,8-24 0,10-18 0,2-25-1,0-18 1,-3-17 0,-8-16-1,-7-13 1,-14-3-2,-10-13 2,-15 5-2,-12 6 1,-15 5 0,-3 11 0,-10 7-1,3 17 0,-1 0-1,12 35-3,-3-22-4,23 19-12,0 0-10,27 16 1,5-11 0</inkml:trace>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5.671"/>
    </inkml:context>
    <inkml:brush xml:id="br0">
      <inkml:brushProperty name="width" value="0.06667" units="cm"/>
      <inkml:brushProperty name="height" value="0.06667" units="cm"/>
      <inkml:brushProperty name="fitToCurve" value="1"/>
    </inkml:brush>
  </inkml:definitions>
  <inkml:trace contextRef="#ctx0" brushRef="#br0">19 0 68,'7'56'35,"-7"9"-1,-7 13-12,-6-22-17,10 11-2,3-8-3,3-16-5,21 3-12,-3-30-17,3-19 0,5-16 0,-4-21 0</inkml:trace>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6.218"/>
    </inkml:context>
    <inkml:brush xml:id="br0">
      <inkml:brushProperty name="width" value="0.06667" units="cm"/>
      <inkml:brushProperty name="height" value="0.06667" units="cm"/>
      <inkml:brushProperty name="fitToCurve" value="1"/>
    </inkml:brush>
  </inkml:definitions>
  <inkml:trace contextRef="#ctx0" brushRef="#br0">20 152 45,'9'32'34,"-12"-3"3,-6-2-2,12 30-18,-21-20-8,18 28-3,-7-9-2,14 8-1,-1-7-2,8-4 0,4-7-2,0-17 0,7-7-2,-5-22 0,5-5-1,-14-25-1,9 6-2,-20-24 2,11 2 0,-15-16 1,4 0 1,-7-7 2,5-1 1,4 3 2,-2-6 1,16 17 1,-7 2 1,15 22-1,-1 3 2,11 29-2,-7 8-1,6 24 0,-4 5 0,1 20-2,-3 5 0,2-6 0,-4 0-1,1-10 0,6-6-3,-3-18 0,14-4-7,-16-39-19,13-6-7,-2-10 0,7-20 0</inkml:trace>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6.453"/>
    </inkml:context>
    <inkml:brush xml:id="br0">
      <inkml:brushProperty name="width" value="0.06667" units="cm"/>
      <inkml:brushProperty name="height" value="0.06667" units="cm"/>
      <inkml:brushProperty name="fitToCurve" value="1"/>
    </inkml:brush>
  </inkml:definitions>
  <inkml:trace contextRef="#ctx0" brushRef="#br0">43 26 73,'-9'-33'40,"9"33"-2,-27 3 2,34 40-29,-23 5-4,18 25-3,-4 10-1,11 16-2,2 9 0,12-1 0,8-2-1,7-3 0,10-9-1,-1-17-2,16-4-4,-21-53-18,21 5-15,-11-24 0,0-13 0,-21-22 1</inkml:trace>
</inkml:ink>
</file>

<file path=ppt/ink/ink1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6.625"/>
    </inkml:context>
    <inkml:brush xml:id="br0">
      <inkml:brushProperty name="width" value="0.06667" units="cm"/>
      <inkml:brushProperty name="height" value="0.06667" units="cm"/>
      <inkml:brushProperty name="fitToCurve" value="1"/>
    </inkml:brush>
  </inkml:definitions>
  <inkml:trace contextRef="#ctx0" brushRef="#br0">0 346 77,'0'0'37,"0"0"-1,36-16 1,18-16-36,20 0-4,5-22-5,27 9-24,-12-9-3,-2 0-2,-11-5 1</inkml:trace>
</inkml:ink>
</file>

<file path=ppt/ink/ink1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34.4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ACCBE22-9F3F-44EC-A6D7-7A5ABF2A96FD}" emma:medium="tactile" emma:mode="ink">
          <msink:context xmlns:msink="http://schemas.microsoft.com/ink/2010/main" type="writingRegion" rotatedBoundingBox="2548,9158 22778,9248 22758,13756 2528,13667"/>
        </emma:interpretation>
      </emma:emma>
    </inkml:annotationXML>
    <inkml:traceGroup>
      <inkml:annotationXML>
        <emma:emma xmlns:emma="http://www.w3.org/2003/04/emma" version="1.0">
          <emma:interpretation id="{AE0C8D38-D496-4DE7-888E-E629A5A640D3}" emma:medium="tactile" emma:mode="ink">
            <msink:context xmlns:msink="http://schemas.microsoft.com/ink/2010/main" type="paragraph" rotatedBoundingBox="2548,9158 22778,9248 22773,10384 2543,10294" alignmentLevel="1"/>
          </emma:interpretation>
        </emma:emma>
      </inkml:annotationXML>
      <inkml:traceGroup>
        <inkml:annotationXML>
          <emma:emma xmlns:emma="http://www.w3.org/2003/04/emma" version="1.0">
            <emma:interpretation id="{7319C954-A98F-4560-8651-2DFE306E9B00}" emma:medium="tactile" emma:mode="ink">
              <msink:context xmlns:msink="http://schemas.microsoft.com/ink/2010/main" type="line" rotatedBoundingBox="2548,9158 22778,9248 22773,10384 2543,10294"/>
            </emma:interpretation>
          </emma:emma>
        </inkml:annotationXML>
        <inkml:traceGroup>
          <inkml:annotationXML>
            <emma:emma xmlns:emma="http://www.w3.org/2003/04/emma" version="1.0">
              <emma:interpretation id="{003979BA-3B58-4EF6-811D-B688F033FFB3}" emma:medium="tactile" emma:mode="ink">
                <msink:context xmlns:msink="http://schemas.microsoft.com/ink/2010/main" type="inkWord" rotatedBoundingBox="2548,9158 5641,9172 5636,10308 2543,10294"/>
              </emma:interpretation>
              <emma:one-of disjunction-type="recognition" id="oneOf0">
                <emma:interpretation id="interp0" emma:lang="en-US" emma:confidence="0">
                  <emma:literal>out</emma:literal>
                </emma:interpretation>
                <emma:interpretation id="interp1" emma:lang="en-US" emma:confidence="0">
                  <emma:literal>HOME</emma:literal>
                </emma:interpretation>
                <emma:interpretation id="interp2" emma:lang="en-US" emma:confidence="0">
                  <emma:literal>TOME</emma:literal>
                </emma:interpretation>
                <emma:interpretation id="interp3" emma:lang="en-US" emma:confidence="0">
                  <emma:literal>Out</emma:literal>
                </emma:interpretation>
                <emma:interpretation id="interp4" emma:lang="en-US" emma:confidence="0">
                  <emma:literal>+6M</emma:literal>
                </emma:interpretation>
              </emma:one-of>
            </emma:emma>
          </inkml:annotationXML>
          <inkml:trace contextRef="#ctx0" brushRef="#br0">76-1169 31,'0'0'27,"0"0"2,0 0-8,-9-24-4,9 24-3,0 0-2,0 0-2,0 0 0,0 0-3,0 0-1,0 0-2,0 0 0,-23 14-2,23-14-1,-20 21 1,20-21-1,-27 40 0,11-13 0,3 8 1,-3 5-1,0 3 0,-4 8 0,4 11-1,1-3 1,4 8 0,-1-5-1,6 2 1,3-7-1,3-1 0,7-8 1,2-7-1,5-7 0,6-4 1,0-6-1,7-5 1,4-8-1,1-3 0,4-8 1,4-6-1,1-4 0,4-6 1,-3-3-1,-1-5 0,-3-6 0,-2 3 1,-5-2-1,-4-1 0,-4 1 0,-10-4 1,-4 4-1,-2-1 0,-5-2 0,-6-3 0,-3 0 1,-4 1-1,-5-1 0,-2 2-1,-4 4 1,-3-1 0,-2 9-1,-5 5 1,3 8-1,0 8 1,2 11 0,0 7-1,2 15 1,7 7 0,0 11-1,7 5 2,4 6-2,3 0 2,4-1-2,4-2 2,3-8-1,2-5 0,0-11 0,-2-8-1,-7-27 0,11 32-1,-11-32-4,0 0-8,0 0-22,20-24 0,-20 24-1,12-32 1</inkml:trace>
          <inkml:trace contextRef="#ctx0" brushRef="#br0" timeOffset="3578.125">-592-1021 22,'-22'-5'27,"22"5"3,0 0-1,-13 26-9,19 4-4,-6-30-3,0 56-3,-6-26-1,15 26-2,-9-7-2,9 15-1,-7-8-1,9 9 0,-4-12-2,4 6 1,-4-13-2,-1 0 0,3-9-1,-6-7-2,12 5-6,-15-35-18,-2 24-8,2-24 0,0 0 0</inkml:trace>
          <inkml:trace contextRef="#ctx0" brushRef="#br0" timeOffset="3218.75">-791-659 19,'0'0'25,"0"0"2,0 0 2,0 0-15,0 0-2,0 0-1,24-5-2,-24 5 0,29 0-1,-29 0 0,41 0-2,-41 0 0,49 3-1,-22-11-2,7 10 1,-5-10-2,7 8 0,-4-5-1,-3-1-2,0 6-1,-9-13-2,5 21-5,-25-8-7,20-19-17,-20 19-1,0 0-1,0 0 1</inkml:trace>
          <inkml:trace contextRef="#ctx0" brushRef="#br0" timeOffset="1562.5">557-149 19,'0'0'27,"0"0"2,0 0-5,0 0-3,0 0-4,26 8-4,-26-8-3,23-16-2,-23 16 0,27-29-3,-16 4-1,-11 25-1,29-48 1,-11 21-1,-4-8-1,4 1 1,-3-12-1,3 3-1,-2-8 1,2-3-1,-2-2 1,0 2-1,-5-2 0,0 5 0,-2 0-1,0 5 1,-2 6-1,-3 5 0,1 8 0,-1 3 0,-4 24 0,5-29-1,-5 29 1,0 0 0,0 0 0,-2 24-1,-1 3 1,-1 5 0,2 11 0,-1 8 0,3 5 0,0 6 0,3 2 0,1-2 0,5-3-1,2 0 2,0-11-2,3-7 2,2-9-1,-3-5 0,-13-27 0,32 27 0,-32-27 0,29 0 0,-29 0 0,27-22 1,-27 22-1,33-37 0,-15 10 0,0-8 0,3 0 0,-1-5 0,2-6 0,-4 0 0,3-7 0,-1 2 0,-2 2 0,-3 4 0,-1-3 0,-3 5 0,-2 5 1,0 3-1,-2 8 0,-7 27 0,4-40 0,-4 40 0,0 0 0,0 0 1,5 27-1,-3 2 0,0 4 1,3 7-1,-3 5 0,5 6 1,0 0-1,2 3 1,0-8-1,2-1 0,2 1 0,1-6 0,-1-2 0,1-3 0,-1-6 0,3-5 0,-16-24 0,27 41 0,-27-41-1,25 26 0,-25-26-1,20 6-1,-20-6-4,0 0-9,0 0-20,16-27 0,-16 27-1,2-32 2</inkml:trace>
          <inkml:trace contextRef="#ctx0" brushRef="#br0" timeOffset="2343.75">2138-1010 24,'0'0'25,"0"-27"2,0 27-2,14-24-7,-21-6-3,7 30-3,0-35 0,0 35 0,-9-35-2,9 35-1,-16-29-2,16 29-2,-25-30-1,25 30-1,-33-24-1,33 24-1,-41-16 0,19 11 0,-1 2-1,-1 0 0,-6 9 0,3 2 0,1 5 0,-1 3 0,2 9 0,0 4 0,5 9 1,2 5-1,4 8 0,5 2 0,3 6 1,6 6-1,2 2 1,5 0-1,4-5 0,5-3 1,2-6-1,4 1 0,3-8 0,0-6 0,-1-8 0,5-2 1,-4-6-1,4-5 0,-2-6 1,5-5-1,-3-8 0,5-3 1,-1-2-1,1-3 0,0-3 0,-5 0 0,-2 1-1,-7-1-1,0 11-2,-20 0-5,23-8-20,-23 8-8,0 0 0,-20 11 0</inkml:trace>
        </inkml:traceGroup>
        <inkml:traceGroup>
          <inkml:annotationXML>
            <emma:emma xmlns:emma="http://www.w3.org/2003/04/emma" version="1.0">
              <emma:interpretation id="{52F757AE-F846-4080-BABC-C416EB109DDE}" emma:medium="tactile" emma:mode="ink">
                <msink:context xmlns:msink="http://schemas.microsoft.com/ink/2010/main" type="inkWord" rotatedBoundingBox="10449,9293 13737,9307 13733,10238 10445,10224"/>
              </emma:interpretation>
              <emma:one-of disjunction-type="recognition" id="oneOf1">
                <emma:interpretation id="interp5" emma:lang="en-US" emma:confidence="0">
                  <emma:literal>But</emma:literal>
                </emma:interpretation>
                <emma:interpretation id="interp6" emma:lang="en-US" emma:confidence="0">
                  <emma:literal>Buc</emma:literal>
                </emma:interpretation>
                <emma:interpretation id="interp7" emma:lang="en-US" emma:confidence="0">
                  <emma:literal>Bul</emma:literal>
                </emma:interpretation>
                <emma:interpretation id="interp8" emma:lang="en-US" emma:confidence="0">
                  <emma:literal>Ful</emma:literal>
                </emma:interpretation>
                <emma:interpretation id="interp9" emma:lang="en-US" emma:confidence="0">
                  <emma:literal>Bui</emma:literal>
                </emma:interpretation>
              </emma:one-of>
            </emma:emma>
          </inkml:annotationXML>
          <inkml:trace contextRef="#ctx0" brushRef="#br0" timeOffset="10171.8748">8691-211 39,'0'0'29,"0"0"0,23-13-10,-14-11-7,13 11-2,-8-22-2,15 10-1,-13-15-1,9 8-1,-10-14 1,10 9-2,-12-9-1,5 3-1,-4 0 0,-1 3-1,-1 2 0,-1 4-1,-2 4 1,-9 30-1,13-40 1,-13 40-1,0 0 1,0 0-1,0 0 1,0 0 0,3 43-1,-8-14 0,3 3 1,-3 6-1,1 5 0,2 3 1,2-1-1,0 4 1,2-7-1,7 1 1,0-8-1,4-2 1,-13-33 0,36 40-1,-16-32 0,7-5 1,-2-12-1,2-1 0,0-9 1,0-3-1,0-4 0,0-4 0,-7 1 0,0 2 0,-4-3 0,0 1 0,-5-1 0,0 3 0,-2 1 1,-2 1-1,2 1 0,-9 24 0,9-43 0,-9 43 0,4-32 0,-4 32 0,0 0 0,0-29 0,0 29 0,0 0 0,0 0 0,0 0 0,0 0 0,0 0 0,0 0-1,0 0 1,0 40 1,0-16-1,0 3 0,3 8 0,-1 0 0,2 5 1,-1-3-1,3 1 0,1-3 1,4 0-1,-2-8 0,0-3 0,-9-24 1,23 35-1,-23-35 0,22 16 0,-22-16 0,21 5-1,-21-5 1,26-3-2,-26 3 0,25-13-1,-25 13-3,0 0-5,36-8-16,-36 8-8,0 0-1,0 0 2</inkml:trace>
          <inkml:trace contextRef="#ctx0" brushRef="#br0" timeOffset="10984.3748">10165-887 25,'0'0'31,"-18"-24"3,18 24-1,-22-35-12,22 35-5,0 0-2,0 0-4,-23-40-3,23 40-1,-24-24-1,24 24-1,-39-27-1,19 16-1,-9 0 0,2 3-1,0 0 0,0 8 0,0-2 0,2 7-1,3 3 1,0 6-1,1 4 0,3 12 1,0 7-1,0 1 0,3 10 0,-1 6 0,5 5 0,2 3 0,2-3 0,7 0 0,7-6 0,4 1 0,7-8 0,4-6 0,3-5 0,7-6 0,1-7-1,5-1 2,1-7-1,-1-1 0,2-5 0,-2 0 0,3-5 0,-7 0 0,-1-3 0,-1 0 0,-1-3 0,-4 0 0,2 1 0,-4-4-1,-2 1 1,1-3-1,-1 5-1,-23 3-1,36-13-3,-36-14-12,0 27-20,0 0 0,18-24 0,-18 24 0</inkml:trace>
          <inkml:trace contextRef="#ctx0" brushRef="#br0" timeOffset="11812.5">7128-524 11,'0'0'24,"0"0"2,0 0 2,-18-33-11,18 33-2,0 0-1,40-5-2,-40 5 0,36-11 0,-36 11-2,47-2-2,-47 2-2,54-6-1,-22 3-1,8 12-2,-2-9 0,10 2 0,-3 1-1,2-3-1,0 3 1,-4-1-2,-7 1 0,-10-8-3,4 21-6,-30-16-20,0 0-6,0 0-1,0 0 0</inkml:trace>
          <inkml:trace contextRef="#ctx0" brushRef="#br0" timeOffset="9031.25">7862-889 16,'-22'10'27,"22"-10"2,0 0 1,4-32-11,-4 32-5,25-29-3,0 18-3,-14-13-1,21 8 0,-8-14-1,12 11-2,-11-8-1,9 11 0,-10-5-1,8 7 0,-5-2-1,0 11 0,-7 0 0,0 7-1,-20-2 1,38 22-1,-38-22 0,34 40 0,-20-13 0,-5 8 0,-5 0 0,-4-1 0,-7 1 0,-6-2 0,-3 1 0,-6-1 0,-1-4 0,1-7 0,-1-4 0,3-4 0,20-14-1,-27 21 1,27-21 0,0 0 0,0 0 0,0 0 0,0 0 0,0 0 0,0 0-1,34-29 1,-34 29 0,40-22 0,-15 17 0,0 2 0,-1 6 0,-1 2 0,2 6 1,-1 8-1,-1 0 0,-3 2 1,-20-21 0,36 48-1,-20-21 1,-5 3 0,-7-1 0,-4 4 0,-6-7 0,-3 7-1,-7-4 1,-2 1 0,-5-6-1,-1-3 0,-3-2 0,0-6 0,-2 1 0,-1-6 0,-1-5 1,2-3-1,0-3-1,-3-2 1,1-4 1,-1 1-2,5 3 1,0-6-1,5 9-3,-5-20-6,27 22-21,0 0-4,0 0-1,0 0 0</inkml:trace>
        </inkml:traceGroup>
        <inkml:traceGroup>
          <inkml:annotationXML>
            <emma:emma xmlns:emma="http://www.w3.org/2003/04/emma" version="1.0">
              <emma:interpretation id="{CA76DD36-EB3F-4026-A1F6-9F97BB72C8AB}" emma:medium="tactile" emma:mode="ink">
                <msink:context xmlns:msink="http://schemas.microsoft.com/ink/2010/main" type="inkWord" rotatedBoundingBox="18873,9325 19495,9328 19491,10109 18870,10106"/>
              </emma:interpretation>
              <emma:one-of disjunction-type="recognition" id="oneOf2">
                <emma:interpretation id="interp10" emma:lang="en-US" emma:confidence="1">
                  <emma:literal>+</emma:literal>
                </emma:interpretation>
                <emma:interpretation id="interp11" emma:lang="en-US" emma:confidence="0">
                  <emma:literal>x</emma:literal>
                </emma:interpretation>
                <emma:interpretation id="interp12" emma:lang="en-US" emma:confidence="0">
                  <emma:literal>4</emma:literal>
                </emma:interpretation>
                <emma:interpretation id="interp13" emma:lang="en-US" emma:confidence="0">
                  <emma:literal>X</emma:literal>
                </emma:interpretation>
                <emma:interpretation id="interp14" emma:lang="en-US" emma:confidence="0">
                  <emma:literal>t</emma:literal>
                </emma:interpretation>
              </emma:one-of>
            </emma:emma>
          </inkml:annotationXML>
          <inkml:trace contextRef="#ctx0" brushRef="#br0" timeOffset="18843.75">15535-728 34,'40'-6'28,"-17"-5"3,12 6-7,6 16-9,-10-22-5,17 24-2,-13-18-1,15 16-2,-7-17-1,4 9 0,-5-8-3,1-1-1,-2 1-3,-12-8 0,5 13-4,-34 0-6,33-33-14,-33 33-5,7-32-1,-7 32 3</inkml:trace>
          <inkml:trace contextRef="#ctx0" brushRef="#br0" timeOffset="19140.625">15876-1115 25,'-2'51'30,"-12"-8"1,14 24-1,5 11-13,-10-14-6,14 20-3,-9-15-4,9 6-3,-6-7-3,-3-15-6,6-10-20,-1 0-3,-5-43 0,-2 43 0</inkml:trace>
        </inkml:traceGroup>
        <inkml:traceGroup>
          <inkml:annotationXML>
            <emma:emma xmlns:emma="http://www.w3.org/2003/04/emma" version="1.0">
              <emma:interpretation id="{D9DDCA9D-6872-477E-AE48-B8AD7F6A5E98}" emma:medium="tactile" emma:mode="ink">
                <msink:context xmlns:msink="http://schemas.microsoft.com/ink/2010/main" type="inkWord" rotatedBoundingBox="20767,9308 22777,9317 22773,10286 20762,10278"/>
              </emma:interpretation>
              <emma:one-of disjunction-type="recognition" id="oneOf3">
                <emma:interpretation id="interp15" emma:lang="en-US" emma:confidence="0">
                  <emma:literal>MC</emma:literal>
                </emma:interpretation>
                <emma:interpretation id="interp16" emma:lang="en-US" emma:confidence="0">
                  <emma:literal>us</emma:literal>
                </emma:interpretation>
                <emma:interpretation id="interp17" emma:lang="en-US" emma:confidence="0">
                  <emma:literal>uc</emma:literal>
                </emma:interpretation>
                <emma:interpretation id="interp18" emma:lang="en-US" emma:confidence="0">
                  <emma:literal>ac</emma:literal>
                </emma:interpretation>
                <emma:interpretation id="interp19" emma:lang="en-US" emma:confidence="0">
                  <emma:literal>Mc</emma:literal>
                </emma:interpretation>
              </emma:one-of>
            </emma:emma>
          </inkml:annotationXML>
          <inkml:trace contextRef="#ctx0" brushRef="#br0" timeOffset="17546.875">17426-205 46,'0'0'30,"0"0"1,23-11-9,-14-16-10,20 19-2,-13-24-2,15 13-2,-8-21 0,10 10-2,-8-10-1,6 0 0,-6-6-1,4 1-1,-6-6 0,2 0 0,-7 0 0,-3 10 0,-4-1 0,-4 15-1,-5-3 1,-2 30-1,-4-24 1,4 24-1,0 0 1,-27 38-1,16-1 0,-3 6 0,3 16-1,0 8 2,2 6-1,2 5 0,7-9 0,7-2 1,6-8-1,8-10 0,6-17 1,6-11-1,8-15 1,1-12-1,3-10 0,-2-11 0,2-10 0,-5-9-1,-4-5 1,-7-8-1,-4 3 1,-7-6-1,-4 6 0,-5-3 0,-5 10 1,-4 7 0,0 9 0,0 33 0,-2-32 1,2 32-1,0 0 1,2 35 0,3-5-1,1 10 1,1 3 0,4 5 0,1 3-1,1 3 1,-2-6-1,3 0 0,-3-5 1,0-8-1,0-8 0,-11-27-1,18 35-1,-18-35-1,25 16-5,-25-16-15,0 0-11,25-30-2,-25 30 0,27-26 1</inkml:trace>
          <inkml:trace contextRef="#ctx0" brushRef="#br0" timeOffset="18109.375">19381-981 32,'0'0'31,"-20"-35"0,20 35 0,-23-26-16,-6 1-3,29 25-3,-49-29-2,22 24-1,-16-12-2,5 15-1,-14-4-1,-2 9-1,-4 2 1,-3 9-1,-2 5 0,2 13 1,3-3-1,11 14 0,4 6 0,16 12 0,7 6 0,18 9 1,6-4-1,16 3 0,7 3 0,12-6 0,10-10 0,7-8 0,7-14 0,2-5 0,0-11 0,1-8-1,-4-10 0,-1-4 0,-9-4-1,-5-9-2,-2 8-2,-20-24-5,17 30-17,-21-16-10,-21 13 1,22-25-1</inkml:trace>
        </inkml:traceGroup>
      </inkml:traceGroup>
    </inkml:traceGroup>
    <inkml:traceGroup>
      <inkml:annotationXML>
        <emma:emma xmlns:emma="http://www.w3.org/2003/04/emma" version="1.0">
          <emma:interpretation id="{FE149082-8CAC-4FC9-8F09-71228B1BC0CB}" emma:medium="tactile" emma:mode="ink">
            <msink:context xmlns:msink="http://schemas.microsoft.com/ink/2010/main" type="paragraph" rotatedBoundingBox="11680,10741 13044,10741 13044,11836 11680,11836" alignmentLevel="3"/>
          </emma:interpretation>
        </emma:emma>
      </inkml:annotationXML>
      <inkml:traceGroup>
        <inkml:annotationXML>
          <emma:emma xmlns:emma="http://www.w3.org/2003/04/emma" version="1.0">
            <emma:interpretation id="{58BCC555-8D66-4015-9B6F-66C4C063F35F}" emma:medium="tactile" emma:mode="ink">
              <msink:context xmlns:msink="http://schemas.microsoft.com/ink/2010/main" type="inkBullet" rotatedBoundingBox="11750,10667 13127,10862 12977,11920 11601,11725"/>
            </emma:interpretation>
            <emma:one-of disjunction-type="recognition" id="oneOf4">
              <emma:interpretation id="interp20" emma:lang="en-US" emma:confidence="0">
                <emma:literal>↳</emma:literal>
              </emma:interpretation>
            </emma:one-of>
          </emma:emma>
        </inkml:annotationXML>
        <inkml:trace contextRef="#ctx0" brushRef="#br0" timeOffset="6109.375">9210 613 9,'0'0'27,"12"-32"2,-12 32 0,0 0-9,0 0-4,24-19-4,-24 19-2,0 0-2,3-34-1,-3 34 0,0 0-2,0 0-1,-5-38 0,5 38-1,0 0 0,-16-35-1,16 35 1,-18-27-1,18 27 0,-27-29 0,27 29 0,-35-27-1,12 13 0,3 4 0,-5-1 0,0 0 0,-2 3-1,1 0 0,-4 3 1,-1 2-1,-3 0 0,-2 3 0,-2 0 0,0 3 0,-3 2 0,-1 3 1,-1 3-1,3 3 0,-1 2 0,3 3 0,2 5 0,2 5 0,5 1 0,4 2 1,3 6-2,4-4 2,2 7-1,5-4 0,2 6 0,2 0 0,7-5 0,0-1 0,2 1 0,3 5 0,-1-6 0,3 4 0,2-9 0,2 0 0,1 3 0,-1-3 0,2-2 0,3-4 0,-2-1 0,-14-25 0,36 45 0,-16-23 1,2-4-1,3 1 0,2-3 0,4-2 0,3-1 1,0-2-1,2 0 0,2-3 0,0-3 0,0 3 0,0-2 0,1-1 1,-3 0-1,0 1 0,2-1 0,-2-2 1,2-1-1,0-2 0,3-5 0,-1 2 1,3-7-1,-1-1 0,1-3 0,0-2 1,-3-2-1,3-1 0,-5-3 0,0 1 0,-4-1 0,-5-2 0,0 0 0,-6 0 0,-3-6 0,-7 4 0,-1-7 1,-6 4-1,-1-9 0,-5 1 0,-2 4 0,-3 1 0,-4 0 0,-2-3 0,-3 3 1,-1 0-1,-8 5 0,-1 0 0,-3 0 0,0 0 0,-3 3 0,1 5 0,-2 1 0,2 4 0,2 1 0,2 2 0,0 0 0,3 3 0,-1 0-1,1 3 1,-1 0 0,1-1 0,2 3 0,-1-2 0,21 5 0,-35-5-1,35 5 0,-27-8-2,27 8-3,-25-8-23,25 8-10,0 0 0,0 0-1</inkml:trace>
      </inkml:traceGroup>
    </inkml:traceGroup>
    <inkml:traceGroup>
      <inkml:annotationXML>
        <emma:emma xmlns:emma="http://www.w3.org/2003/04/emma" version="1.0">
          <emma:interpretation id="{F027571E-60C5-4F79-9C42-276E0714387D}" emma:medium="tactile" emma:mode="ink">
            <msink:context xmlns:msink="http://schemas.microsoft.com/ink/2010/main" type="paragraph" rotatedBoundingBox="8184,12796 18693,12954 18680,13799 8171,13641" alignmentLevel="2"/>
          </emma:interpretation>
        </emma:emma>
      </inkml:annotationXML>
      <inkml:traceGroup>
        <inkml:annotationXML>
          <emma:emma xmlns:emma="http://www.w3.org/2003/04/emma" version="1.0">
            <emma:interpretation id="{D9401988-02EC-4DFB-84D6-2553BAA9713D}" emma:medium="tactile" emma:mode="ink">
              <msink:context xmlns:msink="http://schemas.microsoft.com/ink/2010/main" type="inkBullet" rotatedBoundingBox="8174,13414 8353,13417 8350,13643 8171,13641"/>
            </emma:interpretation>
            <emma:one-of disjunction-type="recognition" id="oneOf5">
              <emma:interpretation id="interp21" emma:lang="en-US" emma:confidence="0">
                <emma:literal>•</emma:literal>
              </emma:interpretation>
            </emma:one-of>
          </emma:emma>
        </inkml:annotationXML>
        <inkml:trace contextRef="#ctx0" brushRef="#br0" timeOffset="22859.375">4973 3174 8,'0'0'24,"0"0"1,-9-25 0,9 25-8,0 0-2,-4-26-3,4 26-1,0 0-2,0 0-1,-7-30-2,7 30-1,0 0 0,-20-5-2,20 5-1,-25 5 0,25-5-1,-25 14 0,25-14 0,-18 24 0,18-24 1,-8 27-1,8-27 0,2 24 0,-2-24 1,0 0 0,0 0 0,31 18 0,-31-18-1,23-8 1,-23 8 0,22-21-1,-22 21 0,18-30-1,-18 30 1,14-34-1,-14 34 0,4-35 0,-4 35 0,-2-33-1,2 33 1,-9-24 0,9 24 0,0 0-1,-27-10 1,27 10 0,-25 8 0,25-8 0,-25 24 0,25-24 0,-22 35 0,22-35 1,-13 37-1,13-37 1,2 38 0,-2-38 0,15 24 0,-15-24 0,30 11 0,-30-11 0,36-6 0,-36 6 0,36-21-1,-36 21 0,29-35 0,-29 35 0,18-43 0,-18 43-1,2-40 1,-2 40 0,-9-38-1,9 38 0,-25-24 1,25 24-1,-36 0 1,14 8-1,2 6 1,-3 4 0,3 4-1,4 2 1,7 3-2,9-27-3,5 48-15,-5-48-16,24 27 2,-24-27-3,39-5 2</inkml:trace>
      </inkml:traceGroup>
      <inkml:traceGroup>
        <inkml:annotationXML>
          <emma:emma xmlns:emma="http://www.w3.org/2003/04/emma" version="1.0">
            <emma:interpretation id="{18E69451-D2F3-494A-BDFF-9D78E868C1E5}" emma:medium="tactile" emma:mode="ink">
              <msink:context xmlns:msink="http://schemas.microsoft.com/ink/2010/main" type="line" rotatedBoundingBox="8741,12804 18693,12954 18681,13754 8729,13603"/>
            </emma:interpretation>
          </emma:emma>
        </inkml:annotationXML>
        <inkml:traceGroup>
          <inkml:annotationXML>
            <emma:emma xmlns:emma="http://www.w3.org/2003/04/emma" version="1.0">
              <emma:interpretation id="{926850F4-A77D-41D2-A69A-84BCE8277CB6}" emma:medium="tactile" emma:mode="ink">
                <msink:context xmlns:msink="http://schemas.microsoft.com/ink/2010/main" type="inkWord" rotatedBoundingBox="8741,12804 10712,12834 10701,13593 8729,13564"/>
              </emma:interpretation>
              <emma:one-of disjunction-type="recognition" id="oneOf6">
                <emma:interpretation id="interp22" emma:lang="en-US" emma:confidence="1">
                  <emma:literal>2m</emma:literal>
                </emma:interpretation>
              </emma:one-of>
            </emma:emma>
          </inkml:annotationXML>
          <inkml:trace contextRef="#ctx0" brushRef="#br0" timeOffset="28265.625">5402 2511 8,'0'0'20,"0"0"-2,0 0 0,0 0-3,0 0 1,0 0-2,0 0 0,0 0-1,0 0-2,0 0-1,0 0-1,0 0 1,0 0-4,0 0 0,0 0-2,0 0-1,3-24-1,-3 24 0,0 0-1,18-30 0,-18 30 0,24-27 0,-24 27-1,43-29 1,-18 15 0,6 4-1,1 2 1,-1 5-1,1 3 0,-1 5 1,0 9-1,-4 4 0,-4 7 1,-1 4-1,-6 3 1,-2 6-1,-8 5 1,-1 5 0,-10 0-1,-4 1 1,-6 2 0,-6-3 0,-1 0 0,-3-2 0,-2-6-1,0-5 1,3-5-1,1-6 1,3-5-1,20-19 1,-34 26-1,34-26 0,-25 8 0,25-8 0,0 0 1,-24-2-2,24 2 1,0 0 0,0 0-1,0 0 1,4-24 0,-4 24-1,25-8 1,-3 2 0,5 3 0,5 1 0,4 2 0,4 0 0,1 2 0,-1 1 0,-2 3 1,-2 2-1,-7 0 0,-2 2 0,-6-2 0,-21-8 1,29 19-1,-29-19 0,0 0 0,0 0-1,20 22 1,-20-22-2,0 0-1,0 0-4,0 0-7,-4-24-24,4 24 2,15-41-3,-3 14 3</inkml:trace>
          <inkml:trace contextRef="#ctx0" brushRef="#br0" timeOffset="29046.875">6238 2806 67,'-27'24'34,"27"-24"-1,0 0 1,0 0-25,5 24-3,-5-24-2,31 22-1,-31-22 0,29 32-1,-29-32-1,23 35 0,-23-35 0,13 37 0,-13-37-1,7 30 1,-7-30-1,0 0 0,5 24 0,-5-24-1,0 0 0,0 0 0,0 0-1,0-35 0,0 35 0,-3-37 0,3 37 0,3-49 0,1 20 1,3-3 0,4-3 1,2 0 0,5 3 0,3 2 1,-1 3 0,2 8 0,1 6 0,2 8 0,-1 2 0,3 8 1,2 1-1,3 7 0,-1 6-1,3 2 1,-5 1 0,3 5-1,-8 0 0,1-1 1,-9-1-1,-3-1 1,-13-24-1,18 29 0,-18-29 0,0 0 0,0 0-1,0 0 1,0 0-2,5-40 1,-5 40-1,2-51 0,5 24 0,2-8 0,4 6 1,3-1 0,6 3 1,3 9 0,2-1 1,2 8 1,3 3-1,4 11 1,-5 5 0,10 8-1,-8 8 1,8 6 0,-10 4-1,5 9 1,-7-5-1,-4 8 0,-7-9 0,-4-2-1,-8-5-1,-6-30-3,14 40-21,-14-40-11,0 0 0,-5-27-1,14-13 0</inkml:trace>
        </inkml:traceGroup>
        <inkml:traceGroup>
          <inkml:annotationXML>
            <emma:emma xmlns:emma="http://www.w3.org/2003/04/emma" version="1.0">
              <emma:interpretation id="{489786F7-7C84-4347-91D0-4C8D06319E31}" emma:medium="tactile" emma:mode="ink">
                <msink:context xmlns:msink="http://schemas.microsoft.com/ink/2010/main" type="inkWord" rotatedBoundingBox="15987,13029 18691,13069 18681,13754 15977,13713"/>
              </emma:interpretation>
              <emma:one-of disjunction-type="recognition" id="oneOf7">
                <emma:interpretation id="interp23" emma:lang="en-US" emma:confidence="1">
                  <emma:literal>03m</emma:literal>
                </emma:interpretation>
                <emma:interpretation id="interp24" emma:lang="en-US" emma:confidence="0">
                  <emma:literal>33m</emma:literal>
                </emma:interpretation>
                <emma:interpretation id="interp25" emma:lang="en-US" emma:confidence="0">
                  <emma:literal>93m</emma:literal>
                </emma:interpretation>
                <emma:interpretation id="interp26" emma:lang="en-US" emma:confidence="0">
                  <emma:literal>3m</emma:literal>
                </emma:interpretation>
                <emma:interpretation id="interp27" emma:lang="en-US" emma:confidence="0">
                  <emma:literal>03M</emma:literal>
                </emma:interpretation>
              </emma:one-of>
            </emma:emma>
          </inkml:annotationXML>
          <inkml:trace contextRef="#ctx0" brushRef="#br0" timeOffset="31250">12641 3217 28,'0'0'30,"0"0"4,20-25-2,-20 25-10,0 0-10,0 0-2,2-29-1,-2 29-3,0 0-1,0 0-2,0 0 0,0 0-1,0 0 0,0 0-1,7 24 0,-7-24 0,0 0 0,27 27 0,-27-27-1,29 5 1,-29-5-1,39-2 1,-39 2-1,31-14 0,-31 14 0,16-24 0,-16 24 0,0 0-1,-16-30 1,16 30-1,-34-13 1,14 10-1,0 6 1,0 5-1,20-8 1,-34 19-1,34-19-1,-20 21-3,20-21-5,0 0-18,0 0-7,33 8-2,-6-26 2</inkml:trace>
          <inkml:trace contextRef="#ctx0" brushRef="#br0" timeOffset="31921.875">13335 2674 52,'0'0'33,"0"0"0,20-8 0,-6-16-23,31 24-1,-14-19-3,19 17-2,-14-12-1,6 12 0,-10-1-2,-1 3 1,-6 5-1,-5 3 0,-20-8 0,23 33 0,-23-9 0,-5 8-1,-11-2 1,-2 2-1,-9 0 1,-2 0-1,-7-2 0,0-4 0,0-7 0,1 0 0,5-8-1,6 0 1,24-11 0,-27 5 0,27-5 0,0 0 0,24-8 1,3 2-1,3-2 0,3 6 1,1-1-1,2 3 1,-5 5 0,-1 6-1,-8 3 2,3 4-1,-10 7 0,1 1 1,-5 7-1,-2-1 0,-4 0 0,-1 3 1,-8-6-1,-5-2 0,-5-3-1,14-24 1,-38 35 0,13-24-1,-6-6 0,0-7 1,-5-1-1,2-5 0,0-3-1,5 0 0,4-2 0,25 13-1,-24-24-1,24 24-3,0 0-7,18-40-20,13 26-3,3-7-2,11 2 2</inkml:trace>
          <inkml:trace contextRef="#ctx0" brushRef="#br0" timeOffset="32687.5">14110 2964 55,'0'0'36,"0"0"-2,0 0 1,0 0-20,25 49-4,-25-49-4,13 43-3,-6-19-1,7 8-1,-5-5-1,0 2 0,2-5 0,-11-24 0,18 35-1,-18-35-1,0 0 0,0 0 0,25 3-1,-25-3-1,2-30 0,-7 6 0,10 0 0,-10-8 0,8 5 1,-6-5 0,6 5 1,1-2 0,3 2 2,-7 27 0,31-43 1,-6 32 0,-3 0 0,14 11 1,-6-2-1,8 10 1,-2 2-1,4 9 0,-4-3 0,2 11 0,-4-3-1,0 6 1,-5-3-1,0-1 0,-6-7 0,-3 3-1,-20-22 1,27 21-1,-27-21 0,0 0 0,20-2 0,-20 2-1,2-27 0,-2 27 0,0-43-1,0 13 0,5 3 1,1-5-1,6 5 1,3 1 0,6 1 1,3 7-1,8 1 2,4 9-1,2 6 2,5 7-1,-5 6 1,5 10 1,-3 6-1,3 8 0,-12 3 1,1 7-1,-10-5-1,0 6 1,-6-6-1,-2-5 0,-10-5-1,1-6 1,-5-24-1,-3 24-2,3-24-2,0 0-17,0 0-17,-15-35-1,15 35 0,20-59 0</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51.0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5F780A6-54D7-43F1-8AEB-40182B035B71}" emma:medium="tactile" emma:mode="ink">
          <msink:context xmlns:msink="http://schemas.microsoft.com/ink/2010/main" type="writingRegion" rotatedBoundingBox="19723,9222 21493,9222 21493,11847 19723,11847"/>
        </emma:interpretation>
      </emma:emma>
    </inkml:annotationXML>
    <inkml:traceGroup>
      <inkml:annotationXML>
        <emma:emma xmlns:emma="http://www.w3.org/2003/04/emma" version="1.0">
          <emma:interpretation id="{7BF44F6E-1337-437E-8D14-403A29DE9009}" emma:medium="tactile" emma:mode="ink">
            <msink:context xmlns:msink="http://schemas.microsoft.com/ink/2010/main" type="paragraph" rotatedBoundingBox="19723,9222 21493,9222 21493,11847 19723,11847" alignmentLevel="1"/>
          </emma:interpretation>
        </emma:emma>
      </inkml:annotationXML>
      <inkml:traceGroup>
        <inkml:annotationXML>
          <emma:emma xmlns:emma="http://www.w3.org/2003/04/emma" version="1.0">
            <emma:interpretation id="{B681AAF6-C2CD-43AE-8ED9-098206A142E7}" emma:medium="tactile" emma:mode="ink">
              <msink:context xmlns:msink="http://schemas.microsoft.com/ink/2010/main" type="line" rotatedBoundingBox="19723,9222 21493,9222 21493,11847 19723,11847"/>
            </emma:interpretation>
          </emma:emma>
        </inkml:annotationXML>
        <inkml:traceGroup>
          <inkml:annotationXML>
            <emma:emma xmlns:emma="http://www.w3.org/2003/04/emma" version="1.0">
              <emma:interpretation id="{55AC37DD-D255-4C48-A5BE-F01DD6EC8B8E}" emma:medium="tactile" emma:mode="ink">
                <msink:context xmlns:msink="http://schemas.microsoft.com/ink/2010/main" type="inkWord" rotatedBoundingBox="20361,8988 21742,11416 20643,12041 19263,9613">
                  <msink:destinationLink direction="with" ref="{6348AB9E-830A-4122-B1DE-8A951B3A4A07}"/>
                </msink:context>
              </emma:interpretation>
              <emma:one-of disjunction-type="recognition" id="oneOf0">
                <emma:interpretation id="interp0" emma:lang="en-US" emma:confidence="0">
                  <emma:literal>%</emma:literal>
                </emma:interpretation>
                <emma:interpretation id="interp1" emma:lang="en-US" emma:confidence="0">
                  <emma:literal>E</emma:literal>
                </emma:interpretation>
                <emma:interpretation id="interp2" emma:lang="en-US" emma:confidence="0">
                  <emma:literal>5</emma:literal>
                </emma:interpretation>
                <emma:interpretation id="interp3" emma:lang="en-US" emma:confidence="0">
                  <emma:literal>8</emma:literal>
                </emma:interpretation>
                <emma:interpretation id="interp4" emma:lang="en-US" emma:confidence="0">
                  <emma:literal>q</emma:literal>
                </emma:interpretation>
              </emma:one-of>
            </emma:emma>
          </inkml:annotationXML>
          <inkml:trace contextRef="#ctx0" brushRef="#br0">942 303 53,'-29'3'33,"29"-3"0,0 0-2,-25-11-18,25 11-2,0 0-3,0 0-1,0 0-2,0 0 1,-7-38-2,7 38 0,0 0-1,-22-32-2,22 32 1,-22-29-1,22 29 0,-34-24-1,11 13 1,-4 3-1,-4 0 0,-5 5 0,-7 3 0,-2 3 0,-6 5 1,-3 5-1,-5 3 0,1 6 0,-3 5 0,5 5 0,0 3 1,4 5-1,7 3 0,7 5 0,9 1 0,7 7 0,8 3 0,10 3 0,8-1 0,7 7 0,10 1 0,3 1 0,10 0 0,4-6 0,9-2 0,7-6 0,2-5 1,7-8-1,0-11 0,2-7 0,0-12 0,1-5 0,-3-13 0,-3-6 0,1-8 0,-5-5 0,-4-8 0,-1-3 0,-3-5 0,-6-6 0,-1-2 0,-3-6-1,-7-2 1,-1-6 0,-4-2-1,-5-6 1,-6 3 0,-6-3-1,-9 3 1,-13 0 0,-1 0 0,-12 8 0,-8 2 1,-7 6-1,-6 8 0,0 3 0,2 5 0,-2 6 0,4 2-1,3 0-1,6 16-1,3-16-4,31 27-15,-25-10-16,25 10 1,-2-27-2,2 27 2</inkml:trace>
          <inkml:trace contextRef="#ctx0" brushRef="#br0" timeOffset="-1046.875">93-1146 31,'0'0'32,"0"0"2,22-24-6,-22 24-6,0 0-6,0 0-3,0 0-3,0 0-2,-4 29-2,4-29-1,-25 38-1,9-6-1,-10-5 0,-1 8-1,-5 0 0,-2 5 0,-6 0-1,4 3 0,-4 0 0,1-3-1,3 1 1,0 2-1,3-3 1,1 0-1,5-2 0,3-4 0,1-1 0,3-4 0,6 1 0,3-6 0,7 0-1,4-24 1,9 35-1,-9-35 1,33 27 0,-6-22-1,7-2 1,9-3-1,4-6 1,2-2-1,1-2 0,-3-4 1,0-2 0,-6 3-1,-8-1 1,-8-4 0,-5 1 0,-20 17 0,20-34 0,-20 34 0,5-38 0,-7 14 0,-5 0 0,-4-3 0,-3 0 0,-6 0-1,-2-8 1,-10 3 0,-6-3 0,-7 0 0,-2 0 0,-5 1-1,0 7 1,3 0 0,2 3 0,4 2 0,9 3 0,8 1 0,26 18 0,-32-33-1,32 33 1,-9-43 0,9 43-1,14-45 1,1 21 0,6-3 0,5 3 0,4 0-1,3-1 2,1 7-1,2 2-1,0 5 1,-2 5 0,-5 6 0,-2 6 0,-5 5-1,1-1 1,-23-10 0,31 35 0,-31-35 0,16 35-1,-16-35 1,11 32-1,-11-32-2,2 27-3,-2-27-11,0 0-20,-20-5 0,20 5-1,0 0 1</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03.843"/>
    </inkml:context>
    <inkml:brush xml:id="br0">
      <inkml:brushProperty name="width" value="0.06667" units="cm"/>
      <inkml:brushProperty name="height" value="0.06667" units="cm"/>
      <inkml:brushProperty name="fitToCurve" value="1"/>
    </inkml:brush>
  </inkml:definitions>
  <inkml:trace contextRef="#ctx0" brushRef="#br0">46 177 24,'-20'-13'29,"20"13"4,0 0-2,-27-27-16,27 27-2,0 0-4,32-16 0,-32 16-2,26-19 0,-26 19-1,48-22-1,-21 4 0,13 12-1,3-7-1,11 5-1,6-3 0,10 6 0,0-3-1,6 2-1,0 1 1,-1 5-1,-8 0 1,-6 5-1,-10 1-1,-13 2 1,-11 5-1,-27-13-1,27 24-2,-27-24-3,-6 27-12,-17-16-19,23-11 0,-45 16 0,14-13 1</inkml:trace>
  <inkml:trace contextRef="#ctx0" brushRef="#br0" timeOffset="578.125">215 94 29,'0'0'32,"0"0"2,13 32-2,-13-32-16,2 54-3,-8-22-4,15 24-1,-12-5-3,10 19 0,-11-3-2,8 16 1,-8-2-1,4 7 0,-3-2 0,6 5-1,-8-2 0,5 0 0,0-1 0,5 1 0,4-6 1,0-5-2,2-9 2,2-1-2,3-9 1,0-6-1,4-10 1,0-5-2,3-3 0,4-8 0,4-3 0,5-6 0,7-4 1,4-3-1,7-6 0,4 0 0,5-2 0,-2-3 0,0 0 0,-10-3-1,-1 1 1,-12-4-2,-4 4 0,-14-9 0,-20 11-3,20-24-2,-20 24-18,0 0-14,9-32 1,-18 5 0,-2-3 0</inkml:trace>
  <inkml:trace contextRef="#ctx0" brushRef="#br0" timeOffset="906.25">181 872 48,'0'0'34,"43"13"2,-5-18-1,18 5-24,-4-21-2,17 15-4,-6-7-3,5 5 0,-5 2-2,-12 6-2,-4 6 0,-17-6-2,1 19-6,-31-19-15,0 0-9,5 24-2,-5-24 2</inkml:trace>
  <inkml:trace contextRef="#ctx0" brushRef="#br0" timeOffset="1343.75">1192 885 51,'-4'25'36,"4"-25"-1,22 16 1,0-27-23,17 19-7,-8-8-2,10 5-3,8 3-2,-6-8-3,6 22-7,-24-14-20,2 5-4,-7 3-1,-20-16 2</inkml:trace>
  <inkml:trace contextRef="#ctx0" brushRef="#br0" timeOffset="1546.875">1284 1318 67,'-20'37'39,"20"-37"-3,7 38 3,-7-38-31,49 8-5,-6-6-6,-3-15-24,14 5-8,2-11-2,-11 0-1</inkml:trace>
  <inkml:trace contextRef="#ctx0" brushRef="#br0" timeOffset="2296.875">2679 137 39,'0'0'34,"0"0"1,0 0 0,5 27-17,-5-27-4,-2 77-6,2-18-4,13 25 0,-6 7-2,8 11 0,-1 5-1,4 1 1,0-7-2,0-9 1,-2-12-2,-5-15 0,2-9-1,-6-24-2,11 3-4,-18-35-11,0 0-16,0 0-2,11-37 1,-11 7 0</inkml:trace>
  <inkml:trace contextRef="#ctx0" brushRef="#br0" timeOffset="2546.875">2708 834 55,'0'0'35,"-9"-37"0,25 7 0,31-2-25,-15-22-4,17 12-2,-2-9 0,7 8-2,-4 0-1,-3 5-1,-7 11-2,-15 0-2,4 27-4,-29 0-19,0 0-8,0 0-1,0 0 2</inkml:trace>
  <inkml:trace contextRef="#ctx0" brushRef="#br0" timeOffset="2812.5">2753 816 65,'0'0'36,"16"26"0,13-23 0,5-3-30,20 22-1,-2-6-1,8 16-2,-4 6 0,1 4-1,-10 1 0,-5 0-1,-6-2 0,-9-4 0,-4-5-1,-23-32-2,38 43-3,-38-43-20,0 0-9,20-8-1,-20 8 0</inkml:trace>
  <inkml:trace contextRef="#ctx0" brushRef="#br0" timeOffset="4109.375">3969 789 44,'0'0'32,"0"0"1,-5-38-10,5 38-8,-9-27-4,9 27-3,-18-32-1,18 32-3,-31-43-1,11 22-1,-12-3 0,3 5 0,-7 3-1,-2 8 0,-5 5 0,5 16 0,0 9-1,2 13 1,4 8-1,8 10 1,3 9-1,10 0 1,5 0-1,6-1 1,4-10-1,5-5 0,9-14 0,2-5 0,5-11 1,4-8-1,3-11 1,4-5-1,-1-8 1,6-5-1,-3-3 1,0-6-1,-2 1 0,-2-4 0,-5 7 0,-4-1 0,-3 5 0,-22 22 0,30-40-1,-30 40 1,0 0 0,17-24 0,-17 24 0,0 0 0,0 0 0,0 0 0,-17 29 0,17-29 0,-21 41 1,8-15-1,-1 7 1,3 7 0,-5 0 0,3 8 1,-5-2-1,2 8 0,3-1 0,-1 7 0,1-4 1,4 3-2,2-5 2,5-1-2,4-4 2,5-4-2,4-2 1,5-11 0,4-2-2,2-6 2,8-5-1,1-8 0,3-3 0,4-8 1,-2-3-1,0-8 0,0-5 0,-2-3 0,-5-5 1,-7 0-1,-2 0-1,-4-3 2,-7-8-2,-7 3 1,-4-3-1,-7-3 0,-4-2 0,-8 3 1,-3-4-1,-8-2 0,-1 9 1,-8-1-1,1 5 0,-1 6 0,1 5 0,2 0-1,8 11-1,-3-8-3,33 16-3,-36-5-18,36 5-9,0 0 0,20 8-1,0-5 1</inkml:trace>
  <inkml:trace contextRef="#ctx0" brushRef="#br0" timeOffset="5421.875">2641 2160 45,'0'0'33,"0"0"0,0 0 0,56 19-20,-24-32-2,26 21-1,-8-14-3,21 14-2,-5-13 0,14 13-1,1-11 0,9 6 0,-4-8-2,10-1 0,3-5 0,4 1-1,-4-6 0,0 2 0,-9 4-1,-2-1 1,-10 3-1,-4 2 0,-11 6-1,-9-2 0,-4 12-2,-19-10-1,7 27-6,-38-27-16,14 24-13,-14-24 2,-23 43-1,3-19 1</inkml:trace>
  <inkml:trace contextRef="#ctx0" brushRef="#br0" timeOffset="7968.75">6267 1798 48,'0'0'32,"0"0"3,0 0-1,0 0-16,43 21-5,-5-23-6,27 12-1,5-10-2,17 8-1,1-8-1,6 3-2,-2 0-2,-15-11-5,6 24-9,-34-13-20,-1-3 0,-17 2-1,-11 1 1</inkml:trace>
  <inkml:trace contextRef="#ctx0" brushRef="#br0" timeOffset="8640.625">8316 2072 50,'0'-27'35,"0"27"-1,-9-40 1,9 40-13,-16-46-12,16 46-4,-6-65-1,1 33-2,-11-11 0,1 11-2,-10-3 0,-4 6 0,-10 7-1,-5 12-1,-10 10 1,-5 16 0,3 13-1,-5 17 0,7 13 0,10 8 1,10 11-1,16 2 0,18 1 0,13-9 1,21-7-2,11-20 1,16-15-1,-3-22 0,12-14-1,-7-26 1,-3-11-1,-10-21 0,-5-6 1,-16-16 0,-9-5 0,-9-11 1,-6-3 0,-12-2 2,-4 0 0,2 18 1,-11 6 1,6 27 0,-8 13 1,22 43-1,-30 2 2,30 49-2,-2 11 1,11 24-2,0 8 1,11 16-1,1 0 0,8 0 0,-2-13-1,0-12-2,-3-7-1,-3-29-2,6 2-3,-27-51-10,36-3-19,-36 3-1,29-51 0,-16 0 1</inkml:trace>
  <inkml:trace contextRef="#ctx0" brushRef="#br0" timeOffset="8812.5">8532 1817 56,'2'56'33,"-9"3"-2,12 11 1,8 5-22,-6-19-5,9 3-5,11-10-7,-9-22-12,6-22-12,5-2-2,-6-30 2,2-3-1</inkml:trace>
  <inkml:trace contextRef="#ctx0" brushRef="#br0" timeOffset="9296.8748">8943 1699 67,'-14'51'36,"3"-17"-2,4 7 3,12 23-23,-12-21-7,21 21-1,-3-2-2,14 5-2,-1-8 0,10-2 0,-3-9-1,3-13-1,-2-6-1,-3-18 1,-5-11-2,-24 0 0,34-43-1,-32 6 0,3-4 1,-14-18-1,4 0 1,-8-13 0,2 5 1,-1-3 0,6 6 1,6-1 0,6 11 0,10 12 0,7 9-1,4 6-2,15 25-3,-8-12-7,22 33-8,-15-5-7,1 4-7,3 15 3,-2-4-1</inkml:trace>
  <inkml:trace contextRef="#ctx0" brushRef="#br0" timeOffset="9625">9841 2034 27,'23'16'31,"4"6"2,-27-22-1,38 0-9,-6 2-7,-10-23-5,16 5-6,-6-11-1,4-3-2,-3-10 0,1 5-2,-7-8 0,-2 3 0,-10 0 0,-10 0 0,-5 7-1,-16 4 1,-6 10-1,-12 8 0,-4 14 1,-7 16 0,-2 10 0,-1 17 0,4 10 0,10 11 1,11 0 0,12 6 0,13-3 0,16-6-1,16-10 0,11-11-1,13-6-4,-4-29-16,16-8-12,9-8 0,1-21-1,10-3 1</inkml:trace>
  <inkml:trace contextRef="#ctx0" brushRef="#br0" timeOffset="10125">10958 1763 70,'-47'-8'35,"2"5"-1,-5-2 0,-12 0-24,28 23-4,-11-2-3,11 17-1,3 10-1,4 13 0,7 0 1,11 11 0,6 3-1,19 3 1,7-9 0,17-8-2,12-10 0,11-19-2,13-8-2,-6-35-2,17 5-4,-22-38-1,19 12-4,-33-41 0,17 16 1,-30-32 1,7 11 3,-25-11 7,-4 0 6,-3 17 6,-22-7 3,16 44 3,-34-11 1,27 51 2,-38 0-2,31 48-5,-11-2-4,18 35-2,-2 4-1,13 9-1,5 3 0,15 2-1,1-8-1,6-2 1,0-14-3,-2-21-1,2-3-5,-38-51-19,41 13-12,-41-13-1,11-51 0,-18 6 1</inkml:trace>
  <inkml:trace contextRef="#ctx0" brushRef="#br0" timeOffset="10484.3748">11288 2021 59,'-20'0'37,"20"0"-1,0 0 0,0 0-9,45-8-21,-9-6-4,11-2-3,7 5-3,-5-18-2,14 18-2,-18-27-1,14 25-1,-21-14 3,9 17 1,-11-7 2,4 7 3,-8 10 4,-10-6 2,8 22 1,-30-16 1,24 41 2,-28-17-1,11 27-1,-16-16-1,11 24-2,-7-6 0,10 12-1,-3-12-1,12 7 0,1-15-1,5-5-1,7-5-3,-27-35-1,50 32-6,-50-32-9,34-29-13,-25 2-4,-3-8 0,-8-5 1</inkml:trace>
  <inkml:trace contextRef="#ctx0" brushRef="#br0" timeOffset="10578.125">11985 1927 11,'-14'-46'18,"-22"-18"-2,23 18-11,2 22-11,-5-11-8,16 35-2</inkml:trace>
  <inkml:trace contextRef="#ctx0" brushRef="#br0" timeOffset="11031.25">12598 1908 20,'0'0'31,"2"-35"1,-2 35-1,-20-46-7,20 46-3,-29-26-5,29 26-6,-43 2-3,18 14-3,-8 0-1,4 19 0,-7 6-1,6 12 0,1 1 0,9 10 0,6 1-1,14 5 1,7-9 0,18 1 0,6-11-1,14-8 1,7-14-2,9-15 1,4-14-1,-2-14-1,-3-12 0,-8-20-1,-7-2 0,-16-14 0,-9 0 0,-20-2 1,-11-1 0,-16 9 0,-4 8 1,-7 5-2,4 16-2,-7-11-6,41 38-16,-33-16-9,33 16-1,0 0 0,15-24 0</inkml:trace>
  <inkml:trace contextRef="#ctx0" brushRef="#br0" timeOffset="11453.125">12924 1865 70,'20'24'37,"-11"3"0,2 8 1,-11-35-20,-4 72-8,-3-34-4,18 13-2,-2-3-2,7 3 0,0-3-1,4-5 0,2-8-1,3-5 0,4-11 0,-6-11-1,-1-11 0,-22 3-1,36-38-1,-27 4 0,2 4-1,-15-21 0,4 5-1,-14-15 1,8 4 1,-8-7-1,10 8 2,1-1 1,12 4 1,12 18 2,6 2 1,22 31 1,0 4 1,17 31 0,-8 4 0,14 25 0,-14 2-1,5 17 0,-16-3-2,-4 2 0,-16-7-1,-4-12-1,-8-10-2,-13-27-4,14 11-15,-16-35-18,0-35 0,2-13 0,16-19-1</inkml:trace>
  <inkml:trace contextRef="#ctx0" brushRef="#br0" timeOffset="12468.75">14539 1409 70,'-29'16'28,"40"11"-5,-6 2-22,-5-29-26,72 49-3,-25-39-1,22 14 0</inkml:trace>
  <inkml:trace contextRef="#ctx0" brushRef="#br0" timeOffset="12312.5">14613 1677 85,'0'0'36,"0"0"1,-6-29-8,19 53-14,-13-24-6,0 45-3,0-7-2,9 13-1,-2 0-1,6 5-1,1 1-1,-1-6 0,7-3-3,-20-48-2,48 48-9,-48-48-24,27-19 0,-16-15 0,2-9 0</inkml:trace>
  <inkml:trace contextRef="#ctx0" brushRef="#br0" timeOffset="12890.625">15341 1597 87,'-49'13'36,"11"-13"0,4 0 1,-9-11-30,21 19-2,-10-5-2,12 5-2,-2 5-1,1 4 1,21-17-1,-33 40-1,21-13 1,6 0 0,8-3 0,7 0 0,13-3 0,14-7 0,9-1 0,9-5 0,5-2 0,1-1 0,1 0 0,-5 1 0,-11 7 0,-11 3 0,-12 8 0,-8 3 0,-14 3 0,-7 2 1,-9 0-1,-6 0 0,-5-8 1,-5-5-1,-4-5 0,0-9-1,0-8 0,0-13-1,12 3-1,-3-25-3,27 38-8,-18-59-19,31 19-4,8-8 1,10 2 0</inkml:trace>
  <inkml:trace contextRef="#ctx0" brushRef="#br0" timeOffset="13140.625">15972 1500 87,'0'0'38,"0"0"-1,-9 40 2,16 9-28,-18-12-5,15 25-1,-4 0-3,12 13 0,-3 0-1,9-3 0,0-5-1,0-5 0,2-6-2,-4-18-1,4-3-4,-20-35-10,0 0-21,0 0 0,-7-43-1,-15 5 1</inkml:trace>
  <inkml:trace contextRef="#ctx0" brushRef="#br0" timeOffset="13843.75">15752 1937 71,'0'0'31,"23"-18"0,15-4-9,11 11-17,-4-15-1,14 4-3,1-2-2,1-3 0,0 0 1,-7 0-1,2-2 3,-5 7 0,-12-10 3,6 19 1,-21-11 0,8 18 2,-32 6-1,29-8 0,-29 8-1,9 27-1,-9-27-1,16 62-1,-7-17-1,9 12 0,2 7-1,5 1 0,4 2-1,4-3 1,-3-5-1,-3-2 0,-3-15 0,-3-9-1,-21-33 0,31 32 0,-31-32 0,0 0-1,0 0 1,16-51 0,-12 13-1,-2-10 1,5-8 0,2-1 0,9 4 1,2 4-1,7 4 1,5 13 0,-1 13 0,5 21 1,-2 12-1,4 18 1,-4 11 0,4 5 0,2 6 0,3 2 0,0-2-1,6-6 1,5-7-1,5-15 0,1-15 0,1-14-1,0-5 0,-5-18 0,0-12 0,-13-13-1,-8-5 1,-14-6-1,-10 6 1,-18 2 0,-9 8 0,-13 14 1,-11 16 0,-5 19 1,-5 21 0,6 19 0,5 5 0,10 16 0,13 4-2,16-4 1,21 3-3,8-21-2,29 7-6,-11-37-20,28-2-5,8-17-1,7-16-1</inkml:trace>
  <inkml:trace contextRef="#ctx0" brushRef="#br0" timeOffset="14343.75">18540 1903 61,'-20'-6'38,"-5"12"-1,-4 4 2,9 25-12,-7-13-17,27 21-4,-4-6-1,19 17-2,3-6-1,14 3 0,6-5-1,11-3 0,3-14-1,2-7-1,7-14-1,-5-14 0,4-10-1,-8-11 0,-5-2 0,-13-22-1,-3 3 2,-15-9-1,-5 4 1,-11 2 0,-6 8 2,-3 5 0,-7 11 0,16 27 2,-25-5-1,18 29 1,5 8 0,11 8 1,2 6-1,16 10 0,7-5 0,13 0-1,7-10 0,11-9 0,5-16-1,4-11-1,5-15-1,-10-12 1,-6-7-1,-13-20 0,-10-2 0,-22-13 0,-11 0 0,-23-4 0,-4 15-2,-18-14-1,11 32-5,-23-16-17,23 24-10,7 14 1,20 13-1,0 0 2</inkml:trace>
  <inkml:trace contextRef="#ctx0" brushRef="#br0" timeOffset="15171.8749">20124 1894 55,'47'0'34,"-15"-13"-1,-12-11-5,0 16-12,-29-27-7,9 35-5,-31-51-2,4 30-1,-7-1 0,0 6 0,-8 8 1,4 11 0,-10 7 0,12 14 1,-2 9-1,14 12 1,1 6-1,14 8-1,11-8 0,12-2 0,11-6-1,8-9-1,12-7-1,5-21 0,6-12 0,-5-15 0,1-1-1,-7-13 2,-5 1-1,-6-12 2,-16 0 1,-7 11 0,-11 1 1,0 34 0,-27-38 0,27 38 0,-42 0 0,42 0 0,-34 38-1,25-9 2,5 6-1,13 8 0,4-6 0,16-2 1,7-2-1,11-7 0,3-7-1,10-8-1,3-11 0,0-13-1,0-6 0,-9-5 0,-2-6-1,-16-2 1,-3-3-1,-15 0 1,-6 8-1,-12 27 2,-7-32-1,7 32 1,-23 0 1,23 0-1,-29 40 2,18-8-1,2 6 1,20 0 1,5-1-1,13 6 0,9-11 0,16 1-1,11-15 0,10-7-1,5-8-1,1-9 0,0-7-1,-11-17 0,-5 1 0,-11-14 0,-11 0 0,-12-8 1,-6 0 0,-19 5 1,-3 6 0,-6 11 1,3 29-1,0 0 1,-22 8 1,13 37-1,2 22 1,3 19 0,-1 11 0,5 5 0,3 5-3,-3-16-2,11 17-13,-18-36-24,12-21 1,-5-27-1,0-24-1</inkml:trace>
  <inkml:trace contextRef="#ctx0" brushRef="#br0" timeOffset="6062.5">3369 3078 50,'0'0'36,"-25"-21"-2,25 21 2,0 0-13,-2 32-14,2-32-3,9 59-2,0-22-1,2 14-1,3-2 0,4 7 0,-5-2-1,1-3-1,1-6 1,-1-4 0,-1-12-1,-1-5 1,-12-24-1,0 0 0,22 14-1,-22-14 1,7-38-1,-5 9 0,-2-4 0,-2-7 0,4 0-1,-6-3 2,4 0-1,0-3 1,0 3 0,6-5 0,-1 2 0,8-2 1,10 3-1,4 4 0,6 1 0,3 11 0,2 2 0,-4 13 0,4 12 0,-6 4-1,-5 14-1,-27-16-3,33 49-7,-33-49-21,9 43-2,-9-43-3,12 24 3</inkml:trace>
  <inkml:trace contextRef="#ctx0" brushRef="#br0" timeOffset="6515.625">4043 2767 64,'-16'27'35,"16"-27"0,0 0-1,25 2-18,-5-13-13,14 6-1,-3-3 0,8 3-2,-1-1 1,-2 6 0,-5 6-1,-6 2 1,-25-8-1,29 35 1,-22-11-1,-7 8 0,-11 0 0,-5 6 1,-2 2-1,-2 0-1,-5 1 1,5-7 0,-5 1 0,7-5 0,2-3 0,16-27-1,-20 35 1,20-35 0,0 0 1,14 26-1,-14-26 0,40 8 1,-13-5 0,4 2 0,-1-2-1,-1 3 1,-2 2-1,-5-6-2,3 12-3,-25-14-22,0 0-9,0 0 1,0 0-3</inkml:trace>
  <inkml:trace contextRef="#ctx0" brushRef="#br0" timeOffset="16140.625">8183 3569 44,'-4'-27'31,"-16"-10"1,9 2-1,-1 8-18,-17-19-3,9 20-3,-12-15-1,3 14-3,-9-2 0,4 7-1,-4 4 0,2 4-1,0 9 0,3 10-1,3 9 1,8 12-2,6 9 2,5 11-1,9 8 0,13 2 0,5 3 1,11-3-1,6-7 1,8-6 0,4-16 1,6-9-1,-6-18 0,2-8 1,-6-16-1,-5-5 0,-7-14 0,-4-3-1,-10-2-1,-6-3 1,-9 0 0,-2 8 0,-7 5 0,0 14 0,9 24 1,-25-16 0,25 16 1,-20 43 0,18-3 0,9 17-1,4-1 1,11 8-1,5-5 0,5-5-1,6-6-2,-2-21-1,7 8-5,-23-43-15,11 5-14,-4-15 1,-6-7-1,-1-7 0</inkml:trace>
  <inkml:trace contextRef="#ctx0" brushRef="#br0" timeOffset="16515.625">9201 3448 61,'0'0'35,"0"0"-1,0 0-2,0 0-15,29-16-7,23 27-3,-7-14-3,20 11 0,0-5-2,7 5-1,-7-3-1,-4 1-2,-5 7-3,-20-15-3,9 15-17,-25-13-10,-20 0-1,0 0 0,5-24 0</inkml:trace>
  <inkml:trace contextRef="#ctx0" brushRef="#br0" timeOffset="16734.375">9502 3032 86,'-16'30'37,"5"18"-1,14 25 1,-3-6-29,26 29-2,-5-10-2,12 8-2,3-11-2,-4-10-2,-1-6-2,-13-35-4,16 6-21,-34-38-8,31 5 0,-31-5-1</inkml:trace>
  <inkml:trace contextRef="#ctx0" brushRef="#br0" timeOffset="17593.75">11398 3548 45,'0'0'33,"12"-43"2,-12 43-1,-9-65-13,9 65-6,-7-59-4,2 35-4,-24-13-2,7 10-2,-17 0-1,-3 11-1,-8 8-1,-4 8 0,-2 16 0,0 13-1,7 12 1,8 10 0,12 13-1,13 6 1,23 0 0,16-1 0,19-4-1,17-12 1,13-12 0,11-17-1,9-13 0,0-22 0,-2-11-1,-12-15 0,-3-6 0,-17-14 0,-6 1 1,-21-11-1,-8 0 2,-12 5 1,-13 0 1,-1 14 1,-12 5 0,3 19 0,-8 8 0,20 16 1,-29 19-1,24 16-1,3 5 0,9 14 0,6 5-2,8 8 1,6 2 0,6 1-1,3-3 0,2-16 0,1-5 0,-1-8-1,-2-14-1,-9-19-1,2-5 0,-13-24 0,-1 0 0,-10-14-1,2 3 0,-12-29 0,10 10 0,-8-13 0,12 11 2,0 2 0,14 11 1,8 14 2,5 10 1,14 30 1,-8 10 1,12 27 1,-7 3-1,7 22 1,-16-3-3,3-3 0,-10-6-1,-4-10-1,-2-8-2,-9-19-2,8-5-4,-24-19-10,23-40-19,-10 13 1,3-10-1,2-6 2</inkml:trace>
  <inkml:trace contextRef="#ctx0" brushRef="#br0" timeOffset="19125">13081 3462 53,'0'0'35,"-2"-30"-1,2 30 0,-36-21-8,-2-9-18,11 17-3,-11-11-2,2 10-1,-5 1-1,-2 7-1,-1 12 0,8 5 1,0 13-1,4 8 0,10 16 0,6 6-1,11 8 1,14-1 0,12-2 0,8 3 0,7-14 0,9-7 0,6-17 0,1-3 1,-2-15-1,-6-14 0,-3-6 0,-7-18-1,-3-3 1,-4-5-2,-9-3 2,-7-5-1,-4 2 0,-5 14 2,-6 2 0,4 30 0,-20-13 2,20 13 0,-27 48 0,20-5 1,2 3-1,14 5-1,5-6 0,17 6 0,7-13 0,19-9-2,8-12 0,4-15-1,8-7-1,-8-17 0,3-2 0,-13-16-1,-8-3 1,-19-8-1,-10 0 2,-17-8 0,-14 5 2,-7 11 0,-9 6 0,1 10 0,-3 6 1,4 18 0,23 3 0,-20 35 0,25-3-1,12 14 1,6 7 0,11 4 0,4-1-1,5 0 0,-1-7 0,-1-6 0,-5-14 0,-7-16-1,-7-10 0,-22-3-1,16-29 1,-20-6-1,-10-8 0,-4-14 0,-2-4 0,-3-9 0,3 3-1,4 0-1,14 13 0,0-2-2,22 24-1,-4-1-2,27 36-2,-12-11-2,30 37 0,-16-10 2,26 27 2,-17-11 3,14 13 3,-3-2 4,-11-9 4,9 9 2,-23-27 1,10 13 1,-30-35-2,16 11-2,-36-8-1,25-37-2,-19 2-2,-1 0 0,-10-5 0,-1 2-1,-12 1 1,-5 7 0,-13 3 0,-4 14 0,-12 10 0,3 16 0,-5 9 0,4 16 1,8 10-1,8 14 0,18 2 1,14 0-1,13-5 1,21-5 0,6-16 0,13-3-1,6-19 0,6-14 0,-5-18 0,0-5-1,-6-11 0,-14-6 0,-6-5 0,-14-13-1,-12-1 1,-8 6-1,-9 8 1,-7 9-1,-2 7 1,-3 13 0,3 12 0,20 2 1,-18 37-1,23 1 1,13 13 1,11 8-1,7 5 1,15 19 0,3 3-1,7 5 0,-5 3 0,0-2 0,-13-6 0,-7-3-1,-11-11 0,-19-15 0,-17-17 0,-7-13 0,-11-17-1,-7-12 0,0-12 0,0-18 0,7-6-1,9-15-1,15-1 1,10-13-1,15 3 1,9-3-1,12-1 1,3-7 0,8 6 1,-2-4 0,-3 3 0,-9 6 1,-7 8 0,-13 2 0,-13 11 1,-14 16 0,-14 11 0,-10 21 1,-12 11 1,0 27 0,-7 8-1,12 14 2,6 7-2,18 11 1,19-2-2,17-6-1,29 3-7,-6-43-21,33-6-11,5-23-1,9-28-1,0-23 1</inkml:trace>
  <inkml:trace contextRef="#ctx0" brushRef="#br0" timeOffset="19984.375">16584 3636 70,'-9'-24'37,"-3"-3"0,12 27-6,-27-35-12,27 35-6,0 0-5,-6 33-2,3-7-2,15 15-1,-3 7-2,9 8 0,4 6-1,9 5 1,8-8-1,6-11 0,4-7 0,5-12-1,4-15-1,-1-22 1,-1-14-1,-11-7 0,-5-12 0,-15-4 0,-12-6 1,-15-3 0,-11 3 1,-10 11 0,-6 10 1,0 3 0,-1 14 0,8 18 0,22-5 1,-18 51-1,25-10 0,15 12 0,14 1 0,18 2 0,13-2-1,14-11 0,5-11 0,4-8 0,2-16-1,-9-16 1,-11-16-1,-21-8 1,-17-8-1,-23-11 0,-15 0 0,-19-11-2,-10 8 0,-15-10-2,8 21-2,-14-19-5,34 38-7,-16-22-10,36 46-7,-5-34-1,26 28 2,15 14 2</inkml:trace>
  <inkml:trace contextRef="#ctx0" brushRef="#br0" timeOffset="20968.75">17990 3655 68,'47'19'35,"-13"-8"-1,-5-20-9,2 18-9,-26-34-8,-5 25-3,4-37-1,-4 37-1,-40-49 0,11 31 0,-18-1-1,-3 16 1,-10 1 0,3 18-1,6 2 0,8 17-1,14 8 0,11 8-1,16 6 0,17 2 0,14-3 0,14-2 0,13-11-1,7-8 1,5-17-1,1-10 0,-1-16 1,-10-10-2,-4-9 2,-16-11-1,-15-5 0,-17-5 0,-12 2 0,-17-5 0,-4 8-1,-13-5-1,6 18-2,-9-10-3,43 40-5,-49-40-11,49 40-11,0 0-1,31-24 2,1 16 7,13 16 15,-5-3 12,-6-10 9,18 24 11,-25-9 15,0 4 1,-5 2 1,-4 11-5,-18-27-16,13 45-6,-17-15-5,8 10-1,-4 0-2,5 6-1,-1 0 0,8 2-1,6-5 1,11-11-1,11-10 0,12-9-1,9-8-1,2-21-1,6 0-1,-10-21-1,6 7-1,-20-21 0,-7 8 0,-22-11 1,-1 9 1,-19 2 3,-7 5 2,-5 11 1,-13 6 3,6 24 0,-6-1 0,13 28 1,-2-1-1,16 20 0,4-6-2,16 13 0,9-5-1,16 0 0,9-5-1,13-9 0,4-13 0,10-10-2,9-12-1,-3-20-1,3-1-2,-19-24-1,3 8 0,-27-24 0,0 11 0,-27-19 1,-7 8 1,-17-3 1,-6 5 3,-3 9 1,-3 5 1,4 19 0,-6 5 1,20 19 1,-18 24 0,25 19 1,-5 8-1,18 16 0,-4 1-1,15 7 0,5-3-1,7-5-1,4-10-1,3-17-2,10-8-3,-8-35-4,22 14-13,-22-30-14,8-8-2,-6-13 0,0 5 4,-18-24 13</inkml:trace>
  <inkml:trace contextRef="#ctx0" brushRef="#br0" timeOffset="21359.375">20421 3738 12,'13'-40'28,"-11"13"4,-11-5 1,-6 5-3,15 27-11,-61-48-9,27 37-4,-15-8-3,2 17-1,-3-4 0,5 17 0,3 5-1,8 14 0,5 10 1,20 8-1,11 0 0,18 6 0,12-3-1,10-3 0,10-10 0,9-17-1,4-10-1,-4-19 0,-1-5-1,-15-20-1,0-7 1,-16-16-1,1-6 1,-24-10 1,-1-3 2,-10-9 0,-8-4 2,-1 15 1,-10 1 2,8 21 0,-13 8 0,29 43 0,-30-13 1,30 50-1,0 9-1,14 32 1,-1 2-2,10 14-1,8-3-4,-6-18-9,22 2-25,-20-19-1,0-16-2,-27-40 0</inkml:trace>
  <inkml:trace contextRef="#ctx0" brushRef="#br0" timeOffset="23359.375">7828 4715 77,'-35'32'36,"26"0"-1,6 17-2,-3-12-24,28 28-1,-8-4-3,15 12-2,-7-9 0,12-2 0,-5-11-2,-4-8 0,-5-16-1,0-16 0,-20-11-1,23-19 0,-17-8 0,-3-11 0,-1-5 0,-7-10-1,1-6 1,-7-6-1,2 4 2,0-1 0,2 8 0,5 9 1,6 10-1,-4 35 2,32-19-1,-1 43 1,3 11 0,6 13-1,1 9 1,4 10-1,-5-3 0,3-2 0,-7-14 0,-5-2 0,-2-17-1,-2-13 0,-6-16-1,-21 0 0,29-35 0,-20-2-1,0-3 0,-5-17-1,1-2 1,-5-5 0,4 5 0,1 0 0,1 13 1,-1 6 1,4 16 0,-9 24 2,27 2-1,-9 28 0,2 5 1,7 16-1,0 2 1,7 7-1,2-4-1,4-2 1,3-11-1,4-11 0,-4-14 0,2-12-1,0-12 0,-7-12 0,-2-6 0,-5-11-1,-6-3 1,-7-8-1,-5-5 1,-4 0 0,-4 3 1,-5 0 0,-5 8 0,-4 5 0,-4 5 1,13 30 0,-38-8 0,11 27-1,-5 10 1,5 9 0,-4 8 0,8 7 0,3 4 0,11 4-1,5-10 1,15-2 0,14-9-1,11-8 0,8-10 0,8-14-1,4-11 1,-2-13-1,0-8 0,-13-11 0,-10-5 0,-13-6 0,-16 0 1,-15-13-1,-10 3 1,-6 2 0,-5 9-1,-2-1 0,9 17-2,-4-4 1,31 33-3,-22-29-1,22 29-5,24-6-5,17 17 1,-17-24 0,28 18 6,-18-13 4,4 3 5,-4 7 5,-34-2 4,49 3 5,-49-3 2,0 0 2,7 32-5,4 11-4,-18-8-3,16 21-1,-6-5-2,10 14 0,3-6-1,11 5-1,4-18 0,10-6 0,6-8 0,2-13 0,3-11-1,-3-10 0,-4-9 0,-4-11 0,-12-4 0,-7-7-1,-10-7 1,-8-6-1,-6-7 0,-5-9 0,0 3-1,-4-3 0,9 9-1,-5-4 0,12 22-1,-3 0 1,-2 35-1,29-5 0,0 27 0,-6-1 2,15 19 0,0 3 1,0 0 3,10 3-1,-6-11 3,10 2-1,-12-15 1,16 2-1,-13-27 1,7-10-2,-3-11 0,0-6 0,-4-10-2,-3-6 0,-11-5 0,-6 3 0,-12 2 0,-11 17 1,0 29 0,-40-27-1,6 38 1,-7 26 0,-1 17 0,4 13 0,4 11 1,11 8-1,17-3-1,17-5 0,16-8-2,11-28-3,29 7-16,-10-39-16,14-15-1,1-22-1,2-16 0</inkml:trace>
</inkml:ink>
</file>

<file path=ppt/ink/ink2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31.6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909D95-B2BF-495E-A089-C355DC6C4C92}" emma:medium="tactile" emma:mode="ink">
          <msink:context xmlns:msink="http://schemas.microsoft.com/ink/2010/main" type="inkDrawing" rotatedBoundingBox="4186,10226 5272,11583 4066,12550 2979,11193" hotPoints="4958,11385 4121,12221 3285,11385 4121,10548" semanticType="enclosure" shapeName="Circle"/>
        </emma:interpretation>
      </emma:emma>
    </inkml:annotationXML>
    <inkml:trace contextRef="#ctx0" brushRef="#br0">1098 428 45,'0'0'30,"0"0"0,0-35-5,0 35-9,0 0-2,0 0-1,9-40-3,-9 40-2,2-24-1,-2 24-2,0-30 0,0 30-1,-4-29-1,4 29 0,-14-32-1,14 32 2,-22-33-3,22 33 2,-34-32-2,34 32 1,-43-40-2,21 21 1,-3-2-1,0 2-1,-2 0 2,3 6-2,-3-3 2,2 2-2,3 9 1,-3 2 0,-2 1 1,0 2-1,0 2 0,-4 4 0,-3 2 0,-4 10 1,-3 4-1,-1 2 0,-3 6 1,0-1-1,-7 6 1,5 3-1,2 2 1,4-5 0,3 0 0,2 5-1,5-3-1,2 6 2,8-2-2,4 2 1,-1-1 0,2 4 1,7 0-2,2 5 1,3-3 0,4 3 0,2 0 0,0 0 0,5 3 0,0-3 0,4 2-1,0-4 1,5 4 0,-3-4 0,5-1 0,5 0 0,-1-5 0,10 0 1,-1-5-1,7-1 0,-2-2 0,9-3 0,-2-5 0,4-3 0,-2-2 1,0-3-1,0-3 0,0-6 0,2-2 0,0-2 0,-2-4 0,4-2 0,1-2 1,2-1-1,-5-2-1,2-3 2,-2 0-1,0-3 0,-2-2 0,0 2 0,-4-5 0,1 2 0,1-2 1,0 0-1,-3 0 0,3-3-1,-7 3 1,0-3 0,-5 0 0,1 3 0,-5-5 0,0 2 0,-7-5 1,0 3-1,-2-6 0,0 0 0,-4-3 0,-1-2 0,-6-5 1,-3 2-1,-4 0 0,-4-3 0,-3-2 0,-4 5 0,-3-3 1,1 4-1,-3 1 0,-2 1 0,2-3 0,3 3 0,-3 3 0,3-4 0,-1 7 0,3-4 0,-5 0 0,5 4 0,-2-1 0,-3 0 0,2 3 0,14 24 0,-29-46 0,29 46 0,-36-43 0,16 24 0,20 19 0,-38-34 0,15 17 1,-1 1-1,-1 3 0,0 2 0,0 0 0,3 1-1,0 4 1,-1-2 0,1 6 0,1-1-1,21 3 1,-36 0-2,36 0-1,-35 0-4,35 0-32,-16 24 0,16-24-1,-20 14 0</inkml:trace>
  </inkml:traceGroup>
</inkml:ink>
</file>

<file path=ppt/ink/ink2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55.67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65DA993-0288-4280-94D8-278EF4E56C4F}" emma:medium="tactile" emma:mode="ink">
          <msink:context xmlns:msink="http://schemas.microsoft.com/ink/2010/main" type="inkDrawing" rotatedBoundingBox="5139,12063 12421,11831 12440,12428 5159,12660" semanticType="underline" shapeName="Other"/>
        </emma:interpretation>
      </emma:emma>
    </inkml:annotationXML>
    <inkml:trace contextRef="#ctx0" brushRef="#br0">0 96 3,'0'0'18,"0"0"-1,0 0-3,0 0-1,27 14-3,-27-14 2,25 40-1,-5-5 1,-4 3-2,13 15-1,-9-7 0,16 16-2,-6-14-1,17 8 0,-5-24-2,19 6-1,0-22-1,15-10 0,5-12 0,7-7-1,-1-11 0,5-1-1,-2-4 0,-4-1 0,-6 6 0,-5 3 0,-1 7 0,-7 9 0,-4 5 0,2 8 1,-2 5-1,7 12 1,-3-1 1,10 5-1,3-7 1,13-1 0,5-5-1,12 3 0,3-11 0,6 0 0,2-5-1,0 0 0,-1-3 0,-10 0 0,-5 0 0,-6-3-1,-7 0 1,-4-2 0,-5-3-1,-2 0 0,0-3 1,0 0 0,4 1-1,0 1 1,1 1 0,-3 6 0,0 2 0,-2 2 0,0 6 0,-3 3 0,1-5 0,2 2 0,2-3 0,2-5 0,10-8-1,6-5 1,7-6 0,2-3 0,7-2-1,2 0 1,0 2-1,-5 4 0,-10 4 1,-12 6 0,-11 6 0,-10 4-1,-12 1 1,-7 2 0,-10 1 1,1-1-1,0-5 0,6 0 1,7-11-1,7-5 0,4-3 1,12-7-1,4-7 0,7 1 1,2-3-2,5-2 2,-5 2-2,0 5 2,-4-2-1,-7 8 0,-10 0 1,-5 8-1,-15 0 0,-10 5 1,-12 5-1,-29 6 0,29 0-1,-29 0-2,0 0-3,0 0-18,0 0-9,0 0-3,-20 9 3</inkml:trace>
  </inkml:traceGroup>
</inkml:ink>
</file>

<file path=ppt/ink/ink2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9: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348AB9E-830A-4122-B1DE-8A951B3A4A07}" emma:medium="tactile" emma:mode="ink">
          <msink:context xmlns:msink="http://schemas.microsoft.com/ink/2010/main" type="inkDrawing" rotatedBoundingBox="12679,12077 20524,11879 20538,12449 12694,12647" semanticType="callout" shapeName="Other">
            <msink:sourceLink direction="with" ref="{55AC37DD-D255-4C48-A5BE-F01DD6EC8B8E}"/>
          </msink:context>
        </emma:interpretation>
      </emma:emma>
    </inkml:annotationXML>
    <inkml:trace contextRef="#ctx0" brushRef="#br0">0 134 15,'0'0'28,"11"43"0,0-8-1,3-3-8,20 24-4,-10-18-3,26 21-3,-12-27-1,18 16-1,-6-26-2,15 5-1,-2-19-1,13-3-1,-4-10 0,4-1 0,1-7-1,1 0-1,1-4 0,0 4 0,-5 2 1,-2 1-1,-7 7 0,2 0 0,-4 3 0,-2 6 0,-1 2 1,1 2-1,-5 4 1,3 5 0,-1-3 0,5 2-1,2 1 1,9-3 0,3-2 0,3-6 0,13-3-1,3-2 1,8-3 0,1 0-1,-2-6 1,1 1-1,-1 2 1,3-2-1,-10 2 0,-1 3 1,-3 0-1,-2 0 0,0 0 0,2 3 0,-5-6 1,1 3-1,2 0 0,-3 0 0,1 0 1,-3 3-1,-4-3 0,-2 3 0,2 2 1,-5-2-1,5-3 0,0 0 0,4-6 0,5 4 0,7-9 1,8 3-1,3-5 0,9 2 1,0-3-1,6 4 1,3-4-1,0 3 0,0 1 1,-3 2-1,-4 0 0,-6 2 0,-10 4 0,-6-1 1,-10 6-1,-10-1 0,-10 1 0,-11 2 0,-6 1 0,-3-1 1,-4 3-1,-1-3 0,1-2 0,0 0 0,-3-3 1,7-3-1,-2-2 0,2-6 1,-2-2-1,2-3 0,-2-3 0,3-5 0,-4-9 0,8-1 0,0-1-1,-1 0 1,1 0-1,2 3 2,0 5-2,4-3 2,1 14-1,-5 3 0,-3-1 0,-3 6 0,-8-2 0,-4 2 0,-9-1 0,-7 1-1,-20 8-1,0 0-1,20-13-3,-35-11-12,15 24-19,0 0 0,4-24-1,-4 24 0</inkml:trace>
  </inkml:traceGroup>
</inkml:ink>
</file>

<file path=ppt/ink/ink2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0:15.5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F6D03AD-4976-4B65-93BA-E745597BAE44}" emma:medium="tactile" emma:mode="ink">
          <msink:context xmlns:msink="http://schemas.microsoft.com/ink/2010/main" type="writingRegion" rotatedBoundingBox="5229,9518 8761,7586 9086,8180 5554,10112"/>
        </emma:interpretation>
      </emma:emma>
    </inkml:annotationXML>
    <inkml:traceGroup>
      <inkml:annotationXML>
        <emma:emma xmlns:emma="http://www.w3.org/2003/04/emma" version="1.0">
          <emma:interpretation id="{D11E976F-B16C-4C14-AF2C-987EACA00975}" emma:medium="tactile" emma:mode="ink">
            <msink:context xmlns:msink="http://schemas.microsoft.com/ink/2010/main" type="paragraph" rotatedBoundingBox="5229,9518 8761,7586 9086,8180 5554,10112" alignmentLevel="1"/>
          </emma:interpretation>
        </emma:emma>
      </inkml:annotationXML>
      <inkml:traceGroup>
        <inkml:annotationXML>
          <emma:emma xmlns:emma="http://www.w3.org/2003/04/emma" version="1.0">
            <emma:interpretation id="{00528820-B19B-4896-ACE0-CB606BF9C95D}" emma:medium="tactile" emma:mode="ink">
              <msink:context xmlns:msink="http://schemas.microsoft.com/ink/2010/main" type="line" rotatedBoundingBox="5229,9518 8761,7586 9086,8180 5554,10112"/>
            </emma:interpretation>
          </emma:emma>
        </inkml:annotationXML>
        <inkml:traceGroup>
          <inkml:annotationXML>
            <emma:emma xmlns:emma="http://www.w3.org/2003/04/emma" version="1.0">
              <emma:interpretation id="{DAC41ABA-F134-4865-BE16-917D8C4FB914}" emma:medium="tactile" emma:mode="ink">
                <msink:context xmlns:msink="http://schemas.microsoft.com/ink/2010/main" type="inkWord" rotatedBoundingBox="5229,9518 6141,9019 6454,9591 5542,10090"/>
              </emma:interpretation>
              <emma:one-of disjunction-type="recognition" id="oneOf0">
                <emma:interpretation id="interp0" emma:lang="en-US" emma:confidence="0">
                  <emma:literal>a</emma:literal>
                </emma:interpretation>
                <emma:interpretation id="interp1" emma:lang="en-US" emma:confidence="0">
                  <emma:literal>n</emma:literal>
                </emma:interpretation>
                <emma:interpretation id="interp2" emma:lang="en-US" emma:confidence="0">
                  <emma:literal>m</emma:literal>
                </emma:interpretation>
                <emma:interpretation id="interp3" emma:lang="en-US" emma:confidence="0">
                  <emma:literal>M</emma:literal>
                </emma:interpretation>
                <emma:interpretation id="interp4" emma:lang="en-US" emma:confidence="0">
                  <emma:literal>u</emma:literal>
                </emma:interpretation>
              </emma:one-of>
            </emma:emma>
          </inkml:annotationXML>
          <inkml:trace contextRef="#ctx0" brushRef="#br0">-2754 2284 27,'0'0'29,"0"0"2,-20 0 1,20 0-11,0 0-5,-2-32-4,2 32-2,18-38-2,-18 38-2,27-67-2,-9 21 0,0-7-2,4-6-1,-2-8 1,5 2-1,-5-2-1,3 5 1,-5 3-1,-3 8 0,1 3 0,-5 10 0,-2 9 1,-9 29-2,12-35 2,-12 35-1,0 0 0,0 0 0,18 40 0,-14-5 1,1 11-1,1 8 0,-1 2 0,-1 0 0,1 9 0,-3-4 1,3-2-2,-1-5 2,3-11-2,0-8 1,4-6 0,-11-29 0,31 22 0,-11-36-1,5-10 1,2-11 0,2-5 0,3-5 0,-3-6 1,2-3-1,-6-2 0,0 5 0,-7 2 0,-2 4 0,-5-4 1,-2 1-1,-5 5 0,1 8 0,-3 3 0,-2 5 0,0 27 0,7-29 0,-7 29-1,0 0 1,11 43 0,-4-6 0,2 11 0,0 3 0,2 8 0,2 0 0,-1-2 0,1-12 0,3-4 0,0-14-1,4-3-2,-20-24-6,38-6-26,-38 6 0,36-32-1,-14 5 0</inkml:trace>
        </inkml:traceGroup>
        <inkml:traceGroup>
          <inkml:annotationXML>
            <emma:emma xmlns:emma="http://www.w3.org/2003/04/emma" version="1.0">
              <emma:interpretation id="{31B1CF78-66D7-4EC8-AB4D-2DDFDFBB5F7A}" emma:medium="tactile" emma:mode="ink">
                <msink:context xmlns:msink="http://schemas.microsoft.com/ink/2010/main" type="inkWord" rotatedBoundingBox="7961,8036 8766,7595 9086,8180 8281,8621"/>
              </emma:interpretation>
              <emma:one-of disjunction-type="recognition" id="oneOf1">
                <emma:interpretation id="interp5" emma:lang="en-US" emma:confidence="0">
                  <emma:literal>a</emma:literal>
                </emma:interpretation>
                <emma:interpretation id="interp6" emma:lang="en-US" emma:confidence="0">
                  <emma:literal>m</emma:literal>
                </emma:interpretation>
                <emma:interpretation id="interp7" emma:lang="en-US" emma:confidence="0">
                  <emma:literal>M</emma:literal>
                </emma:interpretation>
                <emma:interpretation id="interp8" emma:lang="en-US" emma:confidence="0">
                  <emma:literal>n</emma:literal>
                </emma:interpretation>
                <emma:interpretation id="interp9" emma:lang="en-US" emma:confidence="0">
                  <emma:literal>h</emma:literal>
                </emma:interpretation>
              </emma:one-of>
            </emma:emma>
          </inkml:annotationXML>
          <inkml:trace contextRef="#ctx0" brushRef="#br0" timeOffset="-1312.5">-4 872 38,'0'0'30,"7"-24"3,-7 24-1,20-32-12,-22-16-7,22 18 0,-15-29-5,15 11-2,-11-17-1,9 1-2,-7-9-1,7 4 0,-7-1-1,5 6 0,-5-1 0,3 11-1,-3 9 1,-2 10-1,-2 8 0,-7 27 0,0 0 0,0 0-1,20 27 1,-18 13 0,5 17 0,-5 7 0,0 8 0,3 1 0,4 2-1,0-11 2,2-10-2,2-8 1,-1-14 0,-12-32 0,31 32 0,-11-37 0,-20 5 0,32-43 0,-14 8 1,2-8-2,-2-5 2,2-9-2,0-4 2,-2 4-2,-2 1 2,-5 2-1,1 6 0,-6 8 0,-1 2-1,-1 14 1,-4 24 0,3-24 0,-3 24 0,0 0-1,6 29 1,-1-2 0,2 8 0,2 8 0,2 0 0,2 3 0,5-1 0,0-2 1,2 0-1,1-8 0,3-8-2,-24-27 0,50 29-7,-50-29-21,31-10-4,-11 1-2,-20 9 0</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17.95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933A0EB-CF82-41BB-B1EF-C85FD434A274}" emma:medium="tactile" emma:mode="ink">
          <msink:context xmlns:msink="http://schemas.microsoft.com/ink/2010/main" type="writingRegion" rotatedBoundingBox="5959,6668 6669,6668 6669,7279 5959,7279"/>
        </emma:interpretation>
      </emma:emma>
    </inkml:annotationXML>
    <inkml:traceGroup>
      <inkml:annotationXML>
        <emma:emma xmlns:emma="http://www.w3.org/2003/04/emma" version="1.0">
          <emma:interpretation id="{D89D11B6-43EA-4164-B426-3916E59F619E}" emma:medium="tactile" emma:mode="ink">
            <msink:context xmlns:msink="http://schemas.microsoft.com/ink/2010/main" type="paragraph" rotatedBoundingBox="5959,6668 6669,6668 6669,7279 5959,7279" alignmentLevel="1"/>
          </emma:interpretation>
        </emma:emma>
      </inkml:annotationXML>
      <inkml:traceGroup>
        <inkml:annotationXML>
          <emma:emma xmlns:emma="http://www.w3.org/2003/04/emma" version="1.0">
            <emma:interpretation id="{3E558476-B4BE-40A9-A856-1008E7595D12}" emma:medium="tactile" emma:mode="ink">
              <msink:context xmlns:msink="http://schemas.microsoft.com/ink/2010/main" type="line" rotatedBoundingBox="5959,6668 6669,6668 6669,7279 5959,7279"/>
            </emma:interpretation>
          </emma:emma>
        </inkml:annotationXML>
        <inkml:traceGroup>
          <inkml:annotationXML>
            <emma:emma xmlns:emma="http://www.w3.org/2003/04/emma" version="1.0">
              <emma:interpretation id="{574EE4B4-248E-448B-9D35-0A1E045FA550}" emma:medium="tactile" emma:mode="ink">
                <msink:context xmlns:msink="http://schemas.microsoft.com/ink/2010/main" type="inkWord" rotatedBoundingBox="5959,6668 6669,6668 6669,7279 5959,7279"/>
              </emma:interpretation>
              <emma:one-of disjunction-type="recognition" id="oneOf0">
                <emma:interpretation id="interp0" emma:lang="en-US" emma:confidence="1">
                  <emma:literal>M</emma:literal>
                </emma:interpretation>
                <emma:interpretation id="interp1" emma:lang="en-US" emma:confidence="0">
                  <emma:literal>m</emma:literal>
                </emma:interpretation>
                <emma:interpretation id="interp2" emma:lang="en-US" emma:confidence="0">
                  <emma:literal>u</emma:literal>
                </emma:interpretation>
                <emma:interpretation id="interp3" emma:lang="en-US" emma:confidence="0">
                  <emma:literal>a</emma:literal>
                </emma:interpretation>
                <emma:interpretation id="interp4" emma:lang="en-US" emma:confidence="0">
                  <emma:literal>d</emma:literal>
                </emma:interpretation>
              </emma:one-of>
            </emma:emma>
          </inkml:annotationXML>
          <inkml:trace contextRef="#ctx0" brushRef="#br0">6 611 15,'0'0'23,"0"0"0,0 0-5,0 0-2,0 0-3,0 0-3,0 0-1,0 0-1,0 0-1,0 0-1,0 0-1,0 0-1,0 0-1,0 0 0,-13-26-1,13 26 1,7-35 0,-3 8-1,5-3 1,0-13-1,9 6 2,-4-6-3,4 0 2,-3-3-1,3 3 0,-4 0-1,6 11 1,-11 5-1,-9 27 0,18-40-1,-18 40 1,0 0-1,11-27 0,-11 27 1,0 0-1,2 27 0,-2-27 0,-2 51 0,2-19 0,2 14 1,-2 2-2,0-2 1,0 2-1,3-5 1,-1-5-1,5-6 1,-1-5-2,-6-27 2,12 27 0,-12-27-1,20 2 1,-20-2 0,20-24 0,-20 24 0,29-43 0,-11 14 0,0-6 0,7-3 0,0-5 0,-1 3 0,3 2 1,-6-4-2,3 7 1,-4-3 0,-2 6 0,-6 0 0,-3 5 0,-9 27 0,11-40 0,-11 40 0,0 0 0,0 0 0,0 0-1,0 0 1,0 0 0,0 0 0,16 42 0,-14-12 0,2 0 0,1 7 0,2 1 1,-1-3-2,1 2 2,2-5-1,2-2 0,5 2 0,-5-8-1,7 0 0,-18-24-2,36 38-5,-36-38-23,0 0-3,25 19-1,-25-19 0</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2:07.6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3247889-AF36-45E8-9129-AD6D985DFFD7}" emma:medium="tactile" emma:mode="ink">
          <msink:context xmlns:msink="http://schemas.microsoft.com/ink/2010/main" type="writingRegion" rotatedBoundingBox="4388,11307 14408,10977 14546,15162 4525,15491"/>
        </emma:interpretation>
      </emma:emma>
    </inkml:annotationXML>
    <inkml:traceGroup>
      <inkml:annotationXML>
        <emma:emma xmlns:emma="http://www.w3.org/2003/04/emma" version="1.0">
          <emma:interpretation id="{0669AE4B-2750-40A3-9ED5-1CAAFC648BE7}" emma:medium="tactile" emma:mode="ink">
            <msink:context xmlns:msink="http://schemas.microsoft.com/ink/2010/main" type="paragraph" rotatedBoundingBox="7855,11148 14470,11427 14440,12145 7825,11866" alignmentLevel="2"/>
          </emma:interpretation>
        </emma:emma>
      </inkml:annotationXML>
      <inkml:traceGroup>
        <inkml:annotationXML>
          <emma:emma xmlns:emma="http://www.w3.org/2003/04/emma" version="1.0">
            <emma:interpretation id="{B389BCAD-1A83-46CC-8610-D7CCA676564E}" emma:medium="tactile" emma:mode="ink">
              <msink:context xmlns:msink="http://schemas.microsoft.com/ink/2010/main" type="inkBullet" rotatedBoundingBox="7832,11691 7951,11696 7943,11871 7825,11866"/>
            </emma:interpretation>
            <emma:one-of disjunction-type="recognition" id="oneOf0">
              <emma:interpretation id="interp0" emma:lang="en-US" emma:confidence="0">
                <emma:literal>•</emma:literal>
              </emma:interpretation>
            </emma:one-of>
          </emma:emma>
        </inkml:annotationXML>
        <inkml:trace contextRef="#ctx0" brushRef="#br0">3255-866 48,'0'0'30,"-19"-16"2,19 16-5,0 0-13,-24-4-4,24 4-1,-20 9-3,20-9-2,-21 18 0,21-18-1,-19 25 0,11-8 0,8-17-1,-11 32 0,11-32 0,2 26-1,-2-26 1,18 13-1,-18-13 1,27-6-1,-13-6 0,3 0 1,-3-8-2,-2 1 1,-1-4-1,-6 0-1,-3 4 1,-2 1 0,0 18-1,-13-19 1,13 19-1,-27 5 1,11 9-1,0 4 1,1 3 0,2 4 0,2-4 0,5 0 0,5-5-1,1-16 0,13 19-5,-13-19-17,21-19-12,-3 5-1,1-8 0,1-2 1</inkml:trace>
      </inkml:traceGroup>
      <inkml:traceGroup>
        <inkml:annotationXML>
          <emma:emma xmlns:emma="http://www.w3.org/2003/04/emma" version="1.0">
            <emma:interpretation id="{BDE8656A-D8A4-425F-B291-B416D5D440C0}" emma:medium="tactile" emma:mode="ink">
              <msink:context xmlns:msink="http://schemas.microsoft.com/ink/2010/main" type="line" rotatedBoundingBox="8236,11164 14470,11427 14442,12087 8208,11824"/>
            </emma:interpretation>
          </emma:emma>
        </inkml:annotationXML>
        <inkml:traceGroup>
          <inkml:annotationXML>
            <emma:emma xmlns:emma="http://www.w3.org/2003/04/emma" version="1.0">
              <emma:interpretation id="{737E6D42-0309-4DEE-B6E0-E44F9B9C6B62}" emma:medium="tactile" emma:mode="ink">
                <msink:context xmlns:msink="http://schemas.microsoft.com/ink/2010/main" type="inkWord" rotatedBoundingBox="8236,11164 9844,11232 9816,11886 8209,11818"/>
              </emma:interpretation>
              <emma:one-of disjunction-type="recognition" id="oneOf1">
                <emma:interpretation id="interp1" emma:lang="en-US" emma:confidence="1">
                  <emma:literal>2m</emma:literal>
                </emma:interpretation>
                <emma:interpretation id="interp2" emma:lang="en-US" emma:confidence="0">
                  <emma:literal>1m</emma:literal>
                </emma:interpretation>
                <emma:interpretation id="interp3" emma:lang="en-US" emma:confidence="0">
                  <emma:literal>sm</emma:literal>
                </emma:interpretation>
                <emma:interpretation id="interp4" emma:lang="en-US" emma:confidence="0">
                  <emma:literal>Im</emma:literal>
                </emma:interpretation>
                <emma:interpretation id="interp5" emma:lang="en-US" emma:confidence="0">
                  <emma:literal>Fm</emma:literal>
                </emma:interpretation>
              </emma:one-of>
            </emma:emma>
          </inkml:annotationXML>
          <inkml:trace contextRef="#ctx0" brushRef="#br0" timeOffset="718.75">3535-1264 36,'14'-6'30,"-14"6"2,4-17 0,-4 17-15,7-29-5,11 22-1,-9-14-4,10 9-2,-4-8 0,7 8-2,-4-4 1,4 6-2,-2-3 1,4 6-1,-3 2 0,2 5-1,-1 2 1,4 5-1,-4 3 0,0 6 0,-4 5 0,-2 4 0,-3 7-1,-4 3 1,-5 2-1,-10 4 1,-4 1-1,-3 0 1,-3 2-1,-4-3 1,0-2-1,-1-2 1,0-6-1,4 1 0,-1-4 0,3-3 0,1-6 0,0-3 0,14-16 0,-20 20 1,20-20-1,-14 10 0,14-10 0,0 0-1,0 0 1,0 0 0,0 0 0,0 0 0,0 0-1,18-14 1,-5 9 0,4-2 0,0 1 0,4 3 0,0-1 1,5 4-1,-1 2 1,2 2-1,-4 1 0,-1 2 1,-1 0-1,-2 0 0,-4 0 0,-15-7 0,18 11-1,-18-11-1,0 0-4,0 0-17,0 0-14,0 0 0,-6-16-1,6 16 1</inkml:trace>
          <inkml:trace contextRef="#ctx0" brushRef="#br0" timeOffset="1500">4236-1037 53,'0'0'34,"-7"17"0,7-17 0,0 0-16,22 16-8,-22-16-3,16 34-1,-11-13-2,5 9 0,-6-7-2,2 5 0,-3-7 0,0-1-1,-3-20 0,2 21-1,-2-21 1,0 0-2,0 0 1,-3-16 0,3 0-1,-2-5 0,2-4 1,0-5-1,0 0 0,2-1 1,3 1 0,4-4-1,5 4 2,2 2-1,5 3 1,2 9 0,4 2-1,2 4 1,1 3 0,-1 8 0,-1 5 0,-1 6 0,-4 4-1,1-2 1,-5 2-1,-3 2 1,-2-3-1,-4 3 0,-10-18 0,12 23 1,-12-23-1,4 16 0,-4-16 0,0 0 0,0 0-1,0 0 0,-3-20 1,3 20-1,3-28-1,0 9 1,5-2 0,-1-6 0,3 4 0,4-1 1,3 2-1,2 0 1,2 6 1,1 3-1,0 6 1,3 7 0,1 2 0,3 10 0,-2 1 1,2 6-1,1 2 1,1 4-1,-3-6 1,0 4-1,-6-2 0,-5 1 0,-5-7-1,-12-15 0,12 25-3,-12-25-6,0 0-26,0 0-3,-21-2 0,21 2-2</inkml:trace>
        </inkml:traceGroup>
        <inkml:traceGroup>
          <inkml:annotationXML>
            <emma:emma xmlns:emma="http://www.w3.org/2003/04/emma" version="1.0">
              <emma:interpretation id="{D0941952-9FF5-4BEE-B038-40F9F554C311}" emma:medium="tactile" emma:mode="ink">
                <msink:context xmlns:msink="http://schemas.microsoft.com/ink/2010/main" type="inkWord" rotatedBoundingBox="12498,11389 14468,11472 14442,12087 12472,12003"/>
              </emma:interpretation>
              <emma:one-of disjunction-type="recognition" id="oneOf2">
                <emma:interpretation id="interp6" emma:lang="en-US" emma:confidence="0">
                  <emma:literal>05 m</emma:literal>
                </emma:interpretation>
                <emma:interpretation id="interp7" emma:lang="en-US" emma:confidence="0">
                  <emma:literal>o5m</emma:literal>
                </emma:interpretation>
                <emma:interpretation id="interp8" emma:lang="en-US" emma:confidence="0">
                  <emma:literal>05m</emma:literal>
                </emma:interpretation>
                <emma:interpretation id="interp9" emma:lang="en-US" emma:confidence="0">
                  <emma:literal>05M</emma:literal>
                </emma:interpretation>
                <emma:interpretation id="interp10" emma:lang="en-US" emma:confidence="0">
                  <emma:literal>055 m</emma:literal>
                </emma:interpretation>
              </emma:one-of>
            </emma:emma>
          </inkml:annotationXML>
          <inkml:trace contextRef="#ctx0" brushRef="#br0" timeOffset="-4218.75">7854-692 23,'0'0'27,"0"0"3,0 0-5,0 0-7,-9-21-4,9 21-4,0 0-3,0 0-2,-15 11-2,15-11 1,-12 19-2,12-19 1,-10 27-1,10-27 0,-4 26 0,4-26-1,5 18 1,-5-18-1,17 5 1,-17-5-1,22-11 0,-22 11 0,22-24 0,-22 24 0,16-30-1,-11 14 0,-5 0 1,0 16-1,-11-23 1,11 23-1,-20-12 1,6 12-1,1 3 1,13-3 0,-24 14-1,24-14 1,-17 27 0,11-11-1,6-16 1,-6 28-1,7-12-1,-1-16-1,5 19-2,-5-19-6,13 2-20,-13-2-5,0 0 0,18-14 0</inkml:trace>
          <inkml:trace contextRef="#ctx0" brushRef="#br0" timeOffset="-3390.625">8442-1065 61,'0'0'35,"-4"-20"0,4 20-9,-21-9-8,21 9-6,0 0-5,-14-10-2,14 10-1,-17-11-2,17 11-1,-22-10-1,9 10 0,-3 1 0,-3 5 0,-2 1 0,-1 7 0,-2 4 0,2 3 0,1 0 0,5 2-1,3-2 1,5 0 0,7-3 0,1-18 0,15 24 0,1-18 0,5-5 0,1-2 0,4-1 0,1-2 0,-1 3 0,1 1 0,-2 1 1,-3 5-1,2 4 0,-5 4 0,0 4 1,-3 1 0,-1 2 0,-3 1-1,0 2 2,-6-3-1,-2 2 0,-4-3 0,-3-1 0,3-19-1,-16 28 1,3-19-1,-4 0 0,-2-6 0,-3-1 0,0-2 0,-2-3-1,1-1-1,-1-3 1,6 2-2,-2-9-2,20 14-3,-22-28-10,25 12-18,1-5-1,6-2 1,4-6 0</inkml:trace>
          <inkml:trace contextRef="#ctx0" brushRef="#br0" timeOffset="-3140.625">8323-1088 47,'0'0'32,"0"0"3,16-14-2,-3-8-17,18 17-5,-8-12-4,9 8-3,-5-2-2,-1 1-2,1 8-4,-11-10-8,6 10-23,-3 4 1,-3-1-1,1 3 0</inkml:trace>
          <inkml:trace contextRef="#ctx0" brushRef="#br0" timeOffset="-2218.75">8994-787 47,'0'0'31,"-15"9"3,15-9-2,9 26-20,-9-26-4,3 30-1,-4-12-2,8 8-2,-7-4-1,6 2 0,-6-4-1,6-1 1,-6-19-2,6 23 1,-6-23-1,0 0-1,0 0 1,12-16-1,-12 16 0,3-33 0,0 13 1,-5-5-1,5-1 0,-1 0 1,2-1 0,3 3 0,2-1 1,4 5 0,-1 5 0,7 8 0,-1 3 1,4 11-1,-1 4 1,1 8-1,-1 4 1,2 5-1,-4 2 1,2 0-1,-3-2 0,-2-3 0,-4-7 0,-2-3-1,-10-15 0,0 0 0,15 7 0,-15-7-1,3-19 1,-3 1-1,1 1 0,1-10-1,4 3 1,0-6 0,5 0 1,1 0-1,7 0 1,4 3 0,2 6 1,3 9 0,0 7 0,4 12 1,-2 9 0,2 10 0,-5 6 0,-1 8 0,-4-1 0,1 3 0,-7-6-1,-1-5 0,-5-6-1,-3-9-2,1 0-4,-8-16-29,0 0-2,-11-28-1,10-1 0</inkml:trace>
        </inkml:traceGroup>
      </inkml:traceGroup>
    </inkml:traceGroup>
    <inkml:traceGroup>
      <inkml:annotationXML>
        <emma:emma xmlns:emma="http://www.w3.org/2003/04/emma" version="1.0">
          <emma:interpretation id="{EED0F581-E87D-483B-9011-BCCE0CA1877F}" emma:medium="tactile" emma:mode="ink">
            <msink:context xmlns:msink="http://schemas.microsoft.com/ink/2010/main" type="paragraph" rotatedBoundingBox="9341,13487 10223,12560 11001,13300 10120,14227" alignmentLevel="3"/>
          </emma:interpretation>
        </emma:emma>
      </inkml:annotationXML>
      <inkml:traceGroup>
        <inkml:annotationXML>
          <emma:emma xmlns:emma="http://www.w3.org/2003/04/emma" version="1.0">
            <emma:interpretation id="{80F1AE9B-73C4-4DF9-81BC-E45BF02A4010}" emma:medium="tactile" emma:mode="ink">
              <msink:context xmlns:msink="http://schemas.microsoft.com/ink/2010/main" type="line" rotatedBoundingBox="9341,13487 10223,12560 11001,13300 10120,14227"/>
            </emma:interpretation>
          </emma:emma>
        </inkml:annotationXML>
        <inkml:traceGroup>
          <inkml:annotationXML>
            <emma:emma xmlns:emma="http://www.w3.org/2003/04/emma" version="1.0">
              <emma:interpretation id="{546B586A-EE64-480A-A563-830C1338CCDB}" emma:medium="tactile" emma:mode="ink">
                <msink:context xmlns:msink="http://schemas.microsoft.com/ink/2010/main" type="inkWord" rotatedBoundingBox="9341,13487 10223,12560 11001,13300 10120,14227">
                  <msink:destinationLink direction="with" ref="{5BDFE08D-FFAF-4C43-9ADD-2C9F109B7122}"/>
                  <msink:destinationLink direction="with" ref="{62DE2972-BC09-4E26-9F9E-5CE723E87F74}"/>
                </msink:context>
              </emma:interpretation>
              <emma:one-of disjunction-type="recognition" id="oneOf3">
                <emma:interpretation id="interp11" emma:lang="en-US" emma:confidence="1">
                  <emma:literal>o</emma:literal>
                </emma:interpretation>
                <emma:interpretation id="interp12" emma:lang="en-US" emma:confidence="0">
                  <emma:literal>O</emma:literal>
                </emma:interpretation>
                <emma:interpretation id="interp13" emma:lang="en-US" emma:confidence="0">
                  <emma:literal>0</emma:literal>
                </emma:interpretation>
                <emma:interpretation id="interp14" emma:lang="en-US" emma:confidence="0">
                  <emma:literal>C</emma:literal>
                </emma:interpretation>
                <emma:interpretation id="interp15" emma:lang="en-US" emma:confidence="0">
                  <emma:literal>c</emma:literal>
                </emma:interpretation>
              </emma:one-of>
            </emma:emma>
          </inkml:annotationXML>
          <inkml:trace contextRef="#ctx0" brushRef="#br0" timeOffset="-14921.8749">5626 496 16,'0'0'26,"0"0"3,0 0-1,0 0-7,3-19-6,-3 19-2,0 0-3,0 0-2,3-27 0,-3 27-3,1-17 0,-1 17-2,-1-20 1,1 20-1,-5-21 0,5 21 0,-8-21-1,8 21 1,-18-16-1,18 16 1,-25-14-1,10 11 0,-6-5 0,2 7-1,-6-5 0,1 3 0,-4-1 0,2 1-1,-5 1 1,1 0 0,2 2-1,0 2 0,2 0 1,-1 3-1,1 2 0,1 4 0,-1 1 0,1 6 0,-3 3 0,0 4 0,-1 3 0,-2 5 0,-2 4 1,-1 9-1,1 0 1,-1 3-2,3-1 2,4-1-1,6 1 1,7-2-2,8 0 1,7-4 0,10-3 0,5 1 0,6-1 0,3-5 0,4-1 0,2-1 0,0-4 1,0 0-1,0-1 0,2-3 1,-2-1-1,0 2 0,-2-2 0,1-4 1,1-1-1,0-4 0,0-4 0,1-1 1,1-3-1,1-5 0,0-1 0,1-5 0,0-4 1,1-1-1,-1-4 0,-1-4 0,2-1 0,0-4 0,1 1 0,-1-2 0,-2 1 0,-2-2 0,-1 1 0,-1-1 0,-2 2 0,-5 0 0,-2-2 0,0 1 1,-2-3-1,0-1 0,-3-2 0,0 0 0,-1 0 0,-2-2 0,-1-3 0,-1 0 1,-4-2 0,-1 3 0,-3-1-1,-3 2 1,-2-1-2,-1 1 3,-4 6-3,0-1 1,-2 0 0,0 0 0,-3 1 0,-3 1-1,1-1 2,-3 1-2,0 3 1,-3 0 0,-2 4 0,-3 1 0,-3 6 0,-4 1 0,-1 4 0,-2 4 1,0 1-1,1 2 0,1 0 0,4 2 0,5-1-1,5-1 1,4 2-1,15-2-1,-18 2-1,18-2-4,0 0-20,0 0-12,0 0 1,0 0-3,14 16 3</inkml:trace>
        </inkml:traceGroup>
      </inkml:traceGroup>
    </inkml:traceGroup>
    <inkml:traceGroup>
      <inkml:annotationXML>
        <emma:emma xmlns:emma="http://www.w3.org/2003/04/emma" version="1.0">
          <emma:interpretation id="{F3FB4830-1A5D-4D8F-BFA9-701D973EBFF9}" emma:medium="tactile" emma:mode="ink">
            <msink:context xmlns:msink="http://schemas.microsoft.com/ink/2010/main" type="paragraph" rotatedBoundingBox="4493,14503 11962,14257 11995,15246 4525,15491" alignmentLevel="1"/>
          </emma:interpretation>
        </emma:emma>
      </inkml:annotationXML>
      <inkml:traceGroup>
        <inkml:annotationXML>
          <emma:emma xmlns:emma="http://www.w3.org/2003/04/emma" version="1.0">
            <emma:interpretation id="{3EE92106-7D54-41E8-8A6E-25F5FA767C8C}" emma:medium="tactile" emma:mode="ink">
              <msink:context xmlns:msink="http://schemas.microsoft.com/ink/2010/main" type="inkBullet" rotatedBoundingBox="4511,15060 4780,15052 4782,15097 4512,15106"/>
            </emma:interpretation>
            <emma:one-of disjunction-type="recognition" id="oneOf4">
              <emma:interpretation id="interp16" emma:lang="en-US" emma:confidence="0">
                <emma:literal>-</emma:literal>
              </emma:interpretation>
            </emma:one-of>
          </emma:emma>
        </inkml:annotationXML>
        <inkml:trace contextRef="#ctx0" brushRef="#br0" timeOffset="-17250">-165 2481 26,'-9'-16'29,"9"16"2,0 0 0,0 0-15,0 0-3,0 0-3,22-9-2,-22 9 0,19-4-2,-19 4-2,27-3 0,-14-1-1,5 8-1,-2-6 0,5 4 0,-3-4 0,2 4-1,-1-6 0,2 6 0,-5-4 0,-2 2 0,-14 0 0,17-1 0,-17 1 0,0 0 0,0 0 0,-16 1 0,16-1 0,-26 4-1,11-1 0,-6 3 0,0-3 0,-2 1 0,-1 1 0,-1 0 0,0 1 0,1-3 0,5 1 0,3-1 0,3-1 0,13-2-1,0 0 1,0 0-1,0 0 1,0 0-2,0 0-1,0 0-4,16-2-23,-16 2-6,0 0 0,18-14-2</inkml:trace>
      </inkml:traceGroup>
      <inkml:traceGroup>
        <inkml:annotationXML>
          <emma:emma xmlns:emma="http://www.w3.org/2003/04/emma" version="1.0">
            <emma:interpretation id="{CE15311C-4D0F-41B1-9EF2-876DAEB61BAF}" emma:medium="tactile" emma:mode="ink">
              <msink:context xmlns:msink="http://schemas.microsoft.com/ink/2010/main" type="line" rotatedBoundingBox="4873,14490 11962,14257 11995,15246 4906,15479"/>
            </emma:interpretation>
          </emma:emma>
        </inkml:annotationXML>
        <inkml:traceGroup>
          <inkml:annotationXML>
            <emma:emma xmlns:emma="http://www.w3.org/2003/04/emma" version="1.0">
              <emma:interpretation id="{0FD596AA-1CEB-44CD-9154-D64351882816}" emma:medium="tactile" emma:mode="ink">
                <msink:context xmlns:msink="http://schemas.microsoft.com/ink/2010/main" type="inkWord" rotatedBoundingBox="4875,14552 6614,14494 6640,15279 4901,15336"/>
              </emma:interpretation>
              <emma:one-of disjunction-type="recognition" id="oneOf5">
                <emma:interpretation id="interp17" emma:lang="en-US" emma:confidence="1">
                  <emma:literal>FMC</emma:literal>
                </emma:interpretation>
                <emma:interpretation id="interp18" emma:lang="en-US" emma:confidence="0">
                  <emma:literal>Fuc</emma:literal>
                </emma:interpretation>
                <emma:interpretation id="interp19" emma:lang="en-US" emma:confidence="0">
                  <emma:literal>Fric</emma:literal>
                </emma:interpretation>
              </emma:one-of>
            </emma:emma>
          </inkml:annotationXML>
          <inkml:trace contextRef="#ctx0" brushRef="#br0" timeOffset="-19421.875">956 2680 31,'0'0'29,"-4"19"1,4-19 1,0 0-17,0 0-3,0 0-2,0 0-1,1-24-1,-1 24-1,9-29-1,-1 12-1,-5-12-1,5 3-1,-3-6 0,2-1 0,4-6 0,-4 2-1,3 0 0,1-2-1,-1 4 0,-1 2 1,0 3-1,-1 7 0,-6 7 0,-2 16 0,7-20 0,-7 20 0,0 0 0,0 23 0,2-5-1,-4 3 1,2 7-1,0 4 1,0 3-1,0 1 1,2-1-1,-1-5 0,1 3 1,1-6-1,3-6 1,-1-5 0,-5-16-1,15 14 1,-15-14 0,18-2 0,-18 2 0,21-21 0,-10 3 1,0-5-1,1-1 0,1-6-1,-1-2 2,1-2-2,0-1 1,-1-2 0,0 0 1,-2 0-2,-1 4 2,0 3-1,-3 0 0,-3 7 0,0 5 0,-3 18 1,1-21-1,-1 21 0,0 0 0,0 0 1,-4 30-1,4-9 0,0 7 0,1 1 0,2 2 0,0 5 0,3-1 0,1 2 0,1-4 0,-1-3 0,2-3 0,0-3-1,1-2 0,-10-22-1,21 28-3,-21-28-7,16-2-21,-16 2-2,16-7-1,-16 7 1</inkml:trace>
          <inkml:trace contextRef="#ctx0" brushRef="#br0" timeOffset="-20765.625">202 2126 23,'-14'-1'30,"14"1"2,0 0 0,0 0-12,0 0-4,4-16-5,12 18-2,-16-2-2,27-11-1,-11 2-2,8 7 0,-4-6-1,7 4-1,-2-3 0,2 3-1,-1 1 0,1-1 0,-4 1 0,-1 3-1,-4 0 1,-2 3-1,-16-3 1,18 9 0,-18-9-1,0 0 1,9 25-1,-9-25 1,0 28-1,-2-8 1,4-3-1,-2 6 0,-2 0 0,2 0 1,-1 3-1,2 1 0,-1 1 1,-1 2-1,1 0 1,0 2-1,1-4 0,-2 2 1,2-6-1,-2-1 0,2-3 0,-1-4 0,0-16 0,0 17 0,0-17-1,0 0 0,0 0-2,0 0 0,0 0-2,0 0-3,-13 0-8,-2-12-17,15 12-3,-20-18-1,6 6 2</inkml:trace>
          <inkml:trace contextRef="#ctx0" brushRef="#br0" timeOffset="-18234.375">1873 1947 10,'-14'-14'23,"14"14"1,0 0-6,0 0-5,0 0-4,0 0-3,0 0-2,0 0-2,-13-4-1,13 4-2,0 0 0,0 0 1,0 0 0,-13 4 0,13-4 1,0 0 0,0 0 0,0 0 0,0 0 0,0 0 0,0 0-1,0 0 1,0 0 0,0 0 0,0 0 0,0 0 0,0 0 1,0 0 0,-14 5 0,14-5-1,0 0 0,0 0 0,0 0 0,0 0-1,0 0 0,0 0 0,0 0 1,0 0 0,0 0 1,0 0 0,0 0 1,0 0 0,0 0 0,-13-11 1,13 11-1,0 0 0,0 0 0,0 0 0,0 0 0,0 0 1,0 0 1,-16-14-2,16 14 1,0 0 0,0 0-1,-19-14 0,19 14 0,-15-7-1,15 7 0,-22-4 0,22 4 0,-28 2-1,13 2 1,-3 1-1,-1 2 1,-1 0-1,-1 2 0,-3 2-1,1 1 1,2 2 0,3 2-1,1 1 1,0 5-1,6-1 0,2 3 1,4 3-1,5 3 1,-1-2-1,5 4 1,4-4-1,6 2 1,3 0-1,5-2 1,1-1 0,5-3-1,3-1 1,2-5 0,-1-2-1,-1-2 1,-1-7 0,-1-2-1,-1-5 0,-1-4 0,-4 1 0,0-4 0,-4 0-2,-4-5 0,2 8-4,-14-17-13,-3 21-20,12-18 1,-12 18-1,-2-24 0</inkml:trace>
          <inkml:trace contextRef="#ctx0" brushRef="#br0" timeOffset="-20468.75">313 2370 37,'-19'-2'32,"19"2"1,-13 0 0,13 0-13,0 0-7,0 0-3,0 0-4,20-12-1,2 10 0,-2-9-1,9 9-1,1-6-1,1-1-1,1-2 0,-1 2-1,0 1-2,-6-1 0,2 9-3,-11-14-2,9 21-9,-25-7-20,25 1 0,-25-1-1,22 4 3</inkml:trace>
        </inkml:traceGroup>
        <inkml:traceGroup>
          <inkml:annotationXML>
            <emma:emma xmlns:emma="http://www.w3.org/2003/04/emma" version="1.0">
              <emma:interpretation id="{A6BCA4C5-D60B-4601-8998-23119AEA8430}" emma:medium="tactile" emma:mode="ink">
                <msink:context xmlns:msink="http://schemas.microsoft.com/ink/2010/main" type="inkWord" rotatedBoundingBox="9411,14341 11962,14257 11995,15246 9444,15329"/>
              </emma:interpretation>
              <emma:one-of disjunction-type="recognition" id="oneOf6">
                <emma:interpretation id="interp20" emma:lang="en-US" emma:confidence="0">
                  <emma:literal>there</emma:literal>
                </emma:interpretation>
                <emma:interpretation id="interp21" emma:lang="en-US" emma:confidence="0">
                  <emma:literal>+4 MC</emma:literal>
                </emma:interpretation>
                <emma:interpretation id="interp22" emma:lang="en-US" emma:confidence="0">
                  <emma:literal>+4 Mc</emma:literal>
                </emma:interpretation>
                <emma:interpretation id="interp23" emma:lang="en-US" emma:confidence="0">
                  <emma:literal>true</emma:literal>
                </emma:interpretation>
                <emma:interpretation id="interp24" emma:lang="en-US" emma:confidence="0">
                  <emma:literal>+4 Me</emma:literal>
                </emma:interpretation>
              </emma:one-of>
            </emma:emma>
          </inkml:annotationXML>
          <inkml:trace contextRef="#ctx0" brushRef="#br0" timeOffset="-13828.125">4915 1929 34,'-22'-19'30,"22"19"3,0 0-2,-18-2-15,24 18-5,-6-16-2,4 28-1,-1-10-3,8 13-1,-7 1 0,6 12-1,-2-2-1,1 6 0,-5-2-1,2 1 0,-3-4-2,0-6 1,0-4-1,-5-13-2,7 4-2,-5-24-7,0 0-18,0 0-5,0 0 0,0 0 1</inkml:trace>
          <inkml:trace contextRef="#ctx0" brushRef="#br0" timeOffset="-13484.3749">4735 2257 59,'0'0'34,"26"-7"-2,-2 1-8,-2-13-12,18 10-3,-6-8-3,7 4-3,-2-1-2,-1 5 0,-6 2-1,-4 4 0,-3 3-1,-8-2-1,-1 7-2,-16-5-2,19 7-3,-19-7-6,0 0-18,0 0 0,3-15 1,-3 15 1</inkml:trace>
          <inkml:trace contextRef="#ctx0" brushRef="#br0" timeOffset="-12078.125">5664 1885 48,'0'0'33,"-4"-21"2,4 21-2,0 0-16,0 0-6,0 0-3,1 21-3,5 4-2,-3 1 0,3 11-1,-2 5 0,2 6 0,0 1-2,0-1 1,2-2-1,-3-4 1,1-3-1,-1-7 0,2-8-1,-2-6-1,3-2-2,-8-16-1,12 23-6,-12-23-18,0 0-7,0 0 0,0 0 1</inkml:trace>
          <inkml:trace contextRef="#ctx0" brushRef="#br0" timeOffset="-12343.75">5393 1881 52,'0'0'36,"0"0"-2,-18-3 1,18 3-20,0 0-5,12 16-4,-12-16-1,4 23-2,-2-4-1,1 6 0,-3 1-1,3 6 0,-3 1 0,0 1-1,-2-1 0,4-1 1,-2-5-1,1-5 0,4-2 0,-5-20-1,10 21 1,-10-21 0,19-2 0,-19 2 0,27-17-1,-10 4 1,1-1 0,3 0 0,-1 2 0,3 1 0,-3 4 0,-1 2-1,1 3 1,-6 2 0,0 4 0,-14-4 0,19 8 0,-19-8-1,0 0-1,0 0 0,14 16-2,-14-16-3,0 0-6,-5-16-16,5 16-7,-2-26 1,1 7 1</inkml:trace>
          <inkml:trace contextRef="#ctx0" brushRef="#br0" timeOffset="-10718.75">5989 2655 31,'0'0'30,"0"0"4,0 0-1,7 21-14,-7-21-5,0 0-1,0 0-4,19-17-2,-14 1-1,-5 16-2,20-35-1,-6 8 0,-1-6-2,3-6 0,1-2 0,0-5-1,1-5 1,-3 2-1,-2 0 0,0 3 0,-4 5 0,-3 6 0,-5 5 1,1 9-1,-2 5 0,0 16 0,0 0 1,0 0-1,0 0 0,0 0 0,-4 32 0,4-7 0,0 4 0,0 1 0,2 4 0,1 1 0,3 0 0,0 1 0,0-3 0,6-6 0,0-6 0,1-2 0,2-5 0,0-7 0,-1-5 0,2-5 0,1-8 0,0-5 0,0-3 0,-1-4 1,2-5-1,-2-4-1,-1-2 2,1-3-2,-3 2 2,-1-4-2,-2 4 1,-1-2 0,-3 4 0,-2 3 0,-2 3 0,-2 4 0,-2 6 0,2 17-1,-3-22 1,3 22 0,0 0 0,0 0 0,-1 20 0,2-1 0,4 4 0,-1 7 0,2 2 0,2 5 0,0 0 0,1-2 1,2-3-1,-1-4 0,0-3 0,1-6 0,-11-19 0,19 23 0,-19-23-1,16 9 1,-16-9-2,13-2-1,-13 2-4,8-19-9,5 12-21,-13 7 0,7-25-1,-4 9 2</inkml:trace>
          <inkml:trace contextRef="#ctx0" brushRef="#br0" timeOffset="-10031.25">7076 1904 31,'0'0'32,"2"-21"2,-2 21 0,0 0-14,0-23-5,0 23-4,0-16-3,0 16-2,-5-19-1,5 19-1,-4-28 0,2 12-1,-2-3 0,0-1 0,-2 1-1,0-1 0,-3 3 0,-1 1 0,10 16-1,-26-14-1,10 12 1,-1 6-1,-4 4 0,0 10 0,-1 3 0,1 6-1,-1 4 0,5 3 0,-1 5 1,5-1-1,4 6 0,4-3 0,7 0 1,4-3 0,4 1 0,8-4 0,2-1 0,5-2 1,3-4-1,2-5 0,1-4 1,1-3-1,1-4 1,-2-5-1,-3-3 1,1-4-1,-1-6 1,-1-1-1,-2-3-1,-4-2 0,-1-1-2,-6-3-3,6 20-10,-20-4-23,0 0 1,9-21-1,-9 21 1</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45.5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B36115B-ECC6-4D2B-A6DD-55C4FE572CAA}" emma:medium="tactile" emma:mode="ink">
          <msink:context xmlns:msink="http://schemas.microsoft.com/ink/2010/main" type="inkDrawing" rotatedBoundingBox="4470,14045 4932,12469 6229,12849 5767,14425" hotPoints="6073,13459 5342,14191 4610,13459 5342,12728" semanticType="enclosure" shapeName="Circle">
            <msink:destinationLink direction="with" ref="{62DE2972-BC09-4E26-9F9E-5CE723E87F74}"/>
          </msink:context>
        </emma:interpretation>
      </emma:emma>
    </inkml:annotationXML>
    <inkml:trace contextRef="#ctx0" brushRef="#br0">993 332 36,'0'0'30,"2"-16"3,-2 16-7,0 0-6,-8-28-5,8 28-3,-4-21-3,4 21-3,-5-21 0,5 21-2,-4-21 0,4 21-1,-6-23 0,6 23-1,-10-21 1,10 21-1,-11-23 0,11 23-1,-13-20 1,13 20-1,-18-23 0,18 23 1,-17-22-2,17 22 1,-21-18 0,21 18-1,-22-18 1,22 18-1,-22-14 0,22 14 0,-24-12 1,10 7-1,0-2 0,-2-1 0,-2 3 0,1 2 1,-4-1-1,-1 4 0,-2 2 0,-1 1 0,-1 4 0,-2-1 0,-1 3 1,-1 5-1,-3 0 0,2 3 0,-1 5 0,-1-3 0,1 4 0,-2 7 0,4-2 0,1 2 0,-1 0 0,4-2 1,1 4-2,1-2 2,0 2-2,2-1 1,0 1 0,3 0 0,1-1 0,2 3-1,1-4 2,5 5-2,1 0 2,3 1-3,2-1 3,2 2-3,1 0 3,2 0-2,-1 2 1,2-2-1,1-2 2,0 0-1,1 2 0,2 0 1,0 0-1,0-3 0,3-1 0,2 2 1,3-3-1,-1 0 0,2-2 0,2-2 1,0 0-1,2 0 0,2 1 0,-4-5 0,1 1 1,3-2-1,-1-2 0,2 2 0,2-2 1,1 0-1,0-1 0,2-1 1,2-1-1,1-2 0,-1-2 0,4-2 0,-1-5 1,1 0-1,1-3 1,-1-4-1,1-6 0,0 1 1,2-4-1,-2-1 0,-2-4 0,1-2 0,-5 0 0,1-2 0,-2-1 0,-2 1 0,-2-3 1,4 0-1,-2 0 0,0-2 0,-1-2 0,-1 0 0,1-3 0,-2 0 0,0 2 0,-3-6 0,-1 2 0,1-2 1,-1 2-1,1-1 0,-3 1 0,1 0 0,-4 0 0,0 3 1,-3 1-1,-1-1 0,-4-1 0,-1 2 0,-2-2 0,-2-1 0,-2-2 1,-1-1 0,0 0-1,-3 2 1,0 0-1,1 4 1,-3-2-1,2 3 1,0 4-1,0 0 0,1-1 0,-1 0 0,0 0 0,-2 0-1,1-1 1,0 0 0,-2 0 0,0 2 0,-1-2 0,-1 2 0,-1-1 0,2 3 0,-2-2 0,-1 0 0,1 3-1,-1-1 1,-3 1 0,1 2 0,-3 0 0,1 1-1,-1 0 1,-1 3 0,-2 0 0,-1 3-1,4 0 1,-2 2-1,-1 4 0,0 1 0,1 7-1,-3-3-1,7 14-2,-7-18-11,11 20-22,12-18-2,-13 21 1,13-21-1</inkml:trace>
  </inkml:traceGroup>
</inkml:ink>
</file>

<file path=ppt/ink/ink2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2: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BDFE08D-FFAF-4C43-9ADD-2C9F109B7122}" emma:medium="tactile" emma:mode="ink">
          <msink:context xmlns:msink="http://schemas.microsoft.com/ink/2010/main" type="inkDrawing" rotatedBoundingBox="11060,12551 15017,12720 15001,13087 11045,12918" semanticType="callout" shapeName="Other">
            <msink:sourceLink direction="with" ref="{546B586A-EE64-480A-A563-830C1338CCDB}"/>
            <msink:sourceLink direction="with" ref="{AA1D6FC6-41D8-4C06-9A05-489CA9510FAF}"/>
          </msink:context>
        </emma:interpretation>
      </emma:emma>
    </inkml:annotationXML>
    <inkml:trace contextRef="#ctx0" brushRef="#br0">-8 321 22,'0'0'27,"0"0"-3,-1-18-1,1 18-4,10-17-2,-5-3-3,17 8-3,-5-15-3,17 6-1,-1-9-2,11 6-2,5-5-1,8 3-1,2 1-1,5 4 0,2 2 0,2 5-1,4 1 1,2 8 0,-2 5 0,-1 7 0,0 5 0,-3 6 0,-5 5 0,-2 5 1,-1-1-2,-2-1 2,-2-3-1,1-4 0,1-1 0,5-7 0,2-4 0,6-6 0,1-4 0,4-4 0,0-6 0,3-6 0,2-2 0,1 0-1,-3-2 1,-3 3 0,-2 3-1,-5 5 1,-1 4 0,-6 10-1,-6 5 1,-6 4 0,-1 6 0,-5 5 1,-2 2-1,-4 1 0,-3-2 0,1-2 1,1-5-1,1-6 0,0-2 0,4-8 1,5-4-2,3-3 1,2-2 0,2 0-1,2 2 1,-2 0 0,0 4-1,-1 3 1,-6 1 0,1 5 0,-7 1-1,-4 2 1,0 3 0,-5 0 1,-1 2-1,-3 4 0,0 0 0,-1-1 0,1 1 0,0-1 0,0 1 0,0-4 0,-3 0-1,-3-5-4,3 7-15,-9-7-13,-16-9 0,15 3-2,-15-3 2</inkml:trace>
  </inkml:traceGroup>
</inkml:ink>
</file>

<file path=ppt/ink/ink2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59.7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21A2DFB-F8AF-403F-84DC-935BDA2F27CB}" emma:medium="tactile" emma:mode="ink">
          <msink:context xmlns:msink="http://schemas.microsoft.com/ink/2010/main" type="writingRegion" rotatedBoundingBox="15857,13396 15850,15179 15462,15177 15469,13395"/>
        </emma:interpretation>
      </emma:emma>
    </inkml:annotationXML>
    <inkml:traceGroup>
      <inkml:annotationXML>
        <emma:emma xmlns:emma="http://www.w3.org/2003/04/emma" version="1.0">
          <emma:interpretation id="{03207331-4E5D-4CF0-84BF-4D4A7A562F4F}" emma:medium="tactile" emma:mode="ink">
            <msink:context xmlns:msink="http://schemas.microsoft.com/ink/2010/main" type="paragraph" rotatedBoundingBox="15857,13396 15850,15179 15462,15177 15469,13395" alignmentLevel="1"/>
          </emma:interpretation>
        </emma:emma>
      </inkml:annotationXML>
      <inkml:traceGroup>
        <inkml:annotationXML>
          <emma:emma xmlns:emma="http://www.w3.org/2003/04/emma" version="1.0">
            <emma:interpretation id="{A12D0464-820B-43E3-8E27-7BD0DAA527BE}" emma:medium="tactile" emma:mode="ink">
              <msink:context xmlns:msink="http://schemas.microsoft.com/ink/2010/main" type="line" rotatedBoundingBox="15857,13396 15850,15179 15462,15177 15469,13395"/>
            </emma:interpretation>
          </emma:emma>
        </inkml:annotationXML>
        <inkml:traceGroup>
          <inkml:annotationXML>
            <emma:emma xmlns:emma="http://www.w3.org/2003/04/emma" version="1.0">
              <emma:interpretation id="{AA1D6FC6-41D8-4C06-9A05-489CA9510FAF}" emma:medium="tactile" emma:mode="ink">
                <msink:context xmlns:msink="http://schemas.microsoft.com/ink/2010/main" type="inkWord" rotatedBoundingBox="15647,13396 15646,13638 15476,13637 15477,13395">
                  <msink:destinationLink direction="with" ref="{5BDFE08D-FFAF-4C43-9ADD-2C9F109B7122}"/>
                </msink:context>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a</emma:literal>
                </emma:interpretation>
                <emma:interpretation id="interp3" emma:lang="en-US" emma:confidence="0">
                  <emma:literal>6</emma:literal>
                </emma:interpretation>
                <emma:interpretation id="interp4" emma:lang="en-US" emma:confidence="0">
                  <emma:literal>¢</emma:literal>
                </emma:interpretation>
              </emma:one-of>
            </emma:emma>
          </inkml:annotationXML>
          <inkml:trace contextRef="#ctx0" brushRef="#br0">107 156 20,'0'0'27,"13"-11"-5,-13 11-1,16-16-3,-16 16-2,10-16-3,-10-1-2,0 17-3,8-16 0,-8 16 0,4-18-1,-4 18-1,2-16-1,-2 16-1,-3-19-1,3 19 0,-6-18-1,6 18-1,0 0 0,-16-9 0,16 9 0,-21 15-1,6-1 0,2 5 1,-2 2-1,2 4 0,0 1 0,2 1 0,5-3 0,5-1 0,2-5 0,-1-18 0,18 19 0,-3-15 1,-2-9-1,3-4 1,1-7 0,-3-2-1,-2-5 1,-2-1-1,-1-1 1,-4 0-1,-2 2 0,-3 4 0,-5 3 1,5 16-2,-10-17 1,10 17 0,-19 3 0,5 6 0,0 5 0,0 4 0,1 3 0,0 3 0,1 3 0,3-1 0,5-1 0,4-2 0,4-5 0,-4-18 0,18 19 0,-5-19 1,2-7-1,3-7 0,-2-4 1,0-5-1,-3-1 0,-2-3 0,-4 2 0,-2 3 0,-7 2 0,-2 2 0,4 18 0,-23-14 0,7 14 0,-1 6 0,-3 4 0,0 4-1,1 4 1,1 0 0,3-1-1,3 1 0,8-2 0,4-16-4,7 26-6,-7-26-23,16 0-3,1-7 0,2 0-1</inkml:trace>
        </inkml:traceGroup>
        <inkml:traceGroup>
          <inkml:annotationXML>
            <emma:emma xmlns:emma="http://www.w3.org/2003/04/emma" version="1.0">
              <emma:interpretation id="{EF12FBDF-CB9C-4382-A60E-70F203CDBD68}" emma:medium="tactile" emma:mode="ink">
                <msink:context xmlns:msink="http://schemas.microsoft.com/ink/2010/main" type="inkWord" rotatedBoundingBox="15853,14295 15850,15179 15462,15177 15466,14293"/>
              </emma:interpretation>
              <emma:one-of disjunction-type="recognition" id="oneOf1">
                <emma:interpretation id="interp5" emma:lang="en-US" emma:confidence="0">
                  <emma:literal>b</emma:literal>
                </emma:interpretation>
                <emma:interpretation id="interp6" emma:lang="en-US" emma:confidence="0">
                  <emma:literal>-</emma:literal>
                </emma:interpretation>
                <emma:interpretation id="interp7" emma:lang="en-US" emma:confidence="0">
                  <emma:literal>I</emma:literal>
                </emma:interpretation>
                <emma:interpretation id="interp8" emma:lang="en-US" emma:confidence="0">
                  <emma:literal>.</emma:literal>
                </emma:interpretation>
                <emma:interpretation id="interp9" emma:lang="en-US" emma:confidence="0">
                  <emma:literal>3</emma:literal>
                </emma:interpretation>
              </emma:one-of>
            </emma:emma>
          </inkml:annotationXML>
          <inkml:trace contextRef="#ctx0" brushRef="#br0" timeOffset="1000">0 1185 30,'0'-16'32,"0"16"3,0 0-8,-6-16-5,6 16-4,0 0-4,6 37-5,-10-19-2,10 13-2,-5 1-2,7 12 0,-2-1-2,4 4 0,-3 2 0,4 3 0,-4-3-1,3-3 0,-4-2 0,2-7 1,-4-2-2,-1-7 2,0-7-2,0-5 1,-3-16 0,0 0 0,0 0 0,0 0-1,0 0 1,1-28-1,-2 3 0,-2-6 0,-2-5-1,-2-4 1,0-4 0,-4-4-1,1 1 1,-2-4 0,2 3 1,0 0-1,1 4 1,4-2 0,2 6 0,6 1 1,5 2 0,5 2 0,5-4 0,4 6 1,3-3-1,6 8 1,1 2-2,4 6 1,-2 8-1,0 10 1,-3 9-1,-2 7 0,-4 8-1,-6 6 1,-7 2 0,-6 7 0,-6 0 0,-6-4-1,-4 1 1,-6-3 0,-5-2 0,-4-3 0,-6-5-1,-3-5 1,-3-4 0,-3-5 0,2-3 0,1-2-1,5-4 0,-1-9-5,33 11-23,-25-12-7,25 12-1,-3-33 0</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2:06.87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2DE2972-BC09-4E26-9F9E-5CE723E87F74}" emma:medium="tactile" emma:mode="ink">
          <msink:context xmlns:msink="http://schemas.microsoft.com/ink/2010/main" type="inkDrawing" rotatedBoundingBox="6111,12167 9554,12322 9523,13009 6080,12855" semanticType="callout" shapeName="Other">
            <msink:sourceLink direction="with" ref="{546B586A-EE64-480A-A563-830C1338CCDB}"/>
            <msink:sourceLink direction="with" ref="{CB36115B-ECC6-4D2B-A6DD-55C4FE572CAA}"/>
          </msink:context>
        </emma:interpretation>
      </emma:emma>
    </inkml:annotationXML>
    <inkml:trace contextRef="#ctx0" brushRef="#br0">3435 674 52,'0'0'33,"0"0"-1,0 0-3,0 0-15,1-21-3,-1 21-4,3-27-2,-3 27 0,-4-35-1,2 19-1,-8-5 0,1 5-1,-6-3 1,1 8-1,-6-3 1,4 9-1,-8-4 0,1 7-1,-7-1 1,-1 3-1,-4 0 0,-2 0 0,-3 0 0,0 2 0,1-6-1,2 1 1,4-1-1,5-3 0,3-2 1,2 0-1,3-1 0,1 1 1,1-2-1,1 3 0,-4-1 0,-1 2 0,-2-2 1,-2 4-1,-1-6 0,1 0 0,-2-1 0,0-4 0,-3-3 0,1-4 0,2-3 0,3-4 0,-2-4 0,4 1 0,-2-1 0,-2 2 0,2 4 0,-1 5 0,-7 4 0,-4 7 0,-6 4 0,-5 8 0,-5 6 0,-5 6 0,-4 2 0,-1 4 1,-1 3-2,4 0 2,2 0-1,5 0 0,4-1 0,1-3 0,5-1 0,5-3 0,2-5 0,4 0 0,-1-8-1,4 0 1,-2-4 0,6 0 0,0-1-1,0-2 1,-2 2 0,2-2 0,0 3 0,-2 1-1,1-1 1,-1 1 0,-2 1-1,1 2 1,-2 0 0,-1 0 0,-1 0-1,-2 2 1,0-2 0,0 1 0,1 1 0,-3 0 0,2-2 0,0 2 0,1-1 0,2 3 0,0 1-1,-1 2 1,-4 4 0,2 3 0,-2 0 0,0 4 0,-1 3 0,-3 0 0,2 4 0,-3-2 0,-1 1 0,0 1 0,2 1 0,-1 3 0,1-3-1,3-3 1,6 2-1,0-8-4,18 15-16,-5-18-17,18-14 1,-18 5-2,23-20 1</inkml:trace>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0.718"/>
    </inkml:context>
    <inkml:brush xml:id="br0">
      <inkml:brushProperty name="width" value="0.06667" units="cm"/>
      <inkml:brushProperty name="height" value="0.06667" units="cm"/>
      <inkml:brushProperty name="fitToCurve" value="1"/>
    </inkml:brush>
  </inkml:definitions>
  <inkml:trace contextRef="#ctx0" brushRef="#br0">349 214 39,'0'0'33,"0"0"2,-23-27-2,23 27-16,-29-32-10,29 32-1,-16-40-1,16 40-1,-20-46-2,20 46 0,-29-43-1,29 43 0,-32-24-2,8 21 0,-1 11 0,-4 9 0,2 12-1,-2 9 1,8 15-1,-3 4 2,8 4-1,11 4 1,8-1 0,10-5 0,3-5 1,11-11 0,2-19 0,9-13 1,0-14-1,3-5 1,-3-21-1,2-6 0,-4-11 0,0-2-1,-11-6 0,-7 6 0,-7 2 0,-4 1 0,-5 7 0,-4 8 0,2 30 0,-9-26 0,9 26 0,0 0 1,-4 48 0,8-5 0,5 2 0,7 17 1,2 11 0,9 13 0,2 5-1,9 8 1,3-2-1,-1 5 0,-2 5 0,0-2-1,-8-9 1,-8-2-2,-9-13 2,-13-9-3,-11-7 2,-11-20-3,-10-7 2,-13-19-1,-2-11-1,-11-24 0,8-3-1,-10-30 0,22 9-5,-14-40-11,29 7-15,8-5-1,12-2 1,12-1 2</inkml:trace>
</inkml:ink>
</file>

<file path=ppt/ink/ink3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1:39.50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F3EF774-71B3-40AB-93BC-5A640FD71C60}" emma:medium="tactile" emma:mode="ink">
          <msink:context xmlns:msink="http://schemas.microsoft.com/ink/2010/main" type="inkDrawing" rotatedBoundingBox="2930,8452 4121,10454 4064,10488 2873,8486" semanticType="callout" shapeName="Other">
            <msink:sourceLink direction="with" ref="{485C2438-D1CF-4FA8-BFEF-70DC1C2A7BE7}"/>
            <msink:sourceLink direction="with" ref="{213AA933-0B17-453C-974C-C0E2BDAEF5F4}"/>
          </msink:context>
        </emma:interpretation>
      </emma:emma>
    </inkml:annotationXML>
    <inkml:trace contextRef="#ctx0" brushRef="#br0">0 15 8,'0'0'18,"13"-21"1,-13 21-3,0 0 1,0 0-1,13 1-1,-13-1-3,0 0 0,0 0-4,14 20 0,-14-20-2,13 16-1,-13-16-1,16 24 0,-16-24 0,19 29-1,-11-14-1,5 8 1,-3-5-1,4 5 0,-4 0 0,5 0-1,-3 3 1,2 4-2,0-3 1,0 3-1,1-2 1,0 3-2,1-1 2,2 2-2,-1-4 1,3 2 1,-1 0-1,0 2 0,0 0 0,2 3 1,0 0-1,-1 2 1,-1 0-1,1 2 1,-1-2-1,1 2 1,0-2-1,0 2 1,-2-4-1,0 2 1,-1-2 0,2 2-1,-1-3 1,0-1-1,0 1 1,1-3 0,0-1-1,3-2 1,-1 2-1,-1 2 1,4 0-1,-2 0 1,2-2 0,-1 1-1,2-1 1,1 4 0,0-3 0,-1-2 0,-1-1 0,-1 2-1,-1 0 0,-1 1 0,-5-1 0,-1 2 1,0 0-1,-3-2 0,-1-2 0,1 0 0,-1-7 0,-1 1 0,0-5 0,-10-17-1,19 28 0,-19-28-2,17 27-8,-17-27-22,0 0-4,0 0 0,-15 12-1</inkml:trace>
  </inkml:traceGroup>
</inkml:ink>
</file>

<file path=ppt/ink/ink3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1:38.25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85C2438-D1CF-4FA8-BFEF-70DC1C2A7BE7}" emma:medium="tactile" emma:mode="ink">
          <msink:context xmlns:msink="http://schemas.microsoft.com/ink/2010/main" type="inkDrawing" rotatedBoundingBox="2315,10395 2537,8490 3345,8584 3124,10489" semanticType="enclosure" shapeName="Other">
            <msink:sourceLink direction="with" ref="{0903CADE-745B-47ED-8BD5-F40B90D41077}"/>
            <msink:destinationLink direction="with" ref="{AF3EF774-71B3-40AB-93BC-5A640FD71C60}"/>
          </msink:context>
        </emma:interpretation>
      </emma:emma>
    </inkml:annotationXML>
    <inkml:trace contextRef="#ctx0" brushRef="#br0">-1009-1849 26,'0'0'27,"0"0"1,0 0 1,0 0-13,0 0-3,0 0-3,-4 25-1,4-25-2,-8 31 2,-2-15-4,7 11 0,-7-8-1,2 11-2,-4 2 1,5 6-3,-3-1 2,1 4-3,-3 0 2,2 1-1,-1 2 0,1 2 0,0-8 0,-2 5 1,-1 1-1,-1 0 0,3 5 0,-4 2 0,2 0 0,-2 1 0,0 0 0,-1 1 0,1-2 0,-3-1 0,2-3 0,0-1 0,-2 0 0,-1-4 0,0 6 1,0-2-1,-1-2 0,0 2 1,-2-2-1,4 1 0,2 0 1,-2-1-1,2-6 0,1-1 0,3 0-1,0-1 1,5-3-1,-5-5 0,6 1-2,6-29-1,-7 33-4,7-33-10,0 0-16,4-16-1,1-5-1,2-7 2</inkml:trace>
    <inkml:trace contextRef="#ctx0" brushRef="#br0" timeOffset="2375">-990-1830 9,'0'0'20,"0"0"0,0 0-5,0 0-2,15 6 0,-15-6-2,0 0 1,6 19-1,3-1-1,-9-18-1,7 30-2,-7-13-1,6 8-1,-5 1 0,5 8-3,-3-4 2,3 7-2,-3-2 0,3 7-2,-3-3 2,3 5-2,-3-7 1,0 4 0,-2 1-1,2 2 1,-1-2 0,-1 1-1,1 2 0,-2 0 1,0 0-2,1 1 2,1-2-1,-2 0 0,1 2 0,1 0 0,-1-4 0,0 2 0,2-3 0,0-1 0,-1 3 0,1-1 1,0-2 0,1 1-1,1-4 1,-1 2-1,0-4 1,1 2-1,1-5 1,0-2-1,-2 0-1,1 1 2,-1 1-1,-1-2 0,1 4 0,1-3 0,-1-2 0,-1 0 0,0-2-1,0-4 1,1-4 0,-4-19-2,5 27 0,-5-27-4,0 0-15,0 0-12,0 0-1,-7-23-1,-2-4 2</inkml:trace>
  </inkml:traceGroup>
</inkml:ink>
</file>

<file path=ppt/ink/ink3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2:24.73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FCD4CAE-E886-4C78-8F38-293D3F15E5A2}" emma:medium="tactile" emma:mode="ink">
          <msink:context xmlns:msink="http://schemas.microsoft.com/ink/2010/main" type="writingRegion" rotatedBoundingBox="4144,12997 2227,15673 -155,13966 1760,11290"/>
        </emma:interpretation>
      </emma:emma>
    </inkml:annotationXML>
    <inkml:traceGroup>
      <inkml:annotationXML>
        <emma:emma xmlns:emma="http://www.w3.org/2003/04/emma" version="1.0">
          <emma:interpretation id="{52FACA2E-DD92-4833-8FC0-8DE4E8CEB3CC}" emma:medium="tactile" emma:mode="ink">
            <msink:context xmlns:msink="http://schemas.microsoft.com/ink/2010/main" type="paragraph" rotatedBoundingBox="1873,12737 2508,15420 1581,15640 945,12957" alignmentLevel="2"/>
          </emma:interpretation>
        </emma:emma>
      </inkml:annotationXML>
      <inkml:traceGroup>
        <inkml:annotationXML>
          <emma:emma xmlns:emma="http://www.w3.org/2003/04/emma" version="1.0">
            <emma:interpretation id="{27E3915E-3510-4BA0-ABAE-C5822DF7E76E}" emma:medium="tactile" emma:mode="ink">
              <msink:context xmlns:msink="http://schemas.microsoft.com/ink/2010/main" type="line" rotatedBoundingBox="1873,12737 2508,15420 1581,15640 945,12957"/>
            </emma:interpretation>
          </emma:emma>
        </inkml:annotationXML>
        <inkml:traceGroup>
          <inkml:annotationXML>
            <emma:emma xmlns:emma="http://www.w3.org/2003/04/emma" version="1.0">
              <emma:interpretation id="{9571CA08-5E40-4F75-954A-7E73093BE17B}" emma:medium="tactile" emma:mode="ink">
                <msink:context xmlns:msink="http://schemas.microsoft.com/ink/2010/main" type="inkWord" rotatedBoundingBox="1873,12737 2508,15420 1581,15640 945,12957"/>
              </emma:interpretation>
              <emma:one-of disjunction-type="recognition" id="oneOf0">
                <emma:interpretation id="interp0" emma:lang="en-US" emma:confidence="0">
                  <emma:literal>ones</emma:literal>
                </emma:interpretation>
                <emma:interpretation id="interp1" emma:lang="en-US" emma:confidence="0">
                  <emma:literal>of-as</emma:literal>
                </emma:interpretation>
                <emma:interpretation id="interp2" emma:lang="en-US" emma:confidence="0">
                  <emma:literal>on-as</emma:literal>
                </emma:interpretation>
                <emma:interpretation id="interp3" emma:lang="en-US" emma:confidence="0">
                  <emma:literal>oz-is</emma:literal>
                </emma:interpretation>
                <emma:interpretation id="interp4" emma:lang="en-US" emma:confidence="0">
                  <emma:literal>oz-as</emma:literal>
                </emma:interpretation>
              </emma:one-of>
            </emma:emma>
          </inkml:annotationXML>
          <inkml:trace contextRef="#ctx0" brushRef="#br0">408 196 31,'0'0'31,"-5"-23"2,5 23 0,3-16-15,-16-6-3,13 22-2,-10-27-4,10 27-2,-16-28-1,16 28-1,-30-30-2,14 18 0,-3-3-1,-2 7-1,-3-1 0,1 5 0,-4 1-1,2 6 1,2 3-1,-3 2 0,3 7 0,1 2 0,1 6 0,3 3 0,4 4 0,2 4 0,1 1 0,4 2 0,3-2 0,4 2 0,1-1 1,4 2-1,2-1 1,5-1-2,2-5 2,7-1-2,3-3 3,2-4-3,4-4 1,4-7 0,4-4 0,3-5 0,4-3 0,-3-3 1,1-5-1,0-2 0,0-6 0,-5-3 1,-5-4-1,-4 0 1,-7-4-1,-3-1 1,-4 0-2,-4-2 2,-7 2-2,-1-2 1,-5 0-1,-3-2 1,-4 0 0,-5 1 0,-2-3 0,-3 3-1,-2 1 1,1 3 0,-1 4 0,2 6 0,0 4-1,1 6 1,3 7-2,0 2-1,13 16-7,-16-13-22,16 14-5,2-19-1,-4 36 0</inkml:trace>
          <inkml:trace contextRef="#ctx0" brushRef="#br0" timeOffset="578.125">400 654 44,'0'0'34,"-11"16"0,11-16 1,3 44-15,-6-26-10,13 19-3,-7-4-2,7 13-1,-5 0-1,4 11 0,-5-5-1,2 7 0,-5-5-1,2-1 0,-1-2-1,1-7 1,-2-7-1,-1-9-1,2-3-2,-2-25-1,1 23-5,-1-23-15,-15-18-11,15 18-2,-17-26 1,5 8 0</inkml:trace>
          <inkml:trace contextRef="#ctx0" brushRef="#br0" timeOffset="890.625">284 1224 76,'-7'21'35,"5"-5"0,4 3 0,8 9-30,-4-5-1,6 11-2,-1-1 0,6 1-2,-3-3 2,4-4-2,3-10 1,2-6-1,1-11 1,7-5-1,1-13 1,2-1 0,3-4-2,-1-4 1,2 6-3,-10-2-2,7 20-11,-18-4-21,-3 5 2,-14 2-2,0 0 3</inkml:trace>
          <inkml:trace contextRef="#ctx0" brushRef="#br0" timeOffset="1750">185 1929 68,'0'0'36,"-15"8"0,15-8 0,2 37-25,-5-19-6,12 14-1,-5 3-2,8 6 0,-5-3-1,4 1 0,-3-5-1,-2-6 0,0-3 0,-1-10-1,-5-15 0,0 0 0,0 0 0,0 0 0,3-30 0,-3 6 0,-3-4 1,1-6-1,1-3 1,1-2 0,3 2 0,3 2 0,4 5 1,2 7 0,5 7 0,3 9 0,3 13 0,2 8 0,0 5 0,2 7 0,-3 6 0,-1 2-1,-1-1 0,-4-3 0,-2-3-1,-4-8 1,-3-3-1,-9-16 0,0 0-1,0 0 1,0 0 0,-2-21-1,-1 1 1,-1-4 0,4-3 0,3-1 1,1 1 0,7 5 0,1 4 1,5 6-1,1 5 1,4 12 0,-3 7 0,2 8 0,-5 4 0,0 4-1,1 2 0,-7-5-2,6 5-5,-16-30-18,9 21-10,-9-21 0,18-5-1,-18 5 0</inkml:trace>
          <inkml:trace contextRef="#ctx0" brushRef="#br0" timeOffset="2359.375">1041 1893 76,'-16'4'37,"16"-4"-2,-18-9 1,9-17-27,9 26-7,-15-21 0,15 21-2,-17-15 0,3 15 0,-2 6 0,-3 8 0,-2 7-1,2 5 1,0 10 0,4-1 0,5 2-1,5-2 1,10-3-1,5-7 1,6-8 0,5-8 0,4-11 0,0-1 0,2-10 0,-2-4 0,-3-6 0,-3 0 0,-6-4 0,-2 3 0,-2 1 1,-5 0-1,-3 4 0,-1 19 0,-3-23 0,3 23 0,0 0 1,0 0 0,0 0 0,-8 31 0,12-8-1,5 4 1,3 1 0,7 7 0,-1 2-1,2 4 1,4 5 0,1 1 0,-4 1-1,-2 1 2,-10 0-1,-3 1 0,-8-6 1,-2 0-1,-14-7 1,-4-7-1,-11-5 0,-1-6-1,-2-7 0,-3-8-2,5 1-4,-9-24-18,18 6-13,3-11-2,12-6 1,7-11-1</inkml:trace>
        </inkml:traceGroup>
      </inkml:traceGroup>
    </inkml:traceGroup>
    <inkml:traceGroup>
      <inkml:annotationXML>
        <emma:emma xmlns:emma="http://www.w3.org/2003/04/emma" version="1.0">
          <emma:interpretation id="{F099E840-B357-4614-9593-E037F2DEC437}" emma:medium="tactile" emma:mode="ink">
            <msink:context xmlns:msink="http://schemas.microsoft.com/ink/2010/main" type="paragraph" rotatedBoundingBox="2617,11903 718,14554 -137,13941 1760,11290" alignmentLevel="1"/>
          </emma:interpretation>
        </emma:emma>
      </inkml:annotationXML>
      <inkml:traceGroup>
        <inkml:annotationXML>
          <emma:emma xmlns:emma="http://www.w3.org/2003/04/emma" version="1.0">
            <emma:interpretation id="{CCC9759E-5B88-4B53-9AC2-623D0892587A}" emma:medium="tactile" emma:mode="ink">
              <msink:context xmlns:msink="http://schemas.microsoft.com/ink/2010/main" type="line" rotatedBoundingBox="2617,11903 718,14554 -137,13941 1760,11290"/>
            </emma:interpretation>
          </emma:emma>
        </inkml:annotationXML>
        <inkml:traceGroup>
          <inkml:annotationXML>
            <emma:emma xmlns:emma="http://www.w3.org/2003/04/emma" version="1.0">
              <emma:interpretation id="{815FC307-B4B5-4EE3-B749-CCEBFED52F45}" emma:medium="tactile" emma:mode="ink">
                <msink:context xmlns:msink="http://schemas.microsoft.com/ink/2010/main" type="inkWord" rotatedBoundingBox="2563,11864 1726,13032 924,12457 1760,11290"/>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T</emma:literal>
                </emma:interpretation>
                <emma:interpretation id="interp8" emma:lang="en-US" emma:confidence="0">
                  <emma:literal>#</emma:literal>
                </emma:interpretation>
                <emma:interpretation id="interp9" emma:lang="en-US" emma:confidence="0">
                  <emma:literal>E</emma:literal>
                </emma:interpretation>
              </emma:one-of>
            </emma:emma>
          </inkml:annotationXML>
          <inkml:trace contextRef="#ctx0" brushRef="#br0" timeOffset="24640.625">476 168 35,'0'0'31,"0"0"2,1-21-1,-1 21-14,12-35-7,7 17-3,-8-16 0,9 6-3,-5-10-1,6 8 1,-7-9-2,6 2 0,-4-4 0,3 2-1,0-3 0,3 0 0,-1-2 0,5-2-1,0-3 0,3 1 0,1-1 0,1-1-1,-2-1 0,-1 4 1,-3-1-1,0 4 1,-3 3-1,-2 4 0,-4 6 1,-3 3 0,-4 8-1,-2 4-1,-7 16 0,8-21-1,-8 21-1,0 0-3,0 0-9,0 0-23,-8 18 1,8-18-1,-17 14 2</inkml:trace>
          <inkml:trace contextRef="#ctx0" brushRef="#br0" timeOffset="25078.125">763-946 49,'0'0'32,"20"-9"1,-6-3-2,0-7-22,20 6-3,-5-10-1,8 4-3,-3-2-1,-2 1 1,-2 3-1,-5 1-1,-4 4 1,-4 3-1,-2 2 0,-15 7 0,22-2 1,-22 2 0,18 11 0,-18-11 0,21 22-1,-8-4 2,-1 0-1,2 3 0,0 0 0,0 2 0,4-4 0,-5 2-1,1-5 1,-1 0 0,-13-16-1,12 23-3,-12-23-3,0 0-13,-5 19-14,5-19-1,-16 8 0,16-8-1</inkml:trace>
          <inkml:trace contextRef="#ctx0" brushRef="#br0" timeOffset="25578.125">148-1002 41,'0'0'34,"0"0"0,9-25 0,9 7-19,11 11-6,-5-8-1,13 6-4,-5-2-2,5 2-1,-3 4-1,-3 0-1,-3 7-2,-9-6-3,3 16-8,-22-12-14,0 0-5,9 23-1,-9-23 1</inkml:trace>
          <inkml:trace contextRef="#ctx0" brushRef="#br0" timeOffset="25859.375">302-1009 49,'0'0'32,"0"0"0,0 0 1,0 0-24,11 28-1,-3-10-4,7 10 0,-4 0-1,4 7-1,-3 2 0,1 4-1,-5-4-1,-1-2-1,-1-2-1,-5-10-4,8 6-11,-7-14-16,-2-15-1,0 0 0,0 0 0</inkml:trace>
        </inkml:traceGroup>
        <inkml:traceGroup>
          <inkml:annotationXML>
            <emma:emma xmlns:emma="http://www.w3.org/2003/04/emma" version="1.0">
              <emma:interpretation id="{AAE4FD99-D741-44DD-825D-6903E321AF8F}" emma:medium="tactile" emma:mode="ink">
                <msink:context xmlns:msink="http://schemas.microsoft.com/ink/2010/main" type="inkWord" rotatedBoundingBox="1509,13450 718,14554 -9,14033 781,12929"/>
              </emma:interpretation>
              <emma:one-of disjunction-type="recognition" id="oneOf2">
                <emma:interpretation id="interp10" emma:lang="en-US" emma:confidence="0">
                  <emma:literal>E</emma:literal>
                </emma:interpretation>
                <emma:interpretation id="interp11" emma:lang="en-US" emma:confidence="0">
                  <emma:literal>e</emma:literal>
                </emma:interpretation>
                <emma:interpretation id="interp12" emma:lang="en-US" emma:confidence="0">
                  <emma:literal>=</emma:literal>
                </emma:interpretation>
                <emma:interpretation id="interp13" emma:lang="en-US" emma:confidence="0">
                  <emma:literal>t</emma:literal>
                </emma:interpretation>
                <emma:interpretation id="interp14" emma:lang="en-US" emma:confidence="0">
                  <emma:literal>X</emma:literal>
                </emma:interpretation>
              </emma:one-of>
            </emma:emma>
          </inkml:annotationXML>
          <inkml:trace contextRef="#ctx0" brushRef="#br0" timeOffset="26546.875">-38 374 49,'0'0'33,"-13"5"1,13-5-1,0 0-20,-13-3-5,13 3-1,-15-9-4,15 9 0,-21-12-1,8 8 0,-8-3 0,2 5 0,-6-1-1,2 5 0,-6-2 0,0 7 0,-3-2-1,2 4 1,-1 0-1,0 3 0,2-1 1,1-1-1,2 1 1,4-4-2,8 2-1,-3-9-1,17 0-4,0 0-10,0 0-17,2-18-1,-2 18-2,15-18 2</inkml:trace>
          <inkml:trace contextRef="#ctx0" brushRef="#br0" timeOffset="27000">-538 256 28,'-13'-16'31,"13"16"0,0 0-1,0 0-14,0 0-7,-13 11-2,16 5-3,-3-16-1,-8 35 0,2-16 0,3 6-1,-3-2 1,2 2-2,-3 3 1,1 0-3,3-2 3,0 1-3,3-2 0,0-3 1,1 0-1,1-1 0,-2-21 1,10 24 0,-10-24 0,15 20 0,-15-20-2,22 14 2,-7-9 0,-1 0-1,4 3-1,-5-7 0,5 8-3,-18-9-5,22 11-15,-22-11-6,8 19-2,-8-19 1</inkml:trace>
          <inkml:trace contextRef="#ctx0" brushRef="#br0" timeOffset="28281.25">-467 1296 15,'0'0'27,"0"0"1,24 5 1,-24-5-13,17-16-7,2 9-1,-8-9-2,6 4-2,-6-4-1,2 2-1,-13 14 0,16-30-2,-16 30 0,8-30-1,-8 30 1,-5-28-1,5 28 0,-16-19 0,16 19 1,-28-4 0,9 8 1,1 10 0,-3 2 1,4 10 1,-2 0 0,8 11 1,1-7 0,11 13 1,1-12 0,11 5-1,-1-10-1,9 2 0,-2-10-1,4-4-2,1 5-10,-8-15-26,0-8 3,-1-6-3,-4-13 1</inkml:trace>
          <inkml:trace contextRef="#ctx0" brushRef="#br0" timeOffset="27625">-895 1030 56,'0'0'33,"16"-16"-1,1 4-1,5 3-26,-2-11-1,8 6-2,0 2-2,-3 0-2,4 6-4,-15-6-8,4 8-17,-3 8-2,-15-4 2,0 0-1</inkml:trace>
          <inkml:trace contextRef="#ctx0" brushRef="#br0" timeOffset="27812.5">-730 1134 75,'0'0'34,"11"16"-1,3-4-10,6-17-22,2-6-6,7 8-18,-4-4-9,-1 0-1,-5 3 0</inkml:trace>
          <inkml:trace contextRef="#ctx0" brushRef="#br0" timeOffset="27406.25">-902 1093 40,'0'0'30,"14"13"2,-3 6-2,4 16-20,-8-8-2,9 15-2,-6-3-3,2 7-1,-3-4-2,-3-3-1,1 3-6,-10-19-8,2 0-17,1-7 0,0-16 0,0 0 0</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1:41.37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05DAFE5-AB0F-4632-9C3A-6FB578DF6571}" emma:medium="tactile" emma:mode="ink">
          <msink:context xmlns:msink="http://schemas.microsoft.com/ink/2010/main" type="writingRegion" rotatedBoundingBox="2500,8646 3374,9995 2446,10595 1573,9247"/>
        </emma:interpretation>
      </emma:emma>
    </inkml:annotationXML>
    <inkml:traceGroup>
      <inkml:annotationXML>
        <emma:emma xmlns:emma="http://www.w3.org/2003/04/emma" version="1.0">
          <emma:interpretation id="{3C15C719-E7E1-4A13-B98C-E6E69E6509F6}" emma:medium="tactile" emma:mode="ink">
            <msink:context xmlns:msink="http://schemas.microsoft.com/ink/2010/main" type="paragraph" rotatedBoundingBox="2500,8646 3374,9995 2446,10595 1573,9247" alignmentLevel="1"/>
          </emma:interpretation>
        </emma:emma>
      </inkml:annotationXML>
      <inkml:traceGroup>
        <inkml:annotationXML>
          <emma:emma xmlns:emma="http://www.w3.org/2003/04/emma" version="1.0">
            <emma:interpretation id="{2385F9EA-56DF-49AA-A288-1988CEB618F7}" emma:medium="tactile" emma:mode="ink">
              <msink:context xmlns:msink="http://schemas.microsoft.com/ink/2010/main" type="line" rotatedBoundingBox="2500,8646 3374,9995 2446,10595 1573,9247"/>
            </emma:interpretation>
          </emma:emma>
        </inkml:annotationXML>
        <inkml:traceGroup>
          <inkml:annotationXML>
            <emma:emma xmlns:emma="http://www.w3.org/2003/04/emma" version="1.0">
              <emma:interpretation id="{457CF368-8579-48F3-B31B-BE42550DEDFA}" emma:medium="tactile" emma:mode="ink">
                <msink:context xmlns:msink="http://schemas.microsoft.com/ink/2010/main" type="inkWord" rotatedBoundingBox="1695,9630 2258,8545 2630,8738 2067,9823"/>
              </emma:interpretation>
              <emma:one-of disjunction-type="recognition" id="oneOf0">
                <emma:interpretation id="interp0" emma:lang="en-US" emma:confidence="0">
                  <emma:literal>inv.</emma:literal>
                </emma:interpretation>
                <emma:interpretation id="interp1" emma:lang="en-US" emma:confidence="0">
                  <emma:literal>inv,</emma:literal>
                </emma:interpretation>
                <emma:interpretation id="interp2" emma:lang="en-US" emma:confidence="0">
                  <emma:literal>in.</emma:literal>
                </emma:interpretation>
                <emma:interpretation id="interp3" emma:lang="en-US" emma:confidence="0">
                  <emma:literal>in,</emma:literal>
                </emma:interpretation>
                <emma:interpretation id="interp4" emma:lang="en-US" emma:confidence="0">
                  <emma:literal>inn.</emma:literal>
                </emma:interpretation>
              </emma:one-of>
            </emma:emma>
          </inkml:annotationXML>
          <inkml:trace contextRef="#ctx0" brushRef="#br0">-2837 1174 20,'-13'-2'22,"13"2"1,0 0-14,-3 16-1,3-16 0,0 0-3,-6 23 0,6-23-1,0 0 1,-3 19 0,3-19 0,0 0-1,0 0-1,14 7 0,-14-7-1,0 0 1,16-21-2,-16 21 0,3-25 0,-3 25 0,0-23 0,0 23 0,0 0 1,-18-15-1,18 15 2,-15 10-1,15-10 0,-11 27-1,8-10 1,0-1-1,3 3 0,0-19-1,4 27-1,-4-27-3,0 0-12,13 0-15,-13 0-1,12-30 0,-4 12 1</inkml:trace>
          <inkml:trace contextRef="#ctx0" brushRef="#br0" timeOffset="484.375">-2766 608 37,'0'0'31,"3"-19"1,-3 19-1,0 0-20,21-29-5,-3 22-3,-5-3-1,3 6-2,0 2 1,-1 6 0,-15-4-1,22 19 1,-16-3 0,-3 5 0,-4 4 0,-2 3 1,-5 6-2,-1 1 1,-1 2-1,-2-2 0,1 2 0,0-3 0,4-3 0,-1-2 0,4-5-1,3-4 1,2-4 0,-1-16 0,13 15 1,-13-15-1,27-3 0,-12-2 1,2-4-2,1-4 0,4 5-2,-9-12-6,10 8-18,-7 0-4,-9-8-2,-7 20 1</inkml:trace>
          <inkml:trace contextRef="#ctx0" brushRef="#br0" timeOffset="921.875">-2437 405 37,'-17'-17'31,"17"17"1,-18-9-2,18 9-15,-18 10-11,5-3-1,4 13-2,0-4-1,0 7 0,1-4 0,0 6 0,4-8 1,4 1-1,0-18 0,10 25 1,-10-25-1,30 10 1,-11-10-1,7 0 1,1-2-1,1 2 1,-5 0 0,1 6 0,-6-1 1,-2 7 0,-16-12-1,10 32 1,-14-14 1,0 1-2,-8 0-1,-2-1 0,1 1-4,-6-13-2,10 10-9,-9-13-17,2-12-2,16 9 1,-22-35 1</inkml:trace>
          <inkml:trace contextRef="#ctx0" brushRef="#br0" timeOffset="1125">-2490 359 59,'0'0'36,"9"-22"-3,7 7 0,6 1-24,8-5-11,1-4-6,12 0-23,-3 14-3,-8 0 1,0 8-1</inkml:trace>
        </inkml:traceGroup>
        <inkml:traceGroup>
          <inkml:annotationXML>
            <emma:emma xmlns:emma="http://www.w3.org/2003/04/emma" version="1.0">
              <emma:interpretation id="{0903CADE-745B-47ED-8BD5-F40B90D41077}" emma:medium="tactile" emma:mode="ink">
                <msink:context xmlns:msink="http://schemas.microsoft.com/ink/2010/main" type="inkWord" rotatedBoundingBox="2502,10380 2534,9653 3039,9675 3007,10402">
                  <msink:destinationLink direction="with" ref="{485C2438-D1CF-4FA8-BFEF-70DC1C2A7BE7}"/>
                </msink:context>
              </emma:interpretation>
              <emma:one-of disjunction-type="recognition" id="oneOf1">
                <emma:interpretation id="interp5" emma:lang="en-US" emma:confidence="0">
                  <emma:literal>Jon</emma:literal>
                </emma:interpretation>
                <emma:interpretation id="interp6" emma:lang="en-US" emma:confidence="0">
                  <emma:literal>son</emma:literal>
                </emma:interpretation>
                <emma:interpretation id="interp7" emma:lang="en-US" emma:confidence="0">
                  <emma:literal>Jor</emma:literal>
                </emma:interpretation>
                <emma:interpretation id="interp8" emma:lang="en-US" emma:confidence="0">
                  <emma:literal>eon</emma:literal>
                </emma:interpretation>
                <emma:interpretation id="interp9" emma:lang="en-US" emma:confidence="0">
                  <emma:literal>con</emma:literal>
                </emma:interpretation>
              </emma:one-of>
            </emma:emma>
          </inkml:annotationXML>
          <inkml:trace contextRef="#ctx0" brushRef="#br0" timeOffset="1781.25">-2223 1294 39,'0'0'28,"0"0"3,-6-20-9,6 20-11,0 0-3,25 14-3,-25-14-1,24 14 1,-24-14-1,27 20-1,-14-11 0,6 3-1,-1-5 0,4 2 1,-1-6-2,2-1 0,1-4 0,1-3-1,3-6 0,-3 1 0,0-6 0,0-3-1,-1 1-1,-7-3-2,3 8-2,-12-8-8,-8 21-14,20-16-5,-20 16 0,0 0 1</inkml:trace>
          <inkml:trace contextRef="#ctx0" brushRef="#br0" timeOffset="3000">-1783 1450 8,'-6'-17'24,"6"17"1,0 0-3,0 0-6,-12-16-3,12 16-4,0 0-1,-22-5-2,22 5 0,-18 12-2,18-12 0,-20 21 0,11 0-1,9-21 2,-15 37-2,11-21 1,7 7-1,-3-23 3,16 33-4,-3-25 1,6-1-2,2-9 0,1-3 0,-4-4-1,1-7 0,-6-2-2,-5-6 1,-4 6-1,-5-7 1,1 25-3,-18-33-3,18 33-6,-33-9-16,13 5-2,-1 13-4,0-7 4</inkml:trace>
          <inkml:trace contextRef="#ctx0" brushRef="#br0" timeOffset="2546.875">-1988 1642 54,'15'-14'32,"-15"14"-1,16-7-7,-16 7-17,25-16-1,-25 16-2,25-12-2,-25 12 0,22-3 0,-22 3 0,15 3 0,-15-3 0,0 0 0,6 21-1,-6-5 0,-5 0-1,1 5 1,-5 0-1,2 4 0,-4 0 0,3-1-1,-3 1 1,4-6 0,2 1-1,5-20 1,-3 24-1,3-24 1,0 0-1,15 9 1,-2-11-1,-13 2-1,27-10-2,-27 10-3,31-16-11,-18 11-13,-13 5-2,21-23 1,-18 7 0</inkml:trace>
          <inkml:trace contextRef="#ctx0" brushRef="#br0" timeOffset="2156.25">-2093 1715 44,'0'0'32,"0"0"1,0 0-6,-3 19-14,13 4-2,-8-7-4,7 10-1,-5-3-3,4 4-2,-4-4 0,-1-2-2,0 0-1,-3-21-6,7 16-9,-7-16-16,0 0-1,3-25 2,-3 2-1</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1:46.81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47C5B95-C84F-47BD-8AAE-B5140E884BCB}" emma:medium="tactile" emma:mode="ink">
          <msink:context xmlns:msink="http://schemas.microsoft.com/ink/2010/main" type="writingRegion" rotatedBoundingBox="2070,10333 4401,10333 4401,10915 2070,10915"/>
        </emma:interpretation>
      </emma:emma>
    </inkml:annotationXML>
    <inkml:traceGroup>
      <inkml:annotationXML>
        <emma:emma xmlns:emma="http://www.w3.org/2003/04/emma" version="1.0">
          <emma:interpretation id="{EA03D96D-76B8-4C25-AFD6-DC81F9AB758D}" emma:medium="tactile" emma:mode="ink">
            <msink:context xmlns:msink="http://schemas.microsoft.com/ink/2010/main" type="paragraph" rotatedBoundingBox="2070,10333 4401,10333 4401,10915 2070,10915" alignmentLevel="1"/>
          </emma:interpretation>
        </emma:emma>
      </inkml:annotationXML>
      <inkml:traceGroup>
        <inkml:annotationXML>
          <emma:emma xmlns:emma="http://www.w3.org/2003/04/emma" version="1.0">
            <emma:interpretation id="{C0C7A361-4D68-47E0-A607-F3CCDD429D46}" emma:medium="tactile" emma:mode="ink">
              <msink:context xmlns:msink="http://schemas.microsoft.com/ink/2010/main" type="line" rotatedBoundingBox="2070,10333 4401,10333 4401,10915 2070,10915"/>
            </emma:interpretation>
          </emma:emma>
        </inkml:annotationXML>
        <inkml:traceGroup>
          <inkml:annotationXML>
            <emma:emma xmlns:emma="http://www.w3.org/2003/04/emma" version="1.0">
              <emma:interpretation id="{213AA933-0B17-453C-974C-C0E2BDAEF5F4}" emma:medium="tactile" emma:mode="ink">
                <msink:context xmlns:msink="http://schemas.microsoft.com/ink/2010/main" type="inkWord" rotatedBoundingBox="2075,10331 4405,10365 4397,10929 2066,10895">
                  <msink:destinationLink direction="with" ref="{AF3EF774-71B3-40AB-93BC-5A640FD71C60}"/>
                </msink:context>
              </emma:interpretation>
              <emma:one-of disjunction-type="recognition" id="oneOf0">
                <emma:interpretation id="interp0" emma:lang="en-US" emma:confidence="1">
                  <emma:literal>0-0</emma:literal>
                </emma:interpretation>
                <emma:interpretation id="interp1" emma:lang="en-US" emma:confidence="0">
                  <emma:literal>e O</emma:literal>
                </emma:interpretation>
                <emma:interpretation id="interp2" emma:lang="en-US" emma:confidence="0">
                  <emma:literal>a O</emma:literal>
                </emma:interpretation>
                <emma:interpretation id="interp3" emma:lang="en-US" emma:confidence="0">
                  <emma:literal>&amp; O</emma:literal>
                </emma:interpretation>
                <emma:interpretation id="interp4" emma:lang="en-US" emma:confidence="0">
                  <emma:literal>E O</emma:literal>
                </emma:interpretation>
              </emma:one-of>
            </emma:emma>
          </inkml:annotationXML>
          <inkml:trace contextRef="#ctx0" brushRef="#br0">-528 2013 54,'0'0'34,"0"0"0,0 0-9,0 0-9,0 0-2,0 0-6,0 0-3,0 0 0,-7-16-2,7 16-1,0 0-1,-21-18 0,21 18 0,-23-9 0,10 6-1,-2 1 1,-1 2 0,-4 0 0,1 2 0,0-4-1,-2 7 1,2 2-1,1 7 0,1 2 1,1 4-1,1 4 0,2 3 1,2 6-1,2 1 0,2 1 0,1-2 0,3 1 0,5-2 1,1-2-1,4-2 0,3-3 0,5-3 1,0-2-1,4-4 1,3-2-1,0-4 1,2-4 0,2-1-1,-1-5 1,1 0-1,2-5 1,-3-2-1,-2-2 0,-1-2 0,2-1 0,-3-2 0,-1-2 0,-2-2 0,-2 1-1,0-3 1,-2 1 0,-1 1 0,-4-3-1,-2 0 1,-2-2 0,-7 2 0,-2-4 0,-5 1 0,-6-3-1,-1-1 1,-5 2 0,-5-3-1,-4 8 1,-1 0 0,-3 3-1,0 3 0,2 4 0,-4 0-1,10 10-4,-8-10-23,12 8-8,6-6 0,16 9-2</inkml:trace>
          <inkml:trace contextRef="#ctx0" brushRef="#br0" timeOffset="1125">-2382 2150 40,'18'2'31,"-4"-9"1,10 5-2,4 7-14,-4-15-6,11 13-5,-5-5-2,2 4 0,-4 2-1,3 3 0,-6-4 0,3 4-1,-3-1 0,-1 1 0,-1 0 0,2 0 0,1-2-1,2 0 0,0-1 0,0-2 1,0-2-1,0-2 0,-2 0 0,2-1 0,-6-3-1,1 3 1,-1-1-1,-5 1 0,1 1 0,-3 0 0,-2 6-1,-13-4 0,18 5 0,-18-5-2,0 0-1,0 0 0,10 26-4,-10-26-6,0 0-16,0 0-1,0 0 2,-10 16 1</inkml:trace>
          <inkml:trace contextRef="#ctx0" brushRef="#br0" timeOffset="-1171.875">-2462 1937 47,'0'0'33,"-17"-18"0,17 18 0,0 0-20,-27-17-4,27 17-3,-19-15-2,19 15-2,-21-10 0,21 10 0,-22-4-1,22 4 0,-25 11 0,25-11 0,-25 25-1,12-4 0,1 5 1,0 6-1,0 7 0,3 5 1,2 2-1,3 3 0,1 0 0,3 2 1,4-7-1,3-3 1,5-9-1,6-6 1,4-8 0,6-9 0,0-8 0,5-8 0,-1-5 0,3-6-1,-5-3 0,-2-4 1,-3-1-1,-3-2-1,-3 1 1,-2 5 0,-7-1 0,-6 0 0,-1 3 0,-3 1 0,-6 0 0,-1-1 0,-5-3 0,-4 2-1,-2-2 1,-1-2-1,-2 4 0,-1 0-1,6 7 0,-6-5-4,22 19-11,-21-6-16,21 6-2,0 0-1,0 0 1</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1:55.843"/>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90FA8BE-A99D-4C87-985A-4A7BAFA244C6}" emma:medium="tactile" emma:mode="ink">
          <msink:context xmlns:msink="http://schemas.microsoft.com/ink/2010/main" type="writingRegion" rotatedBoundingBox="1701,8015 16873,7767 17049,18500 1876,18748"/>
        </emma:interpretation>
      </emma:emma>
    </inkml:annotationXML>
    <inkml:traceGroup>
      <inkml:annotationXML>
        <emma:emma xmlns:emma="http://www.w3.org/2003/04/emma" version="1.0">
          <emma:interpretation id="{FA016E38-3AB7-4509-85C3-DAFF12EF7A0A}" emma:medium="tactile" emma:mode="ink">
            <msink:context xmlns:msink="http://schemas.microsoft.com/ink/2010/main" type="paragraph" rotatedBoundingBox="4750,7951 12818,7836 12827,8510 4759,8625" alignmentLevel="3"/>
          </emma:interpretation>
        </emma:emma>
      </inkml:annotationXML>
      <inkml:traceGroup>
        <inkml:annotationXML>
          <emma:emma xmlns:emma="http://www.w3.org/2003/04/emma" version="1.0">
            <emma:interpretation id="{D807F75E-06A5-44A6-B156-1C0903EF60E8}" emma:medium="tactile" emma:mode="ink">
              <msink:context xmlns:msink="http://schemas.microsoft.com/ink/2010/main" type="inkBullet" rotatedBoundingBox="4757,8456 4887,8454 4889,8609 4759,8611"/>
            </emma:interpretation>
            <emma:one-of disjunction-type="recognition" id="oneOf0">
              <emma:interpretation id="interp0" emma:lang="en-US" emma:confidence="1">
                <emma:literal>O</emma:literal>
              </emma:interpretation>
              <emma:interpretation id="interp1" emma:lang="en-US" emma:confidence="0">
                <emma:literal>0</emma:literal>
              </emma:interpretation>
              <emma:interpretation id="interp2" emma:lang="en-US" emma:confidence="0">
                <emma:literal>@</emma:literal>
              </emma:interpretation>
              <emma:interpretation id="interp3" emma:lang="en-US" emma:confidence="0">
                <emma:literal>o</emma:literal>
              </emma:interpretation>
              <emma:interpretation id="interp4" emma:lang="en-US" emma:confidence="0">
                <emma:literal>.</emma:literal>
              </emma:interpretation>
            </emma:one-of>
          </emma:emma>
        </inkml:annotationXML>
        <inkml:trace contextRef="#ctx0" brushRef="#br0">102 92 47,'0'0'33,"0"0"-1,-14-8 1,14 8-14,0 0-12,-6-21-1,6 21-4,0 0 0,0 0 0,-5-19 0,5 19 0,0 0 0,0 0 0,-14 2-1,14-2 1,-12 21-1,9-5 0,3-16-1,-8 30 1,8-30 0,3 26 0,-3-26 0,15 12 0,-15-12-1,24-10 1,-24 10-2,23-28 1,-12 10-1,-4-5 0,-2 4-1,-5-2 1,0 21-1,-8-29 1,8 29 0,-22-8 0,7 15 0,-4 3 1,1 6-1,-1 0 0,6 5-1,-2-9-3,15 8-6,0-20-18,0 0-4,13 2-2,4-18 2</inkml:trace>
      </inkml:traceGroup>
      <inkml:traceGroup>
        <inkml:annotationXML>
          <emma:emma xmlns:emma="http://www.w3.org/2003/04/emma" version="1.0">
            <emma:interpretation id="{FF0524F3-3487-48E9-98D7-1BAC80053113}" emma:medium="tactile" emma:mode="ink">
              <msink:context xmlns:msink="http://schemas.microsoft.com/ink/2010/main" type="line" rotatedBoundingBox="5066,7946 12818,7836 12827,8510 5075,8621"/>
            </emma:interpretation>
          </emma:emma>
        </inkml:annotationXML>
        <inkml:traceGroup>
          <inkml:annotationXML>
            <emma:emma xmlns:emma="http://www.w3.org/2003/04/emma" version="1.0">
              <emma:interpretation id="{F39BBE9F-6CB1-40DC-A670-84AC514BC55A}" emma:medium="tactile" emma:mode="ink">
                <msink:context xmlns:msink="http://schemas.microsoft.com/ink/2010/main" type="inkWord" rotatedBoundingBox="5066,8010 5938,7998 5946,8525 5074,8537"/>
              </emma:interpretation>
              <emma:one-of disjunction-type="recognition" id="oneOf1">
                <emma:interpretation id="interp5" emma:lang="en-US" emma:confidence="1">
                  <emma:literal>25</emma:literal>
                </emma:interpretation>
              </emma:one-of>
            </emma:emma>
          </inkml:annotationXML>
          <inkml:trace contextRef="#ctx0" brushRef="#br0" timeOffset="484.375">324-298 80,'-15'-11'36,"15"11"-2,0 0 2,12-15-31,-12 15-1,31-18-2,-9 7-2,3 4 1,3-1-1,0 0 0,-3 5 0,2 1 0,-5 6 1,-3 5-1,-1 1 0,-4 8 0,-6 5 0,-4 3 1,-5 6-1,-7 1 0,-5 4 0,-6 2 0,-3-2 0,-3-2 0,-2-1 0,4-4 0,0-6-1,7-4 1,4-3-1,12-17 0,-4 22 0,4-22 0,22 7 1,-3-9-1,8 2 0,1-5 1,4 3-1,1-3 0,-4 3-1,-2-3 0,-2 6-5,-25-1-16,24-14-10,-24 14-1,16-14 0,-16 14 0</inkml:trace>
          <inkml:trace contextRef="#ctx0" brushRef="#br0" timeOffset="953.125">977-372 72,'-11'-16'34,"11"16"-2,-17-9 1,3 2-28,14 7-1,-20 9-3,20-9 0,-28 19 0,14-3-1,-4 0 1,2 4-1,2 1 0,3-2 1,5 1-1,6-20 0,3 28 1,-3-28-1,23 17 0,-5-11 1,6-5 0,4 1 0,0 0 0,0 3 1,-2 2 0,1 6 0,-7-1 0,1 9 0,-11-2 0,-1 4 0,-6 0 0,-3 2-1,-6-4-1,-4-1 0,-3-1 0,-8-7-2,0 2 0,-5-14-4,10 11-13,-8-18-18,6-7 2,4-9-2,3-12 2</inkml:trace>
          <inkml:trace contextRef="#ctx0" brushRef="#br0" timeOffset="1140.625">973-427 73,'0'0'36,"0"0"-1,0 0 1,22-10-27,0 8-7,2 0-2,2-7-6,11 9-21,-7-3-7,-7-2-1,-1 1 0</inkml:trace>
        </inkml:traceGroup>
        <inkml:traceGroup>
          <inkml:annotationXML>
            <emma:emma xmlns:emma="http://www.w3.org/2003/04/emma" version="1.0">
              <emma:interpretation id="{1D6B9482-C85B-4662-99A8-07B1B8546B26}" emma:medium="tactile" emma:mode="ink">
                <msink:context xmlns:msink="http://schemas.microsoft.com/ink/2010/main" type="inkWord" rotatedBoundingBox="6249,8091 7462,8074 7468,8485 6255,8502"/>
              </emma:interpretation>
              <emma:one-of disjunction-type="recognition" id="oneOf2">
                <emma:interpretation id="interp6" emma:lang="en-US" emma:confidence="1">
                  <emma:literal>sin</emma:literal>
                </emma:interpretation>
                <emma:interpretation id="interp7" emma:lang="en-US" emma:confidence="0">
                  <emma:literal>Sin</emma:literal>
                </emma:interpretation>
                <emma:interpretation id="interp8" emma:lang="en-US" emma:confidence="0">
                  <emma:literal>son</emma:literal>
                </emma:interpretation>
                <emma:interpretation id="interp9" emma:lang="en-US" emma:confidence="0">
                  <emma:literal>skin</emma:literal>
                </emma:interpretation>
                <emma:interpretation id="interp10" emma:lang="en-US" emma:confidence="0">
                  <emma:literal>shin</emma:literal>
                </emma:interpretation>
              </emma:one-of>
            </emma:emma>
          </inkml:annotationXML>
          <inkml:trace contextRef="#ctx0" brushRef="#br0" timeOffset="1703.125">1746-309 63,'0'0'35,"0"0"-1,-16-7 0,16 7-19,-22-5-9,22 5-2,-30-3-2,11 3-1,-5 0-1,1 5 1,-4 2-1,2 5 0,2 4 0,3 2 0,6-1-1,5 3 1,7-3 0,10-1 0,6-5 0,9-6-1,2-3 1,6-4 0,1-3 0,2 1 1,-3-1-1,-3 5 1,-3 2 0,-1 5 0,-7 2 0,-2 7 0,-6 1 0,-3 4 0,-6 2 0,-3 2 0,-7-2 0,-4 0-1,-3-4 0,-5 0 0,-2-4 0,-3-5-1,2-5 0,0-6-1,9-3-2,-6-15-7,20 3-21,-2-9-3,5-5-1,8-3 0</inkml:trace>
          <inkml:trace contextRef="#ctx0" brushRef="#br0" timeOffset="2031.25">2001-353 53,'-26'-19'26,"26"19"-12,0 0-14,0 0-25,20 0 0,-6-4-4</inkml:trace>
          <inkml:trace contextRef="#ctx0" brushRef="#br0" timeOffset="1906.25">2019-273 77,'3'23'37,"-3"3"-1,1 1 1,1-12-27,2 14-7,4-5-3,-1-6-5,9 5-7,-16-23-19,15 7-5,-15-7-1,15-18 2</inkml:trace>
          <inkml:trace contextRef="#ctx0" brushRef="#br0" timeOffset="2500">2267-303 74,'0'0'37,"0"0"-1,-16 16 1,14 3-23,2-19-8,6 25-3,1-8-1,5 6-1,2-2-1,-1 2 0,-1-3 0,-1-3 0,-11-17-1,15 25 0,-15-25-1,0 0 0,0 0-1,0 0 0,0 0 1,0 0-1,-4-23 1,-2 4 1,0-2 0,3-4 1,0-3 1,6 3 0,3-1 1,9 3 0,1 1 1,12 10-1,1 3-1,7 11 1,-1 5-1,4 9 1,-4 3-2,0 8 1,-5 5 0,-7-1 0,-2 1-1,-6 0 1,-5-4-1,-4-5-1,-1-4-1,-5-19-4,3 20-16,-3-20-16,0 0 2,-3-34-2,6 6 2</inkml:trace>
        </inkml:traceGroup>
        <inkml:traceGroup>
          <inkml:annotationXML>
            <emma:emma xmlns:emma="http://www.w3.org/2003/04/emma" version="1.0">
              <emma:interpretation id="{97FB101D-33D7-4A46-8D05-C37BD6637EF7}" emma:medium="tactile" emma:mode="ink">
                <msink:context xmlns:msink="http://schemas.microsoft.com/ink/2010/main" type="inkWord" rotatedBoundingBox="7821,7957 9878,7928 9886,8451 7828,8480"/>
              </emma:interpretation>
              <emma:one-of disjunction-type="recognition" id="oneOf3">
                <emma:interpretation id="interp11" emma:lang="en-US" emma:confidence="0">
                  <emma:literal>12=o</emma:literal>
                </emma:interpretation>
                <emma:interpretation id="interp12" emma:lang="en-US" emma:confidence="0">
                  <emma:literal>12=0</emma:literal>
                </emma:interpretation>
                <emma:interpretation id="interp13" emma:lang="en-US" emma:confidence="0">
                  <emma:literal>12=0.</emma:literal>
                </emma:interpretation>
                <emma:interpretation id="interp14" emma:lang="en-US" emma:confidence="0">
                  <emma:literal>12=2.</emma:literal>
                </emma:interpretation>
                <emma:interpretation id="interp15" emma:lang="en-US" emma:confidence="0">
                  <emma:literal>12--0</emma:literal>
                </emma:interpretation>
              </emma:one-of>
            </emma:emma>
          </inkml:annotationXML>
          <inkml:trace contextRef="#ctx0" brushRef="#br0" timeOffset="2765.625">3062-471 82,'0'16'37,"2"4"1,5 6 0,-10-1-31,18 17-2,-5-5-1,8 9-1,-5-4-2,2-1 1,-5-4-2,-1-6 0,-2-4-2,-7-27-1,14 28-10,-14-28-25,0 0 1,3-35-1,2 5-1</inkml:trace>
          <inkml:trace contextRef="#ctx0" brushRef="#br0" timeOffset="3171.875">3263-451 71,'0'0'38,"0"0"-3,25-20 3,0 20-23,4-12-11,13 7-1,-1-6-2,2 6-1,-2 0 1,-5 6-1,-7 5 0,-5 6 0,-11 6 1,-6 4 0,-5 3 0,-5 9 0,-5 1 0,-2 4 0,-6-1 0,0 3 0,-2-6-1,0 0 1,2-3-1,3-5 0,2-6-1,6-4 1,5-17 0,5 23 0,9-16 0,3-5-1,7 0 1,4-4-1,4-1 0,-1-4-2,6 5-1,-12-16-7,14 13-23,-17-6-3,-4 2 1,-5-3-2</inkml:trace>
          <inkml:trace contextRef="#ctx0" brushRef="#br0" timeOffset="3390.625">4024-414 96,'15'12'37,"0"-8"1,1-15-2,7 11-34,11-7 1,5 2-4,8 1-1,-4-10-6,8 11-27,-17-5-2,-6 3 0,-10 3-1</inkml:trace>
          <inkml:trace contextRef="#ctx0" brushRef="#br0" timeOffset="3562.5">4102-254 99,'-7'21'39,"7"-21"1,13 21-3,8-19-34,7-5-4,15 10-24,-7-20-14,1 3 1,-9-10-2,-1 6 1</inkml:trace>
          <inkml:trace contextRef="#ctx0" brushRef="#br0" timeOffset="9484.3748">5107-83 10,'0'0'19,"0"0"0,0 0-2,0-16-1,0 16 0,0 0-2,0 0 0,0 0-2,0 0 0,0 0-2,0 0-3,0 0 0,0 0-1,0 0-1,-9-23-1,9 23 0,0 0 0,-12-16-1,12 16 0,-16-7-1,16 7 0,-22 4 0,22-4-1,-22 18 1,22-18-1,-16 29 0,11-11 0,4 1 1,4-3-1,3 2-1,-6-18 1,23 16 0,-7-18 0,2-1-1,-2-8 1,-1-3-1,-2-2 0,-5-5 0,-5 3-1,-5-1 1,-5 3-1,7 16 1,-27-19-1,11 17 1,-2 5-1,1 8 1,2 3 0,0 4-1,6 1 0,2-1-1,8 3-1,-1-21-4,20 26-16,-20-26-15,31-3 2,-14-10-2,7-6 1</inkml:trace>
        </inkml:traceGroup>
        <inkml:traceGroup>
          <inkml:annotationXML>
            <emma:emma xmlns:emma="http://www.w3.org/2003/04/emma" version="1.0">
              <emma:interpretation id="{231CBC11-A79C-4491-9D86-538F39AB2870}" emma:medium="tactile" emma:mode="ink">
                <msink:context xmlns:msink="http://schemas.microsoft.com/ink/2010/main" type="inkWord" rotatedBoundingBox="10296,7872 12818,7836 12827,8510 10305,8546"/>
              </emma:interpretation>
              <emma:one-of disjunction-type="recognition" id="oneOf4">
                <emma:interpretation id="interp16" emma:lang="en-US" emma:confidence="1">
                  <emma:literal>052m</emma:literal>
                </emma:interpretation>
                <emma:interpretation id="interp17" emma:lang="en-US" emma:confidence="0">
                  <emma:literal>052 m</emma:literal>
                </emma:interpretation>
                <emma:interpretation id="interp18" emma:lang="en-US" emma:confidence="0">
                  <emma:literal>05m</emma:literal>
                </emma:interpretation>
                <emma:interpretation id="interp19" emma:lang="en-US" emma:confidence="0">
                  <emma:literal>058m</emma:literal>
                </emma:interpretation>
                <emma:interpretation id="interp20" emma:lang="en-US" emma:confidence="0">
                  <emma:literal>055m</emma:literal>
                </emma:interpretation>
              </emma:one-of>
            </emma:emma>
          </inkml:annotationXML>
          <inkml:trace contextRef="#ctx0" brushRef="#br0" timeOffset="10015.625">5814-499 75,'0'0'35,"-8"-21"0,8 21 0,-14-23-28,14 23-2,0 0-1,-14-18-2,14 18 1,-26-3-1,7 3 0,-1 5 0,-3 2 0,1 7 0,-3 2-1,2 9 1,0 3-1,5 6 1,0 4-1,5 8 1,6 2-1,7 1 0,4-1 0,11-2 0,9-8-1,8-4 1,8-11-1,4-7 1,3-11-2,0-9 1,-1-6-1,-6-11 1,-9-8-1,-7-6 0,-10-2 0,-8-5 0,-7-2 0,-8 0 0,-4 1 1,-5 5-1,-3 6 0,-1 5 0,3 6-1,-2 4 0,8 11-3,-5-4-5,18 10-24,0 0-2,0 0-1,20 10 0</inkml:trace>
          <inkml:trace contextRef="#ctx0" brushRef="#br0" timeOffset="10828.125">6330-478 56,'0'0'35,"0"-19"0,0 19-1,-6-32-15,6 32-10,0 0-4,-10-19-3,10 19-1,-19-7 0,2 5-1,-2 5 1,-4 5-1,-1 2 0,-3 4 0,2 6 0,2 1 0,2 2 1,8 1-1,5-1 0,8 0 0,8-3 1,10-6-1,5-2 0,8-5 1,3-3 0,3-3 0,1 5 0,1-6 0,-4 5 1,-4 2-1,-3 7 1,-7 4-1,-5 8 1,-6-1-1,-4 7 1,-7 1-1,-4 0 0,-8-3-1,-3-3 1,-3-6-1,-6-5-1,-2-7 0,-3-9 0,2-4-2,-1-15 0,11 5-4,-8-27-13,18 6-18,4-4 2,11-5-2,5-2 2</inkml:trace>
          <inkml:trace contextRef="#ctx0" brushRef="#br0" timeOffset="11046.8748">6314-483 73,'-15'4'36,"15"-4"-1,0 0 1,0 0-26,15-18-5,14 7-4,7-3-1,4-2-1,7 4-4,-10-11-14,3 11-16,-5 3 1,-9 2-2,-5 5 1</inkml:trace>
          <inkml:trace contextRef="#ctx0" brushRef="#br0" timeOffset="11687.5">6777-427 60,'0'0'35,"0"0"0,-4-17-1,7-3-17,10 20-8,-13 0-4,22-21-2,-7 11-1,4 3 0,-3-2 0,3 5-2,-1 1 1,0 5-1,-1 3 1,-2 5-1,-1 4 0,-3 8 0,-2 2 1,-3 3-1,-1 3 0,-7 5 1,-2 2-1,-4 2 1,-5-2-1,-2 0 1,-3-2-1,-1 0 0,0-3 1,0-6-1,1-3 1,3-5-1,15-18 0,-20 23 0,20-23 0,0 0 0,0 0-1,0 0 1,0 0-1,0 0 1,16-14 0,0 7 0,6 0 0,6 1-1,2 1 2,2 3-1,2 2 0,-1 2 0,-2 2 1,-5 3-1,-4 1 1,-5 3-1,-17-11 0,20 16-1,-20-16-1,0 0-2,9 21-15,-9-21-18,0 0 2,-15-18-3,14 3 3</inkml:trace>
          <inkml:trace contextRef="#ctx0" brushRef="#br0" timeOffset="12500">7440-270 74,'-15'4'36,"15"-4"0,0 0 1,-2 26-25,2-26-5,-4 27-2,1-8-2,4 7-1,-2-3 0,4 6 0,-3-5-1,4 1-1,-1-4 0,0-5 0,-3-16 0,6 18-1,-6-18 0,0 0 0,0 0-1,9-30 1,-9 14 0,0-9 0,0 0 0,0-1 0,0 1 1,3 1 0,1-3 1,5 6-1,0 2 1,4 6 1,5 8-1,1 5 0,2 5 0,0 6 0,-1 6 0,-1 6 0,1 2 0,-3 3 0,-5-1-1,0 1 1,-2-3-1,-2-3 0,-3-2 0,0-4-1,-5-16 0,4 19 0,-4-19-1,0 0 1,0 0 0,0 0 0,0 0 0,-6-28 0,11 10 1,1-3 0,3-2 0,4-1 0,5-3 0,2 2 0,4-1 1,2 5-1,1 0 1,2 7-1,-2 3 1,0 6-1,-4 5 1,-1 9 0,-1 5 0,0 7 0,-5 4 1,-1 3-1,-5 5 1,2 4 0,-8-2 0,-1 1-1,-1-6 0,-4-4-1,1-3-2,1-23-19,0 0-18,0 0 0,-5-30 0,11-2-2</inkml:trace>
        </inkml:traceGroup>
      </inkml:traceGroup>
    </inkml:traceGroup>
    <inkml:traceGroup>
      <inkml:annotationXML>
        <emma:emma xmlns:emma="http://www.w3.org/2003/04/emma" version="1.0">
          <emma:interpretation id="{01FC8CD6-728B-488D-A5EC-0BE0BD6B8764}" emma:medium="tactile" emma:mode="ink">
            <msink:context xmlns:msink="http://schemas.microsoft.com/ink/2010/main" type="paragraph" rotatedBoundingBox="6111,8904 16915,9118 16899,9927 6095,9713" alignmentLevel="4"/>
          </emma:interpretation>
        </emma:emma>
      </inkml:annotationXML>
      <inkml:traceGroup>
        <inkml:annotationXML>
          <emma:emma xmlns:emma="http://www.w3.org/2003/04/emma" version="1.0">
            <emma:interpretation id="{B16AB6E7-1437-4AF0-A98A-4DF25BC9E480}" emma:medium="tactile" emma:mode="ink">
              <msink:context xmlns:msink="http://schemas.microsoft.com/ink/2010/main" type="line" rotatedBoundingBox="6111,8904 16915,9118 16899,9927 6095,9713"/>
            </emma:interpretation>
          </emma:emma>
        </inkml:annotationXML>
        <inkml:traceGroup>
          <inkml:annotationXML>
            <emma:emma xmlns:emma="http://www.w3.org/2003/04/emma" version="1.0">
              <emma:interpretation id="{4746406F-B726-4791-9F78-982A8744973C}" emma:medium="tactile" emma:mode="ink">
                <msink:context xmlns:msink="http://schemas.microsoft.com/ink/2010/main" type="inkWord" rotatedBoundingBox="6108,9026 8207,9068 8196,9630 6097,9589"/>
              </emma:interpretation>
              <emma:one-of disjunction-type="recognition" id="oneOf5">
                <emma:interpretation id="interp21" emma:lang="en-US" emma:confidence="1">
                  <emma:literal>total</emma:literal>
                </emma:interpretation>
                <emma:interpretation id="interp22" emma:lang="en-US" emma:confidence="0">
                  <emma:literal>totar</emma:literal>
                </emma:interpretation>
              </emma:one-of>
            </emma:emma>
          </inkml:annotationXML>
          <inkml:trace contextRef="#ctx0" brushRef="#br0" timeOffset="13625">1342 918 95,'10'-23'37,"-10"23"1,34-23-2,-9 6-34,12 8-3,6 5-5,-8-12-11,12 13-20,-7 3 1,-1 2-2,-7-8 2</inkml:trace>
          <inkml:trace contextRef="#ctx0" brushRef="#br0" timeOffset="13453.125">1420 590 83,'0'0'37,"0"0"-1,0 0 1,-16-3-30,22 24-2,-2 2-2,5 12 0,1 6 0,5 10-1,-3 3 1,3 6-1,-2-3-1,-3-4-1,1-4-1,-4-10-2,2 1-3,-9-40-17,-6 23-15,6-23-1,-19-3 1,1-13 0</inkml:trace>
          <inkml:trace contextRef="#ctx0" brushRef="#br0" timeOffset="14000">1966 735 78,'0'0'36,"-24"-14"0,8 8 0,-11-4-27,11 15-4,-4 0-2,5 8-1,2 3-2,1 3 1,0 7-1,3 6 1,5 5 0,5 2-1,7 2 1,5-3-1,10-2 0,5-7 1,5-4-1,2-11-1,2-8 1,-1-14 0,-5-6-1,-5-10 0,-10-6 1,-5-5-1,-10-1 0,-4-1 0,-7 2 1,-3 3-2,-4 6 1,-2 3-1,3 12-2,-3-6-3,19 17-7,-24-4-17,24 4-3,0 0-2,0 0 1</inkml:trace>
          <inkml:trace contextRef="#ctx0" brushRef="#br0" timeOffset="14375">2257 809 83,'0'0'37,"0"0"-4,19-7-3,9-7-48,4 3-14,10 6-2,-1 0-2,3 1 1</inkml:trace>
          <inkml:trace contextRef="#ctx0" brushRef="#br0" timeOffset="14234.3749">2314 620 92,'0'0'37,"-25"2"1,25-2 0,-27 18-31,29 8-3,-2 4-2,6 9-1,3 3 0,1 7-1,3-1-1,1-2 0,2 3-3,-9-22-6,17 8-20,-24-35-9,17 21 2,-17-21-2</inkml:trace>
          <inkml:trace contextRef="#ctx0" brushRef="#br0" timeOffset="15078.125">2946 744 85,'-14'-11'36,"-2"4"-1,0-4 2,3 6-30,-7-5-4,4 8-1,-3 2-2,1 3 1,-2 4-1,0 6 0,0 4 0,2 3 0,3 4 0,3 6 0,5 6 0,6-1 0,7 2 0,4-4-1,10-4 0,6-7 0,5-7 0,0-14-1,1-4 0,-4-13-1,0-2 1,-7-8 0,-4-2 0,-8-2 1,-3 2 1,-4 3 0,-5 2 1,0 7 1,3 16 0,-15-12 1,15 12 1,-16 14-1,16-14 0,-12 39 1,10-15-2,8 6 0,3-2 0,7-1-1,7-2 0,2-4-1,6-5 0,1-9-1,5-6-2,-5-13-1,5 3-3,-12-19-1,8 7 0,-15-18 0,4 7 2,-15-13 0,0 1 5,-5 5 2,-6-7 4,1 14 2,-11-5 0,11 20 1,-11-5-1,14 22 0,0 0-2,-3 20-2,7 1 0,8 9-1,0 2-1,5 8 1,3 1-2,0-3-1,2 1-1,-4-11-3,7 11-9,-16-23-22,9-4-1,-18-12-2,26-10 0</inkml:trace>
        </inkml:traceGroup>
        <inkml:traceGroup>
          <inkml:annotationXML>
            <emma:emma xmlns:emma="http://www.w3.org/2003/04/emma" version="1.0">
              <emma:interpretation id="{169E8C79-A2FE-445C-BD51-F24F8450559C}" emma:medium="tactile" emma:mode="ink">
                <msink:context xmlns:msink="http://schemas.microsoft.com/ink/2010/main" type="inkWord" rotatedBoundingBox="8495,9099 9677,9122 9664,9784 8481,9760"/>
              </emma:interpretation>
              <emma:one-of disjunction-type="recognition" id="oneOf6">
                <emma:interpretation id="interp23" emma:lang="en-US" emma:confidence="1">
                  <emma:literal>sep</emma:literal>
                </emma:interpretation>
                <emma:interpretation id="interp24" emma:lang="en-US" emma:confidence="0">
                  <emma:literal>Sep</emma:literal>
                </emma:interpretation>
                <emma:interpretation id="interp25" emma:lang="en-US" emma:confidence="0">
                  <emma:literal>rep</emma:literal>
                </emma:interpretation>
                <emma:interpretation id="interp26" emma:lang="en-US" emma:confidence="0">
                  <emma:literal>sp</emma:literal>
                </emma:interpretation>
                <emma:interpretation id="interp27" emma:lang="en-US" emma:confidence="0">
                  <emma:literal>sop</emma:literal>
                </emma:interpretation>
              </emma:one-of>
            </emma:emma>
          </inkml:annotationXML>
          <inkml:trace contextRef="#ctx0" brushRef="#br0" timeOffset="16312.5">3940 678 90,'0'0'37,"0"0"-1,0 0 1,0 0-33,0 0-1,-19-15-1,3 15-2,-4 1 0,-3 3 1,-2 1-1,-3 4 0,3 0 0,1 3 0,6 2-1,18-14 1,-9 25 0,9-25 0,24 25 0,-2-13-1,6 0 1,5-3 0,1 2 1,1 1-2,-1 4 2,-3 1-1,-5 6 1,-6-2-1,-9 4 1,-6 5-1,-10-3 1,-3-3-1,-9-4-1,0-5 1,-6-9-2,6-1-1,-4-16-2,21 11-4,-23-35-8,30 19-15,-4-10-3,7 1-2,3 1 5,13 13 16,-12-7 11,7 4 8,3 18 11,-24-4 15,29-2 7,-13 7 0,3 6-2,-19-11-15,43 5-9,-19-8-5,10 1-2,1-9-2,2 1-1,-1-8-1,-4-5 0,-4 0 0,-9-1 0,-6 1-1,-10 0 1,-8 7 0,-9 0 1,-5 9-1,-3 7 2,-3 5-1,1 8 1,-1 4 0,4 6 0,5 5 0,7 6 0,6 1 0,8 4 0,7-4 0,8-1-1,10-3 0,4-6-1,9-4-2,-5-19-3,12 9-2,-10-27-3,9 12 0,-18-24 1,5 10 4,-12-10 4,-6-2 3,-1 7 4,-15-12 4,-2 35 3,-2-41 0,2 41 0,-14-15-3,14 15-2,-18 10-2,15 10-1,-1 2-1,8 10-1,3 5-1,8 7 0,3 4 0,6 3 0,-1 0-1,4-2 1,-2-3-2,-2-7 1,0-7-2,-9-13 0,0-7-1,-14-12-1,0 0 1,2-29-1,-9 4 0,-8-14 1,-4-9 1,-3-10 0,-2-5 1,1-6 1,2-1 0,6 1 0,7 5 0,11 10 1,8 12 0,10 17-1,6 16 2,6 20-1,0 8 0,1 18 0,-6 5 0,-7 9 0,-8 2-1,-6 0 1,-10-5-1,-6-9 0,-4-6 0,-5-12 0,-1-10-1,-1-13-1,2-7-1,-3-17-4,17 8-11,-7-21-19,11-1 0,3-8 0,8 1 1</inkml:trace>
        </inkml:traceGroup>
        <inkml:traceGroup>
          <inkml:annotationXML>
            <emma:emma xmlns:emma="http://www.w3.org/2003/04/emma" version="1.0">
              <emma:interpretation id="{7DF1CBE4-04D8-480A-B113-79AB986A153B}" emma:medium="tactile" emma:mode="ink">
                <msink:context xmlns:msink="http://schemas.microsoft.com/ink/2010/main" type="inkWord" rotatedBoundingBox="9902,9103 10116,9108 10109,9427 9896,9422"/>
              </emma:interpretation>
              <emma:one-of disjunction-type="recognition" id="oneOf7">
                <emma:interpretation id="interp28" emma:lang="en-US" emma:confidence="0">
                  <emma:literal>=</emma:literal>
                </emma:interpretation>
                <emma:interpretation id="interp29" emma:lang="en-US" emma:confidence="0">
                  <emma:literal>E</emma:literal>
                </emma:interpretation>
                <emma:interpretation id="interp30" emma:lang="en-US" emma:confidence="0">
                  <emma:literal>[</emma:literal>
                </emma:interpretation>
                <emma:interpretation id="interp31" emma:lang="en-US" emma:confidence="0">
                  <emma:literal>I</emma:literal>
                </emma:interpretation>
                <emma:interpretation id="interp32" emma:lang="en-US" emma:confidence="0">
                  <emma:literal>i</emma:literal>
                </emma:interpretation>
              </emma:one-of>
            </emma:emma>
          </inkml:annotationXML>
          <inkml:trace contextRef="#ctx0" brushRef="#br0" timeOffset="16515.625">5156 701 92,'0'0'37,"-15"13"0,15-13 0,0 0-31,21-6-4,1-1-2,9 6-6,-8-17-7,17 9-24,-12-1 0,2 3 0,-10-1 0</inkml:trace>
          <inkml:trace contextRef="#ctx0" brushRef="#br0" timeOffset="16656.25">5165 897 81,'-11'26'36,"11"-26"-4,22 34-11,0-27-47,14-18-7,7-4-2,1-7 0</inkml:trace>
        </inkml:traceGroup>
        <inkml:traceGroup>
          <inkml:annotationXML>
            <emma:emma xmlns:emma="http://www.w3.org/2003/04/emma" version="1.0">
              <emma:interpretation id="{6356D562-F226-4DD7-B03F-C85038493221}" emma:medium="tactile" emma:mode="ink">
                <msink:context xmlns:msink="http://schemas.microsoft.com/ink/2010/main" type="inkWord" rotatedBoundingBox="10415,8989 16915,9118 16903,9736 10403,9607"/>
              </emma:interpretation>
              <emma:one-of disjunction-type="recognition" id="oneOf8">
                <emma:interpretation id="interp33" emma:lang="en-US" emma:confidence="0">
                  <emma:literal>2-.052--ol04m</emma:literal>
                </emma:interpretation>
                <emma:interpretation id="interp34" emma:lang="en-US" emma:confidence="0">
                  <emma:literal>2.052--0104m</emma:literal>
                </emma:interpretation>
                <emma:interpretation id="interp35" emma:lang="en-US" emma:confidence="0">
                  <emma:literal>2-.052--olO4m</emma:literal>
                </emma:interpretation>
                <emma:interpretation id="interp36" emma:lang="en-US" emma:confidence="0">
                  <emma:literal>2-.052--olo4m</emma:literal>
                </emma:interpretation>
                <emma:interpretation id="interp37" emma:lang="en-US" emma:confidence="0">
                  <emma:literal>21.052=0104</emma:literal>
                </emma:interpretation>
              </emma:one-of>
            </emma:emma>
          </inkml:annotationXML>
          <inkml:trace contextRef="#ctx0" brushRef="#br0" timeOffset="17093.75">5663 640 79,'-9'-18'38,"9"18"-2,28-28 1,-3 21-25,3-11-8,8 9-2,-4 2-1,1 2 0,-4 5-1,-5 7 0,-6 4 0,-5 4 0,-4 10 0,-6 3-1,-6 4 1,-5 5 0,-3 4-1,-4 1 1,-3 0 0,-1-1 0,1-4 0,1-2 0,2-5 0,6-2 1,3-7-1,7-3 1,-1-18-1,21 16 0,-2-14 0,3-6-1,6 1 0,-2-8-3,6 9-5,-16-15-16,8 8-12,-6-2 1,-2 2-1,-16 9 2</inkml:trace>
          <inkml:trace contextRef="#ctx0" brushRef="#br0" timeOffset="17312.5">6262 828 105,'-12'16'39,"12"-16"1,-16 30-1,16-30-35,2 28-3,5-7-4,-7-21-22,0 0-15,0 0 1,0 0-1,18-30 0</inkml:trace>
          <inkml:trace contextRef="#ctx0" brushRef="#br0" timeOffset="17750">6576 992 89,'-25'12'38,"25"-12"0,-19 16 1,16 0-26,3-16-10,-4 25 0,2-9-3,1 0-1,4 1-3,-3-17-4,15 16-22,-15-16-8,0 0 1,14-23-2</inkml:trace>
          <inkml:trace contextRef="#ctx0" brushRef="#br0" timeOffset="18218.75">7003 654 90,'-2'-16'36,"-1"0"0,-4-16-7,7 32-22,-15-24-2,15 24-2,-29-11-1,11 15 0,-7 1-1,0 11 0,-2 7 0,2 10 1,3 4 0,7 14 0,5 4-1,12 7 1,6-1-1,15-1 0,6-7-1,11-11 0,3-8-1,4-18 0,0-15 0,-4-16-1,-3-10 1,-12-12-1,-8-5 1,-12-8-1,-7 1 2,-10-2-1,-5 1 1,-6 5-1,-2 4 0,-1 4-2,5 14-1,-3-7-4,21 30-19,-1-21-9,1 21 0,21-14-1,1 9 2</inkml:trace>
          <inkml:trace contextRef="#ctx0" brushRef="#br0" timeOffset="18562.5">7437 619 89,'0'0'37,"0"0"0,0 0 1,0 0-31,-30-6-3,12 12-2,-2 1-2,1 1 0,1 6-1,3 4 1,6 5 0,5 2 0,10-1-1,8 1 1,9 3 0,5-1 0,6 1 0,4 0 0,2-3-1,0-1 1,-6 3 0,-3-4 1,-8 1-1,-7-1 0,-7-3 0,-10-4-1,-10 1-1,-6-12 0,-2 6-4,-11-20-5,11 7-19,-8-12-6,4-7 0,3-7-1</inkml:trace>
          <inkml:trace contextRef="#ctx0" brushRef="#br0" timeOffset="18750">7521 698 92,'0'0'37,"20"-18"-2,1 8 1,11-4-36,7 8-7,-8-13-19,10 5-10,-1 0 0,-5 1-2,-5 3 2</inkml:trace>
          <inkml:trace contextRef="#ctx0" brushRef="#br0" timeOffset="19109.375">7965 661 97,'0'0'36,"0"0"1,29-16-10,2 18-23,2-6-2,8 8-1,0 1 0,1 4-2,-5 3 1,-8 8 1,-11 4-1,-12 6 0,-17 7 0,-5 4 1,-10 3 0,-4 0 0,-2-2-1,2 0 2,4-5-2,6-3 1,9-8 0,8-4 0,7-7 0,11-2-1,5-8 1,8-1-1,5-6-2,1-7-1,7 7-4,-13-21-13,11 13-18,-7-4 1,-1-1-1,-6 0 0</inkml:trace>
          <inkml:trace contextRef="#ctx0" brushRef="#br0" timeOffset="19359.375">8757 752 86,'0'0'38,"0"0"-1,19-10 2,-5 3-32,22 9-5,4-2-2,0-7-6,15 17-16,-15-12-16,-8 2 0,-10-1 0,-7 2 0</inkml:trace>
          <inkml:trace contextRef="#ctx0" brushRef="#br0" timeOffset="19500">8847 945 82,'-18'24'39,"18"-24"-1,-1 28 0,19-31-29,1-1-37,19 4-9,2-5-1,6-2-1</inkml:trace>
          <inkml:trace contextRef="#ctx0" brushRef="#br0" timeOffset="22890.625">9692 1186 37,'0'0'29,"0"0"0,2-25-4,-2 25-5,-3-17-4,3 17-4,0 0-2,0 0-4,-6-21-1,6 21-2,0 0 0,-16 0-1,16 0-1,-18 12 0,18-12-1,-18 23 1,18-23-1,-10 26 1,10-26-1,0 27 1,0-27 0,15 16 0,-15-16 0,26-2-1,-11-7 1,1-3 0,-2-6-1,-3-1 0,-2-1 0,-6 1 0,-3-1 0,0 20 0,-13-26 0,13 26 0,-27-7 0,13 10-1,-3 3 1,3 6 0,0 2 0,4 2 0,3 0 0,4 0-1,3-16 1,7 21-2,-7-21-1,22 3-5,5 1-16,-8-15-12,2-3 0,-2-5-2,0-6 3</inkml:trace>
          <inkml:trace contextRef="#ctx0" brushRef="#br0" timeOffset="23234.375">10033 668 39,'0'0'32,"0"0"3,0 0-1,-7-18-15,16 38-6,-9-20-5,6 42-3,-2-12-1,5 14 0,-2-2-1,7 9 0,-6 0-1,6 1-1,-2-7 0,-1-1-1,0-7-1,-1-10 0,-1-2-1,-9-25-2,15 24-4,-15-24-13,0 0-14,1-17-2,-1 17 1,4-25 1</inkml:trace>
          <inkml:trace contextRef="#ctx0" brushRef="#br0" timeOffset="24015.625">10526 920 19,'0'0'26,"0"0"1,-1-28-7,1 28-3,-3-23-5,3 23-1,-5-27-2,5 27-1,-10-28-1,10 28-1,-16-28-1,16 28 0,-21-19-2,6 15 0,-4 6-1,3 3 0,-2 6-1,2 10 0,0 7-1,1 9 1,2 2 0,5 7 0,4 1 0,5 3 1,7-5-1,6-1 0,6-8-1,6-8 1,5-7-1,5-7 1,0-12-1,3-7 0,-5-8-1,-3-8 1,-5-5-1,-5-6 1,-8-5-1,-7-4 0,-6 3 0,-9-1 0,-1 4 0,-8 1 0,1 8-1,-4 6 0,3 10-1,-1-1-2,19 11-4,-27-3-6,27 3-19,0 0 0,0 0 1,15 5 0</inkml:trace>
          <inkml:trace contextRef="#ctx0" brushRef="#br0" timeOffset="24359.375">10818 793 55,'0'0'35,"0"0"-1,0 0 1,0 0-22,0 0-6,-4 26-3,4-26-2,6 29 0,-5-14-1,4 5 0,-4 3 0,2 1 0,1-4-1,1 1 0,4-3 0,2-3 0,3-2 0,3-4 0,6-2 0,0-4-1,4-3 1,1-2 0,-2-1 0,-1-1-1,1 1-1,-6-6 0,2 9-2,-22 0-4,31-7-9,-31 7-18,0 0 1,12-16-1,-12 16 2</inkml:trace>
          <inkml:trace contextRef="#ctx0" brushRef="#br0" timeOffset="24593.75">11066 795 76,'0'0'37,"-15"26"0,12-3 0,12 14-30,-3 0-2,7 9-3,1 0 0,2 3-1,-1-3-1,-2-7 0,2-1-2,-8-15-3,9 7-11,-16-30-22,14 21 2,-14-21-2,19-10 1</inkml:trace>
          <inkml:trace contextRef="#ctx0" brushRef="#br0" timeOffset="25250">11419 1050 81,'0'0'38,"0"0"-1,-14 9 1,14-9-32,14 25-2,-7-9-2,-1 1-1,1 3 0,2-4-1,-3-1-1,-6-15 0,12 23-1,-12-23 0,0 0-1,13 13-1,-13-13-1,0 0 1,2-25 1,-2 25 0,0-32 1,-2 11 2,2-2 0,0-7 2,3 6 1,2-6 0,3 7 0,4-4 0,6 13 0,1 5 0,3 9-2,3 9 1,0 9-1,2 5 0,-1 7-1,-2 1 0,-2-1 1,-3 2-2,-2-7 1,-4-4-1,-1-5 1,-12-16-1,12 16 0,-12-16-1,0 0 1,1-18-1,-4 0 1,5-1 0,-1-7 0,3-1 0,4-3 0,4 0 1,2 0 1,8 4 0,4 6-1,0 3 2,5 8-1,0 5 0,2 11 1,-4 4-1,1 10 1,-7 4-1,1 7 0,-8-1 0,-3 3 0,-5-2 0,-4-3-1,-4-2-1,0-27-4,2 33-22,-2-33-11,0 0 1,-14-19-2</inkml:trace>
        </inkml:traceGroup>
      </inkml:traceGroup>
    </inkml:traceGroup>
    <inkml:traceGroup>
      <inkml:annotationXML>
        <emma:emma xmlns:emma="http://www.w3.org/2003/04/emma" version="1.0">
          <emma:interpretation id="{F4C28039-E368-4CF5-8BD9-BC2657892C7C}" emma:medium="tactile" emma:mode="ink">
            <msink:context xmlns:msink="http://schemas.microsoft.com/ink/2010/main" type="paragraph" rotatedBoundingBox="1769,11966 8005,11885 8021,13136 1786,13217" alignmentLevel="1"/>
          </emma:interpretation>
        </emma:emma>
      </inkml:annotationXML>
      <inkml:traceGroup>
        <inkml:annotationXML>
          <emma:emma xmlns:emma="http://www.w3.org/2003/04/emma" version="1.0">
            <emma:interpretation id="{AB98EB85-E6F7-4D5C-99DC-ED63C7FA0857}" emma:medium="tactile" emma:mode="ink">
              <msink:context xmlns:msink="http://schemas.microsoft.com/ink/2010/main" type="line" rotatedBoundingBox="1769,11966 8005,11885 8021,13136 1786,13217"/>
            </emma:interpretation>
          </emma:emma>
        </inkml:annotationXML>
        <inkml:traceGroup>
          <inkml:annotationXML>
            <emma:emma xmlns:emma="http://www.w3.org/2003/04/emma" version="1.0">
              <emma:interpretation id="{57E5105C-BDE4-40BF-8807-DC1C8EF8C5A3}" emma:medium="tactile" emma:mode="ink">
                <msink:context xmlns:msink="http://schemas.microsoft.com/ink/2010/main" type="inkWord" rotatedBoundingBox="1769,11966 3730,11941 3745,13118 1785,13144"/>
              </emma:interpretation>
              <emma:one-of disjunction-type="recognition" id="oneOf9">
                <emma:interpretation id="interp38" emma:lang="en-US" emma:confidence="0">
                  <emma:literal>ITy</emma:literal>
                </emma:interpretation>
                <emma:interpretation id="interp39" emma:lang="en-US" emma:confidence="0">
                  <emma:literal>Its</emma:literal>
                </emma:interpretation>
                <emma:interpretation id="interp40" emma:lang="en-US" emma:confidence="0">
                  <emma:literal>Itty</emma:literal>
                </emma:interpretation>
                <emma:interpretation id="interp41" emma:lang="en-US" emma:confidence="0">
                  <emma:literal>tiny</emma:literal>
                </emma:interpretation>
                <emma:interpretation id="interp42" emma:lang="en-US" emma:confidence="0">
                  <emma:literal>Itsy</emma:literal>
                </emma:interpretation>
              </emma:one-of>
            </emma:emma>
          </inkml:annotationXML>
          <inkml:trace contextRef="#ctx0" brushRef="#br1" timeOffset="61562.5">-2975 4679 25,'0'0'27,"18"5"0,-18-5 3,33-14-20,3 16-2,-1-11 0,17 9-1,-2-10-1,11 8-1,-1-7-1,8 6-1,-6-3-2,1 3 0,-2-3 0,-7 3-1,-2 1 0,-6 0 0,-9 2 0,-5 0 0,-5 2-1,-5-2-2,-3 7 0,-19-7-5,25 9-9,-25-9-14,15 9-1,-15-9 1,0 0 1</inkml:trace>
          <inkml:trace contextRef="#ctx0" brushRef="#br1" timeOffset="60968.75">-2226 3497 12,'0'0'22,"0"0"-5,14 8 0,-14-8-5,0 0-2,14 29-2,-9-12-1,2 6-2,-4 2-1,3 8-1,-5 1-1,1 5-1,-1-1-1,1 3 0,-2-1 1,-2 1 0,1 1-1,-1-3 0,2 5 1,0-2-1,2 1 0,-4-1 0,5 0-1,-1-3 1,1 2-1,0-4 0,1-2 1,-1-2-1,0 3 1,2-5 0,-1-3 0,-1 2 0,0-3-1,0-1 1,0-1-1,0-4-1,1 0-2,-4-5-3,3 2-5,0 1-12,-3-19-1,2 16 0</inkml:trace>
          <inkml:trace contextRef="#ctx0" brushRef="#br1" timeOffset="61968.75">-1785 3773 57,'0'0'34,"0"0"-1,0 0-1,23-3-25,5 4-2,0-6-1,9 3-2,2 1-2,0-5-3,2 6-4,-14-8-6,5 9-14,-11 3-5,-21-4-2,0 0 2</inkml:trace>
          <inkml:trace contextRef="#ctx0" brushRef="#br1" timeOffset="62187.5">-1665 3883 58,'-2'17'34,"7"10"-1,1-1 0,-5-1-25,14 12 0,-6 0-6,3-2-2,1 0-3,-7-7-3,6 8-7,-14-17-18,2-19-2,2 21 0,-2-21 0</inkml:trace>
          <inkml:trace contextRef="#ctx0" brushRef="#br1" timeOffset="62703.1249">-1428 3944 74,'-4'20'36,"4"8"-1,0 0 1,-9 0-30,17 9-2,0-9-2,6 1-2,2-5 0,2-3 0,-2-10 0,0-4-1,6-7 0,-3-12-2,2 1 0,-6-10-1,5 2-1,-8-17-1,6 13 0,-9-12 1,3 11 1,-6-1 2,-2 5 2,-4 20 2,1-22 1,-1 22 2,0 0 0,3 15 1,-3-15 0,8 32-2,-4-11 0,8 9 0,-3-2-1,9 8 0,-4 1-1,7 7 1,-3-2-2,-1 4 1,0 0-1,-4 0 0,-4-1 0,-3-1 0,-8-5-1,-4-5 1,-6-4-1,-4-6-1,-3-6 1,-5-6-1,2-3-1,-6-11-2,9 6-6,-15-15-24,14-1-2,-1-7-1,6-8 0</inkml:trace>
          <inkml:trace contextRef="#ctx0" brushRef="#br1" timeOffset="97203.125">-2524 3914 5,'-19'-2'22,"19"2"2,0 0-5,0 0-3,0 0-5,0 0-2,22 16-2,-22-16 0,22 6 0,-22-6-1,25 10 0,-25-10-2,28 18 0,-11-11-1,2 2 0,0-6-1,5 1 0,-2-6 1,4-3-2,-4-6 0,2-1 0,-6-2-1,-2-4-2,-3 6-2,-8-8-7,-5 20-18,12-21-2,-12 21-1,0 0 1</inkml:trace>
        </inkml:traceGroup>
        <inkml:traceGroup>
          <inkml:annotationXML>
            <emma:emma xmlns:emma="http://www.w3.org/2003/04/emma" version="1.0">
              <emma:interpretation id="{20112FC8-E12E-483E-9F3B-0BF9AB7BB150}" emma:medium="tactile" emma:mode="ink">
                <msink:context xmlns:msink="http://schemas.microsoft.com/ink/2010/main" type="inkWord" rotatedBoundingBox="4913,12133 8007,12092 8021,13136 4927,13176"/>
              </emma:interpretation>
              <emma:one-of disjunction-type="recognition" id="oneOf10">
                <emma:interpretation id="interp43" emma:lang="en-US" emma:confidence="0">
                  <emma:literal>mighty</emma:literal>
                </emma:interpretation>
                <emma:interpretation id="interp44" emma:lang="en-US" emma:confidence="0">
                  <emma:literal>maggoty</emma:literal>
                </emma:interpretation>
                <emma:interpretation id="interp45" emma:lang="en-US" emma:confidence="0">
                  <emma:literal>muggy</emma:literal>
                </emma:interpretation>
                <emma:interpretation id="interp46" emma:lang="en-US" emma:confidence="0">
                  <emma:literal>margay</emma:literal>
                </emma:interpretation>
                <emma:interpretation id="interp47" emma:lang="en-US" emma:confidence="0">
                  <emma:literal>maguey</emma:literal>
                </emma:interpretation>
              </emma:one-of>
            </emma:emma>
          </inkml:annotationXML>
          <inkml:trace contextRef="#ctx0" brushRef="#br1" timeOffset="64468.75">1209 3972 86,'0'0'36,"-3"-19"1,3 19 0,-27-21-29,27 21-3,-20-14-3,20 14-1,-25-7-1,7 8 0,-1 7 0,-6 9 0,0 6 0,1 9 0,0 5 1,5 2-1,6 1 0,12 1 1,8-4-1,11-6 0,8-8 1,5-9-1,6-12 0,3-2 0,-2-10 0,-4-10 0,-3-3 0,-7-5 0,-7 2-1,-6-4 1,-5 5 0,-5-1 0,-4 6-1,-4 4 1,7 16 0,-16-16 1,16 16-1,-15 8 1,15-8 0,-2 31 0,7-6 1,8 8-1,0 4 0,8 9 1,1 7-1,-1 3 0,-2 3 0,-1 1 0,-8-4 0,-4-1-1,-10-8 1,-5-5 0,-8-10-1,0-7-1,-8-9 0,-3-11-1,1-5-1,-4-12-1,10-2-5,-8-25-13,13 5-17,4-11 1,10-3 0,7-10 0</inkml:trace>
          <inkml:trace contextRef="#ctx0" brushRef="#br1" timeOffset="64859.375">1700 4196 107,'0'0'38,"12"25"0,6-37-12,2 3-30,23 3-28,-6-6-5,3-2 0,-2-7-1</inkml:trace>
          <inkml:trace contextRef="#ctx0" brushRef="#br1" timeOffset="64671.875">1719 3958 95,'0'0'36,"-16"11"0,16-11-1,19 2-34,5-13-5,17 13-14,-2-13-18,-1 1 0,-4 1-1,-6 0 1</inkml:trace>
          <inkml:trace contextRef="#ctx0" brushRef="#br1" timeOffset="65125">2198 3736 91,'0'0'37,"0"0"2,0 0-1,26-16-29,11 11-5,7-9-3,9 0 0,8 3-4,-7-6-2,5 18-10,-25-9-24,0 1 2,-12 3-1,-22 4 1</inkml:trace>
          <inkml:trace contextRef="#ctx0" brushRef="#br1" timeOffset="65343.75">2395 3742 94,'-10'21'38,"1"3"2,9 8-2,-1-2-31,14 14-2,2-2-3,5 6 0,1-4-2,0-3-1,-4-4-1,-3-9-1,-1-5-2,-13-23-6,16 8-27,-16-8 0,12-17 0,-6-4 0</inkml:trace>
          <inkml:trace contextRef="#ctx0" brushRef="#br1" timeOffset="65890.625">2678 3867 90,'0'0'38,"2"30"0,-5-11 2,9 9-30,-6-5-5,7 11-1,2-4-1,4 1-2,5-3 1,7-3-1,2-5-1,4-10 1,3-5-2,1-10 1,2-5-2,0-10 0,0-1 0,-11-9-2,1 0 1,-9-5-1,-4 3 1,-8-1 0,-4 6 1,-7 3 1,-2 6 2,7 18 0,-25-18 1,25 18 1,-22 16 0,17 4 0,2 1 0,8 10 0,2 1 0,11 7 0,0 1 0,10 1-1,-2 1-1,5 6 1,-1-2-1,-2 3 0,-6-3 0,-5 0 0,-8-2-1,-9 0 1,-10-4-1,-9-3 0,-8-7 0,-5-3 0,-7-6-1,-5-7 0,0-7 0,0-5-1,1 0-1,0-11-1,14 3-4,-8-20-21,25 8-11,4-8 0,14-2 0,5-8 1</inkml:trace>
          <inkml:trace contextRef="#ctx0" brushRef="#br1" timeOffset="63875">161 3911 72,'0'0'36,"0"0"-2,-4 17 3,11 8-28,-4 0-4,9 12-1,-1 1-3,2 8 1,0 2-1,0-1 0,1-2-1,-4-7 0,0-8-1,-2-9 1,-1-5-2,-7-16 1,0 0-1,12-23 0,-8 2 1,-2-7-1,1-7 1,-3-8 1,0-1 1,1 2 0,-2-2 0,2 9 0,1 0 1,4 8-1,2 8 1,6 10-1,2 11 1,5 8-1,-1 10 0,5 8 0,0 4 0,2 5 0,-3-2 0,-2 0-1,0-3-1,-4-6 1,-1-3-1,-17-23 0,24 18-1,-24-18-1,0 0 1,12-21-1,-9 3 1,-5-12-1,4-3 1,-1-4 1,5-2 0,3-2 1,3 2 1,5 9 0,1 8 1,4 11 0,-3 9 0,6 16 1,-7 6-1,3 11 0,-6 6 0,1 2 0,-4-2-2,1 0 0,-1 0-2,-4-14-3,10 9-14,-18-32-17,18 16 0,-18-16 0,19-9 0</inkml:trace>
        </inkml:traceGroup>
      </inkml:traceGroup>
    </inkml:traceGroup>
    <inkml:traceGroup>
      <inkml:annotationXML>
        <emma:emma xmlns:emma="http://www.w3.org/2003/04/emma" version="1.0">
          <emma:interpretation id="{8EC39644-FE8F-46AF-8987-166505A34C1C}" emma:medium="tactile" emma:mode="ink">
            <msink:context xmlns:msink="http://schemas.microsoft.com/ink/2010/main" type="paragraph" rotatedBoundingBox="6455,13178 15592,13028 15606,13892 6469,14041" alignmentLevel="4"/>
          </emma:interpretation>
        </emma:emma>
      </inkml:annotationXML>
      <inkml:traceGroup>
        <inkml:annotationXML>
          <emma:emma xmlns:emma="http://www.w3.org/2003/04/emma" version="1.0">
            <emma:interpretation id="{37870E08-5CE7-4AF0-A838-20708E68B081}" emma:medium="tactile" emma:mode="ink">
              <msink:context xmlns:msink="http://schemas.microsoft.com/ink/2010/main" type="line" rotatedBoundingBox="6455,13178 15592,13028 15606,13892 6469,14041"/>
            </emma:interpretation>
          </emma:emma>
        </inkml:annotationXML>
        <inkml:traceGroup>
          <inkml:annotationXML>
            <emma:emma xmlns:emma="http://www.w3.org/2003/04/emma" version="1.0">
              <emma:interpretation id="{E5957F08-57B6-4CCA-AEC6-B6FD71FB0605}" emma:medium="tactile" emma:mode="ink">
                <msink:context xmlns:msink="http://schemas.microsoft.com/ink/2010/main" type="inkWord" rotatedBoundingBox="6455,13178 14677,13043 14691,13907 6469,14041"/>
              </emma:interpretation>
              <emma:one-of disjunction-type="recognition" id="oneOf11">
                <emma:interpretation id="interp48" emma:lang="en-US" emma:confidence="0">
                  <emma:literal>5000309.8=1.0294</emma:literal>
                </emma:interpretation>
                <emma:interpretation id="interp49" emma:lang="en-US" emma:confidence="0">
                  <emma:literal>5000309.8=0294</emma:literal>
                </emma:interpretation>
                <emma:interpretation id="interp50" emma:lang="en-US" emma:confidence="0">
                  <emma:literal>50.0030918=0294</emma:literal>
                </emma:interpretation>
                <emma:interpretation id="interp51" emma:lang="en-US" emma:confidence="0">
                  <emma:literal>500030.918=1.0294</emma:literal>
                </emma:interpretation>
                <emma:interpretation id="interp52" emma:lang="en-US" emma:confidence="0">
                  <emma:literal>500030.918=0294</emma:literal>
                </emma:interpretation>
              </emma:one-of>
            </emma:emma>
          </inkml:annotationXML>
          <inkml:trace contextRef="#ctx0" brushRef="#br1" timeOffset="66500">1700 5009 83,'12'17'38,"-12"-17"-2,31 6 1,-12-13-30,14 7-4,4-2-3,1-5-5,11 16-16,-11-11-16,-7 4 1,-10-1-1,-21-1 0</inkml:trace>
          <inkml:trace contextRef="#ctx0" brushRef="#br1" timeOffset="66656.25">1755 5277 81,'-6'19'39,"10"0"-1,-4-19 0,33 18-26,-5-18-13,7-12-24,13 5-12,0-6 0,1-3-2,-6-5 1</inkml:trace>
          <inkml:trace contextRef="#ctx0" brushRef="#br1" timeOffset="67796.875">2652 5028 38,'9'-21'32,"-9"21"3,4-27-1,-13 5-15,9 22-3,-3-29-7,3 29-2,-13-26-2,13 26-2,-26-18 1,8 15-2,-7-1 0,-2 8-1,-5 3 0,1 5 0,0 6 0,1 6 0,2 6-1,3 7 1,6 8 0,6 7 0,7 3-1,6 5 2,6 2-2,10-1 2,9-4-1,10-4 0,7-9 0,6-11 0,3-10 0,5-11 0,-3-15-1,-3-13 1,-6-12-1,-8-7 0,-7-10-1,-10-6 1,-10-1-1,-9-5 0,-6 2 0,-10 1 0,-6 6 0,-3 2 0,-3 11 0,0 3 0,3 11 0,0 5 0,7 13-1,2 1-2,13 18-6,3-16-22,-6 25-5,15-8 0,5 6-1</inkml:trace>
          <inkml:trace contextRef="#ctx0" brushRef="#br1" timeOffset="68015.625">2979 5426 90,'2'20'37,"-1"-4"-1,2 3 2,-3-19-33,3 26-3,-3-26-2,0 0-7,22 16-26,-22-16-3,12-17-1,-7-4-1</inkml:trace>
          <inkml:trace contextRef="#ctx0" brushRef="#br1" timeOffset="68484.375">3429 4938 93,'0'0'37,"-26"-7"1,13 4-1,-8-8-33,21 11-1,-25-11-1,25 11-2,-27-1 0,10 6 0,-7 6 0,0 8 0,-2 7 0,1 11 1,3 7-1,4 11 1,5 5 0,10 5 1,7 0-1,12-1 0,8-8 0,8-8 0,7-13 0,4-12 0,2-16-1,1-14 0,-2-16 1,-7-10-1,-3-8-1,-10-8 1,-8-2-1,-10-8 0,-9 5-1,-7-1 1,-7 9-1,-6 2 0,-2 9 0,-5 3 0,5 15-2,-3-1-3,28 18-6,-31-3-22,31 3-1,0 0-1,0 0 0</inkml:trace>
          <inkml:trace contextRef="#ctx0" brushRef="#br1" timeOffset="68921.875">3769 4975 24,'31'-10'31,"-31"10"1,13-18 1,-13 18-14,-6-18-1,6 18-3,-21-12-5,21 12-3,-33-2-2,15 9-1,-9 2-1,4 12-1,-4 4 0,5 10 0,0 6-1,6 10 1,2 2 0,11 5 0,5 0 0,10 2 0,5-9-1,10-3 1,4-15-2,7-8 1,2-13-1,1-14 1,1-12-1,-4-10-1,-1-6 1,-6-9-1,-3-5 0,-10-4-1,-6 1 1,-10-4-1,-4 3 0,-9 0 1,-7 6-1,-8 3 0,-5 9 1,-6 4-2,5 12-1,-5-2-5,16 16-23,-1 0-4,7 2 0,15-2-1</inkml:trace>
          <inkml:trace contextRef="#ctx0" brushRef="#br1" timeOffset="82968.75">4160 4811 57,'-14'-14'34,"14"14"-1,-2-23-4,2 23-11,1-19-6,-1 19-2,0 0-5,19-21-1,-19 21-1,21-20 0,-8 6-1,6 5 0,2 1-1,6 4 0,-2 1 0,3 6 0,-2 2-1,1 6 1,-4 1-1,-3 6 0,-6 1 1,-5 6-1,-7 1 1,-4 1-2,-5-2 2,-5-3-1,-6 1 0,-1-1-1,-3-5 1,0-8-1,3-2 1,1-2 0,3-3 0,15-2 0,-15 0 0,15 0 0,0 0 0,18-9 0,-2 7 0,5-1 0,3 1 0,4 4 0,3 0 0,-2 5 1,2 2-1,-4 3 0,-4 4 0,-4 3 0,-5 6 0,-7 1 1,-5 4-1,-7 2 0,-5-2 1,-3 0-1,-7-5 1,-3-1-1,-5-4 1,-2-6-1,-4-4 0,0-4 1,0-3-1,5-3 1,2-3-1,4-6-1,8 2 0,5-11-5,10 18-26,16-23-6,-3 7 0,3-5-1</inkml:trace>
          <inkml:trace contextRef="#ctx0" brushRef="#br1" timeOffset="84093.75">5007 5063 68,'0'0'34,"-14"-8"-1,14 8 0,-19-20-23,19 20-4,0 0-2,-13 0-1,13 0 0,-13 9-1,13-9 1,-15 23-2,15-23 1,-10 30-1,7-14 0,3-16 0,8 26 0,-8-26 0,24 9-1,-8-11 1,1-7-1,-1-5 1,-2-3-1,-3-3 0,-5-1 1,-3 0-1,-6 3 0,3 18 0,-19-23 0,5 18 0,0 3 0,-3 6-1,4 5 1,0 1 0,13-10-1,-18 23-2,22-7-3,-4-16-14,0 0-17,21 4 2,-2-11-2,6-6 1</inkml:trace>
          <inkml:trace contextRef="#ctx0" brushRef="#br1" timeOffset="84734.375">5781 4898 76,'-15'-4'36,"15"4"-1,-8-30 1,-3 4-29,11 26 0,-1-37-5,-2 17 0,-5-4-1,-2 6 1,-6 2-1,-3 6-1,-5 4 1,-4 6-1,-3 7 2,-1 7-2,-1 11 1,4 5-2,2 7 2,6 4-2,5 1 1,9 0-1,8-3 1,8-4-1,12-12 1,4-7 0,7-9 0,7-10-1,1-10 1,1-4 0,-4-6 0,-3-9 0,-8 2-1,-2-2 2,-5 6 0,-7 1 0,-5 6 0,-7 19 1,9-25-2,-9 25 3,0 0-2,-3 34 0,0-10 0,0 8 0,-3 5 1,2 9-1,-2 1 0,3 8 0,0-6 1,2 1-1,1-4 0,1-4 0,4-7-1,-1-5 0,2-9-2,-6-21 0,15 14-3,-12-30-9,10 8-25,-6-12 1,5-1 0,-3-9 0</inkml:trace>
          <inkml:trace contextRef="#ctx0" brushRef="#br1" timeOffset="84906.25">6103 5215 90,'-5'28'36,"0"-5"0,-1 0-1,-2-5-31,7-3-5,4 3-6,-3-18-22,0 0-7,3-16 1,-3 16-2</inkml:trace>
          <inkml:trace contextRef="#ctx0" brushRef="#br1" timeOffset="85593.75">6455 4899 75,'0'0'34,"0"0"1,0 0 0,-4-15-28,4 15 0,3 17-3,-3 1 0,0-18-1,-13 33 1,-1-15-1,3 8 0,-9 1-1,4 3 1,-3 3-2,1 2 1,1 4-1,2-2 0,2 0 0,4 0-1,3-1 1,3-3-1,3-5 0,4-1 0,4-4 0,2-6 0,3-1 0,4-5 1,0-6-1,2-3-1,4-4 1,-3-3 0,1-8 0,0-1 0,-4-3-1,-1-5 0,-1 3 1,-4-4-1,-4 0 1,-3 0-1,-4 2 0,-4-4 1,-5 6-1,-4-2 0,-5 2 1,-6-4-1,-2 2 1,-7-1-1,-2 3 1,-2-4 0,0 4-1,2-2 1,1-1 0,4 1 0,7-2 0,10-5 0,8 0 0,12-2 1,10 0-1,6-2 1,8 4-2,5 2 2,1 3-1,-3 10 1,-3 6-2,-6 6 1,-6 6 0,-19-5-1,19 19 0,-19-19-4,7 30-21,-7-30-12,-9 16 1,9-16-1,0 0 1</inkml:trace>
          <inkml:trace contextRef="#ctx0" brushRef="#br1" timeOffset="91609.375">7103 4952 68,'0'0'37,"0"0"-2,-9-24 2,23 22-24,-14 2-6,28-16-2,-9 9-3,6 5 0,1 2-1,1 2-1,0 1-1,-5-1-3,0 9-3,-22-11-9,19 5-21,-19-5 2,0 18-2,0-18 2</inkml:trace>
          <inkml:trace contextRef="#ctx0" brushRef="#br1" timeOffset="91781.25">7144 5079 59,'-16'14'35,"7"2"0,9-16 1,-4 27-14,4-27-14,16 10-4,0-6-2,5 1-2,6 0-2,-7-10-6,14 16-16,-10-13-11,-1 0 0,0-1-1,-4-3 1</inkml:trace>
          <inkml:trace contextRef="#ctx0" brushRef="#br1" timeOffset="92015.625">7640 5321 88,'-15'5'35,"15"-5"0,0 0 1,0 0-34,0 0-3,0 0-3,23 33-12,-23-33-19,17 15 0,-17-15-1,14-4 1</inkml:trace>
          <inkml:trace contextRef="#ctx0" brushRef="#br1" timeOffset="92500">8151 4758 52,'0'0'33,"-17"-22"-2,17 22 1,-22-6-17,-1-3-6,9 16-3,-11-3-1,3 14-1,-9 3 0,3 12-1,-6 3 1,8 11-1,-2 4 1,9 11-3,5 0 1,14-1-1,11-4 0,11-6 0,13-7-1,9-9 0,9-16 0,4-10 0,2-12 0,-5-11-1,-5-13 0,-9-6 1,-11-6-1,-10-7 1,-10 0-1,-10-5 1,-10 5-1,-6-1 0,-5 6 0,-5 1 0,3 12-3,-7-4-2,31 32-11,-35-23-18,35 23-1,-13-20 1,13 20 0</inkml:trace>
          <inkml:trace contextRef="#ctx0" brushRef="#br1" timeOffset="92906.25">8447 4820 66,'0'0'33,"0"0"-1,0 0 0,12-21-23,10 9-3,-1-10-5,8 7 1,1 1-2,2 5 0,-2 2 1,-1 7 0,-7 7 0,-2 9 0,-6 12 1,-5 9-2,-7 3 2,-7 10-2,-7 3 1,-2 5-1,-8 0 0,-5 4 0,-2-11 0,0-6 1,6-2-1,2-8 0,6-9 0,7-8 0,8-18 0,14 5 0,7-10-1,6-4 1,5-5 0,2-3-2,6 4 0,-5-6-4,8 17-10,-16-7-17,1 4-1,-5 1-1,-5-1 2</inkml:trace>
          <inkml:trace contextRef="#ctx0" brushRef="#br1" timeOffset="93437.5">9316 4906 67,'-4'-19'37,"-4"-4"-3,0 4 3,-4-15-25,4 17-7,-5-1-2,0 11-1,-8 2-1,-4 3-1,-3 5 1,-4 3-1,-1 10 0,-1 5-1,2 3 0,7 5 0,6 2 1,10 3-2,10-1 2,9 1-2,10-11 2,6-6 0,7-3-1,1-8 1,1-8 0,-3-7 0,-4-3-1,-4-8 1,-5 1 0,-3-6 0,-4 2 1,-4-5-1,-2 4 0,-1 2 2,-2 5-2,-3 17 2,0 0-1,0 0 0,2 21 0,-2 9 0,-3 7 0,1 9-1,-2 3 0,1 0 0,3-1 0,0-2-1,3-6-1,-1-8-1,6 2-7,-8-34-20,0 0-5,0 0-1,20-11 1</inkml:trace>
          <inkml:trace contextRef="#ctx0" brushRef="#br1" timeOffset="93781.25">9523 4795 78,'0'0'33,"4"34"2,-5-13-3,-5-2-28,9 11-1,-3 2-2,1 0-2,-1-6 1,2-1 1,-1-4-1,1-3 1,-2-18-1,11 21 0,-11-21 1,21 9-1,-5-11 0,4-2 0,3-1 0,4 0 0,1-2 0,0 0 0,3 1-1,-5 1-1,4 2 0,-11-4-3,3 12-7,-22-5-17,18-11-4,-18 11-2,0 0 2</inkml:trace>
          <inkml:trace contextRef="#ctx0" brushRef="#br1" timeOffset="94046.875">9855 4751 80,'0'0'36,"-16"11"1,18 10 0,-3 2-30,14 18-2,-4 1-2,3 12 0,-3 3-1,1 6-1,-1-6 0,0-4-1,-2-8 0,-2-8-2,1 0-4,-6-37-20,0 29-12,0-29 1,0 0-2,-3-27 2</inkml:trace>
        </inkml:traceGroup>
        <inkml:traceGroup>
          <inkml:annotationXML>
            <emma:emma xmlns:emma="http://www.w3.org/2003/04/emma" version="1.0">
              <emma:interpretation id="{7D26AFFE-1DFB-49AC-81E5-AE40C03C3851}" emma:medium="tactile" emma:mode="ink">
                <msink:context xmlns:msink="http://schemas.microsoft.com/ink/2010/main" type="inkWord" rotatedBoundingBox="15047,13227 15595,13218 15603,13701 15055,13710"/>
              </emma:interpretation>
              <emma:one-of disjunction-type="recognition" id="oneOf12">
                <emma:interpretation id="interp53" emma:lang="en-US" emma:confidence="1">
                  <emma:literal>N</emma:literal>
                </emma:interpretation>
                <emma:interpretation id="interp54" emma:lang="en-US" emma:confidence="0">
                  <emma:literal>n</emma:literal>
                </emma:interpretation>
                <emma:interpretation id="interp55" emma:lang="en-US" emma:confidence="0">
                  <emma:literal>P</emma:literal>
                </emma:interpretation>
                <emma:interpretation id="interp56" emma:lang="en-US" emma:confidence="0">
                  <emma:literal>Z</emma:literal>
                </emma:interpretation>
                <emma:interpretation id="interp57" emma:lang="en-US" emma:confidence="0">
                  <emma:literal>o</emma:literal>
                </emma:interpretation>
              </emma:one-of>
            </emma:emma>
          </inkml:annotationXML>
          <inkml:trace contextRef="#ctx0" brushRef="#br1" timeOffset="95171.875">10346 4898 56,'0'0'33,"0"0"2,0 0-2,-6-16-19,12 37-5,-6-21-3,-3 35-1,-3-12-1,8 12 1,-8-3-2,4 7 0,-2-2-2,4 0 1,-2-5-1,4-6 0,-2-3-1,0-23 0,1 16-1,-1-16 0,0 0 0,0-34 0,-1 11 0,-4-7 0,2-3 1,-1-6-1,-2 0 1,0 1-1,2 2 1,-1 5 0,1-3 1,3 13 1,2 5-2,-1 16 1,0 0 0,22 2 0,-9 10 0,8 11 0,4 9 0,0 1-1,5 4 1,4 4 0,4-2-1,3 1 1,1-4-1,-1-5 1,0-6-1,-1-9 1,-3-6-1,-6-8 0,-4-7 0,-8-9 1,-5-7-2,-6-8 1,-5-4 0,-6-6-1,-9-1 1,-4-6-1,-6-2 1,-6 2 0,-2 6-2,-2-1 0,10 27-20,-6-12-15,10 6-1,7 1-1,11 19 0</inkml:trace>
        </inkml:traceGroup>
      </inkml:traceGroup>
    </inkml:traceGroup>
    <inkml:traceGroup>
      <inkml:annotationXML>
        <emma:emma xmlns:emma="http://www.w3.org/2003/04/emma" version="1.0">
          <emma:interpretation id="{86D801D6-4A0F-4C44-9E3D-A99F04CDDD87}" emma:medium="tactile" emma:mode="ink">
            <msink:context xmlns:msink="http://schemas.microsoft.com/ink/2010/main" type="paragraph" rotatedBoundingBox="4118,14873 8134,14672 8176,15511 4160,15712" alignmentLevel="3"/>
          </emma:interpretation>
        </emma:emma>
      </inkml:annotationXML>
      <inkml:traceGroup>
        <inkml:annotationXML>
          <emma:emma xmlns:emma="http://www.w3.org/2003/04/emma" version="1.0">
            <emma:interpretation id="{818EFC86-8552-4B3B-8D5A-E00CD4DF909E}" emma:medium="tactile" emma:mode="ink">
              <msink:context xmlns:msink="http://schemas.microsoft.com/ink/2010/main" type="line" rotatedBoundingBox="4118,14873 8134,14672 8176,15511 4160,15712"/>
            </emma:interpretation>
          </emma:emma>
        </inkml:annotationXML>
        <inkml:traceGroup>
          <inkml:annotationXML>
            <emma:emma xmlns:emma="http://www.w3.org/2003/04/emma" version="1.0">
              <emma:interpretation id="{229D7E97-C8AE-48F9-81BC-1831F23DAC2E}" emma:medium="tactile" emma:mode="ink">
                <msink:context xmlns:msink="http://schemas.microsoft.com/ink/2010/main" type="inkWord" rotatedBoundingBox="4118,14873 4990,14830 5032,15668 4160,15712"/>
              </emma:interpretation>
              <emma:one-of disjunction-type="recognition" id="oneOf13">
                <emma:interpretation id="interp58" emma:lang="en-US" emma:confidence="1">
                  <emma:literal>Ty</emma:literal>
                </emma:interpretation>
                <emma:interpretation id="interp59" emma:lang="en-US" emma:confidence="0">
                  <emma:literal>Try</emma:literal>
                </emma:interpretation>
                <emma:interpretation id="interp60" emma:lang="en-US" emma:confidence="0">
                  <emma:literal>Toy</emma:literal>
                </emma:interpretation>
                <emma:interpretation id="interp61" emma:lang="en-US" emma:confidence="0">
                  <emma:literal>try</emma:literal>
                </emma:interpretation>
                <emma:interpretation id="interp62" emma:lang="en-US" emma:confidence="0">
                  <emma:literal>toy</emma:literal>
                </emma:interpretation>
              </emma:one-of>
            </emma:emma>
          </inkml:annotationXML>
          <inkml:trace contextRef="#ctx0" brushRef="#br1" timeOffset="98859.375">-641 6429 52,'0'0'33,"0"0"0,18-7-7,2 12-12,-20-5-4,42-8-1,-17 1-2,12 5-3,-2-3-1,2 5-1,-2 0-1,-1 3 0,-3 2-1,-4 1-2,-2 2-1,-10-4-3,4 14-10,-19-18-16,0 0-3,12 17 0,-12-17 1</inkml:trace>
          <inkml:trace contextRef="#ctx0" brushRef="#br1" timeOffset="99156.25">-430 6413 57,'0'0'33,"0"0"0,13 4 0,-3 15-23,-8-1-2,11 15-3,-7 1-2,7 12 1,-7-2-3,3 5 1,-4-3-1,0 0-1,-2-6-1,-1-10-1,4 0-3,-6-30-9,0 0-19,15 14-1,-15-14-1,16-24 1</inkml:trace>
          <inkml:trace contextRef="#ctx0" brushRef="#br1" timeOffset="99687.5">-159 6577 56,'0'0'35,"3"16"-1,-3 2 0,0-18-19,8 37-8,-7-18-2,9 8-3,2-6 0,4 0-1,1-7 0,2-3 0,4-8-1,4-6 0,0-6 1,-1-7-2,1-5 1,-4-4-1,-1 0 0,-4-3 0,-6 4 1,-5-1-1,-1 4 0,-7 3 1,1 18 0,-8-18 0,8 18 1,0 0-1,-16 13 1,12 4 0,1 5 0,6 6 1,1 2-1,6 7 0,2 1 0,6 5 0,0-1 0,2 4 0,1 1 0,-3 1-1,-4-2 1,-3 0-1,-7-6 1,-2-3-2,-8-5 2,-6-6-2,-6-8 1,-5-4 0,-4-5 0,-5-4-1,-1-5 1,-2-2-1,2-3 0,2-5-1,9 1 0,2-9-4,20 18-10,4-32-20,12 8 1,8-3-1,5-4 1</inkml:trace>
        </inkml:traceGroup>
        <inkml:traceGroup>
          <inkml:annotationXML>
            <emma:emma xmlns:emma="http://www.w3.org/2003/04/emma" version="1.0">
              <emma:interpretation id="{F4F7D734-17A2-470C-9E9B-F1C1167FC160}" emma:medium="tactile" emma:mode="ink">
                <msink:context xmlns:msink="http://schemas.microsoft.com/ink/2010/main" type="inkWord" rotatedBoundingBox="5244,15087 5481,15076 5491,15268 5254,15280"/>
              </emma:interpretation>
              <emma:one-of disjunction-type="recognition" id="oneOf14">
                <emma:interpretation id="interp63" emma:lang="en-US" emma:confidence="0">
                  <emma:literal>=</emma:literal>
                </emma:interpretation>
                <emma:interpretation id="interp64" emma:lang="en-US" emma:confidence="0">
                  <emma:literal>5</emma:literal>
                </emma:interpretation>
                <emma:interpretation id="interp65" emma:lang="en-US" emma:confidence="0">
                  <emma:literal>I</emma:literal>
                </emma:interpretation>
                <emma:interpretation id="interp66" emma:lang="en-US" emma:confidence="0">
                  <emma:literal>S</emma:literal>
                </emma:interpretation>
                <emma:interpretation id="interp67" emma:lang="en-US" emma:confidence="0">
                  <emma:literal>F</emma:literal>
                </emma:interpretation>
              </emma:one-of>
            </emma:emma>
          </inkml:annotationXML>
          <inkml:trace contextRef="#ctx0" brushRef="#br1" timeOffset="99953.125">504 6627 74,'-19'10'34,"19"-10"-1,13 11-3,5-13-28,8-3-4,8 6-6,-6-13-13,3 7-11,2 3-1,-11-1 0,-5 6 1</inkml:trace>
          <inkml:trace contextRef="#ctx0" brushRef="#br1" timeOffset="100125">538 6791 67,'0'21'32,"0"-21"-1,29 5-6,-1-16-40,-1-3-14,10 5-3,-5-8 1,5-1-1</inkml:trace>
        </inkml:traceGroup>
        <inkml:traceGroup>
          <inkml:annotationXML>
            <emma:emma xmlns:emma="http://www.w3.org/2003/04/emma" version="1.0">
              <emma:interpretation id="{BEC0BBCA-0ABA-41AA-BC5D-19D2642048F3}" emma:medium="tactile" emma:mode="ink">
                <msink:context xmlns:msink="http://schemas.microsoft.com/ink/2010/main" type="inkWord" rotatedBoundingBox="5810,14808 8135,14692 8163,15267 5839,15384"/>
              </emma:interpretation>
              <emma:one-of disjunction-type="recognition" id="oneOf15">
                <emma:interpretation id="interp68" emma:lang="en-US" emma:confidence="0">
                  <emma:literal>Toso</emma:literal>
                </emma:interpretation>
                <emma:interpretation id="interp69" emma:lang="en-US" emma:confidence="0">
                  <emma:literal>T cost</emma:literal>
                </emma:interpretation>
                <emma:interpretation id="interp70" emma:lang="en-US" emma:confidence="0">
                  <emma:literal>T lose</emma:literal>
                </emma:interpretation>
                <emma:interpretation id="interp71" emma:lang="en-US" emma:confidence="0">
                  <emma:literal>Tcoso</emma:literal>
                </emma:interpretation>
                <emma:interpretation id="interp72" emma:lang="en-US" emma:confidence="0">
                  <emma:literal>T cos0</emma:literal>
                </emma:interpretation>
              </emma:one-of>
            </emma:emma>
          </inkml:annotationXML>
          <inkml:trace contextRef="#ctx0" brushRef="#br1" timeOffset="100453.125">1066 6390 57,'-13'2'34,"13"-2"-1,0 0 1,0 0-25,0 0-2,23-10-3,2 6-2,2-5 0,5 4-1,1-2 0,1 2-2,0 3 0,-8-5-4,5 17-10,-15-4-18,-16-6-1,18 19-1,-18-19 2</inkml:trace>
          <inkml:trace contextRef="#ctx0" brushRef="#br1" timeOffset="100718.75">1177 6445 41,'0'0'32,"0"0"2,0 0-1,16 5-17,-4 20-7,-9-6 0,8 17-3,-6-1-2,2 7 0,-4-1-2,-1 6 0,-4-6-1,1-2-1,-1-4-2,-5-14-5,13 4-22,-6-25-6,0 0 1,0 0-3</inkml:trace>
          <inkml:trace contextRef="#ctx0" brushRef="#br1" timeOffset="101515.625">1768 6553 31,'13'-18'29,"-13"18"3,14-14-7,-14-9-10,0 23-1,10-23-3,-10 23-2,7-30-2,-7 30-1,-1-28-3,1 28 0,-13-23-1,13 23 0,-27-5-1,9 10-1,-1 11 1,-1 8-1,-1 12 0,3 8 0,6 3 0,4 8 1,8-4-1,7 4 0,8-8 0,10-4 0,7-12 0,4-11-2,11-6-3,-4-25-8,8-1-21,-4-7-1,-4-10 0,-4-2 0</inkml:trace>
          <inkml:trace contextRef="#ctx0" brushRef="#br1" timeOffset="101906.25">2174 6433 65,'0'0'34,"-25"-13"0,10 10-1,15 3-24,-31 0-4,18 7-3,-5-2 0,5 9-1,-3 6 0,1 8 0,0 5 0,5 8 0,1 1 1,6 2-1,4 0 0,10 0 0,5-10 0,9-6-1,6-10 0,4-11 0,5-11 0,0-10 0,-3-7-1,-7-11 0,-7 1 0,-10-10-1,-7 4 1,-13-2-1,-5 4 0,-9 1 0,1 8 0,-8 1-1,6 10-1,-5-3-2,14 16-4,-6-8-14,19 10-8,0 0-2,4-18 2</inkml:trace>
          <inkml:trace contextRef="#ctx0" brushRef="#br1" timeOffset="102328.125">2645 6348 56,'7'20'36,"-7"-20"-2,-13 12 0,-1-16-15,14 4-13,-23 16-3,8-5-2,-3-2 0,-1 3-1,-2 4-1,1 1 1,1 3 0,1-1 0,8 1-1,7-5 1,9 3-1,7-4 0,7-2 1,7-4-1,6 0 1,0-1 0,0 0 0,-1 4 1,-5 1 0,-3 4 0,-8 0 1,-4 7-1,-10-2 0,-3 4 1,-8-2-1,-6 0 0,-5-4-1,-5-3 1,-3-4-2,-2-8-1,5-1-3,-6-19-8,18 2-21,2-9-2,13-7 1,7-5-1</inkml:trace>
          <inkml:trace contextRef="#ctx0" brushRef="#br1" timeOffset="102734.375">3325 6279 77,'0'0'35,"-17"-19"0,17 19-2,-32-14-27,17 10-3,-4 1 0,-3 6-2,-6 6 0,-3 9 0,-3 5-1,-1 10 1,-2 8 0,-25 65 1,40-45-1,7 1 0,13 0 0,11-8 0,13-8 0,14-11-1,8-12 1,9-16-1,3-10 0,2-17 0,-5-6 0,-7-8 1,-12-4-2,-12-6 1,-15-2-1,-10 3-1,-12-4-1,-4 10-1,-13-11-5,10 24-16,-12-8-10,1 7-1,2 4 0,3 5 1</inkml:trace>
          <inkml:trace contextRef="#ctx0" brushRef="#br1" timeOffset="102906.25">3087 6574 81,'9'17'37,"9"-8"-2,7-11-2,6 1-51,13-13-15,2-6 0,1-6-3,-1-4 0</inkml:trace>
        </inkml:traceGroup>
      </inkml:traceGroup>
    </inkml:traceGroup>
    <inkml:traceGroup>
      <inkml:annotationXML>
        <emma:emma xmlns:emma="http://www.w3.org/2003/04/emma" version="1.0">
          <emma:interpretation id="{3D344094-91CC-4DC1-B812-78FC17BC9BDA}" emma:medium="tactile" emma:mode="ink">
            <msink:context xmlns:msink="http://schemas.microsoft.com/ink/2010/main" type="paragraph" rotatedBoundingBox="4539,15699 14137,15515 14156,16537 4559,16721" alignmentLevel="3"/>
          </emma:interpretation>
        </emma:emma>
      </inkml:annotationXML>
      <inkml:traceGroup>
        <inkml:annotationXML>
          <emma:emma xmlns:emma="http://www.w3.org/2003/04/emma" version="1.0">
            <emma:interpretation id="{11B38BF5-2252-4FF2-A4C0-014A57257192}" emma:medium="tactile" emma:mode="ink">
              <msink:context xmlns:msink="http://schemas.microsoft.com/ink/2010/main" type="line" rotatedBoundingBox="4539,15699 14137,15515 14156,16537 4559,16721"/>
            </emma:interpretation>
          </emma:emma>
        </inkml:annotationXML>
        <inkml:traceGroup>
          <inkml:annotationXML>
            <emma:emma xmlns:emma="http://www.w3.org/2003/04/emma" version="1.0">
              <emma:interpretation id="{51B914D4-798F-41AF-98CE-78509BF79337}" emma:medium="tactile" emma:mode="ink">
                <msink:context xmlns:msink="http://schemas.microsoft.com/ink/2010/main" type="inkWord" rotatedBoundingBox="4539,15699 14137,15515 14156,16537 4559,16721"/>
              </emma:interpretation>
              <emma:one-of disjunction-type="recognition" id="oneOf16">
                <emma:interpretation id="interp73" emma:lang="en-US" emma:confidence="0">
                  <emma:literal>TtTylcos12@0306n</emma:literal>
                </emma:interpretation>
                <emma:interpretation id="interp74" emma:lang="en-US" emma:confidence="0">
                  <emma:literal>i--tylcosir--. 03006 N</emma:literal>
                </emma:interpretation>
                <emma:interpretation id="interp75" emma:lang="en-US" emma:confidence="0">
                  <emma:literal>TETylcos12@0306 N</emma:literal>
                </emma:interpretation>
                <emma:interpretation id="interp76" emma:lang="en-US" emma:confidence="0">
                  <emma:literal>i--tislcosiz--. 03006 N</emma:literal>
                </emma:interpretation>
                <emma:interpretation id="interp77" emma:lang="en-US" emma:confidence="0">
                  <emma:literal>TETylcos125@0306 N</emma:literal>
                </emma:interpretation>
              </emma:one-of>
            </emma:emma>
          </inkml:annotationXML>
          <inkml:trace contextRef="#ctx0" brushRef="#br1" timeOffset="103500">-213 7607 46,'0'0'33,"14"-2"1,0-2-1,-1-10-21,18 16-5,0-13 0,15 8-3,-2-6-1,8 0-3,-1 4-1,-5-9-3,4 14-7,-19-14-15,-4 10-7,-11 2-1,-16 2 1</inkml:trace>
          <inkml:trace contextRef="#ctx0" brushRef="#br1" timeOffset="103734.375">10 7647 70,'-8'21'35,"8"11"-2,5 3 2,-4 0-31,12 15-1,1-4-1,3 1-2,2-1-1,-4-11-6,6 8-18,-9-17-9,-3-10 0,-9-16-1</inkml:trace>
          <inkml:trace contextRef="#ctx0" brushRef="#br1" timeOffset="104000">399 7700 57,'0'0'36,"0"0"-1,0 0-1,24 2-14,-2-6-18,1-1-1,8-4-2,5 7-4,-8-12-12,4 11-17,-5-1 0,-5 1-2,-6 4 2</inkml:trace>
          <inkml:trace contextRef="#ctx0" brushRef="#br1" timeOffset="104156.25">452 7899 48,'0'0'32,"2"19"1,15-15-4,-2-9-23,13-6-36,9 6-1,-8-11 0,7 5-2</inkml:trace>
          <inkml:trace contextRef="#ctx0" brushRef="#br1" timeOffset="106484.375">946 7596 55,'0'0'34,"0"0"-1,18 0 0,-18 0-24,34-12-5,-7 3 0,8 2-2,2-2-1,1-3-2,-2 6-2,-8-10-4,4 16-4,-17-10-15,-2 3-7,-13 7-1,0 0 2</inkml:trace>
          <inkml:trace contextRef="#ctx0" brushRef="#br1" timeOffset="106703.125">1078 7617 50,'0'0'33,"1"28"1,2-12-1,-3-16-21,22 42-6,-11-13-1,5 8-2,-3 0-1,2 0-2,0 1-1,-7-9-3,6 4-6,-14-33-11,7 23-12,-7-23-2,0 0 3,19-19-2</inkml:trace>
          <inkml:trace contextRef="#ctx0" brushRef="#br1" timeOffset="107234.375">1340 7644 66,'0'0'35,"0"33"-1,-4-3 1,8 7-28,-2-5-3,10 8-2,-1-6 0,9-3-1,3-8 0,5-9-1,3-8 0,2-12 0,1-8-1,-3-9 0,0-1-1,-8-10 0,-1 1 0,-7-6 0,-5 6 0,-7 1 1,-3 4 0,-3 6 0,-1 3 1,4 19 1,-12-18 0,12 18 0,0 0 1,-7 18-1,8-2 1,5 3-1,2 4 1,5 7-1,2-2 0,4 6 1,0 1-2,2 2 1,-2 4 0,0-1 0,-4-1-1,-5 2 1,-4-4 0,-5-2-1,-7-2 0,-2-3-1,-7-5 1,-6-4-2,-4-3 2,-4-6-2,-1-1 1,-4-8-1,3-1 0,-1-11-2,11 9-3,-7-21-12,28 21-15,-16-34 1,17 12-2,8-3 2</inkml:trace>
          <inkml:trace contextRef="#ctx0" brushRef="#br1" timeOffset="107640.625">2180 7194 56,'-13'0'34,"13"0"-1,-11 19 0,11 10-24,-10-1-2,8 19-3,-6 5 0,2 16 0,-8 8-2,3 9 1,-7 1-1,3 4 1,-3-5-2,2-8-1,1-6 0,4-13-1,3-9-1,1-19-4,10 0-5,-3-30-22,0 0-2,0 0-1,12-33 2</inkml:trace>
          <inkml:trace contextRef="#ctx0" brushRef="#br1" timeOffset="108390.625">2528 7714 33,'0'0'30,"9"-21"-1,-12 5-5,3 16-4,0-26-4,0 26-2,-7-22-3,7 22-4,-18-19-3,18 19 0,-30-11-2,14 13 0,-5 5-1,4 7-1,-1 8 1,0 6-1,2 7 0,3 6 0,2 4 0,6 3 0,5-2 0,1-2 0,8-5 0,7-8 1,8-6-2,5-7 1,4-10-1,1-9-1,4-1-4,-8-21-7,9 7-21,-11-7-2,-3-1 0,-4-5 0</inkml:trace>
          <inkml:trace contextRef="#ctx0" brushRef="#br1" timeOffset="108812.5">2845 7647 65,'-3'-16'36,"3"16"0,-17-10 0,-3-6-25,20 16-5,-19-7-3,19 7 0,-23 3-2,9 4 0,0 7 0,-3 6-1,1 4 1,1 8-1,2 5 0,1 4 1,6 1-1,3 2 0,8-2 0,5-3 0,6-5 0,8-8 0,3-8 0,6-10 0,1-9 0,0-10 0,-1-8 0,-4-6-1,-5-7 1,-6-3-1,-5-2 1,-12-5-1,-4 3 0,-7-1 0,-5 6 0,-4 1-1,0 10-1,-5 0-2,10 19-3,-10-10-13,24 14-13,-21 2 0,21-2-2,0 0 2</inkml:trace>
          <inkml:trace contextRef="#ctx0" brushRef="#br1" timeOffset="109281.25">3242 7569 51,'0'0'35,"13"-5"-1,-13 5 1,-14-14-20,14 14-5,-17 7-6,17-7-1,-26 7-2,10 0 0,-2 4-1,-1 3 1,0 2-2,1 3 1,5 1 0,1-1-1,6 4 0,4-6 1,7-1-1,-5-16 0,23 22 0,-3-17 1,5-2-1,4-1 1,1-4 1,2 2-1,2-1 1,0 4-1,-2-1 1,-2 5 1,-5 2-1,-4 7 0,-7 1 1,-5 8-1,-9-2 0,-6 5 0,-7-3-1,-6 1 1,-2-5-1,-4-1 1,-3-8-1,2-3 1,1-7-1,1-8-1,24 6-4,-31-30-24,28 9-6,6-7-1,6-7-1</inkml:trace>
          <inkml:trace contextRef="#ctx0" brushRef="#br1" timeOffset="112328.125">3723 7476 22,'3'-21'30,"0"2"-2,-6-8-2,3 27-3,3-28-4,-3 28-4,0 0-2,18 30-5,-15-9-4,7 16-1,2 7-1,2 9-1,1 2-1,0 3 1,0-4-1,-2-4-1,0-3-1,-5-13-1,1-2-3,-9-32-11,0 0-17,0 0-1,10-20 0,-10-10 0</inkml:trace>
          <inkml:trace contextRef="#ctx0" brushRef="#br1" timeOffset="112671.875">3940 7499 52,'15'-18'34,"4"1"-1,0-1 0,-3-8-22,15 17-2,-6-7-4,5 9-3,-2 2 0,0 6-1,-4 6-1,-4 8 0,-5 6 0,-5 5 1,-5 6-2,-5 5 2,-6 3-2,-6 3 1,-1 1 0,-4-2 0,3-5 0,-1-3 1,5-4-1,5-8 0,5-6 0,0-16 1,22 13-1,2-15 0,5-5 1,7-4-2,5 2-1,-5-13-10,6 6-22,-5 2 0,-3-6-1,-7 3 1</inkml:trace>
          <inkml:trace contextRef="#ctx0" brushRef="#br1" timeOffset="112875">4644 7434 75,'0'0'37,"0"0"-2,14-2 1,9-19-32,5 5-7,13 11-13,-1-11-17,1 2-2,-4-2-1,-6 5 0</inkml:trace>
          <inkml:trace contextRef="#ctx0" brushRef="#br1" timeOffset="113031.25">4769 7612 79,'12'17'35,"4"-29"-7,15-4-27,3-3-34,4-8-2,4 1 0</inkml:trace>
          <inkml:trace contextRef="#ctx0" brushRef="#br1" timeOffset="120640.625">5595 7915 31,'0'0'28,"-25"7"3,12 0-7,9 9-9,-10-13-4,14 15-2,0-18-2,-4 23-2,4-23 0,7 21 1,-7-21-3,13 9 1,-13-9-2,18-2 1,-18 2-2,16-14 1,-16 14-2,15-26 1,-9 10-1,-2 0 0,-2 0 0,-2 16 0,-2-26 0,2 26 1,-7-16-1,7 16 0,-16-2 1,16 2-1,-18 14 1,18-14 0,-16 30-1,9-12 1,2 1 0,2 0-1,3-3 1,3 0-1,-3-16 0,9 18 0,-9-18-1,0 0-1,15 0-2,-18-16-6,3 16-23,7-18-2,-7 18-1,2-30 0</inkml:trace>
          <inkml:trace contextRef="#ctx0" brushRef="#br1" timeOffset="121203.125">6302 7508 45,'6'-30'32,"-6"30"1,1-28-1,-9 8-22,8 20-2,-3-19-3,3 19 1,-17-11-3,17 11 0,-29 0 0,8 6-1,-4-1 0,-1 7 0,-4 2 0,1 9 0,-2 0 0,4 11 0,2 6-1,4 6 1,4 5-1,8 4 1,7-1-1,10 1 0,8-6 0,7-5-1,10-8 1,5-8 0,4-12-1,2-7 1,-3-11-1,-1-7 0,-5-9 0,-4-5 0,-4-8 0,-8-6-1,-4-7 1,-6-4-1,-6-1 0,-8 1 0,-4 2 1,-7 2-1,-3 7 1,-5 5-2,-1 11 1,-4 5-2,8 15-3,-8-12-7,29 13-24,-21 9 1,21-9 0,3 16 0</inkml:trace>
          <inkml:trace contextRef="#ctx0" brushRef="#br1" timeOffset="121781.25">6541 7490 73,'0'0'35,"4"-16"-1,-4 16-4,12-16-24,7 11-2,-1-7-2,6 5-1,-2 0-1,1 1 1,-2 5-1,0 4 0,-3 3 0,-18-6 1,20 29 0,-15-6-1,-5 0 1,-3 5 0,-5 2-1,-2 2 1,-5-4-1,-3 1 0,-1-7 0,2-2 1,0-4-1,3-7 0,0-6 0,14-3 0,0 0-1,-4-19 1,4 19 0,24-25-1,-8 13 1,4 1 0,4 4-1,1 5 1,2 4 0,-2 7 1,0 5-1,-2 5 1,0 4 0,-3 4 0,-5 3 0,-3 5 0,-11-2 0,-4 1 0,-6-2-1,-7-4 1,-4-4-1,-6-4 1,0-6-1,-2-7 0,-2-5-1,4-8 1,4-2-2,1-10-1,21 18-5,-21-42-18,26 17-9,2-5-1,14 0 0,2-3 0</inkml:trace>
          <inkml:trace contextRef="#ctx0" brushRef="#br1" timeOffset="122359.375">7416 7527 58,'0'0'34,"-15"-19"-1,5-1-7,10 20-13,-25-14-4,25 14-3,-31-12-3,13 10 0,-4 0-2,1 6 1,-2 0-1,1 6 0,-2 2-1,5 6 1,0 3 0,4 6-1,6 4 1,9 5-1,6 1 1,9 1 0,4-2-1,7 1 0,4-7 1,4-6-1,-2-6 1,1-9-1,-2-6 0,-3-10 0,-3-5-1,-5-8 1,0-6-1,-9-7 0,-3-1-1,-5-6 1,-6-1 0,-5-1 0,-3 5 0,-4 1 0,-3 6 1,-1 8-1,3 6-1,-3 3-1,19 13-1,-23 0-6,28 18-6,-5-18-12,6 21-6,9-5 0,5-2 2</inkml:trace>
          <inkml:trace contextRef="#ctx0" brushRef="#br1" timeOffset="122796.875">7605 7561 25,'32'-7'29,"4"5"2,-4-2-6,-13-13-7,9 13-3,-19-17-5,7 14-1,-14-9-3,-2 16-1,-6-23-1,6 23-1,-25-14-1,6 12 0,-6 1-1,-3 6 1,-3 2-1,0 5 0,1 4 0,4 5 0,2 4 0,6 7 0,5 3 0,9 7 1,7 1-1,10 2 1,6-4-1,8 3 0,2-11 0,8-4 0,3-10 0,1-8-1,2-11 0,-6-9 0,-2-7-1,-5-9 0,-8-5 1,-6-7-1,-9-3 0,-8-1 1,-6 1-1,-8-1 1,-3 6-1,-4 1-1,1 11 0,-4-1-3,25 24-6,-35-20-15,35 20-9,-15-8-2,15 8 2,0 0 1</inkml:trace>
          <inkml:trace contextRef="#ctx0" brushRef="#br1" timeOffset="123328.125">8130 7402 19,'0'-16'32,"0"16"0,0 0 2,0 0-12,-24-16-6,24 16-5,-17 16-4,9 4-2,-6-3-2,5 13 0,-3 0 0,8 11 1,-4-1-1,10 10 0,1-6-1,7 5 1,6-7-2,6-5 1,3-3-2,8-10 1,1-8-1,3-7 0,2-9 0,0-7 0,1-5-1,-5-6 0,0-5 1,-5-3-1,-3-4 0,-7 2 0,-5-2 0,-9 1 1,-6 3-1,-8 5 1,-5 9-1,-6 4 1,-3 12 0,-5 5-1,2 8 1,0 8 0,3 5 0,4 4 0,8-1 0,4-3-1,9 0-1,3-12-2,13 8-7,-19-26-22,30 5-2,-10-14-1,2-5 0</inkml:trace>
          <inkml:trace contextRef="#ctx0" brushRef="#br1" timeOffset="123953.125">8862 7511 71,'-13'13'37,"13"-13"-1,-20 10 0,25 6-29,-5-16-1,-9 34-3,6-11-1,3 5 0,0 0-2,3 2 1,0 0 0,1-2-1,1-7 0,-5-21 1,9 23-2,-9-23 1,0 0 0,13-12-1,-13-4 1,0-7-1,-3-3 0,-2-6 1,0-2-1,-3-1 1,2 0 0,0 1 0,2 4 0,3 4 1,1 7-1,0 19 1,10-20-1,-10 20 1,23 7 0,-8 9-1,3 2 1,1 6 0,2 5-1,2 4 2,2 1-1,6-1 0,0-3 0,6-4 1,2-4-1,2-7 0,0-7-1,1-8 0,-4-11 0,-3-5-1,-5-10 1,-7-1-1,-8-6 1,-6-4-1,-9 1 1,-7-1 0,-7 6 0,-5 1 0,-1 9 0,-6-1-2,9 15-6,-13-7-25,16 11-4,14 3-1,0 0-1</inkml:trace>
        </inkml:traceGroup>
      </inkml:traceGroup>
    </inkml:traceGroup>
    <inkml:traceGroup>
      <inkml:annotationXML>
        <emma:emma xmlns:emma="http://www.w3.org/2003/04/emma" version="1.0">
          <emma:interpretation id="{B198FC4D-97C9-4D7E-A58B-99C3E4D00905}" emma:medium="tactile" emma:mode="ink">
            <msink:context xmlns:msink="http://schemas.microsoft.com/ink/2010/main" type="paragraph" rotatedBoundingBox="2959,17164 7160,16960 7191,17603 2990,17806" alignmentLevel="2"/>
          </emma:interpretation>
        </emma:emma>
      </inkml:annotationXML>
      <inkml:traceGroup>
        <inkml:annotationXML>
          <emma:emma xmlns:emma="http://www.w3.org/2003/04/emma" version="1.0">
            <emma:interpretation id="{97B8734C-0366-4D3F-A922-BA30152C4B3D}" emma:medium="tactile" emma:mode="ink">
              <msink:context xmlns:msink="http://schemas.microsoft.com/ink/2010/main" type="line" rotatedBoundingBox="2959,17164 7160,16960 7191,17603 2990,17806"/>
            </emma:interpretation>
          </emma:emma>
        </inkml:annotationXML>
        <inkml:traceGroup>
          <inkml:annotationXML>
            <emma:emma xmlns:emma="http://www.w3.org/2003/04/emma" version="1.0">
              <emma:interpretation id="{5D3FD084-1B17-41F6-9E2B-54773D4231E7}" emma:medium="tactile" emma:mode="ink">
                <msink:context xmlns:msink="http://schemas.microsoft.com/ink/2010/main" type="inkWord" rotatedBoundingBox="2959,17180 4879,17087 4910,17713 2990,17806"/>
              </emma:interpretation>
              <emma:one-of disjunction-type="recognition" id="oneOf17">
                <emma:interpretation id="interp78" emma:lang="en-US" emma:confidence="0">
                  <emma:literal>Tx=t</emma:literal>
                </emma:interpretation>
                <emma:interpretation id="interp79" emma:lang="en-US" emma:confidence="0">
                  <emma:literal>TXT</emma:literal>
                </emma:interpretation>
                <emma:interpretation id="interp80" emma:lang="en-US" emma:confidence="0">
                  <emma:literal>Txt</emma:literal>
                </emma:interpretation>
                <emma:interpretation id="interp81" emma:lang="en-US" emma:confidence="0">
                  <emma:literal>TX-Î</emma:literal>
                </emma:interpretation>
                <emma:interpretation id="interp82" emma:lang="en-US" emma:confidence="0">
                  <emma:literal>TX-T</emma:literal>
                </emma:interpretation>
              </emma:one-of>
            </emma:emma>
          </inkml:annotationXML>
          <inkml:trace contextRef="#ctx0" brushRef="#br1" timeOffset="125812.5">-1795 8784 55,'-1'21'35,"1"-21"-1,23-2 0,-12-15-21,23 15-5,-8-14-2,12 5-3,-1-4-1,3 2-1,-1 4-1,-4-1 0,-4 8-2,-7-2-2,-1 15-6,-23-11-11,13 7-13,-13-7-1,-4 20 0,4-20 1</inkml:trace>
          <inkml:trace contextRef="#ctx0" brushRef="#br1" timeOffset="126078.125">-1605 8800 52,'0'0'35,"-16"0"-1,16 0 1,0 0-20,9 28-6,-6-11-4,9 19-1,-2-1-2,3 9 0,-2 0-1,-1 5-1,-3-3 0,-1-2-1,2 2 0,-8-16-2,7 7-4,-7-37-5,7 35-12,-7-35-11,0 0 0,17-15 1,-8-10 0</inkml:trace>
          <inkml:trace contextRef="#ctx0" brushRef="#br1" timeOffset="126359.375">-1286 8905 58,'0'0'35,"0"0"-1,3 20 0,15 3-23,-18-23-4,22 38-2,-6-15-3,9 9 1,2-2-2,2 0 0,1 0-1,-2-4 0,0 1-1,-5-8-1,3 6-2,-26-25-5,35 25-16,-35-25-9,0 0-2,13 1 1,-13-1 2</inkml:trace>
          <inkml:trace contextRef="#ctx0" brushRef="#br1" timeOffset="126625">-1032 8897 62,'-16'14'35,"5"3"-2,0 6 0,3 12-26,-7-3-4,4 7 0,-3 5-1,0-2-1,0 1-1,-2-3-1,1-3 0,1-10-3,6-1-4,-7-22-6,15-4-18,0 0-2,-1-18 0,11-1 1</inkml:trace>
          <inkml:trace contextRef="#ctx0" brushRef="#br1" timeOffset="126921.875">-731 8920 46,'0'0'34,"0"0"0,0 0 0,0 0-12,26-16-20,0 14-8,-6-12-11,7 10-15,-1 4-3,-4 0 2,-4 6-1</inkml:trace>
          <inkml:trace contextRef="#ctx0" brushRef="#br1" timeOffset="127109.375">-685 9135 66,'0'0'35,"14"3"-2,0-8-2,6 5-35,-1-4-23,8-1-4,3 5-4,-7-5 2</inkml:trace>
          <inkml:trace contextRef="#ctx0" brushRef="#br1" timeOffset="128859.375">-305 8687 64,'0'0'37,"0"0"-2,8-18 1,8 18-28,2-3-4,10 4 0,1-4-2,9 6-1,4-3 0,1 6 0,-2-3-1,-3 1 0,-2-1-1,-7-1-1,-1 0-2,-13-7-5,4 15-14,-19-10-12,0 0-1,0 0 0,0 0 1</inkml:trace>
          <inkml:trace contextRef="#ctx0" brushRef="#br1" timeOffset="129140.625">-85 8692 62,'0'0'35,"0"0"0,-13 0-1,13 0-26,12 18-3,-1-1-2,-2 6-1,6 6 1,-3 2-1,4 4 0,-1 4-1,0 2 1,-5-6-2,-4 0 1,1-7-2,-5-6-1,5 1-3,-7-23-6,1 15-21,-1-15-4,0 0 0,9-19 0</inkml:trace>
        </inkml:traceGroup>
        <inkml:traceGroup>
          <inkml:annotationXML>
            <emma:emma xmlns:emma="http://www.w3.org/2003/04/emma" version="1.0">
              <emma:interpretation id="{1DD92930-8495-4E9F-B7D5-0FDFEEB1E710}" emma:medium="tactile" emma:mode="ink">
                <msink:context xmlns:msink="http://schemas.microsoft.com/ink/2010/main" type="inkWord" rotatedBoundingBox="5272,17051 7160,16960 7189,17558 5301,17650"/>
              </emma:interpretation>
              <emma:one-of disjunction-type="recognition" id="oneOf18">
                <emma:interpretation id="interp83" emma:lang="en-US" emma:confidence="0.5">
                  <emma:literal>Sino</emma:literal>
                </emma:interpretation>
                <emma:interpretation id="interp84" emma:lang="en-US" emma:confidence="0">
                  <emma:literal>Sano</emma:literal>
                </emma:interpretation>
                <emma:interpretation id="interp85" emma:lang="en-US" emma:confidence="0">
                  <emma:literal>ain@</emma:literal>
                </emma:interpretation>
                <emma:interpretation id="interp86" emma:lang="en-US" emma:confidence="0">
                  <emma:literal>an@</emma:literal>
                </emma:interpretation>
                <emma:interpretation id="interp87" emma:lang="en-US" emma:confidence="0">
                  <emma:literal>snot</emma:literal>
                </emma:interpretation>
              </emma:one-of>
            </emma:emma>
          </inkml:annotationXML>
          <inkml:trace contextRef="#ctx0" brushRef="#br1" timeOffset="132468.75">883 8898 62,'0'0'34,"0"0"-1,-15-1-6,8-19-19,7 20-2,-8-24-1,8 24-2,-13-32-1,13 32 1,-22-28-1,7 19 0,-5-2-1,-1 8 0,-4 3 1,-3 7-1,-3 3 0,1 8 0,-1 3 0,5 6-1,1-1 1,6 0 0,7 1-1,7-4 1,10-6-1,-5-17 0,31 16 0,-5-18 0,5-3 0,3-5 0,0-3 0,2 1 0,-3 0 0,0 5 0,-5 3 0,-1 8 0,-7 4 0,-2 6 0,-6 6 0,-3 6 1,-7 1-1,-3 3 1,-5-2-1,-4 0 1,-5-3-1,-4-4 0,-5-7 0,-2-5 0,-2-7 0,-2-4 0,1-7-1,1-7 0,5 2-3,0-12-2,23 26-15,-12-34-15,17 13 0,5-4-2,9 1 2</inkml:trace>
          <inkml:trace contextRef="#ctx0" brushRef="#br1" timeOffset="132718.75">1092 8771 71,'-7'16'36,"1"7"0,2 2-1,13 7-30,-6 1-3,4 2-2,3 4-3,-2-11-3,9 11-10,-11-16-17,-6-23-1,16 14-3,-16-14 3</inkml:trace>
          <inkml:trace contextRef="#ctx0" brushRef="#br1" timeOffset="133281.25">1399 8784 76,'-7'19'37,"0"2"-1,1 8 2,-2-7-33,11 12-2,2-2-2,4 1 0,-2-1-1,0-6 0,1-1 0,-4-7-1,-4-18 0,7 19-1,-7-19 0,0 0 0,0 0-1,6-26 1,-7 8 0,-2-7 0,1-1 0,0-6 1,0-1 2,1-1-1,4 1 1,2 1-1,7 4 2,4 8-1,2 6 0,6 12 0,1 6 0,1 10 1,2 5-1,2 10 0,-6 2 0,-2 3 0,-5-1 0,-2-1-1,-5-2 1,-2-7-2,-2-2 0,-6-21-3,6 27-5,-6-27-19,-14-9-7,14 9-3,-6-27 3</inkml:trace>
          <inkml:trace contextRef="#ctx0" brushRef="#br1" timeOffset="133828.125">2221 8736 55,'6'-24'34,"-6"24"0,6-37 0,4 19-26,-11-10 0,7 5-4,-11-2-1,4 4 0,-10-2-1,11 23 1,-32-25-1,11 24 0,-5 4-1,-1 11 1,-2 7-1,2 9 1,2 9-1,4 10 0,4 4 0,8 7 0,4 2 0,10-2 0,7-5 0,8-3 0,5-11-1,8-9 1,5-15 0,5-10 0,3-12-1,-2-11 1,-3-10-1,-2-10-1,-7-9 1,-8-8-2,-10-2 0,-11-3 0,-8 5-1,-13-2-1,-3 11 1,-11 2-2,1 21-1,-9-4-2,13 27-6,-11-16-6,16 19-15,3 4-1,19-9 3,-17 23 0</inkml:trace>
          <inkml:trace contextRef="#ctx0" brushRef="#br1" timeOffset="134015.625">2171 8722 54,'-3'20'36,"2"-3"0,5 1 0,-4-18-21,22 21-8,0-16-5,9-8-7,16 8-23,-4-14-7,0 0-2,-8-5 1</inkml:trace>
        </inkml:traceGroup>
      </inkml:traceGroup>
    </inkml:traceGroup>
    <inkml:traceGroup>
      <inkml:annotationXML>
        <emma:emma xmlns:emma="http://www.w3.org/2003/04/emma" version="1.0">
          <emma:interpretation id="{A3642C9F-63EC-4568-AACD-74C362015C79}" emma:medium="tactile" emma:mode="ink">
            <msink:context xmlns:msink="http://schemas.microsoft.com/ink/2010/main" type="paragraph" rotatedBoundingBox="4504,18104 8678,17775 8732,18470 4559,18800" alignmentLevel="3"/>
          </emma:interpretation>
        </emma:emma>
      </inkml:annotationXML>
      <inkml:traceGroup>
        <inkml:annotationXML>
          <emma:emma xmlns:emma="http://www.w3.org/2003/04/emma" version="1.0">
            <emma:interpretation id="{C8AA55F2-513B-466F-837C-A9BCDCB98B7B}" emma:medium="tactile" emma:mode="ink">
              <msink:context xmlns:msink="http://schemas.microsoft.com/ink/2010/main" type="line" rotatedBoundingBox="4504,18104 8678,17775 8732,18470 4559,18800"/>
            </emma:interpretation>
          </emma:emma>
        </inkml:annotationXML>
        <inkml:traceGroup>
          <inkml:annotationXML>
            <emma:emma xmlns:emma="http://www.w3.org/2003/04/emma" version="1.0">
              <emma:interpretation id="{D3808225-C248-4987-A0A1-F4D74A8FC300}" emma:medium="tactile" emma:mode="ink">
                <msink:context xmlns:msink="http://schemas.microsoft.com/ink/2010/main" type="inkWord" rotatedBoundingBox="4504,18104 5465,18028 5512,18626 4551,18702"/>
              </emma:interpretation>
              <emma:one-of disjunction-type="recognition" id="oneOf19">
                <emma:interpretation id="interp88" emma:lang="en-US" emma:confidence="0">
                  <emma:literal>Io</emma:literal>
                </emma:interpretation>
                <emma:interpretation id="interp89" emma:lang="en-US" emma:confidence="0">
                  <emma:literal>= Q</emma:literal>
                </emma:interpretation>
                <emma:interpretation id="interp90" emma:lang="en-US" emma:confidence="0">
                  <emma:literal>-- Q</emma:literal>
                </emma:interpretation>
                <emma:interpretation id="interp91" emma:lang="en-US" emma:confidence="0">
                  <emma:literal>I!</emma:literal>
                </emma:interpretation>
                <emma:interpretation id="interp92" emma:lang="en-US" emma:confidence="0">
                  <emma:literal>I Q</emma:literal>
                </emma:interpretation>
              </emma:one-of>
            </emma:emma>
          </inkml:annotationXML>
          <inkml:trace contextRef="#ctx0" brushRef="#br1" timeOffset="134656.25">-235 9882 77,'0'21'37,"0"-21"-3,26 9-3,17-13-63,3-5-3,5-5-2,5-3 1</inkml:trace>
          <inkml:trace contextRef="#ctx0" brushRef="#br1" timeOffset="134484.375">-244 9654 59,'0'0'35,"0"0"-2,10 16 0,8-16-28,5-3-6,4-10-6,13 10-18,-3-4-7,-3-4-3,-2 4 2</inkml:trace>
          <inkml:trace contextRef="#ctx0" brushRef="#br1" timeOffset="140265.625">721 10083 13,'0'0'26,"-18"3"2,18-3 2,0 0-16,-13 4-5,13-4 0,0 0-1,0 0 0,0 0-1,0 0-1,-17-13 0,17 13 0,-14 11-2,14-11-1,-14 21 0,11-5-1,3-16-1,-1 25 1,1-25-2,9 19 1,-9-19 0,18 4 0,-18-4-1,20-13 1,-20 13-1,16-28 1,-11 12-1,-1 0 0,-5 0 1,1 16-1,-8-17 0,8 17 0,-17 0 0,17 0 0,-22 19 1,22-19-1,-20 27 0,13-11 0,7-16-1,-4 22-1,4-22-2,13-1-10,9-6-22,-1-7 0,5-4-1,4-7 1</inkml:trace>
        </inkml:traceGroup>
        <inkml:traceGroup>
          <inkml:annotationXML>
            <emma:emma xmlns:emma="http://www.w3.org/2003/04/emma" version="1.0">
              <emma:interpretation id="{B5DDA22D-4B21-4A87-AAA2-5EB551AD29CC}" emma:medium="tactile" emma:mode="ink">
                <msink:context xmlns:msink="http://schemas.microsoft.com/ink/2010/main" type="inkWord" rotatedBoundingBox="5842,18051 7819,17895 7869,18539 5893,18694"/>
              </emma:interpretation>
              <emma:one-of disjunction-type="recognition" id="oneOf20">
                <emma:interpretation id="interp93" emma:lang="en-US" emma:confidence="1">
                  <emma:literal>0062</emma:literal>
                </emma:interpretation>
                <emma:interpretation id="interp94" emma:lang="en-US" emma:confidence="0">
                  <emma:literal>062</emma:literal>
                </emma:interpretation>
                <emma:interpretation id="interp95" emma:lang="en-US" emma:confidence="0">
                  <emma:literal>00062</emma:literal>
                </emma:interpretation>
                <emma:interpretation id="interp96" emma:lang="en-US" emma:confidence="0">
                  <emma:literal>006</emma:literal>
                </emma:interpretation>
                <emma:interpretation id="interp97" emma:lang="en-US" emma:confidence="0">
                  <emma:literal>0066</emma:literal>
                </emma:interpretation>
              </emma:one-of>
            </emma:emma>
          </inkml:annotationXML>
          <inkml:trace contextRef="#ctx0" brushRef="#br1" timeOffset="140843.75">1382 9836 39,'0'-19'31,"0"19"2,1-27-1,-7 4-23,6 23-1,-1-28-1,1 28-1,-8-25 0,8 25-1,-16-19-1,16 19-2,-23-11 1,9 13-2,-5-2 1,1 7-1,-2 0 0,1 7 1,-1 0-1,1 8 0,0 2 0,1 4-1,1 6 1,3 5 0,4 1-1,4 3 0,5 2 0,5 1 0,8-5 0,6-2 0,7-6 0,7-7 0,5-6 0,3-10 1,0-8-1,-1-9 0,-3-10 0,-4-8 0,-7-7 1,-7-3-2,-9-9 1,-8 0 0,-4-2 0,-5 2-1,-7 7 0,-4 2 0,1 10-1,-4 2-1,9 18-4,-10-13-13,23 18-16,-13 5 0,13-5-1,16 6 1</inkml:trace>
          <inkml:trace contextRef="#ctx0" brushRef="#br1" timeOffset="141281.25">1824 9721 48,'2'-21'33,"-4"0"2,-1 0-1,-10-9-23,13 30-4,-9-32 0,9 32-3,-18-7 0,18 7-2,-28 20 0,11 1-1,-2 5 0,-1 11 0,0 7-1,2 7 1,3 6 0,5 1 0,7 0-1,6-1 1,9-5-1,7-8 1,7-8-1,8-13 0,3-15 0,3-11 0,1-11-1,-2-9 1,-7-9 0,-7-7-1,-6-6 0,-14-5 0,-7 3 0,-6-1 0,-9 6 0,-5 1 0,0 11-2,-4 0 0,5 21-3,-3-10-6,24 19-10,-16 12-13,16-12 0,0 0 1,-1 20 1</inkml:trace>
          <inkml:trace contextRef="#ctx0" brushRef="#br1" timeOffset="141875">2193 9559 32,'0'0'34,"-1"-21"1,1 21 1,0 0-17,0 0-8,0 0-2,-15-5-3,15 5-3,-5 28 0,4-5-1,-3 3 0,1 10 0,-3 2-1,3 8 1,0 2-1,1 3 0,4-3-1,2 1 1,4-3-1,3-6 1,6-5-1,3-6 1,4-6-1,2-8 1,2-6-1,3-3 1,2-10-1,1-5 0,0-3 0,-3-6 0,-2-5 0,1-1 0,-5-3 0,-4-5-1,-5 3 1,-6-3-1,-6 0 1,-5 2 0,-5 0 0,-6 5 0,-4 8 0,-6 5 0,-2 10-1,-2 7 1,1 9 0,1 7 0,2 11 0,1 5 0,5 2 0,4 1 0,6-1 0,5-4 0,2-3-1,-1-7-1,9-6-1,-9-19-4,27 12-23,-27-12-6,23-22-1,-15 0-2</inkml:trace>
          <inkml:trace contextRef="#ctx0" brushRef="#br1" timeOffset="143671.875">2683 9642 27,'0'0'30,"0"0"1,9-30-4,-9 30-12,13-25-3,0 17-4,-5-15 0,8 10-2,-6-10 0,6 9-3,-2-5 0,3 8 0,0-3-1,2 9 0,-1 0-1,2 8 0,-2 4-1,1 9 1,-3 5-1,1 6 1,-9 6 0,0 6-1,-5 3 1,-2 2-1,-5 0 0,-2 1 1,-7-5-1,-4-1 0,0-7 0,-1-4 1,-1-7-1,0-5 0,1-4 0,0-5 0,18-7-1,-22 4 1,22-4-1,-13-4 0,13 4 0,0 0 1,0 0-1,13-14 1,5 9-1,4-1 1,3 1 0,5 2 1,0-3-1,3 5 0,-4-1 1,1 4-1,-8 3 1,-1 0 0,-6 4-1,-15-9 0,22 14-2,-22-14-1,13 18-10,-13-18-21,0 0-1,0 0-2,-10-27 1</inkml:trace>
        </inkml:traceGroup>
        <inkml:traceGroup>
          <inkml:annotationXML>
            <emma:emma xmlns:emma="http://www.w3.org/2003/04/emma" version="1.0">
              <emma:interpretation id="{74407BE1-E6F3-46AD-838C-953F8E92C77D}" emma:medium="tactile" emma:mode="ink">
                <msink:context xmlns:msink="http://schemas.microsoft.com/ink/2010/main" type="inkWord" rotatedBoundingBox="8074,17910 8684,17862 8725,18373 8114,18421"/>
              </emma:interpretation>
              <emma:one-of disjunction-type="recognition" id="oneOf21">
                <emma:interpretation id="interp98" emma:lang="en-US" emma:confidence="0">
                  <emma:literal>N</emma:literal>
                </emma:interpretation>
                <emma:interpretation id="interp99" emma:lang="en-US" emma:confidence="0">
                  <emma:literal>n</emma:literal>
                </emma:interpretation>
                <emma:interpretation id="interp100" emma:lang="en-US" emma:confidence="0">
                  <emma:literal>W</emma:literal>
                </emma:interpretation>
                <emma:interpretation id="interp101" emma:lang="en-US" emma:confidence="0">
                  <emma:literal>M</emma:literal>
                </emma:interpretation>
                <emma:interpretation id="interp102" emma:lang="en-US" emma:confidence="0">
                  <emma:literal>a</emma:literal>
                </emma:interpretation>
              </emma:one-of>
            </emma:emma>
          </inkml:annotationXML>
          <inkml:trace contextRef="#ctx0" brushRef="#br1" timeOffset="144375">3382 9496 76,'0'0'38,"0"0"-2,0 0 1,0 0-34,6 17-1,0 5-1,-2 4 0,2 6 0,-3 5-1,-1 3 1,-2-1-1,-3 2 1,0-4-1,1-6 0,1-6 0,-2-4 0,3-21 0,0 0 0,0 0-1,0 0 1,-9-23 0,5-3-1,-2-8 1,-2-4 0,1-5 0,-2 1-1,-1 0 2,3 1-2,-2 6 2,3 3-1,1 7 0,4 8 0,1 17 1,6-16-1,-6 16 1,19 9-1,-3 1 1,3 10 0,5 3 0,4 7-1,1 0 1,5 7 0,0 1 0,3 3 0,-1-1 0,2 3 1,-3-6-1,4-4-1,-2-3 1,-2-7 0,-1-7-1,-3-5 0,-4-11 0,-2-6 0,-5-10 0,-5-6 1,-5-8-1,-2-7 0,-7-8 1,-4 0-1,-3-1 0,-1 2 0,-5 3 1,-1 6-2,-2 5 1,3 5-1,12 25-3,-28-37-20,28 37-15,0 0 1,-9-17-3,9 17 2</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4:23.90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C97EB8B-7E74-45B4-BD40-CA485B9D6525}" emma:medium="tactile" emma:mode="ink">
          <msink:context xmlns:msink="http://schemas.microsoft.com/ink/2010/main" type="writingRegion" rotatedBoundingBox="18023,7680 21869,8320 21128,12774 17282,12135"/>
        </emma:interpretation>
      </emma:emma>
    </inkml:annotationXML>
    <inkml:traceGroup>
      <inkml:annotationXML>
        <emma:emma xmlns:emma="http://www.w3.org/2003/04/emma" version="1.0">
          <emma:interpretation id="{FF4020A1-BFB2-4844-AB63-E5D7EC131D0E}" emma:medium="tactile" emma:mode="ink">
            <msink:context xmlns:msink="http://schemas.microsoft.com/ink/2010/main" type="paragraph" rotatedBoundingBox="18023,7680 21869,8320 21717,9235 17871,8596" alignmentLevel="1"/>
          </emma:interpretation>
        </emma:emma>
      </inkml:annotationXML>
      <inkml:traceGroup>
        <inkml:annotationXML>
          <emma:emma xmlns:emma="http://www.w3.org/2003/04/emma" version="1.0">
            <emma:interpretation id="{66D475AE-10AD-4620-8342-34D2DE8158DC}" emma:medium="tactile" emma:mode="ink">
              <msink:context xmlns:msink="http://schemas.microsoft.com/ink/2010/main" type="line" rotatedBoundingBox="18023,7680 21869,8320 21717,9235 17871,8596">
                <msink:destinationLink direction="with" ref="{3115BAE4-B67C-4A88-BFF3-B26D88D92444}"/>
              </msink:context>
            </emma:interpretation>
          </emma:emma>
        </inkml:annotationXML>
        <inkml:traceGroup>
          <inkml:annotationXML>
            <emma:emma xmlns:emma="http://www.w3.org/2003/04/emma" version="1.0">
              <emma:interpretation id="{2F9132FC-6FF9-44E2-92E7-A751A85D026B}" emma:medium="tactile" emma:mode="ink">
                <msink:context xmlns:msink="http://schemas.microsoft.com/ink/2010/main" type="inkWord" rotatedBoundingBox="18023,7680 21869,8320 21717,9235 17871,8596"/>
              </emma:interpretation>
              <emma:one-of disjunction-type="recognition" id="oneOf0">
                <emma:interpretation id="interp0" emma:lang="en-US" emma:confidence="0">
                  <emma:literal>1=1290.902</emma:literal>
                </emma:interpretation>
                <emma:interpretation id="interp1" emma:lang="en-US" emma:confidence="0">
                  <emma:literal>1=1280.902</emma:literal>
                </emma:interpretation>
                <emma:interpretation id="interp2" emma:lang="en-US" emma:confidence="0">
                  <emma:literal>1=128.92</emma:literal>
                </emma:interpretation>
                <emma:interpretation id="interp3" emma:lang="en-US" emma:confidence="0">
                  <emma:literal>1=1290.92</emma:literal>
                </emma:interpretation>
                <emma:interpretation id="interp4" emma:lang="en-US" emma:confidence="0">
                  <emma:literal>1=1280.92</emma:literal>
                </emma:interpretation>
              </emma:one-of>
            </emma:emma>
          </inkml:annotationXML>
          <inkml:trace contextRef="#ctx0" brushRef="#br0">71 45 33,'0'0'30,"-1"-25"2,1 25 0,0 0-17,5-21-2,-5 21-3,0 0-2,14 4-1,-14-4-3,4 17 0,-5-1-1,2 12-1,-1 2-2,-4 9 1,4 11-2,-8 1-1,7 7 0,-9-4-2,7 8 0,-9-14-2,9 8-3,-10-17-3,11 14-8,-5-16-12,-5-14 0,8 0 1,-10-16 2</inkml:trace>
          <inkml:trace contextRef="#ctx0" brushRef="#br0" timeOffset="1625">176-87 2,'0'0'22,"0"0"-1,-6-18 0,6 18-2,-7-17-2,7 17 0,0 0-2,0 0-1,-6-20-3,6 20 0,0 0-3,0 0-1,0 0-3,17 2 0,-3-6-1,6 6 0,5-5-1,9 3 0,3-4 0,6 2-1,-3-1 0,3-1-1,-7 4 0,-2-1 0,-6 4-2,-10-3 0,-2 9-4,-16-9-5,0 0-22,3 23-2,-3-23-2,-26 28 2</inkml:trace>
          <inkml:trace contextRef="#ctx0" brushRef="#br0" timeOffset="1859.375">208 232 77,'0'0'36,"-6"19"-1,6-19 0,15 7-28,6 2-3,4-7-1,7 3-2,5 2-2,0-1-1,3 6-4,-12-17-11,4 15-18,-7 1 0,-4-2-1,-6-1 1</inkml:trace>
          <inkml:trace contextRef="#ctx0" brushRef="#br0" timeOffset="2250">760 479 82,'-15'3'37,"15"-3"-3,0 0 1,28-3-32,-1 1-3,7 4-4,-3-9-4,15 15-9,-15-8-17,0-1 0,-11 1-1,-20 0 1</inkml:trace>
          <inkml:trace contextRef="#ctx0" brushRef="#br0" timeOffset="2453.125">728 630 74,'-11'23'35,"11"-23"-2,25 7 1,-3-5-33,8-7-8,11 1-25,-2 4-1,-1-7-1,-1 2-1</inkml:trace>
          <inkml:trace contextRef="#ctx0" brushRef="#br0" timeOffset="2765.625">1369 140 76,'0'0'36,"-19"9"-1,19-9 1,5 32-30,1-8-2,8 13-2,0 6-1,3 4 0,1 1 0,1 0 0,-1-1-1,-3-5-1,1-3-2,-9-18-3,12 9-12,-19-30-19,0 0 2,14 7-1,-14-7 1</inkml:trace>
          <inkml:trace contextRef="#ctx0" brushRef="#br0" timeOffset="2953.125">1513 391 86,'-5'-20'36,"12"4"0,14-3 1,-3-9-32,22 7-4,5-1-4,-2-6-3,9 19-10,-20-3-20,-2 3 0,-17 4-1,-13 5 2</inkml:trace>
          <inkml:trace contextRef="#ctx0" brushRef="#br0" timeOffset="3156.25">1518 454 85,'-5'30'37,"5"-30"0,28 28 0,-12-16-32,19 8-3,4-3-2,0-4-3,9 8-10,-17-14-24,1-2 2,-8-8-3,-5-6 2</inkml:trace>
          <inkml:trace contextRef="#ctx0" brushRef="#br0" timeOffset="3859.375">2383 339 60,'-9'-26'32,"9"26"0,-12-28-1,-1 10-27,13 18 0,-25-12-3,4 12-1,-7 3 1,-1 10-1,-5 3 1,0 8 1,-2 3 1,7 8 0,4-3-1,9 6 0,7-8 0,12 0-1,9-10 0,11-4 0,8-9-2,6-7 1,3-7-1,-3-8 1,0 0-1,-8-7 0,-4 3 1,-7 0-1,-6 1 1,-12 18 1,7-25-1,-7 25 0,0 0 1,-18 2 0,5 9 0,1 8 0,-5 2 1,0 11 0,-3 1 1,5 8-1,-4 5 2,7 7-2,0-2 1,6 3-2,5-2 1,8-3-1,5-5 0,7-4-1,5-13 0,1-6 0,4-7 0,2-10-1,2-4 0,-7-13-2,1-1 1,-8-10-2,0-1 1,-5-16 0,-6 6-1,-9-9 1,-3 5 0,-10-1 1,-3 6-1,-7-1 1,-1 10-4,-8 2-1,11 16-7,-6 2-19,5-4 1,6 8 0,17 1 1</inkml:trace>
          <inkml:trace contextRef="#ctx0" brushRef="#br0" timeOffset="4109.375">2638 600 79,'0'0'36,"-10"23"0,10-23-1,3 30-31,3-14-2,4 5-1,0 6-1,2-10-2,-1 10-2,-11-27-15,8 21-15,-8-21-2,0 0 1,14-11-1</inkml:trace>
          <inkml:trace contextRef="#ctx0" brushRef="#br0" timeOffset="4859.375">3212 465 59,'-1'-18'34,"-1"0"-2,-4-3 1,-7 0-27,13 21 0,-21-28-4,5 19-1,-6 0 0,-2 7 0,-2 6 0,-2 7-1,-2 4 1,1 8 0,2 4 0,4 4 0,5 1 0,8 2 0,5-4 0,11-2 0,7-5 0,11-7 0,1-8-1,9-4 1,-2-8-1,2-4 0,-3-7 0,-3 1 1,-5-3-1,-6-1 0,-4 2 1,-13 16-1,14-26 0,-14 26 1,0 0-1,0 0 1,-16-4-1,16 4 1,-26 32 0,12-6 1,-3 4-1,3 7 2,-3 6 0,7 4-2,3 1 2,5-1-1,5 1 0,6-4-1,7-3 1,6-6-2,8-9 1,2-4-1,2-10 0,0-5 0,2-7-1,-4-7 0,-1-5 0,-7-6-1,-4-2 0,-8-6-1,-1 0 1,-10-8-1,-7 2 1,-7-1 0,-5 3 0,-7 0 0,-3 5 0,-6 2 0,5 9-3,-7-3 1,17 15-9,-12-9-18,16 4-2,15 7-3,0 0 3</inkml:trace>
          <inkml:trace contextRef="#ctx0" brushRef="#br0" timeOffset="5281.25">3568 621 68,'0'0'36,"0"0"-1,0 0 1,0 0-29,20-14-4,-3 9-1,3-2-2,4 2 0,-1-1 0,0 1 0,-3 0 0,-4 5 0,-1 2 0,-15-2 0,15 15 0,-15-15 0,-3 34 1,-6-13-1,-3 5 1,-5 1 0,-3 5-1,1-4 2,2 0-2,0-2 1,6-1-1,3-5 1,11-5-1,-3-15 0,33 9 0,-2-9-2,0-16-4,16 11-22,-6-13-7,-1 1-1,-2-4-1</inkml:trace>
        </inkml:traceGroup>
      </inkml:traceGroup>
    </inkml:traceGroup>
    <inkml:traceGroup>
      <inkml:annotationXML>
        <emma:emma xmlns:emma="http://www.w3.org/2003/04/emma" version="1.0">
          <emma:interpretation id="{BC38499B-4FE2-4F91-89CB-5D9DA3787D38}" emma:medium="tactile" emma:mode="ink">
            <msink:context xmlns:msink="http://schemas.microsoft.com/ink/2010/main" type="paragraph" rotatedBoundingBox="19224,12277 20587,9048 21743,9536 20381,12765" alignmentLevel="2"/>
          </emma:interpretation>
        </emma:emma>
      </inkml:annotationXML>
      <inkml:traceGroup>
        <inkml:annotationXML>
          <emma:emma xmlns:emma="http://www.w3.org/2003/04/emma" version="1.0">
            <emma:interpretation id="{554534AC-9E3C-4212-9EA4-1DEA8A0EA1E7}" emma:medium="tactile" emma:mode="ink">
              <msink:context xmlns:msink="http://schemas.microsoft.com/ink/2010/main" type="line" rotatedBoundingBox="19224,12277 20587,9048 21743,9536 20381,12765"/>
            </emma:interpretation>
          </emma:emma>
        </inkml:annotationXML>
        <inkml:traceGroup>
          <inkml:annotationXML>
            <emma:emma xmlns:emma="http://www.w3.org/2003/04/emma" version="1.0">
              <emma:interpretation id="{E77F11D9-C856-41CE-810B-CACDC047B9E3}" emma:medium="tactile" emma:mode="ink">
                <msink:context xmlns:msink="http://schemas.microsoft.com/ink/2010/main" type="inkWord" rotatedBoundingBox="19224,12277 20587,9048 21743,9536 20381,12765"/>
              </emma:interpretation>
              <emma:one-of disjunction-type="recognition" id="oneOf1">
                <emma:interpretation id="interp5" emma:lang="en-US" emma:confidence="0">
                  <emma:literal>adorns</emma:literal>
                </emma:interpretation>
                <emma:interpretation id="interp6" emma:lang="en-US" emma:confidence="0">
                  <emma:literal>add as</emma:literal>
                </emma:interpretation>
                <emma:interpretation id="interp7" emma:lang="en-US" emma:confidence="0">
                  <emma:literal>ado. as</emma:literal>
                </emma:interpretation>
                <emma:interpretation id="interp8" emma:lang="en-US" emma:confidence="0">
                  <emma:literal>adding</emma:literal>
                </emma:interpretation>
                <emma:interpretation id="interp9" emma:lang="en-US" emma:confidence="0">
                  <emma:literal>add. as</emma:literal>
                </emma:interpretation>
              </emma:one-of>
            </emma:emma>
          </inkml:annotationXML>
          <inkml:trace contextRef="#ctx0" brushRef="#br0" timeOffset="6203.125">2814 1853 77,'0'0'38,"-11"16"-3,11-16 2,9 25-33,5 0-1,0-3-2,4 5 0,-2 1-1,1 0 0,-3 0 0,0-1 0,-3-6-1,0-5 1,-4 0-1,-7-16 0,9 17-1,-9-17-1,0 0 0,3-15 0,-3 15 1,-5-34-1,4 13 1,-5-7 1,3 0 0,0-6 2,0-1-1,3 1 2,5-3-1,5 6 0,3-3 0,8 6-1,4 3-1,-1 1-6,14 11-22,-6 3-5,-4-3 0,0 6-1</inkml:trace>
          <inkml:trace contextRef="#ctx0" brushRef="#br0" timeOffset="6562.5">3394 1548 60,'0'0'35,"13"-22"-2,9 16 0,5 12-24,5-12-7,6 8-1,-1 0-1,-3 3 0,-7 6 0,-10 1 0,-11 6 0,-10 4 1,-9 1-1,-7 2 1,-5 2 0,-1-1 0,-2-1 1,4-1-1,5-6 1,9 1 1,10-19 0,0 25 0,0-25-1,32 9 0,-7-9-2,2-7-5,11 7-26,-7-7-5,-1-4 0,-5 1-2</inkml:trace>
          <inkml:trace contextRef="#ctx0" brushRef="#br0" timeOffset="10125">1915 4335 66,'0'0'37,"0"0"-1,0 0 2,14 32-25,-14-32-5,7 35-2,-4-12-2,7 12 0,-2-3-2,3 5 0,-2-2-2,2-2 0,0-3 0,-3-8-1,2-5-1,-10-17-1,0 0 1,15-7-2,-9-9 1,-6-10 0,1-2 1,-4-8 0,3 3 1,-1-2 0,1-1 1,3 5 1,1 1 1,8 3-1,3 3 1,8 4-1,7 3-1,4 2 0,6 8-6,-12-10-17,9 12-14,-6 3 2,-6 0-2,-8 0 1</inkml:trace>
          <inkml:trace contextRef="#ctx0" brushRef="#br0" timeOffset="10468.75">2415 4143 61,'21'-20'36,"-2"12"-2,3-3 0,2 0-19,4 8-12,-6-1-1,2 8-1,-8 3 0,-16-7 0,7 30 0,-15-7 0,-9 1 1,-2 6-1,-6-1 0,0 2 0,-3-1 0,6-2 0,3-6 0,4-3 1,15-19-1,-6 25 1,6-25-1,29 8 1,-2-11-2,4-2 0,6-2-2,-2-11-4,11 11-20,-14-11-11,-3 2-1,-12 1 1,-6-1-1</inkml:trace>
          <inkml:trace contextRef="#ctx0" brushRef="#br0" timeOffset="9625">1523 3870 82,'0'0'38,"25"12"0,18-16 0,33 4-32,9-10-1,25 1-2,13-3 0,14-1-2,0-1 0,-3 0-2,-5 2-1,-16-2-2,-12 12-1,-32-10-5,-7 20-20,-36-4-8,-26-4 1,2 16-1</inkml:trace>
          <inkml:trace contextRef="#ctx0" brushRef="#br0" timeOffset="8843.75">2576 3165 86,'0'0'35,"-16"-22"0,16 22-4,-25-14-28,25 14 0,-28-8-2,7 8-1,-2 1 0,-7 6 0,-1 6 0,0 4 1,0 3-1,6 3 0,6 1 1,9 3-1,8-3 0,15-2 0,8-7 0,10-4 0,7-8 0,5-6-1,0-4 1,-3-4 0,-5-1-1,-7 0 1,-6-1 0,-7 6 0,-15 7 0,0 0 0,0 0 0,0 0 1,-26 30 0,6-7 0,-3 7 0,-2 7 0,-3 4 1,6 8 0,-4 2 0,10 7 0,3-1 0,9 1 1,6-5-2,15-6 1,8-6-1,6-9-1,7-13 0,2-10-1,4-9 0,-2-14-1,-4-6 0,-7-11 0,-5-5 0,-12-6-1,-5 1 1,-9-4 0,-6 4 0,-11-3-1,0 12-1,-13-3-3,8 23-6,-16-13-16,8 7-6,4 4-1,4-2 2</inkml:trace>
          <inkml:trace contextRef="#ctx0" brushRef="#br0" timeOffset="9250">2778 2701 63,'3'-16'33,"0"-3"-1,8 3 0,6 5-29,4 3 0,4 6-3,2 4-1,-1 1 1,-1 4 0,-3 4 0,-2 1 0,-6 7 1,-6-3 1,-5 7 0,-8-3 0,-1 8 1,-7-4-1,-2 6 1,-4-5-1,4 2 1,-1-6-1,10 2 0,6-23 0,2 28 0,-2-28 0,32 12-2,-4-12 0,5-5-4,11 8-13,-12-8-20,2 0 2,-6-1-3,-6 1 2</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4:29.62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115BAE4-B67C-4A88-BFF3-B26D88D92444}" emma:medium="tactile" emma:mode="ink">
          <msink:context xmlns:msink="http://schemas.microsoft.com/ink/2010/main" type="inkDrawing" rotatedBoundingBox="19476,9086 21641,9101 21641,9139 19475,9125" semanticType="underline" shapeName="Other">
            <msink:sourceLink direction="with" ref="{66D475AE-10AD-4620-8342-34D2DE8158DC}"/>
          </msink:context>
        </emma:interpretation>
      </emma:emma>
    </inkml:annotationXML>
    <inkml:trace contextRef="#ctx0" brushRef="#br0">1564 1212 67,'15'-2'38,"16"4"-2,13-9 2,33 10-29,0-13-1,29 10-3,13-9-1,21 9-1,12-4-1,11 4-1,5 0-1,2 2 0,1 3-1,-13-3-1,-11 7-2,-24-9-2,-11 14-6,-37-14-21,-12 7-4,-26-5-1,-20 3 2</inkml:trace>
  </inkml:traceGroup>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3-14T14:31:15.593"/>
    </inkml:context>
    <inkml:brush xml:id="br0">
      <inkml:brushProperty name="width" value="0.04667" units="cm"/>
      <inkml:brushProperty name="height" value="0.04667" units="cm"/>
      <inkml:brushProperty name="color" value="#ED1C24"/>
      <inkml:brushProperty name="fitToCurve" value="1"/>
    </inkml:brush>
    <inkml:context xml:id="ctx1">
      <inkml:inkSource xml:id="inkSrc1">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1" timeString="2013-03-14T14:34:31.218"/>
    </inkml:context>
    <inkml:brush xml:id="br1">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4B71C61E-109E-4F51-ADE7-74E64F515E65}" emma:medium="tactile" emma:mode="ink">
          <msink:context xmlns:msink="http://schemas.microsoft.com/ink/2010/main" type="writingRegion" rotatedBoundingBox="18386,10577 19922,10577 19922,11366 18386,11366"/>
        </emma:interpretation>
      </emma:emma>
    </inkml:annotationXML>
    <inkml:traceGroup>
      <inkml:annotationXML>
        <emma:emma xmlns:emma="http://www.w3.org/2003/04/emma" version="1.0">
          <emma:interpretation id="{F9C7159C-97F2-46E6-BB6F-89E8B0816454}" emma:medium="tactile" emma:mode="ink">
            <msink:context xmlns:msink="http://schemas.microsoft.com/ink/2010/main" type="paragraph" rotatedBoundingBox="18386,10577 19922,10577 19922,11366 18386,11366" alignmentLevel="1"/>
          </emma:interpretation>
        </emma:emma>
      </inkml:annotationXML>
      <inkml:traceGroup>
        <inkml:annotationXML>
          <emma:emma xmlns:emma="http://www.w3.org/2003/04/emma" version="1.0">
            <emma:interpretation id="{0BEF97EB-A184-403D-B9C1-DB41955E0810}" emma:medium="tactile" emma:mode="ink">
              <msink:context xmlns:msink="http://schemas.microsoft.com/ink/2010/main" type="line" rotatedBoundingBox="18386,10577 19922,10577 19922,11366 18386,11366"/>
            </emma:interpretation>
          </emma:emma>
        </inkml:annotationXML>
        <inkml:traceGroup>
          <inkml:annotationXML>
            <emma:emma xmlns:emma="http://www.w3.org/2003/04/emma" version="1.0">
              <emma:interpretation id="{A72A36F7-58BF-4573-912D-F7D114B1867D}" emma:medium="tactile" emma:mode="ink">
                <msink:context xmlns:msink="http://schemas.microsoft.com/ink/2010/main" type="inkWord" rotatedBoundingBox="-4555,15110 11103,-194 21133,10067 5474,25372"/>
              </emma:interpretation>
              <emma:one-of disjunction-type="recognition" id="oneOf0">
                <emma:interpretation id="interp0" emma:lang="en-US" emma:confidence="0">
                  <emma:literal>FE</emma:literal>
                </emma:interpretation>
                <emma:interpretation id="interp1" emma:lang="en-US" emma:confidence="0">
                  <emma:literal>EE</emma:literal>
                </emma:interpretation>
                <emma:interpretation id="interp2" emma:lang="en-US" emma:confidence="0">
                  <emma:literal>.-.K</emma:literal>
                </emma:interpretation>
                <emma:interpretation id="interp3" emma:lang="en-US" emma:confidence="0">
                  <emma:literal>"-K</emma:literal>
                </emma:interpretation>
                <emma:interpretation id="interp4" emma:lang="en-US" emma:confidence="0">
                  <emma:literal>.--K</emma:literal>
                </emma:interpretation>
              </emma:one-of>
            </emma:emma>
          </inkml:annotationXML>
          <inkml:trace contextRef="#ctx0" brushRef="#br0">474 2668</inkml:trace>
          <inkml:trace contextRef="#ctx1" brushRef="#br1">756 3110 68,'19'7'37,"-19"-7"0,26 2 0,-11-9-20,9 8-14,-1-2 0,7 1-3,4 3-1,-3-3-2,3 9-5,-18-16-12,2 11-17,-18-4 2,0 0-3,0 0 3</inkml:trace>
          <inkml:trace contextRef="#ctx1" brushRef="#br1" timeOffset="187.5">744 3413 79,'1'19'36,"-1"-19"-2,34 25-2,-6-28-39,12 1-26,4 0 0,1-7-3,-1 0 1</inkml:trace>
          <inkml:trace contextRef="#ctx1" brushRef="#br1" timeOffset="546.875">1574 2898 95,'0'0'37,"-20"30"-1,20 18-9,1-13-22,17 15-2,3 4-1,5 3-1,4 1 0,1-4-2,0-1-2,-6-19-1,1 5-5,-26-39-20,21 24-7,-21-24 0,0 0-2</inkml:trace>
          <inkml:trace contextRef="#ctx1" brushRef="#br1" timeOffset="750">1648 3217 91,'0'0'37,"-4"-21"1,20 7 0,8-7-34,11-2-3,12 9-4,-1-14-4,10 21-15,-15-14-16,-8 7 1,-20 1-2,-13 13 2</inkml:trace>
          <inkml:trace contextRef="#ctx1" brushRef="#br1" timeOffset="906.25">1703 3251 87,'-2'21'37,"7"-2"1,11 1 0,-1-6-33,17 2-3,11 1-5,-5-17-11,11 6-24,-8-8 1,-4-5-1,-4-5 1</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4:35.14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D4031ABA-DBA3-4AA3-BF96-B68CEDE3B67A}" emma:medium="tactile" emma:mode="ink">
          <msink:context xmlns:msink="http://schemas.microsoft.com/ink/2010/main" type="writingRegion" rotatedBoundingBox="18185,11155 18705,14376 18152,14465 17632,11244"/>
        </emma:interpretation>
      </emma:emma>
    </inkml:annotationXML>
    <inkml:traceGroup>
      <inkml:annotationXML>
        <emma:emma xmlns:emma="http://www.w3.org/2003/04/emma" version="1.0">
          <emma:interpretation id="{3C5C0935-B677-421D-9FDE-80809B1C79E8}" emma:medium="tactile" emma:mode="ink">
            <msink:context xmlns:msink="http://schemas.microsoft.com/ink/2010/main" type="paragraph" rotatedBoundingBox="18185,11155 18705,14376 18152,14465 17632,11244" alignmentLevel="1"/>
          </emma:interpretation>
        </emma:emma>
      </inkml:annotationXML>
      <inkml:traceGroup>
        <inkml:annotationXML>
          <emma:emma xmlns:emma="http://www.w3.org/2003/04/emma" version="1.0">
            <emma:interpretation id="{9B1C337C-CE4A-4FFD-9F62-5A1CDE15B42A}" emma:medium="tactile" emma:mode="ink">
              <msink:context xmlns:msink="http://schemas.microsoft.com/ink/2010/main" type="line" rotatedBoundingBox="18185,11155 18705,14376 18152,14465 17632,11244"/>
            </emma:interpretation>
          </emma:emma>
        </inkml:annotationXML>
        <inkml:traceGroup>
          <inkml:annotationXML>
            <emma:emma xmlns:emma="http://www.w3.org/2003/04/emma" version="1.0">
              <emma:interpretation id="{D92FD6F8-691B-4452-BB7A-38CAFC155E59}" emma:medium="tactile" emma:mode="ink">
                <msink:context xmlns:msink="http://schemas.microsoft.com/ink/2010/main" type="inkWord" rotatedBoundingBox="18185,11155 18286,11780 17797,11859 17696,11234"/>
              </emma:interpretation>
              <emma:one-of disjunction-type="recognition" id="oneOf0">
                <emma:interpretation id="interp0" emma:lang="en-US" emma:confidence="0">
                  <emma:literal>is</emma:literal>
                </emma:interpretation>
                <emma:interpretation id="interp1" emma:lang="en-US" emma:confidence="0">
                  <emma:literal>it</emma:literal>
                </emma:interpretation>
                <emma:interpretation id="interp2" emma:lang="en-US" emma:confidence="0">
                  <emma:literal>It</emma:literal>
                </emma:interpretation>
                <emma:interpretation id="interp3" emma:lang="en-US" emma:confidence="0">
                  <emma:literal>Is</emma:literal>
                </emma:interpretation>
                <emma:interpretation id="interp4" emma:lang="en-US" emma:confidence="0">
                  <emma:literal>et</emma:literal>
                </emma:interpretation>
              </emma:one-of>
            </emma:emma>
          </inkml:annotationXML>
          <inkml:trace contextRef="#ctx0" brushRef="#br0">-4 134 70,'0'0'36,"-7"-23"1,7 23-1,14-22-25,16 16-4,5-8-4,13 2-1,5-2-2,1-2-2,7 11-6,-20-11-20,2 10-8,-14 3 0,-15 5-2</inkml:trace>
          <inkml:trace contextRef="#ctx0" brushRef="#br0" timeOffset="-187.5">-7 133 68,'-13'-9'36,"13"9"-1,-21 2-2,5-8-22,17 26-3,-6-3-2,10 19-2,-2 4 0,6 15-1,0 5-1,3 5 1,1-2-2,3-3 0,-1-7-1,0-11-1,0-8-3,-15-34-1,25 23-7,-28-43-16,9 1-10,-5-14 1,-1-10-1,-4-6 2</inkml:trace>
          <inkml:trace contextRef="#ctx0" brushRef="#br0" timeOffset="156.25">68 367 85,'15'11'36,"10"-8"0,9-5-2,7 8-47,5-12-21,1-4-1,1-4-2,-3-6 0</inkml:trace>
        </inkml:traceGroup>
        <inkml:traceGroup>
          <inkml:annotationXML>
            <emma:emma xmlns:emma="http://www.w3.org/2003/04/emma" version="1.0">
              <emma:interpretation id="{19B4DD46-EF7E-40DD-B034-FA0CF23C1499}" emma:medium="tactile" emma:mode="ink">
                <msink:context xmlns:msink="http://schemas.microsoft.com/ink/2010/main" type="inkWord" rotatedBoundingBox="18374,13374 18540,14403 18152,14465 17986,13436"/>
              </emma:interpretation>
              <emma:one-of disjunction-type="recognition" id="oneOf1">
                <emma:interpretation id="interp5" emma:lang="en-US" emma:confidence="0">
                  <emma:literal>.</emma:literal>
                </emma:interpretation>
                <emma:interpretation id="interp6" emma:lang="en-US" emma:confidence="0">
                  <emma:literal>D</emma:literal>
                </emma:interpretation>
                <emma:interpretation id="interp7" emma:lang="en-US" emma:confidence="0">
                  <emma:literal>m</emma:literal>
                </emma:interpretation>
                <emma:interpretation id="interp8" emma:lang="en-US" emma:confidence="0">
                  <emma:literal>B</emma:literal>
                </emma:interpretation>
                <emma:interpretation id="interp9" emma:lang="en-US" emma:confidence="0">
                  <emma:literal>6</emma:literal>
                </emma:interpretation>
              </emma:one-of>
            </emma:emma>
          </inkml:annotationXML>
          <inkml:trace contextRef="#ctx0" brushRef="#br0" timeOffset="2843.75">492 2404 18,'0'0'21,"0"0"2,0 0-13,0 0-1,15-10-1,-15 10-1,0 0 1,0 0 0,0 0 0,0 0 1,0 0-1,7-18 0,-7 18 0,0 0 0,0 0-1,0 0 0,0 0-1,0 0-1,4-16-1,-4 16 0,-1-16-1,1 16-1,-6-19 0,6 19 0,-9-25-1,9 25 0,-16-26-1,16 26 1,-21-19 0,21 19-1,-25-13 1,9 11-1,0 4 0,-2 7 1,-3 3-1,1 4 0,1 7 0,-1 5 0,3 4 1,-1 7-1,8-2 0,1 3 0,6 1 0,6-2 0,6-4 0,4-7 0,6-7 0,9-10 0,2-9 0,2-6 0,1-10-1,-1-5 1,-1-6-1,-4-1 1,-5-1 0,-5 4-1,-6 2 1,-4 2 0,-7 19 0,3-23-1,-3 23 2,0 0-1,-16 10 0,5 10 0,0 4 1,-4 8 0,0 9 0,-1 6 0,1 6 0,-1 3 0,4 6 1,2-2-1,2 4-1,4 1 0,5-4 0,5-6 0,6-4-1,6-9 1,7-8-1,3-9 0,4-11 0,5-14 0,0-13 0,-1-8 0,-5-10 1,-8-8-1,-7-5 1,-8-7-1,-11-4 0,-6-1 1,-9-1-1,-5 6 1,-5 0-1,-2 9 0,-1 1-1,3 13-1,0 3-1,9 16-5,-8-12-13,27 21-13,-11-19-1,11 19 0,17-21 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1.296"/>
    </inkml:context>
    <inkml:brush xml:id="br0">
      <inkml:brushProperty name="width" value="0.06667" units="cm"/>
      <inkml:brushProperty name="height" value="0.06667" units="cm"/>
      <inkml:brushProperty name="fitToCurve" value="1"/>
    </inkml:brush>
  </inkml:definitions>
  <inkml:trace contextRef="#ctx0" brushRef="#br0">57 350 34,'-13'-25'31,"13"25"2,-9-24-1,9 0-20,0 24-6,0 0 0,40-19-1,-40 19 0,43-10-2,-21 4 0,8 6-1,-3-8-1,2 3 1,-2-3-1,0-3-1,0-5 0,-5-3 0,-22 19 0,32-40 0,-23 16-1,-9-3 0,0 27 0,-16-46 1,-4 27-1,-5 6 1,-9 8 0,-4 7 0,-2 9 0,-3 16 1,0 8 0,3 16 1,6 11 0,12 10 1,8 9-1,16 10 1,7-3-1,16-2-1,9-8-2,13-16-1,11-6-4,-13-37-20,18-8-10,2-25-1,1-23 1</inkml:trace>
</inkml:ink>
</file>

<file path=ppt/ink/ink4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4:39.23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D73E4F51-7935-41EB-B12E-33D7252C2625}" emma:medium="tactile" emma:mode="ink">
          <msink:context xmlns:msink="http://schemas.microsoft.com/ink/2010/main" type="writingRegion" rotatedBoundingBox="17636,13196 24578,12668 24995,18138 18053,18666"/>
        </emma:interpretation>
      </emma:emma>
    </inkml:annotationXML>
    <inkml:traceGroup>
      <inkml:annotationXML>
        <emma:emma xmlns:emma="http://www.w3.org/2003/04/emma" version="1.0">
          <emma:interpretation id="{8497848E-864F-420A-8DE1-58AEFD10EC2A}" emma:medium="tactile" emma:mode="ink">
            <msink:context xmlns:msink="http://schemas.microsoft.com/ink/2010/main" type="paragraph" rotatedBoundingBox="18517,13019 21147,12932 21176,13821 18547,13908" alignmentLevel="2"/>
          </emma:interpretation>
        </emma:emma>
      </inkml:annotationXML>
      <inkml:traceGroup>
        <inkml:annotationXML>
          <emma:emma xmlns:emma="http://www.w3.org/2003/04/emma" version="1.0">
            <emma:interpretation id="{3BF52E62-52AA-42A8-97B9-028C8022564D}" emma:medium="tactile" emma:mode="ink">
              <msink:context xmlns:msink="http://schemas.microsoft.com/ink/2010/main" type="inkBullet" rotatedBoundingBox="19614,13191 19723,13187 19742,13754 19633,13757"/>
            </emma:interpretation>
            <emma:one-of disjunction-type="recognition" id="oneOf0">
              <emma:interpretation id="interp0" emma:lang="en-US" emma:confidence="0">
                <emma:literal>I</emma:literal>
              </emma:interpretation>
              <emma:interpretation id="interp1" emma:lang="en-US" emma:confidence="0">
                <emma:literal>1</emma:literal>
              </emma:interpretation>
              <emma:interpretation id="interp2" emma:lang="en-US" emma:confidence="0">
                <emma:literal>|</emma:literal>
              </emma:interpretation>
              <emma:interpretation id="interp3" emma:lang="en-US" emma:confidence="0">
                <emma:literal>l</emma:literal>
              </emma:interpretation>
              <emma:interpretation id="interp4" emma:lang="en-US" emma:confidence="0">
                <emma:literal>\</emma:literal>
              </emma:interpretation>
            </emma:one-of>
          </emma:emma>
        </inkml:annotationXML>
        <inkml:trace contextRef="#ctx0" brushRef="#br0">1142 72 57,'0'0'38,"-20"-14"-2,20 14 1,-16 7-12,1-3-17,19 20-2,-5-1-2,7 14-2,1 4 1,3 10-1,1 2-1,3 5 1,0 2-2,-1-11 0,0-1-1,-2-11-2,-1-4 0,-7-15-3,9 3-7,-12-21-25,0 0 0,-8-28-2,7 2 3</inkml:trace>
      </inkml:traceGroup>
      <inkml:traceGroup>
        <inkml:annotationXML>
          <emma:emma xmlns:emma="http://www.w3.org/2003/04/emma" version="1.0">
            <emma:interpretation id="{72BEE1F2-0FAA-4C1B-B4A7-45C70BFFE603}" emma:medium="tactile" emma:mode="ink">
              <msink:context xmlns:msink="http://schemas.microsoft.com/ink/2010/main" type="line" rotatedBoundingBox="18517,13019 21147,12932 21176,13821 18547,13908"/>
            </emma:interpretation>
          </emma:emma>
        </inkml:annotationXML>
        <inkml:traceGroup>
          <inkml:annotationXML>
            <emma:emma xmlns:emma="http://www.w3.org/2003/04/emma" version="1.0">
              <emma:interpretation id="{1A104C3C-1309-4EE3-8CAF-BA123361970D}" emma:medium="tactile" emma:mode="ink">
                <msink:context xmlns:msink="http://schemas.microsoft.com/ink/2010/main" type="inkWord" rotatedBoundingBox="18517,13019 21147,12932 21176,13821 18547,13908"/>
              </emma:interpretation>
              <emma:one-of disjunction-type="recognition" id="oneOf1">
                <emma:interpretation id="interp5" emma:lang="en-US" emma:confidence="0">
                  <emma:literal>2=22</emma:literal>
                </emma:interpretation>
                <emma:interpretation id="interp6" emma:lang="en-US" emma:confidence="0">
                  <emma:literal>2=5.22</emma:literal>
                </emma:interpretation>
                <emma:interpretation id="interp7" emma:lang="en-US" emma:confidence="0">
                  <emma:literal>Zaire</emma:literal>
                </emma:interpretation>
                <emma:interpretation id="interp8" emma:lang="en-US" emma:confidence="0">
                  <emma:literal>2=5.2</emma:literal>
                </emma:interpretation>
                <emma:interpretation id="interp9" emma:lang="en-US" emma:confidence="0">
                  <emma:literal>'-t'</emma:literal>
                </emma:interpretation>
              </emma:one-of>
            </emma:emma>
          </inkml:annotationXML>
          <inkml:trace contextRef="#ctx0" brushRef="#br0" timeOffset="609.375">1516 365 86,'-3'16'37,"4"3"0,-1-19 0,11 30-34,-4-14-3,-7-16-3,22 32-11,-22-32-23,15 9 0,-15-9 0,10-20 0</inkml:trace>
          <inkml:trace contextRef="#ctx0" brushRef="#br0" timeOffset="1125">1899 303 78,'0'0'39,"0"0"-1,0 0 1,-7 20-29,16-1-4,-5-1-1,5 8-2,0 0 0,1 10-1,1-1 0,3 4 0,3-2-2,-1 0 1,0-4-1,0-1 0,-1-7-1,0-9 1,-2-9-1,-13-7-1,18-7 1,-18 7-1,7-34 0,-10 6 0,2-6 0,-5-4 0,-2-1 1,1-2 0,0 2 1,1 1 0,3 4 0,4 3 0,5 4 0,5 6 1,5 7-1,3 1 0,5 6-1,-1 0-1,4 9-3,-11-11-6,12 11-27,-13 0 0,-2 1-1,-13-3 2</inkml:trace>
          <inkml:trace contextRef="#ctx0" brushRef="#br0" timeOffset="1562.5">2454-129 57,'3'-22'35,"-3"22"-1,15-13 0,-2-3-21,5 13-7,-3-6-1,4 7-2,-5-1-1,3 3 1,-17 0-1,23 5 0,-23-5 0,8 19 0,-13-3-1,-1 4 0,-7 3 0,-3 3 0,-5 2-1,1 2 0,-3-2 2,6 2-2,0-3 2,9 1-1,3-9 1,11 1-1,-6-20 1,28 19 0,-7-17-1,4-4-2,1-1 0,-3-10-3,8 20-12,-31-7-23,26-14 1,-26 14-2,0 0 1</inkml:trace>
          <inkml:trace contextRef="#ctx0" brushRef="#br0" timeOffset="-828.125">26 44 72,'-15'-9'35,"15"9"-1,-13-14 2,13 14-31,0 0 1,22-17-4,0 15 0,-2 0 0,6 2-1,-4 0 1,1 5-1,-5 2 0,-3 6 0,-8 4 0,-4 3-2,-6 4 2,-4 6-2,-7 0 2,-3 0-3,-4 2 2,2-4-1,0-1 1,4-3 0,5-6 0,7-2 1,3-16-1,12 17 1,1-13 0,7 0 0,4-4-1,0-4-2,4 4-1,-8-14-9,10 10-24,-9-3 0,-1 0-1,-4-3 1</inkml:trace>
          <inkml:trace contextRef="#ctx0" brushRef="#br0" timeOffset="-406.25">448 499 78,'-3'19'36,"3"-19"-3,14 25-4,4-27-53,4-1-9,9-3-1,-3-6-2</inkml:trace>
          <inkml:trace contextRef="#ctx0" brushRef="#br0" timeOffset="-578.125">452 264 77,'-12'16'36,"12"-16"0,0 0-2,19 11-31,1-13-6,11 11-9,-9-9-23,4 0 0,-2-4-1,-8 3 1</inkml:trace>
          <inkml:trace contextRef="#ctx0" brushRef="#br0" timeOffset="406.25">1168 312 75,'0'0'36,"5"16"-1,-5-16-2,40-16-50,-12 9-16,3-5-2,2-2-2,-1-2 1</inkml:trace>
          <inkml:trace contextRef="#ctx0" brushRef="#br0" timeOffset="218.75">1107 71 86,'0'0'37,"0"0"0,27-11 1,-5 0-33,16 6-2,8-4-4,1-1 0,3 4-2,-7-6-3,0 14-6,-21-7-24,-3 5 1,-19 0-3,0 0 2</inkml:trace>
        </inkml:traceGroup>
      </inkml:traceGroup>
    </inkml:traceGroup>
    <inkml:traceGroup>
      <inkml:annotationXML>
        <emma:emma xmlns:emma="http://www.w3.org/2003/04/emma" version="1.0">
          <emma:interpretation id="{E19329A7-8927-4C5A-9DBA-5CBB66016C0A}" emma:medium="tactile" emma:mode="ink">
            <msink:context xmlns:msink="http://schemas.microsoft.com/ink/2010/main" type="paragraph" rotatedBoundingBox="19509,13779 20892,14084 20677,15056 19294,14751" alignmentLevel="3"/>
          </emma:interpretation>
        </emma:emma>
      </inkml:annotationXML>
      <inkml:traceGroup>
        <inkml:annotationXML>
          <emma:emma xmlns:emma="http://www.w3.org/2003/04/emma" version="1.0">
            <emma:interpretation id="{5F787976-9751-4E7D-87BC-FA85F9D4584C}" emma:medium="tactile" emma:mode="ink">
              <msink:context xmlns:msink="http://schemas.microsoft.com/ink/2010/main" type="line" rotatedBoundingBox="19509,13779 20892,14084 20677,15056 19294,14751"/>
            </emma:interpretation>
          </emma:emma>
        </inkml:annotationXML>
        <inkml:traceGroup>
          <inkml:annotationXML>
            <emma:emma xmlns:emma="http://www.w3.org/2003/04/emma" version="1.0">
              <emma:interpretation id="{58F0DF09-D83B-41E2-8982-A1302504EDD6}" emma:medium="tactile" emma:mode="ink">
                <msink:context xmlns:msink="http://schemas.microsoft.com/ink/2010/main" type="inkWord" rotatedBoundingBox="19509,13779 20892,14084 20677,15056 19294,14751"/>
              </emma:interpretation>
              <emma:one-of disjunction-type="recognition" id="oneOf2">
                <emma:interpretation id="interp10" emma:lang="en-US" emma:confidence="0">
                  <emma:literal>¥</emma:literal>
                </emma:interpretation>
                <emma:interpretation id="interp11" emma:lang="en-US" emma:confidence="0">
                  <emma:literal>1</emma:literal>
                </emma:interpretation>
                <emma:interpretation id="interp12" emma:lang="en-US" emma:confidence="0">
                  <emma:literal>=</emma:literal>
                </emma:interpretation>
                <emma:interpretation id="interp13" emma:lang="en-US" emma:confidence="0">
                  <emma:literal>l</emma:literal>
                </emma:interpretation>
                <emma:interpretation id="interp14" emma:lang="en-US" emma:confidence="0">
                  <emma:literal>X</emma:literal>
                </emma:interpretation>
              </emma:one-of>
            </emma:emma>
          </inkml:annotationXML>
          <inkml:trace contextRef="#ctx0" brushRef="#br0" timeOffset="2078.125">930 1153 59,'-19'0'35,"3"-2"1,16 2 0,-18-14-23,37 19-5,3-15 0,21 8-3,10-11 1,21 5-1,11-8-1,17 2 0,7-4-1,15 0-1,3 1-1,2-1-1,-5 2-1,-9 2 1,-12 2-2,-18 0 1,-14 6-2,-21 1-1,-16 10-1,-34-5-5,20 14-22,-37-3-7,-5 5 2,-9 0-3</inkml:trace>
          <inkml:trace contextRef="#ctx0" brushRef="#br0" timeOffset="2421.875">1575 1345 61,'0'0'37,"0"0"1,19 28 0,-19-28-28,22 42 0,-10-17-4,7 14-1,-6 0-2,4 6 0,-6-1-1,4 6 0,-2-6-1,2-4-1,-2-3-1,1-10-1,-1-4-3,-13-23-3,32 19-20,-32-19-12,17-18 1,-17 1-1</inkml:trace>
          <inkml:trace contextRef="#ctx0" brushRef="#br0" timeOffset="2656.25">1770 1609 82,'0'0'40,"5"-28"-2,19 14 2,3-11-35,17 2-2,3-1-3,3-5-1,2 6-1,-9-1-2,-4 17-5,-27-9-24,-12 16-6,0 0 0,-16 10 1</inkml:trace>
          <inkml:trace contextRef="#ctx0" brushRef="#br0" timeOffset="2843.75">1774 1646 88,'0'0'39,"25"27"1,2-19 0,24 5-36,-11-1-3,7-1-2,2 1-3,-11-12-7,2 9-29,-21-7 1,-19-2-1,17-2 1</inkml:trace>
        </inkml:traceGroup>
      </inkml:traceGroup>
    </inkml:traceGroup>
    <inkml:traceGroup>
      <inkml:annotationXML>
        <emma:emma xmlns:emma="http://www.w3.org/2003/04/emma" version="1.0">
          <emma:interpretation id="{AC659ED3-E022-4463-9A69-91AFD080B488}" emma:medium="tactile" emma:mode="ink">
            <msink:context xmlns:msink="http://schemas.microsoft.com/ink/2010/main" type="paragraph" rotatedBoundingBox="18898,15965 24451,15294 24546,16075 18993,16747" alignmentLevel="2"/>
          </emma:interpretation>
        </emma:emma>
      </inkml:annotationXML>
      <inkml:traceGroup>
        <inkml:annotationXML>
          <emma:emma xmlns:emma="http://www.w3.org/2003/04/emma" version="1.0">
            <emma:interpretation id="{3C6CABD3-D13C-4129-81E6-17CDE6B4C0E9}" emma:medium="tactile" emma:mode="ink">
              <msink:context xmlns:msink="http://schemas.microsoft.com/ink/2010/main" type="line" rotatedBoundingBox="18898,15965 24451,15294 24546,16075 18993,16747"/>
            </emma:interpretation>
          </emma:emma>
        </inkml:annotationXML>
        <inkml:traceGroup>
          <inkml:annotationXML>
            <emma:emma xmlns:emma="http://www.w3.org/2003/04/emma" version="1.0">
              <emma:interpretation id="{B97B949A-3381-4966-AA28-04B533BAA2AA}" emma:medium="tactile" emma:mode="ink">
                <msink:context xmlns:msink="http://schemas.microsoft.com/ink/2010/main" type="inkWord" rotatedBoundingBox="18943,16338 19251,16300 19293,16644 18985,16681"/>
              </emma:interpretation>
              <emma:one-of disjunction-type="recognition" id="oneOf3">
                <emma:interpretation id="interp15" emma:lang="en-US" emma:confidence="0">
                  <emma:literal>=</emma:literal>
                </emma:interpretation>
                <emma:interpretation id="interp16" emma:lang="en-US" emma:confidence="0">
                  <emma:literal>E</emma:literal>
                </emma:interpretation>
                <emma:interpretation id="interp17" emma:lang="en-US" emma:confidence="0">
                  <emma:literal>:</emma:literal>
                </emma:interpretation>
                <emma:interpretation id="interp18" emma:lang="en-US" emma:confidence="0">
                  <emma:literal>--</emma:literal>
                </emma:interpretation>
                <emma:interpretation id="interp19" emma:lang="en-US" emma:confidence="0">
                  <emma:literal>I</emma:literal>
                </emma:interpretation>
              </emma:one-of>
            </emma:emma>
          </inkml:annotationXML>
          <inkml:trace contextRef="#ctx0" brushRef="#br0" timeOffset="7609.375">459 3491 83,'0'0'37,"-3"16"-1,3-16-1,23-1-37,9 11-8,-8-6-23,10-1-3,-6 1 1,-2-1-1</inkml:trace>
          <inkml:trace contextRef="#ctx0" brushRef="#br0" timeOffset="7359.375">458 3234 60,'0'0'37,"0"0"-2,13-9 0,3-1-19,8 4-14,7-1 0,6-1-2,3 2-2,-6-4-2,4 13-9,-19-6-19,0 4-2,-19-1-2,0 0 2</inkml:trace>
        </inkml:traceGroup>
        <inkml:traceGroup>
          <inkml:annotationXML>
            <emma:emma xmlns:emma="http://www.w3.org/2003/04/emma" version="1.0">
              <emma:interpretation id="{35932D0D-F8BF-4AD8-8B47-FB4C39564B6F}" emma:medium="tactile" emma:mode="ink">
                <msink:context xmlns:msink="http://schemas.microsoft.com/ink/2010/main" type="inkWord" rotatedBoundingBox="21970,15676 24461,15375 24546,16075 22055,16377"/>
              </emma:interpretation>
              <emma:one-of disjunction-type="recognition" id="oneOf4">
                <emma:interpretation id="interp20" emma:lang="en-US" emma:confidence="1">
                  <emma:literal>7.52x10-15</emma:literal>
                </emma:interpretation>
                <emma:interpretation id="interp21" emma:lang="en-US" emma:confidence="0">
                  <emma:literal>7.521110-15</emma:literal>
                </emma:interpretation>
                <emma:interpretation id="interp22" emma:lang="en-US" emma:confidence="0">
                  <emma:literal>Fi521fiot5</emma:literal>
                </emma:interpretation>
                <emma:interpretation id="interp23" emma:lang="en-US" emma:confidence="0">
                  <emma:literal>Fi521iiot5</emma:literal>
                </emma:interpretation>
                <emma:interpretation id="interp24" emma:lang="en-US" emma:confidence="0">
                  <emma:literal>Fi52xiot5</emma:literal>
                </emma:interpretation>
              </emma:one-of>
            </emma:emma>
          </inkml:annotationXML>
          <inkml:trace contextRef="#ctx0" brushRef="#br0" timeOffset="23468.75">3454 2605 65,'0'0'37,"0"0"-2,0 0 1,23 26-29,-6-6-3,11 15 0,0 2-2,9 12 1,-3 4-1,4 5 0,-2 1-1,1-3 0,-5-5-2,-2-7 0,-2-2-3,-11-20-4,9 8-14,-26-30-14,20 8-1,-20-8-1,6-28 3</inkml:trace>
          <inkml:trace contextRef="#ctx0" brushRef="#br0" timeOffset="23671.875">3831 2730 67,'-20'7'36,"0"9"-1,-1 10 2,-4 6-32,12 16-2,1 3-3,0-4-2,15 8-8,-10-20-16,13-3-8,0-11-2,8-16 1</inkml:trace>
          <inkml:trace contextRef="#ctx0" brushRef="#br0" timeOffset="23890.625">4198 2681 78,'-4'35'39,"-7"-2"0,11 13 0,-6-3-34,17 9-1,0 0-3,4-3-1,7-2-4,-5-20-5,14 12-19,-15-27-10,1-7 0,-3-17-1</inkml:trace>
          <inkml:trace contextRef="#ctx0" brushRef="#br0" timeOffset="24203.125">4536 2656 63,'-22'-19'37,"1"19"0,-1 8 0,-11 1-28,14 18-3,-4 4-2,6 10-2,3 3 0,9 11 0,4-2 0,10 3 0,7-7-1,12-5 0,7-10 0,11-11-1,6-13-1,2-15-1,2-9 1,-7-16-1,-5-7 0,-13-7-1,-10-2 1,-17-3 0,-10 3 1,-11 0 0,-7 9-2,-5 0-3,11 21-14,-9-7-15,10 7-1,5 1-1,12 15 1</inkml:trace>
          <inkml:trace contextRef="#ctx0" brushRef="#br0" timeOffset="24421.875">4912 2552 51,'19'-5'37,"2"-1"-2,1-1 1,2 11-19,4-11-16,1-4-6,10 11-18,-10-5-11,-2-2-2,-5 0 1,-6 0-1</inkml:trace>
          <inkml:trace contextRef="#ctx0" brushRef="#br0" timeOffset="24578.125">5244 2395 53,'6'25'37,"-10"-4"0,2 11-1,4-11-17,6 19-13,-2-3-3,5 2-2,3 2-4,-5-15-4,15 9-20,-11-20-9,2-10-2,-2-14 2</inkml:trace>
          <inkml:trace contextRef="#ctx0" brushRef="#br0" timeOffset="24937.5">5636 2365 63,'-7'-21'36,"7"21"-1,-18-19 1,-1 12-30,19 7-4,-31 8-2,8 5-1,1 4 0,-7 1-1,6 3 1,-2 0 0,10-3 0,5 3 1,10-21 0,16 28 1,3-17-1,12-1 1,3-2 0,7 0 0,-1 1 0,3 0 1,-6 0-1,-3 5 1,-9-2 0,-4 8-1,-11-3 1,-7 4-1,-8 1-2,-6-5-1,-3 6-3,-12-21-11,12 5-19,-6-9-1,2-7-1,3-10 1</inkml:trace>
          <inkml:trace contextRef="#ctx0" brushRef="#br0" timeOffset="25140.625">5669 2295 54,'0'0'39,"0"0"-2,28-7 1,0-11-17,7 13-22,17 8-23,-8-8-13,1 2 1,-7-3-3</inkml:trace>
          <inkml:trace contextRef="#ctx0" brushRef="#br0" timeOffset="21578.125">1249 2801 61,'0'0'36,"0"0"-1,7-22 1,-5 3-25,18 16-5,1-12-2,8 7-2,2-3 0,5 2-2,-1 2 1,-1 2-1,-3 1 0,-3 4 0,-7 2 0,-4 5 0,-17-7 1,18 30-1,-15-9 0,-4 7 1,-4 6-1,-2 6 1,-3 5 0,1 4 0,-3 0 0,3 1 0,2-3-1,2-3 1,2-5 0,3-7-1,3-6-2,-3-26-2,13 32-8,-13-32-25,0 0 1,0 0-3,5-27 3</inkml:trace>
          <inkml:trace contextRef="#ctx0" brushRef="#br0" timeOffset="21828.125">1387 3135 81,'-13'0'37,"13"0"0,0 0 0,41-21-33,-10 9-3,6-6-4,12 18-12,-9-14-22,3 9 1,-12-2-1,-3 5 0</inkml:trace>
          <inkml:trace contextRef="#ctx0" brushRef="#br0" timeOffset="21921.875">1882 3162 73,'7'21'36,"-1"4"0,-8-6 0,7 8-29,-2-10-7,-3-17-4,25 35-13,-25-35-18,25 11 0,-12-16-2,2-8 2</inkml:trace>
          <inkml:trace contextRef="#ctx0" brushRef="#br0" timeOffset="22343.75">2301 2700 68,'0'0'37,"-12"-26"0,12 26 0,-22-18-26,22 18-7,-19 9-2,4 5-1,-1 5-1,-4 4 1,0 5-1,-1 2 0,5 0 0,3 0 0,8-3 0,7-4 0,9-2 0,9-5 0,9-6 0,5 1 0,4-4 0,4 2 0,-4 1 0,0 3 1,-5 2-1,-7 3 1,-6 3-1,-7 4 1,-9 0 0,-4 1-1,-7-1 0,-6-4-1,-2-4-1,-4-6-2,2 1-5,-12-26-13,11 5-14,-2-17-1,6-7 0,0-11 1</inkml:trace>
          <inkml:trace contextRef="#ctx0" brushRef="#br0" timeOffset="22531.25">2258 2725 72,'-19'-4'36,"19"4"-1,19-19 1,10 7-32,2-3-4,5-2-4,7 13-9,-14-12-17,5 9-5,-10 2 0,-7 3 0</inkml:trace>
          <inkml:trace contextRef="#ctx0" brushRef="#br0" timeOffset="23156.25">2860 2711 43,'0'0'34,"-19"-11"0,19 11 0,0 0-14,22-32-15,3 18-4,1 0 0,7 2 0,-4 0 0,1 6 0,-7 3 0,0 6 1,-10 6-1,0 10 1,-8 6-1,-4 7 0,-7 5-1,-4 5 1,-6 4 0,-5 3-1,-4 1 0,-3-3 1,0-4-1,1-5 1,4-1-1,2-8 0,6-7 1,6-6-1,9-16 0,0 0 0,14 9 0,2-16 0,6-2 0,3 0 0,5-1 0,1-1 0,0 6-1,-3-4-1,1 14-4,-13-15-10,8 12-18,-8-2-1,-3 0-1,-13 0 0</inkml:trace>
        </inkml:traceGroup>
      </inkml:traceGroup>
    </inkml:traceGroup>
    <inkml:traceGroup>
      <inkml:annotationXML>
        <emma:emma xmlns:emma="http://www.w3.org/2003/04/emma" version="1.0">
          <emma:interpretation id="{5466AFBD-203B-4161-8710-DBD2151ECC31}" emma:medium="tactile" emma:mode="ink">
            <msink:context xmlns:msink="http://schemas.microsoft.com/ink/2010/main" type="paragraph" rotatedBoundingBox="17939,17178 24881,16650 24995,18138 18053,18666" alignmentLevel="1"/>
          </emma:interpretation>
        </emma:emma>
      </inkml:annotationXML>
      <inkml:traceGroup>
        <inkml:annotationXML>
          <emma:emma xmlns:emma="http://www.w3.org/2003/04/emma" version="1.0">
            <emma:interpretation id="{71BFE2FD-F4EF-48A1-913A-EB2CCCFC23AB}" emma:medium="tactile" emma:mode="ink">
              <msink:context xmlns:msink="http://schemas.microsoft.com/ink/2010/main" type="inkBullet" rotatedBoundingBox="17964,17501 18942,17426 19031,18592 18053,18666"/>
            </emma:interpretation>
            <emma:one-of disjunction-type="recognition" id="oneOf5">
              <emma:interpretation id="interp25" emma:lang="en-US" emma:confidence="0">
                <emma:literal>q:</emma:literal>
              </emma:interpretation>
              <emma:interpretation id="interp26" emma:lang="en-US" emma:confidence="0">
                <emma:literal>E:</emma:literal>
              </emma:interpretation>
              <emma:interpretation id="interp27" emma:lang="en-US" emma:confidence="0">
                <emma:literal>8:</emma:literal>
              </emma:interpretation>
              <emma:interpretation id="interp28" emma:lang="en-US" emma:confidence="0">
                <emma:literal>8=0</emma:literal>
              </emma:interpretation>
              <emma:interpretation id="interp29" emma:lang="en-US" emma:confidence="0">
                <emma:literal>8=8</emma:literal>
              </emma:interpretation>
            </emma:one-of>
          </emma:emma>
        </inkml:annotationXML>
        <inkml:trace contextRef="#ctx0" brushRef="#br0" timeOffset="26078.125">-281 4512 72,'1'-30'35,"-1"12"0,-1-5 0,5 6-30,-5-4-1,1 5-1,-3-2-1,3 18-1,-14-18 0,1 17-1,-3 6 1,-3 7-1,-5 6 1,-4 8 0,0 10 0,0 4-2,1 4 2,5 2-1,5 0 0,5 0-1,7-9 1,13-6-1,10-11 1,4-13 0,7-9-1,2-8 1,2-6 0,-2-5 0,-3-4 0,-8 4 0,-4 0 0,-16 21 1,14-18 0,-14 18 0,-6 18 0,-2 6 0,-5 10 1,-2 15 0,-4 11 0,0 16 0,-6 7 0,3 8-1,0 1 0,10-2 1,8-6-2,6-10 0,13-15 0,9-21-1,13-16 1,7-22-1,8-18 0,-7-14-1,1-12 1,-6-11 0,-8-4 0,-11-7-1,-12 3 1,-12 1 0,-9 8 0,-10 4-1,-3 11 0,-9 4-1,6 18-3,-7-12-7,17 19-22,-3-3 0,21 13-2,-13-24 2</inkml:trace>
        <inkml:trace contextRef="#ctx0" brushRef="#br0" timeOffset="26296.875">185 4570 70,'0'0'38,"-12"-16"-2,12 16 2,-3-17-22,3 17-15,34-11-4,-9-1-5,19 10-24,-7-5-4,5 5-1,-7-1 0</inkml:trace>
        <inkml:trace contextRef="#ctx0" brushRef="#br0" timeOffset="26437.5">272 4753 79,'-10'20'36,"10"-20"-2,17 3-12,4-8-55,23-7 0,8-4-4,3-4 3</inkml:trace>
      </inkml:traceGroup>
      <inkml:traceGroup>
        <inkml:annotationXML>
          <emma:emma xmlns:emma="http://www.w3.org/2003/04/emma" version="1.0">
            <emma:interpretation id="{796BD0A9-F692-4D01-A7C5-C6313655D33F}" emma:medium="tactile" emma:mode="ink">
              <msink:context xmlns:msink="http://schemas.microsoft.com/ink/2010/main" type="line" rotatedBoundingBox="19646,17048 24881,16650 24978,17923 19743,18322"/>
            </emma:interpretation>
          </emma:emma>
        </inkml:annotationXML>
        <inkml:traceGroup>
          <inkml:annotationXML>
            <emma:emma xmlns:emma="http://www.w3.org/2003/04/emma" version="1.0">
              <emma:interpretation id="{578F1176-F42E-4A54-8A6A-75EC82D1EEEE}" emma:medium="tactile" emma:mode="ink">
                <msink:context xmlns:msink="http://schemas.microsoft.com/ink/2010/main" type="inkWord" rotatedBoundingBox="21561,16903 24881,16650 24978,17923 21658,18176"/>
              </emma:interpretation>
              <emma:one-of disjunction-type="recognition" id="oneOf6">
                <emma:interpretation id="interp30" emma:lang="en-US" emma:confidence="0">
                  <emma:literal>8.7*1089</emma:literal>
                </emma:interpretation>
                <emma:interpretation id="interp31" emma:lang="en-US" emma:confidence="0">
                  <emma:literal>8.7x10-899 C</emma:literal>
                </emma:interpretation>
                <emma:interpretation id="interp32" emma:lang="en-US" emma:confidence="0">
                  <emma:literal>8.7*10859 C</emma:literal>
                </emma:interpretation>
                <emma:interpretation id="interp33" emma:lang="en-US" emma:confidence="0">
                  <emma:literal>8.7*10898</emma:literal>
                </emma:interpretation>
                <emma:interpretation id="interp34" emma:lang="en-US" emma:confidence="0">
                  <emma:literal>8.7x10-859 C</emma:literal>
                </emma:interpretation>
              </emma:one-of>
            </emma:emma>
          </inkml:annotationXML>
          <inkml:trace contextRef="#ctx0" brushRef="#br0" timeOffset="33546.875">3112 4048 74,'-22'-14'37,"4"7"0,2-3 1,16 10-30,0 0-2,10 37-3,8-6 0,9 12-2,2 6 1,8 6-1,1 3-1,1-4 0,-1-1-1,-4-9-1,0 0-3,-12-19-4,11 7-23,-20-22-5,-13-10 0,0 0-2</inkml:trace>
          <inkml:trace contextRef="#ctx0" brushRef="#br0" timeOffset="33765.6248">3356 4048 69,'-11'-24'36,"11"24"1,-19-4-1,21 31-28,-11 4-4,3 20-1,-2 9-2,1 6 0,-2 2-2,0-4 0,6 1-3,-10-25-5,17 8-15,-9-27-12,5-21 1,0 0-2,14-14 2</inkml:trace>
          <inkml:trace contextRef="#ctx0" brushRef="#br0" timeOffset="34015.6248">3575 3957 66,'18'7'38,"-18"-7"-2,10 42 2,-20-16-29,19 26-3,-6-3-2,6 11-1,-2-4-1,2 8-1,0-6-1,-2-9-1,4-5-2,-4-19-3,12 8-11,-19-33-20,21 4 0,-12-22-1,5-6 2</inkml:trace>
          <inkml:trace contextRef="#ctx0" brushRef="#br0" timeOffset="34375">3969 3981 48,'0'0'35,"0"0"2,-1-19-1,1 19-12,-30 5-18,30-5-2,-32 11-2,16 6 0,-4 6-2,3 9 1,-1 7-1,3 7 1,5 5 0,7 5 0,7 1 0,11-1 0,7-8 0,9-6 0,9-10 0,6-11-1,4-14 1,2-11-2,-4-10 1,-5-10-1,-7-10-1,-11-8 1,-12-4-1,-13-5 0,-9 5 0,-12 0 0,-1 7 0,-7-1-3,7 17-2,-9-11-9,31 34-15,-20-28-4,20 28-2,-1-17 2</inkml:trace>
          <inkml:trace contextRef="#ctx0" brushRef="#br0" timeOffset="34593.75">4242 3971 51,'24'-7'32,"-24"7"2,28-9-1,-3 5-26,-7-3-6,2-8-10,5 2-22,0 4-1,-5-1-2,-1 1 1</inkml:trace>
          <inkml:trace contextRef="#ctx0" brushRef="#br0" timeOffset="35093.75">4826 3724 46,'20'-21'34,"-20"21"1,20-18-1,-5 18-22,-15 0-5,0 0-1,0 0-3,-7 23-1,-7-5-1,-3 7 0,-5 4 0,-3 8 0,-5 0 0,3 6 0,1-1 0,5 4 1,4-6-1,9-1 0,7-5-1,8-8 1,9-5-1,6-7 0,6-8 0,2-10 0,1-6 0,0-6 0,-3-4-1,-6-4 1,-4-1 0,-8 2-1,-7 2 1,-7 0 0,-10 3-1,-6 1 1,-7 1 0,-5 0 0,-4 0 0,1-3 0,1-3 1,1 3-1,5-4 0,9 2 0,6-2 0,9 2 0,11-2 1,6 2-1,11 1-1,5-1 0,10 9-4,-7-11-7,12 14-22,-8 2-1,-5 5-2,-8 4 1</inkml:trace>
          <inkml:trace contextRef="#ctx0" brushRef="#br0" timeOffset="37156.25">5421 4091 16,'-21'-9'32,"8"9"1,-5 2 2,-8-6-15,10 29-4,-18-15-5,10 24-2,-11-10-4,8 15 0,-4-7-1,13 7-1,5-11-1,15-2 0,9-10-1,16-7-1,13-9 0,10-7 0,8-7-1,-1-5 0,-1 1 0,-7-1 0,-9 3 1,-11 9 0,-14 8 2,-15-1-1,-13 34 1,-9-2 1,-11 5-1,-1 12 0,-6 0 1,3 4-1,2-3 0,10-5-1,10-8 0,11-7-1,11-10 0,8-15 0,11-7-1,7-10 0,-1-6-1,1-5 1,-2 2-1,-6 4 2,-7 6-1,-18 11 1,0 0 0,0 0 0,-18 35 0,-3-10-1,-1 8-2,-6-15-10,15 12-24,-3-14 1,16-16-3,0 0 1</inkml:trace>
          <inkml:trace contextRef="#ctx0" brushRef="#br0" timeOffset="36031.25">5417 4181 42,'-14'-22'34,"14"22"1,-1-17-1,1 17-20,0 0-6,0-18-2,0 18-2,-22-5-2,3 7 0,-2 6-1,-7 7 0,1 4 0,-1 6-1,3 3 1,2 2-1,6 1 1,9 1 0,8-4-1,5-3 1,10-4-1,7-8 0,5-8 0,5-5 0,2-5 0,2-10 0,-2 0 0,-3-7 0,-5 0-1,-4 0 1,-5-1 0,-7 6 0,-4-1 0,-6 18 0,-2-19 0,2 19 0,-17 0-1,17 0 1,-24 23 0,12-6 0,-1 5 1,0 4-1,-1 2 1,1 4 0,1 5 0,2 3 2,0 6-2,-1-2 1,4 6 0,1-6 0,6 3-1,0-6 1,6-1-2,1-10 1,5-3-1,3-6 0,3-7 1,-1-3-1,4-6 0,1-5 0,2-2 0,-2-3 0,-3-2 0,0 0 0,-4-2 0,-15 9-1,21-9 1,-21 9 0,0 0 0,0 0 0,0 0 0,0 0-1,0 0 1,0 0-1,0 0 1,0 0 0,0 0 0,0 0 0,0 0 0,0 0 0,0 0-1,0 0 1,10-16 0,-10 16-1,0 0 0,0 0 0,0 0 0,0 0-1,10-17 0,-10 17-3,0 0-3,18-7-4,-23-11-7,20 16-12,-15 2-6,0 0 2,11-17 1</inkml:trace>
          <inkml:trace contextRef="#ctx0" brushRef="#br0" timeOffset="37593.75">6268 3747 40,'0'0'36,"-13"-12"1,-4 6 0,1 20-14,-16-15-11,7 22-4,-15-5-2,6 15-2,-6 5-1,5 15 0,-1 3-1,8 10 0,6 1-1,13 4 0,11-6 0,12-1 0,9-9 0,9-11 0,8-12 0,6-11-1,4-10 1,3-10-2,0-7 0,-7-11-4,7 12-21,-21-18-15,-4 4 1,-13-5-2,-6 1 2</inkml:trace>
          <inkml:trace contextRef="#ctx0" brushRef="#br0" timeOffset="31000">1396 4165 51,'12'-27'34,"-12"27"0,0 0-1,0 0-17,0 0-7,-19 18-3,11 10-1,-11-1-2,5 10 1,-10 0-2,3 5 1,-4 0-1,3 2 0,0-2-1,4 3-1,2-5 2,6 1-3,2-4 2,5-2-1,6-5 1,3-4-2,6-5 1,3-6 0,4-8 0,2-4 0,4-6 0,4-8 0,-1-3 0,0-5 1,-4-4-2,-2-4 2,-4 1-3,-7-4 2,-3 3-1,-13-1 0,-3 2-1,-9-1 1,-2 6 0,-6-2-1,-4 4 1,-4-4 0,1 2 1,1-2-1,1 0 1,5-5 0,4-2 0,10-5 0,6-6 0,10-3 0,6-2 1,10 2-1,4 0 1,3 7-1,0 3 1,5 12-1,-2 9 0,-5 11-1,-2 8-1,-8 3-2,3 24-8,-17-8-20,7 10-3,-8 0-2,1 4 2</inkml:trace>
          <inkml:trace contextRef="#ctx0" brushRef="#br0" timeOffset="31265.625">1842 4612 85,'-22'14'36,"22"-14"0,-20 20 0,18-4-33,2-16-1,-2 33-2,4-15 0,2-1-1,2 3-2,-6-20-9,0 0-24,15 3 0,-15-3-1,11-26 1</inkml:trace>
          <inkml:trace contextRef="#ctx0" brushRef="#br0" timeOffset="33093.75">2134 3988 1,'0'0'28,"-16"0"2,16 0 4,0 0-11,0 0-4,16-5-2,-16 5-2,19-5-2,-19 5-3,22-2-3,-22 2-1,28-3-2,-10-3-1,10 3-1,0-6-1,3 0 0,3-7 0,0 4-1,-2-2 0,-2 3-1,-4 2 1,-6 2 0,-4 6 0,-16 1-1,19 10 1,-15 6 0,-2 2 0,-2 12 1,-2 7-1,-1 10 1,1 8 0,0 5 1,1 5-2,2 2 2,2 2-1,4-1 0,2-4 0,3-8 0,1-8 0,2-8-1,-2-8-1,-1-14-2,3-2-2,-17-34-15,2 18-19,0-32-1,-4 6 0,-11-15 0</inkml:trace>
          <inkml:trace contextRef="#ctx0" brushRef="#br0" timeOffset="33328.1248">2395 4350 78,'0'0'36,"0"0"1,15-11-1,13 1-32,4-3-5,2-4-4,15 15-10,-17-10-20,8 6 0,-9-1-2,-1 5 2</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40.53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64D30E6-0880-4532-85AD-69D6086674EE}" emma:medium="tactile" emma:mode="ink">
          <msink:context xmlns:msink="http://schemas.microsoft.com/ink/2010/main" type="inkDrawing" rotatedBoundingBox="11750,10667 13127,10862 12977,11920 11601,11725" hotPoints="12919,11332 12300,11952 11680,11332 12300,10713" semanticType="enclosure" shapeName="Circle"/>
        </emma:interpretation>
      </emma:emma>
    </inkml:annotationXML>
    <inkml:trace contextRef="#ctx0" brushRef="#br0">9210 613 9,'0'0'27,"12"-32"2,-12 32 0,0 0-9,0 0-4,24-19-4,-24 19-2,0 0-2,3-34-1,-3 34 0,0 0-2,0 0-1,-5-38 0,5 38-1,0 0 0,-16-35-1,16 35 1,-18-27-1,18 27 0,-27-29 0,27 29 0,-35-27-1,12 13 0,3 4 0,-5-1 0,0 0 0,-2 3-1,1 0 0,-4 3 1,-1 2-1,-3 0 0,-2 3 0,-2 0 0,0 3 0,-3 2 0,-1 3 1,-1 3-1,3 3 0,-1 2 0,3 3 0,2 5 0,2 5 0,5 1 0,4 2 1,3 6-2,4-4 2,2 7-1,5-4 0,2 6 0,2 0 0,7-5 0,0-1 0,2 1 0,3 5 0,-1-6 0,3 4 0,2-9 0,2 0 0,1 3 0,-1-3 0,2-2 0,3-4 0,-2-1 0,-14-25 0,36 45 0,-16-23 1,2-4-1,3 1 0,2-3 0,4-2 0,3-1 1,0-2-1,2 0 0,2-3 0,0-3 0,0 3 0,0-2 0,1-1 1,-3 0-1,0 1 0,2-1 0,-2-2 1,2-1-1,0-2 0,3-5 0,-1 2 1,3-7-1,-1-1 0,1-3 0,0-2 1,-3-2-1,3-1 0,-5-3 0,0 1 0,-4-1 0,-5-2 0,0 0 0,-6 0 0,-3-6 0,-7 4 0,-1-7 1,-6 4-1,-1-9 0,-5 1 0,-2 4 0,-3 1 0,-4 0 0,-2-3 0,-3 3 1,-1 0-1,-8 5 0,-1 0 0,-3 0 0,0 0 0,-3 3 0,1 5 0,-2 1 0,2 4 0,2 1 0,2 2 0,0 0 0,3 3 0,-1 0-1,1 3 1,-1 0 0,1-1 0,2 3 0,-1-2 0,21 5 0,-35-5-1,35 5 0,-27-8-2,27 8-3,-25-8-23,25 8-10,0 0 0,0 0-1</inkml:trace>
  </inkml:traceGroup>
</inkml:ink>
</file>

<file path=ppt/ink/ink4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51.0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8948644-4FAB-4471-817A-08CF2361FDF0}" emma:medium="tactile" emma:mode="ink">
          <msink:context xmlns:msink="http://schemas.microsoft.com/ink/2010/main" type="inkDrawing" rotatedBoundingBox="20047,11561 20539,10316 21678,10766 21186,12011" hotPoints="21496,11295 20880,11911 20265,11295 20880,10680" semanticType="enclosure" shapeName="Circle"/>
        </emma:interpretation>
      </emma:emma>
    </inkml:annotationXML>
    <inkml:trace contextRef="#ctx0" brushRef="#br0">942 303 53,'-29'3'33,"29"-3"0,0 0-2,-25-11-18,25 11-2,0 0-3,0 0-1,0 0-2,0 0 1,-7-38-2,7 38 0,0 0-1,-22-32-2,22 32 1,-22-29-1,22 29 0,-34-24-1,11 13 1,-4 3-1,-4 0 0,-5 5 0,-7 3 0,-2 3 0,-6 5 1,-3 5-1,-5 3 0,1 6 0,-3 5 0,5 5 0,0 3 1,4 5-1,7 3 0,7 5 0,9 1 0,7 7 0,8 3 0,10 3 0,8-1 0,7 7 0,10 1 0,3 1 0,10 0 0,4-6 0,9-2 0,7-6 0,2-5 1,7-8-1,0-11 0,2-7 0,0-12 0,1-5 0,-3-13 0,-3-6 0,1-8 0,-5-5 0,-4-8 0,-1-3 0,-3-5 0,-6-6 0,-1-2 0,-3-6-1,-7-2 1,-1-6 0,-4-2-1,-5-6 1,-6 3 0,-6-3-1,-9 3 1,-13 0 0,-1 0 0,-12 8 0,-8 2 1,-7 6-1,-6 8 0,0 3 0,2 5 0,-2 6 0,4 2-1,3 0-1,6 16-1,3-16-4,31 27-15,-25-10-16,25 10 1,-2-27-2,2 27 2</inkml:trace>
  </inkml:traceGroup>
</inkml:ink>
</file>

<file path=ppt/ink/ink4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31.6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4A03FB2-8350-473E-9EF9-8FAABF23BF8F}" emma:medium="tactile" emma:mode="ink">
          <msink:context xmlns:msink="http://schemas.microsoft.com/ink/2010/main" type="inkDrawing" rotatedBoundingBox="4186,10226 5272,11583 4066,12550 2979,11193" hotPoints="4958,11385 4121,12221 3285,11385 4121,10548" semanticType="enclosure" shapeName="Circle"/>
        </emma:interpretation>
      </emma:emma>
    </inkml:annotationXML>
    <inkml:trace contextRef="#ctx0" brushRef="#br0">1098 428 45,'0'0'30,"0"0"0,0-35-5,0 35-9,0 0-2,0 0-1,9-40-3,-9 40-2,2-24-1,-2 24-2,0-30 0,0 30-1,-4-29-1,4 29 0,-14-32-1,14 32 2,-22-33-3,22 33 2,-34-32-2,34 32 1,-43-40-2,21 21 1,-3-2-1,0 2-1,-2 0 2,3 6-2,-3-3 2,2 2-2,3 9 1,-3 2 0,-2 1 1,0 2-1,0 2 0,-4 4 0,-3 2 0,-4 10 1,-3 4-1,-1 2 0,-3 6 1,0-1-1,-7 6 1,5 3-1,2 2 1,4-5 0,3 0 0,2 5-1,5-3-1,2 6 2,8-2-2,4 2 1,-1-1 0,2 4 1,7 0-2,2 5 1,3-3 0,4 3 0,2 0 0,0 0 0,5 3 0,0-3 0,4 2-1,0-4 1,5 4 0,-3-4 0,5-1 0,5 0 0,-1-5 0,10 0 1,-1-5-1,7-1 0,-2-2 0,9-3 0,-2-5 0,4-3 0,-2-2 1,0-3-1,0-3 0,0-6 0,2-2 0,0-2 0,-2-4 0,4-2 0,1-2 1,2-1-1,-5-2-1,2-3 2,-2 0-1,0-3 0,-2-2 0,0 2 0,-4-5 0,1 2 0,1-2 1,0 0-1,-3 0 0,3-3-1,-7 3 1,0-3 0,-5 0 0,1 3 0,-5-5 0,0 2 0,-7-5 1,0 3-1,-2-6 0,0 0 0,-4-3 0,-1-2 0,-6-5 1,-3 2-1,-4 0 0,-4-3 0,-3-2 0,-4 5 0,-3-3 1,1 4-1,-3 1 0,-2 1 0,2-3 0,3 3 0,-3 3 0,3-4 0,-1 7 0,3-4 0,-5 0 0,5 4 0,-2-1 0,-3 0 0,2 3 0,14 24 0,-29-46 0,29 46 0,-36-43 0,16 24 0,20 19 0,-38-34 0,15 17 1,-1 1-1,-1 3 0,0 2 0,0 0 0,3 1-1,0 4 1,-1-2 0,1 6 0,1-1-1,21 3 1,-36 0-2,36 0-1,-35 0-4,35 0-32,-16 24 0,16-24-1,-20 14 0</inkml:trace>
  </inkml:traceGroup>
</inkml:ink>
</file>

<file path=ppt/ink/ink4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55.67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F093825-75B7-4CBB-8078-F22640050404}" emma:medium="tactile" emma:mode="ink">
          <msink:context xmlns:msink="http://schemas.microsoft.com/ink/2010/main" type="inkDrawing" rotatedBoundingBox="5139,12063 12421,11831 12440,12428 5159,12660" semanticType="underline" shapeName="Other"/>
        </emma:interpretation>
      </emma:emma>
    </inkml:annotationXML>
    <inkml:trace contextRef="#ctx0" brushRef="#br0">0 96 3,'0'0'18,"0"0"-1,0 0-3,0 0-1,27 14-3,-27-14 2,25 40-1,-5-5 1,-4 3-2,13 15-1,-9-7 0,16 16-2,-6-14-1,17 8 0,-5-24-2,19 6-1,0-22-1,15-10 0,5-12 0,7-7-1,-1-11 0,5-1-1,-2-4 0,-4-1 0,-6 6 0,-5 3 0,-1 7 0,-7 9 0,-4 5 0,2 8 1,-2 5-1,7 12 1,-3-1 1,10 5-1,3-7 1,13-1 0,5-5-1,12 3 0,3-11 0,6 0 0,2-5-1,0 0 0,-1-3 0,-10 0 0,-5 0 0,-6-3-1,-7 0 1,-4-2 0,-5-3-1,-2 0 0,0-3 1,0 0 0,4 1-1,0 1 1,1 1 0,-3 6 0,0 2 0,-2 2 0,0 6 0,-3 3 0,1-5 0,2 2 0,2-3 0,2-5 0,10-8-1,6-5 1,7-6 0,2-3 0,7-2-1,2 0 1,0 2-1,-5 4 0,-10 4 1,-12 6 0,-11 6 0,-10 4-1,-12 1 1,-7 2 0,-10 1 1,1-1-1,0-5 0,6 0 1,7-11-1,7-5 0,4-3 1,12-7-1,4-7 0,7 1 1,2-3-2,5-2 2,-5 2-2,0 5 2,-4-2-1,-7 8 0,-10 0 1,-5 8-1,-15 0 0,-10 5 1,-12 5-1,-29 6 0,29 0-1,-29 0-2,0 0-3,0 0-18,0 0-9,0 0-3,-20 9 3</inkml:trace>
  </inkml:traceGroup>
</inkml:ink>
</file>

<file path=ppt/ink/ink4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9: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9D71BC6-73C1-44BC-8387-261D51C4820A}" emma:medium="tactile" emma:mode="ink">
          <msink:context xmlns:msink="http://schemas.microsoft.com/ink/2010/main" type="inkDrawing" rotatedBoundingBox="12679,12077 20524,11879 20538,12449 12694,12647" shapeName="Other"/>
        </emma:interpretation>
      </emma:emma>
    </inkml:annotationXML>
    <inkml:trace contextRef="#ctx0" brushRef="#br0">0 134 15,'0'0'28,"11"43"0,0-8-1,3-3-8,20 24-4,-10-18-3,26 21-3,-12-27-1,18 16-1,-6-26-2,15 5-1,-2-19-1,13-3-1,-4-10 0,4-1 0,1-7-1,1 0-1,1-4 0,0 4 0,-5 2 1,-2 1-1,-7 7 0,2 0 0,-4 3 0,-2 6 0,-1 2 1,1 2-1,-5 4 1,3 5 0,-1-3 0,5 2-1,2 1 1,9-3 0,3-2 0,3-6 0,13-3-1,3-2 1,8-3 0,1 0-1,-2-6 1,1 1-1,-1 2 1,3-2-1,-10 2 0,-1 3 1,-3 0-1,-2 0 0,0 0 0,2 3 0,-5-6 1,1 3-1,2 0 0,-3 0 0,1 0 1,-3 3-1,-4-3 0,-2 3 0,2 2 1,-5-2-1,5-3 0,0 0 0,4-6 0,5 4 0,7-9 1,8 3-1,3-5 0,9 2 1,0-3-1,6 4 1,3-4-1,0 3 0,0 1 1,-3 2-1,-4 0 0,-6 2 0,-10 4 0,-6-1 1,-10 6-1,-10-1 0,-10 1 0,-11 2 0,-6 1 0,-3-1 1,-4 3-1,-1-3 0,1-2 0,0 0 0,-3-3 1,7-3-1,-2-2 0,2-6 1,-2-2-1,2-3 0,-2-3 0,3-5 0,-4-9 0,8-1 0,0-1-1,-1 0 1,1 0-1,2 3 2,0 5-2,4-3 2,1 14-1,-5 3 0,-3-1 0,-3 6 0,-8-2 0,-4 2 0,-9-1 0,-7 1-1,-20 8-1,0 0-1,20-13-3,-35-11-12,15 24-19,0 0 0,4-24-1,-4 24 0</inkml:trace>
  </inkml:traceGroup>
</inkml:ink>
</file>

<file path=ppt/ink/ink4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34.4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EC4A4D1-ED32-4BF8-9521-D2401AFE498D}" emma:medium="tactile" emma:mode="ink">
          <msink:context xmlns:msink="http://schemas.microsoft.com/ink/2010/main" type="writingRegion" rotatedBoundingBox="2548,9158 22778,9248 22773,10384 2543,10294"/>
        </emma:interpretation>
      </emma:emma>
    </inkml:annotationXML>
    <inkml:traceGroup>
      <inkml:annotationXML>
        <emma:emma xmlns:emma="http://www.w3.org/2003/04/emma" version="1.0">
          <emma:interpretation id="{31E2133F-86D6-4D82-9C0D-EC0CD1977E0F}" emma:medium="tactile" emma:mode="ink">
            <msink:context xmlns:msink="http://schemas.microsoft.com/ink/2010/main" type="paragraph" rotatedBoundingBox="2548,9158 22778,9248 22773,10384 2543,10294" alignmentLevel="1"/>
          </emma:interpretation>
        </emma:emma>
      </inkml:annotationXML>
      <inkml:traceGroup>
        <inkml:annotationXML>
          <emma:emma xmlns:emma="http://www.w3.org/2003/04/emma" version="1.0">
            <emma:interpretation id="{4A0F48F3-7947-46F5-BA1D-4C68E613C429}" emma:medium="tactile" emma:mode="ink">
              <msink:context xmlns:msink="http://schemas.microsoft.com/ink/2010/main" type="line" rotatedBoundingBox="2548,9158 22778,9248 22773,10384 2543,10294"/>
            </emma:interpretation>
          </emma:emma>
        </inkml:annotationXML>
        <inkml:traceGroup>
          <inkml:annotationXML>
            <emma:emma xmlns:emma="http://www.w3.org/2003/04/emma" version="1.0">
              <emma:interpretation id="{702CFC04-BB06-400A-AD03-178C284B5CD9}" emma:medium="tactile" emma:mode="ink">
                <msink:context xmlns:msink="http://schemas.microsoft.com/ink/2010/main" type="inkWord" rotatedBoundingBox="2548,9158 5641,9172 5636,10308 2543,10294"/>
              </emma:interpretation>
              <emma:one-of disjunction-type="recognition" id="oneOf0">
                <emma:interpretation id="interp0" emma:lang="en-US" emma:confidence="0">
                  <emma:literal>+6M</emma:literal>
                </emma:interpretation>
                <emma:interpretation id="interp1" emma:lang="en-US" emma:confidence="0">
                  <emma:literal>HOME</emma:literal>
                </emma:interpretation>
                <emma:interpretation id="interp2" emma:lang="en-US" emma:confidence="0">
                  <emma:literal>+6uc</emma:literal>
                </emma:interpretation>
                <emma:interpretation id="interp3" emma:lang="en-US" emma:confidence="0">
                  <emma:literal>TOME</emma:literal>
                </emma:interpretation>
                <emma:interpretation id="interp4" emma:lang="en-US" emma:confidence="0">
                  <emma:literal>Hue</emma:literal>
                </emma:interpretation>
              </emma:one-of>
            </emma:emma>
          </inkml:annotationXML>
          <inkml:trace contextRef="#ctx0" brushRef="#br0">76-1169 31,'0'0'27,"0"0"2,0 0-8,-9-24-4,9 24-3,0 0-2,0 0-2,0 0 0,0 0-3,0 0-1,0 0-2,0 0 0,-23 14-2,23-14-1,-20 21 1,20-21-1,-27 40 0,11-13 0,3 8 1,-3 5-1,0 3 0,-4 8 0,4 11-1,1-3 1,4 8 0,-1-5-1,6 2 1,3-7-1,3-1 0,7-8 1,2-7-1,5-7 0,6-4 1,0-6-1,7-5 1,4-8-1,1-3 0,4-8 1,4-6-1,1-4 0,4-6 1,-3-3-1,-1-5 0,-3-6 0,-2 3 1,-5-2-1,-4-1 0,-4 1 0,-10-4 1,-4 4-1,-2-1 0,-5-2 0,-6-3 0,-3 0 1,-4 1-1,-5-1 0,-2 2-1,-4 4 1,-3-1 0,-2 9-1,-5 5 1,3 8-1,0 8 1,2 11 0,0 7-1,2 15 1,7 7 0,0 11-1,7 5 2,4 6-2,3 0 2,4-1-2,4-2 2,3-8-1,2-5 0,0-11 0,-2-8-1,-7-27 0,11 32-1,-11-32-4,0 0-8,0 0-22,20-24 0,-20 24-1,12-32 1</inkml:trace>
          <inkml:trace contextRef="#ctx0" brushRef="#br0" timeOffset="3578.125">-592-1021 22,'-22'-5'27,"22"5"3,0 0-1,-13 26-9,19 4-4,-6-30-3,0 56-3,-6-26-1,15 26-2,-9-7-2,9 15-1,-7-8-1,9 9 0,-4-12-2,4 6 1,-4-13-2,-1 0 0,3-9-1,-6-7-2,12 5-6,-15-35-18,-2 24-8,2-24 0,0 0 0</inkml:trace>
          <inkml:trace contextRef="#ctx0" brushRef="#br0" timeOffset="3218.75">-791-659 19,'0'0'25,"0"0"2,0 0 2,0 0-15,0 0-2,0 0-1,24-5-2,-24 5 0,29 0-1,-29 0 0,41 0-2,-41 0 0,49 3-1,-22-11-2,7 10 1,-5-10-2,7 8 0,-4-5-1,-3-1-2,0 6-1,-9-13-2,5 21-5,-25-8-7,20-19-17,-20 19-1,0 0-1,0 0 1</inkml:trace>
          <inkml:trace contextRef="#ctx0" brushRef="#br0" timeOffset="1562.5">557-149 19,'0'0'27,"0"0"2,0 0-5,0 0-3,0 0-4,26 8-4,-26-8-3,23-16-2,-23 16 0,27-29-3,-16 4-1,-11 25-1,29-48 1,-11 21-1,-4-8-1,4 1 1,-3-12-1,3 3-1,-2-8 1,2-3-1,-2-2 1,0 2-1,-5-2 0,0 5 0,-2 0-1,0 5 1,-2 6-1,-3 5 0,1 8 0,-1 3 0,-4 24 0,5-29-1,-5 29 1,0 0 0,0 0 0,-2 24-1,-1 3 1,-1 5 0,2 11 0,-1 8 0,3 5 0,0 6 0,3 2 0,1-2 0,5-3-1,2 0 2,0-11-2,3-7 2,2-9-1,-3-5 0,-13-27 0,32 27 0,-32-27 0,29 0 0,-29 0 0,27-22 1,-27 22-1,33-37 0,-15 10 0,0-8 0,3 0 0,-1-5 0,2-6 0,-4 0 0,3-7 0,-1 2 0,-2 2 0,-3 4 0,-1-3 0,-3 5 0,-2 5 1,0 3-1,-2 8 0,-7 27 0,4-40 0,-4 40 0,0 0 0,0 0 1,5 27-1,-3 2 0,0 4 1,3 7-1,-3 5 0,5 6 1,0 0-1,2 3 1,0-8-1,2-1 0,2 1 0,1-6 0,-1-2 0,1-3 0,-1-6 0,3-5 0,-16-24 0,27 41 0,-27-41-1,25 26 0,-25-26-1,20 6-1,-20-6-4,0 0-9,0 0-20,16-27 0,-16 27-1,2-32 2</inkml:trace>
          <inkml:trace contextRef="#ctx0" brushRef="#br0" timeOffset="2343.75">2138-1010 24,'0'0'25,"0"-27"2,0 27-2,14-24-7,-21-6-3,7 30-3,0-35 0,0 35 0,-9-35-2,9 35-1,-16-29-2,16 29-2,-25-30-1,25 30-1,-33-24-1,33 24-1,-41-16 0,19 11 0,-1 2-1,-1 0 0,-6 9 0,3 2 0,1 5 0,-1 3 0,2 9 0,0 4 0,5 9 1,2 5-1,4 8 0,5 2 0,3 6 1,6 6-1,2 2 1,5 0-1,4-5 0,5-3 1,2-6-1,4 1 0,3-8 0,0-6 0,-1-8 0,5-2 1,-4-6-1,4-5 0,-2-6 1,5-5-1,-3-8 0,5-3 1,-1-2-1,1-3 0,0-3 0,-5 0 0,-2 1-1,-7-1-1,0 11-2,-20 0-5,23-8-20,-23 8-8,0 0 0,-20 11 0</inkml:trace>
        </inkml:traceGroup>
        <inkml:traceGroup>
          <inkml:annotationXML>
            <emma:emma xmlns:emma="http://www.w3.org/2003/04/emma" version="1.0">
              <emma:interpretation id="{5E84BBC4-CF21-488B-ABF2-15C96403F06A}" emma:medium="tactile" emma:mode="ink">
                <msink:context xmlns:msink="http://schemas.microsoft.com/ink/2010/main" type="inkWord" rotatedBoundingBox="10449,9293 13737,9307 13733,10238 10445,10224"/>
              </emma:interpretation>
              <emma:one-of disjunction-type="recognition" id="oneOf1">
                <emma:interpretation id="interp5" emma:lang="en-US" emma:confidence="0">
                  <emma:literal>But</emma:literal>
                </emma:interpretation>
                <emma:interpretation id="interp6" emma:lang="en-US" emma:confidence="0">
                  <emma:literal>Buc</emma:literal>
                </emma:interpretation>
                <emma:interpretation id="interp7" emma:lang="en-US" emma:confidence="0">
                  <emma:literal>-3ul</emma:literal>
                </emma:interpretation>
                <emma:interpretation id="interp8" emma:lang="en-US" emma:confidence="0">
                  <emma:literal>Bul</emma:literal>
                </emma:interpretation>
                <emma:interpretation id="interp9" emma:lang="en-US" emma:confidence="0">
                  <emma:literal>-sue</emma:literal>
                </emma:interpretation>
              </emma:one-of>
            </emma:emma>
          </inkml:annotationXML>
          <inkml:trace contextRef="#ctx0" brushRef="#br0" timeOffset="10171.8748">8691-211 39,'0'0'29,"0"0"0,23-13-10,-14-11-7,13 11-2,-8-22-2,15 10-1,-13-15-1,9 8-1,-10-14 1,10 9-2,-12-9-1,5 3-1,-4 0 0,-1 3-1,-1 2 0,-1 4-1,-2 4 1,-9 30-1,13-40 1,-13 40-1,0 0 1,0 0-1,0 0 1,0 0 0,3 43-1,-8-14 0,3 3 1,-3 6-1,1 5 0,2 3 1,2-1-1,0 4 1,2-7-1,7 1 1,0-8-1,4-2 1,-13-33 0,36 40-1,-16-32 0,7-5 1,-2-12-1,2-1 0,0-9 1,0-3-1,0-4 0,0-4 0,-7 1 0,0 2 0,-4-3 0,0 1 0,-5-1 0,0 3 0,-2 1 1,-2 1-1,2 1 0,-9 24 0,9-43 0,-9 43 0,4-32 0,-4 32 0,0 0 0,0-29 0,0 29 0,0 0 0,0 0 0,0 0 0,0 0 0,0 0 0,0 0-1,0 0 1,0 40 1,0-16-1,0 3 0,3 8 0,-1 0 0,2 5 1,-1-3-1,3 1 0,1-3 1,4 0-1,-2-8 0,0-3 0,-9-24 1,23 35-1,-23-35 0,22 16 0,-22-16 0,21 5-1,-21-5 1,26-3-2,-26 3 0,25-13-1,-25 13-3,0 0-5,36-8-16,-36 8-8,0 0-1,0 0 2</inkml:trace>
          <inkml:trace contextRef="#ctx0" brushRef="#br0" timeOffset="10984.3748">10165-887 25,'0'0'31,"-18"-24"3,18 24-1,-22-35-12,22 35-5,0 0-2,0 0-4,-23-40-3,23 40-1,-24-24-1,24 24-1,-39-27-1,19 16-1,-9 0 0,2 3-1,0 0 0,0 8 0,0-2 0,2 7-1,3 3 1,0 6-1,1 4 0,3 12 1,0 7-1,0 1 0,3 10 0,-1 6 0,5 5 0,2 3 0,2-3 0,7 0 0,7-6 0,4 1 0,7-8 0,4-6 0,3-5 0,7-6 0,1-7-1,5-1 2,1-7-1,-1-1 0,2-5 0,-2 0 0,3-5 0,-7 0 0,-1-3 0,-1 0 0,-1-3 0,-4 0 0,2 1 0,-4-4-1,-2 1 1,1-3-1,-1 5-1,-23 3-1,36-13-3,-36-14-12,0 27-20,0 0 0,18-24 0,-18 24 0</inkml:trace>
          <inkml:trace contextRef="#ctx0" brushRef="#br0" timeOffset="11812.5">7128-524 11,'0'0'24,"0"0"2,0 0 2,-18-33-11,18 33-2,0 0-1,40-5-2,-40 5 0,36-11 0,-36 11-2,47-2-2,-47 2-2,54-6-1,-22 3-1,8 12-2,-2-9 0,10 2 0,-3 1-1,2-3-1,0 3 1,-4-1-2,-7 1 0,-10-8-3,4 21-6,-30-16-20,0 0-6,0 0-1,0 0 0</inkml:trace>
          <inkml:trace contextRef="#ctx0" brushRef="#br0" timeOffset="9031.25">7862-889 16,'-22'10'27,"22"-10"2,0 0 1,4-32-11,-4 32-5,25-29-3,0 18-3,-14-13-1,21 8 0,-8-14-1,12 11-2,-11-8-1,9 11 0,-10-5-1,8 7 0,-5-2-1,0 11 0,-7 0 0,0 7-1,-20-2 1,38 22-1,-38-22 0,34 40 0,-20-13 0,-5 8 0,-5 0 0,-4-1 0,-7 1 0,-6-2 0,-3 1 0,-6-1 0,-1-4 0,1-7 0,-1-4 0,3-4 0,20-14-1,-27 21 1,27-21 0,0 0 0,0 0 0,0 0 0,0 0 0,0 0 0,0 0-1,34-29 1,-34 29 0,40-22 0,-15 17 0,0 2 0,-1 6 0,-1 2 0,2 6 1,-1 8-1,-1 0 0,-3 2 1,-20-21 0,36 48-1,-20-21 1,-5 3 0,-7-1 0,-4 4 0,-6-7 0,-3 7-1,-7-4 1,-2 1 0,-5-6-1,-1-3 0,-3-2 0,0-6 0,-2 1 0,-1-6 0,-1-5 1,2-3-1,0-3-1,-3-2 1,1-4 1,-1 1-2,5 3 1,0-6-1,5 9-3,-5-20-6,27 22-21,0 0-4,0 0-1,0 0 0</inkml:trace>
        </inkml:traceGroup>
        <inkml:traceGroup>
          <inkml:annotationXML>
            <emma:emma xmlns:emma="http://www.w3.org/2003/04/emma" version="1.0">
              <emma:interpretation id="{D548782C-86C1-42BC-B276-23D4F3679674}" emma:medium="tactile" emma:mode="ink">
                <msink:context xmlns:msink="http://schemas.microsoft.com/ink/2010/main" type="inkWord" rotatedBoundingBox="18873,9325 19495,9328 19491,10109 18870,10106"/>
              </emma:interpretation>
              <emma:one-of disjunction-type="recognition" id="oneOf2">
                <emma:interpretation id="interp10" emma:lang="en-US" emma:confidence="1">
                  <emma:literal>+</emma:literal>
                </emma:interpretation>
                <emma:interpretation id="interp11" emma:lang="en-US" emma:confidence="0">
                  <emma:literal>x</emma:literal>
                </emma:interpretation>
                <emma:interpretation id="interp12" emma:lang="en-US" emma:confidence="0">
                  <emma:literal>4</emma:literal>
                </emma:interpretation>
                <emma:interpretation id="interp13" emma:lang="en-US" emma:confidence="0">
                  <emma:literal>X</emma:literal>
                </emma:interpretation>
                <emma:interpretation id="interp14" emma:lang="en-US" emma:confidence="0">
                  <emma:literal>t</emma:literal>
                </emma:interpretation>
              </emma:one-of>
            </emma:emma>
          </inkml:annotationXML>
          <inkml:trace contextRef="#ctx0" brushRef="#br0" timeOffset="18843.75">15535-728 34,'40'-6'28,"-17"-5"3,12 6-7,6 16-9,-10-22-5,17 24-2,-13-18-1,15 16-2,-7-17-1,4 9 0,-5-8-3,1-1-1,-2 1-3,-12-8 0,5 13-4,-34 0-6,33-33-14,-33 33-5,7-32-1,-7 32 3</inkml:trace>
          <inkml:trace contextRef="#ctx0" brushRef="#br0" timeOffset="19140.625">15876-1115 25,'-2'51'30,"-12"-8"1,14 24-1,5 11-13,-10-14-6,14 20-3,-9-15-4,9 6-3,-6-7-3,-3-15-6,6-10-20,-1 0-3,-5-43 0,-2 43 0</inkml:trace>
        </inkml:traceGroup>
        <inkml:traceGroup>
          <inkml:annotationXML>
            <emma:emma xmlns:emma="http://www.w3.org/2003/04/emma" version="1.0">
              <emma:interpretation id="{BB2BBC85-E98B-4FD2-9BEC-9F59CA98B635}" emma:medium="tactile" emma:mode="ink">
                <msink:context xmlns:msink="http://schemas.microsoft.com/ink/2010/main" type="inkWord" rotatedBoundingBox="20767,9308 22777,9317 22773,10286 20762,10278"/>
              </emma:interpretation>
              <emma:one-of disjunction-type="recognition" id="oneOf3">
                <emma:interpretation id="interp15" emma:lang="en-US" emma:confidence="0">
                  <emma:literal>MC</emma:literal>
                </emma:interpretation>
                <emma:interpretation id="interp16" emma:lang="en-US" emma:confidence="0">
                  <emma:literal>us</emma:literal>
                </emma:interpretation>
                <emma:interpretation id="interp17" emma:lang="en-US" emma:confidence="0">
                  <emma:literal>uc</emma:literal>
                </emma:interpretation>
                <emma:interpretation id="interp18" emma:lang="en-US" emma:confidence="0">
                  <emma:literal>ac</emma:literal>
                </emma:interpretation>
                <emma:interpretation id="interp19" emma:lang="en-US" emma:confidence="0">
                  <emma:literal>Mc</emma:literal>
                </emma:interpretation>
              </emma:one-of>
            </emma:emma>
          </inkml:annotationXML>
          <inkml:trace contextRef="#ctx0" brushRef="#br0" timeOffset="17546.875">17426-205 46,'0'0'30,"0"0"1,23-11-9,-14-16-10,20 19-2,-13-24-2,15 13-2,-8-21 0,10 10-2,-8-10-1,6 0 0,-6-6-1,4 1-1,-6-6 0,2 0 0,-7 0 0,-3 10 0,-4-1 0,-4 15-1,-5-3 1,-2 30-1,-4-24 1,4 24-1,0 0 1,-27 38-1,16-1 0,-3 6 0,3 16-1,0 8 2,2 6-1,2 5 0,7-9 0,7-2 1,6-8-1,8-10 0,6-17 1,6-11-1,8-15 1,1-12-1,3-10 0,-2-11 0,2-10 0,-5-9-1,-4-5 1,-7-8-1,-4 3 1,-7-6-1,-4 6 0,-5-3 0,-5 10 1,-4 7 0,0 9 0,0 33 0,-2-32 1,2 32-1,0 0 1,2 35 0,3-5-1,1 10 1,1 3 0,4 5 0,1 3-1,1 3 1,-2-6-1,3 0 0,-3-5 1,0-8-1,0-8 0,-11-27-1,18 35-1,-18-35-1,25 16-5,-25-16-15,0 0-11,25-30-2,-25 30 0,27-26 1</inkml:trace>
          <inkml:trace contextRef="#ctx0" brushRef="#br0" timeOffset="18109.375">19381-981 32,'0'0'31,"-20"-35"0,20 35 0,-23-26-16,-6 1-3,29 25-3,-49-29-2,22 24-1,-16-12-2,5 15-1,-14-4-1,-2 9-1,-4 2 1,-3 9-1,-2 5 0,2 13 1,3-3-1,11 14 0,4 6 0,16 12 0,7 6 0,18 9 1,6-4-1,16 3 0,7 3 0,12-6 0,10-10 0,7-8 0,7-14 0,2-5 0,0-11 0,1-8-1,-4-10 0,-1-4 0,-9-4-1,-5-9-2,-2 8-2,-20-24-5,17 30-17,-21-16-10,-21 13 1,22-25-1</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57.281"/>
    </inkml:context>
    <inkml:brush xml:id="br0">
      <inkml:brushProperty name="width" value="0.06667" units="cm"/>
      <inkml:brushProperty name="height" value="0.06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7CFB86D-9F63-4EE0-BC35-19455F549E81}" emma:medium="tactile" emma:mode="ink">
          <msink:context xmlns:msink="http://schemas.microsoft.com/ink/2010/main" type="writingRegion" rotatedBoundingBox="1794,12830 23196,12763 23210,17008 1807,17075"/>
        </emma:interpretation>
      </emma:emma>
    </inkml:annotationXML>
    <inkml:traceGroup>
      <inkml:annotationXML>
        <emma:emma xmlns:emma="http://www.w3.org/2003/04/emma" version="1.0">
          <emma:interpretation id="{2A85361E-B1ED-4767-94E3-7350EC4095F5}" emma:medium="tactile" emma:mode="ink">
            <msink:context xmlns:msink="http://schemas.microsoft.com/ink/2010/main" type="paragraph" rotatedBoundingBox="8183,12796 18692,12954 18679,13799 8170,13641" alignmentLevel="2"/>
          </emma:interpretation>
        </emma:emma>
      </inkml:annotationXML>
      <inkml:traceGroup>
        <inkml:annotationXML>
          <emma:emma xmlns:emma="http://www.w3.org/2003/04/emma" version="1.0">
            <emma:interpretation id="{9C87AC89-B06E-4ACF-88EE-9D4BDEFF4B7D}" emma:medium="tactile" emma:mode="ink">
              <msink:context xmlns:msink="http://schemas.microsoft.com/ink/2010/main" type="inkBullet" rotatedBoundingBox="8173,13414 8352,13417 8349,13643 8170,13641"/>
            </emma:interpretation>
            <emma:one-of disjunction-type="recognition" id="oneOf0">
              <emma:interpretation id="interp0" emma:lang="en-US" emma:confidence="0">
                <emma:literal>•</emma:literal>
              </emma:interpretation>
            </emma:one-of>
          </emma:emma>
        </inkml:annotationXML>
        <inkml:trace contextRef="#ctx0" brushRef="#br0">4060-2552 8,'0'0'24,"0"0"1,-9-25 0,9 25-8,0 0-2,-4-26-3,4 26-1,0 0-2,0 0-1,-7-30-2,7 30-1,0 0 0,-20-5-2,20 5-1,-25 5 0,25-5-1,-25 14 0,25-14 0,-18 24 0,18-24 1,-8 27-1,8-27 0,2 24 0,-2-24 1,0 0 0,0 0 0,31 18 0,-31-18-1,23-8 1,-23 8 0,22-21-1,-22 21 0,18-30-1,-18 30 1,14-34-1,-14 34 0,4-35 0,-4 35 0,-2-33-1,2 33 1,-9-24 0,9 24 0,0 0-1,-27-10 1,27 10 0,-25 8 0,25-8 0,-25 24 0,25-24 0,-22 35 0,22-35 1,-13 37-1,13-37 1,2 38 0,-2-38 0,15 24 0,-15-24 0,30 11 0,-30-11 0,36-6 0,-36 6 0,36-21-1,-36 21 0,29-35 0,-29 35 0,18-43 0,-18 43-1,2-40 1,-2 40 0,-9-38-1,9 38 0,-25-24 1,25 24-1,-36 0 1,14 8-1,2 6 1,-3 4 0,3 4-1,4 2 1,7 3-2,9-27-3,5 48-15,-5-48-16,24 27 2,-24-27-3,39-5 2</inkml:trace>
      </inkml:traceGroup>
      <inkml:traceGroup>
        <inkml:annotationXML>
          <emma:emma xmlns:emma="http://www.w3.org/2003/04/emma" version="1.0">
            <emma:interpretation id="{9E0A5DCD-8C9C-42E6-BE5F-C0E3B3A60062}" emma:medium="tactile" emma:mode="ink">
              <msink:context xmlns:msink="http://schemas.microsoft.com/ink/2010/main" type="line" rotatedBoundingBox="8740,12804 18692,12954 18680,13754 8728,13603"/>
            </emma:interpretation>
          </emma:emma>
        </inkml:annotationXML>
        <inkml:traceGroup>
          <inkml:annotationXML>
            <emma:emma xmlns:emma="http://www.w3.org/2003/04/emma" version="1.0">
              <emma:interpretation id="{B50FA1AD-8957-49E0-86A6-154C904F529A}" emma:medium="tactile" emma:mode="ink">
                <msink:context xmlns:msink="http://schemas.microsoft.com/ink/2010/main" type="inkWord" rotatedBoundingBox="8740,12804 10711,12834 10700,13593 8728,13564"/>
              </emma:interpretation>
              <emma:one-of disjunction-type="recognition" id="oneOf1">
                <emma:interpretation id="interp1" emma:lang="en-US" emma:confidence="1">
                  <emma:literal>2m</emma:literal>
                </emma:interpretation>
              </emma:one-of>
            </emma:emma>
          </inkml:annotationXML>
          <inkml:trace contextRef="#ctx0" brushRef="#br0" timeOffset="5406.25">4489-3215 8,'0'0'20,"0"0"-2,0 0 0,0 0-3,0 0 1,0 0-2,0 0 0,0 0-1,0 0-2,0 0-1,0 0-1,0 0 1,0 0-4,0 0 0,0 0-2,0 0-1,3-24-1,-3 24 0,0 0-1,18-30 0,-18 30 0,24-27 0,-24 27-1,43-29 1,-18 15 0,6 4-1,1 2 1,-1 5-1,1 3 0,-1 5 1,0 9-1,-4 4 0,-4 7 1,-1 4-1,-6 3 1,-2 6-1,-8 5 1,-1 5 0,-10 0-1,-4 1 1,-6 2 0,-6-3 0,-1 0 0,-3-2 0,-2-6-1,0-5 1,3-5-1,1-6 1,3-5-1,20-19 1,-34 26-1,34-26 0,-25 8 0,25-8 0,0 0 1,-24-2-2,24 2 1,0 0 0,0 0-1,0 0 1,4-24 0,-4 24-1,25-8 1,-3 2 0,5 3 0,5 1 0,4 2 0,4 0 0,1 2 0,-1 1 0,-2 3 1,-2 2-1,-7 0 0,-2 2 0,-6-2 0,-21-8 1,29 19-1,-29-19 0,0 0 0,0 0-1,20 22 1,-20-22-2,0 0-1,0 0-4,0 0-7,-4-24-24,4 24 2,15-41-3,-3 14 3</inkml:trace>
          <inkml:trace contextRef="#ctx0" brushRef="#br0" timeOffset="6187.5">5325-2920 67,'-27'24'34,"27"-24"-1,0 0 1,0 0-25,5 24-3,-5-24-2,31 22-1,-31-22 0,29 32-1,-29-32-1,23 35 0,-23-35 0,13 37 0,-13-37-1,7 30 1,-7-30-1,0 0 0,5 24 0,-5-24-1,0 0 0,0 0 0,0 0-1,0-35 0,0 35 0,-3-37 0,3 37 0,3-49 0,1 20 1,3-3 0,4-3 1,2 0 0,5 3 0,3 2 1,-1 3 0,2 8 0,1 6 0,2 8 0,-1 2 0,3 8 1,2 1-1,3 7 0,-1 6-1,3 2 1,-5 1 0,3 5-1,-8 0 0,1-1 1,-9-1-1,-3-1 1,-13-24-1,18 29 0,-18-29 0,0 0 0,0 0-1,0 0 1,0 0-2,5-40 1,-5 40-1,2-51 0,5 24 0,2-8 0,4 6 1,3-1 0,6 3 1,3 9 0,2-1 1,2 8 1,3 3-1,4 11 1,-5 5 0,10 8-1,-8 8 1,8 6 0,-10 4-1,5 9 1,-7-5-1,-4 8 0,-7-9 0,-4-2-1,-8-5-1,-6-30-3,14 40-21,-14-40-11,0 0 0,-5-27-1,14-13 0</inkml:trace>
        </inkml:traceGroup>
        <inkml:traceGroup>
          <inkml:annotationXML>
            <emma:emma xmlns:emma="http://www.w3.org/2003/04/emma" version="1.0">
              <emma:interpretation id="{83F8C6D7-32A4-427E-A715-42C8950AEA6E}" emma:medium="tactile" emma:mode="ink">
                <msink:context xmlns:msink="http://schemas.microsoft.com/ink/2010/main" type="inkWord" rotatedBoundingBox="15986,13029 18690,13069 18680,13754 15976,13713"/>
              </emma:interpretation>
              <emma:one-of disjunction-type="recognition" id="oneOf2">
                <emma:interpretation id="interp2" emma:lang="en-US" emma:confidence="1">
                  <emma:literal>03m</emma:literal>
                </emma:interpretation>
                <emma:interpretation id="interp3" emma:lang="en-US" emma:confidence="0">
                  <emma:literal>33m</emma:literal>
                </emma:interpretation>
                <emma:interpretation id="interp4" emma:lang="en-US" emma:confidence="0">
                  <emma:literal>93m</emma:literal>
                </emma:interpretation>
                <emma:interpretation id="interp5" emma:lang="en-US" emma:confidence="0">
                  <emma:literal>3m</emma:literal>
                </emma:interpretation>
                <emma:interpretation id="interp6" emma:lang="en-US" emma:confidence="0">
                  <emma:literal>03M</emma:literal>
                </emma:interpretation>
              </emma:one-of>
            </emma:emma>
          </inkml:annotationXML>
          <inkml:trace contextRef="#ctx0" brushRef="#br0" timeOffset="9062.5">12422-3052 52,'0'0'33,"0"0"0,20-8 0,-6-16-23,31 24-1,-14-19-3,19 17-2,-14-12-1,6 12 0,-10-1-2,-1 3 1,-6 5-1,-5 3 0,-20-8 0,23 33 0,-23-9 0,-5 8-1,-11-2 1,-2 2-1,-9 0 1,-2 0-1,-7-2 0,0-4 0,0-7 0,1 0 0,5-8-1,6 0 1,24-11 0,-27 5 0,27-5 0,0 0 0,24-8 1,3 2-1,3-2 0,3 6 1,1-1-1,2 3 1,-5 5 0,-1 6-1,-8 3 2,3 4-1,-10 7 0,1 1 1,-5 7-1,-2-1 0,-4 0 0,-1 3 1,-8-6-1,-5-2 0,-5-3-1,14-24 1,-38 35 0,13-24-1,-6-6 0,0-7 1,-5-1-1,2-5 0,0-3-1,5 0 0,4-2 0,25 13-1,-24-24-1,24 24-3,0 0-7,18-40-20,13 26-3,3-7-2,11 2 2</inkml:trace>
          <inkml:trace contextRef="#ctx0" brushRef="#br0" timeOffset="9828.125">13197-2762 55,'0'0'36,"0"0"-2,0 0 1,0 0-20,25 49-4,-25-49-4,13 43-3,-6-19-1,7 8-1,-5-5-1,0 2 0,2-5 0,-11-24 0,18 35-1,-18-35-1,0 0 0,0 0 0,25 3-1,-25-3-1,2-30 0,-7 6 0,10 0 0,-10-8 0,8 5 1,-6-5 0,6 5 1,1-2 0,3 2 2,-7 27 0,31-43 1,-6 32 0,-3 0 0,14 11 1,-6-2-1,8 10 1,-2 2-1,4 9 0,-4-3 0,2 11 0,-4-3-1,0 6 1,-5-3-1,0-1 0,-6-7 0,-3 3-1,-20-22 1,27 21-1,-27-21 0,0 0 0,20-2 0,-20 2-1,2-27 0,-2 27 0,0-43-1,0 13 0,5 3 1,1-5-1,6 5 1,3 1 0,6 1 1,3 7-1,8 1 2,4 9-1,2 6 2,5 7-1,-5 6 1,5 10 1,-3 6-1,3 8 0,-12 3 1,1 7-1,-10-5-1,0 6 1,-6-6-1,-2-5 0,-10-5-1,1-6 1,-5-24-1,-3 24-2,3-24-2,0 0-17,0 0-17,-15-35-1,15 35 0,20-59 0</inkml:trace>
          <inkml:trace contextRef="#ctx0" brushRef="#br0" timeOffset="8390.625">11728-2509 28,'0'0'30,"0"0"4,20-25-2,-20 25-10,0 0-10,0 0-2,2-29-1,-2 29-3,0 0-1,0 0-2,0 0 0,0 0-1,0 0 0,0 0-1,7 24 0,-7-24 0,0 0 0,27 27 0,-27-27-1,29 5 1,-29-5-1,39-2 1,-39 2-1,31-14 0,-31 14 0,16-24 0,-16 24 0,0 0-1,-16-30 1,16 30-1,-34-13 1,14 10-1,0 6 1,0 5-1,20-8 1,-34 19-1,34-19-1,-20 21-3,20-21-5,0 0-18,0 0-7,33 8-2,-6-26 2</inkml:trace>
        </inkml:traceGroup>
      </inkml:traceGroup>
    </inkml:traceGroup>
    <inkml:traceGroup>
      <inkml:annotationXML>
        <emma:emma xmlns:emma="http://www.w3.org/2003/04/emma" version="1.0">
          <emma:interpretation id="{473480FA-8263-4D05-AF6C-5EC462D9EA55}" emma:medium="tactile" emma:mode="ink">
            <msink:context xmlns:msink="http://schemas.microsoft.com/ink/2010/main" type="paragraph" rotatedBoundingBox="1802,15524 23205,15457 23210,17008 1807,17075" alignmentLevel="1"/>
          </emma:interpretation>
        </emma:emma>
      </inkml:annotationXML>
      <inkml:traceGroup>
        <inkml:annotationXML>
          <emma:emma xmlns:emma="http://www.w3.org/2003/04/emma" version="1.0">
            <emma:interpretation id="{98DADA18-258D-4B48-A272-CFA747AACC54}" emma:medium="tactile" emma:mode="ink">
              <msink:context xmlns:msink="http://schemas.microsoft.com/ink/2010/main" type="line" rotatedBoundingBox="1802,15524 23205,15457 23210,17008 1807,17075"/>
            </emma:interpretation>
          </emma:emma>
        </inkml:annotationXML>
        <inkml:traceGroup>
          <inkml:annotationXML>
            <emma:emma xmlns:emma="http://www.w3.org/2003/04/emma" version="1.0">
              <emma:interpretation id="{F1C91AD3-32AB-4902-BFAA-4C8DB6995F38}" emma:medium="tactile" emma:mode="ink">
                <msink:context xmlns:msink="http://schemas.microsoft.com/ink/2010/main" type="inkWord" rotatedBoundingBox="1761,15583 9226,15316 9280,16814 1815,17080"/>
              </emma:interpretation>
              <emma:one-of disjunction-type="recognition" id="oneOf3">
                <emma:interpretation id="interp7" emma:lang="en-US" emma:confidence="0">
                  <emma:literal>o_suous-n.</emma:literal>
                </emma:interpretation>
                <emma:interpretation id="interp8" emma:lang="en-US" emma:confidence="0">
                  <emma:literal>o_suous-n_</emma:literal>
                </emma:interpretation>
                <emma:interpretation id="interp9" emma:lang="en-US" emma:confidence="0">
                  <emma:literal>osuous-n.</emma:literal>
                </emma:interpretation>
                <emma:interpretation id="interp10" emma:lang="en-US" emma:confidence="0">
                  <emma:literal>o_suious-n.</emma:literal>
                </emma:interpretation>
                <emma:interpretation id="interp11" emma:lang="en-US" emma:confidence="0">
                  <emma:literal>o_suous-N.</emma:literal>
                </emma:interpretation>
              </emma:one-of>
            </emma:emma>
          </inkml:annotationXML>
          <inkml:trace contextRef="#ctx0" brushRef="#br1" timeOffset="721718.75">1620-210 41,'0'0'35,"0"0"1,-6-19 0,6 19-12,0 0-13,0 0-5,-12 15-2,15 1-1,-3 0-2,1 9 1,-2 3-1,-1 4 0,1 3 0,-2 2-1,0-2 1,0-3-1,0 0 0,2-4 0,-1-7 0,4-2 0,-2-19 0,7 20 0,-7-20 0,19-7 0,-3-4 0,4-3 0,0-5 1,5-1-1,0 1 0,1 3 0,-1 2 0,-5 7 0,-1 3 0,-4 4 0,-1 8 0,-14-8-1,17 15 0,-17-15 0,12 20-1,-12-20-2,0 0-1,0 0-2,0 0-2,0 0-2,12-21 1,-18-8 0,10 10 2,-10-18 0,11 11 3,-8-10 4,-2 1 3,7 10 4,-8-10 1,8 19 1,-10-8 1,8 24-1,-6-18 2,6 18-3,0 0-2,8 33 0,-5-10-1,8 14-1,-3 6 1,4 11-1,-4 1 0,6 5-1,-4-2 0,2 0 0,-3-7-1,0-7-1,-1-10 0,1-8 0,0-8 0,-9-18 0,13 16-1,-13-16-2,14-11 0,-11-8-5,13 14-8,-13-18-22,10 1 1,-1-4-1,3 3 2</inkml:trace>
          <inkml:trace contextRef="#ctx0" brushRef="#br1" timeOffset="721890.625">2186 199 40,'5'19'34,"-2"4"1,-3 2 0,0-25-14,4 39-9,-8-24-7,7 5-2,-3-20-2,4 19-4,-4-19-10,15 11-22,-15-11 1,14-27-2,-5 4 1</inkml:trace>
          <inkml:trace contextRef="#ctx0" brushRef="#br1" timeOffset="722890.625">2573-120 14,'0'0'30,"12"-27"1,-12 27 3,0 0-13,0-38-6,0 38-3,-5-27-2,5 27-1,-9-28-3,9 28-2,-16-25 0,16 25-2,-29-14 0,11 14-1,-4 4 0,0 5-1,-3 6 0,1 5 1,-1 8-1,3 6 0,4 4 0,6 10 0,3 3 1,6 4 0,6 1-1,8 2 1,3-5-1,11-5 1,5-10 0,4-8 0,4-10-1,2-13 1,1-11 0,1-10-1,-4-9 1,-5-7 0,-7-8-1,-5-7 1,-8-6-1,-6 0 0,-5-2 0,-7 2 0,-5 5 0,-2 4 0,-2 9-1,-3 4 0,3 17-1,-3-2-2,17 14-4,-26-3-6,26 3-23,-5 15 0,5-15-1,6 20 2</inkml:trace>
          <inkml:trace contextRef="#ctx0" brushRef="#br1" timeOffset="723828.125">2971-124 41,'0'0'34,"-18"-14"1,18 14-1,0 0-17,0 0-5,0 0-5,0 0-3,0 0-2,3 27-1,2-8 1,-1 2-1,1 7 0,-4 1-1,1 1 0,-2 0 0,1-4 0,1-5 0,1-3 0,-3-18 0,0 0 0,23 12 0,-8-19 0,3-2 0,4-1 0,0-1 1,1 2-1,3 2 0,-4 5 0,-2 2 0,-1 2 0,-2 4 0,-17-6 0,22 10 0,-22-10-1,13 7-1,-13-7-2,0 0-4,7-23-5,-7 23-4,5-28-8,2 10-2,-10-17-1,8 5 5,-8-12 8,6 7 8,-3 1 10,-5-6 11,11 15 9,-10-3 4,4 28 0,0-21-2,0 21-5,0 17-4,9 13-6,-9-2-5,7 15-1,-3 3-1,7 8-1,-2 3 0,1-3-1,-1-1-1,1-5 0,-1-6-1,-2-10-1,5-4-2,-12-28-4,21 28-15,-21-28-14,19-9 1,-7-8-1,3-8 1</inkml:trace>
          <inkml:trace contextRef="#ctx0" brushRef="#br1" timeOffset="724296.875">3716-177 54,'0'0'34,"0"0"-1,-19-1 0,19 1-23,-19 5-4,19-5-4,-22 4 0,22-4-1,-27 10-1,9 1 0,-1-1 0,0 4 0,-2 2 0,4 2 0,3 3-1,4-3 1,6 3-1,5-4 1,7-1 0,5 0 1,6-7-1,6 2 1,5-3 0,2 3 0,3-2 1,-1 3-1,0 0 0,-1 6 1,-4 3-1,-2 6 0,-6-3 0,-7 4 1,-5-1-1,-3 1 0,-7-5 0,-7 0-1,-4-5 1,-2-4-1,-6-6 0,-2-2-1,-1-4-1,-2-10-1,5 5-5,-8-20-9,9 4-17,2-4-2,3-4 1,7-3 0</inkml:trace>
          <inkml:trace contextRef="#ctx0" brushRef="#br1" timeOffset="724609.375">3662-171 55,'31'-2'34,"-2"-12"0,7-4-1,-1-6-23,14 8-4,-4-2-7,-6-5-11,-7 13-21,-7 4 0,-10 5-2,-15 1 1</inkml:trace>
          <inkml:trace contextRef="#ctx0" brushRef="#br1" timeOffset="725406.25">4379-120 78,'0'0'36,"0"0"0,3 37-8,-6-19-20,11 13-3,-5 3-1,5 5-2,-4 3-1,1 0 1,-2-3-2,0-4 1,-3-8-1,-2-6 0,2-21 0,-3 16 0,3-16 0,-3-20 0,2 1 0,-1-8 0,1-6 0,-1-6-1,-1-5 1,0 2 0,0-1 0,2 3 0,-1 5 0,2 5 0,2 10 1,-2 20-1,0 0 1,19 4-1,-7 17 1,3 11 0,1 6 0,3 8 0,0 4-1,3-1 1,1 0 0,2-3 0,0-7-1,4-9 1,4-7 0,2-9 0,5-11 0,3-4-1,1-12 1,0-4-1,-1-8 1,-6-5-1,-6-5 0,-6-6 0,-10-3 0,-8 0 0,-8 2 0,-7-2 0,-6 3 0,-6 1-1,-2 6 0,0 3-1,3 11-3,-6-12-12,13 17-22,2-3 1,10 18-2,6-32 2</inkml:trace>
          <inkml:trace contextRef="#ctx0" brushRef="#br1" timeOffset="717781.25">-394-439 31,'-16'2'25,"16"-2"0,-18-22-1,18 22-16,-13-24-2,13 24 1,-12-27 0,12 27 1,-12-28 0,12 28 0,-13-23 0,13 23 0,-20-19-2,20 19-1,-23-16-1,10 13 0,-4-6-1,1 0-1,-3 0 0,1 6 0,-4-6-1,-1 3 1,-5 1-1,-1 7 1,-4 1-1,-3 6 1,-1 2 0,2 1-1,-2 6 1,3 3-1,-1 2 0,2 5 0,4 2 0,4 5 0,-1 6-1,4 8 1,2 4-1,3 7 0,3 5 0,2 2 0,5 5 0,1 2 0,1 2 0,4-4 0,2 4 0,5-5 0,1-3-1,5-4 1,5-6-1,3-3 1,7-9 0,5-4-1,7-7 1,5-8-1,6-6 2,5-4-1,2-6 0,-1-4 0,0-5 0,-1-4 0,-5-3 0,-4-2 0,-4-2 0,0-4 0,-5-2 0,-2-5 0,-1-1 1,-3-2-1,-3-7 1,2-5-1,-5-4 1,-3 0 0,-2-3-1,0-2 1,-4-2-1,0 0 1,0 2-1,-4 2 1,-2 1-1,-2 3 0,-2-1 0,-5 4 0,1-1 0,-7 1 0,1 0 1,-4 1-1,0-4 0,-3-3 0,-2-3 0,0 0 0,-4-2 1,3-1-2,-3-3 2,1 4-2,1 4 2,-1 5-2,3 5 1,0 6-1,1 7 1,-1 4-2,13 15 0,-23-17-2,23 17-3,-19-4-8,19 4-24,-6 20 1,6-20-1,2 21 1</inkml:trace>
          <inkml:trace contextRef="#ctx0" brushRef="#br1" timeOffset="718656.25">-3 53 28,'0'0'31,"0"0"1,-16-2 0,16 2-10,0 0-11,13-21-4,2 19 0,-15 2-2,31-14-1,-11 5-1,8 7 0,-3-3 0,6 7-1,2-4 1,5 7-1,-2-3-1,2 3 1,-3 1-1,5 2 0,1-1 1,4 2-2,0-2 1,3 2-1,-1 0 1,4 0-1,1-2 0,4-2 0,-4 0-1,-1-1 1,1 1-1,-6-3-1,0 3-1,-12-8-3,2 13-3,-21-20-11,3 15-16,-18-5 0,13-2 0,-13 2 1</inkml:trace>
          <inkml:trace contextRef="#ctx0" brushRef="#br1" timeOffset="719156.25">858-340 25,'15'1'29,"6"8"4,-1 3-6,-3-8-8,12 19-6,-11-14-3,14 15-1,-11-8-3,9 11-2,-5-6-1,1 4-1,-4-1 0,2 4 0,-8-1-1,0 1 0,-5 0 0,-2 0 0,-8 4 0,-1 0 0,-4 0-1,-5-1 1,-3-1-1,-3 2 1,-4-2-1,-2-2 1,-2-3-1,-1 0 1,1-6-1,5-3 0,-3-4-1,6-5 0,15-7-1,-20 2-2,20-2-11,0 0-21,3-18 1,-2-3-2,5-5 2</inkml:trace>
          <inkml:trace contextRef="#ctx0" brushRef="#br1" timeOffset="744515.625">-1452 250 3,'21'-12'10,"-21"12"-12,23-6-5</inkml:trace>
          <inkml:trace contextRef="#ctx0" brushRef="#br1" timeOffset="745140.625">-1098 236 20,'-15'-2'28,"15"2"-1,0 0 1,0 0-16,0 0-2,-13-7-3,13 7-1,0 0-1,0 0-1,-15 0 0,15 0 0,-15 0 0,15 0 0,-22 0-1,9 4 1,-6-4-2,0 5 1,-5-3-1,-2 6 0,-4-2 0,1 3-1,-5-1 0,1 3 0,-1 0 0,0-1-1,2-1 0,4 0 0,0-2 1,1 0-1,4-2 0,0 0 0,3-1 0,1-1 0,-4-1 0,-2 2 0,0-1 0,-4 3 0,-7-3 0,-3 2 0,-7 2 0,-3-1 0,0 1 0,2 0 0,-3-2 0,4 0 0,7-1 0,2-1 0,9-1 0,3-2-1,8 0 0,1-3 0,16 3-1,-18-6-2,18 6 0,0 0-4,0 0-6,0 0-18,0 0-1,0 0-1,-6-17 3</inkml:trace>
          <inkml:trace contextRef="#ctx0" brushRef="#br1" timeOffset="745656.25">-2197 109 36,'-28'16'29,"28"-16"0,-28 21 0,10-14-21,8 12-3,-2-1 0,2 10-2,1-3-1,3 7 0,-6-1-1,3 5 0,-4 2-1,1 3 0,-1-4 0,1 2-1,-1-2 1,1-4-1,3-3 1,0-2-1,5-6 1,-1-5 0,4-1 1,1-16-1,4 26 1,-4-26 0,15 20 0,-2-8 0,4-1 0,-1 3-1,3 0 0,-1 0-1,2 7-3,-20-21-11,25 32-16,-10-7-1,-15-8 1,8 4-1</inkml:trace>
        </inkml:traceGroup>
        <inkml:traceGroup>
          <inkml:annotationXML>
            <emma:emma xmlns:emma="http://www.w3.org/2003/04/emma" version="1.0">
              <emma:interpretation id="{1E6FC6A6-9593-4196-B1BF-FF558C0E15BD}" emma:medium="tactile" emma:mode="ink">
                <msink:context xmlns:msink="http://schemas.microsoft.com/ink/2010/main" type="inkWord" rotatedBoundingBox="13421,15829 16918,15818 16921,16783 13424,16794"/>
              </emma:interpretation>
              <emma:one-of disjunction-type="recognition" id="oneOf4">
                <emma:interpretation id="interp12" emma:lang="en-US" emma:confidence="1">
                  <emma:literal>2.32</emma:literal>
                </emma:interpretation>
                <emma:interpretation id="interp13" emma:lang="en-US" emma:confidence="0">
                  <emma:literal>2332</emma:literal>
                </emma:interpretation>
                <emma:interpretation id="interp14" emma:lang="en-US" emma:confidence="0">
                  <emma:literal>232</emma:literal>
                </emma:interpretation>
                <emma:interpretation id="interp15" emma:lang="en-US" emma:confidence="0">
                  <emma:literal>2532</emma:literal>
                </emma:interpretation>
                <emma:interpretation id="interp16" emma:lang="en-US" emma:confidence="0">
                  <emma:literal>2.322</emma:literal>
                </emma:interpretation>
              </emma:one-of>
            </emma:emma>
          </inkml:annotationXML>
          <inkml:trace contextRef="#ctx0" brushRef="#br1" timeOffset="758796.875">9174 24 25,'0'0'28,"0"0"1,0 0-2,0 0-14,0 0-1,0 0-1,0 0 0,0 0-3,0 0-1,13-26-3,-13 26-1,12-35-1,-2 14-1,3-4 1,4-2-2,0-3 1,5 4 0,5 1 0,4 8 0,-2 3 0,4 5 0,1 9-1,-2 9 1,-1 12-1,-4 11 1,-8 10-1,-6 9 0,-8 9 0,-8 3 0,-8 3 0,-6 4 0,-8-5 0,-3-1 0,-5-8 0,1-3-1,1-9 0,1-5 0,4-9 1,4-7-1,4-7 0,18-16 0,-18 8 1,18-8 0,0 0 0,13-26 0,2 10 0,7-2 1,6 3-1,2-1 1,4 3 0,4 5 0,2 4 0,1 8 1,-1 3-1,0 5 0,-8 2 0,2 5 1,-7-1-2,-4 3 1,-6-3-1,-17-18 0,17 28-1,-17-28-1,5 19-3,-5-19-8,0 0-23,-15-17 0,15 17-1,-3-30 2</inkml:trace>
          <inkml:trace contextRef="#ctx0" brushRef="#br1" timeOffset="759093.75">10015 402 55,'0'0'32,"10"17"0,-10-17-1,9 34-23,-9-34-5,1 33-2,-2-17 1,1 2-1,0-18 0,-2 26-1,2-26 0,0 0-3,0 18-3,0-18-10,-9-20-16,9 20-1,5-31 1,1 11 0</inkml:trace>
          <inkml:trace contextRef="#ctx0" brushRef="#br1" timeOffset="760046.875">10361-162 40,'-16'-7'32,"16"7"1,0 0 0,0-32-12,15 25-13,-15 7-1,28-21-2,-12 7 1,9 10-1,-6-5-1,8 11 0,-8-2-1,3 9 0,-4-2-1,1 7-1,-4 0 1,-2-2-1,-13-12 0,21 30 0,-21-30-1,7 32 1,-11-13-1,-4-1 0,-2 1 0,-5 4 0,-4-3 0,-2-3 0,2-1-1,0-5 1,3-4 0,16-7-1,-19-2 1,19 2 0,0 0 0,6-26-1,-6 26 1,25-23 0,-6 14 0,2 0-1,2 6 1,2 4 0,0 5 0,0 4 0,0 6 0,-1 7 1,-3 3-1,-1 6 1,-2 3 0,-2 1 0,-5-1 0,-1 2 0,-4-5 0,-3-4 0,-6-4 0,-3-4-1,-7-8 1,-5-3 0,-4-7 0,-3-4-1,-3-7 0,-2 0 0,-1-5 1,2 0-1,-1 0 0,4 4 0,2-1 0,5 4 0,4 2 0,15 5 0,-19-2-1,19 2 1,0 0-1,0 0 0,0 0-2,10 16 0,-10-16-3,15 0-6,7 5-23,-22-5-3,27-7 1,-13-4-2</inkml:trace>
          <inkml:trace contextRef="#ctx0" brushRef="#br1" timeOffset="761140.625">10903-168 8,'3'-24'24,"-3"24"3,17-20-6,-9 1-3,11 8-3,-9-12 0,14 15-3,-12-12-1,13 13-3,-9-7-1,9 14-1,-6-4-1,5 15-2,-2 0-1,2 10 0,-2 2 0,-2 8-1,-5 5 0,-2 6 0,-7 2-1,-4 2 0,-7-2 1,-5 0-1,-6 0 0,-2-5 0,-1-7 0,0-4 0,1-7-1,0-5 1,18-16-1,-22 19 1,22-19-1,0 0 0,0 0 1,0 0 0,0 0 0,24-9 0,-3 2 0,7 0 1,4 0 0,2 2 0,6 0-1,1 3 1,0 0-1,1 6 1,-7-1-1,-5 2 0,-7 1 0,-2-1-1,-8 2-1,-13-7-2,16 7-6,-16-7-21,-3-16-3,3 16-2,12-33 2</inkml:trace>
        </inkml:traceGroup>
        <inkml:traceGroup>
          <inkml:annotationXML>
            <emma:emma xmlns:emma="http://www.w3.org/2003/04/emma" version="1.0">
              <emma:interpretation id="{8EB5B221-801D-42BB-BA26-FED7A9431174}" emma:medium="tactile" emma:mode="ink">
                <msink:context xmlns:msink="http://schemas.microsoft.com/ink/2010/main" type="inkWord" rotatedBoundingBox="16067,15902 16886,15812 16939,16300 16120,16390"/>
              </emma:interpretation>
              <emma:one-of disjunction-type="recognition" id="oneOf5">
                <emma:interpretation id="interp17" emma:lang="en-US" emma:confidence="1">
                  <emma:literal>N</emma:literal>
                </emma:interpretation>
                <emma:interpretation id="interp18" emma:lang="en-US" emma:confidence="0">
                  <emma:literal>w</emma:literal>
                </emma:interpretation>
                <emma:interpretation id="interp19" emma:lang="en-US" emma:confidence="0">
                  <emma:literal>W</emma:literal>
                </emma:interpretation>
                <emma:interpretation id="interp20" emma:lang="en-US" emma:confidence="0">
                  <emma:literal>n</emma:literal>
                </emma:interpretation>
                <emma:interpretation id="interp21" emma:lang="en-US" emma:confidence="0">
                  <emma:literal>M</emma:literal>
                </emma:interpretation>
              </emma:one-of>
            </emma:emma>
          </inkml:annotationXML>
          <inkml:trace contextRef="#ctx0" brushRef="#br1" timeOffset="761843.75">11846-129 37,'14'-3'34,"-14"3"3,15 10-2,-9 10-11,-6-20-9,3 33-6,-9-12-2,15 16-2,-11-5-2,8 3 0,-4 0-2,2-1 1,1-6-1,-2-2 0,1-6-1,-4-20 1,4 19-1,-4-19 1,0 0-1,3-24 0,-4 4 1,-1-4-2,-3-8 2,-1-3-2,-3-6 1,0 0 0,-3-1 0,0 2 0,2 1 0,0 4-1,2 6 1,2 7 0,6 22 1,-4-23-2,4 23 2,13 1-1,-13-1 0,30 23 0,-10-5 0,5 7 0,4 3 0,1 5 1,6 3-1,-2 1 0,4-2 1,5 0-1,1-3 1,5-6-1,1-10 1,2-5-1,1-8 0,1-6 1,-2-8-1,-5-3 0,-2-7 0,-9-2 0,-6-4 0,-9-1 0,-8-3 0,-9 1 0,-8 1 0,-8 1 0,-6 2 0,-2-1 0,-2 4 0,-1 0-1,3 8 0,4-7-3,16 22-3,-17-37-19,17 37-13,20-28 1,-1 14-2,3-5 2</inkml:trace>
        </inkml:traceGroup>
        <inkml:traceGroup>
          <inkml:annotationXML>
            <emma:emma xmlns:emma="http://www.w3.org/2003/04/emma" version="1.0">
              <emma:interpretation id="{FEA21BF7-386A-4D78-9494-14D7996C464F}" emma:medium="tactile" emma:mode="ink">
                <msink:context xmlns:msink="http://schemas.microsoft.com/ink/2010/main" type="inkWord" rotatedBoundingBox="17439,15791 18213,16090 18047,16522 17272,16223"/>
              </emma:interpretation>
              <emma:one-of disjunction-type="recognition" id="oneOf6">
                <emma:interpretation id="interp22" emma:lang="en-US" emma:confidence="1">
                  <emma:literal>to</emma:literal>
                </emma:interpretation>
                <emma:interpretation id="interp23" emma:lang="en-US" emma:confidence="0">
                  <emma:literal>Io</emma:literal>
                </emma:interpretation>
                <emma:interpretation id="interp24" emma:lang="en-US" emma:confidence="0">
                  <emma:literal>To</emma:literal>
                </emma:interpretation>
                <emma:interpretation id="interp25" emma:lang="en-US" emma:confidence="0">
                  <emma:literal>Lo</emma:literal>
                </emma:interpretation>
                <emma:interpretation id="interp26" emma:lang="en-US" emma:confidence="0">
                  <emma:literal>Ho</emma:literal>
                </emma:interpretation>
              </emma:one-of>
            </emma:emma>
          </inkml:annotationXML>
          <inkml:trace contextRef="#ctx0" brushRef="#br1" timeOffset="762562.5">13237-81 44,'-21'-21'32,"8"12"1,13 9 1,-13-21-15,13 21-9,22-2-6,3 0-2,6 6-3,4-3-3,12 10-9,-8-11-16,4 3-4,-4-1-1,0 0 1</inkml:trace>
          <inkml:trace contextRef="#ctx0" brushRef="#br1" timeOffset="762406.25">13190-376 53,'0'0'35,"0"0"1,0 0 0,0 0-19,4 48-7,0-15-4,14 19 0,-2 0-2,11 12 0,-2-4-2,5 1-1,-5-2 0,-3-10-1,-2-5-1,-6-12-2,-1-6-2,-13-26-7,0 0-15,0 0-10,-7-21 0,-8-9-1,0-5 3</inkml:trace>
          <inkml:trace contextRef="#ctx0" brushRef="#br1" timeOffset="762937.5">13641-127 21,'0'0'28,"16"-13"1,-16 13 1,8-19-11,-8 19-8,0 0-4,13-3-2,-13 3-1,0 0-1,-22 19 0,9-5-1,-8 5-1,0 4 0,-4 2 1,3 5 0,0-2 1,7 6-1,3-4-1,12 1 2,9-6-1,12 1 0,5-8 0,10-2-1,5-7 0,6-4 0,-1-7 0,1-5-1,-7-3 1,-7-6-1,-10-2 0,-7-3 0,-11-4 0,-11-3 0,-10 2 0,-6-6 0,-5 4 0,-1 1-1,1 3-1,-1-1-2,11 11-4,-8-7-19,25 21-7,-15-21-2,15 21 2</inkml:trace>
        </inkml:traceGroup>
        <inkml:traceGroup>
          <inkml:annotationXML>
            <emma:emma xmlns:emma="http://www.w3.org/2003/04/emma" version="1.0">
              <emma:interpretation id="{8B1CD1F4-3C8D-41EE-96DE-BA33808DE2BA}" emma:medium="tactile" emma:mode="ink">
                <msink:context xmlns:msink="http://schemas.microsoft.com/ink/2010/main" type="inkWord" rotatedBoundingBox="18602,15869 19831,16086 19757,16506 18528,16289"/>
              </emma:interpretation>
              <emma:one-of disjunction-type="recognition" id="oneOf7">
                <emma:interpretation id="interp27" emma:lang="en-US" emma:confidence="1">
                  <emma:literal>the</emma:literal>
                </emma:interpretation>
                <emma:interpretation id="interp28" emma:lang="en-US" emma:confidence="0">
                  <emma:literal>The</emma:literal>
                </emma:interpretation>
                <emma:interpretation id="interp29" emma:lang="en-US" emma:confidence="0">
                  <emma:literal>she</emma:literal>
                </emma:interpretation>
                <emma:interpretation id="interp30" emma:lang="en-US" emma:confidence="0">
                  <emma:literal>one</emma:literal>
                </emma:interpretation>
                <emma:interpretation id="interp31" emma:lang="en-US" emma:confidence="0">
                  <emma:literal>ane</emma:literal>
                </emma:interpretation>
              </emma:one-of>
            </emma:emma>
          </inkml:annotationXML>
          <inkml:trace contextRef="#ctx0" brushRef="#br1" timeOffset="763406.25">14410-275 61,'-18'-9'35,"3"2"1,15 7-1,-25 5-23,34 18-5,0 2-3,10 14-1,0 5 0,5 9-1,-2-1-1,0 1-1,-3-5-1,-5-8-2,0 3-4,-14-27-14,3-1-15,-3-15 0,0 0 0,0 0 0</inkml:trace>
          <inkml:trace contextRef="#ctx0" brushRef="#br1" timeOffset="764187.5">14311 14 64,'-13'5'35,"13"-5"-1,0 0 0,17-9-27,20 2-4,5-5-2,6-2 0,1 1-3,-2-8-2,2 9-1,-15-7 0,0 3 1,-15-2 1,-1 0 3,-8 3 0,-4-7 4,-6 22 0,1-35 3,-1 35-2,3-23 1,-3 23-1,0 0-2,0 0 0,15 27-1,-8 1 0,-2 11-1,-1 7 0,1 5 0,-1 0 0,-1 0-1,1-4 1,-1-4-2,0-10 1,2-12 0,-5-21-1,0 0 1,20 4-1,-8-22 0,-1-6 0,2-8 0,2-7 0,-1-1 1,1-3-1,0 5 1,0 2 0,-1 6 0,0 9 0,-1 11 0,0 10 0,-13 0 0,22 31 1,-11-2-1,0 4 0,1 6 0,2-2 0,0 0 0,5-2 0,2-7 1,4-3-1,3-7 0,6-10 1,5-4-1,2-8 0,2-4 0,-1-8 0,1-4 0,-4-3 0,-6-3-1,-4-2 1,-9-2 0,-7 0 0,-7 3 0,-4 4 0,-8 4 0,6 19 0,-25-18 0,9 20 1,-2 11-1,0 4 0,2 8 1,1 5-1,5 2 1,4 1-1,6-1 0,7-6 0,8-1-3,0-16-3,16 3-25,-6-16-5,6-8 0,3-11-2</inkml:trace>
        </inkml:traceGroup>
        <inkml:traceGroup>
          <inkml:annotationXML>
            <emma:emma xmlns:emma="http://www.w3.org/2003/04/emma" version="1.0">
              <emma:interpretation id="{B5D61AFF-42A3-4420-9982-C03BA2E55718}" emma:medium="tactile" emma:mode="ink">
                <msink:context xmlns:msink="http://schemas.microsoft.com/ink/2010/main" type="inkWord" rotatedBoundingBox="20524,15873 23206,15864 23209,16826 20527,16835"/>
              </emma:interpretation>
              <emma:one-of disjunction-type="recognition" id="oneOf8">
                <emma:interpretation id="interp32" emma:lang="en-US" emma:confidence="0.5">
                  <emma:literal>right</emma:literal>
                </emma:interpretation>
                <emma:interpretation id="interp33" emma:lang="en-US" emma:confidence="0">
                  <emma:literal>regent</emma:literal>
                </emma:interpretation>
                <emma:interpretation id="interp34" emma:lang="en-US" emma:confidence="0">
                  <emma:literal>ragout</emma:literal>
                </emma:interpretation>
                <emma:interpretation id="interp35" emma:lang="en-US" emma:confidence="0">
                  <emma:literal>reagent</emma:literal>
                </emma:interpretation>
                <emma:interpretation id="interp36" emma:lang="en-US" emma:confidence="0">
                  <emma:literal>rig-out</emma:literal>
                </emma:interpretation>
              </emma:one-of>
            </emma:emma>
          </inkml:annotationXML>
          <inkml:trace contextRef="#ctx0" brushRef="#br1" timeOffset="765171.875">16307-51 43,'-3'-16'33,"3"16"-1,-16-39-8,16 39-4,-9-28-5,9 28-4,-3-18-4,3 18-2,2 18-1,4 1-2,-1 11-1,4 5 0,2 8 0,3 4 0,-2-1 0,3-4-1,-2-5 0,-1-8 1,-3-10-1,-9-19 0,13 7-1,-13-7 1,3-30-1,-6 2-1,-1-6 1,-2-8-1,0-2 1,-3-4-1,2 4 1,-1-1 0,7 6 0,4 5 1,3 8 0,7 10 0,6 9 0,5 5 0,5 6-2,2 3-2,11 16-6,-13-13-22,8 8-3,-2-6-1,1 1 1</inkml:trace>
          <inkml:trace contextRef="#ctx0" brushRef="#br1" timeOffset="765359.375">16916-120 55,'-2'19'35,"-6"2"-1,-4 9 0,12 11-20,-13-6-9,9 11-1,-1-4-2,7 4 0,4-4-2,1-8-1,9-2-3,-16-32-6,33 23-20,-16-29-5,3-11 0,-1-13 0</inkml:trace>
          <inkml:trace contextRef="#ctx0" brushRef="#br1" timeOffset="765515.625">16952-298 40,'-15'18'28,"-4"-8"0,17 17-5,2-8-34,0-19-17,27 33 1,-8-27-1</inkml:trace>
          <inkml:trace contextRef="#ctx0" brushRef="#br1" timeOffset="766140.625">17622-71 43,'0'0'33,"17"28"2,-17-28-2,0 0-22,0 0-2,-16-5-1,16 5-1,-16-23-4,16 23 0,-25-30-1,9 14-1,-4-1-1,-2 4 1,-3 6-1,-3 4 0,0 6 0,0 6 0,3 7 0,1 9 0,4 6 0,5 8 0,8 0 0,7 5 0,9-3 0,8-3 1,8-6-1,9-5 1,6-12 0,3-2 0,1-13 1,-1-6-1,-5-8 0,-4-5 0,-7-6 0,-7-3 0,-8-2-1,-6 0 1,-4 4-1,-4 3 0,-1 3 0,3 20 0,0 0 1,0 0-1,0 0 0,8 32 0,5-2 0,6 7 0,5 5 0,5 4 1,4 4 0,5 2-1,-1 3 1,0 0-1,-6-4 0,-6-2 0,-12-5 0,-11-5-1,-7-5 0,-16-12 0,-5-4-1,-11-11 0,-3-3-1,-4-13-1,8 2-4,-8-25-7,19 9-20,-6-10-1,12-6 0,3-5 1</inkml:trace>
          <inkml:trace contextRef="#ctx0" brushRef="#br1" timeOffset="766625">17939-108 61,'0'0'36,"0"0"0,12 39-1,-20-20-26,16 17-4,-4 2-2,8 10 0,-2-2-2,5 0 0,-2-6-1,-1-5-1,3-5 0,-5-10 0,3-6-1,-13-14-1,18 2-2,-15-18-1,-3 16-3,13-30 2,-2 14-1,-13-10 1,10 4 1,-8-8 1,7 6 2,2-8 2,0 0 4,8 6 1,-2-4 1,9 12 1,-5-1 0,10 17 0,-9 2-1,3 18 0,-7 1 0,2 16-3,-6 2-1,0 7 1,-5-1-2,-2-3 1,-1-3-2,0-7 1,-1-7-2,-3-23-3,12 20-5,-12-20-20,8-25-3,2 4-2,3-11 2</inkml:trace>
          <inkml:trace contextRef="#ctx0" brushRef="#br1" timeOffset="767015.625">18442 51 48,'0'0'38,"0"0"-3,18-12 1,20-17-12,18 8-22,12 0-4,-2-11-19,11 8-13,-2 2-2,-11 1-1,-10 4 0</inkml:trace>
          <inkml:trace contextRef="#ctx0" brushRef="#br1" timeOffset="766828.125">18544-178 44,'3'-23'34,"-3"23"2,0 0 0,-3 30-14,-6-4-13,12 22-4,-6 1-2,4 15-1,1 1 0,2 0-1,2 0 0,-1-8-3,5-3-3,-11-26-20,9-5-10,-8-23-2,14 4 0,-8-23 0</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48: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D516BE1-CDD3-4215-8CAC-A25FA78A8417}" emma:medium="tactile" emma:mode="ink">
          <msink:context xmlns:msink="http://schemas.microsoft.com/ink/2010/main" type="writingRegion" rotatedBoundingBox="19723,9222 20354,9222 20354,10178 19723,10178"/>
        </emma:interpretation>
      </emma:emma>
    </inkml:annotationXML>
    <inkml:traceGroup>
      <inkml:annotationXML>
        <emma:emma xmlns:emma="http://www.w3.org/2003/04/emma" version="1.0">
          <emma:interpretation id="{856CEE2A-BEA4-42C8-BCB4-E3D36A337235}" emma:medium="tactile" emma:mode="ink">
            <msink:context xmlns:msink="http://schemas.microsoft.com/ink/2010/main" type="paragraph" rotatedBoundingBox="19723,9222 20354,9222 20354,10178 19723,10178" alignmentLevel="1"/>
          </emma:interpretation>
        </emma:emma>
      </inkml:annotationXML>
      <inkml:traceGroup>
        <inkml:annotationXML>
          <emma:emma xmlns:emma="http://www.w3.org/2003/04/emma" version="1.0">
            <emma:interpretation id="{F2DDCF33-C915-4193-854A-2129A6B50FC0}" emma:medium="tactile" emma:mode="ink">
              <msink:context xmlns:msink="http://schemas.microsoft.com/ink/2010/main" type="line" rotatedBoundingBox="19723,9222 20354,9222 20354,10178 19723,10178"/>
            </emma:interpretation>
          </emma:emma>
        </inkml:annotationXML>
        <inkml:traceGroup>
          <inkml:annotationXML>
            <emma:emma xmlns:emma="http://www.w3.org/2003/04/emma" version="1.0">
              <emma:interpretation id="{A0B40330-4BAC-4A58-850F-A7D5599B2B47}" emma:medium="tactile" emma:mode="ink">
                <msink:context xmlns:msink="http://schemas.microsoft.com/ink/2010/main" type="inkWord" rotatedBoundingBox="19723,9222 20354,9222 20354,10178 19723,10178"/>
              </emma:interpretation>
              <emma:one-of disjunction-type="recognition" id="oneOf0">
                <emma:interpretation id="interp0" emma:lang="en-US" emma:confidence="1">
                  <emma:literal>8</emma:literal>
                </emma:interpretation>
                <emma:interpretation id="interp1" emma:lang="en-US" emma:confidence="0">
                  <emma:literal>&amp;</emma:literal>
                </emma:interpretation>
                <emma:interpretation id="interp2" emma:lang="en-US" emma:confidence="0">
                  <emma:literal>@</emma:literal>
                </emma:interpretation>
                <emma:interpretation id="interp3" emma:lang="en-US" emma:confidence="0">
                  <emma:literal>G</emma:literal>
                </emma:interpretation>
                <emma:interpretation id="interp4" emma:lang="en-US" emma:confidence="0">
                  <emma:literal>0</emma:literal>
                </emma:interpretation>
              </emma:one-of>
            </emma:emma>
          </inkml:annotationXML>
          <inkml:trace contextRef="#ctx0" brushRef="#br0">93-1146 31,'0'0'32,"0"0"2,22-24-6,-22 24-6,0 0-6,0 0-3,0 0-3,0 0-2,-4 29-2,4-29-1,-25 38-1,9-6-1,-10-5 0,-1 8-1,-5 0 0,-2 5 0,-6 0-1,4 3 0,-4 0 0,1-3-1,3 1 1,0 2-1,3-3 1,1 0-1,5-2 0,3-4 0,1-1 0,3-4 0,6 1 0,3-6 0,7 0-1,4-24 1,9 35-1,-9-35 1,33 27 0,-6-22-1,7-2 1,9-3-1,4-6 1,2-2-1,1-2 0,-3-4 1,0-2 0,-6 3-1,-8-1 1,-8-4 0,-5 1 0,-20 17 0,20-34 0,-20 34 0,5-38 0,-7 14 0,-5 0 0,-4-3 0,-3 0 0,-6 0-1,-2-8 1,-10 3 0,-6-3 0,-7 0 0,-2 0 0,-5 1-1,0 7 1,3 0 0,2 3 0,4 2 0,9 3 0,8 1 0,26 18 0,-32-33-1,32 33 1,-9-43 0,9 43-1,14-45 1,1 21 0,6-3 0,5 3 0,4 0-1,3-1 2,1 7-1,2 2-1,0 5 1,-2 5 0,-5 6 0,-2 6 0,-5 5-1,1-1 1,-23-10 0,31 35 0,-31-35 0,16 35-1,-16-35 1,11 32-1,-11-32-2,2 27-3,-2-27-11,0 0-20,-20-5 0,20 5-1,0 0 1</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1:25.78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402BF05-0CD1-43B8-8D02-539ACE76E35A}" emma:medium="tactile" emma:mode="ink">
          <msink:context xmlns:msink="http://schemas.microsoft.com/ink/2010/main" type="writingRegion" rotatedBoundingBox="1231,15458 3442,14895 3603,15530 1393,16093"/>
        </emma:interpretation>
      </emma:emma>
    </inkml:annotationXML>
    <inkml:traceGroup>
      <inkml:annotationXML>
        <emma:emma xmlns:emma="http://www.w3.org/2003/04/emma" version="1.0">
          <emma:interpretation id="{8A6B4F47-5A19-498E-88D8-B85ABB49F345}" emma:medium="tactile" emma:mode="ink">
            <msink:context xmlns:msink="http://schemas.microsoft.com/ink/2010/main" type="paragraph" rotatedBoundingBox="1231,15458 3442,14895 3603,15530 1393,16093" alignmentLevel="1"/>
          </emma:interpretation>
        </emma:emma>
      </inkml:annotationXML>
      <inkml:traceGroup>
        <inkml:annotationXML>
          <emma:emma xmlns:emma="http://www.w3.org/2003/04/emma" version="1.0">
            <emma:interpretation id="{BB644F5A-5709-4268-85FA-E1FF97F832F7}" emma:medium="tactile" emma:mode="ink">
              <msink:context xmlns:msink="http://schemas.microsoft.com/ink/2010/main" type="line" rotatedBoundingBox="1231,15458 3442,14895 3603,15530 1393,16093"/>
            </emma:interpretation>
          </emma:emma>
        </inkml:annotationXML>
        <inkml:traceGroup>
          <inkml:annotationXML>
            <emma:emma xmlns:emma="http://www.w3.org/2003/04/emma" version="1.0">
              <emma:interpretation id="{4B5870A1-78C7-40E6-8990-0E4B83570AA5}" emma:medium="tactile" emma:mode="ink">
                <msink:context xmlns:msink="http://schemas.microsoft.com/ink/2010/main" type="inkWord" rotatedBoundingBox="1231,15458 3442,14895 3603,15530 1393,16093"/>
              </emma:interpretation>
              <emma:one-of disjunction-type="recognition" id="oneOf0">
                <emma:interpretation id="interp0" emma:lang="en-US" emma:confidence="0">
                  <emma:literal>1,730</emma:literal>
                </emma:interpretation>
                <emma:interpretation id="interp1" emma:lang="en-US" emma:confidence="0">
                  <emma:literal>1.730</emma:literal>
                </emma:interpretation>
                <emma:interpretation id="interp2" emma:lang="en-US" emma:confidence="0">
                  <emma:literal>1.73 W</emma:literal>
                </emma:interpretation>
                <emma:interpretation id="interp3" emma:lang="en-US" emma:confidence="0">
                  <emma:literal>Ii73n</emma:literal>
                </emma:interpretation>
                <emma:interpretation id="interp4" emma:lang="en-US" emma:confidence="0">
                  <emma:literal>1,733ND</emma:literal>
                </emma:interpretation>
              </emma:one-of>
            </emma:emma>
          </inkml:annotationXML>
          <inkml:trace contextRef="#ctx0" brushRef="#br0">-2466-830 9,'0'0'25,"-13"-9"-3,13 9-1,0 0-2,0 0-3,-13-4-4,13 4-2,0 0-2,0 0-2,0 0-1,0 0 0,0 0-1,0 0 0,13 9 0,-13-9 0,13-2-1,-13 2-1,21-3-1,-21 3 0,22-9 0,-9 4-1,-13 5 0,23-7 1,-23 7-2,17-6 2,-17 6-1,15 0 0,-15 0 0,13 0 0,-13 0 0,16 2 0,-16-2 0,21 2-1,-21-2 1,15 2 0,-15-2 0,18 3 0,-18-3-1,0 0 1,14 13 0,-14-13 0,0 0 0,14 15 0,-14-15 0,7 16 0,-7-16 0,4 21 0,-4-21 0,5 29 0,-4-14 0,-1 3 1,0 7 0,0-1-1,-1 5 1,1-1-1,-2 0 1,1 2-1,-2 0 1,1 0-1,2-5 0,-1-4 0,1 0 0,-1-5 0,1-16-1,-2 23-1,2-23-2,0 0-7,0 0-14,0 0-8,0 0-2,4-23 2</inkml:trace>
          <inkml:trace contextRef="#ctx0" brushRef="#br0" timeOffset="-1421.875">-2919-714 17,'0'0'26,"-19"5"1,19-5 2,0 0-13,0 0-6,-4 25-2,4-25-2,15 33-2,-11-15 1,8 12-1,-5-2 0,2 9-1,-5-5 0,1 10-1,-4-5 0,1 2-1,-4 0 0,2-4 1,-1-1-1,1-6-1,0-4-1,-2-6-1,4-2-1,-2-16-2,0 0-5,0 0-15,0 0-7,9-21-1,-8-4 1</inkml:trace>
          <inkml:trace contextRef="#ctx0" brushRef="#br0" timeOffset="-1140.625">-2609-263 30,'0'0'27,"0"21"2,0-21-1,0 0-20,-6 27-3,6-27-2,3 26 0,-3-26-1,3 28-2,-3-28-3,2 20-6,-2-20-17,0 0-4,0 0 2,13 0-1</inkml:trace>
          <inkml:trace contextRef="#ctx0" brushRef="#br0" timeOffset="296.875">-2404-575 16,'0'0'26,"11"-21"0,8 16 2,0-4-18,0-5-2,8 7-2,-5-2-2,1 4-2,-3 1-2,-4 1-3,-1 6-7,-15-3-14,13-3-3,-13 3 0,0 0 0</inkml:trace>
          <inkml:trace contextRef="#ctx0" brushRef="#br0" timeOffset="1828.125">-1911-837 32,'-15'0'31,"15"0"-1,0 0 1,-16-20-18,16 20-4,12-16-2,4 8-2,-4-8-2,7 3 0,0-3-1,2 4 0,-2 0 0,-1 3-1,-3 2-1,-15 7 0,22-2 0,-22 2 0,13 16 0,-13-16 0,3 28 0,-5-8 0,-2 1-1,-5 3 1,-1 1 0,0 2 0,-4-3 0,-3 1 0,3-4 1,0-3-1,3-2 0,11-16 0,-13 15 0,13-15 0,0 0 0,0 0 1,24-28-2,-7 12 1,4-1 1,2-1-1,3 2 0,-3 2 0,1 7 0,-1 5 1,-5 4 0,0 7 0,-18-9 0,26 30 0,-18-5 1,1 4-1,-6 1 1,-2 4-1,-4-1 0,-1 4 0,-7-3 1,-2 1-2,-3-8 1,-2-3 0,-3-4 0,1-3 0,-2-8 0,2-4 0,1-5-1,2-5 0,17 5-1,-24-28-3,24 28-6,-6-44-18,15 19-8,7-10 0,5 0 1</inkml:trace>
          <inkml:trace contextRef="#ctx0" brushRef="#br0" timeOffset="2484.375">-1219-1030 34,'-22'-5'29,"22"5"1,-16 7-9,16-7-6,0 0-3,-18 14-3,19 9-3,-6-5-2,3 14 0,-5-2-1,1 10 1,-5-5-2,3 2 0,-1-7 0,3-1-1,0-8 0,2-5-1,4-16 0,0 0 1,0 0-1,0 0-1,10-25 1,-7 4 0,0-6 0,0-1-1,0-4 1,-3 1 0,0 2 0,0 3 1,0 5-1,0 3 1,0 18-1,0-19 0,0 19 1,0 0-1,13 17 0,-13-17 0,26 32 1,-6-11 0,3 2 1,7 4-1,2-6 1,7 3 0,2-6 0,3 0-1,2-8 1,3-1-1,-2-5-1,0-6 1,-6-7-1,-2-3 0,-11-6 1,-5-3-1,-9-5 1,-8-4-1,-12-4 0,-5-3 0,-6-2 0,-4 1 0,-3 1 0,1 0-1,-1 8 0,3 1-3,21 28-18,-19-28-15,16 9 1,6-6-1,12-9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2.203"/>
    </inkml:context>
    <inkml:brush xml:id="br0">
      <inkml:brushProperty name="width" value="0.06667" units="cm"/>
      <inkml:brushProperty name="height" value="0.06667" units="cm"/>
      <inkml:brushProperty name="fitToCurve" value="1"/>
    </inkml:brush>
  </inkml:definitions>
  <inkml:trace contextRef="#ctx0" brushRef="#br0">383 382 37,'0'0'30,"-2"-35"0,4-6-4,0 9-19,-13-16-2,4 8-1,-10-11 0,3 13 0,-11-5-1,-2 16-1,-9 3 1,0 21-2,-4 14 0,0 16 0,1 16-1,3 16 1,7 11-1,11 10 1,7 6 0,13 5 0,16-10 0,11-3 0,10-19 0,8-14 0,7-18-1,2-21 1,2-20-1,-4-13-1,-11-13 1,-9-11 0,-10-8 0,-10-3 0,-10 3 0,-6 11 1,-11 2 2,-1 14-1,-4 8-1,18 24 1,-29 13 1,22 25-1,0 2 0,12 19 0,2 6-1,8 7 0,10-5-1,4-8-1,10-8 0,-1-21-1,11-3-2,-11-41-2,21 6-5,-23-40-2,24 10-3,-30-37-1,21 21 0,-26-31 0,13 15 5,-24-8 7,-5 0 9,-3 22 4,-21-9 8,15 36 0,-34-17 1,34 46 1,-41-2-2,37 42-3,-23-5-5,25 32-3,-7-5-1,20 21 0,0 0-1,12 11-1,6-11 0,7-2-1,7-12-1,-1-20-3,3-4-2,-18-53-14,14 3-18,-21-30 0,-11-3-1,-18-21 0</inkml:trace>
</inkml:ink>
</file>

<file path=ppt/ink/ink5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0:15.593"/>
    </inkml:context>
    <inkml:brush xml:id="br0">
      <inkml:brushProperty name="width" value="0.06667" units="cm"/>
      <inkml:brushProperty name="height" value="0.06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557C20A-2E72-4532-85E3-F27B79B7A4E6}" emma:medium="tactile" emma:mode="ink">
          <msink:context xmlns:msink="http://schemas.microsoft.com/ink/2010/main" type="writingRegion" rotatedBoundingBox="5033,7693 10685,7780 10542,17185 4889,17099"/>
        </emma:interpretation>
      </emma:emma>
    </inkml:annotationXML>
    <inkml:traceGroup>
      <inkml:annotationXML>
        <emma:emma xmlns:emma="http://www.w3.org/2003/04/emma" version="1.0">
          <emma:interpretation id="{87D6204E-B778-4A40-9326-CCAEF321A01F}" emma:medium="tactile" emma:mode="ink">
            <msink:context xmlns:msink="http://schemas.microsoft.com/ink/2010/main" type="paragraph" rotatedBoundingBox="5228,9518 8760,7586 9085,8180 5553,10112" alignmentLevel="2"/>
          </emma:interpretation>
        </emma:emma>
      </inkml:annotationXML>
      <inkml:traceGroup>
        <inkml:annotationXML>
          <emma:emma xmlns:emma="http://www.w3.org/2003/04/emma" version="1.0">
            <emma:interpretation id="{13F7AA37-ECFE-4680-AB0B-3D1A8BCDB839}" emma:medium="tactile" emma:mode="ink">
              <msink:context xmlns:msink="http://schemas.microsoft.com/ink/2010/main" type="line" rotatedBoundingBox="5228,9518 8760,7586 9085,8180 5553,10112"/>
            </emma:interpretation>
          </emma:emma>
        </inkml:annotationXML>
        <inkml:traceGroup>
          <inkml:annotationXML>
            <emma:emma xmlns:emma="http://www.w3.org/2003/04/emma" version="1.0">
              <emma:interpretation id="{F4512AFC-DE00-41D4-B008-2642D4FA9849}" emma:medium="tactile" emma:mode="ink">
                <msink:context xmlns:msink="http://schemas.microsoft.com/ink/2010/main" type="inkWord" rotatedBoundingBox="5228,9518 6140,9019 6453,9591 5541,10090"/>
              </emma:interpretation>
              <emma:one-of disjunction-type="recognition" id="oneOf0">
                <emma:interpretation id="interp0" emma:lang="en-US" emma:confidence="0">
                  <emma:literal>a</emma:literal>
                </emma:interpretation>
                <emma:interpretation id="interp1" emma:lang="en-US" emma:confidence="0">
                  <emma:literal>n</emma:literal>
                </emma:interpretation>
                <emma:interpretation id="interp2" emma:lang="en-US" emma:confidence="0">
                  <emma:literal>m</emma:literal>
                </emma:interpretation>
                <emma:interpretation id="interp3" emma:lang="en-US" emma:confidence="0">
                  <emma:literal>M</emma:literal>
                </emma:interpretation>
                <emma:interpretation id="interp4" emma:lang="en-US" emma:confidence="0">
                  <emma:literal>u</emma:literal>
                </emma:interpretation>
              </emma:one-of>
            </emma:emma>
          </inkml:annotationXML>
          <inkml:trace contextRef="#ctx0" brushRef="#br0">539-589 27,'0'0'29,"0"0"2,-20 0 1,20 0-11,0 0-5,-2-32-4,2 32-2,18-38-2,-18 38-2,27-67-2,-9 21 0,0-7-2,4-6-1,-2-8 1,5 2-1,-5-2-1,3 5 1,-5 3-1,-3 8 0,1 3 0,-5 10 0,-2 9 1,-9 29-2,12-35 2,-12 35-1,0 0 0,0 0 0,18 40 0,-14-5 1,1 11-1,1 8 0,-1 2 0,-1 0 0,1 9 0,-3-4 1,3-2-2,-1-5 2,3-11-2,0-8 1,4-6 0,-11-29 0,31 22 0,-11-36-1,5-10 1,2-11 0,2-5 0,3-5 0,-3-6 1,2-3-1,-6-2 0,0 5 0,-7 2 0,-2 4 0,-5-4 1,-2 1-1,-5 5 0,1 8 0,-3 3 0,-2 5 0,0 27 0,7-29 0,-7 29-1,0 0 1,11 43 0,-4-6 0,2 11 0,0 3 0,2 8 0,2 0 0,-1-2 0,1-12 0,3-4 0,0-14-1,4-3-2,-20-24-6,38-6-26,-38 6 0,36-32-1,-14 5 0</inkml:trace>
        </inkml:traceGroup>
        <inkml:traceGroup>
          <inkml:annotationXML>
            <emma:emma xmlns:emma="http://www.w3.org/2003/04/emma" version="1.0">
              <emma:interpretation id="{41CCCFFA-D149-49A6-A4E7-0C85850EE063}" emma:medium="tactile" emma:mode="ink">
                <msink:context xmlns:msink="http://schemas.microsoft.com/ink/2010/main" type="inkWord" rotatedBoundingBox="7960,8036 8765,7595 9085,8180 8280,8621"/>
              </emma:interpretation>
              <emma:one-of disjunction-type="recognition" id="oneOf1">
                <emma:interpretation id="interp5" emma:lang="en-US" emma:confidence="0">
                  <emma:literal>a</emma:literal>
                </emma:interpretation>
                <emma:interpretation id="interp6" emma:lang="en-US" emma:confidence="0">
                  <emma:literal>m</emma:literal>
                </emma:interpretation>
                <emma:interpretation id="interp7" emma:lang="en-US" emma:confidence="0">
                  <emma:literal>M</emma:literal>
                </emma:interpretation>
                <emma:interpretation id="interp8" emma:lang="en-US" emma:confidence="0">
                  <emma:literal>n</emma:literal>
                </emma:interpretation>
                <emma:interpretation id="interp9" emma:lang="en-US" emma:confidence="0">
                  <emma:literal>h</emma:literal>
                </emma:interpretation>
              </emma:one-of>
            </emma:emma>
          </inkml:annotationXML>
          <inkml:trace contextRef="#ctx0" brushRef="#br0" timeOffset="-1312.5">3289-2001 38,'0'0'30,"7"-24"3,-7 24-1,20-32-12,-22-16-7,22 18 0,-15-29-5,15 11-2,-11-17-1,9 1-2,-7-9-1,7 4 0,-7-1-1,5 6 0,-5-1 0,3 11-1,-3 9 1,-2 10-1,-2 8 0,-7 27 0,0 0 0,0 0-1,20 27 1,-18 13 0,5 17 0,-5 7 0,0 8 0,3 1 0,4 2-1,0-11 2,2-10-2,2-8 1,-1-14 0,-12-32 0,31 32 0,-11-37 0,-20 5 0,32-43 0,-14 8 1,2-8-2,-2-5 2,2-9-2,0-4 2,-2 4-2,-2 1 2,-5 2-1,1 6 0,-6 8 0,-1 2-1,-1 14 1,-4 24 0,3-24 0,-3 24 0,0 0-1,6 29 1,-1-2 0,2 8 0,2 8 0,2 0 0,2 3 0,5-1 0,0-2 1,2 0-1,1-8 0,3-8-2,-24-27 0,50 29-7,-50-29-21,31-10-4,-11 1-2,-20 9 0</inkml:trace>
        </inkml:traceGroup>
      </inkml:traceGroup>
    </inkml:traceGroup>
    <inkml:traceGroup>
      <inkml:annotationXML>
        <emma:emma xmlns:emma="http://www.w3.org/2003/04/emma" version="1.0">
          <emma:interpretation id="{566C13B0-5284-4791-A3A5-5D9C0F0BEBA6}" emma:medium="tactile" emma:mode="ink">
            <msink:context xmlns:msink="http://schemas.microsoft.com/ink/2010/main" type="paragraph" rotatedBoundingBox="4990,10487 10643,10573 10631,11369 4978,11283" alignmentLevel="1"/>
          </emma:interpretation>
        </emma:emma>
      </inkml:annotationXML>
      <inkml:traceGroup>
        <inkml:annotationXML>
          <emma:emma xmlns:emma="http://www.w3.org/2003/04/emma" version="1.0">
            <emma:interpretation id="{8934F138-0464-491E-A2B9-2D2249EA56F3}" emma:medium="tactile" emma:mode="ink">
              <msink:context xmlns:msink="http://schemas.microsoft.com/ink/2010/main" type="line" rotatedBoundingBox="4990,10487 10643,10573 10631,11369 4978,11283"/>
            </emma:interpretation>
          </emma:emma>
        </inkml:annotationXML>
        <inkml:traceGroup>
          <inkml:annotationXML>
            <emma:emma xmlns:emma="http://www.w3.org/2003/04/emma" version="1.0">
              <emma:interpretation id="{77430ECD-D169-48C7-94D6-8AC751B14271}" emma:medium="tactile" emma:mode="ink">
                <msink:context xmlns:msink="http://schemas.microsoft.com/ink/2010/main" type="inkWord" rotatedBoundingBox="4990,10527 7026,10559 7017,11151 4981,11120">
                  <msink:destinationLink direction="with" ref="{29163CDB-F34F-4682-8042-65806A05337A}"/>
                </msink:context>
              </emma:interpretation>
              <emma:one-of disjunction-type="recognition" id="oneOf2">
                <emma:interpretation id="interp10" emma:lang="en-US" emma:confidence="0">
                  <emma:literal>'line</emma:literal>
                </emma:interpretation>
                <emma:interpretation id="interp11" emma:lang="en-US" emma:confidence="0">
                  <emma:literal>line</emma:literal>
                </emma:interpretation>
                <emma:interpretation id="interp12" emma:lang="en-US" emma:confidence="0">
                  <emma:literal>Ilene</emma:literal>
                </emma:interpretation>
                <emma:interpretation id="interp13" emma:lang="en-US" emma:confidence="0">
                  <emma:literal>cline</emma:literal>
                </emma:interpretation>
                <emma:interpretation id="interp14" emma:lang="en-US" emma:confidence="0">
                  <emma:literal>1line</emma:literal>
                </emma:interpretation>
              </emma:one-of>
            </emma:emma>
          </inkml:annotationXML>
          <inkml:trace contextRef="#ctx0" brushRef="#br1" timeOffset="870109.375">596-85 55,'0'21'35,"-2"2"0,4 7 0,10 12-18,-11-12-7,12 18-3,-5-6-3,4 4-1,-2 1-1,0-1-1,-2-5-1,-2-6-2,2-5-1,-6-12-2,11-1-6,-13-17-15,0 0-9,8-24 0,0 1-1,3-4 2</inkml:trace>
          <inkml:trace contextRef="#ctx0" brushRef="#br1" timeOffset="870250">825 162 31,'0'0'30,"11"26"0,-11-7-1,8 4-12,5 13-8,-3-8-6,4-2-8,5-3-14,3 2-11,-22-25 1,29 10-2</inkml:trace>
          <inkml:trace contextRef="#ctx0" brushRef="#br1" timeOffset="871125">1205 95 60,'-6'15'35,"0"8"-1,-1 0 1,-11-5-19,21 17-8,-6-7-3,12 8-1,-3-5-2,6 1 0,-2-4 0,1-3-1,-4-7 0,-7-18-1,15 17 0,-15-17 0,0 0-1,0 0 1,0-19-1,-3 1 0,1-3 0,1-5 1,-1-1-1,4-3 1,2 2 0,4-2 0,0 2-1,6 5 1,0 7 0,3 7 0,3 7 0,4 9 0,-2 6 0,2 6 1,-1 8-1,-1 3 1,-1 0-1,0 0 1,-4-1 0,0 0-1,-4-5 1,0-1 0,-1-7 0,1 0-1,1-5 1,-14-11-1,26 17 0,-7-13 0,3-1 0,1-3 0,3-2 1,1-1-1,1-4 0,0 0 1,-2-4-1,-1-3 1,-5-2-2,-3-5 2,-2-2-2,-6-3 1,-6-2 0,-3-2 0,-5 1 0,-3-1-1,-3 4 1,-2 7 0,-2 5 0,2 7 0,0 7 0,13 0 0,-18 24 0,14 3 1,2 4-1,5 5 1,3 1 0,6 1 0,4-4-1,3-6 0,5-1-2,-2-15-2,10 4-5,-13-22-22,12-1-5,-1-7-1,-1-7 0</inkml:trace>
          <inkml:trace contextRef="#ctx0" brushRef="#br1" timeOffset="869750">-2-6 26,'14'-9'28,"-14"9"3,0 0-3,0 39-9,-3-21-3,12 22-5,-11-5-2,12 18 0,-7-7-3,9 12-2,-7-8 0,5-1-3,-3-7-1,-1-8-4,9-2-5,-15-32-16,6 19-10,-6-19-1,0 0 2,18-21 0</inkml:trace>
        </inkml:traceGroup>
        <inkml:traceGroup>
          <inkml:annotationXML>
            <emma:emma xmlns:emma="http://www.w3.org/2003/04/emma" version="1.0">
              <emma:interpretation id="{6EB6DB94-F4A0-4A57-80F2-65287D85802D}" emma:medium="tactile" emma:mode="ink">
                <msink:context xmlns:msink="http://schemas.microsoft.com/ink/2010/main" type="inkWord" rotatedBoundingBox="7407,10801 8355,10815 8350,11127 7402,11113">
                  <msink:destinationLink direction="with" ref="{29163CDB-F34F-4682-8042-65806A05337A}"/>
                </msink:context>
              </emma:interpretation>
              <emma:one-of disjunction-type="recognition" id="oneOf3">
                <emma:interpretation id="interp15" emma:lang="en-US" emma:confidence="0">
                  <emma:literal>to</emma:literal>
                </emma:interpretation>
                <emma:interpretation id="interp16" emma:lang="en-US" emma:confidence="0">
                  <emma:literal>t.</emma:literal>
                </emma:interpretation>
                <emma:interpretation id="interp17" emma:lang="en-US" emma:confidence="0">
                  <emma:literal>E.</emma:literal>
                </emma:interpretation>
                <emma:interpretation id="interp18" emma:lang="en-US" emma:confidence="0">
                  <emma:literal>Jo</emma:literal>
                </emma:interpretation>
                <emma:interpretation id="interp19" emma:lang="en-US" emma:confidence="0">
                  <emma:literal>Es.</emma:literal>
                </emma:interpretation>
              </emma:one-of>
            </emma:emma>
          </inkml:annotationXML>
          <inkml:trace contextRef="#ctx0" brushRef="#br1" timeOffset="872125">3346 394 68,'0'0'36,"-18"-2"0,18 2 1,-23 9-24,24 14-5,-1-23-4,-6 32-1,6-32-2,3 26-1,-3-26-2,0 0-3,21 23-14,-21-23-17,15-16 0,-5-5-1,2-7 1</inkml:trace>
          <inkml:trace contextRef="#ctx0" brushRef="#br1" timeOffset="871406.25">2416 184 79,'0'0'36,"15"13"0,1-11 0,15 1-29,-3-6-5,3-5-5,8 12-11,-10-8-23,-4-1 3,-4 2-3,-21 3 2</inkml:trace>
          <inkml:trace contextRef="#ctx0" brushRef="#br1" timeOffset="871578.125">2474 320 74,'-18'28'38,"7"-3"-2,5-2 2,6-23-25,22 11-9,7-8-5,4-21-20,12 4-15,9-5 0,2-8-1,3-1-1</inkml:trace>
        </inkml:traceGroup>
        <inkml:traceGroup>
          <inkml:annotationXML>
            <emma:emma xmlns:emma="http://www.w3.org/2003/04/emma" version="1.0">
              <emma:interpretation id="{B4213CA8-C6CC-431E-9B76-E17951C960E9}" emma:medium="tactile" emma:mode="ink">
                <msink:context xmlns:msink="http://schemas.microsoft.com/ink/2010/main" type="inkWord" rotatedBoundingBox="8588,10542 9060,10549 9051,11123 8579,11116"/>
              </emma:interpretation>
              <emma:one-of disjunction-type="recognition" id="oneOf4">
                <emma:interpretation id="interp20" emma:lang="en-US" emma:confidence="1">
                  <emma:literal>5</emma:literal>
                </emma:interpretation>
                <emma:interpretation id="interp21" emma:lang="en-US" emma:confidence="0">
                  <emma:literal>G</emma:literal>
                </emma:interpretation>
                <emma:interpretation id="interp22" emma:lang="en-US" emma:confidence="0">
                  <emma:literal>S</emma:literal>
                </emma:interpretation>
                <emma:interpretation id="interp23" emma:lang="en-US" emma:confidence="0">
                  <emma:literal>So</emma:literal>
                </emma:interpretation>
                <emma:interpretation id="interp24" emma:lang="en-US" emma:confidence="0">
                  <emma:literal>Ss</emma:literal>
                </emma:interpretation>
              </emma:one-of>
            </emma:emma>
          </inkml:annotationXML>
          <inkml:trace contextRef="#ctx0" brushRef="#br1" timeOffset="872656.25">3843-76 43,'-13'0'32,"13"0"2,-24 10-1,1-8-17,12 19-3,-12-12-6,5 16-3,-4-8-1,-2 8-1,4-6 0,-1 4-1,2-3-1,4-3 1,15-17-1,-16 28 0,16-28-1,4 18 1,-4-18 0,24 9 0,-6-6 0,4 1 0,0-2 1,6 3 0,-2-2 0,4 8 0,-2-2 1,0 5-1,-3 2 1,2 5 0,-10-2 0,3 10-1,-9-1 1,-2 0 0,-6 0-1,-3-1 0,-4-3-1,-5-3 0,-1-1-2,-8-13 0,3 3-4,-11-15-3,9 12-5,-14-23-12,6 4-11,2-6 0,-1-6 3,6-3 0</inkml:trace>
          <inkml:trace contextRef="#ctx0" brushRef="#br1" timeOffset="872890.625">3666 84 67,'0'0'37,"0"0"-1,19-9 1,1-12-25,24 10-6,-1-3-4,4-3-6,10 13-15,-7-5-17,-5 1 1,-4 1-2,-4-2 1</inkml:trace>
        </inkml:traceGroup>
        <inkml:traceGroup>
          <inkml:annotationXML>
            <emma:emma xmlns:emma="http://www.w3.org/2003/04/emma" version="1.0">
              <emma:interpretation id="{5A700B38-35FE-4568-9B6C-9C6B6D941B2D}" emma:medium="tactile" emma:mode="ink">
                <msink:context xmlns:msink="http://schemas.microsoft.com/ink/2010/main" type="inkWord" rotatedBoundingBox="9425,10618 10642,10637 10631,11369 9414,11351">
                  <msink:destinationLink direction="to" ref="{8DA0C77C-62B4-4238-9D7C-EDACD4D5417F}"/>
                  <msink:destinationLink direction="with" ref="{E5651D61-A942-4AA6-839C-05E431BAFCD0}"/>
                </msink:context>
              </emma:interpretation>
              <emma:one-of disjunction-type="recognition" id="oneOf5">
                <emma:interpretation id="interp25" emma:lang="en-US" emma:confidence="1">
                  <emma:literal>MC</emma:literal>
                </emma:interpretation>
                <emma:interpretation id="interp26" emma:lang="en-US" emma:confidence="0">
                  <emma:literal>mc</emma:literal>
                </emma:interpretation>
                <emma:interpretation id="interp27" emma:lang="en-US" emma:confidence="0">
                  <emma:literal>Mc</emma:literal>
                </emma:interpretation>
                <emma:interpretation id="interp28" emma:lang="en-US" emma:confidence="0">
                  <emma:literal>roc</emma:literal>
                </emma:interpretation>
                <emma:interpretation id="interp29" emma:lang="en-US" emma:confidence="0">
                  <emma:literal>me</emma:literal>
                </emma:interpretation>
              </emma:one-of>
            </emma:emma>
          </inkml:annotationXML>
          <inkml:trace contextRef="#ctx0" brushRef="#br1" timeOffset="874500">4423 729 61,'0'0'35,"0"0"-1,0 0-8,0 0-10,13-7-6,-1-14-2,12 7-2,-5-11-2,6 2-1,-4-5 0,1 2-2,-2-4 0,0-2 0,-6-3-1,0 1 0,-3 2 0,-2 2 0,0 4-1,-1 1 1,-3 4 0,-5 21 0,8-19 0,-8 19 0,0 0 1,0 0-1,0 0 1,6 30-2,-6-9 2,1 5-1,1 3 1,1 0 0,0 0-1,1-1 0,3-3 1,2-10 0,-9-15-1,25 18 0,-7-18-1,0-5 1,4-4 0,-2-3-1,3-3 1,-4-4 0,-2-4-1,1-1 1,-2-1-1,-4-2 1,-3 1-1,-2-2 1,1 1-1,-2 3 1,0 4 0,-6 20 0,7-24 1,-7 24-1,0 0 0,0 0 1,15 24-1,-11 1 0,-1 3 1,3 6-1,0-1 1,0-1-1,3 0 1,0-8-3,2-3-1,-11-21-4,25 13-22,-25-13-8,21-13-1,-14-4 1</inkml:trace>
          <inkml:trace contextRef="#ctx0" brushRef="#br1" timeOffset="875000">5568 77 40,'13'-16'33,"-13"16"1,-4-16 0,4 16-15,0 0-4,0 0-4,-22-21-4,22 21-2,-27-5-1,12 3-1,-5-2-1,0 6 0,-2 0-1,-1 5 0,-1 2-1,2 7 1,3 3 0,1 6 0,2 5-1,4 5 2,2 2-1,5 9-1,4 0 2,5-1-1,4-2 1,5-1-1,2-5 1,5-7-1,4-5 0,4-13 0,2-7-1,0-8-1,3-1-1,-6-15-5,14 7-28,-15-8-4,-1-1 1,-5 0-3</inkml:trace>
        </inkml:traceGroup>
      </inkml:traceGroup>
    </inkml:traceGroup>
    <inkml:traceGroup>
      <inkml:annotationXML>
        <emma:emma xmlns:emma="http://www.w3.org/2003/04/emma" version="1.0">
          <emma:interpretation id="{0527C955-27A6-4D16-A35F-DF0A004FA035}" emma:medium="tactile" emma:mode="ink">
            <msink:context xmlns:msink="http://schemas.microsoft.com/ink/2010/main" type="paragraph" rotatedBoundingBox="6887,12501 7195,17049 5983,17131 5675,12583" alignmentLevel="3"/>
          </emma:interpretation>
        </emma:emma>
      </inkml:annotationXML>
      <inkml:traceGroup>
        <inkml:annotationXML>
          <emma:emma xmlns:emma="http://www.w3.org/2003/04/emma" version="1.0">
            <emma:interpretation id="{06DEEF39-E59A-4D7C-89F9-1EC3F08140E0}" emma:medium="tactile" emma:mode="ink">
              <msink:context xmlns:msink="http://schemas.microsoft.com/ink/2010/main" type="line" rotatedBoundingBox="6887,12501 7195,17049 5983,17131 5675,12583"/>
            </emma:interpretation>
          </emma:emma>
        </inkml:annotationXML>
        <inkml:traceGroup>
          <inkml:annotationXML>
            <emma:emma xmlns:emma="http://www.w3.org/2003/04/emma" version="1.0">
              <emma:interpretation id="{EFF45E3A-B54F-4053-B330-7382E1A3B067}" emma:medium="tactile" emma:mode="ink">
                <msink:context xmlns:msink="http://schemas.microsoft.com/ink/2010/main" type="inkWord" rotatedBoundingBox="7011,14327 7097,15589 6028,15662 5942,14400">
                  <msink:destinationLink direction="with" ref="{523A79D7-F741-4DAC-A158-64AE92AAA614}"/>
                </msink:context>
              </emma:interpretation>
              <emma:one-of disjunction-type="recognition" id="oneOf6">
                <emma:interpretation id="interp30" emma:lang="en-US" emma:confidence="0">
                  <emma:literal>2040,</emma:literal>
                </emma:interpretation>
                <emma:interpretation id="interp31" emma:lang="en-US" emma:confidence="0">
                  <emma:literal>2090,</emma:literal>
                </emma:interpretation>
                <emma:interpretation id="interp32" emma:lang="en-US" emma:confidence="0">
                  <emma:literal>20460.</emma:literal>
                </emma:interpretation>
                <emma:interpretation id="interp33" emma:lang="en-US" emma:confidence="0">
                  <emma:literal>-040,</emma:literal>
                </emma:interpretation>
                <emma:interpretation id="interp34" emma:lang="en-US" emma:confidence="0">
                  <emma:literal>-040.</emma:literal>
                </emma:interpretation>
              </emma:one-of>
            </emma:emma>
          </inkml:annotationXML>
          <inkml:trace contextRef="#ctx0" brushRef="#br1" timeOffset="878656.25">1727 3933 10,'0'0'20,"0"0"-7,0 0-3,0 0-1,0 0-1,0 0 1,0 0 1,0 0-2,0 0 1,0 0-1,-11-18 0,11 18-1,0 0 1,0 0 0,-9-21 0,9 21-1,0 0 1,-12-16 0,-3 4-2,15 12 0,-19-16-1,19 16-2,-22-19 1,22 19-2,-25-19 0,25 19 0,-27-23 0,13 14 0,-4-2 0,0 4 0,-1-2 0,-2 6 0,-1-4-1,0 9 1,-3-1-2,-2 5 1,-2 1 0,1 3-2,-5 1 2,2 3-2,3 2 2,2 0-2,-1 3 2,5 0-2,2 1 1,2 1 0,3 2 0,2 1 0,-2 3 0,0 1 1,2 2-2,0 2 2,1 1-1,2 4 0,1 0 0,1 0 0,2 2 0,2 2 1,1-1-1,0 1 0,3-4 0,0 0 1,0 2-1,2-4 1,1-2-1,2-3 0,1-2 0,3-1 1,0-2-1,1-3 1,2 1-1,1 0 0,1-2 0,1-1 1,-2 1-1,2 2 0,1 0 0,0-2-1,2 0 1,1-2 0,0 1 0,3-3 0,2 1 0,2-6 0,-1-1 0,3 0 0,1-3 0,-1-1 1,0-3-1,1-2 0,-1-4 0,2-2 0,1-3 0,0-3 0,0-1 1,5-3-1,-2-5 0,-1 1 0,1-1 0,-2-2 1,-1 1-1,-1 1 1,-4-2-1,-4 0 1,1 3-1,-3-1 0,-1-1 1,-1 1-1,-2-4 0,-1 0 0,0 0 0,-2-2 0,-1-3 0,-2 0 0,-1-2 0,-2 0-1,-2-3 2,-2-1-2,-3 4 2,0-2-2,-5 2 2,1 0-2,-3 0 2,-1 0-2,-2 2 1,0 0 0,1-4 0,-3 1 0,0 1 0,0-4 0,1 4 0,-1 0 0,-2 2 0,1 0 0,0 1 0,-2 3 0,0 3 0,-1 1-1,-2 3 1,-1-1 0,0 0 0,0 8 1,-3-4-1,0 5 0,-1 0 0,1 4 1,2-2-1,1 3 0,1 2-1,-1 2 0,5 2 0,-2-2-1,16 0-1,-26 7-3,26-7-2,-26 6-15,26-6-17,-13 19 1,13-19-1,-9 19 1</inkml:trace>
          <inkml:trace contextRef="#ctx0" brushRef="#br1" timeOffset="879265.625">1192 4379 16,'0'0'29,"0"0"1,0 0 3,-21-12-13,21 12-5,0 0-3,0 0-2,0 0 0,0 0-4,0 0-1,21 14-1,-21-14-1,26 5 0,-8-5-2,4 2 1,3-2-1,3 0-1,-2 0 1,0-2-1,-1 2-2,-6-2 0,1 6-3,-20-4-2,23 9-10,-23-9-15,0 0-4,0 0 0,-18 7 2</inkml:trace>
          <inkml:trace contextRef="#ctx0" brushRef="#br1" timeOffset="879562.5">1308 4243 28,'0'0'28,"0"0"2,0 0-10,-1 18-4,1-18-4,4 32-2,-7-11-4,12 12 0,-10-1-1,8 7-2,-5-4-2,2-1 0,1 1-2,-2-9-2,2 1-2,-5-27-5,9 31-9,-9-31-13,0 0 0,11 18 1,-11-18 1</inkml:trace>
          <inkml:trace contextRef="#ctx0" brushRef="#br1" timeOffset="880281.25">1550 4280 13,'0'0'27,"0"0"2,0 0 1,0-21-13,0 21-5,15-17-2,-15 17-2,18-20-1,-5 15-1,-13 5-1,18-18-1,-18 18 0,19-17-1,-19 17 0,19-13-1,-19 13 0,28-5 0,-28 5 0,27 7-1,-27-7 1,25 19 0,-25-19-1,24 32 0,-19-14 1,0 3-1,-2 0-1,-2 2 1,-2 2 0,-2-2 0,-3-1-1,-4 3 1,-2-2-1,0 0 0,-1-2 0,-1-1 1,1-3-1,1-1 0,12-16 0,-17 26-1,17-26 1,-11 18 0,11-18 0,0 0-1,0 0 1,-4 16-1,4-16 1,0 0 0,0 0-1,0 0 1,0 0 0,16-5 0,-16 5 0,24-9 0,-9 4 0,-1-1-1,2 1 1,1 1 0,-1 1 0,0 1 0,-16 2 1,22 4-1,-22-4 0,17 10-1,-17-10 0,11 16-2,-11-16-2,0 0-9,14 19-22,-14-19 0,0 0 0,0 0 1</inkml:trace>
          <inkml:trace contextRef="#ctx0" brushRef="#br1" timeOffset="896500">718 2453 9,'0'0'14,"0"0"-3,0 0 0,0 0 0,0 0-2,0 0-1,0 0-2,0 0 0,0 0-2,15-11 0,-15 11 0,0 0 0,0 0 0,13-16 0,-13 16 0,12-16 1,-12 16-1,16-23 1,-11 8-1,-5 15 0,18-37 1,-5 17-1,-7-6 0,8 1-1,-6-3 1,2 1-2,-1-2 1,1 2-2,-1-3 1,2 7-1,-3-3 0,3 3-1,-1 0 1,-1 4-1,1-1 0,-1 4 0,-9 16 0,18-23 0,-18 23 1,16-8-1,-16 8 0,16 7 1,-16-7-1,21 19 2,-21-19-2,26 28 1,-9-12 0,2 2 0,-1-2 0,5 3 0,-2-1 0,2-1 0,-2-1 0,1 0 0,-3-2 0,1 0 0,-4-3-1,-3-1 1,0-1-1,-13-9-2,21 18-2,-21-18-11,0 0-17,16 3-1,-16-3-1,0 0 0</inkml:trace>
          <inkml:trace contextRef="#ctx0" brushRef="#br1" timeOffset="898921.875">1000 5990 11,'13'5'24,"-13"-5"-5,0 0-4,12 25-2,-12-25 1,18 37-5,-11-16-1,7 12-2,-6-3 0,4 9-2,-4-4 0,3 6 0,-5-6-1,2 2-1,-4-5 0,2-2 0,-2-5-1,1-2 0,-5-23 0,9 29 0,-9-29-1,9 18 0,-9-18 1,0 0-1,0 0 1,19 12 0,-19-12 0,0 0 0,17-3 0,-17 3 1,24-12-1,-9 1 1,1 2-1,2-3 1,1-2-1,5 1 0,-2 1 0,1 2 0,-1-5 1,2 5-2,-5-1 1,0 2-1,-2 1 0,-4 1 0,-13 7 0,19-13-1,-19 13-4,0 0-8,10-16-20,-10 16 0,2-15-2,1-1 1</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4:59.45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C48D220-BBC3-456F-ABF5-61945B5C869F}" emma:medium="tactile" emma:mode="ink">
          <msink:context xmlns:msink="http://schemas.microsoft.com/ink/2010/main" type="inkDrawing" rotatedBoundingBox="10123,14720 11541,13874 12192,14967 10775,15812" semanticType="enclosure" shapeName="Other">
            <msink:destinationLink direction="with" ref="{523A79D7-F741-4DAC-A158-64AE92AAA614}"/>
            <msink:destinationLink direction="with" ref="{3D844447-E1BC-4BC9-8941-16E46862E575}"/>
            <msink:destinationLink direction="with" ref="{E5651D61-A942-4AA6-839C-05E431BAFCD0}"/>
            <msink:destinationLink direction="with" ref="{D19D6803-D706-415E-801A-60321FA33F94}"/>
          </msink:context>
        </emma:interpretation>
      </emma:emma>
    </inkml:annotationXML>
    <inkml:trace contextRef="#ctx0" brushRef="#br0">1306 134 33,'-17'-10'31,"17"10"3,-14-18-1,-3-5-16,17 23-4,-14-26-1,14 26-3,-18-23-2,18 23-2,-27-18 0,14 15 0,-9-4-2,3 5 0,-9-2 1,1 8-2,-4-4 1,0 5-1,-4-1-1,1 1 0,-3 0 0,2 2 0,1-1-1,1-1 1,-1 0-1,0 0 0,-1 2 0,-1 0 0,0 2 0,-4 4 0,-3 1 0,-1 2 0,-1 3 0,0 2 0,0 4 0,3 3-1,-1 0 1,4 2-1,4 4 0,3 1 0,-1 4 1,4 1-1,4 3 1,1-1 0,5 5 0,1 1 0,3-2 0,4 3 0,3-1 0,4-1 0,1 1 0,4-4 0,1-2 0,4 2 0,2-3 0,4-4 0,5-2 0,-1-1 0,1-3 0,4-2 0,1-1 0,2-5-1,4 0 1,-2-4-1,4-3 1,4 0 0,3-8 0,3 0-1,1-3 1,5-2 0,2-3 0,1 0 0,3-1 1,-4-5-1,3 3 0,-3-1 0,-2 1 0,-2-1 0,-3-1 0,1 0 1,-4-2-1,2-2 0,-3-2 0,1-3 0,-1-2 0,0 0 0,0-3 0,-2-2 0,1-4 0,1 0 0,-2 1 0,-1-4 0,0-1 0,1-2 0,-2-1 0,-1 0 0,-2 1 0,-4 1-1,-2 0 1,-2 1 0,-4 1 0,-4 0 0,-3 2 1,-2-1-1,-5 2 0,-2 1 0,-1-3 0,-4-1 0,-1 3 0,-2-3 0,-2 4 0,-2-3 0,0 2 0,-4 1 0,1 1 0,1-2 0,-2 2 0,0 2 0,1-2 0,1 2 0,0 0 0,2 0 0,1-2 0,-1 2 1,3 1-1,-4 4 2,-1 1-2,-2 2 1,-3 1-1,-3 3 1,-4 4-1,-2 1-1,-2 3 1,-3-1-1,3 2 1,0 0-2,4 2 1,2-4-3,7 12-3,-4-20-15,19 10-17,0 0 0,0 0 1,12-20 0</inkml:trace>
  </inkml:traceGroup>
</inkml:ink>
</file>

<file path=ppt/ink/ink5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03.67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23A79D7-F741-4DAC-A158-64AE92AAA614}" emma:medium="tactile" emma:mode="ink">
          <msink:context xmlns:msink="http://schemas.microsoft.com/ink/2010/main" type="inkDrawing" rotatedBoundingBox="6942,13930 10542,14344 10474,14930 6874,14516" semanticType="callout" shapeName="Other">
            <msink:sourceLink direction="with" ref="{EC48D220-BBC3-456F-ABF5-61945B5C869F}"/>
            <msink:sourceLink direction="with" ref="{EFF45E3A-B54F-4053-B330-7382E1A3B067}"/>
          </msink:context>
        </emma:interpretation>
      </emma:emma>
    </inkml:annotationXML>
    <inkml:trace contextRef="#ctx0" brushRef="#br0">0 438 6,'0'0'15,"9"-16"-2,-9 16-2,0 0 0,14-18-1,-14 18 0,0 0 0,20-18-2,-20 18-1,16-8-1,-16 8-1,22-11 1,-22 11-2,27-16 1,-13 6-2,4 4 1,-3-4-1,7 3 1,-6-11-1,3 9 1,-1-7-2,3 8 1,-5-6-1,5 3 1,-4-3-2,2 5 1,-1 0-1,3 2 0,-3-2 0,2 1-1,1-1 1,1-2-1,2 1 1,1-1-1,0-1 1,1 1-1,1 1 0,1-1 1,1 2-1,-2 0 0,1 2 2,0 0-2,-1 0 0,-1 2 1,-1 1-1,0-1 0,-3 0 0,4 1 1,-3 1-1,2-3 1,0 1-1,2 0 1,2 0-1,2 1 1,0-1-1,2 1 1,-1 1-1,1 1 0,2 0 0,-1 2 1,-2 2-1,2 0 0,0-1 0,0 1 1,0 2-1,2-1 0,-2 1 0,-2-1 0,0 3 0,1-3 1,1 4-1,-3 0 0,1 0 1,1 2-1,-1 0 1,1 0-1,1-2 1,3 2-1,-5-2 1,5 0-1,-2-2 0,2 0 1,-1 1-1,-1-1 0,2 2 1,-2-2-1,1 2 0,-1 0 0,-1 0 0,-2 2 1,1-2-1,-2 2 0,-5 0 0,0 0 0,-3 1 0,-1-1 0,-3 0 0,1 0 0,-3-1 0,1 1 0,1 4 0,-3-6-1,4 3 1,-4-3-1,6 2 1,2 0-1,-2 0 0,1 0 0,-1-4 1,4 4 0,-3-6 0,4 6 0,-7-4 0,3 1 0,-1-1 0,-2 2 0,-1 0 0,2 0 0,-2 0 0,-1 0 0,1 2 0,-1 0 0,3-2 0,-1 2 1,-2-1-1,3-1 0,2 2 0,-1-2 0,3 2 1,0-2-1,1 2 0,0-2 0,2 2 0,0-2 0,-1 2 0,-1 0 0,1-1 0,-1 1 1,-1 2-1,1-2 0,-1-1 0,0 3 0,-3-1 0,0 1 0,-3 0 0,0-1 0,1-1 0,-4 2 0,0-3 0,-3 1 0,-13-9 0,22 18 0,-22-18 0,15 12 0,-15-12 0,0 0-1,0 0 0,0 0 0,5 20-1,-5-20-2,0 0-5,-17 3-11,17-3-13,0 0-1,0 0 0,0 0 1</inkml:trace>
  </inkml:traceGroup>
</inkml:ink>
</file>

<file path=ppt/ink/ink5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05.59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8C688230-DA3A-410F-96E5-4BF3999DC66A}" emma:medium="tactile" emma:mode="ink">
          <msink:context xmlns:msink="http://schemas.microsoft.com/ink/2010/main" type="inkDrawing" rotatedBoundingBox="6912,15345 10904,15497 10880,16125 6888,15974" semanticType="callout" shapeName="Other"/>
        </emma:interpretation>
      </emma:emma>
    </inkml:annotationXML>
    <inkml:trace contextRef="#ctx0" brushRef="#br0">-4 17 3,'0'0'22,"0"0"-3,-3-17-3,3 17-3,13-6 0,-13 6-3,18 0 1,-18 0-3,17 7-1,-17-7 0,20 16-1,-20-16-1,22 25 0,-22-25-1,29 28 0,-12-10-1,5 3-1,1-2 1,7 6-2,-1-4 2,5 4-2,-1-6 0,4 6 0,-2-7 1,6 4-1,-5-4 0,2 1-1,-3-1 1,2 1-1,0-1 0,0 0 0,-2-1 0,1-1 1,-1 0-2,1 0 2,1-2-1,1 0 0,-1 0 0,0 0 0,1 0 1,2 1-1,-2-3 1,4 2-1,-3-3 1,3 1-1,-2-2 1,1 1-1,-1-2 1,-2 1-1,0-3 1,-1 2-1,-1-2 1,-1 0-1,-1-1 0,0-1 0,1-2 0,2 1 1,-1-2-1,-1 1 0,1-1 0,0 0 0,3-2 0,-1 2 0,1-2 1,0 0-1,1-2 0,1 2 0,2-2 1,0 2-1,0-2 0,0 1 1,-2-1-1,-1-2 0,1 1 0,-1-1 0,-3-1 1,0 1-1,-3-1 0,0 0 0,1 1 0,-1-1 0,-2 1 0,1 1-1,-1-1 1,1 1 0,1-2 0,1-1 0,0-1 0,2-2 0,2 1 0,1-1 0,1-2 0,0 2 0,2 1 0,0-1 0,-2 0 1,0 0-2,1 0 1,-4 1 0,2-3 0,-3 2 0,-3-1 0,0-1 0,-5 0 0,1 3 0,-4-5 0,1 5 0,-1-5 0,1 3 0,-2-1 0,2 0 0,-1-1 0,2 0-1,0 1 1,0-1 0,-1 0 0,1-1 0,0-1 0,0 2 0,1-2 0,-2 1 0,-1-1 0,-2 2 0,-5 1 0,0 3 0,-5-1 0,-14 9-1,17-11 1,-17 11 0,0 0-1,0 0 1,0 0-1,0 0 0,0 0-1,0 0 1,0 0-1,0 0-1,0 0-3,0 0-3,14-5-16,-14 5-7,0 0-3,0 0 3</inkml:trace>
  </inkml:traceGroup>
</inkml:ink>
</file>

<file path=ppt/ink/ink5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11.03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9163CDB-F34F-4682-8042-65806A05337A}" emma:medium="tactile" emma:mode="ink">
          <msink:context xmlns:msink="http://schemas.microsoft.com/ink/2010/main" type="inkDrawing" rotatedBoundingBox="5746,11737 6161,14503 6091,14514 5676,11748" semanticType="callout" shapeName="Other">
            <msink:sourceLink direction="with" ref="{77430ECD-D169-48C7-94D6-8AC751B14271}"/>
            <msink:sourceLink direction="with" ref="{6EB6DB94-F4A0-4A57-80F2-65287D85802D}"/>
          </msink:context>
        </emma:interpretation>
      </emma:emma>
    </inkml:annotationXML>
    <inkml:trace contextRef="#ctx0" brushRef="#br0">434 2762 0,'0'0'12,"0"0"-1,0 0-2,0 0-2,0 0 0,0 0-2,0 0 2,0 0-1,0 0 1,0 0 0,0 0 1,0 0-1,0 0 0,7-16-1,-7 16-1,0 0 0,0 0 0,0 0-1,-13-21-1,13 21 1,0 0-1,0 0-1,-7-21 1,7 21-1,0 0 0,-5-21 1,5 21-1,-1-18 0,1 18 1,-5-19-1,5 19 0,-6-20 0,6 20 0,-5-23 1,5 23-1,-6-19 2,6 19-3,-6-21 2,6 21-2,-6-23 1,6 23 0,-6-19-1,6 19 0,-7-25 0,7 25-1,-6-32 1,1 15-1,2-5 1,-1 1-1,1-3 0,0-1 0,-1-2 0,-1 1 1,1 0-1,-2-3 0,0 1 0,0-4 1,0 2-1,-1 1 1,-1-1-1,2-4 1,1 1-1,-3-3 1,2 5-1,-1-1 1,1 0-1,-1 2 1,1-2-1,-2 4 1,2 0-1,0 0 1,2-2-1,-2-4 0,3-1 2,0 0-2,-1 0 2,1-2-2,0 3 2,0-3-2,-1 4 2,1 3-2,-2 2 1,1-2-1,-1 0 0,1 0 0,-2 0 0,2-2 1,-1 0-1,-1 1 0,2 1 0,-1 0 1,1-2-1,-2 0 1,2 4-1,-2 0 1,1 0-1,1-1 0,-1-1 0,1 2 0,0 0 0,1 0 0,-2-2 0,2 0 0,0 0 0,0 0 0,0-2 0,2 1 0,-1-1 0,0-2 0,-1 1 0,1-2 0,-1-4 0,0-2 0,0 1 0,0-1-1,0 1 2,0 1-1,-1 0 0,-2 4-1,2 7 2,-2 1-1,1 4 0,-1 2 0,2 4 0,0-1 0,1 2-1,3 16 1,-3-25 0,3 25 0,-3-15-1,3 15-1,0 0-1,0 0-1,0 0-5,13 5-15,-13-5-11,12 17 0,-12-17-2,13 27 3</inkml:trace>
  </inkml:traceGroup>
</inkml:ink>
</file>

<file path=ppt/ink/ink5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13.76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B15AB85-4AF8-40F4-A60F-32CFAA50285F}" emma:medium="tactile" emma:mode="ink">
          <msink:context xmlns:msink="http://schemas.microsoft.com/ink/2010/main" type="inkDrawing" rotatedBoundingBox="5667,17787 6382,15635 6465,15663 5750,17815" semanticType="callout" shapeName="Other"/>
        </emma:interpretation>
      </emma:emma>
    </inkml:annotationXML>
    <inkml:trace contextRef="#ctx0" brushRef="#br0">659-3 8,'0'0'14,"0"0"0,0 0-1,13-18-2,-13 18 0,0 0-2,0 0 0,0 0-2,0 0-1,6 23 0,-6-23-2,-1 30 0,-2-12 0,1 6 0,-2 1 0,0 5-1,-4 0 0,2 5-1,-2-1 0,0 5 0,-2-1 0,-1 5-1,1-1 0,-3 2 0,1 0-1,-3 4 1,1-1-1,0 1 1,0-2-1,0-1 0,-2 1 0,1 0 1,2 2-1,0 1-1,-2-1 2,-1-3-2,1 1 1,0 0 0,-1-2 1,3 0-1,-5-5 1,3 0 1,-2-4-1,2 2 1,-3-5 0,2 6 0,0-6-1,1 2 0,-3-1 0,5 2 0,-2-1-1,2-1 0,0 1 0,2-2 0,-1 1 0,4-1 0,-1 0 0,0-3 0,2 1 0,-2 0 0,1 0 0,-2 0 0,3 2 1,-4 2-1,4-3 1,-3 1-2,-1-4 2,2-3-2,2-4 2,3-3-3,4-18 1,-9 17-2,9-17 0,0 0-2,0 0-8,0 0-14,9-17-6,-9 17 2,8-36 0</inkml:trace>
  </inkml:traceGroup>
</inkml:ink>
</file>

<file path=ppt/ink/ink5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17.98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8DA0C77C-62B4-4238-9D7C-EDACD4D5417F}" emma:medium="tactile" emma:mode="ink">
          <msink:context xmlns:msink="http://schemas.microsoft.com/ink/2010/main" type="inkDrawing" rotatedBoundingBox="10741,12447 11199,13000 10870,13271 10412,12718" semanticType="callout" shapeName="Other">
            <msink:sourceLink direction="to" ref="{5A700B38-35FE-4568-9B6C-9C6B6D941B2D}"/>
          </msink:context>
        </emma:interpretation>
      </emma:emma>
    </inkml:annotationXML>
    <inkml:trace contextRef="#ctx0" brushRef="#br0">-2 21 6,'3'-23'17,"-3"23"-4,0 0-1,0 0 1,0 0-1,0 0 1,13 30-2,-13-30 0,8 39-1,-5-14-2,4 12-1,-2-6-2,3 13 0,-2-6-1,5 7 0,-4-6-2,5 5 1,-2-5-1,3 0 1,-1-4-2,1-2 1,1-4 0,2 1-1,-1-7 2,1-2-2,-3-5 1,3-4-1,-2-7 1,2 0-1,-1-10 0,1-2 0,0-7 0,3 0 0,2-5 0,1-3 0,2 1-1,1 0 1,0 0-1,2 2 0,-2 1 0,-2 4 0,-1 3 0,-1 2-1,-3 6-1,-18 3-2,26 0-8,-26 0-19,0 0-1,0 0-2,0 0 1</inkml:trace>
  </inkml:traceGroup>
</inkml:ink>
</file>

<file path=ppt/ink/ink5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19.01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D844447-E1BC-4BC9-8941-16E46862E575}" emma:medium="tactile" emma:mode="ink">
          <msink:context xmlns:msink="http://schemas.microsoft.com/ink/2010/main" type="inkDrawing" rotatedBoundingBox="11749,14245 13243,12451 13324,12519 11830,14313" semanticType="callout" shapeName="Other">
            <msink:sourceLink direction="with" ref="{EC48D220-BBC3-456F-ABF5-61945B5C869F}"/>
          </msink:context>
        </emma:interpretation>
      </emma:emma>
    </inkml:annotationXML>
    <inkml:trace contextRef="#ctx0" brushRef="#br0">11 1801 5,'0'0'17,"-15"-9"-1,15 9 1,5-16 0,-2 1-2,-3 15-1,13-27-1,-13 27-1,19-32-3,-1 20 0,-8-11-3,11 7-1,-6-12 0,8 5-1,-4-10 0,11-1-1,-5-8 0,9-2 0,-3-7-1,7-2 0,-1-7 0,5 0-1,0 0 1,4 2-2,0-2 1,0-2 0,1 1-1,3 1 2,3-2-3,2-1 2,1-1-1,3-3 1,3 2-1,1 2 1,-1 1-2,-3-2 1,-1 8 0,-5 3 0,-5 6 0,-6 1-1,-7 9 1,-4 5-1,-3 4 0,-6 8 0,-3 3 0,-19 17-1,24-18 0,-24 18-2,0 0-3,0 0-9,13 7-14,-13-7-2,-11 21-2,11-21 1</inkml:trace>
  </inkml:traceGroup>
</inkml:ink>
</file>

<file path=ppt/ink/ink5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4:57.39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E7DE6DB-9A5C-4F99-92A5-1CAE8BB4F1B6}" emma:medium="tactile" emma:mode="ink">
          <msink:context xmlns:msink="http://schemas.microsoft.com/ink/2010/main" type="writingRegion" rotatedBoundingBox="11496,12985 12376,16307 9181,17153 8301,13830"/>
        </emma:interpretation>
      </emma:emma>
    </inkml:annotationXML>
    <inkml:traceGroup>
      <inkml:annotationXML>
        <emma:emma xmlns:emma="http://www.w3.org/2003/04/emma" version="1.0">
          <emma:interpretation id="{4F3AA65B-9409-4EB6-996C-6C7E9B8B4712}" emma:medium="tactile" emma:mode="ink">
            <msink:context xmlns:msink="http://schemas.microsoft.com/ink/2010/main" type="paragraph" rotatedBoundingBox="11448,14520 12372,16263 11566,16690 10642,14947" alignmentLevel="2"/>
          </emma:interpretation>
        </emma:emma>
      </inkml:annotationXML>
      <inkml:traceGroup>
        <inkml:annotationXML>
          <emma:emma xmlns:emma="http://www.w3.org/2003/04/emma" version="1.0">
            <emma:interpretation id="{AB9B4705-6D7C-4B84-819B-6DAA774DBB81}" emma:medium="tactile" emma:mode="ink">
              <msink:context xmlns:msink="http://schemas.microsoft.com/ink/2010/main" type="inkBullet" rotatedBoundingBox="11430,14529 11738,15111 10950,15529 10642,14947"/>
            </emma:interpretation>
            <emma:one-of disjunction-type="recognition" id="oneOf0">
              <emma:interpretation id="interp0" emma:lang="en-US" emma:confidence="0">
                <emma:literal>→</emma:literal>
              </emma:interpretation>
            </emma:one-of>
          </emma:emma>
        </inkml:annotationXML>
        <inkml:trace contextRef="#ctx0" brushRef="#br0">5695 4407 41,'0'0'31,"0"0"2,0 0-1,0 0-17,16-7-7,6 7-3,0-7-2,8 4 1,-1-3-2,2 3-1,-1-1 0,-1 4 0,-4-2 0,-1 2-1,-6 4-1,-18-4-4,29 9-10,-29-9-18,0 0 1,19-2-3,-19 2 2</inkml:trace>
        <inkml:trace contextRef="#ctx0" brushRef="#br0" timeOffset="718.75">6295 4042 44,'0'0'32,"-6"-19"2,6 19-2,5-32-18,13 29-5,-10-15-2,12 13-1,-4-8-2,4 10-1,-2-4 0,3 9 0,-5-2-1,2 7-1,-5 2 0,0 5 0,-5 3 0,-5 6-1,-3 4 0,-3 3 1,-5 0-1,-5 3 0,-2 1 0,-2-1 0,-1-8 0,0-2-1,2-6 1,1-4 0,15-13 0,-16 14 0,16-14 0,0 0 0,0 0 0,21-16 0,-7 3 0,4 1 0,1-2 1,3-2-1,-1 2 1,3 3-1,-5 6 1,1 5 0,-2 4 0,1 8 1,-2 0-1,-1 8 0,-1 3 0,-2 1 1,-1 5-1,-2-1 0,-4 2 0,-2 0-1,-4 0 1,-3 0-1,-6 0 1,-4-4-1,-5-1 1,-2-4-1,-5-4 0,-3-1 0,-5-5 0,1-4 1,-2-4-1,0-4 0,3-3 0,1-1-1,5-2 1,3-4-2,22 11-1,-25-24-2,25 24-8,-6-22-23,6 22-1,15-31-2,-3 15 2</inkml:trace>
      </inkml:traceGroup>
      <inkml:traceGroup>
        <inkml:annotationXML>
          <emma:emma xmlns:emma="http://www.w3.org/2003/04/emma" version="1.0">
            <emma:interpretation id="{90D9EA9E-EA97-423D-B295-98392EBAEE03}" emma:medium="tactile" emma:mode="ink">
              <msink:context xmlns:msink="http://schemas.microsoft.com/ink/2010/main" type="line" rotatedBoundingBox="12187,15914 12372,16263 11764,16585 11579,16237"/>
            </emma:interpretation>
          </emma:emma>
        </inkml:annotationXML>
        <inkml:traceGroup>
          <inkml:annotationXML>
            <emma:emma xmlns:emma="http://www.w3.org/2003/04/emma" version="1.0">
              <emma:interpretation id="{A133DFA1-67F7-4A13-8405-5052D416EFE0}" emma:medium="tactile" emma:mode="ink">
                <msink:context xmlns:msink="http://schemas.microsoft.com/ink/2010/main" type="inkWord" rotatedBoundingBox="12187,15914 12372,16263 11764,16585 11579,16237">
                  <msink:destinationLink direction="with" ref="{D19D6803-D706-415E-801A-60321FA33F94}"/>
                </msink:context>
              </emma:interpretation>
              <emma:one-of disjunction-type="recognition" id="oneOf1">
                <emma:interpretation id="interp1" emma:lang="en-US" emma:confidence="0">
                  <emma:literal>.</emma:literal>
                </emma:interpretation>
                <emma:interpretation id="interp2" emma:lang="en-US" emma:confidence="0">
                  <emma:literal>&lt;</emma:literal>
                </emma:interpretation>
                <emma:interpretation id="interp3" emma:lang="en-US" emma:confidence="0">
                  <emma:literal>C</emma:literal>
                </emma:interpretation>
                <emma:interpretation id="interp4" emma:lang="en-US" emma:confidence="0">
                  <emma:literal>(</emma:literal>
                </emma:interpretation>
                <emma:interpretation id="interp5" emma:lang="en-US" emma:confidence="0">
                  <emma:literal>'</emma:literal>
                </emma:interpretation>
              </emma:one-of>
            </emma:emma>
          </inkml:annotationXML>
          <inkml:trace contextRef="#ctx0" brushRef="#br0" timeOffset="27156.25">6719 5861 20,'10'-24'27,"-10"24"-1,18-27-8,-12 1-5,10 8-3,-10-12-1,11 9-1,-8-11-2,9 6-2,-8-4-1,4 2-2,-4-1 1,2 5-1,1-3-1,-1 4 1,0 0-1,-1 6 1,3 1 0,2 5-1,-3 1 1,3 3 0,-1 1 0,3 6 0,-2 2 0,3 4 0,1 1 0,2 1 0,-2 5 0,5 3 0,0 1 1,2 4-1,-2 2 0,2 2 0,-4-4 0,-1 4 0,2-8-1,-6 1 2,-1-6-2,-17-12-2,26 14-6,-26-14-23,0 0-1,7-21-2,-10 0 1</inkml:trace>
        </inkml:traceGroup>
      </inkml:traceGroup>
    </inkml:traceGroup>
    <inkml:traceGroup>
      <inkml:annotationXML>
        <emma:emma xmlns:emma="http://www.w3.org/2003/04/emma" version="1.0">
          <emma:interpretation id="{1ADD007B-028A-48BD-A8F3-95FC1CBC067E}" emma:medium="tactile" emma:mode="ink">
            <msink:context xmlns:msink="http://schemas.microsoft.com/ink/2010/main" type="paragraph" rotatedBoundingBox="8707,13723 9361,16196 8956,16303 8301,13830" alignmentLevel="1"/>
          </emma:interpretation>
        </emma:emma>
      </inkml:annotationXML>
      <inkml:traceGroup>
        <inkml:annotationXML>
          <emma:emma xmlns:emma="http://www.w3.org/2003/04/emma" version="1.0">
            <emma:interpretation id="{7FE6A453-6375-4284-BFCA-F95674F28833}" emma:medium="tactile" emma:mode="ink">
              <msink:context xmlns:msink="http://schemas.microsoft.com/ink/2010/main" type="line" rotatedBoundingBox="8707,13723 9361,16196 8956,16303 8301,13830"/>
            </emma:interpretation>
          </emma:emma>
        </inkml:annotationXML>
        <inkml:traceGroup>
          <inkml:annotationXML>
            <emma:emma xmlns:emma="http://www.w3.org/2003/04/emma" version="1.0">
              <emma:interpretation id="{5C2ED883-1A43-4B8C-A733-4AFBAF2E50D2}" emma:medium="tactile" emma:mode="ink">
                <msink:context xmlns:msink="http://schemas.microsoft.com/ink/2010/main" type="inkWord" rotatedBoundingBox="8707,13723 8869,14334 8463,14441 8301,13830"/>
              </emma:interpretation>
              <emma:one-of disjunction-type="recognition" id="oneOf2">
                <emma:interpretation id="interp6" emma:lang="en-US" emma:confidence="0.5">
                  <emma:literal>^</emma:literal>
                </emma:interpretation>
                <emma:interpretation id="interp7" emma:lang="en-US" emma:confidence="0">
                  <emma:literal>n</emma:literal>
                </emma:interpretation>
                <emma:interpretation id="interp8" emma:lang="en-US" emma:confidence="0">
                  <emma:literal>M</emma:literal>
                </emma:interpretation>
                <emma:interpretation id="interp9" emma:lang="en-US" emma:confidence="0">
                  <emma:literal>N</emma:literal>
                </emma:interpretation>
                <emma:interpretation id="interp10" emma:lang="en-US" emma:confidence="0">
                  <emma:literal>m</emma:literal>
                </emma:interpretation>
              </emma:one-of>
            </emma:emma>
          </inkml:annotationXML>
          <inkml:trace contextRef="#ctx0" brushRef="#br0" timeOffset="10562.5">3361 3244 2,'0'0'23,"0"0"1,0 0 1,0 0-9,0 0-4,6-23-3,-6 23-1,16-16-1,-16 16-2,21-16 0,-5 13-2,-16 3 0,29-14 0,-14 10-2,4 4 1,2 2 0,0 3-1,1 2 0,3 2 0,-2 3 0,2 1 0,-1 4 0,3-1 0,-8 2-1,4 0 1,-5-1 0,-2 3 0,-1-5-1,-3 1 1,-12-16-1,16 27 1,-16-27 0,6 23-1,-6-23 1,-7 23 0,7-23-1,-18 24 1,5-11-1,-1 2 1,-3 0-1,-1 4 1,-3-1-1,-2 3 2,-4 0-2,2 3 1,-3 1-1,3 0 1,1 3-1,1-3 0,5-2 0,6-4-1,5 0 1,1-3-1,6-16 2,-2 25-2,2-25-1,0 0 2,0 0-2,0 0-2,8 18-5,-8-18-17,0 0-6,-9-20-1,5 1 0</inkml:trace>
        </inkml:traceGroup>
        <inkml:traceGroup>
          <inkml:annotationXML>
            <emma:emma xmlns:emma="http://www.w3.org/2003/04/emma" version="1.0">
              <emma:interpretation id="{D2E30E96-AC58-4979-9C76-3437723E6298}" emma:medium="tactile" emma:mode="ink">
                <msink:context xmlns:msink="http://schemas.microsoft.com/ink/2010/main" type="inkWord" rotatedBoundingBox="9181,15603 9340,16201 8976,16297 8818,15699"/>
              </emma:interpretation>
              <emma:one-of disjunction-type="recognition" id="oneOf3">
                <emma:interpretation id="interp11" emma:lang="en-US" emma:confidence="0">
                  <emma:literal>^</emma:literal>
                </emma:interpretation>
                <emma:interpretation id="interp12" emma:lang="en-US" emma:confidence="0">
                  <emma:literal>n</emma:literal>
                </emma:interpretation>
                <emma:interpretation id="interp13" emma:lang="en-US" emma:confidence="0">
                  <emma:literal>M</emma:literal>
                </emma:interpretation>
                <emma:interpretation id="interp14" emma:lang="en-US" emma:confidence="0">
                  <emma:literal>r</emma:literal>
                </emma:interpretation>
                <emma:interpretation id="interp15" emma:lang="en-US" emma:confidence="0">
                  <emma:literal>~</emma:literal>
                </emma:interpretation>
              </emma:one-of>
            </emma:emma>
          </inkml:annotationXML>
          <inkml:trace contextRef="#ctx0" brushRef="#br0" timeOffset="9234.3748">3848 5072 34,'0'0'20,"16"7"-1,-16-7 0,0 0-3,13 10-3,0 1-3,-13-11-4,25 16-1,-10-9-1,7 5-1,2-3 0,4 3-1,2-3 0,2 2-1,-1-3 0,1 3 0,-2 0 0,-1-1-1,-5 2 0,-3 3 1,-5-1-1,-1 3 1,-8 1-1,0 1 1,-5-1-1,-4 7 1,-3-2 0,-4 1-1,-6 3 1,-3-1-1,-4 1 0,-3 1 0,-3 2 0,-2-6 0,1 3 0,1-4 0,3-4 1,4-1-1,3-8 0,18-10 0,-19 16 0,19-16-1,0 0-3,0 0-8,0 0-18,0 0-2,0 0-2,9-17 1</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17.20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5651D61-A942-4AA6-839C-05E431BAFCD0}" emma:medium="tactile" emma:mode="ink">
          <msink:context xmlns:msink="http://schemas.microsoft.com/ink/2010/main" type="inkDrawing" rotatedBoundingBox="10510,14230 11066,11146 11375,11202 10819,14285" semanticType="callout" shapeName="Other">
            <msink:sourceLink direction="with" ref="{EC48D220-BBC3-456F-ABF5-61945B5C869F}"/>
            <msink:sourceLink direction="with" ref="{5A700B38-35FE-4568-9B6C-9C6B6D941B2D}"/>
          </msink:context>
        </emma:interpretation>
      </emma:emma>
    </inkml:annotationXML>
    <inkml:trace contextRef="#ctx0" brushRef="#br0">121 3093 13,'0'0'13,"0"0"-1,-14-8-2,14 8-1,0 0-2,-3-20-1,3 20-1,0 0 0,-6-21-2,6 21 2,0 0-2,0 0 0,0 0 0,0 0 0,0 0 1,-13-14-1,13 14 0,0 0 1,0 0 0,0 0-1,-16-14 2,16 14-1,0 0-1,-6-19 1,6 19 0,-7-23-1,1 5 0,4 2 0,-4-7-1,3 0 1,-2-5-1,2 2 0,-3-10 0,4 1 0,-2-4-1,2 4 1,-1-5-1,2 4 2,-2-2-2,1 1 0,0-2 1,2 4-1,-3-2 0,3-2 0,-2-5 0,2-2 1,0-5-1,2 3 1,-2-3-1,3 0 1,-1 2-1,3-1 0,-2-1 0,3 7 0,0-2-1,1-1 0,0-3 1,4-3-1,-2-3 0,2-2 0,3-4 1,-1 2-1,0 2 1,2 0-1,-2 3 1,1 2-1,-4 4 1,0 0-1,1 1 1,-1 1-2,-1-3 1,2-1 1,1 2-1,2-2 1,3 0 0,2-1-1,1 1 1,2-1 0,0-1 0,3-2-1,-1 0 0,2 2 0,-1-3 1,-1 1-1,1 3 0,0 2 0,-4 4 0,-1 6 0,-1 1 0,-4 7 0,-3 8 0,-3 6 0,-9 18 0,12-25-1,-12 25 0,0 0-1,0 0-2,0 0-1,1 25-3,-1-25-10,-12 30-13,5-2-3,-3 2-1,-2 11 2</inkml:trace>
  </inkml:traceGroup>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2.359"/>
    </inkml:context>
    <inkml:brush xml:id="br0">
      <inkml:brushProperty name="width" value="0.06667" units="cm"/>
      <inkml:brushProperty name="height" value="0.06667" units="cm"/>
      <inkml:brushProperty name="fitToCurve" value="1"/>
    </inkml:brush>
  </inkml:definitions>
  <inkml:trace contextRef="#ctx0" brushRef="#br0">0 118 66,'20'19'34,"22"-8"-2,3-30-6,27-2-54,0-6-4,-2-16-2,4 5 1</inkml:trace>
</inkml:ink>
</file>

<file path=ppt/ink/ink6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2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606C3F8-AD54-4F40-AA5B-490E4217E177}" emma:medium="tactile" emma:mode="ink">
          <msink:context xmlns:msink="http://schemas.microsoft.com/ink/2010/main" type="inkDrawing" rotatedBoundingBox="12318,13149 12770,13688 12489,13923 12038,13384" semanticType="callout" shapeName="Other"/>
        </emma:interpretation>
      </emma:emma>
    </inkml:annotationXML>
    <inkml:trace contextRef="#ctx0" brushRef="#br0">46 0 14,'0'0'20,"0"0"-5,0 0-2,13 14-1,-13-14 2,-2 24-3,-2-8 0,1 7-2,-6-3 0,5 10-4,-7-6 0,7 6-3,-5 0 1,5 2-3,-2-6 1,4 4-1,1-3 1,2-1-1,-1-1 0,2 0 1,-2-4-1,1-2 0,1 2 0,-1-3 0,1-2 1,-2-16-1,6 24-1,-6-24 2,8 20-1,-8-20 0,0 0 0,18 16 0,-18-16 0,19 1 0,-19-1 1,24-3-1,-11-1 1,5 3 0,1-5 0,6 1 0,0-2 0,6 2 0,0-4 0,2 4 0,1-2 0,-2 1-1,-1 4 1,-6 4-1,-3 0 0,-3 3 1,-4 1-1,-15-6 0,21 14 0,-21-14-2,0 0-6,9 21-18,-9-21-5,0 0 0,-15 12 0</inkml:trace>
  </inkml:traceGroup>
</inkml:ink>
</file>

<file path=ppt/ink/ink6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21.15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9BC77FD-9683-4B77-BB32-BFDD9C772BE7}" emma:medium="tactile" emma:mode="ink">
          <msink:context xmlns:msink="http://schemas.microsoft.com/ink/2010/main" type="inkDrawing" rotatedBoundingBox="11968,15030 14193,15211 14187,15293 11961,15112" shapeName="Other"/>
        </emma:interpretation>
      </emma:emma>
    </inkml:annotationXML>
    <inkml:trace contextRef="#ctx0" brushRef="#br0">0 12 3,'0'0'17,"0"0"-1,0 0-1,18-16 1,-18 16-2,17 0 0,-17 0-2,24 4-1,-24-4-3,31 7-2,-15-5-1,8 7-1,-2-8-1,4 6 0,1-5-1,5 3 0,1-3 0,5 0-1,-1 0 0,3-1-1,1 1 1,1 2-1,2-1 1,-1 3-1,1-1 0,2 2 1,1 0-1,3 2 1,2-2 0,4 2 0,1-6 0,4 2 0,-1-5 0,5 2 0,2-5-1,3 1 1,1 0-1,4 0 0,2 1 1,-2 1-1,4 1 0,-1 5 0,-4-1 0,-4 4 1,-3 0-1,-7 3 0,-7-2 0,-4 5 0,-11-3 0,-4 0 2,-6-1-2,-5-1-2,-6-1 1,-17-9-1,24 11-5,-24-11-14,0 0-10,0 0-3,-27-18 2,14 15-1</inkml:trace>
  </inkml:traceGroup>
</inkml:ink>
</file>

<file path=ppt/ink/ink6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2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032B6084-2640-4C3B-A8F5-CF65F009AB7F}" emma:medium="tactile" emma:mode="ink">
          <msink:context xmlns:msink="http://schemas.microsoft.com/ink/2010/main" type="inkDrawing" rotatedBoundingBox="13201,14734 13436,15404 12976,15565 12741,14895" shapeName="Other"/>
        </emma:interpretation>
      </emma:emma>
    </inkml:annotationXML>
    <inkml:trace contextRef="#ctx0" brushRef="#br0">477 26 15,'0'0'21,"-18"-18"-2,18 18-3,0 0-1,-25-9-2,25 9-3,-19 0-1,19 0-1,-24 0-2,24 0-1,-25 2-1,12 3 0,-5-5-1,2 7 0,-5-1 0,4 2-1,-7-2 0,3 6 0,-2-5 0,1 5-1,-1-4 0,3 2-1,-1-6 1,2 4 0,1-4 0,5 1-1,0-3 1,13-2 1,-19 0-1,19 0 0,0 0-1,-14-4 1,14 4-1,0 0 0,0 0 1,-16-8-1,16 8 0,0 0 0,0 0 0,0 0 0,-13 5 0,13-5 0,0 0 0,0 0 0,-5 21 0,5-21 0,0 0-1,3 20 1,-3-20 0,8 19 0,-8-19 0,10 28 0,-3-10 0,1-1 0,2 4 0,0 1 0,4-1 0,-3 2 0,4 1 0,1 1 0,1 0 0,0-1 0,3-1 0,0 2 0,1-4 0,2 0 1,3-3-1,0 0 0,2-3 0,0-1 0,-1 1 0,-2-3 1,-2 0-1,-2-1 0,-5 5 1,-16-16-2,20 28 0,-20-28 0,2 23-4,-2-23-4,0 0-18,-16 14-6,16-14-1,-20-7 1</inkml:trace>
  </inkml:traceGroup>
</inkml:ink>
</file>

<file path=ppt/ink/ink6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5:23.87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19D6803-D706-415E-801A-60321FA33F94}" emma:medium="tactile" emma:mode="ink">
          <msink:context xmlns:msink="http://schemas.microsoft.com/ink/2010/main" type="inkDrawing" rotatedBoundingBox="11586,15264 12233,17121 12181,17139 11534,15282" semanticType="callout" shapeName="Other">
            <msink:sourceLink direction="with" ref="{A133DFA1-67F7-4A13-8405-5052D416EFE0}"/>
            <msink:sourceLink direction="with" ref="{EC48D220-BBC3-456F-ABF5-61945B5C869F}"/>
          </msink:context>
        </emma:interpretation>
      </emma:emma>
    </inkml:annotationXML>
    <inkml:trace contextRef="#ctx0" brushRef="#br0">0-7 7,'0'0'17,"0"0"-3,16-9-1,-16 9 1,0 0-1,0 0 1,14 23-3,-7 0 0,-6-5-2,10 15-1,-5 3-2,8 13-1,-5-3 1,8 14-3,-4-4 1,5 9-2,-1 0 1,4 9-1,-3-7-1,5 4 1,-1-2-1,3 1 0,2-1-1,1-2 1,0-2-1,0-3 2,0-2-2,-1 0 0,-2 0 1,-2-2-2,-2-4 2,0 1-2,-5-4 1,0 0-2,-1-5 2,0-2 0,-4-3 0,1-3 0,-1-1 0,-1-3 0,0-8 0,-4 1 0,1-8-1,-2-3 0,-5-16-1,0 0-4,0 0-8,0 0-18,3-16-2,-6-7 1,-3-5 0</inkml:trace>
  </inkml:traceGroup>
</inkml:ink>
</file>

<file path=ppt/ink/ink6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17.95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CCE6ACD-1837-4133-B1D0-7E21D154621C}" emma:medium="tactile" emma:mode="ink">
          <msink:context xmlns:msink="http://schemas.microsoft.com/ink/2010/main" type="inkDrawing"/>
        </emma:interpretation>
      </emma:emma>
    </inkml:annotationXML>
    <inkml:trace contextRef="#ctx0" brushRef="#br0">6 611 15,'0'0'23,"0"0"0,0 0-5,0 0-2,0 0-3,0 0-3,0 0-1,0 0-1,0 0-1,0 0-1,0 0-1,0 0-1,0 0-1,0 0 0,-13-26-1,13 26 1,7-35 0,-3 8-1,5-3 1,0-13-1,9 6 2,-4-6-3,4 0 2,-3-3-1,3 3 0,-4 0-1,6 11 1,-11 5-1,-9 27 0,18-40-1,-18 40 1,0 0-1,11-27 0,-11 27 1,0 0-1,2 27 0,-2-27 0,-2 51 0,2-19 0,2 14 1,-2 2-2,0-2 1,0 2-1,3-5 1,-1-5-1,5-6 1,-1-5-2,-6-27 2,12 27 0,-12-27-1,20 2 1,-20-2 0,20-24 0,-20 24 0,29-43 0,-11 14 0,0-6 0,7-3 0,0-5 0,-1 3 0,3 2 1,-6-4-2,3 7 1,-4-3 0,-2 6 0,-6 0 0,-3 5 0,-9 27 0,11-40 0,-11 40 0,0 0 0,0 0 0,0 0-1,0 0 1,0 0 0,0 0 0,16 42 0,-14-12 0,2 0 0,1 7 0,2 1 1,-1-3-2,1 2 2,2-5-1,2-2 0,5 2 0,-5-8-1,7 0 0,-18-24-2,36 38-5,-36-38-23,0 0-3,25 19-1,-25-19 0</inkml:trace>
  </inkml:traceGroup>
</inkml:ink>
</file>

<file path=ppt/ink/ink6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52.7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E348FB8-36B4-4877-8D4C-699CC66287C3}" emma:medium="tactile" emma:mode="ink">
          <msink:context xmlns:msink="http://schemas.microsoft.com/ink/2010/main" type="inkDrawing" rotatedBoundingBox="9341,13487 10223,12560 11001,13300 10120,14227" hotPoints="10784,13149 10404,13908 9579,13705 9960,12946" semanticType="enclosure" shapeName="Ellipse">
            <msink:destinationLink direction="with" ref="{00BE489C-2CA9-4139-99B3-5361A420411B}"/>
          </msink:context>
        </emma:interpretation>
      </emma:emma>
    </inkml:annotationXML>
    <inkml:trace contextRef="#ctx0" brushRef="#br0">5625 497 16,'0'0'26,"0"0"3,0 0-1,0 0-7,3-19-6,-3 19-2,0 0-3,0 0-2,3-27 0,-3 27-3,1-17 0,-1 17-2,-1-21 1,1 21-1,-5-21 0,5 21 0,-8-21-1,8 21 1,-18-16-1,18 16 1,-25-14-1,10 11 0,-6-5 0,2 7-1,-6-5 0,1 3 0,-4-1 0,3 1-1,-6 1 1,1 0 0,2 2-1,0 2 0,2 0 1,-1 3-1,1 2 0,1 4 0,-1 1 0,1 6 0,-3 3 0,0 4 0,-1 4 0,-2 4 0,-2 4 1,-1 8-1,1 1 1,-1 3-2,3 0 2,4-2-1,6 1 1,7-2-2,8 0 1,7-4 0,10-3 0,5 2 0,6-2 0,3-5 0,4-1 0,2-2 0,0-3 1,0 0-1,0-1 0,2-3 1,-2 0-1,0 1 0,-2-2 0,1-4 1,1-1-1,0-4 0,0-4 0,1-1 1,1-3-1,1-5 0,0-1 0,1-5 0,-1-4 1,2-1-1,-1-4 0,-1-4 0,2-1 0,0-4 0,1 1 0,-1-3 0,-2 2 0,-2-2 0,-1 1 0,-1-1 0,-2 2 0,-5 1 0,-2-3 0,0 1 1,-2-3-1,0-1 0,-3-2 0,0-1 0,-1 1 0,-2-2 0,-1-3 0,-1 0 1,-4-2 0,-1 3 0,-3-1-1,-3 1 1,-2 0-2,-1 1 3,-4 6-3,0-1 1,-2 1 0,0-1 0,-3 1 0,-3 1-1,1-1 2,-3 0-2,0 4 1,-3 0 0,-2 4 0,-3 1 0,-3 6 0,-4 1 0,-1 4 0,-2 4 1,0 1-1,1 2 0,1 0 0,4 2 0,5-1-1,5-1 1,4 2-1,15-2-1,-18 2-1,18-2-4,0 0-20,0 0-12,0 0 1,0 0-3,14 16 3</inkml:trace>
  </inkml:traceGroup>
</inkml:ink>
</file>

<file path=ppt/ink/ink6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45.5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F17C763-5226-475F-A098-10D49E00F056}" emma:medium="tactile" emma:mode="ink">
          <msink:context xmlns:msink="http://schemas.microsoft.com/ink/2010/main" type="inkDrawing" rotatedBoundingBox="4470,14045 4932,12469 6229,12849 5767,14425" hotPoints="6073,13459 5342,14191 4610,13459 5342,12728" semanticType="enclosure" shapeName="Circle">
            <msink:destinationLink direction="with" ref="{00BE489C-2CA9-4139-99B3-5361A420411B}"/>
          </msink:context>
        </emma:interpretation>
      </emma:emma>
    </inkml:annotationXML>
    <inkml:trace contextRef="#ctx0" brushRef="#br0">993 332 36,'0'0'30,"2"-16"3,-2 16-7,0 0-6,-8-28-5,8 28-3,-4-21-3,4 21-3,-5-21 0,5 21-2,-4-21 0,4 21-1,-6-23 0,6 23-1,-10-21 1,10 21-1,-11-23 0,11 23-1,-13-20 1,13 20-1,-18-23 0,18 23 1,-17-22-2,17 22 1,-21-18 0,21 18-1,-22-18 1,22 18-1,-22-14 0,22 14 0,-24-12 1,10 7-1,0-2 0,-2-1 0,-2 3 0,1 2 1,-4-1-1,-1 4 0,-2 2 0,-1 1 0,-1 4 0,-2-1 0,-1 3 1,-1 5-1,-3 0 0,2 3 0,-1 5 0,-1-3 0,1 4 0,-2 7 0,4-2 0,1 2 0,-1 0 0,4-2 1,1 4-2,1-2 2,0 2-2,2-1 1,0 1 0,3 0 0,1-1 0,2 3-1,1-4 2,5 5-2,1 0 2,3 1-3,2-1 3,2 2-3,1 0 3,2 0-2,-1 2 1,2-2-1,1-2 2,0 0-1,1 2 0,2 0 1,0 0-1,0-3 0,3-1 0,2 2 1,3-3-1,-1 0 0,2-2 0,2-2 1,0 0-1,2 0 0,2 1 0,-4-5 0,1 1 1,3-2-1,-1-2 0,2 2 0,2-2 1,1 0-1,0-1 0,2-1 1,2-1-1,1-2 0,-1-2 0,4-2 0,-1-5 1,1 0-1,1-3 1,-1-4-1,1-6 0,0 1 1,2-4-1,-2-1 0,-2-4 0,1-2 0,-5 0 0,1-2 0,-2-1 0,-2 1 0,-2-3 1,4 0-1,-2 0 0,0-2 0,-1-2 0,-1 0 0,1-3 0,-2 0 0,0 2 0,-3-6 0,-1 2 0,1-2 1,-1 2-1,1-1 0,-3 1 0,1 0 0,-4 0 0,0 3 1,-3 1-1,-1-1 0,-4-1 0,-1 2 0,-2-2 0,-2-1 0,-2-2 1,-1-1 0,0 0-1,-3 2 1,0 0-1,1 4 1,-3-2-1,2 3 1,0 4-1,0 0 0,1-1 0,-1 0 0,0 0 0,-2 0-1,1-1 1,0 0 0,-2 0 0,0 2 0,-1-2 0,-1 2 0,-1-1 0,2 3 0,-2-2 0,-1 0 0,1 3-1,-1-1 1,-3 1 0,1 2 0,-3 0 0,1 1-1,-1 0 1,-1 3 0,-2 0 0,-1 3-1,4 0 1,-2 2-1,-1 4 0,0 1 0,1 7-1,-3-3-1,7 14-2,-7-18-11,11 20-22,12-18-2,-13 21 1,13-21-1</inkml:trace>
  </inkml:traceGroup>
</inkml:ink>
</file>

<file path=ppt/ink/ink6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2: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2EDBCB0-012A-400B-96D9-9C9CC9DD4A6A}" emma:medium="tactile" emma:mode="ink">
          <msink:context xmlns:msink="http://schemas.microsoft.com/ink/2010/main" type="inkDrawing" rotatedBoundingBox="11060,12551 15017,12720 15001,13087 11045,12918" semanticType="underline" shapeName="Other">
            <msink:sourceLink direction="with" ref="{83CC469E-5BAE-445C-8B5A-450FEF3BCC73}"/>
          </msink:context>
        </emma:interpretation>
      </emma:emma>
    </inkml:annotationXML>
    <inkml:trace contextRef="#ctx0" brushRef="#br0">-8 321 22,'0'0'27,"0"0"-3,-1-18-1,1 18-4,10-17-2,-5-3-3,17 8-3,-5-15-3,17 6-1,-1-9-2,11 6-2,5-5-1,8 3-1,2 1-1,5 4 0,2 2 0,2 5-1,4 1 1,2 8 0,-2 5 0,-1 7 0,0 5 0,-3 6 0,-5 5 0,-2 5 1,-1-1-2,-2-1 2,-2-3-1,1-4 0,1-1 0,5-7 0,2-4 0,6-6 0,1-4 0,4-4 0,0-6 0,3-6 0,2-2 0,1 0-1,-3-2 1,-3 3 0,-2 3-1,-5 5 1,-1 4 0,-6 10-1,-6 5 1,-6 4 0,-1 6 0,-5 5 1,-2 2-1,-4 1 0,-3-2 0,1-2 1,1-5-1,1-6 0,0-2 0,4-8 1,5-4-2,3-3 1,2-2 0,2 0-1,2 2 1,-2 0 0,0 4-1,-1 3 1,-6 1 0,1 5 0,-7 1-1,-4 2 1,0 3 0,-5 0 1,-1 2-1,-3 4 0,0 0 0,-1-1 0,1 1 0,0-1 0,0 1 0,0-4 0,-3 0-1,-3-5-4,3 7-15,-9-7-13,-16-9 0,15 3-2,-15-3 2</inkml:trace>
  </inkml:traceGroup>
</inkml:ink>
</file>

<file path=ppt/ink/ink6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2:06.87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0BE489C-2CA9-4139-99B3-5361A420411B}" emma:medium="tactile" emma:mode="ink">
          <msink:context xmlns:msink="http://schemas.microsoft.com/ink/2010/main" type="inkDrawing" rotatedBoundingBox="6111,12167 9554,12322 9523,13009 6080,12855" semanticType="underline" shapeName="Other">
            <msink:sourceLink direction="with" ref="{8F17C763-5226-475F-A098-10D49E00F056}"/>
            <msink:sourceLink direction="with" ref="{2E348FB8-36B4-4877-8D4C-699CC66287C3}"/>
          </msink:context>
        </emma:interpretation>
      </emma:emma>
    </inkml:annotationXML>
    <inkml:trace contextRef="#ctx0" brushRef="#br0">3435 674 52,'0'0'33,"0"0"-1,0 0-3,0 0-15,1-21-3,-1 21-4,3-27-2,-3 27 0,-4-35-1,2 19-1,-8-5 0,1 5-1,-6-3 1,1 8-1,-6-3 1,4 9-1,-8-4 0,1 7-1,-7-1 1,-1 3-1,-4 0 0,-2 0 0,-3 0 0,0 2 0,1-6-1,2 1 1,4-1-1,5-3 0,3-2 1,2 0-1,3-1 0,1 1 1,1-2-1,1 3 0,-4-1 0,-1 2 0,-2-2 1,-2 4-1,-1-6 0,1 0 0,-2-1 0,0-4 0,-3-3 0,1-4 0,2-3 0,3-4 0,-2-4 0,4 1 0,-2-1 0,-2 2 0,2 4 0,-1 5 0,-7 4 0,-4 7 0,-6 4 0,-5 8 0,-5 6 0,-5 6 0,-4 2 0,-1 4 1,-1 3-2,4 0 2,2 0-1,5 0 0,4-1 0,1-3 0,5-1 0,5-3 0,2-5 0,4 0 0,-1-8-1,4 0 1,-2-4 0,6 0 0,0-1-1,0-2 1,-2 2 0,2-2 0,0 3 0,-2 1-1,1-1 1,-1 1 0,-2 1-1,1 2 1,-2 0 0,-1 0 0,-1 0-1,-2 2 1,0-2 0,0 1 0,1 1 0,-3 0 0,2-2 0,0 2 0,1-1 0,2 3 0,0 1-1,-1 2 1,-4 4 0,2 3 0,-2 0 0,0 4 0,-1 3 0,-3 0 0,2 4 0,-3-2 0,-1 1 0,0 1 0,2 1 0,-1 3 0,1-3-1,3-3 1,6 2-1,0-8-4,18 15-16,-5-18-17,18-14 1,-18 5-2,23-20 1</inkml:trace>
  </inkml:traceGroup>
</inkml:ink>
</file>

<file path=ppt/ink/ink6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2:06:41.28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0526A7F-A081-4AB8-A7D2-E932385C34A3}" emma:medium="tactile" emma:mode="ink">
          <msink:context xmlns:msink="http://schemas.microsoft.com/ink/2010/main" type="writingRegion" rotatedBoundingBox="16786,9520 23235,9142 23361,11280 16912,11658"/>
        </emma:interpretation>
      </emma:emma>
    </inkml:annotationXML>
    <inkml:traceGroup>
      <inkml:annotationXML>
        <emma:emma xmlns:emma="http://www.w3.org/2003/04/emma" version="1.0">
          <emma:interpretation id="{06759098-4903-44FD-A675-C8996F0EC9DB}" emma:medium="tactile" emma:mode="ink">
            <msink:context xmlns:msink="http://schemas.microsoft.com/ink/2010/main" type="paragraph" rotatedBoundingBox="16786,9520 23235,9142 23361,11280 16912,11658" alignmentLevel="1"/>
          </emma:interpretation>
        </emma:emma>
      </inkml:annotationXML>
      <inkml:traceGroup>
        <inkml:annotationXML>
          <emma:emma xmlns:emma="http://www.w3.org/2003/04/emma" version="1.0">
            <emma:interpretation id="{DF5D019B-CEA0-4E94-A76C-438D999C38C3}" emma:medium="tactile" emma:mode="ink">
              <msink:context xmlns:msink="http://schemas.microsoft.com/ink/2010/main" type="inkBullet" rotatedBoundingBox="16786,9520 17160,9498 17201,10194 16827,10216"/>
            </emma:interpretation>
            <emma:one-of disjunction-type="recognition" id="oneOf0">
              <emma:interpretation id="interp0" emma:lang="en-US" emma:confidence="1">
                <emma:literal>E</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-39 92 5,'-9'-23'21,"9"23"2,0 0-7,0 0-5,21-11 0,-21 11-2,0 0 1,0 0-2,19 23 0,-19-23-1,6 35-1,-7-14-1,5 13-1,-5-1 0,5 6-1,-5 2 0,4 4-1,-5-2 1,5 1-2,-3-5 1,3 1-1,-2-8 0,2 3 0,2-10 0,1-1 0,0-6-1,2 0 1,-8-18 1,23 23-2,-10-16 1,5-4 0,2-3-1,5 0 1,0-2-1,2 1 0,0-1 0,-1 0 0,-1 2 0,-1-2-1,-5 4 1,-4-4-1,-2 6-2,-13-4 0,18-2-4,-18 2-7,4-18-16,-4 18-3,-3-15 0,3 15 1</inkml:trace>
        <inkml:trace contextRef="#ctx0" brushRef="#br0" timeOffset="-531.25">32 60 10,'-13'-18'15,"13"18"-2,-11-17-1,11 17 0,0 0 1,-10-23-1,10 23-1,0 0-2,0 0 0,0 0-2,0 0 1,0 0-1,25-7-1,-25 7 0,30 3-1,-14-3-1,9 5-1,0-5-1,5 2-1,-2-2-1,-2 2 0,-4 0 0,-2-4-3,-1 9-2,-19-7-6,14 5-15,-14-5-6,-10 18 0,-2-2 0</inkml:trace>
        <inkml:trace contextRef="#ctx0" brushRef="#br0" timeOffset="328.125">75 470 14,'15'4'25,"4"5"0,-19-9 1,22-6-19,-1 10-3,2-4-1,4 0-1,-2-2-3,-2 0-7,-3-6-18,3 11 2,-23-3-2</inkml:trace>
      </inkml:traceGroup>
      <inkml:traceGroup>
        <inkml:annotationXML>
          <emma:emma xmlns:emma="http://www.w3.org/2003/04/emma" version="1.0">
            <emma:interpretation id="{D7C262DB-B384-4A2B-8856-2330809BD2D0}" emma:medium="tactile" emma:mode="ink">
              <msink:context xmlns:msink="http://schemas.microsoft.com/ink/2010/main" type="line" rotatedBoundingBox="17389,9504 22933,9179 22988,10117 17444,10443"/>
            </emma:interpretation>
          </emma:emma>
        </inkml:annotationXML>
        <inkml:traceGroup>
          <inkml:annotationXML>
            <emma:emma xmlns:emma="http://www.w3.org/2003/04/emma" version="1.0">
              <emma:interpretation id="{687B324D-98F9-4937-B001-0C46D0486056}" emma:medium="tactile" emma:mode="ink">
                <msink:context xmlns:msink="http://schemas.microsoft.com/ink/2010/main" type="inkWord" rotatedBoundingBox="17389,9504 22933,9179 22988,10117 17444,10443"/>
              </emma:interpretation>
              <emma:one-of disjunction-type="recognition" id="oneOf1">
                <emma:interpretation id="interp5" emma:lang="en-US" emma:confidence="0">
                  <emma:literal>7512842040k</emma:literal>
                </emma:interpretation>
                <emma:interpretation id="interp6" emma:lang="en-US" emma:confidence="0">
                  <emma:literal>7512842070k</emma:literal>
                </emma:interpretation>
                <emma:interpretation id="interp7" emma:lang="en-US" emma:confidence="0">
                  <emma:literal>75128428nd</emma:literal>
                </emma:interpretation>
                <emma:interpretation id="interp8" emma:lang="en-US" emma:confidence="0">
                  <emma:literal>7512842840k</emma:literal>
                </emma:interpretation>
                <emma:interpretation id="interp9" emma:lang="en-US" emma:confidence="0">
                  <emma:literal>7512842870k</emma:literal>
                </emma:interpretation>
              </emma:one-of>
            </emma:emma>
          </inkml:annotationXML>
          <inkml:trace contextRef="#ctx0" brushRef="#br0" timeOffset="3468.75">1888 153 9,'1'-33'27,"-1"33"0,7-27-3,-7 10-6,0 17-3,3-21-3,-3 21-2,0 0-3,0 0-2,9 21-2,-6 3 1,-3 3-2,3 8 1,-1 4-1,1 5 1,-2-2-2,2 2 0,-1-5 1,-1-4-2,2-7 1,-2-3-2,1-9 0,-2-16-1,6 21-4,-6-21-1,0 0-8,0 0-12,9-18-7,-9 18 3,9-37-1</inkml:trace>
          <inkml:trace contextRef="#ctx0" brushRef="#br0" timeOffset="4046.875">2094 134 11,'0'0'24,"-16"-21"2,16 21-1,0 0-13,0 0-5,19-13-1,-19 13-1,22-12 0,-22 12-1,27-11 1,-27 11-1,31-5 1,-18 3-1,6 8 0,-4 1-1,1 5-1,-1 0 0,0 8 0,-5-1-1,0 4 0,-4 5 0,-1-1 0,-7 3 0,-4 0-1,-2 0 1,-4-4-2,-2 0 2,0-4-2,-3-8 1,1 2-1,3-9 1,13-7 0,-22 7 0,22-7 0,0 0 0,-13-2 0,13 2 0,0 0 0,14-11 1,-14 11-1,28-8 0,-8 4 1,3 0-1,2 1 0,0 3 1,2 0-1,-2 2 0,-3 1 0,-1 3 0,-5-1 0,-1 2 0,-15-7-1,17 12 1,-17-12-2,0 0-1,0 0-1,11 18-7,-11-18-10,-14-11-11,14 11 1,0 0 0</inkml:trace>
          <inkml:trace contextRef="#ctx0" brushRef="#br0" timeOffset="4906.25">2906 28 39,'0'0'31,"-18"18"0,5-13-1,13-5-19,-14 21-5,14-21-3,-13 27 0,13-27-2,-13 31 0,7-13 0,0 1 1,-3 4-1,3 0 1,-4 2 0,6 3-1,-4-3 1,5 1-1,0-1 2,5-1-2,-2-8 0,3 5 0,-3-21 0,11 29-1,-11-29 1,15 19-1,-15-19 1,22 11 0,-8-10-1,0-1 1,1-1-1,3-1 1,-3-3 0,1-2-1,0-1 1,-1 0 0,-2-3-1,-13 11 1,19-21 0,-19 21 0,12-26-1,-12 8 1,-6 0-1,0-1 1,-4-1-1,-2-2 0,-7-3 0,0 0-1,-8 1 1,2-3 0,-1 1 0,-2-3 0,0 1 0,2 0-1,4 2 1,5 1 0,6 2 0,7 2 0,8 0 0,8 3 0,7 4 0,6 2 0,3-1 0,2 6 0,1 2 0,-3 3 0,-4 4 0,-5 0-1,-2 7-1,-17-9-1,25 14-3,-25-14-3,18 12-6,-18-12-11,0 0-7,21-5-2,-21 5 3</inkml:trace>
          <inkml:trace contextRef="#ctx0" brushRef="#br0" timeOffset="5437.5">3136-168 13,'0'0'27,"0"0"2,0 0 1,0 0-11,0 0-4,4 23-5,-4-23-3,-9 29-1,9-29-1,-8 37-1,2-20-1,4 8 1,-1-4-3,3 2 0,0-5 0,3 1-1,-3-19 1,12 28 0,-12-28-1,24 16 1,-10-12 0,6-4-1,0 0 0,1-6-2,4 4-2,-7-10-3,8 10-4,-14-19-4,10 18-1,-16-18-2,10 13 1,-14-16 0,-2 24 4,10-37 5,-6 17 8,1 1 8,-5-7 4,0 26 5,4-36 0,-4 36 0,3-23-1,-3 23-2,0 0-3,8 29-3,-11-12-4,7 13-1,-4 4-1,6 8 0,-3 0-1,3 6 0,0-8 0,1 1-1,2-6-1,-3-10-1,3 0-3,-9-25-9,15 7-15,-15-7-6,13-18 1,-3 0 0</inkml:trace>
          <inkml:trace contextRef="#ctx0" brushRef="#br0" timeOffset="1375">597 564 40,'-11'26'27,"11"-26"1,0 0-12,0 0-9,0 0-4,20-1-2,-20 1 0,26-6 0,-13 3 0,4 1 0,-3-2 1,1 3-1,-15 1 2,24-6-1,-24 6 1,19-3 0,-19 3-1,18 2 1,-18-2-2,13 7 1,-13-7-1,7 19 0,-7-19 0,2 32 0,-4-13 0,-1 4 0,0 2 0,-1-1-1,1 3 1,-1-2-1,2-1 1,-1-1-1,3-2 0,2-3 0,-1-2 0,-1-16 0,3 26-1,-3-26 0,3 18 0,-3-18-2,0 0-1,0 0-4,0 0-7,0 0-15,0 0-2,0 0 2,-4-32 1</inkml:trace>
          <inkml:trace contextRef="#ctx0" brushRef="#br0" timeOffset="1687.5">669 759 28,'0'0'26,"0"0"1,15 8-10,-2 0-8,-13-8-3,28 13-1,-12-8-2,5 0-5,0 6-9,2 3-16,-23-14 0,33 9 0</inkml:trace>
          <inkml:trace contextRef="#ctx0" brushRef="#br0" timeOffset="2312.5">1106 158 14,'0'0'29,"0"0"0,0 0 2,20-12-13,2 14-8,-7-7-2,9 8-4,-6-3-1,5 5-1,-5 1-3,0 1 0,-2 3-2,-16-10-2,19 20-3,-19-20-4,0 0-8,15 19-10,-15-19 2,0 0 0</inkml:trace>
          <inkml:trace contextRef="#ctx0" brushRef="#br0" timeOffset="2578.125">1129 416 14,'0'0'26,"19"21"0,-19-21 0,21-5-16,-2 10-4,-4 0-5,1 1-5,-1 1-10,3 8-11,-18-15-1,15 20 0</inkml:trace>
          <inkml:trace contextRef="#ctx0" brushRef="#br0" timeOffset="5843.75">3577-30 14,'0'0'25,"15"-9"0,-15 9 2,19-21-18,4 19 0,-2-7-2,7 11-2,-7-5 1,5 13-1,-9-8 1,3 17 1,-20-19-1,21 36 0,-21-17-1,3 9 0,-9-3-1,0 5-1,-6-2-1,0 0-1,-2-1 0,-1-3-2,0-1 0,0-5 0,5 5 0,10-23 0,-13 30 0,13-30 1,3 17 0,-3-17 1,20 9 0,0-5 0,-1-6 0,3 2 0,2-5 0,-1 3-2,1 4-2,-7-9-8,13 5-17,-9 0-5,-8-9-1,2 6 0</inkml:trace>
          <inkml:trace contextRef="#ctx0" brushRef="#br0" timeOffset="6515.625">4217-37 29,'0'0'29,"0"0"1,0 0 0,17 25-18,-17-25-2,-8 24-3,8-24-3,-16 37-1,1-14 0,3 5-1,-4 1 0,4-1 0,-4 3 0,4 3-1,-1-4 0,4 2-1,3-6 0,3 0 0,5-6 0,2 1 0,-4-21 0,22 25-1,-4-16 2,4-4-1,3-2 1,2-1-1,1-4 0,3 1 2,-5-6-1,2 1 0,-5-3-1,-3-1 1,-7-1-1,-5-6-1,-8 17-1,-5-34-1,5 34 0,-29-35-1,10 17 0,-12-8 0,4 5 1,-4 0 1,-1-2 1,2 1 0,1-2 2,5 3 0,2 0 1,6 1 0,1 1 0,6 3-1,5-2 1,5 2-1,5-1 0,-6 17-1,28-28 1,-9 13-1,5 5-1,1-1 1,3 8-2,-3-2-3,6 12-4,-13-6-14,1 3-7,5 8-2,-7-8 1</inkml:trace>
          <inkml:trace contextRef="#ctx0" brushRef="#br0" timeOffset="7203.125">4834-122 59,'0'0'34,"-13"7"-1,13-7 0,-18 16-25,22 7-2,-4-4-4,6 8 0,-1-4-2,2 3 1,-1-1-1,0-2 0,0-2 0,-2-5 1,-4-16-1,6 17 1,-6-17 0,0 0-1,0 0 1,6-22-1,-6 22 0,-3-34-1,2 15-1,-4-8-1,2 3 1,-4-6 0,2 7 0,0-4-1,-1 10 2,1-1 0,5 18 2,0 0 0,0 0 2,0 0 0,0 0 1,21 42-1,-5-17 1,9 14 1,2-4-1,10 7 0,0-6 0,8 2-2,2-8 1,-1-7-2,-2-10 0,1-8-1,-7-10 0,-4-6 0,-7-5-1,-10-7 1,-5-3-1,-9-4 0,-1 2 0,-10-6-1,1 6 0,-7-2 0,3 5 0,-4-1 0,3 6 0,-1-1 0,13 21 0,-21-28-1,21 28-3,-16-18-12,16 18-16,0 0-1,0 0 0,19-7 0</inkml:trace>
          <inkml:trace contextRef="#ctx0" brushRef="#br0" timeOffset="7515.625">5626-263 23,'0'0'30,"16"-12"3,-16 12-8,6 16-5,5 21-4,-17-7-4,13 28-1,-14-2-5,7 15-2,-8 1-1,4 7-1,-3-5-1,-1-1 0,1-12 0,1-4-1,-1-11 0,2-8-1,2-6 0,-3-14-3,11 3-6,-5-21-22,0 0-3,0 0-1,17-25 0</inkml:trace>
          <inkml:trace contextRef="#ctx0" brushRef="#br0" timeOffset="7921.875">6070 217 2,'0'0'23,"0"0"2,0 0-1,20-13-9,-20 13-1,5-17-2,-8 1-3,3 16 0,-11-21-2,11 21 0,-28-14-1,10 15-1,-10-2-1,-2 9-1,-8 1 2,6 12 0,-4-1-1,10 11-1,1 1 1,13 10-1,3-1 1,21 5-2,2-6 0,12 3 0,2-8-1,5-3-1,0-8-1,-2-13 0,1-2-2,-9-16-2,8 8-7,-17-20-19,8 1-6,-1-3 0,3-5 0</inkml:trace>
        </inkml:traceGroup>
      </inkml:traceGroup>
      <inkml:traceGroup>
        <inkml:annotationXML>
          <emma:emma xmlns:emma="http://www.w3.org/2003/04/emma" version="1.0">
            <emma:interpretation id="{3002D293-41A1-48B7-AB39-5E5132E7A5E9}" emma:medium="tactile" emma:mode="ink">
              <msink:context xmlns:msink="http://schemas.microsoft.com/ink/2010/main" type="line" rotatedBoundingBox="18417,10508 23342,10629 23324,11380 18398,11260"/>
            </emma:interpretation>
          </emma:emma>
        </inkml:annotationXML>
        <inkml:traceGroup>
          <inkml:annotationXML>
            <emma:emma xmlns:emma="http://www.w3.org/2003/04/emma" version="1.0">
              <emma:interpretation id="{0C49E2D0-922E-4AA7-AE6D-7D59CCBB7051}" emma:medium="tactile" emma:mode="ink">
                <msink:context xmlns:msink="http://schemas.microsoft.com/ink/2010/main" type="inkWord" rotatedBoundingBox="18416,10549 19194,10568 19182,11057 18404,11038"/>
              </emma:interpretation>
              <emma:one-of disjunction-type="recognition" id="oneOf2">
                <emma:interpretation id="interp10" emma:lang="en-US" emma:confidence="1">
                  <emma:literal>to</emma:literal>
                </emma:interpretation>
              </emma:one-of>
            </emma:emma>
          </inkml:annotationXML>
          <inkml:trace contextRef="#ctx0" brushRef="#br0" timeOffset="9250">1587 1376 26,'-18'-5'31,"18"5"0,0 0 1,29-12-15,2 13-7,-1-6-6,11 3-1,-1-6-3,3 2-1,-2 1-2,-2-4 0,-3 2 0,-5-5-1,5 1 1,-8-1 1,3 1 2,-2 1 1,-2-4 2,1 5 0,-6-3 1,2 8 0,-24 4 0,26-11 0,-26 11-1,0 0-1,0 0 0,0 0-1,-13 15 0,-2-5 0,-4 1-1,0 3 3,-3 0-1,4 5 0,-1 2 0,9 6 0,-1-4 2,13 5-2,7-3 2,10 3-2,4-7 0,8 2-1,5-11 1,2-1-1,0-8-1,-1-10 0,-6-7-2,-9-7 2,-4-4-2,-11-5 1,-7-3-1,-7-4 1,-5 2-1,-5 3 2,-1 7-1,0 1 0,3 8-1,1 0-1,14 16-3,-14-11-7,14 11-15,24 11-6,-6-8 0,7 4 0</inkml:trace>
          <inkml:trace contextRef="#ctx0" brushRef="#br0" timeOffset="8703.125">1742 1049 26,'0'0'29,"7"-16"1,-7 16-11,0 0-3,0 0-3,6 24-2,-11-8-3,11 16-2,-7-2-2,7 12-1,-5 2-1,5 6 1,0-5-2,0 3 0,-2-6-1,1-5-1,-2-3-2,-5-13-1,7 0-5,-5-21-10,-17 4-14,17-4 0,-19-16 1,19 16 0</inkml:trace>
        </inkml:traceGroup>
        <inkml:traceGroup>
          <inkml:annotationXML>
            <emma:emma xmlns:emma="http://www.w3.org/2003/04/emma" version="1.0">
              <emma:interpretation id="{A886703F-A143-4D14-A3EF-574ABDA5D96A}" emma:medium="tactile" emma:mode="ink">
                <msink:context xmlns:msink="http://schemas.microsoft.com/ink/2010/main" type="inkWord" rotatedBoundingBox="19565,10561 20618,10587 20607,11042 19554,11016"/>
              </emma:interpretation>
              <emma:one-of disjunction-type="recognition" id="oneOf3">
                <emma:interpretation id="interp11" emma:lang="en-US" emma:confidence="1">
                  <emma:literal>the</emma:literal>
                </emma:interpretation>
                <emma:interpretation id="interp12" emma:lang="en-US" emma:confidence="0">
                  <emma:literal>The</emma:literal>
                </emma:interpretation>
                <emma:interpretation id="interp13" emma:lang="en-US" emma:confidence="0">
                  <emma:literal>tone</emma:literal>
                </emma:interpretation>
                <emma:interpretation id="interp14" emma:lang="en-US" emma:confidence="0">
                  <emma:literal>thx</emma:literal>
                </emma:interpretation>
                <emma:interpretation id="interp15" emma:lang="en-US" emma:confidence="0">
                  <emma:literal>she</emma:literal>
                </emma:interpretation>
              </emma:one-of>
            </emma:emma>
          </inkml:annotationXML>
          <inkml:trace contextRef="#ctx0" brushRef="#br0" timeOffset="9890.625">2842 1049 32,'0'0'31,"-23"-6"2,23 6-2,-11 25-16,11-25-3,-7 47-3,5-17-2,11 15-2,-3-5-1,7 9-1,-2-1 0,4 1 0,-4-8-1,0-4-1,-2-9-1,-5-10-2,-4-18-2,0 0-10,0 0-19,1-36-2,-6 6-1,-4-3 1</inkml:trace>
          <inkml:trace contextRef="#ctx0" brushRef="#br0" timeOffset="10687.5">2723 1242 28,'-2'18'29,"2"-18"2,0 16-2,14-6-15,-14-10-5,33 4-4,-12-9-1,6-2-2,-1-6-1,4-3 0,2-1-2,1-4 1,-1 0-1,-1-4 1,0 0 0,-1 2 1,-5 2 0,-2 5 1,-9 0 1,-1 11 0,-13 5 0,0 0 0,0 0 2,10 18-2,-10-18-1,-4 40 1,1-12-1,6 6 1,-3-1-1,6 6 0,0-5 0,4 3 0,0-4 0,2-1-2,-2-7 1,1-10-2,-11-15 1,14 20 0,-14-20-1,0 0 0,0 0-1,6-16 1,-6 16-1,-3-30 2,3 9-2,2-2 1,4-4-1,0 3 1,5 1 0,4-2 1,1 8-1,4 1 1,-1 5-1,-3 8 1,2 6 0,-4 8 0,0 3 1,-1 3 0,-3 5-1,4 1 2,-4-2-1,5 0 0,-1-5 0,4 0 0,-2-8 0,4-1-1,-3-5 0,2-2 1,-1-3-1,1-6 0,-1-3 1,0-4-2,-1-4 1,1-4-1,1-1 0,-4-3-1,-2 0 0,-4-2 0,-3 5 0,-7 2 0,-4 7 0,5 16 1,-28-16 1,9 20 0,0 5 1,1 6 0,3 7 0,7 2 0,3 1 1,8 1-1,7-3-1,7-2 0,3 1-3,-1-14-5,12 6-17,-3-6-9,-5-12 0,0 0 0</inkml:trace>
        </inkml:traceGroup>
        <inkml:traceGroup>
          <inkml:annotationXML>
            <emma:emma xmlns:emma="http://www.w3.org/2003/04/emma" version="1.0">
              <emma:interpretation id="{779631EB-71EA-4B82-8DA9-335F9C57B4DB}" emma:medium="tactile" emma:mode="ink">
                <msink:context xmlns:msink="http://schemas.microsoft.com/ink/2010/main" type="inkWord" rotatedBoundingBox="21061,10573 23342,10629 23324,11380 21043,11325"/>
              </emma:interpretation>
              <emma:one-of disjunction-type="recognition" id="oneOf4">
                <emma:interpretation id="interp16" emma:lang="en-US" emma:confidence="1">
                  <emma:literal>right</emma:literal>
                </emma:interpretation>
                <emma:interpretation id="interp17" emma:lang="en-US" emma:confidence="1">
                  <emma:literal>rig ht</emma:literal>
                </emma:interpretation>
                <emma:interpretation id="interp18" emma:lang="en-US" emma:confidence="0">
                  <emma:literal>reg ht</emma:literal>
                </emma:interpretation>
                <emma:interpretation id="interp19" emma:lang="en-US" emma:confidence="0">
                  <emma:literal>rigs ht</emma:literal>
                </emma:interpretation>
                <emma:interpretation id="interp20" emma:lang="en-US" emma:confidence="0">
                  <emma:literal>rag ht</emma:literal>
                </emma:interpretation>
              </emma:one-of>
            </emma:emma>
          </inkml:annotationXML>
          <inkml:trace contextRef="#ctx0" brushRef="#br0" timeOffset="11281.25">4238 1184 27,'-6'-17'29,"6"17"0,0 0-7,-10-23-6,10 23-3,0 0-2,0 0-3,0 0-1,-2 21-2,2-21 1,2 33-2,-4-13-1,7 6 0,-4-1 0,4 1-1,-2-5-1,-1 1 0,1-7-1,-3-15 1,6 18-2,-6-18 0,0 0-2,0 0-1,0 0-1,-4-32-1,4 32-1,-6-40 0,7 20 1,-8-10 1,9 6 1,-2-4 1,4 1 2,2 2 1,4 3 0,6 2 1,2 4-1,9 2-1,5 11-6,-4-3-15,2-1-8,10 13 1,-11-10 0</inkml:trace>
          <inkml:trace contextRef="#ctx0" brushRef="#br0" timeOffset="11468.75">4623 1145 17,'0'0'24,"-4"27"0,-1-8-11,5 2-4,3 8-3,0 1 0,4 0-4,-1-1-6,2 1-17,-8-30-3,14 27-1,-14-27 1</inkml:trace>
          <inkml:trace contextRef="#ctx0" brushRef="#br0" timeOffset="12703.125">5061 1241 34,'13'-14'32,"-13"14"2,0 0-2,0 0-16,2-25-6,-2 25-6,0 0-2,-10-25-2,10 25-1,-25-17 0,7 11 1,-6 3 1,-1 3 0,-1 7 1,-4 0 2,6 10-1,-1-1 1,9 13 0,3-7 0,13 8-1,4 2 0,15 0-1,4-4 1,6-2-3,5-4 2,3-8-2,0-4 0,-2-11 0,-5-8-1,-7-7 1,-2-5-2,-6-6 3,-5 1-2,-3-2 1,-4-1 0,-1 8 0,-1 4 0,-1 1 0,0 16 0,0 0 0,0 0 0,0 0 0,0 0 0,12 32 0,-3-8 1,4 8 0,4 1 0,3 6-1,2 2 2,2 3-2,1 2 1,0-1-1,-4-4 1,-4-1-1,-5-2 1,-6-3-1,-7-4 1,-2-4-1,-9-6 0,-3-5 1,-4-5-2,-3-10 0,1 1-2,-2-14-2,9 6-5,-14-24-14,15 2-13,3-7 1,5-9-2,7-4 2</inkml:trace>
          <inkml:trace contextRef="#ctx0" brushRef="#br0" timeOffset="13437.5">5430 1093 57,'0'0'37,"10"19"-3,-1 4 1,-3-6-25,16 21-3,-7-7-3,6 12-2,-2-5 0,1 3-2,-2-4 1,-2-5-2,-2-6 1,-5-5-1,-2-5 1,-7-16-1,0 0 0,0 0 1,13-7-3,-13-11 2,6 1-2,-4-11 1,6 5-2,-3-7 0,7 5 0,-5 0 2,6 6 1,-13 19 0,22-18 1,-7 20 2,-15-2 0,27 21 1,-17-1 1,8 6 0,-6-3-1,5 7-1,-2-7 1,4 5-2,-3-5 1,2 0-1,-2-11 0,1-3-1,-1-4 0,2-5 0,-4-3 0,3-11-1,-3 3-1,3-10 1,0 2-2,-2-8 1,4 4-1,-6-5 1,2 2-2,-4 1 1,2-2 1,-9 5 1,1-1 1,-2 5 1,-5 0 1,2 18 1,-6-19 0,6 19 0,0 0 1,0 0-1,-10 16 1,13 1-1,-2 3 0,10 8 1,-2-3-1,7 12-1,1-6 1,7 5-1,-2-5 0,6-2-2,2-8 1,1-5-2,1-8 0,1-15 0,-2-1-3,-8-12 0,8 4-4,-16-17-5,12 13-21,-16-4-3,-5-1-1,-7 6 1</inkml:trace>
          <inkml:trace contextRef="#ctx0" brushRef="#br0" timeOffset="13593.75">6206 1258 53,'0'0'34,"0"0"0,24 16-3,-2-12-28,18-13-30,7 7-6,-1-10 0,4 3-1</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28.843"/>
    </inkml:context>
    <inkml:brush xml:id="br0">
      <inkml:brushProperty name="width" value="0.06667" units="cm"/>
      <inkml:brushProperty name="height" value="0.06667" units="cm"/>
      <inkml:brushProperty name="fitToCurve" value="1"/>
    </inkml:brush>
  </inkml:definitions>
  <inkml:trace contextRef="#ctx0" brushRef="#br0">1181 7536 64,'0'0'36,"-14"53"-1,19-2 1,-14 0-28,22 35-2,-6 3-1,11 21-2,-5-6 0,5 12 0,-9-6-1,3 0-1,-8-8 1,3-6-2,-5-18 0,-4-11 0,2-10-2,-5-22-2,12 0-2,-7-35-7,0 0-21,9-49-2,-2 1-2,0-19 2</inkml:trace>
  <inkml:trace contextRef="#ctx0" brushRef="#br0" timeOffset="421.875">1318 8215 85,'-7'43'37,"16"-6"0,16-21 1,20 8-35,9-16-2,9-5-3,20 11-7,-16-20-24,21 1-3,-12-11 0,-6-3-3</inkml:trace>
  <inkml:trace contextRef="#ctx0" brushRef="#br0" timeOffset="234.375">1185 7640 75,'-29'22'37,"29"-22"-1,20-16 0,23 18-30,4-18-2,21 8-1,8-3-1,9-2-3,7 10-2,-13-13-6,15 32-16,-26-16-11,-19 11 0,-17 0-1,-32-11 1</inkml:trace>
  <inkml:trace contextRef="#ctx0" brushRef="#br0" timeOffset="1109.375">2502 8652 85,'4'38'36,"-4"-38"-1,45 24-7,-16-27-25,16 3-1,3-3-2,-6-5-3,14 16-8,-24-16-22,6 6-2,-2-6-1,-7-3 1</inkml:trace>
  <inkml:trace contextRef="#ctx0" brushRef="#br0" timeOffset="875">2360 8279 49,'0'0'34,"2"24"-1,-2-24 1,54 30-23,-31-33-2,17 19-3,-8-11-1,8 6-2,-6-8-1,0 2 0,-5-2-2,-4-6 0,-1 3-3,-24 0-2,43-2-16,-43 2-13,20-17-1,-20 17 0,0 0 0</inkml:trace>
  <inkml:trace contextRef="#ctx0" brushRef="#br0" timeOffset="4859.375">4124 8800 49,'0'0'34,"-9"-30"0,9 30 1,0 0-17,-16-40-10,16 40-3,-9-43 0,9 43-2,-16-46-1,10 22 0,-10-3 0,0 3-1,-2 0 0,-2 8-1,-7 2 1,0 6-1,-2 8 1,-5 8-1,1 9 0,-3 9 0,0 12 0,2 8 0,2 5 0,3 5 0,9 8-1,4-7 1,7 2 0,7-6 0,7-2 0,6-8 0,7-8 0,6-11 0,3-7 0,5-7 0,4-10 1,4-10-1,3-4 0,2-5 0,0-8 0,-2 1 0,-5-4 0,-5 6 0,-3 0 0,-8 8 0,-22 16 1,27-30-1,-27 30 0,0 0 1,0 0-1,0 0 1,0 0-1,0 0 1,0 0-1,0 0 1,9 30 0,-9-30 0,-11 45 0,4-12 0,-4 4 0,0 9 0,-5 5 0,0 2 0,-2 9 0,-2 5 0,-3 6 0,6-1 0,-4 1 0,10-1 0,0 1 0,9-1-1,4-2 1,9-6-1,9-7 0,7-9 0,5-8 1,8-10-1,10-12 0,6-18 0,2-8 0,1-19 0,-1-5 0,-2-11 0,-4-5 0,-7-3 0,-14-5 0,-11-1 0,-8-7-1,-12 2 1,-9-2 0,-9-3-1,-7 2 1,-11-2-1,-7 8 1,-4 5-1,0 9 1,-2 10 0,1 13-1,3 9 0,7 10-1,2 1-2,36 2-1,-36 10-3,45 17-18,-9-27-12,0 0 0,34-2 0,-3-15 2</inkml:trace>
  <inkml:trace contextRef="#ctx0" brushRef="#br0" timeOffset="5718.75">5040 8279 63,'-22'24'36,"2"0"-2,4 6 1,12 18-23,-5-13-6,15 19-1,-3-3 0,8 13-1,-9 0 0,12 14 0,-10-8-2,7 8 1,-2-3-1,2 0-1,7-5 0,7-3 0,4-8 0,7-8 0,9-5-1,5-11 1,6-9-1,2-7 0,3-11 0,-3-5 0,1-6-1,-5-10 0,0-3-1,-7-11-2,0 8 0,-18-26-5,14 31-15,-27-26-14,-1 5 1,-17-5-1,-9 5 1</inkml:trace>
  <inkml:trace contextRef="#ctx0" brushRef="#br0" timeOffset="5312.5">5040 8217 46,'0'0'33,"0"0"3,7-27 0,0 3-19,31 32-2,-11-26-8,20 20 0,-2-15-3,11 15-1,-2-4-1,5 4-1,-5-2-1,0-2-1,-3 7-1,-8-13-2,6 22-5,-26-31-15,6 17-12,-29 0 0,20-2-1,-20 2 2</inkml:trace>
  <inkml:trace contextRef="#ctx0" brushRef="#br0" timeOffset="5921.875">5088 8950 80,'-7'32'38,"36"-27"-3,16-7 0,13-14-35,23 10-22,2-12-12,-4-7-1,-7 4-2,-14-6 1</inkml:trace>
  <inkml:trace contextRef="#ctx0" brushRef="#br0" timeOffset="9000">3910 10565 57,'0'0'33,"-13"30"-1,13-30 0,31-11-24,-13-18-5,14-3-1,-1-11 1,7 2-1,-2-7-1,0 2-1,-6 6 1,-6 8-1,-8 5 1,-16 27-1,25-27 1,-25 27 0,0 0 0,20 46 1,-9-11-1,9 16 1,1 8-1,3 11 1,3-1-2,5-2-1,6 14-6,-13-25-21,2-2-6,2-14-1,-7-13 0</inkml:trace>
  <inkml:trace contextRef="#ctx0" brushRef="#br0" timeOffset="8656.25">4142 10426 49,'0'0'32,"0"0"1,0-32-10,0 32-8,0 0-4,4 27-2,-4-27-3,-2 61-1,0-20-2,6 23 0,-1 8 0,3 20-1,1 2 0,4 10 0,3-2-1,1-2 0,-1-7 0,4-9-1,2-15-1,-2-18 0,5-8-2,-23-43-1,27 43-4,-27-43-12,11-32-15,-11 5-1,-7-10 1,-4-12 0</inkml:trace>
  <inkml:trace contextRef="#ctx0" brushRef="#br0" timeOffset="10031.25">5103 11974 4,'0'0'29,"21"-45"1,-8 21 3,-13 24-12,14-59-3,-14 59-4,4-57-2,-4 57-2,-7-59-3,1 35-2,-15-11-1,6 11-1,-10 0-1,0 2 0,-6 9-1,-1 8 1,-4 10-2,-2 14-1,2 10 2,-4 14-2,2 14 1,4 10 0,7 16 0,7 13-1,8-2 1,15 3 0,12 0 0,15-14 0,15-8-1,11-24 1,16-16-2,2-32-2,16-3-1,-12-43-3,12 5-4,-29-40-6,15 22-4,-33-33 1,4 22 0,-29-21 3,7 18 5,-21-8 8,1 8 6,-3 11 10,-9-5 5,9 21 4,-11-11-2,9 54 1,-4-59-2,4 59-4,0 0-2,0 0-3,0 0-1,22 48-3,-19-10 1,10 21-3,-4 5 1,7 14-2,0 5 0,2 3-1,-3-5 0,3-9 0,0-5-1,-2-16-1,0-8 0,-7-18 0,-9-25 0,0 0-1,24-9 1,-24-23-1,3-5 1,-6-12 0,3-2 1,0-5 0,3 5 1,1-3-1,5 9 2,7 13 0,2 7 0,4 20 1,1 10-1,8 17 1,-4 13-1,7 10 1,-7 12-1,2 7 0,-2 1-2,-2-12-1,4 4-2,-16-33-10,17 8-19,-30-32-2,33 8-2,-33-8 2</inkml:trace>
  <inkml:trace contextRef="#ctx0" brushRef="#br0" timeOffset="11171.8748">6584 12082 23,'0'0'27,"0"0"2,-23-35 0,10 5-19,13 30-3,-16-56-1,12 32-1,-19-16 0,8 10-2,-12-2-1,0 5-1,-5 6 0,1 4-1,-3 15 0,0 10 0,3 16 0,4 11 0,2 16 0,9 11 0,7 13 1,12 5 0,8 1 0,11-3 0,8-14 1,8-8-1,9-21 0,7-11 0,2-24-1,0-18 0,-2-17 0,-9-14-1,-4-7 1,-12-3 0,-11-5 0,-12 2 0,-8 0 1,-5 17 0,-6 4 1,2 17 0,11 24 0,-25-21 0,25 21 0,-11 32 1,11 0-2,7 14 1,4 7-1,7 6 0,4 3-1,7-6 0,3-10 0,4-11-1,6-3-1,-6-32-3,14 3-2,-19-35-2,21 13-4,-25-35-3,16 25-1,-28-30 1,12 16 3,-20-8 9,-7 2 6,2 25 6,-20-19 5,18 43 3,-27-27 2,27 27 0,-24 25-3,28 15-4,-8-3-6,13 17-2,-3 3-2,10 4 0,9-7-1,0 0 0,-1-11-1,-1-6 1,-1-15-2,-22-22 0,34 10 0,-34-10-2,2-37 1,-13-4-1,6 4 2,-8-19-1,4 5 2,-7-8 1,3-6 1,8 9 0,3-3 1,6 8 0,-1 2 0,15 12 1,-7 2-2,9 11-2,5 13-2,-5-5-4,9 29-14,-6 1-11,-23-14-3,42 37 3,-21-18-2</inkml:trace>
</inkml:ink>
</file>

<file path=ppt/ink/ink7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48.2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A85D5C0-2811-4B32-86B9-08714C45F1D3}" emma:medium="tactile" emma:mode="ink">
          <msink:context xmlns:msink="http://schemas.microsoft.com/ink/2010/main" type="writingRegion" rotatedBoundingBox="4493,14503 11962,14257 11995,15246 4525,15491"/>
        </emma:interpretation>
      </emma:emma>
    </inkml:annotationXML>
    <inkml:traceGroup>
      <inkml:annotationXML>
        <emma:emma xmlns:emma="http://www.w3.org/2003/04/emma" version="1.0">
          <emma:interpretation id="{0642CD55-C01A-4848-AFFE-B00B89CFE28D}" emma:medium="tactile" emma:mode="ink">
            <msink:context xmlns:msink="http://schemas.microsoft.com/ink/2010/main" type="paragraph" rotatedBoundingBox="4493,14503 11962,14257 11995,15246 4525,15491" alignmentLevel="1"/>
          </emma:interpretation>
        </emma:emma>
      </inkml:annotationXML>
      <inkml:traceGroup>
        <inkml:annotationXML>
          <emma:emma xmlns:emma="http://www.w3.org/2003/04/emma" version="1.0">
            <emma:interpretation id="{11DC0FD6-50C3-4B49-8CCE-06FBC1FCCAAA}" emma:medium="tactile" emma:mode="ink">
              <msink:context xmlns:msink="http://schemas.microsoft.com/ink/2010/main" type="line" rotatedBoundingBox="4493,14503 11962,14257 11995,15246 4525,15491"/>
            </emma:interpretation>
          </emma:emma>
        </inkml:annotationXML>
        <inkml:traceGroup>
          <inkml:annotationXML>
            <emma:emma xmlns:emma="http://www.w3.org/2003/04/emma" version="1.0">
              <emma:interpretation id="{B5134344-9862-4728-A4EB-BE93E7534834}" emma:medium="tactile" emma:mode="ink">
                <msink:context xmlns:msink="http://schemas.microsoft.com/ink/2010/main" type="inkWord" rotatedBoundingBox="4495,14564 6614,14494 6640,15279 4520,15348"/>
              </emma:interpretation>
              <emma:one-of disjunction-type="recognition" id="oneOf0">
                <emma:interpretation id="interp0" emma:lang="en-US" emma:confidence="0.5">
                  <emma:literal>-FMC</emma:literal>
                </emma:interpretation>
                <emma:interpretation id="interp1" emma:lang="en-US" emma:confidence="0">
                  <emma:literal>-7 MC</emma:literal>
                </emma:interpretation>
                <emma:interpretation id="interp2" emma:lang="en-US" emma:confidence="0">
                  <emma:literal>-7 Mc</emma:literal>
                </emma:interpretation>
                <emma:interpretation id="interp3" emma:lang="en-US" emma:confidence="0">
                  <emma:literal>-7 mc</emma:literal>
                </emma:interpretation>
                <emma:interpretation id="interp4" emma:lang="en-US" emma:confidence="0">
                  <emma:literal>-7 me</emma:literal>
                </emma:interpretation>
              </emma:one-of>
            </emma:emma>
          </inkml:annotationXML>
          <inkml:trace contextRef="#ctx0" brushRef="#br0">956 2680 31,'0'0'29,"-4"19"1,4-19 1,0 0-17,0 0-3,0 0-2,0 0-1,1-24-1,-1 24-1,9-29-1,-1 12-1,-5-12-1,5 3-1,-3-6 0,2-1 0,4-6 0,-4 2-1,3 0 0,1-2-1,-1 4 0,-1 2 1,0 3-1,-1 7 0,-6 7 0,-2 16 0,7-20 0,-7 20 0,0 0 0,0 23 0,2-5-1,-4 3 1,2 7-1,0 4 1,0 3-1,0 1 1,2-1-1,-1-5 0,1 3 1,1-6-1,3-6 1,-1-5 0,-5-16-1,15 14 1,-15-14 0,18-2 0,-18 2 0,21-21 0,-10 3 1,0-5-1,1-1 0,1-6-1,-1-2 2,1-2-2,0-1 1,-1-2 0,0 0 1,-2 0-2,-1 4 2,0 3-1,-3 0 0,-3 7 0,0 5 0,-3 18 1,1-21-1,-1 21 0,0 0 0,0 0 1,-4 30-1,4-9 0,0 7 0,1 1 0,2 2 0,0 5 0,3-1 0,1 2 0,1-4 0,-1-3 0,2-3 0,0-3-1,1-2 0,-10-22-1,21 28-3,-21-28-7,16-2-21,-16 2-2,16-7-1,-16 7 1</inkml:trace>
          <inkml:trace contextRef="#ctx0" brushRef="#br0" timeOffset="-1343.75">202 2126 23,'-14'-1'30,"14"1"2,0 0 0,0 0-12,0 0-4,4-16-5,12 18-2,-16-2-2,27-11-1,-11 2-2,8 7 0,-4-6-1,7 4-1,-2-3 0,2 3-1,-1 1 0,1-1 0,-4 1 0,-1 3-1,-4 0 1,-2 3-1,-16-3 1,18 9 0,-18-9-1,0 0 1,9 25-1,-9-25 1,0 28-1,-2-8 1,4-3-1,-2 6 0,-2 0 0,2 0 1,-1 3-1,2 1 0,-1 1 1,-1 2-1,1 0 1,0 2-1,1-4 0,-2 2 1,2-6-1,-2-1 0,2-3 0,-1-4 0,0-16 0,0 17 0,0-17-1,0 0 0,0 0-2,0 0 0,0 0-2,0 0-3,-13 0-8,-2-12-17,15 12-3,-20-18-1,6 6 2</inkml:trace>
          <inkml:trace contextRef="#ctx0" brushRef="#br0" timeOffset="1187.5">1873 1947 10,'-14'-14'23,"14"14"1,0 0-6,0 0-5,0 0-4,0 0-3,0 0-2,0 0-2,-13-4-1,13 4-2,0 0 0,0 0 1,0 0 0,-13 4 0,13-4 1,0 0 0,0 0 0,0 0 0,0 0 0,0 0 0,0 0-1,0 0 1,0 0 0,0 0 0,0 0 0,0 0 0,0 0 1,0 0 0,-14 5 0,14-5-1,0 0 0,0 0 0,0 0 0,0 0-1,0 0 0,0 0 0,0 0 1,0 0 0,0 0 1,0 0 0,0 0 1,0 0 0,0 0 0,-13-11 1,13 11-1,0 0 0,0 0 0,0 0 0,0 0 0,0 0 1,0 0 1,-16-14-2,16 14 1,0 0 0,0 0-1,-19-14 0,19 14 0,-15-7-1,15 7 0,-22-4 0,22 4 0,-28 2-1,13 2 1,-3 1-1,-1 2 1,-1 0-1,-1 2 0,-3 2-1,1 1 1,2 2 0,3 2-1,1 1 1,0 5-1,6-1 0,2 3 1,4 3-1,5 3 1,-1-2-1,5 4 1,4-4-1,6 2 1,3 0-1,5-2 1,1-1 0,5-3-1,3-1 1,2-5 0,-1-2-1,-1-2 1,-1-7 0,-1-2-1,-1-5 0,-1-4 0,-4 1 0,0-4 0,-4 0-2,-4-5 0,2 8-4,-14-17-13,-3 21-20,12-18 1,-12 18-1,-2-24 0</inkml:trace>
          <inkml:trace contextRef="#ctx0" brushRef="#br0" timeOffset="-1046.875">313 2370 37,'-19'-2'32,"19"2"1,-13 0 0,13 0-13,0 0-7,0 0-3,0 0-4,20-12-1,2 10 0,-2-9-1,9 9-1,1-6-1,1-1-1,1-2 0,-1 2-1,0 1-2,-6-1 0,2 9-3,-11-14-2,9 21-9,-25-7-20,25 1 0,-25-1-1,22 4 3</inkml:trace>
          <inkml:trace contextRef="#ctx0" brushRef="#br0" timeOffset="2171.875">-165 2481 26,'-9'-16'29,"9"16"2,0 0 0,0 0-15,0 0-3,0 0-3,22-9-2,-22 9 0,19-4-2,-19 4-2,27-3 0,-14-1-1,5 8-1,-2-6 0,5 4 0,-3-4 0,2 4-1,-1-6 0,2 6 0,-5-4 0,-2 2 0,-14 0 0,17-1 0,-17 1 0,0 0 0,0 0 0,-16 1 0,16-1 0,-26 4-1,11-1 0,-6 3 0,0-3 0,-2 1 0,-1 1 0,-1 0 0,0 1 0,1-3 0,5 1 0,3-1 0,3-1 0,13-2-1,0 0 1,0 0-1,0 0 1,0 0-2,0 0-1,0 0-4,16-2-23,-16 2-6,0 0 0,18-14-2</inkml:trace>
        </inkml:traceGroup>
        <inkml:traceGroup>
          <inkml:annotationXML>
            <emma:emma xmlns:emma="http://www.w3.org/2003/04/emma" version="1.0">
              <emma:interpretation id="{7FDF41B6-5260-4B98-A2D1-8B8A3D38886C}" emma:medium="tactile" emma:mode="ink">
                <msink:context xmlns:msink="http://schemas.microsoft.com/ink/2010/main" type="inkWord" rotatedBoundingBox="9411,14341 11962,14257 11995,15246 9444,15329"/>
              </emma:interpretation>
              <emma:one-of disjunction-type="recognition" id="oneOf1">
                <emma:interpretation id="interp5" emma:lang="en-US" emma:confidence="0">
                  <emma:literal>there</emma:literal>
                </emma:interpretation>
                <emma:interpretation id="interp6" emma:lang="en-US" emma:confidence="0">
                  <emma:literal>+4 MC</emma:literal>
                </emma:interpretation>
                <emma:interpretation id="interp7" emma:lang="en-US" emma:confidence="0">
                  <emma:literal>+4 Mc</emma:literal>
                </emma:interpretation>
                <emma:interpretation id="interp8" emma:lang="en-US" emma:confidence="0">
                  <emma:literal>true</emma:literal>
                </emma:interpretation>
                <emma:interpretation id="interp9" emma:lang="en-US" emma:confidence="0">
                  <emma:literal>+4 Me</emma:literal>
                </emma:interpretation>
              </emma:one-of>
            </emma:emma>
          </inkml:annotationXML>
          <inkml:trace contextRef="#ctx0" brushRef="#br0" timeOffset="5593.75">4915 1929 34,'-22'-19'30,"22"19"3,0 0-2,-18-2-15,24 18-5,-6-16-2,4 28-1,-1-10-3,8 13-1,-7 1 0,6 12-1,-2-2-1,1 6 0,-5-2-1,2 1 0,-3-4-2,0-6 1,0-4-1,-5-13-2,7 4-2,-5-24-7,0 0-18,0 0-5,0 0 0,0 0 1</inkml:trace>
          <inkml:trace contextRef="#ctx0" brushRef="#br0" timeOffset="5937.5">4735 2257 59,'0'0'34,"26"-7"-2,-2 1-8,-2-13-12,18 10-3,-6-8-3,7 4-3,-2-1-2,-1 5 0,-6 2-1,-4 4 0,-3 3-1,-8-2-1,-1 7-2,-16-5-2,19 7-3,-19-7-6,0 0-18,0 0 0,3-15 1,-3 15 1</inkml:trace>
          <inkml:trace contextRef="#ctx0" brushRef="#br0" timeOffset="7343.75">5664 1885 48,'0'0'33,"-4"-21"2,4 21-2,0 0-16,0 0-6,0 0-3,1 21-3,5 4-2,-3 1 0,3 11-1,-2 5 0,2 6 0,0 1-2,0-1 1,2-2-1,-3-4 1,1-3-1,-1-7 0,2-8-1,-2-6-1,3-2-2,-8-16-1,12 23-6,-12-23-18,0 0-7,0 0 0,0 0 1</inkml:trace>
          <inkml:trace contextRef="#ctx0" brushRef="#br0" timeOffset="7078.125">5393 1881 52,'0'0'36,"0"0"-2,-18-3 1,18 3-20,0 0-5,12 16-4,-12-16-1,4 23-2,-2-4-1,1 6 0,-3 1-1,3 6 0,-3 1 0,0 1-1,-2-1 0,4-1 1,-2-5-1,1-5 0,4-2 0,-5-20-1,10 21 1,-10-21 0,19-2 0,-19 2 0,27-17-1,-10 4 1,1-1 0,3 0 0,-1 2 0,3 1 0,-3 4 0,-1 2-1,1 3 1,-6 2 0,0 4 0,-14-4 0,19 8 0,-19-8-1,0 0-1,0 0 0,14 16-2,-14-16-3,0 0-6,-5-16-16,5 16-7,-2-26 1,1 7 1</inkml:trace>
          <inkml:trace contextRef="#ctx0" brushRef="#br0" timeOffset="8703.125">5989 2655 31,'0'0'30,"0"0"4,0 0-1,7 21-14,-7-21-5,0 0-1,0 0-4,19-17-2,-14 1-1,-5 16-2,20-35-1,-6 8 0,-1-6-2,3-6 0,1-2 0,0-5-1,1-5 1,-3 2-1,-2 0 0,0 3 0,-4 5 0,-3 6 0,-5 5 1,1 9-1,-2 5 0,0 16 0,0 0 1,0 0-1,0 0 0,0 0 0,-4 32 0,4-7 0,0 4 0,0 1 0,2 4 0,1 1 0,3 0 0,0 1 0,0-3 0,6-6 0,0-6 0,1-2 0,2-5 0,0-7 0,-1-5 0,2-5 0,1-8 0,0-5 0,0-3 0,-1-4 1,2-5-1,-2-4-1,-1-2 2,1-3-2,-3 2 2,-1-4-2,-2 4 1,-1-2 0,-3 4 0,-2 3 0,-2 3 0,-2 4 0,-2 6 0,2 17-1,-3-22 1,3 22 0,0 0 0,0 0 0,-1 20 0,2-1 0,4 4 0,-1 7 0,2 2 0,2 5 0,0 0 0,1-2 1,2-3-1,-1-4 0,0-3 0,1-6 0,-11-19 0,19 23 0,-19-23-1,16 9 1,-16-9-2,13-2-1,-13 2-4,8-19-9,5 12-21,-13 7 0,7-25-1,-4 9 2</inkml:trace>
          <inkml:trace contextRef="#ctx0" brushRef="#br0" timeOffset="9390.625">7076 1904 31,'0'0'32,"2"-21"2,-2 21 0,0 0-14,0-23-5,0 23-4,0-16-3,0 16-2,-5-19-1,5 19-1,-4-28 0,2 12-1,-2-3 0,0-1 0,-2 1-1,0-1 0,-3 3 0,-1 1 0,10 16-1,-26-14-1,10 12 1,-1 6-1,-4 4 0,0 10 0,-1 3 0,1 6-1,-1 4 0,5 3 0,-1 5 1,5-1-1,4 6 0,4-3 0,7 0 1,4-3 0,4 1 0,8-4 0,2-1 0,5-2 1,3-4-1,2-5 0,1-4 1,1-3-1,1-4 1,-2-5-1,-3-3 1,1-4-1,-1-6 1,-1-1-1,-2-3-1,-4-2 0,-1-1-2,-6-3-3,6 20-10,-20-4-23,0 0 1,9-21-1,-9 21 1</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1:59.7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20D88F3-BDD9-41D4-9D75-3E321BD7DFD0}" emma:medium="tactile" emma:mode="ink">
          <msink:context xmlns:msink="http://schemas.microsoft.com/ink/2010/main" type="writingRegion" rotatedBoundingBox="15855,13396 15848,15179 15460,15177 15467,13395"/>
        </emma:interpretation>
      </emma:emma>
    </inkml:annotationXML>
    <inkml:traceGroup>
      <inkml:annotationXML>
        <emma:emma xmlns:emma="http://www.w3.org/2003/04/emma" version="1.0">
          <emma:interpretation id="{D6B8BF42-1622-4FEF-8DDF-C869210AA130}" emma:medium="tactile" emma:mode="ink">
            <msink:context xmlns:msink="http://schemas.microsoft.com/ink/2010/main" type="paragraph" rotatedBoundingBox="15855,13396 15848,15179 15460,15177 15467,13395" alignmentLevel="1"/>
          </emma:interpretation>
        </emma:emma>
      </inkml:annotationXML>
      <inkml:traceGroup>
        <inkml:annotationXML>
          <emma:emma xmlns:emma="http://www.w3.org/2003/04/emma" version="1.0">
            <emma:interpretation id="{B516B1BD-A3FD-4170-BBD7-AB06C8061533}" emma:medium="tactile" emma:mode="ink">
              <msink:context xmlns:msink="http://schemas.microsoft.com/ink/2010/main" type="line" rotatedBoundingBox="15855,13396 15848,15179 15460,15177 15467,13395"/>
            </emma:interpretation>
          </emma:emma>
        </inkml:annotationXML>
        <inkml:traceGroup>
          <inkml:annotationXML>
            <emma:emma xmlns:emma="http://www.w3.org/2003/04/emma" version="1.0">
              <emma:interpretation id="{3DA9010E-7717-49DC-A5D6-70AB084532D5}" emma:medium="tactile" emma:mode="ink">
                <msink:context xmlns:msink="http://schemas.microsoft.com/ink/2010/main" type="inkWord" rotatedBoundingBox="15645,13396 15644,13638 15474,13637 15475,13395"/>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a</emma:literal>
                </emma:interpretation>
                <emma:interpretation id="interp3" emma:lang="en-US" emma:confidence="0">
                  <emma:literal>6</emma:literal>
                </emma:interpretation>
                <emma:interpretation id="interp4" emma:lang="en-US" emma:confidence="0">
                  <emma:literal>¢</emma:literal>
                </emma:interpretation>
              </emma:one-of>
            </emma:emma>
          </inkml:annotationXML>
          <inkml:trace contextRef="#ctx0" brushRef="#br0">-1255 4031 20,'0'0'27,"13"-11"-5,-13 11-1,16-16-3,-16 16-2,10-16-3,-10-1-2,0 17-3,8-16 0,-8 16 0,4-18-1,-4 18-1,2-16-1,-2 16-1,-3-19-1,3 19 0,-6-18-1,6 18-1,0 0 0,-16-9 0,16 9 0,-21 15-1,6-1 0,2 5 1,-2 2-1,2 4 0,0 1 0,2 1 0,5-3 0,5-1 0,2-5 0,-1-18 0,18 19 0,-3-15 1,-2-9-1,3-4 1,1-7 0,-3-2-1,-2-5 1,-2-1-1,-1-1 1,-4 0-1,-2 2 0,-3 4 0,-5 3 1,5 16-2,-10-17 1,10 17 0,-19 3 0,5 6 0,0 5 0,0 4 0,1 3 0,0 3 0,1 3 0,3-1 0,5-1 0,4-2 0,4-5 0,-4-18 0,18 19 0,-5-19 1,2-7-1,3-7 0,-2-4 1,0-5-1,-3-1 0,-2-3 0,-4 2 0,-2 3 0,-7 2 0,-2 2 0,4 18 0,-23-14 0,7 14 0,-1 6 0,-3 4 0,0 4-1,1 4 1,1 0 0,3-1-1,3 1 0,8-2 0,4-16-4,7 26-6,-7-26-23,16 0-3,1-7 0,2 0-1</inkml:trace>
        </inkml:traceGroup>
        <inkml:traceGroup>
          <inkml:annotationXML>
            <emma:emma xmlns:emma="http://www.w3.org/2003/04/emma" version="1.0">
              <emma:interpretation id="{6D457226-E9D3-4D60-918F-C3F3572EA3F7}" emma:medium="tactile" emma:mode="ink">
                <msink:context xmlns:msink="http://schemas.microsoft.com/ink/2010/main" type="inkWord" rotatedBoundingBox="15851,14295 15848,15179 15460,15177 15464,14293"/>
              </emma:interpretation>
              <emma:one-of disjunction-type="recognition" id="oneOf1">
                <emma:interpretation id="interp5" emma:lang="en-US" emma:confidence="0">
                  <emma:literal>b</emma:literal>
                </emma:interpretation>
                <emma:interpretation id="interp6" emma:lang="en-US" emma:confidence="0">
                  <emma:literal>-</emma:literal>
                </emma:interpretation>
                <emma:interpretation id="interp7" emma:lang="en-US" emma:confidence="0">
                  <emma:literal>I</emma:literal>
                </emma:interpretation>
                <emma:interpretation id="interp8" emma:lang="en-US" emma:confidence="0">
                  <emma:literal>.</emma:literal>
                </emma:interpretation>
                <emma:interpretation id="interp9" emma:lang="en-US" emma:confidence="0">
                  <emma:literal>3</emma:literal>
                </emma:interpretation>
              </emma:one-of>
            </emma:emma>
          </inkml:annotationXML>
          <inkml:trace contextRef="#ctx0" brushRef="#br0" timeOffset="1000">-1362 5060 30,'0'-16'32,"0"16"3,0 0-8,-6-16-5,6 16-4,0 0-4,6 37-5,-10-19-2,10 13-2,-5 1-2,7 12 0,-2-1-2,4 4 0,-3 2 0,4 3 0,-4-3-1,3-3 0,-4-2 0,2-7 1,-4-2-2,-1-7 2,0-7-2,0-5 1,-3-16 0,0 0 0,0 0 0,0 0-1,0 0 1,1-28-1,-2 3 0,-2-6 0,-2-5-1,-2-4 1,0-4 0,-4-4-1,1 1 1,-2-4 0,2 3 1,0 0-1,1 4 1,4-2 0,2 6 0,6 1 1,5 2 0,5 2 0,5-4 0,4 6 1,3-3-1,6 8 1,1 2-2,4 6 1,-2 8-1,0 10 1,-3 9-1,-2 7 0,-4 8-1,-6 6 1,-7 2 0,-6 7 0,-6 0 0,-6-4-1,-4 1 1,-6-3 0,-5-2 0,-4-3 0,-6-5-1,-3-5 1,-3-4 0,-3-5 0,2-3 0,1-2-1,5-4 0,-1-9-5,33 11-23,-25-12-7,25 12-1,-3-33 0</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1:52:07.625"/>
    </inkml:context>
    <inkml:brush xml:id="br0">
      <inkml:brushProperty name="width" value="0.06667" units="cm"/>
      <inkml:brushProperty name="height" value="0.06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147669E-1005-40F9-9A24-88E88BB3C693}" emma:medium="tactile" emma:mode="ink">
          <msink:context xmlns:msink="http://schemas.microsoft.com/ink/2010/main" type="writingRegion" rotatedBoundingBox="7877,11062 23360,12094 22946,18312 7463,17280"/>
        </emma:interpretation>
      </emma:emma>
    </inkml:annotationXML>
    <inkml:traceGroup>
      <inkml:annotationXML>
        <emma:emma xmlns:emma="http://www.w3.org/2003/04/emma" version="1.0">
          <emma:interpretation id="{E6EBC523-7A3F-4BC3-B0AA-C3B779D80C0D}" emma:medium="tactile" emma:mode="ink">
            <msink:context xmlns:msink="http://schemas.microsoft.com/ink/2010/main" type="paragraph" rotatedBoundingBox="7877,11062 23360,12094 23232,14009 7750,12977" alignmentLevel="1"/>
          </emma:interpretation>
        </emma:emma>
      </inkml:annotationXML>
      <inkml:traceGroup>
        <inkml:annotationXML>
          <emma:emma xmlns:emma="http://www.w3.org/2003/04/emma" version="1.0">
            <emma:interpretation id="{06BC3F30-CEB8-46B8-BE32-36FC00F5C974}" emma:medium="tactile" emma:mode="ink">
              <msink:context xmlns:msink="http://schemas.microsoft.com/ink/2010/main" type="inkBullet" rotatedBoundingBox="7836,11689 7952,11697 7940,11873 7824,11865"/>
            </emma:interpretation>
            <emma:one-of disjunction-type="recognition" id="oneOf0">
              <emma:interpretation id="interp0" emma:lang="en-US" emma:confidence="0">
                <emma:literal>.</emma:literal>
              </emma:interpretation>
              <emma:interpretation id="interp1" emma:lang="en-US" emma:confidence="0">
                <emma:literal>d</emma:literal>
              </emma:interpretation>
              <emma:interpretation id="interp2" emma:lang="en-US" emma:confidence="0">
                <emma:literal>&amp;</emma:literal>
              </emma:interpretation>
              <emma:interpretation id="interp3" emma:lang="en-US" emma:confidence="0">
                <emma:literal>0</emma:literal>
              </emma:interpretation>
              <emma:interpretation id="interp4" emma:lang="en-US" emma:confidence="0">
                <emma:literal>¢</emma:literal>
              </emma:interpretation>
            </emma:one-of>
          </emma:emma>
        </inkml:annotationXML>
        <inkml:trace contextRef="#ctx0" brushRef="#br0">-9193-2867 48,'0'0'30,"-19"-16"2,19 16-5,0 0-13,-24-4-4,24 4-1,-20 9-3,20-9-2,-21 18 0,21-18-1,-19 25 0,11-8 0,8-17-1,-11 32 0,11-32 0,2 26-1,-2-26 1,18 13-1,-18-13 1,27-6-1,-13-6 0,3 0 1,-3-8-2,-2 1 1,-1-4-1,-6 0-1,-3 4 1,-2 1 0,0 18-1,-13-19 1,13 19-1,-27 5 1,11 9-1,0 4 1,1 3 0,2 4 0,2-4 0,5 0 0,5-5-1,1-16 0,13 19-5,-13-19-17,21-19-12,-3 5-1,1-8 0,1-2 1</inkml:trace>
      </inkml:traceGroup>
      <inkml:traceGroup>
        <inkml:annotationXML>
          <emma:emma xmlns:emma="http://www.w3.org/2003/04/emma" version="1.0">
            <emma:interpretation id="{E0834518-B81E-4AED-9710-52FF6C5F4221}" emma:medium="tactile" emma:mode="ink">
              <msink:context xmlns:msink="http://schemas.microsoft.com/ink/2010/main" type="line" rotatedBoundingBox="8246,11087 23360,12094 23276,13350 8162,12342"/>
            </emma:interpretation>
          </emma:emma>
        </inkml:annotationXML>
        <inkml:traceGroup>
          <inkml:annotationXML>
            <emma:emma xmlns:emma="http://www.w3.org/2003/04/emma" version="1.0">
              <emma:interpretation id="{2B13C081-E361-4C85-8BD7-23A4732D82A0}" emma:medium="tactile" emma:mode="ink">
                <msink:context xmlns:msink="http://schemas.microsoft.com/ink/2010/main" type="inkWord" rotatedBoundingBox="8241,11159 9850,11266 9806,11921 8198,11814"/>
              </emma:interpretation>
              <emma:one-of disjunction-type="recognition" id="oneOf1">
                <emma:interpretation id="interp5" emma:lang="en-US" emma:confidence="1">
                  <emma:literal>2m</emma:literal>
                </emma:interpretation>
                <emma:interpretation id="interp6" emma:lang="en-US" emma:confidence="0">
                  <emma:literal>rm</emma:literal>
                </emma:interpretation>
                <emma:interpretation id="interp7" emma:lang="en-US" emma:confidence="0">
                  <emma:literal>Tm</emma:literal>
                </emma:interpretation>
                <emma:interpretation id="interp8" emma:lang="en-US" emma:confidence="0">
                  <emma:literal>cm</emma:literal>
                </emma:interpretation>
                <emma:interpretation id="interp9" emma:lang="en-US" emma:confidence="0">
                  <emma:literal>pm</emma:literal>
                </emma:interpretation>
              </emma:one-of>
            </emma:emma>
          </inkml:annotationXML>
          <inkml:trace contextRef="#ctx0" brushRef="#br0" timeOffset="718.75">-8913-3265 36,'14'-6'30,"-14"6"2,4-17 0,-4 17-15,7-29-5,11 22-1,-9-14-4,10 9-2,-4-8 0,7 8-2,-4-4 1,4 6-2,-2-3 1,4 6-1,-3 2 0,2 5-1,-1 2 1,4 5-1,-4 3 0,0 6 0,-4 5 0,-2 4 0,-3 7-1,-4 3 1,-5 2-1,-10 4 1,-4 1-1,-3 0 1,-3 2-1,-4-3 1,0-2-1,-1-2 1,0-6-1,4 1 0,-1-4 0,3-3 0,1-6 0,0-3 0,14-16 0,-20 20 1,20-20-1,-14 10 0,14-10 0,0 0-1,0 0 1,0 0 0,0 0 0,0 0 0,0 0-1,18-14 1,-5 9 0,4-2 0,0 1 0,4 3 0,0-1 1,5 4-1,-1 2 1,2 2-1,-4 1 0,-1 2 1,-1 0-1,-2 0 0,-4 0 0,-15-7 0,18 11-1,-18-11-1,0 0-4,0 0-17,0 0-14,0 0 0,-6-16-1,6 16 1</inkml:trace>
          <inkml:trace contextRef="#ctx0" brushRef="#br0" timeOffset="1500">-8212-3038 53,'0'0'34,"-7"17"0,7-17 0,0 0-16,22 16-8,-22-16-3,16 34-1,-11-13-2,5 9 0,-6-7-2,2 5 0,-3-7 0,0-1-1,-3-20 0,2 21-1,-2-21 1,0 0-2,0 0 1,-3-16 0,3 0-1,-2-5 0,2-4 1,0-5-1,0 0 0,2-1 1,3 1 0,4-4-1,5 4 2,2 2-1,5 3 1,2 9 0,4 2-1,2 4 1,1 3 0,-1 8 0,-1 5 0,-1 6 0,-4 4-1,1-2 1,-5 2-1,-3 2 1,-2-3-1,-4 3 0,-10-18 0,12 23 1,-12-23-1,4 16 0,-4-16 0,0 0 0,0 0-1,0 0 0,-3-20 1,3 20-1,3-28-1,0 9 1,5-2 0,-1-6 0,3 4 0,4-1 1,3 2-1,2 0 1,2 6 1,1 3-1,0 6 1,3 7 0,1 2 0,3 10 0,-2 1 1,2 6-1,1 2 1,1 4-1,-3-6 1,0 4-1,-6-2 0,-5 1 0,-5-7-1,-12-15 0,12 25-3,-12-25-6,0 0-26,0 0-3,-21-2 0,21 2-2</inkml:trace>
        </inkml:traceGroup>
        <inkml:traceGroup>
          <inkml:annotationXML>
            <emma:emma xmlns:emma="http://www.w3.org/2003/04/emma" version="1.0">
              <emma:interpretation id="{83CC469E-5BAE-445C-8B5A-450FEF3BCC73}" emma:medium="tactile" emma:mode="ink">
                <msink:context xmlns:msink="http://schemas.microsoft.com/ink/2010/main" type="inkWord" rotatedBoundingBox="12513,11371 14480,11503 14438,12133 12471,12002">
                  <msink:destinationLink direction="with" ref="{42EDBCB0-012A-400B-96D9-9C9CC9DD4A6A}"/>
                </msink:context>
              </emma:interpretation>
              <emma:one-of disjunction-type="recognition" id="oneOf2">
                <emma:interpretation id="interp10" emma:lang="en-US" emma:confidence="0">
                  <emma:literal>o5m</emma:literal>
                </emma:interpretation>
                <emma:interpretation id="interp11" emma:lang="en-US" emma:confidence="0">
                  <emma:literal>05m</emma:literal>
                </emma:interpretation>
                <emma:interpretation id="interp12" emma:lang="en-US" emma:confidence="0">
                  <emma:literal>"5m</emma:literal>
                </emma:interpretation>
                <emma:interpretation id="interp13" emma:lang="en-US" emma:confidence="0">
                  <emma:literal>55m</emma:literal>
                </emma:interpretation>
                <emma:interpretation id="interp14" emma:lang="en-US" emma:confidence="0">
                  <emma:literal>85m</emma:literal>
                </emma:interpretation>
              </emma:one-of>
            </emma:emma>
          </inkml:annotationXML>
          <inkml:trace contextRef="#ctx0" brushRef="#br0" timeOffset="-4218.75">-4594-2693 23,'0'0'27,"0"0"3,0 0-5,0 0-7,-9-21-4,9 21-4,0 0-3,0 0-2,-15 11-2,15-11 1,-12 19-2,12-19 1,-10 27-1,10-27 0,-4 26 0,4-26-1,5 18 1,-5-18-1,17 5 1,-17-5-1,22-11 0,-22 11 0,22-24 0,-22 24 0,16-30-1,-11 14 0,-5 0 1,0 16-1,-11-23 1,11 23-1,-20-12 1,6 12-1,1 3 1,13-3 0,-24 14-1,24-14 1,-17 27 0,11-11-1,6-16 1,-6 28-1,7-12-1,-1-16-1,5 19-2,-5-19-6,13 2-20,-13-2-5,0 0 0,18-14 0</inkml:trace>
          <inkml:trace contextRef="#ctx0" brushRef="#br0" timeOffset="-3390.625">-4006-3066 61,'0'0'35,"-4"-20"0,4 20-9,-21-9-8,21 9-6,0 0-5,-14-10-2,14 10-1,-17-11-2,17 11-1,-22-10-1,9 10 0,-3 1 0,-3 5 0,-2 1 0,-1 7 0,-2 4 0,2 3 0,1 0 0,5 2-1,3-2 1,5 0 0,7-3 0,1-18 0,15 24 0,1-18 0,5-5 0,1-2 0,4-1 0,1-2 0,-1 3 0,1 1 0,-2 1 1,-3 5-1,2 4 0,-5 4 0,0 4 1,-3 1 0,-1 2 0,-3 1-1,0 2 2,-6-3-1,-2 2 0,-4-3 0,-3-1 0,3-19-1,-16 28 1,3-19-1,-4 0 0,-2-6 0,-3-1 0,0-2 0,-2-3-1,1-1-1,-1-3 1,6 2-2,-2-9-2,20 14-3,-22-28-10,25 12-18,1-5-1,6-2 1,4-6 0</inkml:trace>
          <inkml:trace contextRef="#ctx0" brushRef="#br0" timeOffset="-3140.625">-4125-3089 47,'0'0'32,"0"0"3,16-14-2,-3-8-17,18 17-5,-8-12-4,9 8-3,-5-2-2,-1 1-2,1 8-4,-11-10-8,6 10-23,-3 4 1,-3-1-1,1 3 0</inkml:trace>
          <inkml:trace contextRef="#ctx0" brushRef="#br0" timeOffset="-2218.75">-3454-2788 47,'0'0'31,"-15"9"3,15-9-2,9 26-20,-9-26-4,3 30-1,-4-12-2,8 8-2,-7-4-1,6 2 0,-6-4-1,6-1 1,-6-19-2,6 23 1,-6-23-1,0 0-1,0 0 1,12-16-1,-12 16 0,3-33 0,0 13 1,-5-5-1,5-1 0,-1 0 1,2-1 0,3 3 0,2-1 1,4 5 0,-1 5 0,7 8 0,-1 3 1,4 11-1,-1 4 1,1 8-1,-1 4 1,2 5-1,-4 2 1,2 0-1,-3-2 0,-2-3 0,-4-7 0,-2-3-1,-10-15 0,0 0 0,15 7 0,-15-7-1,3-19 1,-3 1-1,1 1 0,1-10-1,4 3 1,0-6 0,5 0 1,1 0-1,7 0 1,4 3 0,2 6 1,3 9 0,0 7 0,4 12 1,-2 9 0,2 10 0,-5 6 0,-1 8 0,-4-1 0,1 3 0,-7-6-1,-1-5 0,-5-6-1,-3-9-2,1 0-4,-8-16-29,0 0-2,-11-28-1,10-1 0</inkml:trace>
        </inkml:traceGroup>
        <inkml:traceGroup>
          <inkml:annotationXML>
            <emma:emma xmlns:emma="http://www.w3.org/2003/04/emma" version="1.0">
              <emma:interpretation id="{5084D1BB-4F21-4876-AF49-DA1EA338E773}" emma:medium="tactile" emma:mode="ink">
                <msink:context xmlns:msink="http://schemas.microsoft.com/ink/2010/main" type="inkWord" rotatedBoundingBox="16988,12162 17437,12192 17397,12788 16948,12758"/>
              </emma:interpretation>
              <emma:one-of disjunction-type="recognition" id="oneOf3">
                <emma:interpretation id="interp15" emma:lang="en-US" emma:confidence="1">
                  <emma:literal>E</emma:literal>
                </emma:interpretation>
                <emma:interpretation id="interp16" emma:lang="en-US" emma:confidence="0">
                  <emma:literal>£</emma:literal>
                </emma:interpretation>
                <emma:interpretation id="interp17" emma:lang="en-US" emma:confidence="0">
                  <emma:literal>:</emma:literal>
                </emma:interpretation>
                <emma:interpretation id="interp18" emma:lang="en-US" emma:confidence="0">
                  <emma:literal>¥</emma:literal>
                </emma:interpretation>
                <emma:interpretation id="interp19" emma:lang="en-US" emma:confidence="0">
                  <emma:literal>e</emma:literal>
                </emma:interpretation>
              </emma:one-of>
            </emma:emma>
          </inkml:annotationXML>
          <inkml:trace contextRef="#ctx0" brushRef="#br1" timeOffset="889578.125">-143-2451 6,'0'0'27,"0"0"0,0 0 3,-12 23-11,12-23-5,3 24-3,-3-24-3,9 41-1,-8-18-1,10 7-1,-5 0-1,1 3 0,-5-1-1,3 5-1,-2 0-1,0 0 1,-3-2-2,2 0 1,-1-5-1,1 0 1,2-3-1,1-4 0,1-4 1,4-3-1,5-2 0,1-3 1,0-1-1,8-3 0,-2-1 0,6-5 0,-2 1 0,2-2 0,0 2-1,-2-6-1,2 8-2,-11-17-7,10 19-10,-12-13-12,-15 7-1,17-21 0,-15-1 2</inkml:trace>
          <inkml:trace contextRef="#ctx0" brushRef="#br1" timeOffset="889093.75">-108-2434 31,'31'14'25,"-11"-12"-1,12 2-9,-2 5-10,-4-2-6,-2 0-4,-2 0-10,1 5-8,-23-12-1,25 7 0</inkml:trace>
          <inkml:trace contextRef="#ctx0" brushRef="#br1" timeOffset="889765.625">61-2108 21,'0'0'21,"31"7"-3,-15-10-13,6-9-23,16 19-1,-13-18-4</inkml:trace>
        </inkml:traceGroup>
        <inkml:traceGroup>
          <inkml:annotationXML>
            <emma:emma xmlns:emma="http://www.w3.org/2003/04/emma" version="1.0">
              <emma:interpretation id="{AC634A2B-A490-4F7B-B543-589F9399616B}" emma:medium="tactile" emma:mode="ink">
                <msink:context xmlns:msink="http://schemas.microsoft.com/ink/2010/main" type="inkWord" rotatedBoundingBox="17755,11737 23359,12110 23276,13350 17673,12976"/>
              </emma:interpretation>
              <emma:one-of disjunction-type="recognition" id="oneOf4">
                <emma:interpretation id="interp20" emma:lang="en-US" emma:confidence="0">
                  <emma:literal>4--1438407k</emma:literal>
                </emma:interpretation>
                <emma:interpretation id="interp21" emma:lang="en-US" emma:confidence="0">
                  <emma:literal>4--14384onk</emma:literal>
                </emma:interpretation>
                <emma:interpretation id="interp22" emma:lang="en-US" emma:confidence="0">
                  <emma:literal>4-1438400k</emma:literal>
                </emma:interpretation>
                <emma:interpretation id="interp23" emma:lang="en-US" emma:confidence="0">
                  <emma:literal>4-14384000k</emma:literal>
                </emma:interpretation>
                <emma:interpretation id="interp24" emma:lang="en-US" emma:confidence="0">
                  <emma:literal>4-1430400k</emma:literal>
                </emma:interpretation>
              </emma:one-of>
            </emma:emma>
          </inkml:annotationXML>
          <inkml:trace contextRef="#ctx0" brushRef="#br1" timeOffset="890250">559-2023 42,'0'0'31,"-1"-19"0,1 19 0,0 0-18,0 0-8,17 17-2,-17-17-1,6 25-1,-6-7 0,0 1 0,-3 4-1,0-2 0,1 2 0,-1-5 0,3-1 0,0-17 0,1 23 0,-1-23 0,0 0 0,19 11 1,-19-11-1,24-6 0,-9 1 0,-1 0 0,3-1-1,-1-1 0,0 6-1,-3-5-1,4 8-2,-17-2-3,20-2-4,-20 2-6,0 0-11,16-10-1,-16 10 2</inkml:trace>
          <inkml:trace contextRef="#ctx0" brushRef="#br1" timeOffset="890484.375">776-2012 28,'-4'-22'30,"4"22"2,0 0-1,-17-7-12,20 27-7,-3-20-3,-5 46-3,-1-15 0,7 17-1,-4-4-2,8 7 0,-4-3-2,5-6 0,0-3-1,-2-15-3,7 3-6,-11-27-14,0 0-11,0 0-1,16-27 1,-10 6 0</inkml:trace>
          <inkml:trace contextRef="#ctx0" brushRef="#br1" timeOffset="890781.25">1084-2257 57,'0'0'34,"-4"15"-3,4-15 1,25 9-27,-7-9-2,3 2-4,4 2-4,-8-8-8,8 2-17,-4 6-2,-21-4 0,19 7 1</inkml:trace>
          <inkml:trace contextRef="#ctx0" brushRef="#br1" timeOffset="890953.125">1158-2027 58,'0'0'33,"19"23"-1,-2-17 0,-4-8-25,14 0-9,11 2-17,-1-3-12,-9-8-1,4 2-1,-10-8 1</inkml:trace>
          <inkml:trace contextRef="#ctx0" brushRef="#br1" timeOffset="908203.125">1756-2402 7,'0'0'24,"0"0"1,16-16-5,-16 16-3,0 0-4,10 16 0,-10-16-1,5 23-1,-5-23-2,3 26-2,-3-26-1,1 37 0,-2-17-2,2 6-1,-2 1-1,1 3 0,-3 0 0,3 3 0,-3 2-1,3-1 0,0-2 0,0-2 0,0-4 0,1 0-1,1-4 0,-1-7-1,-1-15-1,2 16-2,-2-16-2,0 0-8,0 0-16,14-14-4,-11-2-1,6-1 1</inkml:trace>
          <inkml:trace contextRef="#ctx0" brushRef="#br1" timeOffset="908625">2002-2377 20,'0'0'27,"12"-20"1,-12 20 2,18 16-15,-18-16-4,10 20-4,-10-20-1,7 30-1,-7-30-1,2 35-1,-5-18 0,3 5-1,-5-7 0,5 1-1,0-16 0,-1 25 0,1-25-1,6 16 1,-6-16-1,16 5 0,-16-5 1,27-2-1,-10-1 0,3 1 0,0-3 0,2 3-1,2-1 1,-3-1-1,1 4 0,-5-2 0,3 2-1,-20 0 0,26 0-1,-26 0-1,16-3-4,-16 3-7,6-21-12,-6 21-4,6-25 1,-6 25 1</inkml:trace>
          <inkml:trace contextRef="#ctx0" brushRef="#br1" timeOffset="908875">2319-2395 26,'-6'-30'28,"6"30"1,0 0-3,-5-17-8,5 17-4,0 0-4,13 31-2,-13-31-2,9 37 0,-8-14-3,5 7 0,-3 2-1,0 5 0,-2-2-1,-1 2 0,0-2-1,-1-5 0,2-1-1,-1-12-1,5 3-3,-5-20-5,0 0-7,0 0-13,18-13-5,-8-4 2,-1-10 1</inkml:trace>
          <inkml:trace contextRef="#ctx0" brushRef="#br1" timeOffset="909437.5">2563-2404 33,'15'-16'31,"-15"16"1,14-14-1,1 14-16,-15 0-4,28-12-4,-12 5-2,9 2 0,-2 1-3,3-1 0,-2 1-1,-1 3 1,-2 2-1,-2 5 0,-19-6 0,22 21 0,-22-21 0,3 35-1,-9-16 1,-1 4-1,-5-2 0,-4-1 0,-2-3 0,1-1 0,0-2-1,3-5 1,14-9 0,-20 9 0,20-9 0,0 0 0,0 0 0,20-12 0,-6 5 0,3 0 0,2 3 0,0 2 0,-1 1 0,2 6 0,-4 2 1,-1 4-1,-1 3 1,-6 5-1,-2 2 1,-3 2-1,-4 0 0,-5 2 1,-3-2-1,-3-2 0,-3-2 0,-1-5 0,-2-1 0,-1-6-1,0-2 1,0-7-1,4-1-1,0-8-2,15 11-4,-8-28-10,13 7-15,10 1 0,1-4-2,8 1 2</inkml:trace>
          <inkml:trace contextRef="#ctx0" brushRef="#br1" timeOffset="910140.625">3243-2412 28,'13'-6'28,"-13"6"-1,0 0-5,18 6-5,-18-6-4,4 17-2,-4-17-2,-6 28-2,-8-10 1,6 10-3,-12-1-1,6 6 0,-6-1-2,4 3-1,-2-1 0,5-3 0,1-1-1,4-3 1,5-6-2,2-4 1,1-17 0,10 22 0,-10-22 1,19 3-1,-2-6 0,2-3 0,3-1 0,2 0 0,1-2 1,1 2-1,2 0 0,-1 0 0,-4 2 0,-3-2 0,-4 2 0,-16 5 0,19-16 0,-19 16 0,1-20 0,-1 20 0,-16-23 0,16 23 0,-28-31-1,11 13 1,-3 0 0,-2-1 0,-1-2 0,-1 0 0,0-2 0,2-2 0,0 2 0,3 0 0,1-1 0,4-3 0,3 3 0,8-1 0,5 0 0,2 1 0,6 2 0,5 3 0,3 3 0,3 6 0,-1 3-1,-1 3 0,4 6 0,-9 0-2,4 12-2,-18-14-3,28 23-8,-28-23-11,16 8-7,-1-2-1,-15-6 2</inkml:trace>
          <inkml:trace contextRef="#ctx0" brushRef="#br1" timeOffset="910640.625">3535-2539 44,'0'0'30,"0"0"3,0 0-11,16 0-8,-16 0-5,0 0-2,8 17-3,-4 1 0,-5-1 0,2 5-2,-2-3-1,1 4 0,-2-7-1,-1 3 0,3-19 0,-1 23 0,1-23 0,0 0 0,6 18 0,-6-18-1,14 0 1,-14 0 1,28-6-1,-7 5 0,0-3 0,4 2-1,0 1 1,0 1 0,2 1 0,-2 1-1,-3 2 1,-3-1-1,-1 2 0,-5-3-2,0 2 1,-13-4 0,18 2-2,-18-2 0,0 0-1,0 0-2,0 0-3,4-25-5,-4 25-6,3-16-5,-3 16-2,-3-23 2</inkml:trace>
          <inkml:trace contextRef="#ctx0" brushRef="#br1" timeOffset="910906.25">3873-2499 23,'0'-25'23,"0"25"0,0 0-3,3-22-5,-3 22-3,0 0-1,13 3-2,-13-3-1,8 25-2,-8-9 0,7 17 1,-7-5-2,6 15 0,-5-5-2,4 8 0,-2-7-1,4 0 0,-2-8-1,2-2-1,-1-5-1,-6-24-1,15 29-2,-15-29-5,16 7-9,-16-7-14,0 0-3,16-25 1,-9 6 0</inkml:trace>
          <inkml:trace contextRef="#ctx0" brushRef="#br1" timeOffset="911968.75">4459-2351 29,'0'0'28,"-9"-16"1,9 16-8,0 0-8,-15-23-3,15 23-2,-16-8-1,16 8-2,-22-4-1,22 4 0,-28 5-1,14 4 0,-5 0-1,4 9 0,-2-1 1,3 6-1,0 4 0,6 6 1,1-1-1,7 5 0,4-2 0,11 2 0,1-3 0,11-3-1,0-8 0,5-3 0,0-10 0,1-8-1,-4-7 0,-2-11 0,-8-4-1,-3-8 1,-5-2-1,-8-5 0,-3-2 1,-5 0 0,-4 0 0,-1 3 0,-2 4 0,-1 4-1,3 8 0,-2 1-1,12 17-2,-19-16-4,19 16-14,0 0-12,0 0-3,7 18 3,-7-18 0</inkml:trace>
          <inkml:trace contextRef="#ctx0" brushRef="#br1" timeOffset="912562.5">5012-2383 42,'0'0'33,"0"0"-1,-22 20 1,22-20-22,-22 14-3,22-14-4,-22 19-1,22-19-1,-17 27 1,13-10 0,-3-1-1,4 7 1,-3-5 0,6 5 0,-3-6-1,6 1 1,-3-18-2,4 23 1,-4-23-2,0 0 0,0 0-1,15-7 0,-15 7-1,0-27 0,0 10 0,-6-4 0,2-2 0,-5-4 0,1 3 0,-2-1 1,4 2 0,-1 2 1,2 3 0,5 18 0,2-19 2,-2 19-1,13 5 1,2 6 0,0 3 0,7 7 0,-3 2 0,9 3 0,0 1-1,7-3 1,4-2-1,1-5 0,-1-6-1,1-9 0,1-6 0,-5-10-1,-5-4 1,-8-5-2,-6-1 1,-8-5 0,-6 3 0,-8 0-1,-1 6 1,-6 1-1,12 19-2,-23-27-2,23 27-8,-15-7-14,15 7-7,0 0 0,0 0 0</inkml:trace>
          <inkml:trace contextRef="#ctx0" brushRef="#br1" timeOffset="912843.75">5574-2546 49,'25'5'31,"-25"-5"3,0 0-13,22 42-7,-26-19-7,8 19-1,-10 1-2,0 10 0,1 1-3,-6 3 0,-1-5-1,1 1 0,-1-3 0,-1-8-1,2-3 0,1-11-3,4 0 0,6-28-4,-1 25-15,1-25-9,14-9-2,3-2 1</inkml:trace>
          <inkml:trace contextRef="#ctx0" brushRef="#br1" timeOffset="913203.125">6073-2234 27,'0'0'27,"1"-20"-4,-1 20-5,0 0-5,-17-17-3,17 17-2,-26 3-1,12 8-2,-13-3-1,4 14 0,-8-3 1,7 13 0,-6-2-1,11 10 1,3-6 1,15 4-2,4-6 0,14 3-1,4-8-1,10-4 0,6-9-2,1-9-2,5 4-3,-14-16-7,13 3-18,-13-8-5,-4-4-2,-6 2 2</inkml:trace>
        </inkml:traceGroup>
      </inkml:traceGroup>
      <inkml:traceGroup>
        <inkml:annotationXML>
          <emma:emma xmlns:emma="http://www.w3.org/2003/04/emma" version="1.0">
            <emma:interpretation id="{C9387029-1C11-4FD6-8C12-7BBD9AA9096C}" emma:medium="tactile" emma:mode="ink">
              <msink:context xmlns:msink="http://schemas.microsoft.com/ink/2010/main" type="line" rotatedBoundingBox="18773,13039 20849,13184 20803,13848 18727,13703"/>
            </emma:interpretation>
          </emma:emma>
        </inkml:annotationXML>
        <inkml:traceGroup>
          <inkml:annotationXML>
            <emma:emma xmlns:emma="http://www.w3.org/2003/04/emma" version="1.0">
              <emma:interpretation id="{7982D17A-DF9C-47CD-A008-38936070EF0C}" emma:medium="tactile" emma:mode="ink">
                <msink:context xmlns:msink="http://schemas.microsoft.com/ink/2010/main" type="inkWord" rotatedBoundingBox="18773,13039 20849,13184 20803,13848 18727,13703"/>
              </emma:interpretation>
              <emma:one-of disjunction-type="recognition" id="oneOf5">
                <emma:interpretation id="interp25" emma:lang="en-US" emma:confidence="0">
                  <emma:literal>tout</emma:literal>
                </emma:interpretation>
                <emma:interpretation id="interp26" emma:lang="en-US" emma:confidence="0">
                  <emma:literal>tore *</emma:literal>
                </emma:interpretation>
                <emma:interpretation id="interp27" emma:lang="en-US" emma:confidence="0">
                  <emma:literal>tore F</emma:literal>
                </emma:interpretation>
                <emma:interpretation id="interp28" emma:lang="en-US" emma:confidence="0">
                  <emma:literal>tour</emma:literal>
                </emma:interpretation>
                <emma:interpretation id="interp29" emma:lang="en-US" emma:confidence="0">
                  <emma:literal>tore +</emma:literal>
                </emma:interpretation>
              </emma:one-of>
            </emma:emma>
          </inkml:annotationXML>
          <inkml:trace contextRef="#ctx0" brushRef="#br1" timeOffset="915812.5">3038-1062 28,'0'0'28,"-16"8"1,16-8-8,0 0-9,16-10-6,-1 4-4,1-2-2,3-6-4,8 5-5,-7-9 0,10 4-2,-10-5 1,8 5 4,-7-6 3,0-1 6,-1 5 3,-8-10 6,6 13 2,-14-8 0,10 12 0,-14-6-2,0 15-4,0 0-2,13 17-1,-15-1-1,7 14-1,-2 2-1,6 12 0,-5 0-1,6 5 1,2-5-1,2 0-1,0-8 0,1-8-1,0-7-1,-15-21-5,28 12-13,-28-12-13,10-16-1,-7-1-1,-6-4 1</inkml:trace>
          <inkml:trace contextRef="#ctx0" brushRef="#br1" timeOffset="915406.25">3209-810 38,'0'0'29,"-15"12"1,15-12-11,-25-25-7,21 9-4,-9-14-3,5 6 0,-7-17-1,7 1-1,-7-8 0,4 0-2,1-3 1,6-2-2,4-3 1,7 3 1,6 6-3,4 3 2,8 10-4,-3 4 1,10 18-7,-13-2-5,5 17-13,-6 15-5,-11 3 1,-4 12-1</inkml:trace>
          <inkml:trace contextRef="#ctx0" brushRef="#br1" timeOffset="915984.375">3368-1064 40,'-14'3'32,"14"-3"2,0 0-1,13-30-18,19 22-7,-4-14-5,11 5-2,5-1-5,-7-7-8,9 8-18,-7 4-2,-8-2-3,0 6 3</inkml:trace>
          <inkml:trace contextRef="#ctx0" brushRef="#br1" timeOffset="914609.375">1670-1471 21,'0'0'30,"3"-34"1,-1 18-4,-2 16-6,1-16-6,-1 16-2,7 20-3,4 8-2,-8 2-3,7 16-3,-4 1 2,4 13-3,-2-2 1,2 1-2,-3-3-1,1-7 0,-2-8-1,-5-16-1,7-2-3,-8-23-6,0 0-4,-8-20-4,8 20 0,-15-44-1,11 21 1,-15-10 4,4 6 7,-4 3 10,-3-1 9,6 16 5,-5-9 3,21 18 1,-25-5 0,25 5-2,0 0-3,7 16-5,-7-16-3,31 4-4,-10-4 0,5-4-1,5 0-2,2-4 0,-1 1 0,-1-4-2,2 2 0,-4-7 0,2 6 1,-6-6-1,0 7 2,-5-5 0,-4 5 0,-1 0 2,-15 9 0,16-7 0,-16 7 0,0 0 0,0 0 0,0 0 0,-18 22 0,18-22-1,-29 26 0,11-8 1,-3-3-1,2 7 1,1-7-1,4 5 1,0-3 2,10 3-1,2-3 1,11 3-1,-9-20 1,34 32-1,-7-20 0,5 0 0,2-5-1,1-1 0,-1-6-1,-4-6-1,-6-3 0,-11-5-1,-6-1 0,-11-7-1,-5 1 0,-10-7 0,3 5 0,-7-7-2,7 9 2,-2-5-2,18 26-1,-16-37-3,16 37-7,9-18-7,-9 18-9,27-9 3,-11-1-1</inkml:trace>
          <inkml:trace contextRef="#ctx0" brushRef="#br1" timeOffset="915078.125">2284-1344 17,'13'0'26,"-13"0"-2,0 0-2,18 1-6,-18-1-1,10 23-4,-10-23-1,12 43-2,-10-22-1,9 19-1,-3-8-1,8 10 0,-3-8-2,9 1-1,-2-5 0,8-5-1,-2-8 0,5-6 0,0-8-1,3-4 0,1-8 0,1-5 0,-2-4-1,-2-5 0,-4 2 0,-3-5 0,-4 1 0,-8-3-1,-5 1 1,-7 1-1,-4 5 1,-7 1 0,10 20-1,-27-21 1,10 21 1,-3 5-1,3 9 1,1 6 0,2 6 0,7 2 0,-1 6 0,10-1 0,8 3-1,4-8-1,5 7-4,-3-19-7,8 0-18,1-2-2,-5-10 1,4-3 0</inkml:trace>
        </inkml:traceGroup>
      </inkml:traceGroup>
    </inkml:traceGroup>
    <inkml:traceGroup>
      <inkml:annotationXML>
        <emma:emma xmlns:emma="http://www.w3.org/2003/04/emma" version="1.0">
          <emma:interpretation id="{8B8C3507-32F7-4C79-B4E6-5481BAB561FB}" emma:medium="tactile" emma:mode="ink">
            <msink:context xmlns:msink="http://schemas.microsoft.com/ink/2010/main" type="paragraph" rotatedBoundingBox="17140,14547 23082,14486 23097,15961 17155,16021" alignmentLevel="3"/>
          </emma:interpretation>
        </emma:emma>
      </inkml:annotationXML>
      <inkml:traceGroup>
        <inkml:annotationXML>
          <emma:emma xmlns:emma="http://www.w3.org/2003/04/emma" version="1.0">
            <emma:interpretation id="{26DEF5AA-E586-4507-8C53-EA5AB6D4DFEA}" emma:medium="tactile" emma:mode="ink">
              <msink:context xmlns:msink="http://schemas.microsoft.com/ink/2010/main" type="line" rotatedBoundingBox="17140,14547 23082,14486 23091,15332 17148,15392"/>
            </emma:interpretation>
          </emma:emma>
        </inkml:annotationXML>
        <inkml:traceGroup>
          <inkml:annotationXML>
            <emma:emma xmlns:emma="http://www.w3.org/2003/04/emma" version="1.0">
              <emma:interpretation id="{6243A336-E4EE-4DB6-BAFA-2E8C7AF2F4C7}" emma:medium="tactile" emma:mode="ink">
                <msink:context xmlns:msink="http://schemas.microsoft.com/ink/2010/main" type="inkWord" rotatedBoundingBox="17140,14612 18263,14600 18271,15381 17148,15392"/>
              </emma:interpretation>
              <emma:one-of disjunction-type="recognition" id="oneOf6">
                <emma:interpretation id="interp30" emma:lang="en-US" emma:confidence="1">
                  <emma:literal>E--</emma:literal>
                </emma:interpretation>
                <emma:interpretation id="interp31" emma:lang="en-US" emma:confidence="0">
                  <emma:literal>E-</emma:literal>
                </emma:interpretation>
                <emma:interpretation id="interp32" emma:lang="en-US" emma:confidence="0">
                  <emma:literal>E=</emma:literal>
                </emma:interpretation>
                <emma:interpretation id="interp33" emma:lang="en-US" emma:confidence="0">
                  <emma:literal>e-</emma:literal>
                </emma:interpretation>
                <emma:interpretation id="interp34" emma:lang="en-US" emma:confidence="0">
                  <emma:literal>t---</emma:literal>
                </emma:interpretation>
              </emma:one-of>
            </emma:emma>
          </inkml:annotationXML>
          <inkml:trace contextRef="#ctx0" brushRef="#br1" timeOffset="917187.5">0 104 7,'0'0'27,"0"0"3,9-23 1,-9 23-11,22-24-6,2 20-3,-5-12-3,10 13-2,-4-8-1,6 8-2,-3-3-1,2 3-1,-2-1-2,-3-1-1,2 7-5,-13-11-6,7 11-15,-8 1-4,-13-3-1,0 0 1</inkml:trace>
          <inkml:trace contextRef="#ctx0" brushRef="#br1" timeOffset="917531.25">81 101 30,'-20'3'28,"9"17"3,-2-3-8,13-17-8,-9 46-5,6-18-2,11 18-2,-4-4-1,8 13 0,-3-4-1,5 7-1,-2-5 1,6 4-2,-2-12-1,6-1 1,2-10-1,4-4 0,1-9-1,7-5 0,2-7-1,1-11-2,3 2-2,-9-16-3,8 11-7,-20-18-11,1 4-6,-6-1-3,-11-6 3</inkml:trace>
          <inkml:trace contextRef="#ctx0" brushRef="#br1" timeOffset="917734.375">267 439 30,'0'0'28,"6"21"0,-6-21 0,24 2-21,4 2-6,9-4-13,7 3-16,-7-17 1,13 9 0,-10-18-1</inkml:trace>
          <inkml:trace contextRef="#ctx0" brushRef="#br1" timeOffset="917953.125">772 379 2,'0'0'22,"0"0"1,17-10-8,6 1-7,-3 2-4,5-2-6,2 9-14,-9-14-5,10 19-1</inkml:trace>
          <inkml:trace contextRef="#ctx0" brushRef="#br1" timeOffset="918156.25">876 529 61,'0'0'35,"6"19"-2,-6-19 0,27-8-29,2-5-7,14 8-17,-3-7-13,-3-8 0,0 4-1,-6-5 1</inkml:trace>
        </inkml:traceGroup>
        <inkml:traceGroup>
          <inkml:annotationXML>
            <emma:emma xmlns:emma="http://www.w3.org/2003/04/emma" version="1.0">
              <emma:interpretation id="{D8E0B852-F538-45B2-8759-29D95B6A5984}" emma:medium="tactile" emma:mode="ink">
                <msink:context xmlns:msink="http://schemas.microsoft.com/ink/2010/main" type="inkWord" rotatedBoundingBox="18835,14596 20759,14576 20765,15163 18841,15182"/>
              </emma:interpretation>
              <emma:one-of disjunction-type="recognition" id="oneOf7">
                <emma:interpretation id="interp35" emma:lang="en-US" emma:confidence="0.5">
                  <emma:literal>15411</emma:literal>
                </emma:interpretation>
                <emma:interpretation id="interp36" emma:lang="en-US" emma:confidence="0">
                  <emma:literal>1541.1</emma:literal>
                </emma:interpretation>
                <emma:interpretation id="interp37" emma:lang="en-US" emma:confidence="0">
                  <emma:literal>1541,</emma:literal>
                </emma:interpretation>
                <emma:interpretation id="interp38" emma:lang="en-US" emma:confidence="0">
                  <emma:literal>1541/1</emma:literal>
                </emma:interpretation>
                <emma:interpretation id="interp39" emma:lang="en-US" emma:confidence="0">
                  <emma:literal>154.11</emma:literal>
                </emma:interpretation>
              </emma:one-of>
            </emma:emma>
          </inkml:annotationXML>
          <inkml:trace contextRef="#ctx0" brushRef="#br1" timeOffset="933000">1695 101 11,'6'-27'28,"-6"27"2,5-21 1,-5 21-11,0 0-7,3-25-3,-3 25-2,0 0-2,7 22-2,-7-22 0,1 38 1,-2-13-2,4 12 0,-3 2-1,3 8 0,-2-1 0,2 4 0,0-5 0,2 1-1,-2-7 0,1-4 0,0-8-1,-1-6 0,2-5-1,-5-16-1,0 0-2,0 0-4,23 7-9,-23-7-17,8-25 0,-1 7-2,4-4 2</inkml:trace>
          <inkml:trace contextRef="#ctx0" brushRef="#br1" timeOffset="933531.25">2162 154 22,'14'-9'30,"-14"9"1,0 0 1,0 0-16,-3-27-5,3 27-3,0 0-2,0 0-1,-20-3-2,20 3 0,-22 7-2,22-7 2,-28 18-3,13-6 1,-1 4-1,1 0 1,0-1-1,2 5 0,2-3-1,4 1 1,4-2 0,3-16 0,6 21 0,-6-21 1,25 16-1,-4-14 1,4-1-1,1 3 1,1-4 0,1 5 0,0 2 0,-1 4 1,-4 1-1,-2 6 0,-5 1 0,-4 4 0,-5-2-1,-4 4 1,-7-4 0,-4-1-1,-5-1 0,-2-5 0,-2-3-1,-4-8-1,5 2-1,-3-15-4,19 10-9,-26-16-15,18-7-4,3-3 0,2-11 1</inkml:trace>
          <inkml:trace contextRef="#ctx0" brushRef="#br1" timeOffset="933734.375">2166 104 55,'0'0'35,"0"0"-1,0 0-6,24-7-17,-7-2-4,14 8-3,2-6-3,1 1-1,1 8-7,-11-13-6,10 13-18,-9 2-2,-8-2-2,-2 1 2</inkml:trace>
          <inkml:trace contextRef="#ctx0" brushRef="#br1" timeOffset="934187.5">2688 14 39,'0'0'31,"0"0"2,-16 18-1,16-18-19,6 19-6,-6-3-4,1 9 0,-2 0-1,2 3-1,-2-2 0,-1 4 0,-1-7 0,2-2-1,0-5 0,1-16 0,4 19 0,-4-19 0,0 0 0,21 2-1,-21-2 1,22-10 0,-6 4 0,0-2 0,2 2 0,1-3-1,2 6 1,-1-1 0,0 4 0,-1 0-1,-3 4 0,-3 1-1,1 4-1,-14-9-3,17 12-7,-17-12-7,0 0-12,0 0-1,6-17 1</inkml:trace>
          <inkml:trace contextRef="#ctx0" brushRef="#br1" timeOffset="934828.125">2915 25 25,'0'0'16,"0"0"0,0 0 1,0 0 0,-4-21-2,4 21-2,0 0-1,0 0-3,0 0-2,0 0-1,1 21-2,4-5-1,-5 1 0,3 10 0,-2 1-1,2 6 2,-1 3-3,1 3 1,-3 1-1,3 1 1,-2-3-1,2-4 0,-1-3-1,1-4 1,-1-7-1,1-3 0,-3-18 0,0 0-1,12 17-2,-12-17-2,0 0-5,3-33-10,2 15-14,-2-1-1,-2-4 1,3 0 0</inkml:trace>
          <inkml:trace contextRef="#ctx0" brushRef="#br1" timeOffset="934500">2943-5 24,'-8'-18'29,"8"18"3,0 0-2,-18-7-16,18 7-5,0 0-5,4 25 0,-4-25-3,3 19 0,-3-19-1,0 0-1,9 22 0,-9-22-1,0 0 0,0 0-2,0 0-1,0 0-2,13-4-4,-13 4-3,0 0 0,0 0-1,0 0 1,0 0 0,0 0 1,0 0 0,0 0 3,0 0 3</inkml:trace>
          <inkml:trace contextRef="#ctx0" brushRef="#br1" timeOffset="935328.125">3262 32 21,'0'0'30,"-6"-18"1,6 18-1,0 0-12,0 0-6,11 18-4,-13-2-1,12 16-2,-7-1-2,6 12 0,-4 1 0,1 5-1,-3-5-1,-1 0 0,1-7-1,-1-5 0,1-6-1,-3-26-1,6 27-3,-6-27-3,0 0-8,10-20-13,-6 1-6,4-4 2,-1-5 0</inkml:trace>
          <inkml:trace contextRef="#ctx0" brushRef="#br1" timeOffset="935640.625">3489 16 24,'0'0'27,"0"0"-5,0 0-2,20 7-4,-20-7-2,8 35-1,-8-15-3,12 17-2,-10-7-3,8 14 0,-7-5-2,6 3 1,-3-3-3,0-1 0,0-6 0,-1-5-1,1-3-1,-6-24-1,12 27-4,-12-27-3,0 0-14,18-7-10,-18 7-2,10-30 2</inkml:trace>
        </inkml:traceGroup>
        <inkml:traceGroup>
          <inkml:annotationXML>
            <emma:emma xmlns:emma="http://www.w3.org/2003/04/emma" version="1.0">
              <emma:interpretation id="{623C7D98-3684-40D7-A212-4BCD1C175055}" emma:medium="tactile" emma:mode="ink">
                <msink:context xmlns:msink="http://schemas.microsoft.com/ink/2010/main" type="inkWord" rotatedBoundingBox="21138,14506 23082,14486 23089,15175 21145,15195"/>
              </emma:interpretation>
              <emma:one-of disjunction-type="recognition" id="oneOf8">
                <emma:interpretation id="interp40" emma:lang="en-US" emma:confidence="0">
                  <emma:literal>Nieto</emma:literal>
                </emma:interpretation>
                <emma:interpretation id="interp41" emma:lang="en-US" emma:confidence="0">
                  <emma:literal>wk-to</emma:literal>
                </emma:interpretation>
                <emma:interpretation id="interp42" emma:lang="en-US" emma:confidence="0">
                  <emma:literal>Naito</emma:literal>
                </emma:interpretation>
                <emma:interpretation id="interp43" emma:lang="en-US" emma:confidence="0">
                  <emma:literal>Naoto</emma:literal>
                </emma:interpretation>
                <emma:interpretation id="interp44" emma:lang="en-US" emma:confidence="0">
                  <emma:literal>Nanto</emma:literal>
                </emma:interpretation>
              </emma:one-of>
            </emma:emma>
          </inkml:annotationXML>
          <inkml:trace contextRef="#ctx0" brushRef="#br1" timeOffset="936781.25">4006 152 10,'0'0'27,"1"-25"-2,-4 8-1,3 17-4,-6-25-3,6 25-3,0 0-4,0 0-1,0 0-2,0 0 0,2 19-2,2 4-1,-2 0-2,4 5 1,-3 0-1,4 6-1,-1-4 0,1-2 1,-1-5-2,2-4 1,-8-19-1,10 16 1,-10-16-1,0 0 0,13-26 0,-8 5-1,-2-6 1,-2-6-1,2 1 0,-5-3 0,1 1 1,-2-1-1,-3 3 0,0 8 1,0 3 0,6 21-1,-14-18 1,14 18 1,0 0-1,-12 25 0,15-6 0,3 6 1,5 5-1,3 0 1,5-2-1,7 0 0,4-3 0,4-1 1,1-8-1,2-4 0,-3-8 0,3-4 1,-6-5-1,-4-6 0,-5-6 0,-3-5 0,-6-2-1,-4-3 1,-3 1-1,-5-2 0,-2 1 0,-5 3 0,2 4 0,-7 3-1,11 17 0,-19-22-1,19 22-2,-16-14-4,16 14-7,0 0-13,0 0-7,0 0 3,0 0-1</inkml:trace>
          <inkml:trace contextRef="#ctx0" brushRef="#br1" timeOffset="937078.125">4628-114 6,'0'0'29,"0"0"2,0 0 1,-10 23-12,12 8-4,-11-6-4,10 23-4,-13-8-2,11 18-1,-9-3 0,5 8-2,-4-1-2,3-2 1,-3-7-2,4-6 1,-1-6-1,3-8 0,3-10-3,0-23-3,9 20-6,-9-20-13,5-21-9,4 5-1,2-7 1</inkml:trace>
          <inkml:trace contextRef="#ctx0" brushRef="#br1" timeOffset="937484.375">4953 288 35,'0'0'31,"0"0"2,0 0-10,-4-27-8,4 27-5,0-18-3,0 18-2,-6-19-1,6 19-1,-15-21-1,15 21 1,-25-16-1,9 14 0,-5 4-1,2 9 0,-2 1 0,2 7 0,0 6 0,4 5-1,6 2 1,5 1-1,5 1 1,7-1-1,6-1 0,5-6 1,5-3-2,3-5 1,4-4-2,-2-10-1,5 1-3,-7-16-3,12 11-8,-16-16-13,3-1-4,1 1-1,-4-5 3</inkml:trace>
          <inkml:trace contextRef="#ctx0" brushRef="#br1" timeOffset="937953.125">5372 356 42,'0'0'30,"-10"-26"0,10 26-10,13-11-10,2 8-11,1-4-10,12-7-17,7 15-2,-7-13 0,11 8 1</inkml:trace>
          <inkml:trace contextRef="#ctx0" brushRef="#br1" timeOffset="937828.125">5459 115 33,'-25'-23'33,"25"23"2,-18-4-2,18 4-16,-1 30-6,1-3-6,12 15 0,-4 4-3,6 9 0,-3-1-1,1 1-1,-3-4-1,-3-11-2,0 1-3,-12-23-6,9 1-15,-3-19-8,0 0 1,-19-11 0</inkml:trace>
          <inkml:trace contextRef="#ctx0" brushRef="#br1" timeOffset="938296.875">5701 203 28,'24'-11'30,"-11"-6"1,5 6-1,-4 6-15,-14 5-8,14-14-4,-14 14-2,0 0-2,0 0 0,-20 14-1,7 2 0,-8 1 0,-1 5 2,-3 6 1,0-2 3,6 11 1,0-10 0,14 11 1,-1-11 1,18 6 0,0-12-1,18 6-2,-2-13-1,11-3-1,-2-8-1,3-5 0,-3-5-1,-3-5-1,-4-4 1,-10-5-1,-5-2-1,-12-7 1,-6 5-2,-13-6-1,-1 6-2,-15-14-10,8 11-17,-8 2-2,-1 1 0,4 2 1</inkml:trace>
        </inkml:traceGroup>
      </inkml:traceGroup>
      <inkml:traceGroup>
        <inkml:annotationXML>
          <emma:emma xmlns:emma="http://www.w3.org/2003/04/emma" version="1.0">
            <emma:interpretation id="{0B8028AF-4294-4B61-8828-4708524BAFA2}" emma:medium="tactile" emma:mode="ink">
              <msink:context xmlns:msink="http://schemas.microsoft.com/ink/2010/main" type="line" rotatedBoundingBox="19785,15561 22772,15438 22793,15944 19806,16067"/>
            </emma:interpretation>
          </emma:emma>
        </inkml:annotationXML>
        <inkml:traceGroup>
          <inkml:annotationXML>
            <emma:emma xmlns:emma="http://www.w3.org/2003/04/emma" version="1.0">
              <emma:interpretation id="{77EBE4FF-1D1F-4A9C-BD13-CA8D27785A89}" emma:medium="tactile" emma:mode="ink">
                <msink:context xmlns:msink="http://schemas.microsoft.com/ink/2010/main" type="inkWord" rotatedBoundingBox="19786,15576 20991,15526 21009,15978 19805,16027"/>
              </emma:interpretation>
              <emma:one-of disjunction-type="recognition" id="oneOf9">
                <emma:interpretation id="interp45" emma:lang="en-US" emma:confidence="0">
                  <emma:literal>ricer</emma:literal>
                </emma:interpretation>
                <emma:interpretation id="interp46" emma:lang="en-US" emma:confidence="0">
                  <emma:literal>riced</emma:literal>
                </emma:interpretation>
                <emma:interpretation id="interp47" emma:lang="en-US" emma:confidence="0">
                  <emma:literal>rid</emma:literal>
                </emma:interpretation>
                <emma:interpretation id="interp48" emma:lang="en-US" emma:confidence="0">
                  <emma:literal>rigor</emma:literal>
                </emma:interpretation>
                <emma:interpretation id="interp49" emma:lang="en-US" emma:confidence="0">
                  <emma:literal>vied</emma:literal>
                </emma:interpretation>
              </emma:one-of>
            </emma:emma>
          </inkml:annotationXML>
          <inkml:trace contextRef="#ctx0" brushRef="#br1" timeOffset="939015.625">2656 1155 14,'0'0'30,"-5"-34"1,7 18 1,-2 16-15,3-31-4,-3 31-3,7-20-1,-7 20-3,0 0-1,18-2 0,-18 2-2,0 0 0,7 25 0,-2-6-1,-2 3 0,3 6-1,-2 0 1,3 4-1,4-4-1,-3 0 1,4-5-1,2-4 1,-14-19-1,23 22 0,-23-22 0,18-2 0,-18 2 0,12-20 0,-11 5 0,2-5-1,-1-1 1,-1-2 0,2-2 0,-2 1 0,4-1-1,1 0 1,3 3 0,2 0 0,4 3 0,3 3 0,4 4-2,0-1 0,8 10-3,-8-8-3,15 15-12,-14-6-14,10 2-2,-5-2 1,1 2 1</inkml:trace>
          <inkml:trace contextRef="#ctx0" brushRef="#br1" timeOffset="939250">3314 1026 4,'3'21'23,"-3"-21"2,0 0-7,-14 18-5,14-18-2,-5 24 0,5-24 0,-2 39-1,-1-19-1,12 11-2,-6-6-1,9 10-1,-5-8-1,8 3-2,-5-11-1,1-3-3,2-2-7,-13-14-18,0 0-5,13-28-1,-13 1 0</inkml:trace>
          <inkml:trace contextRef="#ctx0" brushRef="#br1" timeOffset="943906.25">2883 1105 14,'4'-26'15,"-4"26"0,6-28-3,-4 12 0,-2 16-2,1-23 1,-1 23-2,-3-16 1,3 16-1,0 0-1,0 0-2,-20 2-1,20-2-1,-15 23-1,10-6 0,0 3-1,5 6 1,1-3-1,8 5 1,4-7-1,8 4 0,4-7 0,7-1 0,5-10-1,5-1 0,2-10 0,2-5-1,1-5 1,-3-3-1,-3-5 0,-4-2 0,-6-1 2,-6 0-2,-6 4 0,-7 2 0,-12 19 1,8-25-1,-8 25 0,0 0 0,-22 2 0,22-2 0,-23 26 0,13-4 0,3 0-1,2 5 2,7-1-1,5 1 0,8-4 0,6-4 1,4-7-1,6-5 1,4-7-1,5-7 1,-3-5-1,0-4 0,-1-3 1,-3-1-1,-5-1 0,-6 4 0,-7 1 0,-15 16 0,18-23 0,-18 23 0,0 0 0,0 0 0,-21 2 0,21-2 0,-19 24 0,10-8 0,3 4 0,5-1 0,5-1 0,5-1 1,6-4-1,1-3 0,4-3 0,1-5 0,1-4 0,-3-5 0,-4-2-1,-15 9 0,21-21-1,-20 5-3,-1 16-1,-1-24-4,1 24-10,0 0-13,0 0-1,0 0 1</inkml:trace>
          <inkml:trace contextRef="#ctx0" brushRef="#br1" timeOffset="940156.25">3289 936 24,'-19'5'28,"19"-5"2,-14 7-1,14-7-20,0 0-5,8 16-9,-8-16-12,0 0-11,22 11 0,-22-11-1</inkml:trace>
          <inkml:trace contextRef="#ctx0" brushRef="#br1" timeOffset="940984.375">3833 1192 25,'0'0'31,"0"0"1,0 0 1,0 0-15,-16-18-10,16 18-3,0 0-2,-5-18 0,5 18-2,-11-15-1,11 15 1,-22-13-1,7 8 0,-4 3 0,-2 2 0,-1 5 0,1 3 1,3 6-1,2 1 2,4 5-1,4 3 1,6 1-1,4-1 2,5 4-2,3-6 0,7 2 0,-3-6 0,5-2 0,-2-7-1,0-2 1,0-8 0,-3-3-1,-14 5 1,18-20-1,-18 20 1,16-31-1,-8 15 0,-1-2 0,-1 2 0,-6 16 0,13-26-1,-13 26 1,11-18-1,-11 18 0,0 0 0,0 0 0,0 0 0,0 0 0,0 0 0,0 0 0,0 0-2,0 0 2,0 0 0,0 0 0,10 16-1,-10-16 1,0 0 0,0 0 1,0 0-1,0 0 1,0 0 0,0 0-1,0 0 1,0 0 0,0 0-1,0 0 0,0 0-2,0 0 0,0 0-2,0 0-2,0 0-3,0 0-2,15 12-3,-15-12-4,0 0-5,0 0-1,0 0-2</inkml:trace>
        </inkml:traceGroup>
        <inkml:traceGroup>
          <inkml:annotationXML>
            <emma:emma xmlns:emma="http://www.w3.org/2003/04/emma" version="1.0">
              <emma:interpretation id="{46BD535B-729E-49C1-A927-935CDE4D7BC3}" emma:medium="tactile" emma:mode="ink">
                <msink:context xmlns:msink="http://schemas.microsoft.com/ink/2010/main" type="inkWord" rotatedBoundingBox="21558,15488 22772,15438 22793,15944 21579,15994"/>
              </emma:interpretation>
              <emma:one-of disjunction-type="recognition" id="oneOf10">
                <emma:interpretation id="interp50" emma:lang="en-US" emma:confidence="1">
                  <emma:literal>left</emma:literal>
                </emma:interpretation>
                <emma:interpretation id="interp51" emma:lang="en-US" emma:confidence="0">
                  <emma:literal>reft</emma:literal>
                </emma:interpretation>
                <emma:interpretation id="interp52" emma:lang="en-US" emma:confidence="0">
                  <emma:literal>Left</emma:literal>
                </emma:interpretation>
                <emma:interpretation id="interp53" emma:lang="en-US" emma:confidence="0">
                  <emma:literal>lift</emma:literal>
                </emma:interpretation>
                <emma:interpretation id="interp54" emma:lang="en-US" emma:confidence="0">
                  <emma:literal>ieft</emma:literal>
                </emma:interpretation>
              </emma:one-of>
            </emma:emma>
          </inkml:annotationXML>
          <inkml:trace contextRef="#ctx0" brushRef="#br1" timeOffset="944453.125">4420 904 7,'-3'-23'27,"3"23"3,0 0-8,0 0-4,21 39-3,-19-19-1,12 20-4,-11-5-2,10 15-3,-7-8-1,6 2-1,-6-5-3,1-7-1,1-1-2,-8-31-5,10 29-12,-10-29-12,0 0-2,12-18 1,-9-5 1</inkml:trace>
          <inkml:trace contextRef="#ctx0" brushRef="#br1" timeOffset="944859.375">4617 1116 26,'0'0'28,"5"21"3,-5-21-9,0 0-11,31 16-3,-31-16-2,34-2 0,-17-7-2,5 2-1,-5-7 0,3 2-1,-6-6 0,1 2-1,-5-3 1,1 1-2,-5 1 1,-2 1-1,-4 16-1,-1-25 0,1 25 0,-15-9 0,15 9-1,-28 7 1,9 6 0,-3 3 0,1 3 0,0 4 2,4 2 0,6 3 2,2-5-1,11 3 1,1-5-1,12-1 1,-2-4-2,9-6 1,-1-1-2,-1-9-2,5 0-1,-5-11-4,9 11-9,-13-8-15,2-7-3,0 5 1,-5-4 1</inkml:trace>
          <inkml:trace contextRef="#ctx0" brushRef="#br1" timeOffset="945265.625">5155 1349 39,'0'0'32,"0"0"1,-19 3-3,10-19-18,9 16-5,-3-21-3,3 21 0,-6-33-2,5 15 1,-11-5-1,3 4 0,-7-8 0,1 4 0,-7-5-1,3 2 1,-2-4-1,2 1 0,6 0 0,2 0 0,8 3-1,8-4 0,7 3 1,5 3-1,8 6 0,3 2-1,5 11-2,-5-4-1,7 16-4,-16-8-6,11 15-18,-12 1-3,-18-15 0,17 34 1</inkml:trace>
          <inkml:trace contextRef="#ctx0" brushRef="#br1" timeOffset="945468.75">4996 1091 55,'0'0'34,"-12"20"-1,12-20-9,21 8-14,-21-8-5,31-5-3,-8 2-3,1-6-3,7 7-6,-12-12-10,6 0-13,-1 3-1,-5-5 1</inkml:trace>
          <inkml:trace contextRef="#ctx0" brushRef="#br1" timeOffset="945890.625">5345 1051 45,'0'0'33,"0"0"0,28-6-1,8-4-25,1-4-9,1-11-15,2 6-14,3 6-2,-9-3 1,0 6 0</inkml:trace>
          <inkml:trace contextRef="#ctx0" brushRef="#br1" timeOffset="945703.125">5351 853 30,'0'0'29,"0"0"1,0 0-10,0 0-7,0 0-3,5 30-2,-8-14-2,12 12-1,-8-5 0,8 11-1,-5-8-1,7 8-1,-4-10 0,0-1-1,1-2-2,-8-21-3,16 32-7,-16-32-21,0 0-1,0 0-2,0 0 1</inkml:trace>
        </inkml:traceGroup>
      </inkml:traceGroup>
    </inkml:traceGroup>
    <inkml:traceGroup>
      <inkml:annotationXML>
        <emma:emma xmlns:emma="http://www.w3.org/2003/04/emma" version="1.0">
          <emma:interpretation id="{BD77132C-E784-4D60-80DB-BE6CB26BB400}" emma:medium="tactile" emma:mode="ink">
            <msink:context xmlns:msink="http://schemas.microsoft.com/ink/2010/main" type="paragraph" rotatedBoundingBox="10038,16569 17986,16546 17988,17440 10040,17462" alignmentLevel="2"/>
          </emma:interpretation>
        </emma:emma>
      </inkml:annotationXML>
      <inkml:traceGroup>
        <inkml:annotationXML>
          <emma:emma xmlns:emma="http://www.w3.org/2003/04/emma" version="1.0">
            <emma:interpretation id="{B3A3EFF5-F57E-410A-9597-05FCA8F7FEB3}" emma:medium="tactile" emma:mode="ink">
              <msink:context xmlns:msink="http://schemas.microsoft.com/ink/2010/main" type="line" rotatedBoundingBox="10038,16568 17986,16546 17988,17440 10040,17462"/>
            </emma:interpretation>
          </emma:emma>
        </inkml:annotationXML>
        <inkml:traceGroup>
          <inkml:annotationXML>
            <emma:emma xmlns:emma="http://www.w3.org/2003/04/emma" version="1.0">
              <emma:interpretation id="{C89D2BC3-96DA-465A-A7EF-22EFF0640587}" emma:medium="tactile" emma:mode="ink">
                <msink:context xmlns:msink="http://schemas.microsoft.com/ink/2010/main" type="inkWord" rotatedBoundingBox="10038,16569 11126,16565 11128,17459 10040,17462"/>
              </emma:interpretation>
              <emma:one-of disjunction-type="recognition" id="oneOf11">
                <emma:interpretation id="interp55" emma:lang="en-US" emma:confidence="0">
                  <emma:literal>F=</emma:literal>
                </emma:interpretation>
                <emma:interpretation id="interp56" emma:lang="en-US" emma:confidence="0">
                  <emma:literal>F</emma:literal>
                </emma:interpretation>
                <emma:interpretation id="interp57" emma:lang="en-US" emma:confidence="0">
                  <emma:literal>F.</emma:literal>
                </emma:interpretation>
                <emma:interpretation id="interp58" emma:lang="en-US" emma:confidence="0">
                  <emma:literal>f=</emma:literal>
                </emma:interpretation>
                <emma:interpretation id="interp59" emma:lang="en-US" emma:confidence="0">
                  <emma:literal>FI</emma:literal>
                </emma:interpretation>
              </emma:one-of>
            </emma:emma>
          </inkml:annotationXML>
          <inkml:trace contextRef="#ctx0" brushRef="#br1" timeOffset="950343.75">-7104 1955 16,'6'16'26,"13"-13"0,15 2-6,13 3-4,1-10-3,14 5-4,-3-8-3,5 3-3,-6-1-2,-5-3-2,-6 6-3,-10-3-6,-1 5-13,-11 6-7,-25-8 0,9 18 2</inkml:trace>
          <inkml:trace contextRef="#ctx0" brushRef="#br1" timeOffset="950062.5">-7021 2145 30,'0'0'28,"0"0"3,-18 16-2,18-16-23,-7 18-1,7-18 0,14 33-1,-6-6 0,5 10 0,-4 3 0,6 9 1,-8 3-2,3 7 0,-7 1 0,2 4-1,-5-8 0,1-3 0,-1-9-2,-1-5-2,2-7-1,-1-32-4,6 24-8,-6-24-18,0-23-2,5-3 1,-3-16 1</inkml:trace>
          <inkml:trace contextRef="#ctx0" brushRef="#br1" timeOffset="950562.5">-6806 2237 19,'13'28'29,"-13"-28"-1,30 11 1,-15-10-21,8-1-5,5-1-8,5-5-18,4 12-6,-12-13 1,7 12 0</inkml:trace>
          <inkml:trace contextRef="#ctx0" brushRef="#br1" timeOffset="950921.875">-6304 2376 16,'0'0'28,"13"4"0,5 4 1,-18-8-13,32 7-13,-7-1-3,6 4-2,-6-6-6,6 6-5,-7 1-8,-6-9-6,5 12 0</inkml:trace>
          <inkml:trace contextRef="#ctx0" brushRef="#br1" timeOffset="951125">-6219 2614 9,'15'23'27,"-15"-23"0,38 9 0,-11-9-16,1 0-9,0-2-15,-6-7-14,11 16 1,-19-16-2</inkml:trace>
        </inkml:traceGroup>
        <inkml:traceGroup>
          <inkml:annotationXML>
            <emma:emma xmlns:emma="http://www.w3.org/2003/04/emma" version="1.0">
              <emma:interpretation id="{23671D89-FB2D-40A6-AC7A-2837322D6D20}" emma:medium="tactile" emma:mode="ink">
                <msink:context xmlns:msink="http://schemas.microsoft.com/ink/2010/main" type="inkWord" rotatedBoundingBox="12004,16652 13543,16647 13545,17341 12006,17346"/>
              </emma:interpretation>
              <emma:one-of disjunction-type="recognition" id="oneOf12">
                <emma:interpretation id="interp60" emma:lang="en-US" emma:confidence="0">
                  <emma:literal>04</emma:literal>
                </emma:interpretation>
                <emma:interpretation id="interp61" emma:lang="en-US" emma:confidence="0">
                  <emma:literal>004</emma:literal>
                </emma:interpretation>
                <emma:interpretation id="interp62" emma:lang="en-US" emma:confidence="0">
                  <emma:literal>O04</emma:literal>
                </emma:interpretation>
                <emma:interpretation id="interp63" emma:lang="en-US" emma:confidence="0">
                  <emma:literal>fo4</emma:literal>
                </emma:interpretation>
                <emma:interpretation id="interp64" emma:lang="en-US" emma:confidence="0">
                  <emma:literal>OO4</emma:literal>
                </emma:interpretation>
              </emma:one-of>
            </emma:emma>
          </inkml:annotationXML>
          <inkml:trace contextRef="#ctx0" brushRef="#br1" timeOffset="960640.625">-5114 2732 10,'0'0'29,"0"0"0,0-16 2,0 16-13,5-16-7,-8 0-2,3 16-2,4-21-1,-4 21-1,3-21-1,-3 21 0,2-21-2,-2 21 1,-5-19 0,5 19-1,0 0-1,-7-16 1,7 16-1,0 0 1,0 0-1,-12 16 0,12-16 1,-6 28-2,5-12 1,-1 1 0,4-1-1,-1 0 1,-1-16-1,11 21 1,-11-21 0,16 7 0,-16-7-1,19-12 1,-19 12 0,21-28-1,-11 8 1,0 1-1,-2-2 0,-1 1 1,-1 1-1,-3 1 0,-3 18 1,0-23-1,0 23 0,0 0 0,-15-8 1,15 8-1,-15 12 0,15-12 0,-19 23 0,19-23 0,-16 30 0,16-30 0,-13 28 0,13-28 0,-5 23 0,5-23 0,0 0-1,3 18 1,-3-18-1,0 0-1,0 0-1,0 0-4,19-6-12,-19 6-17,0 0 0,6-17-1,-6 17 1</inkml:trace>
          <inkml:trace contextRef="#ctx0" brushRef="#br1" timeOffset="961843.75">-4454 2159 25,'0'0'27,"-9"-17"2,9 17-8,-16-18-8,16 18-3,-11-19-2,11 19-1,-10-18-2,10 18 0,-16-16 0,16 16-2,-19-16 0,19 16 1,-21-12-2,21 12 1,-25-4-1,25 4 0,-27 6 0,14 2 0,-3 3-1,1 7 0,-3-1 0,5 8 0,-2-2-1,4 7 1,0 0-1,4 3 1,3 1-1,2 3 1,4-2-1,3 2 1,4 0-1,5-7 1,0 0-1,4-2 1,1-3-1,3-2 1,0-4-1,4-3 1,-3-4-1,1 4 0,-1-7 1,2 0-1,-1-7 1,0-2-1,-4-6 0,1-1 0,0-5 1,-2-4-1,0 6 0,2-6 0,-2-2 0,-1-1 0,2-1 1,-2-1-1,0 0 0,-4-2 0,0-5 0,-6 1 0,-2-1 0,-3 0 0,-4 2 0,-5-1 0,-4-1 0,-2 3 0,-4 2 0,-2-1 0,-1 3 0,-3 1 0,2 3 0,3-3 0,-1 8 0,2-4 0,1 5 0,15 11 0,-21-19-1,21 19 1,0 0-1,-17-14-1,17 14-1,0 0-3,0 0-4,0 0-16,0 0-10,6 16 0,-6-16 1</inkml:trace>
          <inkml:trace contextRef="#ctx0" brushRef="#br1" timeOffset="962421.875">-3961 2115 51,'0'0'31,"0"0"2,0 0-12,0 0-13,0 0-2,0 0-3,3 23-1,-3-23-1,3 28 0,-3-10 0,-2 1-1,1 1 1,-2-1-1,0 0 1,1-3-1,2-16 1,-1 21 0,1-21-1,0 0 1,0 0 0,20 2 0,-20-2-1,21-10 1,-6 3-1,1 3 0,3-1 1,2 1-1,0 3 0,2 1 0,2-2 0,2 0 0,-5 0 0,3-1 0,-4-1 0,-2-1 0,-1 0-2,-18 5-1,25-16-2,-24-2-6,12 15-9,-13 3-11,-1-25-3,1 25 2</inkml:trace>
          <inkml:trace contextRef="#ctx0" brushRef="#br1" timeOffset="962687.5">-3662 2078 34,'0'0'30,"-9"-17"3,9 17-10,0 0-5,0 0-6,-13-8-4,13 8-2,0 18-2,4 3 1,-2-1-2,4 11 0,-3 1-1,4 9 1,-2-3-1,3 5 0,-2-3-1,0-3 0,2-1-1,-2-7 0,-1-7-2,0-7-1,2 1-1,-7-16-3,9 16-5,-9-16-10,0 0-14,-4-17 1,4 17 0,1-22 2</inkml:trace>
        </inkml:traceGroup>
        <inkml:traceGroup>
          <inkml:annotationXML>
            <emma:emma xmlns:emma="http://www.w3.org/2003/04/emma" version="1.0">
              <emma:interpretation id="{E11F4476-F8C7-464C-A7A3-486A8ACB161A}" emma:medium="tactile" emma:mode="ink">
                <msink:context xmlns:msink="http://schemas.microsoft.com/ink/2010/main" type="inkWord" rotatedBoundingBox="13941,16727 15184,16723 15186,17320 13943,17324"/>
              </emma:interpretation>
              <emma:one-of disjunction-type="recognition" id="oneOf13">
                <emma:interpretation id="interp65" emma:lang="en-US" emma:confidence="0">
                  <emma:literal>an</emma:literal>
                </emma:interpretation>
                <emma:interpretation id="interp66" emma:lang="en-US" emma:confidence="0">
                  <emma:literal>ten</emma:literal>
                </emma:interpretation>
                <emma:interpretation id="interp67" emma:lang="en-US" emma:confidence="0">
                  <emma:literal>Len</emma:literal>
                </emma:interpretation>
                <emma:interpretation id="interp68" emma:lang="en-US" emma:confidence="0">
                  <emma:literal>un</emma:literal>
                </emma:interpretation>
                <emma:interpretation id="interp69" emma:lang="en-US" emma:confidence="0">
                  <emma:literal>en</emma:literal>
                </emma:interpretation>
              </emma:one-of>
            </emma:emma>
          </inkml:annotationXML>
          <inkml:trace contextRef="#ctx0" brushRef="#br1" timeOffset="963437.5">-3137 2126 36,'0'0'29,"0"0"3,0 0-10,-16-13-12,16 13-2,0 0-2,0 0 0,-12 20-1,9-4-2,3-16 1,-11 33-1,2-13 0,6 8 2,-3-4-3,6 10 1,-3-6 0,7 7 0,-1-5-1,6 6 0,0-10 0,3 4-1,0-5 1,4-1-1,0-4 0,5-1 1,1-5-1,3-5 0,3-2 0,3-5 0,1-6-1,4-5 0,-2-1 0,0-4 0,-2 0 0,-1-2 0,-6-2 0,-3 1 0,-4-1 0,-5 0 0,-4 2 0,-6-5 0,-3 2 0,-4 1 0,-4 2 0,8 16 0,-23-22 0,7 14 0,-2 3-1,-1 7 1,-1 3 0,3 4-1,-2 3 1,2 6 0,0 5 0,2 0 0,3 3 0,6 4 0,3-2 0,3 1 0,5-1-2,-2-12-2,13 12-8,-16-28-24,21 18-1,-21-18-1,23-16 1</inkml:trace>
          <inkml:trace contextRef="#ctx0" brushRef="#br1" timeOffset="964156.25">-2445 2378 43,'-8'-21'36,"8"21"1,0 0-1,-9-23-16,9 23-9,3 21-4,1 2-1,-2 0-4,3 7 1,-2 0-2,3 5 0,-1-2-1,-2 1 1,0-4-1,0-6 0,-2-4 0,-1-20-1,0 21 1,0-21-1,0 0 1,2-25 0,-2 6-1,-3-4 1,0-3-1,-3-8 0,0-1 1,-2-2 0,0 2-1,0 1 1,-1 2 0,3 6 0,1 5 1,5 21 0,1-16 0,-1 16 0,16 23 0,0 2 1,2 4-1,7 7 0,3 1 0,3 3 1,3 1-1,3 1 0,-2-5 0,2-5 0,-1-6 0,-1-3 0,-1-9 0,-4-7-1,-2-8 1,-2-8-1,-1-11 0,-6-6 0,-8-4 0,-5-7-1,-8-7 0,-5-4 0,-5 3 0,-10-1 0,0 7-1,-5 0-2,12 14-5,-10-6-27,20 10-2,5-6 0,19 1-2</inkml:trace>
        </inkml:traceGroup>
        <inkml:traceGroup>
          <inkml:annotationXML>
            <emma:emma xmlns:emma="http://www.w3.org/2003/04/emma" version="1.0">
              <emma:interpretation id="{9FFED68D-56DE-467C-A8B4-8A50FD7FDC21}" emma:medium="tactile" emma:mode="ink">
                <msink:context xmlns:msink="http://schemas.microsoft.com/ink/2010/main" type="inkWord" rotatedBoundingBox="15866,16655 17986,16649 17988,17358 15868,17364"/>
              </emma:interpretation>
              <emma:one-of disjunction-type="recognition" id="oneOf14">
                <emma:interpretation id="interp70" emma:lang="en-US" emma:confidence="0">
                  <emma:literal>toieft</emma:literal>
                </emma:interpretation>
                <emma:interpretation id="interp71" emma:lang="en-US" emma:confidence="1">
                  <emma:literal>tore ft</emma:literal>
                </emma:interpretation>
                <emma:interpretation id="interp72" emma:lang="en-US" emma:confidence="0">
                  <emma:literal>toleft</emma:literal>
                </emma:interpretation>
                <emma:interpretation id="interp73" emma:lang="en-US" emma:confidence="0">
                  <emma:literal>toreft</emma:literal>
                </emma:interpretation>
                <emma:interpretation id="interp74" emma:lang="en-US" emma:confidence="0">
                  <emma:literal>torero</emma:literal>
                </emma:interpretation>
              </emma:one-of>
            </emma:emma>
          </inkml:annotationXML>
          <inkml:trace contextRef="#ctx0" brushRef="#br1" timeOffset="965453.125">-1275 2277 42,'0'0'32,"0"0"1,0 0-1,22-7-19,-8 7-7,11 2-4,4 3-4,-1-8-7,17 8-17,-3-3-5,0-2-2,2 0 1</inkml:trace>
          <inkml:trace contextRef="#ctx0" brushRef="#br1" timeOffset="965296.875">-1136 2094 24,'-4'-21'32,"1"5"4,3 16-4,-14-16-10,22 34-5,-8-18-4,-2 40-6,1-11-2,7 15-2,-2 0-1,4 9 0,-3-2-2,4-2 0,-1-3-1,-2-9 0,1 0-5,-7-37-4,1 32-17,-1-32-9,-14-13 0,-1-6 0</inkml:trace>
          <inkml:trace contextRef="#ctx0" brushRef="#br1" timeOffset="965859.375">-711 2254 32,'0'0'28,"0"0"2,0 0-2,-16-7-16,16 7-6,-25 9-3,10-2-1,-6 0-1,1 4 0,-6 1 1,3 6 0,-5-2 0,3 7 2,1-4-1,9 9 2,1-8-1,12 8 2,4-11-1,12 8-1,7-11 0,14 2-2,4-9 1,7-2-1,-1-5-2,3 0 1,-9-3-2,-3-8 0,-8 1 0,-15-4-1,-13 14 1,-3-30-1,-10 16 0,-8-9 0,1 5 0,-4-3 0,5 3 0,0-1-1,19 19-3,-15-32-1,15 32-9,16-12-16,-1 5-1,5 1 1,1-4 0</inkml:trace>
          <inkml:trace contextRef="#ctx0" brushRef="#br1" timeOffset="966125">-441 2212 35,'0'0'32,"0"0"2,0 0-1,-21 0-15,29 25-7,-13-8-3,14 17-2,-7-1-3,6 11 0,0-5-2,5 2 1,-1-2-2,0-4 0,2-7-1,-2-9 0,4-3-3,-16-16-2,30 6-4,-30-6-7,24-20-10,-24 20-7,19-30-1,-19 30 3</inkml:trace>
          <inkml:trace contextRef="#ctx0" brushRef="#br1" timeOffset="966468.75">-242 2450 21,'0'0'30,"0"0"1,15 0-2,-15 0-8,0 0-8,26 19-5,-26-19-2,27 2-1,-11-5-2,8 3 1,-4-11-2,7 4 0,-5-9-1,3-1 0,-1-5 0,-2-1-1,-6-1 0,-1 1 0,-3 2 0,-5 3 0,-7 18-1,3-23 0,-3 23 0,-15-2 0,2 13 0,-6 3 0,3 11 0,-5-1 1,5 5-1,1 4 1,8 1 0,4-4-2,7 0 1,5-9-2,7 2-3,-1-16-7,10 0-17,2-9-3,-5-7 1,4 6 0</inkml:trace>
          <inkml:trace contextRef="#ctx0" brushRef="#br1" timeOffset="967250">351 2378 22,'-22'7'29,"9"5"2,13-12 0,-21 4-12,21-4-8,0 0-4,28 0-4,-7-11-2,4-3-3,7 2-4,-4-13-4,9 11-5,-12-13-1,12 12 0,-12-12 0,6 10 5,-9-6 4,1 3 5,-1 3 6,-6-5 5,3 10 4,-9-7 3,8 13 0,-15-9-1,10 18-1,-13-3-2,0 0-1,-4 16-1,5 9-2,-9-2-2,6 14-1,-4 0-2,8 8 0,-4-1-1,8-1 0,0-6-1,3-2 0,0-7-1,0-7-1,-1-3-3,-8-18-3,17 9-11,-17-9-19,0-18 0,-2-5 0,-1 2 0</inkml:trace>
          <inkml:trace contextRef="#ctx0" brushRef="#br1" timeOffset="966796.875">446 2729 59,'-11'17'33,"11"-17"1,-14-21-9,14 21-15,-15-44-3,12 17-2,-9-13-1,5-2-1,-8-8-1,5 1 0,-5-6 1,5 6-1,-4-4 0,8 6 0,2-1 0,8 7-2,4 6 0,5 7-1,11 10-3,-5-1-3,18 26-13,-14 0-15,2 5-1,-4 6 0,-2 5 0</inkml:trace>
          <inkml:trace contextRef="#ctx0" brushRef="#br1" timeOffset="967437.5">605 2330 59,'0'0'35,"0"0"-1,24 7 0,2-7-25,1-9-8,1-8-19,3 3-14,6-2-2,-2-2-1,-3-1 0</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29:22.51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01A4078-FC4D-4FE2-B5C4-0F893C28F572}" emma:medium="tactile" emma:mode="ink">
          <msink:context xmlns:msink="http://schemas.microsoft.com/ink/2010/main" type="writingRegion" rotatedBoundingBox="2760,8267 22075,6990 22250,9631 2935,10908"/>
        </emma:interpretation>
      </emma:emma>
    </inkml:annotationXML>
    <inkml:traceGroup>
      <inkml:annotationXML>
        <emma:emma xmlns:emma="http://www.w3.org/2003/04/emma" version="1.0">
          <emma:interpretation id="{902DBC96-A0C0-431E-991D-47D9A7FDF5BA}" emma:medium="tactile" emma:mode="ink">
            <msink:context xmlns:msink="http://schemas.microsoft.com/ink/2010/main" type="paragraph" rotatedBoundingBox="2760,8267 14391,7498 14484,8905 2853,9674" alignmentLevel="1"/>
          </emma:interpretation>
        </emma:emma>
      </inkml:annotationXML>
      <inkml:traceGroup>
        <inkml:annotationXML>
          <emma:emma xmlns:emma="http://www.w3.org/2003/04/emma" version="1.0">
            <emma:interpretation id="{A3BDB939-905B-4B78-A98A-1510F649270A}" emma:medium="tactile" emma:mode="ink">
              <msink:context xmlns:msink="http://schemas.microsoft.com/ink/2010/main" type="line" rotatedBoundingBox="2760,8267 14391,7498 14484,8905 2853,9674"/>
            </emma:interpretation>
          </emma:emma>
        </inkml:annotationXML>
        <inkml:traceGroup>
          <inkml:annotationXML>
            <emma:emma xmlns:emma="http://www.w3.org/2003/04/emma" version="1.0">
              <emma:interpretation id="{600A1025-2D96-4D6D-81F1-F90C645C8F38}" emma:medium="tactile" emma:mode="ink">
                <msink:context xmlns:msink="http://schemas.microsoft.com/ink/2010/main" type="inkWord" rotatedBoundingBox="2760,8267 6264,8036 6328,9008 2824,9240"/>
              </emma:interpretation>
              <emma:one-of disjunction-type="recognition" id="oneOf0">
                <emma:interpretation id="interp0" emma:lang="en-US" emma:confidence="0">
                  <emma:literal>1.2*105</emma:literal>
                </emma:interpretation>
                <emma:interpretation id="interp1" emma:lang="en-US" emma:confidence="0">
                  <emma:literal>1.2x105</emma:literal>
                </emma:interpretation>
                <emma:interpretation id="interp2" emma:lang="en-US" emma:confidence="0">
                  <emma:literal>1.2*1105</emma:literal>
                </emma:interpretation>
                <emma:interpretation id="interp3" emma:lang="en-US" emma:confidence="0">
                  <emma:literal>1.24105</emma:literal>
                </emma:interpretation>
                <emma:interpretation id="interp4" emma:lang="en-US" emma:confidence="0">
                  <emma:literal>1.2x1105</emma:literal>
                </emma:interpretation>
              </emma:one-of>
            </emma:emma>
          </inkml:annotationXML>
          <inkml:trace contextRef="#ctx0" brushRef="#br0">1479 261 70,'-15'5'35,"15"-5"-1,-4 20 1,4-20-27,29 31-4,-6-8 0,12 11-2,0 3 0,8 5-2,0 0 0,-2-1-2,-1 1 1,-6-8-4,-2 6-3,-14-19-6,6 4-13,-11-11-6,-13-14-3,0 0 3</inkml:trace>
          <inkml:trace contextRef="#ctx0" brushRef="#br0" timeOffset="265.625">1810 277 60,'-18'3'36,"6"13"-3,0 2 2,3-2-21,4 21-9,-9 1 0,5 12-4,-2 1 0,-1 0-2,0 0 1,-1-7-3,4 0-1,-6-16-5,15 1-5,0-29-8,-13 7-13,13-7 1,10-25 0,0 4 3</inkml:trace>
          <inkml:trace contextRef="#ctx0" brushRef="#br0" timeOffset="546.875">2109 321 73,'-6'17'36,"5"10"-1,-1 5 0,1 1-28,13 13-2,-4-2-2,7 4-2,1-4 0,1-2-2,-1-3 0,-4-15-2,4 3-2,-16-27-5,21 16-19,-21-16-5,0 0-2,11-29 3</inkml:trace>
          <inkml:trace contextRef="#ctx0" brushRef="#br0" timeOffset="1015.625">2600 353 62,'-14'-18'33,"14"18"-2,-20-18 0,6 4-24,14 14-1,-22-14-4,22 14-1,-26-3 0,13 6 0,-3 8 1,0 6 0,-2 4 1,5 11-1,-2 7 1,9 8-1,2 1 2,7 7-1,4-6 0,12 2-1,5-7 0,8-1-1,5-15-1,4-9 1,1-8-2,-1-13 0,-1-7-1,-6-12 0,-3-4 0,-12-10-1,-4-7 1,-11-8 0,-4 3-1,-9-1 2,-4 6-1,-6 1 2,-2 8-2,-2 3 2,3 16-5,-5-4-6,25 18-18,-22-10-4,22 10-1,0 0 1</inkml:trace>
          <inkml:trace contextRef="#ctx0" brushRef="#br0" timeOffset="1500">3235 2 65,'0'0'33,"-24"-11"-1,24 11-1,-20 2-27,5-2-2,15 0-1,-27 19-1,12-5 0,2 4-1,-2 1 0,4 1 1,-1-1 0,4-1 0,4-1 1,4-17 0,9 29 1,-9-29-1,31 16 1,-8-13-1,7 1 0,1-3 1,6 5-1,-2-5 1,1 5 0,-5 1 0,-2 5 0,-7 0 1,-1 8-1,-12-4 0,-5 7-1,-7-4 1,-4 4-1,-8-5 0,-3-3 0,-4-2-1,-4-6-1,2-2-1,-2-10-3,6 5-9,-2-9-23,5-10 3,2-3-3,6-8 3</inkml:trace>
          <inkml:trace contextRef="#ctx0" brushRef="#br0" timeOffset="1703.125">3286 35 69,'0'0'35,"0"0"-1,0 0 0,21-26-25,4 8-14,18 1-24,-2-1-5,-1-1 0,1-1 0</inkml:trace>
          <inkml:trace contextRef="#ctx0" brushRef="#br0" timeOffset="-1109.375">13 0 51,'-6'19'31,"0"3"3,4 16-1,4 13-23,-7-3-4,13 17 2,-8 2-3,9 7-3,-5-3 0,5-3-2,0-4 1,-2-6-2,-1-7 1,0-9-3,4-6-3,-10-36-7,9 19-19,-9-19-1,0 0-2,12-18 1</inkml:trace>
          <inkml:trace contextRef="#ctx0" brushRef="#br0" timeOffset="-890.625">358 689 55,'-2'16'35,"-1"5"0,0-5-1,3-16-13,2 28-18,-2-28-2,4 25-5,10-4-8,-14-21-17,0 0-6,16 14 0,-16-14 0</inkml:trace>
          <inkml:trace contextRef="#ctx0" brushRef="#br0" timeOffset="-328.125">613 315 64,'0'0'33,"-9"-22"0,9 22-1,11-25-21,2 7-9,7 4-1,6-3-1,3 2 1,2 3-1,-1 3 0,-4 4-1,-1 5 2,-4 5-1,-3 6 1,-4 5-1,-2 7 1,-3 3 0,-2 4 0,-5 4 0,-2 3-1,-3 5 1,-3 4-1,-4-2 1,-1 2-2,-5-2 2,0 0-1,0-4 0,1-1 0,2-9 0,1-7 0,4-2-1,8-21 1,-4 25-1,4-25 1,0 0 0,19-2-1,-4-5 1,3-2 0,5 0 1,2 4-1,2-2 1,1 5-1,0 4 0,-3 3 1,2 2-1,-4 2 0,-5 3 0,-2-3-1,-3 4-1,-13-13-4,17 21-11,-17-21-17,0 0 1,0 0-2,0 0 1</inkml:trace>
        </inkml:traceGroup>
        <inkml:traceGroup>
          <inkml:annotationXML>
            <emma:emma xmlns:emma="http://www.w3.org/2003/04/emma" version="1.0">
              <emma:interpretation id="{0BB2A5CA-F8F9-4E37-838C-F618F451DF8A}" emma:medium="tactile" emma:mode="ink">
                <msink:context xmlns:msink="http://schemas.microsoft.com/ink/2010/main" type="inkWord" rotatedBoundingBox="6788,8685 8659,8561 8707,9287 6836,9411"/>
              </emma:interpretation>
              <emma:one-of disjunction-type="recognition" id="oneOf1">
                <emma:interpretation id="interp5" emma:lang="en-US" emma:confidence="0">
                  <emma:literal>opro</emma:literal>
                </emma:interpretation>
                <emma:interpretation id="interp6" emma:lang="en-US" emma:confidence="0">
                  <emma:literal>"pro</emma:literal>
                </emma:interpretation>
                <emma:interpretation id="interp7" emma:lang="en-US" emma:confidence="0">
                  <emma:literal>apr.</emma:literal>
                </emma:interpretation>
                <emma:interpretation id="interp8" emma:lang="en-US" emma:confidence="0">
                  <emma:literal>apr..</emma:literal>
                </emma:interpretation>
                <emma:interpretation id="interp9" emma:lang="en-US" emma:confidence="0">
                  <emma:literal>opre</emma:literal>
                </emma:interpretation>
              </emma:one-of>
            </emma:emma>
          </inkml:annotationXML>
          <inkml:trace contextRef="#ctx0" brushRef="#br0" timeOffset="2484.375">4065 460 71,'-13'14'34,"-5"-10"-2,18-4 1,-14 21-31,14-21 0,-2 21-2,2-21 0,12 32 0,-12-32 0,19 21 1,-19-21 1,24 12-1,-11-12 0,2-3 1,-2-10 0,3-1-1,-4-3 0,0 1 1,-3-2-2,-3 2 1,-5 0-2,-1 16 1,0 0 1,-20-17-1,5 17 0,-1 3 1,-2 10-1,-1-3 0,1 8 2,3-1-3,3 5 1,2-7-4,12 10-10,-2-25-20,0 0 0,17 11-1,-6-34 0</inkml:trace>
          <inkml:trace contextRef="#ctx0" brushRef="#br0" timeOffset="6656.25">4091 700 7,'-5'-20'7,"5"20"-1,0 0 1,5-19 1,-5 19 1,2-21 1,-2 21 1,2-21 3,-2 21 2,0 0 1,0 0-1,3-22 0,-3 22-2,0 0 0,10 22-2,-10-22-4,-1 17-1,1-17-2,1 36-1,1-14-2,2 12 1,-1 3-1,4 3-1,1 5 0,1-3 0,0 0 0,1 0-1,0-3 1,1-5-1,-1-6 0,-1-5 0,-2-7 0,-7-16 0,12 19 0,-12-19-1,0 0 1,6-26-1,-8 8 0,-1-8 0,0-4 0,-4-7 0,0 0 1,-2-4-1,-2 0 1,1-1 0,0 0 0,2-2-1,3-4 1,5 2 0,4 1-1,8-1 1,5 2-1,7 5 1,6 5-1,4 4 1,4 16-2,-1 6 2,0 9 0,-5 10 0,-2 15 1,-7 6-2,-7 7 2,-5 1-2,-7 3 2,-5-1-2,-8-1 2,-6-6-1,-6-11-1,-1-2 1,-6-8 0,-1-7 0,-4-4 0,2-5 0,2-3 0,4-4 0,4-3-1,5-4 0,16 16-2,-8-32-3,25 25-11,-4-10-19,9-1 0,5 1 0,4-8 0</inkml:trace>
          <inkml:trace contextRef="#ctx0" brushRef="#br0" timeOffset="7062.5">4673 453 82,'-19'18'37,"12"-3"-2,-1 1 1,8-16-32,-7 37-2,11-16 0,5 6-2,3 1 1,1 0-1,-1-5 0,3 0 1,-3-2-2,-1-1 1,-11-20 0,18 23-1,-18-23 0,0 0 0,0 0 0,0 0 0,5-30 0,-11 8 0,0-2 0,-3-10 2,5 3-2,-1-5 2,5 3-2,5 1 2,3 0-2,7 8 3,1 1-3,7 14 1,-1 2-1,-2 5 0,4 9-1,-6-5-6,8 10-23,-8 1-3,-2-3 0,-3-1-2</inkml:trace>
          <inkml:trace contextRef="#ctx0" brushRef="#br0" timeOffset="8531.25">5826 428 55,'-14'-7'33,"14"7"-3,0 0 1,-19-19-27,19 19 1,0 0-2,0 0-1,0 0 0,0 0-1,-9-18 3,9 18-2,0 0 1,0 0-1,-16 2 0,16-2 0,0 0 0,-10 21 0,10-21 0,0 23-1,0-23 2,9 21-1,-9-21 2,20 16-3,-7-14 1,4-2-1,-3-5 0,3-1 0,-3-4-2,0-1 1,-14 11-1,13-21 1,-13 21 0,0-19 0,0 19 0,0 0 0,-19-15 0,19 15 1,-24-3-1,11 5 1,0-1 0,13-1 0,-21 15 0,21-15 1,-13 19-2,13-19 1,-3 21 0,3-21-1,6 18 1,-6-18-1,0 0 0,0 0-1,16 16 0,-16-16-9,1-18-27,-1 18 0,0-21 1,0 3-3</inkml:trace>
        </inkml:traceGroup>
        <inkml:traceGroup>
          <inkml:annotationXML>
            <emma:emma xmlns:emma="http://www.w3.org/2003/04/emma" version="1.0">
              <emma:interpretation id="{14EEB177-3301-449A-99C5-CB4642E75B82}" emma:medium="tactile" emma:mode="ink">
                <msink:context xmlns:msink="http://schemas.microsoft.com/ink/2010/main" type="inkWord" rotatedBoundingBox="9693,8019 14405,7707 14472,8722 9761,9034">
                  <msink:destinationLink direction="with" ref="{B9DED41F-F795-4E4C-8F80-71B086B2BD83}"/>
                </msink:context>
              </emma:interpretation>
              <emma:one-of disjunction-type="recognition" id="oneOf2">
                <emma:interpretation id="interp10" emma:lang="en-US" emma:confidence="0">
                  <emma:literal>1.6x10-19</emma:literal>
                </emma:interpretation>
                <emma:interpretation id="interp11" emma:lang="en-US" emma:confidence="0.5">
                  <emma:literal>1.6x10-19 C</emma:literal>
                </emma:interpretation>
                <emma:interpretation id="interp12" emma:lang="en-US" emma:confidence="0">
                  <emma:literal>1.6x0-19</emma:literal>
                </emma:interpretation>
                <emma:interpretation id="interp13" emma:lang="en-US" emma:confidence="0">
                  <emma:literal>1.6x1019</emma:literal>
                </emma:interpretation>
                <emma:interpretation id="interp14" emma:lang="en-US" emma:confidence="0">
                  <emma:literal>16x10-19</emma:literal>
                </emma:interpretation>
              </emma:one-of>
            </emma:emma>
          </inkml:annotationXML>
          <inkml:trace contextRef="#ctx0" brushRef="#br0" timeOffset="11234.3748">8258-169 100,'0'0'38,"-7"21"0,14 14-7,2-14-26,18 13-1,2-1-2,10 8 0,6-2-1,4 1 0,1 1-2,-2-8 1,-3-1-3,-9-14-1,2 6-5,-22-20-20,3 1-9,-19-5 1,15-16-1</inkml:trace>
          <inkml:trace contextRef="#ctx0" brushRef="#br0" timeOffset="11453.125">8586-171 88,'-21'25'36,"4"8"0,-3 4 1,7 13-33,0-5-1,7 7-1,5-1-3,1-11-1,7-1-4,-9-21-6,16-1-24,-14-17 0,16 2 0,-16-2 0</inkml:trace>
          <inkml:trace contextRef="#ctx0" brushRef="#br0" timeOffset="11703.125">8964-160 92,'-14'30'36,"1"5"1,9 4 0,1 1-33,13 10 0,2-3-3,6 1 0,-1-4-3,-2-11 0,4-1-2,-19-32-7,31 19-24,-17-19-2,-14 0 2,20-23-2</inkml:trace>
          <inkml:trace contextRef="#ctx0" brushRef="#br0" timeOffset="12093.75">9318-109 74,'-15'-11'35,"0"6"-1,2 1 1,13 4-25,-27-5-5,27 5-2,-26 12-1,14 4 0,-3 4 0,6 8 0,-2 4 0,5 6 0,1 5 0,10 2 0,4 0 0,8-3-1,8-3 0,5-9 0,5-8-1,4-9-1,1-8 1,-5-14-2,-3-7 0,-8-12 0,-6-7 0,-11-9-1,-5-4 1,-11-3-1,-5 4 2,-6 3-1,-2 7 1,-3 3 1,4 9-1,-1 10-2,8 9-1,-2-3-7,16 9-21,0 0-2,16 6-1,1-1 1</inkml:trace>
          <inkml:trace contextRef="#ctx0" brushRef="#br0" timeOffset="12265.625">9639-137 63,'20'-4'35,"-20"4"-2,19-9 1,-6 13-20,2-13-11,8-7-7,13 13-21,-4-6-8,-2-4 0,2 3-2</inkml:trace>
          <inkml:trace contextRef="#ctx0" brushRef="#br0" timeOffset="12484.3748">10084-356 79,'-18'34'36,"16"-8"-1,7 6 0,-2-1-29,14 12-1,-3-1-4,2-9-5,6 10-10,-9-15-21,-1-12 0,-12-16-1,24-7 1</inkml:trace>
          <inkml:trace contextRef="#ctx0" brushRef="#br0" timeOffset="12968.75">10535-296 76,'0'0'35,"-10"-25"-1,10 25 1,-9-24-29,9 24-3,-15-23-1,15 23-2,-27-7 0,10 12 0,-5 4-1,-2 7 1,0 5 0,2 5 0,5 2 1,5 1-1,7-1 0,10-2 0,5-3 0,9-5 0,6-6 1,5-8-2,1-6 1,-3-2 0,-2-6 0,-3-4 1,-3-4-1,-5 0 0,-6 3 1,-9 15 0,10-25-1,-10 25 2,0 0 0,0 0 0,0 0 0,11 26 1,-6 1-1,-2-1 1,6 8-1,-1-1 0,2 1-1,2-4-2,0-7 0,2 1-4,-14-24-6,27 9-26,-27-9 0,23-12 0,-23 12-1</inkml:trace>
          <inkml:trace contextRef="#ctx0" brushRef="#br0" timeOffset="13375">11358-182 83,'-12'-15'36,"2"-3"0,1 2 0,-4-3-29,13 19-2,-9-18-3,9 18-1,-22-7 0,4 9-1,-7 7 1,-3 5-1,-3 7 1,0 12 1,-1 8 0,5 10 1,4 9-1,9 7 1,11 0-1,15 3 1,9-1-1,11-5-1,13-12 0,11-2-1,6-17 0,4-10-1,2-9-1,-5-14-1,2 2-5,-21-18-26,7 4-5,-19-11 1,-8 5-2</inkml:trace>
          <inkml:trace contextRef="#ctx0" brushRef="#br0" timeOffset="10281.25">6920-247 39,'0'0'33,"0"0"1,0 0-1,-1 30-10,1-30-12,3 37-4,-2-12-2,8 14 0,-3-2-2,3 9 1,-5-2-2,4 5 0,-4-3 0,2 0-1,-3-8 0,0-4-1,1-4-1,-2-13-1,5-1-3,-7-16-9,0 0-21,15-26-1,-8 6-1,-1-2 1</inkml:trace>
          <inkml:trace contextRef="#ctx0" brushRef="#br0" timeOffset="10468.75">7236 164 86,'-4'23'35,"-1"0"1,5-23-1,-12 35-29,8-19-3,4-16-4,4 30-4,-4-30-8,14-2-23,-14 2 1,19-18-1,-9 1 0</inkml:trace>
          <inkml:trace contextRef="#ctx0" brushRef="#br0" timeOffset="10953.125">7538-162 81,'0'0'37,"-23"-7"-1,23 7 0,0 0-30,-22 16-1,20 5-2,-1 5-2,6 8 0,2 5 0,2 3 0,2 2-1,4 5 1,3-6-1,4-3 1,8-6-1,3-6 0,4-9-1,3-7 1,4-8-2,-2-13 0,1-1 0,-6-15-2,-4 0 1,-10-10-1,-2 3 1,-13-6 0,-3 6 0,-10 0 1,-7 11 1,-5 3 1,-5 10 0,-1 8 1,-3 8 1,5 12-1,-1 3 1,6 7-1,5 1 0,7 5 1,8-5-2,7-1-1,10-2-4,-4-15-16,8-3-12,7-4-1,-2-15 0,1-4-1</inkml:trace>
        </inkml:traceGroup>
      </inkml:traceGroup>
    </inkml:traceGroup>
    <inkml:traceGroup>
      <inkml:annotationXML>
        <emma:emma xmlns:emma="http://www.w3.org/2003/04/emma" version="1.0">
          <emma:interpretation id="{171EE6FD-D02A-4129-AA1A-CD82A39F7AF8}" emma:medium="tactile" emma:mode="ink">
            <msink:context xmlns:msink="http://schemas.microsoft.com/ink/2010/main" type="paragraph" rotatedBoundingBox="11198,9272 22081,8069 22253,9624 11370,10826" alignmentLevel="2"/>
          </emma:interpretation>
        </emma:emma>
      </inkml:annotationXML>
      <inkml:traceGroup>
        <inkml:annotationXML>
          <emma:emma xmlns:emma="http://www.w3.org/2003/04/emma" version="1.0">
            <emma:interpretation id="{88F749D6-D1A0-4611-BC24-1EDC34D048C6}" emma:medium="tactile" emma:mode="ink">
              <msink:context xmlns:msink="http://schemas.microsoft.com/ink/2010/main" type="line" rotatedBoundingBox="11198,9272 22081,8069 22253,9624 11370,10826"/>
            </emma:interpretation>
          </emma:emma>
        </inkml:annotationXML>
        <inkml:traceGroup>
          <inkml:annotationXML>
            <emma:emma xmlns:emma="http://www.w3.org/2003/04/emma" version="1.0">
              <emma:interpretation id="{3C148121-DC98-4C51-A97F-4531AE553393}" emma:medium="tactile" emma:mode="ink">
                <msink:context xmlns:msink="http://schemas.microsoft.com/ink/2010/main" type="inkWord" rotatedBoundingBox="11216,9430 14365,9082 14474,10072 11325,10420"/>
              </emma:interpretation>
              <emma:one-of disjunction-type="recognition" id="oneOf3">
                <emma:interpretation id="interp15" emma:lang="en-US" emma:confidence="0">
                  <emma:literal>(proton</emma:literal>
                </emma:interpretation>
                <emma:interpretation id="interp16" emma:lang="en-US" emma:confidence="0">
                  <emma:literal>[proton</emma:literal>
                </emma:interpretation>
                <emma:interpretation id="interp17" emma:lang="en-US" emma:confidence="0">
                  <emma:literal>(Proton</emma:literal>
                </emma:interpretation>
                <emma:interpretation id="interp18" emma:lang="en-US" emma:confidence="0">
                  <emma:literal>Proton</emma:literal>
                </emma:interpretation>
                <emma:interpretation id="interp19" emma:lang="en-US" emma:confidence="0">
                  <emma:literal>[Proton</emma:literal>
                </emma:interpretation>
              </emma:one-of>
            </emma:emma>
          </inkml:annotationXML>
          <inkml:trace contextRef="#ctx0" brushRef="#br0" timeOffset="14546.8749">8447 1234 49,'11'-23'27,"-5"-2"-1,7 16-1,-13-8-1,13 31-3,-13-14-5,5 35-4,-10-10-3,12 21-3,-5-2-2,7 12 0,-5-1-2,8-4-1,-2-5 0,5-8-2,1-4-1,-2-13-1,5-2-3,-19-19-7,34-14-22,-20-3-3,3-1 1,-4-7-1</inkml:trace>
          <inkml:trace contextRef="#ctx0" brushRef="#br0" timeOffset="15062.5">8937 1435 70,'0'0'38,"15"21"-1,-14 0 2,-14-3-22,19 24-6,-15-9-4,12 15-3,-1-4-1,5 5-1,3-1 0,4 0-2,0-10 0,1-4 0,0-6 0,-3-9-1,1-5-1,-13-14 0,13-5 0,-11-12-1,-2-8-1,-8-12 1,2-4 0,-8-15 1,-3 0 0,-2-3 1,0 3 0,0 1 1,4 8 1,9 6 1,8 9-1,11 15 0,11 6 0,12 11 0,6 7 0,6 6 0,1 6 0,-2 2-1,-5 4-1,-10 3 1,-11 0-1,-14-3 0,-10 0 0,-15-8 1,-10-1 0,-7-4 0,-6-3-1,-5-7 1,2-2-1,1-5 2,9 1-3,6-10-2,28 14-9,-18-12-24,24-6 3,10 1-4,11-6 3</inkml:trace>
          <inkml:trace contextRef="#ctx0" brushRef="#br0" timeOffset="16359.3749">9634 1424 37,'-14'-11'31,"14"11"2,0 0 0,-19 4-16,26 17-3,-7-21-3,3 50-4,-1-19-2,8 13-2,-2-3 0,5 1-1,-3-5-1,3-2-1,1-6 0,-14-29 0,20 21-1,-20-21-1,0 0 1,11-37 1,-11 10-2,-3-8 1,0-2 0,-2-4 0,2 3 0,3-1 2,5 4-1,2 8 0,5 4 0,4 7 0,5 6 1,3 5-1,4 6-1,0 3-2,4 14-8,-7-6-24,-3 0 2,0 4-2,-7-7 1</inkml:trace>
          <inkml:trace contextRef="#ctx0" brushRef="#br0" timeOffset="16937.5">10261 1542 34,'-11'-21'29,"11"21"2,-12-26 1,1 4-17,11 22-5,-23-23-2,23 23-1,-32-12-1,14 17-2,-10-1 0,6 10-1,-9 4 0,9 12-1,-2 0 0,10 10-1,0 1 1,11 3-2,9-2 1,11-3-1,12-7-1,7-11 1,8-5-1,2-15-1,2-6 1,-2-11-1,-6-5 1,-11-11 0,-12-1 0,-13-6 1,-11 0 0,-10 0 0,-6 4-1,-5 4 2,-2 6-3,-1 2 0,11 16-5,-6-11-9,26 18-16,0 0-1,0 0-1,0 0 1</inkml:trace>
          <inkml:trace contextRef="#ctx0" brushRef="#br0" timeOffset="17171.875">10460 1396 59,'0'0'36,"0"0"-1,0 0 0,0 0-14,0 0-13,-5 37-3,14-9-2,6 11-2,1 5 1,3 5-2,1 2 1,2-3-3,1 3-1,-4-16-4,5 6-21,-11-18-8,-13-23-1,11 17 0</inkml:trace>
          <inkml:trace contextRef="#ctx0" brushRef="#br0" timeOffset="17640.625">10473 1606 85,'0'0'34,"21"-27"-2,4 8-8,9 12-24,8 1-2,4-4-6,12 15-5,-10-15-5,10 17 0,-15-18-1,8 16 2,-14-15 3,2 4 4,-13-4 6,-5-2 10,-3 5 7,-17-9 4,-1 16 0,-13-18 0,13 18 0,-44 0-2,21 16-2,-18-9-3,10 21-3,-9-3-2,12 14-1,0-2-2,12 5 0,9-2 0,15 1-2,12-6 1,11-7-1,7-6-1,5-12-1,5-5 1,-2-12-2,-3-3 0,-12-11 0,-2-2-1,-14-11 3,-4 6-2,-14-9 2,-3 5-1,-9 1 1,-1 4 0,-6 1-2,7 17-8,-10-9-10,13 1-10,12 17-4,0 0 4,4-16-2</inkml:trace>
          <inkml:trace contextRef="#ctx0" brushRef="#br0" timeOffset="18031.25">11140 1493 53,'13'17'36,"0"6"1,-7 0-1,9 20-15,-19-19-8,14 19-6,-9-10-2,8 4-3,0-11-1,2-3 0,2-3-3,-13-20 0,26 14-2,-26-14-3,24-12-2,-24-15-2,0 27-8,1-51 0,1 30 1,-18-25 2,11 14 4,-10-14 5,10 9 3,0 2 8,4-4 8,14 20 2,3-9 2,18 26-1,-4-3-2,17 26-2,-7-2 0,14 24-5,-9-6-1,2 12-2,-12-3 0,-4 3-1,-10-8-1,-5-4-1,-6-13-2,-10-24-3,6 23-15,-6-23-17,-1-24 0,-1-12 1,4-13 0</inkml:trace>
        </inkml:traceGroup>
        <inkml:traceGroup>
          <inkml:annotationXML>
            <emma:emma xmlns:emma="http://www.w3.org/2003/04/emma" version="1.0">
              <emma:interpretation id="{32D81C9E-FC8C-42F2-93F1-D4DC91D5C8D9}" emma:medium="tactile" emma:mode="ink">
                <msink:context xmlns:msink="http://schemas.microsoft.com/ink/2010/main" type="inkWord" rotatedBoundingBox="15254,8665 18079,8689 18072,9474 15247,9450"/>
              </emma:interpretation>
              <emma:one-of disjunction-type="recognition" id="oneOf4">
                <emma:interpretation id="interp20" emma:lang="en-US" emma:confidence="0">
                  <emma:literal>--1.92</emma:literal>
                </emma:interpretation>
                <emma:interpretation id="interp21" emma:lang="en-US" emma:confidence="0">
                  <emma:literal>11.92</emma:literal>
                </emma:interpretation>
                <emma:interpretation id="interp22" emma:lang="en-US" emma:confidence="0">
                  <emma:literal>11.9</emma:literal>
                </emma:interpretation>
                <emma:interpretation id="interp23" emma:lang="en-US" emma:confidence="0">
                  <emma:literal>1.92</emma:literal>
                </emma:interpretation>
                <emma:interpretation id="interp24" emma:lang="en-US" emma:confidence="0">
                  <emma:literal>1192</emma:literal>
                </emma:interpretation>
              </emma:one-of>
            </emma:emma>
          </inkml:annotationXML>
          <inkml:trace contextRef="#ctx0" brushRef="#br0" timeOffset="26375">13734 419 69,'0'0'37,"0"0"-1,0 0 1,1 18-26,-4 0-5,12 13-4,-6 3 1,3 12-3,-3 3 2,4 9 0,-7-3-1,3 3 0,-3-5 0,0 0 0,-1-6-1,4-6 1,-3-8-2,-3-10 1,4-5-2,-1-18 0,0 0-5,0 0-13,6-18-18,-3-1 2,1 0-2,4-6 1</inkml:trace>
          <inkml:trace contextRef="#ctx0" brushRef="#br0" timeOffset="26562.5">14008 1008 89,'-4'39'38,"-8"-7"0,4 1 1,8-33-33,-10 37-4,17-14-3,-7-23-2,26 26-6,-26-26-20,20-17-9,-9-4 0,3-2 0</inkml:trace>
          <inkml:trace contextRef="#ctx0" brushRef="#br0" timeOffset="27265.625">14516 612 65,'0'0'36,"3"-29"-2,-5 12 2,2 17-26,4-37-3,-4 19-3,-7-3-1,1 3 0,-7-1-1,-2 3 1,-4 4-3,-5 5 1,-2 5-1,-7 11 1,1 3-1,1 9 0,0 6-1,3 6 0,4 4 1,7 4 0,5 1 0,12-3 0,9-4 0,7-5 0,7-7 0,7-7 0,5-11 0,2-5 0,0-9-1,-1-7 1,-5-5-1,-3-2 1,-3-5 0,-6 0-1,-3 0 2,-3 3-2,-4 2 2,0 4-1,-3 3 0,-6 16 1,0 0-1,0 0 1,0 0 0,0 0-1,-2 28 1,1-3 0,0 6 0,1 8 0,-2 2 0,5 5 0,-2 1 0,5-1 0,-1-4 0,1-1-1,1-8 0,-1-6 0,1-6-1,-7-21-2,14 21-2,-14-21-13,0 0-20,9-32 1,-2 13-1,0-13 1</inkml:trace>
          <inkml:trace contextRef="#ctx0" brushRef="#br0" timeOffset="28093.75">14954 733 57,'0'0'35,"-16"-3"-1,16 3 0,0 0-21,0 0-5,-3-20-3,3 20-1,16-21-2,-16 21 1,29-28-2,-10 14 1,5 0-1,-2 3 0,3 8-1,-1 1 1,-3 5-1,-2 10 0,-4 4 0,-5 6 0,-3 7 0,-5 4 0,-5 4 0,-5 3 0,-3 0 1,-6-1-1,0 2 0,-6-3 0,3-2 0,-1-5 0,2-6 1,3-5-1,2 1 0,14-22 0,-13 21 0,13-21 0,0 0 0,13-5 0,1-3 0,5 0 0,3-1 0,8 0 0,2 2 0,1 5 0,-3 2 0,0 4 0,-3 3 1,-5 2-1,-5 3 0,-17-12 0,17 25-1,-17-25-1,4 15-2,-4-15-5,0 0-20,0 0-6,-7-19-1,10-2-1</inkml:trace>
          <inkml:trace contextRef="#ctx0" brushRef="#br0" timeOffset="18328.125">12544 698 66,'0'0'37,"0"0"-3,0 0 3,15 11-28,6-13-6,13 4-1,1-1-2,5-4-3,6 12-11,-14-9-21,-7 0 0,-8 3-1,-17-3 0</inkml:trace>
          <inkml:trace contextRef="#ctx0" brushRef="#br0" timeOffset="18484.375">12472 1043 88,'8'22'37,"11"-10"-3,10-12-8,13 3-62,11-3 1,-2-10-2,4-1 0</inkml:trace>
        </inkml:traceGroup>
        <inkml:traceGroup>
          <inkml:annotationXML>
            <emma:emma xmlns:emma="http://www.w3.org/2003/04/emma" version="1.0">
              <emma:interpretation id="{DE139106-B9D0-4A58-AA40-378B1306520D}" emma:medium="tactile" emma:mode="ink">
                <msink:context xmlns:msink="http://schemas.microsoft.com/ink/2010/main" type="inkWord" rotatedBoundingBox="18467,8927 20896,8330 21065,9018 18635,9614"/>
              </emma:interpretation>
              <emma:one-of disjunction-type="recognition" id="oneOf5">
                <emma:interpretation id="interp25" emma:lang="en-US" emma:confidence="0">
                  <emma:literal>*10-14</emma:literal>
                </emma:interpretation>
                <emma:interpretation id="interp26" emma:lang="en-US" emma:confidence="0">
                  <emma:literal>xio-14</emma:literal>
                </emma:interpretation>
                <emma:interpretation id="interp27" emma:lang="en-US" emma:confidence="0">
                  <emma:literal>*110-14</emma:literal>
                </emma:interpretation>
                <emma:interpretation id="interp28" emma:lang="en-US" emma:confidence="0">
                  <emma:literal>*10-14,</emma:literal>
                </emma:interpretation>
                <emma:interpretation id="interp29" emma:lang="en-US" emma:confidence="0">
                  <emma:literal>*10/14,</emma:literal>
                </emma:interpretation>
              </emma:one-of>
            </emma:emma>
          </inkml:annotationXML>
          <inkml:trace contextRef="#ctx0" brushRef="#br0" timeOffset="28437.5">15712 661 86,'-22'0'38,"22"0"-1,0 0 2,6 21-32,-6-21-3,37 32-1,-14-8-1,10 10 1,-4 3-2,5 4 1,-1 3 0,1 3-1,-3-1 0,1 2-1,-1-8 0,-1-5 0,-4-3-1,-2-9-1,-7-5 0,-17-18-1,26 12-2,-26-12-5,11-16-19,-17-3-11,3-2 3,-10-9-2</inkml:trace>
          <inkml:trace contextRef="#ctx0" brushRef="#br0" timeOffset="28687.5">16090 687 78,'0'0'37,"-27"2"1,15 14-1,-5-14-26,5 26-6,-1 5-2,1 6-2,-1 5 0,-1 6 0,0-3 0,-1 1-1,0-2 0,2-9 0,4-4-2,0-13 0,8-3-3,1-17-6,11-19-25,-2-4-1,6-7-1,1-11 1</inkml:trace>
          <inkml:trace contextRef="#ctx0" brushRef="#br0" timeOffset="28937.5">16457 568 87,'21'29'38,"-21"-4"1,4 10-1,-14-1-30,17 17-3,2-2-3,3 4 0,1 0-2,2-5 1,-2-6-1,-2-5-1,0-9 0,-3-12-2,2 0-2,-10-16-8,22-18-26,-16-3 1,10-5-1,1-15 2</inkml:trace>
          <inkml:trace contextRef="#ctx0" brushRef="#br0" timeOffset="29359.375">16895 642 68,'15'-22'37,"-15"22"-1,0 0 1,-12-31-23,12 31-7,-16 0-3,16 0-1,-28 14-2,13-2 1,-4 4-1,3 9 1,-3 5-1,2 5 1,6 7-1,5 4 0,4 0 0,10 5 0,6-4-1,7-4 0,6-6 0,4-11 0,4-8-1,-1-11 1,1-11-1,-2-10-1,-5-9 1,-5-12-1,-8-4 1,-6-8 0,-6-1 0,-6-1 0,-4 5 1,-8 0 0,-3 8 0,-4 7 1,3 7-1,0 6-1,4 9-1,-1-3-4,16 10-9,0 0-22,0 0 0,0 0-1,29-16 1</inkml:trace>
          <inkml:trace contextRef="#ctx0" brushRef="#br0" timeOffset="29546.875">17376 495 69,'0'0'37,"0"0"-2,0 0-1,17-5-24,2-13-18,18 15-24,-6-11-2,4 1-2,-5-2 1</inkml:trace>
          <inkml:trace contextRef="#ctx0" brushRef="#br0" timeOffset="29781.25">17732 307 62,'-13'19'38,"-4"6"-1,11 6 0,6-31-12,2 46-24,7-9 2,-2-7-5,6 6-2,-7-17-3,12 7-13,-18-26-16,0 0 0,16 2-1,-16-2 1</inkml:trace>
          <inkml:trace contextRef="#ctx0" brushRef="#br0" timeOffset="30078.125">17902 300 79,'0'0'37,"-12"23"-2,12-23 2,0 22-31,3-2-5,1 1 0,1 0-2,0 2 1,-2-4-1,3-1 1,0 0-1,-6-18 1,19 21-1,-2-18 1,0-3 0,5-1-1,2-5-1,4 3 0,-3-10-2,3 10-2,-9-15-4,8 20-8,-27-2-15,25-18-2,-25 18 2,13-15 0</inkml:trace>
          <inkml:trace contextRef="#ctx0" brushRef="#br0" timeOffset="30312.5">18158 335 65,'0'0'36,"-7"-16"0,7 16 0,0 0-24,0 0-4,13 35-3,-7-10 0,6 10-3,-3 2 1,1 6-2,0 1 1,1-4-3,-2 1 1,-2-11-3,3 1-4,-10-31-19,0 0-13,0 0 2,21-5-2</inkml:trace>
        </inkml:traceGroup>
        <inkml:traceGroup>
          <inkml:annotationXML>
            <emma:emma xmlns:emma="http://www.w3.org/2003/04/emma" version="1.0">
              <emma:interpretation id="{294DD733-570D-4985-99A6-21204A7288F6}" emma:medium="tactile" emma:mode="ink">
                <msink:context xmlns:msink="http://schemas.microsoft.com/ink/2010/main" type="inkWord" rotatedBoundingBox="21555,8796 22154,8730 22253,9624 21654,9690"/>
              </emma:interpretation>
              <emma:one-of disjunction-type="recognition" id="oneOf6">
                <emma:interpretation id="interp30" emma:lang="en-US" emma:confidence="1">
                  <emma:literal>C</emma:literal>
                </emma:interpretation>
                <emma:interpretation id="interp31" emma:lang="en-US" emma:confidence="0">
                  <emma:literal>c</emma:literal>
                </emma:interpretation>
                <emma:interpretation id="interp32" emma:lang="en-US" emma:confidence="0">
                  <emma:literal>(</emma:literal>
                </emma:interpretation>
                <emma:interpretation id="interp33" emma:lang="en-US" emma:confidence="0">
                  <emma:literal>[</emma:literal>
                </emma:interpretation>
                <emma:interpretation id="interp34" emma:lang="en-US" emma:confidence="0">
                  <emma:literal>e</emma:literal>
                </emma:interpretation>
              </emma:one-of>
            </emma:emma>
          </inkml:annotationXML>
          <inkml:trace contextRef="#ctx0" brushRef="#br0" timeOffset="30781.25">19253 633 82,'0'0'40,"6"-20"-3,-9 4 2,3 16-32,-1-24-1,1 24-3,-9-30-2,-2 14 0,-6 2 0,-7 3-1,-5 3 1,-5 6-1,-9 7 1,-1 13 0,-4 8 0,6 16 1,0 11-1,7 11 2,7 10-2,10 10 1,14 3 0,11 1-1,17-4 0,13-8 0,11-11 0,10-12 0,7-16-1,5-16-1,3-8-1,-5-17-1,-3-1-5,-26-16-31,6 3-2,-19-10-1,-10 5 1</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29:36.53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9DED41F-F795-4E4C-8F80-71B086B2BD83}" emma:medium="tactile" emma:mode="ink">
          <msink:context xmlns:msink="http://schemas.microsoft.com/ink/2010/main" type="inkDrawing" rotatedBoundingBox="9738,8939 14416,9102 14414,9149 9736,8986" semanticType="underline" shapeName="Other">
            <msink:sourceLink direction="with" ref="{14EEB177-3301-449A-99C5-CB4642E75B82}"/>
          </msink:context>
        </emma:interpretation>
      </emma:emma>
    </inkml:annotationXML>
    <inkml:trace contextRef="#ctx0" brushRef="#br0">0 10 49,'27'-2'36,"4"0"0,11 2 1,10-11-10,20 18-14,4-14-4,27 13-3,11-8-1,26 7-2,18 1-1,19 2-1,13 3 0,19 1-1,17 4 0,7 0-1,12-2 0,3-2 0,7 1-1,3-4 0,4-4 0,-10-3 1,-12-1-1,-11-1 0,-19 0 1,-29 0-1,-29 4-1,-32-6 0,-32 9 0,-33-7-2,-21 14-4,-34-14-19,-15 11-8,-13-2 0,-16-4 0</inkml:trace>
  </inkml:traceGroup>
</inkml:ink>
</file>

<file path=ppt/ink/ink7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4T14:30:14.20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CCEDB4A-3E0A-40A8-BF42-C168A7C926B4}" emma:medium="tactile" emma:mode="ink">
          <msink:context xmlns:msink="http://schemas.microsoft.com/ink/2010/main" type="writingRegion" rotatedBoundingBox="1457,8199 24480,7336 24744,14367 1720,15230"/>
        </emma:interpretation>
      </emma:emma>
    </inkml:annotationXML>
    <inkml:traceGroup>
      <inkml:annotationXML>
        <emma:emma xmlns:emma="http://www.w3.org/2003/04/emma" version="1.0">
          <emma:interpretation id="{E5F356F8-ABBE-4CD4-97FD-CBDC2B923B4D}" emma:medium="tactile" emma:mode="ink">
            <msink:context xmlns:msink="http://schemas.microsoft.com/ink/2010/main" type="paragraph" rotatedBoundingBox="1929,8184 9647,7794 9715,9139 1997,9529" alignmentLevel="1"/>
          </emma:interpretation>
        </emma:emma>
      </inkml:annotationXML>
      <inkml:traceGroup>
        <inkml:annotationXML>
          <emma:emma xmlns:emma="http://www.w3.org/2003/04/emma" version="1.0">
            <emma:interpretation id="{CF215F1E-C4A6-4B27-8C33-8E6E3757265B}" emma:medium="tactile" emma:mode="ink">
              <msink:context xmlns:msink="http://schemas.microsoft.com/ink/2010/main" type="line" rotatedBoundingBox="1929,8184 9647,7794 9715,9139 1997,9529"/>
            </emma:interpretation>
          </emma:emma>
        </inkml:annotationXML>
        <inkml:traceGroup>
          <inkml:annotationXML>
            <emma:emma xmlns:emma="http://www.w3.org/2003/04/emma" version="1.0">
              <emma:interpretation id="{22271D34-E54F-47E2-AB38-3CB0F6B1FC24}" emma:medium="tactile" emma:mode="ink">
                <msink:context xmlns:msink="http://schemas.microsoft.com/ink/2010/main" type="inkWord" rotatedBoundingBox="1929,8184 9647,7794 9715,9139 1997,9529"/>
              </emma:interpretation>
              <emma:one-of disjunction-type="recognition" id="oneOf0">
                <emma:interpretation id="interp0" emma:lang="en-US" emma:confidence="0">
                  <emma:literal>8=-2.5x10-9</emma:literal>
                </emma:interpretation>
                <emma:interpretation id="interp1" emma:lang="en-US" emma:confidence="0">
                  <emma:literal>q=-2i5xio-9 C</emma:literal>
                </emma:interpretation>
                <emma:interpretation id="interp2" emma:lang="en-US" emma:confidence="0">
                  <emma:literal>8=-2.5x10-9 C</emma:literal>
                </emma:interpretation>
                <emma:interpretation id="interp3" emma:lang="en-US" emma:confidence="0">
                  <emma:literal>q=-2i5-xio-9c</emma:literal>
                </emma:interpretation>
                <emma:interpretation id="interp4" emma:lang="en-US" emma:confidence="0">
                  <emma:literal>80=-2.5*10-9 C</emma:literal>
                </emma:interpretation>
              </emma:one-of>
            </emma:emma>
          </inkml:annotationXML>
          <inkml:trace contextRef="#ctx0" brushRef="#br0">4168 199 62,'-1'-25'38,"1"25"-1,0 0 1,-3-18-19,14 36-8,-11-18-3,18 32-3,-2-8-2,9 8 0,5 1-1,5 6 0,2-2-2,5-2 1,-1 2 0,-3-3-1,-1-4 1,-4-4-2,-5-3 1,-6-9-2,-3 6 1,-19-20-4,22 17-4,-22-17-19,-3-19-12,-3 3 2,2-1-1,-7-6 1</inkml:trace>
          <inkml:trace contextRef="#ctx0" brushRef="#br0" timeOffset="234.375">4507 114 68,'0'0'36,"-17"9"-1,5 7 1,9 15-26,-12-4-2,8 17-3,-8-2-1,2 7-2,-5-1 0,0 1-2,1-6 0,-3-8-3,10 5-5,-11-27-13,21-13-14,0 0-2,0 0 1,12-39 0</inkml:trace>
          <inkml:trace contextRef="#ctx0" brushRef="#br0" timeOffset="484.375">5021 63 79,'0'0'39,"10"39"-2,-14-16 2,2 14-26,-4-6-8,9 13-1,-3 0-2,6 4-1,0-2-1,1-4 0,4-3 0,-4-7-2,5-4 0,-12-28-5,27 37-12,-27-37-19,22-6 1,-11-9-1,6-10 1</inkml:trace>
          <inkml:trace contextRef="#ctx0" brushRef="#br0" timeOffset="906.25">5446 117 62,'0'0'37,"0"0"-1,-24-12 1,11 21-16,-11-14-13,11 13-3,-9 0-1,4 6-3,-4 3 1,4 6-1,-2 7 0,3 4 0,3 4-1,8 5 1,3-1 0,10 0 0,9-1-1,9-4 1,11-7-1,5-9 0,6-9-1,5-8 1,-2-11-1,-3-7 0,-4-6 0,-9-8 0,-9-2 0,-9-7 0,-8 0 1,-14 2-1,-6 1 1,-6 3-1,-4 4 0,-1 1-1,2 8 0,-1-1-4,22 19-5,-30-20-19,30 20-5,0-21-2,0 21 1</inkml:trace>
          <inkml:trace contextRef="#ctx0" brushRef="#br0" timeOffset="1093.75">5930 121 76,'14'2'36,"3"0"0,2-4 0,6 2-28,-1-9-5,4-2-5,13 15-17,-6-13-17,-1 0 1,-1 0-1,-4-5 0</inkml:trace>
          <inkml:trace contextRef="#ctx0" brushRef="#br0" timeOffset="1671.875">6701-45 81,'0'0'35,"-3"-26"-1,0-1-7,3 27-19,-11-30-3,11 30-2,-28-24-2,8 17 0,-5 3 0,-1 6 0,-4 9-1,1 4 1,1 7-2,3 4 2,5 6-2,7 3 2,7 0-2,9 0 1,8-6 0,8-5 0,4-6 0,7-9-1,2-9 1,-1-9 0,-1-7-1,-4-5 1,-4-2-1,-4-2 0,-2 2 1,-5-1 0,-4 4 0,-1 3 0,-6 17 1,7-20 1,-7 20 0,0 0 0,0 0 1,-1 16 0,-1 4 0,4 10 0,-2 1-1,4 12 1,-2 1-1,5 5 0,1-1 0,0 1 0,0-8-1,1-6 0,-2-5-2,-1-13 0,-6-17-4,0 0-7,21 4-26,-21-4-2,8-34 2,-3 6-2</inkml:trace>
          <inkml:trace contextRef="#ctx0" brushRef="#br0" timeOffset="2109.375">7638 91 86,'0'0'38,"0"0"-1,-15-12 1,5-9-31,10 21-1,-4-29-3,4 29-1,-11-31-1,11 31 0,-26-27 0,5 18-1,-7 6 1,-3 8-1,-6 4 1,-3 10-1,-2 10 1,0 6 0,5 7 0,5 9 0,7 7 0,9 4 1,8 0-1,13-1 1,9-2 1,13-1-2,7-9 2,7-5-2,8-10 1,3-12-2,-1-11 2,1-9-3,-2-4-1,-10-16-3,9 17-22,-20-20-14,-5 3 1,-14-3-1,-1 3-1</inkml:trace>
          <inkml:trace contextRef="#ctx0" brushRef="#br0" timeOffset="-3359.375">342 243 60,'-14'-6'36,"14"6"0,-12-23 0,-3 0-22,15 23-5,-10-37-4,10 18-1,-6-7-2,3 3-1,-3 2 0,-1 1 0,-4 3-1,11 17 0,-28-25 0,11 20 0,-6 10 0,0 7 0,-1 8 0,-1 4 0,0 10-1,0 5 1,1 6 0,5 3 0,6-4-1,3-3 2,8-4-2,7-6 1,6-10 0,6-6 0,8-12 0,3-6 1,3-10-1,1-4 0,-1-5 0,-3 0 0,-1-3 1,-4 4-1,-4 1 0,-5 6 0,-14 14 0,15-10 1,-15 10-1,-2 15 1,-5 3 0,-4 9 0,0 4 0,-3 10 1,-3 3 1,-1 12-2,-1 2 1,-2 8-1,3 1 1,1 7-2,0 0 1,7 1-1,3 1 0,7-5-1,6-4 1,5-6 0,9-8 0,5-9 0,4-8 0,7-12 0,3-11 0,0-13 0,1-11 0,-4-10-1,-2-7 1,-6-9-1,-3-7 1,-8-8-1,-11-4 1,-8-9-1,-7 0 1,-8-2-1,-8-4 1,-8 6 0,-4 5-1,-6 9 1,1 12-1,0 9 1,4 13-1,3 4 0,8 24-4,5-15-7,22 4-26,0 0 0,16 9 1,8-14-1</inkml:trace>
          <inkml:trace contextRef="#ctx0" brushRef="#br0" timeOffset="-3093.75">786 299 80,'0'0'38,"-16"7"-2,16-7 2,0 0-29,30-12-5,2 3-2,7 0-2,8 2-2,-1-11-6,13 17-21,-18-3-8,-7 4 1,-12 5-2</inkml:trace>
          <inkml:trace contextRef="#ctx0" brushRef="#br0" timeOffset="-2906.25">801 620 74,'9'16'36,"9"-11"-1,8-5 1,14 0-32,-3-2-5,0-16-17,3 6-15,4-2-1,-1-2-1,-5 4 0</inkml:trace>
          <inkml:trace contextRef="#ctx0" brushRef="#br0" timeOffset="-2625">1591 361 69,'0'0'35,"0"0"-1,0 0 1,11 19-25,10-26-6,11 5-1,2-3-3,0-6-4,8 13-9,-16-5-22,1-4 1,-7 3-1,-6-5 1</inkml:trace>
          <inkml:trace contextRef="#ctx0" brushRef="#br0" timeOffset="-2093.75">1996 140 79,'0'0'36,"11"-23"-1,2 9 1,12 4-30,-1-10-1,7 8-3,4 0-1,3 3 0,1 2 0,-2 7-1,-2 2 1,-1 8 0,-8 10-1,-3 6 1,-10 8 0,-4 3 0,-6 3 0,-6 8 0,-6-3 0,-3 3 0,-4-2 0,-3-4-1,-3-1 1,-2 1-1,3-3 1,1-6-2,2-1 1,3-7-1,2-6 1,4-3-2,9-16 2,-3 16-1,3-16 0,15-2 1,0-2 0,2 1 0,5-1 1,6 3-1,2-3 1,2 2 0,-1 4 0,-3 2-1,-1-1 1,-5 4-1,-3-1 0,-5-1 0,-14-5-1,13 7-1,-13-7-5,0 0-22,0 0-10,0 0 3,1-30-2</inkml:trace>
          <inkml:trace contextRef="#ctx0" brushRef="#br0" timeOffset="-1921.875">2660 618 77,'5'21'36,"-2"4"0,1-2 0,-4-23-24,12 28-11,-3-10-5,-9-18-16,0 0-17,19 10 2,-19-10-3,19-18 3</inkml:trace>
          <inkml:trace contextRef="#ctx0" brushRef="#br0" timeOffset="-1421.875">3177 227 94,'0'0'36,"-12"-23"-1,0 2-8,12 21-21,-27-6-2,11 12-2,-6 2-1,-2 7-1,-4 0 1,-1 7-1,1 2 0,3 3 1,3-1-1,5 2 0,7-1 0,7-4 0,6-2 0,9-4 0,6-2 0,5-5 0,5-3 1,5-2-1,5 1 0,5-1 1,4-1 1,5 4 0,-2 3-1,0 5 1,-4 5 0,-3 5-1,-11 1 2,-4 3-3,-16 1 1,-9 1-1,-9-4 1,-9 1-1,-7-10 0,-7-3 0,-2-4-1,-5-8-1,2-3 0,-3-11-3,8 3-4,-11-27-18,15 4-11,4-10 0,8-4 0,4-4 1</inkml:trace>
          <inkml:trace contextRef="#ctx0" brushRef="#br0" timeOffset="-1250">3152 285 106,'0'0'38,"0"0"1,23 7-9,5-19-25,15-1-5,12 4-7,-10-10-30,16-2-2,-7-6 1,-2-4-1</inkml:trace>
        </inkml:traceGroup>
      </inkml:traceGroup>
    </inkml:traceGroup>
    <inkml:traceGroup>
      <inkml:annotationXML>
        <emma:emma xmlns:emma="http://www.w3.org/2003/04/emma" version="1.0">
          <emma:interpretation id="{9DE13ABB-6CEA-4C4B-B0BA-7E8A21B9546A}" emma:medium="tactile" emma:mode="ink">
            <msink:context xmlns:msink="http://schemas.microsoft.com/ink/2010/main" type="paragraph" rotatedBoundingBox="2196,9963 9438,9749 9472,10883 2229,11097" alignmentLevel="1"/>
          </emma:interpretation>
        </emma:emma>
      </inkml:annotationXML>
      <inkml:traceGroup>
        <inkml:annotationXML>
          <emma:emma xmlns:emma="http://www.w3.org/2003/04/emma" version="1.0">
            <emma:interpretation id="{5F851F42-44CD-41C5-89D7-BC3BA6B8ECD8}" emma:medium="tactile" emma:mode="ink">
              <msink:context xmlns:msink="http://schemas.microsoft.com/ink/2010/main" type="line" rotatedBoundingBox="2196,9963 9438,9749 9472,10883 2229,11097"/>
            </emma:interpretation>
          </emma:emma>
        </inkml:annotationXML>
        <inkml:traceGroup>
          <inkml:annotationXML>
            <emma:emma xmlns:emma="http://www.w3.org/2003/04/emma" version="1.0">
              <emma:interpretation id="{78635DA8-C5EA-4B71-8B5B-222E942C7803}" emma:medium="tactile" emma:mode="ink">
                <msink:context xmlns:msink="http://schemas.microsoft.com/ink/2010/main" type="inkWord" rotatedBoundingBox="2196,9963 3008,9939 3030,10688 2218,10712"/>
              </emma:interpretation>
              <emma:one-of disjunction-type="recognition" id="oneOf1">
                <emma:interpretation id="interp5" emma:lang="en-US" emma:confidence="1">
                  <emma:literal>le</emma:literal>
                </emma:interpretation>
              </emma:one-of>
            </emma:emma>
          </inkml:annotationXML>
          <inkml:trace contextRef="#ctx0" brushRef="#br0" timeOffset="3234.375">255 1806 68,'-6'-18'36,"6"18"1,0 0 1,0 0-28,9 55-2,0-16-2,9 22-3,-3 4 1,5 11-2,-5-2 0,0 2-1,-5-4 0,-4-8 0,-2-8-2,-4-15-1,5-3-2,-5-38-4,6 29-20,-6-29-10,6-29 0,-2-6 0</inkml:trace>
          <inkml:trace contextRef="#ctx0" brushRef="#br0" timeOffset="3796.875">719 2218 67,'0'0'35,"-21"14"0,21-14 0,0 0-24,0 0-6,7-16-2,7 13-1,0-2-2,3 1 1,2-1 0,0 1-1,0-1 0,0 0 0,2-2 0,-2 1 0,3-2 0,0-1 0,-2-2-1,-1-1 1,-3 0 0,-3-3 1,-13 15-1,19-28 0,-16 12 0,-3 0 0,0 16 0,-13-29 0,3 13 0,-5 0-1,-4 3 1,-3 6 0,-3 4-1,-3 8 1,-3 4 0,-2 12 1,2 6-1,2 11 2,4 3-1,7 10 1,6 0 0,12 4 0,9-2 0,12-4-1,8-10 1,8-8-1,4-6-1,2-11-1,3-5 0,-8-16-3,2 5-4,-16-24-13,-1 10-16,-5-7 0,-6 0 0,-3-2 1</inkml:trace>
        </inkml:traceGroup>
        <inkml:traceGroup>
          <inkml:annotationXML>
            <emma:emma xmlns:emma="http://www.w3.org/2003/04/emma" version="1.0">
              <emma:interpretation id="{EE1CC342-B44A-489B-A5B6-CEB07EAF86F8}" emma:medium="tactile" emma:mode="ink">
                <msink:context xmlns:msink="http://schemas.microsoft.com/ink/2010/main" type="inkWord" rotatedBoundingBox="3488,10275 3871,10264 3879,10562 3497,10573"/>
              </emma:interpretation>
              <emma:one-of disjunction-type="recognition" id="oneOf2">
                <emma:interpretation id="interp6" emma:lang="en-US" emma:confidence="0">
                  <emma:literal>=</emma:literal>
                </emma:interpretation>
                <emma:interpretation id="interp7" emma:lang="en-US" emma:confidence="0">
                  <emma:literal>I</emma:literal>
                </emma:interpretation>
                <emma:interpretation id="interp8" emma:lang="en-US" emma:confidence="0">
                  <emma:literal>c</emma:literal>
                </emma:interpretation>
                <emma:interpretation id="interp9" emma:lang="en-US" emma:confidence="0">
                  <emma:literal>--</emma:literal>
                </emma:interpretation>
                <emma:interpretation id="interp10" emma:lang="en-US" emma:confidence="0">
                  <emma:literal>-.</emma:literal>
                </emma:interpretation>
              </emma:one-of>
            </emma:emma>
          </inkml:annotationXML>
          <inkml:trace contextRef="#ctx0" brushRef="#br0" timeOffset="4046.875">1555 2102 102,'-13'10'36,"13"-10"2,1 20-12,17-25-25,12-4-2,8 5-3,-1-10-4,16 16-19,-13-7-9,-9 1 0,-9 4-1,-22 0 2</inkml:trace>
          <inkml:trace contextRef="#ctx0" brushRef="#br0" timeOffset="4218.75">1620 2382 83,'0'0'36,"25"14"-2,-1-16-1,13-10-34,5 7-16,3-13-16,-1-3-1,3 0-2,-1-7 1</inkml:trace>
        </inkml:traceGroup>
        <inkml:traceGroup>
          <inkml:annotationXML>
            <emma:emma xmlns:emma="http://www.w3.org/2003/04/emma" version="1.0">
              <emma:interpretation id="{E18C4DB1-F704-42CD-B3C1-1D23FA7E3C21}" emma:medium="tactile" emma:mode="ink">
                <msink:context xmlns:msink="http://schemas.microsoft.com/ink/2010/main" type="inkWord" rotatedBoundingBox="4421,9953 9440,9805 9472,10883 4452,11032"/>
              </emma:interpretation>
              <emma:one-of disjunction-type="recognition" id="oneOf3">
                <emma:interpretation id="interp11" emma:lang="en-US" emma:confidence="0">
                  <emma:literal>4.6x10-19</emma:literal>
                </emma:interpretation>
                <emma:interpretation id="interp12" emma:lang="en-US" emma:confidence="0">
                  <emma:literal>1.6x40-19</emma:literal>
                </emma:interpretation>
                <emma:interpretation id="interp13" emma:lang="en-US" emma:confidence="0">
                  <emma:literal>1.6x10-19</emma:literal>
                </emma:interpretation>
                <emma:interpretation id="interp14" emma:lang="en-US" emma:confidence="0">
                  <emma:literal>1.6x610-19</emma:literal>
                </emma:interpretation>
                <emma:interpretation id="interp15" emma:lang="en-US" emma:confidence="0">
                  <emma:literal>16xio-i9C</emma:literal>
                </emma:interpretation>
              </emma:one-of>
            </emma:emma>
          </inkml:annotationXML>
          <inkml:trace contextRef="#ctx0" brushRef="#br0" timeOffset="4500">2517 1912 94,'-16'24'37,"1"6"3,12 9-2,2 1-32,12 12-2,3 0-2,3 7 0,1-1-2,-2-2 1,-2-5-1,-7-8 0,0-6-2,-5-13-3,5 3-4,-7-27-16,0 0-14,0 0 1,5-27-1,1 3 1</inkml:trace>
          <inkml:trace contextRef="#ctx0" brushRef="#br0" timeOffset="4671.875">2746 2412 86,'1'32'37,"2"1"0,-3-3 0,8 0-28,-3-10-6,-5-20-4,23 26-5,-23-26-16,16-19-15,-4 1 0,-1-7 0,3-6 0</inkml:trace>
          <inkml:trace contextRef="#ctx0" brushRef="#br0" timeOffset="5125">3200 1966 95,'0'0'38,"-26"18"1,11 5 0,-3-2-32,9 16-2,0 2-2,5 12-1,4 0 0,3 7-1,3-2 0,4 1 0,5-4 0,3-8 0,7-4 0,7-9-1,7-11 0,5-11-1,7-10 0,0-14-1,2-5-1,-3-11 0,-6-3 0,-10-10 0,-6 3 1,-13 1 0,-9 7 1,-11 4 0,-8 9 1,-8 10 1,-4 9 0,-3 14 0,0 5 0,2 6 1,2 5-1,8 7 0,4 0 0,12-2 0,6-3-1,7-9-1,8-2-2,0-16-3,14 8-14,-7-26-19,2-3 2,-2-14-2,0-5 1</inkml:trace>
          <inkml:trace contextRef="#ctx0" brushRef="#br0" timeOffset="5375">3951 1933 76,'-19'21'40,"10"5"-1,2 1 2,10 24-14,4-16-22,20 16 0,5-1-2,11 1-1,4-2-1,6-1 0,0-4-1,-1-6 0,-3-6-2,-11-11-1,-3-3-2,-17-20-5,10 13-16,-28-11-14,13-27 0,-17-3 0,0-5 2</inkml:trace>
          <inkml:trace contextRef="#ctx0" brushRef="#br0" timeOffset="5593.75">4255 1949 64,'-22'-15'39,"1"19"-2,1 15 3,5 29-14,-9-6-16,18 23-4,-8 2-2,6 7-1,1-3-2,1-4 0,3-9-1,0-16-1,5-5-3,-2-37-4,11 16-30,-11-16-1,21-39 0,-6-8-1</inkml:trace>
          <inkml:trace contextRef="#ctx0" brushRef="#br0" timeOffset="5812.5">4518 1929 91,'7'39'38,"-8"-7"3,4 13-2,-5-13-25,11 32-7,-3-3-3,6 5-1,1-3-1,2-7-2,1-8-1,-3-13-2,5-5-2,-18-30-7,37 5-19,-24-22-9,9-10 0,-4-13 0</inkml:trace>
          <inkml:trace contextRef="#ctx0" brushRef="#br0" timeOffset="6187.5">5003 1942 93,'-9'-20'38,"-4"20"-1,-9-7-1,6 23-26,-14-4-5,8 15-1,-2 4-1,7 8-1,0 5 0,9 9 0,3 4 0,8 4 0,6-3 0,10-1 0,6-11-1,14-4 0,5-16-2,9-13 1,6-15-2,0-16 0,0-10 0,-9-14 0,-6-4-1,-17-10 1,-14 1 0,-19 2 1,-14 2 0,-13 9 0,-8 6 1,-3 6-1,1 8 0,3 2-2,18 13-5,-3-12-20,25 19-10,16-21 0,14 8 0,8-1 1</inkml:trace>
          <inkml:trace contextRef="#ctx0" brushRef="#br0" timeOffset="6343.75">5579 1924 87,'0'0'35,"23"2"1,-7-9 0,-1-4-31,10-1-6,9 6-9,-7-6-25,5-4-1,1 0 0,-5 0 1</inkml:trace>
          <inkml:trace contextRef="#ctx0" brushRef="#br0" timeOffset="6546.875">5905 1705 81,'-5'34'40,"1"5"-2,5 6 2,-4-8-27,15 16-6,-6-10-4,6-6-3,5 0-4,-17-37-10,36 19-24,-15-23 0,2-6 0,2-11 0</inkml:trace>
          <inkml:trace contextRef="#ctx0" brushRef="#br0" timeOffset="7015.625">6335 1760 86,'-8'-18'33,"-6"-3"0,4-3 0,10 24-29,-30-27-3,11 24-1,-6 10 1,-1 7-1,-2 5 2,1 9 0,-1 2 0,6 9 0,3-2 2,11 4-2,5-10 1,14-2-1,3-10-1,12-7 0,3-10-1,3-7 0,4-8 0,-2-6-1,0-2 0,-6-4 0,-5 2 0,-5 2 0,-5 5 1,-13 16 1,15-17 1,-15 17 0,0 0 1,10 37 0,-10-9 0,5 14 1,-5 4-1,4 7 1,-1-2-1,2 4-1,-1-6 0,1-3-1,-3-9-1,3-11 0,-1-8-4,-4-18-6,0 0-29,0 0-2,18-32 1,-15 2-1</inkml:trace>
          <inkml:trace contextRef="#ctx0" brushRef="#br0" timeOffset="8234.3748">7207 2100 56,'6'-23'36,"-2"-2"-1,1-5 1,5 7-16,-19-21-6,15 16-6,-18-11-1,2 13-3,-11-4 1,-4 12-2,-7 2-1,-4 15 0,-7 6 0,-1 16 0,-3 13-1,3 17 1,2 10-1,10 19 1,5 6-1,13 10 1,15 1-1,20-4 0,13-8 0,20-13 0,10-10 0,11-22-2,3-13 1,2-17-2,-3-11-1,-15-22-6,7 1-30,-25-9-3,-6-1 2,-14-5-2</inkml:trace>
        </inkml:traceGroup>
      </inkml:traceGroup>
    </inkml:traceGroup>
    <inkml:traceGroup>
      <inkml:annotationXML>
        <emma:emma xmlns:emma="http://www.w3.org/2003/04/emma" version="1.0">
          <emma:interpretation id="{6BEF560B-A056-4C8A-BA29-36E5F1A6854B}" emma:medium="tactile" emma:mode="ink">
            <msink:context xmlns:msink="http://schemas.microsoft.com/ink/2010/main" type="paragraph" rotatedBoundingBox="1630,12956 10846,12520 10899,13630 1682,14065" alignmentLevel="1"/>
          </emma:interpretation>
        </emma:emma>
      </inkml:annotationXML>
      <inkml:traceGroup>
        <inkml:annotationXML>
          <emma:emma xmlns:emma="http://www.w3.org/2003/04/emma" version="1.0">
            <emma:interpretation id="{E12DF340-E896-4850-9908-7D6564F5F26B}" emma:medium="tactile" emma:mode="ink">
              <msink:context xmlns:msink="http://schemas.microsoft.com/ink/2010/main" type="line" rotatedBoundingBox="1630,12956 10846,12520 10899,13630 1682,14065"/>
            </emma:interpretation>
          </emma:emma>
        </inkml:annotationXML>
        <inkml:traceGroup>
          <inkml:annotationXML>
            <emma:emma xmlns:emma="http://www.w3.org/2003/04/emma" version="1.0">
              <emma:interpretation id="{29D70DDE-99B0-47E7-9732-45C4F91A17C9}" emma:medium="tactile" emma:mode="ink">
                <msink:context xmlns:msink="http://schemas.microsoft.com/ink/2010/main" type="inkWord" rotatedBoundingBox="1639,13141 6487,12912 6522,13647 1674,13876"/>
              </emma:interpretation>
              <emma:one-of disjunction-type="recognition" id="oneOf4">
                <emma:interpretation id="interp16" emma:lang="en-US" emma:confidence="0">
                  <emma:literal>-2.5x10-9</emma:literal>
                </emma:interpretation>
                <emma:interpretation id="interp17" emma:lang="en-US" emma:confidence="0">
                  <emma:literal>-2.5x60-9</emma:literal>
                </emma:interpretation>
                <emma:interpretation id="interp18" emma:lang="en-US" emma:confidence="0">
                  <emma:literal>-2.5x00-9</emma:literal>
                </emma:interpretation>
                <emma:interpretation id="interp19" emma:lang="en-US" emma:confidence="0">
                  <emma:literal>-2.5x50-9</emma:literal>
                </emma:interpretation>
                <emma:interpretation id="interp20" emma:lang="en-US" emma:confidence="0">
                  <emma:literal>-2.5x40-9</emma:literal>
                </emma:interpretation>
              </emma:one-of>
            </emma:emma>
          </inkml:annotationXML>
          <inkml:trace contextRef="#ctx0" brushRef="#br0" timeOffset="12218.75">2209 5042 64,'0'0'37,"-16"7"-1,16-7 2,-3 26-14,3-26-17,22 42-1,-3-17-2,15 12-1,1-2 0,11 8 0,1-1-1,3-3-1,-1-2-1,0-6 0,-4-1-1,-6-8-2,-4-3-1,-13-15-4,6 10-14,-28-14-18,20-16 2,-20-4-2,0 1 3</inkml:trace>
          <inkml:trace contextRef="#ctx0" brushRef="#br0" timeOffset="12453.125">2631 5019 68,'-19'2'38,"2"13"-1,0 8 1,2 20-17,-3-6-15,11 15-4,-5-2 1,5 4-2,-2-1-1,0-9 0,4-3-2,-2-15-3,10 11-11,-3-37-21,-3 18 0,3-18-1,15-30 0</inkml:trace>
          <inkml:trace contextRef="#ctx0" brushRef="#br0" timeOffset="12687.5">2960 5065 103,'-2'31'39,"4"15"0,-5-7-1,12 17-33,-5-3 1,8 2-4,3-8-1,4-4-1,0-10-1,-1-8 0,1-8-2,-6-17-3,12 8-7,-25-8-26,24-34-1,-11 1 1,5-3-1</inkml:trace>
          <inkml:trace contextRef="#ctx0" brushRef="#br0" timeOffset="13062.5">3370 5005 80,'3'-20'39,"-3"20"-1,-25 0 0,17 18-24,-18-4-7,7 12-4,-5 3 0,3 8-2,2 5 2,7 6-2,2 4 1,7 5-1,6-8 0,9 2 1,7-7-1,11-7 0,6-10-1,9-15 0,2-12 0,2-14-1,-2-11 0,-6-12-1,-4-7 1,-12-7-1,-10-3 1,-11 1 0,-11 3 0,-8 3 2,-7 10-3,-6 1 3,1 10-3,1 3 0,7 16-5,-5-16-11,24 23-20,-4-17 0,17 9-1,6-4 2</inkml:trace>
          <inkml:trace contextRef="#ctx0" brushRef="#br0" timeOffset="13265.625">3832 4991 76,'0'0'38,"0"0"-2,17 8 2,-2-16-21,9 6-14,2-3-3,4-6-5,14 6-27,-10-4-5,-2-2 1,-2 1-2</inkml:trace>
          <inkml:trace contextRef="#ctx0" brushRef="#br0" timeOffset="14031.25">4485 4897 89,'0'0'38,"0"0"-1,0 0 2,-10-23-30,10 23-3,-2-26-2,0 10-3,-7-3 0,0 1 0,-6 0 0,-3 4-1,-7 4 1,-3 4-1,0 6 0,0 9 0,-1 5 0,1 7 0,4 8 0,3 2 1,10 5-1,6 1 1,5-2-1,8-3 1,5-6 0,9-5-1,6-9 1,4-6-1,2-8 0,-1-7 1,-1-5-1,1-4 0,-5-1 0,-5-4 0,-3 2-1,-6 2 1,-2 3 0,-12 16 0,16-23 0,-16 23 1,0 0-1,0 0 1,8 19 0,-8 4 1,-2 5 0,2 13 0,0 3 0,-1 5-2,-1 1 2,2-3-2,-1-3 1,-1-7-3,2-5 0,0-32-8,8 19-30,-8-19-2,10-22 1,-4-14-1</inkml:trace>
          <inkml:trace contextRef="#ctx0" brushRef="#br0" timeOffset="10578.125">149 5047 62,'-13'5'38,"13"-5"-3,0 0 3,9-19-18,10 14-15,0-10-1,8 5-2,2-1-1,4 1 0,1 1-1,-2 2 1,-3 3-1,-3 3 0,-7 1 0,-2 1 1,-3 1-1,-14-2 0,17 7 1,-17-7-1,14 9 0,-14-9 1,14 7-1,-14-7 1,15 4-1,-15-4 0,16 7 1,-16-7-1,12 15 0,-12-15 1,6 34 0,-4-6 0,-2 4 0,-2 5-1,-5 0 1,-4 5-1,-3 0 1,-1 1-2,-4-1 2,-3-3-2,-5-2 1,-1-2 0,3-3 0,0-2 1,0-4-2,6-5 1,-2-1 0,6-8 0,15-12-1,-19 16 1,19-16 0,0 0-1,0 0 1,-13 7-1,13-7 1,0 0 0,17-11 0,-3 3-1,6-1 1,7 0 0,5-3 0,7 3 1,2 0-1,2 4 0,-2 5 1,-4 7-1,-4 2 1,-5-1 0,-6 3-1,-8 1 0,-14-12 0,11 20 0,-11-20-3,0 0-2,-3 17-14,-12-20-19,2-1 1,-6-12-1,-1 1 0</inkml:trace>
          <inkml:trace contextRef="#ctx0" brushRef="#br0" timeOffset="10953.125">-273 5287 56,'-19'12'36,"19"-12"0,0 0-1,0 0-12,25-9-16,-9 2-3,9 2-3,-1-2 0,3-2-4,4 12-10,-12-8-22,1 3-1,-3-3-1,-4 3 1</inkml:trace>
          <inkml:trace contextRef="#ctx0" brushRef="#br0" timeOffset="11250">838 5440 61,'0'0'35,"7"28"-1,-2-12 0,-5-16-19,10 30-10,-8-12-3,-2-18-4,9 31-9,-9-31-23,0 0 0,0 0-1,0 0 0</inkml:trace>
          <inkml:trace contextRef="#ctx0" brushRef="#br0" timeOffset="11718.75">1530 4989 92,'0'0'38,"-25"5"-1,25-5 1,-31 0-34,18 5-1,-2-1-2,-1 3-1,-3 5 0,-5 1 0,-3 4 1,-1 6-2,3 4 1,3-3-1,4 4 1,7-3-2,6 0 1,10-6 0,9-1 0,9-8 0,3-1 1,5-2 0,4 0 0,5 2 1,2 2 0,-3 5 0,-5 1 0,-3 6 0,-6 4 0,-5 6 1,-11-1-1,-8 1 1,-11-1-2,-7-2 2,-5-5-2,-4-8-1,-2-4 0,-3-15-3,4 4-4,-8-29-12,13 8-18,-3-13 0,7-3-1,3-9 2</inkml:trace>
          <inkml:trace contextRef="#ctx0" brushRef="#br0" timeOffset="11890.625">1427 5070 94,'20'-4'38,"-6"1"-2,8-1 2,-9-6-37,21-1-3,12 11-10,-11-9-25,9 2 1,-2-2-2,-4 4 2</inkml:trace>
        </inkml:traceGroup>
        <inkml:traceGroup>
          <inkml:annotationXML>
            <emma:emma xmlns:emma="http://www.w3.org/2003/04/emma" version="1.0">
              <emma:interpretation id="{6FE97B0A-17D9-4895-83AE-F9B79E412A23}" emma:medium="tactile" emma:mode="ink">
                <msink:context xmlns:msink="http://schemas.microsoft.com/ink/2010/main" type="inkWord" rotatedBoundingBox="6902,13028 7896,12981 7930,13692 6936,13739"/>
              </emma:interpretation>
              <emma:one-of disjunction-type="recognition" id="oneOf5">
                <emma:interpretation id="interp21" emma:lang="en-US" emma:confidence="1">
                  <emma:literal>C.</emma:literal>
                </emma:interpretation>
                <emma:interpretation id="interp22" emma:lang="en-US" emma:confidence="0">
                  <emma:literal>C</emma:literal>
                </emma:interpretation>
                <emma:interpretation id="interp23" emma:lang="en-US" emma:confidence="0">
                  <emma:literal>C'</emma:literal>
                </emma:interpretation>
                <emma:interpretation id="interp24" emma:lang="en-US" emma:confidence="0">
                  <emma:literal>c.</emma:literal>
                </emma:interpretation>
                <emma:interpretation id="interp25" emma:lang="en-US" emma:confidence="0">
                  <emma:literal>c</emma:literal>
                </emma:interpretation>
              </emma:one-of>
            </emma:emma>
          </inkml:annotationXML>
          <inkml:trace contextRef="#ctx0" brushRef="#br0" timeOffset="14843.75">5334 5054 72,'0'0'36,"11"-19"1,-11-1-2,0 20-21,3-28-4,-3 28-4,-1-33-1,-2 15-1,-7-5-1,-4 4-1,-8-1-1,-3 4 0,-4 4 0,-5 7 0,-3 7 0,0 8-1,-1 9 1,2 11-1,7 15 0,4 7-1,2 8 2,12 9-1,9 2 0,12 1 0,16-3 1,12-8-1,14-11 0,11-10 1,8-12 0,4-8-1,-1-13 1,0-13-1,-11-4-1,-7-6 0,-10 2-3,-15-13-3,4 19-24,-19-13-9,-2 6 1,-13 0-1</inkml:trace>
          <inkml:trace contextRef="#ctx0" brushRef="#br0" timeOffset="15125">5967 5243 99,'1'21'37,"-1"-21"3,-1 23-2,1-23-33,-5 28-2,4-11-2,1-17-6,7 30-23,-7-30-11,0 0 1,7-24-2</inkml:trace>
        </inkml:traceGroup>
        <inkml:traceGroup>
          <inkml:annotationXML>
            <emma:emma xmlns:emma="http://www.w3.org/2003/04/emma" version="1.0">
              <emma:interpretation id="{0A93F85E-34B2-441D-BD89-A76D15E8DB36}" emma:medium="tactile" emma:mode="ink">
                <msink:context xmlns:msink="http://schemas.microsoft.com/ink/2010/main" type="inkWord" rotatedBoundingBox="8714,12621 10846,12520 10899,13630 8767,13730"/>
              </emma:interpretation>
              <emma:one-of disjunction-type="recognition" id="oneOf6">
                <emma:interpretation id="interp26" emma:lang="en-US" emma:confidence="0">
                  <emma:literal>He</emma:literal>
                </emma:interpretation>
                <emma:interpretation id="interp27" emma:lang="en-US" emma:confidence="0">
                  <emma:literal>are</emma:literal>
                </emma:interpretation>
                <emma:interpretation id="interp28" emma:lang="en-US" emma:confidence="0">
                  <emma:literal>is</emma:literal>
                </emma:interpretation>
                <emma:interpretation id="interp29" emma:lang="en-US" emma:confidence="0">
                  <emma:literal>re</emma:literal>
                </emma:interpretation>
                <emma:interpretation id="interp30" emma:lang="en-US" emma:confidence="0">
                  <emma:literal>ie</emma:literal>
                </emma:interpretation>
              </emma:one-of>
            </emma:emma>
          </inkml:annotationXML>
          <inkml:trace contextRef="#ctx0" brushRef="#br0" timeOffset="17968.75">6847 5366 61,'-19'7'35,"3"-2"-1,16-5 1,0 0-20,0 0-5,22 7-1,6-14-2,25 6-1,11-8-1,20 5 0,10-3-2,18 4 0,9-3-1,14 5-1,11-1 0,1 4 0,-1-1-1,2 3 0,-5-1 0,-7 3 0,-11 1 0,-13-4-1,-17 3 1,-17-3-1,-16 2 0,-18 1 0,-17 2-1,-27-8-3,17 25-8,-34-18-26,3 7 0,-11-8 0,0 2 0</inkml:trace>
          <inkml:trace contextRef="#ctx0" brushRef="#br0" timeOffset="16031.25">7314 4421 57,'-15'0'36,"15"0"-1,-15 28 0,11 8-12,-2-8-15,13 23-2,-5-2-1,8 13-2,-3-6 0,7 8 0,-6-9-1,1-6-1,-1-10 0,-1-8 0,-1-8-2,-6-23-1,9 27-4,-9-27-10,0 0-21,1-20 0,-1 20 0,6-30-1</inkml:trace>
          <inkml:trace contextRef="#ctx0" brushRef="#br0" timeOffset="17250">7833 4774 34,'0'0'30,"0"0"2,-13 2-2,13-2-10,0 0-9,0 0-2,0 0 0,16 5-3,-16-5 0,23 0 0,-23 0 0,30 0-1,-14-4-2,3 6 1,-1-4-2,3 1 0,-1-3-1,3 0 0,-3 1-1,-1-4 1,1-2-1,0 0 1,-2-3-1,0 0 0,-5-4 0,-1 0 0,-5-3 0,-2 1 0,-4-3-1,-4 1 1,-4 1-1,-5 0 1,-4 4-1,-5 3 1,-1 5-1,-5 5 1,-4 8-1,-1 4 1,1 10 0,0 4 0,1 8 0,7 5 1,2 5 0,8 4 1,8 2-1,11 1 1,8-3-1,9-4 2,11-7-2,9-5 1,4-10-2,5-6 1,-2-7-1,-1-7 0,-5-4-1,-7-4-2,-5 4-2,-17-17-11,1 16-22,-16 5 0,8-16 0,-8 16-1</inkml:trace>
        </inkml:traceGroup>
      </inkml:traceGroup>
    </inkml:traceGroup>
    <inkml:traceGroup>
      <inkml:annotationXML>
        <emma:emma xmlns:emma="http://www.w3.org/2003/04/emma" version="1.0">
          <emma:interpretation id="{B95D0143-66AA-4798-8387-50F8DBEE5043}" emma:medium="tactile" emma:mode="ink">
            <msink:context xmlns:msink="http://schemas.microsoft.com/ink/2010/main" type="paragraph" rotatedBoundingBox="9008,13533 24691,12945 24744,14367 9061,14955" alignmentLevel="2"/>
          </emma:interpretation>
        </emma:emma>
      </inkml:annotationXML>
      <inkml:traceGroup>
        <inkml:annotationXML>
          <emma:emma xmlns:emma="http://www.w3.org/2003/04/emma" version="1.0">
            <emma:interpretation id="{28F734F8-6728-4B10-9148-DA0B2B628BDD}" emma:medium="tactile" emma:mode="ink">
              <msink:context xmlns:msink="http://schemas.microsoft.com/ink/2010/main" type="line" rotatedBoundingBox="9008,13533 24691,12945 24744,14367 9061,14955"/>
            </emma:interpretation>
          </emma:emma>
        </inkml:annotationXML>
        <inkml:traceGroup>
          <inkml:annotationXML>
            <emma:emma xmlns:emma="http://www.w3.org/2003/04/emma" version="1.0">
              <emma:interpretation id="{18412854-1193-499D-AB33-E76860F08B35}" emma:medium="tactile" emma:mode="ink">
                <msink:context xmlns:msink="http://schemas.microsoft.com/ink/2010/main" type="inkWord" rotatedBoundingBox="9011,13806 20475,12906 20580,14241 9115,15141"/>
              </emma:interpretation>
              <emma:one-of disjunction-type="recognition" id="oneOf7">
                <emma:interpretation id="interp31" emma:lang="en-US" emma:confidence="0">
                  <emma:literal>1.6x10/196=1+56x1010</emma:literal>
                </emma:interpretation>
                <emma:interpretation id="interp32" emma:lang="en-US" emma:confidence="0">
                  <emma:literal>1.6x10/196=14.56x1010</emma:literal>
                </emma:interpretation>
                <emma:interpretation id="interp33" emma:lang="en-US" emma:confidence="0">
                  <emma:literal>1.6x10/196=1.56x1010</emma:literal>
                </emma:interpretation>
                <emma:interpretation id="interp34" emma:lang="en-US" emma:confidence="0">
                  <emma:literal>1.6x10/196=11.56x1010</emma:literal>
                </emma:interpretation>
                <emma:interpretation id="interp35" emma:lang="en-US" emma:confidence="0">
                  <emma:literal>1.6x10/196=14.56x100</emma:literal>
                </emma:interpretation>
              </emma:one-of>
            </emma:emma>
          </inkml:annotationXML>
          <inkml:trace contextRef="#ctx0" brushRef="#br0" timeOffset="18562.5">7082 5738 55,'0'0'36,"0"0"-1,-4 19 1,8 18-12,-7-9-14,16 24-3,-4-5-2,6 18 0,-5-1-2,5 1-2,-5-5 1,-1-2-2,-1-9 0,-1-8-2,2-8-2,-9-33-6,23 23-25,-23-23-2,28-14-1,-14-9 0</inkml:trace>
          <inkml:trace contextRef="#ctx0" brushRef="#br0" timeOffset="18734.375">7497 6249 91,'-9'37'36,"-3"-4"0,4-4-2,7-6-36,1-23-21,18 12-13,4-17 0,4-10-1,2-11 1</inkml:trace>
          <inkml:trace contextRef="#ctx0" brushRef="#br0" timeOffset="19156.25">7778 5866 76,'-7'16'39,"-5"2"-1,5 10 2,-4-8-18,8 18-17,2 5-2,4 6-1,0 0-2,4 2 0,1-3 1,3-2-2,4-6 1,4-6-2,5-9 1,4-11-1,6-7 0,0-13-2,7-4 0,-7-13-1,6-2 1,-12-12 0,0 4 0,-13-8 3,-3 6 0,-11 5 3,-11 4 0,-5 10 2,-10 3-1,0 19 1,-8 6-1,5 13-1,-3 5-1,6 7 0,5 3-1,6 2-1,8-1-1,6-6-2,12-1-2,-12-34-9,37 17-23,-9-22 2,8-6-2,-1-13 2</inkml:trace>
          <inkml:trace contextRef="#ctx0" brushRef="#br0" timeOffset="19406.25">8423 5958 101,'-3'20'39,"-3"-3"1,8 15 0,-2-7-33,19 17-2,0-2-2,11 6-3,5-5 1,6 1-1,4-5-1,-3-5-1,3-4-1,-10-14-3,3 4-2,-18-27-10,6 9-23,-26 0 2,24-30-1,-24 3 2</inkml:trace>
          <inkml:trace contextRef="#ctx0" brushRef="#br0" timeOffset="19609.375">8680 5988 90,'-24'7'36,"2"11"1,1 5 0,14 12-31,-8 2-2,8 7-3,1 2-2,3-2-1,7 0-3,-6-16-7,13 2-25,-6-14-1,-5-16 1,20 0 1</inkml:trace>
          <inkml:trace contextRef="#ctx0" brushRef="#br0" timeOffset="19843.75">9041 5963 101,'-16'34'38,"6"15"3,-2-1-4,10 10-32,4-2-2,8 3-2,4-5-1,3-8-1,2-5-1,-2-17-3,5-3-2,-22-21-14,34-8-18,-17-10 1,7-5-2,-3-14 3</inkml:trace>
          <inkml:trace contextRef="#ctx0" brushRef="#br0" timeOffset="20187.5">9388 5958 83,'-16'-9'38,"-2"15"-1,2 9 2,-15 1-31,15 20-1,-5-3-3,6 13-2,3-2 0,6 5-1,5-1 0,8-2-1,10-4 0,5-5-1,10-12 1,5-9 0,6-9-1,3-14 0,-1-8-1,-3-11-1,-3-4 1,-9-16-1,-8 2 1,-12-5 1,-10 1-1,-10 2 1,-8 8 0,-8 1 1,-1 8-3,-7 7-1,14 18-7,-11-12-13,17 13-11,14 3 0,0 0-1,0 0 1</inkml:trace>
          <inkml:trace contextRef="#ctx0" brushRef="#br0" timeOffset="20328.125">9685 5946 73,'32'3'36,"3"-3"-2,-2 6-3,-7-19-18,16 10-8,-4-8-4,2-6-4,7 8-8,-14-14-22,2 2-1,-1-2-2,-6 0 2</inkml:trace>
          <inkml:trace contextRef="#ctx0" brushRef="#br0" timeOffset="20546.875">10152 5775 97,'-3'37'38,"8"10"1,1-8-1,8 9-33,3-9-3,2-4-3,4-3-3,-5-20-3,13 9-11,-18-23-21,9-1 2,-2-11-2,0-4 3</inkml:trace>
          <inkml:trace contextRef="#ctx0" brushRef="#br0" timeOffset="21046.875">10673 5859 87,'0'0'36,"16"-26"0,-13-4-3,-3 30-24,6-40-4,-3 18-2,-7-1-1,-2 2-2,-6 4 1,-4 6-2,-5 6 1,-4 8-1,-2 11 1,-1 8 0,2 6 0,2 5 0,7 6 0,8 0 1,6 0-1,9-6 1,8-6 0,10-6-1,5-11 1,5-6-1,3-10-1,-1-8 1,-1-3 0,-1-6-1,-6-4 0,-6-1 1,-4 4-1,-5 1 1,-4 5 0,-9 18 0,7-18 1,-7 18 1,0 16 0,0 7 0,-1 5 1,1 11 0,-2 3-1,5 10 1,-1-3-1,1 2-1,3-5 0,1-6-2,1-4 0,-1-15-4,9 3-8,-16-24-27,18-10 1,-5-17-1,6-8 0</inkml:trace>
          <inkml:trace contextRef="#ctx0" brushRef="#br0" timeOffset="22250">11660 6039 55,'0'0'36,"0"0"-1,0 0 2,-19-17-18,19 17-8,0 0-5,3-23-1,-8 5-2,2 2 0,-5-3-1,-3-1-1,-3 1 0,-6 1 0,-2 6 0,-4 5 0,-2 7 0,-3 12 0,-3 9 0,3 11 0,0 11 0,6 9 0,4 7-1,12 8 1,6 1 0,12 5-1,12-5 1,14-3-1,11-8 1,13-10-1,12-10 1,4-12-1,6-13-1,0-17-1,-3-7-1,-11-13-1,-7 2-2,-18-17-5,-1 15-20,-23-8-8,-7 4 1,-8 1-1</inkml:trace>
          <inkml:trace contextRef="#ctx0" brushRef="#br0" timeOffset="22531.25">12631 5516 101,'-37'-4'41,"15"8"0,9-13-1,27 0-35,16 2-3,14-2-4,20 15-7,-8-15-29,14 9-3,-11-9 2,-5 7-2</inkml:trace>
          <inkml:trace contextRef="#ctx0" brushRef="#br0" timeOffset="22687.5">12616 5852 97,'0'0'37,"25"11"-3,24-15-30,5-10-40,13-2 1,2-6-4</inkml:trace>
          <inkml:trace contextRef="#ctx0" brushRef="#br0" timeOffset="40843.75">13717 5109 48,'0'0'31,"0"0"1,0 0 1,-2 17-18,2-17-4,5 37-4,-4-16 0,11 20-1,-9-8 0,9 19 0,-9-8-2,8 8 1,-6 1-2,4 6 0,-5-3-1,5 2 0,-3-3 0,0-4-1,0-4 0,0-1 0,-3-7 0,2-6 0,-2-8-1,-1-4 1,1-5-1,-3-16-1,1 16 0,-1-16-3,0 0-4,-1-25-18,1 25-13,16-31 0,0 11 0,-1-10 0</inkml:trace>
          <inkml:trace contextRef="#ctx0" brushRef="#br0" timeOffset="41046.875">14153 5821 83,'5'28'38,"-8"-2"0,1 6 1,-11-9-28,15 10-4,-5-8-3,6 0-2,0-9-1,-3-16-1,20 15-1,-20-15-3,28-14-5,-22-12-25,12 1-5,-5-10 0,3-2 0</inkml:trace>
          <inkml:trace contextRef="#ctx0" brushRef="#br0" timeOffset="41578.1248">14943 5255 86,'-13'-9'37,"-5"7"-1,-4-3 1,1 9-32,-8-3-2,-2 8-1,-3 2-1,-2 3-1,1 2 1,-1 3-1,2 2 1,5 2-1,5 4 1,10-1 0,8 0-1,6 4 0,11-5 0,12-2 0,6-4 0,9-3 0,4 0 1,4-4-1,-1 1 0,2-1 1,-4 2 0,-3 7 0,-7 2 0,-5 7 1,-8 2-1,-4 1 0,-7 3 0,-6-1 0,-7-2 0,-5-3-1,-4-3 1,-5-6-1,-3-5-1,-2-9 0,-1-5-2,-2-18-3,12 9-17,-6-30-16,8-7 1,-1-14-1,11-4 1</inkml:trace>
          <inkml:trace contextRef="#ctx0" brushRef="#br0" timeOffset="41765.6248">14789 5313 81,'-16'0'36,"16"0"0,3-21 0,12 0-31,20 0-5,9 5-4,-2-14-7,12 10-24,-6 1 1,-7 8-2,-6 4 1</inkml:trace>
          <inkml:trace contextRef="#ctx0" brushRef="#br0" timeOffset="42296.875">15450 5160 82,'-23'-21'39,"23"21"-1,-28 3 1,28 20-28,-14-4-4,7 20-4,-2 9 0,5 10-2,-1 5 1,7 10-1,2-3 1,10 6 0,3-7-2,8-8 2,8-10-2,8-6 0,8-14 0,4-17-1,3-8 0,-1-13-1,-1-11 0,-5-8 0,-5-11 0,-11-4 0,-10-3 0,-10-2 0,-8-1 1,-10 4 0,-9 6 1,-6 11 0,-6 12 1,-4 8-1,-1 13 1,0 9-1,3 12 1,5 13-1,5 5 0,8 5 0,8 2 0,7-4 0,9-3-1,4-9-1,10-4-4,-10-27-15,11-1-17,-4-14 0,2-7 1,-5-15-1</inkml:trace>
          <inkml:trace contextRef="#ctx0" brushRef="#br0" timeOffset="42671.875">16346 5285 75,'-19'-27'37,"5"10"-1,14 17 1,0 0-29,0 0-2,14 37-2,5 9-1,10 15-1,5 8 1,9 10-1,1 4-1,5 0 1,-3-5-1,1-10 0,-3-10-2,-4-15-1,-2-6-4,-14-28-4,10 5-12,-34-14-16,27-25 1,-22-7-1,1-5 2</inkml:trace>
          <inkml:trace contextRef="#ctx0" brushRef="#br0" timeOffset="42875">16808 5436 35,'-11'-38'34,"0"8"2,11 30-1,-28-18-11,25 48-6,-18-9-5,15 29-5,-10 1-4,5 12-1,-3 2-1,0-1-2,4-4-1,-2-13-2,11 6-9,-11-23-25,13-12 0,-1-18 0,12-16-1</inkml:trace>
          <inkml:trace contextRef="#ctx0" brushRef="#br0" timeOffset="43109.375">17073 5408 93,'-4'44'39,"-5"4"1,7 8-1,4-3-32,8 9-4,5-2-2,4-2 0,2-3-3,-2-11-2,6-2-3,-25-42-17,25 30-14,-25-30-1,27-14 1,-15-16 0</inkml:trace>
          <inkml:trace contextRef="#ctx0" brushRef="#br0" timeOffset="43500">17435 5297 86,'-21'-2'36,"0"6"0,-4 0 1,11 11-33,-6 8-1,6 11-2,-1 8 0,3 11 0,3 7 0,6 7 0,3 2 1,9 1-1,7-5 0,9-8 1,8-8-1,7-14-1,5-15-1,3-13 0,2-13 0,-6-13 0,-4-11 0,-9-14-1,-7-9 1,-11-1 0,-9-3 1,-8 2-1,-9 4 1,-5 4 0,-4 10-1,-3 5-2,2 18-2,-9-11-12,16 16-19,1-1 0,15 10-2,-3-21 2</inkml:trace>
          <inkml:trace contextRef="#ctx0" brushRef="#br0" timeOffset="43765.6248">17979 5033 65,'-19'-12'38,"19"12"-1,-6 28 0,8-2-20,11 22-13,-6 3 2,11 14-5,-6-1 1,2 1-1,-2-9-1,0-7-1,0-6-2,-8-24-4,15-1-24,-19-18-5,18-20-1,-8-6-1</inkml:trace>
          <inkml:trace contextRef="#ctx0" brushRef="#br0" timeOffset="44187.5">18435 5010 69,'0'0'38,"-3"-23"-2,3 23 1,-13-26-27,13 26-3,0 0-3,-22 3-1,2 6 0,-2 7-3,-6 7 2,2 10-1,-2 6 2,6 10-2,-1 2 1,13 8-1,7-3 0,14 0 0,8-8 0,10-7-1,7-13-1,5-14 0,3-11 0,-1-15 0,-2-9-1,-7-11 1,-6-5 0,-9-9-1,-8 0 2,-13 2-1,-8 2 1,-9 5-1,-5 11-2,-10-8-7,9 22-28,-3-1 1,7 5-2,8-1 3</inkml:trace>
        </inkml:traceGroup>
        <inkml:traceGroup>
          <inkml:annotationXML>
            <emma:emma xmlns:emma="http://www.w3.org/2003/04/emma" version="1.0">
              <emma:interpretation id="{DEBA61D9-1F9D-47DB-A254-E92CFB22F978}" emma:medium="tactile" emma:mode="ink">
                <msink:context xmlns:msink="http://schemas.microsoft.com/ink/2010/main" type="inkWord" rotatedBoundingBox="20827,13590 24709,13445 24736,14149 20853,14294"/>
              </emma:interpretation>
              <emma:one-of disjunction-type="recognition" id="oneOf8">
                <emma:interpretation id="interp36" emma:lang="en-US" emma:confidence="1">
                  <emma:literal>electrons</emma:literal>
                </emma:interpretation>
                <emma:interpretation id="interp37" emma:lang="en-US" emma:confidence="0">
                  <emma:literal>erections</emma:literal>
                </emma:interpretation>
                <emma:interpretation id="interp38" emma:lang="en-US" emma:confidence="0">
                  <emma:literal>elections</emma:literal>
                </emma:interpretation>
                <emma:interpretation id="interp39" emma:lang="en-US" emma:confidence="0">
                  <emma:literal>electron</emma:literal>
                </emma:interpretation>
                <emma:interpretation id="interp40" emma:lang="en-US" emma:confidence="0">
                  <emma:literal>evections</emma:literal>
                </emma:interpretation>
              </emma:one-of>
            </emma:emma>
          </inkml:annotationXML>
          <inkml:trace contextRef="#ctx0" brushRef="#br0" timeOffset="45406.25">18900 5944 67,'0'0'36,"10"16"-3,8-16 3,4-5-30,16 5-3,2-6-1,7-1-1,1-3 0,-3-3 0,-5-4-1,-3-3 0,-10-3 1,-7-3-1,-8-2 1,-9 0-1,-10-4 1,-10 4-1,-3 3 0,-10 4 0,-5 3 1,-7 9-1,0 9 0,-1 9 1,0 9-1,9 10 2,5 6-1,11 6 1,9 4 0,17 5 0,9-1-1,14-4-1,12-5 1,9-6-2,4-8 0,3-11-1,3-9 0,-6-12-2,0-3 0,-13-17 0,-1 3-1,-12-19 0,2 5-1,-11-17 1,1 2 1,-10-12 2,0 0 3,-3 0 1,-8-4 3,5 16 1,-13-2 1,8 27 1,-14 0 0,13 28-1,-15 7-1,12 23-2,-1 9 0,5 15-2,5 11 0,7 8 0,5 4-1,6-1 0,8-2-2,3-9 0,4-8 0,-1-17-2,2-12 0,-3-19-1,0-9 1,-8-16 0,-1-7 0,-8-10 1,-3-6 0,-3-5 1,-4 0 1,-1 0-1,-3 2 1,-2 1 0,-1 4 0,1 4 1,-4 3 0,2 5 0,-5 2 0,-2 4 0,-2-1 1,7 20-1,-22-19 1,9 19-1,-4 4-1,1 10 1,-1 9-1,2 8 1,3 10-1,3 6 0,9 6 0,5 2 0,9 0-2,8-11 1,11-4-3,-1-20-4,20 2-14,-9-22-16,5-8 2,-3-15-2,2-9 2</inkml:trace>
          <inkml:trace contextRef="#ctx0" brushRef="#br0" timeOffset="45890.6248">20530 5549 44,'0'0'34,"-21"-30"2,7 16-1,-8-7-17,22 21-6,-36-5-6,17 15-2,-6-1 0,4 14-2,-2 3 0,5 13 1,0 4-1,9 6 0,5 2-1,13 2 1,6-2-2,11-7 1,8-9-2,6-12-1,7-10 0,-3-17-2,6-7 0,-8-17-1,4-2 0,-11-19 0,-1 0 1,-11-13 0,-3 2 2,-7-2 2,-6 2 2,-2 11 1,-14 0 2,3 20 0,-9 7 1,15 22-1,-25 5 1,16 21-2,-1 4-1,8 14-1,4 7-1,10 8 1,4 1-2,6 1 1,8-3-1,2-7 0,2-1-1,-3-17-1,3-1-5,-34-32-17,27 5-15,-27-5 1,1-35-1,-17 0 0</inkml:trace>
          <inkml:trace contextRef="#ctx0" brushRef="#br0" timeOffset="46343.75">20691 5648 55,'-27'0'37,"10"3"-1,17-3 0,-8 16-15,8-16-16,37-5-5,-1 5-6,-4-19-8,18 15-12,-10-21-3,12 11 1,-13-19 5,12 17 10,-19-12 7,4 1 7,-3 13 9,-13-12 14,5 17 6,-16-9-2,8 27-5,-17-9-7,0 18-5,0-18-3,-3 47-2,0-10-3,8 11 0,1 1-1,1 2 0,5 2-1,4-3 0,2-3-1,1-8 0,2-9 0,-2-12-1,0-10 0,-3-8-1,-3-10 1,-8-11-1,-4-9 0,-7-13 1,-2-4 0,-6-8 0,-2-1 1,0 1-1,3 2 1,5 4-1,13 10-2,1 0-4,22 25-23,-3 2-6,10 12-1,5 4 0</inkml:trace>
          <inkml:trace contextRef="#ctx0" brushRef="#br0" timeOffset="46703.1248">21836 5643 31,'31'5'34,"-14"-7"1,-17 2-1,5-32-10,-5 32-9,-22-42-8,6 17-3,-11-6-1,0 6-1,-7 0-1,2 6 0,-3 7 0,1 13 0,1 8 1,8 14 0,2 11 0,9 11 0,8 8 0,12 7 0,12 0 0,10-2-1,7-7-1,7-10 0,2-11-1,-1-16 0,0-12 0,-8-15-1,-8-11 1,-11-11 0,-7-8 0,-8-4 0,-7-1 2,-4 1-2,-2 4 1,-1-1-4,10 21-8,-8-8-23,13 8-1,2 0-2,11 7 2</inkml:trace>
          <inkml:trace contextRef="#ctx0" brushRef="#br0" timeOffset="47078.1248">22000 5408 73,'0'0'40,"14"37"0,-12-10 0,13 22-24,-15-7-8,11 15-3,-2-1-3,6 2-1,0-1-1,-5-10 0,2-4-1,-2-15 0,0-9-1,-10-19 1,17 4-1,-17-4 1,7-30 0,-2 3 0,-3-8 0,-2-7 0,0-8 1,-2-8-2,2-2 1,2 0 0,7 8 0,5 4 0,6 14 0,7 19 1,4 16 0,6 21 1,0 16-1,-2 13 1,-6 8 0,-2 2 0,-6 1 0,-5-7-1,-3-10-1,-4-13-2,7-2-5,-16-30-21,22-3-10,-1-17 1,6-6 0</inkml:trace>
          <inkml:trace contextRef="#ctx0" brushRef="#br0" timeOffset="47359.375">22770 5459 56,'-12'-17'37,"-7"6"0,-12 4-1,-3 18-13,-8-4-17,13 12-3,2 4-2,8 7 1,12 2-1,11 6 1,11-4 1,13 5 0,2-6-1,6-1 1,-3 0 0,-1-1-1,-9-1-1,-7-1 0,-9-3-1,-11-1 0,-10-2-1,-9-8-2,-5 3-4,-19-20-26,13 1-7,-2-17 0,10-5-1</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2.781"/>
    </inkml:context>
    <inkml:brush xml:id="br0">
      <inkml:brushProperty name="width" value="0.06667" units="cm"/>
      <inkml:brushProperty name="height" value="0.06667" units="cm"/>
      <inkml:brushProperty name="fitToCurve" value="1"/>
    </inkml:brush>
  </inkml:definitions>
  <inkml:trace contextRef="#ctx0" brushRef="#br0">42 52 38,'-9'-35'36,"0"11"1,9 24-1,0 0-17,-25 0-6,32 45-5,-11-2-2,17 32-1,-4-2-3,11 23 1,3 1-2,6 5 0,5-3-1,2-13-2,4-5-1,-8-33-3,19 11-9,-26-48-21,9-14-2,-16-24-1,-9-16 2</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3189.33325" units="1/in"/>
          <inkml:channelProperty channel="Y" name="resolution" value="2669.68335" units="1/in"/>
          <inkml:channelProperty channel="F" name="resolution" value="INF" units="1/dev"/>
        </inkml:channelProperties>
      </inkml:inkSource>
      <inkml:timestamp xml:id="ts0" timeString="2013-03-12T15:03:43.375"/>
    </inkml:context>
    <inkml:brush xml:id="br0">
      <inkml:brushProperty name="width" value="0.06667" units="cm"/>
      <inkml:brushProperty name="height" value="0.06667" units="cm"/>
      <inkml:brushProperty name="fitToCurve" value="1"/>
    </inkml:brush>
  </inkml:definitions>
  <inkml:trace contextRef="#ctx0" brushRef="#br0">-12 455 51,'0'0'32,"-9"45"1,9-45-1,42 6-27,1-17-5,11 0 0,7-18-1,13 2 1,-2-16-3,6 5 1,-6-13-2,2 6 1,-15-1 1,-5 6 1,-5 2 1,-17 1 3,-3 13 1,-20-9 2,-9 33 1,11-34 0,-11 34 2,0 0-3,0 0 0,0 0-2,0 0 0,9 37-2,4-2 0,1 11-1,4 10 0,2 8 0,5 1-1,4-1-1,2-2 1,1-6-2,-3-10 1,5-9-2,-9-20 1,2-4-2,-27-13 1,33-3 0,-33 3 1,16-40-1,-14 3 2,3-9 0,1-5 0,3-5 1,7-4 0,2-1 1,9 12 0,0 9 1,7 19-1,-1 15 0,3 22 1,-4 14-1,-1 18 0,-2 11 0,-2 3 0,-4 0 0,-1-3-1,3-3-2,-7-18 0,11-1-4,-29-37-9,50 6-15,-23-14-6,2-11 0,0-11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D2D75-47AF-4644-8459-7ED72060FA2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206504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D2D75-47AF-4644-8459-7ED72060FA2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379948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D2D75-47AF-4644-8459-7ED72060FA2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253870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D2D75-47AF-4644-8459-7ED72060FA2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162357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D2D75-47AF-4644-8459-7ED72060FA2D}"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138356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D2D75-47AF-4644-8459-7ED72060FA2D}"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353500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D2D75-47AF-4644-8459-7ED72060FA2D}" type="datetimeFigureOut">
              <a:rPr lang="en-US" smtClean="0"/>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243527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D2D75-47AF-4644-8459-7ED72060FA2D}" type="datetimeFigureOut">
              <a:rPr lang="en-US" smtClean="0"/>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428283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D2D75-47AF-4644-8459-7ED72060FA2D}" type="datetimeFigureOut">
              <a:rPr lang="en-US" smtClean="0"/>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314595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D2D75-47AF-4644-8459-7ED72060FA2D}"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294801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D2D75-47AF-4644-8459-7ED72060FA2D}"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E49EE-20CE-421F-92AB-D5995B12CDD4}" type="slidenum">
              <a:rPr lang="en-US" smtClean="0"/>
              <a:t>‹#›</a:t>
            </a:fld>
            <a:endParaRPr lang="en-US"/>
          </a:p>
        </p:txBody>
      </p:sp>
    </p:spTree>
    <p:extLst>
      <p:ext uri="{BB962C8B-B14F-4D97-AF65-F5344CB8AC3E}">
        <p14:creationId xmlns:p14="http://schemas.microsoft.com/office/powerpoint/2010/main" val="47351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2D75-47AF-4644-8459-7ED72060FA2D}" type="datetimeFigureOut">
              <a:rPr lang="en-US" smtClean="0"/>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E49EE-20CE-421F-92AB-D5995B12CDD4}" type="slidenum">
              <a:rPr lang="en-US" smtClean="0"/>
              <a:t>‹#›</a:t>
            </a:fld>
            <a:endParaRPr lang="en-US"/>
          </a:p>
        </p:txBody>
      </p:sp>
    </p:spTree>
    <p:extLst>
      <p:ext uri="{BB962C8B-B14F-4D97-AF65-F5344CB8AC3E}">
        <p14:creationId xmlns:p14="http://schemas.microsoft.com/office/powerpoint/2010/main" val="11302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6.emf"/><Relationship Id="rId12" Type="http://schemas.openxmlformats.org/officeDocument/2006/relationships/customXml" Target="../ink/ink29.xml"/><Relationship Id="rId2"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2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35.emf"/><Relationship Id="rId18" Type="http://schemas.openxmlformats.org/officeDocument/2006/relationships/customXml" Target="../ink/ink38.xml"/><Relationship Id="rId3" Type="http://schemas.openxmlformats.org/officeDocument/2006/relationships/image" Target="../media/image30.emf"/><Relationship Id="rId21" Type="http://schemas.openxmlformats.org/officeDocument/2006/relationships/image" Target="../media/image39.emf"/><Relationship Id="rId7" Type="http://schemas.openxmlformats.org/officeDocument/2006/relationships/image" Target="../media/image32.emf"/><Relationship Id="rId12" Type="http://schemas.openxmlformats.org/officeDocument/2006/relationships/customXml" Target="../ink/ink35.xml"/><Relationship Id="rId17" Type="http://schemas.openxmlformats.org/officeDocument/2006/relationships/image" Target="../media/image37.emf"/><Relationship Id="rId2" Type="http://schemas.openxmlformats.org/officeDocument/2006/relationships/customXml" Target="../ink/ink30.xml"/><Relationship Id="rId16" Type="http://schemas.openxmlformats.org/officeDocument/2006/relationships/customXml" Target="../ink/ink37.xml"/><Relationship Id="rId20" Type="http://schemas.openxmlformats.org/officeDocument/2006/relationships/customXml" Target="../ink/ink39.xml"/><Relationship Id="rId1" Type="http://schemas.openxmlformats.org/officeDocument/2006/relationships/slideLayout" Target="../slideLayouts/slideLayout2.xml"/><Relationship Id="rId6" Type="http://schemas.openxmlformats.org/officeDocument/2006/relationships/customXml" Target="../ink/ink32.xml"/><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10" Type="http://schemas.openxmlformats.org/officeDocument/2006/relationships/customXml" Target="../ink/ink34.xml"/><Relationship Id="rId19" Type="http://schemas.openxmlformats.org/officeDocument/2006/relationships/image" Target="../media/image38.emf"/><Relationship Id="rId4" Type="http://schemas.openxmlformats.org/officeDocument/2006/relationships/customXml" Target="../ink/ink31.xml"/><Relationship Id="rId9" Type="http://schemas.openxmlformats.org/officeDocument/2006/relationships/image" Target="../media/image33.emf"/><Relationship Id="rId14" Type="http://schemas.openxmlformats.org/officeDocument/2006/relationships/customXml" Target="../ink/ink36.xml"/><Relationship Id="rId22" Type="http://schemas.openxmlformats.org/officeDocument/2006/relationships/customXml" Target="../ink/ink40.xml"/></Relationships>
</file>

<file path=ppt/slides/_rels/slide16.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43.emf"/><Relationship Id="rId18" Type="http://schemas.openxmlformats.org/officeDocument/2006/relationships/customXml" Target="../ink/ink49.xml"/><Relationship Id="rId3" Type="http://schemas.openxmlformats.org/officeDocument/2006/relationships/image" Target="../media/image41.emf"/><Relationship Id="rId7" Type="http://schemas.openxmlformats.org/officeDocument/2006/relationships/image" Target="../media/image20.emf"/><Relationship Id="rId12" Type="http://schemas.openxmlformats.org/officeDocument/2006/relationships/customXml" Target="../ink/ink46.xml"/><Relationship Id="rId17" Type="http://schemas.openxmlformats.org/officeDocument/2006/relationships/image" Target="../media/image45.emf"/><Relationship Id="rId2" Type="http://schemas.openxmlformats.org/officeDocument/2006/relationships/customXml" Target="../ink/ink41.xml"/><Relationship Id="rId16"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43.xml"/><Relationship Id="rId11" Type="http://schemas.openxmlformats.org/officeDocument/2006/relationships/image" Target="../media/image22.emf"/><Relationship Id="rId5" Type="http://schemas.openxmlformats.org/officeDocument/2006/relationships/image" Target="../media/image42.emf"/><Relationship Id="rId15" Type="http://schemas.openxmlformats.org/officeDocument/2006/relationships/image" Target="../media/image44.emf"/><Relationship Id="rId10" Type="http://schemas.openxmlformats.org/officeDocument/2006/relationships/customXml" Target="../ink/ink45.xml"/><Relationship Id="rId19" Type="http://schemas.openxmlformats.org/officeDocument/2006/relationships/image" Target="../media/image46.emf"/><Relationship Id="rId4" Type="http://schemas.openxmlformats.org/officeDocument/2006/relationships/customXml" Target="../ink/ink42.xml"/><Relationship Id="rId9" Type="http://schemas.openxmlformats.org/officeDocument/2006/relationships/image" Target="../media/image21.emf"/><Relationship Id="rId14" Type="http://schemas.openxmlformats.org/officeDocument/2006/relationships/customXml" Target="../ink/ink47.xml"/></Relationships>
</file>

<file path=ppt/slides/_rels/slide17.xml.rels><?xml version="1.0" encoding="UTF-8" standalone="yes"?>
<Relationships xmlns="http://schemas.openxmlformats.org/package/2006/relationships"><Relationship Id="rId8" Type="http://schemas.openxmlformats.org/officeDocument/2006/relationships/customXml" Target="../ink/ink53.xml"/><Relationship Id="rId13" Type="http://schemas.openxmlformats.org/officeDocument/2006/relationships/image" Target="../media/image52.emf"/><Relationship Id="rId18" Type="http://schemas.openxmlformats.org/officeDocument/2006/relationships/customXml" Target="../ink/ink58.xml"/><Relationship Id="rId26" Type="http://schemas.openxmlformats.org/officeDocument/2006/relationships/customXml" Target="../ink/ink62.xml"/><Relationship Id="rId3" Type="http://schemas.openxmlformats.org/officeDocument/2006/relationships/image" Target="../media/image47.emf"/><Relationship Id="rId21" Type="http://schemas.openxmlformats.org/officeDocument/2006/relationships/image" Target="../media/image56.emf"/><Relationship Id="rId7" Type="http://schemas.openxmlformats.org/officeDocument/2006/relationships/image" Target="../media/image49.emf"/><Relationship Id="rId12" Type="http://schemas.openxmlformats.org/officeDocument/2006/relationships/customXml" Target="../ink/ink55.xml"/><Relationship Id="rId17" Type="http://schemas.openxmlformats.org/officeDocument/2006/relationships/image" Target="../media/image54.emf"/><Relationship Id="rId25" Type="http://schemas.openxmlformats.org/officeDocument/2006/relationships/image" Target="../media/image58.emf"/><Relationship Id="rId2" Type="http://schemas.openxmlformats.org/officeDocument/2006/relationships/customXml" Target="../ink/ink50.xml"/><Relationship Id="rId16" Type="http://schemas.openxmlformats.org/officeDocument/2006/relationships/customXml" Target="../ink/ink57.xml"/><Relationship Id="rId20" Type="http://schemas.openxmlformats.org/officeDocument/2006/relationships/customXml" Target="../ink/ink59.xml"/><Relationship Id="rId29" Type="http://schemas.openxmlformats.org/officeDocument/2006/relationships/image" Target="../media/image60.emf"/><Relationship Id="rId1" Type="http://schemas.openxmlformats.org/officeDocument/2006/relationships/slideLayout" Target="../slideLayouts/slideLayout2.xml"/><Relationship Id="rId6" Type="http://schemas.openxmlformats.org/officeDocument/2006/relationships/customXml" Target="../ink/ink52.xml"/><Relationship Id="rId11" Type="http://schemas.openxmlformats.org/officeDocument/2006/relationships/image" Target="../media/image51.emf"/><Relationship Id="rId24" Type="http://schemas.openxmlformats.org/officeDocument/2006/relationships/customXml" Target="../ink/ink61.xml"/><Relationship Id="rId5" Type="http://schemas.openxmlformats.org/officeDocument/2006/relationships/image" Target="../media/image48.emf"/><Relationship Id="rId15" Type="http://schemas.openxmlformats.org/officeDocument/2006/relationships/image" Target="../media/image53.emf"/><Relationship Id="rId23" Type="http://schemas.openxmlformats.org/officeDocument/2006/relationships/image" Target="../media/image57.emf"/><Relationship Id="rId28" Type="http://schemas.openxmlformats.org/officeDocument/2006/relationships/customXml" Target="../ink/ink63.xml"/><Relationship Id="rId10" Type="http://schemas.openxmlformats.org/officeDocument/2006/relationships/customXml" Target="../ink/ink54.xml"/><Relationship Id="rId19" Type="http://schemas.openxmlformats.org/officeDocument/2006/relationships/image" Target="../media/image55.emf"/><Relationship Id="rId4" Type="http://schemas.openxmlformats.org/officeDocument/2006/relationships/customXml" Target="../ink/ink51.xml"/><Relationship Id="rId9" Type="http://schemas.openxmlformats.org/officeDocument/2006/relationships/image" Target="../media/image50.emf"/><Relationship Id="rId14" Type="http://schemas.openxmlformats.org/officeDocument/2006/relationships/customXml" Target="../ink/ink56.xml"/><Relationship Id="rId22" Type="http://schemas.openxmlformats.org/officeDocument/2006/relationships/customXml" Target="../ink/ink60.xml"/><Relationship Id="rId27" Type="http://schemas.openxmlformats.org/officeDocument/2006/relationships/image" Target="../media/image59.emf"/></Relationships>
</file>

<file path=ppt/slides/_rels/slide18.xml.rels><?xml version="1.0" encoding="UTF-8" standalone="yes"?>
<Relationships xmlns="http://schemas.openxmlformats.org/package/2006/relationships"><Relationship Id="rId8" Type="http://schemas.openxmlformats.org/officeDocument/2006/relationships/customXml" Target="../ink/ink67.xml"/><Relationship Id="rId13" Type="http://schemas.openxmlformats.org/officeDocument/2006/relationships/image" Target="../media/image62.emf"/><Relationship Id="rId18" Type="http://schemas.openxmlformats.org/officeDocument/2006/relationships/customXml" Target="../ink/ink72.xml"/><Relationship Id="rId3" Type="http://schemas.openxmlformats.org/officeDocument/2006/relationships/image" Target="../media/image24.emf"/><Relationship Id="rId7" Type="http://schemas.openxmlformats.org/officeDocument/2006/relationships/image" Target="../media/image26.emf"/><Relationship Id="rId12" Type="http://schemas.openxmlformats.org/officeDocument/2006/relationships/customXml" Target="../ink/ink69.xml"/><Relationship Id="rId17" Type="http://schemas.openxmlformats.org/officeDocument/2006/relationships/image" Target="../media/image28.emf"/><Relationship Id="rId2" Type="http://schemas.openxmlformats.org/officeDocument/2006/relationships/customXml" Target="../ink/ink64.xml"/><Relationship Id="rId16"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customXml" Target="../ink/ink66.xml"/><Relationship Id="rId11" Type="http://schemas.openxmlformats.org/officeDocument/2006/relationships/image" Target="../media/image29.emf"/><Relationship Id="rId5" Type="http://schemas.openxmlformats.org/officeDocument/2006/relationships/image" Target="../media/image61.emf"/><Relationship Id="rId15" Type="http://schemas.openxmlformats.org/officeDocument/2006/relationships/image" Target="../media/image63.emf"/><Relationship Id="rId10" Type="http://schemas.openxmlformats.org/officeDocument/2006/relationships/customXml" Target="../ink/ink68.xml"/><Relationship Id="rId19" Type="http://schemas.openxmlformats.org/officeDocument/2006/relationships/image" Target="../media/image64.emf"/><Relationship Id="rId4" Type="http://schemas.openxmlformats.org/officeDocument/2006/relationships/customXml" Target="../ink/ink65.xml"/><Relationship Id="rId9" Type="http://schemas.openxmlformats.org/officeDocument/2006/relationships/image" Target="../media/image27.emf"/><Relationship Id="rId14" Type="http://schemas.openxmlformats.org/officeDocument/2006/relationships/customXml" Target="../ink/ink70.xml"/></Relationships>
</file>

<file path=ppt/slides/_rels/slide1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customXml" Target="../ink/ink73.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customXml" Target="../ink/ink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customXml" Target="../ink/ink7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7.emf"/><Relationship Id="rId18" Type="http://schemas.openxmlformats.org/officeDocument/2006/relationships/customXml" Target="../ink/ink10.xml"/><Relationship Id="rId26" Type="http://schemas.openxmlformats.org/officeDocument/2006/relationships/customXml" Target="../ink/ink14.xml"/><Relationship Id="rId3" Type="http://schemas.openxmlformats.org/officeDocument/2006/relationships/image" Target="../media/image2.emf"/><Relationship Id="rId21" Type="http://schemas.openxmlformats.org/officeDocument/2006/relationships/image" Target="../media/image11.emf"/><Relationship Id="rId7" Type="http://schemas.openxmlformats.org/officeDocument/2006/relationships/image" Target="../media/image4.emf"/><Relationship Id="rId12" Type="http://schemas.openxmlformats.org/officeDocument/2006/relationships/customXml" Target="../ink/ink7.xml"/><Relationship Id="rId17" Type="http://schemas.openxmlformats.org/officeDocument/2006/relationships/image" Target="../media/image9.emf"/><Relationship Id="rId25" Type="http://schemas.openxmlformats.org/officeDocument/2006/relationships/image" Target="../media/image13.emf"/><Relationship Id="rId33" Type="http://schemas.openxmlformats.org/officeDocument/2006/relationships/image" Target="../media/image17.emf"/><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6.emf"/><Relationship Id="rId24" Type="http://schemas.openxmlformats.org/officeDocument/2006/relationships/customXml" Target="../ink/ink13.xml"/><Relationship Id="rId32" Type="http://schemas.openxmlformats.org/officeDocument/2006/relationships/customXml" Target="../ink/ink17.xml"/><Relationship Id="rId5" Type="http://schemas.openxmlformats.org/officeDocument/2006/relationships/image" Target="../media/image3.emf"/><Relationship Id="rId15" Type="http://schemas.openxmlformats.org/officeDocument/2006/relationships/image" Target="../media/image8.emf"/><Relationship Id="rId23" Type="http://schemas.openxmlformats.org/officeDocument/2006/relationships/image" Target="../media/image12.emf"/><Relationship Id="rId28" Type="http://schemas.openxmlformats.org/officeDocument/2006/relationships/customXml" Target="../ink/ink15.xml"/><Relationship Id="rId10" Type="http://schemas.openxmlformats.org/officeDocument/2006/relationships/customXml" Target="../ink/ink6.xml"/><Relationship Id="rId19" Type="http://schemas.openxmlformats.org/officeDocument/2006/relationships/image" Target="../media/image10.emf"/><Relationship Id="rId31" Type="http://schemas.openxmlformats.org/officeDocument/2006/relationships/image" Target="../media/image16.emf"/><Relationship Id="rId4" Type="http://schemas.openxmlformats.org/officeDocument/2006/relationships/customXml" Target="../ink/ink3.xml"/><Relationship Id="rId9" Type="http://schemas.openxmlformats.org/officeDocument/2006/relationships/image" Target="../media/image5.emf"/><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14.emf"/><Relationship Id="rId30" Type="http://schemas.openxmlformats.org/officeDocument/2006/relationships/customXml" Target="../ink/ink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 (AP Physics I)</a:t>
            </a:r>
            <a:endParaRPr lang="en-US" dirty="0"/>
          </a:p>
        </p:txBody>
      </p:sp>
      <p:sp>
        <p:nvSpPr>
          <p:cNvPr id="3" name="Content Placeholder 2"/>
          <p:cNvSpPr>
            <a:spLocks noGrp="1"/>
          </p:cNvSpPr>
          <p:nvPr>
            <p:ph idx="1"/>
          </p:nvPr>
        </p:nvSpPr>
        <p:spPr/>
        <p:txBody>
          <a:bodyPr/>
          <a:lstStyle/>
          <a:p>
            <a:r>
              <a:rPr lang="en-US" dirty="0" smtClean="0"/>
              <a:t>Go over Multiple Choice Questions/Review</a:t>
            </a:r>
          </a:p>
          <a:p>
            <a:r>
              <a:rPr lang="en-US" dirty="0" smtClean="0"/>
              <a:t>Review for Test</a:t>
            </a:r>
            <a:endParaRPr lang="en-US" dirty="0"/>
          </a:p>
        </p:txBody>
      </p:sp>
    </p:spTree>
    <p:extLst>
      <p:ext uri="{BB962C8B-B14F-4D97-AF65-F5344CB8AC3E}">
        <p14:creationId xmlns:p14="http://schemas.microsoft.com/office/powerpoint/2010/main" val="394240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Draw an diagram of the electric field between two charges close to each other, one with a charge of +2    C and the other with a charge of – 3     C. </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988345" y="2789967"/>
              <a:ext cx="1282680" cy="817560"/>
            </p14:xfrm>
          </p:contentPart>
        </mc:Choice>
        <mc:Fallback xmlns="">
          <p:pic>
            <p:nvPicPr>
              <p:cNvPr id="6" name="Ink 5"/>
              <p:cNvPicPr/>
              <p:nvPr/>
            </p:nvPicPr>
            <p:blipFill>
              <a:blip r:embed="rId3"/>
              <a:stretch>
                <a:fillRect/>
              </a:stretch>
            </p:blipFill>
            <p:spPr>
              <a:xfrm>
                <a:off x="1972865" y="2772327"/>
                <a:ext cx="1307880" cy="849240"/>
              </a:xfrm>
              <a:prstGeom prst="rect">
                <a:avLst/>
              </a:prstGeom>
            </p:spPr>
          </p:pic>
        </mc:Fallback>
      </mc:AlternateContent>
    </p:spTree>
    <p:extLst>
      <p:ext uri="{BB962C8B-B14F-4D97-AF65-F5344CB8AC3E}">
        <p14:creationId xmlns:p14="http://schemas.microsoft.com/office/powerpoint/2010/main" val="198096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Find the electric field at point P.  </a:t>
            </a:r>
          </a:p>
          <a:p>
            <a:r>
              <a:rPr lang="en-US" dirty="0" smtClean="0"/>
              <a:t>If a + 3     C charge were placed there, what charge would act on the particle? </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147825" y="2400807"/>
              <a:ext cx="253440" cy="220320"/>
            </p14:xfrm>
          </p:contentPart>
        </mc:Choice>
        <mc:Fallback xmlns="">
          <p:pic>
            <p:nvPicPr>
              <p:cNvPr id="5" name="Ink 4"/>
              <p:cNvPicPr/>
              <p:nvPr/>
            </p:nvPicPr>
            <p:blipFill>
              <a:blip r:embed="rId3"/>
              <a:stretch>
                <a:fillRect/>
              </a:stretch>
            </p:blipFill>
            <p:spPr>
              <a:xfrm>
                <a:off x="2133065" y="2384247"/>
                <a:ext cx="2768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1626373" y="4022404"/>
              <a:ext cx="3569760" cy="1487520"/>
            </p14:xfrm>
          </p:contentPart>
        </mc:Choice>
        <mc:Fallback xmlns="">
          <p:pic>
            <p:nvPicPr>
              <p:cNvPr id="11" name="Ink 10"/>
              <p:cNvPicPr/>
              <p:nvPr/>
            </p:nvPicPr>
            <p:blipFill>
              <a:blip r:embed="rId5"/>
              <a:stretch>
                <a:fillRect/>
              </a:stretch>
            </p:blipFill>
            <p:spPr>
              <a:xfrm>
                <a:off x="1608733" y="4005124"/>
                <a:ext cx="3604680" cy="151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p14:cNvContentPartPr/>
              <p14:nvPr/>
            </p14:nvContentPartPr>
            <p14:xfrm>
              <a:off x="1690093" y="4540804"/>
              <a:ext cx="477720" cy="596880"/>
            </p14:xfrm>
          </p:contentPart>
        </mc:Choice>
        <mc:Fallback xmlns="">
          <p:pic>
            <p:nvPicPr>
              <p:cNvPr id="24" name="Ink 23"/>
              <p:cNvPicPr/>
              <p:nvPr/>
            </p:nvPicPr>
            <p:blipFill>
              <a:blip r:embed="rId7"/>
              <a:stretch>
                <a:fillRect/>
              </a:stretch>
            </p:blipFill>
            <p:spPr>
              <a:xfrm>
                <a:off x="1671013" y="4521724"/>
                <a:ext cx="51660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p14:cNvContentPartPr/>
              <p14:nvPr/>
            </p14:nvContentPartPr>
            <p14:xfrm>
              <a:off x="3980053" y="4535404"/>
              <a:ext cx="1422000" cy="153720"/>
            </p14:xfrm>
          </p:contentPart>
        </mc:Choice>
        <mc:Fallback xmlns="">
          <p:pic>
            <p:nvPicPr>
              <p:cNvPr id="27" name="Ink 26"/>
              <p:cNvPicPr/>
              <p:nvPr/>
            </p:nvPicPr>
            <p:blipFill>
              <a:blip r:embed="rId9"/>
              <a:stretch>
                <a:fillRect/>
              </a:stretch>
            </p:blipFill>
            <p:spPr>
              <a:xfrm>
                <a:off x="3968893" y="4519564"/>
                <a:ext cx="144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p14:cNvContentPartPr/>
              <p14:nvPr/>
            </p14:nvContentPartPr>
            <p14:xfrm>
              <a:off x="5567653" y="4822684"/>
              <a:ext cx="140400" cy="641880"/>
            </p14:xfrm>
          </p:contentPart>
        </mc:Choice>
        <mc:Fallback xmlns="">
          <p:pic>
            <p:nvPicPr>
              <p:cNvPr id="28" name="Ink 27"/>
              <p:cNvPicPr/>
              <p:nvPr/>
            </p:nvPicPr>
            <p:blipFill>
              <a:blip r:embed="rId11"/>
              <a:stretch>
                <a:fillRect/>
              </a:stretch>
            </p:blipFill>
            <p:spPr>
              <a:xfrm>
                <a:off x="5553938" y="4805044"/>
                <a:ext cx="171801"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p14:cNvContentPartPr/>
              <p14:nvPr/>
            </p14:nvContentPartPr>
            <p14:xfrm>
              <a:off x="2192653" y="4415884"/>
              <a:ext cx="1235520" cy="243000"/>
            </p14:xfrm>
          </p:contentPart>
        </mc:Choice>
        <mc:Fallback xmlns="">
          <p:pic>
            <p:nvPicPr>
              <p:cNvPr id="38" name="Ink 37"/>
              <p:cNvPicPr/>
              <p:nvPr/>
            </p:nvPicPr>
            <p:blipFill>
              <a:blip r:embed="rId13"/>
              <a:stretch>
                <a:fillRect/>
              </a:stretch>
            </p:blipFill>
            <p:spPr>
              <a:xfrm>
                <a:off x="2184373" y="4397164"/>
                <a:ext cx="1260000" cy="276120"/>
              </a:xfrm>
              <a:prstGeom prst="rect">
                <a:avLst/>
              </a:prstGeom>
            </p:spPr>
          </p:pic>
        </mc:Fallback>
      </mc:AlternateContent>
    </p:spTree>
    <p:extLst>
      <p:ext uri="{BB962C8B-B14F-4D97-AF65-F5344CB8AC3E}">
        <p14:creationId xmlns:p14="http://schemas.microsoft.com/office/powerpoint/2010/main" val="1983434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charged particle is made up of 1.2 * 10^5 protons.  What is the charge in Coulombs? </a:t>
            </a:r>
            <a:endParaRPr lang="en-US" dirty="0"/>
          </a:p>
        </p:txBody>
      </p:sp>
    </p:spTree>
    <p:extLst>
      <p:ext uri="{BB962C8B-B14F-4D97-AF65-F5344CB8AC3E}">
        <p14:creationId xmlns:p14="http://schemas.microsoft.com/office/powerpoint/2010/main" val="1679311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charged particle has a charge of -2.5 </a:t>
            </a:r>
            <a:r>
              <a:rPr lang="en-US" dirty="0" err="1" smtClean="0"/>
              <a:t>nC</a:t>
            </a:r>
            <a:r>
              <a:rPr lang="en-US" dirty="0" smtClean="0"/>
              <a:t>.  How many electrons make up the charge? </a:t>
            </a:r>
            <a:endParaRPr lang="en-US" dirty="0"/>
          </a:p>
        </p:txBody>
      </p:sp>
    </p:spTree>
    <p:extLst>
      <p:ext uri="{BB962C8B-B14F-4D97-AF65-F5344CB8AC3E}">
        <p14:creationId xmlns:p14="http://schemas.microsoft.com/office/powerpoint/2010/main" val="343458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Two like charges are on either end of a pendulum so they reach equilibrium.  The length of each side is .25 m.  When at equilibrium, the string on the pendulum makes an angle of 12 degrees with the vertical.  Find the charge of the two particles.  Each particle has a mass of 3 g.   </a:t>
            </a:r>
            <a:endParaRPr lang="en-US" dirty="0"/>
          </a:p>
        </p:txBody>
      </p:sp>
    </p:spTree>
    <p:extLst>
      <p:ext uri="{BB962C8B-B14F-4D97-AF65-F5344CB8AC3E}">
        <p14:creationId xmlns:p14="http://schemas.microsoft.com/office/powerpoint/2010/main" val="1368644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52400" y="228601"/>
            <a:ext cx="8991600" cy="2895599"/>
          </a:xfrm>
        </p:spPr>
        <p:txBody>
          <a:bodyPr>
            <a:normAutofit/>
          </a:bodyPr>
          <a:lstStyle/>
          <a:p>
            <a:r>
              <a:rPr lang="en-US" dirty="0" smtClean="0"/>
              <a:t>Two like charges are on either end of a pendulum so they reach equilibrium.  The length of each side is .25 m.  When at equilibrium, the string on the pendulum makes an angle of 12 degrees with the vertical.  Find the charge of the two particles. </a:t>
            </a:r>
            <a:endParaRPr lang="en-US" dirty="0"/>
          </a:p>
        </p:txBody>
      </p:sp>
      <mc:AlternateContent xmlns:mc="http://schemas.openxmlformats.org/markup-compatibility/2006" xmlns:p14="http://schemas.microsoft.com/office/powerpoint/2010/main">
        <mc:Choice Requires="p14">
          <p:contentPart p14:bwMode="auto" r:id="rId2">
            <p14:nvContentPartPr>
              <p14:cNvPr id="17" name="Ink 16"/>
              <p14:cNvContentPartPr/>
              <p14:nvPr/>
            </p14:nvContentPartPr>
            <p14:xfrm>
              <a:off x="1040653" y="3051124"/>
              <a:ext cx="427680" cy="718920"/>
            </p14:xfrm>
          </p:contentPart>
        </mc:Choice>
        <mc:Fallback xmlns="">
          <p:pic>
            <p:nvPicPr>
              <p:cNvPr id="17" name="Ink 16"/>
              <p:cNvPicPr/>
              <p:nvPr/>
            </p:nvPicPr>
            <p:blipFill>
              <a:blip r:embed="rId3"/>
              <a:stretch>
                <a:fillRect/>
              </a:stretch>
            </p:blipFill>
            <p:spPr>
              <a:xfrm>
                <a:off x="1037413" y="3042484"/>
                <a:ext cx="44280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p14:cNvContentPartPr/>
              <p14:nvPr/>
            </p14:nvContentPartPr>
            <p14:xfrm>
              <a:off x="835093" y="3072364"/>
              <a:ext cx="292320" cy="686520"/>
            </p14:xfrm>
          </p:contentPart>
        </mc:Choice>
        <mc:Fallback xmlns="">
          <p:pic>
            <p:nvPicPr>
              <p:cNvPr id="72" name="Ink 71"/>
              <p:cNvPicPr/>
              <p:nvPr/>
            </p:nvPicPr>
            <p:blipFill>
              <a:blip r:embed="rId5"/>
              <a:stretch>
                <a:fillRect/>
              </a:stretch>
            </p:blipFill>
            <p:spPr>
              <a:xfrm>
                <a:off x="823933" y="3063004"/>
                <a:ext cx="31464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4" name="Ink 83"/>
              <p14:cNvContentPartPr/>
              <p14:nvPr/>
            </p14:nvContentPartPr>
            <p14:xfrm>
              <a:off x="116533" y="4213204"/>
              <a:ext cx="785880" cy="1359720"/>
            </p14:xfrm>
          </p:contentPart>
        </mc:Choice>
        <mc:Fallback xmlns="">
          <p:pic>
            <p:nvPicPr>
              <p:cNvPr id="84" name="Ink 83"/>
              <p:cNvPicPr/>
              <p:nvPr/>
            </p:nvPicPr>
            <p:blipFill>
              <a:blip r:embed="rId7"/>
              <a:stretch>
                <a:fillRect/>
              </a:stretch>
            </p:blipFill>
            <p:spPr>
              <a:xfrm>
                <a:off x="111133" y="4202404"/>
                <a:ext cx="802440" cy="138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2" name="Ink 141"/>
              <p14:cNvContentPartPr/>
              <p14:nvPr/>
            </p14:nvContentPartPr>
            <p14:xfrm>
              <a:off x="677053" y="3126364"/>
              <a:ext cx="413640" cy="611640"/>
            </p14:xfrm>
          </p:contentPart>
        </mc:Choice>
        <mc:Fallback xmlns="">
          <p:pic>
            <p:nvPicPr>
              <p:cNvPr id="142" name="Ink 141"/>
              <p:cNvPicPr/>
              <p:nvPr/>
            </p:nvPicPr>
            <p:blipFill>
              <a:blip r:embed="rId9"/>
              <a:stretch>
                <a:fillRect/>
              </a:stretch>
            </p:blipFill>
            <p:spPr>
              <a:xfrm>
                <a:off x="667333" y="3121684"/>
                <a:ext cx="43416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2" name="Ink 161"/>
              <p14:cNvContentPartPr/>
              <p14:nvPr/>
            </p14:nvContentPartPr>
            <p14:xfrm>
              <a:off x="744733" y="3720364"/>
              <a:ext cx="839880" cy="209520"/>
            </p14:xfrm>
          </p:contentPart>
        </mc:Choice>
        <mc:Fallback xmlns="">
          <p:pic>
            <p:nvPicPr>
              <p:cNvPr id="162" name="Ink 161"/>
              <p:cNvPicPr/>
              <p:nvPr/>
            </p:nvPicPr>
            <p:blipFill>
              <a:blip r:embed="rId11"/>
              <a:stretch>
                <a:fillRect/>
              </a:stretch>
            </p:blipFill>
            <p:spPr>
              <a:xfrm>
                <a:off x="733213" y="3709204"/>
                <a:ext cx="864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 name="Ink 162"/>
              <p14:cNvContentPartPr/>
              <p14:nvPr/>
            </p14:nvContentPartPr>
            <p14:xfrm>
              <a:off x="642853" y="2829004"/>
              <a:ext cx="5443200" cy="3896280"/>
            </p14:xfrm>
          </p:contentPart>
        </mc:Choice>
        <mc:Fallback xmlns="">
          <p:pic>
            <p:nvPicPr>
              <p:cNvPr id="163" name="Ink 162"/>
              <p:cNvPicPr/>
              <p:nvPr/>
            </p:nvPicPr>
            <p:blipFill>
              <a:blip r:embed="rId13"/>
              <a:stretch>
                <a:fillRect/>
              </a:stretch>
            </p:blipFill>
            <p:spPr>
              <a:xfrm>
                <a:off x="636013" y="2824324"/>
                <a:ext cx="5461560" cy="391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0" name="Ink 209"/>
              <p14:cNvContentPartPr/>
              <p14:nvPr/>
            </p14:nvContentPartPr>
            <p14:xfrm>
              <a:off x="6448573" y="2790844"/>
              <a:ext cx="1401480" cy="1736640"/>
            </p14:xfrm>
          </p:contentPart>
        </mc:Choice>
        <mc:Fallback xmlns="">
          <p:pic>
            <p:nvPicPr>
              <p:cNvPr id="210" name="Ink 209"/>
              <p:cNvPicPr/>
              <p:nvPr/>
            </p:nvPicPr>
            <p:blipFill>
              <a:blip r:embed="rId15"/>
              <a:stretch>
                <a:fillRect/>
              </a:stretch>
            </p:blipFill>
            <p:spPr>
              <a:xfrm>
                <a:off x="6444973" y="2773204"/>
                <a:ext cx="1411560" cy="177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8" name="Ink 227"/>
              <p14:cNvContentPartPr/>
              <p14:nvPr/>
            </p14:nvContentPartPr>
            <p14:xfrm>
              <a:off x="7011613" y="3273964"/>
              <a:ext cx="779760" cy="14040"/>
            </p14:xfrm>
          </p:contentPart>
        </mc:Choice>
        <mc:Fallback xmlns="">
          <p:pic>
            <p:nvPicPr>
              <p:cNvPr id="228" name="Ink 227"/>
              <p:cNvPicPr/>
              <p:nvPr/>
            </p:nvPicPr>
            <p:blipFill>
              <a:blip r:embed="rId17"/>
              <a:stretch>
                <a:fillRect/>
              </a:stretch>
            </p:blipFill>
            <p:spPr>
              <a:xfrm>
                <a:off x="7004053" y="3255964"/>
                <a:ext cx="793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9" name="Ink 228"/>
              <p14:cNvContentPartPr/>
              <p14:nvPr/>
            </p14:nvContentPartPr>
            <p14:xfrm>
              <a:off x="6619213" y="3807844"/>
              <a:ext cx="553320" cy="282600"/>
            </p14:xfrm>
          </p:contentPart>
        </mc:Choice>
        <mc:Fallback xmlns="">
          <p:pic>
            <p:nvPicPr>
              <p:cNvPr id="229" name="Ink 228"/>
              <p:cNvPicPr/>
              <p:nvPr/>
            </p:nvPicPr>
            <p:blipFill>
              <a:blip r:embed="rId19"/>
              <a:stretch>
                <a:fillRect/>
              </a:stretch>
            </p:blipFill>
            <p:spPr>
              <a:xfrm>
                <a:off x="6610933" y="3799564"/>
                <a:ext cx="5673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0" name="Ink 229"/>
              <p14:cNvContentPartPr/>
              <p14:nvPr/>
            </p14:nvContentPartPr>
            <p14:xfrm>
              <a:off x="6378733" y="4018804"/>
              <a:ext cx="283680" cy="1177200"/>
            </p14:xfrm>
          </p:contentPart>
        </mc:Choice>
        <mc:Fallback xmlns="">
          <p:pic>
            <p:nvPicPr>
              <p:cNvPr id="230" name="Ink 229"/>
              <p:cNvPicPr/>
              <p:nvPr/>
            </p:nvPicPr>
            <p:blipFill>
              <a:blip r:embed="rId21"/>
              <a:stretch>
                <a:fillRect/>
              </a:stretch>
            </p:blipFill>
            <p:spPr>
              <a:xfrm>
                <a:off x="6361813" y="4007284"/>
                <a:ext cx="318240" cy="1206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1" name="Ink 230"/>
              <p14:cNvContentPartPr/>
              <p14:nvPr/>
            </p14:nvContentPartPr>
            <p14:xfrm>
              <a:off x="6475933" y="4656724"/>
              <a:ext cx="2503440" cy="2059560"/>
            </p14:xfrm>
          </p:contentPart>
        </mc:Choice>
        <mc:Fallback xmlns="">
          <p:pic>
            <p:nvPicPr>
              <p:cNvPr id="231" name="Ink 230"/>
              <p:cNvPicPr/>
              <p:nvPr/>
            </p:nvPicPr>
            <p:blipFill>
              <a:blip r:embed="rId23"/>
              <a:stretch>
                <a:fillRect/>
              </a:stretch>
            </p:blipFill>
            <p:spPr>
              <a:xfrm>
                <a:off x="6459013" y="4640164"/>
                <a:ext cx="2525040" cy="2094120"/>
              </a:xfrm>
              <a:prstGeom prst="rect">
                <a:avLst/>
              </a:prstGeom>
            </p:spPr>
          </p:pic>
        </mc:Fallback>
      </mc:AlternateContent>
    </p:spTree>
    <p:extLst>
      <p:ext uri="{BB962C8B-B14F-4D97-AF65-F5344CB8AC3E}">
        <p14:creationId xmlns:p14="http://schemas.microsoft.com/office/powerpoint/2010/main" val="181520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Find the force and direction acting on the charge farthest left in the following diagram. </a:t>
            </a:r>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4204145" y="3866727"/>
              <a:ext cx="492120" cy="394920"/>
            </p14:xfrm>
          </p:contentPart>
        </mc:Choice>
        <mc:Fallback xmlns="">
          <p:pic>
            <p:nvPicPr>
              <p:cNvPr id="9" name="Ink 8"/>
              <p:cNvPicPr/>
              <p:nvPr/>
            </p:nvPicPr>
            <p:blipFill>
              <a:blip r:embed="rId3"/>
              <a:stretch>
                <a:fillRect/>
              </a:stretch>
            </p:blipFill>
            <p:spPr>
              <a:xfrm>
                <a:off x="4186145" y="3848727"/>
                <a:ext cx="52884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p14:cNvContentPartPr/>
              <p14:nvPr/>
            </p14:nvContentPartPr>
            <p14:xfrm>
              <a:off x="7286105" y="3780327"/>
              <a:ext cx="450360" cy="484920"/>
            </p14:xfrm>
          </p:contentPart>
        </mc:Choice>
        <mc:Fallback xmlns="">
          <p:pic>
            <p:nvPicPr>
              <p:cNvPr id="23" name="Ink 22"/>
              <p:cNvPicPr/>
              <p:nvPr/>
            </p:nvPicPr>
            <p:blipFill>
              <a:blip r:embed="rId5"/>
              <a:stretch>
                <a:fillRect/>
              </a:stretch>
            </p:blipFill>
            <p:spPr>
              <a:xfrm>
                <a:off x="7267385" y="3772407"/>
                <a:ext cx="48744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1201385" y="3759447"/>
              <a:ext cx="615960" cy="606240"/>
            </p14:xfrm>
          </p:contentPart>
        </mc:Choice>
        <mc:Fallback xmlns="">
          <p:pic>
            <p:nvPicPr>
              <p:cNvPr id="28" name="Ink 27"/>
              <p:cNvPicPr/>
              <p:nvPr/>
            </p:nvPicPr>
            <p:blipFill>
              <a:blip r:embed="rId7"/>
              <a:stretch>
                <a:fillRect/>
              </a:stretch>
            </p:blipFill>
            <p:spPr>
              <a:xfrm>
                <a:off x="1181585" y="3740007"/>
                <a:ext cx="65592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p14:cNvContentPartPr/>
              <p14:nvPr/>
            </p14:nvContentPartPr>
            <p14:xfrm>
              <a:off x="1850465" y="4308807"/>
              <a:ext cx="2620800" cy="215640"/>
            </p14:xfrm>
          </p:contentPart>
        </mc:Choice>
        <mc:Fallback xmlns="">
          <p:pic>
            <p:nvPicPr>
              <p:cNvPr id="30" name="Ink 29"/>
              <p:cNvPicPr/>
              <p:nvPr/>
            </p:nvPicPr>
            <p:blipFill>
              <a:blip r:embed="rId9"/>
              <a:stretch>
                <a:fillRect/>
              </a:stretch>
            </p:blipFill>
            <p:spPr>
              <a:xfrm>
                <a:off x="1842905" y="4292967"/>
                <a:ext cx="2644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4564865" y="4300167"/>
              <a:ext cx="2817000" cy="217440"/>
            </p14:xfrm>
          </p:contentPart>
        </mc:Choice>
        <mc:Fallback xmlns="">
          <p:pic>
            <p:nvPicPr>
              <p:cNvPr id="38" name="Ink 37"/>
              <p:cNvPicPr/>
              <p:nvPr/>
            </p:nvPicPr>
            <p:blipFill>
              <a:blip r:embed="rId11"/>
              <a:stretch>
                <a:fillRect/>
              </a:stretch>
            </p:blipFill>
            <p:spPr>
              <a:xfrm>
                <a:off x="4558745" y="4292247"/>
                <a:ext cx="28400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916625" y="3302247"/>
              <a:ext cx="7282440" cy="402120"/>
            </p14:xfrm>
          </p:contentPart>
        </mc:Choice>
        <mc:Fallback xmlns="">
          <p:pic>
            <p:nvPicPr>
              <p:cNvPr id="6" name="Ink 5"/>
              <p:cNvPicPr/>
              <p:nvPr/>
            </p:nvPicPr>
            <p:blipFill>
              <a:blip r:embed="rId13"/>
              <a:stretch>
                <a:fillRect/>
              </a:stretch>
            </p:blipFill>
            <p:spPr>
              <a:xfrm>
                <a:off x="904025" y="3284247"/>
                <a:ext cx="73015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650773" y="4611207"/>
              <a:ext cx="7704360" cy="1536637"/>
            </p14:xfrm>
          </p:contentPart>
        </mc:Choice>
        <mc:Fallback xmlns="">
          <p:pic>
            <p:nvPicPr>
              <p:cNvPr id="18" name="Ink 17"/>
              <p:cNvPicPr/>
              <p:nvPr/>
            </p:nvPicPr>
            <p:blipFill>
              <a:blip r:embed="rId15"/>
              <a:stretch>
                <a:fillRect/>
              </a:stretch>
            </p:blipFill>
            <p:spPr>
              <a:xfrm>
                <a:off x="641413" y="4593565"/>
                <a:ext cx="7716600" cy="155679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3" name="Ink 52"/>
              <p14:cNvContentPartPr/>
              <p14:nvPr/>
            </p14:nvContentPartPr>
            <p14:xfrm>
              <a:off x="7100345" y="3320967"/>
              <a:ext cx="226080" cy="347040"/>
            </p14:xfrm>
          </p:contentPart>
        </mc:Choice>
        <mc:Fallback xmlns="">
          <p:pic>
            <p:nvPicPr>
              <p:cNvPr id="53" name="Ink 52"/>
              <p:cNvPicPr/>
              <p:nvPr/>
            </p:nvPicPr>
            <p:blipFill>
              <a:blip r:embed="rId17"/>
              <a:stretch>
                <a:fillRect/>
              </a:stretch>
            </p:blipFill>
            <p:spPr>
              <a:xfrm>
                <a:off x="7081985" y="3302967"/>
                <a:ext cx="2610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Ink 53"/>
              <p14:cNvContentPartPr/>
              <p14:nvPr/>
            </p14:nvContentPartPr>
            <p14:xfrm>
              <a:off x="471493" y="5367567"/>
              <a:ext cx="803880" cy="401557"/>
            </p14:xfrm>
          </p:contentPart>
        </mc:Choice>
        <mc:Fallback xmlns="">
          <p:pic>
            <p:nvPicPr>
              <p:cNvPr id="54" name="Ink 53"/>
              <p:cNvPicPr/>
              <p:nvPr/>
            </p:nvPicPr>
            <p:blipFill>
              <a:blip r:embed="rId19"/>
              <a:stretch>
                <a:fillRect/>
              </a:stretch>
            </p:blipFill>
            <p:spPr>
              <a:xfrm>
                <a:off x="462493" y="5364326"/>
                <a:ext cx="824760" cy="413082"/>
              </a:xfrm>
              <a:prstGeom prst="rect">
                <a:avLst/>
              </a:prstGeom>
            </p:spPr>
          </p:pic>
        </mc:Fallback>
      </mc:AlternateContent>
    </p:spTree>
    <p:extLst>
      <p:ext uri="{BB962C8B-B14F-4D97-AF65-F5344CB8AC3E}">
        <p14:creationId xmlns:p14="http://schemas.microsoft.com/office/powerpoint/2010/main" val="2946745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Draw an diagram of the electric field between two charges close to each other, one with a charge of +2    C and the other with a charge of – 3     C. </a:t>
            </a:r>
            <a:endParaRPr lang="en-US" dirty="0"/>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1797013" y="2789967"/>
              <a:ext cx="2032560" cy="3373717"/>
            </p14:xfrm>
          </p:contentPart>
        </mc:Choice>
        <mc:Fallback xmlns="">
          <p:pic>
            <p:nvPicPr>
              <p:cNvPr id="12" name="Ink 11"/>
              <p:cNvPicPr/>
              <p:nvPr/>
            </p:nvPicPr>
            <p:blipFill>
              <a:blip r:embed="rId3"/>
              <a:stretch>
                <a:fillRect/>
              </a:stretch>
            </p:blipFill>
            <p:spPr>
              <a:xfrm>
                <a:off x="1791613" y="2772326"/>
                <a:ext cx="2043360" cy="340107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p14:cNvContentPartPr/>
              <p14:nvPr/>
            </p14:nvContentPartPr>
            <p14:xfrm>
              <a:off x="3738853" y="5095564"/>
              <a:ext cx="589320" cy="475920"/>
            </p14:xfrm>
          </p:contentPart>
        </mc:Choice>
        <mc:Fallback xmlns="">
          <p:pic>
            <p:nvPicPr>
              <p:cNvPr id="25" name="Ink 24"/>
              <p:cNvPicPr/>
              <p:nvPr/>
            </p:nvPicPr>
            <p:blipFill>
              <a:blip r:embed="rId5"/>
              <a:stretch>
                <a:fillRect/>
              </a:stretch>
            </p:blipFill>
            <p:spPr>
              <a:xfrm>
                <a:off x="3725893" y="5082964"/>
                <a:ext cx="61524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p14:cNvContentPartPr/>
              <p14:nvPr/>
            </p14:nvContentPartPr>
            <p14:xfrm>
              <a:off x="2475253" y="5068204"/>
              <a:ext cx="1294200" cy="260280"/>
            </p14:xfrm>
          </p:contentPart>
        </mc:Choice>
        <mc:Fallback xmlns="">
          <p:pic>
            <p:nvPicPr>
              <p:cNvPr id="30" name="Ink 29"/>
              <p:cNvPicPr/>
              <p:nvPr/>
            </p:nvPicPr>
            <p:blipFill>
              <a:blip r:embed="rId7"/>
              <a:stretch>
                <a:fillRect/>
              </a:stretch>
            </p:blipFill>
            <p:spPr>
              <a:xfrm>
                <a:off x="2472013" y="5057404"/>
                <a:ext cx="13082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Ink 32"/>
              <p14:cNvContentPartPr/>
              <p14:nvPr/>
            </p14:nvContentPartPr>
            <p14:xfrm>
              <a:off x="2491093" y="5527204"/>
              <a:ext cx="1434600" cy="249120"/>
            </p14:xfrm>
          </p:contentPart>
        </mc:Choice>
        <mc:Fallback xmlns="">
          <p:pic>
            <p:nvPicPr>
              <p:cNvPr id="33" name="Ink 32"/>
              <p:cNvPicPr/>
              <p:nvPr/>
            </p:nvPicPr>
            <p:blipFill>
              <a:blip r:embed="rId9"/>
              <a:stretch>
                <a:fillRect/>
              </a:stretch>
            </p:blipFill>
            <p:spPr>
              <a:xfrm>
                <a:off x="2485333" y="5519284"/>
                <a:ext cx="14490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p14:cNvContentPartPr/>
              <p14:nvPr/>
            </p14:nvContentPartPr>
            <p14:xfrm>
              <a:off x="2058733" y="4227604"/>
              <a:ext cx="155520" cy="994680"/>
            </p14:xfrm>
          </p:contentPart>
        </mc:Choice>
        <mc:Fallback xmlns="">
          <p:pic>
            <p:nvPicPr>
              <p:cNvPr id="40" name="Ink 39"/>
              <p:cNvPicPr/>
              <p:nvPr/>
            </p:nvPicPr>
            <p:blipFill>
              <a:blip r:embed="rId11"/>
              <a:stretch>
                <a:fillRect/>
              </a:stretch>
            </p:blipFill>
            <p:spPr>
              <a:xfrm>
                <a:off x="2046493" y="4215364"/>
                <a:ext cx="176040" cy="101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p14:cNvContentPartPr/>
              <p14:nvPr/>
            </p14:nvContentPartPr>
            <p14:xfrm>
              <a:off x="2058373" y="5637364"/>
              <a:ext cx="243000" cy="776160"/>
            </p14:xfrm>
          </p:contentPart>
        </mc:Choice>
        <mc:Fallback xmlns="">
          <p:pic>
            <p:nvPicPr>
              <p:cNvPr id="42" name="Ink 41"/>
              <p:cNvPicPr/>
              <p:nvPr/>
            </p:nvPicPr>
            <p:blipFill>
              <a:blip r:embed="rId13"/>
              <a:stretch>
                <a:fillRect/>
              </a:stretch>
            </p:blipFill>
            <p:spPr>
              <a:xfrm>
                <a:off x="2048293" y="5630164"/>
                <a:ext cx="26100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Ink 45"/>
              <p14:cNvContentPartPr/>
              <p14:nvPr/>
            </p14:nvContentPartPr>
            <p14:xfrm>
              <a:off x="3818053" y="4522084"/>
              <a:ext cx="214200" cy="236160"/>
            </p14:xfrm>
          </p:contentPart>
        </mc:Choice>
        <mc:Fallback xmlns="">
          <p:pic>
            <p:nvPicPr>
              <p:cNvPr id="46" name="Ink 45"/>
              <p:cNvPicPr/>
              <p:nvPr/>
            </p:nvPicPr>
            <p:blipFill>
              <a:blip r:embed="rId15"/>
              <a:stretch>
                <a:fillRect/>
              </a:stretch>
            </p:blipFill>
            <p:spPr>
              <a:xfrm>
                <a:off x="3812653" y="4515604"/>
                <a:ext cx="2296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7" name="Ink 46"/>
              <p14:cNvContentPartPr/>
              <p14:nvPr/>
            </p14:nvContentPartPr>
            <p14:xfrm>
              <a:off x="4255813" y="4503724"/>
              <a:ext cx="539280" cy="648720"/>
            </p14:xfrm>
          </p:contentPart>
        </mc:Choice>
        <mc:Fallback xmlns="">
          <p:pic>
            <p:nvPicPr>
              <p:cNvPr id="47" name="Ink 46"/>
              <p:cNvPicPr/>
              <p:nvPr/>
            </p:nvPicPr>
            <p:blipFill>
              <a:blip r:embed="rId17"/>
              <a:stretch>
                <a:fillRect/>
              </a:stretch>
            </p:blipFill>
            <p:spPr>
              <a:xfrm>
                <a:off x="4251133" y="4492564"/>
                <a:ext cx="55224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 name="Ink 47"/>
              <p14:cNvContentPartPr/>
              <p14:nvPr/>
            </p14:nvContentPartPr>
            <p14:xfrm>
              <a:off x="3006973" y="4964727"/>
              <a:ext cx="1440360" cy="969997"/>
            </p14:xfrm>
          </p:contentPart>
        </mc:Choice>
        <mc:Fallback xmlns="">
          <p:pic>
            <p:nvPicPr>
              <p:cNvPr id="48" name="Ink 47"/>
              <p:cNvPicPr/>
              <p:nvPr/>
            </p:nvPicPr>
            <p:blipFill>
              <a:blip r:embed="rId19"/>
              <a:stretch>
                <a:fillRect/>
              </a:stretch>
            </p:blipFill>
            <p:spPr>
              <a:xfrm>
                <a:off x="2999773" y="4955365"/>
                <a:ext cx="1455120" cy="98259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 name="Ink 48"/>
              <p14:cNvContentPartPr/>
              <p14:nvPr/>
            </p14:nvContentPartPr>
            <p14:xfrm>
              <a:off x="3851533" y="4029604"/>
              <a:ext cx="225360" cy="1113840"/>
            </p14:xfrm>
          </p:contentPart>
        </mc:Choice>
        <mc:Fallback xmlns="">
          <p:pic>
            <p:nvPicPr>
              <p:cNvPr id="49" name="Ink 48"/>
              <p:cNvPicPr/>
              <p:nvPr/>
            </p:nvPicPr>
            <p:blipFill>
              <a:blip r:embed="rId21"/>
              <a:stretch>
                <a:fillRect/>
              </a:stretch>
            </p:blipFill>
            <p:spPr>
              <a:xfrm>
                <a:off x="3840373" y="4017724"/>
                <a:ext cx="248040" cy="1129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Ink 50"/>
              <p14:cNvContentPartPr/>
              <p14:nvPr/>
            </p14:nvContentPartPr>
            <p14:xfrm>
              <a:off x="4418173" y="4734124"/>
              <a:ext cx="174960" cy="201600"/>
            </p14:xfrm>
          </p:contentPart>
        </mc:Choice>
        <mc:Fallback xmlns="">
          <p:pic>
            <p:nvPicPr>
              <p:cNvPr id="51" name="Ink 50"/>
              <p:cNvPicPr/>
              <p:nvPr/>
            </p:nvPicPr>
            <p:blipFill>
              <a:blip r:embed="rId23"/>
              <a:stretch>
                <a:fillRect/>
              </a:stretch>
            </p:blipFill>
            <p:spPr>
              <a:xfrm>
                <a:off x="4408813" y="4729084"/>
                <a:ext cx="192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Ink 51"/>
              <p14:cNvContentPartPr/>
              <p14:nvPr/>
            </p14:nvContentPartPr>
            <p14:xfrm>
              <a:off x="4307653" y="5422444"/>
              <a:ext cx="797400" cy="80280"/>
            </p14:xfrm>
          </p:contentPart>
        </mc:Choice>
        <mc:Fallback xmlns="">
          <p:pic>
            <p:nvPicPr>
              <p:cNvPr id="52" name="Ink 51"/>
              <p:cNvPicPr/>
              <p:nvPr/>
            </p:nvPicPr>
            <p:blipFill>
              <a:blip r:embed="rId25"/>
              <a:stretch>
                <a:fillRect/>
              </a:stretch>
            </p:blipFill>
            <p:spPr>
              <a:xfrm>
                <a:off x="4302973" y="5414884"/>
                <a:ext cx="812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 name="Ink 55"/>
              <p14:cNvContentPartPr/>
              <p14:nvPr/>
            </p14:nvContentPartPr>
            <p14:xfrm>
              <a:off x="4591693" y="5325604"/>
              <a:ext cx="172440" cy="249120"/>
            </p14:xfrm>
          </p:contentPart>
        </mc:Choice>
        <mc:Fallback xmlns="">
          <p:pic>
            <p:nvPicPr>
              <p:cNvPr id="56" name="Ink 55"/>
              <p:cNvPicPr/>
              <p:nvPr/>
            </p:nvPicPr>
            <p:blipFill>
              <a:blip r:embed="rId27"/>
              <a:stretch>
                <a:fillRect/>
              </a:stretch>
            </p:blipFill>
            <p:spPr>
              <a:xfrm>
                <a:off x="4580893" y="5316604"/>
                <a:ext cx="1908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7" name="Ink 56"/>
              <p14:cNvContentPartPr/>
              <p14:nvPr/>
            </p14:nvContentPartPr>
            <p14:xfrm>
              <a:off x="4163653" y="5501644"/>
              <a:ext cx="233280" cy="661320"/>
            </p14:xfrm>
          </p:contentPart>
        </mc:Choice>
        <mc:Fallback xmlns="">
          <p:pic>
            <p:nvPicPr>
              <p:cNvPr id="57" name="Ink 56"/>
              <p:cNvPicPr/>
              <p:nvPr/>
            </p:nvPicPr>
            <p:blipFill>
              <a:blip r:embed="rId29"/>
              <a:stretch>
                <a:fillRect/>
              </a:stretch>
            </p:blipFill>
            <p:spPr>
              <a:xfrm>
                <a:off x="4159693" y="5495164"/>
                <a:ext cx="246600" cy="678240"/>
              </a:xfrm>
              <a:prstGeom prst="rect">
                <a:avLst/>
              </a:prstGeom>
            </p:spPr>
          </p:pic>
        </mc:Fallback>
      </mc:AlternateContent>
    </p:spTree>
    <p:extLst>
      <p:ext uri="{BB962C8B-B14F-4D97-AF65-F5344CB8AC3E}">
        <p14:creationId xmlns:p14="http://schemas.microsoft.com/office/powerpoint/2010/main" val="2493364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Find the electric field at point P.  </a:t>
            </a:r>
          </a:p>
          <a:p>
            <a:r>
              <a:rPr lang="en-US" dirty="0" smtClean="0"/>
              <a:t>If a + 3     C charge were placed there, what charge would act on the particle? </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147825" y="2400807"/>
              <a:ext cx="253440" cy="220320"/>
            </p14:xfrm>
          </p:contentPart>
        </mc:Choice>
        <mc:Fallback xmlns="">
          <p:pic>
            <p:nvPicPr>
              <p:cNvPr id="5" name="Ink 4"/>
              <p:cNvPicPr/>
              <p:nvPr/>
            </p:nvPicPr>
            <p:blipFill>
              <a:blip r:embed="rId3"/>
              <a:stretch>
                <a:fillRect/>
              </a:stretch>
            </p:blipFill>
            <p:spPr>
              <a:xfrm>
                <a:off x="2133065" y="2384247"/>
                <a:ext cx="2768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3417733" y="4637644"/>
              <a:ext cx="462240" cy="406440"/>
            </p14:xfrm>
          </p:contentPart>
        </mc:Choice>
        <mc:Fallback xmlns="">
          <p:pic>
            <p:nvPicPr>
              <p:cNvPr id="11" name="Ink 10"/>
              <p:cNvPicPr/>
              <p:nvPr/>
            </p:nvPicPr>
            <p:blipFill>
              <a:blip r:embed="rId5"/>
              <a:stretch>
                <a:fillRect/>
              </a:stretch>
            </p:blipFill>
            <p:spPr>
              <a:xfrm>
                <a:off x="3398653" y="4617844"/>
                <a:ext cx="5007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p14:cNvContentPartPr/>
              <p14:nvPr/>
            </p14:nvContentPartPr>
            <p14:xfrm>
              <a:off x="1690093" y="4540804"/>
              <a:ext cx="477720" cy="596880"/>
            </p14:xfrm>
          </p:contentPart>
        </mc:Choice>
        <mc:Fallback xmlns="">
          <p:pic>
            <p:nvPicPr>
              <p:cNvPr id="24" name="Ink 23"/>
              <p:cNvPicPr/>
              <p:nvPr/>
            </p:nvPicPr>
            <p:blipFill>
              <a:blip r:embed="rId7"/>
              <a:stretch>
                <a:fillRect/>
              </a:stretch>
            </p:blipFill>
            <p:spPr>
              <a:xfrm>
                <a:off x="1671013" y="4521724"/>
                <a:ext cx="51660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p14:cNvContentPartPr/>
              <p14:nvPr/>
            </p14:nvContentPartPr>
            <p14:xfrm>
              <a:off x="3980053" y="4535404"/>
              <a:ext cx="1422000" cy="153720"/>
            </p14:xfrm>
          </p:contentPart>
        </mc:Choice>
        <mc:Fallback xmlns="">
          <p:pic>
            <p:nvPicPr>
              <p:cNvPr id="27" name="Ink 26"/>
              <p:cNvPicPr/>
              <p:nvPr/>
            </p:nvPicPr>
            <p:blipFill>
              <a:blip r:embed="rId9"/>
              <a:stretch>
                <a:fillRect/>
              </a:stretch>
            </p:blipFill>
            <p:spPr>
              <a:xfrm>
                <a:off x="3968893" y="4519564"/>
                <a:ext cx="144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2192653" y="4415884"/>
              <a:ext cx="1235520" cy="243000"/>
            </p14:xfrm>
          </p:contentPart>
        </mc:Choice>
        <mc:Fallback xmlns="">
          <p:pic>
            <p:nvPicPr>
              <p:cNvPr id="38" name="Ink 37"/>
              <p:cNvPicPr/>
              <p:nvPr/>
            </p:nvPicPr>
            <p:blipFill>
              <a:blip r:embed="rId11"/>
              <a:stretch>
                <a:fillRect/>
              </a:stretch>
            </p:blipFill>
            <p:spPr>
              <a:xfrm>
                <a:off x="2184373" y="4397164"/>
                <a:ext cx="1260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6045373" y="3332644"/>
              <a:ext cx="2355840" cy="755640"/>
            </p14:xfrm>
          </p:contentPart>
        </mc:Choice>
        <mc:Fallback xmlns="">
          <p:pic>
            <p:nvPicPr>
              <p:cNvPr id="8" name="Ink 7"/>
              <p:cNvPicPr/>
              <p:nvPr/>
            </p:nvPicPr>
            <p:blipFill>
              <a:blip r:embed="rId13"/>
              <a:stretch>
                <a:fillRect/>
              </a:stretch>
            </p:blipFill>
            <p:spPr>
              <a:xfrm>
                <a:off x="6039613" y="3325084"/>
                <a:ext cx="236736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1626373" y="5136604"/>
              <a:ext cx="2683440" cy="373320"/>
            </p14:xfrm>
          </p:contentPart>
        </mc:Choice>
        <mc:Fallback xmlns="">
          <p:pic>
            <p:nvPicPr>
              <p:cNvPr id="9" name="Ink 8"/>
              <p:cNvPicPr/>
              <p:nvPr/>
            </p:nvPicPr>
            <p:blipFill>
              <a:blip r:embed="rId15"/>
              <a:stretch>
                <a:fillRect/>
              </a:stretch>
            </p:blipFill>
            <p:spPr>
              <a:xfrm>
                <a:off x="1608733" y="5117884"/>
                <a:ext cx="27147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p14:cNvContentPartPr/>
              <p14:nvPr/>
            </p14:nvContentPartPr>
            <p14:xfrm>
              <a:off x="5566933" y="4822684"/>
              <a:ext cx="140400" cy="641880"/>
            </p14:xfrm>
          </p:contentPart>
        </mc:Choice>
        <mc:Fallback xmlns="">
          <p:pic>
            <p:nvPicPr>
              <p:cNvPr id="17" name="Ink 16"/>
              <p:cNvPicPr/>
              <p:nvPr/>
            </p:nvPicPr>
            <p:blipFill>
              <a:blip r:embed="rId17"/>
              <a:stretch>
                <a:fillRect/>
              </a:stretch>
            </p:blipFill>
            <p:spPr>
              <a:xfrm>
                <a:off x="5553218" y="4805044"/>
                <a:ext cx="171801"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8" name="Ink 67"/>
              <p14:cNvContentPartPr/>
              <p14:nvPr/>
            </p14:nvContentPartPr>
            <p14:xfrm>
              <a:off x="2817973" y="4022404"/>
              <a:ext cx="5578560" cy="2262600"/>
            </p14:xfrm>
          </p:contentPart>
        </mc:Choice>
        <mc:Fallback xmlns="">
          <p:pic>
            <p:nvPicPr>
              <p:cNvPr id="68" name="Ink 67"/>
              <p:cNvPicPr/>
              <p:nvPr/>
            </p:nvPicPr>
            <p:blipFill>
              <a:blip r:embed="rId19"/>
              <a:stretch>
                <a:fillRect/>
              </a:stretch>
            </p:blipFill>
            <p:spPr>
              <a:xfrm>
                <a:off x="2800693" y="4005124"/>
                <a:ext cx="5599440" cy="2288880"/>
              </a:xfrm>
              <a:prstGeom prst="rect">
                <a:avLst/>
              </a:prstGeom>
            </p:spPr>
          </p:pic>
        </mc:Fallback>
      </mc:AlternateContent>
    </p:spTree>
    <p:extLst>
      <p:ext uri="{BB962C8B-B14F-4D97-AF65-F5344CB8AC3E}">
        <p14:creationId xmlns:p14="http://schemas.microsoft.com/office/powerpoint/2010/main" val="39302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charged particle is made up of 1.2 * 10^5 protons.  What is the charge in Coulombs? </a:t>
            </a:r>
            <a:endParaRPr lang="en-US" dirty="0"/>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999973" y="2840884"/>
              <a:ext cx="7008840" cy="833760"/>
            </p14:xfrm>
          </p:contentPart>
        </mc:Choice>
        <mc:Fallback xmlns="">
          <p:pic>
            <p:nvPicPr>
              <p:cNvPr id="18" name="Ink 17"/>
              <p:cNvPicPr/>
              <p:nvPr/>
            </p:nvPicPr>
            <p:blipFill>
              <a:blip r:embed="rId3"/>
              <a:stretch>
                <a:fillRect/>
              </a:stretch>
            </p:blipFill>
            <p:spPr>
              <a:xfrm>
                <a:off x="985213" y="2824324"/>
                <a:ext cx="7030800" cy="869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2" name="Ink 41"/>
              <p14:cNvContentPartPr/>
              <p14:nvPr/>
            </p14:nvContentPartPr>
            <p14:xfrm>
              <a:off x="3505573" y="3227524"/>
              <a:ext cx="1677240" cy="64080"/>
            </p14:xfrm>
          </p:contentPart>
        </mc:Choice>
        <mc:Fallback xmlns="">
          <p:pic>
            <p:nvPicPr>
              <p:cNvPr id="42" name="Ink 41"/>
              <p:cNvPicPr/>
              <p:nvPr/>
            </p:nvPicPr>
            <p:blipFill>
              <a:blip r:embed="rId5"/>
              <a:stretch>
                <a:fillRect/>
              </a:stretch>
            </p:blipFill>
            <p:spPr>
              <a:xfrm>
                <a:off x="3499093" y="3209884"/>
                <a:ext cx="1699920" cy="88920"/>
              </a:xfrm>
              <a:prstGeom prst="rect">
                <a:avLst/>
              </a:prstGeom>
            </p:spPr>
          </p:pic>
        </mc:Fallback>
      </mc:AlternateContent>
    </p:spTree>
    <p:extLst>
      <p:ext uri="{BB962C8B-B14F-4D97-AF65-F5344CB8AC3E}">
        <p14:creationId xmlns:p14="http://schemas.microsoft.com/office/powerpoint/2010/main" val="328772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 and be able to describe static electricity</a:t>
            </a:r>
            <a:endParaRPr lang="en-US" dirty="0"/>
          </a:p>
        </p:txBody>
      </p:sp>
      <p:sp>
        <p:nvSpPr>
          <p:cNvPr id="3" name="Content Placeholder 2"/>
          <p:cNvSpPr>
            <a:spLocks noGrp="1"/>
          </p:cNvSpPr>
          <p:nvPr>
            <p:ph idx="1"/>
          </p:nvPr>
        </p:nvSpPr>
        <p:spPr/>
        <p:txBody>
          <a:bodyPr>
            <a:normAutofit fontScale="92500"/>
          </a:bodyPr>
          <a:lstStyle/>
          <a:p>
            <a:r>
              <a:rPr lang="en-US" dirty="0" smtClean="0"/>
              <a:t>Static electric about charge build up – excess or deficit of electrons</a:t>
            </a:r>
          </a:p>
          <a:p>
            <a:r>
              <a:rPr lang="en-US" dirty="0" smtClean="0"/>
              <a:t>Can get charge separation in conductors</a:t>
            </a:r>
          </a:p>
          <a:p>
            <a:r>
              <a:rPr lang="en-US" dirty="0" smtClean="0"/>
              <a:t>Conductors – allow electrons to move</a:t>
            </a:r>
          </a:p>
          <a:p>
            <a:r>
              <a:rPr lang="en-US" dirty="0" smtClean="0"/>
              <a:t>Insulators – prevent electrons from moving</a:t>
            </a:r>
          </a:p>
          <a:p>
            <a:r>
              <a:rPr lang="en-US" dirty="0" smtClean="0"/>
              <a:t>Can get charge by contact – causes like charges</a:t>
            </a:r>
          </a:p>
          <a:p>
            <a:r>
              <a:rPr lang="en-US" dirty="0" smtClean="0"/>
              <a:t>Or charge by induction – causes opposite charges</a:t>
            </a:r>
            <a:endParaRPr lang="en-US" dirty="0"/>
          </a:p>
        </p:txBody>
      </p:sp>
    </p:spTree>
    <p:extLst>
      <p:ext uri="{BB962C8B-B14F-4D97-AF65-F5344CB8AC3E}">
        <p14:creationId xmlns:p14="http://schemas.microsoft.com/office/powerpoint/2010/main" val="20026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charged particle has a charge of -2.5 </a:t>
            </a:r>
            <a:r>
              <a:rPr lang="en-US" dirty="0" err="1" smtClean="0"/>
              <a:t>nC</a:t>
            </a:r>
            <a:r>
              <a:rPr lang="en-US" dirty="0" smtClean="0"/>
              <a:t>.  How many electrons make up the charge? </a:t>
            </a:r>
            <a:endParaRPr lang="en-US" dirty="0"/>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597493" y="2884084"/>
              <a:ext cx="8302320" cy="2437920"/>
            </p14:xfrm>
          </p:contentPart>
        </mc:Choice>
        <mc:Fallback xmlns="">
          <p:pic>
            <p:nvPicPr>
              <p:cNvPr id="10" name="Ink 9"/>
              <p:cNvPicPr/>
              <p:nvPr/>
            </p:nvPicPr>
            <p:blipFill>
              <a:blip r:embed="rId3"/>
              <a:stretch>
                <a:fillRect/>
              </a:stretch>
            </p:blipFill>
            <p:spPr>
              <a:xfrm>
                <a:off x="586333" y="2872204"/>
                <a:ext cx="8326440" cy="2463120"/>
              </a:xfrm>
              <a:prstGeom prst="rect">
                <a:avLst/>
              </a:prstGeom>
            </p:spPr>
          </p:pic>
        </mc:Fallback>
      </mc:AlternateContent>
    </p:spTree>
    <p:extLst>
      <p:ext uri="{BB962C8B-B14F-4D97-AF65-F5344CB8AC3E}">
        <p14:creationId xmlns:p14="http://schemas.microsoft.com/office/powerpoint/2010/main" val="2618811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Describe the following balloon demonstrations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Balloon on wall</a:t>
            </a:r>
          </a:p>
          <a:p>
            <a:pPr lvl="1"/>
            <a:r>
              <a:rPr lang="en-US" dirty="0" smtClean="0"/>
              <a:t>Charge build up on balloon from rabbit’s fur, charge separation on wall so we have – balloon, + section of wall</a:t>
            </a:r>
          </a:p>
          <a:p>
            <a:r>
              <a:rPr lang="en-US" dirty="0" smtClean="0"/>
              <a:t>Van de </a:t>
            </a:r>
            <a:r>
              <a:rPr lang="en-US" dirty="0" err="1" smtClean="0"/>
              <a:t>Graaff</a:t>
            </a:r>
            <a:r>
              <a:rPr lang="en-US" dirty="0" smtClean="0"/>
              <a:t>, can, and grounded sphere</a:t>
            </a:r>
          </a:p>
          <a:p>
            <a:pPr lvl="1"/>
            <a:r>
              <a:rPr lang="en-US" dirty="0" smtClean="0"/>
              <a:t>Can has charge separation, attracted to Van de </a:t>
            </a:r>
            <a:r>
              <a:rPr lang="en-US" dirty="0" err="1" smtClean="0"/>
              <a:t>Graaff</a:t>
            </a:r>
            <a:r>
              <a:rPr lang="en-US" dirty="0" smtClean="0"/>
              <a:t>, then charge transfer, repelled from Van de </a:t>
            </a:r>
            <a:r>
              <a:rPr lang="en-US" dirty="0" err="1" smtClean="0"/>
              <a:t>Graaff</a:t>
            </a:r>
            <a:r>
              <a:rPr lang="en-US" dirty="0" smtClean="0"/>
              <a:t> and attracted to grounded sphere, charge transfer. . . </a:t>
            </a:r>
          </a:p>
          <a:p>
            <a:r>
              <a:rPr lang="en-US" dirty="0" smtClean="0"/>
              <a:t>Packing peanuts in a conductor and insulator</a:t>
            </a:r>
          </a:p>
          <a:p>
            <a:pPr lvl="1"/>
            <a:r>
              <a:rPr lang="en-US" dirty="0" smtClean="0"/>
              <a:t>No charge on inside of a conductor = nothing happens</a:t>
            </a:r>
          </a:p>
          <a:p>
            <a:pPr lvl="1"/>
            <a:r>
              <a:rPr lang="en-US" dirty="0" smtClean="0"/>
              <a:t>Can get charges on inside of insulator because charges move there and stay</a:t>
            </a:r>
          </a:p>
          <a:p>
            <a:endParaRPr lang="en-US" dirty="0"/>
          </a:p>
        </p:txBody>
      </p:sp>
    </p:spTree>
    <p:extLst>
      <p:ext uri="{BB962C8B-B14F-4D97-AF65-F5344CB8AC3E}">
        <p14:creationId xmlns:p14="http://schemas.microsoft.com/office/powerpoint/2010/main" val="3437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Also magic wand demonstration</a:t>
            </a:r>
            <a:endParaRPr lang="en-US" dirty="0"/>
          </a:p>
        </p:txBody>
      </p:sp>
    </p:spTree>
    <p:extLst>
      <p:ext uri="{BB962C8B-B14F-4D97-AF65-F5344CB8AC3E}">
        <p14:creationId xmlns:p14="http://schemas.microsoft.com/office/powerpoint/2010/main" val="1172020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Calculate the force on a charged particle</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037945" y="1959447"/>
              <a:ext cx="3204720" cy="2098800"/>
            </p14:xfrm>
          </p:contentPart>
        </mc:Choice>
        <mc:Fallback xmlns="">
          <p:pic>
            <p:nvPicPr>
              <p:cNvPr id="9" name="Ink 8"/>
              <p:cNvPicPr/>
              <p:nvPr/>
            </p:nvPicPr>
            <p:blipFill>
              <a:blip r:embed="rId3"/>
              <a:stretch>
                <a:fillRect/>
              </a:stretch>
            </p:blipFill>
            <p:spPr>
              <a:xfrm>
                <a:off x="1023545" y="1944687"/>
                <a:ext cx="3225240" cy="2131200"/>
              </a:xfrm>
              <a:prstGeom prst="rect">
                <a:avLst/>
              </a:prstGeom>
            </p:spPr>
          </p:pic>
        </mc:Fallback>
      </mc:AlternateContent>
    </p:spTree>
    <p:extLst>
      <p:ext uri="{BB962C8B-B14F-4D97-AF65-F5344CB8AC3E}">
        <p14:creationId xmlns:p14="http://schemas.microsoft.com/office/powerpoint/2010/main" val="3339332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Calculate the electric field or the force from an electric field</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030025" y="1828767"/>
              <a:ext cx="7776360" cy="1916280"/>
            </p14:xfrm>
          </p:contentPart>
        </mc:Choice>
        <mc:Fallback xmlns="">
          <p:pic>
            <p:nvPicPr>
              <p:cNvPr id="9" name="Ink 8"/>
              <p:cNvPicPr/>
              <p:nvPr/>
            </p:nvPicPr>
            <p:blipFill>
              <a:blip r:embed="rId3"/>
              <a:stretch>
                <a:fillRect/>
              </a:stretch>
            </p:blipFill>
            <p:spPr>
              <a:xfrm>
                <a:off x="1015985" y="1810767"/>
                <a:ext cx="7808400" cy="1952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6" name="Ink 55"/>
              <p14:cNvContentPartPr/>
              <p14:nvPr/>
            </p14:nvContentPartPr>
            <p14:xfrm>
              <a:off x="3811745" y="6121407"/>
              <a:ext cx="275760" cy="576720"/>
            </p14:xfrm>
          </p:contentPart>
        </mc:Choice>
        <mc:Fallback xmlns="">
          <p:pic>
            <p:nvPicPr>
              <p:cNvPr id="56" name="Ink 55"/>
              <p:cNvPicPr/>
              <p:nvPr/>
            </p:nvPicPr>
            <p:blipFill>
              <a:blip r:embed="rId5"/>
              <a:stretch>
                <a:fillRect/>
              </a:stretch>
            </p:blipFill>
            <p:spPr>
              <a:xfrm>
                <a:off x="3796265" y="6105567"/>
                <a:ext cx="30888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7" name="Ink 56"/>
              <p14:cNvContentPartPr/>
              <p14:nvPr/>
            </p14:nvContentPartPr>
            <p14:xfrm>
              <a:off x="4155185" y="6117087"/>
              <a:ext cx="149760" cy="300240"/>
            </p14:xfrm>
          </p:contentPart>
        </mc:Choice>
        <mc:Fallback xmlns="">
          <p:pic>
            <p:nvPicPr>
              <p:cNvPr id="57" name="Ink 56"/>
              <p:cNvPicPr/>
              <p:nvPr/>
            </p:nvPicPr>
            <p:blipFill>
              <a:blip r:embed="rId7"/>
              <a:stretch>
                <a:fillRect/>
              </a:stretch>
            </p:blipFill>
            <p:spPr>
              <a:xfrm>
                <a:off x="4139345" y="6101967"/>
                <a:ext cx="1717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8" name="Ink 57"/>
              <p14:cNvContentPartPr/>
              <p14:nvPr/>
            </p14:nvContentPartPr>
            <p14:xfrm>
              <a:off x="4611305" y="6102687"/>
              <a:ext cx="419040" cy="312120"/>
            </p14:xfrm>
          </p:contentPart>
        </mc:Choice>
        <mc:Fallback xmlns="">
          <p:pic>
            <p:nvPicPr>
              <p:cNvPr id="58" name="Ink 57"/>
              <p:cNvPicPr/>
              <p:nvPr/>
            </p:nvPicPr>
            <p:blipFill>
              <a:blip r:embed="rId9"/>
              <a:stretch>
                <a:fillRect/>
              </a:stretch>
            </p:blipFill>
            <p:spPr>
              <a:xfrm>
                <a:off x="4596905" y="6088647"/>
                <a:ext cx="4406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Ink 58"/>
              <p14:cNvContentPartPr/>
              <p14:nvPr/>
            </p14:nvContentPartPr>
            <p14:xfrm>
              <a:off x="4848905" y="6207087"/>
              <a:ext cx="142560" cy="50760"/>
            </p14:xfrm>
          </p:contentPart>
        </mc:Choice>
        <mc:Fallback xmlns="">
          <p:pic>
            <p:nvPicPr>
              <p:cNvPr id="59" name="Ink 58"/>
              <p:cNvPicPr/>
              <p:nvPr/>
            </p:nvPicPr>
            <p:blipFill>
              <a:blip r:embed="rId11"/>
              <a:stretch>
                <a:fillRect/>
              </a:stretch>
            </p:blipFill>
            <p:spPr>
              <a:xfrm>
                <a:off x="4841345" y="6202047"/>
                <a:ext cx="155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 name="Ink 59"/>
              <p14:cNvContentPartPr/>
              <p14:nvPr/>
            </p14:nvContentPartPr>
            <p14:xfrm>
              <a:off x="1446545" y="4541727"/>
              <a:ext cx="2242080" cy="1794600"/>
            </p14:xfrm>
          </p:contentPart>
        </mc:Choice>
        <mc:Fallback xmlns="">
          <p:pic>
            <p:nvPicPr>
              <p:cNvPr id="60" name="Ink 59"/>
              <p:cNvPicPr/>
              <p:nvPr/>
            </p:nvPicPr>
            <p:blipFill>
              <a:blip r:embed="rId13"/>
              <a:stretch>
                <a:fillRect/>
              </a:stretch>
            </p:blipFill>
            <p:spPr>
              <a:xfrm>
                <a:off x="1433225" y="4531647"/>
                <a:ext cx="2259000" cy="1820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p14:cNvContentPartPr/>
              <p14:nvPr/>
            </p14:nvContentPartPr>
            <p14:xfrm>
              <a:off x="5294585" y="6114207"/>
              <a:ext cx="135360" cy="327240"/>
            </p14:xfrm>
          </p:contentPart>
        </mc:Choice>
        <mc:Fallback xmlns="">
          <p:pic>
            <p:nvPicPr>
              <p:cNvPr id="61" name="Ink 60"/>
              <p:cNvPicPr/>
              <p:nvPr/>
            </p:nvPicPr>
            <p:blipFill>
              <a:blip r:embed="rId15"/>
              <a:stretch>
                <a:fillRect/>
              </a:stretch>
            </p:blipFill>
            <p:spPr>
              <a:xfrm>
                <a:off x="5279105" y="6098367"/>
                <a:ext cx="1558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p14:cNvContentPartPr/>
              <p14:nvPr/>
            </p14:nvContentPartPr>
            <p14:xfrm>
              <a:off x="5293145" y="6109167"/>
              <a:ext cx="623520" cy="214920"/>
            </p14:xfrm>
          </p:contentPart>
        </mc:Choice>
        <mc:Fallback xmlns="">
          <p:pic>
            <p:nvPicPr>
              <p:cNvPr id="62" name="Ink 61"/>
              <p:cNvPicPr/>
              <p:nvPr/>
            </p:nvPicPr>
            <p:blipFill>
              <a:blip r:embed="rId17"/>
              <a:stretch>
                <a:fillRect/>
              </a:stretch>
            </p:blipFill>
            <p:spPr>
              <a:xfrm>
                <a:off x="5279825" y="6092607"/>
                <a:ext cx="641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p14:cNvContentPartPr/>
              <p14:nvPr/>
            </p14:nvContentPartPr>
            <p14:xfrm>
              <a:off x="5960585" y="6107727"/>
              <a:ext cx="516600" cy="281880"/>
            </p14:xfrm>
          </p:contentPart>
        </mc:Choice>
        <mc:Fallback xmlns="">
          <p:pic>
            <p:nvPicPr>
              <p:cNvPr id="63" name="Ink 62"/>
              <p:cNvPicPr/>
              <p:nvPr/>
            </p:nvPicPr>
            <p:blipFill>
              <a:blip r:embed="rId19"/>
              <a:stretch>
                <a:fillRect/>
              </a:stretch>
            </p:blipFill>
            <p:spPr>
              <a:xfrm>
                <a:off x="5946545" y="6093687"/>
                <a:ext cx="5364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p14:cNvContentPartPr/>
              <p14:nvPr/>
            </p14:nvContentPartPr>
            <p14:xfrm>
              <a:off x="6332825" y="6211407"/>
              <a:ext cx="315720" cy="56520"/>
            </p14:xfrm>
          </p:contentPart>
        </mc:Choice>
        <mc:Fallback xmlns="">
          <p:pic>
            <p:nvPicPr>
              <p:cNvPr id="64" name="Ink 63"/>
              <p:cNvPicPr/>
              <p:nvPr/>
            </p:nvPicPr>
            <p:blipFill>
              <a:blip r:embed="rId21"/>
              <a:stretch>
                <a:fillRect/>
              </a:stretch>
            </p:blipFill>
            <p:spPr>
              <a:xfrm>
                <a:off x="6320225" y="6207447"/>
                <a:ext cx="331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Ink 64"/>
              <p14:cNvContentPartPr/>
              <p14:nvPr/>
            </p14:nvContentPartPr>
            <p14:xfrm>
              <a:off x="6781025" y="6182247"/>
              <a:ext cx="190440" cy="430920"/>
            </p14:xfrm>
          </p:contentPart>
        </mc:Choice>
        <mc:Fallback xmlns="">
          <p:pic>
            <p:nvPicPr>
              <p:cNvPr id="65" name="Ink 64"/>
              <p:cNvPicPr/>
              <p:nvPr/>
            </p:nvPicPr>
            <p:blipFill>
              <a:blip r:embed="rId23"/>
              <a:stretch>
                <a:fillRect/>
              </a:stretch>
            </p:blipFill>
            <p:spPr>
              <a:xfrm>
                <a:off x="6764825" y="6166767"/>
                <a:ext cx="22248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p14:cNvContentPartPr/>
              <p14:nvPr/>
            </p14:nvContentPartPr>
            <p14:xfrm>
              <a:off x="7012865" y="6205287"/>
              <a:ext cx="199080" cy="312120"/>
            </p14:xfrm>
          </p:contentPart>
        </mc:Choice>
        <mc:Fallback xmlns="">
          <p:pic>
            <p:nvPicPr>
              <p:cNvPr id="66" name="Ink 65"/>
              <p:cNvPicPr/>
              <p:nvPr/>
            </p:nvPicPr>
            <p:blipFill>
              <a:blip r:embed="rId25"/>
              <a:stretch>
                <a:fillRect/>
              </a:stretch>
            </p:blipFill>
            <p:spPr>
              <a:xfrm>
                <a:off x="6998105" y="6190527"/>
                <a:ext cx="2282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7" name="Ink 66"/>
              <p14:cNvContentPartPr/>
              <p14:nvPr/>
            </p14:nvContentPartPr>
            <p14:xfrm>
              <a:off x="7401665" y="6284487"/>
              <a:ext cx="46800" cy="176040"/>
            </p14:xfrm>
          </p:contentPart>
        </mc:Choice>
        <mc:Fallback xmlns="">
          <p:pic>
            <p:nvPicPr>
              <p:cNvPr id="67" name="Ink 66"/>
              <p:cNvPicPr/>
              <p:nvPr/>
            </p:nvPicPr>
            <p:blipFill>
              <a:blip r:embed="rId27"/>
              <a:stretch>
                <a:fillRect/>
              </a:stretch>
            </p:blipFill>
            <p:spPr>
              <a:xfrm>
                <a:off x="7386905" y="6276567"/>
                <a:ext cx="65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8" name="Ink 67"/>
              <p14:cNvContentPartPr/>
              <p14:nvPr/>
            </p14:nvContentPartPr>
            <p14:xfrm>
              <a:off x="7544585" y="6151647"/>
              <a:ext cx="268560" cy="261720"/>
            </p14:xfrm>
          </p:contentPart>
        </mc:Choice>
        <mc:Fallback xmlns="">
          <p:pic>
            <p:nvPicPr>
              <p:cNvPr id="68" name="Ink 67"/>
              <p:cNvPicPr/>
              <p:nvPr/>
            </p:nvPicPr>
            <p:blipFill>
              <a:blip r:embed="rId29"/>
              <a:stretch>
                <a:fillRect/>
              </a:stretch>
            </p:blipFill>
            <p:spPr>
              <a:xfrm>
                <a:off x="7528385" y="6135807"/>
                <a:ext cx="290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9" name="Ink 68"/>
              <p14:cNvContentPartPr/>
              <p14:nvPr/>
            </p14:nvContentPartPr>
            <p14:xfrm>
              <a:off x="7875065" y="6004767"/>
              <a:ext cx="183240" cy="376920"/>
            </p14:xfrm>
          </p:contentPart>
        </mc:Choice>
        <mc:Fallback xmlns="">
          <p:pic>
            <p:nvPicPr>
              <p:cNvPr id="69" name="Ink 68"/>
              <p:cNvPicPr/>
              <p:nvPr/>
            </p:nvPicPr>
            <p:blipFill>
              <a:blip r:embed="rId31"/>
              <a:stretch>
                <a:fillRect/>
              </a:stretch>
            </p:blipFill>
            <p:spPr>
              <a:xfrm>
                <a:off x="7856705" y="5989287"/>
                <a:ext cx="2062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0" name="Ink 69"/>
              <p14:cNvContentPartPr/>
              <p14:nvPr/>
            </p14:nvContentPartPr>
            <p14:xfrm>
              <a:off x="7924385" y="6125007"/>
              <a:ext cx="222120" cy="124920"/>
            </p14:xfrm>
          </p:contentPart>
        </mc:Choice>
        <mc:Fallback xmlns="">
          <p:pic>
            <p:nvPicPr>
              <p:cNvPr id="70" name="Ink 69"/>
              <p:cNvPicPr/>
              <p:nvPr/>
            </p:nvPicPr>
            <p:blipFill>
              <a:blip r:embed="rId33"/>
              <a:stretch>
                <a:fillRect/>
              </a:stretch>
            </p:blipFill>
            <p:spPr>
              <a:xfrm>
                <a:off x="7910705" y="6119247"/>
                <a:ext cx="241560" cy="144360"/>
              </a:xfrm>
              <a:prstGeom prst="rect">
                <a:avLst/>
              </a:prstGeom>
            </p:spPr>
          </p:pic>
        </mc:Fallback>
      </mc:AlternateContent>
    </p:spTree>
    <p:extLst>
      <p:ext uri="{BB962C8B-B14F-4D97-AF65-F5344CB8AC3E}">
        <p14:creationId xmlns:p14="http://schemas.microsoft.com/office/powerpoint/2010/main" val="582945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 the electric field lines of one or more particles</a:t>
            </a:r>
            <a:endParaRPr lang="en-US" dirty="0"/>
          </a:p>
        </p:txBody>
      </p:sp>
      <p:sp>
        <p:nvSpPr>
          <p:cNvPr id="3" name="Content Placeholder 2"/>
          <p:cNvSpPr>
            <a:spLocks noGrp="1"/>
          </p:cNvSpPr>
          <p:nvPr>
            <p:ph idx="1"/>
          </p:nvPr>
        </p:nvSpPr>
        <p:spPr/>
        <p:txBody>
          <a:bodyPr/>
          <a:lstStyle/>
          <a:p>
            <a:r>
              <a:rPr lang="en-US" dirty="0" smtClean="0"/>
              <a:t>Like we did </a:t>
            </a:r>
            <a:r>
              <a:rPr lang="en-US" dirty="0" smtClean="0"/>
              <a:t>earlier</a:t>
            </a:r>
            <a:endParaRPr lang="en-US" dirty="0" smtClean="0"/>
          </a:p>
          <a:p>
            <a:r>
              <a:rPr lang="en-US" dirty="0" smtClean="0"/>
              <a:t>Rules</a:t>
            </a:r>
          </a:p>
          <a:p>
            <a:pPr lvl="1"/>
            <a:r>
              <a:rPr lang="en-US" dirty="0" smtClean="0"/>
              <a:t>Begin at +, end at –</a:t>
            </a:r>
          </a:p>
          <a:p>
            <a:pPr lvl="1"/>
            <a:r>
              <a:rPr lang="en-US" dirty="0" smtClean="0"/>
              <a:t>Set scale</a:t>
            </a:r>
          </a:p>
          <a:p>
            <a:pPr lvl="1"/>
            <a:r>
              <a:rPr lang="en-US" dirty="0" smtClean="0"/>
              <a:t>Never cross lines</a:t>
            </a:r>
          </a:p>
          <a:p>
            <a:pPr lvl="1"/>
            <a:r>
              <a:rPr lang="en-US" dirty="0" smtClean="0"/>
              <a:t>Evenly distribute lines</a:t>
            </a:r>
          </a:p>
          <a:p>
            <a:pPr lvl="1"/>
            <a:r>
              <a:rPr lang="en-US" dirty="0" smtClean="0"/>
              <a:t>Use at least 4 or 5</a:t>
            </a:r>
          </a:p>
          <a:p>
            <a:pPr lvl="1"/>
            <a:r>
              <a:rPr lang="en-US" dirty="0" smtClean="0"/>
              <a:t>Have arrows on lines (to negative charges)</a:t>
            </a:r>
            <a:endParaRPr lang="en-US" dirty="0"/>
          </a:p>
        </p:txBody>
      </p:sp>
    </p:spTree>
    <p:extLst>
      <p:ext uri="{BB962C8B-B14F-4D97-AF65-F5344CB8AC3E}">
        <p14:creationId xmlns:p14="http://schemas.microsoft.com/office/powerpoint/2010/main" val="17605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Types</a:t>
            </a:r>
            <a:endParaRPr lang="en-US" dirty="0"/>
          </a:p>
        </p:txBody>
      </p:sp>
      <p:sp>
        <p:nvSpPr>
          <p:cNvPr id="3" name="Content Placeholder 2"/>
          <p:cNvSpPr>
            <a:spLocks noGrp="1"/>
          </p:cNvSpPr>
          <p:nvPr>
            <p:ph idx="1"/>
          </p:nvPr>
        </p:nvSpPr>
        <p:spPr/>
        <p:txBody>
          <a:bodyPr/>
          <a:lstStyle/>
          <a:p>
            <a:r>
              <a:rPr lang="en-US" dirty="0" smtClean="0"/>
              <a:t>Worksheet with 3 charges, finding the force on one</a:t>
            </a:r>
          </a:p>
          <a:p>
            <a:r>
              <a:rPr lang="en-US" dirty="0" smtClean="0"/>
              <a:t>Drawing electric field lines for point charges (given a charge and a scale)</a:t>
            </a:r>
          </a:p>
          <a:p>
            <a:r>
              <a:rPr lang="en-US" dirty="0" smtClean="0"/>
              <a:t>Calculate the force and direction on a charge given the electric field strength</a:t>
            </a:r>
          </a:p>
          <a:p>
            <a:r>
              <a:rPr lang="en-US" dirty="0" smtClean="0"/>
              <a:t>Converting electrons and protons to Coulombs</a:t>
            </a:r>
          </a:p>
          <a:p>
            <a:r>
              <a:rPr lang="en-US" dirty="0" smtClean="0"/>
              <a:t>Pendulum problem</a:t>
            </a:r>
            <a:endParaRPr lang="en-US" dirty="0"/>
          </a:p>
        </p:txBody>
      </p:sp>
    </p:spTree>
    <p:extLst>
      <p:ext uri="{BB962C8B-B14F-4D97-AF65-F5344CB8AC3E}">
        <p14:creationId xmlns:p14="http://schemas.microsoft.com/office/powerpoint/2010/main" val="17034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Find the force and direction acting on the charge farthest left in the following diagram. </a:t>
            </a:r>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916625" y="3302247"/>
              <a:ext cx="7282440" cy="1640160"/>
            </p14:xfrm>
          </p:contentPart>
        </mc:Choice>
        <mc:Fallback xmlns="">
          <p:pic>
            <p:nvPicPr>
              <p:cNvPr id="9" name="Ink 8"/>
              <p:cNvPicPr/>
              <p:nvPr/>
            </p:nvPicPr>
            <p:blipFill>
              <a:blip r:embed="rId3"/>
              <a:stretch>
                <a:fillRect/>
              </a:stretch>
            </p:blipFill>
            <p:spPr>
              <a:xfrm>
                <a:off x="904025" y="3284247"/>
                <a:ext cx="7301520" cy="1676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Ink 22"/>
              <p14:cNvContentPartPr/>
              <p14:nvPr/>
            </p14:nvContentPartPr>
            <p14:xfrm>
              <a:off x="7100345" y="3320967"/>
              <a:ext cx="636120" cy="944280"/>
            </p14:xfrm>
          </p:contentPart>
        </mc:Choice>
        <mc:Fallback xmlns="">
          <p:pic>
            <p:nvPicPr>
              <p:cNvPr id="23" name="Ink 22"/>
              <p:cNvPicPr/>
              <p:nvPr/>
            </p:nvPicPr>
            <p:blipFill>
              <a:blip r:embed="rId5"/>
              <a:stretch>
                <a:fillRect/>
              </a:stretch>
            </p:blipFill>
            <p:spPr>
              <a:xfrm>
                <a:off x="7081985" y="3302967"/>
                <a:ext cx="67284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1201385" y="3759447"/>
              <a:ext cx="615960" cy="606240"/>
            </p14:xfrm>
          </p:contentPart>
        </mc:Choice>
        <mc:Fallback xmlns="">
          <p:pic>
            <p:nvPicPr>
              <p:cNvPr id="28" name="Ink 27"/>
              <p:cNvPicPr/>
              <p:nvPr/>
            </p:nvPicPr>
            <p:blipFill>
              <a:blip r:embed="rId7"/>
              <a:stretch>
                <a:fillRect/>
              </a:stretch>
            </p:blipFill>
            <p:spPr>
              <a:xfrm>
                <a:off x="1181585" y="3740007"/>
                <a:ext cx="65592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p14:cNvContentPartPr/>
              <p14:nvPr/>
            </p14:nvContentPartPr>
            <p14:xfrm>
              <a:off x="1850465" y="4308807"/>
              <a:ext cx="2620800" cy="215640"/>
            </p14:xfrm>
          </p:contentPart>
        </mc:Choice>
        <mc:Fallback xmlns="">
          <p:pic>
            <p:nvPicPr>
              <p:cNvPr id="30" name="Ink 29"/>
              <p:cNvPicPr/>
              <p:nvPr/>
            </p:nvPicPr>
            <p:blipFill>
              <a:blip r:embed="rId9"/>
              <a:stretch>
                <a:fillRect/>
              </a:stretch>
            </p:blipFill>
            <p:spPr>
              <a:xfrm>
                <a:off x="1842905" y="4292967"/>
                <a:ext cx="2644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4564865" y="4300167"/>
              <a:ext cx="2817000" cy="217440"/>
            </p14:xfrm>
          </p:contentPart>
        </mc:Choice>
        <mc:Fallback xmlns="">
          <p:pic>
            <p:nvPicPr>
              <p:cNvPr id="38" name="Ink 37"/>
              <p:cNvPicPr/>
              <p:nvPr/>
            </p:nvPicPr>
            <p:blipFill>
              <a:blip r:embed="rId11"/>
              <a:stretch>
                <a:fillRect/>
              </a:stretch>
            </p:blipFill>
            <p:spPr>
              <a:xfrm>
                <a:off x="4558745" y="4292247"/>
                <a:ext cx="2840040" cy="242280"/>
              </a:xfrm>
              <a:prstGeom prst="rect">
                <a:avLst/>
              </a:prstGeom>
            </p:spPr>
          </p:pic>
        </mc:Fallback>
      </mc:AlternateContent>
    </p:spTree>
    <p:extLst>
      <p:ext uri="{BB962C8B-B14F-4D97-AF65-F5344CB8AC3E}">
        <p14:creationId xmlns:p14="http://schemas.microsoft.com/office/powerpoint/2010/main" val="3789052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629</Words>
  <Application>Microsoft Office PowerPoint</Application>
  <PresentationFormat>On-screen Show (4:3)</PresentationFormat>
  <Paragraphs>52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Plan for Today (AP Physics I)</vt:lpstr>
      <vt:lpstr>Understand and be able to describe static electricity</vt:lpstr>
      <vt:lpstr>Describe the following balloon demonstrations</vt:lpstr>
      <vt:lpstr>PowerPoint Presentation</vt:lpstr>
      <vt:lpstr>Calculate the force on a charged particle</vt:lpstr>
      <vt:lpstr>Calculate the electric field or the force from an electric field</vt:lpstr>
      <vt:lpstr>Draw the electric field lines of one or more particles</vt:lpstr>
      <vt:lpstr>Problems Types</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for Today (AP Physics I)</dc:title>
  <dc:creator>tech</dc:creator>
  <cp:lastModifiedBy>Jane Knittig</cp:lastModifiedBy>
  <cp:revision>10</cp:revision>
  <dcterms:created xsi:type="dcterms:W3CDTF">2013-03-08T14:07:59Z</dcterms:created>
  <dcterms:modified xsi:type="dcterms:W3CDTF">2014-04-14T11:53:54Z</dcterms:modified>
</cp:coreProperties>
</file>