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22:22.58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201B486-6678-4B40-9355-398EE8E3D56C}" emma:medium="tactile" emma:mode="ink">
          <msink:context xmlns:msink="http://schemas.microsoft.com/ink/2010/main" type="inkDrawing" rotatedBoundingBox="2554,12687 6634,13477 6192,15761 2112,14971" hotPoints="5920,13165 6006,14947 2674,15108 2587,13326" semanticType="enclosure" shapeName="Rectangle">
            <msink:sourceLink direction="with" ref="{33272A57-7410-4971-87EA-3760B36B56F9}"/>
            <msink:sourceLink direction="with" ref="{190EF744-9999-4850-B355-9DF267BAD2F8}"/>
          </msink:context>
        </emma:interpretation>
      </emma:emma>
    </inkml:annotationXML>
    <inkml:trace contextRef="#ctx0" brushRef="#br0">299 1924 23,'0'0'29,"0"0"2,0 0 1,0 0-14,0-32-4,20 38-4,-20-6-1,34-9-1,-11-1-2,19 18-1,1-11-1,13 11 0,5-8-1,17 11 0,6-11-1,12 5 0,5-7 0,5 2-1,6-6 0,3 1 0,-1-1-1,1 4 0,-5-4 1,2 4-1,-6-1 0,2 0 0,-7 3 0,2 0 0,-2-5 0,-2 2 0,0 3 1,-7-2-1,2-1 0,-1-2-1,-6 2 1,-4-2 0,0-1 0,-4 1 0,0-3 0,-3 0 0,-6 0 0,-3 0 0,-4 0 0,-5 2 0,-1-2 0,-3 0 0,-5 3 0,-6-1 0,-5 4 0,-4-1 0,-3 3 0,-6 0-1,-3 3 1,-22-3-1,36 8-1,-36-8 0,27 5 0,-27-5-2,27 8-3,-27-8-11,0 0-18,0 0-1,0 0 1,0 0 0</inkml:trace>
    <inkml:trace contextRef="#ctx0" brushRef="#br0" timeOffset="-984.4505">0 89 29,'0'0'30,"0"0"1,21-24 0,10 21-14,-11-24-4,28 27-3,-8-21-3,23 23-1,-2-12-2,10 7-1,1 3-1,9 0 0,7 5-1,4-2-1,5 5 1,4-5-1,2 7 1,9-2 0,3 0-1,6 3 1,0-3 0,10 3 0,-3 0-1,7-1 1,-1-4 0,-3 7-1,-3-5 1,-7 3-1,-4-3 0,-7-3 0,-9 1 0,-9-1 0,-9-2 0,-4-3 0,-7-3 0,-7 0 0,-7-2 0,-6 2 0,-5-2 0,-6 2 0,-3 3 0,-9 3 0,-2 2 0,-4 1 0,-3 5 0,-20-11 1,24 34-1,-24-34 0,18 49 0,-13-17 0,-1 3 0,-1 5 1,-1 6-1,0 2 0,3 6 0,-1 5 1,3 5 0,0 9 0,-1 2 0,3 8-1,-2 0 1,2 3 0,-4 0 0,1 0-1,-1-3 0,-1-3 0,3-7 0,4-9 0,-2-2 0,0-3 0,5-8 0,-3-3 0,0-7 0,3-6 0,-5-9-1,-3 1 0,3-3 0,-9-24-2,14 27-3,-14-27-15,0 0-16,-11-32 1,6 8-1,-4-3 1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7:13.72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8088712-24FB-47B1-9E93-B416B9D576EA}" emma:medium="tactile" emma:mode="ink">
          <msink:context xmlns:msink="http://schemas.microsoft.com/ink/2010/main" type="inkDrawing" rotatedBoundingBox="18550,6735 21969,6985 21827,8915 18409,8664" semanticType="enclosure" shapeName="Other"/>
        </emma:interpretation>
      </emma:emma>
    </inkml:annotationXML>
    <inkml:trace contextRef="#ctx0" brushRef="#br0">3308 108 28,'20'-8'28,"-20"8"-4,18-43-4,4 32-2,-17-15-5,22 23-2,-27 3-2,25-19 0,-25 19-2,0 0 0,0 0-2,0 0 0,0 0-1,0 0 0,0 0 0,-9 30-2,-12-25 1,21-5-1,-40 19 0,17-11 0,-8 0-1,0 3 1,-8-6-1,-1 6 0,-5-6 0,-2 3 0,-7 0 0,-2 3 0,0-3 0,-3 3 0,-6-3-1,2 3 0,-4-1 1,-1 4-1,-1-1 0,-1 1 0,-4-1 0,-5 0 0,-2 3 0,1 1 1,-4-4-1,-1 0 0,-3 1 1,1-1-1,-1-2 0,3 0 1,4-3-1,2 0 0,1 3 0,-1-3 0,5 2 0,2-2 1,0 0-1,5 0 0,-1-2 0,3-1-1,4 1 2,3-1-1,0-5 0,1 3 0,6-3 0,-3 0 0,2-3 0,-2 3 0,3 0 0,-1 0 0,3 0 0,-3 0 0,2 0 0,8 0 0,4 0 0,4 0 1,7-3-1,4 1 0,23 2-1,-27-8 1,27 8-1,0 0 0,0 0 0,-24-14-2,24 14-3,0 0-5,0 0-28,0 0-1,0 0 1,2-24 0</inkml:trace>
    <inkml:trace contextRef="#ctx0" brushRef="#br0" timeOffset="-400775.6473">776-1405 22,'0'0'26,"0"0"-2,11-33-4,-11 33-5,0 0-3,32-8-2,-32 8-2,0 0-1,0 0 0,24 14 0,-24-14-1,0 24 0,0-24-2,-4 40 0,4-40-1,-9 51-1,2-27 0,3 6-1,-1-1 0,3-2 0,-3 8 1,5 0-1,-2-6 0,4 4-2,-2-6 2,5-1-1,-3-2 1,5 1-1,-7-25 0,0 0-1,29 29 1,-29-29 0,27 11 1,-27-11-1,36 3 0,-16-1 0,3-2 0,6 3 0,2 2 1,5 3-1,2-2 1,3 4-1,-3-1 1,0 4 0,-2-2-1,-4 2 0,-8-5 1,-1 0-1,-23-8-1,31 16 1,-31-16-2,0 0-1,23 27-12,-23-27-21,0 0-1,0 0 0,-25-21 0</inkml:trace>
    <inkml:trace contextRef="#ctx0" brushRef="#br0" timeOffset="-398509.8776">3191-442 18,'0'0'29,"-40"-8"0,19-5-6,21 13-6,-38-22-4,38 22-3,-38-21-2,38 21-2,-38-30 0,38 30-2,-43-32 0,23 18 1,-9-7-2,6 10-1,-8-8 1,4 9-1,-5-6 0,8 5 0,-6 0-1,6 3 0,-3-3 0,-3 3 0,1-2-1,2 4 1,-2 1-1,-2-1 0,-3 4 0,-2 2 0,-4-3 0,-3 6 0,-7-3 0,-3 2 0,-8 1 0,-9-3 0,-4 3 1,-5 0-1,-4-1 0,-2 1 1,0 2-1,-3-2 1,5 2 0,2-2-1,5 0 1,1-3-1,6 0 0,6 0 0,4 0 0,8-3 0,4 3 0,6 0 0,1 3 0,4-1 0,4 4 0,1 2 0,-3 3 0,-2-1 0,-2 4 0,-5 2 0,1 0 0,-8 3 0,1-1 0,-1 1 0,1-3 0,-3 0 0,5 1-1,2-4 1,7-2 0,2-1 0,2-4 0,5-1 0,9 1-1,0-4 0,20-2 1,-27 11-1,27-11 0,-25 11-1,25-11 1,-34 21-1,34-21 0,-40 35-1,40-35 0,-43 27-5,43-27-18,-2 32-8,2-32-2,29-16 2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7:15.91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D27425E-DEE8-4793-8021-840EB928C85A}" emma:medium="tactile" emma:mode="ink">
          <msink:context xmlns:msink="http://schemas.microsoft.com/ink/2010/main" type="inkDrawing" rotatedBoundingBox="18309,9734 21666,9553 21672,9674 18316,9855" semanticType="underline" shapeName="Other"/>
        </emma:interpretation>
      </emma:emma>
    </inkml:annotationXML>
    <inkml:trace contextRef="#ctx0" brushRef="#br0">3346 0 1,'0'0'19,"0"0"-3,0 0-10,0 0 0,0 0 0,-6 26 0,6-26 0,0 0 2,0 0 0,0 0 2,0 0-2,0 0 0,-32 14-1,32-14 0,-24 8-1,24-8 0,-27 8 0,27-8-1,-32 11 1,32-11-2,-38 5 1,38-5-1,-47 8-1,24 3 1,-10-9-1,3 7 0,-8-7-1,7 6 0,-10-5 0,-1 5 0,-6-13-1,3 13 0,-4-11 0,0 11 0,-5-13 0,2 5-1,-4 0 1,4 0 0,-4 8 0,0-6 0,-5 6-1,1-5 1,1 5 0,1 3-1,-1-3 1,3-3-1,2 1 0,3-1 1,3-2-1,6 2 0,-3-2 1,4-1-1,1 1 0,4 3 0,-2-6 1,2 2-1,0-2 0,0 0 1,0 0-1,0 0 0,-2 0 0,-3-2 0,-1 2 0,1 0 0,-1 0 0,-1-3 0,0 0 0,-2 0 0,5 3 0,-1-2 1,3-1-1,0 0 0,0-2 0,2 2 0,2 3 0,0 0 0,1 0 0,1 3 0,1 0 0,-3 2 0,3 0 0,-3 4 0,-2-4 0,0 3 0,-4 0 0,1-3 0,1 3 0,2-2 0,-2-4 0,2 1 0,3-3 0,-1-3 0,5 3-1,2-2 1,0 2 0,4-6 0,3 6-1,20 0 1,-34-2 0,34 2-1,-24 2 0,24-2 0,-27 6 0,27-6 0,-23 8-1,23-8-1,0 0-2,-34 0-5,34 0-20,0 0-6,0 0 0,30-19 0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0:35.79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3BE6145-D146-4515-9DAC-23143C06A43D}" emma:medium="tactile" emma:mode="ink">
          <msink:context xmlns:msink="http://schemas.microsoft.com/ink/2010/main" type="writingRegion" rotatedBoundingBox="20794,7119 22315,16233 18913,16801 17391,7687"/>
        </emma:interpretation>
      </emma:emma>
    </inkml:annotationXML>
    <inkml:traceGroup>
      <inkml:annotationXML>
        <emma:emma xmlns:emma="http://www.w3.org/2003/04/emma" version="1.0">
          <emma:interpretation id="{441DF526-929B-4EB7-936C-D9F273F83EE8}" emma:medium="tactile" emma:mode="ink">
            <msink:context xmlns:msink="http://schemas.microsoft.com/ink/2010/main" type="paragraph" rotatedBoundingBox="20289,7177 20640,7177 20640,7886 20289,78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4BB20A4-3540-4BFF-8C57-576D7B9333C8}" emma:medium="tactile" emma:mode="ink">
              <msink:context xmlns:msink="http://schemas.microsoft.com/ink/2010/main" type="inkBullet" rotatedBoundingBox="20545,7164 20640,7877 20319,7920 20223,7207"/>
            </emma:interpretation>
            <emma:one-of disjunction-type="recognition" id="oneOf0">
              <emma:interpretation id="interp0" emma:lang="en-US" emma:confidence="0">
                <emma:literal>-</emma:literal>
              </emma:interpretation>
            </emma:one-of>
          </emma:emma>
        </inkml:annotationXML>
        <inkml:trace contextRef="#ctx0" brushRef="#br0">-1547-3395 33,'-31'6'31,"31"-6"1,0 0-8,-27 5-8,27-5-4,0 0-4,-3 38-2,3-38-1,-13 37 0,13-37 0,-18 59-3,4-29 0,5 16-1,-4-12 0,4 4 0,2 2 0,0-2-1,3-1 0,-3 1 0,9 0 0,-2-4 0,5 1 0,-3-2 0,3-4 0,6-5 0,-11-24 0,31 38 0,-8-25 0,4-5 0,4-5 0,5 0 0,0-3-1,-2-6-1,4 17-4,-38-11-24,43-5-5,-43 5-1,27-11 0</inkml:trace>
      </inkml:traceGroup>
    </inkml:traceGroup>
    <inkml:traceGroup>
      <inkml:annotationXML>
        <emma:emma xmlns:emma="http://www.w3.org/2003/04/emma" version="1.0">
          <emma:interpretation id="{FA7967E4-5317-432D-A291-62333756FEF1}" emma:medium="tactile" emma:mode="ink">
            <msink:context xmlns:msink="http://schemas.microsoft.com/ink/2010/main" type="paragraph" rotatedBoundingBox="20979,8228 22315,16233 20635,16513 19299,850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05C8A0A-91D6-408F-A959-2C3B239F3B5B}" emma:medium="tactile" emma:mode="ink">
              <msink:context xmlns:msink="http://schemas.microsoft.com/ink/2010/main" type="line" rotatedBoundingBox="20979,8228 22315,16233 20635,16513 19299,8508"/>
            </emma:interpretation>
          </emma:emma>
        </inkml:annotationXML>
        <inkml:traceGroup>
          <inkml:annotationXML>
            <emma:emma xmlns:emma="http://www.w3.org/2003/04/emma" version="1.0">
              <emma:interpretation id="{19A27C9F-EA12-4370-9AC2-38773E48B780}" emma:medium="tactile" emma:mode="ink">
                <msink:context xmlns:msink="http://schemas.microsoft.com/ink/2010/main" type="inkWord" rotatedBoundingBox="20979,8228 21913,13823 20317,14090 19382,8494">
                  <msink:destinationLink direction="with" ref="{0B135660-77D8-4767-A948-338E7765B048}"/>
                  <msink:destinationLink direction="with" ref="{694E57B3-7F58-4EBF-AE73-9A645EDDC56A}"/>
                  <msink:destinationLink direction="with" ref="{EB70FEAE-694F-466A-9CC5-B2F4A1A933D8}"/>
                  <msink:destinationLink direction="with" ref="{DFA5F557-791F-495C-BFA6-B14A65ECA7D6}"/>
                </msink:context>
              </emma:interpretation>
              <emma:one-of disjunction-type="recognition" id="oneOf1">
                <emma:interpretation id="interp1" emma:lang="en-US" emma:confidence="0">
                  <emma:literal>wrier</emma:literal>
                </emma:interpretation>
                <emma:interpretation id="interp2" emma:lang="en-US" emma:confidence="0">
                  <emma:literal>wirer</emma:literal>
                </emma:interpretation>
                <emma:interpretation id="interp3" emma:lang="en-US" emma:confidence="0">
                  <emma:literal>vvrvir</emma:literal>
                </emma:interpretation>
                <emma:interpretation id="interp4" emma:lang="en-US" emma:confidence="0">
                  <emma:literal>win</emma:literal>
                </emma:interpretation>
                <emma:interpretation id="interp5" emma:lang="en-US" emma:confidence="0">
                  <emma:literal>wren</emma:literal>
                </emma:interpretation>
              </emma:one-of>
            </emma:emma>
          </inkml:annotationXML>
          <inkml:trace contextRef="#ctx0" brushRef="#br0" timeOffset="400838.1516">-1801-1084 15,'0'0'29,"-27"30"1,27-30 2,-4 48-17,-17-40-3,21 24-3,-20-13-4,16 11-1,4-30-2,-32 53 0,14-21-1,3-2 0,-3 2-1,-3-2 1,1-4-1,0 4 0,20-30 0,-31 43 0,31-43 0,-25 32 0,25-32-1,-11 24 1,11-24-1,0 24 1,0-24 0,0 0-1,33 33 1,-13-25-1,10 0 1,3-3 0,10 0 0,2 4 1,0-4-1,2 3 0,-4 0 0,-3 0-1,-4 11-3,-36-19-13,25 11-13,-25-11-3,4 24 2,-4-24-2</inkml:trace>
          <inkml:trace contextRef="#ctx0" brushRef="#br0" timeOffset="402807.028">-1841 73 57,'0'0'34,"-3"24"-1,-6 3-5,9-27-20,-9 35-2,9-35-1,-9 43-2,1-19-2,1 3 1,-7-1-1,1 4 1,-7-1-2,2 1 1,-3 0 0,3-4-1,-2-2 0,20-24 1,-27 41-1,27-41 0,-7 27 0,7-27 0,0 0-1,23 24 1,-23-24 0,36 13 0,-14-5 0,8 0 0,3 0 0,3 3 0,-2 2-1,4-2 1,-4 5-1,0-5 0,-8 11-2,-26-22-5,45 21-20,-45-21-6,0 0-1,9 27 1</inkml:trace>
          <inkml:trace contextRef="#ctx0" brushRef="#br0" timeOffset="404869.6596">-1653 1074 19,'-29'13'26,"18"22"0,-16-21 1,7 2-20,6 10-2,14-26-2,-27 38-1,27-38-1,-22 38 0,22-38 0,-23 37 0,23-37 0,-22 35 0,22-35-1,-20 32 1,20-32-1,-7 32 1,7-32 0,2 27 1,-2-27 1,16 27 0,-16-27 1,36 19 0,-36-19 1,49 11-1,-24-11-1,11 5 0,-5-2-1,3 5 0,-5-3-1,1 3 0,-3 0-1,-7 3 1,-20-11-1,36 16 0,-36-16 0,24 8-2,-24-8-2,21 8-8,-21-8-20,24 0-2,-24 0 1,0 0 0</inkml:trace>
          <inkml:trace contextRef="#ctx0" brushRef="#br0" timeOffset="405447.822">-341 1820 3,'0'0'11,"3"24"-4,-3-24-1,0 0-2,0 0-2,0 0-2,0 0-6,22 21-9</inkml:trace>
          <inkml:trace contextRef="#ctx0" brushRef="#br0" timeOffset="398744.268">-2023-2176 31,'0'0'31,"0"0"1,-23 8-1,23-8-19,-11 29-3,11-29-3,-13 49-1,-3-25-1,11 16 1,-10-8-1,6 9 0,-7-7-2,7 4 1,0-6-1,2 3-1,3-8 0,4 0 0,0-27 0,9 40-1,-9-40 1,24 24-1,-24-24 0,41 14 0,-12-9 1,2-2-1,10-1 0,2 4 0,4-4 0,2 6-1,-6 1 1,0-1-2,-5 5 0,-9-8-1,0 14-4,-29-19-20,0 0-8,11 24-1,-11-24 1</inkml:trace>
          <inkml:trace contextRef="#ctx0" brushRef="#br0" timeOffset="407416.6976">-1612 2220 19,'-7'29'30,"7"-29"-2,-27 43 3,16-13-16,-9-11-8,11 10-2,9-29-1,-25 48-1,25-48 1,-29 51 0,29-51-1,-34 49 0,34-49-1,-25 37 0,25-37-1,-22 30 0,22-30-1,-9 29 1,9-29-1,0 0 0,4 35 0,-4-35 0,12 24 0,-12-24 0,22 24 0,-22-24 0,29 25 0,-6-15 0,-3 4 0,5-4 0,2 7-1,0-7 0,4 9-1,-11-14-4,21 22-10,-17-8-17,-3-11-1,3 8 1,-24-16 1</inkml:trace>
          <inkml:trace contextRef="#ctx0" brushRef="#br0" timeOffset="410135.6216">-1423 3017 21,'-9'32'28,"-18"-21"0,18 21 1,-5-5-19,14-27-4,-29 40-2,29-40-1,-27 43-2,27-43 1,-18 40 0,18-40-1,-18 32 1,18-32 0,-9 30-1,9-30 0,-2 29-1,2-29 1,7 25 0,-7-25 1,22 21-1,-22-21 1,38 16-1,-15-13 1,6 2-1,-2 1 0,4-1-2,1 3-1,-8-11-4,12 11-19,-9 3-6,-27-11-3,23 11 2</inkml:trace>
        </inkml:traceGroup>
        <inkml:traceGroup>
          <inkml:annotationXML>
            <emma:emma xmlns:emma="http://www.w3.org/2003/04/emma" version="1.0">
              <emma:interpretation id="{BE3FAAC4-415E-489E-B2CC-A79C2D6443BB}" emma:medium="tactile" emma:mode="ink">
                <msink:context xmlns:msink="http://schemas.microsoft.com/ink/2010/main" type="inkWord" rotatedBoundingBox="20498,15579 21842,15591 21834,16415 20491,16403">
                  <msink:destinationLink direction="with" ref="{7485D60B-8471-4019-9D3E-68BF4954138A}"/>
                </msink:context>
              </emma:interpretation>
              <emma:one-of disjunction-type="recognition" id="oneOf2">
                <emma:interpretation id="interp6" emma:lang="en-US" emma:confidence="0">
                  <emma:literal>@</emma:literal>
                </emma:interpretation>
                <emma:interpretation id="interp7" emma:lang="en-US" emma:confidence="0">
                  <emma:literal>t</emma:literal>
                </emma:interpretation>
                <emma:interpretation id="interp8" emma:lang="en-US" emma:confidence="0">
                  <emma:literal>e</emma:literal>
                </emma:interpretation>
                <emma:interpretation id="interp9" emma:lang="en-US" emma:confidence="0">
                  <emma:literal>f</emma:literal>
                </emma:interpretation>
                <emma:interpretation id="interp10" emma:lang="en-US" emma:confidence="0">
                  <emma:literal>G</emma:literal>
                </emma:interpretation>
              </emma:one-of>
            </emma:emma>
          </inkml:annotationXML>
          <inkml:trace contextRef="#ctx0" brushRef="#br0" timeOffset="-11672.622">-4326 4941 63,'0'0'36,"0"0"-2,45-3-9,-25-21-16,27 19-1,-6-14-4,13 11 0,-9-8-2,2 8-2,-5 0 0,-8-3-3,2 16-8,-36-5-25,29-10 2,-29 10-3,12-25 2</inkml:trace>
          <inkml:trace contextRef="#ctx0" brushRef="#br0" timeOffset="-12203.9057">-2724 4088 30,'0'0'30,"-25"8"3,25-8-11,0 0-5,-40-22-4,40 22-2,-27-16-3,27 16 0,-41-19-3,21 11 0,-16-11-2,2 6 0,-4-8 0,2 4-1,-9-7 0,0 3 0,-2-9-1,0 1 0,-2-3 0,-1-3-1,-2-3 1,-1-2-1,3-8 0,-2-3 0,-1 0 0,1-3 0,0-2 0,5-1 0,2-5 0,2-2 0,5 5 0,5-8 0,8-3 1,5-2-2,4-6 1,2-3 0,8 6 0,-1-5 0,5 2 0,2 0-1,0 3 1,2 2 0,0 12 0,0 4 0,3 4 0,-1 4-1,1 12 1,-1 5 0,1 7 0,-5 25 0,9-26 0,-9 26-1,0 0 1,0 0 0,0 0 0,11 34 0,-11-9-1,0-1 0,-2 8 0,-3-8-2,10 14-4,-5-38-10,-9 43-18,4-16-1,-1-1-2,6-26 2</inkml:trace>
        </inkml:traceGroup>
      </inkml:traceGroup>
    </inkml:traceGroup>
    <inkml:traceGroup>
      <inkml:annotationXML>
        <emma:emma xmlns:emma="http://www.w3.org/2003/04/emma" version="1.0">
          <emma:interpretation id="{A4C88A75-F886-4402-9D5B-BFA384FF98CC}" emma:medium="tactile" emma:mode="ink">
            <msink:context xmlns:msink="http://schemas.microsoft.com/ink/2010/main" type="paragraph" rotatedBoundingBox="18460,8143 20515,16074 19202,16414 17147,848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BA6D686-F586-41E8-88C4-B79EDC71B140}" emma:medium="tactile" emma:mode="ink">
              <msink:context xmlns:msink="http://schemas.microsoft.com/ink/2010/main" type="inkBullet" rotatedBoundingBox="18287,8188 18322,8324 18112,8379 18076,8243"/>
            </emma:interpretation>
            <emma:one-of disjunction-type="recognition" id="oneOf3">
              <emma:interpretation id="interp11" emma:lang="en-US" emma:confidence="0">
                <emma:literal>•</emma:literal>
              </emma:interpretation>
            </emma:one-of>
          </emma:emma>
        </inkml:annotationXML>
        <inkml:trace contextRef="#ctx0" brushRef="#br0" timeOffset="-23860.902">-3919-2321 15,'0'0'27,"0"0"2,0 0-3,29-16-10,-29 16-3,29-3-3,-29 3-2,38 0-2,-38 0-2,38 3 0,-38-3-2,36 5 0,-36-5-2,34 8-1,-34-8-6,0 0-12,22 24-12,-22-24-2,12 30 1,-10-6 0</inkml:trace>
      </inkml:traceGroup>
      <inkml:traceGroup>
        <inkml:annotationXML>
          <emma:emma xmlns:emma="http://www.w3.org/2003/04/emma" version="1.0">
            <emma:interpretation id="{2730E1E6-6E18-4249-9AFD-65FD3DC23DA1}" emma:medium="tactile" emma:mode="ink">
              <msink:context xmlns:msink="http://schemas.microsoft.com/ink/2010/main" type="line" rotatedBoundingBox="18704,9086 20515,16074 19202,16414 17391,9426"/>
            </emma:interpretation>
          </emma:emma>
        </inkml:annotationXML>
        <inkml:traceGroup>
          <inkml:annotationXML>
            <emma:emma xmlns:emma="http://www.w3.org/2003/04/emma" version="1.0">
              <emma:interpretation id="{854D497A-9E30-40C2-AD0A-FA796D1A051C}" emma:medium="tactile" emma:mode="ink">
                <msink:context xmlns:msink="http://schemas.microsoft.com/ink/2010/main" type="inkWord" rotatedBoundingBox="18441,11725 18644,12509 18219,12619 18016,11835">
                  <msink:destinationLink direction="with" ref="{52DE06C3-02A6-486B-B3BA-F00EC49388C3}"/>
                </msink:context>
              </emma:interpretation>
              <emma:one-of disjunction-type="recognition" id="oneOf4">
                <emma:interpretation id="interp12" emma:lang="en-US" emma:confidence="0">
                  <emma:literal>".</emma:literal>
                </emma:interpretation>
                <emma:interpretation id="interp13" emma:lang="en-US" emma:confidence="0">
                  <emma:literal>s.</emma:literal>
                </emma:interpretation>
                <emma:interpretation id="interp14" emma:lang="en-US" emma:confidence="0">
                  <emma:literal>""</emma:literal>
                </emma:interpretation>
                <emma:interpretation id="interp15" emma:lang="en-US" emma:confidence="0">
                  <emma:literal>'"</emma:literal>
                </emma:interpretation>
                <emma:interpretation id="interp16" emma:lang="en-US" emma:confidence="0">
                  <emma:literal>'".</emma:literal>
                </emma:interpretation>
              </emma:one-of>
            </emma:emma>
          </inkml:annotationXML>
          <inkml:trace contextRef="#ctx0" brushRef="#br0" timeOffset="-22282.676">-3859 1232 26,'34'-8'27,"-34"8"2,0 0-9,34 14-6,-34-14-3,29 10-1,-29-10-4,40 14-1,-40-14-1,43 13-2,-43-13-1,45 11 0,-23-3-2,-1-11-5,8 14-14,-7 0-11,-22-11-1,27 10 1</inkml:trace>
          <inkml:trace contextRef="#ctx0" brushRef="#br0" timeOffset="-21876.4">-3791 2000 35,'0'0'29,"29"16"2,-29-16-4,31-3-23,-8 0-13,-23 3-18,51 0-1,-51 0-1,41-5 0</inkml:trace>
          <inkml:trace contextRef="#ctx0" brushRef="#br0" timeOffset="-23470.252">-3859-1339 36,'0'0'30,"0"0"1,0 0-3,0 0-17,29 11-3,-4-6-3,-2-5-2,6 6-1,-2-1-3,-5-5-8,1-3-21,1 17-2,-24-14 1,25 10 0</inkml:trace>
          <inkml:trace contextRef="#ctx0" brushRef="#br0" timeOffset="-22907.716">-3807 199 49,'0'0'31,"0"0"3,0 24-11,0-24-9,38-5-5,-15-3-3,17 10 0,-6-4-4,4-1-2,-2 11-6,-14-24-12,-22 16-15,36 3 1,-36-3-3,0 0 2</inkml:trace>
        </inkml:traceGroup>
        <inkml:traceGroup>
          <inkml:annotationXML>
            <emma:emma xmlns:emma="http://www.w3.org/2003/04/emma" version="1.0">
              <emma:interpretation id="{8FD2F9FC-CEF9-4511-8CE8-D41C4B5F2D98}" emma:medium="tactile" emma:mode="ink">
                <msink:context xmlns:msink="http://schemas.microsoft.com/ink/2010/main" type="inkWord" rotatedBoundingBox="20059,14315 20515,16074 19519,16332 19063,14573">
                  <msink:destinationLink direction="with" ref="{7485D60B-8471-4019-9D3E-68BF4954138A}"/>
                </msink:context>
              </emma:interpretation>
              <emma:one-of disjunction-type="recognition" id="oneOf5">
                <emma:interpretation id="interp17" emma:lang="en-US" emma:confidence="0">
                  <emma:literal>y</emma:literal>
                </emma:interpretation>
                <emma:interpretation id="interp18" emma:lang="en-US" emma:confidence="0">
                  <emma:literal>Y</emma:literal>
                </emma:interpretation>
                <emma:interpretation id="interp19" emma:lang="en-US" emma:confidence="0">
                  <emma:literal>$</emma:literal>
                </emma:interpretation>
                <emma:interpretation id="interp20" emma:lang="en-US" emma:confidence="0">
                  <emma:literal>X</emma:literal>
                </emma:interpretation>
                <emma:interpretation id="interp21" emma:lang="en-US" emma:confidence="0">
                  <emma:literal>x</emma:literal>
                </emma:interpretation>
              </emma:one-of>
            </emma:emma>
          </inkml:annotationXML>
          <inkml:trace contextRef="#ctx0" brushRef="#br0" timeOffset="-16672.942">-2518 4742 18,'0'0'30,"0"0"1,0 0-3,0 0-9,0 0-3,0 0-4,0 0-3,0 0-1,0 0-3,-26-43-1,26 43-1,-25-40-1,25 40 0,-41-51 0,17 24-1,-8-8 0,3 3 0,-5-8 0,3 2-1,-1 1 1,3 2-1,7 0 0,6 0 1,7 0-1,7 3 0,8 3 0,10 2 0,4-3 0,10 3 0,3 1 0,3 1 0,2 1 0,3 3 0,2-3 0,-3 2 0,0-5 0,-1 6 0,1-3 0,-2 5 0,-6 3 1,-3 2-1,-4 6 0,-5 3 0,-20 5 0,29 11 0,-29-11 0,14 29 0,-14-29 0,9 49 1,0-17-1,0 8 0,4 6 0,5-1 0,4 9 0,10 2 1,2 6-1,6 0 0,5-1 0,4 1 0,1-5 1,-1-1-1,-2-8 0,-4-5 1,-7-8-1,-4-8 1,-12-8-1,-20-19 0,27 21 1,-27-21-1,0 0 0,0 0 0,-23-5 0,23 5 0,-36-6-1,12 1 1,-3 2-1,-5 1 0,-2 2-1,-1 0 1,-4 5-1,-3-5 1,1 5-1,-6-2 1,7 2-1,-3-5-1,14 11-4,-14-27-15,23 11-12,20 5-2,-11-24 0,11 24 1</inkml:trace>
          <inkml:trace contextRef="#ctx0" brushRef="#br0" timeOffset="-19829.394">-2383 5091 37,'0'0'32,"0"0"2,-24-5-1,24 5-22,0 24-4,0-24-2,18 62-1,-12-25 0,8 20 1,-10-4-2,5 14-1,-11-10 0,4 13 0,-6-14-1,-1 0 0,1-10-1,-1-14-2,7-2-1,-2-30-4,0 0-8,0 0-12,7-46-8,-2 6 0,-3-9 0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0:22.6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5340FD0-A8ED-44D6-8421-B50A124036E7}" emma:medium="tactile" emma:mode="ink">
          <msink:context xmlns:msink="http://schemas.microsoft.com/ink/2010/main" type="writingRegion" rotatedBoundingBox="21999,12464 23212,12464 23212,15427 21999,15427"/>
        </emma:interpretation>
      </emma:emma>
    </inkml:annotationXML>
    <inkml:traceGroup>
      <inkml:annotationXML>
        <emma:emma xmlns:emma="http://www.w3.org/2003/04/emma" version="1.0">
          <emma:interpretation id="{35435721-8F2C-473F-8414-C5B1AE07FABD}" emma:medium="tactile" emma:mode="ink">
            <msink:context xmlns:msink="http://schemas.microsoft.com/ink/2010/main" type="paragraph" rotatedBoundingBox="21999,12464 23212,12464 23212,15427 21999,154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0FC6C13-E0CD-450F-9AF0-9D407C501323}" emma:medium="tactile" emma:mode="ink">
              <msink:context xmlns:msink="http://schemas.microsoft.com/ink/2010/main" type="line" rotatedBoundingBox="21999,12464 23212,12464 23212,15427 21999,15427"/>
            </emma:interpretation>
          </emma:emma>
        </inkml:annotationXML>
        <inkml:traceGroup>
          <inkml:annotationXML>
            <emma:emma xmlns:emma="http://www.w3.org/2003/04/emma" version="1.0">
              <emma:interpretation id="{6220F804-9D91-4D2D-8E2C-33DC370D0EB1}" emma:medium="tactile" emma:mode="ink">
                <msink:context xmlns:msink="http://schemas.microsoft.com/ink/2010/main" type="inkWord" rotatedBoundingBox="21999,12464 23212,12464 23212,15427 21999,15427"/>
              </emma:interpretation>
              <emma:one-of disjunction-type="recognition" id="oneOf0">
                <emma:interpretation id="interp0" emma:lang="en-US" emma:confidence="1">
                  <emma:literal>it</emma:literal>
                </emma:interpretation>
                <emma:interpretation id="interp1" emma:lang="en-US" emma:confidence="0">
                  <emma:literal>Qt</emma:literal>
                </emma:interpretation>
                <emma:interpretation id="interp2" emma:lang="en-US" emma:confidence="0">
                  <emma:literal>at</emma:literal>
                </emma:interpretation>
                <emma:interpretation id="interp3" emma:lang="en-US" emma:confidence="0">
                  <emma:literal>it,</emma:literal>
                </emma:interpretation>
                <emma:interpretation id="interp4" emma:lang="en-US" emma:confidence="0">
                  <emma:literal>It</emma:literal>
                </emma:interpretation>
              </emma:one-of>
            </emma:emma>
          </inkml:annotationXML>
          <inkml:trace contextRef="#ctx0" brushRef="#br0">789 3876 65,'0'0'37,"39"13"-2,-3-21 0,9-8-33,8-11-16,13 3-20,3 0 0,-6-6-3,-9 6 1</inkml:trace>
          <inkml:trace contextRef="#ctx0" brushRef="#br0" timeOffset="-718.796">311 3669 14,'0'0'31,"0"0"1,0 0 2,22 8-16,-22-8-5,25-19-2,-25 19-2,27-27 0,-27 27-4,27-29 0,-27 29-1,25-30 0,-25 30-2,20-37 1,-7 13 0,5-1-1,-2-4 0,4 2 1,-2-8-2,3-2 1,-3-4 0,4 4 0,-11-3-2,3-3 2,-5-6-2,0 1 1,-3-3 0,-1 3-1,-1-9 1,-1 4-1,-1-6 1,0 0-1,-2 2 0,0 1 0,0 2 1,-4 1-1,-1-1 0,1 8 0,-3 1 0,-2 2 0,0-3 1,-2 8-1,2 1 0,-2 2 0,4 3 1,0 0-1,3 5 0,-1 3 0,1-1 0,4 25 0,-9-45-1,9 45 1,-14-38-1,14 38 1,-16-32-1,16 32 0,-24-29-1,24 29 0,-23-17 0,23 17-2,0 0-3,-38-16-15,38 16-17,0 0 1,-2 41-2,2-17 2</inkml:trace>
          <inkml:trace contextRef="#ctx0" brushRef="#br0" timeOffset="-2281.396">190 4603 3,'-21'11'27,"21"-11"1,0 0-5,-29 16-6,29-16-3,0 0-2,0 0-1,0 0-3,0 0-1,0 0-1,0 0 0,0 0-2,-20-6 1,20 6-3,0 0 1,-25-18-1,25 18 0,0 0-1,-20-22 1,20 22 0,-11-35-1,4 8 1,3 1-1,-3-15 1,-2 6-1,0-13 0,2-3 0,0-8 0,1 0 0,1-3-1,3 1 1,2 4-1,2 1 0,3 8 1,-1 7-1,3 9 0,0 8 0,-7 24 0,13-30 0,-13 30 0,0 0 0,29-13 0,-29 13 0,27 5-1,-27-5 1,34 8 0,-14-2 0,5 2 0,0-3-1,4 1 1,0-4 0,0 4 0,3-4-1,-5 1 1,0 0 0,0-1 0,-5 1 0,5 2 0,-2 1 1,-3 4 0,1-1 0,-1 4 0,-22-13 0,36 35 0,-36-35 0,23 45-1,-15-15 0,-1 2 1,-2 3-1,-5 3 0,2 2 0,0 6 0,-2-1 1,0 6-1,0 0 0,0 3 0,0-1 1,0-4-1,0 4 0,2-4 0,1-4 0,-3-4 0,4-6 0,-2-3 0,3-5 0,-1-3 0,-4-24 0,7 35 1,-7-35-1,0 0 0,9 29 0,-9-29 0,0 0 0,0 0-1,0 0-1,0 0-2,0 0-8,-2-24-24,2 24-2,-14-30 0,14 30 0</inkml:trace>
          <inkml:trace contextRef="#ctx0" brushRef="#br0" timeOffset="-187.512">953 3545 39,'0'0'34,"0"0"0,5-26 0,-5 26-18,0 0-6,31 48-2,-31-48-4,25 59 0,-16-19-1,9 14 0,-7 0-1,7 10 0,-9-2-1,3 2 0,-8-5 0,1-2 0,1-12-2,-8-18-2,13 11-7,-31-30-25,20-8-2,0 0-1,-27-33 1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7:19.8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94E57B3-7F58-4EBF-AE73-9A645EDDC56A}" emma:medium="tactile" emma:mode="ink">
          <msink:context xmlns:msink="http://schemas.microsoft.com/ink/2010/main" type="inkDrawing" rotatedBoundingBox="18771,11888 21836,11782 21839,11892 18775,11998" semanticType="strikethrough" shapeName="Other">
            <msink:sourceLink direction="with" ref="{19A27C9F-EA12-4370-9AC2-38773E48B780}"/>
          </msink:context>
        </emma:interpretation>
      </emma:emma>
    </inkml:annotationXML>
    <inkml:trace contextRef="#ctx0" brushRef="#br0">3060 0 40,'0'0'31,"0"0"-6,0 0-3,-25 13-4,25-13-2,0 0-5,-22 32 0,-5-37-4,27 5-2,-45 11 0,23 0-1,-12-14 0,5 8-1,-12-5-1,5 6 1,-6-9-1,1 8 0,-6-5-1,0 3 0,-3 0 0,-1 2 0,-5-5-1,-3 5 1,-6-5-1,0 3 0,-5 0 0,-2-3 0,-6 2 0,-5 1 0,-1 0 0,1 2 1,-2-2-1,-3 2 0,3 1 1,2-4-1,2 4 1,5-4-1,6 1 0,3 0 0,6-1 0,7-2 1,2 0-2,3 3 1,6-6 0,3 3-1,4 0 1,2-2-1,0 2 1,1 2 0,1 1-1,-1 0 1,-6 2 0,1 0 0,-5 1 1,-1 2-1,-4-3 0,1-2 0,-2 0 0,-1-3 0,8 0 0,1 0 0,5-3 0,5-2 0,4-1 0,4 1 0,23 5 0,-29-11-1,29 11 1,-27-13 0,27 13-1,-20-11 1,20 11-1,0 0 0,-20-5-1,20 5-1,0 0-2,0 0-4,0 0-14,22-8-16,-2 2 1,1-7-1,8-3 3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7:22.4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B70FEAE-694F-466A-9CC5-B2F4A1A933D8}" emma:medium="tactile" emma:mode="ink">
          <msink:context xmlns:msink="http://schemas.microsoft.com/ink/2010/main" type="inkDrawing" rotatedBoundingBox="18449,12573 21797,12573 21796,13138 18448,13137" semanticType="strikethrough" shapeName="Other">
            <msink:sourceLink direction="with" ref="{19A27C9F-EA12-4370-9AC2-38773E48B780}"/>
          </msink:context>
        </emma:interpretation>
      </emma:emma>
    </inkml:annotationXML>
    <inkml:trace contextRef="#ctx0" brushRef="#br0">3332 0 21,'0'0'27,"0"0"2,0 0-7,0 0-8,-16 33-3,16-33-3,-20 24-1,0-19 1,11 19-1,-16-13-1,11 16 0,-13-11-1,5 8-2,-7-5 0,2 5-1,-5-3-1,1 4 0,-3-4-1,3 1 1,-3 2-1,0-3 0,-2 1 0,3-1 1,-3 3-1,0-5 0,-2 0 0,-5 0 0,0-3 0,1 0-1,-1-5 1,-2 2 0,0-5-1,0 3 1,-2-6 0,2 1 0,0-1 0,-4-2 0,-3-1 1,-2-2-1,-2 3 1,2-6-1,0 3 0,-2 0 1,0-2-1,2 4 1,2-4-1,0 4 0,3-4 0,0 2 0,-1-3 0,5 6 1,0-6-2,3-2 2,-1 5-1,-2-6-1,0 3 1,0-5 0,0 6 0,2-9-1,1 6 1,-1-6 0,3 0 0,4-2 0,2 2 0,0-2 0,1 2 0,-1-3 0,-2 4 1,0-1-1,0 0 0,0 0 0,-2-2 0,-2 2 0,-1-2 0,3 2 0,0 0 0,-1 1 0,-1-1 0,2-2 0,0 2 0,2-3 1,0 4-1,0-4 0,2 1 0,0-1 0,1-2 0,4 6 1,-3-4-1,7 3 0,1 1 0,3-1-1,21 11 1,-29-19-1,29 19-1,-22-19-1,22 19-5,0 0-17,0 0-10,-5-29-1,5 29 0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7:25.1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FA5F557-791F-495C-BFA6-B14A65ECA7D6}" emma:medium="tactile" emma:mode="ink">
          <msink:context xmlns:msink="http://schemas.microsoft.com/ink/2010/main" type="inkDrawing" rotatedBoundingBox="18484,12714 22133,12598 22167,13660 18518,13776" semanticType="underline" shapeName="Other">
            <msink:sourceLink direction="with" ref="{19A27C9F-EA12-4370-9AC2-38773E48B780}"/>
          </msink:context>
        </emma:interpretation>
      </emma:emma>
    </inkml:annotationXML>
    <inkml:trace contextRef="#ctx0" brushRef="#br0">3645 0 17,'0'0'27,"-21"11"-1,21-11-8,-2 32-5,2-32-4,-4 40-3,4-40-1,-11 51-1,-3-24 0,7 5-1,-8 3 0,-1 3-1,-2-3 0,-2 7 0,-5-4-1,2 5 0,-3-3 0,1 3 0,-7-5 0,3 2-1,-2 0 1,-5-2-1,-5-1 0,1 1 1,-7-6-1,-5 3 1,-2-8 0,0 2 0,-4-4 1,2-1-1,-5-5 1,0 5-1,-4-8 0,7 3 1,-5-6-1,4 3 1,-4-5-1,3 0 1,-1-3-1,5 0 0,-2-3 1,1 3-1,-1-3-1,4 1 1,0-1-1,0 1 0,-2-4 1,2 1-1,0 0 1,3-1-1,-3 1 1,2 0 0,-4-3 0,6 2 0,-1-2 0,1 3 0,1-3 0,2 0-1,0 0 0,2 0 0,2-3 0,2 1 0,3-4 0,2 1 0,0-3 0,5 0 0,-1 0 0,1 0 0,0 0 0,-3 0 0,2 0 0,1 2 0,-3-2 1,1 0-1,-1 3 0,-2-3 1,2 0-1,-2-3 1,0 3-1,0-3 0,3 0 0,-3-2 1,2-3-1,0 0 0,1-3 0,3 3 0,1-6 1,0-2-1,2 0 0,2-3 1,3 0-1,-1-2 0,3-1 1,2-2 0,0 0-1,3 2 1,-1-2-1,2-3 1,-1 0-1,3-2 0,1-3 1,0-1-2,2 1 2,2-3-1,0 3 0,3 5 0,2 3 0,-1 5 0,3 27-1,0-40 1,0 40 0,0 0-1,0 0-1,0-27-2,0 27-2,0 0-13,7 27-16,-7-27-1,9 43-1,2-16 2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0:17.65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0C4B442-664A-4572-BD3A-7A6B4E56132B}" emma:medium="tactile" emma:mode="ink">
          <msink:context xmlns:msink="http://schemas.microsoft.com/ink/2010/main" type="writingRegion" rotatedBoundingBox="17672,12615 19274,12615 19274,15513 17672,15513"/>
        </emma:interpretation>
      </emma:emma>
    </inkml:annotationXML>
    <inkml:traceGroup>
      <inkml:annotationXML>
        <emma:emma xmlns:emma="http://www.w3.org/2003/04/emma" version="1.0">
          <emma:interpretation id="{5D1B6F2A-60B6-457D-83D2-27EF83CDF04A}" emma:medium="tactile" emma:mode="ink">
            <msink:context xmlns:msink="http://schemas.microsoft.com/ink/2010/main" type="paragraph" rotatedBoundingBox="17672,12615 19274,12615 19274,15513 17672,1551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BDB22D-A971-4EC4-AE89-ED29230598A5}" emma:medium="tactile" emma:mode="ink">
              <msink:context xmlns:msink="http://schemas.microsoft.com/ink/2010/main" type="line" rotatedBoundingBox="17672,12615 19274,12615 19274,15513 17672,15513"/>
            </emma:interpretation>
          </emma:emma>
        </inkml:annotationXML>
        <inkml:traceGroup>
          <inkml:annotationXML>
            <emma:emma xmlns:emma="http://www.w3.org/2003/04/emma" version="1.0">
              <emma:interpretation id="{C934E482-13F4-4918-A7E7-40468BFFA115}" emma:medium="tactile" emma:mode="ink">
                <msink:context xmlns:msink="http://schemas.microsoft.com/ink/2010/main" type="inkWord" rotatedBoundingBox="17672,12615 19274,12615 19274,15513 17672,15513"/>
              </emma:interpretation>
              <emma:one-of disjunction-type="recognition" id="oneOf0">
                <emma:interpretation id="interp0" emma:lang="en-US" emma:confidence="0">
                  <emma:literal>1</emma:literal>
                </emma:interpretation>
                <emma:interpretation id="interp1" emma:lang="en-US" emma:confidence="0">
                  <emma:literal>l</emma:literal>
                </emma:interpretation>
                <emma:interpretation id="interp2" emma:lang="en-US" emma:confidence="0">
                  <emma:literal>:</emma:literal>
                </emma:interpretation>
                <emma:interpretation id="interp3" emma:lang="en-US" emma:confidence="0">
                  <emma:literal>|</emma:literal>
                </emma:interpretation>
                <emma:interpretation id="interp4" emma:lang="en-US" emma:confidence="0">
                  <emma:literal>¥</emma:literal>
                </emma:interpretation>
              </emma:one-of>
            </emma:emma>
          </inkml:annotationXML>
          <inkml:trace contextRef="#ctx0" brushRef="#br0">-1428 5008 41,'0'0'32,"-40"3"2,40-3-1,-16 32-21,16-32-4,-9 40-3,2-10 1,16 15-3,-4-2 0,8 19-1,-6-3 0,9 11 0,-5-3-1,5 8 0,6-11 0,3 1 1,4-14-2,9-3 1,0-16 0,7-7-1,0-12 1,2-10-1,-6-11 0,-1-8 0,-2-11 1,-2-8 0,-9-8-1,-4-3 1,-5-5 0,-11-2-1,-5-1 1,-7 3-1,-8 5 0,-7 9 0,-7 10-1,-3 8 1,-3 16 0,4 11 0,-3 14 0,3 10 0,2 11 0,4 8 0,8 8-1,1-5-1,12 7-3,-3-23-2,26 21-8,-21-59-14,20 38-7,2-38-2,5-11 3</inkml:trace>
          <inkml:trace contextRef="#ctx0" brushRef="#br0" timeOffset="390.65">-669 5287 63,'0'0'37,"0"0"0,5 35 1,-5-35-28,7 64-3,6-26-3,10 13-1,1 0-1,6 3 0,1-3-2,5-6 1,0-7-1,0-9 0,-2-10-1,-3-11 1,-2-8-1,-4-13 1,-3-6-1,-6-10 0,-2-1 0,-5-10 0,-5-1 1,1-4-1,-5 2 0,-3-5 1,6 2 0,-1-8-1,0 3 1,5 3 0,6 0-1,1-1 0,8 20-6,-17-17-24,8 19-5,-13 27-2,5-34 1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8:35.88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BAB2915-BB19-4A66-BF7A-88FE7F518B25}" emma:medium="tactile" emma:mode="ink">
          <msink:context xmlns:msink="http://schemas.microsoft.com/ink/2010/main" type="inkDrawing" rotatedBoundingBox="2785,15309 2877,9031 4075,9048 3983,15327" hotPoints="3794,9045 4062,15165 3014,15210 2747,9091" semanticType="enclosure" shapeName="Rectangle">
            <msink:sourceLink direction="with" ref="{EB7886DB-8603-498B-8B43-6FF9E0B0633B}"/>
          </msink:context>
        </emma:interpretation>
      </emma:emma>
    </inkml:annotationXML>
    <inkml:trace contextRef="#ctx0" brushRef="#br0">-399-592 20,'-22'-8'22,"22"8"2,2 27-9,-2-27-2,-2 24-2,2-24-1,0 0-1,-9 30 0,16-6 0,-7-24 0,-5 40-2,5-40-1,-7 51 1,-2-22-2,12 14-1,-10-2-1,7 12 0,-5 1 0,8 5-1,-8 3 0,10 10 0,-8 3-1,6 11 1,-6 0 0,6 5 0,-6-2 0,6 10-1,-6-5 1,3 3 0,0-1 0,3 4-2,-3-4 2,0 4-2,-3 2 1,3 5-1,-2-2 0,2 7 0,-4-4 1,4 7 0,-3-2-1,3 2 1,0-2-1,3-3 1,-3 8-1,2-8-1,0-3 1,0-2 0,-2-3 0,3-3 0,-3 1 0,2-1-1,-2-5 1,0-6 1,2 1-1,-2 0 0,0-4 0,2-1 1,-4-1-1,2-3 0,-2-5 0,2 1 1,0-4-1,0-2 0,0-6 0,2 6 0,-2-3-1,2 0 1,1-2 0,-1-1-1,0-2 1,-2 2-1,2-2 1,-2-8-1,3 2 1,-1 0 0,0-2 0,-2 2 1,2-2-2,1 2 2,-1-2-1,-2-3 0,2-3-1,-2 3 2,0-2-2,0-4 1,0 1 0,-2-6 0,4-2 0,-2-3 0,0-1 0,0-4 0,0-3 0,0-3 0,0-24 0,2 35 0,-2-35 0,0 0 0,7 29 0,-7-29 0,0 0 0,0 0 0,22 6-1,-22-6 1,27-11 0,-27 11 0,41-19 0,-14 6 0,2-3 1,7 2-1,4-2 0,8 0 0,1 0 0,5 0 0,0 2 0,4 4 0,1-1 0,-3 3 0,-5 3 0,-1 2 0,-3 0 0,-6 0 0,-6 6 0,-1 0 0,-7 0 0,2 2 0,-6-2 0,-1-3 0,-1 2 0,-21-2 0,31 0 0,-31 0 0,25-5 0,-25 5 1,0 0-1,0 0 0,20-27 0,-20 27 0,7-32 0,-7 32 0,4-46 0,-2 14 0,1 0 0,-1-6 0,0-5 0,-2-2 0,0-6 0,2-6 0,-2 1 0,0 0 0,-2-9 0,0 1 0,0-3 1,-3 0-1,1-11 0,-1 0 0,1-3 0,-1-2 1,-4-3-1,7 1 0,-3-1 1,1-3-1,-3 9 1,7-1-2,-7 1 2,7-4-1,-2 1 0,0-3 0,-3 0 0,3-2 0,0-3 0,-5 2 0,3-5 1,-5 3-1,4-6 0,-4 3 1,5-2 0,-5 4 0,4-1-1,1 1 1,2 1-1,-1 2 1,1 1-1,2-1 0,0 3 0,0-2 0,0-1 0,2-2 0,-2 3 0,0-1 0,3 6 0,-3 5 0,-3-5 0,6 8 1,-3 2-2,0 6 2,0 5-1,0 1 1,0-1-2,0 0 2,2 3-2,0 0 1,0 0 0,1 0 0,1-3 0,1 3-1,-3-5 2,0 2-2,3 6 1,-3-3 0,2 0 0,5-3 0,-4 6 0,4-3-1,-3 8 1,3 0 0,0 2 0,0 1-1,0 8 1,-4-1 0,4 4 0,-5 2 0,5 0-1,-4 3 1,-1 2 0,-1 1 0,1 5 0,-2 0 0,-2 24 0,5-35 0,-5 35 0,2-24 0,-2 24 0,0 0 0,0 0 0,0 0 0,0 0 0,0 0 0,0 0 0,-25-19 1,25 19-1,-29 8 0,29-8 0,-38 8 1,13-5-1,1-1 0,-3-2 0,-5 0 0,3-2 0,-3-4 0,-1 1 0,-1-1 0,-2 1 0,-2 0 0,2 2 0,0-2 0,0 5 0,2-3 0,1 6 0,-1-3 0,3 2 0,-1 1 0,3 0 0,0 2 0,2-2 0,-2-1-1,4 1 1,0 0 0,3-1 0,1-2 0,1 3-1,0-3 0,20 0 0,-36 8-2,36-8-1,-31 3-6,31-3-16,0 0-12,-3 29 0,3-29 0,0 0 1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8:36.82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B7886DB-8603-498B-8B43-6FF9E0B0633B}" emma:medium="tactile" emma:mode="ink">
          <msink:context xmlns:msink="http://schemas.microsoft.com/ink/2010/main" type="writingRegion" rotatedBoundingBox="3323,9655 3707,9655 3707,14861 3323,14861">
            <msink:destinationLink direction="with" ref="{FBAB2915-BB19-4A66-BF7A-88FE7F518B25}"/>
          </msink:context>
        </emma:interpretation>
      </emma:emma>
    </inkml:annotationXML>
    <inkml:traceGroup>
      <inkml:annotationXML>
        <emma:emma xmlns:emma="http://www.w3.org/2003/04/emma" version="1.0">
          <emma:interpretation id="{AE24774F-27B0-4C3B-ACA8-49C2DA10E8F3}" emma:medium="tactile" emma:mode="ink">
            <msink:context xmlns:msink="http://schemas.microsoft.com/ink/2010/main" type="paragraph" rotatedBoundingBox="3323,9655 3707,9655 3707,14861 3323,148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9C24A91-13EE-4873-8458-872235E4BC16}" emma:medium="tactile" emma:mode="ink">
              <msink:context xmlns:msink="http://schemas.microsoft.com/ink/2010/main" type="line" rotatedBoundingBox="3323,9655 3707,9655 3707,14861 3323,14861"/>
            </emma:interpretation>
          </emma:emma>
        </inkml:annotationXML>
        <inkml:traceGroup>
          <inkml:annotationXML>
            <emma:emma xmlns:emma="http://www.w3.org/2003/04/emma" version="1.0">
              <emma:interpretation id="{F73072E2-D5EC-43CA-B1A7-21AD2BDD603D}" emma:medium="tactile" emma:mode="ink">
                <msink:context xmlns:msink="http://schemas.microsoft.com/ink/2010/main" type="inkWord" rotatedBoundingBox="3323,9655 3707,9655 3707,14861 3323,14861"/>
              </emma:interpretation>
              <emma:one-of disjunction-type="recognition" id="oneOf0">
                <emma:interpretation id="interp0" emma:lang="en-US" emma:confidence="0">
                  <emma:literal>i:</emma:literal>
                </emma:interpretation>
                <emma:interpretation id="interp1" emma:lang="en-US" emma:confidence="0">
                  <emma:literal>if</emma:literal>
                </emma:interpretation>
                <emma:interpretation id="interp2" emma:lang="en-US" emma:confidence="0">
                  <emma:literal>if,</emma:literal>
                </emma:interpretation>
                <emma:interpretation id="interp3" emma:lang="en-US" emma:confidence="0">
                  <emma:literal>".</emma:literal>
                </emma:interpretation>
                <emma:interpretation id="interp4" emma:lang="en-US" emma:confidence="0">
                  <emma:literal>if.</emma:literal>
                </emma:interpretation>
              </emma:one-of>
            </emma:emma>
          </inkml:annotationXML>
          <inkml:trace contextRef="#ctx0" brushRef="#br0">1 0 29,'0'0'30,"0"0"2,0 0-1,-2 27-11,2-27-9,31 5-2,-31-5-5,45 5 1,-18 1-3,5 4-1,-3 4-1,-2-1-1,0 9-2,-27-22-5,43 40-9,-32-16-14,-11-24-2,20 38 1,-20-38 0</inkml:trace>
          <inkml:trace contextRef="#ctx0" brushRef="#br0" timeOffset="-359.3979">-68-1071 28,'0'0'28,"-25"-21"3,25 21-8,0 0-3,4-25-5,21 31-3,-25-6-3,41-14 0,-19 4-3,16 10-2,-9-11-1,12 8 0,-7 1-2,-1 2 0,-6 2-1,-4 1-1,-3 5-2,-20-8-4,22 16-9,-22-16-17,0 0-1,-18 30-1,18-30 1</inkml:trace>
          <inkml:trace contextRef="#ctx0" brushRef="#br0" timeOffset="375.024">-32 1468 43,'15'29'29,"-15"-29"0,36 0-10,-7 11-11,-8-6-3,6 6-5,-3 3-4,-24-14-5,38 29-9,-20 1-10,-18-30 0,14 48 1</inkml:trace>
          <inkml:trace contextRef="#ctx0" brushRef="#br0" timeOffset="812.5518">-64 2901 29,'0'0'30,"25"11"-1,-25-11 1,40-8-13,-8 16-11,-8-6-3,3 1-4,3 8-6,-10-11-11,-20 0-10,33 16-2,-33-16 1,0 0 0</inkml:trace>
          <inkml:trace contextRef="#ctx0" brushRef="#br0" timeOffset="1343.836">-10 4049 46,'0'0'34,"0"0"0,0 0 0,38 6-16,-9-6-13,-2-8-3,7 2-1,2 6-3,-9-13-5,9 26-10,-36-13-15,27-2-2,-27 2 1,0 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22:25.57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9E40DAC-D198-483D-A548-5BC34B06E1D4}" emma:medium="tactile" emma:mode="ink">
          <msink:context xmlns:msink="http://schemas.microsoft.com/ink/2010/main" type="writingRegion" rotatedBoundingBox="1314,13158 9001,9107 12226,15228 4538,19278"/>
        </emma:interpretation>
      </emma:emma>
    </inkml:annotationXML>
    <inkml:traceGroup>
      <inkml:annotationXML>
        <emma:emma xmlns:emma="http://www.w3.org/2003/04/emma" version="1.0">
          <emma:interpretation id="{BD908B1A-B857-4E70-9109-9425D3FED855}" emma:medium="tactile" emma:mode="ink">
            <msink:context xmlns:msink="http://schemas.microsoft.com/ink/2010/main" type="paragraph" rotatedBoundingBox="1314,13158 9001,9107 10135,11259 2447,1531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3DC466E-59F6-49C9-A626-99BF3A84719D}" emma:medium="tactile" emma:mode="ink">
              <msink:context xmlns:msink="http://schemas.microsoft.com/ink/2010/main" type="line" rotatedBoundingBox="1314,13158 9001,9107 10135,11259 2447,15310"/>
            </emma:interpretation>
          </emma:emma>
        </inkml:annotationXML>
        <inkml:traceGroup>
          <inkml:annotationXML>
            <emma:emma xmlns:emma="http://www.w3.org/2003/04/emma" version="1.0">
              <emma:interpretation id="{33272A57-7410-4971-87EA-3760B36B56F9}" emma:medium="tactile" emma:mode="ink">
                <msink:context xmlns:msink="http://schemas.microsoft.com/ink/2010/main" type="inkWord" rotatedBoundingBox="4205,11634 9001,9107 10135,11259 5338,13786">
                  <msink:destinationLink direction="with" ref="{9201B486-6678-4B40-9355-398EE8E3D56C}"/>
                  <msink:destinationLink direction="with" ref="{26B23CCF-9A1C-4483-95EC-1AD744C32DD9}"/>
                </msink:context>
              </emma:interpretation>
              <emma:one-of disjunction-type="recognition" id="oneOf0">
                <emma:interpretation id="interp0" emma:lang="en-US" emma:confidence="0">
                  <emma:literal>into</emma:literal>
                </emma:interpretation>
                <emma:interpretation id="interp1" emma:lang="en-US" emma:confidence="0">
                  <emma:literal>Minato</emma:literal>
                </emma:interpretation>
                <emma:interpretation id="interp2" emma:lang="en-US" emma:confidence="0">
                  <emma:literal>Manito</emma:literal>
                </emma:interpretation>
                <emma:interpretation id="interp3" emma:lang="en-US" emma:confidence="0">
                  <emma:literal>Misato</emma:literal>
                </emma:interpretation>
                <emma:interpretation id="interp4" emma:lang="en-US" emma:confidence="0">
                  <emma:literal>Minato'</emma:literal>
                </emma:interpretation>
              </emma:one-of>
            </emma:emma>
          </inkml:annotationXML>
          <inkml:trace contextRef="#ctx0" brushRef="#br0">-2 800 14,'0'0'27,"0"0"1,0 0 0,6 27-11,-6-27-3,0 0-3,9-24-3,-9 24 0,14-30-2,-14 30-1,13-37-1,-4 10-1,-4-11-1,4 3-1,-5-7 1,3-4-1,0-2-1,0-6 1,-3 0-1,-2 3 1,1-2-1,-1 7 0,-2 0 1,2 6-1,-4 3 1,4 7-1,-4 6 1,2 24-1,0-38 0,0 38 0,0 0 1,7-27-1,-7 27 0,0 0 1,0 0 0,29-2 0,-29 2-1,36 5 1,-16-2 0,7 2 0,2-2 0,5 5-1,-1-3 1,3 1-1,-2-1 0,0 3 1,-3 0-1,1 0 1,-3 0-1,-2 3 1,-2-3-1,-3 3 1,-2-1-1,-20-10 1,34 22-1,-34-22 0,22 24 1,-22-24-1,16 35 0,-16-35 0,9 43 1,-7-19-1,-2 6 0,0 4 0,0 4 0,-2 5 1,0 3-1,-3 5 0,3-6 0,0 6 1,0 0-1,-1 0 0,1-3 1,4-5-1,1-5 0,-1-3 1,0-3-1,3-8 0,-5-24 0,6 32 0,-6-32 0,0 0-1,0 0 0,0 0-2,0 0-3,0 0-16,5-32-14,-5 32-1,0-40 0,-2 13 1</inkml:trace>
          <inkml:trace contextRef="#ctx0" brushRef="#br0" timeOffset="8672.541">346 124 3,'11'-38'25,"-11"38"2,20-32 0,-11 3-9,14 7-3,-12-15-1,18 7-3,-11-21-2,16 13-1,-7-15-1,9 7-1,-5-10-2,10 13 0,-3-13-2,5 10 0,-3-8 0,7 3-1,0-2 1,5-4-2,2-2 2,7 0-2,-3-3 1,5 3-1,2 3 1,-2 0-1,-2 5 0,-1 2 0,-3 4 0,-4 2 0,1 5 1,-2 3-2,0 0 2,-3 3-2,1 3 2,-3-1-2,0 3 2,-2 3-2,-5 0 1,1 0 0,1 2 0,-1 4 0,2-1 1,-1 0-2,-1 3 2,-1 0-2,3 2 1,-1 4 0,1-1 0,-2 0 0,-3 3 0,-2 3 0,-3-1 0,-1 1 0,-5 2 0,-5-2 0,-1 5 0,-21 0 0,26-3 0,-26 3 0,0 0 0,23 3-1,-23-3 1,0 0-1,0 0 0,20 3 0,-20-3-1,0 0 0,25 5-1,-25-5-2,0 0-2,20 0 0,-20 0-3,0 0-7,0 0-15,20 19-1,-20-19 3,0 24 1</inkml:trace>
          <inkml:trace contextRef="#ctx0" brushRef="#br0" timeOffset="3437.764">2748-2401 7,'0'0'23,"29"-14"-2,-29 14-4,22-21-3,-22 21-2,34-27-3,-9 19-1,-25 8-2,45-27-2,-23 11 1,7 5-2,0-5 1,1 8-1,-1-3-1,0 9 0,-2-7 0,4 12 0,-8-3-1,2 8 0,-25-8 0,36 16 0,-36-16 0,27 24 0,-27-24 1,20 33-1,-20-33-1,20 35 1,-20-35 0,20 42 0,-9-17 1,1 4-1,-1-5 0,2 11 1,-4-5-1,5 7 1,-3-2 0,3 5-1,-3-5 1,2 8-1,-1-2 1,-1 1 0,0-1-1,0 2 1,0 5-1,1 0-1,-1-2 2,2 2-2,-1 0 0,-1 1-1,0-1 2,3 0-2,-5-5 2,2 0-1,-2-2 0,2-4 1,-2 1-1,2-3 1,0-3-1,-2 0 0,0-5 0,3 0 1,-6-3-1,-6-24 0,14 35 0,-14-35 0,9 27 0,-9-27 1,0 0-1,9 24 0,-9-24 0,0 0 1,0 0-1,0 0 0,0 0 0,-20 8 0,20-8 0,-23-6 0,23 6 0,-36-10 0,12 7-1,-3-2 1,-5 2 0,-2 0 0,-6 3 0,-3 3 0,-4 2-1,-9-5 2,-2 11-1,1-6 0,-1 6 0,2-8 0,4 5 0,5-8 0,4 5 0,12-5 0,6-2-1,25 2 0,-27-6 0,27 6-2,0 0-4,-11-29-9,11 29-17,20-22 0,-20 22-1,20-43 1</inkml:trace>
          <inkml:trace contextRef="#ctx0" brushRef="#br0" timeOffset="2328.3038">2712-2165 14,'4'-30'24,"-4"30"-1,0 0-3,0 0-4,16 27-2,-16-27-2,7 38-1,-7-38-1,6 59-1,-10-30 0,13 22-1,-9-3-2,7 20-3,-5-7 1,5 12-2,-5-1 0,2 3-1,1-2-1,-3-3-1,0-9 0,1-12 1,1-4-1,-4-13 0,2-7-2,-2-25 0,0 0-3,0 0-3,0 0-6,0-38-7,0 3-10,2 0-1,-4-13 1</inkml:trace>
          <inkml:trace contextRef="#ctx0" brushRef="#br0" timeOffset="6250.4796">3613-1929 13,'0'0'25,"0"0"0,0 0-2,-7 35-9,0-11-2,14 22-2,-12-12-1,14 23-1,-13-9-1,13 19-2,-11-10 0,6 12-2,-4-4-1,4 4 1,-4-4-2,5 2 0,2 0 0,-1 0 0,6 0 1,1-2-1,3-12 0,4 4 0,-2-6 0,7-3 0,-3-10 0,7-6 0,1-11 1,3-2-1,-3-14 0,3-2 0,1-14 0,2-5 0,-5-11-1,3-7 1,-5-9-1,0-8 0,-4-3 1,-2-5-1,-5-6 0,-3-2-1,-3-2 2,-6-1-2,-6-3 2,-2 4-2,-5-4 1,-4-2 0,-7 3 1,-4 4 0,-5 1-1,-5 6 1,1 4-2,-5 4 2,-2 2-2,2 10 1,2 4-1,3 2 0,4 5-1,2 1-1,25 29-2,-43-46-11,43 46-17,-20-16-1,20 16 0,0 0 0</inkml:trace>
          <inkml:trace contextRef="#ctx0" brushRef="#br0" timeOffset="5437.9176">3633-1884 11,'0'0'11,"0"0"0,0 0-2,0 0 2,15 27 0,-15-27 0,0 0 1,0 0-2,0 0 1,0 0-2,0 0 0,-9-27-3,9 27 0,0 0-2,0 0 0,0 0-1,0 0 0,0 0 0,0 0 1,-9-32-1,9 32 0,0 0 0,-2-24 1,2 24-2,-9-27 0,9 27 0,-6-40 0,-1 16-1,5 0 1,-3-8 0,3-1-1,-3-4 0,3-1 0,-2-2 1,1-3-1,-1-3-1,-1 1 1,1-6-1,2 0 1,-1-3-1,-1 0 0,-1 3 0,3-5 0,0-3 0,2 3 0,0-1 0,0 4 0,4 2 0,1 0 0,6 2 0,3 4 0,6 4 0,2 4 0,5 5 0,5 5 0,-1 5 0,3 4 0,-1 10 0,3 2-1,-2 12 1,0 4 0,0 6 0,-3 6 0,0 7 0,1 9 0,-5 2 0,-5 9 0,-4 4-1,-4 4 1,-7 7 0,-5 0 0,-4 3 0,-5 3 0,-4-3 0,-3 0 0,-4-5-1,-4 0 1,-1-8-1,-2-3 1,-2 0-1,-2-9 1,-2 1-1,-1-2 0,3-1 0,-5-5 1,3 2 1,0-4-2,4-4 2,2-5-1,5 0 1,20-24-1,-30 33 1,30-33-2,0 0-2,0 0 0,-4 29-5,4-29-9,0 0-17,20-19 1,-20 19-1,23-10 0</inkml:trace>
          <inkml:trace contextRef="#ctx0" brushRef="#br0" timeOffset="-4828.4958">-2797 787 32,'0'0'30,"2"32"3,-2 0-1,7 25-13,-14-17-8,16 32-1,-13-10-1,10 27-3,-8-1-1,7 14-2,-10-3-1,5 9 0,-4-1 0,4 3-2,-5-3 1,5 6-1,0-16 1,5-1 0,-1-2-1,5-8 1,2-8-1,1-8 0,-1-11-1,0-16 1,3 0-2,-14-43-2,27 40-2,-27-40-9,17-38-20,-12 3-1,6-10 1,-9-20 0</inkml:trace>
          <inkml:trace contextRef="#ctx0" brushRef="#br0" timeOffset="-1328.227">-2397 870 3,'0'0'22,"0"0"0,0 0-3,0 0-2,0 0 0,0 0-4,-7 24 0,7-24-2,0 0-2,0 0-1,0 0-2,-7-29-1,7 29 0,-2-25-1,2 25-1,-7-40-1,7 40 1,-4-45-1,2 20 0,-3-12-1,1 2 1,-1-8-1,1 0-1,-1 0 1,1-8 0,-3 0-1,2 6 1,-1-4-1,1 6 0,-2 0 1,3 3-1,-1 5 0,1 3 0,2 5 0,2 27 0,2-43 0,-2 43 0,9-27 0,-9 27 0,0 0 0,34-13 1,-14 10-1,5 6 1,4-3-1,5 3 1,6-3-1,5 2 1,2-4 0,2-1-1,-1-2 0,-1-3 1,-4 2-1,-1 1 0,-4-3 1,-6 5-1,-5 0 0,-5 6 1,-22-3 0,34 13-1,-34-13 0,18 25 1,-18-25-1,11 43 1,-4-14-1,-3 3 0,1 6 0,-1 2 1,1 6-1,-1 2 1,3 3-1,-2 5 0,-1-2 1,3 5-1,-3-3 1,3-2 0,-2-3-1,-1-5 1,1-6-1,1-10 0,-6-30-2,9 24-1,-9-24-17,29-11-18,-17-19 2,-1-21-2,7-8 1</inkml:trace>
        </inkml:traceGroup>
      </inkml:traceGroup>
    </inkml:traceGroup>
    <inkml:traceGroup>
      <inkml:annotationXML>
        <emma:emma xmlns:emma="http://www.w3.org/2003/04/emma" version="1.0">
          <emma:interpretation id="{C4188AB7-7D70-4D16-8E8D-8F45ECFC2131}" emma:medium="tactile" emma:mode="ink">
            <msink:context xmlns:msink="http://schemas.microsoft.com/ink/2010/main" type="paragraph" rotatedBoundingBox="3078,14242 7011,11022 8033,12271 4100,154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B97A44A-D1F9-46C4-9E6D-94A29C70B758}" emma:medium="tactile" emma:mode="ink">
              <msink:context xmlns:msink="http://schemas.microsoft.com/ink/2010/main" type="line" rotatedBoundingBox="3078,14242 7011,11022 8033,12271 4100,15490"/>
            </emma:interpretation>
          </emma:emma>
        </inkml:annotationXML>
        <inkml:traceGroup>
          <inkml:annotationXML>
            <emma:emma xmlns:emma="http://www.w3.org/2003/04/emma" version="1.0">
              <emma:interpretation id="{190EF744-9999-4850-B355-9DF267BAD2F8}" emma:medium="tactile" emma:mode="ink">
                <msink:context xmlns:msink="http://schemas.microsoft.com/ink/2010/main" type="inkWord" rotatedBoundingBox="3213,14406 4682,13203 5461,14155 3992,15358">
                  <msink:destinationLink direction="with" ref="{9201B486-6678-4B40-9355-398EE8E3D56C}"/>
                </msink:context>
              </emma:interpretation>
              <emma:one-of disjunction-type="recognition" id="oneOf1">
                <emma:interpretation id="interp5" emma:lang="en-US" emma:confidence="0">
                  <emma:literal>31</emma:literal>
                </emma:interpretation>
                <emma:interpretation id="interp6" emma:lang="en-US" emma:confidence="0">
                  <emma:literal>32</emma:literal>
                </emma:interpretation>
                <emma:interpretation id="interp7" emma:lang="en-US" emma:confidence="0">
                  <emma:literal>30</emma:literal>
                </emma:interpretation>
                <emma:interpretation id="interp8" emma:lang="en-US" emma:confidence="0">
                  <emma:literal>3r</emma:literal>
                </emma:interpretation>
                <emma:interpretation id="interp9" emma:lang="en-US" emma:confidence="0">
                  <emma:literal>3V</emma:literal>
                </emma:interpretation>
              </emma:one-of>
            </emma:emma>
          </inkml:annotationXML>
          <inkml:trace contextRef="#ctx0" brushRef="#br0" timeOffset="17110.6889">-1721 1887 42,'11'-29'29,"-11"29"1,5-43-9,-5 43-9,16-30-4,-16 30-1,29-29-2,-7 18-1,-2-8-1,7 8-1,3-2-1,1-6 0,0 11 0,5-3-1,-4 9 1,2 7-1,-5 3 1,-5 5-1,-3 9 2,-6 13-2,-8 0 1,-2 10 0,-12-4-1,-2 2 0,-5 2 0,-6-2 0,0 0 0,-2-5 0,1-6 0,1-5 0,20-27 0,-31 32 0,31-32 0,0 0 0,0 0 0,0 0 1,20-22-1,0 9 1,3-3-1,6 5 1,0 0-1,5 6 0,2 8 1,2 2-1,-4 8 0,1 4 1,-8 7-1,-2 8 1,-9 6-1,-5 2 1,-13 0 0,-9 0-1,-7 1 1,-5-7-1,-6-1 0,-5-9 0,-2-8 0,-2-5 0,0-3 0,4-8 0,3-8 0,2-3-1,29 11 0,-36-43-1,36 43-2,-7-56-6,27 34-13,-2-7-10,5-6-1,4-3 1</inkml:trace>
          <inkml:trace contextRef="#ctx0" brushRef="#br0" timeOffset="17579.475">-840 1718 39,'20'40'33,"-11"-16"1,4 9-1,-13-33-12,41 72-10,-25-34-4,15 15-2,-6-4-2,11 4-1,-7-4-1,0 2 0,3-8 0,-5-3-1,-3-8 0,-1-8 0,-3-8 0,-20-16 0,31 6 0,-31-6 0,25-33 0,-14 4 0,-2-6 0,0-5-1,3-6 1,-1-2 0,2-9 0,3 1 0,2-3 0,2-3 0,3-7 0,4 1 1,4-1-1,0 4 0,3 9-1,0 0 1,4 13-5,-11-11-5,13 24-25,-10 6 0,-3 3 0,-5 2 0</inkml:trace>
        </inkml:traceGroup>
        <inkml:traceGroup>
          <inkml:annotationXML>
            <emma:emma xmlns:emma="http://www.w3.org/2003/04/emma" version="1.0">
              <emma:interpretation id="{D769E6BB-6372-467D-B8E5-5D3D4243C5C3}" emma:medium="tactile" emma:mode="ink">
                <msink:context xmlns:msink="http://schemas.microsoft.com/ink/2010/main" type="inkWord" rotatedBoundingBox="5978,11867 7011,11022 8033,12271 7000,13116"/>
              </emma:interpretation>
              <emma:one-of disjunction-type="recognition" id="oneOf2">
                <emma:interpretation id="interp10" emma:lang="en-US" emma:confidence="0">
                  <emma:literal>it</emma:literal>
                </emma:interpretation>
                <emma:interpretation id="interp11" emma:lang="en-US" emma:confidence="0">
                  <emma:literal>if</emma:literal>
                </emma:interpretation>
                <emma:interpretation id="interp12" emma:lang="en-US" emma:confidence="0">
                  <emma:literal>is</emma:literal>
                </emma:interpretation>
                <emma:interpretation id="interp13" emma:lang="en-US" emma:confidence="0">
                  <emma:literal>e</emma:literal>
                </emma:interpretation>
                <emma:interpretation id="interp14" emma:lang="en-US" emma:confidence="0">
                  <emma:literal>its</emma:literal>
                </emma:interpretation>
              </emma:one-of>
            </emma:emma>
          </inkml:annotationXML>
          <inkml:trace contextRef="#ctx0" brushRef="#br0" timeOffset="14860.5162">1579-136 6,'0'0'23,"-9"-59"1,9 59-4,5-30-4,-5 30-3,0 0 0,0 0-2,27 32-2,-27-32 1,22 73-2,-13-30-1,16 29-1,-12-10 0,12 21-3,-7-13 0,2 2-1,-2-5-2,0-13 0,-4-6-3,-14-48-3,27 54-10,-27-54-15,0 0-3,20-22 0,-13-12 1</inkml:trace>
          <inkml:trace contextRef="#ctx0" brushRef="#br0" timeOffset="16110.6122">1220-877 36,'-9'37'27,"-14"-10"1,12 5-10,2 19-6,-7-10-4,10 12-1,-6-10-3,10 8-1,0-8-1,6 0 0,1-8 0,11-3 0,4-8-1,11-5 0,8-5-1,6-12-2,8 6-6,-3-16-12,4 0-9,6 8-2,-8-13 2</inkml:trace>
          <inkml:trace contextRef="#ctx0" brushRef="#br0" timeOffset="15798.0882">2123-1221 35,'0'0'30,"-29"-8"2,9 8-2,-10 0-15,17 27-5,-19-13-3,10 23-2,-14-5-2,2 11 1,-6 3-3,-7 10 0,-3 1 0,-4 4-1,0 4 1,-2-6-1,2 0 0,3-6 0,6-4 0,9-12-1,9-4-1,2-15-3,25-18-3,-27 14-5,27-14-13,0 0-6,9-24 0,-9 24 0</inkml:trace>
          <inkml:trace contextRef="#ctx0" brushRef="#br0" timeOffset="15282.4236">2444-375 15,'7'-27'29,"-7"27"-1,22-43 3,-19 16-12,-3 27-4,-5-40-5,5 40-3,-20-27-1,20 27-2,-36-8-1,11 13 1,-6 6-3,-1 11 0,1 4-1,2 15 1,2 10 0,4 10-1,8 4 1,12 2-1,10 0 1,13-5-1,10-9 1,12-4-1,10-23 1,4-9-1,5-9-1,-1-16-1,-1-6-1,-12-23-5,9 18-10,-20-11-13,-9-5-4,-4 0 3,-17-7 0</inkml:trace>
        </inkml:traceGroup>
      </inkml:traceGroup>
    </inkml:traceGroup>
    <inkml:traceGroup>
      <inkml:annotationXML>
        <emma:emma xmlns:emma="http://www.w3.org/2003/04/emma" version="1.0">
          <emma:interpretation id="{B95F942F-C642-4381-94EC-FC2E2DB31CC4}" emma:medium="tactile" emma:mode="ink">
            <msink:context xmlns:msink="http://schemas.microsoft.com/ink/2010/main" type="paragraph" rotatedBoundingBox="3500,15908 8363,15694 8432,17252 3569,1746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058EAB5-88AA-4441-BCCF-1F9231D0D225}" emma:medium="tactile" emma:mode="ink">
              <msink:context xmlns:msink="http://schemas.microsoft.com/ink/2010/main" type="line" rotatedBoundingBox="3500,15908 8363,15694 8432,17252 3569,17466"/>
            </emma:interpretation>
          </emma:emma>
        </inkml:annotationXML>
        <inkml:traceGroup>
          <inkml:annotationXML>
            <emma:emma xmlns:emma="http://www.w3.org/2003/04/emma" version="1.0">
              <emma:interpretation id="{5400D7DC-E78F-43E1-9540-EDBD32D82498}" emma:medium="tactile" emma:mode="ink">
                <msink:context xmlns:msink="http://schemas.microsoft.com/ink/2010/main" type="inkWord" rotatedBoundingBox="3500,15908 8363,15694 8432,17252 3569,17466"/>
              </emma:interpretation>
              <emma:one-of disjunction-type="recognition" id="oneOf3">
                <emma:interpretation id="interp15" emma:lang="en-US" emma:confidence="1">
                  <emma:literal>battery</emma:literal>
                </emma:interpretation>
                <emma:interpretation id="interp16" emma:lang="en-US" emma:confidence="0">
                  <emma:literal>bal very</emma:literal>
                </emma:interpretation>
                <emma:interpretation id="interp17" emma:lang="en-US" emma:confidence="0">
                  <emma:literal>bal Try</emma:literal>
                </emma:interpretation>
                <emma:interpretation id="interp18" emma:lang="en-US" emma:confidence="0">
                  <emma:literal>bal Fay</emma:literal>
                </emma:interpretation>
                <emma:interpretation id="interp19" emma:lang="en-US" emma:confidence="0">
                  <emma:literal>bal fury</emma:literal>
                </emma:interpretation>
              </emma:one-of>
            </emma:emma>
          </inkml:annotationXML>
          <inkml:trace contextRef="#ctx0" brushRef="#br0" timeOffset="20001.536">-1543 3452 54,'-5'-25'33,"5"25"0,0 0-9,-27 25-9,34 15-4,-16-5-5,16 29-1,-7 6-2,6 13 0,-3 11-2,1 5 1,3 1-2,0-4 1,-1-10-1,1-16 0,2-19-1,0-19 1,-9-32-1,25-5 1,-12-30-1,-2-11 1,3-13-1,-1-13 1,1-6-1,-1-3 1,5 4 0,3 7-1,1 13 1,3 6 0,8 17 0,3 17 0,3 23 0,-1 18 0,2 16 0,-2 17 0,-2 7 0,-2 6 0,-9 8 0,-7-1 0,-12-1 0,-6-7 0,-11-4-1,-14-14 1,-8 0-1,-12-16 0,-5-8 0,-6-11-1,2-14 0,-4-15 0,13-6-1,2-29-4,28 13-7,-6-19-16,28-2-3,16-6-1,15 0 2</inkml:trace>
          <inkml:trace contextRef="#ctx0" brushRef="#br0" timeOffset="20548.453">-297 3996 23,'0'0'29,"-20"-59"1,9 25 1,-12 7-13,-6-16-9,14 16-3,-19-8-1,7 19-3,-7 8 0,0 11-1,-4 15-1,0 15-1,0 7 0,0 13 1,9 12-1,2 5 1,13 5-1,10-5 1,13-3 0,11-14-1,16-7 1,4-17-1,14-15 0,0-22 0,4-16 1,-4-11-1,-4-14 1,-10-4-1,-6-6 1,-7-6 1,-11-2 0,-5 14 1,-13-1 0,2 14 1,-9 7 0,9 33-1,0 0 1,-21 6-1,19 21 0,4 13-1,7 8-1,9 9 0,7-1 0,7-5-1,10-3 0,1-21-2,20 5-5,-12-37-6,24-8-16,-4-20-3,1-18 2,5-10-1</inkml:trace>
          <inkml:trace contextRef="#ctx0" brushRef="#br0" timeOffset="21142.2486">386 3865 40,'0'0'31,"0"0"1,41-30-1,-12 6-22,25 14-2,0-20-2,11 6-3,5-6-4,-1-7-1,10 5-2,-9-11 0,8 5 0,-13-8 0,-2 14 1,-11-5 2,-9 10 3,-7 11 2,-36 16 2,33-11 2,-33 11 0,-11 35 1,-11-8 0,10 26 0,-12-2-3,12 19-1,-3 0 0,12 8-2,1-3 0,11 8-1,5-5 0,1-8-1,6-3-2,-3-16-1,2 0-4,-20-51-10,15 35-17,-15-35-1,0 0-1,-20-30 2</inkml:trace>
          <inkml:trace contextRef="#ctx0" brushRef="#br0" timeOffset="20751.5936">636 3468 54,'-25'-11'34,"-4"16"0,-3 22 0,-8 3-19,26 34-7,-1 1-4,17 18-1,2-3-1,12 9 0,4-3-2,7-3 1,0-11-2,-2-15-1,2-6-1,-27-51-5,40 35-24,-40-35-2,0 0-2,-2-49 1</inkml:trace>
          <inkml:trace contextRef="#ctx0" brushRef="#br0" timeOffset="22142.3254">1018 4018 36,'0'0'31,"38"3"0,-7-17 0,5-13-21,25 11-3,-5-16-1,18 3-2,-9-14-2,7 0-2,-2-3 1,-3 0-1,-8 1 0,-10 5 0,-11 2 1,-8 8-1,-15 6 0,-15 24 1,0 0-1,-36-19 1,7 28-1,-5 7 0,1 10 0,-1 7 0,5 7 1,9 8-1,6 6 1,10 2 1,6-5 0,11 11 1,10-19-2,13-3 1,4-16 0,10 0-1,4-15-1,4-15 1,-2-7-1,3-17 0,-8 1 0,-6-6 0,-9-5 1,-7-3-1,-8-6 1,-10 12 0,-9-1 1,0 14 0,-11 0 1,9 24-1,0 0 1,-20 3-1,20-3 0,-4 56 0,6-16-1,7 14 0,2-9-1,7 6 1,2-5-1,5 0 0,0-11 0,-3-9 0,1-9 0,-3-17 0,-20 0 0,27-14 0,-18-10-1,-5-11 1,1-8 0,1-8-1,1-5 1,2-1-1,14-7 1,6 2 0,7 6 0,4 10 0,7 9 0,1 13-1,-1 13 1,-5 11 0,-10 16 0,-7 8 1,-10 14-1,-6 5 0,-6 8 1,-3 5-1,-5 0 1,3-2-1,2-3 0,2-5 1,7-9-1,5-10 0,6-8-1,9-14 1,9-16 0,3-10 0,6-9 0,9-10-1,0-8 1,0-6-1,-4-8 1,-7-2 0,-7 5 0,-9 5 0,-6 11 1,-14 11 0,-9 32 0,-5-24 1,5 24 0,-22 48 0,8 1 0,1 28 0,2 12 0,6 21 0,1 8-1,8 8 0,3 3 0,4-5-1,5-9-1,-3-24-1,5 0-7,-20-37-31,11-16 3,-9-38-3,0 0 1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8:48.2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9E98F76-BD0B-45FA-BEFE-93E72642E768}" emma:medium="tactile" emma:mode="ink">
          <msink:context xmlns:msink="http://schemas.microsoft.com/ink/2010/main" type="writingRegion" rotatedBoundingBox="6933,7108 9919,14054 5868,15796 2881,8850"/>
        </emma:interpretation>
      </emma:emma>
    </inkml:annotationXML>
    <inkml:traceGroup>
      <inkml:annotationXML>
        <emma:emma xmlns:emma="http://www.w3.org/2003/04/emma" version="1.0">
          <emma:interpretation id="{A947CC68-CF24-4CAB-A036-E3E4A9FD2C84}" emma:medium="tactile" emma:mode="ink">
            <msink:context xmlns:msink="http://schemas.microsoft.com/ink/2010/main" type="paragraph" rotatedBoundingBox="6423,8817 7071,9421 6827,9683 6178,907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BA2F993-5200-4B26-BF21-BCA41CA33953}" emma:medium="tactile" emma:mode="ink">
              <msink:context xmlns:msink="http://schemas.microsoft.com/ink/2010/main" type="line" rotatedBoundingBox="6423,8817 7071,9421 6827,9683 6178,9079"/>
            </emma:interpretation>
          </emma:emma>
        </inkml:annotationXML>
        <inkml:traceGroup>
          <inkml:annotationXML>
            <emma:emma xmlns:emma="http://www.w3.org/2003/04/emma" version="1.0">
              <emma:interpretation id="{5B795397-8BAF-4FA7-A628-6B24A631A115}" emma:medium="tactile" emma:mode="ink">
                <msink:context xmlns:msink="http://schemas.microsoft.com/ink/2010/main" type="inkWord" rotatedBoundingBox="6526,8801 6623,9259 6406,9305 6309,8847"/>
              </emma:interpretation>
              <emma:one-of disjunction-type="recognition" id="oneOf0">
                <emma:interpretation id="interp0" emma:lang="en-US" emma:confidence="0">
                  <emma:literal>Fr</emma:literal>
                </emma:interpretation>
                <emma:interpretation id="interp1" emma:lang="en-US" emma:confidence="0">
                  <emma:literal>ER</emma:literal>
                </emma:interpretation>
                <emma:interpretation id="interp2" emma:lang="en-US" emma:confidence="0">
                  <emma:literal>En</emma:literal>
                </emma:interpretation>
                <emma:interpretation id="interp3" emma:lang="en-US" emma:confidence="0">
                  <emma:literal>Br</emma:literal>
                </emma:interpretation>
                <emma:interpretation id="interp4" emma:lang="en-US" emma:confidence="0">
                  <emma:literal>Pl</emma:literal>
                </emma:interpretation>
              </emma:one-of>
            </emma:emma>
          </inkml:annotationXML>
          <inkml:trace contextRef="#ctx0" brushRef="#br0">1384 1054 45,'0'0'33,"-22"-6"0,22 6 1,-16 27-18,16-27-7,0 38-2,0-11-3,14 16 0,-8-6-2,8 14 0,-5-11 0,2 6-1,-4-11-1,2-6 0,-9-29-1,9 30-1,-9-30-1,0 0 0,0 0-1,2-40 0,-2 40-1,-7-59 0,7 26 1,-7-12 0,3 7 2,-1-13-1,3 8 2,0 0-1,4 3 1,0 5 2,1 8 0,-3 27 0,15-24 2,-15 24-1,27 11 1,-6 10 1,-6 4-1,10 9-1,-5 1 1,3 11-1,-5-6-2,-3 9 2,-1-7-3,-5-7-1,0 6-2,-9-41-8,-2 40-18,2-40-2,0 0-1,-25 13 1</inkml:trace>
          <inkml:trace contextRef="#ctx0" brushRef="#br0" timeOffset="171.886">1386 1301 38,'0'0'27,"32"0"0,-16-25-7,8 1-36,24 16-8,-19-19-2,13 19-1</inkml:trace>
        </inkml:traceGroup>
        <inkml:traceGroup>
          <inkml:annotationXML>
            <emma:emma xmlns:emma="http://www.w3.org/2003/04/emma" version="1.0">
              <emma:interpretation id="{E9EF0E1A-2664-444C-A0A6-FA3ACE96B8FE}" emma:medium="tactile" emma:mode="ink">
                <msink:context xmlns:msink="http://schemas.microsoft.com/ink/2010/main" type="inkWord" rotatedBoundingBox="6844,9555 6923,9356 7018,9393 6939,9592"/>
              </emma:interpretation>
              <emma:one-of disjunction-type="recognition" id="oneOf1">
                <emma:interpretation id="interp5" emma:lang="en-US" emma:confidence="0">
                  <emma:literal>@</emma:literal>
                </emma:interpretation>
                <emma:interpretation id="interp6" emma:lang="en-US" emma:confidence="0">
                  <emma:literal>&amp;</emma:literal>
                </emma:interpretation>
                <emma:interpretation id="interp7" emma:lang="en-US" emma:confidence="0">
                  <emma:literal>a</emma:literal>
                </emma:interpretation>
                <emma:interpretation id="interp8" emma:lang="en-US" emma:confidence="0">
                  <emma:literal>Q</emma:literal>
                </emma:interpretation>
                <emma:interpretation id="interp9" emma:lang="en-US" emma:confidence="0">
                  <emma:literal>9</emma:literal>
                </emma:interpretation>
              </emma:one-of>
            </emma:emma>
          </inkml:annotationXML>
          <inkml:trace contextRef="#ctx0" brushRef="#br0" timeOffset="-593.788">1980 1612 33,'13'-24'30,"-13"24"2,0 0-7,0 0-9,0 0-3,-11-35-4,11 35-2,0 0-1,0 0-2,-25-13-1,25 13-1,-20 2 0,20-2-1,-20 14 0,20-14 0,-14 29 0,14-29 0,-9 43-1,9-43 1,2 43 0,-2-43-1,12 32 1,-12-32 0,20 11 0,-20-11-1,25-11 1,-25 11-1,20-32 1,-20 32-1,13-46 1,-8 22-1,-5 0 0,0 24 0,-7-40 0,7 40 0,0 0 0,-27-22 0,27 22 1,-27 16-1,27-16 0,-25 38 0,14-14 0,2 0 0,3 3 0,1-3 0,5-24 0,5 38 0,-5-38 0,0 0-1,0 0-1,0 0-3,26 19-8,-26-19-19,-9-33-3,9 33-1,-13-40 1</inkml:trace>
        </inkml:traceGroup>
      </inkml:traceGroup>
    </inkml:traceGroup>
    <inkml:traceGroup>
      <inkml:annotationXML>
        <emma:emma xmlns:emma="http://www.w3.org/2003/04/emma" version="1.0">
          <emma:interpretation id="{7C57F5E1-3272-4085-991B-1B67AE5C09F4}" emma:medium="tactile" emma:mode="ink">
            <msink:context xmlns:msink="http://schemas.microsoft.com/ink/2010/main" type="paragraph" rotatedBoundingBox="4976,7853 7422,7861 7419,8533 4974,85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0B37151-004A-4332-878D-8870F1D4B941}" emma:medium="tactile" emma:mode="ink">
              <msink:context xmlns:msink="http://schemas.microsoft.com/ink/2010/main" type="line" rotatedBoundingBox="4976,7853 7422,7861 7419,8533 4974,8524"/>
            </emma:interpretation>
          </emma:emma>
        </inkml:annotationXML>
        <inkml:traceGroup>
          <inkml:annotationXML>
            <emma:emma xmlns:emma="http://www.w3.org/2003/04/emma" version="1.0">
              <emma:interpretation id="{D29C0A4A-B277-4E18-AE60-292D8BA3CBF2}" emma:medium="tactile" emma:mode="ink">
                <msink:context xmlns:msink="http://schemas.microsoft.com/ink/2010/main" type="inkWord" rotatedBoundingBox="4976,7853 5551,7855 5549,8527 4974,8524"/>
              </emma:interpretation>
              <emma:one-of disjunction-type="recognition" id="oneOf2">
                <emma:interpretation id="interp10" emma:lang="en-US" emma:confidence="1">
                  <emma:literal>2</emma:literal>
                </emma:interpretation>
                <emma:interpretation id="interp11" emma:lang="en-US" emma:confidence="0">
                  <emma:literal>1</emma:literal>
                </emma:interpretation>
                <emma:interpretation id="interp12" emma:lang="en-US" emma:confidence="0">
                  <emma:literal>I</emma:literal>
                </emma:interpretation>
                <emma:interpretation id="interp13" emma:lang="en-US" emma:confidence="0">
                  <emma:literal>Z</emma:literal>
                </emma:interpretation>
                <emma:interpretation id="interp14" emma:lang="en-US" emma:confidence="0">
                  <emma:literal>l</emma:literal>
                </emma:interpretation>
              </emma:one-of>
            </emma:emma>
          </inkml:annotationXML>
          <inkml:trace contextRef="#ctx0" brushRef="#br0" timeOffset="-8156.772">5 214 4,'0'0'27,"-23"-6"0,23 6 3,0 0-13,23-34-4,2 17-1,-10-9-3,14 7-3,-8-11-1,10 6-2,-6 0 0,2 8-1,-5 2 0,1 12 0,-23 2-1,40 8 1,-40-8-1,36 40 0,-25-10 0,3 10 1,-10 5-1,3 6 0,-11-2-1,-8 4 1,-1-2-1,-5-5 0,-5-3 0,3-3 1,-2-8-1,-1-5 0,3-5 0,20-22-1,-22 29 1,22-29-1,0 0 1,0 0-1,20 22 1,2-22 0,7-3 0,5 3 0,2 0 1,5 0 0,-1 3-1,0 2 1,-6 0 0,-2 4-1,-5-1 0,-7-3 0,-20-5-1,22 13-3,-22-13-6,0 0-12,0 0-10,0 0-2,0 0 1,0 0 0</inkml:trace>
        </inkml:traceGroup>
        <inkml:traceGroup>
          <inkml:annotationXML>
            <emma:emma xmlns:emma="http://www.w3.org/2003/04/emma" version="1.0">
              <emma:interpretation id="{2ADCB041-EF1F-4882-BD8A-5BFDAB98C6EA}" emma:medium="tactile" emma:mode="ink">
                <msink:context xmlns:msink="http://schemas.microsoft.com/ink/2010/main" type="inkWord" rotatedBoundingBox="5856,7992 7421,7997 7420,8494 5854,8489"/>
              </emma:interpretation>
              <emma:one-of disjunction-type="recognition" id="oneOf3">
                <emma:interpretation id="interp15" emma:lang="en-US" emma:confidence="0.5">
                  <emma:literal>Cm</emma:literal>
                </emma:interpretation>
                <emma:interpretation id="interp16" emma:lang="en-US" emma:confidence="0">
                  <emma:literal>cm</emma:literal>
                </emma:interpretation>
                <emma:interpretation id="interp17" emma:lang="en-US" emma:confidence="0">
                  <emma:literal>Com</emma:literal>
                </emma:interpretation>
                <emma:interpretation id="interp18" emma:lang="en-US" emma:confidence="0">
                  <emma:literal>Cam</emma:literal>
                </emma:interpretation>
                <emma:interpretation id="interp19" emma:lang="en-US" emma:confidence="0">
                  <emma:literal>com</emma:literal>
                </emma:interpretation>
              </emma:one-of>
            </emma:emma>
          </inkml:annotationXML>
          <inkml:trace contextRef="#ctx0" brushRef="#br0" timeOffset="-7750.496">1216 257 19,'0'0'28,"0"0"1,-14-27 2,10 3-16,4 24-4,-9-27-3,9 27-3,-16-24-2,16 24-1,-36-14-1,11 14 0,-6 8 0,0 0-1,-5 14 0,-3 5 0,6 10 0,1 4 1,8 4-1,6 3 1,11 3-1,7 0 1,9-10-1,11-1 0,7-11 0,9-7-1,4-3-1,-1-19-4,10 8-6,-15-16-10,-1-8-9,8 5 0,-14-13 1</inkml:trace>
          <inkml:trace contextRef="#ctx0" brushRef="#br0" timeOffset="-7078.578">1440 359 42,'0'0'32,"0"0"2,0 0-1,-24-6-18,24 6-5,-3 24-3,3-24-2,0 35-2,5-10 0,-5-25-1,4 48-1,1-24 0,2 0 0,-7-24-1,15 40-1,-15-40 1,18 25-2,-18-25 1,21 0-1,-21 0 0,0 0 0,22-30 0,-22 30 0,7-38 1,-5 12 0,0-1 1,5-3 0,0-2 1,4 3 1,0-4-1,-11 33 1,36-45 0,-16 34 0,1 6 0,1 10 0,5 6-1,5 7 0,-6 4 0,8 2 0,-5-2 0,5 2-1,-5-8 1,3 3 0,-12-11-1,-20-8 1,31 8-1,-31-8-1,21-11 0,-21 11 0,13-30-1,-11 6-1,-2 24 1,14-51 0,-1 24-1,-1-5 2,6 5 0,2 3 0,2 0 1,7 5 1,3 6 0,4 10 1,0 3 0,2 14 0,-4 4 1,2 9-1,-9 3 0,-3 10 0,-6-5 0,-4 3-1,-8-9-1,-3-5-1,-1 0-4,-2-24-18,0 0-13,0 0 0,-7-40-1,21 8 0</inkml:trace>
        </inkml:traceGroup>
      </inkml:traceGroup>
    </inkml:traceGroup>
    <inkml:traceGroup>
      <inkml:annotationXML>
        <emma:emma xmlns:emma="http://www.w3.org/2003/04/emma" version="1.0">
          <emma:interpretation id="{6E98095C-3B8E-4591-B444-A0A885B243BF}" emma:medium="tactile" emma:mode="ink">
            <msink:context xmlns:msink="http://schemas.microsoft.com/ink/2010/main" type="paragraph" rotatedBoundingBox="7111,12014 7259,13200 6860,13250 6711,12064" alignmentLevel="3"/>
          </emma:interpretation>
        </emma:emma>
      </inkml:annotationXML>
      <inkml:traceGroup>
        <inkml:annotationXML>
          <emma:emma xmlns:emma="http://www.w3.org/2003/04/emma" version="1.0">
            <emma:interpretation id="{B9901424-69D8-4954-B608-69C105D5AF26}" emma:medium="tactile" emma:mode="ink">
              <msink:context xmlns:msink="http://schemas.microsoft.com/ink/2010/main" type="line" rotatedBoundingBox="7111,12014 7259,13200 6860,13250 6711,12064"/>
            </emma:interpretation>
          </emma:emma>
        </inkml:annotationXML>
        <inkml:traceGroup>
          <inkml:annotationXML>
            <emma:emma xmlns:emma="http://www.w3.org/2003/04/emma" version="1.0">
              <emma:interpretation id="{2805007B-1272-4D17-BF36-AD84D4F70AAC}" emma:medium="tactile" emma:mode="ink">
                <msink:context xmlns:msink="http://schemas.microsoft.com/ink/2010/main" type="inkWord" rotatedBoundingBox="7111,12014 7259,13200 6860,13250 6711,12064"/>
              </emma:interpretation>
              <emma:one-of disjunction-type="recognition" id="oneOf4">
                <emma:interpretation id="interp20" emma:lang="en-US" emma:confidence="0">
                  <emma:literal>Od</emma:literal>
                </emma:interpretation>
                <emma:interpretation id="interp21" emma:lang="en-US" emma:confidence="0">
                  <emma:literal>co</emma:literal>
                </emma:interpretation>
                <emma:interpretation id="interp22" emma:lang="en-US" emma:confidence="0">
                  <emma:literal>do</emma:literal>
                </emma:interpretation>
                <emma:interpretation id="interp23" emma:lang="en-US" emma:confidence="0">
                  <emma:literal>ox</emma:literal>
                </emma:interpretation>
                <emma:interpretation id="interp24" emma:lang="en-US" emma:confidence="0">
                  <emma:literal>go</emma:literal>
                </emma:interpretation>
              </emma:one-of>
            </emma:emma>
          </inkml:annotationXML>
          <inkml:trace contextRef="#ctx0" brushRef="#br0" timeOffset="3984.63">2096 4449 7,'7'-27'26,"-7"27"2,11-35 2,-11 5-10,0 30-3,5-45-3,-5 45-1,-2-41-3,2 41 0,-12-32-3,12 32-2,-20-29-1,20 29-1,-27-22-1,27 22 0,-36-10 0,16 10-1,-5 2 0,3 6 0,-5 6 0,2 2 0,-4 8 0,2 5-1,2 14 1,5 6-1,2 4 0,7 6-1,2 3 1,11 0 0,12 2 0,6-2-1,7-16 1,9-9 0,6-7 0,6-9 0,6-13-1,-10-10-1,10 4-4,-24-29-13,12 19-18,-19-2 1,-23 10-2,0 0 2</inkml:trace>
          <inkml:trace contextRef="#ctx0" brushRef="#br0" timeOffset="3375.216">2182 5160 45,'-25'-14'31,"25"14"1,-25-10-1,3-15-19,22 25-4,-25-13-3,25 13-1,-29 3 0,29-3-1,-38 27-1,20-1 0,-2-1-1,6 9 1,1 1-1,6 3 0,7-6-1,9-2 1,-9-30-1,43 29 0,-12-29 0,0-3 1,5-15-1,-2-6 0,-5-9 0,-6-2 1,-7-2-1,-7 2 1,-9 3-1,-5 2 0,-6 3 1,11 27-1,-32-24 1,32 24-1,-40 11 1,40-11-1,-38 46 1,22-17-1,0 9 1,7-1-1,5 1 0,8-3 0,3-8 0,-7-27-2,31 24-1,-31-24-2,36-3-4,-36-29-12,12 8-13,-15-3-2,-6-5 2,-4-3 1</inkml:trace>
        </inkml:traceGroup>
      </inkml:traceGroup>
    </inkml:traceGroup>
    <inkml:traceGroup>
      <inkml:annotationXML>
        <emma:emma xmlns:emma="http://www.w3.org/2003/04/emma" version="1.0">
          <emma:interpretation id="{DBE6A667-7C66-44DF-B161-2E4A17B0E64E}" emma:medium="tactile" emma:mode="ink">
            <msink:context xmlns:msink="http://schemas.microsoft.com/ink/2010/main" type="paragraph" rotatedBoundingBox="5257,9557 5061,11006 4570,10939 4765,949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EA7401CB-D4FA-4440-B617-A914ABFE3208}" emma:medium="tactile" emma:mode="ink">
              <msink:context xmlns:msink="http://schemas.microsoft.com/ink/2010/main" type="line" rotatedBoundingBox="5257,9557 5061,11006 4570,10939 4765,9491"/>
            </emma:interpretation>
          </emma:emma>
        </inkml:annotationXML>
        <inkml:traceGroup>
          <inkml:annotationXML>
            <emma:emma xmlns:emma="http://www.w3.org/2003/04/emma" version="1.0">
              <emma:interpretation id="{800357AD-952D-4C9E-8330-4277A70AB278}" emma:medium="tactile" emma:mode="ink">
                <msink:context xmlns:msink="http://schemas.microsoft.com/ink/2010/main" type="inkWord" rotatedBoundingBox="5083,9487 5201,10274 4806,10333 4687,9546"/>
              </emma:interpretation>
              <emma:one-of disjunction-type="recognition" id="oneOf5">
                <emma:interpretation id="interp25" emma:lang="en-US" emma:confidence="0">
                  <emma:literal>Is</emma:literal>
                </emma:interpretation>
                <emma:interpretation id="interp26" emma:lang="en-US" emma:confidence="0">
                  <emma:literal>T</emma:literal>
                </emma:interpretation>
                <emma:interpretation id="interp27" emma:lang="en-US" emma:confidence="0">
                  <emma:literal>ors</emma:literal>
                </emma:interpretation>
                <emma:interpretation id="interp28" emma:lang="en-US" emma:confidence="0">
                  <emma:literal>ons</emma:literal>
                </emma:interpretation>
                <emma:interpretation id="interp29" emma:lang="en-US" emma:confidence="0">
                  <emma:literal>Ins</emma:literal>
                </emma:interpretation>
              </emma:one-of>
            </emma:emma>
          </inkml:annotationXML>
          <inkml:trace contextRef="#ctx0" brushRef="#br0" timeOffset="2297.022">-215 1934 49,'-34'3'30,"34"-3"2,-20 5-1,20-5-20,0 0-2,0 0-3,9 54 1,-5-19-3,10 21 1,-8-8-2,10 11 1,-7-8-2,2 0-1,1-10-1,-12-41-1,24 34-1,-24-34-1,18-24 0,-18-13 0,7-1-1,-9-18 1,4 5 0,-11-11-1,5 3 3,-5 0 0,2 3 1,0 5 0,3 5 0,4 6 1,4 2 0,7 9 1,5 5-1,4 5 0,5 5 0,2 6 0,-2 11 0,-1 5-1,-1 8 0,-7 8 1,-5 3-1,-4 5 0,-7 3 0,-7 5 0,-2-2 0,-5-3 0,-4-3 0,3-8 0,-3 3 0,18-27 0,-27 30 0,27-30 0,0 0-1,0 0 1,0 0 0,6-25 0,-6 25 0,39-26 0,-17 18 1,5 5-1,0 8 1,0 11 0,-2 6 0,-1 13 1,-6 2-1,0 12 1,-6-6 0,-1 5-1,-9-5 1,0-3-1,-11-5 0,-2-3 0,-7-8-1,-4-5 0,-8-3 1,1-5-1,-4-6-1,-1-5 1,2 0-1,3-8-1,29 8-2,-40-19-10,40 19-19,0 0-1,0 0-1,40-13-1</inkml:trace>
        </inkml:traceGroup>
        <inkml:traceGroup>
          <inkml:annotationXML>
            <emma:emma xmlns:emma="http://www.w3.org/2003/04/emma" version="1.0">
              <emma:interpretation id="{8B7D7D04-9C6D-4D05-A512-0C7082328F27}" emma:medium="tactile" emma:mode="ink">
                <msink:context xmlns:msink="http://schemas.microsoft.com/ink/2010/main" type="inkWord" rotatedBoundingBox="4675,10943 4794,10588 4915,10628 4795,10984"/>
              </emma:interpretation>
              <emma:one-of disjunction-type="recognition" id="oneOf6">
                <emma:interpretation id="interp30" emma:lang="en-US" emma:confidence="0">
                  <emma:literal>e</emma:literal>
                </emma:interpretation>
                <emma:interpretation id="interp31" emma:lang="en-US" emma:confidence="0">
                  <emma:literal>a</emma:literal>
                </emma:interpretation>
                <emma:interpretation id="interp32" emma:lang="en-US" emma:confidence="0">
                  <emma:literal>b</emma:literal>
                </emma:interpretation>
                <emma:interpretation id="interp33" emma:lang="en-US" emma:confidence="0">
                  <emma:literal>6</emma:literal>
                </emma:interpretation>
                <emma:interpretation id="interp34" emma:lang="en-US" emma:confidence="0">
                  <emma:literal>&gt;</emma:literal>
                </emma:interpretation>
              </emma:one-of>
            </emma:emma>
          </inkml:annotationXML>
          <inkml:trace contextRef="#ctx0" brushRef="#br0" timeOffset="1437.5918">-87 2777 35,'-23'-11'26,"23"11"3,-20 5-9,20-5-8,-20-5 0,0 5-2,20 0-3,-25 40 0,18-2-2,-13-11 0,13 13-1,-4-8 0,11 8-2,-5-16 1,14 6-1,-9-30-1,21 27 1,-21-27-1,29-3 0,-29 3 0,25-40-1,-16 8 0,-3-3 2,-1-3-2,-7 1 1,-3 4-1,-2 1 1,7 32-1,-20-29 1,20 29-1,-31 5 0,17 19 0,-2 8-1,3 6 2,-1 5-2,6-3 1,3 3 0,3-5 0,4-3-1,-2-35 1,9 26 0,-9-26-1,0 0-3,27-13-6,-38-25-16,13 9-9,-4-14 0,2-8 1</inkml:trace>
        </inkml:traceGroup>
      </inkml:traceGroup>
    </inkml:traceGroup>
    <inkml:traceGroup>
      <inkml:annotationXML>
        <emma:emma xmlns:emma="http://www.w3.org/2003/04/emma" version="1.0">
          <emma:interpretation id="{E6F6FD0C-90D3-498D-BC27-1DB64B9A1CF5}" emma:medium="tactile" emma:mode="ink">
            <msink:context xmlns:msink="http://schemas.microsoft.com/ink/2010/main" type="paragraph" rotatedBoundingBox="5697,14074 6348,15590 5868,15796 5216,14280" alignmentLevel="4"/>
          </emma:interpretation>
        </emma:emma>
      </inkml:annotationXML>
      <inkml:traceGroup>
        <inkml:annotationXML>
          <emma:emma xmlns:emma="http://www.w3.org/2003/04/emma" version="1.0">
            <emma:interpretation id="{F511F4A6-E340-4077-BF66-612A8F452B87}" emma:medium="tactile" emma:mode="ink">
              <msink:context xmlns:msink="http://schemas.microsoft.com/ink/2010/main" type="line" rotatedBoundingBox="5697,14074 6348,15590 5868,15796 5216,14280"/>
            </emma:interpretation>
          </emma:emma>
        </inkml:annotationXML>
        <inkml:traceGroup>
          <inkml:annotationXML>
            <emma:emma xmlns:emma="http://www.w3.org/2003/04/emma" version="1.0">
              <emma:interpretation id="{32AD3CA4-E539-4FFD-860A-720ED5FD8566}" emma:medium="tactile" emma:mode="ink">
                <msink:context xmlns:msink="http://schemas.microsoft.com/ink/2010/main" type="inkWord" rotatedBoundingBox="5527,14147 5611,14344 5403,14433 5318,14236"/>
              </emma:interpretation>
              <emma:one-of disjunction-type="recognition" id="oneOf7">
                <emma:interpretation id="interp35" emma:lang="en-US" emma:confidence="0">
                  <emma:literal>@</emma:literal>
                </emma:interpretation>
                <emma:interpretation id="interp36" emma:lang="en-US" emma:confidence="0">
                  <emma:literal>a</emma:literal>
                </emma:interpretation>
                <emma:interpretation id="interp37" emma:lang="en-US" emma:confidence="0">
                  <emma:literal>Q</emma:literal>
                </emma:interpretation>
                <emma:interpretation id="interp38" emma:lang="en-US" emma:confidence="0">
                  <emma:literal>O</emma:literal>
                </emma:interpretation>
                <emma:interpretation id="interp39" emma:lang="en-US" emma:confidence="0">
                  <emma:literal>o</emma:literal>
                </emma:interpretation>
              </emma:one-of>
            </emma:emma>
          </inkml:annotationXML>
          <inkml:trace contextRef="#ctx0" brushRef="#br0" timeOffset="4797.182">474 6357 39,'27'-22'32,"-27"22"1,7-29-7,-7 29-8,0 0-4,0 0-3,0 0-4,0 0-1,0 0-3,-20 21 0,20-21-1,-25 27-1,25-27 0,-25 43 0,12-19-1,6 6 1,0-4-1,7-1 1,0-25-1,16 40 0,-16-40 1,34 11-1,-12-14 0,1-10 0,-1-4 1,-1-7-1,-8 0 0,-2-3 0,-9-2 1,-4 5-1,-7-1 0,9 25 0,-31-32 0,11 22 0,-3 10 0,-2 2 0,3 12-1,-1 2 1,5 11-1,3-3-1,6 8-2,9-32-3,-5 56-18,5-56-10,16 38-1,-16-38 0,29 21 0</inkml:trace>
        </inkml:traceGroup>
        <inkml:traceGroup>
          <inkml:annotationXML>
            <emma:emma xmlns:emma="http://www.w3.org/2003/04/emma" version="1.0">
              <emma:interpretation id="{D3FFE651-E2E8-4E15-B800-E2C283D75012}" emma:medium="tactile" emma:mode="ink">
                <msink:context xmlns:msink="http://schemas.microsoft.com/ink/2010/main" type="inkWord" rotatedBoundingBox="6013,14809 6348,15590 5868,15796 5532,15015"/>
              </emma:interpretation>
              <emma:one-of disjunction-type="recognition" id="oneOf8">
                <emma:interpretation id="interp40" emma:lang="en-US" emma:confidence="0">
                  <emma:literal>P</emma:literal>
                </emma:interpretation>
                <emma:interpretation id="interp41" emma:lang="en-US" emma:confidence="0">
                  <emma:literal>D</emma:literal>
                </emma:interpretation>
                <emma:interpretation id="interp42" emma:lang="en-US" emma:confidence="0">
                  <emma:literal>.</emma:literal>
                </emma:interpretation>
                <emma:interpretation id="interp43" emma:lang="en-US" emma:confidence="0">
                  <emma:literal>p</emma:literal>
                </emma:interpretation>
                <emma:interpretation id="interp44" emma:lang="en-US" emma:confidence="0">
                  <emma:literal>*</emma:literal>
                </emma:interpretation>
              </emma:one-of>
            </emma:emma>
          </inkml:annotationXML>
          <inkml:trace contextRef="#ctx0" brushRef="#br0" timeOffset="5515.9773">715 7232 56,'0'0'36,"-27"13"0,27-13-1,-18 56-16,18-56-13,0 54-2,4-19-1,10 8-2,-3 3 0,5 2 0,-3 0 0,1-2-1,-1-3-1,-2-14 1,-11-29-1,16 27 0,-16-27 0,0 0 0,11-51-1,-17 13 1,-1-7 1,-7-12-1,-1-2 1,-6 3-1,-3 0 2,1 2-1,3 6 0,2 5 1,5 8-1,6 8 1,7 27-1,11-29 1,9 21 0,7 8-1,14 8 1,8 8-1,5 5 1,7 14-1,4 5 1,2 9-1,-2 4 0,-2 9 1,-9-3-1,-9 3 1,-9-6-1,-11-2 0,-14-9 0,-9-7 1,-13-8-2,-9-6 1,-14-11 0,-8-5 0,-6-5 0,-6-3 0,-4-6-1,2 1 1,2-3 0,7-3 0,13 6-4,0-25-19,34 30-13,-15-48 0,28 13-1,10-16 0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8:43.7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4CD413E-A441-4407-9B89-F50F021E0F28}" emma:medium="tactile" emma:mode="ink">
          <msink:context xmlns:msink="http://schemas.microsoft.com/ink/2010/main" type="inkDrawing" rotatedBoundingBox="7753,15028 7870,8828 9322,8855 9204,15056" hotPoints="9117,9124 9150,14874 7934,14881 7902,9131" semanticType="enclosure" shapeName="Rectangle">
            <msink:sourceLink direction="with" ref="{32869868-CACC-4E48-A18C-3B56F1559A21}"/>
          </msink:context>
        </emma:interpretation>
      </emma:emma>
    </inkml:annotationXML>
    <inkml:trace contextRef="#ctx0" brushRef="#br0">0 268 19,'0'0'30,"0"0"1,0 0 3,0 0-13,0 0-4,13 42-3,-22-17-3,18 26-3,-18 0-1,13 26-1,-8 1-2,6 27 0,-6 8-1,6 15 0,-4 7-2,4 7 2,-2 8 0,2 6-2,-2-1 1,0 1-1,2 0 1,1-3-2,-3-3 2,2 3-3,0-11 1,0 1 1,3-9-1,-3-5 0,0-1 0,1-2 0,-1-7-1,0-7 1,-2-2 0,0-5 0,0 0-1,0-3 1,0-6 0,0-5 0,2 1 0,1-1 0,1-2 0,1-1 0,-3-2 0,2-6 0,-1 1 0,1-3 0,-4-3 0,2-5 0,1-9 0,-1 7 0,5-12 0,-1-2 0,1-3 1,0-6-2,0-2 2,-1-3-2,-1 1 2,2-9-1,-5 0 0,0 0 0,-2-2 0,2-3 0,-2-1 0,3 1 0,-3-27 0,0 41 0,0-41-1,2 29 1,-2-29-1,2 24 1,-2-24-1,0 0 1,2 38-1,-2-38 1,-2 37-1,0-13 1,-3 3-1,1 6 1,-1 1 0,1 1 0,-1 3 0,3-6 0,0-2 1,2-1-1,0 1 0,2-4 1,-2-1-1,0-25 0,7 40 0,-7-40 0,4 37 0,-4-37 0,5 25 0,-5-25 0,0 0 0,0 0 0,0 0 0,25-8 0,-25 8 0,0 0 0,24-35 0,-24 35 0,20-24-1,-20 24 1,27-30 0,-27 30 0,36-21 0,-11 7-1,4 6 1,0-3 0,3 6 0,2 0 0,2 5 0,2-6 0,0 4 0,-2 2 0,2 0 0,3 0 0,1 0 0,1 2 0,2 1 0,-2 0 0,-1-1 0,-4-2 0,-2-2 0,0 2 0,-4-3 0,-1 0 0,-4 1 0,-2-1 0,0 3 0,-3 3 0,1-6 0,-23 3 0,31 3 0,-31-3 0,22 0 0,-22 0-1,0 0 1,23-3 1,-23 3-2,0 0 1,0 0 1,0 0-1,0 0 0,0 0 0,0 0 0,0 0 0,0 0 0,18-30-1,-16 6 1,-2 24 0,7-53 0,-3 23 0,1-10 0,2-6 0,2 0 0,-3-10 0,1 0 0,2-6 0,0-5 0,-2-11 0,2-8 0,-2-2 0,1-9 0,1-5 0,0-8 0,0-5 0,-2-6 0,-2 3 1,-1-6-1,-4-2 0,-2 0 1,-3 3-1,-4-1 1,0-2-1,-2-3 1,0 0-1,-2 1 1,4-4-1,-3-2 1,1-6-1,4 4 0,-2-4 1,3 8-1,1 4 0,1 7 0,-1 3 0,3 8 0,-3 5 2,1 3-3,-1 8 1,3 3-1,-2 2 2,4 1-3,-3 2 3,1 3-2,2 2 0,-2 1 1,2 2 0,-2 3 0,-3 0 0,3 2 0,0-2 0,-3 3 0,3 4 0,-3 1 0,3 6 0,2 4 0,-2 1 0,2 10 0,-2 3 0,-1 8 0,1 3 0,-2 5 0,-3 1 0,7 26 0,-11-41 0,11 41 0,-14-32 0,14 32 0,0 0 0,-20-29 0,20 29 0,0 0 0,-25-19 0,25 19 0,0 0 0,-29-16 0,29 16 0,-22-8 0,22 8 0,-25-8 0,25 8 0,-29-6 0,29 6 0,-34-8 0,14 3 0,-5-3 0,0 2 0,-8-2-1,-1 0 1,-6-2-1,-3 4 1,-4-7-1,-5 5 1,0-6-1,-8 4 1,-1-1 0,-2 0 0,5 3 0,2-3 0,4 9 0,7-4-1,5 4 1,13 2 0,6 0 0,21 0 0,-24 2-1,24-2 0,0 0-1,-21 14-2,30 13-7,-9-27-21,-4 24-6,4-24 1,20 32-2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8:44.2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2869868-CACC-4E48-A18C-3B56F1559A21}" emma:medium="tactile" emma:mode="ink">
          <msink:context xmlns:msink="http://schemas.microsoft.com/ink/2010/main" type="writingRegion" rotatedBoundingBox="8558,9194 8525,14413 8116,14411 8149,9191">
            <msink:destinationLink direction="with" ref="{D4CD413E-A441-4407-9B89-F50F021E0F28}"/>
          </msink:context>
        </emma:interpretation>
      </emma:emma>
    </inkml:annotationXML>
    <inkml:traceGroup>
      <inkml:annotationXML>
        <emma:emma xmlns:emma="http://www.w3.org/2003/04/emma" version="1.0">
          <emma:interpretation id="{A7CF2314-91FC-4AFC-9E23-5F6B78BCBE4D}" emma:medium="tactile" emma:mode="ink">
            <msink:context xmlns:msink="http://schemas.microsoft.com/ink/2010/main" type="paragraph" rotatedBoundingBox="8558,9194 8525,14413 8116,14411 8149,91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F4E7E52-3DA7-4C9F-B27D-DC64820EC472}" emma:medium="tactile" emma:mode="ink">
              <msink:context xmlns:msink="http://schemas.microsoft.com/ink/2010/main" type="line" rotatedBoundingBox="8558,9194 8525,14413 8116,14411 8149,9191"/>
            </emma:interpretation>
          </emma:emma>
        </inkml:annotationXML>
        <inkml:traceGroup>
          <inkml:annotationXML>
            <emma:emma xmlns:emma="http://www.w3.org/2003/04/emma" version="1.0">
              <emma:interpretation id="{2B6EDF55-8D07-41CF-9730-BEBCF4129B34}" emma:medium="tactile" emma:mode="ink">
                <msink:context xmlns:msink="http://schemas.microsoft.com/ink/2010/main" type="inkWord" rotatedBoundingBox="8546,9194 8542,9872 8195,9870 8200,9192"/>
              </emma:interpretation>
              <emma:one-of disjunction-type="recognition" id="oneOf0">
                <emma:interpretation id="interp0" emma:lang="en-US" emma:confidence="0">
                  <emma:literal>=</emma:literal>
                </emma:interpretation>
                <emma:interpretation id="interp1" emma:lang="en-US" emma:confidence="0">
                  <emma:literal>t</emma:literal>
                </emma:interpretation>
                <emma:interpretation id="interp2" emma:lang="en-US" emma:confidence="0">
                  <emma:literal>5</emma:literal>
                </emma:interpretation>
                <emma:interpretation id="interp3" emma:lang="en-US" emma:confidence="0">
                  <emma:literal>Z</emma:literal>
                </emma:interpretation>
                <emma:interpretation id="interp4" emma:lang="en-US" emma:confidence="0">
                  <emma:literal>s</emma:literal>
                </emma:interpretation>
              </emma:one-of>
            </emma:emma>
          </inkml:annotationXML>
          <inkml:trace contextRef="#ctx0" brushRef="#br0">4 77 12,'0'0'28,"-2"-43"1,2 43 3,0 0-12,-3-35-5,3 35-3,0 0-3,14 29-2,-14-29 1,7 57-3,-10-17-1,10 16-1,-5 1 0,3 10-1,-3 3-1,2-1 0,-1-2-2,-1-10 0,5-3-2,-7-54-6,11 56-16,-11-56-9,0 0-2,0 0 1,-18-48 1</inkml:trace>
          <inkml:trace contextRef="#ctx0" brushRef="#br0" timeOffset="156.26">-140 342 44,'0'0'33,"0"0"2,0 0-1,7 27-13,-7-27-12,42-5-5,-12 5-3,8-5-5,13 15-6,-15-18-12,3 16-11,-1 6-2,-4-1 1,-3 11 1</inkml:trace>
        </inkml:traceGroup>
        <inkml:traceGroup>
          <inkml:annotationXML>
            <emma:emma xmlns:emma="http://www.w3.org/2003/04/emma" version="1.0">
              <emma:interpretation id="{9B251078-6688-400D-A763-1E2E65C7311A}" emma:medium="tactile" emma:mode="ink">
                <msink:context xmlns:msink="http://schemas.microsoft.com/ink/2010/main" type="inkWord" rotatedBoundingBox="8490,10497 8485,11241 8150,11239 8154,10495"/>
              </emma:interpretation>
              <emma:one-of disjunction-type="recognition" id="oneOf1">
                <emma:interpretation id="interp5" emma:lang="en-US" emma:confidence="0">
                  <emma:literal>t</emma:literal>
                </emma:interpretation>
                <emma:interpretation id="interp6" emma:lang="en-US" emma:confidence="0">
                  <emma:literal>7</emma:literal>
                </emma:interpretation>
                <emma:interpretation id="interp7" emma:lang="en-US" emma:confidence="0">
                  <emma:literal>V</emma:literal>
                </emma:interpretation>
                <emma:interpretation id="interp8" emma:lang="en-US" emma:confidence="0">
                  <emma:literal>T</emma:literal>
                </emma:interpretation>
                <emma:interpretation id="interp9" emma:lang="en-US" emma:confidence="0">
                  <emma:literal>~</emma:literal>
                </emma:interpretation>
              </emma:one-of>
            </emma:emma>
          </inkml:annotationXML>
          <inkml:trace contextRef="#ctx0" brushRef="#br0" timeOffset="546.91">22 1330 53,'0'0'33,"-20"-27"1,20 27-2,0 0-20,0 0-2,13 46-4,-8-14-1,8 16-2,-4 6 1,2 13-3,-4 0 1,2 3-2,0 5-1,-7-11-2,7 4-2,-16-31-6,19 17-14,-12-22-10,0-32-1,-12 30 2</inkml:trace>
          <inkml:trace contextRef="#ctx0" brushRef="#br0" timeOffset="734.4218">-187 1915 52,'0'0'33,"25"24"-1,-1-24-1,17-13-20,4 13-16,11 5-16,2 11-10,-17-5-1,4 10 0</inkml:trace>
        </inkml:traceGroup>
        <inkml:traceGroup>
          <inkml:annotationXML>
            <emma:emma xmlns:emma="http://www.w3.org/2003/04/emma" version="1.0">
              <emma:interpretation id="{C674D941-C237-46A8-B192-C2D3AB5250EC}" emma:medium="tactile" emma:mode="ink">
                <msink:context xmlns:msink="http://schemas.microsoft.com/ink/2010/main" type="inkWord" rotatedBoundingBox="8462,13897 8459,14413 8152,14411 8155,13895"/>
              </emma:interpretation>
              <emma:one-of disjunction-type="recognition" id="oneOf2">
                <emma:interpretation id="interp10" emma:lang="en-US" emma:confidence="1">
                  <emma:literal>ft</emma:literal>
                </emma:interpretation>
                <emma:interpretation id="interp11" emma:lang="en-US" emma:confidence="0">
                  <emma:literal>Jet</emma:literal>
                </emma:interpretation>
                <emma:interpretation id="interp12" emma:lang="en-US" emma:confidence="0">
                  <emma:literal>Jut</emma:literal>
                </emma:interpretation>
                <emma:interpretation id="interp13" emma:lang="en-US" emma:confidence="0">
                  <emma:literal>Jot</emma:literal>
                </emma:interpretation>
                <emma:interpretation id="interp14" emma:lang="en-US" emma:confidence="0">
                  <emma:literal>fat</emma:literal>
                </emma:interpretation>
              </emma:one-of>
            </emma:emma>
          </inkml:annotationXML>
          <inkml:trace contextRef="#ctx0" brushRef="#br0" timeOffset="1656.356">35 4703 71,'-13'27'36,"4"5"-1,0 1 1,11 18-30,-9-8-1,12 13-3,-3-5 0,3 3-2,1-9-1,-1-7 0,1-1-1,-6-37-3,12 49-5,-12-49-9,0 0-15,0 0 0,0 0-2,4-33 3</inkml:trace>
          <inkml:trace contextRef="#ctx0" brushRef="#br0" timeOffset="1875.12">-185 5117 46,'0'0'33,"0"0"2,0 0-1,5-33-18,28 28-6,-4-19-5,16 5-5,3 6-6,-10-19-19,0 10-9,2 9-1,-8-3 0</inkml:trace>
          <inkml:trace contextRef="#ctx0" brushRef="#br0" timeOffset="1093.82">6 3380 53,'0'0'34,"14"33"0,-10-4 0,-8-2-23,19 32-2,-13-5-4,12 15-2,-5-4-1,2 2-1,-4-3-2,-5-10-1,5 0-2,-14-30-8,16 5-15,-9-29-7,0 0-1,0 0 1</inkml:trace>
          <inkml:trace contextRef="#ctx0" brushRef="#br0" timeOffset="1281.3318">-180 3721 69,'-32'35'35,"32"-35"0,0 0 0,43 22-29,-10-36-3,15 3-3,8 3-5,-11-18-11,15 9-18,-6 7 0,-15-1-2,-8 11 1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8:35.88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37302F6-C36E-4993-8057-87FE2F48FA54}" emma:medium="tactile" emma:mode="ink">
          <msink:context xmlns:msink="http://schemas.microsoft.com/ink/2010/main" type="inkDrawing"/>
        </emma:interpretation>
      </emma:emma>
    </inkml:annotationXML>
    <inkml:trace contextRef="#ctx0" brushRef="#br0">-399-592 20,'-22'-8'22,"22"8"2,2 27-9,-2-27-2,-2 24-2,2-24-1,0 0-1,-9 30 0,16-6 0,-7-24 0,-5 40-2,5-40-1,-7 51 1,-2-22-2,12 14-1,-10-2-1,7 12 0,-5 1 0,8 5-1,-8 3 0,10 10 0,-8 3-1,6 11 1,-6 0 0,6 5 0,-6-2 0,6 10-1,-6-5 1,3 3 0,0-1 0,3 4-2,-3-4 2,0 4-2,-3 2 1,3 5-1,-2-2 0,2 7 0,-4-4 1,4 7 0,-3-2-1,3 2 1,0-2-1,3-3 1,-3 8-1,2-8-1,0-3 1,0-2 0,-2-3 0,3-3 0,-3 1 0,2-1-1,-2-5 1,0-6 1,2 1-1,-2 0 0,0-4 0,2-1 1,-4-1-1,2-3 0,-2-5 0,2 1 1,0-4-1,0-2 0,0-6 0,2 6 0,-2-3-1,2 0 1,1-2 0,-1-1-1,0-2 1,-2 2-1,2-2 1,-2-8-1,3 2 1,-1 0 0,0-2 0,-2 2 1,2-2-2,1 2 2,-1-2-1,-2-3 0,2-3-1,-2 3 2,0-2-2,0-4 1,0 1 0,-2-6 0,4-2 0,-2-3 0,0-1 0,0-4 0,0-3 0,0-3 0,0-24 0,2 35 0,-2-35 0,0 0 0,7 29 0,-7-29 0,0 0 0,0 0 0,22 6-1,-22-6 1,27-11 0,-27 11 0,41-19 0,-14 6 0,2-3 1,7 2-1,4-2 0,8 0 0,1 0 0,5 0 0,0 2 0,4 4 0,1-1 0,-3 3 0,-5 3 0,-1 2 0,-3 0 0,-6 0 0,-6 6 0,-1 0 0,-7 0 0,2 2 0,-6-2 0,-1-3 0,-1 2 0,-21-2 0,31 0 0,-31 0 0,25-5 0,-25 5 1,0 0-1,0 0 0,20-27 0,-20 27 0,7-32 0,-7 32 0,4-46 0,-2 14 0,1 0 0,-1-6 0,0-5 0,-2-2 0,0-6 0,2-6 0,-2 1 0,0 0 0,-2-9 0,0 1 0,0-3 1,-3 0-1,1-11 0,-1 0 0,1-3 0,-1-2 1,-4-3-1,7 1 0,-3-1 1,1-3-1,-3 9 1,7-1-2,-7 1 2,7-4-1,-2 1 0,0-3 0,-3 0 0,3-2 0,0-3 0,-5 2 0,3-5 1,-5 3-1,4-6 0,-4 3 1,5-2 0,-5 4 0,4-1-1,1 1 1,2 1-1,-1 2 1,1 1-1,2-1 0,0 3 0,0-2 0,0-1 0,2-2 0,-2 3 0,0-1 0,3 6 0,-3 5 0,-3-5 0,6 8 1,-3 2-2,0 6 2,0 5-1,0 1 1,0-1-2,0 0 2,2 3-2,0 0 1,0 0 0,1 0 0,1-3 0,1 3-1,-3-5 2,0 2-2,3 6 1,-3-3 0,2 0 0,5-3 0,-4 6 0,4-3-1,-3 8 1,3 0 0,0 2 0,0 1-1,0 8 1,-4-1 0,4 4 0,-5 2 0,5 0-1,-4 3 1,-1 2 0,-1 1 0,1 5 0,-2 0 0,-2 24 0,5-35 0,-5 35 0,2-24 0,-2 24 0,0 0 0,0 0 0,0 0 0,0 0 0,0 0 0,0 0 0,-25-19 1,25 19-1,-29 8 0,29-8 0,-38 8 1,13-5-1,1-1 0,-3-2 0,-5 0 0,3-2 0,-3-4 0,-1 1 0,-1-1 0,-2 1 0,-2 0 0,2 2 0,0-2 0,0 5 0,2-3 0,1 6 0,-1-3 0,3 2 0,-1 1 0,3 0 0,0 2 0,2-2 0,-2-1-1,4 1 1,0 0 0,3-1 0,1-2 0,1 3-1,0-3 0,20 0 0,-36 8-2,36-8-1,-31 3-6,31-3-16,0 0-12,-3 29 0,3-29 0,0 0 1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8:36.82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7814C12-C797-4C6E-952D-F2E05719D085}" emma:medium="tactile" emma:mode="ink">
          <msink:context xmlns:msink="http://schemas.microsoft.com/ink/2010/main" type="inkDrawing"/>
        </emma:interpretation>
      </emma:emma>
    </inkml:annotationXML>
    <inkml:trace contextRef="#ctx0" brushRef="#br0">1 0 29,'0'0'30,"0"0"2,0 0-1,-2 27-11,2-27-9,31 5-2,-31-5-5,45 5 1,-18 1-3,5 4-1,-3 4-1,-2-1-1,0 9-2,-27-22-5,43 40-9,-32-16-14,-11-24-2,20 38 1,-20-38 0</inkml:trace>
    <inkml:trace contextRef="#ctx0" brushRef="#br0" timeOffset="812.5518">-64 2901 29,'0'0'30,"25"11"-1,-25-11 1,40-8-13,-8 16-11,-8-6-3,3 1-4,3 8-6,-10-11-11,-20 0-10,33 16-2,-33-16 1,0 0 0</inkml:trace>
    <inkml:trace contextRef="#ctx0" brushRef="#br0" timeOffset="1343.836">-10 4049 46,'0'0'34,"0"0"0,0 0 0,38 6-16,-9-6-13,-2-8-3,7 2-1,2 6-3,-9-13-5,9 26-10,-36-13-15,27-2-2,-27 2 1,0 0 0</inkml:trace>
    <inkml:trace contextRef="#ctx0" brushRef="#br0" timeOffset="-359.3979">-68-1071 28,'0'0'28,"-25"-21"3,25 21-8,0 0-3,4-25-5,21 31-3,-25-6-3,41-14 0,-19 4-3,16 10-2,-9-11-1,12 8 0,-7 1-2,-1 2 0,-6 2-1,-4 1-1,-3 5-2,-20-8-4,22 16-9,-22-16-17,0 0-1,-18 30-1,18-30 1</inkml:trace>
    <inkml:trace contextRef="#ctx0" brushRef="#br0" timeOffset="375.024">-32 1468 43,'15'29'29,"-15"-29"0,36 0-10,-7 11-11,-8-6-3,6 6-5,-3 3-4,-24-14-5,38 29-9,-20 1-10,-18-30 0,14 48 1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8:40.0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DBF4578-99D7-4DB1-88FA-06AB8BEA74EF}" emma:medium="tactile" emma:mode="ink">
          <msink:context xmlns:msink="http://schemas.microsoft.com/ink/2010/main" type="inkDrawing" rotatedBoundingBox="7419,7844 7451,15636 4735,15647 4703,7856" shapeName="Other"/>
        </emma:interpretation>
      </emma:emma>
    </inkml:annotationXML>
    <inkml:trace contextRef="#ctx0" brushRef="#br0">5 214 4,'0'0'27,"-23"-6"0,23 6 3,0 0-13,23-34-4,2 17-1,-10-9-3,14 7-3,-8-11-1,10 6-2,-6 0 0,2 8-1,-5 2 0,1 12 0,-23 2-1,40 8 1,-40-8-1,36 40 0,-25-10 0,3 10 1,-10 5-1,3 6 0,-11-2-1,-8 4 1,-1-2-1,-5-5 0,-5-3 0,3-3 1,-2-8-1,-1-5 0,3-5 0,20-22-1,-22 29 1,22-29-1,0 0 1,0 0-1,20 22 1,2-22 0,7-3 0,5 3 0,2 0 1,5 0 0,-1 3-1,0 2 1,-6 0 0,-2 4-1,-5-1 0,-7-3 0,-20-5-1,22 13-3,-22-13-6,0 0-12,0 0-10,0 0-2,0 0 1,0 0 0</inkml:trace>
    <inkml:trace contextRef="#ctx0" brushRef="#br0" timeOffset="406.2759">1216 257 19,'0'0'28,"0"0"1,-14-27 2,10 3-16,4 24-4,-9-27-3,9 27-3,-16-24-2,16 24-1,-36-14-1,11 14 0,-6 8 0,0 0-1,-5 14 0,-3 5 0,6 10 0,1 4 1,8 4-1,6 3 1,11 3-1,7 0 1,9-10-1,11-1 0,7-11 0,9-7-1,4-3-1,-1-19-4,10 8-6,-15-16-10,-1-8-9,8 5 0,-14-13 1</inkml:trace>
    <inkml:trace contextRef="#ctx0" brushRef="#br0" timeOffset="1078.1933">1440 359 42,'0'0'32,"0"0"2,0 0-1,-24-6-18,24 6-5,-3 24-3,3-24-2,0 35-2,5-10 0,-5-25-1,4 48-1,1-24 0,2 0 0,-7-24-1,15 40-1,-15-40 1,18 25-2,-18-25 1,21 0-1,-21 0 0,0 0 0,22-30 0,-22 30 0,7-38 1,-5 12 0,0-1 1,5-3 0,0-2 1,4 3 1,0-4-1,-11 33 1,36-45 0,-16 34 0,1 6 0,1 10 0,5 6-1,5 7 0,-6 4 0,8 2 0,-5-2 0,5 2-1,-5-8 1,3 3 0,-12-11-1,-20-8 1,31 8-1,-31-8-1,21-11 0,-21 11 0,13-30-1,-11 6-1,-2 24 1,14-51 0,-1 24-1,-1-5 2,6 5 0,2 3 0,2 0 1,7 5 1,3 6 0,4 10 1,0 3 0,2 14 0,-4 4 1,2 9-1,-9 3 0,-3 10 0,-6-5 0,-4 3-1,-8-9-1,-3-5-1,-1 0-4,-2-24-18,0 0-13,0 0 0,-7-40-1,21 8 0</inkml:trace>
    <inkml:trace contextRef="#ctx0" brushRef="#br0" timeOffset="7562.984">1980 1612 33,'13'-24'30,"-13"24"2,0 0-7,0 0-9,0 0-3,-11-35-4,11 35-2,0 0-1,0 0-2,-25-13-1,25 13-1,-20 2 0,20-2-1,-20 14 0,20-14 0,-14 29 0,14-29 0,-9 43-1,9-43 1,2 43 0,-2-43-1,12 32 1,-12-32 0,20 11 0,-20-11-1,25-11 1,-25 11-1,20-32 1,-20 32-1,13-46 1,-8 22-1,-5 0 0,0 24 0,-7-40 0,7 40 0,0 0 0,-27-22 0,27 22 1,-27 16-1,27-16 0,-25 38 0,14-14 0,2 0 0,3 3 0,1-3 0,5-24 0,5 38 0,-5-38 0,0 0-1,0 0-1,0 0-3,26 19-8,-26-19-19,-9-33-3,9 33-1,-13-40 1</inkml:trace>
    <inkml:trace contextRef="#ctx0" brushRef="#br0" timeOffset="8156.772">1384 1054 45,'0'0'33,"-22"-6"0,22 6 1,-16 27-18,16-27-7,0 38-2,0-11-3,14 16 0,-8-6-2,8 14 0,-5-11 0,2 6-1,-4-11-1,2-6 0,-9-29-1,9 30-1,-9-30-1,0 0 0,0 0-1,2-40 0,-2 40-1,-7-59 0,7 26 1,-7-12 0,3 7 2,-1-13-1,3 8 2,0 0-1,4 3 1,0 5 2,1 8 0,-3 27 0,15-24 2,-15 24-1,27 11 1,-6 10 1,-6 4-1,10 9-1,-5 1 1,3 11-1,-5-6-2,-3 9 2,-1-7-3,-5-7-1,0 6-2,-9-41-8,-2 40-18,2-40-2,0 0-1,-25 13 1</inkml:trace>
    <inkml:trace contextRef="#ctx0" brushRef="#br0" timeOffset="8328.658">1386 1301 38,'0'0'27,"32"0"0,-16-25-7,8 1-36,24 16-8,-19-19-2,13 19-1</inkml:trace>
    <inkml:trace contextRef="#ctx0" brushRef="#br0" timeOffset="10453.794">-215 1934 49,'-34'3'30,"34"-3"2,-20 5-1,20-5-20,0 0-2,0 0-3,9 54 1,-5-19-3,10 21 1,-8-8-2,10 11 1,-7-8-2,2 0-1,1-10-1,-12-41-1,24 34-1,-24-34-1,18-24 0,-18-13 0,7-1-1,-9-18 1,4 5 0,-11-11-1,5 3 3,-5 0 0,2 3 1,0 5 0,3 5 0,4 6 1,4 2 0,7 9 1,5 5-1,4 5 0,5 5 0,2 6 0,-2 11 0,-1 5-1,-1 8 0,-7 8 1,-5 3-1,-4 5 0,-7 3 0,-7 5 0,-2-2 0,-5-3 0,-4-3 0,3-8 0,-3 3 0,18-27 0,-27 30 0,27-30 0,0 0-1,0 0 1,0 0 0,6-25 0,-6 25 0,39-26 0,-17 18 1,5 5-1,0 8 1,0 11 0,-2 6 0,-1 13 1,-6 2-1,0 12 1,-6-6 0,-1 5-1,-9-5 1,0-3-1,-11-5 0,-2-3 0,-7-8-1,-4-5 0,-8-3 1,1-5-1,-4-6-1,-1-5 1,2 0-1,3-8-1,29 8-2,-40-19-10,40 19-19,0 0-1,0 0-1,40-13-1</inkml:trace>
    <inkml:trace contextRef="#ctx0" brushRef="#br0" timeOffset="9594.364">-87 2777 35,'-23'-11'26,"23"11"3,-20 5-9,20-5-8,-20-5 0,0 5-2,20 0-3,-25 40 0,18-2-2,-13-11 0,13 13-1,-4-8 0,11 8-2,-5-16 1,14 6-1,-9-30-1,21 27 1,-21-27-1,29-3 0,-29 3 0,25-40-1,-16 8 0,-3-3 2,-1-3-2,-7 1 1,-3 4-1,-2 1 1,7 32-1,-20-29 1,20 29-1,-31 5 0,17 19 0,-2 8-1,3 6 2,-1 5-2,6-3 1,3 3 0,3-5 0,4-3-1,-2-35 1,9 26 0,-9-26-1,0 0-3,27-13-6,-38-25-16,13 9-9,-4-14 0,2-8 1</inkml:trace>
    <inkml:trace contextRef="#ctx0" brushRef="#br0" timeOffset="12141.402">2096 4449 7,'7'-27'26,"-7"27"2,11-35 2,-11 5-10,0 30-3,5-45-3,-5 45-1,-2-41-3,2 41 0,-12-32-3,12 32-2,-20-29-1,20 29-1,-27-22-1,27 22 0,-36-10 0,16 10-1,-5 2 0,3 6 0,-5 6 0,2 2 0,-4 8 0,2 5-1,2 14 1,5 6-1,2 4 0,7 6-1,2 3 1,11 0 0,12 2 0,6-2-1,7-16 1,9-9 0,6-7 0,6-9 0,6-13-1,-10-10-1,10 4-4,-24-29-13,12 19-18,-19-2 1,-23 10-2,0 0 2</inkml:trace>
    <inkml:trace contextRef="#ctx0" brushRef="#br0" timeOffset="11531.988">2182 5160 45,'-25'-14'31,"25"14"1,-25-10-1,3-15-19,22 25-4,-25-13-3,25 13-1,-29 3 0,29-3-1,-38 27-1,20-1 0,-2-1-1,6 9 1,1 1-1,6 3 0,7-6-1,9-2 1,-9-30-1,43 29 0,-12-29 0,0-3 1,5-15-1,-2-6 0,-5-9 0,-6-2 1,-7-2-1,-7 2 1,-9 3-1,-5 2 0,-6 3 1,11 27-1,-32-24 1,32 24-1,-40 11 1,40-11-1,-38 46 1,22-17-1,0 9 1,7-1-1,5 1 0,8-3 0,3-8 0,-7-27-2,31 24-1,-31-24-2,36-3-4,-36-29-12,12 8-13,-15-3-2,-6-5 2,-4-3 1</inkml:trace>
    <inkml:trace contextRef="#ctx0" brushRef="#br0" timeOffset="12953.954">474 6357 39,'27'-22'32,"-27"22"1,7-29-7,-7 29-8,0 0-4,0 0-3,0 0-4,0 0-1,0 0-3,-20 21 0,20-21-1,-25 27-1,25-27 0,-25 43 0,12-19-1,6 6 1,0-4-1,7-1 1,0-25-1,16 40 0,-16-40 1,34 11-1,-12-14 0,1-10 0,-1-4 1,-1-7-1,-8 0 0,-2-3 0,-9-2 1,-4 5-1,-7-1 0,9 25 0,-31-32 0,11 22 0,-3 10 0,-2 2 0,3 12-1,-1 2 1,5 11-1,3-3-1,6 8-2,9-32-3,-5 56-18,5-56-10,16 38-1,-16-38 0,29 21 0</inkml:trace>
    <inkml:trace contextRef="#ctx0" brushRef="#br0" timeOffset="13672.75">715 7232 56,'0'0'36,"-27"13"0,27-13-1,-18 56-16,18-56-13,0 54-2,4-19-1,10 8-2,-3 3 0,5 2 0,-3 0 0,1-2-1,-1-3-1,-2-14 1,-11-29-1,16 27 0,-16-27 0,0 0 0,11-51-1,-17 13 1,-1-7 1,-7-12-1,-1-2 1,-6 3-1,-3 0 2,1 2-1,3 6 0,2 5 1,5 8-1,6 8 1,7 27-1,11-29 1,9 21 0,7 8-1,14 8 1,8 8-1,5 5 1,7 14-1,4 5 1,2 9-1,-2 4 0,-2 9 1,-9-3-1,-9 3 1,-9-6-1,-11-2 0,-14-9 0,-9-7 1,-13-8-2,-9-6 1,-14-11 0,-8-5 0,-6-5 0,-6-3 0,-4-6-1,2 1 1,2-3 0,7-3 0,13 6-4,0-25-19,34 30-13,-15-48 0,28 13-1,10-16 0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8:43.7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6A3C325-3E92-4DE4-901D-5D576EC48CE0}" emma:medium="tactile" emma:mode="ink">
          <msink:context xmlns:msink="http://schemas.microsoft.com/ink/2010/main" type="inkDrawing" rotatedBoundingBox="7753,15028 7870,8828 9322,8855 9204,15056" semanticType="enclosure" shapeName="Other">
            <msink:destinationLink direction="with" ref="{092E9994-0F71-4A30-ABF2-1606AD2E2996}"/>
          </msink:context>
        </emma:interpretation>
      </emma:emma>
    </inkml:annotationXML>
    <inkml:trace contextRef="#ctx0" brushRef="#br0">0 268 19,'0'0'30,"0"0"1,0 0 3,0 0-13,0 0-4,13 42-3,-22-17-3,18 26-3,-18 0-1,13 26-1,-8 1-2,6 27 0,-6 8-1,6 15 0,-4 7-2,4 7 2,-2 8 0,2 6-2,-2-1 1,0 1-1,2 0 1,1-3-2,-3-3 2,2 3-3,0-11 1,0 1 1,3-9-1,-3-5 0,0-1 0,1-2 0,-1-7-1,0-7 1,-2-2 0,0-5 0,0 0-1,0-3 1,0-6 0,0-5 0,2 1 0,1-1 0,1-2 0,1-1 0,-3-2 0,2-6 0,-1 1 0,1-3 0,-4-3 0,2-5 0,1-9 0,-1 7 0,5-12 0,-1-2 0,1-3 1,0-6-2,0-2 2,-1-3-2,-1 1 2,2-9-1,-5 0 0,0 0 0,-2-2 0,2-3 0,-2-1 0,3 1 0,-3-27 0,0 41 0,0-41-1,2 29 1,-2-29-1,2 24 1,-2-24-1,0 0 1,2 38-1,-2-38 1,-2 37-1,0-13 1,-3 3-1,1 6 1,-1 1 0,1 1 0,-1 3 0,3-6 0,0-2 1,2-1-1,0 1 0,2-4 1,-2-1-1,0-25 0,7 40 0,-7-40 0,4 37 0,-4-37 0,5 25 0,-5-25 0,0 0 0,0 0 0,0 0 0,25-8 0,-25 8 0,0 0 0,24-35 0,-24 35 0,20-24-1,-20 24 1,27-30 0,-27 30 0,36-21 0,-11 7-1,4 6 1,0-3 0,3 6 0,2 0 0,2 5 0,2-6 0,0 4 0,-2 2 0,2 0 0,3 0 0,1 0 0,1 2 0,2 1 0,-2 0 0,-1-1 0,-4-2 0,-2-2 0,0 2 0,-4-3 0,-1 0 0,-4 1 0,-2-1 0,0 3 0,-3 3 0,1-6 0,-23 3 0,31 3 0,-31-3 0,22 0 0,-22 0-1,0 0 1,23-3 1,-23 3-2,0 0 1,0 0 1,0 0-1,0 0 0,0 0 0,0 0 0,0 0 0,0 0 0,18-30-1,-16 6 1,-2 24 0,7-53 0,-3 23 0,1-10 0,2-6 0,2 0 0,-3-10 0,1 0 0,2-6 0,0-5 0,-2-11 0,2-8 0,-2-2 0,1-9 0,1-5 0,0-8 0,0-5 0,-2-6 0,-2 3 1,-1-6-1,-4-2 0,-2 0 1,-3 3-1,-4-1 1,0-2-1,-2-3 1,0 0-1,-2 1 1,4-4-1,-3-2 1,1-6-1,4 4 0,-2-4 1,3 8-1,1 4 0,1 7 0,-1 3 0,3 8 0,-3 5 2,1 3-3,-1 8 1,3 3-1,-2 2 2,4 1-3,-3 2 3,1 3-2,2 2 0,-2 1 1,2 2 0,-2 3 0,-3 0 0,3 2 0,0-2 0,-3 3 0,3 4 0,-3 1 0,3 6 0,2 4 0,-2 1 0,2 10 0,-2 3 0,-1 8 0,1 3 0,-2 5 0,-3 1 0,7 26 0,-11-41 0,11 41 0,-14-32 0,14 32 0,0 0 0,-20-29 0,20 29 0,0 0 0,-25-19 0,25 19 0,0 0 0,-29-16 0,29 16 0,-22-8 0,22 8 0,-25-8 0,25 8 0,-29-6 0,29 6 0,-34-8 0,14 3 0,-5-3 0,0 2 0,-8-2-1,-1 0 1,-6-2-1,-3 4 1,-4-7-1,-5 5 1,0-6-1,-8 4 1,-1-1 0,-2 0 0,5 3 0,2-3 0,4 9 0,7-4-1,5 4 1,13 2 0,6 0 0,21 0 0,-24 2-1,24-2 0,0 0-1,-21 14-2,30 13-7,-9-27-21,-4 24-6,4-24 1,20 32-2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8:44.2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92E9994-0F71-4A30-ABF2-1606AD2E2996}" emma:medium="tactile" emma:mode="ink">
          <msink:context xmlns:msink="http://schemas.microsoft.com/ink/2010/main" type="inkDrawing" rotatedBoundingBox="8116,14411 8149,9191 8558,9194 8525,14413" semanticType="callout" shapeName="Other">
            <msink:sourceLink direction="with" ref="{D6A3C325-3E92-4DE4-901D-5D576EC48CE0}"/>
          </msink:context>
        </emma:interpretation>
      </emma:emma>
    </inkml:annotationXML>
    <inkml:trace contextRef="#ctx0" brushRef="#br0">4 77 12,'0'0'28,"-2"-43"1,2 43 3,0 0-12,-3-35-5,3 35-3,0 0-3,14 29-2,-14-29 1,7 57-3,-10-17-1,10 16-1,-5 1 0,3 10-1,-3 3-1,2-1 0,-1-2-2,-1-10 0,5-3-2,-7-54-6,11 56-16,-11-56-9,0 0-2,0 0 1,-18-48 1</inkml:trace>
    <inkml:trace contextRef="#ctx0" brushRef="#br0" timeOffset="156.26">-140 342 44,'0'0'33,"0"0"2,0 0-1,7 27-13,-7-27-12,42-5-5,-12 5-3,8-5-5,13 15-6,-15-18-12,3 16-11,-1 6-2,-4-1 1,-3 11 1</inkml:trace>
    <inkml:trace contextRef="#ctx0" brushRef="#br0" timeOffset="546.91">22 1330 53,'0'0'33,"-20"-27"1,20 27-2,0 0-20,0 0-2,13 46-4,-8-14-1,8 16-2,-4 6 1,2 13-3,-4 0 1,2 3-2,0 5-1,-7-11-2,7 4-2,-16-31-6,19 17-14,-12-22-10,0-32-1,-12 30 2</inkml:trace>
    <inkml:trace contextRef="#ctx0" brushRef="#br0" timeOffset="734.4218">-187 1915 52,'0'0'33,"25"24"-1,-1-24-1,17-13-20,4 13-16,11 5-16,2 11-10,-17-5-1,4 10 0</inkml:trace>
    <inkml:trace contextRef="#ctx0" brushRef="#br0" timeOffset="1093.82">6 3380 53,'0'0'34,"14"33"0,-10-4 0,-8-2-23,19 32-2,-13-5-4,12 15-2,-5-4-1,2 2-1,-4-3-2,-5-10-1,5 0-2,-14-30-8,16 5-15,-9-29-7,0 0-1,0 0 1</inkml:trace>
    <inkml:trace contextRef="#ctx0" brushRef="#br0" timeOffset="1281.3318">-180 3721 69,'-32'35'35,"32"-35"0,0 0 0,43 22-29,-10-36-3,15 3-3,8 3-5,-11-18-11,15 9-18,-6 7 0,-15-1-2,-8 11 1</inkml:trace>
    <inkml:trace contextRef="#ctx0" brushRef="#br0" timeOffset="1656.356">35 4703 71,'-13'27'36,"4"5"-1,0 1 1,11 18-30,-9-8-1,12 13-3,-3-5 0,3 3-2,1-9-1,-1-7 0,1-1-1,-6-37-3,12 49-5,-12-49-9,0 0-15,0 0 0,0 0-2,4-33 3</inkml:trace>
    <inkml:trace contextRef="#ctx0" brushRef="#br0" timeOffset="1875.12">-185 5117 46,'0'0'33,"0"0"2,0 0-1,5-33-18,28 28-6,-4-19-5,16 5-5,3 6-6,-10-19-19,0 10-9,2 9-1,-8-3 0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9:31.37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C78F3B5-1351-48F5-AC2E-8CD73574E548}" emma:medium="tactile" emma:mode="ink">
          <msink:context xmlns:msink="http://schemas.microsoft.com/ink/2010/main" type="writingRegion" rotatedBoundingBox="9400,4995 11688,4811 11769,5813 9481,5997"/>
        </emma:interpretation>
      </emma:emma>
    </inkml:annotationXML>
    <inkml:traceGroup>
      <inkml:annotationXML>
        <emma:emma xmlns:emma="http://www.w3.org/2003/04/emma" version="1.0">
          <emma:interpretation id="{8A36FEA5-858B-4128-9548-5D10C279CF5D}" emma:medium="tactile" emma:mode="ink">
            <msink:context xmlns:msink="http://schemas.microsoft.com/ink/2010/main" type="paragraph" rotatedBoundingBox="9400,4995 11688,4811 11769,5813 9481,59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33135FE-A1DB-4D6B-88E7-49D831070D3D}" emma:medium="tactile" emma:mode="ink">
              <msink:context xmlns:msink="http://schemas.microsoft.com/ink/2010/main" type="line" rotatedBoundingBox="9400,4995 11688,4811 11769,5813 9481,5997"/>
            </emma:interpretation>
          </emma:emma>
        </inkml:annotationXML>
        <inkml:traceGroup>
          <inkml:annotationXML>
            <emma:emma xmlns:emma="http://www.w3.org/2003/04/emma" version="1.0">
              <emma:interpretation id="{CD0B8C62-F955-4797-8BFE-E91BA600140C}" emma:medium="tactile" emma:mode="ink">
                <msink:context xmlns:msink="http://schemas.microsoft.com/ink/2010/main" type="inkWord" rotatedBoundingBox="9400,4995 11688,4811 11769,5813 9481,5997"/>
              </emma:interpretation>
              <emma:one-of disjunction-type="recognition" id="oneOf0">
                <emma:interpretation id="interp0" emma:lang="en-US" emma:confidence="0">
                  <emma:literal>DPE</emma:literal>
                </emma:interpretation>
                <emma:interpretation id="interp1" emma:lang="en-US" emma:confidence="0">
                  <emma:literal>D PE</emma:literal>
                </emma:interpretation>
                <emma:interpretation id="interp2" emma:lang="en-US" emma:confidence="0">
                  <emma:literal>a PE</emma:literal>
                </emma:interpretation>
                <emma:interpretation id="interp3" emma:lang="en-US" emma:confidence="0">
                  <emma:literal>DDE</emma:literal>
                </emma:interpretation>
                <emma:interpretation id="interp4" emma:lang="en-US" emma:confidence="0">
                  <emma:literal>A PE</emma:literal>
                </emma:interpretation>
              </emma:one-of>
            </emma:emma>
          </inkml:annotationXML>
          <inkml:trace contextRef="#ctx0" brushRef="#br0">273-5 23,'0'0'29,"0"0"0,0 0 0,-27 0-13,27 0-4,-4 35-4,6-3-2,-11-5-2,9 19 0,-11-3 0,4 13 0,-11-2 1,7 13-2,-12-5-1,8 2 0,-8-8 0,5-2-1,0-14 0,5-5-1,13-35 1,-16 32-1,16-32 0,0 0 1,-2-35-1,8 1 1,-1-9-1,2-6 0,2-4 0,2-1 0,2-2 0,-1 2 0,3 0 0,-1 11-1,-1 3 1,1 5 0,-1 0 0,1 8 0,-14 27 0,18-40 0,-18 40 0,0 0 1,22-19-1,-22 19 0,20 17 1,-20-17-1,30 40 0,-10-11 1,2 3-1,5 9 1,0-4 0,5 9-1,-3 0 1,2 2 0,-1-5 0,-3 2-1,-5-2 1,0 0 0,-8-8-1,-3 0 1,-4-8-1,-5 0 1,-6-3-1,4-24 1,-21 40-1,21-40 1,-40 30-1,9-17 0,-5-5 0,-5 3 0,-6-6 0,-7 1-1,-2 2 1,0-3 0,0-2 0,6-1 0,7-2 0,5 0-1,11 3 0,27-3 0,-20-11-3,20 11-2,27-16-16,-2 0-13,11 0-2,4-5 1,7-4 0</inkml:trace>
          <inkml:trace contextRef="#ctx0" brushRef="#br0" timeOffset="687.544">988 76 49,'-23'18'33,"23"-18"2,-20 35-1,-3-19-20,35 30-4,-12-8-5,15 18-1,-8-2-1,9 5-2,-5 0 1,3 0-2,-5-5 1,2-6-1,-7-11 0,1-7 0,-5-30 0,4 35 0,-4-35 0,0 0-1,0 0-1,0-40 1,-4 10-1,-7-24 0,-1 1-1,-6-12 1,3 1 0,-6-3 0,3 0 1,0 0 0,9 5 1,7 11 0,9 0 1,13 13 0,5 1 0,13 10 1,5 5 0,8 14-1,-1 3 0,4 13 0,-5 11-1,-6 5 1,-7 8-2,-9 8 1,-7 1 0,-11 2 0,-7 0 0,-8 0 1,-8-6-1,-6-2 0,-5-5 1,-2-4-1,-4-4 1,-3-6-1,0-5-1,1-6 0,6 3-1,-5-16-3,32 8-8,-42-3-15,42 3-5,0 0-3,-9-40 3</inkml:trace>
          <inkml:trace contextRef="#ctx0" brushRef="#br0" timeOffset="984.438">1722 22 43,'0'0'30,"20"-5"1,7-1-2,5-4-24,-3-9-2,5-3-6,4 12-11,-7 7-15,-10-13-1,6 18-1,-27-2 2</inkml:trace>
          <inkml:trace contextRef="#ctx0" brushRef="#br0" timeOffset="1312.5837">1729-2 37,'-20'19'31,"15"16"1,-6-9 0,0 7-20,15 20-2,-8-10-4,11 16-2,-5 0-1,5 8 1,-5-2-1,5 5-1,-3-9-1,5 4 0,0-14 0,7-3 0,-1-10-1,10-9 0,7-7-1,-1-17-2,18 8-6,-15-26-12,16 0-13,4-4-1,-5-15 1,5 5 1</inkml:trace>
          <inkml:trace contextRef="#ctx0" brushRef="#br0" timeOffset="1515.722">1900 508 59,'27'13'33,"4"-40"-9,34 1-21,14-1-31,-7-32-3,18 13 0</inkml:trace>
        </inkml:traceGroup>
      </inkml:traceGroup>
    </inkml:traceGroup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42:03.18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2156162-7CB5-4875-9AE3-8E1B360142C2}" emma:medium="tactile" emma:mode="ink">
          <msink:context xmlns:msink="http://schemas.microsoft.com/ink/2010/main" type="inkDrawing" rotatedBoundingBox="6220,14121 8918,14092 8919,14131 6221,14160" shapeName="Other"/>
        </emma:interpretation>
      </emma:emma>
    </inkml:annotationXML>
    <inkml:trace contextRef="#ctx0" brushRef="#br0">2695 30 35,'0'0'30,"0"0"1,0 0-11,0 0-4,0 0-4,0 0-3,-25-19-2,25 19-1,0 0 1,-27 5-3,5-10 1,2 8-2,-7-9 0,2 9 0,-6-6 0,1 3-1,-5-2 1,-1 2-2,-3 0 1,3 0-1,-6-3 1,1 3-2,1-3 1,-3 3 0,-4 0-1,0 0 0,-3 0 0,1 0 0,0 0 1,-3 0-1,-2 3 0,0-3 0,0 3 0,2-1 0,-1 1 0,-4-3 0,1 0 0,0 3 0,2-3 0,-2 2 0,0-2 0,2 0 0,0 0-1,0 3 1,0-3 0,0 3 0,3-3 0,-3 0 0,4 3 0,-1-3 0,1 0 0,-2 0 0,3 2-1,2-2 2,-3 0-2,5 0 1,3 0 0,-1 0 0,3 3 0,4-6-1,2 6 1,0-3-1,3 0 0,-3 0 0,5 3 0,-5-3-1,10 2 0,-6-2-2,30 0 0,-47-2-2,47 2-2,-34-8-6,34 8-10,0 0-9,0 0-3,-22 21 4,22-21-1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22:37.7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78DA68B-4D7D-4AE1-AB84-8A3D3A42883F}" emma:medium="tactile" emma:mode="ink">
          <msink:context xmlns:msink="http://schemas.microsoft.com/ink/2010/main" type="writingRegion" rotatedBoundingBox="3934,9035 6365,9035 6365,10335 3934,10335"/>
        </emma:interpretation>
      </emma:emma>
    </inkml:annotationXML>
    <inkml:traceGroup>
      <inkml:annotationXML>
        <emma:emma xmlns:emma="http://www.w3.org/2003/04/emma" version="1.0">
          <emma:interpretation id="{375EDF22-2911-4E83-8C99-E44EDEF5A8D7}" emma:medium="tactile" emma:mode="ink">
            <msink:context xmlns:msink="http://schemas.microsoft.com/ink/2010/main" type="paragraph" rotatedBoundingBox="3934,9035 6365,9035 6365,10335 3934,1033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A47BE64-4725-42BB-94D7-C7078E5BD785}" emma:medium="tactile" emma:mode="ink">
              <msink:context xmlns:msink="http://schemas.microsoft.com/ink/2010/main" type="line" rotatedBoundingBox="3934,9035 6365,9035 6365,10335 3934,10335"/>
            </emma:interpretation>
          </emma:emma>
        </inkml:annotationXML>
        <inkml:traceGroup>
          <inkml:annotationXML>
            <emma:emma xmlns:emma="http://www.w3.org/2003/04/emma" version="1.0">
              <emma:interpretation id="{BD3BD890-A6AB-4D10-9491-3291B493AB7F}" emma:medium="tactile" emma:mode="ink">
                <msink:context xmlns:msink="http://schemas.microsoft.com/ink/2010/main" type="inkWord" rotatedBoundingBox="3934,9035 6365,9035 6365,10335 3934,10335"/>
              </emma:interpretation>
              <emma:one-of disjunction-type="recognition" id="oneOf0">
                <emma:interpretation id="interp0" emma:lang="en-US" emma:confidence="0">
                  <emma:literal>165</emma:literal>
                </emma:interpretation>
                <emma:interpretation id="interp1" emma:lang="en-US" emma:confidence="0">
                  <emma:literal>act</emma:literal>
                </emma:interpretation>
                <emma:interpretation id="interp2" emma:lang="en-US" emma:confidence="0">
                  <emma:literal>1045</emma:literal>
                </emma:interpretation>
                <emma:interpretation id="interp3" emma:lang="en-US" emma:confidence="0">
                  <emma:literal>IC's</emma:literal>
                </emma:interpretation>
                <emma:interpretation id="interp4" emma:lang="en-US" emma:confidence="0">
                  <emma:literal>105</emma:literal>
                </emma:interpretation>
              </emma:one-of>
            </emma:emma>
          </inkml:annotationXML>
          <inkml:trace contextRef="#ctx0" brushRef="#br0">7 0 13,'0'0'25,"-9"35"3,7-8 1,6 13-13,17 22-3,-10-3-3,16 16-2,-11-8-3,11 3-1,-12-9-2,5-2-2,-2-10-4,-13-22-3,11 2-8,-16-29-14,0 0 0,0 0-1,0 0 1</inkml:trace>
          <inkml:trace contextRef="#ctx0" brushRef="#br0" timeOffset="453.1598">836-121 26,'2'-40'24,"-2"40"1,-4-32-8,-7 5-5,11 27-3,-27-35-4,27 35-1,-45-24-1,22 19 0,-6 5-1,2 10 1,-4 6-1,6 14 0,0-1 1,10 20 0,1 2 0,7 13 1,3-2-1,13 8 0,2-11 0,9 2-1,5-7 0,11-11-1,4-11 0,10-10 0,1-12-2,3-15 0,5-3-1,-10-19-5,7 11-8,-11-11-15,-6-8-2,-4 6 1,-14-9 0</inkml:trace>
          <inkml:trace contextRef="#ctx0" brushRef="#br0" timeOffset="875.0669">1488-161 23,'27'-5'28,"-3"2"0,1 0-6,0-16-6,13 19-3,-9-16-4,12 16-3,-8-8-2,6 6-1,-4-6-3,-1-1-1,4 7-3,-8-17-4,12 14-9,-6-3-12,-11-14-2,4 11 2,-29 11 0</inkml:trace>
          <inkml:trace contextRef="#ctx0" brushRef="#br0" timeOffset="1328.227">1798-640 19,'-29'18'29,"29"-18"1,-3 25 2,3-25-12,43 18-7,-23-18-2,25 19-3,-9-14 0,18 9-4,-5-3 0,10 5-2,-5-3 0,2 6 0,-7 0-1,-2 5 0,-4 3 0,-5 2 0,-11 6-1,-4 3 0,-12 2 1,-4 0-1,-9 3 0,-10-3-1,-1-5 1,-7 3-1,-3-11 0,-2 0 0,1-9 1,-1-2-2,3-5 1,-1-8-1,23-3 0,-31 2-2,31-2-5,0 0-8,0 0-15,4-32-2,-4 32 2,38-29 0</inkml:trace>
        </inkml:traceGroup>
      </inkml:traceGroup>
    </inkml:traceGroup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42:04.2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8CE885A-4B8E-4AFC-832A-E1D132994C90}" emma:medium="tactile" emma:mode="ink">
          <msink:context xmlns:msink="http://schemas.microsoft.com/ink/2010/main" type="writingRegion" rotatedBoundingBox="5976,12776 7710,12776 7710,14340 5976,14340"/>
        </emma:interpretation>
      </emma:emma>
    </inkml:annotationXML>
    <inkml:traceGroup>
      <inkml:annotationXML>
        <emma:emma xmlns:emma="http://www.w3.org/2003/04/emma" version="1.0">
          <emma:interpretation id="{2755AFE4-D472-4492-B7DD-D5B6BFD9E349}" emma:medium="tactile" emma:mode="ink">
            <msink:context xmlns:msink="http://schemas.microsoft.com/ink/2010/main" type="paragraph" rotatedBoundingBox="5976,12776 7710,12776 7710,14340 5976,143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DFF0A41-3D91-4776-BFBC-5D9C90FF2653}" emma:medium="tactile" emma:mode="ink">
              <msink:context xmlns:msink="http://schemas.microsoft.com/ink/2010/main" type="line" rotatedBoundingBox="5976,12776 7710,12776 7710,14340 5976,14340"/>
            </emma:interpretation>
          </emma:emma>
        </inkml:annotationXML>
        <inkml:traceGroup>
          <inkml:annotationXML>
            <emma:emma xmlns:emma="http://www.w3.org/2003/04/emma" version="1.0">
              <emma:interpretation id="{24EA014A-88CD-4368-B480-E7B7BDB369A9}" emma:medium="tactile" emma:mode="ink">
                <msink:context xmlns:msink="http://schemas.microsoft.com/ink/2010/main" type="inkWord" rotatedBoundingBox="5760,13900 7455,12662 7836,13183 6140,14421"/>
              </emma:interpretation>
              <emma:one-of disjunction-type="recognition" id="oneOf0">
                <emma:interpretation id="interp0" emma:lang="en-US" emma:confidence="0">
                  <emma:literal>its</emma:literal>
                </emma:interpretation>
                <emma:interpretation id="interp1" emma:lang="en-US" emma:confidence="0">
                  <emma:literal>it.</emma:literal>
                </emma:interpretation>
                <emma:interpretation id="interp2" emma:lang="en-US" emma:confidence="0">
                  <emma:literal>at.</emma:literal>
                </emma:interpretation>
                <emma:interpretation id="interp3" emma:lang="en-US" emma:confidence="0">
                  <emma:literal>ate</emma:literal>
                </emma:interpretation>
                <emma:interpretation id="interp4" emma:lang="en-US" emma:confidence="0">
                  <emma:literal>t-</emma:literal>
                </emma:interpretation>
              </emma:one-of>
            </emma:emma>
          </inkml:annotationXML>
          <inkml:trace contextRef="#ctx0" brushRef="#br0">1164-797 48,'0'0'31,"0"0"0,0 0-10,20 3-10,-20-3-3,14 53-2,-12-18-1,11 22 0,-10-4-1,8 20 0,-11-6-2,6 5 1,-6-10-2,3-3 1,-3-8-2,2-11-1,2-10-1,-4-30-4,14 24-11,-14-24-16,4-27 0,3 0-2,0-16 1</inkml:trace>
          <inkml:trace contextRef="#ctx0" brushRef="#br0" timeOffset="218.764">1182-767 31,'2'-41'30,"18"33"1,-2-18-1,7-4-18,18 17-5,-1-4-6,1 1-6,13 11-14,-4 8-11,-12-11-1,7 18 1</inkml:trace>
          <inkml:trace contextRef="#ctx0" brushRef="#br0" timeOffset="2406.404">1431-453 1,'0'0'11,"0"0"-2,0 0 1,0 0 0,-11-27 0,11 27 1,0 0 0,0 0 1,0 0-2,-23-16 0,23 16-1,0 0-1,0 0 0,0 0 0,0 0-2,0 0 0,0 0 0,0 0-1,0 0-1,0 0 1,0 0-1,-17-27-1,17 27-1,0 0 0,0 0 0,0 0-1,0 0 1,0 0-1,0 0 0,22-5 0,-22 5 0,20 2 0,-20-2 0,27 6-1,-7-4 1,1 4 0,3-4 0,1 1 0,4 2-1,0-2 1,3 0 0,-5-3-1,0 5 1,-7-5-1,-20 0 1,31 3 0,-31-3-1,0 0 1,0 0-1,0 0 1,0 0-1,0 0 1,0 0-1,-20 13 0,20-13 0,-31 0 0,11 0 0,-1-3 1,-1-2-1,-1 0 0,1 2 0,0-5 0,-1 3 0,3-1 0,20 6-1,-34-8 1,34 8 0,-29-2-1,29 2 0,-23 0 0,23 0-1,0 0-1,-31 5-1,31-5-5,0 0-18,-20 13-9,20-13-1,0 0 2</inkml:trace>
          <inkml:trace contextRef="#ctx0" brushRef="#br0" timeOffset="-484.4059">128 0 25,'0'0'27,"-20"22"2,20-22 0,-11 32-16,11-32-6,-9 32-1,9-32 0,-14 46-2,14-46 1,-15 53-1,1-20-1,10-4 0,-10 1 0,7-1-2,-2-2 0,5 2-1,-1-2 0,3 0-1,2-27 0,2 40 0,-2-40 0,9 41 1,-9-41-1,14 27 0,-14-27 1,16 24 0,-16-24 0,24 16 0,-24-16-1,34 13 0,-12-7 0,-1-1 0,3 6-2,-3-11-1,10 16-10,-31-16-15,34 10-3,-10 1 2,-24-11-1</inkml:trace>
        </inkml:traceGroup>
      </inkml:traceGroup>
    </inkml:traceGroup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42:02.21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9F90A85-A563-4B81-9E27-34E9D3006179}" emma:medium="tactile" emma:mode="ink">
          <msink:context xmlns:msink="http://schemas.microsoft.com/ink/2010/main" type="writingRegion" rotatedBoundingBox="8775,13726 9362,13726 9362,14278 8775,14278"/>
        </emma:interpretation>
      </emma:emma>
    </inkml:annotationXML>
    <inkml:traceGroup>
      <inkml:annotationXML>
        <emma:emma xmlns:emma="http://www.w3.org/2003/04/emma" version="1.0">
          <emma:interpretation id="{96CE0037-4616-4055-876E-2399AA5A4CED}" emma:medium="tactile" emma:mode="ink">
            <msink:context xmlns:msink="http://schemas.microsoft.com/ink/2010/main" type="paragraph" rotatedBoundingBox="8775,13726 9362,13726 9362,14278 8775,142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E2C57D1-F90D-4151-95F5-10BD85C3DF82}" emma:medium="tactile" emma:mode="ink">
              <msink:context xmlns:msink="http://schemas.microsoft.com/ink/2010/main" type="line" rotatedBoundingBox="8775,13726 9362,13726 9362,14278 8775,14278"/>
            </emma:interpretation>
          </emma:emma>
        </inkml:annotationXML>
        <inkml:traceGroup>
          <inkml:annotationXML>
            <emma:emma xmlns:emma="http://www.w3.org/2003/04/emma" version="1.0">
              <emma:interpretation id="{550CE7AC-9EFB-44AE-ADF1-BB0EFA6E7606}" emma:medium="tactile" emma:mode="ink">
                <msink:context xmlns:msink="http://schemas.microsoft.com/ink/2010/main" type="inkWord" rotatedBoundingBox="8775,13726 9362,13726 9362,14278 8775,14278"/>
              </emma:interpretation>
              <emma:one-of disjunction-type="recognition" id="oneOf0">
                <emma:interpretation id="interp0" emma:lang="en-US" emma:confidence="1">
                  <emma:literal>O</emma:literal>
                </emma:interpretation>
                <emma:interpretation id="interp1" emma:lang="en-US" emma:confidence="0">
                  <emma:literal>o</emma:literal>
                </emma:interpretation>
                <emma:interpretation id="interp2" emma:lang="en-US" emma:confidence="0">
                  <emma:literal>0</emma:literal>
                </emma:interpretation>
                <emma:interpretation id="interp3" emma:lang="en-US" emma:confidence="0">
                  <emma:literal>C</emma:literal>
                </emma:interpretation>
                <emma:interpretation id="interp4" emma:lang="en-US" emma:confidence="0">
                  <emma:literal>@</emma:literal>
                </emma:interpretation>
              </emma:one-of>
            </emma:emma>
          </inkml:annotationXML>
          <inkml:trace contextRef="#ctx0" brushRef="#br0">434 218 33,'0'0'28,"0"0"3,0 0-11,0 0-6,16-43-3,-16 43-1,15-27-4,-15 27 0,0 0-1,18-27-1,-18 27 0,0 0-1,-9-37 0,9 37-1,0 0 0,-24-30 0,24 30-1,-27-18 0,7 9 1,20 9-2,-39-13 1,17 8-1,2-1 1,-3 4-1,-2 2 0,1 2 0,-3 6 0,2 0 0,-2 9 0,-2 1 0,2 6 0,-2 3 0,4 3 0,3-1-1,4 12 2,4-1-1,7 0 0,7 0 0,5 1 1,8-4-1,1-2 1,6 0-1,3-14 0,3-2 1,4-3-1,-1-2 1,2-9 0,1 0-1,1-5 0,3 0 1,-2-5-1,-2-3 0,1-3 0,-4-2 0,1-3 1,-3-3-1,-3 0 0,-1-2 0,-3-11 0,-4-1 0,-3-2-1,-6 1 1,0-1-1,-7 0 1,-5 3-2,-6-1 2,-2 9-2,-8 3 1,1 5-1,-2-3 0,1 11 0,-6-8-3,27 16-6,-38-6-16,38 6-7,0 0-2,0 0 3</inkml:trace>
        </inkml:traceGroup>
      </inkml:traceGroup>
    </inkml:traceGroup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42:08.2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5597756-2BCC-48BA-8DC0-0DC9897A53AE}" emma:medium="tactile" emma:mode="ink">
          <msink:context xmlns:msink="http://schemas.microsoft.com/ink/2010/main" type="writingRegion" rotatedBoundingBox="8946,15314 9860,15314 9860,17059 8946,17059"/>
        </emma:interpretation>
      </emma:emma>
    </inkml:annotationXML>
    <inkml:traceGroup>
      <inkml:annotationXML>
        <emma:emma xmlns:emma="http://www.w3.org/2003/04/emma" version="1.0">
          <emma:interpretation id="{8A8BCA0A-0D45-40E8-8B01-A3669D7903C9}" emma:medium="tactile" emma:mode="ink">
            <msink:context xmlns:msink="http://schemas.microsoft.com/ink/2010/main" type="paragraph" rotatedBoundingBox="8946,15314 9860,15314 9860,17059 8946,170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CDD1A56-53E6-41A4-9AC7-A8A9625974DF}" emma:medium="tactile" emma:mode="ink">
              <msink:context xmlns:msink="http://schemas.microsoft.com/ink/2010/main" type="line" rotatedBoundingBox="8946,15314 9860,15314 9860,17059 8946,17059"/>
            </emma:interpretation>
          </emma:emma>
        </inkml:annotationXML>
        <inkml:traceGroup>
          <inkml:annotationXML>
            <emma:emma xmlns:emma="http://www.w3.org/2003/04/emma" version="1.0">
              <emma:interpretation id="{C950ABD2-5273-46E5-95BC-408EE294B5EA}" emma:medium="tactile" emma:mode="ink">
                <msink:context xmlns:msink="http://schemas.microsoft.com/ink/2010/main" type="inkWord" rotatedBoundingBox="8946,15314 9860,15314 9860,17059 8946,17059"/>
              </emma:interpretation>
              <emma:one-of disjunction-type="recognition" id="oneOf0">
                <emma:interpretation id="interp0" emma:lang="en-US" emma:confidence="0">
                  <emma:literal>is</emma:literal>
                </emma:interpretation>
                <emma:interpretation id="interp1" emma:lang="en-US" emma:confidence="0">
                  <emma:literal>X</emma:literal>
                </emma:interpretation>
                <emma:interpretation id="interp2" emma:lang="en-US" emma:confidence="0">
                  <emma:literal>i</emma:literal>
                </emma:interpretation>
                <emma:interpretation id="interp3" emma:lang="en-US" emma:confidence="0">
                  <emma:literal>i'</emma:literal>
                </emma:interpretation>
                <emma:interpretation id="interp4" emma:lang="en-US" emma:confidence="0">
                  <emma:literal>ii</emma:literal>
                </emma:interpretation>
              </emma:one-of>
            </emma:emma>
          </inkml:annotationXML>
          <inkml:trace contextRef="#ctx0" brushRef="#br0">-10 0 17,'0'0'29,"-4"25"1,4-25 2,22 2-16,14 20-4,-16-17-2,21 22-2,-12-11-3,12 14-1,-10-9-1,5 9 1,-11-6-2,-1 5 0,-6-5-1,0 3 1,-18-27-1,23 46 0,-23-46 0,6 40 0,-6-40-1,-8 38 0,8-38 0,-23 37-1,23-37 0,-38 35-1,15-13 0,-8-9-1,8 6-2,-10-8 0,13 10-5,-16-18-11,9 5-11,6 0-1,1-8 1,20 0 1</inkml:trace>
          <inkml:trace contextRef="#ctx0" brushRef="#br0" timeOffset="875.056">-106 1141 33,'0'0'31,"-25"-40"2,25 40-2,0 0-16,-38 0-4,31 29-2,-15-10-2,13 24-3,-14-3 0,7 19-1,-6-2-1,-1 4-1,-1 1 0,-1 0-1,-4-3-1,0-5-1,8-4-2,-12-31-11,33-19-19,-25 30-1,25-30 0,-7-32 0</inkml:trace>
          <inkml:trace contextRef="#ctx0" brushRef="#br0" timeOffset="609.414">-558 1125 50,'0'0'35,"0"0"-1,0 0 1,29 21-21,10 3-5,-13-15-3,19 25-1,-9-7-2,9 16 0,-7-3-2,3 6 1,-7-3-1,-1 5 0,-6 1-1,-2-6 0,-5-9 0,-2-1-1,-2-4 0,-16-29-2,20 40-2,-20-40-3,0 0-8,0 0-9,0 0-11,7-26 0,-9 1 2</inkml:trace>
        </inkml:traceGroup>
      </inkml:traceGroup>
    </inkml:traceGroup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42:07.80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9773A89-3FD5-4655-9B17-4F29BA4AB31F}" emma:medium="tactile" emma:mode="ink">
          <msink:context xmlns:msink="http://schemas.microsoft.com/ink/2010/main" type="inkDrawing" rotatedBoundingBox="6620,15729 9674,15592 9676,15646 6622,15782" shapeName="Other"/>
        </emma:interpretation>
      </emma:emma>
    </inkml:annotationXML>
    <inkml:trace contextRef="#ctx0" brushRef="#br0">28 198 54,'0'0'33,"-31"21"1,31-21-5,0 0-18,22-5-1,17 16-4,-8-20 0,23 18 0,-5-18-1,14 12-1,-4-6-1,6 3-1,-9 0 0,2 0 0,-1-2-1,1 4 0,0-4-1,5-1 1,7 0-1,6 1 1,7-4-1,7 1 0,9-3 1,9 0-1,9-3 0,2 3 0,9-3 0,4 1 0,6-1 0,1 3 0,-2 0-1,-7 2 1,-4 1 0,-9 2-1,-14 3 1,-6 0-1,-16 0 0,-16 0 1,-11 3-1,-12-3 0,-12 3 0,-8-3 1,-22 0-1,20 2 0,-20-2-1,0 0-1,0 0-2,0 0-4,0 0-16,-20 11-12,20-11 2,-27-3-3,27 3 3</inkml:trace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46:48.05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DE90713-E3E0-47AB-920C-D620F71D393C}" emma:medium="tactile" emma:mode="ink">
          <msink:context xmlns:msink="http://schemas.microsoft.com/ink/2010/main" type="writingRegion" rotatedBoundingBox="2876,10616 15360,9919 15650,15125 3167,15822"/>
        </emma:interpretation>
      </emma:emma>
    </inkml:annotationXML>
    <inkml:traceGroup>
      <inkml:annotationXML>
        <emma:emma xmlns:emma="http://www.w3.org/2003/04/emma" version="1.0">
          <emma:interpretation id="{10960C45-392A-4862-8E62-25F36B6D8D86}" emma:medium="tactile" emma:mode="ink">
            <msink:context xmlns:msink="http://schemas.microsoft.com/ink/2010/main" type="paragraph" rotatedBoundingBox="2876,10616 15360,9919 15476,12003 2993,127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FD2A233-ED42-49F0-A749-76640929FA6D}" emma:medium="tactile" emma:mode="ink">
              <msink:context xmlns:msink="http://schemas.microsoft.com/ink/2010/main" type="line" rotatedBoundingBox="2876,10616 15360,9919 15476,12003 2993,12700"/>
            </emma:interpretation>
          </emma:emma>
        </inkml:annotationXML>
        <inkml:traceGroup>
          <inkml:annotationXML>
            <emma:emma xmlns:emma="http://www.w3.org/2003/04/emma" version="1.0">
              <emma:interpretation id="{E8E54B03-DBEA-487F-BAD4-219E19D2E0A4}" emma:medium="tactile" emma:mode="ink">
                <msink:context xmlns:msink="http://schemas.microsoft.com/ink/2010/main" type="inkWord" rotatedBoundingBox="2876,10616 8254,10316 8370,12400 2993,12700"/>
              </emma:interpretation>
              <emma:one-of disjunction-type="recognition" id="oneOf0">
                <emma:interpretation id="interp0" emma:lang="en-US" emma:confidence="0">
                  <emma:literal>PE=qEd</emma:literal>
                </emma:interpretation>
                <emma:interpretation id="interp1" emma:lang="en-US" emma:confidence="0">
                  <emma:literal>PE=qtd</emma:literal>
                </emma:interpretation>
                <emma:interpretation id="interp2" emma:lang="en-US" emma:confidence="0">
                  <emma:literal>PEEVE</emma:literal>
                </emma:interpretation>
                <emma:interpretation id="interp3" emma:lang="en-US" emma:confidence="0">
                  <emma:literal>PE=qt-d</emma:literal>
                </emma:interpretation>
                <emma:interpretation id="interp4" emma:lang="en-US" emma:confidence="0">
                  <emma:literal>PENES</emma:literal>
                </emma:interpretation>
              </emma:one-of>
            </emma:emma>
          </inkml:annotationXML>
          <inkml:trace contextRef="#ctx0" brushRef="#br0">76 468 83,'0'0'36,"0"0"-1,-20 3-7,31 26-17,-11-29-4,-4 65-2,-1-17-1,10 19 0,-10 5-1,7 14 0,-6 0-1,2 8 0,-3-9-1,3-2 1,-3-10-2,5-9 1,0-13 0,3-16 0,-3-35-1,4 27 0,-4-27 0,7-33 0,-3-4 0,-4-17-1,0-15 0,-2-12 0,0-7 0,-3-11-1,1 2 1,-3-5 0,-2 6 0,0-1 0,2 14 0,1-5 1,3 5 0,6 8 1,3 5-1,6 11 1,3 8-1,10 14 2,2 7-1,5 22 1,3 11-2,6 19 1,2 12 0,2 7-2,-1 7 2,1 5-2,-4 4 1,-3 2-1,-9-3 1,-11-5-1,-9-6 0,-9-2 2,-13-5-1,-14-6 0,-11-8 0,-3-5 0,-13-6 0,-2-5 0,-2-5 0,1-3 0,4 0-1,8-6 0,13 6-1,5-16-2,27 16-7,0 0-27,38-24 0,7-3 0,20 1-2</inkml:trace>
          <inkml:trace contextRef="#ctx0" brushRef="#br0" timeOffset="281.2644">833 222 65,'0'0'36,"0"0"-2,0 0 1,0 0-24,45-8-7,0-14-3,11 12-4,-11-23-7,23 25-18,-21-10-5,-5-1-2,-6 3 2</inkml:trace>
          <inkml:trace contextRef="#ctx0" brushRef="#br0" timeOffset="578.1546">916 152 78,'-47'48'35,"-2"-2"2,13 21-3,-11-22-23,33 38-2,-6-10-4,20 18-1,2 0-2,12 8 1,6-5-2,7 2 1,2-10-2,9-11 1,5-8-1,0-13 0,2-11 0,2-9-1,2-7-1,-2-13 0,5 2-2,-9-22-4,17 22-13,-21-29-18,5-6 2,-12-13-1,-3-11 1</inkml:trace>
          <inkml:trace contextRef="#ctx0" brushRef="#br0" timeOffset="796.9158">869 835 82,'-11'24'36,"36"-24"-2,13 3-2,14-22-31,13-10-6,22 7-24,-1-4-5,1-4-1,1-2 0</inkml:trace>
          <inkml:trace contextRef="#ctx0" brushRef="#br0" timeOffset="1031.3028">1588 642 72,'0'0'35,"0"0"-1,0 0 1,58 11-28,-10-22-5,12-5-5,14 19-11,-8-11-19,1 0-1,-4 0-1,-14 3 1</inkml:trace>
          <inkml:trace contextRef="#ctx0" brushRef="#br0" timeOffset="1203.1866">1725 937 66,'-4'27'34,"4"-27"-1,33 27-3,12-30-32,11 0-20,10-2-8,-8-14-2,9 9-1</inkml:trace>
          <inkml:trace contextRef="#ctx0" brushRef="#br0" timeOffset="2078.2314">3100 913 59,'0'0'35,"0"0"0,-9-32 0,11-14-19,-2 46-8,12-51-3,-12 51-2,11-45-1,-11 45 0,-5-40 1,5 40-1,-20-14 0,20 14 0,-49 19 0,19 0 0,-8 8-1,0 10 1,-2 3-1,4 9 0,4-1-1,5 3 0,9-3 1,12 0-1,8-10 0,9-9 0,9-5-1,9-16 1,7-8 0,7-10 0,-2-9 0,-1-5-1,-2-3 1,-4-3 0,-3 4 0,-6 2-1,-5 5 2,-20 19-1,23-16 0,-23 16 1,0 0 0,6 37 0,-15-10 0,-4 8 0,2 8 0,-5 5 0,0 6-1,-2 2 1,3 3 0,1 2-1,7-2 0,5 8 1,2-5-1,5-3 0,6-6 0,9-4-1,5-4 1,6-5 0,7-5 0,7-16-1,3-3 1,5-8 0,4-8 0,-1-8 0,0-5 0,-4-11-1,-5-9 1,-7-7 1,-8-3-1,-10-5 0,-8-3 1,-12-2-1,-11-6 0,-11 0 1,-10 8-1,-5 3 0,-10 5 0,-7 3 0,-2 5-1,-2 5 0,4 6-1,0-5-3,28 29-15,-5-33-20,22 7 1,9-20-1,21 3 2</inkml:trace>
          <inkml:trace contextRef="#ctx0" brushRef="#br0" timeOffset="2656.386">3972 58 47,'0'0'34,"0"0"1,0 0-1,0 0-12,6-26-9,28 31-3,-11-24-3,19 16-2,-3-10-2,5 5-2,1 0-2,-4-5-2,-1 13-2,-17-22-5,13 30-9,-36-8-14,0 0-3,0-24-2,0 24 3</inkml:trace>
          <inkml:trace contextRef="#ctx0" brushRef="#br0" timeOffset="2937.6504">4116-49 56,'-39'16'37,"6"16"0,-3 1 1,18 25-17,-20-23-8,24 35-6,-11-8-2,16 18-2,0 6 0,9 2-2,3 3 0,8 6 0,7-6-1,7 0 1,6-11-1,7-10 0,9-11 0,5-16 0,6-11-1,1-19-1,4-10 0,-7-22-1,2 6-2,-17-30-2,8 22-4,-35-36-15,4 14-11,-16-8 0,-4 3 0,-14-3 2</inkml:trace>
          <inkml:trace contextRef="#ctx0" brushRef="#br0" timeOffset="3109.5342">3994 575 48,'-27'35'33,"27"-35"2,29 22-2,7-33-10,18 14-20,14 7-15,4-2-18,2-10-3,4 2-1,-3 0 0</inkml:trace>
          <inkml:trace contextRef="#ctx0" brushRef="#br0" timeOffset="3656.4372">5383 653 56,'0'0'37,"0"0"0,0 0 0,-30-21-12,30 21-17,-31-35-2,31 35-3,-32-51-1,12 22 0,-7 4-1,-4 1-1,-5 8 1,-2 8-1,-5 8 0,-4 16 0,0 11 0,-3 16 0,10 8-1,6 10 1,12 9 0,13 2 0,18 1-1,15-6 1,15-16-1,8-16 1,9-14-1,0-26 0,7-20-1,-7-15 1,-4-16 0,-12-14 0,-4-13 1,-11-8-1,-7-5 1,-7-9 0,-13 3 1,0 3 0,-5 6-1,0 15 2,-9 14-2,10 18 2,-1 16 0,7 30 1,0 0-2,0 62 2,2 0-1,5 23-2,6 12 2,-8 13-3,6 2-3,-11-18-8,18 11-26,-11-30-2,0-11 2,-7-32-2</inkml:trace>
        </inkml:traceGroup>
        <inkml:traceGroup>
          <inkml:annotationXML>
            <emma:emma xmlns:emma="http://www.w3.org/2003/04/emma" version="1.0">
              <emma:interpretation id="{FF195AF8-97A5-4081-A29F-CB6CB58E4312}" emma:medium="tactile" emma:mode="ink">
                <msink:context xmlns:msink="http://schemas.microsoft.com/ink/2010/main" type="inkWord" rotatedBoundingBox="11722,10523 15382,10319 15433,11235 11773,11439"/>
              </emma:interpretation>
              <emma:one-of disjunction-type="recognition" id="oneOf1">
                <emma:interpretation id="interp5" emma:lang="en-US" emma:confidence="0">
                  <emma:literal>NEA</emma:literal>
                </emma:interpretation>
                <emma:interpretation id="interp6" emma:lang="en-US" emma:confidence="0">
                  <emma:literal>v Ed</emma:literal>
                </emma:interpretation>
                <emma:interpretation id="interp7" emma:lang="en-US" emma:confidence="0">
                  <emma:literal>V=- Ed</emma:literal>
                </emma:interpretation>
                <emma:interpretation id="interp8" emma:lang="en-US" emma:confidence="0">
                  <emma:literal>v ---Ed</emma:literal>
                </emma:interpretation>
                <emma:interpretation id="interp9" emma:lang="en-US" emma:confidence="0">
                  <emma:literal>NE Ed</emma:literal>
                </emma:interpretation>
              </emma:one-of>
            </emma:emma>
          </inkml:annotationXML>
          <inkml:trace contextRef="#ctx0" brushRef="#br0" timeOffset="26892.0018">8950 510 1,'0'0'20,"-24"-38"-2,12 9-2,3 2 0,-6-11 1,10 14-2,-15-21 1,20 45-1,-18-67 0,18 67-2,-14-57 1,14 57-3,-9-45-3,9 45-1,0-30-1,0 30-1,0 0-2,27 0 0,-27 0-2,43 46 0,-16-9 0,7 12-1,-1 4 1,3 11-1,-4 1 0,-1 4 1,-4-4-1,0-4 0,-7-4 0,1-14 0,-8-6 0,3-13 0,-16-24 0,25 30 1,-25-30-1,22-11 0,-9-13 0,-1-6 1,1-10-1,1-5 0,-1-17 1,1-5-1,-1-3 0,-2-5 0,1 6 0,-3 2 1,-3 8-1,1 5 0,0 14 0,-5 10 0,-2 30 0,7-34 0,-7 34-2,0 0 0,0 0-1,0 0-3,38 18-6,-38-18-23,0 0-3,22 8 0,-22-8-1</inkml:trace>
          <inkml:trace contextRef="#ctx0" brushRef="#br0" timeOffset="27126.3888">9856 159 46,'0'0'31,"0"0"3,0 0-3,27 0-12,0-6-17,8 3-4,-3-13-3,17 16-13,-4-2-13,-9-17-2,2 8 3,-13-10-2</inkml:trace>
          <inkml:trace contextRef="#ctx0" brushRef="#br0" timeOffset="27329.5242">9910 359 50,'-9'33'33,"9"-33"0,11 32 1,-11-32-20,40 21-10,-4-18-2,5 0-6,-10-17-9,5 6-20,0 5 1,-9-10-2,2 5 1</inkml:trace>
          <inkml:trace contextRef="#ctx0" brushRef="#br0" timeOffset="27970.182">10613 191 49,'0'0'31,"20"2"1,-20-2-2,20-10-22,7 12-4,-7-2-2,3 3-1,-3 0-1,-20-3-3,34 8-4,-34-8-14,0 0-10,0 0 0,0 0-1</inkml:trace>
          <inkml:trace contextRef="#ctx0" brushRef="#br0" timeOffset="28595.214">11215-206 52,'-41'38'33,"26"-12"0,3 12-6,-10-14-9,26 32-5,-19-15-4,21 25-3,-12-12 0,10 18-2,-4-7-1,7 10-1,-3-11 0,8-2-1,-1-6-1,9-5 1,5-11-1,6-8 0,5-10 0,5-17-2,6-2-1,-2-22-2,13 11-4,-22-38-12,14 12-17,-10-7 1,-6 1 0,-10-3 1</inkml:trace>
          <inkml:trace contextRef="#ctx0" brushRef="#br0" timeOffset="28329.5754">11165-179 60,'0'0'33,"0"0"-1,14-24-4,8 32-20,-22-8-4,39 0-2,-15 0-2,-1 0-1,1 3-2,-24-3-1,36-3-1,-36 3-4,0 0-3,0 0-8,12-32-7,-12 32-5,0 0 4</inkml:trace>
          <inkml:trace contextRef="#ctx0" brushRef="#br0" timeOffset="28782.7236">11215 167 72,'0'0'34,"27"32"-1,-3-14-10,12-18-21,9-2-6,16 2-21,0 0-6,-10-8-3,6 5 1</inkml:trace>
          <inkml:trace contextRef="#ctx0" brushRef="#br0" timeOffset="29360.8782">12354 247 42,'-20'5'34,"-5"-13"0,2 0 1,1 11-17,-5-33-8,27 30-5,-27-42-1,27 42-1,-27-43-1,27 43-1,-36-27 0,14 24-1,-1 9 0,-4 10 0,-2 10 0,4 15 0,-2 7 0,9 5-1,5 4 1,8-1 0,12-5 0,9-8 0,9-11 0,6-16 0,5-13 1,4-17-1,-1-15 0,-1-11 0,-2-11 0,-7-11-1,-2-10 1,-5-6 1,-4-2-2,-2-3 2,-5 2-1,1 6 2,-8 6-2,3 15 3,-7 16-2,0 38 1,0 0 1,0 0 0,-11 59 1,13 11-2,-4 8 1,6 16-1,-2-1 0,10-2-1,-1-2-1,7-14-1,2-8-3,-11-30-3,20 6-19,-29-43-13,29 6 1,-20-31-1,0-12 1</inkml:trace>
        </inkml:traceGroup>
      </inkml:traceGroup>
    </inkml:traceGroup>
    <inkml:traceGroup>
      <inkml:annotationXML>
        <emma:emma xmlns:emma="http://www.w3.org/2003/04/emma" version="1.0">
          <emma:interpretation id="{CD6B8AEF-05A0-4550-9C66-50E72B837D69}" emma:medium="tactile" emma:mode="ink">
            <msink:context xmlns:msink="http://schemas.microsoft.com/ink/2010/main" type="paragraph" rotatedBoundingBox="4775,12573 10747,12573 10747,14690 4775,1469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EC76F75-A43F-4764-A325-C641AD6765B2}" emma:medium="tactile" emma:mode="ink">
              <msink:context xmlns:msink="http://schemas.microsoft.com/ink/2010/main" type="line" rotatedBoundingBox="4775,12573 10747,12573 10747,14690 4775,14690"/>
            </emma:interpretation>
          </emma:emma>
        </inkml:annotationXML>
        <inkml:traceGroup>
          <inkml:annotationXML>
            <emma:emma xmlns:emma="http://www.w3.org/2003/04/emma" version="1.0">
              <emma:interpretation id="{62F17E3C-BBCC-4A64-8FAB-CBAE5F8BE184}" emma:medium="tactile" emma:mode="ink">
                <msink:context xmlns:msink="http://schemas.microsoft.com/ink/2010/main" type="inkWord" rotatedBoundingBox="4775,13056 5202,13056 5202,13479 4775,13479"/>
              </emma:interpretation>
              <emma:one-of disjunction-type="recognition" id="oneOf2">
                <emma:interpretation id="interp10" emma:lang="en-US" emma:confidence="0">
                  <emma:literal>=</emma:literal>
                </emma:interpretation>
                <emma:interpretation id="interp11" emma:lang="en-US" emma:confidence="0">
                  <emma:literal>E</emma:literal>
                </emma:interpretation>
                <emma:interpretation id="interp12" emma:lang="en-US" emma:confidence="0">
                  <emma:literal>I</emma:literal>
                </emma:interpretation>
                <emma:interpretation id="interp13" emma:lang="en-US" emma:confidence="0">
                  <emma:literal>[</emma:literal>
                </emma:interpretation>
                <emma:interpretation id="interp14" emma:lang="en-US" emma:confidence="0">
                  <emma:literal>c</emma:literal>
                </emma:interpretation>
              </emma:one-of>
            </emma:emma>
          </inkml:annotationXML>
          <inkml:trace contextRef="#ctx0" brushRef="#br0" timeOffset="4187.7144">1990 2482 72,'-20'10'35,"20"-10"0,0 0 0,0 0-28,0 0-4,47 8-2,-6-10-3,-1-17-6,23 19-20,-16-8-6,0-6-1,-11 4 0</inkml:trace>
          <inkml:trace contextRef="#ctx0" brushRef="#br0" timeOffset="4375.224">1885 2760 62,'-21'38'34,"24"-1"-2,-3-37-1,36 32-30,11-29-20,9-8-11,14 7-2,-5-15 0,4 2-1</inkml:trace>
        </inkml:traceGroup>
        <inkml:traceGroup>
          <inkml:annotationXML>
            <emma:emma xmlns:emma="http://www.w3.org/2003/04/emma" version="1.0">
              <emma:interpretation id="{DB1FBF07-3621-4CF9-90D9-C2A625E98167}" emma:medium="tactile" emma:mode="ink">
                <msink:context xmlns:msink="http://schemas.microsoft.com/ink/2010/main" type="inkWord" rotatedBoundingBox="6202,12573 7941,12573 7941,14398 6202,14398"/>
              </emma:interpretation>
              <emma:one-of disjunction-type="recognition" id="oneOf3">
                <emma:interpretation id="interp15" emma:lang="en-US" emma:confidence="0">
                  <emma:literal>qu</emma:literal>
                </emma:interpretation>
                <emma:interpretation id="interp16" emma:lang="en-US" emma:confidence="0">
                  <emma:literal>qv</emma:literal>
                </emma:interpretation>
                <emma:interpretation id="interp17" emma:lang="en-US" emma:confidence="0">
                  <emma:literal>qr</emma:literal>
                </emma:interpretation>
                <emma:interpretation id="interp18" emma:lang="en-US" emma:confidence="0">
                  <emma:literal>qt</emma:literal>
                </emma:interpretation>
                <emma:interpretation id="interp19" emma:lang="en-US" emma:confidence="0">
                  <emma:literal>qui</emma:literal>
                </emma:interpretation>
              </emma:one-of>
            </emma:emma>
          </inkml:annotationXML>
          <inkml:trace contextRef="#ctx0" brushRef="#br0" timeOffset="5406.5268">3662 2744 48,'20'-19'37,"-20"19"0,13-26 0,-13 26-9,3-30-18,-3 30-3,11-37-3,-11 37-1,-7-46-1,7 46 0,-27-43-2,5 30 1,-10 5-1,-4 8 0,-9 8 1,-2 13-1,0 11 0,0 11 0,6 8 0,8 3 0,10 5 0,12-3 0,16-5-1,15-11 1,11-10 0,10-14-1,8-14 0,3-10 1,2-13-1,-5-9 0,-4-5 1,-9-2-1,-7 2 1,-6 6 0,-8 2-1,-15 27 2,14-35-1,-14 35 0,0 0 1,0 0-1,-11 38 1,4-6-1,-4 13 1,-3 9 0,-2 10 0,-2 6 0,-2 8 0,2 7 0,-2 1 0,2 2-1,7-5 1,4-5-2,9-5 2,7-12-2,9-10 1,7-16 0,9-11 0,11-8 0,4-16-1,3-11 1,-1-5 0,3-11 0,0-5-1,-7-8 1,-2-8 0,-13-6 0,-7 1-1,-12-4 1,-9 1-2,-10-5 2,-10 4-1,-11 1 1,-2 10-1,-9 1 0,-3 7-1,-8 1-1,8 15-2,-8-10-4,20 30-8,-16-17-20,22 8 0,23 11 0,-18-37 1</inkml:trace>
          <inkml:trace contextRef="#ctx0" brushRef="#br0" timeOffset="5906.5524">4363 2098 83,'0'0'38,"-30"41"0,26 9-2,-12-23-26,32 30-3,-7-7-3,16 15-1,2-1-1,9 11 0,-3 0-2,5 3 1,-2 0 0,0-9-1,-2-7 0,-3-6 0,-1-10 0,-3-14 0,0-16 0,0-13 0,2-17 0,-2-13-1,0-13 1,-5-16 0,3-8-1,-5-14 1,0-8 0,-4-8-1,-2 1 1,-3-1-1,-2 3 1,-3 10 0,3 6 0,-2 14 0,-2 12 0,-1 15-1,-4 34-1,5-41-3,-5 41-21,20 22-12,-20-22-1,9 27-1,-9-27 1</inkml:trace>
        </inkml:traceGroup>
        <inkml:traceGroup>
          <inkml:annotationXML>
            <emma:emma xmlns:emma="http://www.w3.org/2003/04/emma" version="1.0">
              <emma:interpretation id="{DCE3B7A5-00EF-4F17-90EE-76BED1F5B92F}" emma:medium="tactile" emma:mode="ink">
                <msink:context xmlns:msink="http://schemas.microsoft.com/ink/2010/main" type="inkWord" rotatedBoundingBox="9365,14122 10747,14122 10747,14690 9365,14690"/>
              </emma:interpretation>
              <emma:one-of disjunction-type="recognition" id="oneOf4">
                <emma:interpretation id="interp20" emma:lang="en-US" emma:confidence="0">
                  <emma:literal>.19</emma:literal>
                </emma:interpretation>
                <emma:interpretation id="interp21" emma:lang="en-US" emma:confidence="0">
                  <emma:literal>Is</emma:literal>
                </emma:interpretation>
                <emma:interpretation id="interp22" emma:lang="en-US" emma:confidence="0">
                  <emma:literal>+9</emma:literal>
                </emma:interpretation>
                <emma:interpretation id="interp23" emma:lang="en-US" emma:confidence="0">
                  <emma:literal>+19</emma:literal>
                </emma:interpretation>
                <emma:interpretation id="interp24" emma:lang="en-US" emma:confidence="0">
                  <emma:literal>-19</emma:literal>
                </emma:interpretation>
              </emma:one-of>
            </emma:emma>
          </inkml:annotationXML>
          <inkml:trace contextRef="#ctx0" brushRef="#br0" timeOffset="10016.1378">6454 3851 64,'0'0'35,"0"0"-1,36 16 0,-16-27-27,21 14-3,-1-6-4,-6-5-5,15 21-14,-15-10-14,-7 0-1,-7 5-1,-20-8 1</inkml:trace>
          <inkml:trace contextRef="#ctx0" brushRef="#br0" timeOffset="11641.221">7106 3513 46,'0'0'32,"0"0"3,-20 13-2,20-13-21,0 0-2,0 0-2,11 43-2,-11-43-2,13 43-1,-13-16 0,7 11-1,-7-4 0,2 9-1,-6 0 0,1 0-1,-1 0 0,0-3 0,-1-2 0,1-9 0,1-5-2,3-24 0,3 32-3,-3-32-4,0 0-18,0 0-8,24-29-2,-24 29 2</inkml:trace>
          <inkml:trace contextRef="#ctx0" brushRef="#br0" timeOffset="13063.1688">7681 3706 33,'0'0'27,"0"0"-5,0 0-3,0 0-4,0 0-4,0 0-2,22-11-1,-22 11-1,0 0 0,0 0-1,0 0 1,7-29-3,-7 29 0,0 0-1,7-30 0,-7 30-1,0 0-1,-11-34 1,11 34-1,0 0 0,-27-25 0,27 25 0,-34-8-1,14 8 0,-3 3 0,1 5-1,-3 3 0,0 5 1,-2 0-1,5 8 0,22-24 1,-36 48-1,27-24 1,0 1 0,9-25 0,5 40 0,-5-40 0,26 27 1,-5-17-1,1-7 0,1 2 1,1-7-1,3-1 1,-4-2-1,-1-3 0,-2-1 0,-20 9 0,36-21 0,-36 21 0,32-21 0,-32 21 0,25-19 0,-25 19 0,0 0 0,20-19 1,-20 19-1,0 0 0,0 0 0,0 0 0,0 0 0,0 0 0,0 0 0,0 0 1,7 35-1,-7-35 1,2 43 0,0-14 0,-4-2 0,4 8 0,-2-3 0,2 3 1,1-6-2,-1-2 1,0-3-1,-2-24 1,9 32-1,-9-32-1,0 0-2,0 0-3,29 11-17,-29-11-14,11-29 0,-11 29-1,14-43 1</inkml:trace>
        </inkml:traceGroup>
      </inkml:traceGroup>
    </inkml:traceGroup>
    <inkml:traceGroup>
      <inkml:annotationXML>
        <emma:emma xmlns:emma="http://www.w3.org/2003/04/emma" version="1.0">
          <emma:interpretation id="{EB121220-EAE5-4298-B092-EE5729ACA8F3}" emma:medium="tactile" emma:mode="ink">
            <msink:context xmlns:msink="http://schemas.microsoft.com/ink/2010/main" type="paragraph" rotatedBoundingBox="4658,14964 9213,14459 9309,15329 4755,1583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6779260F-7716-4F56-B1D4-4E5906A33428}" emma:medium="tactile" emma:mode="ink">
              <msink:context xmlns:msink="http://schemas.microsoft.com/ink/2010/main" type="line" rotatedBoundingBox="4658,14964 9213,14459 9309,15329 4755,15834"/>
            </emma:interpretation>
          </emma:emma>
        </inkml:annotationXML>
        <inkml:traceGroup>
          <inkml:annotationXML>
            <emma:emma xmlns:emma="http://www.w3.org/2003/04/emma" version="1.0">
              <emma:interpretation id="{C16C3F68-D8AF-49E3-BF43-FC605FA59CEA}" emma:medium="tactile" emma:mode="ink">
                <msink:context xmlns:msink="http://schemas.microsoft.com/ink/2010/main" type="inkWord" rotatedBoundingBox="4658,14964 9213,14459 9309,15329 4755,15834"/>
              </emma:interpretation>
              <emma:one-of disjunction-type="recognition" id="oneOf5">
                <emma:interpretation id="interp25" emma:lang="en-US" emma:confidence="0">
                  <emma:literal>--1.6x10</emma:literal>
                </emma:interpretation>
                <emma:interpretation id="interp26" emma:lang="en-US" emma:confidence="0">
                  <emma:literal>'-1.6x10</emma:literal>
                </emma:interpretation>
                <emma:interpretation id="interp27" emma:lang="en-US" emma:confidence="0">
                  <emma:literal>-'-1.6x10</emma:literal>
                </emma:interpretation>
                <emma:interpretation id="interp28" emma:lang="en-US" emma:confidence="0">
                  <emma:literal>€1.60</emma:literal>
                </emma:interpretation>
                <emma:interpretation id="interp29" emma:lang="en-US" emma:confidence="0">
                  <emma:literal>€11.60</emma:literal>
                </emma:interpretation>
              </emma:one-of>
            </emma:emma>
          </inkml:annotationXML>
          <inkml:trace contextRef="#ctx0" brushRef="#br0" timeOffset="7140.9906">3019 4215 50,'0'0'36,"0"0"-1,0 0 0,-2 38-12,0-6-17,13 27-2,-4 5-3,2 11 1,0 5-1,0 6-1,-5-3-1,-2-8 0,1-5-1,-10-17-3,14 6-6,-23-32-18,16-27-5,4 30-2,-4-30 2</inkml:trace>
          <inkml:trace contextRef="#ctx0" brushRef="#br0" timeOffset="7328.5002">3498 4807 66,'0'30'36,"-5"5"-2,-2 2 1,-6-10-27,15 10-5,5-2-5,-7-35-11,20 24-20,-20-24-1,38-2-1,-15-20 1</inkml:trace>
          <inkml:trace contextRef="#ctx0" brushRef="#br0" timeOffset="7812.9">4046 4237 62,'-36'0'36,"36"0"-1,-36 2 0,9-2-22,23 27-7,-10 2-2,3 14-2,-5 8-1,5 6-1,-3 9 1,5 4-1,0 0 1,7-3-1,7-6 0,8-10 1,7-10-1,7-9 0,9-11-1,5-13 1,6-8-1,0-13 0,7-3 0,-5-14-1,8-2 1,-10-11-1,2 3 1,-11-11-1,-4 6 1,-11-6 0,-10 2 1,-11 9 0,-8 5 0,6 35 0,-39-29 1,12 34 0,-6 14-1,-1 13 1,0 11-1,3 11-1,8 5-1,3-11-2,20 16-12,-4-18-19,15-14 2,-11-32-3,47 24 3</inkml:trace>
          <inkml:trace contextRef="#ctx0" brushRef="#br0" timeOffset="8094.1644">4913 4073 74,'-31'51'38,"19"-11"-1,10 11 0,-5-3-28,30 22-3,-3-8-3,14 2-1,-1-2-1,8-6-2,-1-3 0,-4-10-1,5 0-3,-14-27-3,20 16-20,-18-21-8,-2-6 0,-7-10-2</inkml:trace>
          <inkml:trace contextRef="#ctx0" brushRef="#br0" timeOffset="8328.5514">5160 4175 77,'-36'37'38,"-4"12"-1,13 18 0,-9-6-30,25 20-2,-5-9-3,7-2-2,9-1-3,-7-20-3,18 4-6,-11-53-21,-2 35-3,2-35-2,0 0 2</inkml:trace>
          <inkml:trace contextRef="#ctx0" brushRef="#br0" timeOffset="8578.5642">5531 4081 76,'-7'27'39,"-4"0"-1,6 13 1,-15-11-28,29 33-5,-7-3-2,12 11-1,-3-1-3,3 1 0,1 0-3,-6-11-1,9 8-6,-20-41-17,18 9-11,-16-35 0,27 16-1,-27-16 2</inkml:trace>
          <inkml:trace contextRef="#ctx0" brushRef="#br0" timeOffset="8953.5834">6025 3942 73,'-38'8'36,"-7"13"-1,-2 27-7,-9-18-20,22 29-2,-6 3-2,13 15-2,2 4 0,16 2-1,9-8 0,18-3 0,7-10 0,13-11-1,11-19 1,10-16-1,8-16-1,5-16 0,0-8 0,-7-19-2,-2-3 1,-14-15-1,-8-1 1,-19-2 0,-11-1 0,-17 1 1,-12 8 0,-12 2 0,-3 11 1,-5 3-3,11 21-5,-16-7-18,23 7-7,20 19-2,-12-27 2</inkml:trace>
          <inkml:trace contextRef="#ctx0" brushRef="#br0" timeOffset="6531.5844">1772 4529 78,'0'0'38,"-2"29"-1,22-26 0,34 5-30,-9-11-5,16 0-2,4 6-2,-2-14-5,15 27-13,-24-18-17,-4 4 1,-16 1-1,-12 2 2</inkml:trace>
          <inkml:trace contextRef="#ctx0" brushRef="#br0" timeOffset="6734.7198">1916 4906 75,'-9'30'38,"9"-30"-3,2 40 3,-2-40-32,43 11-3,-5-9-3,7-12-5,25 18-21,-14-19-9,5 0-1,-10-2-1</inkml:trace>
        </inkml:traceGroup>
      </inkml:traceGroup>
    </inkml:traceGroup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47:20.62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15D35F1-8BDD-4D22-A276-A74E7E58E1EA}" emma:medium="tactile" emma:mode="ink">
          <msink:context xmlns:msink="http://schemas.microsoft.com/ink/2010/main" type="writingRegion" rotatedBoundingBox="11010,11536 21999,11536 21999,16820 11010,16820"/>
        </emma:interpretation>
      </emma:emma>
    </inkml:annotationXML>
    <inkml:traceGroup>
      <inkml:annotationXML>
        <emma:emma xmlns:emma="http://www.w3.org/2003/04/emma" version="1.0">
          <emma:interpretation id="{9307CC1A-C908-4313-9C95-DC76E77E9B73}" emma:medium="tactile" emma:mode="ink">
            <msink:context xmlns:msink="http://schemas.microsoft.com/ink/2010/main" type="paragraph" rotatedBoundingBox="17950,12036 21784,11522 21917,12518 18084,13031" alignmentLevel="3"/>
          </emma:interpretation>
        </emma:emma>
      </inkml:annotationXML>
      <inkml:traceGroup>
        <inkml:annotationXML>
          <emma:emma xmlns:emma="http://www.w3.org/2003/04/emma" version="1.0">
            <emma:interpretation id="{BB1FB95A-7E27-42E9-8224-9CD8251DF96A}" emma:medium="tactile" emma:mode="ink">
              <msink:context xmlns:msink="http://schemas.microsoft.com/ink/2010/main" type="line" rotatedBoundingBox="17950,12036 21784,11522 21917,12518 18084,13031"/>
            </emma:interpretation>
          </emma:emma>
        </inkml:annotationXML>
        <inkml:traceGroup>
          <inkml:annotationXML>
            <emma:emma xmlns:emma="http://www.w3.org/2003/04/emma" version="1.0">
              <emma:interpretation id="{ABAB0BB7-0934-438E-95A6-F235D19FE286}" emma:medium="tactile" emma:mode="ink">
                <msink:context xmlns:msink="http://schemas.microsoft.com/ink/2010/main" type="inkWord" rotatedBoundingBox="17950,12036 21784,11522 21917,12518 18084,13031"/>
              </emma:interpretation>
              <emma:one-of disjunction-type="recognition" id="oneOf0">
                <emma:interpretation id="interp0" emma:lang="en-US" emma:confidence="0">
                  <emma:literal>IE-PE</emma:literal>
                </emma:interpretation>
                <emma:interpretation id="interp1" emma:lang="en-US" emma:confidence="0">
                  <emma:literal>E PE</emma:literal>
                </emma:interpretation>
                <emma:interpretation id="interp2" emma:lang="en-US" emma:confidence="0">
                  <emma:literal>e PE</emma:literal>
                </emma:interpretation>
                <emma:interpretation id="interp3" emma:lang="en-US" emma:confidence="0">
                  <emma:literal>EE-PE</emma:literal>
                </emma:interpretation>
                <emma:interpretation id="interp4" emma:lang="en-US" emma:confidence="0">
                  <emma:literal>F PE</emma:literal>
                </emma:interpretation>
              </emma:one-of>
            </emma:emma>
          </inkml:annotationXML>
          <inkml:trace contextRef="#ctx0" brushRef="#br0">0 168 23,'0'0'26,"0"0"-5,16-54-3,-16 54-1,11-48-1,-11 48-1,9-40-1,-9 40-2,3-27-1,-3 27-4,0 0-1,2 40-2,-9-13 0,9 21-2,-2 6 0,3 10-1,-3 6 0,6 5 0,-1 0-1,-1-8 0,5-7-1,-4-15-1,2 1-1,-7-46-4,13 43-8,-13-43-21,0 0-1,-2-43 0,4 8 0</inkml:trace>
          <inkml:trace contextRef="#ctx0" brushRef="#br0" timeOffset="203.1354">90 329 60,'0'0'38,"0"0"0,14-30 0,2-7-23,31 15-7,-2-12-3,15 1-2,3-4-1,7-4-2,2 9-4,-16-13-2,7 37-12,-32-9-20,-4 7 1,-27 10-1,0 0 1</inkml:trace>
          <inkml:trace contextRef="#ctx0" brushRef="#br0" timeOffset="406.2708">400 267 63,'-2'46'37,"2"-6"0,7 6 0,-7-17-24,22 20-6,-1-12-4,8 1 0,4-9-3,6-7 0,3-9-2,-3-18-4,17 10-8,-25-24-23,14-8 0,-7-10-1,-6-6 1</inkml:trace>
          <inkml:trace contextRef="#ctx0" brushRef="#br0" timeOffset="937.548">1104-243 65,'-39'43'38,"1"6"-1,9 20 1,-14-10-25,37 33-7,-6-12-1,21 14-3,5-8 0,8 0-1,5-11-1,7-16 1,6-11-1,3-13 0,2-11-1,2-16 0,7-8-2,-7-24-2,16 14-8,-25-28-23,16 0-2,-11-13-1,-5 0 1</inkml:trace>
          <inkml:trace contextRef="#ctx0" brushRef="#br0" timeOffset="671.9094">1043-208 64,'0'0'36,"27"-13"-1,4 10 0,14 8-27,-2-13-6,9 3-2,2 8-5,-12-22-8,10 16-16,-14 1-6,-13-9 0,-25 11 1</inkml:trace>
          <inkml:trace contextRef="#ctx0" brushRef="#br0" timeOffset="1125.0576">1160 120 61,'0'0'36,"29"18"-2,5-23-2,6 2-35,14 1-25,7-20-6,13 9 0,-11-19 1</inkml:trace>
          <inkml:trace contextRef="#ctx0" brushRef="#br0" timeOffset="1515.7026">1944 197 44,'7'27'32,"-7"-27"-1,47-8-2,-11-2-24,31-9-20,0-8-14,10-16-2,8 8 0,-8-13 0</inkml:trace>
          <inkml:trace contextRef="#ctx0" brushRef="#br0" timeOffset="1328.1923">1937-87 71,'0'0'33,"0"0"0,0 0-10,36 3-23,9 2-7,-11-21-8,15 5-16,7 9-3,-11-12 2,0 11-1</inkml:trace>
          <inkml:trace contextRef="#ctx0" brushRef="#br0" timeOffset="2078.2314">2797-235 71,'-26'3'38,"-1"8"0,0-9-7,22 33-18,-17-13-5,22 23-3,-3 4-1,15 18-2,-1 0 0,9 8-2,0 0 1,3 3 0,1-11-1,1-2 0,-7-20 0,0-13 0,-18-32-1,29 25 1,-29-25-1,21-38-1,-15 3 1,-6-13-1,-2-17 1,-9-10 0,0-5 0,-10-6 0,-3-3 1,-3 3 0,4 1-1,1 7 2,8 13-1,14 12 0,9 15 0,14 11 1,13 14-1,15 13 1,6 13 0,5 11-1,-3 6 1,-3 10 0,-11 3-1,-11 3 1,-14 2-1,-18-2 0,-18-6 0,-13-3-1,-5-7 0,-8-6 0,-3-5 0,0-11-1,2-3 0,1-13-1,19 3-2,-4-19-1,27 24-5,-20-46-11,29 22-14,2-6-1,9-2 1,10 0 1</inkml:trace>
          <inkml:trace contextRef="#ctx0" brushRef="#br0" timeOffset="2531.3796">3346-420 72,'-34'59'38,"9"8"0,5 0 0,25 25-28,-10-20-4,23 9-4,2-6 0,7-5-1,7-9-1,2-12-1,4-9 1,1-19-1,4-7 0,0-20-2,8 1-1,-10-33-6,27 20-18,-12-25-9,-4-3 1,-7-8-2</inkml:trace>
          <inkml:trace contextRef="#ctx0" brushRef="#br0" timeOffset="2718.8892">3290-143 76,'2'35'37,"36"-17"-6,5-18-10,20 0-52,15 6-3,-6-12-2,2 4 1</inkml:trace>
          <inkml:trace contextRef="#ctx0" brushRef="#br0" timeOffset="2296.9926">3400-468 60,'0'0'35,"0"0"-1,0 0 0,0 0-25,36-22-6,-7 6-3,11 8-4,-6-21-6,18 23-11,-10-7-13,-8-6-1,-5 6 1,-29 13 1</inkml:trace>
        </inkml:traceGroup>
      </inkml:traceGroup>
    </inkml:traceGroup>
    <inkml:traceGroup>
      <inkml:annotationXML>
        <emma:emma xmlns:emma="http://www.w3.org/2003/04/emma" version="1.0">
          <emma:interpretation id="{8E4DC052-886F-45A3-8D06-9EC03A91381A}" emma:medium="tactile" emma:mode="ink">
            <msink:context xmlns:msink="http://schemas.microsoft.com/ink/2010/main" type="paragraph" rotatedBoundingBox="16053,13107 22004,13296 21944,15172 15993,1498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D42C734-16BD-42CC-B459-139F37A4D357}" emma:medium="tactile" emma:mode="ink">
              <msink:context xmlns:msink="http://schemas.microsoft.com/ink/2010/main" type="line" rotatedBoundingBox="16053,13107 22004,13296 21944,15172 15993,14983"/>
            </emma:interpretation>
          </emma:emma>
        </inkml:annotationXML>
        <inkml:traceGroup>
          <inkml:annotationXML>
            <emma:emma xmlns:emma="http://www.w3.org/2003/04/emma" version="1.0">
              <emma:interpretation id="{A6A9C924-7778-46A3-9A3C-C81BDB83D5E0}" emma:medium="tactile" emma:mode="ink">
                <msink:context xmlns:msink="http://schemas.microsoft.com/ink/2010/main" type="inkWord" rotatedBoundingBox="16053,13107 19274,13209 19223,14787 16003,14685"/>
              </emma:interpretation>
              <emma:one-of disjunction-type="recognition" id="oneOf1">
                <emma:interpretation id="interp5" emma:lang="en-US" emma:confidence="0">
                  <emma:literal>toms</emma:literal>
                </emma:interpretation>
                <emma:interpretation id="interp6" emma:lang="en-US" emma:confidence="0">
                  <emma:literal>tome</emma:literal>
                </emma:interpretation>
                <emma:interpretation id="interp7" emma:lang="en-US" emma:confidence="0">
                  <emma:literal>Time</emma:literal>
                </emma:interpretation>
                <emma:interpretation id="interp8" emma:lang="en-US" emma:confidence="0">
                  <emma:literal>Game</emma:literal>
                </emma:interpretation>
                <emma:interpretation id="interp9" emma:lang="en-US" emma:confidence="0">
                  <emma:literal>tom,</emma:literal>
                </emma:interpretation>
              </emma:one-of>
            </emma:emma>
          </inkml:annotationXML>
          <inkml:trace contextRef="#ctx0" brushRef="#br0" timeOffset="3672.063">-1954 1649 55,'13'24'36,"8"-13"-1,19-5-2,9 2-19,10-22-10,17 3-3,7 1-3,-6-14-8,10 10-22,-10 3-2,-14 1-1,-7 4 0</inkml:trace>
          <inkml:trace contextRef="#ctx0" brushRef="#br0" timeOffset="3453.3018">-1646 1046 44,'-23'-27'34,"23"27"2,-29-22-7,4 9-12,34 42-3,-9-29-6,3 62-2,-3-24-3,11 18 0,-4-5-1,4 5-1,-2-2 0,-3-6-1,3-2-2,-6-19-2,12 13-9,-15-40-23,0 0 0,0 0-2,0 0 1</inkml:trace>
          <inkml:trace contextRef="#ctx0" brushRef="#br0" timeOffset="4140.8369">-1660 2170 52,'0'0'35,"27"13"0,7-13-2,0-16-23,24 14-4,-6-12-3,8 9 0,-4-6-2,-4 6 0,-9 2-2,-14 6 1,-29-3-1,25 16 0,-25-16 0,-11 37 0,-7-12 1,-5 1-1,-2 7 0,3-4 1,-5 9 0,4-6-1,1 3 1,4-3 0,2 0 0,3-2 0,13-30 0,-9 43 1,9-43-1,16 26 0,-16-26 0,38 11 1,-14-11-1,3-5-2,9 5-4,-11-22-7,16 6-19,-3-3-2,-5-10 0,3-1 0</inkml:trace>
          <inkml:trace contextRef="#ctx0" brushRef="#br0" timeOffset="5094.0108">-871 1934 55,'0'0'38,"-23"35"-3,23-35 2,-2 61-22,2-61-8,-2 65-3,4-30-1,9 5-1,-2-5-1,5 2 0,-3-7-1,2-3-1,-13-27-1,21 29 0,-21-29-1,0 0-1,29-10-1,-27-17 0,-2 27 0,7-57-1,-3 25 2,-10-13 1,3 2 1,-6-3 2,3-2 1,1 10 2,1-8 1,10 20-1,-1-7 2,-5 33-1,34-16 0,-5 32 0,-2 3-1,11 13-1,-4 6-1,-1 8 1,-1-1-1,2 4 0,-5-9-1,0-5 1,-4-6-2,-5-10 0,-20-19 0,34 11-2,-34-11 0,22-19-1,-22 19-1,14-51 0,-3 21-1,-9-23 2,11 4 1,-6-2 2,9 3 1,4 5 2,0 3 1,12 21 2,-10 0 0,14 36-1,-11 1 0,9 23-1,-10-4 0,6 17-2,-10-3 0,2 2-2,-4-2 1,-2-13-1,4-6-2,-20-32-1,41 27-2,-41-27-4,47-19-2,-34-24-5,25 19-1,-22-35 0,20 24 2,-20-26 6,9 15 7,-3 3 7,-13-5 7,14 34 4,-28-18 4,25 43 0,-20-11-1,5 32-3,-17-8-5,21 27-3,-11-5-3,11 13-1,-2-6-1,11 6 0,2-13-1,7-3 0,2-8-1,5-11-1,4-13 0,-2-14 0,5-8-2,-12-15 0,2-1 0,-13-19-1,2 0 0,-15-18 0,-1 5 0,-15-13-1,4 13 2,-13-9-1,9 17-2,-14-10-4,19 23-13,-3 14-9,-5-3-1,14 27 1</inkml:trace>
          <inkml:trace contextRef="#ctx0" brushRef="#br0" timeOffset="5469.03">834 1504 34,'0'-26'31,"0"26"3,34-35-2,-3 27-17,-8-14-8,17 17-3,-9-3-1,3 10-1,-7 4-1,-4 10 0,-23-16 0,24 43 1,-24-16-1,-2 8 1,-9-6 0,-3 9-1,-4-3 0,3 2 0,-1-5 0,2 1 0,5-7-1,5 1 0,4-27 1,11 38-2,-11-38 2,34 16-1,-7-8-3,-2-19-4,19 11-23,-3-5-4,-1-9-1,5 1 0</inkml:trace>
        </inkml:traceGroup>
        <inkml:traceGroup>
          <inkml:annotationXML>
            <emma:emma xmlns:emma="http://www.w3.org/2003/04/emma" version="1.0">
              <emma:interpretation id="{6C1C0556-AB8D-43D1-B7E3-D8128D016A98}" emma:medium="tactile" emma:mode="ink">
                <msink:context xmlns:msink="http://schemas.microsoft.com/ink/2010/main" type="inkWord" rotatedBoundingBox="19812,14032 20123,14042 20110,14446 19799,14436"/>
              </emma:interpretation>
              <emma:one-of disjunction-type="recognition" id="oneOf2">
                <emma:interpretation id="interp10" emma:lang="en-US" emma:confidence="0">
                  <emma:literal>=</emma:literal>
                </emma:interpretation>
                <emma:interpretation id="interp11" emma:lang="en-US" emma:confidence="0">
                  <emma:literal>E</emma:literal>
                </emma:interpretation>
                <emma:interpretation id="interp12" emma:lang="en-US" emma:confidence="0">
                  <emma:literal>I</emma:literal>
                </emma:interpretation>
                <emma:interpretation id="interp13" emma:lang="en-US" emma:confidence="0">
                  <emma:literal>[</emma:literal>
                </emma:interpretation>
                <emma:interpretation id="interp14" emma:lang="en-US" emma:confidence="0">
                  <emma:literal>:</emma:literal>
                </emma:interpretation>
              </emma:one-of>
            </emma:emma>
          </inkml:annotationXML>
          <inkml:trace contextRef="#ctx0" brushRef="#br0" timeOffset="6031.5588">1816 2218 52,'13'41'31,"-13"-41"-4,50 26-27,-12-1-24,2-36-10,14 3 2</inkml:trace>
          <inkml:trace contextRef="#ctx0" brushRef="#br0" timeOffset="5859.675">1840 1955 56,'0'0'33,"54"8"-2,-22-24-3,13 16-40,9 0-18,-12-11-4,3 3 2,-20-8-1</inkml:trace>
        </inkml:traceGroup>
        <inkml:traceGroup>
          <inkml:annotationXML>
            <emma:emma xmlns:emma="http://www.w3.org/2003/04/emma" version="1.0">
              <emma:interpretation id="{B3B10D63-B9D3-4910-AF56-6A04063934DB}" emma:medium="tactile" emma:mode="ink">
                <msink:context xmlns:msink="http://schemas.microsoft.com/ink/2010/main" type="inkWord" rotatedBoundingBox="20875,13435 21999,13471 21944,15172 20821,15137"/>
              </emma:interpretation>
              <emma:one-of disjunction-type="recognition" id="oneOf3">
                <emma:interpretation id="interp15" emma:lang="en-US" emma:confidence="0">
                  <emma:literal>qu</emma:literal>
                </emma:interpretation>
                <emma:interpretation id="interp16" emma:lang="en-US" emma:confidence="0">
                  <emma:literal>qv</emma:literal>
                </emma:interpretation>
                <emma:interpretation id="interp17" emma:lang="en-US" emma:confidence="0">
                  <emma:literal>qui</emma:literal>
                </emma:interpretation>
                <emma:interpretation id="interp18" emma:lang="en-US" emma:confidence="0">
                  <emma:literal>qr</emma:literal>
                </emma:interpretation>
                <emma:interpretation id="interp19" emma:lang="en-US" emma:confidence="0">
                  <emma:literal>qt</emma:literal>
                </emma:interpretation>
              </emma:one-of>
            </emma:emma>
          </inkml:annotationXML>
          <inkml:trace contextRef="#ctx0" brushRef="#br0" timeOffset="28313.9496">3040 2025 31,'0'0'31,"25"-29"-4,-21 2-6,-4 27-4,16-51-3,4 37-2,-20-21-4,0 35 1,16-48-4,-16 48 1,5-43-3,-5 43 2,-21-32-4,21 32 1,-36-16-1,14 13-1,-5 9 1,0 4-2,0 9 1,5 13 0,1 3 1,3 11-2,3 2 2,1 3-2,7 3 1,3-3 0,2 0 0,6-14 0,1-5 0,4-7 0,-9-25 0,29 13 0,-9-21 0,3-8 0,1-8 0,3-6 0,0 1 1,0 2 0,-2 0-1,-5 8 1,-20 19 0,31-21-1,-31 21 1,0 0-1,0 0 0,3 43-1,-17-11 1,-4 8 0,-2 8 0,-2 14 0,-5 5-1,0 11 2,4 0-2,7 5 2,5 0-1,7 1 1,4-9-1,9-8 1,9-14-1,11-12 0,5-9 1,4-19 0,2-13-1,3-13 1,0-14 0,-3-8-1,-2-8 1,-9-5-1,-6-8 0,-5-1 0,-9-4 0,-9 4 0,-7 3 0,-9 6 0,-6 3 0,-7 4-1,-5 12 1,-6 7-2,1 6 0,1 3-1,9 7-1,0-12-3,29 18-6,0 0-20,-2-35-4,22 11 0,9-6 1</inkml:trace>
          <inkml:trace contextRef="#ctx0" brushRef="#br0" timeOffset="28767.0978">3519 1472 44,'0'0'33,"-7"-24"4,7 24-2,0 0-18,0 0-6,7 48-4,-7-21-2,15 24-1,-8 0-1,7 16-2,-1-2 1,5 4-2,-2-4 0,4-6 0,0-5 0,0-9 0,3-10 0,-1-13 0,-1-9 0,1-10 0,1-9 0,-3-7 0,2-9 0,-2-10 0,1-11 0,-3-5 0,0-6 0,-3-7 1,-3-7-1,1 1 1,-6-2-1,2 7 1,-7 6 0,0 5-1,0 8 0,-2 8-1,0 35 0,3-46-4,-3 46-13,0 0-21,29 3 2,-29-3-2,27-8 1</inkml:trace>
        </inkml:traceGroup>
      </inkml:traceGroup>
    </inkml:traceGroup>
    <inkml:traceGroup>
      <inkml:annotationXML>
        <emma:emma xmlns:emma="http://www.w3.org/2003/04/emma" version="1.0">
          <emma:interpretation id="{77E6FD00-0AC4-4B52-83C4-53EA51D10BAC}" emma:medium="tactile" emma:mode="ink">
            <msink:context xmlns:msink="http://schemas.microsoft.com/ink/2010/main" type="paragraph" rotatedBoundingBox="11010,14741 18322,14741 18322,15888 11010,158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8A85865-573E-49AB-AF7E-32CC6A406A23}" emma:medium="tactile" emma:mode="ink">
              <msink:context xmlns:msink="http://schemas.microsoft.com/ink/2010/main" type="inkBullet" rotatedBoundingBox="11010,15395 11149,15395 11149,15505 11010,15505"/>
            </emma:interpretation>
            <emma:one-of disjunction-type="recognition" id="oneOf4">
              <emma:interpretation id="interp20" emma:lang="en-US" emma:confidence="0">
                <emma:literal>•</emma:literal>
              </emma:interpretation>
            </emma:one-of>
          </emma:emma>
        </inkml:annotationXML>
        <inkml:trace contextRef="#ctx0" brushRef="#br0" timeOffset="-18266.5602">-6918 3308 46,'0'0'31,"-31"10"2,31-10-2,0 0-21,-27 14-3,27-14-2,0 0-1,0 0 0,0 0-1,6 29-1,-6-29 0,0 0 0,0 0 0,0 0-1,30 8 0,-30-8-1,31-18 0,-31 18 0,36-30-1,-36 30 1,34-32 0,-34 32 0,0 0 1,0 0-1,2-24 1,-2 24 0,-29 13-1,29-13 1,-38 30-2,38-30-1,-23 43-12,23-43-21,-16 24 1,16-24-2,0 0 1</inkml:trace>
      </inkml:traceGroup>
      <inkml:traceGroup>
        <inkml:annotationXML>
          <emma:emma xmlns:emma="http://www.w3.org/2003/04/emma" version="1.0">
            <emma:interpretation id="{BCA21A1B-8F01-425E-9233-F870D6CBE700}" emma:medium="tactile" emma:mode="ink">
              <msink:context xmlns:msink="http://schemas.microsoft.com/ink/2010/main" type="line" rotatedBoundingBox="11729,14741 18322,14741 18322,15888 11729,15888"/>
            </emma:interpretation>
          </emma:emma>
        </inkml:annotationXML>
        <inkml:traceGroup>
          <inkml:annotationXML>
            <emma:emma xmlns:emma="http://www.w3.org/2003/04/emma" version="1.0">
              <emma:interpretation id="{F804AB1C-769D-4F8B-A3F8-837F12F6C71E}" emma:medium="tactile" emma:mode="ink">
                <msink:context xmlns:msink="http://schemas.microsoft.com/ink/2010/main" type="inkWord" rotatedBoundingBox="11729,14741 12888,14741 12888,15888 11729,15888"/>
              </emma:interpretation>
              <emma:one-of disjunction-type="recognition" id="oneOf5">
                <emma:interpretation id="interp21" emma:lang="en-US" emma:confidence="0">
                  <emma:literal>10</emma:literal>
                </emma:interpretation>
                <emma:interpretation id="interp22" emma:lang="en-US" emma:confidence="0">
                  <emma:literal>to</emma:literal>
                </emma:interpretation>
                <emma:interpretation id="interp23" emma:lang="en-US" emma:confidence="0">
                  <emma:literal>'o</emma:literal>
                </emma:interpretation>
                <emma:interpretation id="interp24" emma:lang="en-US" emma:confidence="0">
                  <emma:literal>lo</emma:literal>
                </emma:interpretation>
                <emma:interpretation id="interp25" emma:lang="en-US" emma:confidence="0">
                  <emma:literal>Io</emma:literal>
                </emma:interpretation>
              </emma:one-of>
            </emma:emma>
          </inkml:annotationXML>
          <inkml:trace contextRef="#ctx0" brushRef="#br0" timeOffset="-10500.5376">-6251 2611 8,'-6'24'24,"6"-24"0,4 30 2,1-4-14,1-1-5,12 9-1,-6 4 0,8 13 1,-9-3-2,5 14-1,-5-6 0,2 8-1,-4-5-1,-2 11-1,0-14 0,-3-2 0,3-6-3,-5-16-1,7 3-6,-9-35-8,0 0-12,0 32-1,0-32 2</inkml:trace>
          <inkml:trace contextRef="#ctx0" brushRef="#br0" timeOffset="-9922.383">-5711 2868 28,'4'-29'26,"-4"29"-1,0-24 1,0 24-20,2-30-3,-2 30-1,5-27 1,-5 27-1,0 0 1,0-24-1,0 24 0,0 0-1,0 0 1,-18 27-2,18-27 1,-16 56-1,7-15 1,-2 12-1,0 6 1,-1 8 0,3 13 1,-2-2 0,4 8 0,1-8 2,10 5-2,1-14 1,10 1 0,3-19 1,14 0-1,-1-19 1,17-3-1,3-21 1,12-2-1,-7-20 0,9 1-1,-4-16 1,0-4-2,-7-4 0,-5-3 0,-13-3-1,-7-3 1,-9-2-1,-8 2 0,-10-4 0,-9-1 0,-11-3 0,-7 3-1,-6 3 1,-7 0-1,0 13-1,-10-3-2,17 22-3,-16-13-15,18 18-11,8 3-2,21 8 1,0 0 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22:36.9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6B23CCF-9A1C-4483-95EC-1AD744C32DD9}" emma:medium="tactile" emma:mode="ink">
          <msink:context xmlns:msink="http://schemas.microsoft.com/ink/2010/main" type="inkDrawing" rotatedBoundingBox="2561,11500 7981,9509 8346,10503 2927,12494" semanticType="callout" shapeName="Other">
            <msink:sourceLink direction="with" ref="{33272A57-7410-4971-87EA-3760B36B56F9}"/>
          </msink:context>
        </emma:interpretation>
      </emma:emma>
    </inkml:annotationXML>
    <inkml:trace contextRef="#ctx0" brushRef="#br0">-8 2369 0,'0'0'22,"0"0"1,0-24-3,0 24-6,0 0 0,12-30-4,-12 30-1,6-27-1,-6 27-1,9-29 0,-9 29-1,7-32-1,-7 32-1,9-30 1,-9 6-2,0 24 1,14-43-1,-14 43 0,15-43 0,-15 43 0,21-43-1,-21 43 0,22-43 0,-22 43-1,23-45 1,-23 45-1,26-43 0,-26 43 0,25-43 0,-25 43 0,27-46 0,-9 22-1,2-6 1,1 1 0,3-3 0,3-1 0,-2-4 0,2-1-1,0 3 1,-2 3 0,-3 0-1,0 2 1,-4 4-1,3-1 0,-3 0 0,2 6 1,0-1-1,3-2 0,-1 0 0,3-3 0,-3 3 0,3 2 0,0-2 0,2 0 0,-3-3 0,3 3 0,0 0 0,2 2 0,5-2 0,2 0 0,0-3 0,2 6-1,0-3 1,-2 2 0,0 3 0,-2 1 0,-5 1 0,-2 4 1,-2 2-1,-3 1 0,1-1 0,-1 3 0,-2 0 0,1 0 0,-1 2 1,0 1-1,-20 5 0,36-8 0,-36 8 0,36-8 0,-16 2 0,0 1-1,3-3 1,-3 3 0,3-3 0,-1 0 0,3-3 0,-3 0 0,3 0 0,2 1 1,0-1-1,0-8 0,2-2 0,3 2 1,1-3-1,3 1 1,-2-1-1,0 1 1,-1 2-1,3 6 1,-4-1-1,1 1 0,-1 0-1,2-1 1,-3 3-1,3-2 1,-1 0-1,3-1 0,0 3 0,2-2 0,-2 2 1,0-2 0,3 2-1,-1-2 1,4-1 0,-1 1 0,6-3 0,2 2 0,5-2 0,5 0 0,1 3 0,3-6 0,7 5 0,0-2-1,2 3 1,-1-3 0,1 2 0,-4-2 0,1 3 0,-1-1 0,-3 1 0,-4 2 0,-1 1 0,-1 4 0,-3-2 0,-2 6 0,-3-4 0,3 3-1,-2 1 1,0-1 0,-3 0 0,3 1 0,4-1 0,0 0 0,2 1 0,1-1 0,4 0 0,0 1 0,0 2 0,0 0 0,-3 0 0,-1 0 1,-1 0-1,-4 0 0,-7 2 0,-2 1 0,-5 0 1,-4-1-1,-2 4 0,-5-4 0,1 4 0,-4-1 1,-1 1-1,-2 2 0,-1-3 0,-2 3 0,3-3 0,-3 3 0,-20-8 0,34 19 0,-34-19 0,31 14 0,-31-14-1,20 10-1,-20-10-2,0 0-11,0 0-20,0 0-1,-29-2 0,9-4 0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0:02.6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2DE06C3-02A6-486B-B3BA-F00EC49388C3}" emma:medium="tactile" emma:mode="ink">
          <msink:context xmlns:msink="http://schemas.microsoft.com/ink/2010/main" type="inkDrawing" rotatedBoundingBox="17837,12968 17869,7562 18752,7567 18721,12974" semanticType="scratchOut" shapeName="Other">
            <msink:sourceLink direction="with" ref="{854D497A-9E30-40C2-AD0A-FA796D1A051C}"/>
          </msink:context>
        </emma:interpretation>
      </emma:emma>
    </inkml:annotationXML>
    <inkml:trace contextRef="#ctx0" brushRef="#br0">75 268 12,'-5'32'25,"5"-32"2,0 48 1,7-8-15,-9-7-2,13 26 0,-13-16-2,11 26-1,-14-15-1,14 24 0,-13-14-2,8 22 0,-8-13 0,6 18-1,-7 0-1,10 14-1,-7-6 1,6 11-1,-6-3 0,6 11-1,-4-2 1,5 7-1,-5-5 0,2 6 0,-2-3-1,2-1 1,-2-2-1,0-2 0,0 5 1,0-6-1,0-5 1,-2-3-2,-2-5 2,-1 3-2,1-3 2,-3-3-2,2-7 1,-4-7-1,5 4 1,-1-8-1,1-1 0,-1-5 1,3-2-1,0-9 1,2 0-1,0-4 1,0-4 0,-2 0 0,2-5-1,0 0 0,-3 3 1,3 2-1,-2-5 0,2 0 0,-2 0 0,2-5 0,0-1 1,0 1 0,0-8 0,0-3 0,0-1 0,-2-1 0,-1-1 0,1 0 0,0 0 0,-3-5 0,1 3 0,2-4 0,-3 1 0,1-3-1,1 1 1,3-25 0,-4 45 0,4-45 0,-5 43 0,5-43 0,-2 38-1,2-38 1,2 24 0,-2-24 0,0 0 1,0 0-1,32-11 0,-32 11 0,36-35 0,-11 14 0,2-1 1,4-2-1,3 3 0,-1 2 0,8 0 0,-3 6 0,2-1 0,1 6 0,-1 0 0,1 3 0,-3 2 0,0 6 0,-6-1 0,-1 4 0,0-1 0,-4 1 0,0 2 0,-2-3 0,-2 3 0,-3 0 0,-20-8 0,34 11 1,-34-11-1,29 8 0,-29-8 0,22 3 0,-22-3 1,0 0-1,23-6 0,-23 6 0,0 0 0,0 0 0,18-35 0,-18 35 0,4-24 0,-4 24 0,2-32 0,-2 32 0,0-38 0,0 38 0,-2-43 0,0 17 0,0-1 0,-3-3 0,1 1 0,-3-6 0,2-5 1,-1-6-2,-1-5 2,0 0 0,0-5-1,1-3 1,-3-6-1,2-2 1,0-3 0,3 1 0,-3-4-1,3-7 0,-1-1 1,1 1-1,-3-6 0,2 2 1,-1-1-1,-3 1 1,0 4-1,0 2 0,0-2 1,2-1-1,-2 1 0,4 2 1,-1 3-2,1-1 2,1 4-2,-1-1 2,1 1-2,-1 5 2,1 0-2,-1-3 1,1 0 0,1-2 0,1-1 0,-2 1 0,4-1 0,-3 4 0,3-4 0,-2 3 0,0 1 0,2 4 0,-2 1 0,2-3 0,-5 5 0,5 0 0,-4 6 0,1 0 0,1 2 0,0-5 0,-2 3 0,1 2 0,-1 0 0,2 1 0,2 2 0,-3-3 0,3 0 0,3 9 0,-1-1 0,0-2 0,5-1 0,-3 1 0,3 0 0,0-1 0,-1 1 0,1-3 0,0 3 0,0 2 0,-1-2 0,1 2 0,2-2 0,-2 2 0,0 3 0,-3 3 0,1 5 0,-1 0 0,-2 6 0,3 2 0,-5 27 1,2-40-1,-2 40 0,2-27 0,-2 27 0,0 0 0,3-27 0,-3 27 0,0 0 1,0 0-1,0 0 0,0 0 0,0 0 1,0 0-1,0 0 0,0 0 0,0 0 1,0 0-1,0 0 0,-25-11 0,25 11 0,-20 0 0,20 0 1,-32-5-1,32 5 0,-40-11 0,15 6 0,0-3 0,-6 0 0,-3 0 0,0 2 0,-1 1 0,-1 2 0,0 1 0,4-1 0,1 6 0,6-1 0,3 1 0,1 2 0,21-5 0,-29 14 0,29-14 0,-20 13 0,20-13 0,0 0-1,-27 24 1,27-24-1,-20 16 0,20-16-1,-20 19 0,20-19-1,0 0-1,-21 32-3,21-32-2,0 0-6,-27 6-5,27-6-11,0 0-3,0 0 1,0 0 2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0:05.96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B135660-77D8-4767-A948-338E7765B048}" emma:medium="tactile" emma:mode="ink">
          <msink:context xmlns:msink="http://schemas.microsoft.com/ink/2010/main" type="inkDrawing" rotatedBoundingBox="22086,6315 23578,12323 19076,13441 17584,7433" semanticType="underline" shapeName="Other">
            <msink:sourceLink direction="with" ref="{3A8C1ADE-1170-4CF7-BC9B-BA3931D73BD9}"/>
            <msink:sourceLink direction="with" ref="{19A27C9F-EA12-4370-9AC2-38773E48B780}"/>
          </msink:context>
        </emma:interpretation>
      </emma:emma>
    </inkml:annotationXML>
    <inkml:trace contextRef="#ctx0" brushRef="#br0">160 142 24,'-5'-29'28,"5"29"-3,0 0-3,0 0-4,0 0-4,0 0-3,9 35-1,-9-35-3,-11 51-1,-3-24 0,14 21-2,-13 0-1,13 17 1,-11 2-2,8 11 1,-6 2-2,5 9 2,-5 2-2,7 6 1,-5 2 0,7 3 0,-5-3-1,8 3 1,-6-3-1,8 6 0,-3-3 0,3 5 0,-5-10-1,2 2 1,0 1-1,-2-1 0,0 0 1,0-2-1,0-6 0,-2-2 1,0 2-1,-1-5 0,1-6 2,0 3-2,2-2 2,0-3-2,2-3 1,0 0 0,1-3 0,-3 4-1,0-1 0,2-3 0,0 1 0,0-4 0,-2-1 0,3 1 0,-1-2 0,2-2 0,1-3 0,-3-3 1,0-3-1,-2 0 0,-2-2 0,2-3 0,-2 0 0,2-5 0,-5-1 0,3-2 0,0-3 0,0 1-1,-1-1 1,-1 3-1,2-3 1,-1 0 0,1-2-1,2 0 1,-2-4 0,0 1 1,-1-3-2,3-5 1,0-3 0,0 1 0,0-25 0,0 37 0,0-37 0,0 30 0,0-30 0,3 24 0,-3-24 0,0 0 0,0 0-1,0 0 1,6 24 0,-6-24 0,0 0 0,0 0 0,0 0 0,0 0 0,0 0 0,18 24 0,-18-24 0,0 0 0,0 0 0,0 0 0,12 24 0,-12-24 0,0 0 0,4 27 0,-4-27 0,0 0 0,2 32-1,-2-32 1,0 0 0,3 27 0,-3-27 0,0 0 0,0 0 0,0 0 0,0 0 0,22 16 0,-22-16 0,20-13 0,-20 13 0,30-19 0,-30 19 0,40-27 0,-13 14 0,0-1 0,2 1 0,0 0 0,3 2 0,-1 3-1,3 2 1,-3 1 0,-1 0 0,-1 5 0,-5-3 0,3 3 0,-2-3 0,0 3 0,-3 0 0,5 0 1,-6-2-1,3 2 1,1 0-1,-3 0 1,-22 0 0,34 2 0,-34-2 0,20 3-1,-20-3 1,0 0-1,0 0 0,0 0 0,0 0 0,0 0 0,21-8 0,-21 8 0,0 0 0,-5-24 0,5 24 0,-4-35 0,4 35 0,-3-48 0,-1 18 0,2-2 0,-1-11 0,1-3 0,-7-5-1,-2-5 1,2-3-1,0-5 1,-2-6 0,-3-3 0,1-5-1,-1-2 2,3-6-1,2-5 1,-2-8-1,0-3 1,-1-3 0,3-2-1,3 2 1,1-5-1,1 3-1,1 5 1,3 5-1,0 0 2,0 3-2,3 6 0,-3-1 0,2 6 1,-2-3 1,2-2-1,0 7 0,-2-2 0,3 2 1,-3 1-1,0-1 0,-3 1 0,1 2 0,0 0 0,0-2 1,-1-1-1,3 3-1,0 3 1,0 3-1,0-1 1,3 6 0,-3 6-1,0 1 1,0 4 0,2 0 0,-2 2 0,2 6 0,0-3 0,3 0 0,-1 0 0,1 0 0,-1 3 0,3-1 0,-2 4 0,1 2 0,-1 2 0,-3 9 0,2 3 0,1 2 0,-3 0 0,-2 0 0,2 3 0,-2 24 0,-2-43 0,4 16 0,-2 27 0,0-43 0,0 43 0,0-35 0,0 35 0,-2-26 0,2 26 0,0 0 0,-7-27 0,7 27 0,0 0 0,0 0 0,-24-27 0,24 27 0,-20-16 0,20 16 0,-27-14 0,27 14 1,-30-16-1,30 16 0,-33-19 0,33 19 0,-36-16 0,36 16 0,-41-13 0,21 8 0,-5 2 0,3 0 0,-3 3 0,-2-2 0,-2 4 0,0-2 0,-3 3 0,3 0 0,-2-1 1,-1 4-1,3-1 0,0 0 0,2 1 0,4-1 0,3 0 0,20-5 0,-29 6 0,29-6 0,-20 8 0,20-8 0,0 0 0,0 0 0,-25 13-2,25-13-1,0 0-5,0 0-23,0 0-8,0 0 0,0 0-1</inkml:trace>
    <inkml:trace contextRef="#ctx0" brushRef="#br0" timeOffset="26064.168">389-118 20,'-23'-19'21,"23"19"-9,0 0-3,0 0-1,0 0-1,0 0-1,0 0 1,0 0 0,0 0 1,0 0 0,0 0 0,0 0 0,0 0-1,0 0 0,0 0-1,0 0 0,0 0-1,-11-24-1,11 24 2,0 0-3,0 0 1,-20-21-1,20 21-1,-20-16 1,20 16-1,-23-22 0,23 22-1,-27-27 1,27 27-1,-36-32 1,36 32-1,-40-51-1,15 22 1,-4-4-1,4 4 1,-4-3-1,4 2 1,-4-2-1,0 5 1,-5 6-1,5 5 1,-3-1-1,-3 1 1,-4 0-1,-1 3 1,-1 2-1,1 3 0,-3 0 1,1 0-1,-3 3 0,-5-1 0,-1 4 0,-3-1-1,-2-3 1,-1 4 0,1-4 0,-4 4 0,1-4-1,1 1 2,-1 2-1,3-2 0,-5 0 0,1 2 1,-1 3-1,3 0 0,-5 0 0,2 0 0,1 3 0,-1-1 0,0 1 0,3 0 0,-3-1 0,0 1 1,3 5-1,0-3 0,-7 1 0,2 2 0,0 3 0,0 2 0,0-2 0,0 2 0,0 1 0,0 2 0,7 2 0,0 1 0,-3 0 0,1 0 0,2 8 0,2-3 0,2 5 0,-2 1 0,0-1 0,5-2 0,4 3 0,2-1-1,3-5 1,0 1 0,4-4 0,2 0-1,5 4 1,2-7 0,2 4 0,0-6 0,3 3 0,2-3-1,20-16 1,-36 27 0,36-27 0,-30 27 0,30-27 0,-22 29-1,22-29 1,-18 27 0,18-27-1,-18 37 0,18-37 0,-27 38 0,27-38-1,-25 38 1,25-38-1,-24 29 0,24-29 0,0 0 0,-16 24-1,16-24-3,0 0-8,0 0-16,20-32-5,0 8 0,5-16 0</inkml:trace>
    <inkml:trace contextRef="#ctx0" brushRef="#br0" timeOffset="431933.892">25 3119 45,'0'0'33,"-29"21"2,6 1-11,-4-28-6,27 6-5,-36 16-4,36-16-2,-42 11-3,42-11 0,-48 8 0,26-3-2,-10-5 0,8 3 1,-5-3-1,-3 6 0,-4-6-1,0 2 1,-4 1 0,-1 5-1,-13-5 0,-2 7 0,-7-4-1,-2 4 1,-7-1-1,-4-1 0,-5 0 0,-2 0 0,0-3 1,4 0-1,3-2 0,-1-3 0,5 0 1,3 0-1,4 0 0,4 0 0,7 0 0,-4 3 0,4 2 0,0 1 0,0-1 0,0 0 0,-2 3 0,2-2-1,0-1 1,2 0 0,-2 1-1,3-4 1,1 1-1,5 0 1,0 0 0,3-1 0,1-2 0,5 0 0,-2 0 0,0-2 0,2 2 0,-2-3-1,2 0 1,4 0 0,1 3 0,-3 0 0,1 3-1,1-3 1,1 6 0,-1-1-1,1 0 1,-5 3 0,0 0-1,2 0 1,0 0 0,3 0-1,2 1 0,2-4 0,7 0 0,-1-7-1,21 2-1,-27-6-1,27 6-2,0 0-4,0 0-13,12-27-14,-12 27 1,22-34-1,-4 7 1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0:09.7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A8C1ADE-1170-4CF7-BC9B-BA3931D73BD9}" emma:medium="tactile" emma:mode="ink">
          <msink:context xmlns:msink="http://schemas.microsoft.com/ink/2010/main" type="writingRegion" rotatedBoundingBox="22286,7996 22168,11926 21850,11917 21968,7987">
            <msink:destinationLink direction="with" ref="{0B135660-77D8-4767-A948-338E7765B048}"/>
          </msink:context>
        </emma:interpretation>
      </emma:emma>
    </inkml:annotationXML>
    <inkml:traceGroup>
      <inkml:annotationXML>
        <emma:emma xmlns:emma="http://www.w3.org/2003/04/emma" version="1.0">
          <emma:interpretation id="{301F624D-B4E0-41DB-BAD5-0F4A56C1EB10}" emma:medium="tactile" emma:mode="ink">
            <msink:context xmlns:msink="http://schemas.microsoft.com/ink/2010/main" type="paragraph" rotatedBoundingBox="22286,7996 22168,11926 21850,11917 21968,798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426CC5F-C0B2-41C4-AFC7-6A9021B93DCD}" emma:medium="tactile" emma:mode="ink">
              <msink:context xmlns:msink="http://schemas.microsoft.com/ink/2010/main" type="line" rotatedBoundingBox="22286,7996 22168,11926 21850,11917 21968,7987"/>
            </emma:interpretation>
          </emma:emma>
        </inkml:annotationXML>
        <inkml:traceGroup>
          <inkml:annotationXML>
            <emma:emma xmlns:emma="http://www.w3.org/2003/04/emma" version="1.0">
              <emma:interpretation id="{10DBFC3E-413E-4212-9A73-EF9191177FD0}" emma:medium="tactile" emma:mode="ink">
                <msink:context xmlns:msink="http://schemas.microsoft.com/ink/2010/main" type="inkWord" rotatedBoundingBox="22208,10578 22167,11926 21872,11917 21913,10569"/>
              </emma:interpretation>
              <emma:one-of disjunction-type="recognition" id="oneOf0">
                <emma:interpretation id="interp0" emma:lang="en-US" emma:confidence="0">
                  <emma:literal>reft</emma:literal>
                </emma:interpretation>
                <emma:interpretation id="interp1" emma:lang="en-US" emma:confidence="0">
                  <emma:literal>raft</emma:literal>
                </emma:interpretation>
                <emma:interpretation id="interp2" emma:lang="en-US" emma:confidence="0">
                  <emma:literal>rarefy</emma:literal>
                </emma:interpretation>
                <emma:interpretation id="interp3" emma:lang="en-US" emma:confidence="0">
                  <emma:literal>iii</emma:literal>
                </emma:interpretation>
                <emma:interpretation id="interp4" emma:lang="en-US" emma:confidence="0">
                  <emma:literal>-iii</emma:literal>
                </emma:interpretation>
              </emma:one-of>
            </emma:emma>
          </inkml:annotationXML>
          <inkml:trace contextRef="#ctx0" brushRef="#br0">-4 0 37,'0'0'32,"0"0"1,0 0 0,-5 51-20,5-51-4,11 41-5,-11-41-1,18 53-1,-4-29-1,-3 9 0,2-9-1,-13-24-1,20 43-2,-20-43-2,14 32-5,-14-32-9,0 0-14,0 0 0,0 0 1,0 0 1</inkml:trace>
          <inkml:trace contextRef="#ctx0" brushRef="#br0" timeOffset="250.016">-91 199 29,'0'0'30,"0"0"4,27 21-4,-27-21-14,53-13-4,-26-3-4,15 10-4,-8 1-3,-1-11-7,3 16-18,-12 5-8,-24-5-2,20 14 1</inkml:trace>
          <inkml:trace contextRef="#ctx0" brushRef="#br0" timeOffset="796.9259">72 958 45,'0'0'33,"-21"0"2,21 0-1,9 49-19,-9-49-7,9 53-3,-4-20-3,4 7 0,0-5-1,2 2 0,-5-2-1,-1-8-1,4 3-2,-9-30-2,6 40-8,-6-40-16,0 0-5,-20 16-2,20-16 3</inkml:trace>
          <inkml:trace contextRef="#ctx0" brushRef="#br0" timeOffset="1000.064">-69 1315 68,'0'0'36,"0"0"0,0 0 0,47 6-28,-23-14-9,3-22-12,9 14-22,-1 0-1,-3-3 0,-8 3 0</inkml:trace>
          <inkml:trace contextRef="#ctx0" brushRef="#br0" timeOffset="-1453.218">170-2579 23,'0'0'26,"0"0"2,8 24-11,-8-24-4,12 38-2,-12-38-3,15 56 0,-13-26-1,14 13-1,-14-14-1,12 12-1,-12-12-1,5 6-2,-7-11-1,0-24-3,4 38-7,-4-38-18,0 0-4,0 0-1,-29-24 0</inkml:trace>
          <inkml:trace contextRef="#ctx0" brushRef="#br0" timeOffset="-1250.08">67-2348 28,'0'0'32,"0"0"0,27 0 0,-7-11-18,11 17-8,-6-6-5,-1-6-14,-2 1-17,7 18-2,-29-13 0,36 17 0</inkml:trace>
          <inkml:trace contextRef="#ctx0" brushRef="#br0" timeOffset="-546.91">-76-1044 30,'5'33'31,"-5"-33"1,27 0-1,8 0-19,-12-14-7,14 6-6,1 3-14,7 7-15,-21-15-2,5 16 1,-29-3-1</inkml:trace>
          <inkml:trace contextRef="#ctx0" brushRef="#br0" timeOffset="-781.3">-2-1288 25,'0'0'30,"-20"22"1,20-22-1,4 48-18,-4-48-3,5 54-4,-5-22-2,11 8-1,-4-8 0,2 9-2,-1-7-1,-3-4-2,6 5-3,-11-35-10,0 0-14,2 29-2,-2-29 1,0 0 1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0:16.98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485D60B-8471-4019-9D3E-68BF4954138A}" emma:medium="tactile" emma:mode="ink">
          <msink:context xmlns:msink="http://schemas.microsoft.com/ink/2010/main" type="inkDrawing" rotatedBoundingBox="19320,15033 22938,15185 22874,16716 19256,16564" semanticType="enclosure" shapeName="Other">
            <msink:sourceLink direction="with" ref="{BE3FAAC4-415E-489E-B2CC-A79C2D6443BB}"/>
            <msink:sourceLink direction="with" ref="{8FD2F9FC-CEF9-4511-8CE8-D41C4B5F2D98}"/>
          </msink:context>
        </emma:interpretation>
      </emma:emma>
    </inkml:annotationXML>
    <inkml:trace contextRef="#ctx0" brushRef="#br0">303 358 21,'0'0'30,"9"-43"4,-9 43-2,45-19-10,-27-5-10,29 21-3,-6-13-3,19 11 0,1-12-3,18 9 0,-5-8-1,16 6-1,8-6 1,10 2-1,9-5-1,7 6 1,6-6 0,5 3 0,-1-3 0,4 3-1,-6 0 0,-2 0 1,-8 5-1,-10 3 0,-9 0-1,-11 3 1,-6 2 0,-12 3-1,-9 0 1,-6 3 0,-3-3 0,-5 2 0,-1 4 0,-3 2 0,-2 0 0,-2 5 0,2 1 1,-3 2 0,-4 5-1,-2 1 1,-6 5 0,-6 2 0,-1 1 1,-5 7-1,-7 1 0,-2 7 0,-5 1 0,3 13 0,-2 0 1,1 8-1,1-2 0,0 7 0,0-2 0,2 2 0,2 1-1,2-3 0,1-1 0,-1-2 0,5 0 0,-2-7 1,2-4-2,0-2 2,0-9-1,-5-5 0,1-7 0,-3-7 0,-11-26 0,14 41 0,-14-41 0,0 0 0,4 29 0,-4-29 0,0 0 0,0 0 0,-29 8 0,29-8 0,-34-2 0,12-4 0,-3 4 0,-6-4 0,-12 1 0,-4 2-1,-9-2 0,-7 5 0,-7-3 1,-9 3-1,-8-3 0,-8 1 0,1-1 2,-5 0-1,-6 1 0,-8-4 0,1 1 1,-5-3-1,-4 0 0,-5 0-1,-7 0 1,-4 0 0,-6-3-1,-3 3 1,-7-3 0,0 0 0,5 6 0,-3-3 1,10-3-1,8-2 0,16-3 0,9-3 0,14 0-1,15-2 1,12-1 0,15-2 0,14 5 0,11-2 0,27 21-1,-22-27 0,22 27-2,0 0-1,20-16-5,-20 16-21,0 0-7,27-30-1,-27 30 1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3-18T13:30:29.21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874AE5A-C143-436A-86CB-46003E37D388}" emma:medium="tactile" emma:mode="ink">
          <msink:context xmlns:msink="http://schemas.microsoft.com/ink/2010/main" type="writingRegion" rotatedBoundingBox="16865,6322 24059,6364 24054,7202 16860,7160"/>
        </emma:interpretation>
      </emma:emma>
    </inkml:annotationXML>
    <inkml:traceGroup>
      <inkml:annotationXML>
        <emma:emma xmlns:emma="http://www.w3.org/2003/04/emma" version="1.0">
          <emma:interpretation id="{3F827B14-4C9B-4528-8062-9E2D47C906C7}" emma:medium="tactile" emma:mode="ink">
            <msink:context xmlns:msink="http://schemas.microsoft.com/ink/2010/main" type="paragraph" rotatedBoundingBox="16865,6322 24059,6364 24054,7202 16860,71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E8B9336-110E-4F05-AE1E-06DE08209D4D}" emma:medium="tactile" emma:mode="ink">
              <msink:context xmlns:msink="http://schemas.microsoft.com/ink/2010/main" type="line" rotatedBoundingBox="16865,6322 24059,6363 24054,7202 16860,7160"/>
            </emma:interpretation>
          </emma:emma>
        </inkml:annotationXML>
        <inkml:traceGroup>
          <inkml:annotationXML>
            <emma:emma xmlns:emma="http://www.w3.org/2003/04/emma" version="1.0">
              <emma:interpretation id="{8477A7B8-14E1-462A-95F9-F0F98ACC5CD7}" emma:medium="tactile" emma:mode="ink">
                <msink:context xmlns:msink="http://schemas.microsoft.com/ink/2010/main" type="inkWord" rotatedBoundingBox="16865,6327 18137,6335 18133,7167 16860,7160"/>
              </emma:interpretation>
              <emma:one-of disjunction-type="recognition" id="oneOf0">
                <emma:interpretation id="interp0" emma:lang="en-US" emma:confidence="0">
                  <emma:literal>or</emma:literal>
                </emma:interpretation>
                <emma:interpretation id="interp1" emma:lang="en-US" emma:confidence="0">
                  <emma:literal>CV</emma:literal>
                </emma:interpretation>
                <emma:interpretation id="interp2" emma:lang="en-US" emma:confidence="0">
                  <emma:literal>a</emma:literal>
                </emma:interpretation>
                <emma:interpretation id="interp3" emma:lang="en-US" emma:confidence="0">
                  <emma:literal>Or</emma:literal>
                </emma:interpretation>
                <emma:interpretation id="interp4" emma:lang="en-US" emma:confidence="0">
                  <emma:literal>on</emma:literal>
                </emma:interpretation>
              </emma:one-of>
            </emma:emma>
          </inkml:annotationXML>
          <inkml:trace contextRef="#ctx0" brushRef="#br0">-5623 270 4,'0'0'26,"-14"-25"0,1-7 3,-3 5-13,16 27-3,-20-48-2,20 48-2,-27-46 0,27 46-2,-38-32 0,38 32-2,-48-16 0,24 21-1,-8 1-2,5 13-1,-4 2 0,6 14 0,3 8 0,4 13-1,6 3 1,10 6-1,9 2 1,11 0 0,11-3 0,16-5 1,4-13-1,12-14 0,6-18 0,3-12 0,-2-7-1,-6-14 0,-5-13 0,-17-8-1,-6-1 0,-16 1 0,-7 5 0,-13-5 0,-3 2-1,-13 4 1,3 4-1,-10 3 0,5 14-2,-7-9-2,27 22-3,-43-13-4,43 13-10,0 0-10,0 0 1,0 0-1</inkml:trace>
          <inkml:trace contextRef="#ctx0" brushRef="#br0" timeOffset="656.292">-5325 181 15,'0'0'30,"-15"-38"0,15 38 3,0 0-12,0 0-6,24 11-5,-24-11-2,36 38-2,-36-38 0,50 70-1,-26-33-1,12 17-1,-9-6 0,7 6-1,-5-3 0,3 0 0,-3-3-1,5 0 0,-3-13 0,1-3-1,-3-7 0,-2-9 0,-3-8 0,-3-11-1,-21 3 1,31-46-1,-22 14-1,-2-8 2,0-6-1,-5-7 0,0-9 1,-2-2-1,0-6 1,2-3 0,1 1 0,1-1 0,3 4 1,-3 12-1,3 12 0,-2 18 0,-5 27-1,0 0-1,0 0-5,0 27-11,2 5-17,0 3 0,0-6-2,5-2 2</inkml:trace>
        </inkml:traceGroup>
        <inkml:traceGroup>
          <inkml:annotationXML>
            <emma:emma xmlns:emma="http://www.w3.org/2003/04/emma" version="1.0">
              <emma:interpretation id="{C7908C2C-1B94-41BA-91D6-57E35DFA8304}" emma:medium="tactile" emma:mode="ink">
                <msink:context xmlns:msink="http://schemas.microsoft.com/ink/2010/main" type="inkWord" rotatedBoundingBox="22857,6396 23392,6399 23388,7112 22853,7109"/>
              </emma:interpretation>
              <emma:one-of disjunction-type="recognition" id="oneOf1">
                <emma:interpretation id="interp5" emma:lang="en-US" emma:confidence="1">
                  <emma:literal>6</emma:literal>
                </emma:interpretation>
                <emma:interpretation id="interp6" emma:lang="en-US" emma:confidence="0">
                  <emma:literal>x</emma:literal>
                </emma:interpretation>
                <emma:interpretation id="interp7" emma:lang="en-US" emma:confidence="0">
                  <emma:literal>u</emma:literal>
                </emma:interpretation>
                <emma:interpretation id="interp8" emma:lang="en-US" emma:confidence="0">
                  <emma:literal>U</emma:literal>
                </emma:interpretation>
                <emma:interpretation id="interp9" emma:lang="en-US" emma:confidence="0">
                  <emma:literal>i</emma:literal>
                </emma:interpretation>
              </emma:one-of>
            </emma:emma>
          </inkml:annotationXML>
          <inkml:trace contextRef="#ctx0" brushRef="#br0" timeOffset="-1468.8436">81 237 2,'13'-53'29,"-13"53"1,18-54-1,-18 16-8,0 38-3,14-56-5,-14 56-3,9-37-1,-9 37-2,0 0-1,0 0-2,0 0 0,-27 50-2,6-9 0,6 12 0,-5 6-1,-1 14 1,3-3-1,12 5 1,-1-11-1,11 1 1,5-9-1,16-5 0,4-21 0,12-9 0,4-16-2,6-10 0,8-11 0,-8-14-2,8-5-1,-19-16 0,7 14 0,-17-17 0,-1 17 0,-20-9 1,-2 17-1,-16-4 2,9 33 1,-41-24 0,5 30 1,-9 10 0,0 10-1,-2 12 2,0 8-1,7 2-1,10 11-1,6-21-8,26-1-22,16 1-1,2-28-1,18 1 0</inkml:trace>
        </inkml:traceGroup>
        <inkml:traceGroup>
          <inkml:annotationXML>
            <emma:emma xmlns:emma="http://www.w3.org/2003/04/emma" version="1.0">
              <emma:interpretation id="{6F26DC1D-6339-4A09-B24A-642516A22C5E}" emma:medium="tactile" emma:mode="ink">
                <msink:context xmlns:msink="http://schemas.microsoft.com/ink/2010/main" type="inkWord" rotatedBoundingBox="23579,6361 24059,6364 24055,7044 23575,7041"/>
              </emma:interpretation>
              <emma:one-of disjunction-type="recognition" id="oneOf2">
                <emma:interpretation id="interp10" emma:lang="en-US" emma:confidence="0">
                  <emma:literal>U</emma:literal>
                </emma:interpretation>
                <emma:interpretation id="interp11" emma:lang="en-US" emma:confidence="0">
                  <emma:literal>u</emma:literal>
                </emma:interpretation>
                <emma:interpretation id="interp12" emma:lang="en-US" emma:confidence="0">
                  <emma:literal>V</emma:literal>
                </emma:interpretation>
                <emma:interpretation id="interp13" emma:lang="en-US" emma:confidence="0">
                  <emma:literal>v</emma:literal>
                </emma:interpretation>
                <emma:interpretation id="interp14" emma:lang="en-US" emma:confidence="0">
                  <emma:literal>W</emma:literal>
                </emma:interpretation>
              </emma:one-of>
            </emma:emma>
          </inkml:annotationXML>
          <inkml:trace contextRef="#ctx0" brushRef="#br0" timeOffset="-1046.942">786 117 54,'-29'24'38,"29"-24"-1,-22 48 1,19 11-23,-6-29-7,36 26-2,-13-8-3,13 9 0,0-6-1,6 0-1,-1-14 0,4-2 0,-3-13-1,-3-12 0,-6-10 0,-1-5 0,6-14 1,-4-2 0,-5-6 0,-4-5-1,-1-3 1,-1-6 0,-3 1 0,3-3 0,-10 0-1,-4 0 0,0-2 0,2-1 0,1 3 0,-1-5-1,2 18-2,-13-18-9,25 21-27,-16 27 1,9-43-2,-9 43 1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DA7-62FE-4094-BD84-97B708065A5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12D2-1A51-42FA-8A3C-AA379AA6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8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DA7-62FE-4094-BD84-97B708065A5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12D2-1A51-42FA-8A3C-AA379AA6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6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DA7-62FE-4094-BD84-97B708065A5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12D2-1A51-42FA-8A3C-AA379AA6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DA7-62FE-4094-BD84-97B708065A5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12D2-1A51-42FA-8A3C-AA379AA6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7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DA7-62FE-4094-BD84-97B708065A5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12D2-1A51-42FA-8A3C-AA379AA6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6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DA7-62FE-4094-BD84-97B708065A5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12D2-1A51-42FA-8A3C-AA379AA6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9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DA7-62FE-4094-BD84-97B708065A5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12D2-1A51-42FA-8A3C-AA379AA6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0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DA7-62FE-4094-BD84-97B708065A5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12D2-1A51-42FA-8A3C-AA379AA6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5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DA7-62FE-4094-BD84-97B708065A5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12D2-1A51-42FA-8A3C-AA379AA6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0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DA7-62FE-4094-BD84-97B708065A5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12D2-1A51-42FA-8A3C-AA379AA6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0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EDA7-62FE-4094-BD84-97B708065A5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12D2-1A51-42FA-8A3C-AA379AA6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1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DEDA7-62FE-4094-BD84-97B708065A5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712D2-1A51-42FA-8A3C-AA379AA6E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emf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13" Type="http://schemas.openxmlformats.org/officeDocument/2006/relationships/image" Target="../media/image10.emf"/><Relationship Id="rId18" Type="http://schemas.openxmlformats.org/officeDocument/2006/relationships/customXml" Target="../ink/ink13.xml"/><Relationship Id="rId26" Type="http://schemas.openxmlformats.org/officeDocument/2006/relationships/customXml" Target="../ink/ink17.xml"/><Relationship Id="rId3" Type="http://schemas.openxmlformats.org/officeDocument/2006/relationships/image" Target="../media/image5.emf"/><Relationship Id="rId21" Type="http://schemas.openxmlformats.org/officeDocument/2006/relationships/image" Target="../media/image14.emf"/><Relationship Id="rId7" Type="http://schemas.openxmlformats.org/officeDocument/2006/relationships/image" Target="../media/image7.emf"/><Relationship Id="rId12" Type="http://schemas.openxmlformats.org/officeDocument/2006/relationships/customXml" Target="../ink/ink10.xml"/><Relationship Id="rId17" Type="http://schemas.openxmlformats.org/officeDocument/2006/relationships/image" Target="../media/image12.emf"/><Relationship Id="rId25" Type="http://schemas.openxmlformats.org/officeDocument/2006/relationships/image" Target="../media/image16.emf"/><Relationship Id="rId2" Type="http://schemas.openxmlformats.org/officeDocument/2006/relationships/customXml" Target="../ink/ink5.xml"/><Relationship Id="rId16" Type="http://schemas.openxmlformats.org/officeDocument/2006/relationships/customXml" Target="../ink/ink12.xml"/><Relationship Id="rId20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11" Type="http://schemas.openxmlformats.org/officeDocument/2006/relationships/image" Target="../media/image9.emf"/><Relationship Id="rId24" Type="http://schemas.openxmlformats.org/officeDocument/2006/relationships/customXml" Target="../ink/ink16.xml"/><Relationship Id="rId5" Type="http://schemas.openxmlformats.org/officeDocument/2006/relationships/image" Target="../media/image6.emf"/><Relationship Id="rId15" Type="http://schemas.openxmlformats.org/officeDocument/2006/relationships/image" Target="../media/image11.emf"/><Relationship Id="rId23" Type="http://schemas.openxmlformats.org/officeDocument/2006/relationships/image" Target="../media/image15.emf"/><Relationship Id="rId10" Type="http://schemas.openxmlformats.org/officeDocument/2006/relationships/customXml" Target="../ink/ink9.xml"/><Relationship Id="rId19" Type="http://schemas.openxmlformats.org/officeDocument/2006/relationships/image" Target="../media/image13.emf"/><Relationship Id="rId4" Type="http://schemas.openxmlformats.org/officeDocument/2006/relationships/customXml" Target="../ink/ink6.xml"/><Relationship Id="rId9" Type="http://schemas.openxmlformats.org/officeDocument/2006/relationships/image" Target="../media/image8.emf"/><Relationship Id="rId14" Type="http://schemas.openxmlformats.org/officeDocument/2006/relationships/customXml" Target="../ink/ink11.xml"/><Relationship Id="rId22" Type="http://schemas.openxmlformats.org/officeDocument/2006/relationships/customXml" Target="../ink/ink15.xml"/><Relationship Id="rId27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1.xml"/><Relationship Id="rId3" Type="http://schemas.openxmlformats.org/officeDocument/2006/relationships/image" Target="../media/image18.emf"/><Relationship Id="rId7" Type="http://schemas.openxmlformats.org/officeDocument/2006/relationships/image" Target="../media/image20.emf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0.xml"/><Relationship Id="rId11" Type="http://schemas.openxmlformats.org/officeDocument/2006/relationships/image" Target="../media/image22.emf"/><Relationship Id="rId5" Type="http://schemas.openxmlformats.org/officeDocument/2006/relationships/image" Target="../media/image19.emf"/><Relationship Id="rId10" Type="http://schemas.openxmlformats.org/officeDocument/2006/relationships/customXml" Target="../ink/ink22.xml"/><Relationship Id="rId4" Type="http://schemas.openxmlformats.org/officeDocument/2006/relationships/customXml" Target="../ink/ink19.xml"/><Relationship Id="rId9" Type="http://schemas.openxmlformats.org/officeDocument/2006/relationships/image" Target="../media/image2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6.xml"/><Relationship Id="rId13" Type="http://schemas.openxmlformats.org/officeDocument/2006/relationships/image" Target="../media/image23.emf"/><Relationship Id="rId3" Type="http://schemas.openxmlformats.org/officeDocument/2006/relationships/image" Target="../media/image18.emf"/><Relationship Id="rId7" Type="http://schemas.openxmlformats.org/officeDocument/2006/relationships/image" Target="../media/image20.emf"/><Relationship Id="rId12" Type="http://schemas.openxmlformats.org/officeDocument/2006/relationships/customXml" Target="../ink/ink28.xml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5.xml"/><Relationship Id="rId11" Type="http://schemas.openxmlformats.org/officeDocument/2006/relationships/image" Target="../media/image22.emf"/><Relationship Id="rId5" Type="http://schemas.openxmlformats.org/officeDocument/2006/relationships/image" Target="../media/image19.emf"/><Relationship Id="rId10" Type="http://schemas.openxmlformats.org/officeDocument/2006/relationships/customXml" Target="../ink/ink27.xml"/><Relationship Id="rId4" Type="http://schemas.openxmlformats.org/officeDocument/2006/relationships/customXml" Target="../ink/ink24.xml"/><Relationship Id="rId9" Type="http://schemas.openxmlformats.org/officeDocument/2006/relationships/image" Target="../media/image21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ustomXml" Target="../ink/ink32.xml"/><Relationship Id="rId3" Type="http://schemas.openxmlformats.org/officeDocument/2006/relationships/image" Target="../media/image24.emf"/><Relationship Id="rId7" Type="http://schemas.openxmlformats.org/officeDocument/2006/relationships/image" Target="../media/image26.emf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1.xml"/><Relationship Id="rId11" Type="http://schemas.openxmlformats.org/officeDocument/2006/relationships/image" Target="../media/image28.emf"/><Relationship Id="rId5" Type="http://schemas.openxmlformats.org/officeDocument/2006/relationships/image" Target="../media/image25.emf"/><Relationship Id="rId10" Type="http://schemas.openxmlformats.org/officeDocument/2006/relationships/customXml" Target="../ink/ink33.xml"/><Relationship Id="rId4" Type="http://schemas.openxmlformats.org/officeDocument/2006/relationships/customXml" Target="../ink/ink30.xml"/><Relationship Id="rId9" Type="http://schemas.openxmlformats.org/officeDocument/2006/relationships/image" Target="../media/image2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customXml" Target="../ink/ink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emf"/><Relationship Id="rId4" Type="http://schemas.openxmlformats.org/officeDocument/2006/relationships/customXml" Target="../ink/ink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Lecture/Notes on Electric Potential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5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V battery sends one Coulomb of charge to fan in one second</a:t>
            </a:r>
          </a:p>
          <a:p>
            <a:r>
              <a:rPr lang="en-US" dirty="0" smtClean="0"/>
              <a:t>How much energy is given to the fan?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879905" y="4741527"/>
              <a:ext cx="1406160" cy="6930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0545" y="4725327"/>
                <a:ext cx="1432080" cy="72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822305" y="3306567"/>
              <a:ext cx="2524320" cy="29059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6105" y="3290007"/>
                <a:ext cx="2556720" cy="29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5" name="Ink 24"/>
              <p14:cNvContentPartPr/>
              <p14:nvPr/>
            </p14:nvContentPartPr>
            <p14:xfrm>
              <a:off x="1417745" y="3252927"/>
              <a:ext cx="873720" cy="46872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08025" y="3248604"/>
                <a:ext cx="899640" cy="4849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6" name="Ink 25"/>
              <p14:cNvContentPartPr/>
              <p14:nvPr/>
            </p14:nvContentPartPr>
            <p14:xfrm>
              <a:off x="1056665" y="3645327"/>
              <a:ext cx="1898280" cy="85320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46945" y="3628407"/>
                <a:ext cx="1924560" cy="87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953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 = PE/q</a:t>
            </a:r>
          </a:p>
          <a:p>
            <a:r>
              <a:rPr lang="en-US" dirty="0" smtClean="0"/>
              <a:t>PE = v * q = 3 * 1 = 3 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0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use a 6V battery with 1 C of charge, what is the change in potential energy?</a:t>
            </a:r>
          </a:p>
          <a:p>
            <a:r>
              <a:rPr lang="en-US" dirty="0" smtClean="0"/>
              <a:t>PE = 6 J in 1 second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4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to the fan (with 6 V battery)?</a:t>
            </a:r>
          </a:p>
          <a:p>
            <a:r>
              <a:rPr lang="en-US" dirty="0" smtClean="0"/>
              <a:t>Would spin faster</a:t>
            </a:r>
          </a:p>
          <a:p>
            <a:r>
              <a:rPr lang="en-US" dirty="0" smtClean="0"/>
              <a:t>Is this your experience?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3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Charges in a Uniform Electric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how can I get a uniform electric field?</a:t>
            </a:r>
          </a:p>
          <a:p>
            <a:pPr lvl="1"/>
            <a:r>
              <a:rPr lang="en-US" dirty="0" smtClean="0"/>
              <a:t>Use two parallel plates</a:t>
            </a:r>
          </a:p>
          <a:p>
            <a:pPr lvl="1"/>
            <a:r>
              <a:rPr lang="en-US" dirty="0" smtClean="0"/>
              <a:t>Attach to battery</a:t>
            </a:r>
          </a:p>
          <a:p>
            <a:pPr lvl="1"/>
            <a:r>
              <a:rPr lang="en-US" dirty="0" smtClean="0"/>
              <a:t>Uniform within the plates</a:t>
            </a:r>
          </a:p>
          <a:p>
            <a:pPr lvl="1"/>
            <a:r>
              <a:rPr lang="en-US" dirty="0" smtClean="0"/>
              <a:t>Starts to bend around the edge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6422465" y="2722647"/>
              <a:ext cx="315360" cy="19468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06625" y="2705367"/>
                <a:ext cx="347400" cy="19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6550265" y="2475327"/>
              <a:ext cx="1578600" cy="21070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34425" y="2458047"/>
                <a:ext cx="1612800" cy="214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Ink 17"/>
              <p14:cNvContentPartPr/>
              <p14:nvPr/>
            </p14:nvContentPartPr>
            <p14:xfrm>
              <a:off x="7886585" y="2877807"/>
              <a:ext cx="135720" cy="141444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876865" y="2869527"/>
                <a:ext cx="149040" cy="143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2" name="Ink 31"/>
              <p14:cNvContentPartPr/>
              <p14:nvPr/>
            </p14:nvContentPartPr>
            <p14:xfrm>
              <a:off x="6938705" y="5454327"/>
              <a:ext cx="1296720" cy="56088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921785" y="5438127"/>
                <a:ext cx="1331280" cy="59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2" name="Ink 41"/>
              <p14:cNvContentPartPr/>
              <p14:nvPr/>
            </p14:nvContentPartPr>
            <p14:xfrm>
              <a:off x="6070745" y="2281287"/>
              <a:ext cx="2591280" cy="30024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055265" y="2264727"/>
                <a:ext cx="2619000" cy="33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" name="Ink 55"/>
              <p14:cNvContentPartPr/>
              <p14:nvPr/>
            </p14:nvContentPartPr>
            <p14:xfrm>
              <a:off x="6643145" y="2444727"/>
              <a:ext cx="1232640" cy="681480"/>
            </p14:xfrm>
          </p:contentPart>
        </mc:Choice>
        <mc:Fallback xmlns="">
          <p:pic>
            <p:nvPicPr>
              <p:cNvPr id="56" name="Ink 5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24785" y="2431047"/>
                <a:ext cx="1267920" cy="71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2" name="Ink 61"/>
              <p14:cNvContentPartPr/>
              <p14:nvPr/>
            </p14:nvContentPartPr>
            <p14:xfrm>
              <a:off x="6595265" y="3439407"/>
              <a:ext cx="1203120" cy="95040"/>
            </p14:xfrm>
          </p:contentPart>
        </mc:Choice>
        <mc:Fallback xmlns="">
          <p:pic>
            <p:nvPicPr>
              <p:cNvPr id="62" name="Ink 6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579785" y="3432567"/>
                <a:ext cx="1227240" cy="11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3" name="Ink 72"/>
              <p14:cNvContentPartPr/>
              <p14:nvPr/>
            </p14:nvContentPartPr>
            <p14:xfrm>
              <a:off x="6361985" y="2586927"/>
              <a:ext cx="1443960" cy="3282120"/>
            </p14:xfrm>
          </p:contentPart>
        </mc:Choice>
        <mc:Fallback xmlns="">
          <p:pic>
            <p:nvPicPr>
              <p:cNvPr id="73" name="Ink 7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349745" y="2576847"/>
                <a:ext cx="1460160" cy="330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75" name="Ink 74"/>
              <p14:cNvContentPartPr/>
              <p14:nvPr/>
            </p14:nvContentPartPr>
            <p14:xfrm>
              <a:off x="7918265" y="4489527"/>
              <a:ext cx="438480" cy="1060560"/>
            </p14:xfrm>
          </p:contentPart>
        </mc:Choice>
        <mc:Fallback xmlns="">
          <p:pic>
            <p:nvPicPr>
              <p:cNvPr id="75" name="Ink 74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901345" y="4474047"/>
                <a:ext cx="459720" cy="10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76" name="Ink 75"/>
              <p14:cNvContentPartPr/>
              <p14:nvPr/>
            </p14:nvContentPartPr>
            <p14:xfrm>
              <a:off x="6759785" y="4250847"/>
              <a:ext cx="1101960" cy="65160"/>
            </p14:xfrm>
          </p:contentPart>
        </mc:Choice>
        <mc:Fallback xmlns="">
          <p:pic>
            <p:nvPicPr>
              <p:cNvPr id="76" name="Ink 7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741785" y="4239687"/>
                <a:ext cx="1131120" cy="9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77" name="Ink 76"/>
              <p14:cNvContentPartPr/>
              <p14:nvPr/>
            </p14:nvContentPartPr>
            <p14:xfrm>
              <a:off x="6647465" y="4526967"/>
              <a:ext cx="1199880" cy="202680"/>
            </p14:xfrm>
          </p:contentPart>
        </mc:Choice>
        <mc:Fallback xmlns="">
          <p:pic>
            <p:nvPicPr>
              <p:cNvPr id="77" name="Ink 7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633425" y="4516167"/>
                <a:ext cx="1224720" cy="22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80" name="Ink 79"/>
              <p14:cNvContentPartPr/>
              <p14:nvPr/>
            </p14:nvContentPartPr>
            <p14:xfrm>
              <a:off x="6656105" y="4543527"/>
              <a:ext cx="1313640" cy="401040"/>
            </p14:xfrm>
          </p:contentPart>
        </mc:Choice>
        <mc:Fallback xmlns="">
          <p:pic>
            <p:nvPicPr>
              <p:cNvPr id="80" name="Ink 79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639545" y="4537407"/>
                <a:ext cx="1336320" cy="42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81" name="Ink 80"/>
              <p14:cNvContentPartPr/>
              <p14:nvPr/>
            </p14:nvContentPartPr>
            <p14:xfrm>
              <a:off x="7379345" y="5612727"/>
              <a:ext cx="483840" cy="294480"/>
            </p14:xfrm>
          </p:contentPart>
        </mc:Choice>
        <mc:Fallback xmlns="">
          <p:pic>
            <p:nvPicPr>
              <p:cNvPr id="81" name="Ink 80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364225" y="5600847"/>
                <a:ext cx="508680" cy="32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61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point A has E = 300 N/C, what is it at B, C, and D?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1032185" y="3255447"/>
              <a:ext cx="422640" cy="22554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3825" y="3236727"/>
                <a:ext cx="459720" cy="229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1196705" y="3476487"/>
              <a:ext cx="138240" cy="18720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84465" y="3459567"/>
                <a:ext cx="156960" cy="190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/>
              <p14:cNvContentPartPr/>
              <p14:nvPr/>
            </p14:nvContentPartPr>
            <p14:xfrm>
              <a:off x="1697105" y="2827047"/>
              <a:ext cx="974160" cy="280476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80545" y="2812647"/>
                <a:ext cx="1004760" cy="28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1" name="Ink 20"/>
              <p14:cNvContentPartPr/>
              <p14:nvPr/>
            </p14:nvContentPartPr>
            <p14:xfrm>
              <a:off x="2831825" y="3174807"/>
              <a:ext cx="502920" cy="223776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14545" y="3156087"/>
                <a:ext cx="538920" cy="227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2" name="Ink 21"/>
              <p14:cNvContentPartPr/>
              <p14:nvPr/>
            </p14:nvContentPartPr>
            <p14:xfrm>
              <a:off x="2926865" y="3310167"/>
              <a:ext cx="149400" cy="187020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11745" y="3296127"/>
                <a:ext cx="168120" cy="189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14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same because the electric field is uniform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8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done = - 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1241639" y="3943767"/>
              <a:ext cx="422640" cy="22554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23279" y="3925047"/>
                <a:ext cx="459720" cy="229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1314719" y="4383147"/>
              <a:ext cx="138240" cy="18720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02479" y="4366227"/>
                <a:ext cx="156960" cy="190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/>
              <p14:cNvContentPartPr/>
              <p14:nvPr/>
            </p14:nvContentPartPr>
            <p14:xfrm>
              <a:off x="1697105" y="3476487"/>
              <a:ext cx="974160" cy="280476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80545" y="3462087"/>
                <a:ext cx="1004760" cy="28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1" name="Ink 20"/>
              <p14:cNvContentPartPr/>
              <p14:nvPr/>
            </p14:nvContentPartPr>
            <p14:xfrm>
              <a:off x="2831825" y="3759987"/>
              <a:ext cx="502920" cy="223776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14545" y="3741267"/>
                <a:ext cx="538920" cy="227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2" name="Ink 21"/>
              <p14:cNvContentPartPr/>
              <p14:nvPr/>
            </p14:nvContentPartPr>
            <p14:xfrm>
              <a:off x="2926865" y="3943767"/>
              <a:ext cx="149400" cy="187020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11745" y="3929727"/>
                <a:ext cx="168120" cy="189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Ink 10"/>
              <p14:cNvContentPartPr/>
              <p14:nvPr/>
            </p14:nvContentPartPr>
            <p14:xfrm>
              <a:off x="3407825" y="1764687"/>
              <a:ext cx="815400" cy="34020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391265" y="1748847"/>
                <a:ext cx="837000" cy="37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444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required to move electron from left plate to right plate?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= F * x = (</a:t>
            </a:r>
            <a:r>
              <a:rPr lang="en-US" dirty="0" err="1" smtClean="0"/>
              <a:t>Eq</a:t>
            </a:r>
            <a:r>
              <a:rPr lang="en-US" dirty="0" smtClean="0"/>
              <a:t>) *d</a:t>
            </a:r>
          </a:p>
          <a:p>
            <a:r>
              <a:rPr lang="en-US" dirty="0" smtClean="0"/>
              <a:t>Work = -PE = </a:t>
            </a:r>
            <a:r>
              <a:rPr lang="en-US" dirty="0" err="1" smtClean="0"/>
              <a:t>qEd</a:t>
            </a:r>
            <a:r>
              <a:rPr lang="en-US" dirty="0" smtClean="0"/>
              <a:t> (ends up positive)</a:t>
            </a:r>
          </a:p>
          <a:p>
            <a:pPr lvl="1"/>
            <a:r>
              <a:rPr lang="en-US" dirty="0" smtClean="0"/>
              <a:t>q is negative – electron</a:t>
            </a:r>
          </a:p>
          <a:p>
            <a:pPr lvl="1"/>
            <a:r>
              <a:rPr lang="en-US" dirty="0" smtClean="0"/>
              <a:t>E is negative – against electric field</a:t>
            </a:r>
          </a:p>
          <a:p>
            <a:pPr lvl="1"/>
            <a:r>
              <a:rPr lang="en-US" dirty="0" smtClean="0"/>
              <a:t>d is negative – against electric field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/>
              <p14:cNvContentPartPr/>
              <p14:nvPr/>
            </p14:nvContentPartPr>
            <p14:xfrm>
              <a:off x="2240705" y="5076687"/>
              <a:ext cx="970560" cy="169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34225" y="5059047"/>
                <a:ext cx="990720" cy="4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2151425" y="4599687"/>
              <a:ext cx="624600" cy="5634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36665" y="4590327"/>
                <a:ext cx="656640" cy="57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/>
              <p14:cNvContentPartPr/>
              <p14:nvPr/>
            </p14:nvContentPartPr>
            <p14:xfrm>
              <a:off x="3159065" y="4941327"/>
              <a:ext cx="211680" cy="19980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42505" y="4924767"/>
                <a:ext cx="245160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Ink 17"/>
              <p14:cNvContentPartPr/>
              <p14:nvPr/>
            </p14:nvContentPartPr>
            <p14:xfrm>
              <a:off x="3220625" y="5513367"/>
              <a:ext cx="329400" cy="62892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06585" y="5507247"/>
                <a:ext cx="359280" cy="64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9" name="Ink 18"/>
              <p14:cNvContentPartPr/>
              <p14:nvPr/>
            </p14:nvContentPartPr>
            <p14:xfrm>
              <a:off x="2384705" y="5591127"/>
              <a:ext cx="1097640" cy="813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70305" y="5573127"/>
                <a:ext cx="1129320" cy="11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395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proton</a:t>
            </a:r>
          </a:p>
          <a:p>
            <a:pPr lvl="1"/>
            <a:r>
              <a:rPr lang="en-US" dirty="0" smtClean="0"/>
              <a:t>W = -</a:t>
            </a:r>
            <a:r>
              <a:rPr lang="en-US" dirty="0" err="1" smtClean="0"/>
              <a:t>qEd</a:t>
            </a:r>
            <a:endParaRPr lang="en-US" dirty="0" smtClean="0"/>
          </a:p>
          <a:p>
            <a:pPr lvl="2"/>
            <a:r>
              <a:rPr lang="en-US" dirty="0" smtClean="0"/>
              <a:t>Charge positive</a:t>
            </a:r>
          </a:p>
          <a:p>
            <a:pPr lvl="2"/>
            <a:r>
              <a:rPr lang="en-US" dirty="0" smtClean="0"/>
              <a:t>Same direction so work is 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Potential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into small groups and answer the questions on potential difference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5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think about this, compare to gravity</a:t>
            </a:r>
          </a:p>
          <a:p>
            <a:pPr lvl="1"/>
            <a:r>
              <a:rPr lang="en-US" dirty="0" smtClean="0"/>
              <a:t>If charge is going the way it wants to, like a ball dropping to earth – </a:t>
            </a:r>
            <a:r>
              <a:rPr lang="en-US" smtClean="0"/>
              <a:t>Work 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electron is placed between 2 parallel plates 3 cm apart and attached to a 10 V battery.</a:t>
            </a:r>
          </a:p>
          <a:p>
            <a:r>
              <a:rPr lang="en-US" dirty="0" smtClean="0"/>
              <a:t>If the electron starts at the negative plate, what is the velocity at the positive plate?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40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electron is placed between 2 parallel plates 3 cm apart and attached to a 10 V battery.</a:t>
            </a:r>
          </a:p>
          <a:p>
            <a:r>
              <a:rPr lang="en-US" dirty="0" smtClean="0"/>
              <a:t>If the electron starts at the negative plate, what is the velocity at the positive plate?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/>
              <p14:cNvContentPartPr/>
              <p14:nvPr/>
            </p14:nvContentPartPr>
            <p14:xfrm>
              <a:off x="1048385" y="3717327"/>
              <a:ext cx="4504680" cy="191916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0024" y="3700047"/>
                <a:ext cx="4528082" cy="194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5" name="Ink 64"/>
              <p14:cNvContentPartPr/>
              <p14:nvPr/>
            </p14:nvContentPartPr>
            <p14:xfrm>
              <a:off x="3965105" y="4153287"/>
              <a:ext cx="3954960" cy="1565640"/>
            </p14:xfrm>
          </p:contentPart>
        </mc:Choice>
        <mc:Fallback xmlns="">
          <p:pic>
            <p:nvPicPr>
              <p:cNvPr id="65" name="Ink 6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49985" y="4147527"/>
                <a:ext cx="3974760" cy="158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67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 to Potential Difference –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Force is constant – F = </a:t>
            </a:r>
            <a:r>
              <a:rPr lang="en-US" dirty="0" err="1" smtClean="0"/>
              <a:t>Eq</a:t>
            </a:r>
            <a:endParaRPr lang="en-US" dirty="0" smtClean="0"/>
          </a:p>
          <a:p>
            <a:r>
              <a:rPr lang="en-US" dirty="0" smtClean="0"/>
              <a:t>Work function of F * x</a:t>
            </a:r>
          </a:p>
          <a:p>
            <a:r>
              <a:rPr lang="en-US" dirty="0" smtClean="0"/>
              <a:t>Change in potential energy is positive</a:t>
            </a:r>
          </a:p>
          <a:p>
            <a:r>
              <a:rPr lang="en-US" dirty="0" smtClean="0"/>
              <a:t>PE = F * d</a:t>
            </a:r>
          </a:p>
          <a:p>
            <a:r>
              <a:rPr lang="en-US" dirty="0" smtClean="0"/>
              <a:t>Change in PE = -</a:t>
            </a:r>
            <a:r>
              <a:rPr lang="en-US" dirty="0" err="1" smtClean="0"/>
              <a:t>qEd</a:t>
            </a:r>
            <a:endParaRPr lang="en-US" dirty="0" smtClean="0"/>
          </a:p>
          <a:p>
            <a:pPr lvl="1"/>
            <a:r>
              <a:rPr lang="en-US" dirty="0" smtClean="0"/>
              <a:t>Negative because q negative, d </a:t>
            </a:r>
            <a:r>
              <a:rPr lang="en-US" dirty="0" err="1" smtClean="0"/>
              <a:t>positve</a:t>
            </a:r>
            <a:r>
              <a:rPr lang="en-US" dirty="0" smtClean="0"/>
              <a:t> (in direction of E)</a:t>
            </a:r>
          </a:p>
        </p:txBody>
      </p:sp>
    </p:spTree>
    <p:extLst>
      <p:ext uri="{BB962C8B-B14F-4D97-AF65-F5344CB8AC3E}">
        <p14:creationId xmlns:p14="http://schemas.microsoft.com/office/powerpoint/2010/main" val="304028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 to Potential Difference –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 electron going with field</a:t>
            </a:r>
          </a:p>
          <a:p>
            <a:r>
              <a:rPr lang="en-US" dirty="0"/>
              <a:t>Increases PE – need to push in that direction</a:t>
            </a:r>
          </a:p>
          <a:p>
            <a:r>
              <a:rPr lang="en-US" dirty="0"/>
              <a:t>Proton going with E is negative (wants to go in that direction)</a:t>
            </a:r>
          </a:p>
          <a:p>
            <a:pPr lvl="1"/>
            <a:r>
              <a:rPr lang="en-US" dirty="0"/>
              <a:t>Like gravity</a:t>
            </a:r>
          </a:p>
        </p:txBody>
      </p:sp>
    </p:spTree>
    <p:extLst>
      <p:ext uri="{BB962C8B-B14F-4D97-AF65-F5344CB8AC3E}">
        <p14:creationId xmlns:p14="http://schemas.microsoft.com/office/powerpoint/2010/main" val="399733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Potential Difference -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 decreases as you go out (1/R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Work reduces as you go out since force decreases</a:t>
            </a:r>
          </a:p>
          <a:p>
            <a:pPr lvl="1"/>
            <a:r>
              <a:rPr lang="en-US" dirty="0" smtClean="0"/>
              <a:t>Non-linear</a:t>
            </a:r>
          </a:p>
          <a:p>
            <a:r>
              <a:rPr lang="en-US" dirty="0" smtClean="0"/>
              <a:t>PE = k q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/r</a:t>
            </a:r>
          </a:p>
          <a:p>
            <a:pPr lvl="1"/>
            <a:r>
              <a:rPr lang="en-US" dirty="0" smtClean="0"/>
              <a:t>Like gravity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between uniform and point charge electric fields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47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difference</a:t>
            </a:r>
          </a:p>
          <a:p>
            <a:r>
              <a:rPr lang="en-US" dirty="0" smtClean="0"/>
              <a:t>Energy stored in an electron</a:t>
            </a:r>
          </a:p>
          <a:p>
            <a:r>
              <a:rPr lang="en-US" dirty="0" smtClean="0"/>
              <a:t>V = PE/q</a:t>
            </a:r>
          </a:p>
          <a:p>
            <a:r>
              <a:rPr lang="en-US" dirty="0" smtClean="0"/>
              <a:t>Units: J/C = Volts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7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use this term?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difference – potential to cause change</a:t>
            </a:r>
          </a:p>
          <a:p>
            <a:r>
              <a:rPr lang="en-US" dirty="0" smtClean="0"/>
              <a:t>If I hold a bowling ball over someone, if I drop it, it will cause some problems</a:t>
            </a:r>
          </a:p>
          <a:p>
            <a:r>
              <a:rPr lang="en-US" dirty="0" smtClean="0"/>
              <a:t>If I hold a tennis ball, if I drop it, it’s not a big deal</a:t>
            </a:r>
          </a:p>
          <a:p>
            <a:r>
              <a:rPr lang="en-US" dirty="0" smtClean="0"/>
              <a:t>But if I drop 1 million tennis balls, student not so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9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Vandergraph</a:t>
            </a:r>
            <a:r>
              <a:rPr lang="en-US" dirty="0" smtClean="0"/>
              <a:t> and Wall 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analogy</a:t>
            </a:r>
          </a:p>
          <a:p>
            <a:r>
              <a:rPr lang="en-US" dirty="0" err="1" smtClean="0"/>
              <a:t>Vandergraph</a:t>
            </a:r>
            <a:r>
              <a:rPr lang="en-US" dirty="0" smtClean="0"/>
              <a:t> is 1500 V – hurts</a:t>
            </a:r>
          </a:p>
          <a:p>
            <a:r>
              <a:rPr lang="en-US" dirty="0" smtClean="0"/>
              <a:t>Wall socket 110 V – could kill</a:t>
            </a:r>
          </a:p>
          <a:p>
            <a:endParaRPr lang="en-US" dirty="0"/>
          </a:p>
          <a:p>
            <a:r>
              <a:rPr lang="en-US" dirty="0" smtClean="0"/>
              <a:t>What’s the difference?</a:t>
            </a:r>
          </a:p>
          <a:p>
            <a:pPr lvl="1"/>
            <a:r>
              <a:rPr lang="en-US" dirty="0" smtClean="0"/>
              <a:t>The number of electrons giving energy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66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586</Words>
  <Application>Microsoft Office PowerPoint</Application>
  <PresentationFormat>On-screen Show (4:3)</PresentationFormat>
  <Paragraphs>79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Plan for Today (AP Physics 1)</vt:lpstr>
      <vt:lpstr>Introduction to Potential Difference</vt:lpstr>
      <vt:lpstr>Intro to Potential Difference – Big Ideas</vt:lpstr>
      <vt:lpstr>Intro to Potential Difference – Big Ideas</vt:lpstr>
      <vt:lpstr>Intro to Potential Difference - Cont</vt:lpstr>
      <vt:lpstr>PowerPoint Presentation</vt:lpstr>
      <vt:lpstr>New Term</vt:lpstr>
      <vt:lpstr>Why do we use this term?</vt:lpstr>
      <vt:lpstr>Vandergraph and Wall socket</vt:lpstr>
      <vt:lpstr>Example</vt:lpstr>
      <vt:lpstr>PowerPoint Presentation</vt:lpstr>
      <vt:lpstr>PowerPoint Presentation</vt:lpstr>
      <vt:lpstr>PowerPoint Presentation</vt:lpstr>
      <vt:lpstr>Charges in a Uniform Electric Field</vt:lpstr>
      <vt:lpstr>Example</vt:lpstr>
      <vt:lpstr>PowerPoint Presentation</vt:lpstr>
      <vt:lpstr>Example</vt:lpstr>
      <vt:lpstr>Work required to move electron from left plate to right plate?</vt:lpstr>
      <vt:lpstr>PowerPoint Presentation</vt:lpstr>
      <vt:lpstr>PowerPoint Presentation</vt:lpstr>
      <vt:lpstr>Example</vt:lpstr>
      <vt:lpstr>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1)</dc:title>
  <dc:creator>tech</dc:creator>
  <cp:lastModifiedBy>Jane Knittig</cp:lastModifiedBy>
  <cp:revision>11</cp:revision>
  <dcterms:created xsi:type="dcterms:W3CDTF">2013-03-15T12:00:20Z</dcterms:created>
  <dcterms:modified xsi:type="dcterms:W3CDTF">2014-04-16T14:44:58Z</dcterms:modified>
</cp:coreProperties>
</file>