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22" d="100"/>
          <a:sy n="122" d="100"/>
        </p:scale>
        <p:origin x="-13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7:47.5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60A7C0-7210-4859-ACDD-44E2CFF51184}" emma:medium="tactile" emma:mode="ink">
          <msink:context xmlns:msink="http://schemas.microsoft.com/ink/2010/main" type="inkDrawing" rotatedBoundingBox="4391,8425 7988,8136 8172,10423 4575,10712" hotPoints="6982,9521 5585,10708 4199,9508 5596,8321" semanticType="container" shapeName="Ellipse">
            <msink:sourceLink direction="with" ref="{840B9D10-979C-40C3-9C58-2A79A5F886E7}"/>
            <msink:destinationLink direction="with" ref="{7216FF4E-0EBD-47CB-B320-3B4C8A931A70}"/>
          </msink:context>
        </emma:interpretation>
      </emma:emma>
    </inkml:annotationXML>
    <inkml:trace contextRef="#ctx0" brushRef="#br0">-6006 2026 52 0,'7'-15'34'16,"-1"-5"0"-16,0 1-8 0,-6-12-4 15,0 9-4-15,0-9-3 16,0 4-5-16,0 0-9 16,-6 0 1-16,0-1-1 15,-1 3 1-15,0-1 0 16,-4 4-1-16,-1-2 0 15,-1 2 0-15,0-2-1 16,-6 8 1-16,-4-2-1 16,2 5-1-16,-9-1 1 15,-1 7-1-15,-2 2 1 16,-9 5 0-16,-2 0 0 16,-2 0 0-16,-7 0-1 15,0 0 2-15,-3 11-1 0,0-3 1 16,-5 4-1-16,4 2 0 15,0 1 0-15,2 3 0 16,3 4 0-16,-1 0 0 16,7 1 0-16,-4 4 0 15,7 1 0-15,1 4-1 16,1 2 2-16,0 3-2 16,3 4 2-16,-1 0-2 15,3 10 1-15,3 2 0 16,-5 1 0-16,2 6 1 15,4 1-1-15,-3 2 0 16,8 3 0-16,-4-3 0 16,6 3 0-16,1 1 0 15,9-2 0-15,-1-6 0 0,9 1-1 16,7 1 1-16,0-3-1 16,0 2 1-1,17-2 0-15,2-4-1 0,5 4 1 16,2-4 0-16,6 1 0 15,-1-3 1-15,6 8-1 16,1-2-2-16,5-4 2 16,-6 4-1-16,8-5 1 15,-5 2-1-15,7-3 1 16,-3-4-1-16,6-9 1 16,-1-3 0-16,2-6 0 15,0-2 1-15,7-4-1 0,2-9 0 16,2-3 1-16,2-9-1 15,3-3 1 1,3 0-1-16,5-14 1 16,0 0-1-16,-1-7 0 0,8-6-1 15,-5-4 0-15,11-1 0 16,4-3 1-16,1 2-1 16,7 1 0-16,-1-4 0 15,2-2 1-15,-1-1 1 16,2-3-1-16,-2 2 1 15,-2-6-1-15,-3-1 0 16,-3-5 0-16,-9-7 1 16,-2 5-2-16,-5-5 0 15,-9 0 0-15,-9-1 1 16,-10 5-1-16,-8-4 0 16,-5-2 2-16,-9 2-2 15,-7-5 2-15,-7 5-1 0,-12-2 1 16,0 0-1-16,-12 1 1 15,-7-5-1-15,-7 6 0 16,-5-1 0-16,-10 2-1 16,-6 4 0-16,-7 1 0 15,-9 0 0-15,-8 4 0 16,-5-2 1-16,-2-1 0 16,-5 5 1-16,-3 5-1 0,-2-8 1 15,-1 8-1 1,-3-3 1-16,-1 6 0 15,-2 6 0-15,1 5-1 16,0 8 1-16,6 7 0 0,-5 13 0 16,5 0-1-16,3 18 1 15,7 2-1-15,3 9 1 16,2 3-7-16,4-5-14 16,13 1-13-16,6 4-8 15,11-8 0-15,14 3-1 16,9-6 7-16</inkml:trace>
    <inkml:trace contextRef="#ctx0" brushRef="#br0" timeOffset="8376.405">-5580 2802 23 0,'0'0'25'0,"0"0"-3"0,0 0 1 15,31-7 1-15,-31 7-3 16,36-19 0-16,-16 10-4 16,11 2-4-16,-7-4-4 15,9 5-4-15,-3-1-3 16,1-1-2-16,3 2 0 15,3-2-1-15,1-3 1 16,-1 2 1-16,12-3 0 16,-5-2 0-16,7-3 0 15,0 2 0-15,2-4 0 16,4-2 0-16,-1 2 0 16,0-2-1-16,-6-4 0 15,0 6 0-15,-5-2 0 0,-1 2-1 16,-2 2 1-1,-4 0 0-15,-5 1 0 0,3 6-1 16,-9-5 2-16,-1 8-2 16,-2-5 1-16,-1 6 0 15,-3-1 0-15,4-1 0 16,-5 4 0-16,-1-2 0 16,6 2 0-16,-5-3 1 15,3 0-1-15,2-3 0 16,0 3 0-16,-4-1 0 15,3-4 0-15,-4 5 0 16,-6 0 0-16,-13 7 0 0,26-12-1 16,-26 12 1-16,17-3-1 15,-17 3 0-15,0 0-9 16,0 0-9-16,0 0-7 16,0 0-5-16,-12 17-4 15,12-17-2-15,-31 12-3 16,12 0 31-16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7:53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6D45D4-2050-4A07-A482-88195A69E195}" emma:medium="tactile" emma:mode="ink">
          <msink:context xmlns:msink="http://schemas.microsoft.com/ink/2010/main" type="writingRegion" rotatedBoundingBox="12678,7775 14004,7623 14070,8201 12744,8353">
            <msink:destinationLink direction="with" ref="{8CD0BAB7-07A8-43CD-8D17-D9C60F7B1CE9}"/>
          </msink:context>
        </emma:interpretation>
      </emma:emma>
    </inkml:annotationXML>
    <inkml:traceGroup>
      <inkml:annotationXML>
        <emma:emma xmlns:emma="http://www.w3.org/2003/04/emma" version="1.0">
          <emma:interpretation id="{87E111FC-CEEC-4F33-B9EC-165FCBAF23BC}" emma:medium="tactile" emma:mode="ink">
            <msink:context xmlns:msink="http://schemas.microsoft.com/ink/2010/main" type="paragraph" rotatedBoundingBox="12678,7775 14004,7623 14070,8201 12744,8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5917FD-FAC2-408B-ACAD-02B37FECCE52}" emma:medium="tactile" emma:mode="ink">
              <msink:context xmlns:msink="http://schemas.microsoft.com/ink/2010/main" type="line" rotatedBoundingBox="12678,7775 14004,7623 14070,8201 12744,8353"/>
            </emma:interpretation>
          </emma:emma>
        </inkml:annotationXML>
        <inkml:traceGroup>
          <inkml:annotationXML>
            <emma:emma xmlns:emma="http://www.w3.org/2003/04/emma" version="1.0">
              <emma:interpretation id="{2ED0845B-6A77-42CA-9B33-9E40F1388C79}" emma:medium="tactile" emma:mode="ink">
                <msink:context xmlns:msink="http://schemas.microsoft.com/ink/2010/main" type="inkWord" rotatedBoundingBox="12678,7775 14004,7623 14070,8201 12744,8353"/>
              </emma:interpretation>
              <emma:one-of disjunction-type="recognition" id="oneOf0">
                <emma:interpretation id="interp0" emma:lang="en-US" emma:confidence="1">
                  <emma:literal>ms</emma:literal>
                </emma:interpretation>
                <emma:interpretation id="interp1" emma:lang="en-US" emma:confidence="0">
                  <emma:literal>ma</emma:literal>
                </emma:interpretation>
                <emma:interpretation id="interp2" emma:lang="en-US" emma:confidence="0">
                  <emma:literal>mm</emma:literal>
                </emma:interpretation>
                <emma:interpretation id="interp3" emma:lang="en-US" emma:confidence="0">
                  <emma:literal>m2</emma:literal>
                </emma:interpretation>
                <emma:interpretation id="interp4" emma:lang="en-US" emma:confidence="0">
                  <emma:literal>mn</emma:literal>
                </emma:interpretation>
              </emma:one-of>
            </emma:emma>
          </inkml:annotationXML>
          <inkml:trace contextRef="#ctx0" brushRef="#br0">631 1132 66 0,'-12'30'33'15,"12"-10"0"-15,-4-3-6 16,4 8-6-16,0 3-4 0,12 4-4 16,-8 0-3-16,5 6-3 15,1-2-7 1,1 4 0-16,1-2 0 15,-2-4 0-15,-3-7 0 0,1-3 0 16,-1-7 0-16,-7-17 1 16,10 13 0-16,-10-13 0 15,0 0 1-15,6-28-1 16,-6 9 0-16,0-8 0 16,-10-6 0-16,5-6-1 15,1-2 0-15,-4-1 1 16,8-3-1-16,0-2 1 15,0 1-1-15,8 5 1 0,0-2 0 16,4 8-1 0,6 4 0-16,0 4 0 15,3 6 0-15,0 9-1 16,2 6 0-16,1 6 0 0,0 10 0 16,-3 6 0-16,4 4 0 15,-3 5 0-15,-3 5 1 16,-4 1-1-16,0 2 1 15,-1 4-1-15,-6-4 1 16,3-6 0-16,-8 0-1 16,-3-5 1-16,9-5 0 15,-9-17 0-15,0 17 0 16,0-17 1-16,0 0 0 16,0 0 0-16,19-30 0 15,-12 5 0-15,1-3 0 16,4-10 0-16,1-4-1 15,6-3 0-15,1 0 0 0,3 4 1 16,1 2-2-16,0 6 1 16,2 8-1-16,-1 15 0 15,1 10 1-15,-5 15-1 16,1 5 1-16,-4 11-1 16,-2 5 1-16,-1 3-1 15,-4 5 1-15,-2-3 0 16,-2-5 0-16,-2-5-1 15,-5-4 1-15,0-9-1 16,6-2-7-16,-6-16-6 16,0 0-6-16,0 0-3 15,0 0-5-15,0-21-3 16,0 21-2-16,0-28-1 0,8 3 10 16,-3 7 10-16</inkml:trace>
          <inkml:trace contextRef="#ctx0" brushRef="#br0" timeOffset="572.8811">1492 1097 48 0,'0'0'30'15,"17"-17"2"-15,-17 17-3 16,12-21-2-16,-9 8-3 16,-3 13-3-16,23-34-5 15,-8 15-4-15,1-2-8 16,-2 1-4-16,5 1 0 0,0 4-1 15,0 2 1-15,-2 1 0 16,2 6-1-16,-2 6 0 16,2 6 0-16,-19-6 0 15,26 26 0 1,-14-6 1-16,-2 7 0 0,-2 4-1 16,-4 3 0-16,-4 1 1 15,0 0 0-15,0 1-1 16,-4 4 1-16,-4-8-1 15,-2-4 1-15,-2-1-1 16,-3-3 1-16,0-8 0 16,0 3 0-16,-1-11 0 15,2 3 0-15,14-11-1 0,-26 13 2 16,26-13-1-16,-17 6 1 16,17-6 0-16,0 0 0 15,0 0 0 1,0 0 1-16,0 0-1 0,20-16 0 15,-4 13 0-15,3-8 0 16,2 8 0-16,6-2-1 16,1 0 0-16,3-2 0 15,-3 7 0-15,2-7-1 16,-5 7 1-16,0 0-1 16,-4 0 0-16,-5 7-1 15,-16-7 0-15,21 14-5 16,-21-14-12-16,11 17-10 0,-11-17-6 15,0 15-6 1,0-15 2-16,0 0 0 16,0 0 13-16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5:04.8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86AFFCE-F5EA-44E6-8B83-A218CB9F53AD}" emma:medium="tactile" emma:mode="ink">
          <msink:context xmlns:msink="http://schemas.microsoft.com/ink/2010/main" type="inkDrawing" rotatedBoundingBox="3334,8881 6737,8690 6743,8800 3341,8991" semanticType="underline" shapeName="Other">
            <msink:sourceLink direction="with" ref="{7A1C5BC5-D166-4653-9F24-2EAEE5AD931C}"/>
          </msink:context>
        </emma:interpretation>
      </emma:emma>
    </inkml:annotationXML>
    <inkml:trace contextRef="#ctx0" brushRef="#br0">-5 240 153 0,'0'0'44'0,"0"16"-7"15,32-16-34-15,31-7-3 16,42-5-1-16,26-4 1 15,45-9-2-15,31-1 1 0,86-2 0 16,-18-3-1 0,20 7 0-16,9 0 1 15,-2 5-1-15,-15 10 1 16,-30 9-1-16,-33-6 1 0,-92 12 1 16,7 0-1-16,-41 4-8 15,-40 1-11-15,-33-3-11 16,-25-8-5-16,-40 14-5 15,-10-7-2-15,-18-7 4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4:54.82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459106-A71A-4201-8A8F-5EDA7F5A1148}" emma:medium="tactile" emma:mode="ink">
          <msink:context xmlns:msink="http://schemas.microsoft.com/ink/2010/main" type="writingRegion" rotatedBoundingBox="2675,5873 23065,4253 23655,11676 3265,13296"/>
        </emma:interpretation>
      </emma:emma>
    </inkml:annotationXML>
    <inkml:traceGroup>
      <inkml:annotationXML>
        <emma:emma xmlns:emma="http://www.w3.org/2003/04/emma" version="1.0">
          <emma:interpretation id="{E7E11E5D-DC73-4346-9F0F-66AB75CFD92F}" emma:medium="tactile" emma:mode="ink">
            <msink:context xmlns:msink="http://schemas.microsoft.com/ink/2010/main" type="paragraph" rotatedBoundingBox="3296,5815 7584,5659 7628,6856 3340,7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AEB258-B07B-42BF-92DE-4A37CE4398CF}" emma:medium="tactile" emma:mode="ink">
              <msink:context xmlns:msink="http://schemas.microsoft.com/ink/2010/main" type="line" rotatedBoundingBox="3296,5815 7584,5659 7628,6856 3340,7012"/>
            </emma:interpretation>
          </emma:emma>
        </inkml:annotationXML>
        <inkml:traceGroup>
          <inkml:annotationXML>
            <emma:emma xmlns:emma="http://www.w3.org/2003/04/emma" version="1.0">
              <emma:interpretation id="{DCD1972C-9425-41E8-A5CF-D437BF6318FD}" emma:medium="tactile" emma:mode="ink">
                <msink:context xmlns:msink="http://schemas.microsoft.com/ink/2010/main" type="inkWord" rotatedBoundingBox="3296,5815 4771,5761 4814,6958 3340,7012"/>
              </emma:interpretation>
              <emma:one-of disjunction-type="recognition" id="oneOf0">
                <emma:interpretation id="interp0" emma:lang="en-US" emma:confidence="0">
                  <emma:literal>Fg=</emma:literal>
                </emma:interpretation>
                <emma:interpretation id="interp1" emma:lang="en-US" emma:confidence="0">
                  <emma:literal>Fig</emma:literal>
                </emma:interpretation>
                <emma:interpretation id="interp2" emma:lang="en-US" emma:confidence="0">
                  <emma:literal>Figs</emma:literal>
                </emma:interpretation>
                <emma:interpretation id="interp3" emma:lang="en-US" emma:confidence="0">
                  <emma:literal>Fig.</emma:literal>
                </emma:interpretation>
                <emma:interpretation id="interp4" emma:lang="en-US" emma:confidence="0">
                  <emma:literal>Figs.</emma:literal>
                </emma:interpretation>
              </emma:one-of>
            </emma:emma>
          </inkml:annotationXML>
          <inkml:trace contextRef="#ctx0" brushRef="#br0">23 36 20 0,'0'0'14'16,"0"0"2"-16,0-18 5 0,0 18 5 15,0 0 3-15,0 0-1 16,-12-20-3-16,12 20-3 16,0 0-3-16,0 0-4 15,0 0-5-15,-6 19-5 16,6-2-6-16,0 7 2 16,0 6-2-16,0 6 1 15,0 3 0-15,0 9 0 16,0-2 0-16,0 6-1 0,-5-5 1 15,5-2-1-15,0-4 1 16,0-5-1 0,11-8 1-16,-11-7 0 0,6-3 1 15,-6-18 0-15,0 0 0 16,18 7-5-16,-18-7-11 16,6-30-9-16,1 10-7 15,-7-13-4-15,0 3-5 16,0-8-3-16,0 4 0 15,-7-3 30-15</inkml:trace>
          <inkml:trace contextRef="#ctx0" brushRef="#br0" timeOffset="420.5823">-59 236 130 0,'25'0'41'0,"-6"-3"-9"16,12 3-12-16,-4 0-17 15,9-10-17-15,-4 10-16 16,-1 0-6-16,-5 0-6 16,-6 7-1-16,-4-1 0 15,-16-6 26-15</inkml:trace>
          <inkml:trace contextRef="#ctx0" brushRef="#br0" timeOffset="226.5363">-152 5 145 0,'0'0'42'0,"43"-14"-9"16,-17 1-18-16,17 10-6 15,1-3-16-15,6 1-15 16,2 5-8-16,-4 0-3 16,2 0-6-16,-11 7-2 15,-10 5-2-15,-14 3 15 16</inkml:trace>
          <inkml:trace contextRef="#ctx0" brushRef="#br0" timeOffset="1554.6973">629 527 50 0,'-5'-13'31'0,"5"13"0"15,0 0-3-15,0-19-3 16,0 19-2-16,-14-20-3 15,14 20-4-15,-16-21-4 16,16 21-7-16,-21-25-4 0,21 25-1 16,-30-21 1-16,11 14 0 15,-1 2-1 1,-5 5 0-16,-5 0 0 16,-1 12-1-16,5 2 1 0,-5 3 0 15,5 4 0-15,1 0-1 16,6 7 1-16,7-8 1 15,5 4-1-15,7-2 0 16,7-5 0-16,6-3-1 16,7-6 1-16,10-8-1 15,1 0 0-15,1-7 0 16,4-5 0-16,-4-1 1 16,-1-4-1-16,-4-2 1 15,-4-1 0-15,-4 3 1 16,-7-4-1-16,-4 6 2 15,-8 15-1-15,0-25-1 16,0 25 1-16,0 0-1 0,0 0 1 16,-14-9-1-16,14 9 0 15,-12 21 1-15,12-21-2 16,0 34 2-16,0-13-1 16,7 5 0-16,6 0 1 15,5 11-2-15,1-1 1 16,-1 5-1-16,2 5 1 15,-2 2-1-15,-1 2 0 16,-10 2 0-16,0-3 0 16,-7 2 0-16,-12-5 1 15,-6-11-1-15,-2 0 1 16,-9-10 0-16,-5-6 0 16,-3-12 1-16,-8-7 0 0,2-6 0 15,-1-3 0-15,0-9-1 16,6 0 1-1,7-3-2-15,6-2-6 0,9 5-10 16,9-4-8-16,14 6-8 16,5-5-5-16,11 0-4 15,5-4-1-15,8 4 8 16</inkml:trace>
          <inkml:trace contextRef="#ctx0" brushRef="#br0" timeOffset="1917.2239">904 316 139 0,'-23'6'43'16,"23"-6"-11"-16,0 0-9 15,0 0-17-15,30 13-6 0,0-13 0 16,15 0-1-1,12 7-17-15,-2-12-10 16,10 5-8-16,-9-7-6 0,-2 7-1 16,-17-8 0-16,-11 8 12 15</inkml:trace>
          <inkml:trace contextRef="#ctx0" brushRef="#br0" timeOffset="2081.7566">994 446 153 0,'0'0'42'16,"-15"14"-9"-16,15-14-28 16,32 3-21-1,-5-3-12-15,16-6-6 16,5-2-6-16,3-2-2 0,4-2-2 16,1-3 16-16</inkml:trace>
        </inkml:traceGroup>
        <inkml:traceGroup>
          <inkml:annotationXML>
            <emma:emma xmlns:emma="http://www.w3.org/2003/04/emma" version="1.0">
              <emma:interpretation id="{428F43AC-F705-40EE-A072-0015335BA5BD}" emma:medium="tactile" emma:mode="ink">
                <msink:context xmlns:msink="http://schemas.microsoft.com/ink/2010/main" type="inkWord" rotatedBoundingBox="5196,5885 7589,5798 7612,6437 5219,6524"/>
              </emma:interpretation>
              <emma:one-of disjunction-type="recognition" id="oneOf1">
                <emma:interpretation id="interp5" emma:lang="en-US" emma:confidence="0">
                  <emma:literal>mpa</emma:literal>
                </emma:interpretation>
                <emma:interpretation id="interp6" emma:lang="en-US" emma:confidence="0.5">
                  <emma:literal>MP a</emma:literal>
                </emma:interpretation>
                <emma:interpretation id="interp7" emma:lang="en-US" emma:confidence="0">
                  <emma:literal>m pa</emma:literal>
                </emma:interpretation>
                <emma:interpretation id="interp8" emma:lang="en-US" emma:confidence="0">
                  <emma:literal>M pa</emma:literal>
                </emma:interpretation>
                <emma:interpretation id="interp9" emma:lang="en-US" emma:confidence="0">
                  <emma:literal>Mpa</emma:literal>
                </emma:interpretation>
              </emma:one-of>
            </emma:emma>
          </inkml:annotationXML>
          <inkml:trace contextRef="#ctx0" brushRef="#br0" timeOffset="2943.8692">1767 82 117 0,'0'0'36'0,"0"0"-2"15,-17 6-8-15,17-6-9 16,0 19-8-16,0-2-9 16,0 8 0-16,5 7-1 15,1 1 2-15,-6 2-2 16,8 4 1-16,-3-4 0 0,1 3-1 16,0-10 1-16,0-2 0 15,0-7 0-15,-6-19-1 16,12 15 2-16,-12-15-1 15,19-22 1-15,-12-4 0 16,0-8 0-16,-2-5-1 16,-5-7 0-16,0-1 1 15,0-1-1-15,-5 5 1 16,5 6 0-16,-7 5-1 16,7 8 0-16,0 11 1 15,0 13-2-15,15 0 1 16,-15 0 0-16,35 20-1 15,-14 4 0-15,8 3 0 0,4 5 0 16,4 2 1-16,6 2-1 16,1 0 1-16,5-7 0 15,-4 1 0 1,5-9 0-16,-5-6 1 0,2-8-1 16,-6-7 0-16,-5 0-4 15,-5-19-5-15,-6 2-3 16,-7-14 0-16,-5 6 0 15,-8-9 1-15,-5 0 4 16,0 0 7-16,0 0 4 16,0 7 5-16,0 3 3 15,0 24 0-15,0-22-1 16,0 22 0-16,0 0-5 0,22 27-6 16,-10-5-1-16,0 10 0 15,5 2 1-15,-2 0 0 16,3 5-1-16,0 1 0 15,0-2 1-15,-3-3-1 16,2-5 1-16,2-8-8 16,-2-2-13-16,-17-20-11 15,22 11-6-15,-22-11-5 16,18-17 1-16,-18 17-2 16</inkml:trace>
          <inkml:trace contextRef="#ctx0" brushRef="#br0" timeOffset="3364.5536">2956 337 120 0,'-30'5'43'15,"30"-5"-3"-15,-21 17-13 16,21-2-23-16,0 6-4 0,0 5 0 15,9 1 1-15,3 0-1 16,6 4 0-16,-1 1-1 16,-4-3 2-16,1-4-1 15,3-6-1-15,-17-19 1 16,15 24-8-16,-15-24-9 16,0 0-9-16,0 0-5 15,0-21-4-15,-8 1 0 16,-4-2 0-16,0-5 1 15</inkml:trace>
          <inkml:trace contextRef="#ctx0" brushRef="#br0" timeOffset="3644.2266">2913 362 119 0,'0'-15'34'0,"0"-2"-3"16,19 3-6-16,-2-1-8 16,8 8-9-16,6 2-8 15,2 5 0-15,3 0 0 16,1 11-1-16,-5-2 1 15,-6 9-1-15,-6 2 1 16,-8 2-1-16,-7-2 0 16,-5 6 0-16,-13-6 1 15,-6-2 0-15,-5-5-1 16,-1-4 0-16,-6-9 1 16,0 0-1-16,6 0-5 15,-1-12-8-15,9-2-7 16,3 0-6-16,14-2-7 0,7-2-6 15,10 0-2-15,9 2 1 16,7-2 41-16</inkml:trace>
          <inkml:trace contextRef="#ctx0" brushRef="#br0" timeOffset="4234.1773">3968 323 110 0,'-12'-23'44'0,"1"5"-13"15,11 18-4-15,-8-28-13 16,8 10-5-16,-6 5-8 15,-1-6-1-15,-4 4-1 16,-2 0 1-16,-6 3 0 16,-5-1-1-16,-3 7 0 15,-12 6 1-15,2 0-1 16,-4 6 1-16,-2 13 0 16,6 2 0-16,3 4-1 15,5 4 1-15,14 4 0 16,6 5 0-16,14-3 1 0,13-5-1 15,12-1 1 1,9-5-1-16,10-3 1 16,2-11-1-16,-2-6 0 0,-3-4-2 15,-5-13 2-15,-7-2 1 16,-10-9-2-16,-7-2 2 16,-10-1-2-16,-7 0 0 15,0 1 1-15,-13 6 0 16,2 5 0-16,11 15-1 15,-24-11 0-15,24 11 1 16,-15 13 0-16,15 4 0 16,0-1 1-16,12 5 0 0,3 5 0 15,9-3-1 1,2-1 1-16,4-2-1 0,3-2-12 16,-4-11-19-1,2-7-9-15,-6 0-4 0,-6-19 0 16,0-1-2-16</inkml:trace>
        </inkml:traceGroup>
      </inkml:traceGroup>
    </inkml:traceGroup>
    <inkml:traceGroup>
      <inkml:annotationXML>
        <emma:emma xmlns:emma="http://www.w3.org/2003/04/emma" version="1.0">
          <emma:interpretation id="{9D92F259-F7C1-469A-9B02-6999741AA0E9}" emma:medium="tactile" emma:mode="ink">
            <msink:context xmlns:msink="http://schemas.microsoft.com/ink/2010/main" type="paragraph" rotatedBoundingBox="2799,7434 21551,5944 21781,8843 3029,10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93F883-5657-46E3-94E6-811CF5CD1185}" emma:medium="tactile" emma:mode="ink">
              <msink:context xmlns:msink="http://schemas.microsoft.com/ink/2010/main" type="line" rotatedBoundingBox="2799,7434 21551,5944 21781,8843 3029,10333"/>
            </emma:interpretation>
          </emma:emma>
        </inkml:annotationXML>
        <inkml:traceGroup>
          <inkml:annotationXML>
            <emma:emma xmlns:emma="http://www.w3.org/2003/04/emma" version="1.0">
              <emma:interpretation id="{7A1C5BC5-D166-4653-9F24-2EAEE5AD931C}" emma:medium="tactile" emma:mode="ink">
                <msink:context xmlns:msink="http://schemas.microsoft.com/ink/2010/main" type="inkWord" rotatedBoundingBox="2799,7434 5169,7246 5258,8366 2888,8554">
                  <msink:destinationLink direction="with" ref="{A86AFFCE-F5EA-44E6-8B83-A218CB9F53AD}"/>
                </msink:context>
              </emma:interpretation>
              <emma:one-of disjunction-type="recognition" id="oneOf2">
                <emma:interpretation id="interp10" emma:lang="en-US" emma:confidence="0">
                  <emma:literal>GMs</emma:literal>
                </emma:interpretation>
                <emma:interpretation id="interp11" emma:lang="en-US" emma:confidence="0">
                  <emma:literal>ons</emma:literal>
                </emma:interpretation>
                <emma:interpretation id="interp12" emma:lang="en-US" emma:confidence="0">
                  <emma:literal>GM's</emma:literal>
                </emma:interpretation>
                <emma:interpretation id="interp13" emma:lang="en-US" emma:confidence="0">
                  <emma:literal>GMS</emma:literal>
                </emma:interpretation>
                <emma:interpretation id="interp14" emma:lang="en-US" emma:confidence="0">
                  <emma:literal>OMs</emma:literal>
                </emma:interpretation>
              </emma:one-of>
            </emma:emma>
          </inkml:annotationXML>
          <inkml:trace contextRef="#ctx0" brushRef="#br0" timeOffset="6467.2189">161 1845 54 0,'0'-19'32'0,"0"19"-3"16,0-25-6-16,0 25-2 16,0-33-3-16,0 33-4 15,0-34-1-15,5 15-2 16,-5-1-2-16,-5 0-3 16,-2 1-3-16,-5-2-2 15,-1 5 1-15,-5-2-1 16,-2 4-1-16,-4 4 1 0,-7-5 0 15,4 8-1-15,-8 1 1 16,2 6-1 0,-2 0-1-16,2 0 1 0,-5 6 0 15,2 1 0-15,-2 11 0 16,1-2 0-16,-2 10-1 16,1 6 1-16,1 9 0 15,0 6 0-15,5 6 1 16,1 7 0-16,1 6-1 15,5 8 1-15,5 1-1 16,7-2 1-16,1-3-1 16,12 3 1-16,0-2-2 15,13-4 1-15,11-6-1 0,9-10 0 16,9-5 0-16,9-12 0 16,11-3 0-1,0-11 0-15,2-12-1 16,3-8 2-16,-4 0-1 0,-5-12 1 15,-3-7 0-15,-5-2 0 16,-10-6-1-16,-4-6 1 16,-5-6 1-16,-11 3-2 15,-4-4 2-15,-9-5-1 16,-7 1 0-16,-6 1 1 16,-11-2 0-16,-3 4 0 15,-11-2 1-15,-1 6-1 16,-6 4 0-16,-5 2 0 0,4 11-1 15,-2 1 0 1,7 11 0-16,-1 8-1 16,9 0 1-16,7 0-7 15,19 0-12-15,-19 21-7 0,19-21-7 16,14 18-6-16,-14-18-4 16,36 7 0-16,-16-7 14 15</inkml:trace>
          <inkml:trace contextRef="#ctx0" brushRef="#br0" timeOffset="7526.6499">367 1712 151 0,'-25'-17'41'16,"25"17"-9"-16,-26 14-22 15,20 6-9-15,6 11-1 0,0 3 0 16,9 12 0-16,3 5 0 15,0 3 0-15,6 1 0 16,-6-3 1-16,1 0-1 16,-1-10 1-1,0-8-1-15,-4-5-1 0,4-12 1 16,-12-17-1-16,18 5 0 16,-18-5 0-16,15-39 0 15,-10 4 0-15,-5-11 0 16,5-13 1-16,-5-2 0 15,0-5 0-15,0 0 0 16,0 6 0-16,-5 9 0 16,5 10 0-16,0 9 1 0,0 17-1 15,0 15 1-15,0 0-1 16,23 25 1 0,-10 4-1-16,7 5 1 15,4 6-1-15,3 7 0 0,3 2 0 16,2-5 0-16,4 1 0 15,-2-12 0-15,1-2-1 16,2-10 1-16,-5-13-1 16,4-8 0-16,-7-6 0 15,6-14-1-15,-14-3 0 16,2-13-4-16,-4-1-1 16,-7-9 1-16,0-4-1 15,-6-4 1-15,1 2 1 0,-7 9 5 16,0 0 2-16,5 16 3 15,-5 1 3 1,0 26-1-16,0 0 0 16,7 24-1-16,-7 12 0 0,12 10-5 15,-4 13 0-15,6 6-2 16,4 7 1-16,1 1 1 16,4-5-1-16,1-8 0 15,-2-3 0-15,2-14-1 16,5-9-5-16,-10-10-13 15,3-17-11-15,-6-7-7 16,-16 0-4-16,18-35-2 16,-18 5-1-16</inkml:trace>
          <inkml:trace contextRef="#ctx0" brushRef="#br0" timeOffset="8114.4179">1686 2093 87 0,'0'-20'41'0,"-6"-1"-5"16,6 21-8-16,-25-27-9 16,6 15-4-16,-5 5-14 0,-2 7-1 15,1 0 0-15,-7 7 0 16,-3 5 0-16,1 3 0 16,4 5 0-16,4 5 0 15,3 1 0-15,10-5 0 16,6 5 0-16,7-6 0 15,14-6 0-15,10 0-1 16,7-7 1-16,6-1-1 16,2-6 1-16,4 0-1 15,1 0 0-15,-1 6 1 16,0-1 0-16,-11 1 1 16,-1 4-2-16,-11 9 2 15,-1 2-1-15,-8 4 0 0,-9 2 0 16,-2-1 0-16,-6 1 0 15,-6 0 0-15,-3-2 0 16,-9-11 0 0,-6 0 0-16,2-6 0 0,-7-8 1 15,3 0-1-15,0-9 0 16,6-7 0-16,3 5-11 16,5-8-10-16,18 19-10 15,0-29-8-15,10 12-4 16,11-2 0-16,4 3 7 15</inkml:trace>
        </inkml:traceGroup>
        <inkml:traceGroup>
          <inkml:annotationXML>
            <emma:emma xmlns:emma="http://www.w3.org/2003/04/emma" version="1.0">
              <emma:interpretation id="{8E9150E8-6A0C-4981-8BAB-DF63DB5704E3}" emma:medium="tactile" emma:mode="ink">
                <msink:context xmlns:msink="http://schemas.microsoft.com/ink/2010/main" type="inkWord" rotatedBoundingBox="5493,7468 10213,7092 10424,9746 5704,10121"/>
              </emma:interpretation>
              <emma:one-of disjunction-type="recognition" id="oneOf3">
                <emma:interpretation id="interp15" emma:lang="en-US" emma:confidence="0">
                  <emma:literal>Imp,</emma:literal>
                </emma:interpretation>
                <emma:interpretation id="interp16" emma:lang="en-US" emma:confidence="0">
                  <emma:literal>imp,</emma:literal>
                </emma:interpretation>
                <emma:interpretation id="interp17" emma:lang="en-US" emma:confidence="0">
                  <emma:literal>bmp,</emma:literal>
                </emma:interpretation>
                <emma:interpretation id="interp18" emma:lang="en-US" emma:confidence="0">
                  <emma:literal>amp</emma:literal>
                </emma:interpretation>
                <emma:interpretation id="interp19" emma:lang="en-US" emma:confidence="0">
                  <emma:literal>amp/</emma:literal>
                </emma:interpretation>
              </emma:one-of>
            </emma:emma>
          </inkml:annotationXML>
          <inkml:trace contextRef="#ctx0" brushRef="#br1" timeOffset="75771.8187">5379 4029 131 0,'21'-46'42'16,"12"-15"-10"-16,3-1-36 16,19-2 3-16,11-12-1 15,15-2 2-15,9-9 0 16,10-5 0-16,7-2 0 16,6 3 0-16,-1-2 1 15,2 0 0-15,-6 4-10 16,2 8-10-16,-15 9-8 15,-11 2-7-15,-8 10-5 16,-22 2-2-16,-16 9 11 16</inkml:trace>
          <inkml:trace contextRef="#ctx0" brushRef="#br0" timeOffset="8939.3106">2163 1722 134 0,'-20'-13'42'16,"0"13"-7"-16,20 0-23 0,-19 25-12 16,19 9 0-16,0 5 0 15,7 14 0-15,6 7 0 16,1 6 0-16,3 0 0 16,2-6-1-16,0-2 2 15,-1-10-1-15,-4-9 0 16,-1-10 1-16,-2-12-1 15,-11-17 0-15,15 0 1 16,-15-17-1-16,0-11 0 16,0-11-1-16,-10-9 0 15,-2-9 1-15,0-3-1 16,0-3 1-16,-1-1 0 16,6 4 0-16,-2 10 0 0,9 12 1 15,0 11 1-15,0 27-2 16,16-10 0-16,2 23 0 15,1 14-1-15,7 12 1 16,1 12 0-16,7 4 0 16,4-3 0-16,1 6 0 15,4-9 1-15,-4-3-1 16,4-13 0-16,-6-7 0 16,1-20 0-16,-5-6 0 15,3-19-1-15,-6-6 0 16,-5-14 0-16,-6-5 1 15,0-6 0-15,-7-4-1 16,-5-1 1-16,-7-1 0 0,0 12 1 16,0 5-1-16,0 9 0 15,0 14 0-15,0 16 0 16,0 0 0 0,12 22 0-16,-4 10 0 0,5 9-1 15,6 6 0-15,4 12 1 16,-3-1-1-16,9-3 1 15,-3 2 0-15,-6-10 0 16,4-6 1-16,-4-7-5 16,-4-15-16-16,-2-7-13 15,-14-12-6-15,19-7-3 16,-19 7-1-16,0-34 5 16</inkml:trace>
          <inkml:trace contextRef="#ctx0" brushRef="#br0" timeOffset="9550.3713">3324 2185 132 0,'-13'26'42'16,"8"-7"-4"-16,-2 3-34 15,7 12-4-15,0 4 0 16,8 10 1-16,3 4-2 16,1 7 2-16,1-5-1 15,-1 3 0-15,0-7 0 16,-2-6 1-16,-1-16-1 15,-2-4 0-15,-7-24 0 16,0 0-1-16,0 0-10 16,-12-39-5-16,-2-2 0 15,-4-15 0-15,-5-4 9 16,-4-5 6-16,-2-4 2 0,2 4 0 16,3 4 10-16,5 10 5 15,5 3 1-15,14 13-1 16,7 2-8-1,15 9-8-15,14 9 0 0,8 7 0 16,6 8 0-16,10 10 1 16,-4 8-1-16,1 10-1 15,-6 6 0-15,-14 3 1 16,-10-1-1-16,-11 2 0 16,-16-5 1-16,-11-1 0 15,-9-11-1-15,-15-2 1 16,-5-11 0-16,-3-8 0 15,-5 0 0-15,4-8-7 0,6-4-13 16,5-3-10-16,7-2-8 16,7 3-4-1,9 0-1-15,10 14 8 16</inkml:trace>
          <inkml:trace contextRef="#ctx0" brushRef="#br1" timeOffset="76438.2683">2100 2331 60 0,'0'0'43'0,"0"0"-3"15,0-20-15-15,21-12-14 16,23-6 0-16,17-14 0 0,27-11-4 15,19-6-7-15,14-11 0 16,15 7-8 0,10-10-11-16,8 12-9 15,0 3-9-15,-11 5-4 0,-11 6-2 16,-22 2 12-16</inkml:trace>
        </inkml:traceGroup>
        <inkml:traceGroup>
          <inkml:annotationXML>
            <emma:emma xmlns:emma="http://www.w3.org/2003/04/emma" version="1.0">
              <emma:interpretation id="{2325F3C0-57A0-4892-9571-9801C01185D2}" emma:medium="tactile" emma:mode="ink">
                <msink:context xmlns:msink="http://schemas.microsoft.com/ink/2010/main" type="inkWord" rotatedBoundingBox="11520,6795 13632,6627 13760,8232 11648,8400"/>
              </emma:interpretation>
              <emma:one-of disjunction-type="recognition" id="oneOf4">
                <emma:interpretation id="interp20" emma:lang="en-US" emma:confidence="0">
                  <emma:literal>kin</emma:literal>
                </emma:interpretation>
                <emma:interpretation id="interp21" emma:lang="en-US" emma:confidence="0">
                  <emma:literal>skin</emma:literal>
                </emma:interpretation>
                <emma:interpretation id="interp22" emma:lang="en-US" emma:confidence="0">
                  <emma:literal>fin</emma:literal>
                </emma:interpretation>
                <emma:interpretation id="interp23" emma:lang="en-US" emma:confidence="0">
                  <emma:literal>Fin</emma:literal>
                </emma:interpretation>
                <emma:interpretation id="interp24" emma:lang="en-US" emma:confidence="0">
                  <emma:literal>Erin</emma:literal>
                </emma:interpretation>
              </emma:one-of>
            </emma:emma>
          </inkml:annotationXML>
          <inkml:trace contextRef="#ctx0" brushRef="#br2" timeOffset="21455.9304">8233 1482 87 0,'0'0'41'0,"-24"14"-2"15,6-1-14-15,4 15-14 16,-3 4-1-16,5 9-2 16,4 5-8-16,3 7 0 15,5-1 0-15,7 1-1 16,3-2 1-16,5-8 0 15,5-7 0-15,7-8 0 16,3-14 1-16,7-7-1 16,5-14 0-16,6-12-13 15,10-4-13-15,-2-10-10 16,4-10-4-16,-3 3-2 16,-12-8-1-16,4 2 23 0</inkml:trace>
          <inkml:trace contextRef="#ctx0" brushRef="#br2" timeOffset="21111.6998">8280 1842 96 0,'0'-21'41'0,"0"-6"-6"0,13-6-14 15,2-2-10-15,5-4 1 16,4-1-4-16,8 0-7 16,7-5 1-16,8 5-1 15,-1-5 0-15,9 4 0 16,1-5 0-16,2 0 0 15,4 6 0-15,-1-3 0 16,-4 5 0-16,-6-1 0 16,-7 13-1-16,-8 5 0 15,-9 9-6-15,-8 2-8 16,-19 10-5-16,0 0-6 16,10 15-4-16,-26-3-4 15,-4 4-3-15,-7 2-5 0,-10-3 9 16,-4 11 32-16</inkml:trace>
          <inkml:trace contextRef="#ctx0" brushRef="#br0" timeOffset="15116.2984">8564 2284 138 0,'-5'-19'43'0,"5"19"0"16,0-27-26-16,0 27-17 15,20-15 1-15,-1 15-1 16,3 0 0-16,-1 0 0 16,3 8-1-16,-11 1 1 15,-13-9-1-15,24 25 0 16,-24-11 0-16,0 5 0 16,0 1 1-16,-12 0-1 15,-1 4 1-15,1-2-1 16,-7 5 1-16,4-2 0 0,4 0 0 15,-1-4 0-15,6-5 1 16,6-16-1-16,6 23 1 16,9-23-1-16,8 0 1 15,4-11 0-15,4-1-1 16,1 3 0-16,3 2-9 16,-13-7-10-16,8 7-11 15,-13 7-7-15,-17 0-5 16,17 0-1-16,-17 0-1 15</inkml:trace>
          <inkml:trace contextRef="#ctx0" brushRef="#br2" timeOffset="22284.239">9468 840 157 0,'0'0'38'0,"0"0"-21"15,0 0-35-15,0 0-15 16,42 6-7-16,-6-2-2 0,3-4 0 16,4 8 6-16</inkml:trace>
          <inkml:trace contextRef="#ctx0" brushRef="#br2" timeOffset="22145.1463">9583 997 132 0,'-18'0'41'0,"18"0"0"16,-29 27-12-16,21-2-29 15,8 5 0 1,0 2-1-16,6 6 0 16,2-3 0-16,5-1 1 0,-1-8-12 15,7-1-9-15,-19-25-10 16,27 13-4-16,-27-13-5 15,16-26 0-15,-16 0-1 16,0-8 22-16</inkml:trace>
          <inkml:trace contextRef="#ctx0" brushRef="#br2" timeOffset="22734.5411">9819 923 170 0,'-18'15'42'16,"7"10"-6"-16,-5 5-36 15,16 8-1-15,5 1 0 16,7 2 0-16,6 0 0 0,2-2 0 16,-1-6 0-16,-1-6 0 15,-4-3 0-15,-14-24 0 16,17 15 0-16,-17-15 1 15,0 0 0-15,0-32 0 16,-7 6-1-16,1-8 2 16,0-5-1-16,6-2 1 15,0-7 0-15,0-3-1 16,10 5 1-16,1 4 0 16,2 4 0-16,6 4 0 15,1 15-1-15,3 6 1 16,1 13-1-16,3 17 1 15,1 5-1-15,-1 11 1 0,2 8-1 16,-6 4 0-16,0 1 0 16,-5 2 0-16,0-4 0 15,-5-4-1-15,-2-12 0 16,-11-7-16-16,0-21-12 16,0 13-7-16,0-13-6 15,0-21-1-15,-12-5-2 16,12-7 13-16</inkml:trace>
        </inkml:traceGroup>
        <inkml:traceGroup>
          <inkml:annotationXML>
            <emma:emma xmlns:emma="http://www.w3.org/2003/04/emma" version="1.0">
              <emma:interpretation id="{0BA11E1B-844A-48A1-BB14-0E5D0E2437E7}" emma:medium="tactile" emma:mode="ink">
                <msink:context xmlns:msink="http://schemas.microsoft.com/ink/2010/main" type="inkWord" rotatedBoundingBox="14215,6614 17826,6327 17882,7037 14271,7324"/>
              </emma:interpretation>
              <emma:one-of disjunction-type="recognition" id="oneOf5">
                <emma:interpretation id="interp25" emma:lang="en-US" emma:confidence="1">
                  <emma:literal>circular</emma:literal>
                </emma:interpretation>
                <emma:interpretation id="interp26" emma:lang="en-US" emma:confidence="0">
                  <emma:literal>caracara</emma:literal>
                </emma:interpretation>
                <emma:interpretation id="interp27" emma:lang="en-US" emma:confidence="0">
                  <emma:literal>circulars</emma:literal>
                </emma:interpretation>
                <emma:interpretation id="interp28" emma:lang="en-US" emma:confidence="0">
                  <emma:literal>Caracara</emma:literal>
                </emma:interpretation>
                <emma:interpretation id="interp29" emma:lang="en-US" emma:confidence="0">
                  <emma:literal>armguard</emma:literal>
                </emma:interpretation>
              </emma:one-of>
            </emma:emma>
          </inkml:annotationXML>
          <inkml:trace contextRef="#ctx0" brushRef="#br2" timeOffset="23611.1793">11166 912 110 0,'-8'-19'40'0,"-3"-3"-4"0,2 4-11 16,-6-8-9-1,4 9-3-15,-8-5-4 16,1 9-9-16,-4-1 1 15,-5 7-1-15,-1 7 1 0,-1 0-1 16,-3 12 1-16,1 3-1 16,0 11 0-16,5 7 0 15,5 7 0-15,2 6-1 16,4 6 0-16,11 1 0 16,4-1 0-16,8-3 0 15,14-3 0-15,13-7-1 16,13-12 2-16,4-7-1 0,10-15 1 15,1-10-11 1,5-4-9-16,-9-16-7 16,2-2-4-16,-17-7-1 15,-5-3-1-15,-14-4 1 16,-2 8 3-16,-9-6 22 0,-5 2 17 16,-5 8 17-16,-8 0 5 15,4 10 1-15,-9-1 1 16,9 20 0-16,-15-12-4 15,15 12-11-15,-10 24-8 16,10-2-11-16,0 10 0 16,0 6 0-16,15 3-1 15,-5 1 0-15,3-3 0 16,3-5-6-16,3 4-14 16,-2-17-8-16,2-7-5 15,-5-14-4-15,-14 0-3 16,14-16 0-16,-14-8 5 0</inkml:trace>
          <inkml:trace contextRef="#ctx0" brushRef="#br2" timeOffset="23784.7967">11360 797 147 0,'0'0'41'15,"-21"-12"-7"-15,21 12-27 16,0 0-32-16,31 8-6 15,-2-1-6-15,3 0-3 16,5 3-1-16,-5-2-1 16,-1-1 30-16</inkml:trace>
          <inkml:trace contextRef="#ctx0" brushRef="#br2" timeOffset="24131.556">11650 883 158 0,'0'0'42'0,"0"0"-3"0,-17 29-23 0,17-5-16 16,9 3 0-16,6 7 0 16,9 2 0-16,3 3-2 15,2-1 1-15,3-4 0 16,-2-7 0-16,-1-7 0 16,-9-7-2-16,-1-2-6 15,-19-11-4-15,0 0-1 16,0-31 1-16,-9 11 1 0,-10-7 5 15,-2-7 7-15,1 1 2 16,-3-11 7-16,9 11 4 16,4-9 1-1,10 10-1-15,9-4 0 0,14 6-6 16,6 4-6-16,10 6-1 16,5 10-6-16,2-6-11 15,5 16-10-15,-8-3-5 16,1 6-3-16,-12 7-3 15,-5 3-3-15,-8 0-1 16</inkml:trace>
          <inkml:trace contextRef="#ctx0" brushRef="#br2" timeOffset="24850.6246">12386 859 149 0,'-5'-19'41'16,"-2"-1"-3"-16,-6 0-17 16,13 20-17-16,-18-15-2 15,18 15-2-15,-17 12 0 16,17-12 0-16,-27 30 0 16,8 2 0-16,-1 2 0 15,-3 5 0-15,3 7 0 0,3 0 0 16,6 0 0-1,11-1 0-15,11-8-2 16,12-5 0-16,9-12 0 16,8-7 0-16,11-13-7 15,-1-13-6-15,6-1-5 0,-9-17-5 16,-3-3-1-16,-13-8 0 16,-3 2 2-16,-12-4 5 15,-5 5 14-15,-7 5 16 16,-8-2 9-16,4 11 5 15,-17 4 3-15,17 21 1 16,-21-17-4-16,21 17-4 16,-17 19-6-16,12 5-12 15,5 3-3-15,0 7 0 16,8 1 0-16,2 8 0 16,8-2 0-16,2-5 0 15,7 1-2-15,6-11 1 0,5-6 0 16,-1-8-1-16,8-12-9 15,-10-5-7-15,5-8-3 16,-8-13-2-16,-1-1 0 16,-12-11 0-16,-2 3 2 15,-9-9 6-15,-8 4 16 16,7 6 14-16,-14-5 6 16,7 12 3-16,-13 6 0 15,13 21 0-15,-14-19-2 16,14 19-5-16,-9 27-6 15,9-1-9-15,9 8-2 16,-1 6 0-16,7 5 0 16,8 1 0-16,1-1-2 0,4-5 1 15,6-4-4-15,-6-10-12 16,7-6-10-16,-4-20-6 16,-3 0-4-1,-5-20-3-15,-7-6 0 0,-2-11-1 16</inkml:trace>
          <inkml:trace contextRef="#ctx0" brushRef="#br2" timeOffset="25059.7702">13257 665 163 0,'0'22'41'15,"0"4"-4"-15,10 13-23 0,6 6-14 16,6 8 0-16,1 2 0 15,4-3-8-15,1 0-10 16,-5-10-8-16,1-4-6 16,-8-16-5-16,1-8-3 15,-2-14-1-15,2 0-1 16</inkml:trace>
          <inkml:trace contextRef="#ctx0" brushRef="#br2" timeOffset="25826.2816">13718 827 172 0,'-13'-22'41'0,"-4"2"-9"16,0 10-26-16,17 10-5 16,-21-16-1-1,21 16 0-15,-29 8 1 0,15 3 1 16,-6 4-2-16,1 9 0 15,-3 5 0-15,4 5 0 16,3 3 0-16,8 4-2 16,7 0 1-16,13-1 0 15,8 0 0-15,8-8 0 16,7-5 1-16,-1-7-1 16,5-14 1-16,-6-6-3 15,1-8-7-15,-14-11-4 0,-2-7-3 16,-10-6 0-1,-9-2 1-15,0 0 4 16,-8 1 10-16,-1 5 5 16,-7 2 8-16,16 26 4 0,-28-24 3 15,28 24-1-15,-22 14 0 16,22 8-4-16,0 2-11 16,8 9-2-16,7 0-1 15,8 6 1-15,6-5-1 16,6 2 1-16,4-7 0 15,0-3-2-15,3-12-3 16,-1-14-12-16,-1 0-9 0,-9-20-5 16,0-5-1-16,-12-9-1 15,-4-5 1 1,-7-9 2-16,-8 9 13 16,0 0 25-16,-16 5 19 0,4 8 4 15,-6 6 2-15,18 20 1 16,-27-10-1-16,27 10-2 15,-10 23-8-15,15-2-14 16,6 10-9-16,2-3 0 16,6 11 0-16,1 0 0 15,1 6 0-15,-2-6-3 16,-4-5 3-16,1-7-2 16,-7-11 2-16,-9-16-1 0,0 0 1 15,0 0-1 1,-9-41 1-16,-3 8 0 15,-3-6 0-15,4-2 1 16,-5 1-1-16,10-1-1 0,6-4 1 16,8 5-2-16,16 6-19 15,5 0-14-15,14-5-5 16,7 13-2-16,4-3-2 16,6 4-2-16</inkml:trace>
        </inkml:traceGroup>
        <inkml:traceGroup>
          <inkml:annotationXML>
            <emma:emma xmlns:emma="http://www.w3.org/2003/04/emma" version="1.0">
              <emma:interpretation id="{AE171A87-5DA0-4BB1-88B3-18AEC0AB3B1D}" emma:medium="tactile" emma:mode="ink">
                <msink:context xmlns:msink="http://schemas.microsoft.com/ink/2010/main" type="inkWord" rotatedBoundingBox="18484,6711 21592,6464 21641,7083 18534,7330"/>
              </emma:interpretation>
              <emma:one-of disjunction-type="recognition" id="oneOf6">
                <emma:interpretation id="interp30" emma:lang="en-US" emma:confidence="1">
                  <emma:literal>motion</emma:literal>
                </emma:interpretation>
                <emma:interpretation id="interp31" emma:lang="en-US" emma:confidence="0">
                  <emma:literal>(notion</emma:literal>
                </emma:interpretation>
                <emma:interpretation id="interp32" emma:lang="en-US" emma:confidence="0">
                  <emma:literal>notion</emma:literal>
                </emma:interpretation>
                <emma:interpretation id="interp33" emma:lang="en-US" emma:confidence="0">
                  <emma:literal>'notion</emma:literal>
                </emma:interpretation>
                <emma:interpretation id="interp34" emma:lang="en-US" emma:confidence="0">
                  <emma:literal>Motion</emma:literal>
                </emma:interpretation>
              </emma:one-of>
            </emma:emma>
          </inkml:annotationXML>
          <inkml:trace contextRef="#ctx0" brushRef="#br2" timeOffset="26767.2777">15102 940 183 0,'-17'6'42'0,"-2"6"-12"16,11 7-30-16,2 10 0 16,6 4 0-16,0 11 0 15,12-2 0-15,2 2 0 16,-1-3-2-16,3-3-2 16,-2-10 1-16,2-3-10 15,-16-25-4-15,20 9 0 0,-20-9 0 16,13-25 2-16,-13-9 1 15,6 1 6 1,-6-10 6-16,5-7 10 0,4 4 6 16,-2-2 0-16,9 2 1 15,-2 4 0-15,10 11-1 16,-3 5-4-16,7 13-4 16,-1 13-2-16,3 12 0 15,-3 10-1-15,3 14 0 16,-3 6-1-16,1 4-2 15,-3 6 0-15,-4-3 0 0,-2 2 0 16,-2-10-2-16,-5-4 0 16,0-13-3-1,-2-5-9-15,-10-19-5 16,0 0-3-16,0 0-2 16,15-28-1-16,-15-6 0 0,8-4 2 15,-3-2 6-15,7-1 15 16,3-3 9-16,1 2 9 15,11 10 6-15,-7 0 3 16,5 17 0-16,-6 7-1 16,7 11-3-16,-5 10-4 15,3 14-5-15,-4 3-6 16,-1 9-4-16,1 5-1 16,0 2-1-16,2 0-1 15,-6-7-2-15,5 0-17 16,-7-13-10-16,4-11-5 15,-3-15-6-15,1-10 0 0,0-12-1 16,2-5 3-16</inkml:trace>
          <inkml:trace contextRef="#ctx0" brushRef="#br2" timeOffset="27174.3307">16277 892 132 0,'-18'-12'42'16,"0"3"-3"-16,-1 9-12 15,-1 0-18-15,2 14-3 16,3 1-6-16,-2 8 0 0,4 7 0 16,-1 2 0-16,4 7 0 15,10 2 0-15,0 0-2 16,14 2 1-16,9-1-2 15,8-9 0-15,8-2 0 16,5-15 0-16,4-4-2 16,-3-12-6-16,-2-14-4 15,-13-11 0-15,-6-2 0 16,-14-12 1-16,-10-1 1 16,-14-2 3-16,-7 4 3 15,-13 4 8-15,-3 3 4 16,-1 4 1-16,4 7-2 15,3 6-6-15,9 8-7 0,22 6-9 16,-15-7-3-16,15 7-3 16,26-7-7-16,-1 7 0 15,5-7 17-15</inkml:trace>
          <inkml:trace contextRef="#ctx0" brushRef="#br2" timeOffset="27614.1476">16438 1023 179 0,'0'0'41'15,"0"-26"-6"-15,18 14-38 0,5-1 0 16,20 1-17-16,0-2-12 16,8 0-6-16,-1 1-2 15,-1-1-1 1,-6 2-1-16,-3-1 7 0</inkml:trace>
          <inkml:trace contextRef="#ctx0" brushRef="#br2" timeOffset="27391.7115">16545 747 149 0,'0'0'42'16,"0"0"-1"-16,0 38-18 15,0-4-23-15,9 5 0 16,6 8 0-16,-1 6 0 0,0 1 0 16,0 4 0-16,-2-10 0 15,-7-8-13 1,6-3-16-16,-11-14-6 15,0-23-6-15,0 0-2 0,0 0 1 16,-23-9-1-16</inkml:trace>
          <inkml:trace contextRef="#ctx0" brushRef="#br2" timeOffset="27887.3314">16840 850 114 0,'0'0'20'0,"0"0"-14"16,23 0-19-16,-4 0-21 0,3 9-2 15,7-3-1 1,1 0 18-16</inkml:trace>
          <inkml:trace contextRef="#ctx0" brushRef="#br2" timeOffset="27743.2342">16904 905 151 0,'-4'21'42'16,"-1"3"-4"-16,5 10-16 15,0 1-23-15,9 4 0 16,6 1 0-16,0-6-1 0,2 5-14 16,-5-15-12-16,3-7-5 15,-15-17-4 1,18 0-3-16,-18 0-1 0,0-34 0 15</inkml:trace>
          <inkml:trace contextRef="#ctx0" brushRef="#br2" timeOffset="28342.638">17297 900 124 0,'0'0'37'16,"0"-27"-9"-16,0 27-14 15,0-23-5-15,0 23-4 16,0-23-3-16,0 23 2 16,-18-15 0-16,18 15 1 15,-29 0-1-15,11 7 1 16,-5 6 0-16,0 8 0 0,3 9-1 15,1 6-4-15,6 5 0 16,2 8 0-16,11 0-3 16,0 4 1-1,16-1 0-15,8-6 0 0,7-7-1 16,8-9 1-16,5-11-1 16,6-12 0-16,-1-7 1 15,-4-19 2-15,-5-10 0 16,-11-9 1-16,-11-5 1 15,-13-9 0-15,-15 1 1 16,-9-2 0-16,-13 7 0 16,-5 5-1-16,-6 9-5 15,-2 3-10-15,9 11-8 0,2 5-8 16,11 5-3 0,9 3-3-16,14 5-2 0,0 0-1 15,25 0 5-15</inkml:trace>
          <inkml:trace contextRef="#ctx0" brushRef="#br2" timeOffset="28777.9328">17458 840 178 0,'0'0'37'0,"0"0"-4"16,0 26-28-16,0-7-3 15,0 7-2-15,8 6 0 16,4 3-2-16,-1 6 1 0,-1 2 0 15,2-7 1-15,-2-2-1 16,-2-3 0 0,-1-10 0-16,-7-21-5 0,5 18-5 15,-5-18-1-15,-5-19 0 16,-2-6 0-16,7-8 5 16,-6-8 4-16,6-12 2 15,6 0 4-15,5-2 6 16,9 2 2-16,8-4-1 15,14 11 0-15,5 11-4 16,11 11-4-16,3 17 0 16,8 7 0-16,-6 19 1 0,-2 11-1 15,-8 11 0-15,-6 8 1 16,-10 3-1 0,-10 1 0-16,-12-2 0 15,-7-8-2-15,-8-3 0 16,0-13 0-16,-6-8-3 0,6-19-22 15,-18 0-11-15,11-15-3 16,-2-18-6-16,9-11-1 16,-9-17-2-16</inkml:trace>
        </inkml:traceGroup>
      </inkml:traceGroup>
    </inkml:traceGroup>
    <inkml:traceGroup>
      <inkml:annotationXML>
        <emma:emma xmlns:emma="http://www.w3.org/2003/04/emma" version="1.0">
          <emma:interpretation id="{D736B71D-155C-40B2-8BBA-CD3CFCEB9E7E}" emma:medium="tactile" emma:mode="ink">
            <msink:context xmlns:msink="http://schemas.microsoft.com/ink/2010/main" type="paragraph" rotatedBoundingBox="4586,8348 13140,7668 13331,10071 4778,107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E1CDDE-EE46-4875-A45A-2704444E791E}" emma:medium="tactile" emma:mode="ink">
              <msink:context xmlns:msink="http://schemas.microsoft.com/ink/2010/main" type="inkBullet" rotatedBoundingBox="4687,9615 5025,9588 5069,10133 4731,10160"/>
            </emma:interpretation>
            <emma:one-of disjunction-type="recognition" id="oneOf7">
              <emma:interpretation id="interp35" emma:lang="en-US" emma:confidence="1">
                <emma:literal>r</emma:literal>
              </emma:interpretation>
              <emma:interpretation id="interp36" emma:lang="en-US" emma:confidence="0">
                <emma:literal>V</emma:literal>
              </emma:interpretation>
              <emma:interpretation id="interp37" emma:lang="en-US" emma:confidence="0">
                <emma:literal>v</emma:literal>
              </emma:interpretation>
              <emma:interpretation id="interp38" emma:lang="en-US" emma:confidence="0">
                <emma:literal>Y</emma:literal>
              </emma:interpretation>
              <emma:interpretation id="interp39" emma:lang="en-US" emma:confidence="0">
                <emma:literal>rx</emma:literal>
              </emma:interpretation>
            </emma:one-of>
          </emma:emma>
        </inkml:annotationXML>
        <inkml:trace contextRef="#ctx0" brushRef="#br0" timeOffset="10728.0399">1273 3774 89 0,'0'0'42'15,"-16"-4"-7"-15,16 4-9 16,0 0-7-16,-13 27-6 16,13-1-12-16,0 1 0 15,10 12 1-15,-7 2-3 16,3 11 3-16,4-4-2 0,-4 4 0 15,2 0 0-15,3-1 1 16,-3-8-1-16,3-4 1 16,-4-8-2-1,-2-16 1-15,-5-15 0 0,0 0 0 16,0-20-1-16,-5-8 1 16,-2-6-1-16,-4-4 1 15,4-2 0-15,1-1 0 16,6 4 0-16,0 2 0 15,5 2 0-15,7 1 0 16,2 4-1-16,6 1 1 16,4 3 0-16,3-2 0 15,1 10-1-15,-1-2 1 0,2 11-12 16,-3-5-9 0,-1 12-10-16,-6-7-4 0,-6 7-7 15,-13 0 0 1,19-2 0-16</inkml:trace>
      </inkml:traceGroup>
      <inkml:traceGroup>
        <inkml:annotationXML>
          <emma:emma xmlns:emma="http://www.w3.org/2003/04/emma" version="1.0">
            <emma:interpretation id="{2547A4E8-553E-492C-B224-9A5069B36589}" emma:medium="tactile" emma:mode="ink">
              <msink:context xmlns:msink="http://schemas.microsoft.com/ink/2010/main" type="line" rotatedBoundingBox="4978,8317 13140,7668 13331,10071 5169,10721"/>
            </emma:interpretation>
          </emma:emma>
        </inkml:annotationXML>
        <inkml:traceGroup>
          <inkml:annotationXML>
            <emma:emma xmlns:emma="http://www.w3.org/2003/04/emma" version="1.0">
              <emma:interpretation id="{587BD0A3-53D8-41D7-AA10-20F2EF9822A9}" emma:medium="tactile" emma:mode="ink">
                <msink:context xmlns:msink="http://schemas.microsoft.com/ink/2010/main" type="inkWord" rotatedBoundingBox="5057,9310 5571,9269 5622,9906 5108,9947"/>
              </emma:interpretation>
              <emma:one-of disjunction-type="recognition" id="oneOf8">
                <emma:interpretation id="interp40" emma:lang="en-US" emma:confidence="1">
                  <emma:literal>2</emma:literal>
                </emma:interpretation>
                <emma:interpretation id="interp41" emma:lang="en-US" emma:confidence="0">
                  <emma:literal>h</emma:literal>
                </emma:interpretation>
                <emma:interpretation id="interp42" emma:lang="en-US" emma:confidence="0">
                  <emma:literal>U</emma:literal>
                </emma:interpretation>
                <emma:interpretation id="interp43" emma:lang="en-US" emma:confidence="0">
                  <emma:literal>3</emma:literal>
                </emma:interpretation>
                <emma:interpretation id="interp4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1172.489">1667 3578 117 0,'0'-22'42'16,"0"-4"0"-16,3 0-17 0,7 8-25 15,8 1 0 1,2 6 0-16,4 11 0 16,1 7-1-16,-6 7 1 15,0 11 0-15,-7 3 0 0,-5 9 0 16,-7 5 0-16,-14 4 0 16,-2 0 0-16,-2 2 0 15,-4-2 0-15,-2-5 1 16,0-4-1-16,4-3 0 15,1-6 1-15,7-8-1 16,5-3 0-16,7-17 0 16,0 0 0-16,15 14-1 15,4-14 1-15,10-8 0 16,9-2 0-16,6 3-1 16,11-1 1-16,1 3 0 15,1 5-1-15,-6 0 2 16,0 0-1-16,-9 5 0 0,-11 7 0 15,-12 1-5-15,-7 3-17 16,-12 3-12-16,-12-6-7 16,0 6-3-16,-8-7 0 15,-3-3 10-15</inkml:trace>
        </inkml:traceGroup>
        <inkml:traceGroup>
          <inkml:annotationXML>
            <emma:emma xmlns:emma="http://www.w3.org/2003/04/emma" version="1.0">
              <emma:interpretation id="{0AEFF626-334F-44B8-BB32-1FBA0CAECEC2}" emma:medium="tactile" emma:mode="ink">
                <msink:context xmlns:msink="http://schemas.microsoft.com/ink/2010/main" type="inkWord" rotatedBoundingBox="7544,8113 13140,7668 13331,10071 7735,10517"/>
              </emma:interpretation>
              <emma:one-of disjunction-type="recognition" id="oneOf9">
                <emma:interpretation id="interp45" emma:lang="en-US" emma:confidence="0">
                  <emma:literal>impair)</emma:literal>
                </emma:interpretation>
                <emma:interpretation id="interp46" emma:lang="en-US" emma:confidence="0">
                  <emma:literal>implicit)</emma:literal>
                </emma:interpretation>
                <emma:interpretation id="interp47" emma:lang="en-US" emma:confidence="0">
                  <emma:literal>Emptier)</emma:literal>
                </emma:interpretation>
                <emma:interpretation id="interp48" emma:lang="en-US" emma:confidence="0">
                  <emma:literal>=MP(f)</emma:literal>
                </emma:interpretation>
                <emma:interpretation id="interp49" emma:lang="en-US" emma:confidence="0">
                  <emma:literal>Impair)</emma:literal>
                </emma:interpretation>
              </emma:one-of>
            </emma:emma>
          </inkml:annotationXML>
          <inkml:trace contextRef="#ctx0" brushRef="#br0" timeOffset="14244.0626">7751 2389 119 0,'-45'7'42'0,"3"8"-1"16,-2 10-18-16,2 18-23 15,9 14 0-15,3 11 0 16,6 16 1-16,6 9-1 15,3 13 0-15,4 6 1 16,6 2-1-16,5-1 1 16,12-1 0-16,7-12 1 15,7-8-1-15,15-14 1 16,8-15-1-16,8-18 1 16,3-18-13-16,-1-21-15 0,4-14-8 15,-8-16-5 1,-6-15-3-16,-11-14-2 15,-12-8 4-15</inkml:trace>
          <inkml:trace contextRef="#ctx0" brushRef="#br0" timeOffset="15582.6278">7914 3438 162 0,'0'0'43'0,"32"-22"-11"15,11 12-31-15,13-3 0 16,22 4-1-16,20-3 1 15,9 3 0-15,8-1-1 16,6 2 0-16,-8 8 0 16,-11-7-13-16,-8 14-8 15,-26-2-5-15,-13 5-6 16,-24 0-3-16,-31-10-5 16,11 21-1-16,-26-6 9 15</inkml:trace>
          <inkml:trace contextRef="#ctx0" brushRef="#br0" timeOffset="14704.3732">8064 2537 141 0,'0'0'42'16,"-19"-6"-4"-16,19 6-28 15,-8 31-10-15,17-4 0 0,9 13 1 16,1 6-1-16,6 9 1 16,1 1 0-16,5 4-1 15,-1-4 2-15,-1 2-2 16,0-11 1-16,-2-2 0 15,1-13 1-15,-8-8-2 16,0-12 1-16,-2-12 0 16,-18 0-1-16,21-27 0 15,-13-6-1-15,-8-6 1 16,0-3 0-16,-8-10 0 16,4 0-1-16,-7-1 0 15,3 0 1-15,-1 3 0 16,1 5 0-16,-1 6 0 0,2 5 0 15,3 3 0-15,-2 11 0 16,6 4 0-16,0 16-7 16,0 0-12-16,0 0-10 15,0 0-8-15,25 10-4 16,-25-10-2-16,20 7-1 16,-20-7 26-16</inkml:trace>
          <inkml:trace contextRef="#ctx0" brushRef="#br0" timeOffset="16023.5908">8367 3838 136 0,'0'0'43'0,"-8"19"-2"16,8-19-20-16,9 25-21 16,9-10 0-16,2 8 0 0,7-1 0 15,-7-2 0-15,0 4 0 16,-3-2 0-16,-5-7 0 16,-12-15 0-16,13 24-1 15,-13-24 2-15,0 0-1 16,-19-12 0-16,12-6 0 15,-5-4 0-15,5-4 1 16,7-6-1-16,-8-1 1 16,8-2-1-16,16-3 0 15,2 2 0-15,3-1 0 16,9 3-1-16,6 0 1 16,1 7 0-16,4 1-1 15,2 6 1-15,-3 6-10 0,-4 1-11 16,2 6-9-16,-8 2-6 15,-4-2-5-15,-2 1-2 16,-1-3 1-16,-8 3 25 16</inkml:trace>
          <inkml:trace contextRef="#ctx0" brushRef="#br0" timeOffset="16474.8964">9067 1895 93 0,'0'-21'43'0,"0"21"-4"16,19 0-10-16,-7 24-12 16,12 17-3-16,4 11-7 15,12 17-7-15,7 15 0 16,8 18 0-16,8 17 0 16,3 13 0-16,4 6 0 0,-2 10-1 15,1 8 1-15,-10 3 0 16,-4-3 0-16,-12-6 0 15,-11-10 0 1,-11-8 0-16,-11-6 0 16,-10-15 0-16,-10-17 0 0,-6-14 1 15,-8-19-2-15,-3-16-2 16,3-10-16-16,-6-22-12 16,9-21-8-16,-3-16-3 15,2-13-1-15,8-14-1 16</inkml:trace>
          <inkml:trace contextRef="#ctx0" brushRef="#br0" timeOffset="11781.8072">4188 3045 117 0,'0'0'45'0,"0"0"-2"15,0 0-29-15,24 17-14 0,3-17 0 16,17 10-12-16,2-10-11 15,14 8-11-15,-3-8-7 16,-2 7-2-16,-4-1 0 16,-14-6 21-16</inkml:trace>
          <inkml:trace contextRef="#ctx0" brushRef="#br0" timeOffset="11966.9304">4194 3498 114 0,'0'20'44'0,"0"-20"-2"15,37 20-24-15,-5-12-31 16,11-8-16-16,14-8-8 16,0 2-5-16,4-8-1 15,-5 0-2-15</inkml:trace>
          <inkml:trace contextRef="#ctx0" brushRef="#br0" timeOffset="12892.751">5228 2734 113 0,'-19'-13'42'0,"4"13"0"15,15 0-23-15,-19 33-19 16,19 1 0-16,7 12 0 16,0 8 0-16,6 16 1 15,0 6-1-15,5 10 1 16,-1 0-1-16,-2 1 0 15,1-7 1-15,-5-7-1 16,0-9 0-16,-1-15 0 16,-3-17 1-16,-7-12-1 15,0-20 1-15,5-16 0 16,-5-15 0-16,-6-15-1 16,-5-16 0-16,-2-13 1 0,-1-9-2 15,-5-8 1-15,1 0-1 16,0 0 1-16,5 7 0 15,1 17 0-15,5 7-1 16,7 20 0-16,0 12 1 16,0 29-1-16,38 0 1 15,-16 30 0-15,12 10-1 16,3 15 1-16,4 5 0 16,6 6 1-16,0 5-1 15,1-3 1-15,1-7 0 16,1-9 0-16,-6-9 0 15,1-14 0-15,-3-15 0 16,-3-14 0-16,-1-12 0 0,-6-16 0 16,-4-11-1-16,-6-8 0 15,-5-11 0 1,-5-4-1-16,-4-2 1 16,-2 3-1-16,-6 1 1 0,0 11-1 15,5 6 1-15,-5 14-1 16,0 10 0-16,0 19 0 15,0 0 0-15,13 28 1 16,-2 6 0-16,4 17 0 16,4 8 0-16,6 2 0 15,6 11 1-15,4 3-1 16,2 2 1-16,1-9-1 16,-5-2 0-16,0-13 0 0,-5-6 1 15,-3-11-8-15,-13-20-18 16,3-10-11-1,-15-6-5-15,11-32-2 16,-11 3-1-16,0-8 17 0</inkml:trace>
          <inkml:trace contextRef="#ctx0" brushRef="#br0" timeOffset="13471.0243">6469 3258 130 0,'-10'25'43'16,"2"4"-3"-16,8 10-30 16,0 7-10-16,2 7 1 0,10 3-1 15,3 9 1-15,3-4-1 16,0-2 1-16,0-1 0 15,-1-6-1-15,-2-10 0 16,-3-10 1-16,-1-4-9 16,-11-28-11-16,0 0-8 15,0 0-5-15,0-34-1 16,-16-6-1-16,6-6 0 16,-13-13 6-16,1-1 17 15,-1 4 21-15,-12-8 18 16,14 4 3-16,-9 2 2 15,11 5 2-15,4 6-1 16,10 7-6-16,5 0-10 0,19 7-9 16,13 12-8-16,8 7-1 15,14 8 1-15,4 12-1 16,3 9-1-16,1 11 1 16,-4 7 0-16,-9 6 0 15,-14 4-1-15,-16 4 1 16,-19-2-1-16,-8-6 0 15,-14-6 1-15,-8-6 0 16,-13-8 0-16,-3-7-1 16,-4-9 1-16,1-3-1 15,3-3 0-15,3-7 0 16,11 2-16-16,-3-5-13 0,14-2-12 16,21 15-1-16,-19-34-2 15,19 11 1-15</inkml:trace>
        </inkml:traceGroup>
      </inkml:traceGroup>
    </inkml:traceGroup>
    <inkml:traceGroup>
      <inkml:annotationXML>
        <emma:emma xmlns:emma="http://www.w3.org/2003/04/emma" version="1.0">
          <emma:interpretation id="{F3071A17-7A36-4A32-B571-1BA03F658AF2}" emma:medium="tactile" emma:mode="ink">
            <msink:context xmlns:msink="http://schemas.microsoft.com/ink/2010/main" type="paragraph" rotatedBoundingBox="14017,10235 23558,10173 23569,11773 14028,118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9F71862-5F3C-42BD-A667-D0D70FAB7AFB}" emma:medium="tactile" emma:mode="ink">
              <msink:context xmlns:msink="http://schemas.microsoft.com/ink/2010/main" type="line" rotatedBoundingBox="14017,10235 23558,10173 23569,11773 14028,11834"/>
            </emma:interpretation>
          </emma:emma>
        </inkml:annotationXML>
        <inkml:traceGroup>
          <inkml:annotationXML>
            <emma:emma xmlns:emma="http://www.w3.org/2003/04/emma" version="1.0">
              <emma:interpretation id="{CCAC6A31-C7AE-43CC-9785-73EBBAC26CFC}" emma:medium="tactile" emma:mode="ink">
                <msink:context xmlns:msink="http://schemas.microsoft.com/ink/2010/main" type="inkWord" rotatedBoundingBox="14019,10489 17098,10469 17102,11111 14023,11131"/>
              </emma:interpretation>
              <emma:one-of disjunction-type="recognition" id="oneOf10">
                <emma:interpretation id="interp50" emma:lang="en-US" emma:confidence="1">
                  <emma:literal>orbital</emma:literal>
                </emma:interpretation>
                <emma:interpretation id="interp51" emma:lang="en-US" emma:confidence="0">
                  <emma:literal>Orbital</emma:literal>
                </emma:interpretation>
                <emma:interpretation id="interp52" emma:lang="en-US" emma:confidence="0">
                  <emma:literal>orbiter</emma:literal>
                </emma:interpretation>
                <emma:interpretation id="interp53" emma:lang="en-US" emma:confidence="0">
                  <emma:literal>•Orbital</emma:literal>
                </emma:interpretation>
                <emma:interpretation id="interp54" emma:lang="en-US" emma:confidence="0">
                  <emma:literal>Orbiter</emma:literal>
                </emma:interpretation>
              </emma:one-of>
            </emma:emma>
          </inkml:annotationXML>
          <inkml:trace contextRef="#ctx0" brushRef="#br1" timeOffset="43479.9774">10855 4941 151 0,'-6'-22'40'0,"6"5"-4"16,-13-8-16-16,8 7-12 0,-2 3-8 15,2 0 0-15,-1-3 0 16,6 18 0-16,-8-21 0 15,8 21 0-15,-13-24 0 16,13 24 0-16,-20-14 0 16,2 14 0-16,-1 0 0 15,-1 5 0-15,-3 4 0 16,-1 9 0-16,3 1 0 16,-2 9 0-16,3 5 0 15,3 8 0-15,6 5 0 16,7 5 0-16,4-2 0 15,4 3 0-15,12-8 0 16,8-3 0-16,7-13 0 0,8-9 0 16,9-10 0-16,0-9 0 15,7-15 0-15,-1-4 0 16,-3-9 0-16,-7-5 0 16,-8-5 0-16,-13-3 0 15,-12 0 0-15,-11 2 0 16,-20 5-2-16,-8 2 2 15,-6 5 0-15,-5 5-1 16,-2 4 2-16,3 6-1 16,5 4-1-16,4 3-7 15,15 5-6-15,14 0-6 16,0 0-6-16,0 0-5 16,18-7-6-16,4 7-3 0,11 0 0 15,1-3 7-15,2 3 31 16</inkml:trace>
          <inkml:trace contextRef="#ctx0" brushRef="#br1" timeOffset="43839.596">11097 4822 167 0,'0'0'41'0,"0"0"-5"16,-16 20-25-16,16-3-11 15,10 12 0-15,1 2 0 16,10 6 0-16,3 4 0 15,-2 3 0-15,2-3 0 16,-4-5 0-16,1 0 0 0,-10-14 0 16,-2-3 0-16,-9-19 0 15,0 0-2-15,0 0-2 16,-10-25 0-16,0-2 1 16,-6-7 2-16,3-1 1 15,-1-9-1-15,2 4 1 16,3-1 3-16,9 2 1 15,0 5-1-15,16 2 0 16,1 11-1-16,6 3-2 16,5 11-7-16,-2 0-8 15,7 7-10-15,-3 5-3 16,1 4-7-16,-7 3-5 16,-4-4 0-16,-5 4-1 0,-15-12 18 15</inkml:trace>
          <inkml:trace contextRef="#ctx0" brushRef="#br1" timeOffset="44396.342">11572 4658 120 0,'-19'-19'41'0,"19"19"0"15,-16 7-9-15,8 11-17 0,8 7-9 16,0 11-6-16,0 5 0 16,8 12 0-1,3 4 0-15,-2 4 0 16,2-1 0-16,1-6 0 0,0-1 0 16,0-8 0-16,0-12 0 15,1-8 0-15,-13-25-2 16,18 7 2-16,-11-26-1 15,0-7 0-15,-1-8 1 16,2-6-1-16,2-5 0 16,-1 2 1-16,7-1 0 15,4 5-1-15,5 6 1 16,5 11 0-16,4 9 0 0,2 8 0 16,2 10 1-16,-1 8 0 15,-5 8-1 1,-5 11 1-16,-5 2 0 15,-9 7-1-15,-7 0 0 0,-6-2 0 16,-11 0 0-16,-8-8 0 16,-2-9 0-16,-13-9 0 15,-1-7 0-15,-5-6 0 16,0-12 0-16,-1 0 0 16,7-5 0-16,3-2-6 15,5-6-9-15,16 4-8 16,7-1-6-16,12-2-4 15,10 4-7-15,11-4-1 0,3 3 1 16,11 1 16 0</inkml:trace>
          <inkml:trace contextRef="#ctx0" brushRef="#br1" timeOffset="44703.0635">12094 4805 154 0,'-20'-15'36'16,"20"15"-17"-16,0 0-30 15,17-14-20-15,10 14-9 16,5 0-1-16,4-5-1 16,2 5-1-16</inkml:trace>
          <inkml:trace contextRef="#ctx0" brushRef="#br1" timeOffset="44563.9702">12110 4934 148 0,'3'21'41'16,"-3"1"-6"-16,8 8-15 15,0-1-13-15,-2-2-17 16,11 5-10-16,-3-9-8 16,1-4-4-16,0-9-7 15,-15-10-2-15,19-12-1 16,-19-7 4-16</inkml:trace>
          <inkml:trace contextRef="#ctx0" brushRef="#br1" timeOffset="45079.733">12376 4951 177 0,'0'0'41'0,"34"-22"-9"16,-7 17-33-16,15 5-9 16,-1 0-11-16,16 5-8 15,-4-5-5 1,4 7-6-16,-5-7-1 0,-2 6 1 16,-6-6 7-16</inkml:trace>
          <inkml:trace contextRef="#ctx0" brushRef="#br1" timeOffset="44958.6519">12433 4725 172 0,'-21'0'41'16,"21"20"-7"-16,-7 6-33 0,12 11-1 16,9 7 1-16,3 13 0 15,2-1 0-15,0 2-1 16,-6 1-2-16,-1-8-7 15,0-2-12-15,-12-16-10 16,0-10-6-16,0-23-4 16,-16 4-1-16,2-16 0 15,-4-10 17-15</inkml:trace>
          <inkml:trace contextRef="#ctx0" brushRef="#br1" timeOffset="45754.2051">13068 4956 117 0,'0'0'41'15,"9"-31"-4"-15,-9 9-8 0,0 7-14 16,0-5-8 0,0 1-7-16,0 2 1 15,0 17-1-15,-27-21 0 16,7 21 1-16,-4 0-1 0,-3 12 1 15,-8 7-1-15,2 7 0 16,-1 4 1-16,7 9-1 16,3 6 1-16,12-4-1 15,12 5-1-15,7-7 0 16,14-5 0-16,6-9 0 16,11-10-1-16,3-9 0 15,1-12 1-15,-1-12 0 16,-4-4-2-16,-11-11-4 15,-1-1-1-15,-8-5 1 0,-9 4 0 16,-8-1 7 0,0 8 0-16,0 1 0 15,-11 8 4-15,11 19 3 0,-20-14 2 16,20 14-1-16,-20 11 0 16,11 4-6-16,9 6 0 15,-4 6-2-15,8 6 0 16,5-1 0-16,8 2-1 15,2-2 0-15,8-5 0 16,3-6 0-16,2-11-1 16,1-10 1-16,2-7 0 15,-4-15-7-15,-2 0-3 16,-2-16-2-16,-4 1 0 16,-11-9 0-16,0-3 2 15,-12 1 7-15,0 0 6 16,0 9 6-16,-9 0 3 0,4 13 3 15,-6 11-1-15,11 15 1 16,0 0-1-16,0 29-8 16,11 4-5-16,2 12 0 15,7 8 1-15,3 8 0 16,4 4-2-16,2 0 1 16,-1-4 0-16,-1-8-4 15,1-6-17-15,-10-13-12 16,-1-16-8-16,-17-18-1 15,16-15-2-15,-16-16 0 16</inkml:trace>
        </inkml:traceGroup>
        <inkml:traceGroup>
          <inkml:annotationXML>
            <emma:emma xmlns:emma="http://www.w3.org/2003/04/emma" version="1.0">
              <emma:interpretation id="{3E13841A-92A4-4D2A-8CFE-6D8AF72FCE83}" emma:medium="tactile" emma:mode="ink">
                <msink:context xmlns:msink="http://schemas.microsoft.com/ink/2010/main" type="inkWord" rotatedBoundingBox="17356,10489 19522,10475 19528,11358 17361,11372"/>
              </emma:interpretation>
              <emma:one-of disjunction-type="recognition" id="oneOf11">
                <emma:interpretation id="interp55" emma:lang="en-US" emma:confidence="0.5">
                  <emma:literal>speed</emma:literal>
                </emma:interpretation>
                <emma:interpretation id="interp56" emma:lang="en-US" emma:confidence="0">
                  <emma:literal>sped</emma:literal>
                </emma:interpretation>
                <emma:interpretation id="interp57" emma:lang="en-US" emma:confidence="0">
                  <emma:literal>Speed</emma:literal>
                </emma:interpretation>
                <emma:interpretation id="interp58" emma:lang="en-US" emma:confidence="0">
                  <emma:literal>Sped</emma:literal>
                </emma:interpretation>
                <emma:interpretation id="interp59" emma:lang="en-US" emma:confidence="0">
                  <emma:literal>spend</emma:literal>
                </emma:interpretation>
              </emma:one-of>
            </emma:emma>
          </inkml:annotationXML>
          <inkml:trace contextRef="#ctx0" brushRef="#br1" timeOffset="46243.5347">14193 4791 129 0,'0'-20'41'0,"0"20"0"16,-22-12-14-16,3 12-20 16,1 0-7-16,-4 12-1 15,-9 1 1-15,1 6 0 16,-3 1 0-16,-1 1 1 0,5 6 0 15,4-1-2-15,9 1 1 16,10-2-1-16,12 1 1 16,13-4-1-16,6-2 1 15,13-1-1-15,4 0-1 16,12-5 2-16,-3-1-1 16,1 0 2-16,-2 3-1 15,-7 3 1-15,-6 0 0 16,-11 1 0-16,-9 4 0 15,-17-2 0-15,-5-2 0 16,-18 1 0-16,-5-8-1 16,-9-1 0-16,-6-5 0 0,-2-7 1 15,1-7-2-15,1 1-7 16,6-10-6-16,17 1-8 16,2-7-7-1,18 7-3-15,0-10-2 0,22 5-2 16,7-2-4-16,10-3 9 15</inkml:trace>
          <inkml:trace contextRef="#ctx0" brushRef="#br1" timeOffset="46706.8467">14422 5014 153 0,'0'0'39'16,"0"35"-6"-16,-4-15-13 15,4 8-20-15,0 12 1 0,7 5 1 16,-2 2-2-16,4 5 2 15,1 0-2-15,-1-5 1 16,5-6 0 0,-4-3-1-16,2-10 0 0,-1-7-2 15,0-4 1-15,-11-17-4 16,0 0-4-16,12-30-3 16,-12 3 2-16,-12-13 0 15,3-6 9-15,-8-9 1 16,-1-4 1-16,2-1 2 15,-3-5 5-15,9 9 3 16,5-2-1-16,13 13-1 16,6 3-8-16,10 10-1 15,9 7 1-15,6 11-1 0,5 11 0 16,3 10 1 0,-7 8-1-16,-2 7 0 15,-12 15-1-15,-9-2 1 0,-12 10 0 16,-10-4 0-16,-12 4-1 15,-10-10 1-15,-7-3 0 16,-7-6-1-16,-2-12 1 16,-2-14-6-16,5 0-9 15,-3-20-9-15,12-5-8 16,3-3-2-16,15-6-6 16,13-4-2-16,12 4 1 15</inkml:trace>
          <inkml:trace contextRef="#ctx0" brushRef="#br1" timeOffset="47114.1226">14893 5023 137 0,'-10'13'42'0,"10"-13"-1"16,0 0-19-16,0 0-21 15,0 0-1-15,16-7 0 16,5-1 0-16,3-4-1 15,4-7 0-15,1 0 1 16,-3 3 0-16,-3-9-1 16,-3 5 1-16,-9 0 1 15,-7 1-2-15,-4 4 1 16,-13-2-1-16,-1 7 0 16,-9 3 0-16,-3 7 1 15,-4 0-1-15,0 10 0 0,1 9 2 16,4 7 0-16,5 7 1 15,7 8 0-15,13 9 0 16,0-2-1-16,16-2-1 16,12-1 1-16,10-4-1 15,5-12-1-15,4-9 0 16,2-8 0-16,2-12-18 16,-11-12-11-16,-5-3-4 15,-9-12-3-15,-9-6-5 16,-6 1 0-16,-4 3 5 15</inkml:trace>
          <inkml:trace contextRef="#ctx0" brushRef="#br1" timeOffset="47450.6556">15270 5009 156 0,'13'-7'41'16,"-13"7"-8"-16,38-13-22 15,-9 6-13-15,2 0 1 16,2-3 1-16,2 1-1 15,-5-5 1-15,-3 1 0 16,-9-4-4-16,-11 1-3 16,-7 16-3-16,-12-32 0 15,-7 20 0-15,-13 4 1 16,-4 1 7-16,-7 7 1 16,-3 0 5-16,3 14 5 0,-3 3 1 15,12 6 1-15,4 10 0 16,18 5-1-16,12 2-8 15,11 1-1 1,16 5-1-16,13-5-1 0,10-1 0 16,7-8-7-16,7-5-14 15,-1-6-9-15,1-15-3 16,-4-6-3-16,-7-6 1 16,-4-15-1-16</inkml:trace>
          <inkml:trace contextRef="#ctx0" brushRef="#br1" timeOffset="47887.9569">15958 4903 161 0,'-26'-27'36'0,"-3"7"-5"16,-10 1-22 0,0 7-9-16,-4 12 0 0,0 0 0 15,0 12-1-15,0 8 2 16,4 13-1-16,6 2 2 15,6 11-1-15,11 6-1 16,16-1 0-16,8-2 0 16,19-5 0-16,10-9 0 15,10-14-2-15,4-10-8 16,10-11-6-16,-11-18-7 16,-3-5-4-16,-13-21-3 0,-9-8-2 15,-11-9-1 1,-14-7 1-16,0-3 14 15,-14 5 18-15,-2 6 14 16,-5 0 14-16,5 21 3 0,-3 6 3 16,19 33-1-16,-21-6 1 15,21 30-7-15,0 4-10 16,16 12-9-16,8 12-7 16,4 7-2-16,0 2 0 15,4 4 0-15,4-6-8 16,-7-11-22-16,-4-14-10 15,-9-14-2-15,-16-20-3 16,10-28-1-16</inkml:trace>
        </inkml:traceGroup>
        <inkml:traceGroup>
          <inkml:annotationXML>
            <emma:emma xmlns:emma="http://www.w3.org/2003/04/emma" version="1.0">
              <emma:interpretation id="{B485D40E-B0E2-49F4-9239-C218C539BA32}" emma:medium="tactile" emma:mode="ink">
                <msink:context xmlns:msink="http://schemas.microsoft.com/ink/2010/main" type="inkWord" rotatedBoundingBox="20418,10621 21400,10614 21404,11187 20422,11193"/>
              </emma:interpretation>
              <emma:one-of disjunction-type="recognition" id="oneOf12">
                <emma:interpretation id="interp60" emma:lang="en-US" emma:confidence="0">
                  <emma:literal>V=</emma:literal>
                </emma:interpretation>
                <emma:interpretation id="interp61" emma:lang="en-US" emma:confidence="0">
                  <emma:literal>V'.</emma:literal>
                </emma:interpretation>
                <emma:interpretation id="interp62" emma:lang="en-US" emma:confidence="0">
                  <emma:literal>v=</emma:literal>
                </emma:interpretation>
                <emma:interpretation id="interp63" emma:lang="en-US" emma:confidence="0">
                  <emma:literal>Vs</emma:literal>
                </emma:interpretation>
                <emma:interpretation id="interp64" emma:lang="en-US" emma:confidence="0">
                  <emma:literal>v:</emma:literal>
                </emma:interpretation>
              </emma:one-of>
            </emma:emma>
          </inkml:annotationXML>
          <inkml:trace contextRef="#ctx0" brushRef="#br1" timeOffset="48734.2686">16973 4777 141 0,'0'0'43'0,"0"0"-1"15,0 0-20-15,-4 34-21 16,10-1-1-16,7 13 1 15,3 8-2-15,9 9 1 0,3-1 0 16,4 2-1-16,1-4 1 16,-2-6-1-16,-1-13 0 15,-3-8 1 1,-1-13-1-16,-5-13 0 0,-2-14 1 16,-4-12-1-16,-5-10 1 15,0-14-1-15,-4-12 1 16,0 0 0-16,-6-4-1 15,7-1 1-15,-7 2 1 16,0 11-2-16,6 2 2 16,-6 11-2-16,0 12 2 15,8 5-1-15,-8 17 1 16,0 0 0-16,0 0-15 16,0 0-13-16,16 19-7 0,-9-5-1 15,2 0-8 1,4 4-1-16,-1-4-2 15</inkml:trace>
          <inkml:trace contextRef="#ctx0" brushRef="#br1" timeOffset="48947.8548">17634 4910 131 0,'-17'-7'44'0,"17"7"-2"15,-14-19-12-15,14 19-31 16,35 0 1-16,-1 0-2 16,14 4-16-16,-7-1-12 15,5 4-8-15,-8 4-3 16,-16-3-2-16,-22-8-1 0,12 20 15 16</inkml:trace>
          <inkml:trace contextRef="#ctx0" brushRef="#br1" timeOffset="49120.2874">17654 5137 162 0,'0'0'43'0,"0"0"-3"16,18 10-40-16,4-7-1 16,6-3-13-16,15 10-16 15,-1-6-10-15,0-4-2 16,-2 0-2-16,-5-9 0 15,-6-4 15-15</inkml:trace>
        </inkml:traceGroup>
        <inkml:traceGroup>
          <inkml:annotationXML>
            <emma:emma xmlns:emma="http://www.w3.org/2003/04/emma" version="1.0">
              <emma:interpretation id="{700525BC-3E17-4C3E-BF4B-A9774C487877}" emma:medium="tactile" emma:mode="ink">
                <msink:context xmlns:msink="http://schemas.microsoft.com/ink/2010/main" type="inkWord" rotatedBoundingBox="21727,10185 23558,10173 23569,11773 21737,11784"/>
              </emma:interpretation>
              <emma:one-of disjunction-type="recognition" id="oneOf13">
                <emma:interpretation id="interp65" emma:lang="en-US" emma:confidence="0">
                  <emma:literal>Irk</emma:literal>
                </emma:interpretation>
                <emma:interpretation id="interp66" emma:lang="en-US" emma:confidence="0">
                  <emma:literal>Ire</emma:literal>
                </emma:interpretation>
                <emma:interpretation id="interp67" emma:lang="en-US" emma:confidence="0">
                  <emma:literal>Zen</emma:literal>
                </emma:interpretation>
                <emma:interpretation id="interp68" emma:lang="en-US" emma:confidence="0">
                  <emma:literal>Ira</emma:literal>
                </emma:interpretation>
                <emma:interpretation id="interp69" emma:lang="en-US" emma:confidence="0">
                  <emma:literal>Ir.</emma:literal>
                </emma:interpretation>
              </emma:one-of>
            </emma:emma>
          </inkml:annotationXML>
          <inkml:trace contextRef="#ctx0" brushRef="#br1" timeOffset="49886.28">18404 4526 121 0,'5'-19'41'16,"2"4"-5"-16,0-10-12 0,6 10-10 15,0-6-10-15,9 2-5 16,3-2 1-16,2 2 0 16,5 2 0-16,-1 7 0 15,1 4 1-15,-2 6 0 16,-5 9 0-16,-3 3 0 15,-7 13 0-15,-7 5-1 16,-8 7 1-16,-8 4-2 16,-7 5 1-16,-7 2-1 15,-3-2 2-15,-2 3-3 0,-4-6 3 16,2-4-2 0,1-7 1-16,1-5 0 15,7-6 0-15,2-2 0 16,18-19-1-16,-13 14 0 0,13-14 0 15,16 0-1-15,5-6 1 16,9 3 0-16,9-2-1 16,8-2 2-16,-2 2-1 15,3 5 1-15,-2-7 0 16,-4 7 0-16,-7 0 0 16,-6 0 0-16,-9 5 0 15,-20-5-12-15,23 0-13 16,-23 0-7-16,0 0-1 0,0 0-4 15,-5-13-2 1,-1-4 0-16</inkml:trace>
          <inkml:trace contextRef="#ctx0" brushRef="#br1" timeOffset="50118.4377">18936 4527 166 0,'10'-22'42'0,"4"14"-8"16,9 1-34-16,15 7 0 15,7 0-1-15,5 0 1 16,5 0 0-16,-8 0-10 16,1 11-10-16,-16-11-8 15,-2 9-5-15,-30-9-6 16,0 0-2-16,0 0-1 0,-16 7 15 15</inkml:trace>
          <inkml:trace contextRef="#ctx0" brushRef="#br1" timeOffset="50350.5938">19065 4556 131 0,'-16'10'43'16,"4"9"-4"-16,0-3-14 15,8 13-25-15,4 1 1 16,6 8-2-16,4 1 1 16,5-4-1-16,3 1 0 0,2-7 0 15,1-2 1-15,-4-14-15 16,7 0-11-16,-9-13-7 16,2-6-3-1,-2-7-4-15,1-7-1 0,-4-8-1 16</inkml:trace>
          <inkml:trace contextRef="#ctx0" brushRef="#br1" timeOffset="50563.7393">19310 4611 161 0,'0'0'41'16,"0"0"-9"-16,-5 20-28 15,10 2-3-15,6 9-1 0,2-3 0 16,2 10 0-16,4-4 1 15,0-7-1-15,-2 1 0 16,-3-10-12-16,4 1-14 16,-18-19-8-16,22 6-2 15,-22-6-7-15,20-25 0 16,-8 5-1-16</inkml:trace>
          <inkml:trace contextRef="#ctx0" brushRef="#br1" timeOffset="50946.999">19638 4658 138 0,'0'0'42'0,"0"0"-3"15,0 0-23-15,9 21-15 16,4 3 0 0,7 4 0-16,2 0 0 0,-1 4 0 15,2-1-1-15,-4-2 0 16,-3-3 1-16,0-6-1 15,-8-5 0-15,-8-15 0 16,0 0-1-16,0 0 1 16,0 0-1-16,-7-27 0 15,-1 6 0-15,-2-6 0 16,2 0 0-16,-2-4 0 16,6 4 0-16,4-6 0 15,4 6 1-15,7 2-1 0,6 3 0 16,5 0 2-16,7 5 0 15,5 3 0 1,6 7 0-16,-1 7 0 16,4 0-11-16,-11 0-11 0,2 14-9 15,-12-1-4-15,-3 1-1 16,-12 3-8-16,-7-17-1 16</inkml:trace>
          <inkml:trace contextRef="#ctx0" brushRef="#br1" timeOffset="51336.261">18283 5250 167 0,'24'0'41'0,"16"0"-11"16,11 4-31-16,16-4 0 16,17 0 1-16,16 0 0 0,24 0-1 15,12 0 1 1,17 0-1-16,8 0 1 15,-1 0 0-15,-2 0 0 16,-9 0 0-16,-18-4 0 16,-23 4-1-16,-27 0-7 0,-23 0-11 15,-27-8-10-15,-31 8-4 16,0 0-7-16,-19-4-1 16,-17 4-2-16,-10 0 24 15</inkml:trace>
          <inkml:trace contextRef="#ctx0" brushRef="#br1" timeOffset="51764.5391">18759 5506 149 0,'0'0'41'0,"7"-17"-5"16,10 17-20-16,2 0-17 15,8 0 1-15,5 0-1 16,8 0 1 0,5 0 0-16,-4 0-5 0,7 5-12 15,-10-5-7-15,-2 0-4 16,-14 0-5-16,-4 0-1 15,-18 0-4-15,0 0-1 16,0 0 18-16</inkml:trace>
          <inkml:trace contextRef="#ctx0" brushRef="#br1" timeOffset="52047.5597">18921 5494 138 0,'0'0'39'0,"0"0"-5"0,-13 14-10 16,13-14-14-16,-11 32-10 15,11-12 1-15,-5 6-1 16,5 6 0-16,0 4 1 16,-5 8-1-16,5 4-1 15,0-4 1-15,0-2-1 16,0-2 1-16,0-8-1 15,0 1-7-15,0-33-20 16,0 0-6-16,0 0-8 0,5-33-3 16,-5-6-1-1,-9-14 6-15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6:05.8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F5E7F9-F74A-4F36-969D-5F0AD706B60A}" emma:medium="tactile" emma:mode="ink">
          <msink:context xmlns:msink="http://schemas.microsoft.com/ink/2010/main" type="inkDrawing" rotatedBoundingBox="7129,13695 9977,13571 9982,13695 7135,13820" semanticType="underline" shapeName="Other">
            <msink:sourceLink direction="with" ref="{273E179E-694C-429C-95C3-DC7105CA66F0}"/>
          </msink:context>
        </emma:interpretation>
      </emma:emma>
    </inkml:annotationXML>
    <inkml:trace contextRef="#ctx0" brushRef="#br0">0 173 86 0,'36'0'43'0,"11"-5"-6"16,20 5-17-16,21-20-3 15,27 8-1-15,18-8-5 16,27-3-5-16,21 3-5 16,12 0-1-16,17 1 0 15,8 1 0-15,-5 8 0 16,-4 4 0-16,-9 6 0 16,-21 5-11-16,-13 6-8 15,-29-3-4-15,-18 5-4 16,-32-2-3-16,-27 1-4 0,-30-6-1 15,-30-6-5-15,-5 13 23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5:52.43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D6B2A3-E063-4D15-B065-6E853C2B4B82}" emma:medium="tactile" emma:mode="ink">
          <msink:context xmlns:msink="http://schemas.microsoft.com/ink/2010/main" type="writingRegion" rotatedBoundingBox="2138,11717 11923,10259 12857,16529 3072,17987"/>
        </emma:interpretation>
      </emma:emma>
    </inkml:annotationXML>
    <inkml:traceGroup>
      <inkml:annotationXML>
        <emma:emma xmlns:emma="http://www.w3.org/2003/04/emma" version="1.0">
          <emma:interpretation id="{DDD949CB-103C-4E54-AE1E-2DD0ACFAEDA9}" emma:medium="tactile" emma:mode="ink">
            <msink:context xmlns:msink="http://schemas.microsoft.com/ink/2010/main" type="paragraph" rotatedBoundingBox="3156,11459 5538,11841 5391,12761 3008,12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9069D6-1E11-4D18-A25C-A5BDE369CA04}" emma:medium="tactile" emma:mode="ink">
              <msink:context xmlns:msink="http://schemas.microsoft.com/ink/2010/main" type="line" rotatedBoundingBox="3156,11459 5538,11841 5391,12761 3008,12378"/>
            </emma:interpretation>
          </emma:emma>
        </inkml:annotationXML>
        <inkml:traceGroup>
          <inkml:annotationXML>
            <emma:emma xmlns:emma="http://www.w3.org/2003/04/emma" version="1.0">
              <emma:interpretation id="{4D6CB8F0-28ED-4516-B533-4268972F9D48}" emma:medium="tactile" emma:mode="ink">
                <msink:context xmlns:msink="http://schemas.microsoft.com/ink/2010/main" type="inkWord" rotatedBoundingBox="3156,11459 5538,11841 5391,12761 3008,12378"/>
              </emma:interpretation>
              <emma:one-of disjunction-type="recognition" id="oneOf0">
                <emma:interpretation id="interp0" emma:lang="en-US" emma:confidence="0">
                  <emma:literal>GMs</emma:literal>
                </emma:interpretation>
                <emma:interpretation id="interp1" emma:lang="en-US" emma:confidence="0">
                  <emma:literal>G Ms</emma:literal>
                </emma:interpretation>
                <emma:interpretation id="interp2" emma:lang="en-US" emma:confidence="0">
                  <emma:literal>6 Ms</emma:literal>
                </emma:interpretation>
                <emma:interpretation id="interp3" emma:lang="en-US" emma:confidence="0">
                  <emma:literal>Gnus</emma:literal>
                </emma:interpretation>
                <emma:interpretation id="interp4" emma:lang="en-US" emma:confidence="0">
                  <emma:literal>s Ms</emma:literal>
                </emma:interpretation>
              </emma:one-of>
            </emma:emma>
          </inkml:annotationXML>
          <inkml:trace contextRef="#ctx0" brushRef="#br0">83 5777 101 0,'6'-19'44'0,"-6"19"-7"16,-6-13-7-16,6 13-12 15,-15-18-5-15,15 18-13 16,-14-18 1-16,14 18-1 16,-18-14-1-16,18 14 1 0,-29-12 0 15,11 12-1-15,-5 0 1 16,-5 5 0-16,1 8 0 16,-6 0 0-1,1 6 1-15,-3 6 0 0,0 1 0 16,1 9-1-16,3 0 0 15,6 8 0-15,2-5-1 16,7 11 1-16,8 1 0 16,8 1 0-16,6 2 1 15,7 1-1-15,11 3 2 16,11-2-2-16,1-2 1 16,10 0 0-16,1-2 0 15,7-5-1-15,-1-9-1 0,2 0 1 16,3-12 0-16,-3-6-1 15,2-11 1 1,-3-8-1-16,-5-8 1 16,2-11-1-16,-9-6 1 0,-4-6-1 15,-3-4 1-15,-7 1 0 16,-8-2-1-16,-5 1 2 16,-8-1-1-16,-7 6 0 15,-7 3 0-15,-10 2 0 16,-6 1 0-16,-13 5-1 15,-3-1 0-15,-5 2 1 16,-4 4-1-16,1 3 0 0,0 4 0 16,5 7 1-16,1 0 0 15,11 7-1 1,5-1-5-16,25-6-10 16,-22 19-6-16,22-19-9 15,0 0-5-15,25 13-6 0,-3-13-1 16,-3-6 1-16</inkml:trace>
          <inkml:trace contextRef="#ctx0" brushRef="#br0" timeOffset="900.1013">630 5879 151 0,'0'0'44'0,"-19"12"-11"16,14 6-19-16,5 7-14 0,0 0 0 15,11 13 0-15,-3 5 0 16,3 2 0-16,6 4 0 15,-4 1 1-15,-1 0-1 16,-2-8 1-16,3 0-1 16,-5-11 1-16,2-7-1 15,-4-10-1-15,-6-14 1 16,0 0-1-16,18-11 0 16,-18-9 0-16,5-18 0 15,-5-4-1-15,0-6 1 16,0-7 0-16,-5 0 1 15,5 3 0-15,-6 2 0 16,6 6 0-16,-5 11 0 0,5 5 2 16,0 14-1-16,0 14 0 15,0 0-1-15,23 12 1 16,-12 13-1-16,2 8 2 16,3 10-2-16,3 7 0 15,4 0 0-15,6 1 0 16,2-3 0-16,3-3 0 15,8-8 0-15,2-11-1 16,1-12 0-16,4-14 0 16,-2-7 0-16,-5-6 0 15,-5-17-2-15,-4-4-6 16,-15-16-3-16,-6-4-1 16,-12-4 4-16,0 0 8 0,-10 5 2 15,1 6-1-15,-2 10 3 16,-5 11 6-1,16 26 4-15,0 0-1 16,0 0-2-16,0 45-9 0,18-7-1 16,0 12 0-16,9 5 0 15,0 3 1-15,6 3-1 16,-4-3 1-16,-4-8-1 16,-1-5 1-16,-1-7-1 15,-5-6-9-15,-18-32-19 16,18 18-10-16,-18-18-5 15,-5-26-3-15,-3 0-2 0,-10-11 18 16</inkml:trace>
          <inkml:trace contextRef="#ctx0" brushRef="#br0" timeOffset="1952.5931">1815 6197 93 0,'0'0'41'0,"-17"-18"-9"15,17 18-10-15,-18-13-3 0,18 13-5 16,-24-11-4-16,24 11-4 16,-27 0-5-16,13 0-1 15,1 0 0-15,13 0-1 16,-26 18 1-16,26-18 0 16,-21 14 0-16,21-14 0 15,-21 26 0-15,21-26 0 16,-12 28 0-16,12-28 1 15,0 20-1-15,0-20 1 16,9 18-1-16,-9-18 1 16,0 0-1-16,20 15 0 15,-20-15 0-15,22 5 0 16,-22-5-1-16,24 0 1 0,-6 0 0 16,1 5 0-16,4-5 0 15,6 0 0-15,-3 9 0 16,7-3 0-16,-7 4 0 15,4 3 0-15,-2 1 0 16,-5 4 0-16,-3 2-1 16,-5 4 1-16,-2 0 0 15,-8 2 0-15,-5 1 0 16,0-1 0-16,-11 2-1 16,-1-6 1-16,-10 0 0 15,2-9 1-15,-9-4-1 16,-2-3 0-16,-2-6 1 15,3 0-1-15,0 0 0 0,5-8 1 16,3 8-11-16,8-12-13 16,14 12-11-16,-5-20-8 15,12 7-2 1,5-5-2-16,6-6 6 0</inkml:trace>
        </inkml:traceGroup>
      </inkml:traceGroup>
    </inkml:traceGroup>
    <inkml:traceGroup>
      <inkml:annotationXML>
        <emma:emma xmlns:emma="http://www.w3.org/2003/04/emma" version="1.0">
          <emma:interpretation id="{322FAE8F-FEF9-497F-99C5-C30C258F9BB4}" emma:medium="tactile" emma:mode="ink">
            <msink:context xmlns:msink="http://schemas.microsoft.com/ink/2010/main" type="paragraph" rotatedBoundingBox="3168,12619 10480,11414 10767,13153 3455,14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3E179E-694C-429C-95C3-DC7105CA66F0}" emma:medium="tactile" emma:mode="ink">
              <msink:context xmlns:msink="http://schemas.microsoft.com/ink/2010/main" type="line" rotatedBoundingBox="3168,12619 10480,11414 10767,13153 3455,14358">
                <msink:destinationLink direction="with" ref="{09F5E7F9-F74A-4F36-969D-5F0AD706B6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08B0FCD-644A-48DD-847C-334B917D4808}" emma:medium="tactile" emma:mode="ink">
                <msink:context xmlns:msink="http://schemas.microsoft.com/ink/2010/main" type="inkWord" rotatedBoundingBox="3168,12619 10480,11414 10767,13153 3455,14358"/>
              </emma:interpretation>
              <emma:one-of disjunction-type="recognition" id="oneOf1">
                <emma:interpretation id="interp5" emma:lang="en-US" emma:confidence="0">
                  <emma:literal>rebirth</emma:literal>
                </emma:interpretation>
                <emma:interpretation id="interp6" emma:lang="en-US" emma:confidence="0">
                  <emma:literal>reprint w</emma:literal>
                </emma:interpretation>
                <emma:interpretation id="interp7" emma:lang="en-US" emma:confidence="0">
                  <emma:literal>reprints w</emma:literal>
                </emma:interpretation>
                <emma:interpretation id="interp8" emma:lang="en-US" emma:confidence="0">
                  <emma:literal>rebirths</emma:literal>
                </emma:interpretation>
                <emma:interpretation id="interp9" emma:lang="en-US" emma:confidence="0">
                  <emma:literal>repaint w</emma:literal>
                </emma:interpretation>
              </emma:one-of>
            </emma:emma>
          </inkml:annotationXML>
          <inkml:trace contextRef="#ctx0" brushRef="#br0" timeOffset="11787.423">3477 6156 75 0,'-18'10'39'0,"0"3"-1"16,-11 1-15-16,10 17-6 0,-9 0-1 15,9 18-3 1,-5 9-5-16,1 11 0 15,1 7-3-15,3 5-3 16,1 7-2-16,5 5 1 0,3 3 0 16,4 0-1-16,6-2 0 15,16-2-1-15,7-9 0 16,9-2 1-16,14-5-1 16,7-13-1-16,7-8 1 15,5-16-4-15,2-2-12 16,-7-18-10-16,-1-6-7 15,-12-5-7-15,-6-8-3 16,-12-8-1-16,-6-10 19 16</inkml:trace>
          <inkml:trace contextRef="#ctx0" brushRef="#br0" timeOffset="7052.1446">3708 6788 102 0,'-12'-18'44'16,"6"-1"-3"-16,1-12-17 16,16 7-11-16,-3-7-6 15,15 4-5-15,2-5-2 16,4 7 0-16,4 1-1 16,-3 6 1-16,0 12 0 15,-5 11 0-15,-2 14 1 0,-4 12 0 16,-4 12 0-16,-8 7 0 15,-7 8 0 1,0 7 0-16,-12 3 0 16,0-4 0-16,-10 3-1 0,3-9 1 15,-5-3-1-15,1-4 1 16,0-8-1-16,0-9 0 16,3-4 0-16,2-6 0 15,6-9 0-15,12-15-1 16,-21 16 1-16,21-16-1 15,0 0 1-15,0 0-1 16,15-13 1-16,3 5-1 16,6 0 1-16,1 0-1 0,9-2 1 15,4 2 0 1,2 1 0-16,1 2 0 16,1 5 0-16,-1-2 0 15,-9 2 0-15,1 0 0 0,-9 2 0 16,-6-2 0-16,-1 12-14 15,-17-12-11-15,13 0-8 16,-13 0-8-16,0 0-2 16,0-26-2-16,-5 10 10 15</inkml:trace>
          <inkml:trace contextRef="#ctx0" brushRef="#br0" timeOffset="7342.3381">4230 6794 142 0,'0'0'43'16,"0"-22"-5"-16,13 22-26 15,9-7-13-15,4 7 1 16,8-6 0-16,2 6 0 15,6-5 0-15,-1 5 0 16,-1 0-4-16,-8-7-6 16,-1 7-6-16,-8 0-4 15,-2 5-5-15,-21-5-5 16,18 0-3-16,-18 0-3 16,0 0-2-16,0 0 17 0</inkml:trace>
          <inkml:trace contextRef="#ctx0" brushRef="#br0" timeOffset="7653.5498">4360 6823 109 0,'-17'12'43'0,"1"-1"-7"16,9 8-13-16,7-19-8 15,-7 38-6-15,7-14-6 16,7 2-3-16,3-1 0 0,2 8 0 16,1-3 0-16,-2-4 0 15,2 0 0-15,-2-2 0 16,1-4 0-16,-1-3 0 16,-11-17 0-16,13 20-3 15,-13-20-12-15,0 0-8 16,12 6-7-16,-12-6-4 15,0-20-5-15,0 7-3 16,6-9-2-16</inkml:trace>
          <inkml:trace contextRef="#ctx0" brushRef="#br0" timeOffset="7926.7347">4491 6858 155 0,'0'0'43'16,"-5"33"-12"-16,5-9-22 16,7 1-8-16,5 7-2 15,5 2 1-15,1 0-1 16,4-2 2-16,-4 2-1 16,-1 0 0-16,-4-7 0 15,-1-6 0-15,-5-3 0 16,-7-18-2-16,16 24-16 15,-16-24-9-15,0 0-8 16,0-24-6-16,0 6-2 0,2-3-1 16,-2-4 17-16</inkml:trace>
          <inkml:trace contextRef="#ctx0" brushRef="#br0" timeOffset="8538.3917">4814 6903 120 0,'0'0'37'16,"-17"-5"-6"-16,17 5-7 0,0 0-8 16,0 0-9-16,-4 17-6 15,4-17-1-15,8 25 0 16,2-5 0-16,2-2 0 16,-2 7 1-16,4 0-1 15,-1 3 0-15,3 0 0 16,-2-6 0-16,1 1 1 15,-2-5-2-15,-13-18 2 16,23 22-1-16,-23-22 0 16,0 0 1-16,18 0-1 15,-18 0 0-15,0-15 1 16,0 15-1-16,0-30 0 0,0 11-1 16,-5-6 1-16,5 4 0 15,-7-5 0-15,7-4-1 16,0 4 1-16,0-3 0 15,7 3 0-15,0 2-1 16,10 3 1-16,-1 1 0 16,5 4 0-16,2 7 0 15,1-1 0-15,0 10 0 16,0-5 0-16,-2 5-1 16,1 5 1-16,-9-5 0 15,0 10 0-15,-14-10 0 16,21 6-8-16,-21-6-11 15,0 0-11-15,0 0-4 0,17-11-7 16,-17 11-2-16,0-20-1 16</inkml:trace>
          <inkml:trace contextRef="#ctx0" brushRef="#br0" timeOffset="8922.2564">5671 6323 129 0,'-18'46'43'0,"-3"15"-2"0,7 8-21 16,-4 8-13-16,0 6-6 16,0 10-1-16,0 1 1 15,1 0-1-15,-1-4 1 16,0-4-1-16,0-5 0 16,2-11 0-16,3-8 0 15,0-12-1-15,4-16 1 16,7-9-5-16,2-25-12 15,0 0-11-15,6-20-7 0,2-16-7 16,3-9-2-16,2-12-1 16,9-1 20-16</inkml:trace>
          <inkml:trace contextRef="#ctx0" brushRef="#br0" timeOffset="9202.4232">5772 6708 143 0,'0'0'42'15,"0"0"-4"-15,25 0-25 16,6 0-13-16,9-11-1 15,7 3 2-15,2 0-1 0,2-3-1 16,-3 5-12-16,-7-7-9 16,-10 6-9-16,-9 1-5 15,-22 6-5-15,0 0-1 16,0 0-2-16</inkml:trace>
          <inkml:trace contextRef="#ctx0" brushRef="#br0" timeOffset="9493.6864">5868 6709 131 0,'-12'24'44'0,"12"-24"-4"16,0 37-19-16,6-11-20 15,2 6 0-15,2 7-1 16,2 4 1-16,1 7-1 15,2-7 0-15,-3 9 0 16,-1-8 1-16,-4-1-1 16,4-5 0-16,-4-8 0 15,-1-10 0-15,-6-6-5 16,0-14-15-16,0 0-14 16,0 0-7-16,0-25-3 15,-6-1-2-15,-1-5 0 16</inkml:trace>
          <inkml:trace contextRef="#ctx0" brushRef="#br0" timeOffset="12482.895">6105 6171 119 0,'-5'15'43'0,"10"4"-8"16,1 4-18-16,15 10-6 16,5 17-4-16,10 7 1 15,5 12-8-15,2 9 0 16,4 8 1-16,-1-3 0 16,-9 10 0-16,-3-5 0 15,-10 0 0-15,-6-6 0 16,-10-6 0-16,-8-5 0 15,0-5-1-15,-8-9 0 0,2-5 0 16,-1-9 0-16,-3-12 0 16,1-10-1-1,9-21 0-15,0 0-6 0,0 0-13 16,0 0-12-16,19-26-6 16,-6-5-4-16,5-6-3 15,1-3 0-15</inkml:trace>
          <inkml:trace contextRef="#ctx0" brushRef="#br0" timeOffset="12963.0777">6668 6156 113 0,'0'-21'43'15,"0"0"-4"-15,12 0-13 16,2 2-14-16,13 5-7 16,4 1-4-16,9 6-1 15,-3 7 1-15,3 0-1 16,-4 7 1-16,-7 10 0 0,-5 4 1 15,-6 8-2 1,-11 4 1-16,-7 1-1 16,-11 8 1-16,-1-4-1 15,-7 1 0-15,-6 3 0 0,0-5-1 16,5 0 1-16,1-3 0 16,3-4-1-16,16-8 1 15,0 1-1-15,16-4 1 16,5-7-1-16,11-5 0 15,4 0 1-15,6-7-1 16,1 6 2-16,4 6-16 16,-8-12-13-16,0 13-5 15,-11-1-9-15,-9 3 0 0,-9 3-2 16,-10 1 8 0</inkml:trace>
          <inkml:trace contextRef="#ctx0" brushRef="#br0" timeOffset="3929.1163">559 7734 143 0,'-17'0'41'0,"17"0"-7"16,-14 18-14-1,14 1-7-15,-5 6-13 16,5 2 0-16,0 9 0 0,5 2 0 16,-2 6-1-16,7-1 2 15,-3 1-2-15,5 0 1 16,-2-6 1-16,2-5-1 16,-6-4-1-16,0-10 1 15,-6-19-1-15,0 0-5 16,0 0 0-16,0 0-1 15,-6-26 0-15,-6-3 1 16,6 2 2-16,-5-9 3 16,6-2 2-16,5 0 4 15,0-5 1-15,10 4 1 16,1-5-1-16,7 7 0 16,1 4-2-16,4 2-4 0,1 5 0 15,0 3 0-15,-1 10 0 16,-2 0-6-16,5 13-10 15,-8-6-9-15,0 6-6 16,-18 0-7-16,24 0-4 16,-24 0-1-16,19 0-2 15</inkml:trace>
          <inkml:trace contextRef="#ctx0" brushRef="#br0" timeOffset="4379.9487">963 7392 129 0,'0'0'44'16,"-14"-28"-1"-16,14 28-16 15,24-16-23-15,-3 5-4 16,12 4 0-16,-1 7-1 15,7 0 1-15,-3 8 0 16,-7 9-1-16,-4 1 2 16,-7 7-1-16,-6 3 0 15,-12 2 1-15,0 8-1 16,-17-1 1-16,-1 1 0 0,-2-5 0 16,-4 2 0-16,-4-9-1 15,4 0 1-15,4-5-2 16,4-5 1-16,16-16 0 15,-18 13 0-15,18-13-1 16,0 0 1-16,24 0-1 16,-1 0 1-16,6-6 0 15,3 6 0-15,4-7 0 16,3 7 0-16,-2 0-1 16,-6-6-15-16,4 6-16 15,-7 3-10-15,-9-3-2 16,-19 0-2-16,17 0-2 15</inkml:trace>
          <inkml:trace contextRef="#ctx0" brushRef="#br0" timeOffset="5082.4893">2326 7550 145 0,'-16'7'45'0,"16"-7"-2"16,0 0-31-16,33 14-13 15,-2-8 0-15,12-1 1 0,14 2 0 16,2-7-6-16,3 6-15 16,-5-6-8-16,-2 0-7 15,-9 0-7-15,-10 0-1 16,-19 5 0-16,-17-5 25 16</inkml:trace>
          <inkml:trace contextRef="#ctx0" brushRef="#br0" timeOffset="5281.4161">2350 7852 156 0,'0'0'44'16,"23"0"-2"-16,1-5-40 15,11 5-14-15,7-5-14 16,8 5-10-16,3-8-7 15,0 2-2-15,-5-1-1 16,-4-4 11-16</inkml:trace>
          <inkml:trace contextRef="#ctx0" brushRef="#br0" timeOffset="3348.7384">-243 7006 141 0,'0'0'43'0,"0"0"-5"15,32 10-21-15,-3-10-12 16,13 0-3-16,16 0-2 16,13-7 0-16,23 1 0 15,14-1-1-15,17-4 1 16,16-1 0-16,14 0 0 16,7 4-1-16,8 1 1 0,-5 7 0 15,-9 7-1-15,-15 0 0 16,-10 6 1-16,-24 5-1 15,-23 2 0 1,-19-1 2-16,-22-1-1 0,-15-5 0 16,-12 0-4-16,-16-13-12 15,0 0-10-15,0 0-7 16,-15 0-7-16,15 0-4 16,-25 0-1-16,7 0 13 15</inkml:trace>
        </inkml:traceGroup>
      </inkml:traceGroup>
    </inkml:traceGroup>
    <inkml:traceGroup>
      <inkml:annotationXML>
        <emma:emma xmlns:emma="http://www.w3.org/2003/04/emma" version="1.0">
          <emma:interpretation id="{09A920F6-F789-4FCE-B041-E6579D83BA73}" emma:medium="tactile" emma:mode="ink">
            <msink:context xmlns:msink="http://schemas.microsoft.com/ink/2010/main" type="paragraph" rotatedBoundingBox="2621,14388 9725,13913 9865,16013 2761,16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11DD9C-4F2C-431C-BCF5-B789AA32E6B6}" emma:medium="tactile" emma:mode="ink">
              <msink:context xmlns:msink="http://schemas.microsoft.com/ink/2010/main" type="line" rotatedBoundingBox="2621,14388 9725,13913 9865,16013 2761,16488"/>
            </emma:interpretation>
          </emma:emma>
        </inkml:annotationXML>
        <inkml:traceGroup>
          <inkml:annotationXML>
            <emma:emma xmlns:emma="http://www.w3.org/2003/04/emma" version="1.0">
              <emma:interpretation id="{DCEF381D-EC60-4AE9-BB93-6E5C27746E5F}" emma:medium="tactile" emma:mode="ink">
                <msink:context xmlns:msink="http://schemas.microsoft.com/ink/2010/main" type="inkWord" rotatedBoundingBox="5693,15105 7445,14988 7509,15952 5758,16069"/>
              </emma:interpretation>
              <emma:one-of disjunction-type="recognition" id="oneOf2">
                <emma:interpretation id="interp10" emma:lang="en-US" emma:confidence="0">
                  <emma:literal>+2=45,273</emma:literal>
                </emma:interpretation>
                <emma:interpretation id="interp11" emma:lang="en-US" emma:confidence="0">
                  <emma:literal>+2=4,273</emma:literal>
                </emma:interpretation>
                <emma:interpretation id="interp12" emma:lang="en-US" emma:confidence="0">
                  <emma:literal>+2=44,273</emma:literal>
                </emma:interpretation>
                <emma:interpretation id="interp13" emma:lang="en-US" emma:confidence="0">
                  <emma:literal>T2=4in2^3</emma:literal>
                </emma:interpretation>
                <emma:interpretation id="interp14" emma:lang="en-US" emma:confidence="0">
                  <emma:literal>t2=4in2^3</emma:literal>
                </emma:interpretation>
              </emma:one-of>
            </emma:emma>
          </inkml:annotationXML>
          <inkml:trace contextRef="#ctx0" brushRef="#br1" timeOffset="27418.9117">2268 9300 95 0,'5'-20'39'0,"-5"20"-5"0,0 0-10 16,-6-13-6-1,6 13-3-15,0 18-3 0,5 2-7 16,-5 6-6-16,0 6 1 16,6 13 0-16,-6 4-1 15,0 6 1-15,0 2-1 16,0 1 0-16,0-7 1 16,0-1 0-16,0-6 1 15,7-12-1-15,-2-6 0 16,6-10 0-16,2-8 0 15,5-8 0-15,5 0 0 16,2-8 0-16,6-3-1 16,8-1 1-16,-3 3 0 15,2-1 0-15,-2 2 1 16,-2 8-1-16,-5 0 1 0,-3 0 0 16,-5 7-1-16,-21-7 0 15,23 11-4-15,-23-11-11 16,8 13-10-1,-8-13-7-15,0 0-4 0,0 0-1 16,0 0-6-16,-8-13 1 16</inkml:trace>
          <inkml:trace contextRef="#ctx0" brushRef="#br1" timeOffset="27667.0791">2630 9389 122 0,'-19'-14'42'0,"19"14"-3"16,-16 13-15-16,16 11-15 16,0 16-10-16,10 15 1 15,-2 9-1-15,1 10 1 16,0 3 0-16,0 9-1 16,-7-3 1-16,-2-8 0 15,7-5 0-15,-7-14 0 16,10-10-13-16,-10-11-9 15,11-13-8-15,-11-22-6 16,18 5-6-16,-6-20 0 16,0-15-2-16</inkml:trace>
          <inkml:trace contextRef="#ctx0" brushRef="#br1" timeOffset="27899.2358">2962 9620 136 0,'0'0'43'15,"6"-23"0"-15,4 8-23 16,8 4-19-16,11 2 0 16,8-2-2-16,6 11-9 15,2-7-10-15,4 7-7 16,-7 0-5-16,3 5-6 0,-14 2-4 15,-7 1-2-15,-24-8 15 16</inkml:trace>
          <inkml:trace contextRef="#ctx0" brushRef="#br1" timeOffset="28191.4323">3039 9639 147 0,'0'0'42'0,"-11"18"-6"15,8 2-27-15,3 5-10 0,8 11 1 16,2-1 0-16,3 6 1 16,-2 4-2-16,1-6 1 15,-5-3-1 1,3 1 1-16,-3-12-7 0,-1 1-9 15,-1-12-5-15,-5-14-6 16,0 0-2-16,24 6-3 16,-17-26-2-16,4 1-2 15,-3-5 7-15,2-7 29 16</inkml:trace>
          <inkml:trace contextRef="#ctx0" brushRef="#br1" timeOffset="28403.576">3239 9707 78 0,'0'0'36'15,"6"-19"-3"-15,-6 19-7 16,8 19-4 0,2 9-5-16,-4 1-5 15,2 10-5-15,7 4-7 0,-2 4-1 16,4 1 2-16,-3-5-6 16,7-5-8-16,-3-7-7 15,0-4-4-15,-18-27-4 16,27 23-6-16,-27-23-4 15,21-16-4-15,-16-5 16 16,-5-9 26-16</inkml:trace>
          <inkml:trace contextRef="#ctx0" brushRef="#br1" timeOffset="28858.8832">3595 9219 167 0,'0'-14'43'0,"6"-5"-8"16,12 6-34-16,1 8 0 16,9 5-1-16,2 0-1 15,5 6-1-15,-3 7 1 16,-3 7-1-16,-1 2 0 0,-9 11 1 15,-2-3-1 1,-11 3 0-16,-6 5 1 16,-6 5 0-16,-6-3 0 15,-5 2 1-15,-1 1-1 0,-5-5 1 16,0 0-1-16,4-4 1 16,1-5 0-16,5-4 2 15,3-6-1-15,10-6 1 16,0-13-2-16,17 13 1 15,1-13 0-15,6 0 0 16,5-6 0-16,7-1-1 16,1 0 0-16,2 1 0 15,-3 6-9-15,-6 0-11 16,-1 13-7-16,-10-6-7 16,-2 10-3-16,-14 0-6 15,-6 5 0-15,-12-3 19 0</inkml:trace>
          <inkml:trace contextRef="#ctx0" brushRef="#br1" timeOffset="24848.2772">-745 9601 66 0,'0'0'39'15,"-14"-19"-4"-15,14 19-6 16,0-18-4-16,0 18-3 16,7-20-3-16,-7 20-7 15,35-13-8-15,0 7-3 16,9 6-1-16,14-9 0 16,7 5 0-16,11 4 0 15,3 0 0-15,9 4 0 0,-3 1-1 16,-2 5 1-1,-7 0-1-15,1 5 1 16,-13-2-1-16,-4 0 0 16,-13-4-9-16,-6 7-6 0,-17-4-7 15,-6 3-5-15,-18-15-5 16,-11 23-4-16,-12-15-4 16,-3 4 0-16,-7-7 23 15</inkml:trace>
          <inkml:trace contextRef="#ctx0" brushRef="#br1" timeOffset="25435.7225">-303 9571 60 0,'0'-25'33'15,"0"25"0"-15,0 0-4 16,0 0-7-16,-10 29-4 15,5-2-3-15,5 17-3 16,0 5-2-16,0 7-3 16,0 9-5-16,7 2-2 15,-7 3 0-15,10 1 0 16,-5 3 0-16,2-4-1 16,0-2 1-16,3-3-1 15,-4-5 1-15,6-3 1 0,-5-12-1 16,4-11 1-16,0-5-11 15,-3-15-8-15,8-2-10 16,-16-12-6-16,18-15-7 16,-10-9-2-16,2-8-2 15,-4-10 24-15</inkml:trace>
          <inkml:trace contextRef="#ctx0" brushRef="#br1" timeOffset="26066.6034">356 9349 157 0,'-10'-26'43'0,"10"2"-10"16,0-5-19-16,17 1-11 16,7 5-2-16,1 3 0 0,8 1-1 15,3 6 0-15,0 6-2 16,-1 7 2-16,-4 7-1 15,-2 12-2-15,-6 7 2 16,-5 9-1-16,-5 3 1 16,-7 3-1-16,-6 13 2 15,-6 2-1-15,-7 2 0 16,-9-1 1-16,2-1-1 16,-9-6 1-16,-1 2 0 15,2-8-1-15,3-11 1 16,1-5 0-16,2-9 1 15,9-9 0-15,13-10-1 16,0 0 1-16,0 0 0 0,0 0 0 16,35-7 0-16,-4 4-1 15,10-3 0 1,6 6 0-16,7 0 0 16,-1 0 0-16,1 8 1 0,-7 3-1 15,0 1 1-15,-9-3-1 16,-4 4 0-16,-6 0 0 15,-10-2-2-15,-18-11-12 16,18 18-12-16,-18-18-8 16,0 0 0-16,0 0-3 15,-28-11-7-15,28 11-1 16</inkml:trace>
          <inkml:trace contextRef="#ctx0" brushRef="#br1" timeOffset="26486.8995">1294 10205 136 0,'0'0'45'15,"0"0"-2"-15,23-7-40 16,12 7-31-16,4-10-12 16,8 4-3-16,1-2-3 15,-1-3-2-15,-1 3 27 16</inkml:trace>
          <inkml:trace contextRef="#ctx0" brushRef="#br1" timeOffset="26312.7883">1210 9853 157 0,'0'0'44'0,"0"0"-3"15,36 0-50-15,-1 5-13 16,3-2-11-16,8-3-8 0,-3 6-3 16,3-1 0-1,-10 6-2-15</inkml:trace>
          <inkml:trace contextRef="#ctx0" brushRef="#br1" timeOffset="32835.6755">5938 9451 135 0,'-5'-30'43'0,"10"8"-1"16,-5-4-15-16,14 8-24 15,4 1-2-15,9 4-1 16,-1 6 0-16,4 1-1 0,3 6 0 15,-6 0 0-15,-1 7 0 16,-7 5 0-16,-2 7-1 16,-8 6 1-16,-9 6 0 15,0 5 0-15,-8 5 0 16,-5 7 1-16,-8-2-1 16,0 4-1-16,-1 0 2 15,-3-7-1-15,1-5 0 16,6-6 1-16,2-11 2 15,6-5-2-15,10-16 1 16,0 0 0-16,15 6 1 16,4-17-1-16,4 0 1 15,2-2-1-15,8 1-1 0,-5 3 0 16,5 2 1-16,2 7 0 16,-6 7 0-16,2 6-1 15,-2 5-1 1,-7 4 1-16,3 2 0 0,-6 5-2 15,-2 4 2-15,-9 0-1 16,-2 2 0-16,-6-2 0 16,0 3 2-16,-14-4-2 15,-2-6 1-15,-3 0 0 16,-4-8 0-16,-2-4 0 16,-7-4 0-16,0-10 1 15,0 0-1-15,-1-10 1 16,3 2 0-16,4 0 1 0,4-7-1 15,4 2-1 1,5-1 1-16,13 1-1 16,0 13-19-16,8-24-11 15,9 16-5-15,1-5-4 0,3 2-7 16,4-2-1-16,0 0 15 16</inkml:trace>
          <inkml:trace contextRef="#ctx0" brushRef="#br0" timeOffset="14000.8301">4905 8293 110 0,'0'0'43'0,"-28"0"-11"16,28 0-10-16,-16 18-7 16,16-3-4-16,0 8-4 15,9-2-5-15,0 8-1 16,2 2-1-16,4 0 1 16,-2 1 0-16,0-5-2 15,3 3 1-15,-3-11 0 0,-2 2-1 16,1-3 1-16,-12-18 0 15,18 19 0 1,-18-19 0-16,0 0 0 16,0 0 0-16,0 0-1 15,0-19 1-15,-10 4 0 0,4-6 0 16,0 0-1-16,6 0 1 16,-2-7 0-16,2 0-1 15,6-8 1-15,5 4-1 16,2-6 0-16,10 0 1 15,2 1 0-15,10 0 0 16,0 4-1-16,1 8 1 16,1 2 0-16,-3 8 0 0,-2 6 0 15,-3 6 0 1,-1 3-10-16,-10 0-9 0,-4 6-12 16,-14-6-3-1,18 0-9-15,-18 0-2 0,0-24-1 16</inkml:trace>
        </inkml:traceGroup>
      </inkml:traceGroup>
    </inkml:traceGroup>
    <inkml:traceGroup>
      <inkml:annotationXML>
        <emma:emma xmlns:emma="http://www.w3.org/2003/04/emma" version="1.0">
          <emma:interpretation id="{FD38D57B-0B69-4C05-8F61-73221B1895A4}" emma:medium="tactile" emma:mode="ink">
            <msink:context xmlns:msink="http://schemas.microsoft.com/ink/2010/main" type="paragraph" rotatedBoundingBox="5557,16315 12667,15255 12857,16529 5746,175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0BCA76-7352-4D7D-9D0B-AB7E1C1AF920}" emma:medium="tactile" emma:mode="ink">
              <msink:context xmlns:msink="http://schemas.microsoft.com/ink/2010/main" type="line" rotatedBoundingBox="5557,16314 12667,15255 12857,16529 5746,17588"/>
            </emma:interpretation>
          </emma:emma>
        </inkml:annotationXML>
        <inkml:traceGroup>
          <inkml:annotationXML>
            <emma:emma xmlns:emma="http://www.w3.org/2003/04/emma" version="1.0">
              <emma:interpretation id="{2B613DE9-36B5-420D-ACD6-D6512927B0B0}" emma:medium="tactile" emma:mode="ink">
                <msink:context xmlns:msink="http://schemas.microsoft.com/ink/2010/main" type="inkWord" rotatedBoundingBox="5556,16312 12750,15614 12865,16796 5671,17495"/>
              </emma:interpretation>
              <emma:one-of disjunction-type="recognition" id="oneOf3">
                <emma:interpretation id="interp15" emma:lang="en-US" emma:confidence="0">
                  <emma:literal>Gums</emma:literal>
                </emma:interpretation>
                <emma:interpretation id="interp16" emma:lang="en-US" emma:confidence="0">
                  <emma:literal>Gums.</emma:literal>
                </emma:interpretation>
                <emma:interpretation id="interp17" emma:lang="en-US" emma:confidence="0">
                  <emma:literal>Gams.</emma:literal>
                </emma:interpretation>
                <emma:interpretation id="interp18" emma:lang="en-US" emma:confidence="0">
                  <emma:literal>Gums'</emma:literal>
                </emma:interpretation>
                <emma:interpretation id="interp19" emma:lang="en-US" emma:confidence="0">
                  <emma:literal>ohms.</emma:literal>
                </emma:interpretation>
              </emma:one-of>
            </emma:emma>
          </inkml:annotationXML>
          <inkml:trace contextRef="#ctx0" brushRef="#br1" timeOffset="29207.1204">2107 10471 147 0,'52'0'45'16,"20"-9"-3"-16,30-6-41 16,18 8-1-16,20-2-1 15,15 2 1-15,10-3 0 16,8 4 0-16,0 0-1 15,-4 6 1-15,-13-3 0 16,-6 6-12-16,-17-3-9 16,-13 10-6-16,-31-10-4 15,-17 12-3-15,-24-5-5 16,-19-1-2-16,-29-6 14 16</inkml:trace>
          <inkml:trace contextRef="#ctx0" brushRef="#br1" timeOffset="29902.5873">2920 10736 108 0,'-25'-22'43'16,"4"10"-2"-16,3 1-13 15,-6 3-20-15,0 1-8 16,0 7 0-16,-1 0 0 16,-4 7-1-16,-1 5 0 15,-4 7 1-15,-1 8-1 0,3 3 1 16,-4 9 0-16,6 10 0 15,1 1-1 1,4 6 2-16,8 1-1 16,6 3 1-16,11-1 0 0,17-2-1 15,3-11 0-15,16-3 1 16,11-11-1-16,13-8-1 16,9-7 1-16,-2-9-1 15,4-8 0-15,-2 0 0 16,-9-8 1-16,-11-6 1 15,-8-2-1-15,-12-3 0 16,-11-3 0-16,-12-5 1 16,-12-2-1-16,-7-3 1 15,-11-2-1-15,-10 2 0 16,-3 1-1-16,-5 5 0 16,-5 4-4-16,5 10-8 15,1 3-4-15,11 9-6 0,3 0-4 16,27 0-4-16,-13 19-3 15,13-19-4-15,31 19 2 16,-5-19 36-16</inkml:trace>
          <inkml:trace contextRef="#ctx0" brushRef="#br1" timeOffset="30586.9955">3224 10809 150 0,'-19'0'43'16,"6"11"-10"-16,3 9-33 15,10 12 0-15,0 6 0 16,10 7 0-16,1 9-1 16,3 3 1-16,3 1 0 15,1-7 0-15,-2-2 1 16,-3-12-2-16,1-8 1 15,1-12 0-15,-15-17 0 16,19 0 0-16,-9-17 0 16,-10-12-1-16,0-15 1 15,0-6 0-15,-8-6 1 16,0-4 0-16,-2 2 0 16,3 5 0-16,1 5 0 0,6 10 0 15,-5 11 0-15,5 27 0 16,15-22 0-16,-15 22-1 15,29 18 0 1,-11 1 0-16,6 11-1 0,1 2 1 16,0 10-1-16,3 0 0 15,1 5 1-15,0-7 0 16,-3-1-1-16,3-9 2 16,-3-5-2-16,2-13 1 15,-5-7 0-15,1-11-1 16,-5-7 0-16,-3-13 1 15,-2-4 0-15,-4-9-2 16,-2-5 0-16,-3 1 1 0,-5-2 1 16,0 1 1-16,0 3 0 15,0 13-1 1,0 5 0-16,0 23 2 16,0 0-1-16,0 0 0 0,17 29-1 15,-6 3-1-15,7 12 0 16,0 2 0-16,0 9 1 15,-1 3 0-15,3-1 0 16,1-2 0-16,3-3-9 16,-6-17-7-16,1-1-10 15,-2-18-7-15,1-8-1 16,-18-8-2-16,24-20-1 16,-17-10 4-16</inkml:trace>
          <inkml:trace contextRef="#ctx0" brushRef="#br1" timeOffset="31083.6519">4212 10909 158 0,'-11'-24'43'0,"11"24"-10"15,-18-12-34-15,18 12 0 16,-29 0 0-16,12 10 0 15,-2-3 1-15,0 2-1 16,-8 9 0-16,0 5 0 16,1 2 1-16,5-2 0 15,-2 4 0-15,11-5 1 16,5 2-1-16,7-7 0 16,0-17 1-16,26 20-1 0,2-20 1 15,7 0-1-15,7 0 0 16,2 0 0-16,4 0 0 15,-1 0 1-15,-1 0-1 16,-4 8 0-16,-7 8 0 16,-7 0 0-16,-7 8-1 15,-6 6 0-15,-9 2 1 16,-6-1-1-16,-6 7-1 16,-10 1 1-16,-4-3 0 15,-9-4 0-15,-4-8 1 16,-4-5 0-16,-5-6 1 15,0-13-1-15,0-6 1 0,7-7 0 16,-1-5 0 0,9-8 0-16,10 8-15 0,4-6-16 15,13 3-8-15,0 3-6 16,13-4-1-16,8-1-2 16</inkml:trace>
          <inkml:trace contextRef="#ctx0" brushRef="#br1" timeOffset="39163.0605">8822 10053 158 0,'0'0'44'16,"20"9"-3"-16,2 1-29 16,19 10-12-16,11 10 0 15,8 4 0-15,5 15 0 16,-3-3 0-16,-4 8 0 16,-4-1 0-16,-12-3 0 15,-9-4-5-15,-8 0-14 16,-12-9-10-16,-4-9-7 15,-9-9-6-15,0-19 0 16,0 0-2-16,0 0 7 16</inkml:trace>
        </inkml:traceGroup>
        <inkml:traceGroup>
          <inkml:annotationXML>
            <emma:emma xmlns:emma="http://www.w3.org/2003/04/emma" version="1.0">
              <emma:interpretation id="{EE67D6AE-0F59-493A-9960-D4AFFB752AEA}" emma:medium="tactile" emma:mode="ink">
                <msink:context xmlns:msink="http://schemas.microsoft.com/ink/2010/main" type="inkWord" rotatedBoundingBox="8515,16261 9173,16163 9271,16821 8613,16919"/>
              </emma:interpretation>
              <emma:one-of disjunction-type="recognition" id="oneOf4">
                <emma:interpretation id="interp20" emma:lang="en-US" emma:confidence="1">
                  <emma:literal>r</emma:literal>
                </emma:interpretation>
                <emma:interpretation id="interp21" emma:lang="en-US" emma:confidence="0">
                  <emma:literal>m</emma:literal>
                </emma:interpretation>
                <emma:interpretation id="interp22" emma:lang="en-US" emma:confidence="0">
                  <emma:literal>W</emma:literal>
                </emma:interpretation>
                <emma:interpretation id="interp23" emma:lang="en-US" emma:confidence="0">
                  <emma:literal>V</emma:literal>
                </emma:interpretation>
                <emma:interpretation id="interp24" emma:lang="en-US" emma:confidence="0">
                  <emma:literal>w</emma:literal>
                </emma:interpretation>
              </emma:one-of>
            </emma:emma>
          </inkml:annotationXML>
          <inkml:trace contextRef="#ctx0" brushRef="#br1" timeOffset="32120.1928">5104 10495 113 0,'0'0'42'15,"0"0"-2"-15,-21 0-11 0,21 15-17 16,0 9-13 0,9 12 2-16,7 2 0 15,1 11-1-15,4 1 1 16,5 3 0-16,0 4 0 0,3-6 0 16,-3-2 0-16,0-7-1 15,-8-4 1-15,0-12-1 16,-8-5 0-16,-10-21 0 15,18 5 0-15,-18-5 1 16,0-37-1-16,0 10-1 16,-9-12 0-16,-1-8 2 15,1-3-2-15,-3-2 2 0,6-3-2 16,-3 2 1 0,9-3 0-16,9 1 0 15,4 3 1-15,10 2-2 16,5 8 2-16,9 8-1 0,0 8 1 15,6 8 0-15,1 11 0 16,0 7 0-16,-2 14-2 16,-7 0 1-16,-4 2-1 15,-5 3 0-15,-5 3-5 16,-21-22-12-16,23 24-10 16,-23-24-6-16,0 0-1 15,-8-18-6-15,-3-4-2 16,-3-9 5-16</inkml:trace>
        </inkml:traceGroup>
        <inkml:traceGroup>
          <inkml:annotationXML>
            <emma:emma xmlns:emma="http://www.w3.org/2003/04/emma" version="1.0">
              <emma:interpretation id="{9D6BA5CF-4BB6-4783-AAD8-3BA2FB88EC79}" emma:medium="tactile" emma:mode="ink">
                <msink:context xmlns:msink="http://schemas.microsoft.com/ink/2010/main" type="inkWord" rotatedBoundingBox="10589,15786 12659,15318 12905,16407 10836,16875"/>
              </emma:interpretation>
              <emma:one-of disjunction-type="recognition" id="oneOf5">
                <emma:interpretation id="interp25" emma:lang="en-US" emma:confidence="0">
                  <emma:literal>Y</emma:literal>
                </emma:interpretation>
                <emma:interpretation id="interp26" emma:lang="en-US" emma:confidence="0">
                  <emma:literal>V</emma:literal>
                </emma:interpretation>
                <emma:interpretation id="interp27" emma:lang="en-US" emma:confidence="0">
                  <emma:literal>v</emma:literal>
                </emma:interpretation>
                <emma:interpretation id="interp28" emma:lang="en-US" emma:confidence="0">
                  <emma:literal>y</emma:literal>
                </emma:interpretation>
                <emma:interpretation id="interp29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38255.4214">7262 10482 145 0,'14'0'44'0,"12"0"-2"16,-6-7-18-16,15 7-24 15,7-7 0-15,6 7 0 16,3 0 0-16,-7-5-13 0,7 10-13 16,-9-5-6-16,-1 0-8 15,-5 0-3-15,-7 0-1 16,-5-6-1-16</inkml:trace>
          <inkml:trace contextRef="#ctx0" brushRef="#br1" timeOffset="38014.2569">7232 10208 166 0,'0'0'43'16,"0"0"-4"-16,23-3-32 15,6 3-7-15,13 6 0 16,1-6-3-16,9 13-11 16,-4-13-5-16,0 12-7 15,-11-6-2-15,-2 7-6 16,-13-10-5-16,-22-3-2 15,14 15 4-15,-14-15 24 0</inkml:trace>
          <inkml:trace contextRef="#ctx0" brushRef="#br1" timeOffset="38663.7835">8644 9602 174 0,'-19'12'41'0,"5"13"-1"15,5 18-40-15,9 7 0 16,18 8 0-16,5 11 0 16,6 6 0-16,1 8 0 15,2 5 0-15,-2 0 0 16,-2-5 0-16,-6 2 0 0,-4-6 0 16,-8-6 0-16,-1-10 0 15,-4-13-7 1,7-6-16-16,-12-22-8 0,0-22-8 15,0 0-3-15,18 0 0 16,-18-16-3-16,0-9 20 16</inkml:trace>
          <inkml:trace contextRef="#ctx0" brushRef="#br1" timeOffset="38914.08">8764 10269 182 0,'-13'-45'44'16,"19"-4"-15"-16,22-1-29 15,14-8 0-15,17 0 0 16,3 2 0-16,8-1 0 0,0 4 0 16,-5 6 0-16,-17 9 0 15,-7 12-13-15,-21 1-13 16,-20 25-5-16,0 0-6 15,0 0-2-15,-19 33-3 16,-6-5 0-16,-8 2 18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6:34.29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FEFECA-B891-4A6B-8297-0D477CED7034}" emma:medium="tactile" emma:mode="ink">
          <msink:context xmlns:msink="http://schemas.microsoft.com/ink/2010/main" type="writingRegion" rotatedBoundingBox="10103,15216 17951,14970 18059,18418 10211,18664"/>
        </emma:interpretation>
      </emma:emma>
    </inkml:annotationXML>
    <inkml:traceGroup>
      <inkml:annotationXML>
        <emma:emma xmlns:emma="http://www.w3.org/2003/04/emma" version="1.0">
          <emma:interpretation id="{F0D67A0B-301E-4A07-BF25-C067AFFB60AF}" emma:medium="tactile" emma:mode="ink">
            <msink:context xmlns:msink="http://schemas.microsoft.com/ink/2010/main" type="paragraph" rotatedBoundingBox="11724,17004 14811,14833 15412,15689 12326,178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011B60-B5AE-409D-BA91-A0D9F0010328}" emma:medium="tactile" emma:mode="ink">
              <msink:context xmlns:msink="http://schemas.microsoft.com/ink/2010/main" type="line" rotatedBoundingBox="11724,17004 14811,14833 15412,15689 12326,17860"/>
            </emma:interpretation>
          </emma:emma>
        </inkml:annotationXML>
        <inkml:traceGroup>
          <inkml:annotationXML>
            <emma:emma xmlns:emma="http://www.w3.org/2003/04/emma" version="1.0">
              <emma:interpretation id="{756F7CB2-A01A-4674-B491-C8E9A8517288}" emma:medium="tactile" emma:mode="ink">
                <msink:context xmlns:msink="http://schemas.microsoft.com/ink/2010/main" type="inkWord" rotatedBoundingBox="11724,17004 14811,14833 15412,15689 12326,17860"/>
              </emma:interpretation>
              <emma:one-of disjunction-type="recognition" id="oneOf0">
                <emma:interpretation id="interp0" emma:lang="en-US" emma:confidence="0">
                  <emma:literal>isr3</emma:literal>
                </emma:interpretation>
                <emma:interpretation id="interp1" emma:lang="en-US" emma:confidence="0">
                  <emma:literal>nor</emma:literal>
                </emma:interpretation>
                <emma:interpretation id="interp2" emma:lang="en-US" emma:confidence="0">
                  <emma:literal>HB</emma:literal>
                </emma:interpretation>
                <emma:interpretation id="interp3" emma:lang="en-US" emma:confidence="0">
                  <emma:literal>rar</emma:literal>
                </emma:interpretation>
                <emma:interpretation id="interp4" emma:lang="en-US" emma:confidence="0">
                  <emma:literal>mars</emma:literal>
                </emma:interpretation>
              </emma:one-of>
            </emma:emma>
          </inkml:annotationXML>
          <inkml:trace contextRef="#ctx0" brushRef="#br0">9052 11364 156 0,'4'-14'43'16,"-4"14"-5"-16,0 0-20 15,0 0-18-15,-24 34-2 16,12 1 0-16,-3 9 0 16,-3 12 1-16,-3 7 1 0,-3 2 0 15,-2 3 1-15,2-9-1 16,-4-4 1-16,6-10-1 15,5-14-1 1,9-5-18-16,8-26-9 0,0 0-7 16,-11-20-4-16,11-13-3 15,-7-10-2-15,1-7 3 16</inkml:trace>
          <inkml:trace contextRef="#ctx0" brushRef="#br0" timeOffset="268.1804">8644 11464 161 0,'0'0'43'16,"-11"-18"-5"-16,22 2-28 15,9-5-9 1,13 2 1-16,13-1-2 16,0 0 0-16,10-3 0 0,-1 7 0 15,2 0 0-15,-11 4 0 16,-3 12 0-16,-15 0 0 15,-3 0 0-15,-7 12 0 16,-5 4-2-16,-5 5 0 16,-2 11 0-16,3-2 0 15,-5 3 1-15,5 3 1 16,-2-6 0-16,3-4-9 0,7 0-16 16,-17-26-8-16,20 13-8 15,-20-13-3-15,15-24-2 16,-8-1-1-1</inkml:trace>
          <inkml:trace contextRef="#ctx0" brushRef="#br0" timeOffset="-2123.156">9859 10338 145 0,'-7'-20'42'16,"0"-6"-2"-16,3 7-12 15,-7-3-28-15,-2 7 0 16,-5 2 0-16,-9 1 0 0,-5 7 0 15,-8 5-2-15,-5 12 1 16,-1 6 0-16,-3 4 0 16,4 8 1-16,7 1 0 15,10 6 1-15,7 2 0 16,13-1 0-16,8-3 1 16,18-8-2-16,7-2 0 15,11-8 0-15,10-7 0 16,2-5 0-16,5-5 0 15,1 0 0-15,-1 5 0 16,-6-5 0-16,-3 6 0 16,-8 3 0-16,-3 7 0 15,-5 3 0-15,-6 2 0 0,-4 8 0 16,-3 0 0 0,-6 5 0-16,-9 5-3 15,0-6 1-15,-4 8 2 0,-11-7 0 16,-4 1-1-16,-7-9 0 15,-3-1 2-15,-6-6-2 16,-6-10 2-16,-4-9 0 16,-4 0 0-16,0-8 0 15,1-6 2-15,4-4-9 16,9 0-17-16,8-1-8 16,12-2-10-16,15-3-2 15,10-5-1-15,15-2-3 16</inkml:trace>
          <inkml:trace contextRef="#ctx0" brushRef="#br0" timeOffset="-1121.7636">10500 9959 157 0,'0'0'42'0,"-22"13"-4"16,10 5-24-16,6 14-15 16,12 8 2-16,1 14-2 15,7 9 2-15,4 3 0 16,2 7-1-16,5-2 0 16,-4-2 0-16,2-1 1 15,-5-6-1-15,0-10 2 16,-6-9-2-16,-3-11 0 15,0-8 0-15,-2-11 0 16,-7-13 0-16,0 0 0 16,0 0 0-16,0-37 0 0,-6 5 0 15,0-4 0-15,-2-8 0 16,0-2 0-16,1-3 0 16,7-2 0-1,-2-4 0-15,2 3 0 0,10 3 0 16,6-1 0-16,11 4 0 15,4 2 0-15,6 5 0 16,4 2 0-16,4 5 0 16,-2 3 0-16,-1 9 0 15,-6 3-15-15,-1 14-11 16,-12-4-6-16,-2 7-2 16,-21 0-6-16,18 0-4 15,-18 0 0-15,10-18 25 0</inkml:trace>
          <inkml:trace contextRef="#ctx0" brushRef="#br0" timeOffset="-591.7838">11238 9339 182 0,'15'-34'41'0,"9"9"-9"15,3 0-32-15,8 9 0 16,9 6 0-16,-2 4 0 0,0 6 0 16,-7 8 0-16,-4 5-2 15,-11 6 1 1,-6 5 0-16,-14 7 0 16,0 0 1-16,-16 8-1 0,-6-1 0 15,0 6 1-15,-7 0-1 16,0-2 2-16,1-9-1 15,2-2 0-15,5 0 0 16,4-13 2-16,17-18-1 16,-14 19 1-16,14-19 0 15,17-6-2-15,2-1 0 16,6-3 0-16,10 4 0 16,2 6 0-16,3 0 0 0,1 0 0 15,0 18 0 1,-4 6 0-16,-4 7 0 15,-5 1-2-15,-7 7 1 16,-8-3-1-16,-4 8 1 0,-9 0-1 16,-14-5 2-16,-4-2-1 15,-9-3 2-15,-3-5-2 16,-13-2 2-16,-1-4-2 16,1-2-15-16,-9-8-13 15,6-2-3-15,2-4-6 16,3-14-7-16,7 7 0 15,6-13 5-15</inkml:trace>
        </inkml:traceGroup>
      </inkml:traceGroup>
    </inkml:traceGroup>
    <inkml:traceGroup>
      <inkml:annotationXML>
        <emma:emma xmlns:emma="http://www.w3.org/2003/04/emma" version="1.0">
          <emma:interpretation id="{55E6D6F0-CFA4-4695-97B1-090CBA4C7F7E}" emma:medium="tactile" emma:mode="ink">
            <msink:context xmlns:msink="http://schemas.microsoft.com/ink/2010/main" type="paragraph" rotatedBoundingBox="10170,17356 18018,17110 18059,18418 10211,18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6C5CE-5DBA-4E00-A57E-3A6A52690115}" emma:medium="tactile" emma:mode="ink">
              <msink:context xmlns:msink="http://schemas.microsoft.com/ink/2010/main" type="line" rotatedBoundingBox="10170,17356 18018,17110 18059,18418 10211,18664"/>
            </emma:interpretation>
          </emma:emma>
        </inkml:annotationXML>
        <inkml:traceGroup>
          <inkml:annotationXML>
            <emma:emma xmlns:emma="http://www.w3.org/2003/04/emma" version="1.0">
              <emma:interpretation id="{678D674A-27F5-41C0-B040-FC69BD9FF4E6}" emma:medium="tactile" emma:mode="ink">
                <msink:context xmlns:msink="http://schemas.microsoft.com/ink/2010/main" type="inkWord" rotatedBoundingBox="10188,17940 14321,17810 14336,18265 10203,18395"/>
              </emma:interpretation>
              <emma:one-of disjunction-type="recognition" id="oneOf1">
                <emma:interpretation id="interp5" emma:lang="en-US" emma:confidence="1">
                  <emma:literal>constant</emma:literal>
                </emma:interpretation>
                <emma:interpretation id="interp6" emma:lang="en-US" emma:confidence="0">
                  <emma:literal>Constant</emma:literal>
                </emma:interpretation>
                <emma:interpretation id="interp7" emma:lang="en-US" emma:confidence="0">
                  <emma:literal>constraint</emma:literal>
                </emma:interpretation>
                <emma:interpretation id="interp8" emma:lang="en-US" emma:confidence="0">
                  <emma:literal>constants</emma:literal>
                </emma:interpretation>
                <emma:interpretation id="interp9" emma:lang="en-US" emma:confidence="0">
                  <emma:literal>constant*</emma:literal>
                </emma:interpretation>
              </emma:one-of>
            </emma:emma>
          </inkml:annotationXML>
          <inkml:trace contextRef="#ctx0" brushRef="#br1" timeOffset="2410.6263">6923 12167 29 0,'0'0'16'16,"0"0"13"-16,0 0-2 16,18-22 4-16,-18 22-7 15,0 0 2-15,0-25-8 16,0 25 1-16,-7-16-8 0,7 16-9 16,-18-12-2-16,2 12 0 15,-2 0 0-15,-1 7-1 16,-6 5 1-16,3 3-5 15,-2 4 4-15,2 4-3 16,4 4 4-16,11 8-4 16,7-7 4-16,0 7-3 15,11 2 4-15,10-6 0 16,8 1-1-16,6-6 0 16,6-7 1-16,4-6-1 15,4 4-13-15,-7-13-15 16,-1-4-7-16,-9-7-7 0,-4-6 0 15,1-5-2-15</inkml:trace>
          <inkml:trace contextRef="#ctx0" brushRef="#br1" timeOffset="2876.9404">7469 12175 110 0,'-18'-18'44'0,"18"18"-13"16,-16-20-8-16,16 20-11 15,-19-14-1-15,19 14-11 0,-25-11 0 16,3 11-1-16,1 0 2 16,-5 0-1-1,-2 11 0-15,3-4-1 16,-1 8-3-16,5 0 4 0,4 6-4 15,10 1 5-15,7 5-4 16,10-5 4-16,13 2-4 16,7 2 5-16,11-8-1 15,7-2-1-15,3-3 0 16,3-6 0-16,-4-7 0 16,-2 0 0-16,-10-7 0 15,-7-6 1-15,-13-2-1 16,-14 0-1-16,-4-8 0 15,-10 2 0-15,-12-3 0 16,-3-2 0-16,-7 2 3 16,0 6-4-16,2-2 3 15,6 10-15-15,-1-4-1 0,25 14-11 16,-17-8-1-16,17 8-8 16,17 0-5-16,2 0-2 15,12 0 24-15</inkml:trace>
          <inkml:trace contextRef="#ctx0" brushRef="#br1" timeOffset="3341.2941">7713 12123 151 0,'-23'8'41'0,"23"-8"-11"16,0 16-17-16,0-16-12 0,33 33-5 15,-14-14 4-15,5 5-5 16,-1 2 4-16,0-2-5 16,-5-1 6-16,-5-1-6 15,-2-4 6-15,-11-18-1 16,11 21 0-16,-11-21-10 16,0 0-4-16,0 0-3 15,0 0-1-15,-21-21 0 16,16 5 1-16,-2-3 0 15,7-2 2-15,0-3 11 16,8 1 7-16,6 0 11 16,-1 6 0-16,10 0 11 15,6 8-4-15,6 2 4 0,1 7-6 16,2 0 2-16,2 13-8 16,-3 7-7-16,-2-1 0 15,-4 5-10-15,-5-2 3 16,-6 8-5-16,-4-7 6 15,-6 2-5-15,-1-5 5 16,-4-5 1-16,2 3-16 16,-7-18-12-16,0 17-4 15,0-17-9-15,0 0 1 16,0-28-2-16</inkml:trace>
          <inkml:trace contextRef="#ctx0" brushRef="#br1" timeOffset="3753.6544">8607 12123 143 0,'-18'-10'40'0,"0"8"-5"16,-7 2-21-16,6 0-15 15,1 0 1-15,2 9 0 16,0 1 0-16,0 5-1 15,2 0 1-15,-1 1-4 16,15-16 5-16,-13 27-4 16,13-27 5-16,16 23-6 0,2-16 5 15,8 3-5-15,8-8 5 16,7 5 0 0,2-1-1-16,3 4 0 15,1-3-1-15,-9 4 0 0,-4-1-1 16,-10 7 0-16,-7 0 0 15,-13-3 1-15,-4 3-2 16,-14-2 1-16,-8 2 0 16,-3-4 1-16,-5-5 0 15,4-8 1-15,-2 5-12 16,2-10-11-16,3-3-6 16,6-5-6-16,6-5-4 15,11-12-1-15,0 5 16 16</inkml:trace>
          <inkml:trace contextRef="#ctx0" brushRef="#br1" timeOffset="4130.1676">8840 12212 115 0,'28'-17'43'15,"-4"15"5"-15,7-10-28 16,-1 12-43-16,16-6-10 16,-3 6-8-16,-2 0-2 15,-7 0-6-15,-8-7 13 16</inkml:trace>
          <inkml:trace contextRef="#ctx0" brushRef="#br1" timeOffset="3974.8024">8917 12074 122 0,'-7'17'41'15,"0"-3"-1"-15,7 11-16 16,0 0-24-16,8 8-5 15,10 2 5-15,2-1-6 16,6-3 6-16,-6 1-12 16,2-1-9-16,-8-7-10 15,-7-10-6-15,-7-14-4 16,0 0 0-16,0 0 9 16</inkml:trace>
          <inkml:trace contextRef="#ctx0" brushRef="#br1" timeOffset="4844.9718">9494 12157 105 0,'0'0'40'0,"-14"-20"-4"15,4 6-9-15,10 14-11 16,-20-24-7-16,8 16-9 16,-6 0 0-16,-6 8 0 15,-6 0 0-15,-3 8 0 16,-2 6 0-16,-2 7-5 16,3 2 5-16,7 4-5 15,1 4 6-15,15 2-5 0,19-3 5 16,6-1-6-16,14-5 5 15,14-4 2 1,5-4-2-16,6-4 0 16,0-7 0-16,2-5 0 0,-8-6 0 15,-9-3 1-15,-6-7-1 16,-11 1 0-16,-10-4-1 16,-11 1 0-16,0 5 0 15,-14-4-1-15,-4 3 1 16,2 8 5-16,-1 6-5 15,17 0 2-15,-24 0 0 16,24 0 1-16,-3 20-1 0,10-3 0 16,11 2 1-16,7 0-6 15,7-1 5 1,11-2-1-16,0-3 0 0,7-3 0 16,3-6-5-1,-3-4-12-15,0 0-8 0,-7-4-3 16,-4-7-2-16,-13-4 0 15,-6 2 2-15,-8-10 5 16,-12 6 15-16,0-3 24 16,-18 1 7-16,0 2 10 15,-8 0-4-15,7 10 6 16,3 3-7-16,16 4-5 16,0 0-9-16,0 24-13 15,16-8 0-15,11 8-5 16,4-1 5-16,2-1-5 15,0 0 4-15,-4-4-1 16,-6 0 0-16,-8-4-4 0,-15-14-13 16,10 16-10-16,-10-16-4 15,-21-7-2-15,7-2 1 16,-5-9 0-16</inkml:trace>
          <inkml:trace contextRef="#ctx0" brushRef="#br1" timeOffset="5037.1008">10111 12173 77 0,'30'-10'33'16,"8"10"-3"-16,-5 0-4 0,6 18-4 16,-8 0-4-1,4 13-12-15,-7-5 1 16,-4 6-11-16,-6-2 4 16,0-3 0-16,-4-2 1 0,-3-9 0 15,2 0-14-15,-13-16-15 16,17 7-5-16,-17-7-7 15,18-28-1-15,-9 3-2 16</inkml:trace>
          <inkml:trace contextRef="#ctx0" brushRef="#br1" timeOffset="5405.6361">10560 12199 154 0,'20'-13'47'0,"12"-3"-12"0,5 1-53 15,6 5-19-15,8 1 0 16,-4-1-7-16,0 1-3 15,-8-9 0-15</inkml:trace>
          <inkml:trace contextRef="#ctx0" brushRef="#br1" timeOffset="5249.2383">10572 12067 140 0,'0'24'42'15,"6"2"-3"-15,6 6-28 16,2 5-11-16,7 3-4 0,3 2 4 16,0-3-4-16,0-2 3 15,-2-6-10-15,-8-4-13 16,-7-7-11-16,-7-20-4 16,0 0-3-16,-25 5-1 15,7-19 15-15</inkml:trace>
        </inkml:traceGroup>
        <inkml:traceGroup>
          <inkml:annotationXML>
            <emma:emma xmlns:emma="http://www.w3.org/2003/04/emma" version="1.0">
              <emma:interpretation id="{F788B16B-3A36-4EB8-AF27-FA53CCCDDB1C}" emma:medium="tactile" emma:mode="ink">
                <msink:context xmlns:msink="http://schemas.microsoft.com/ink/2010/main" type="inkWord" rotatedBoundingBox="14726,17885 15157,17871 15162,18026 14731,18040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•A</emma:literal>
                </emma:interpretation>
                <emma:interpretation id="interp13" emma:lang="en-US" emma:confidence="0">
                  <emma:literal>•I</emma:literal>
                </emma:interpretation>
                <emma:interpretation id="interp14" emma:lang="en-US" emma:confidence="0">
                  <emma:literal>•a</emma:literal>
                </emma:interpretation>
              </emma:one-of>
            </emma:emma>
          </inkml:annotationXML>
          <inkml:trace contextRef="#ctx0" brushRef="#br1" timeOffset="6009.1595">11291 12049 137 0,'-14'0'42'0,"14"0"-1"16,14-8-13 0,1 8-27-16,15 0 1 15,1 0-1-15,10 0 0 16,6 0-17-16,-6 3-11 0,1 2-8 16,-9-5-6-16,-8 0-2 15,-25 0-1-15,13 5 0 16</inkml:trace>
          <inkml:trace contextRef="#ctx0" brushRef="#br1" timeOffset="6184.2793">11365 12173 127 0,'0'0'43'0,"0"0"-2"15,19 15-12-15,12-15-29 16,8 0-13-16,7 0-16 15,3 0-12-15,0-7-2 0,-2-1 0 16,-12-5-3-16,-4-5 22 16</inkml:trace>
        </inkml:traceGroup>
        <inkml:traceGroup>
          <inkml:annotationXML>
            <emma:emma xmlns:emma="http://www.w3.org/2003/04/emma" version="1.0">
              <emma:interpretation id="{5B0534A1-213C-4DC4-ADCF-94A3C12A6E5D}" emma:medium="tactile" emma:mode="ink">
                <msink:context xmlns:msink="http://schemas.microsoft.com/ink/2010/main" type="inkWord" rotatedBoundingBox="15720,17182 18018,17110 18059,18418 15761,18490"/>
              </emma:interpretation>
              <emma:one-of disjunction-type="recognition" id="oneOf3">
                <emma:interpretation id="interp15" emma:lang="en-US" emma:confidence="0">
                  <emma:literal>LEI's</emma:literal>
                </emma:interpretation>
                <emma:interpretation id="interp16" emma:lang="en-US" emma:confidence="0">
                  <emma:literal>LEIA's</emma:literal>
                </emma:interpretation>
                <emma:interpretation id="interp17" emma:lang="en-US" emma:confidence="0">
                  <emma:literal>4E6^ms</emma:literal>
                </emma:interpretation>
                <emma:interpretation id="interp18" emma:lang="en-US" emma:confidence="0">
                  <emma:literal>LEIF's</emma:literal>
                </emma:interpretation>
                <emma:interpretation id="interp19" emma:lang="en-US" emma:confidence="0">
                  <emma:literal>LEIS's</emma:literal>
                </emma:interpretation>
              </emma:one-of>
            </emma:emma>
          </inkml:annotationXML>
          <inkml:trace contextRef="#ctx0" brushRef="#br1" timeOffset="6696.6239">12274 11437 132 0,'0'0'42'0,"0"-18"-3"16,0 18-17-16,0 0-20 16,0 13-1-16,7 5-2 15,-2 4 0-15,-5 6 1 16,6-1-1-16,-6 5 2 15,0-2 0-15,-6 0 0 0,6-2 2 16,0-4-1-16,0 0 1 16,6-11-1-16,-6-13 2 15,31 18-4 1,-6-18 3-16,3 0-3 0,5-10 0 16,-1 2-2-16,4 2 0 15,-3-6 1-15,-6 8-2 16,-1 0 1-16,-8-2-13 15,1 6-8-15,-19 0-8 16,18 0-3-16,-18 0-8 16,0 0-1-16,0-23 0 15,0 23 30-15</inkml:trace>
          <inkml:trace contextRef="#ctx0" brushRef="#br1" timeOffset="8284.6947">12305 12162 95 0,'59'-12'48'15,"16"-2"-10"-15,14-4-11 16,3 4-10-16,15 1 1 16,4 5-18-16,-2-1 0 15,3 2-1-15,-2-1 1 16,-7 8 0-16,-9-5-1 16,-10 5 1-16,-13-7-8 15,-7 7-16-15,-20 0-9 0,-9 0-8 16,-18 0-1-1,-17 0-2-15,0 0 0 16</inkml:trace>
          <inkml:trace contextRef="#ctx0" brushRef="#br1" timeOffset="8853.0793">12707 12273 112 0,'-33'-5'40'0,"1"5"-8"16,-9 0-17-16,7 5-9 15,1 5-6-15,1 8-1 16,5-1 1-16,3 4 1 16,1 4-1-16,4 0 1 15,4 0 0-15,7 3 1 16,3-2-1-16,12 1 1 15,9-2 0-15,13 1 10 16,15-2-10-16,13-4 8 16,12-2-8-16,6-6 7 0,6-4-8 15,-6-8-1-15,-4 0-2 16,-8-6-7-16,-16-7 7 16,-17-1-9-1,-17-4 7-15,-13-2-8 0,-19 1 9 16,-12 1 2-16,-9 3-1 15,-11 5-1-15,-4-3 1 16,-2 13 2-16,3-7 0 16,11 7-4-16,11 0-10 15,10 8-10-15,22-8-7 16,0 0-3-16,24 5-4 16,11-10-4-16</inkml:trace>
          <inkml:trace contextRef="#ctx0" brushRef="#br1" timeOffset="6927.7804">12535 11456 155 0,'-7'13'41'16,"7"14"-8"-16,3 3-24 15,11 8-6-15,5 5-1 16,6 2 0-16,-1 5-1 16,-3 0 0-16,-1-7-1 15,-4-1 0-15,-7-1-9 16,-9-18-14-16,10 4-12 0,-10-27-5 15,0 0-3-15,0 0 1 16,12-24-4 0</inkml:trace>
          <inkml:trace contextRef="#ctx0" brushRef="#br1" timeOffset="7140.9242">12927 11550 136 0,'0'0'43'16,"0"0"-2"-16,25-18-24 15,3 12-15-15,8 6-1 0,5 0-8 16,-4-12-13 0,5 12-9-16,-9-6-5 15,-4 6-7-15,-9-7-2 16,-20 7 0-16,22-5 21 0</inkml:trace>
          <inkml:trace contextRef="#ctx0" brushRef="#br1" timeOffset="7363.074">12970 11612 152 0,'-14'10'42'15,"14"8"-6"-15,0 0-28 16,17 0-5-16,3 2 0 16,7 1-10-16,0 4-14 15,-4-10-7-15,-1 2-7 0,-4-10-7 16,-18-7-2-16,24 0 1 16,-24 0 20-16</inkml:trace>
          <inkml:trace contextRef="#ctx0" brushRef="#br1" timeOffset="7556.2038">13218 11595 123 0,'0'0'42'0,"-6"37"1"16,6-22-20-16,5 7-20 15,8 5 0-15,1 3-1 16,4-3-11-16,-4-2-13 0,1-5-10 15,-15-20-9-15,16 17-2 16,-16-17 0-16,11-20-3 16</inkml:trace>
          <inkml:trace contextRef="#ctx0" brushRef="#br1" timeOffset="9516.5251">13288 12330 129 0,'-18'-7'41'0,"18"7"-6"16,-26 7-33-16,26-7 0 15,0 22-2-15,7-4 1 16,4 6 0-16,4 1 0 0,-1-5-1 16,1-2 1-16,-1 0 0 15,-14-18-1-15,23 21 0 16,-23-21 1 0,0 0-1-16,0 0-3 0,17 0-8 15,-17 0-4-15,-7-26 0 16,-2 5 0-16,2-1 1 15,-6-4 11-15,0-5 2 16,2 4 3-16,-5-1 8 16,9 7 4-16,-5 7 1 15,12 14 1-15,0 0-2 16,14 0-11-16,4 19-2 16,10-3 0-16,8 7-1 0,7 3 1 15,8-1-1 1,2 1 1-16,5-3-1 15,-5-5 0-15,2-10-1 16,-3 3 1-16,-8-11-1 0,-7-10 1 16,-5-3 0-16,-10-5-2 15,-6-3-3-15,-7-7-4 16,-9-5 2-16,-10-1 6 16,-5-1 0-16,-1 4 0 15,1 9 1-15,1-1 0 16,14 23 5-16,-11-14 2 15,11 14-1-15,16 17-4 16,3 3-1-16,7 6 0 16,3 4-1-16,4 2 1 15,-1-5-2-15,2 6 2 16,-2-2 0-16,0-7-1 16,-4-5-1-16,-3-6-24 0,-7-3-10 15,-4-10-3-15,-14 0-5 16,14-26-2-16</inkml:trace>
          <inkml:trace contextRef="#ctx0" brushRef="#br1" timeOffset="7953.4723">13408 11346 155 0,'14'-21'43'15,"1"7"-7"-15,14 8-29 16,1 6-6-16,4-6-1 16,-2 6-1-16,-3 8-1 15,-1-1 0 1,-15 4 0-16,-7 4 0 0,-6 3 0 15,-15 4 0-15,-4-1 0 16,-2 5 0-16,-8 3 2 16,1 2-1-16,3-5 1 15,4-4 1-15,9 2 1 16,5-1-1-16,7-4 1 16,17-6-1-16,7-1 0 15,8-6 0-15,9 1 0 0,3-7-1 16,1 0-1-16,2 0-5 15,-7-12-14-15,-2 12-9 16,-10-6-7-16,-8 6-4 16,-20 0-4-16,0 0 1 15,0 0 29-15</inkml:trace>
          <inkml:trace contextRef="#ctx0" brushRef="#br1" timeOffset="9937.6925">14302 12230 132 0,'-27'0'40'16,"2"0"-15"-16,-3 0-25 0,4 6 0 16,1 1-1-16,4 6 1 15,2-1 0-15,17-12 1 16,-20 22 0-16,20-6 1 16,0-16-1-16,13 19 0 15,6-11 0-15,13-2 1 16,3-6-2-16,7 10 1 15,8-7-1-15,1-3 0 16,2 7 0-16,-3 3 0 16,-5-3 1-16,-8 5-2 15,-7 2 1-15,-10 3-2 16,-11-2 1-16,-9 0-1 16,-12 0 1-16,-7-7 0 0,-6 2-1 15,-6-3 2-15,-2-7-1 16,-10 0-12-16,7 0-14 15,5 0-7-15,0-7-6 16,13-7-2-16,3-5 3 16,15-8 39-16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5:04.8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62FA885-BC2E-44A2-8825-6726EE086602}" emma:medium="tactile" emma:mode="ink">
          <msink:context xmlns:msink="http://schemas.microsoft.com/ink/2010/main" type="inkDrawing"/>
        </emma:interpretation>
      </emma:emma>
    </inkml:annotationXML>
    <inkml:trace contextRef="#ctx0" brushRef="#br0">-5 240 153 0,'0'0'44'0,"0"16"-7"15,32-16-34-15,31-7-3 16,42-5-1-16,26-4 1 15,45-9-2-15,31-1 1 0,86-2 0 16,-18-3-1 0,20 7 0-16,9 0 1 15,-2 5-1-15,-15 10 1 16,-30 9-1-16,-33-6 1 0,-92 12 1 16,7 0-1-16,-41 4-8 15,-40 1-11-15,-33-3-11 16,-25-8-5-16,-40 14-5 15,-10-7-2-15,-18-7 4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4:54.82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D4C9127-FA4E-434E-B4F5-435802BC6568}" emma:medium="tactile" emma:mode="ink">
          <msink:context xmlns:msink="http://schemas.microsoft.com/ink/2010/main" type="inkDrawing" rotatedBoundingBox="3347,4247 24084,6899 23363,12533 2626,9881" shapeName="Other"/>
        </emma:interpretation>
      </emma:emma>
    </inkml:annotationXML>
    <inkml:trace contextRef="#ctx0" brushRef="#br0">23 36 20 0,'0'0'14'16,"0"0"2"-16,0-18 5 0,0 18 5 15,0 0 3-15,0 0-1 16,-12-20-3-16,12 20-3 16,0 0-3-16,0 0-4 15,0 0-5-15,-6 19-5 16,6-2-6-16,0 7 2 16,0 6-2-16,0 6 1 15,0 3 0-15,0 9 0 16,0-2 0-16,0 6-1 0,-5-5 1 15,5-2-1-15,0-4 1 16,0-5-1 0,11-8 1-16,-11-7 0 0,6-3 1 15,-6-18 0-15,0 0 0 16,18 7-5-16,-18-7-11 16,6-30-9-16,1 10-7 15,-7-13-4-15,0 3-5 16,0-8-3-16,0 4 0 15,-7-3 30-15</inkml:trace>
    <inkml:trace contextRef="#ctx0" brushRef="#br0" timeOffset="420.5823">-59 236 130 0,'25'0'41'0,"-6"-3"-9"16,12 3-12-16,-4 0-17 15,9-10-17-15,-4 10-16 16,-1 0-6-16,-5 0-6 16,-6 7-1-16,-4-1 0 15,-16-6 26-15</inkml:trace>
    <inkml:trace contextRef="#ctx0" brushRef="#br0" timeOffset="226.5363">-152 5 145 0,'0'0'42'0,"43"-14"-9"16,-17 1-18-16,17 10-6 15,1-3-16-15,6 1-15 16,2 5-8-16,-4 0-3 16,2 0-6-16,-11 7-2 15,-10 5-2-15,-14 3 15 16</inkml:trace>
    <inkml:trace contextRef="#ctx0" brushRef="#br0" timeOffset="1554.6973">629 527 50 0,'-5'-13'31'0,"5"13"0"15,0 0-3-15,0-19-3 16,0 19-2-16,-14-20-3 15,14 20-4-15,-16-21-4 16,16 21-7-16,-21-25-4 0,21 25-1 16,-30-21 1-16,11 14 0 15,-1 2-1 1,-5 5 0-16,-5 0 0 16,-1 12-1-16,5 2 1 0,-5 3 0 15,5 4 0-15,1 0-1 16,6 7 1-16,7-8 1 15,5 4-1-15,7-2 0 16,7-5 0-16,6-3-1 16,7-6 1-16,10-8-1 15,1 0 0-15,1-7 0 16,4-5 0-16,-4-1 1 16,-1-4-1-16,-4-2 1 15,-4-1 0-15,-4 3 1 16,-7-4-1-16,-4 6 2 15,-8 15-1-15,0-25-1 16,0 25 1-16,0 0-1 0,0 0 1 16,-14-9-1-16,14 9 0 15,-12 21 1-15,12-21-2 16,0 34 2-16,0-13-1 16,7 5 0-16,6 0 1 15,5 11-2-15,1-1 1 16,-1 5-1-16,2 5 1 15,-2 2-1-15,-1 2 0 16,-10 2 0-16,0-3 0 16,-7 2 0-16,-12-5 1 15,-6-11-1-15,-2 0 1 16,-9-10 0-16,-5-6 0 16,-3-12 1-16,-8-7 0 0,2-6 0 15,-1-3 0-15,0-9-1 16,6 0 1-1,7-3-2-15,6-2-6 0,9 5-10 16,9-4-8-16,14 6-8 16,5-5-5-16,11 0-4 15,5-4-1-15,8 4 8 16</inkml:trace>
    <inkml:trace contextRef="#ctx0" brushRef="#br0" timeOffset="1917.2239">904 316 139 0,'-23'6'43'16,"23"-6"-11"-16,0 0-9 15,0 0-17-15,30 13-6 0,0-13 0 16,15 0-1-1,12 7-17-15,-2-12-10 16,10 5-8-16,-9-7-6 0,-2 7-1 16,-17-8 0-16,-11 8 12 15</inkml:trace>
    <inkml:trace contextRef="#ctx0" brushRef="#br0" timeOffset="2081.7566">994 446 153 0,'0'0'42'16,"-15"14"-9"-16,15-14-28 16,32 3-21-1,-5-3-12-15,16-6-6 16,5-2-6-16,3-2-2 0,4-2-2 16,1-3 16-16</inkml:trace>
    <inkml:trace contextRef="#ctx0" brushRef="#br0" timeOffset="2943.8692">1767 82 117 0,'0'0'36'0,"0"0"-2"15,-17 6-8-15,17-6-9 16,0 19-8-16,0-2-9 16,0 8 0-16,5 7-1 15,1 1 2-15,-6 2-2 16,8 4 1-16,-3-4 0 0,1 3-1 16,0-10 1-16,0-2 0 15,0-7 0-15,-6-19-1 16,12 15 2-16,-12-15-1 15,19-22 1-15,-12-4 0 16,0-8 0-16,-2-5-1 16,-5-7 0-16,0-1 1 15,0-1-1-15,-5 5 1 16,5 6 0-16,-7 5-1 16,7 8 0-16,0 11 1 15,0 13-2-15,15 0 1 16,-15 0 0-16,35 20-1 15,-14 4 0-15,8 3 0 0,4 5 0 16,4 2 1-16,6 2-1 16,1 0 1-16,5-7 0 15,-4 1 0 1,5-9 0-16,-5-6 1 0,2-8-1 16,-6-7 0-16,-5 0-4 15,-5-19-5-15,-6 2-3 16,-7-14 0-16,-5 6 0 15,-8-9 1-15,-5 0 4 16,0 0 7-16,0 0 4 16,0 7 5-16,0 3 3 15,0 24 0-15,0-22-1 16,0 22 0-16,0 0-5 0,22 27-6 16,-10-5-1-16,0 10 0 15,5 2 1-15,-2 0 0 16,3 5-1-16,0 1 0 15,0-2 1-15,-3-3-1 16,2-5 1-16,2-8-8 16,-2-2-13-16,-17-20-11 15,22 11-6-15,-22-11-5 16,18-17 1-16,-18 17-2 16</inkml:trace>
    <inkml:trace contextRef="#ctx0" brushRef="#br0" timeOffset="3364.5536">2956 337 120 0,'-30'5'43'15,"30"-5"-3"-15,-21 17-13 16,21-2-23-16,0 6-4 0,0 5 0 15,9 1 1-15,3 0-1 16,6 4 0-16,-1 1-1 16,-4-3 2-16,1-4-1 15,3-6-1-15,-17-19 1 16,15 24-8-16,-15-24-9 16,0 0-9-16,0 0-5 15,0-21-4-15,-8 1 0 16,-4-2 0-16,0-5 1 15</inkml:trace>
    <inkml:trace contextRef="#ctx0" brushRef="#br0" timeOffset="3644.2266">2913 362 119 0,'0'-15'34'0,"0"-2"-3"16,19 3-6-16,-2-1-8 16,8 8-9-16,6 2-8 15,2 5 0-15,3 0 0 16,1 11-1-16,-5-2 1 15,-6 9-1-15,-6 2 1 16,-8 2-1-16,-7-2 0 16,-5 6 0-16,-13-6 1 15,-6-2 0-15,-5-5-1 16,-1-4 0-16,-6-9 1 16,0 0-1-16,6 0-5 15,-1-12-8-15,9-2-7 16,3 0-6-16,14-2-7 0,7-2-6 15,10 0-2-15,9 2 1 16,7-2 41-16</inkml:trace>
    <inkml:trace contextRef="#ctx0" brushRef="#br0" timeOffset="4234.1773">3968 323 110 0,'-12'-23'44'0,"1"5"-13"15,11 18-4-15,-8-28-13 16,8 10-5-16,-6 5-8 15,-1-6-1-15,-4 4-1 16,-2 0 1-16,-6 3 0 16,-5-1-1-16,-3 7 0 15,-12 6 1-15,2 0-1 16,-4 6 1-16,-2 13 0 16,6 2 0-16,3 4-1 15,5 4 1-15,14 4 0 16,6 5 0-16,14-3 1 0,13-5-1 15,12-1 1 1,9-5-1-16,10-3 1 16,2-11-1-16,-2-6 0 0,-3-4-2 15,-5-13 2-15,-7-2 1 16,-10-9-2-16,-7-2 2 16,-10-1-2-16,-7 0 0 15,0 1 1-15,-13 6 0 16,2 5 0-16,11 15-1 15,-24-11 0-15,24 11 1 16,-15 13 0-16,15 4 0 16,0-1 1-16,12 5 0 0,3 5 0 15,9-3-1 1,2-1 1-16,4-2-1 0,3-2-12 16,-4-11-19-1,2-7-9-15,-6 0-4 0,-6-19 0 16,0-1-2-16</inkml:trace>
    <inkml:trace contextRef="#ctx0" brushRef="#br0" timeOffset="6467.2189">161 1845 54 0,'0'-19'32'0,"0"19"-3"16,0-25-6-16,0 25-2 16,0-33-3-16,0 33-4 15,0-34-1-15,5 15-2 16,-5-1-2-16,-5 0-3 16,-2 1-3-16,-5-2-2 15,-1 5 1-15,-5-2-1 16,-2 4-1-16,-4 4 1 0,-7-5 0 15,4 8-1-15,-8 1 1 16,2 6-1 0,-2 0-1-16,2 0 1 0,-5 6 0 15,2 1 0-15,-2 11 0 16,1-2 0-16,-2 10-1 16,1 6 1-16,1 9 0 15,0 6 0-15,5 6 1 16,1 7 0-16,1 6-1 15,5 8 1-15,5 1-1 16,7-2 1-16,1-3-1 16,12 3 1-16,0-2-2 15,13-4 1-15,11-6-1 0,9-10 0 16,9-5 0-16,9-12 0 16,11-3 0-1,0-11 0-15,2-12-1 16,3-8 2-16,-4 0-1 0,-5-12 1 15,-3-7 0-15,-5-2 0 16,-10-6-1-16,-4-6 1 16,-5-6 1-16,-11 3-2 15,-4-4 2-15,-9-5-1 16,-7 1 0-16,-6 1 1 16,-11-2 0-16,-3 4 0 15,-11-2 1-15,-1 6-1 16,-6 4 0-16,-5 2 0 0,4 11-1 15,-2 1 0 1,7 11 0-16,-1 8-1 16,9 0 1-16,7 0-7 15,19 0-12-15,-19 21-7 0,19-21-7 16,14 18-6-16,-14-18-4 16,36 7 0-16,-16-7 14 15</inkml:trace>
    <inkml:trace contextRef="#ctx0" brushRef="#br0" timeOffset="7526.6499">367 1712 151 0,'-25'-17'41'16,"25"17"-9"-16,-26 14-22 15,20 6-9-15,6 11-1 0,0 3 0 16,9 12 0-16,3 5 0 15,0 3 0-15,6 1 0 16,-6-3 1-16,1 0-1 16,-1-10 1-1,0-8-1-15,-4-5-1 0,4-12 1 16,-12-17-1-16,18 5 0 16,-18-5 0-16,15-39 0 15,-10 4 0-15,-5-11 0 16,5-13 1-16,-5-2 0 15,0-5 0-15,0 0 0 16,0 6 0-16,-5 9 0 16,5 10 0-16,0 9 1 0,0 17-1 15,0 15 1-15,0 0-1 16,23 25 1 0,-10 4-1-16,7 5 1 15,4 6-1-15,3 7 0 0,3 2 0 16,2-5 0-16,4 1 0 15,-2-12 0-15,1-2-1 16,2-10 1-16,-5-13-1 16,4-8 0-16,-7-6 0 15,6-14-1-15,-14-3 0 16,2-13-4-16,-4-1-1 16,-7-9 1-16,0-4-1 15,-6-4 1-15,1 2 1 0,-7 9 5 16,0 0 2-16,5 16 3 15,-5 1 3 1,0 26-1-16,0 0 0 16,7 24-1-16,-7 12 0 0,12 10-5 15,-4 13 0-15,6 6-2 16,4 7 1-16,1 1 1 16,4-5-1-16,1-8 0 15,-2-3 0-15,2-14-1 16,5-9-5-16,-10-10-13 15,3-17-11-15,-6-7-7 16,-16 0-4-16,18-35-2 16,-18 5-1-16</inkml:trace>
    <inkml:trace contextRef="#ctx0" brushRef="#br0" timeOffset="8114.4179">1686 2093 87 0,'0'-20'41'0,"-6"-1"-5"16,6 21-8-16,-25-27-9 16,6 15-4-16,-5 5-14 0,-2 7-1 15,1 0 0-15,-7 7 0 16,-3 5 0-16,1 3 0 16,4 5 0-16,4 5 0 15,3 1 0-15,10-5 0 16,6 5 0-16,7-6 0 15,14-6 0-15,10 0-1 16,7-7 1-16,6-1-1 16,2-6 1-16,4 0-1 15,1 0 0-15,-1 6 1 16,0-1 0-16,-11 1 1 16,-1 4-2-16,-11 9 2 15,-1 2-1-15,-8 4 0 0,-9 2 0 16,-2-1 0-16,-6 1 0 15,-6 0 0-15,-3-2 0 16,-9-11 0 0,-6 0 0-16,2-6 0 0,-7-8 1 15,3 0-1-15,0-9 0 16,6-7 0-16,3 5-11 16,5-8-10-16,18 19-10 15,0-29-8-15,10 12-4 16,11-2 0-16,4 3 7 15</inkml:trace>
    <inkml:trace contextRef="#ctx0" brushRef="#br0" timeOffset="8939.3106">2163 1722 134 0,'-20'-13'42'16,"0"13"-7"-16,20 0-23 0,-19 25-12 16,19 9 0-16,0 5 0 15,7 14 0-15,6 7 0 16,1 6 0-16,3 0 0 16,2-6-1-16,0-2 2 15,-1-10-1-15,-4-9 0 16,-1-10 1-16,-2-12-1 15,-11-17 0-15,15 0 1 16,-15-17-1-16,0-11 0 16,0-11-1-16,-10-9 0 15,-2-9 1-15,0-3-1 16,0-3 1-16,-1-1 0 16,6 4 0-16,-2 10 0 0,9 12 1 15,0 11 1-15,0 27-2 16,16-10 0-16,2 23 0 15,1 14-1-15,7 12 1 16,1 12 0-16,7 4 0 16,4-3 0-16,1 6 0 15,4-9 1-15,-4-3-1 16,4-13 0-16,-6-7 0 16,1-20 0-16,-5-6 0 15,3-19-1-15,-6-6 0 16,-5-14 0-16,-6-5 1 15,0-6 0-15,-7-4-1 16,-5-1 1-16,-7-1 0 0,0 12 1 16,0 5-1-16,0 9 0 15,0 14 0-15,0 16 0 16,0 0 0 0,12 22 0-16,-4 10 0 0,5 9-1 15,6 6 0-15,4 12 1 16,-3-1-1-16,9-3 1 15,-3 2 0-15,-6-10 0 16,4-6 1-16,-4-7-5 16,-4-15-16-16,-2-7-13 15,-14-12-6-15,19-7-3 16,-19 7-1-16,0-34 5 16</inkml:trace>
    <inkml:trace contextRef="#ctx0" brushRef="#br0" timeOffset="9550.3713">3324 2185 132 0,'-13'26'42'16,"8"-7"-4"-16,-2 3-34 15,7 12-4-15,0 4 0 16,8 10 1-16,3 4-2 16,1 7 2-16,1-5-1 15,-1 3 0-15,0-7 0 16,-2-6 1-16,-1-16-1 15,-2-4 0-15,-7-24 0 16,0 0-1-16,0 0-10 16,-12-39-5-16,-2-2 0 15,-4-15 0-15,-5-4 9 16,-4-5 6-16,-2-4 2 0,2 4 0 16,3 4 10-16,5 10 5 15,5 3 1-15,14 13-1 16,7 2-8-1,15 9-8-15,14 9 0 0,8 7 0 16,6 8 0-16,10 10 1 16,-4 8-1-16,1 10-1 15,-6 6 0-15,-14 3 1 16,-10-1-1-16,-11 2 0 16,-16-5 1-16,-11-1 0 15,-9-11-1-15,-15-2 1 16,-5-11 0-16,-3-8 0 15,-5 0 0-15,4-8-7 0,6-4-13 16,5-3-10-16,7-2-8 16,7 3-4-1,9 0-1-15,10 14 8 16</inkml:trace>
    <inkml:trace contextRef="#ctx0" brushRef="#br0" timeOffset="11172.489">1667 3578 117 0,'0'-22'42'16,"0"-4"0"-16,3 0-17 0,7 8-25 15,8 1 0 1,2 6 0-16,4 11 0 16,1 7-1-16,-6 7 1 15,0 11 0-15,-7 3 0 0,-5 9 0 16,-7 5 0-16,-14 4 0 16,-2 0 0-16,-2 2 0 15,-4-2 0-15,-2-5 1 16,0-4-1-16,4-3 0 15,1-6 1-15,7-8-1 16,5-3 0-16,7-17 0 16,0 0 0-16,15 14-1 15,4-14 1-15,10-8 0 16,9-2 0-16,6 3-1 16,11-1 1-16,1 3 0 15,1 5-1-15,-6 0 2 16,0 0-1-16,-9 5 0 0,-11 7 0 15,-12 1-5-15,-7 3-17 16,-12 3-12-16,-12-6-7 16,0 6-3-16,-8-7 0 15,-3-3 10-15</inkml:trace>
    <inkml:trace contextRef="#ctx0" brushRef="#br0" timeOffset="10728.0399">1273 3774 89 0,'0'0'42'15,"-16"-4"-7"-15,16 4-9 16,0 0-7-16,-13 27-6 16,13-1-12-16,0 1 0 15,10 12 1-15,-7 2-3 16,3 11 3-16,4-4-2 0,-4 4 0 15,2 0 0-15,3-1 1 16,-3-8-1-16,3-4 1 16,-4-8-2-1,-2-16 1-15,-5-15 0 0,0 0 0 16,0-20-1-16,-5-8 1 16,-2-6-1-16,-4-4 1 15,4-2 0-15,1-1 0 16,6 4 0-16,0 2 0 15,5 2 0-15,7 1 0 16,2 4-1-16,6 1 1 16,4 3 0-16,3-2 0 15,1 10-1-15,-1-2 1 0,2 11-12 16,-3-5-9 0,-1 12-10-16,-6-7-4 0,-6 7-7 15,-13 0 0 1,19-2 0-16</inkml:trace>
    <inkml:trace contextRef="#ctx0" brushRef="#br0" timeOffset="11966.9304">4194 3498 114 0,'0'20'44'0,"0"-20"-2"15,37 20-24-15,-5-12-31 16,11-8-16-16,14-8-8 16,0 2-5-16,4-8-1 15,-5 0-2-15</inkml:trace>
    <inkml:trace contextRef="#ctx0" brushRef="#br0" timeOffset="11781.8072">4188 3045 117 0,'0'0'45'0,"0"0"-2"15,0 0-29-15,24 17-14 0,3-17 0 16,17 10-12-16,2-10-11 15,14 8-11-15,-3-8-7 16,-2 7-2-16,-4-1 0 16,-14-6 21-16</inkml:trace>
    <inkml:trace contextRef="#ctx0" brushRef="#br0" timeOffset="12892.751">5228 2734 113 0,'-19'-13'42'0,"4"13"0"15,15 0-23-15,-19 33-19 16,19 1 0-16,7 12 0 16,0 8 0-16,6 16 1 15,0 6-1-15,5 10 1 16,-1 0-1-16,-2 1 0 15,1-7 1-15,-5-7-1 16,0-9 0-16,-1-15 0 16,-3-17 1-16,-7-12-1 15,0-20 1-15,5-16 0 16,-5-15 0-16,-6-15-1 16,-5-16 0-16,-2-13 1 0,-1-9-2 15,-5-8 1-15,1 0-1 16,0 0 1-16,5 7 0 15,1 17 0-15,5 7-1 16,7 20 0-16,0 12 1 16,0 29-1-16,38 0 1 15,-16 30 0-15,12 10-1 16,3 15 1-16,4 5 0 16,6 6 1-16,0 5-1 15,1-3 1-15,1-7 0 16,1-9 0-16,-6-9 0 15,1-14 0-15,-3-15 0 16,-3-14 0-16,-1-12 0 0,-6-16 0 16,-4-11-1-16,-6-8 0 15,-5-11 0 1,-5-4-1-16,-4-2 1 16,-2 3-1-16,-6 1 1 0,0 11-1 15,5 6 1-15,-5 14-1 16,0 10 0-16,0 19 0 15,0 0 0-15,13 28 1 16,-2 6 0-16,4 17 0 16,4 8 0-16,6 2 0 15,6 11 1-15,4 3-1 16,2 2 1-16,1-9-1 16,-5-2 0-16,0-13 0 0,-5-6 1 15,-3-11-8-15,-13-20-18 16,3-10-11-1,-15-6-5-15,11-32-2 16,-11 3-1-16,0-8 17 0</inkml:trace>
    <inkml:trace contextRef="#ctx0" brushRef="#br0" timeOffset="13471.0243">6469 3258 130 0,'-10'25'43'16,"2"4"-3"-16,8 10-30 16,0 7-10-16,2 7 1 0,10 3-1 15,3 9 1-15,3-4-1 16,0-2 1-16,0-1 0 15,-1-6-1-15,-2-10 0 16,-3-10 1-16,-1-4-9 16,-11-28-11-16,0 0-8 15,0 0-5-15,0-34-1 16,-16-6-1-16,6-6 0 16,-13-13 6-16,1-1 17 15,-1 4 21-15,-12-8 18 16,14 4 3-16,-9 2 2 15,11 5 2-15,4 6-1 16,10 7-6-16,5 0-10 0,19 7-9 16,13 12-8-16,8 7-1 15,14 8 1-15,4 12-1 16,3 9-1-16,1 11 1 16,-4 7 0-16,-9 6 0 15,-14 4-1-15,-16 4 1 16,-19-2-1-16,-8-6 0 15,-14-6 1-15,-8-6 0 16,-13-8 0-16,-3-7-1 16,-4-9 1-16,1-3-1 15,3-3 0-15,3-7 0 16,11 2-16-16,-3-5-13 0,14-2-12 16,21 15-1-16,-19-34-2 15,19 11 1-15</inkml:trace>
    <inkml:trace contextRef="#ctx0" brushRef="#br0" timeOffset="14244.0626">7751 2389 119 0,'-45'7'42'0,"3"8"-1"16,-2 10-18-16,2 18-23 15,9 14 0-15,3 11 0 16,6 16 1-16,6 9-1 15,3 13 0-15,4 6 1 16,6 2-1-16,5-1 1 16,12-1 0-16,7-12 1 15,7-8-1-15,15-14 1 16,8-15-1-16,8-18 1 16,3-18-13-16,-1-21-15 0,4-14-8 15,-8-16-5 1,-6-15-3-16,-11-14-2 15,-12-8 4-15</inkml:trace>
    <inkml:trace contextRef="#ctx0" brushRef="#br0" timeOffset="14704.3732">8064 2537 141 0,'0'0'42'16,"-19"-6"-4"-16,19 6-28 15,-8 31-10-15,17-4 0 0,9 13 1 16,1 6-1-16,6 9 1 16,1 1 0-16,5 4-1 15,-1-4 2-15,-1 2-2 16,0-11 1-16,-2-2 0 15,1-13 1-15,-8-8-2 16,0-12 1-16,-2-12 0 16,-18 0-1-16,21-27 0 15,-13-6-1-15,-8-6 1 16,0-3 0-16,-8-10 0 16,4 0-1-16,-7-1 0 15,3 0 1-15,-1 3 0 16,1 5 0-16,-1 6 0 0,2 5 0 15,3 3 0-15,-2 11 0 16,6 4 0-16,0 16-7 16,0 0-12-16,0 0-10 15,0 0-8-15,25 10-4 16,-25-10-2-16,20 7-1 16,-20-7 26-16</inkml:trace>
    <inkml:trace contextRef="#ctx0" brushRef="#br0" timeOffset="15116.2984">8564 2284 138 0,'-5'-19'43'0,"5"19"0"16,0-27-26-16,0 27-17 15,20-15 1-15,-1 15-1 16,3 0 0-16,-1 0 0 16,3 8-1-16,-11 1 1 15,-13-9-1-15,24 25 0 16,-24-11 0-16,0 5 0 16,0 1 1-16,-12 0-1 15,-1 4 1-15,1-2-1 16,-7 5 1-16,4-2 0 0,4 0 0 15,-1-4 0-15,6-5 1 16,6-16-1-16,6 23 1 16,9-23-1-16,8 0 1 15,4-11 0-15,4-1-1 16,1 3 0-16,3 2-9 16,-13-7-10-16,8 7-11 15,-13 7-7-15,-17 0-5 16,17 0-1-16,-17 0-1 15</inkml:trace>
    <inkml:trace contextRef="#ctx0" brushRef="#br0" timeOffset="15582.6278">7914 3438 162 0,'0'0'43'0,"32"-22"-11"15,11 12-31-15,13-3 0 16,22 4-1-16,20-3 1 15,9 3 0-15,8-1-1 16,6 2 0-16,-8 8 0 16,-11-7-13-16,-8 14-8 15,-26-2-5-15,-13 5-6 16,-24 0-3-16,-31-10-5 16,11 21-1-16,-26-6 9 15</inkml:trace>
    <inkml:trace contextRef="#ctx0" brushRef="#br0" timeOffset="16023.5908">8367 3838 136 0,'0'0'43'0,"-8"19"-2"16,8-19-20-16,9 25-21 16,9-10 0-16,2 8 0 0,7-1 0 15,-7-2 0-15,0 4 0 16,-3-2 0-16,-5-7 0 16,-12-15 0-16,13 24-1 15,-13-24 2-15,0 0-1 16,-19-12 0-16,12-6 0 15,-5-4 0-15,5-4 1 16,7-6-1-16,-8-1 1 16,8-2-1-16,16-3 0 15,2 2 0-15,3-1 0 16,9 3-1-16,6 0 1 16,1 7 0-16,4 1-1 15,2 6 1-15,-3 6-10 0,-4 1-11 16,2 6-9-16,-8 2-6 15,-4-2-5-15,-2 1-2 16,-1-3 1-16,-8 3 25 16</inkml:trace>
    <inkml:trace contextRef="#ctx0" brushRef="#br0" timeOffset="16474.8964">9067 1895 93 0,'0'-21'43'0,"0"21"-4"16,19 0-10-16,-7 24-12 16,12 17-3-16,4 11-7 15,12 17-7-15,7 15 0 16,8 18 0-16,8 17 0 16,3 13 0-16,4 6 0 0,-2 10-1 15,1 8 1-15,-10 3 0 16,-4-3 0-16,-12-6 0 15,-11-10 0 1,-11-8 0-16,-11-6 0 16,-10-15 0-16,-10-17 0 0,-6-14 1 15,-8-19-2-15,-3-16-2 16,3-10-16-16,-6-22-12 16,9-21-8-16,-3-16-3 15,2-13-1-15,8-14-1 16</inkml:trace>
    <inkml:trace contextRef="#ctx0" brushRef="#br1" timeOffset="21111.6998">8280 1842 96 0,'0'-21'41'0,"0"-6"-6"0,13-6-14 15,2-2-10-15,5-4 1 16,4-1-4-16,8 0-7 16,7-5 1-16,8 5-1 15,-1-5 0-15,9 4 0 16,1-5 0-16,2 0 0 15,4 6 0-15,-1-3 0 16,-4 5 0-16,-6-1 0 16,-7 13-1-16,-8 5 0 15,-9 9-6-15,-8 2-8 16,-19 10-5-16,0 0-6 16,10 15-4-16,-26-3-4 15,-4 4-3-15,-7 2-5 0,-10-3 9 16,-4 11 32-16</inkml:trace>
    <inkml:trace contextRef="#ctx0" brushRef="#br1" timeOffset="21455.9304">8233 1482 87 0,'0'0'41'0,"-24"14"-2"15,6-1-14-15,4 15-14 16,-3 4-1-16,5 9-2 16,4 5-8-16,3 7 0 15,5-1 0-15,7 1-1 16,3-2 1-16,5-8 0 15,5-7 0-15,7-8 0 16,3-14 1-16,7-7-1 16,5-14 0-16,6-12-13 15,10-4-13-15,-2-10-10 16,4-10-4-16,-3 3-2 16,-12-8-1-16,4 2 23 0</inkml:trace>
    <inkml:trace contextRef="#ctx0" brushRef="#br1" timeOffset="22284.239">9468 840 157 0,'0'0'38'0,"0"0"-21"15,0 0-35-15,0 0-15 16,42 6-7-16,-6-2-2 0,3-4 0 16,4 8 6-16</inkml:trace>
    <inkml:trace contextRef="#ctx0" brushRef="#br1" timeOffset="22145.1463">9583 997 132 0,'-18'0'41'0,"18"0"0"16,-29 27-12-16,21-2-29 15,8 5 0 1,0 2-1-16,6 6 0 16,2-3 0-16,5-1 1 0,-1-8-12 15,7-1-9-15,-19-25-10 16,27 13-4-16,-27-13-5 15,16-26 0-15,-16 0-1 16,0-8 22-16</inkml:trace>
    <inkml:trace contextRef="#ctx0" brushRef="#br1" timeOffset="22734.5411">9819 923 170 0,'-18'15'42'16,"7"10"-6"-16,-5 5-36 15,16 8-1-15,5 1 0 16,7 2 0-16,6 0 0 0,2-2 0 16,-1-6 0-16,-1-6 0 15,-4-3 0-15,-14-24 0 16,17 15 0-16,-17-15 1 15,0 0 0-15,0-32 0 16,-7 6-1-16,1-8 2 16,0-5-1-16,6-2 1 15,0-7 0-15,0-3-1 16,10 5 1-16,1 4 0 16,2 4 0-16,6 4 0 15,1 15-1-15,3 6 1 16,1 13-1-16,3 17 1 15,1 5-1-15,-1 11 1 0,2 8-1 16,-6 4 0-16,0 1 0 16,-5 2 0-16,0-4 0 15,-5-4-1-15,-2-12 0 16,-11-7-16-16,0-21-12 16,0 13-7-16,0-13-6 15,0-21-1-15,-12-5-2 16,12-7 13-16</inkml:trace>
    <inkml:trace contextRef="#ctx0" brushRef="#br1" timeOffset="23611.1793">11166 912 110 0,'-8'-19'40'0,"-3"-3"-4"0,2 4-11 16,-6-8-9-1,4 9-3-15,-8-5-4 16,1 9-9-16,-4-1 1 15,-5 7-1-15,-1 7 1 0,-1 0-1 16,-3 12 1-16,1 3-1 16,0 11 0-16,5 7 0 15,5 7 0-15,2 6-1 16,4 6 0-16,11 1 0 16,4-1 0-16,8-3 0 15,14-3 0-15,13-7-1 16,13-12 2-16,4-7-1 0,10-15 1 15,1-10-11 1,5-4-9-16,-9-16-7 16,2-2-4-16,-17-7-1 15,-5-3-1-15,-14-4 1 16,-2 8 3-16,-9-6 22 0,-5 2 17 16,-5 8 17-16,-8 0 5 15,4 10 1-15,-9-1 1 16,9 20 0-16,-15-12-4 15,15 12-11-15,-10 24-8 16,10-2-11-16,0 10 0 16,0 6 0-16,15 3-1 15,-5 1 0-15,3-3 0 16,3-5-6-16,3 4-14 16,-2-17-8-16,2-7-5 15,-5-14-4-15,-14 0-3 16,14-16 0-16,-14-8 5 0</inkml:trace>
    <inkml:trace contextRef="#ctx0" brushRef="#br1" timeOffset="23784.7967">11360 797 147 0,'0'0'41'15,"-21"-12"-7"-15,21 12-27 16,0 0-32-16,31 8-6 15,-2-1-6-15,3 0-3 16,5 3-1-16,-5-2-1 16,-1-1 30-16</inkml:trace>
    <inkml:trace contextRef="#ctx0" brushRef="#br1" timeOffset="24131.556">11650 883 158 0,'0'0'42'0,"0"0"-3"0,-17 29-23 0,17-5-16 16,9 3 0-16,6 7 0 16,9 2 0-16,3 3-2 15,2-1 1-15,3-4 0 16,-2-7 0-16,-1-7 0 16,-9-7-2-16,-1-2-6 15,-19-11-4-15,0 0-1 16,0-31 1-16,-9 11 1 0,-10-7 5 15,-2-7 7-15,1 1 2 16,-3-11 7-16,9 11 4 16,4-9 1-1,10 10-1-15,9-4 0 0,14 6-6 16,6 4-6-16,10 6-1 16,5 10-6-16,2-6-11 15,5 16-10-15,-8-3-5 16,1 6-3-16,-12 7-3 15,-5 3-3-15,-8 0-1 16</inkml:trace>
    <inkml:trace contextRef="#ctx0" brushRef="#br1" timeOffset="24850.6246">12386 859 149 0,'-5'-19'41'16,"-2"-1"-3"-16,-6 0-17 16,13 20-17-16,-18-15-2 15,18 15-2-15,-17 12 0 16,17-12 0-16,-27 30 0 16,8 2 0-16,-1 2 0 15,-3 5 0-15,3 7 0 0,3 0 0 16,6 0 0-1,11-1 0-15,11-8-2 16,12-5 0-16,9-12 0 16,8-7 0-16,11-13-7 15,-1-13-6-15,6-1-5 0,-9-17-5 16,-3-3-1-16,-13-8 0 16,-3 2 2-16,-12-4 5 15,-5 5 14-15,-7 5 16 16,-8-2 9-16,4 11 5 15,-17 4 3-15,17 21 1 16,-21-17-4-16,21 17-4 16,-17 19-6-16,12 5-12 15,5 3-3-15,0 7 0 16,8 1 0-16,2 8 0 16,8-2 0-16,2-5 0 15,7 1-2-15,6-11 1 0,5-6 0 16,-1-8-1-16,8-12-9 15,-10-5-7-15,5-8-3 16,-8-13-2-16,-1-1 0 16,-12-11 0-16,-2 3 2 15,-9-9 6-15,-8 4 16 16,7 6 14-16,-14-5 6 16,7 12 3-16,-13 6 0 15,13 21 0-15,-14-19-2 16,14 19-5-16,-9 27-6 15,9-1-9-15,9 8-2 16,-1 6 0-16,7 5 0 16,8 1 0-16,1-1-2 0,4-5 1 15,6-4-4-15,-6-10-12 16,7-6-10-16,-4-20-6 16,-3 0-4-1,-5-20-3-15,-7-6 0 0,-2-11-1 16</inkml:trace>
    <inkml:trace contextRef="#ctx0" brushRef="#br1" timeOffset="25059.7702">13257 665 163 0,'0'22'41'15,"0"4"-4"-15,10 13-23 0,6 6-14 16,6 8 0-16,1 2 0 15,4-3-8-15,1 0-10 16,-5-10-8-16,1-4-6 16,-8-16-5-16,1-8-3 15,-2-14-1-15,2 0-1 16</inkml:trace>
    <inkml:trace contextRef="#ctx0" brushRef="#br1" timeOffset="25826.2816">13718 827 172 0,'-13'-22'41'0,"-4"2"-9"16,0 10-26-16,17 10-5 16,-21-16-1-1,21 16 0-15,-29 8 1 0,15 3 1 16,-6 4-2-16,1 9 0 15,-3 5 0-15,4 5 0 16,3 3 0-16,8 4-2 16,7 0 1-16,13-1 0 15,8 0 0-15,8-8 0 16,7-5 1-16,-1-7-1 16,5-14 1-16,-6-6-3 15,1-8-7-15,-14-11-4 0,-2-7-3 16,-10-6 0-1,-9-2 1-15,0 0 4 16,-8 1 10-16,-1 5 5 16,-7 2 8-16,16 26 4 0,-28-24 3 15,28 24-1-15,-22 14 0 16,22 8-4-16,0 2-11 16,8 9-2-16,7 0-1 15,8 6 1-15,6-5-1 16,6 2 1-16,4-7 0 15,0-3-2-15,3-12-3 16,-1-14-12-16,-1 0-9 0,-9-20-5 16,0-5-1-16,-12-9-1 15,-4-5 1 1,-7-9 2-16,-8 9 13 16,0 0 25-16,-16 5 19 0,4 8 4 15,-6 6 2-15,18 20 1 16,-27-10-1-16,27 10-2 15,-10 23-8-15,15-2-14 16,6 10-9-16,2-3 0 16,6 11 0-16,1 0 0 15,1 6 0-15,-2-6-3 16,-4-5 3-16,1-7-2 16,-7-11 2-16,-9-16-1 0,0 0 1 15,0 0-1 1,-9-41 1-16,-3 8 0 15,-3-6 0-15,4-2 1 16,-5 1-1-16,10-1-1 0,6-4 1 16,8 5-2-16,16 6-19 15,5 0-14-15,14-5-5 16,7 13-2-16,4-3-2 16,6 4-2-16</inkml:trace>
    <inkml:trace contextRef="#ctx0" brushRef="#br1" timeOffset="26767.2777">15102 940 183 0,'-17'6'42'0,"-2"6"-12"16,11 7-30-16,2 10 0 16,6 4 0-16,0 11 0 15,12-2 0-15,2 2 0 16,-1-3-2-16,3-3-2 16,-2-10 1-16,2-3-10 15,-16-25-4-15,20 9 0 0,-20-9 0 16,13-25 2-16,-13-9 1 15,6 1 6 1,-6-10 6-16,5-7 10 0,4 4 6 16,-2-2 0-16,9 2 1 15,-2 4 0-15,10 11-1 16,-3 5-4-16,7 13-4 16,-1 13-2-16,3 12 0 15,-3 10-1-15,3 14 0 16,-3 6-1-16,1 4-2 15,-3 6 0-15,-4-3 0 0,-2 2 0 16,-2-10-2-16,-5-4 0 16,0-13-3-1,-2-5-9-15,-10-19-5 16,0 0-3-16,0 0-2 16,15-28-1-16,-15-6 0 0,8-4 2 15,-3-2 6-15,7-1 15 16,3-3 9-16,1 2 9 15,11 10 6-15,-7 0 3 16,5 17 0-16,-6 7-1 16,7 11-3-16,-5 10-4 15,3 14-5-15,-4 3-6 16,-1 9-4-16,1 5-1 16,0 2-1-16,2 0-1 15,-6-7-2-15,5 0-17 16,-7-13-10-16,4-11-5 15,-3-15-6-15,1-10 0 0,0-12-1 16,2-5 3-16</inkml:trace>
    <inkml:trace contextRef="#ctx0" brushRef="#br1" timeOffset="27174.3307">16277 892 132 0,'-18'-12'42'16,"0"3"-3"-16,-1 9-12 15,-1 0-18-15,2 14-3 16,3 1-6-16,-2 8 0 0,4 7 0 16,-1 2 0-16,4 7 0 15,10 2 0-15,0 0-2 16,14 2 1-16,9-1-2 15,8-9 0-15,8-2 0 16,5-15 0-16,4-4-2 16,-3-12-6-16,-2-14-4 15,-13-11 0-15,-6-2 0 16,-14-12 1-16,-10-1 1 16,-14-2 3-16,-7 4 3 15,-13 4 8-15,-3 3 4 16,-1 4 1-16,4 7-2 15,3 6-6-15,9 8-7 0,22 6-9 16,-15-7-3-16,15 7-3 16,26-7-7-16,-1 7 0 15,5-7 17-15</inkml:trace>
    <inkml:trace contextRef="#ctx0" brushRef="#br1" timeOffset="27614.1476">16438 1023 179 0,'0'0'41'15,"0"-26"-6"-15,18 14-38 0,5-1 0 16,20 1-17-16,0-2-12 16,8 0-6-16,-1 1-2 15,-1-1-1 1,-6 2-1-16,-3-1 7 0</inkml:trace>
    <inkml:trace contextRef="#ctx0" brushRef="#br1" timeOffset="27391.7115">16545 747 149 0,'0'0'42'16,"0"0"-1"-16,0 38-18 15,0-4-23-15,9 5 0 16,6 8 0-16,-1 6 0 0,0 1 0 16,0 4 0-16,-2-10 0 15,-7-8-13 1,6-3-16-16,-11-14-6 15,0-23-6-15,0 0-2 0,0 0 1 16,-23-9-1-16</inkml:trace>
    <inkml:trace contextRef="#ctx0" brushRef="#br1" timeOffset="27887.3314">16840 850 114 0,'0'0'20'0,"0"0"-14"16,23 0-19-16,-4 0-21 0,3 9-2 15,7-3-1 1,1 0 18-16</inkml:trace>
    <inkml:trace contextRef="#ctx0" brushRef="#br1" timeOffset="27743.2342">16904 905 151 0,'-4'21'42'16,"-1"3"-4"-16,5 10-16 15,0 1-23-15,9 4 0 16,6 1 0-16,0-6-1 0,2 5-14 16,-5-15-12-16,3-7-5 15,-15-17-4 1,18 0-3-16,-18 0-1 0,0-34 0 15</inkml:trace>
    <inkml:trace contextRef="#ctx0" brushRef="#br1" timeOffset="28342.638">17297 900 124 0,'0'0'37'16,"0"-27"-9"-16,0 27-14 15,0-23-5-15,0 23-4 16,0-23-3-16,0 23 2 16,-18-15 0-16,18 15 1 15,-29 0-1-15,11 7 1 16,-5 6 0-16,0 8 0 0,3 9-1 15,1 6-4-15,6 5 0 16,2 8 0-16,11 0-3 16,0 4 1-1,16-1 0-15,8-6 0 0,7-7-1 16,8-9 1-16,5-11-1 16,6-12 0-16,-1-7 1 15,-4-19 2-15,-5-10 0 16,-11-9 1-16,-11-5 1 15,-13-9 0-15,-15 1 1 16,-9-2 0-16,-13 7 0 16,-5 5-1-16,-6 9-5 15,-2 3-10-15,9 11-8 0,2 5-8 16,11 5-3 0,9 3-3-16,14 5-2 0,0 0-1 15,25 0 5-15</inkml:trace>
    <inkml:trace contextRef="#ctx0" brushRef="#br1" timeOffset="28777.9328">17458 840 178 0,'0'0'37'0,"0"0"-4"16,0 26-28-16,0-7-3 15,0 7-2-15,8 6 0 16,4 3-2-16,-1 6 1 0,-1 2 0 15,2-7 1-15,-2-2-1 16,-2-3 0 0,-1-10 0-16,-7-21-5 0,5 18-5 15,-5-18-1-15,-5-19 0 16,-2-6 0-16,7-8 5 16,-6-8 4-16,6-12 2 15,6 0 4-15,5-2 6 16,9 2 2-16,8-4-1 15,14 11 0-15,5 11-4 16,11 11-4-16,3 17 0 16,8 7 0-16,-6 19 1 0,-2 11-1 15,-8 11 0-15,-6 8 1 16,-10 3-1 0,-10 1 0-16,-12-2 0 15,-7-8-2-15,-8-3 0 16,0-13 0-16,-6-8-3 0,6-19-22 15,-18 0-11-15,11-15-3 16,-2-18-6-16,9-11-1 16,-9-17-2-16</inkml:trace>
    <inkml:trace contextRef="#ctx0" brushRef="#br2" timeOffset="43479.9774">10855 4941 151 0,'-6'-22'40'0,"6"5"-4"16,-13-8-16-16,8 7-12 0,-2 3-8 15,2 0 0-15,-1-3 0 16,6 18 0-16,-8-21 0 15,8 21 0-15,-13-24 0 16,13 24 0-16,-20-14 0 16,2 14 0-16,-1 0 0 15,-1 5 0-15,-3 4 0 16,-1 9 0-16,3 1 0 16,-2 9 0-16,3 5 0 15,3 8 0-15,6 5 0 16,7 5 0-16,4-2 0 15,4 3 0-15,12-8 0 16,8-3 0-16,7-13 0 0,8-9 0 16,9-10 0-16,0-9 0 15,7-15 0-15,-1-4 0 16,-3-9 0-16,-7-5 0 16,-8-5 0-16,-13-3 0 15,-12 0 0-15,-11 2 0 16,-20 5-2-16,-8 2 2 15,-6 5 0-15,-5 5-1 16,-2 4 2-16,3 6-1 16,5 4-1-16,4 3-7 15,15 5-6-15,14 0-6 16,0 0-6-16,0 0-5 16,18-7-6-16,4 7-3 0,11 0 0 15,1-3 7-15,2 3 31 16</inkml:trace>
    <inkml:trace contextRef="#ctx0" brushRef="#br2" timeOffset="43839.596">11097 4822 167 0,'0'0'41'0,"0"0"-5"16,-16 20-25-16,16-3-11 15,10 12 0-15,1 2 0 16,10 6 0-16,3 4 0 15,-2 3 0-15,2-3 0 16,-4-5 0-16,1 0 0 0,-10-14 0 16,-2-3 0-16,-9-19 0 15,0 0-2-15,0 0-2 16,-10-25 0-16,0-2 1 16,-6-7 2-16,3-1 1 15,-1-9-1-15,2 4 1 16,3-1 3-16,9 2 1 15,0 5-1-15,16 2 0 16,1 11-1-16,6 3-2 16,5 11-7-16,-2 0-8 15,7 7-10-15,-3 5-3 16,1 4-7-16,-7 3-5 16,-4-4 0-16,-5 4-1 0,-15-12 18 15</inkml:trace>
    <inkml:trace contextRef="#ctx0" brushRef="#br2" timeOffset="44396.342">11572 4658 120 0,'-19'-19'41'0,"19"19"0"15,-16 7-9-15,8 11-17 0,8 7-9 16,0 11-6-16,0 5 0 16,8 12 0-1,3 4 0-15,-2 4 0 16,2-1 0-16,1-6 0 0,0-1 0 16,0-8 0-16,0-12 0 15,1-8 0-15,-13-25-2 16,18 7 2-16,-11-26-1 15,0-7 0-15,-1-8 1 16,2-6-1-16,2-5 0 16,-1 2 1-16,7-1 0 15,4 5-1-15,5 6 1 16,5 11 0-16,4 9 0 0,2 8 0 16,2 10 1-16,-1 8 0 15,-5 8-1 1,-5 11 1-16,-5 2 0 15,-9 7-1-15,-7 0 0 0,-6-2 0 16,-11 0 0-16,-8-8 0 16,-2-9 0-16,-13-9 0 15,-1-7 0-15,-5-6 0 16,0-12 0-16,-1 0 0 16,7-5 0-16,3-2-6 15,5-6-9-15,16 4-8 16,7-1-6-16,12-2-4 15,10 4-7-15,11-4-1 0,3 3 1 16,11 1 16 0</inkml:trace>
    <inkml:trace contextRef="#ctx0" brushRef="#br2" timeOffset="44703.0635">12094 4805 154 0,'-20'-15'36'16,"20"15"-17"-16,0 0-30 15,17-14-20-15,10 14-9 16,5 0-1-16,4-5-1 16,2 5-1-16</inkml:trace>
    <inkml:trace contextRef="#ctx0" brushRef="#br2" timeOffset="44563.9702">12110 4934 148 0,'3'21'41'16,"-3"1"-6"-16,8 8-15 15,0-1-13-15,-2-2-17 16,11 5-10-16,-3-9-8 16,1-4-4-16,0-9-7 15,-15-10-2-15,19-12-1 16,-19-7 4-16</inkml:trace>
    <inkml:trace contextRef="#ctx0" brushRef="#br2" timeOffset="45079.733">12376 4951 177 0,'0'0'41'0,"34"-22"-9"16,-7 17-33-16,15 5-9 16,-1 0-11-16,16 5-8 15,-4-5-5 1,4 7-6-16,-5-7-1 0,-2 6 1 16,-6-6 7-16</inkml:trace>
    <inkml:trace contextRef="#ctx0" brushRef="#br2" timeOffset="44958.6519">12433 4725 172 0,'-21'0'41'16,"21"20"-7"-16,-7 6-33 0,12 11-1 16,9 7 1-16,3 13 0 15,2-1 0-15,0 2-1 16,-6 1-2-16,-1-8-7 15,0-2-12-15,-12-16-10 16,0-10-6-16,0-23-4 16,-16 4-1-16,2-16 0 15,-4-10 17-15</inkml:trace>
    <inkml:trace contextRef="#ctx0" brushRef="#br2" timeOffset="45754.2051">13068 4956 117 0,'0'0'41'15,"9"-31"-4"-15,-9 9-8 0,0 7-14 16,0-5-8 0,0 1-7-16,0 2 1 15,0 17-1-15,-27-21 0 16,7 21 1-16,-4 0-1 0,-3 12 1 15,-8 7-1-15,2 7 0 16,-1 4 1-16,7 9-1 16,3 6 1-16,12-4-1 15,12 5-1-15,7-7 0 16,14-5 0-16,6-9 0 16,11-10-1-16,3-9 0 15,1-12 1-15,-1-12 0 16,-4-4-2-16,-11-11-4 15,-1-1-1-15,-8-5 1 0,-9 4 0 16,-8-1 7 0,0 8 0-16,0 1 0 15,-11 8 4-15,11 19 3 0,-20-14 2 16,20 14-1-16,-20 11 0 16,11 4-6-16,9 6 0 15,-4 6-2-15,8 6 0 16,5-1 0-16,8 2-1 15,2-2 0-15,8-5 0 16,3-6 0-16,2-11-1 16,1-10 1-16,2-7 0 15,-4-15-7-15,-2 0-3 16,-2-16-2-16,-4 1 0 16,-11-9 0-16,0-3 2 15,-12 1 7-15,0 0 6 16,0 9 6-16,-9 0 3 0,4 13 3 15,-6 11-1-15,11 15 1 16,0 0-1-16,0 29-8 16,11 4-5-16,2 12 0 15,7 8 1-15,3 8 0 16,4 4-2-16,2 0 1 16,-1-4 0-16,-1-8-4 15,1-6-17-15,-10-13-12 16,-1-16-8-16,-17-18-1 15,16-15-2-15,-16-16 0 16</inkml:trace>
    <inkml:trace contextRef="#ctx0" brushRef="#br2" timeOffset="46243.5347">14193 4791 129 0,'0'-20'41'0,"0"20"0"16,-22-12-14-16,3 12-20 16,1 0-7-16,-4 12-1 15,-9 1 1-15,1 6 0 16,-3 1 0-16,-1 1 1 0,5 6 0 15,4-1-2-15,9 1 1 16,10-2-1-16,12 1 1 16,13-4-1-16,6-2 1 15,13-1-1-15,4 0-1 16,12-5 2-16,-3-1-1 16,1 0 2-16,-2 3-1 15,-7 3 1-15,-6 0 0 16,-11 1 0-16,-9 4 0 15,-17-2 0-15,-5-2 0 16,-18 1 0-16,-5-8-1 16,-9-1 0-16,-6-5 0 0,-2-7 1 15,1-7-2-15,1 1-7 16,6-10-6-16,17 1-8 16,2-7-7-1,18 7-3-15,0-10-2 0,22 5-2 16,7-2-4-16,10-3 9 15</inkml:trace>
    <inkml:trace contextRef="#ctx0" brushRef="#br2" timeOffset="46706.8467">14422 5014 153 0,'0'0'39'16,"0"35"-6"-16,-4-15-13 15,4 8-20-15,0 12 1 0,7 5 1 16,-2 2-2-16,4 5 2 15,1 0-2-15,-1-5 1 16,5-6 0 0,-4-3-1-16,2-10 0 0,-1-7-2 15,0-4 1-15,-11-17-4 16,0 0-4-16,12-30-3 16,-12 3 2-16,-12-13 0 15,3-6 9-15,-8-9 1 16,-1-4 1-16,2-1 2 15,-3-5 5-15,9 9 3 16,5-2-1-16,13 13-1 16,6 3-8-16,10 10-1 15,9 7 1-15,6 11-1 0,5 11 0 16,3 10 1 0,-7 8-1-16,-2 7 0 15,-12 15-1-15,-9-2 1 0,-12 10 0 16,-10-4 0-16,-12 4-1 15,-10-10 1-15,-7-3 0 16,-7-6-1-16,-2-12 1 16,-2-14-6-16,5 0-9 15,-3-20-9-15,12-5-8 16,3-3-2-16,15-6-6 16,13-4-2-16,12 4 1 15</inkml:trace>
    <inkml:trace contextRef="#ctx0" brushRef="#br2" timeOffset="47114.1226">14893 5023 137 0,'-10'13'42'0,"10"-13"-1"16,0 0-19-16,0 0-21 15,0 0-1-15,16-7 0 16,5-1 0-16,3-4-1 15,4-7 0-15,1 0 1 16,-3 3 0-16,-3-9-1 16,-3 5 1-16,-9 0 1 15,-7 1-2-15,-4 4 1 16,-13-2-1-16,-1 7 0 16,-9 3 0-16,-3 7 1 15,-4 0-1-15,0 10 0 0,1 9 2 16,4 7 0-16,5 7 1 15,7 8 0-15,13 9 0 16,0-2-1-16,16-2-1 16,12-1 1-16,10-4-1 15,5-12-1-15,4-9 0 16,2-8 0-16,2-12-18 16,-11-12-11-16,-5-3-4 15,-9-12-3-15,-9-6-5 16,-6 1 0-16,-4 3 5 15</inkml:trace>
    <inkml:trace contextRef="#ctx0" brushRef="#br2" timeOffset="47450.6556">15270 5009 156 0,'13'-7'41'16,"-13"7"-8"-16,38-13-22 15,-9 6-13-15,2 0 1 16,2-3 1-16,2 1-1 15,-5-5 1-15,-3 1 0 16,-9-4-4-16,-11 1-3 16,-7 16-3-16,-12-32 0 15,-7 20 0-15,-13 4 1 16,-4 1 7-16,-7 7 1 16,-3 0 5-16,3 14 5 0,-3 3 1 15,12 6 1-15,4 10 0 16,18 5-1-16,12 2-8 15,11 1-1 1,16 5-1-16,13-5-1 0,10-1 0 16,7-8-7-16,7-5-14 15,-1-6-9-15,1-15-3 16,-4-6-3-16,-7-6 1 16,-4-15-1-16</inkml:trace>
    <inkml:trace contextRef="#ctx0" brushRef="#br2" timeOffset="47887.9569">15958 4903 161 0,'-26'-27'36'0,"-3"7"-5"16,-10 1-22 0,0 7-9-16,-4 12 0 0,0 0 0 15,0 12-1-15,0 8 2 16,4 13-1-16,6 2 2 15,6 11-1-15,11 6-1 16,16-1 0-16,8-2 0 16,19-5 0-16,10-9 0 15,10-14-2-15,4-10-8 16,10-11-6-16,-11-18-7 16,-3-5-4-16,-13-21-3 0,-9-8-2 15,-11-9-1 1,-14-7 1-16,0-3 14 15,-14 5 18-15,-2 6 14 16,-5 0 14-16,5 21 3 0,-3 6 3 16,19 33-1-16,-21-6 1 15,21 30-7-15,0 4-10 16,16 12-9-16,8 12-7 16,4 7-2-16,0 2 0 15,4 4 0-15,4-6-8 16,-7-11-22-16,-4-14-10 15,-9-14-2-15,-16-20-3 16,10-28-1-16</inkml:trace>
    <inkml:trace contextRef="#ctx0" brushRef="#br2" timeOffset="48734.2686">16973 4777 141 0,'0'0'43'0,"0"0"-1"15,0 0-20-15,-4 34-21 16,10-1-1-16,7 13 1 15,3 8-2-15,9 9 1 0,3-1 0 16,4 2-1-16,1-4 1 16,-2-6-1-16,-1-13 0 15,-3-8 1 1,-1-13-1-16,-5-13 0 0,-2-14 1 16,-4-12-1-16,-5-10 1 15,0-14-1-15,-4-12 1 16,0 0 0-16,-6-4-1 15,7-1 1-15,-7 2 1 16,0 11-2-16,6 2 2 16,-6 11-2-16,0 12 2 15,8 5-1-15,-8 17 1 16,0 0 0-16,0 0-15 16,0 0-13-16,16 19-7 0,-9-5-1 15,2 0-8 1,4 4-1-16,-1-4-2 15</inkml:trace>
    <inkml:trace contextRef="#ctx0" brushRef="#br2" timeOffset="48947.8548">17634 4910 131 0,'-17'-7'44'0,"17"7"-2"15,-14-19-12-15,14 19-31 16,35 0 1-16,-1 0-2 16,14 4-16-16,-7-1-12 15,5 4-8-15,-8 4-3 16,-16-3-2-16,-22-8-1 0,12 20 15 16</inkml:trace>
    <inkml:trace contextRef="#ctx0" brushRef="#br2" timeOffset="49120.2874">17654 5137 162 0,'0'0'43'0,"0"0"-3"16,18 10-40-16,4-7-1 16,6-3-13-16,15 10-16 15,-1-6-10-15,0-4-2 16,-2 0-2-16,-5-9 0 15,-6-4 15-15</inkml:trace>
    <inkml:trace contextRef="#ctx0" brushRef="#br2" timeOffset="51336.261">18283 5250 167 0,'24'0'41'0,"16"0"-11"16,11 4-31-16,16-4 0 16,17 0 1-16,16 0 0 0,24 0-1 15,12 0 1 1,17 0-1-16,8 0 1 15,-1 0 0-15,-2 0 0 16,-9 0 0-16,-18-4 0 16,-23 4-1-16,-27 0-7 0,-23 0-11 15,-27-8-10-15,-31 8-4 16,0 0-7-16,-19-4-1 16,-17 4-2-16,-10 0 24 15</inkml:trace>
    <inkml:trace contextRef="#ctx0" brushRef="#br2" timeOffset="49886.28">18404 4526 121 0,'5'-19'41'16,"2"4"-5"-16,0-10-12 0,6 10-10 15,0-6-10-15,9 2-5 16,3-2 1-16,2 2 0 16,5 2 0-16,-1 7 0 15,1 4 1-15,-2 6 0 16,-5 9 0-16,-3 3 0 15,-7 13 0-15,-7 5-1 16,-8 7 1-16,-8 4-2 16,-7 5 1-16,-7 2-1 15,-3-2 2-15,-2 3-3 0,-4-6 3 16,2-4-2 0,1-7 1-16,1-5 0 15,7-6 0-15,2-2 0 16,18-19-1-16,-13 14 0 0,13-14 0 15,16 0-1-15,5-6 1 16,9 3 0-16,9-2-1 16,8-2 2-16,-2 2-1 15,3 5 1-15,-2-7 0 16,-4 7 0-16,-7 0 0 16,-6 0 0-16,-9 5 0 15,-20-5-12-15,23 0-13 16,-23 0-7-16,0 0-1 0,0 0-4 15,-5-13-2 1,-1-4 0-16</inkml:trace>
    <inkml:trace contextRef="#ctx0" brushRef="#br2" timeOffset="51764.5391">18759 5506 149 0,'0'0'41'0,"7"-17"-5"16,10 17-20-16,2 0-17 15,8 0 1-15,5 0-1 16,8 0 1 0,5 0 0-16,-4 0-5 0,7 5-12 15,-10-5-7-15,-2 0-4 16,-14 0-5-16,-4 0-1 15,-18 0-4-15,0 0-1 16,0 0 18-16</inkml:trace>
    <inkml:trace contextRef="#ctx0" brushRef="#br2" timeOffset="52047.5597">18921 5494 138 0,'0'0'39'0,"0"0"-5"0,-13 14-10 16,13-14-14-16,-11 32-10 15,11-12 1-15,-5 6-1 16,5 6 0-16,0 4 1 16,-5 8-1-16,5 4-1 15,0-4 1-15,0-2-1 16,0-2 1-16,0-8-1 15,0 1-7-15,0-33-20 16,0 0-6-16,0 0-8 0,5-33-3 16,-5-6-1-1,-9-14 6-15</inkml:trace>
    <inkml:trace contextRef="#ctx0" brushRef="#br2" timeOffset="50118.4377">18936 4527 166 0,'10'-22'42'0,"4"14"-8"16,9 1-34-16,15 7 0 15,7 0-1-15,5 0 1 16,5 0 0-16,-8 0-10 16,1 11-10-16,-16-11-8 15,-2 9-5-15,-30-9-6 16,0 0-2-16,0 0-1 0,-16 7 15 15</inkml:trace>
    <inkml:trace contextRef="#ctx0" brushRef="#br2" timeOffset="50350.5938">19065 4556 131 0,'-16'10'43'16,"4"9"-4"-16,0-3-14 15,8 13-25-15,4 1 1 16,6 8-2-16,4 1 1 16,5-4-1-16,3 1 0 0,2-7 0 15,1-2 1-15,-4-14-15 16,7 0-11-16,-9-13-7 16,2-6-3-1,-2-7-4-15,1-7-1 0,-4-8-1 16</inkml:trace>
    <inkml:trace contextRef="#ctx0" brushRef="#br2" timeOffset="50563.7393">19310 4611 161 0,'0'0'41'16,"0"0"-9"-16,-5 20-28 15,10 2-3-15,6 9-1 0,2-3 0 16,2 10 0-16,4-4 1 15,0-7-1-15,-2 1 0 16,-3-10-12-16,4 1-14 16,-18-19-8-16,22 6-2 15,-22-6-7-15,20-25 0 16,-8 5-1-16</inkml:trace>
    <inkml:trace contextRef="#ctx0" brushRef="#br2" timeOffset="50946.999">19638 4658 138 0,'0'0'42'0,"0"0"-3"15,0 0-23-15,9 21-15 16,4 3 0 0,7 4 0-16,2 0 0 0,-1 4 0 15,2-1-1-15,-4-2 0 16,-3-3 1-16,0-6-1 15,-8-5 0-15,-8-15 0 16,0 0-1-16,0 0 1 16,0 0-1-16,-7-27 0 15,-1 6 0-15,-2-6 0 16,2 0 0-16,-2-4 0 16,6 4 0-16,4-6 0 15,4 6 1-15,7 2-1 0,6 3 0 16,5 0 2-16,7 5 0 15,5 3 0 1,6 7 0-16,-1 7 0 16,4 0-11-16,-11 0-11 0,2 14-9 15,-12-1-4-15,-3 1-1 16,-12 3-8-16,-7-17-1 16</inkml:trace>
    <inkml:trace contextRef="#ctx0" brushRef="#br2" timeOffset="76438.2683">2100 2331 60 0,'0'0'43'0,"0"0"-3"15,0-20-15-15,21-12-14 16,23-6 0-16,17-14 0 0,27-11-4 15,19-6-7-15,14-11 0 16,15 7-8 0,10-10-11-16,8 12-9 15,0 3-9-15,-11 5-4 0,-11 6-2 16,-22 2 12-16</inkml:trace>
    <inkml:trace contextRef="#ctx0" brushRef="#br2" timeOffset="75771.8187">5379 4029 131 0,'21'-46'42'16,"12"-15"-10"-16,3-1-36 16,19-2 3-16,11-12-1 15,15-2 2-15,9-9 0 16,10-5 0-16,7-2 0 16,6 3 0-16,-1-2 1 15,2 0 0-15,-6 4-10 16,2 8-10-16,-15 9-8 15,-11 2-7-15,-8 10-5 16,-22 2-2-16,-16 9 11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6:05.8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3BB888-9755-4BB7-96F1-3D0F5606FD36}" emma:medium="tactile" emma:mode="ink">
          <msink:context xmlns:msink="http://schemas.microsoft.com/ink/2010/main" type="inkDrawing" rotatedBoundingBox="7129,13695 9977,13571 9982,13695 7135,13820" shapeName="Other"/>
        </emma:interpretation>
      </emma:emma>
    </inkml:annotationXML>
    <inkml:trace contextRef="#ctx0" brushRef="#br0">0 173 86 0,'36'0'43'0,"11"-5"-6"16,20 5-17-16,21-20-3 15,27 8-1-15,18-8-5 16,27-3-5-16,21 3-5 16,12 0-1-16,17 1 0 15,8 1 0-15,-5 8 0 16,-4 4 0-16,-9 6 0 16,-21 5-11-16,-13 6-8 15,-29-3-4-15,-18 5-4 16,-32-2-3-16,-27 1-4 0,-30-6-1 15,-30-6-5-15,-5 13 23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5:52.4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39A001-3191-4E3E-B3FA-4D49371975D6}" emma:medium="tactile" emma:mode="ink">
          <msink:context xmlns:msink="http://schemas.microsoft.com/ink/2010/main" type="inkDrawing" rotatedBoundingBox="3402,10872 7666,12236 6808,14919 2544,13555" shapeName="Other"/>
        </emma:interpretation>
      </emma:emma>
    </inkml:annotationXML>
    <inkml:trace contextRef="#ctx0" brushRef="#br0">83 5777 101 0,'6'-19'44'0,"-6"19"-7"16,-6-13-7-16,6 13-12 15,-15-18-5-15,15 18-13 16,-14-18 1-16,14 18-1 16,-18-14-1-16,18 14 1 0,-29-12 0 15,11 12-1-15,-5 0 1 16,-5 5 0-16,1 8 0 16,-6 0 0-1,1 6 1-15,-3 6 0 0,0 1 0 16,1 9-1-16,3 0 0 15,6 8 0-15,2-5-1 16,7 11 1-16,8 1 0 16,8 1 0-16,6 2 1 15,7 1-1-15,11 3 2 16,11-2-2-16,1-2 1 16,10 0 0-16,1-2 0 15,7-5-1-15,-1-9-1 0,2 0 1 16,3-12 0-16,-3-6-1 15,2-11 1 1,-3-8-1-16,-5-8 1 16,2-11-1-16,-9-6 1 0,-4-6-1 15,-3-4 1-15,-7 1 0 16,-8-2-1-16,-5 1 2 16,-8-1-1-16,-7 6 0 15,-7 3 0-15,-10 2 0 16,-6 1 0-16,-13 5-1 15,-3-1 0-15,-5 2 1 16,-4 4-1-16,1 3 0 0,0 4 0 16,5 7 1-16,1 0 0 15,11 7-1 1,5-1-5-16,25-6-10 16,-22 19-6-16,22-19-9 15,0 0-5-15,25 13-6 0,-3-13-1 16,-3-6 1-16</inkml:trace>
    <inkml:trace contextRef="#ctx0" brushRef="#br0" timeOffset="900.1013">630 5879 151 0,'0'0'44'0,"-19"12"-11"16,14 6-19-16,5 7-14 0,0 0 0 15,11 13 0-15,-3 5 0 16,3 2 0-16,6 4 0 15,-4 1 1-15,-1 0-1 16,-2-8 1-16,3 0-1 16,-5-11 1-16,2-7-1 15,-4-10-1-15,-6-14 1 16,0 0-1-16,18-11 0 16,-18-9 0-16,5-18 0 15,-5-4-1-15,0-6 1 16,0-7 0-16,-5 0 1 15,5 3 0-15,-6 2 0 16,6 6 0-16,-5 11 0 0,5 5 2 16,0 14-1-16,0 14 0 15,0 0-1-15,23 12 1 16,-12 13-1-16,2 8 2 16,3 10-2-16,3 7 0 15,4 0 0-15,6 1 0 16,2-3 0-16,3-3 0 15,8-8 0-15,2-11-1 16,1-12 0-16,4-14 0 16,-2-7 0-16,-5-6 0 15,-5-17-2-15,-4-4-6 16,-15-16-3-16,-6-4-1 16,-12-4 4-16,0 0 8 0,-10 5 2 15,1 6-1-15,-2 10 3 16,-5 11 6-1,16 26 4-15,0 0-1 16,0 0-2-16,0 45-9 0,18-7-1 16,0 12 0-16,9 5 0 15,0 3 1-15,6 3-1 16,-4-3 1-16,-4-8-1 16,-1-5 1-16,-1-7-1 15,-5-6-9-15,-18-32-19 16,18 18-10-16,-18-18-5 15,-5-26-3-15,-3 0-2 0,-10-11 18 16</inkml:trace>
    <inkml:trace contextRef="#ctx0" brushRef="#br0" timeOffset="1952.5931">1815 6197 93 0,'0'0'41'0,"-17"-18"-9"15,17 18-10-15,-18-13-3 0,18 13-5 16,-24-11-4-16,24 11-4 16,-27 0-5-16,13 0-1 15,1 0 0-15,13 0-1 16,-26 18 1-16,26-18 0 16,-21 14 0-16,21-14 0 15,-21 26 0-15,21-26 0 16,-12 28 0-16,12-28 1 15,0 20-1-15,0-20 1 16,9 18-1-16,-9-18 1 16,0 0-1-16,20 15 0 15,-20-15 0-15,22 5 0 16,-22-5-1-16,24 0 1 0,-6 0 0 16,1 5 0-16,4-5 0 15,6 0 0-15,-3 9 0 16,7-3 0-16,-7 4 0 15,4 3 0-15,-2 1 0 16,-5 4 0-16,-3 2-1 16,-5 4 1-16,-2 0 0 15,-8 2 0-15,-5 1 0 16,0-1 0-16,-11 2-1 16,-1-6 1-16,-10 0 0 15,2-9 1-15,-9-4-1 16,-2-3 0-16,-2-6 1 15,3 0-1-15,0 0 0 0,5-8 1 16,3 8-11-16,8-12-13 16,14 12-11-16,-5-20-8 15,12 7-2 1,5-5-2-16,6-6 6 0</inkml:trace>
    <inkml:trace contextRef="#ctx0" brushRef="#br0" timeOffset="3348.7384">-243 7006 141 0,'0'0'43'0,"0"0"-5"15,32 10-21-15,-3-10-12 16,13 0-3-16,16 0-2 16,13-7 0-16,23 1 0 15,14-1-1-15,17-4 1 16,16-1 0-16,14 0 0 16,7 4-1-16,8 1 1 0,-5 7 0 15,-9 7-1-15,-15 0 0 16,-10 6 1-16,-24 5-1 15,-23 2 0 1,-19-1 2-16,-22-1-1 0,-15-5 0 16,-12 0-4-16,-16-13-12 15,0 0-10-15,0 0-7 16,-15 0-7-16,15 0-4 16,-25 0-1-16,7 0 13 15</inkml:trace>
    <inkml:trace contextRef="#ctx0" brushRef="#br0" timeOffset="3929.1163">559 7734 143 0,'-17'0'41'0,"17"0"-7"16,-14 18-14-1,14 1-7-15,-5 6-13 16,5 2 0-16,0 9 0 0,5 2 0 16,-2 6-1-16,7-1 2 15,-3 1-2-15,5 0 1 16,-2-6 1-16,2-5-1 16,-6-4-1-16,0-10 1 15,-6-19-1-15,0 0-5 16,0 0 0-16,0 0-1 15,-6-26 0-15,-6-3 1 16,6 2 2-16,-5-9 3 16,6-2 2-16,5 0 4 15,0-5 1-15,10 4 1 16,1-5-1-16,7 7 0 16,1 4-2-16,4 2-4 0,1 5 0 15,0 3 0-15,-1 10 0 16,-2 0-6-16,5 13-10 15,-8-6-9-15,0 6-6 16,-18 0-7-16,24 0-4 16,-24 0-1-16,19 0-2 15</inkml:trace>
    <inkml:trace contextRef="#ctx0" brushRef="#br0" timeOffset="4379.9487">963 7392 129 0,'0'0'44'16,"-14"-28"-1"-16,14 28-16 15,24-16-23-15,-3 5-4 16,12 4 0-16,-1 7-1 15,7 0 1-15,-3 8 0 16,-7 9-1-16,-4 1 2 16,-7 7-1-16,-6 3 0 15,-12 2 1-15,0 8-1 16,-17-1 1-16,-1 1 0 0,-2-5 0 16,-4 2 0-16,-4-9-1 15,4 0 1-15,4-5-2 16,4-5 1-16,16-16 0 15,-18 13 0-15,18-13-1 16,0 0 1-16,24 0-1 16,-1 0 1-16,6-6 0 15,3 6 0-15,4-7 0 16,3 7 0-16,-2 0-1 16,-6-6-15-16,4 6-16 15,-7 3-10-15,-9-3-2 16,-19 0-2-16,17 0-2 15</inkml:trace>
    <inkml:trace contextRef="#ctx0" brushRef="#br0" timeOffset="5082.4893">2326 7550 145 0,'-16'7'45'0,"16"-7"-2"16,0 0-31-16,33 14-13 15,-2-8 0-15,12-1 1 0,14 2 0 16,2-7-6-16,3 6-15 16,-5-6-8-16,-2 0-7 15,-9 0-7-15,-10 0-1 16,-19 5 0-16,-17-5 25 16</inkml:trace>
    <inkml:trace contextRef="#ctx0" brushRef="#br0" timeOffset="5281.4161">2350 7852 156 0,'0'0'44'16,"23"0"-2"-16,1-5-40 15,11 5-14-15,7-5-14 16,8 5-10-16,3-8-7 15,0 2-2-15,-5-1-1 16,-4-4 11-16</inkml:trace>
    <inkml:trace contextRef="#ctx0" brushRef="#br0" timeOffset="11787.423">3477 6156 75 0,'-18'10'39'0,"0"3"-1"16,-11 1-15-16,10 17-6 0,-9 0-1 15,9 18-3 1,-5 9-5-16,1 11 0 15,1 7-3-15,3 5-3 16,1 7-2-16,5 5 1 0,3 3 0 16,4 0-1-16,6-2 0 15,16-2-1-15,7-9 0 16,9-2 1-16,14-5-1 16,7-13-1-16,7-8 1 15,5-16-4-15,2-2-12 16,-7-18-10-16,-1-6-7 15,-12-5-7-15,-6-8-3 16,-12-8-1-16,-6-10 19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7:51.7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D0BAB7-07A8-43CD-8D17-D9C60F7B1CE9}" emma:medium="tactile" emma:mode="ink">
          <msink:context xmlns:msink="http://schemas.microsoft.com/ink/2010/main" type="inkDrawing" rotatedBoundingBox="11757,7885 13260,6420 14416,7606 12914,9071" hotPoints="14108,7813 13152,8769 12196,7813 13152,6857" semanticType="container" shapeName="Circle">
            <msink:sourceLink direction="with" ref="{A06D45D4-2050-4A07-A482-88195A69E195}"/>
            <msink:destinationLink direction="with" ref="{7216FF4E-0EBD-47CB-B320-3B4C8A931A70}"/>
          </msink:context>
        </emma:interpretation>
      </emma:emma>
    </inkml:annotationXML>
    <inkml:trace contextRef="#ctx0" brushRef="#br0">1153 718 29 0,'18'-25'18'16,"-10"10"0"-16,3-4 3 15,3 3 1-15,-8-5 4 16,6 6-2-16,-4-7-3 16,6-1-2-16,-8 1-3 15,7-2-3-15,-7 2-3 16,2 0-5-16,-4-2-4 16,-4 4 0-16,6-2 0 15,-6-1-1-15,-7 7 1 16,0-3-1-16,-3 0 0 15,-4 0 0-15,-1 6 0 16,-3-4 0-16,-7 0 0 16,-1 5-1-16,-5-2 0 0,-3 4 1 15,-1 4-1-15,-5-1 2 16,-1 7-3-16,-8 0 2 16,-2 3 0-16,-4 9 0 15,3 3-1-15,-8 4 0 16,2 1 0-16,-1 6 0 15,2 0 1-15,0 7-1 16,6-2 0-16,0 3 0 16,3 5 0-16,2 4 0 15,4 4 0-15,0 6 0 16,4 4 1-16,5 2-1 16,2 4 1-16,6 2 0 15,0-5-1-15,7 7 1 0,4-2 0 16,2-4 0-16,7 2-1 15,5-1 1-15,0-1 0 16,16 2 0-16,-3-7 0 16,7 2 1-16,7-5-1 15,7-6 1-15,3-2 0 16,8-10-1-16,0-1 1 16,9-3 0-16,-5-5-1 15,4-5 1-15,-1-2 0 16,8 0-1-16,1-2 2 15,-4-4-2-15,5 1 2 16,-3-4-2-16,7-1 1 16,-6-3 0-16,4-6-1 0,-7 0 0 15,-1 0-1-15,-4-8 0 16,-1-5 0-16,0-6 0 16,2-7-1-16,-7-6 1 15,5-4 0-15,4-8 0 16,2-2 0-16,0-2 2 15,0 1-1-15,2-5 0 16,-3 0 1-16,-4 3-1 16,-1 2 0-16,-4 2 0 15,-4-1 0-15,-4 5 0 16,-3 2 0-16,-6-1 0 16,-4 1 0-16,-4-2 0 0,-5 1 1 15,-6-5 0-15,-4 4 0 16,-7-10 0-16,0 4 0 15,-7-1 0 1,-5-5 0-16,-3 1 0 16,-5-1-1-16,-1 0 0 0,-7-1 0 15,-5 2 0-15,0 0 0 16,-9 4-1-16,-2 1 0 16,-2 2 1-16,-10-1 0 15,0 5 0-15,-6 7 0 16,2 1 0-16,-3 0 0 15,2 6 0-15,4 3 0 16,2 9 0-16,9 1 0 0,6 3-1 16,2 11 0-1,2-6-13-15,12 11-9 16,0-5-7-16,5 12-5 16,4-4-5-16,15-8 1 0,-21 21-1 15,21-2 25-15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6:38.0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FF7822-A6B2-4B57-A685-3255500E93D9}" emma:medium="tactile" emma:mode="ink">
          <msink:context xmlns:msink="http://schemas.microsoft.com/ink/2010/main" type="inkDrawing" rotatedBoundingBox="11842,17334 18011,17104 18059,18408 11891,18638" shapeName="Other"/>
        </emma:interpretation>
      </emma:emma>
    </inkml:annotationXML>
    <inkml:trace contextRef="#ctx0" brushRef="#br0">8607 12123 143 0,'-18'-10'40'0,"0"8"-5"16,-7 2-21-16,6 0-15 15,1 0 1-15,2 9 0 16,0 1 0-16,0 5-1 15,2 0 1-15,-1 1-4 16,15-16 5-16,-13 27-4 16,13-27 5-16,16 23-6 0,2-16 5 15,8 3-5-15,8-8 5 16,7 5 0 0,2-1-1-16,3 4 0 15,1-3-1-15,-9 4 0 0,-4-1-1 16,-10 7 0-16,-7 0 0 15,-13-3 1-15,-4 3-2 16,-14-2 1-16,-8 2 0 16,-3-4 1-16,-5-5 0 15,4-8 1-15,-2 5-12 16,2-10-11-16,3-3-6 16,6-5-6-16,6-5-4 15,11-12-1-15,0 5 16 16</inkml:trace>
    <inkml:trace contextRef="#ctx0" brushRef="#br0" timeOffset="376.5132">8840 12212 115 0,'28'-17'43'15,"-4"15"5"-15,7-10-28 16,-1 12-43-16,16-6-10 16,-3 6-8-16,-2 0-2 15,-7 0-6-15,-8-7 13 16</inkml:trace>
    <inkml:trace contextRef="#ctx0" brushRef="#br0" timeOffset="221.148">8917 12074 122 0,'-7'17'41'15,"0"-3"-1"-15,7 11-16 16,0 0-24-16,8 8-5 15,10 2 5-15,2-1-6 16,6-3 6-16,-6 1-12 16,2-1-9-16,-8-7-10 15,-7-10-6-15,-7-14-4 16,0 0 0-16,0 0 9 16</inkml:trace>
    <inkml:trace contextRef="#ctx0" brushRef="#br0" timeOffset="1091.3174">9494 12157 105 0,'0'0'40'0,"-14"-20"-4"15,4 6-9-15,10 14-11 16,-20-24-7-16,8 16-9 16,-6 0 0-16,-6 8 0 15,-6 0 0-15,-3 8 0 16,-2 6 0-16,-2 7-5 16,3 2 5-16,7 4-5 15,1 4 6-15,15 2-5 0,19-3 5 16,6-1-6-16,14-5 5 15,14-4 2 1,5-4-2-16,6-4 0 16,0-7 0-16,2-5 0 0,-8-6 0 15,-9-3 1-15,-6-7-1 16,-11 1 0-16,-10-4-1 16,-11 1 0-16,0 5 0 15,-14-4-1-15,-4 3 1 16,2 8 5-16,-1 6-5 15,17 0 2-15,-24 0 0 16,24 0 1-16,-3 20-1 0,10-3 0 16,11 2 1-16,7 0-6 15,7-1 5 1,11-2-1-16,0-3 0 0,7-3 0 16,3-6-5-1,-3-4-12-15,0 0-8 0,-7-4-3 16,-4-7-2-16,-13-4 0 15,-6 2 2-15,-8-10 5 16,-12 6 15-16,0-3 24 16,-18 1 7-16,0 2 10 15,-8 0-4-15,7 10 6 16,3 3-7-16,16 4-5 16,0 0-9-16,0 24-13 15,16-8 0-15,11 8-5 16,4-1 5-16,2-1-5 15,0 0 4-15,-4-4-1 16,-6 0 0-16,-8-4-4 0,-15-14-13 16,10 16-10-16,-10-16-4 15,-21-7-2-15,7-2 1 16,-5-9 0-16</inkml:trace>
    <inkml:trace contextRef="#ctx0" brushRef="#br0" timeOffset="1283.4464">10111 12173 77 0,'30'-10'33'16,"8"10"-3"-16,-5 0-4 0,6 18-4 16,-8 0-4-1,4 13-12-15,-7-5 1 16,-4 6-11-16,-6-2 4 16,0-3 0-16,-4-2 1 0,-3-9 0 15,2 0-14-15,-13-16-15 16,17 7-5-16,-17-7-7 15,18-28-1-15,-9 3-2 16</inkml:trace>
    <inkml:trace contextRef="#ctx0" brushRef="#br0" timeOffset="1651.9817">10560 12199 154 0,'20'-13'47'0,"12"-3"-12"0,5 1-53 15,6 5-19-15,8 1 0 16,-4-1-7-16,0 1-3 15,-8-9 0-15</inkml:trace>
    <inkml:trace contextRef="#ctx0" brushRef="#br0" timeOffset="1495.5839">10572 12067 140 0,'0'24'42'15,"6"2"-3"-15,6 6-28 16,2 5-11-16,7 3-4 0,3 2 4 16,0-3-4-16,0-2 3 15,-2-6-10-15,-8-4-13 16,-7-7-11-16,-7-20-4 16,0 0-3-16,-25 5-1 15,7-19 15-15</inkml:trace>
    <inkml:trace contextRef="#ctx0" brushRef="#br0" timeOffset="2255.5051">11291 12049 137 0,'-14'0'42'0,"14"0"-1"16,14-8-13 0,1 8-27-16,15 0 1 15,1 0-1-15,10 0 0 16,6 0-17-16,-6 3-11 0,1 2-8 16,-9-5-6-16,-8 0-2 15,-25 0-1-15,13 5 0 16</inkml:trace>
    <inkml:trace contextRef="#ctx0" brushRef="#br0" timeOffset="2430.6249">11365 12173 127 0,'0'0'43'0,"0"0"-2"15,19 15-12-15,12-15-29 16,8 0-13-16,7 0-16 15,3 0-12-15,0-7-2 0,-2-1 0 16,-12-5-3-16,-4-5 22 16</inkml:trace>
    <inkml:trace contextRef="#ctx0" brushRef="#br0" timeOffset="2942.9695">12274 11437 132 0,'0'0'42'0,"0"-18"-3"16,0 18-17-16,0 0-20 16,0 13-1-16,7 5-2 15,-2 4 0-15,-5 6 1 16,6-1-1-16,-6 5 2 15,0-2 0-15,-6 0 0 0,6-2 2 16,0-4-1-16,0 0 1 16,6-11-1-16,-6-13 2 15,31 18-4 1,-6-18 3-16,3 0-3 0,5-10 0 16,-1 2-2-16,4 2 0 15,-3-6 1-15,-6 8-2 16,-1 0 1-16,-8-2-13 15,1 6-8-15,-19 0-8 16,18 0-3-16,-18 0-8 16,0 0-1-16,0-23 0 15,0 23 30-15</inkml:trace>
    <inkml:trace contextRef="#ctx0" brushRef="#br0" timeOffset="4531.0403">12305 12162 95 0,'59'-12'48'15,"16"-2"-10"-15,14-4-11 16,3 4-10-16,15 1 1 16,4 5-18-16,-2-1 0 15,3 2-1-15,-2-1 1 16,-7 8 0-16,-9-5-1 16,-10 5 1-16,-13-7-8 15,-7 7-16-15,-20 0-9 0,-9 0-8 16,-18 0-1-1,-17 0-2-15,0 0 0 16</inkml:trace>
    <inkml:trace contextRef="#ctx0" brushRef="#br0" timeOffset="5099.4249">12707 12273 112 0,'-33'-5'40'0,"1"5"-8"16,-9 0-17-16,7 5-9 15,1 5-6-15,1 8-1 16,5-1 1-16,3 4 1 16,1 4-1-16,4 0 1 15,4 0 0-15,7 3 1 16,3-2-1-16,12 1 1 15,9-2 0-15,13 1 10 16,15-2-10-16,13-4 8 16,12-2-8-16,6-6 7 0,6-4-8 15,-6-8-1-15,-4 0-2 16,-8-6-7-16,-16-7 7 16,-17-1-9-1,-17-4 7-15,-13-2-8 0,-19 1 9 16,-12 1 2-16,-9 3-1 15,-11 5-1-15,-4-3 1 16,-2 13 2-16,3-7 0 16,11 7-4-16,11 0-10 15,10 8-10-15,22-8-7 16,0 0-3-16,24 5-4 16,11-10-4-16</inkml:trace>
    <inkml:trace contextRef="#ctx0" brushRef="#br0" timeOffset="3174.126">12535 11456 155 0,'-7'13'41'16,"7"14"-8"-16,3 3-24 15,11 8-6-15,5 5-1 16,6 2 0-16,-1 5-1 16,-3 0 0-16,-1-7-1 15,-4-1 0-15,-7-1-9 16,-9-18-14-16,10 4-12 0,-10-27-5 15,0 0-3-15,0 0 1 16,12-24-4 0</inkml:trace>
    <inkml:trace contextRef="#ctx0" brushRef="#br0" timeOffset="3387.2698">12927 11550 136 0,'0'0'43'16,"0"0"-2"-16,25-18-24 15,3 12-15-15,8 6-1 0,5 0-8 16,-4-12-13 0,5 12-9-16,-9-6-5 15,-4 6-7-15,-9-7-2 16,-20 7 0-16,22-5 21 0</inkml:trace>
    <inkml:trace contextRef="#ctx0" brushRef="#br0" timeOffset="3609.4196">12970 11612 152 0,'-14'10'42'15,"14"8"-6"-15,0 0-28 16,17 0-5-16,3 2 0 16,7 1-10-16,0 4-14 15,-4-10-7-15,-1 2-7 0,-4-10-7 16,-18-7-2-16,24 0 1 16,-24 0 20-16</inkml:trace>
    <inkml:trace contextRef="#ctx0" brushRef="#br0" timeOffset="3802.5494">13218 11595 123 0,'0'0'42'0,"-6"37"1"16,6-22-20-16,5 7-20 15,8 5 0-15,1 3-1 16,4-3-11-16,-4-2-13 0,1-5-10 15,-15-20-9-15,16 17-2 16,-16-17 0-16,11-20-3 16</inkml:trace>
    <inkml:trace contextRef="#ctx0" brushRef="#br0" timeOffset="5762.8707">13288 12330 129 0,'-18'-7'41'0,"18"7"-6"16,-26 7-33-16,26-7 0 15,0 22-2-15,7-4 1 16,4 6 0-16,4 1 0 0,-1-5-1 16,1-2 1-16,-1 0 0 15,-14-18-1-15,23 21 0 16,-23-21 1 0,0 0-1-16,0 0-3 0,17 0-8 15,-17 0-4-15,-7-26 0 16,-2 5 0-16,2-1 1 15,-6-4 11-15,0-5 2 16,2 4 3-16,-5-1 8 16,9 7 4-16,-5 7 1 15,12 14 1-15,0 0-2 16,14 0-11-16,4 19-2 16,10-3 0-16,8 7-1 0,7 3 1 15,8-1-1 1,2 1 1-16,5-3-1 15,-5-5 0-15,2-10-1 16,-3 3 1-16,-8-11-1 0,-7-10 1 16,-5-3 0-16,-10-5-2 15,-6-3-3-15,-7-7-4 16,-9-5 2-16,-10-1 6 16,-5-1 0-16,-1 4 0 15,1 9 1-15,1-1 0 16,14 23 5-16,-11-14 2 15,11 14-1-15,16 17-4 16,3 3-1-16,7 6 0 16,3 4-1-16,4 2 1 15,-1-5-2-15,2 6 2 16,-2-2 0-16,0-7-1 16,-4-5-1-16,-3-6-24 0,-7-3-10 15,-4-10-3-15,-14 0-5 16,14-26-2-16</inkml:trace>
    <inkml:trace contextRef="#ctx0" brushRef="#br0" timeOffset="4199.8179">13408 11346 155 0,'14'-21'43'15,"1"7"-7"-15,14 8-29 16,1 6-6-16,4-6-1 16,-2 6-1-16,-3 8-1 15,-1-1 0 1,-15 4 0-16,-7 4 0 0,-6 3 0 15,-15 4 0-15,-4-1 0 16,-2 5 0-16,-8 3 2 16,1 2-1-16,3-5 1 15,4-4 1-15,9 2 1 16,5-1-1-16,7-4 1 16,17-6-1-16,7-1 0 15,8-6 0-15,9 1 0 0,3-7-1 16,1 0-1-16,2 0-5 15,-7-12-14-15,-2 12-9 16,-10-6-7-16,-8 6-4 16,-20 0-4-16,0 0 1 15,0 0 29-15</inkml:trace>
    <inkml:trace contextRef="#ctx0" brushRef="#br0" timeOffset="6184.0381">14302 12230 132 0,'-27'0'40'16,"2"0"-15"-16,-3 0-25 0,4 6 0 16,1 1-1-16,4 6 1 15,2-1 0-15,17-12 1 16,-20 22 0-16,20-6 1 16,0-16-1-16,13 19 0 15,6-11 0-15,13-2 1 16,3-6-2-16,7 10 1 15,8-7-1-15,1-3 0 16,2 7 0-16,-3 3 0 16,-5-3 1-16,-8 5-2 15,-7 2 1-15,-10 3-2 16,-11-2 1-16,-9 0-1 16,-12 0 1-16,-7-7 0 0,-6 2-1 15,-6-3 2-15,-2-7-1 16,-10 0-12-16,7 0-14 15,5 0-7-15,0-7-6 16,13-7-2-16,3-5 3 16,15-8 39-16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6:55.13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-1-7 92 0,'25'7'33'16,"20"-7"-3"-16,11 0-24 16,24 8 0-16,16 7-5 0,23-7 0 15,24 4-1-15,22-7 0 16,24-2 0-16,14 4 0 15,16-2 0-15,20-5 0 16,10 0-1-16,17 5 1 16,0-5-1-16,-4 0 0 15,4 0 0-15,1 0 0 16,0-7 1-16,-4 7-1 16,4 0 1-16,3 0 1 15,4 0-1-15,4-5 1 16,12 5 1-16,1 0-1 15,7 7 0-15,4-2 0 16,-11 1 0-16,-7 2 0 0,-5 4 0 16,-16 2 0-16,-17 2-1 15,-18 2 1-15,-19-2-1 16,-20 3 0-16,-9 4-1 16,-13-2 1-16,-16 1-1 15,-10 5 0-15,-12-2 0 16,-8 1-2-16,-14 0-3 15,-13 3-3-15,-17-3-3 16,-16 1-2-16,-18-3-3 16,-16-1-4-16,-22-8 0 15,-22-4-5-15,-18-11-1 16,-20-10 13-16,-10-4 14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5:59.48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C672BA4-A6EC-41D3-9E9C-320D5894CD38}" emma:medium="tactile" emma:mode="ink">
          <msink:context xmlns:msink="http://schemas.microsoft.com/ink/2010/main" type="writingRegion" rotatedBoundingBox="2318,13220 10547,11832 11364,16679 3136,18067"/>
        </emma:interpretation>
      </emma:emma>
    </inkml:annotationXML>
    <inkml:traceGroup>
      <inkml:annotationXML>
        <emma:emma xmlns:emma="http://www.w3.org/2003/04/emma" version="1.0">
          <emma:interpretation id="{93054693-F1A9-4B9D-8B98-8EEEBAD30346}" emma:medium="tactile" emma:mode="ink">
            <msink:context xmlns:msink="http://schemas.microsoft.com/ink/2010/main" type="paragraph" rotatedBoundingBox="7057,12421 10547,11832 10769,13149 7279,137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EF1D9CC-8C6A-40F0-9C35-3753EDFB209E}" emma:medium="tactile" emma:mode="ink">
              <msink:context xmlns:msink="http://schemas.microsoft.com/ink/2010/main" type="line" rotatedBoundingBox="7057,12421 10547,11832 10769,13149 7279,13738"/>
            </emma:interpretation>
          </emma:emma>
        </inkml:annotationXML>
        <inkml:traceGroup>
          <inkml:annotationXML>
            <emma:emma xmlns:emma="http://www.w3.org/2003/04/emma" version="1.0">
              <emma:interpretation id="{A000744B-C8A2-4766-9CC0-7C828B6F5035}" emma:medium="tactile" emma:mode="ink">
                <msink:context xmlns:msink="http://schemas.microsoft.com/ink/2010/main" type="inkWord" rotatedBoundingBox="7057,12421 10547,11832 10769,13149 7279,13738"/>
              </emma:interpretation>
              <emma:one-of disjunction-type="recognition" id="oneOf0">
                <emma:interpretation id="interp0" emma:lang="en-US" emma:confidence="0">
                  <emma:literal>2itr/T\2</emma:literal>
                </emma:interpretation>
                <emma:interpretation id="interp1" emma:lang="en-US" emma:confidence="0">
                  <emma:literal>strip</emma:literal>
                </emma:interpretation>
                <emma:interpretation id="interp2" emma:lang="en-US" emma:confidence="0">
                  <emma:literal>2itr/T)2</emma:literal>
                </emma:interpretation>
                <emma:interpretation id="interp3" emma:lang="en-US" emma:confidence="0">
                  <emma:literal>2t\r/T\2</emma:literal>
                </emma:interpretation>
                <emma:interpretation id="interp4" emma:lang="en-US" emma:confidence="0">
                  <emma:literal>2T\r/T\2</emma:literal>
                </emma:interpretation>
              </emma:one-of>
            </emma:emma>
          </inkml:annotationXML>
          <inkml:trace contextRef="#ctx0" brushRef="#br0">3708 6788 102 0,'-12'-18'44'16,"6"-1"-3"-16,1-12-17 16,16 7-11-16,-3-7-6 15,15 4-5-15,2-5-2 16,4 7 0-16,4 1-1 16,-3 6 1-16,0 12 0 15,-5 11 0-15,-2 14 1 0,-4 12 0 16,-4 12 0-16,-8 7 0 15,-7 8 0 1,0 7 0-16,-12 3 0 16,0-4 0-16,-10 3-1 0,3-9 1 15,-5-3-1-15,1-4 1 16,0-8-1-16,0-9 0 16,3-4 0-16,2-6 0 15,6-9 0-15,12-15-1 16,-21 16 1-16,21-16-1 15,0 0 1-15,0 0-1 16,15-13 1-16,3 5-1 16,6 0 1-16,1 0-1 0,9-2 1 15,4 2 0 1,2 1 0-16,1 2 0 16,1 5 0-16,-1-2 0 15,-9 2 0-15,1 0 0 0,-9 2 0 16,-6-2 0-16,-1 12-14 15,-17-12-11-15,13 0-8 16,-13 0-8-16,0 0-2 16,0-26-2-16,-5 10 10 15</inkml:trace>
          <inkml:trace contextRef="#ctx0" brushRef="#br0" timeOffset="290.1935">4230 6794 142 0,'0'0'43'16,"0"-22"-5"-16,13 22-26 15,9-7-13-15,4 7 1 16,8-6 0-16,2 6 0 15,6-5 0-15,-1 5 0 16,-1 0-4-16,-8-7-6 16,-1 7-6-16,-8 0-4 15,-2 5-5-15,-21-5-5 16,18 0-3-16,-18 0-3 16,0 0-2-16,0 0 17 0</inkml:trace>
          <inkml:trace contextRef="#ctx0" brushRef="#br0" timeOffset="601.4052">4360 6823 109 0,'-17'12'43'0,"1"-1"-7"16,9 8-13-16,7-19-8 15,-7 38-6-15,7-14-6 16,7 2-3-16,3-1 0 0,2 8 0 16,1-3 0-16,-2-4 0 15,2 0 0-15,-2-2 0 16,1-4 0-16,-1-3 0 16,-11-17 0-16,13 20-3 15,-13-20-12-15,0 0-8 16,12 6-7-16,-12-6-4 15,0-20-5-15,0 7-3 16,6-9-2-16</inkml:trace>
          <inkml:trace contextRef="#ctx0" brushRef="#br0" timeOffset="874.5901">4491 6858 155 0,'0'0'43'16,"-5"33"-12"-16,5-9-22 16,7 1-8-16,5 7-2 15,5 2 1-15,1 0-1 16,4-2 2-16,-4 2-1 16,-1 0 0-16,-4-7 0 15,-1-6 0-15,-5-3 0 16,-7-18-2-16,16 24-16 15,-16-24-9-15,0 0-8 16,0-24-6-16,0 6-2 0,2-3-1 16,-2-4 17-16</inkml:trace>
          <inkml:trace contextRef="#ctx0" brushRef="#br0" timeOffset="1486.2471">4814 6903 120 0,'0'0'37'16,"-17"-5"-6"-16,17 5-7 0,0 0-8 16,0 0-9-16,-4 17-6 15,4-17-1-15,8 25 0 16,2-5 0-16,2-2 0 16,-2 7 1-16,4 0-1 15,-1 3 0-15,3 0 0 16,-2-6 0-16,1 1 1 15,-2-5-2-15,-13-18 2 16,23 22-1-16,-23-22 0 16,0 0 1-16,18 0-1 15,-18 0 0-15,0-15 1 16,0 15-1-16,0-30 0 0,0 11-1 16,-5-6 1-16,5 4 0 15,-7-5 0-15,7-4-1 16,0 4 1-16,0-3 0 15,7 3 0-15,0 2-1 16,10 3 1-16,-1 1 0 16,5 4 0-16,2 7 0 15,1-1 0-15,0 10 0 16,0-5 0-16,-2 5-1 16,1 5 1-16,-9-5 0 15,0 10 0-15,-14-10 0 16,21 6-8-16,-21-6-11 15,0 0-11-15,0 0-4 0,17-11-7 16,-17 11-2-16,0-20-1 16</inkml:trace>
          <inkml:trace contextRef="#ctx0" brushRef="#br0" timeOffset="1870.1118">5671 6323 129 0,'-18'46'43'0,"-3"15"-2"0,7 8-21 16,-4 8-13-16,0 6-6 16,0 10-1-16,0 1 1 15,1 0-1-15,-1-4 1 16,0-4-1-16,0-5 0 16,2-11 0-16,3-8 0 15,0-12-1-15,4-16 1 16,7-9-5-16,2-25-12 15,0 0-11-15,6-20-7 0,2-16-7 16,3-9-2-16,2-12-1 16,9-1 20-16</inkml:trace>
          <inkml:trace contextRef="#ctx0" brushRef="#br0" timeOffset="2150.2786">5772 6708 143 0,'0'0'42'15,"0"0"-4"-15,25 0-25 16,6 0-13-16,9-11-1 15,7 3 2-15,2 0-1 0,2-3-1 16,-3 5-12-16,-7-7-9 16,-10 6-9-16,-9 1-5 15,-22 6-5-15,0 0-1 16,0 0-2-16</inkml:trace>
          <inkml:trace contextRef="#ctx0" brushRef="#br0" timeOffset="2441.5418">5868 6709 131 0,'-12'24'44'0,"12"-24"-4"16,0 37-19-16,6-11-20 15,2 6 0-15,2 7-1 16,2 4 1-16,1 7-1 15,2-7 0-15,-3 9 0 16,-1-8 1-16,-4-1-1 16,4-5 0-16,-4-8 0 15,-1-10 0-15,-6-6-5 16,0-14-15-16,0 0-14 16,0 0-7-16,0-25-3 15,-6-1-2-15,-1-5 0 16</inkml:trace>
          <inkml:trace contextRef="#ctx0" brushRef="#br0" timeOffset="5430.7504">6105 6171 119 0,'-5'15'43'0,"10"4"-8"16,1 4-18-16,15 10-6 16,5 17-4-16,10 7 1 15,5 12-8-15,2 9 0 16,4 8 1-16,-1-3 0 16,-9 10 0-16,-3-5 0 15,-10 0 0-15,-6-6 0 16,-10-6 0-16,-8-5 0 15,0-5-1-15,-8-9 0 0,2-5 0 16,-1-9 0-16,-3-12 0 16,1-10-1-1,9-21 0-15,0 0-6 0,0 0-13 16,0 0-12-16,19-26-6 16,-6-5-4-16,5-6-3 15,1-3 0-15</inkml:trace>
          <inkml:trace contextRef="#ctx0" brushRef="#br0" timeOffset="5910.9331">6668 6156 113 0,'0'-21'43'15,"0"0"-4"-15,12 0-13 16,2 2-14-16,13 5-7 16,4 1-4-16,9 6-1 15,-3 7 1-15,3 0-1 16,-4 7 1-16,-7 10 0 0,-5 4 1 15,-6 8-2 1,-11 4 1-16,-7 1-1 16,-11 8 1-16,-1-4-1 15,-7 1 0-15,-6 3 0 0,0-5-1 16,5 0 1-16,1-3 0 16,3-4-1-16,16-8 1 15,0 1-1-15,16-4 1 16,5-7-1-16,11-5 0 15,4 0 1-15,6-7-1 16,1 6 2-16,4 6-16 16,-8-12-13-16,0 13-5 15,-11-1-9-15,-9 3 0 0,-9 3-2 16,-10 1 8 0</inkml:trace>
        </inkml:traceGroup>
      </inkml:traceGroup>
    </inkml:traceGroup>
    <inkml:traceGroup>
      <inkml:annotationXML>
        <emma:emma xmlns:emma="http://www.w3.org/2003/04/emma" version="1.0">
          <emma:interpretation id="{942A75BD-D6F8-453B-A4A7-DEEE3D65691F}" emma:medium="tactile" emma:mode="ink">
            <msink:context xmlns:msink="http://schemas.microsoft.com/ink/2010/main" type="paragraph" rotatedBoundingBox="2637,15142 8821,13974 9113,15522 2930,16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50C708-0DEE-406D-9521-CF3CBCF434AC}" emma:medium="tactile" emma:mode="ink">
              <msink:context xmlns:msink="http://schemas.microsoft.com/ink/2010/main" type="line" rotatedBoundingBox="2637,15142 8821,13974 9113,15522 2930,16691"/>
            </emma:interpretation>
          </emma:emma>
        </inkml:annotationXML>
        <inkml:traceGroup>
          <inkml:annotationXML>
            <emma:emma xmlns:emma="http://www.w3.org/2003/04/emma" version="1.0">
              <emma:interpretation id="{CC0E0A12-EFF4-44C6-A0B6-1DA2090CC84D}" emma:medium="tactile" emma:mode="ink">
                <msink:context xmlns:msink="http://schemas.microsoft.com/ink/2010/main" type="inkWord" rotatedBoundingBox="5635,15126 7334,14805 7527,15822 5827,16143"/>
              </emma:interpretation>
              <emma:one-of disjunction-type="recognition" id="oneOf1">
                <emma:interpretation id="interp5" emma:lang="en-US" emma:confidence="0">
                  <emma:literal>T2=4ii2^</emma:literal>
                </emma:interpretation>
                <emma:interpretation id="interp6" emma:lang="en-US" emma:confidence="0">
                  <emma:literal>+2=412 r</emma:literal>
                </emma:interpretation>
                <emma:interpretation id="interp7" emma:lang="en-US" emma:confidence="0">
                  <emma:literal>+2=42 r</emma:literal>
                </emma:interpretation>
                <emma:interpretation id="interp8" emma:lang="en-US" emma:confidence="0">
                  <emma:literal>T2=4ii2"</emma:literal>
                </emma:interpretation>
                <emma:interpretation id="interp9" emma:lang="en-US" emma:confidence="0">
                  <emma:literal>+2=4412 r</emma:literal>
                </emma:interpretation>
              </emma:one-of>
            </emma:emma>
          </inkml:annotationXML>
          <inkml:trace contextRef="#ctx0" brushRef="#br1" timeOffset="20366.7671">2268 9300 95 0,'5'-20'39'0,"-5"20"-5"0,0 0-10 16,-6-13-6-1,6 13-3-15,0 18-3 0,5 2-7 16,-5 6-6-16,0 6 1 16,6 13 0-16,-6 4-1 15,0 6 1-15,0 2-1 16,0 1 0-16,0-7 1 16,0-1 0-16,0-6 1 15,7-12-1-15,-2-6 0 16,6-10 0-16,2-8 0 15,5-8 0-15,5 0 0 16,2-8 0-16,6-3-1 16,8-1 1-16,-3 3 0 15,2-1 0-15,-2 2 1 16,-2 8-1-16,-5 0 1 0,-3 0 0 16,-5 7-1-16,-21-7 0 15,23 11-4-15,-23-11-11 16,8 13-10-1,-8-13-7-15,0 0-4 0,0 0-1 16,0 0-6-16,-8-13 1 16</inkml:trace>
          <inkml:trace contextRef="#ctx0" brushRef="#br1" timeOffset="20614.9345">2630 9389 122 0,'-19'-14'42'0,"19"14"-3"16,-16 13-15-16,16 11-15 16,0 16-10-16,10 15 1 15,-2 9-1-15,1 10 1 16,0 3 0-16,0 9-1 16,-7-3 1-16,-2-8 0 15,7-5 0-15,-7-14 0 16,10-10-13-16,-10-11-9 15,11-13-8-15,-11-22-6 16,18 5-6-16,-6-20 0 16,0-15-2-16</inkml:trace>
          <inkml:trace contextRef="#ctx0" brushRef="#br1" timeOffset="20847.0912">2962 9620 136 0,'0'0'43'15,"6"-23"0"-15,4 8-23 16,8 4-19-16,11 2 0 16,8-2-2-16,6 11-9 15,2-7-10-15,4 7-7 16,-7 0-5-16,3 5-6 0,-14 2-4 15,-7 1-2-15,-24-8 15 16</inkml:trace>
          <inkml:trace contextRef="#ctx0" brushRef="#br1" timeOffset="21139.2877">3039 9639 147 0,'0'0'42'0,"-11"18"-6"15,8 2-27-15,3 5-10 0,8 11 1 16,2-1 0-16,3 6 1 16,-2 4-2-16,1-6 1 15,-5-3-1 1,3 1 1-16,-3-12-7 0,-1 1-9 15,-1-12-5-15,-5-14-6 16,0 0-2-16,24 6-3 16,-17-26-2-16,4 1-2 15,-3-5 7-15,2-7 29 16</inkml:trace>
          <inkml:trace contextRef="#ctx0" brushRef="#br1" timeOffset="21351.4314">3239 9707 78 0,'0'0'36'15,"6"-19"-3"-15,-6 19-7 16,8 19-4 0,2 9-5-16,-4 1-5 15,2 10-5-15,7 4-7 0,-2 4-1 16,4 1 2-16,-3-5-6 16,7-5-8-16,-3-7-7 15,0-4-4-15,-18-27-4 16,27 23-6-16,-27-23-4 15,21-16-4-15,-16-5 16 16,-5-9 26-16</inkml:trace>
          <inkml:trace contextRef="#ctx0" brushRef="#br1" timeOffset="21806.7386">3595 9219 167 0,'0'-14'43'0,"6"-5"-8"16,12 6-34-16,1 8 0 16,9 5-1-16,2 0-1 15,5 6-1-15,-3 7 1 16,-3 7-1-16,-1 2 0 0,-9 11 1 15,-2-3-1 1,-11 3 0-16,-6 5 1 16,-6 5 0-16,-6-3 0 15,-5 2 1-15,-1 1-1 0,-5-5 1 16,0 0-1-16,4-4 1 16,1-5 0-16,5-4 2 15,3-6-1-15,10-6 1 16,0-13-2-16,17 13 1 15,1-13 0-15,6 0 0 16,5-6 0-16,7-1-1 16,1 0 0-16,2 1 0 15,-3 6-9-15,-6 0-11 16,-1 13-7-16,-10-6-7 16,-2 10-3-16,-14 0-6 15,-6 5 0-15,-12-3 19 0</inkml:trace>
          <inkml:trace contextRef="#ctx0" brushRef="#br1" timeOffset="17796.1326">-745 9601 66 0,'0'0'39'15,"-14"-19"-4"-15,14 19-6 16,0-18-4-16,0 18-3 16,7-20-3-16,-7 20-7 15,35-13-8-15,0 7-3 16,9 6-1-16,14-9 0 16,7 5 0-16,11 4 0 15,3 0 0-15,9 4 0 0,-3 1-1 16,-2 5 1-1,-7 0-1-15,1 5 1 16,-13-2-1-16,-4 0 0 16,-13-4-9-16,-6 7-6 0,-17-4-7 15,-6 3-5-15,-18-15-5 16,-11 23-4-16,-12-15-4 16,-3 4 0-16,-7-7 23 15</inkml:trace>
          <inkml:trace contextRef="#ctx0" brushRef="#br1" timeOffset="18383.5779">-303 9571 60 0,'0'-25'33'15,"0"25"0"-15,0 0-4 16,0 0-7-16,-10 29-4 15,5-2-3-15,5 17-3 16,0 5-2-16,0 7-3 16,0 9-5-16,7 2-2 15,-7 3 0-15,10 1 0 16,-5 3 0-16,2-4-1 16,0-2 1-16,3-3-1 15,-4-5 1-15,6-3 1 0,-5-12-1 16,4-11 1-16,0-5-11 15,-3-15-8-15,8-2-10 16,-16-12-6-16,18-15-7 16,-10-9-2-16,2-8-2 15,-4-10 24-15</inkml:trace>
          <inkml:trace contextRef="#ctx0" brushRef="#br1" timeOffset="19014.4588">356 9349 157 0,'-10'-26'43'0,"10"2"-10"16,0-5-19-16,17 1-11 16,7 5-2-16,1 3 0 0,8 1-1 15,3 6 0-15,0 6-2 16,-1 7 2-16,-4 7-1 15,-2 12-2-15,-6 7 2 16,-5 9-1-16,-5 3 1 16,-7 3-1-16,-6 13 2 15,-6 2-1-15,-7 2 0 16,-9-1 1-16,2-1-1 16,-9-6 1-16,-1 2 0 15,2-8-1-15,3-11 1 16,1-5 0-16,2-9 1 15,9-9 0-15,13-10-1 16,0 0 1-16,0 0 0 0,0 0 0 16,35-7 0-16,-4 4-1 15,10-3 0 1,6 6 0-16,7 0 0 16,-1 0 0-16,1 8 1 0,-7 3-1 15,0 1 1-15,-9-3-1 16,-4 4 0-16,-6 0 0 15,-10-2-2-15,-18-11-12 16,18 18-12-16,-18-18-8 16,0 0 0-16,0 0-3 15,-28-11-7-15,28 11-1 16</inkml:trace>
          <inkml:trace contextRef="#ctx0" brushRef="#br1" timeOffset="19260.6437">1210 9853 157 0,'0'0'44'0,"0"0"-3"15,36 0-50-15,-1 5-13 16,3-2-11-16,8-3-8 0,-3 6-3 16,3-1 0-1,-10 6-2-15</inkml:trace>
          <inkml:trace contextRef="#ctx0" brushRef="#br1" timeOffset="19434.7549">1294 10205 136 0,'0'0'45'15,"0"0"-2"-15,23-7-40 16,12 7-31-16,4-10-12 16,8 4-3-16,1-2-3 15,-1-3-2-15,-1 3 27 16</inkml:trace>
          <inkml:trace contextRef="#ctx0" brushRef="#br0" timeOffset="6948.6855">4905 8293 110 0,'0'0'43'0,"-28"0"-11"16,28 0-10-16,-16 18-7 16,16-3-4-16,0 8-4 15,9-2-5-15,0 8-1 16,2 2-1-16,4 0 1 16,-2 1 0-16,0-5-2 15,3 3 1-15,-3-11 0 0,-2 2-1 16,1-3 1-16,-12-18 0 15,18 19 0 1,-18-19 0-16,0 0 0 16,0 0 0-16,0 0-1 15,0-19 1-15,-10 4 0 0,4-6 0 16,0 0-1-16,6 0 1 16,-2-7 0-16,2 0-1 15,6-8 1-15,5 4-1 16,2-6 0-16,10 0 1 15,2 1 0-15,10 0 0 16,0 4-1-16,1 8 1 16,1 2 0-16,-3 8 0 0,-2 6 0 15,-3 6 0 1,-1 3-10-16,-10 0-9 0,-4 6-12 16,-14-6-3-1,18 0-9-15,-18 0-2 0,0-24-1 16</inkml:trace>
        </inkml:traceGroup>
      </inkml:traceGroup>
    </inkml:traceGroup>
    <inkml:traceGroup>
      <inkml:annotationXML>
        <emma:emma xmlns:emma="http://www.w3.org/2003/04/emma" version="1.0">
          <emma:interpretation id="{E85B9490-4D6E-421E-8022-B7F4A3F28348}" emma:medium="tactile" emma:mode="ink">
            <msink:context xmlns:msink="http://schemas.microsoft.com/ink/2010/main" type="paragraph" rotatedBoundingBox="5556,16313 9158,15952 9278,17140 5676,17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0378A2-1B30-4035-A952-8B1DC29322D0}" emma:medium="tactile" emma:mode="ink">
              <msink:context xmlns:msink="http://schemas.microsoft.com/ink/2010/main" type="line" rotatedBoundingBox="5556,16313 9158,15952 9278,17140 5676,17501"/>
            </emma:interpretation>
          </emma:emma>
        </inkml:annotationXML>
        <inkml:traceGroup>
          <inkml:annotationXML>
            <emma:emma xmlns:emma="http://www.w3.org/2003/04/emma" version="1.0">
              <emma:interpretation id="{5E0F10AF-D752-47BD-BFD2-27F4CEE5373D}" emma:medium="tactile" emma:mode="ink">
                <msink:context xmlns:msink="http://schemas.microsoft.com/ink/2010/main" type="inkWord" rotatedBoundingBox="5556,16313 7771,16091 7890,17279 5676,17501"/>
              </emma:interpretation>
              <emma:one-of disjunction-type="recognition" id="oneOf2">
                <emma:interpretation id="interp10" emma:lang="en-US" emma:confidence="0">
                  <emma:literal>GMs</emma:literal>
                </emma:interpretation>
                <emma:interpretation id="interp11" emma:lang="en-US" emma:confidence="0">
                  <emma:literal>GMS</emma:literal>
                </emma:interpretation>
                <emma:interpretation id="interp12" emma:lang="en-US" emma:confidence="0">
                  <emma:literal>TMs</emma:literal>
                </emma:interpretation>
                <emma:interpretation id="interp13" emma:lang="en-US" emma:confidence="0">
                  <emma:literal>Gars</emma:literal>
                </emma:interpretation>
                <emma:interpretation id="interp14" emma:lang="en-US" emma:confidence="0">
                  <emma:literal>ohms</emma:literal>
                </emma:interpretation>
              </emma:one-of>
            </emma:emma>
          </inkml:annotationXML>
          <inkml:trace contextRef="#ctx0" brushRef="#br1" timeOffset="22154.9758">2107 10471 147 0,'52'0'45'16,"20"-9"-3"-16,30-6-41 16,18 8-1-16,20-2-1 15,15 2 1-15,10-3 0 16,8 4 0-16,0 0-1 15,-4 6 1-15,-13-3 0 16,-6 6-12-16,-17-3-9 16,-13 10-6-16,-31-10-4 15,-17 12-3-15,-24-5-5 16,-19-1-2-16,-29-6 14 16</inkml:trace>
          <inkml:trace contextRef="#ctx0" brushRef="#br1" timeOffset="22850.4427">2920 10736 108 0,'-25'-22'43'16,"4"10"-2"-16,3 1-13 15,-6 3-20-15,0 1-8 16,0 7 0-16,-1 0 0 16,-4 7-1-16,-1 5 0 15,-4 7 1-15,-1 8-1 0,3 3 1 16,-4 9 0-16,6 10 0 15,1 1-1 1,4 6 2-16,8 1-1 16,6 3 1-16,11-1 0 0,17-2-1 15,3-11 0-15,16-3 1 16,11-11-1-16,13-8-1 16,9-7 1-16,-2-9-1 15,4-8 0-15,-2 0 0 16,-9-8 1-16,-11-6 1 15,-8-2-1-15,-12-3 0 16,-11-3 0-16,-12-5 1 16,-12-2-1-16,-7-3 1 15,-11-2-1-15,-10 2 0 16,-3 1-1-16,-5 5 0 16,-5 4-4-16,5 10-8 15,1 3-4-15,11 9-6 0,3 0-4 16,27 0-4-16,-13 19-3 15,13-19-4-15,31 19 2 16,-5-19 36-16</inkml:trace>
          <inkml:trace contextRef="#ctx0" brushRef="#br1" timeOffset="23534.8509">3224 10809 150 0,'-19'0'43'16,"6"11"-10"-16,3 9-33 15,10 12 0-15,0 6 0 16,10 7 0-16,1 9-1 16,3 3 1-16,3 1 0 15,1-7 0-15,-2-2 1 16,-3-12-2-16,1-8 1 15,1-12 0-15,-15-17 0 16,19 0 0-16,-9-17 0 16,-10-12-1-16,0-15 1 15,0-6 0-15,-8-6 1 16,0-4 0-16,-2 2 0 16,3 5 0-16,1 5 0 0,6 10 0 15,-5 11 0-15,5 27 0 16,15-22 0-16,-15 22-1 15,29 18 0 1,-11 1 0-16,6 11-1 0,1 2 1 16,0 10-1-16,3 0 0 15,1 5 1-15,0-7 0 16,-3-1-1-16,3-9 2 16,-3-5-2-16,2-13 1 15,-5-7 0-15,1-11-1 16,-5-7 0-16,-3-13 1 15,-2-4 0-15,-4-9-2 16,-2-5 0-16,-3 1 1 0,-5-2 1 16,0 1 1-16,0 3 0 15,0 13-1 1,0 5 0-16,0 23 2 16,0 0-1-16,0 0 0 0,17 29-1 15,-6 3-1-15,7 12 0 16,0 2 0-16,0 9 1 15,-1 3 0-15,3-1 0 16,1-2 0-16,3-3-9 16,-6-17-7-16,1-1-10 15,-2-18-7-15,1-8-1 16,-18-8-2-16,24-20-1 16,-17-10 4-16</inkml:trace>
          <inkml:trace contextRef="#ctx0" brushRef="#br1" timeOffset="24031.5073">4212 10909 158 0,'-11'-24'43'0,"11"24"-10"15,-18-12-34-15,18 12 0 16,-29 0 0-16,12 10 0 15,-2-3 1-15,0 2-1 16,-8 9 0-16,0 5 0 16,1 2 1-16,5-2 0 15,-2 4 0-15,11-5 1 16,5 2-1-16,7-7 0 16,0-17 1-16,26 20-1 0,2-20 1 15,7 0-1-15,7 0 0 16,2 0 0-16,4 0 0 15,-1 0 1-15,-1 0-1 16,-4 8 0-16,-7 8 0 16,-7 0 0-16,-7 8-1 15,-6 6 0-15,-9 2 1 16,-6-1-1-16,-6 7-1 16,-10 1 1-16,-4-3 0 15,-9-4 0-15,-4-8 1 16,-4-5 0-16,-5-6 1 15,0-13-1-15,0-6 1 0,7-7 0 16,-1-5 0 0,9-8 0-16,10 8-15 0,4-6-16 15,13 3-8-15,0 3-6 16,13-4-1-16,8-1-2 16</inkml:trace>
        </inkml:traceGroup>
        <inkml:traceGroup>
          <inkml:annotationXML>
            <emma:emma xmlns:emma="http://www.w3.org/2003/04/emma" version="1.0">
              <emma:interpretation id="{6395910E-5667-4DAB-992C-B13E26F301E9}" emma:medium="tactile" emma:mode="ink">
                <msink:context xmlns:msink="http://schemas.microsoft.com/ink/2010/main" type="inkWord" rotatedBoundingBox="8518,16238 9180,16172 9248,16847 8586,16913"/>
              </emma:interpretation>
              <emma:one-of disjunction-type="recognition" id="oneOf3">
                <emma:interpretation id="interp15" emma:lang="en-US" emma:confidence="1">
                  <emma:literal>r</emma:literal>
                </emma:interpretation>
                <emma:interpretation id="interp16" emma:lang="en-US" emma:confidence="0">
                  <emma:literal>m</emma:literal>
                </emma:interpretation>
                <emma:interpretation id="interp17" emma:lang="en-US" emma:confidence="0">
                  <emma:literal>V</emma:literal>
                </emma:interpretation>
                <emma:interpretation id="interp18" emma:lang="en-US" emma:confidence="0">
                  <emma:literal>J</emma:literal>
                </emma:interpretation>
                <emma:interpretation id="interp19" emma:lang="en-US" emma:confidence="0">
                  <emma:literal>W</emma:literal>
                </emma:interpretation>
              </emma:one-of>
            </emma:emma>
          </inkml:annotationXML>
          <inkml:trace contextRef="#ctx0" brushRef="#br1" timeOffset="25068.0482">5104 10495 113 0,'0'0'42'15,"0"0"-2"-15,-21 0-11 0,21 15-17 16,0 9-13 0,9 12 2-16,7 2 0 15,1 11-1-15,4 1 1 16,5 3 0-16,0 4 0 0,3-6 0 16,-3-2 0-16,0-7-1 15,-8-4 1-15,0-12-1 16,-8-5 0-16,-10-21 0 15,18 5 0-15,-18-5 1 16,0-37-1-16,0 10-1 16,-9-12 0-16,-1-8 2 15,1-3-2-15,-3-2 2 0,6-3-2 16,-3 2 1 0,9-3 0-16,9 1 0 15,4 3 1-15,10 2-2 16,5 8 2-16,9 8-1 0,0 8 1 15,6 8 0-15,1 11 0 16,0 7 0-16,-2 14-2 16,-7 0 1-16,-4 2-1 15,-5 3 0-15,-5 3-5 16,-21-22-12-16,23 24-10 16,-23-24-6-16,0 0-1 15,-8-18-6-15,-3-4-2 16,-3-9 5-16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6:57.10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75 0,'46'7'28'16,"7"-7"-3"-16,12 4-22 15,13 2-2-15,11 4-1 16,13 2-1-16,10 6 0 16,6-7 0-16,7 3-1 15,6 4 1-15,10 0 0 16,8 1-1-16,11 0 1 15,1 6-1-15,0 0 0 16,3 6 0-16,-3-2 0 16,3 2 0-16,-8-1 0 15,-6 3 0-15,-8-1 0 16,-2-1 1-16,-2 0-1 0,-1-2 0 16,-6-4 1-16,-1 3-1 15,5-5 1-15,1 2 0 16,6-4 1-16,3-2 0 15,8 4 0-15,6-5 1 16,13 1 0-16,1-4-1 16,-2 2 1-16,1-4 0 15,0 0 0-15,-6 5 0 16,-5-8 0-16,-11 0 0 16,-18-3-1-16,-10 3 1 15,-15-6 0-15,-13 0-1 16,-17-4 0-16,-20 0 0 15,-13 0 1-15,-13 0-1 0,-13 0 1 16,-18 0 0-16,0 0 0 16,0 0 0-16,-26-8-1 15,-7 2 1-15,-9 1 0 16,-7-1-1-16,-15-1 0 16,-9-4 0-16,-16-1-1 15,-10-1 1-15,-8 0-1 16,-14-1 1-16,-12 1-1 15,-16-5 0-15,-11 4 0 16,-6 3 0-16,-8-1 0 16,-10 4 0-16,-12-3 0 15,-4 4 0-15,3 0 1 0,-3 2 0 16,4 5 0-16,-1-7 0 16,1 7 1-1,2 0 0-15,8 0-1 16,9 0 2-16,4 0-1 0,3 0 0 15,14 0 0-15,9 0 0 16,16 0-1-16,14-6 1 16,14-1 0-16,14-3-1 15,14 1 1-15,21-4 0 16,19 0 0-16,17-2 0 16,24-1 0-16,22 0 1 15,27 2-2-15,27-4 1 16,30 3-1-16,21-4 0 0,31 1-1 15,22 0 1-15,20 0-1 16,15 3 0-16,16-3 0 16,9-2 0-16,11 3 1 15,9-3-1-15,3 1 2 16,2 3-1-16,3 1 1 16,5 2 0-16,-1 0 2 15,-5 2-2-15,-19 5 1 16,-11 1 0-16,-18 5-1 15,-17 0 1-15,-30 0-1 16,-22 10-1-16,-34-4 1 16,-26 2-1-16,-25 3 1 15,-23 2-1-15,-30-1 0 0,-18-12 0 16,-46 20-1 0,-15-8 1-16,-23-3 0 15,-21 1 0-15,-25-2 0 16,-20-2 0-16,-21-6 0 0,-7 4-1 15,-6-4 1-15,-7 0 1 16,1 0-2-16,-5 0 1 16,10 0-1-16,8 0 1 15,11-4 0-15,8 4 0 16,13-7 0-16,15-4-1 16,12 4 1-16,19-1 0 15,15-4 0-15,16 1-1 16,16-2-2-16,16-1-7 15,17 2-4-15,19-8-6 16,9-5-5-16,19-1-5 16,8-9 6-16,17-3 24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7:00.9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8528C0-7C80-4C91-BCEA-C1B83EF2A6C3}" emma:medium="tactile" emma:mode="ink">
          <msink:context xmlns:msink="http://schemas.microsoft.com/ink/2010/main" type="inkDrawing" rotatedBoundingBox="9046,14795 19448,13630 19499,14086 9098,15252" shapeName="Other"/>
        </emma:interpretation>
      </emma:emma>
    </inkml:annotationXML>
    <inkml:trace contextRef="#ctx0" brushRef="#br0">0 1267 106 0,'42'-9'37'16,"4"-4"0"-1,0-6-26-15,11-5-19 0,18-1 2 16,9-6 3-16,13-1 1 16,11-6-1-16,13-5 4 15,6-1 0-15,6 0-1 16,4-6 0-16,6 4 0 0,0 3 1 16,4-1 0-16,1 6 2 15,1 2 0-15,0 2 1 16,5 3 1-16,1 1 1 15,-1-1 2-15,5 7 0 16,1-4 0-16,3 9-1 16,2-5-1-16,3 4-1 15,4-3-2-15,6 8-1 16,4-3-2-16,1-1-1 16,5-1 1-16,-1 2-1 15,4-1 0-15,1 0 1 16,-2 1 0-16,-2-7 0 15,-2 5 1-15,-6 0 0 0,-4-1-1 16,-8 2 2-16,-3 3-1 16,-3-2 0-1,0 5 0-15,-6 0 0 16,1 2 0-16,2-2-1 0,0 1 1 16,0 1-2-16,-3 2 1 15,-1-3 0-15,-1 5 0 16,-5-5 0-16,-3 5 0 15,-1 1 1-15,-3 0-1 16,1-1 0-16,-1 2 0 16,-2 5 0-16,1 0 0 15,-1 0 1-15,3 0-1 16,-1 0 0-16,1 7 0 16,-2-7 1-16,-5 6-1 15,-5-6 0-15,-2 10 1 16,-9-10-1-16,-8 9-9 0,-14-9-11 15,-9 11-12-15,-17-11-8 16,-16 0-4-16,-16-6-2 16,-23-7-1-16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6:31.09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5AA8CE-7B8B-4E55-9B09-F492822B22D9}" emma:medium="tactile" emma:mode="ink">
          <msink:context xmlns:msink="http://schemas.microsoft.com/ink/2010/main" type="writingRegion" rotatedBoundingBox="8639,15670 13466,12650 15491,15887 10664,18906"/>
        </emma:interpretation>
      </emma:emma>
    </inkml:annotationXML>
    <inkml:traceGroup>
      <inkml:annotationXML>
        <emma:emma xmlns:emma="http://www.w3.org/2003/04/emma" version="1.0">
          <emma:interpretation id="{1FC1DCD7-7DCF-46CB-9F40-C0C2AF7EED84}" emma:medium="tactile" emma:mode="ink">
            <msink:context xmlns:msink="http://schemas.microsoft.com/ink/2010/main" type="paragraph" rotatedBoundingBox="9452,14897 13639,15737 13412,16870 9224,16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434653-7456-4ADB-ACE4-C0EEBCDE0C50}" emma:medium="tactile" emma:mode="ink">
              <msink:context xmlns:msink="http://schemas.microsoft.com/ink/2010/main" type="line" rotatedBoundingBox="9452,14897 13639,15737 13412,16870 9224,16031"/>
            </emma:interpretation>
          </emma:emma>
        </inkml:annotationXML>
        <inkml:traceGroup>
          <inkml:annotationXML>
            <emma:emma xmlns:emma="http://www.w3.org/2003/04/emma" version="1.0">
              <emma:interpretation id="{C12D99A9-4BD8-4257-9FC2-CEB6376A0EDD}" emma:medium="tactile" emma:mode="ink">
                <msink:context xmlns:msink="http://schemas.microsoft.com/ink/2010/main" type="inkWord" rotatedBoundingBox="9452,14897 13639,15737 13412,16870 9224,16031"/>
              </emma:interpretation>
              <emma:one-of disjunction-type="recognition" id="oneOf0">
                <emma:interpretation id="interp0" emma:lang="en-US" emma:confidence="0">
                  <emma:literal>3=Kg</emma:literal>
                </emma:interpretation>
                <emma:interpretation id="interp1" emma:lang="en-US" emma:confidence="0">
                  <emma:literal>3 =Kg</emma:literal>
                </emma:interpretation>
                <emma:interpretation id="interp2" emma:lang="en-US" emma:confidence="0">
                  <emma:literal>3 = KS</emma:literal>
                </emma:interpretation>
                <emma:interpretation id="interp3" emma:lang="en-US" emma:confidence="0">
                  <emma:literal>3 =Ks</emma:literal>
                </emma:interpretation>
                <emma:interpretation id="interp4" emma:lang="en-US" emma:confidence="0">
                  <emma:literal>3 = Kg</emma:literal>
                </emma:interpretation>
              </emma:one-of>
            </emma:emma>
          </inkml:annotationXML>
          <inkml:trace contextRef="#ctx0" brushRef="#br0">8644 9602 174 0,'-19'12'41'0,"5"13"-1"15,5 18-40-15,9 7 0 16,18 8 0-16,5 11 0 16,6 6 0-16,1 8 0 15,2 5 0-15,-2 0 0 16,-2-5 0-16,-6 2 0 0,-4-6 0 16,-8-6 0-16,-1-10 0 15,-4-13-7 1,7-6-16-16,-12-22-8 0,0-22-8 15,0 0-3-15,18 0 0 16,-18-16-3-16,0-9 20 16</inkml:trace>
          <inkml:trace contextRef="#ctx0" brushRef="#br0" timeOffset="499.277">8822 10053 158 0,'0'0'44'16,"20"9"-3"-16,2 1-29 16,19 10-12-16,11 10 0 15,8 4 0-15,5 15 0 16,-3-3 0-16,-4 8 0 16,-4-1 0-16,-12-3 0 15,-9-4-5-15,-8 0-14 16,-12-9-10-16,-4-9-7 15,-9-9-6-15,0-19 0 16,0 0-2-16,0 0 7 16</inkml:trace>
          <inkml:trace contextRef="#ctx0" brushRef="#br0" timeOffset="250.2965">8764 10269 182 0,'-13'-45'44'16,"19"-4"-15"-16,22-1-29 15,14-8 0-15,17 0 0 16,3 2 0-16,8-1 0 0,0 4 0 16,-5 6 0-16,-17 9 0 15,-7 12-13-15,-21 1-13 16,-20 25-5-16,0 0-6 15,0 0-2-15,-19 33-3 16,-6-5 0-16,-8 2 18 16</inkml:trace>
          <inkml:trace contextRef="#ctx0" brushRef="#br0" timeOffset="1071.1585">9859 10338 145 0,'-7'-20'42'16,"0"-6"-2"-16,3 7-12 15,-7-3-28-15,-2 7 0 16,-5 2 0-16,-9 1 0 0,-5 7 0 15,-8 5-2-15,-5 12 1 16,-1 6 0-16,-3 4 0 16,4 8 1-16,7 1 0 15,10 6 1-15,7 2 0 16,13-1 0-16,8-3 1 16,18-8-2-16,7-2 0 15,11-8 0-15,10-7 0 16,2-5 0-16,5-5 0 15,1 0 0-15,-1 5 0 16,-6-5 0-16,-3 6 0 16,-8 3 0-16,-3 7 0 15,-5 3 0-15,-6 2 0 0,-4 8 0 16,-3 0 0 0,-6 5 0-16,-9 5-3 15,0-6 1-15,-4 8 2 0,-11-7 0 16,-4 1-1-16,-7-9 0 15,-3-1 2-15,-6-6-2 16,-6-10 2-16,-4-9 0 16,-4 0 0-16,0-8 0 15,1-6 2-15,4-4-9 16,9 0-17-16,8-1-8 16,12-2-10-16,15-3-2 15,10-5-1-15,15-2-3 16</inkml:trace>
          <inkml:trace contextRef="#ctx0" brushRef="#br0" timeOffset="-5828.108">5938 9451 135 0,'-5'-30'43'0,"10"8"-1"16,-5-4-15-16,14 8-24 15,4 1-2-15,9 4-1 16,-1 6 0-16,4 1-1 0,3 6 0 15,-6 0 0-15,-1 7 0 16,-7 5 0-16,-2 7-1 16,-8 6 1-16,-9 6 0 15,0 5 0-15,-8 5 0 16,-5 7 1-16,-8-2-1 16,0 4-1-16,-1 0 2 15,-3-7-1-15,1-5 0 16,6-6 1-16,2-11 2 15,6-5-2-15,10-16 1 16,0 0 0-16,15 6 1 16,4-17-1-16,4 0 1 15,2-2-1-15,8 1-1 0,-5 3 0 16,5 2 1-16,2 7 0 16,-6 7 0-16,2 6-1 15,-2 5-1 1,-7 4 1-16,3 2 0 0,-6 5-2 15,-2 4 2-15,-9 0-1 16,-2 2 0-16,-6-2 0 16,0 3 2-16,-14-4-2 15,-2-6 1-15,-3 0 0 16,-4-8 0-16,-2-4 0 16,-7-4 0-16,0-10 1 15,0 0-1-15,-1-10 1 16,3 2 0-16,4 0 1 0,4-7-1 15,4 2-1 1,5-1 1-16,13 1-1 16,0 13-19-16,8-24-11 15,9 16-5-15,1-5-4 0,3 2-7 16,4-2-1-16,0 0 15 16</inkml:trace>
          <inkml:trace contextRef="#ctx0" brushRef="#br0" timeOffset="-649.5266">7232 10208 166 0,'0'0'43'16,"0"0"-4"-16,23-3-32 15,6 3-7-15,13 6 0 16,1-6-3-16,9 13-11 16,-4-13-5-16,0 12-7 15,-11-6-2-15,-2 7-6 16,-13-10-5-16,-22-3-2 15,14 15 4-15,-14-15 24 0</inkml:trace>
          <inkml:trace contextRef="#ctx0" brushRef="#br0" timeOffset="-408.3621">7262 10482 145 0,'14'0'44'0,"12"0"-2"16,-6-7-18-16,15 7-24 15,7-7 0-15,6 7 0 16,3 0 0-16,-7-5-13 0,7 10-13 16,-9-5-6-16,-1 0-8 15,-5 0-3-15,-7 0-1 16,-5-6-1-16</inkml:trace>
        </inkml:traceGroup>
      </inkml:traceGroup>
    </inkml:traceGroup>
    <inkml:traceGroup>
      <inkml:annotationXML>
        <emma:emma xmlns:emma="http://www.w3.org/2003/04/emma" version="1.0">
          <emma:interpretation id="{49B41D23-5677-456C-9DD2-5E355A9BAD31}" emma:medium="tactile" emma:mode="ink">
            <msink:context xmlns:msink="http://schemas.microsoft.com/ink/2010/main" type="paragraph" rotatedBoundingBox="10102,18008 14929,14989 15491,15887 10664,18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766C34-D8BB-4F05-9BB9-DD46E86A2143}" emma:medium="tactile" emma:mode="ink">
              <msink:context xmlns:msink="http://schemas.microsoft.com/ink/2010/main" type="line" rotatedBoundingBox="10102,18008 14929,14989 15491,15887 10664,18906"/>
            </emma:interpretation>
          </emma:emma>
        </inkml:annotationXML>
        <inkml:traceGroup>
          <inkml:annotationXML>
            <emma:emma xmlns:emma="http://www.w3.org/2003/04/emma" version="1.0">
              <emma:interpretation id="{67E708BD-B24C-4622-ADC3-42B3F7D7290C}" emma:medium="tactile" emma:mode="ink">
                <msink:context xmlns:msink="http://schemas.microsoft.com/ink/2010/main" type="inkWord" rotatedBoundingBox="10102,18008 14929,14989 15491,15887 10664,18906"/>
              </emma:interpretation>
              <emma:one-of disjunction-type="recognition" id="oneOf1">
                <emma:interpretation id="interp5" emma:lang="en-US" emma:confidence="0">
                  <emma:literal>"air</emma:literal>
                </emma:interpretation>
                <emma:interpretation id="interp6" emma:lang="en-US" emma:confidence="0">
                  <emma:literal>"...r ^</emma:literal>
                </emma:interpretation>
                <emma:interpretation id="interp7" emma:lang="en-US" emma:confidence="0">
                  <emma:literal>"sir ^</emma:literal>
                </emma:interpretation>
                <emma:interpretation id="interp8" emma:lang="en-US" emma:confidence="0">
                  <emma:literal>"amirs</emma:literal>
                </emma:interpretation>
                <emma:interpretation id="interp9" emma:lang="en-US" emma:confidence="0">
                  <emma:literal>"sirs ^</emma:literal>
                </emma:interpretation>
              </emma:one-of>
            </emma:emma>
          </inkml:annotationXML>
          <inkml:trace contextRef="#ctx0" brushRef="#br0" timeOffset="3462.4949">8644 11464 161 0,'0'0'43'16,"-11"-18"-5"-16,22 2-28 15,9-5-9 1,13 2 1-16,13-1-2 16,0 0 0-16,10-3 0 0,-1 7 0 15,2 0 0-15,-11 4 0 16,-3 12 0-16,-15 0 0 15,-3 0 0-15,-7 12 0 16,-5 4-2-16,-5 5 0 16,-2 11 0-16,3-2 0 15,-5 3 1-15,5 3 1 16,-2-6 0-16,3-4-9 0,7 0-16 16,-17-26-8-16,20 13-8 15,-20-13-3-15,15-24-2 16,-8-1-1-1</inkml:trace>
          <inkml:trace contextRef="#ctx0" brushRef="#br0" timeOffset="3194.3145">9052 11364 156 0,'4'-14'43'16,"-4"14"-5"-16,0 0-20 15,0 0-18-15,-24 34-2 16,12 1 0-16,-3 9 0 16,-3 12 1-16,-3 7 1 0,-3 2 0 15,-2 3 1-15,2-9-1 16,-4-4 1-16,6-10-1 15,5-14-1 1,9-5-18-16,8-26-9 0,0 0-7 16,-11-20-4-16,11-13-3 15,-7-10-2-15,1-7 3 16</inkml:trace>
          <inkml:trace contextRef="#ctx0" brushRef="#br1" timeOffset="5604.9408">6923 12167 29 0,'0'0'16'16,"0"0"13"-16,0 0-2 16,18-22 4-16,-18 22-7 15,0 0 2-15,0-25-8 16,0 25 1-16,-7-16-8 0,7 16-9 16,-18-12-2-16,2 12 0 15,-2 0 0-15,-1 7-1 16,-6 5 1-16,3 3-5 15,-2 4 4-15,2 4-3 16,4 4 4-16,11 8-4 16,7-7 4-16,0 7-3 15,11 2 4-15,10-6 0 16,8 1-1-16,6-6 0 16,6-7 1-16,4-6-1 15,4 4-13-15,-7-13-15 16,-1-4-7-16,-9-7-7 0,-4-6 0 15,1-5-2-15</inkml:trace>
          <inkml:trace contextRef="#ctx0" brushRef="#br1" timeOffset="6071.2549">7469 12175 110 0,'-18'-18'44'0,"18"18"-13"16,-16-20-8-16,16 20-11 15,-19-14-1-15,19 14-11 0,-25-11 0 16,3 11-1-16,1 0 2 16,-5 0-1-1,-2 11 0-15,3-4-1 16,-1 8-3-16,5 0 4 0,4 6-4 15,10 1 5-15,7 5-4 16,10-5 4-16,13 2-4 16,7 2 5-16,11-8-1 15,7-2-1-15,3-3 0 16,3-6 0-16,-4-7 0 16,-2 0 0-16,-10-7 0 15,-7-6 1-15,-13-2-1 16,-14 0-1-16,-4-8 0 15,-10 2 0-15,-12-3 0 16,-3-2 0-16,-7 2 3 16,0 6-4-16,2-2 3 15,6 10-15-15,-1-4-1 0,25 14-11 16,-17-8-1-16,17 8-8 16,17 0-5-16,2 0-2 15,12 0 24-15</inkml:trace>
          <inkml:trace contextRef="#ctx0" brushRef="#br1" timeOffset="6535.6086">7713 12123 151 0,'-23'8'41'0,"23"-8"-11"16,0 16-17-16,0-16-12 0,33 33-5 15,-14-14 4-15,5 5-5 16,-1 2 4-16,0-2-5 16,-5-1 6-16,-5-1-6 15,-2-4 6-15,-11-18-1 16,11 21 0-16,-11-21-10 16,0 0-4-16,0 0-3 15,0 0-1-15,-21-21 0 16,16 5 1-16,-2-3 0 15,7-2 2-15,0-3 11 16,8 1 7-16,6 0 11 16,-1 6 0-16,10 0 11 15,6 8-4-15,6 2 4 0,1 7-6 16,2 0 2-16,2 13-8 16,-3 7-7-16,-2-1 0 15,-4 5-10-15,-5-2 3 16,-6 8-5-16,-4-7 6 15,-6 2-5-15,-1-5 5 16,-4-5 1-16,2 3-16 16,-7-18-12-16,0 17-4 15,0-17-9-15,0 0 1 16,0-28-2-16</inkml:trace>
          <inkml:trace contextRef="#ctx0" brushRef="#br0" timeOffset="2072.5509">10500 9959 157 0,'0'0'42'0,"-22"13"-4"16,10 5-24-16,6 14-15 16,12 8 2-16,1 14-2 15,7 9 2-15,4 3 0 16,2 7-1-16,5-2 0 16,-4-2 0-16,2-1 1 15,-5-6-1-15,0-10 2 16,-6-9-2-16,-3-11 0 15,0-8 0-15,-2-11 0 16,-7-13 0-16,0 0 0 16,0 0 0-16,0-37 0 0,-6 5 0 15,0-4 0-15,-2-8 0 16,0-2 0-16,1-3 0 16,7-2 0-1,-2-4 0-15,2 3 0 0,10 3 0 16,6-1 0-16,11 4 0 15,4 2 0-15,6 5 0 16,4 2 0-16,4 5 0 16,-2 3 0-16,-1 9 0 15,-6 3-15-15,-1 14-11 16,-12-4-6-16,-2 7-2 16,-21 0-6-16,18 0-4 15,-18 0 0-15,10-18 25 0</inkml:trace>
          <inkml:trace contextRef="#ctx0" brushRef="#br0" timeOffset="2602.5307">11238 9339 182 0,'15'-34'41'0,"9"9"-9"15,3 0-32-15,8 9 0 16,9 6 0-16,-2 4 0 0,0 6 0 16,-7 8 0-16,-4 5-2 15,-11 6 1 1,-6 5 0-16,-14 7 0 16,0 0 1-16,-16 8-1 0,-6-1 0 15,0 6 1-15,-7 0-1 16,0-2 2-16,1-9-1 15,2-2 0-15,5 0 0 16,4-13 2-16,17-18-1 16,-14 19 1-16,14-19 0 15,17-6-2-15,2-1 0 16,6-3 0-16,10 4 0 16,2 6 0-16,3 0 0 0,1 0 0 15,0 18 0 1,-4 6 0-16,-4 7 0 15,-5 1-2-15,-7 7 1 16,-8-3-1-16,-4 8 1 0,-9 0-1 16,-14-5 2-16,-4-2-1 15,-9-3 2-15,-3-5-2 16,-13-2 2-16,-1-4-2 16,1-2-15-16,-9-8-13 15,6-2-3-15,2-4-6 16,3-14-7-16,7 7 0 15,6-13 5-15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7:02.4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7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4-04-14T14:37:01.496"/>
    </inkml:context>
  </inkml:definitions>
  <inkml:traceGroup>
    <inkml:annotationXML>
      <emma:emma xmlns:emma="http://www.w3.org/2003/04/emma" version="1.0">
        <emma:interpretation id="{B9438355-2487-44A8-8355-0DE34473E30C}" emma:medium="tactile" emma:mode="ink">
          <msink:context xmlns:msink="http://schemas.microsoft.com/ink/2010/main" type="writingRegion" rotatedBoundingBox="19489,13698 32237,13586 32276,18011 19528,18124"/>
        </emma:interpretation>
      </emma:emma>
    </inkml:annotationXML>
    <inkml:traceGroup>
      <inkml:annotationXML>
        <emma:emma xmlns:emma="http://www.w3.org/2003/04/emma" version="1.0">
          <emma:interpretation id="{0673616E-25C3-49C6-BEE7-9A3FB34FD95C}" emma:medium="tactile" emma:mode="ink">
            <msink:context xmlns:msink="http://schemas.microsoft.com/ink/2010/main" type="paragraph" rotatedBoundingBox="19855,13695 29362,13611 29368,14256 19861,14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E4EFEE-1E09-4083-9B6B-08BD1FD99037}" emma:medium="tactile" emma:mode="ink">
              <msink:context xmlns:msink="http://schemas.microsoft.com/ink/2010/main" type="line" rotatedBoundingBox="19855,13695 29362,13611 29368,14256 19861,14340"/>
            </emma:interpretation>
          </emma:emma>
        </inkml:annotationXML>
        <inkml:traceGroup>
          <inkml:annotationXML>
            <emma:emma xmlns:emma="http://www.w3.org/2003/04/emma" version="1.0">
              <emma:interpretation id="{DC78AEB4-2C3D-42A8-B90E-98AC9C798F75}" emma:medium="tactile" emma:mode="ink">
                <msink:context xmlns:msink="http://schemas.microsoft.com/ink/2010/main" type="inkWord" rotatedBoundingBox="19855,13695 21295,13682 21300,14327 19861,14340"/>
              </emma:interpretation>
              <emma:one-of disjunction-type="recognition" id="oneOf0">
                <emma:interpretation id="interp0" emma:lang="en-US" emma:confidence="1">
                  <emma:literal>Also</emma:literal>
                </emma:interpretation>
                <emma:interpretation id="interp1" emma:lang="en-US" emma:confidence="0">
                  <emma:literal>Alsop</emma:literal>
                </emma:interpretation>
                <emma:interpretation id="interp2" emma:lang="en-US" emma:confidence="0">
                  <emma:literal>Alston</emma:literal>
                </emma:interpretation>
                <emma:interpretation id="interp3" emma:lang="en-US" emma:confidence="0">
                  <emma:literal>Alstom</emma:literal>
                </emma:interpretation>
                <emma:interpretation id="interp4" emma:lang="en-US" emma:confidence="0">
                  <emma:literal>•Also</emma:literal>
                </emma:interpretation>
              </emma:one-of>
            </emma:emma>
          </inkml:annotationXML>
          <inkml:trace contextRef="#ctx0" brushRef="#br0">14 107 91 0,'-6'-23'35'16,"6"23"-2"-16,-8-15-8 15,8 15-3-15,0 0-3 16,0 13-3-16,-4 5-7 16,4 7-4-16,7 8-5 0,-7 4 0 15,6 9 0-15,-6-4 0 16,0 9 0-16,5-6 0 15,-5-2 0 1,7-4 0-16,-7-7 0 16,7-6-2-16,-7-10 1 0,0-16-1 15,0 0 1-15,22 0 1 16,-18-18 0-16,-4-8-1 16,0-6 1-16,5-10 1 15,-5-3-1-15,0-6 0 16,0-3 1-16,0 1-1 15,6 2 0-15,3 2 0 16,0 7 1-16,1 9-1 0,7 8 0 16,0 12 1-1,4 13 0-15,3 6 1 16,4 14-2-16,0 10 0 16,2 9 0-16,1 10 0 0,-2 6 0 15,1 6 0-15,-5 0 0 16,-2 1 0-16,-5-6 0 15,-3-5 0-15,-5-8-2 16,-5-9 2-16,-5-5 0 16,0-15-8-16,0-14-12 15,0 0-9-15,-23 5-3 16,8-17-9-16,-7-13 1 16,-2 1-2-16,-4-7 2 15</inkml:trace>
          <inkml:trace contextRef="#ctx0" brushRef="#br0" timeOffset="205.1401">12 429 159 0,'0'0'40'16,"14"-22"-5"-16,10 14-20 15,6 1-16-15,6-1-6 16,11 8-11-16,-2-10-7 15,7 10-5-15,-6 0-5 16,-3 0-3-16,-8-3-3 16,-4 3 1-16,-7-7 27 15</inkml:trace>
          <inkml:trace contextRef="#ctx0" brushRef="#br0" timeOffset="504.3403">538-18 156 0,'-17'-12'40'16,"17"12"-3"-16,-11 30-19 16,11 2-14-16,11 8-4 15,1 10 0-15,4 10 0 16,-1 3 0-16,1-4 0 15,0 3 0-15,-4-6 0 16,0-12 0-16,-3-8 0 0,0-8-2 16,-1-8-14-16,-8-20-9 15,0 0-6-15,16-3-2 16,-10-17-6 0,0-9-2-16,5-2 1 0,-2-2 13 15</inkml:trace>
          <inkml:trace contextRef="#ctx0" brushRef="#br0" timeOffset="888.7905">795 132 160 0,'-18'-10'40'16,"-3"7"-7"-16,-1 6-14 0,2 8-19 15,0 2 0 1,4 6 0-16,2 4 1 15,5 3-1-15,4 1 0 16,5-4 0-16,7-3-1 0,4 4 1 16,8-5-1-16,5-5 1 15,11 3-1-15,4-3-1 16,3-2 2-16,-2 3 1 16,0 2-1-16,-4 2 1 15,-4-5 0-15,-7 8-1 16,-13-6 0-16,-12 3 1 15,-9 2-1-15,-9-5 0 0,-4 1-1 16,-6-4 1 0,0-1 0-16,-4-5 0 15,3-2-9-15,6-5-10 16,4-5-8-16,19 5-4 0,-13-23-5 16,21 7-4-16,9-8-1 15,9-5-1-15</inkml:trace>
          <inkml:trace contextRef="#ctx0" brushRef="#br0" timeOffset="1263.9034">1263 183 149 0,'-21'-14'42'15,"-7"-4"-4"-15,2 8-16 16,0 7-22-16,0 3 1 15,3 10-1-15,4 6 0 0,-2 5 0 16,4 8 0-16,3 5 0 16,6 6 1-16,8-1-1 15,0 5 0-15,16-6-1 16,10 0 1-16,10-6-1 16,7-9 0-16,6-6 0 15,3-7 0-15,0-10 0 16,-4-18 0-16,-11-2 1 15,-8-10 0-15,-13-7 1 16,-16-3 0-16,-10-4 0 16,-13 2-1-16,-8 3 2 15,-8 6-2-15,-5 5-4 16,1 5-17-16,11 12-11 0,4 1-8 16,13 7-2-16,15 3-2 15,0 0-1-15</inkml:trace>
        </inkml:traceGroup>
        <inkml:traceGroup>
          <inkml:annotationXML>
            <emma:emma xmlns:emma="http://www.w3.org/2003/04/emma" version="1.0">
              <emma:interpretation id="{0DD73DF0-02A9-4F63-AA65-36EF59DEE384}" emma:medium="tactile" emma:mode="ink">
                <msink:context xmlns:msink="http://schemas.microsoft.com/ink/2010/main" type="inkWord" rotatedBoundingBox="21559,13752 23749,13733 23753,14244 21564,14263"/>
              </emma:interpretation>
              <emma:one-of disjunction-type="recognition" id="oneOf1">
                <emma:interpretation id="interp5" emma:lang="en-US" emma:confidence="1">
                  <emma:literal>works</emma:literal>
                </emma:interpretation>
                <emma:interpretation id="interp6" emma:lang="en-US" emma:confidence="0">
                  <emma:literal>Works</emma:literal>
                </emma:interpretation>
                <emma:interpretation id="interp7" emma:lang="en-US" emma:confidence="0">
                  <emma:literal>work</emma:literal>
                </emma:interpretation>
                <emma:interpretation id="interp8" emma:lang="en-US" emma:confidence="0">
                  <emma:literal>workup</emma:literal>
                </emma:interpretation>
                <emma:interpretation id="interp9" emma:lang="en-US" emma:confidence="0">
                  <emma:literal>worker</emma:literal>
                </emma:interpretation>
              </emma:one-of>
            </emma:emma>
          </inkml:annotationXML>
          <inkml:trace contextRef="#ctx0" brushRef="#br0" timeOffset="2153.4112">1756 295 3 0,'-8'-18'20'16,"-5"-1"3"-16,2-4 7 0,6 8 2 16,-7-5-1-16,12 20-2 15,-7-18-3-15,7 18-1 16,0 0-6-16,7 26-7 15,-2-1-12-15,6 1 0 16,3 11 0-16,1 3 0 16,4 1 1-16,5-4-1 15,2-4 1-15,2-8-1 16,1-10 0-16,0-5-1 16,2-10 0-16,-3-12 0 15,-4-7 0-15,-5-7-1 16,-6-5 1-16,-3-6 0 0,-10 1 1 15,0-2 0-15,0 6 1 16,-7 7-1 0,-2 1 0-16,9 24 1 15,-11-19 0-15,11 19-1 0,-6 17 0 16,6 6 0-16,0 3 0 16,14 6 1-16,-2 1-1 15,9 4 0-15,5-5 0 16,6-1-1-16,5-7 1 15,4-5 0-15,1-10-1 16,0-9 0-16,-4-4 1 16,-8-12-1-16,-7-5 1 15,-9-5 0-15,-14-4-1 0,0-1 2 16,-11-1-1 0,-6-1 0-16,-4 3 0 15,-3 4 1-15,-2 2-1 16,6 5 0-16,3 7 0 0,17 12 0 15,-14-18-11-15,14 18-11 16,14-5-7-16,3 5-3 16,7 0-7-16,7 9-2 15,5-3 0-15,8 2 12 16</inkml:trace>
          <inkml:trace contextRef="#ctx0" brushRef="#br0" timeOffset="2530.6663">2726 241 133 0,'17'-14'40'16,"-17"1"-8"-16,0 13-10 15,-12-26-9-15,12 26-8 0,-16-24-4 16,3 11-1-16,-2 0 0 16,-5 2 1-16,-7 4-1 15,-1 1 0-15,-5 6 0 16,1 8 0-16,-2 3 0 15,3 9 0-15,3 9 0 16,6 3 0-16,8 7 0 16,9-1 1-16,10 5-2 15,12-3 1-15,10 0-1 0,7-7 1 16,11-8 0 0,3-6-1-16,5-12 0 15,1-7-1-15,-7-7 2 16,-8-5-1-16,-7-14 0 0,-13 0 1 15,-12-8 0-15,-7 0 0 16,-18-4 2-16,-5 1-1 16,-6 6 0-16,-5 4 0 15,0 1 0-15,5 3-3 16,7 15-11-16,2-2-9 16,20 10-6-16,0 0-5 15,0 0 0-15,24 5 0 16,4 3 0-16,-1-3 1 15</inkml:trace>
          <inkml:trace contextRef="#ctx0" brushRef="#br0" timeOffset="2879.249">2846 185 154 0,'0'0'33'0,"0"0"-1"16,5 19-11-16,-5-19-15 16,0 28-6-16,6-9 0 15,2 4 0 1,-2 6 0-16,6-5 0 0,-2 3 0 15,0 3 0-15,-2-5-1 16,-3-5 1-16,0-1-1 16,-5-19 1-16,0 24-4 15,0-24-2-15,0 0 1 16,-14-13 4-16,8-3 0 16,-3-5 0-16,0-3 1 15,1-2 0-15,2-1 4 0,6-2 0 16,0-4 1-16,5 3-5 15,2-3 0-15,9 2 0 16,2 5 0-16,2-2 0 16,4 8-10-1,-2 1-9-15,3 5-8 0,-6 4-5 16,3 3 0-16,-8 4-1 16,2 3 0-16,-16 0-1 15</inkml:trace>
          <inkml:trace contextRef="#ctx0" brushRef="#br0" timeOffset="3087.1625">3105 19 148 0,'0'0'33'0,"-15"6"0"0,15-6-8 16,-8 32-21-16,8-1-4 16,6 8 0-1,0 6 0-15,2 0 0 0,0 9 0 16,1-4 0-16,2-5 1 15,-4-12-13-15,6 3-14 16,-5-17-7-16,-8-19 0 16,14 18-2-16,-14-18 0 15,0-19-2-15</inkml:trace>
          <inkml:trace contextRef="#ctx0" brushRef="#br0" timeOffset="3292.4817">3104 334 164 0,'9'-18'40'0,"13"-2"-6"15,4-4-36-15,10-3 1 16,6-4 1-16,-3 0-9 16,3 11-9-16,-12-5-9 15,-5 9-5-15,-25 16-6 16,15-17-1-16,-15 17-2 15,-28 14 11-15</inkml:trace>
          <inkml:trace contextRef="#ctx0" brushRef="#br0" timeOffset="3488.6431">3130 354 163 0,'0'0'40'16,"19"18"-7"-16,-2-6-34 15,10-4-1-15,5 3 1 16,2 2 0 0,2 0-8-16,-9-2-14 0,1-2-7 15,-9-2-10-15,-3-7 0 16,-16 0-1-16,22-7-1 16</inkml:trace>
          <inkml:trace contextRef="#ctx0" brushRef="#br0" timeOffset="3926.413">3652 165 166 0,'7'-24'41'0,"-7"24"-9"15,0 0-32-15,0 0 0 16,-19 0 0-16,2 12 0 15,-2 4 0-15,-5-2 1 16,-3 7-2-16,2 2 1 16,2-2 0-16,5-2-1 15,10-2 0-15,8 1 0 16,0-18 0-16,30 19 0 16,-4-13 0-16,10-6 0 15,5 7 0-15,3-7 0 0,1 11 1 16,-3-3 0-16,-2 3 0 15,0 4 1-15,-11 3 0 16,-9 1 0-16,-4 0 1 16,-12 2 1-16,-4 0-1 15,-9-5 0-15,-9-3-1 16,-9-2 1-16,-3-4-1 16,-4-7 0-16,-6 0 0 15,-1 0-3-15,5-5-16 16,0-4-13-16,9-3-4 15,14-5-8-15,13-5-1 16,10-2-2-16</inkml:trace>
        </inkml:traceGroup>
        <inkml:traceGroup>
          <inkml:annotationXML>
            <emma:emma xmlns:emma="http://www.w3.org/2003/04/emma" version="1.0">
              <emma:interpretation id="{56C1D0AD-FB12-42D7-9137-83D63DE1AD96}" emma:medium="tactile" emma:mode="ink">
                <msink:context xmlns:msink="http://schemas.microsoft.com/ink/2010/main" type="inkWord" rotatedBoundingBox="24365,13679 24899,13675 24904,14263 24370,14268"/>
              </emma:interpretation>
              <emma:one-of disjunction-type="recognition" id="oneOf2">
                <emma:interpretation id="interp10" emma:lang="en-US" emma:confidence="0.5">
                  <emma:literal>if</emma:literal>
                </emma:interpretation>
                <emma:interpretation id="interp11" emma:lang="en-US" emma:confidence="0">
                  <emma:literal>iff</emma:literal>
                </emma:interpretation>
                <emma:interpretation id="interp12" emma:lang="en-US" emma:confidence="0">
                  <emma:literal>ifs</emma:literal>
                </emma:interpretation>
                <emma:interpretation id="interp13" emma:lang="en-US" emma:confidence="0">
                  <emma:literal>iffy</emma:literal>
                </emma:interpretation>
                <emma:interpretation id="interp1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4552.6572">4506 100 82 0,'0'0'11'0,"11"20"-13"15,7-7-16-15,9 7-17 16,6 2-1-16</inkml:trace>
          <inkml:trace contextRef="#ctx0" brushRef="#br0" timeOffset="4432.5819">4519 227 148 0,'0'0'36'0,"0"0"-6"16,0 0-13-16,7 31-11 15,-7-6-6 1,8 9 0-16,-8 3 1 16,8 2 0-16,-3-3 0 0,0-4-1 15,2-2-15-15,-2-16-12 16,-5-14-8-16,0 0-5 15,0 0-2-15,13-33-1 16,-13 1 6-16</inkml:trace>
          <inkml:trace contextRef="#ctx0" brushRef="#br0" timeOffset="4850.8122">5008 543 144 0,'-17'0'41'0,"17"0"-3"16,-12-26-24-16,7 6-16 15,-1-5 1-15,-6-7-1 16,0-5 2-16,-11-12 0 16,-2-1 1-16,-5-1 0 0,1-6-1 15,-1 6 0-15,9 0 1 16,8 8-2-16,13 4 0 15,12 9 0-15,8 10-8 16,13 14-11-16,-3 6-6 16,6 3-6-16,-7 13-6 15,-4 9-1-15,-10 2-2 16,-9 10 15-16</inkml:trace>
          <inkml:trace contextRef="#ctx0" brushRef="#br0" timeOffset="5055.9796">4792 359 155 0,'-18'5'39'16,"18"-5"-6"-1,0 0-33-15,0 0-2 0,21-10 1 16,4 2-15-16,12-2-11 16,-1 1-5-16,4-2-6 15,-3-3-2-15,-1-4 0 16,-1 6 10-16</inkml:trace>
        </inkml:traceGroup>
        <inkml:traceGroup>
          <inkml:annotationXML>
            <emma:emma xmlns:emma="http://www.w3.org/2003/04/emma" version="1.0">
              <emma:interpretation id="{2BEE5588-A323-400E-B201-81B3A2FB9B4E}" emma:medium="tactile" emma:mode="ink">
                <msink:context xmlns:msink="http://schemas.microsoft.com/ink/2010/main" type="inkWord" rotatedBoundingBox="25124,13813 26201,13804 26204,14162 25127,14172"/>
              </emma:interpretation>
              <emma:one-of disjunction-type="recognition" id="oneOf3">
                <emma:interpretation id="interp15" emma:lang="en-US" emma:confidence="1">
                  <emma:literal>we</emma:literal>
                </emma:interpretation>
                <emma:interpretation id="interp16" emma:lang="en-US" emma:confidence="0">
                  <emma:literal>wet</emma:literal>
                </emma:interpretation>
                <emma:interpretation id="interp17" emma:lang="en-US" emma:confidence="0">
                  <emma:literal>wen</emma:literal>
                </emma:interpretation>
                <emma:interpretation id="interp18" emma:lang="en-US" emma:confidence="0">
                  <emma:literal>wed</emma:literal>
                </emma:interpretation>
                <emma:interpretation id="interp19" emma:lang="en-US" emma:confidence="0">
                  <emma:literal>web</emma:literal>
                </emma:interpretation>
              </emma:one-of>
            </emma:emma>
          </inkml:annotationXML>
          <inkml:trace contextRef="#ctx0" brushRef="#br0" timeOffset="5874.7662">5287 183 157 0,'0'0'42'0,"-15"0"-10"0,15 0-26 16,-7 21-6-16,7 2-1 15,0 4 1-15,7 2-1 16,0 4 0-16,4-3 0 16,5 1 0-16,2-9-1 15,2 1 1-15,4-10-1 16,4-7 1-16,0-6 0 16,2-4 0-16,-5-9-1 15,-3-4 2-15,-3-6 0 16,-3-2 0-16,-6 0 0 15,-2-6 1-15,-8 5 0 0,0 2 1 16,0 4 0-16,-9 4 0 16,9 16-1-1,-14-17 1-15,14 17-1 16,0 0 0-16,-13 14 0 0,13 0-1 16,7 6-1-16,0 3 0 15,6 2 0-15,6 6-1 16,8-5 1-16,5 0-1 15,6-2 1-15,4-6-1 16,1-10 1-16,0-2 0 16,2-6 1-16,-7-13 0 15,-6-2 1-15,-13-8 1 16,-10-8-1-16,-9-1 1 16,-8-6 0-16,-10 3-1 15,-4 2 0-15,-4 3 0 16,1 4 0-16,2 8-2 15,6 4-1-15,17 14-13 0,-14 0-7 16,14 0-5-16,16 24-1 16,4-5 1-16,-2 0 2 15,12 7 8-15,-4 0 13 16,2-9 17-16,3 7 7 16,-3-10 5-16,3-1 2 15,-6-6-1-15,7-2-4 16,-8-5-6-16,2-12-11 15,-1 5-5-15,-1-11 0 16,-2 1 1-16,0-4-1 16,-8-3 1-16,-2 2 1 15,-5-3-1-15,-7 1 1 16,-7 0-1-16,-4 4 1 0,-7 7-1 16,-6 4 0-16,-3 9-1 15,-5 9 0-15,2 9-1 16,1 5 2-16,3 12-2 15,7 4 1-15,9 3-1 16,10-2 1-16,10 3-2 16,11-10 1-16,9-1 0 15,6-9-21-15,13-8-10 16,-3-9-6-16,5-12-4 16,-3-7-2-16,-3-12 0 15</inkml:trace>
        </inkml:traceGroup>
        <inkml:traceGroup>
          <inkml:annotationXML>
            <emma:emma xmlns:emma="http://www.w3.org/2003/04/emma" version="1.0">
              <emma:interpretation id="{C5C748F3-D076-4787-AAC5-5E4E3617B0A2}" emma:medium="tactile" emma:mode="ink">
                <msink:context xmlns:msink="http://schemas.microsoft.com/ink/2010/main" type="inkWord" rotatedBoundingBox="26875,13641 28277,13628 28282,14199 26880,14212"/>
              </emma:interpretation>
              <emma:one-of disjunction-type="recognition" id="oneOf4">
                <emma:interpretation id="interp20" emma:lang="en-US" emma:confidence="1">
                  <emma:literal>sub</emma:literal>
                </emma:interpretation>
                <emma:interpretation id="interp21" emma:lang="en-US" emma:confidence="0">
                  <emma:literal>sob</emma:literal>
                </emma:interpretation>
                <emma:interpretation id="interp22" emma:lang="en-US" emma:confidence="0">
                  <emma:literal>Sub</emma:literal>
                </emma:interpretation>
                <emma:interpretation id="interp23" emma:lang="en-US" emma:confidence="0">
                  <emma:literal>slub</emma:literal>
                </emma:interpretation>
                <emma:interpretation id="interp24" emma:lang="en-US" emma:confidence="0">
                  <emma:literal>sub.</emma:literal>
                </emma:interpretation>
              </emma:one-of>
            </emma:emma>
          </inkml:annotationXML>
          <inkml:trace contextRef="#ctx0" brushRef="#br0" timeOffset="6860.848">7231 107 129 0,'0'-13'42'15,"0"13"-2"-15,-16-29-15 16,-1 21-25-16,1 8 0 16,0 0 1-16,-3 7-1 15,0 4-1-15,-3 2 1 16,3 4 0-16,-1 0 0 16,2 2 0-16,3 3 0 15,3-6-1-15,7 1 1 16,5 1-1-16,6-5 0 15,-6-13 0-15,35 24 0 0,-7-17 0 16,3-1 0 0,5 1 0-16,2 0 1 15,0-1 0-15,-2 6 1 0,-3-4-1 16,-6 4 1-16,-6 1 0 16,-7 3-1-16,-14-16 1 15,7 27-1-15,-7-27 1 16,-23 21-1-16,3-11-1 15,-6-4 1-15,-3 1-1 16,-4-7 1-16,4 0-15 16,4-7-13-16,5-4-6 15,10-3-6-15,10-4-2 16,16-7-1-16,10 0 15 16</inkml:trace>
          <inkml:trace contextRef="#ctx0" brushRef="#br0" timeOffset="7212.0844">7508 88 122 0,'-14'-6'42'15,"14"6"-1"-15,-23 0-12 16,23 0-29-16,-6 27 0 16,11-3 0-16,5 7 1 15,4 1-1-15,0 7 1 16,3-2-1-16,2 0 0 15,4-1-1-15,2-7 0 16,6-4 1-16,4-7-1 16,5-6 0-16,5-6 0 0,-1-6 0 15,-4-13 1-15,-2-5 0 16,-10 0 1-16,-10-7 0 16,-8-2-1-1,-10-3 0-15,-20 0 1 0,0 2-1 16,-7-1 1-16,-4 1-7 15,6 8-9-15,-3-4-9 16,13 6-6-16,1 5-3 16,14 13-6-16,0-26-2 15,10 10-1-15</inkml:trace>
          <inkml:trace contextRef="#ctx0" brushRef="#br0" timeOffset="7708.2317">7963-88 131 0,'0'0'42'16,"0"0"-2"-16,0 19-15 0,0 6-26 15,0 8 2-15,9 6-2 16,-1 10 1-16,1 1 0 16,4 0 0-16,1-5 0 15,-4 0 0-15,1-8 1 16,-1-5-1-16,-2-10-1 15,-8-22 0-15,14 14 0 16,-14-14 1-16,6-21-1 16,-6 0 0-16,4-1-1 15,1-9 1-15,4 5 1 0,-1-3 0 16,6 5 0-16,4 8 0 16,2 3 0-1,7 8 1-15,1 5 1 0,3 13-1 16,1 5 0-16,0 4 1 15,-1 7-1-15,-2 2-1 16,-6 3 0-16,-5 0 0 16,-6-2-1-16,-7-5 1 15,-5 3 0-15,-5-11 0 16,-7-5 1-16,-8-2-1 16,-6-12 0-16,-5 0 0 15,-3-7 0-15,-2-6-1 0,-1-5 1 16,6-1-2-1,6 0-15-15,4-5-11 16,16 4-4-16,5-3-1 16,18 3-2-16,12 0-8 0,9 1 0 15</inkml:trace>
        </inkml:traceGroup>
        <inkml:traceGroup>
          <inkml:annotationXML>
            <emma:emma xmlns:emma="http://www.w3.org/2003/04/emma" version="1.0">
              <emma:interpretation id="{8AC4CACA-D153-4DB1-8557-2AEEE02D93FA}" emma:medium="tactile" emma:mode="ink">
                <msink:context xmlns:msink="http://schemas.microsoft.com/ink/2010/main" type="inkWord" rotatedBoundingBox="28651,13739 29363,13733 29367,14120 28655,14126"/>
              </emma:interpretation>
              <emma:one-of disjunction-type="recognition" id="oneOf5">
                <emma:interpretation id="interp25" emma:lang="en-US" emma:confidence="1">
                  <emma:literal>in</emma:literal>
                </emma:interpretation>
                <emma:interpretation id="interp26" emma:lang="en-US" emma:confidence="0">
                  <emma:literal>an</emma:literal>
                </emma:interpretation>
                <emma:interpretation id="interp27" emma:lang="en-US" emma:confidence="0">
                  <emma:literal>'n</emma:literal>
                </emma:interpretation>
                <emma:interpretation id="interp28" emma:lang="en-US" emma:confidence="0">
                  <emma:literal>In</emma:literal>
                </emma:interpretation>
                <emma:interpretation id="interp29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7921.5066">8808 226 162 0,'0'0'43'0,"-15"25"-13"16,15-9-29-16,6 7-2 16,8 1-2-16,5 2-13 15,-5-7-10-15,5 1-7 0,-6-6-7 16,-13-14-1-16,22 0-3 15,-22 0 13-15</inkml:trace>
          <inkml:trace contextRef="#ctx0" brushRef="#br0" timeOffset="8486.8983">9015 77 145 0,'0'0'42'0,"9"19"-6"15,-9 0-20-15,8 4-16 16,-3 9 1-16,3 6-1 16,2-1 0-16,-1-4 0 15,1 5 0-15,-2-9 0 16,-1-3 0-16,-3-10-1 16,-4-16-2-16,0 16-10 0,0-16-5 15,0 0-4-15,-14-31-2 16,9 12 1-16,-5-13 1 15,10-1 1-15,-8-9 8 16,8 4 16-16,13-5 14 16,-2 0 4-16,12 9 1 15,1-2 1-15,9 16-1 16,-2 3-2-16,7 17-3 16,0 7-8-16,0 10-7 15,2 13-1-15,-4 6-1 16,-6 4 1-16,-3 3-1 15,-1 1-1-15,-6-5 1 16,-9-1-2-16,-5-11 2 16,-1 1-6-16,-5-28-20 15,-5 22-8-15,5-22-8 0,-17-12-1 16,9-4-3 0,-5-20 9-16</inkml:trace>
        </inkml:traceGroup>
      </inkml:traceGroup>
    </inkml:traceGroup>
    <inkml:traceGroup>
      <inkml:annotationXML>
        <emma:emma xmlns:emma="http://www.w3.org/2003/04/emma" version="1.0">
          <emma:interpretation id="{44B3875B-FE5D-4851-A9CE-93F3754C234A}" emma:medium="tactile" emma:mode="ink">
            <msink:context xmlns:msink="http://schemas.microsoft.com/ink/2010/main" type="paragraph" rotatedBoundingBox="19503,14575 32250,14678 32238,16215 19491,16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A75A2-B2F0-4208-AC38-98E44DF75D24}" emma:medium="tactile" emma:mode="ink">
              <msink:context xmlns:msink="http://schemas.microsoft.com/ink/2010/main" type="line" rotatedBoundingBox="19503,14575 32250,14678 32243,15588 19496,15485"/>
            </emma:interpretation>
          </emma:emma>
        </inkml:annotationXML>
        <inkml:traceGroup>
          <inkml:annotationXML>
            <emma:emma xmlns:emma="http://www.w3.org/2003/04/emma" version="1.0">
              <emma:interpretation id="{4BC862C2-FA27-487D-8EFF-97A06D2E0C6C}" emma:medium="tactile" emma:mode="ink">
                <msink:context xmlns:msink="http://schemas.microsoft.com/ink/2010/main" type="inkWord" rotatedBoundingBox="19666,14609 20335,15017 20080,15436 19411,15028"/>
              </emma:interpretation>
              <emma:one-of disjunction-type="recognition" id="oneOf6">
                <emma:interpretation id="interp30" emma:lang="en-US" emma:confidence="1">
                  <emma:literal>a</emma:literal>
                </emma:interpretation>
                <emma:interpretation id="interp31" emma:lang="en-US" emma:confidence="0">
                  <emma:literal>A</emma:literal>
                </emma:interpretation>
                <emma:interpretation id="interp32" emma:lang="en-US" emma:confidence="0">
                  <emma:literal>oe</emma:literal>
                </emma:interpretation>
                <emma:interpretation id="interp33" emma:lang="en-US" emma:confidence="0">
                  <emma:literal>ae</emma:literal>
                </emma:interpretation>
                <emma:interpretation id="interp34" emma:lang="en-US" emma:confidence="0">
                  <emma:literal>he</emma:literal>
                </emma:interpretation>
              </emma:one-of>
            </emma:emma>
          </inkml:annotationXML>
          <inkml:trace contextRef="#ctx0" brushRef="#br0" timeOffset="10086.9356">14 1133 155 0,'0'0'40'0,"4"-20"-8"16,-4 20-12-16,0-16-12 15,0 16-8-15,-8-22 0 16,8 5 0-16,-10 3 0 16,3-5 0-16,-6-3 0 15,-5 7 0-15,-4-2 0 16,-4 7 0-16,-9 10 0 16,0 0 0-16,-5 14 0 0,1 8 0 15,3 12 0-15,2 5 0 16,7 7 0-16,7 8 0 15,12-1 0-15,8 1 0 16,18-3 0-16,9-6-3 16,12-6 1-16,8-9 0 15,8-11 1-15,3-12-1 16,4-7-1-16,-5-14-4 16,-4-5-2-16,-15-8-1 15,-5-8 0-15,-13-3 1 16,-13-1 1-16,-7-4 3 15,-13 0 6-15,-1 9 7 16,-7-2 2-16,2 12 1 0,-4 9 0 16,9 8-1-16,14 7 0 15,-21 14-3-15,21 9-4 16,0 4-3 0,17 4 0-16,2 7-2 0,9 0 1 15,3 0 0-15,4-1 1 16,2-5-2-16,1-8 1 15,-5-3-12-15,6-3-13 16,-14-12-6-16,2-6-9 16,-8-6-1-16,-3-7-1 15,0-5-2-15</inkml:trace>
        </inkml:traceGroup>
        <inkml:traceGroup>
          <inkml:annotationXML>
            <emma:emma xmlns:emma="http://www.w3.org/2003/04/emma" version="1.0">
              <emma:interpretation id="{938A525A-2974-46F5-B2B6-ED1925026049}" emma:medium="tactile" emma:mode="ink">
                <msink:context xmlns:msink="http://schemas.microsoft.com/ink/2010/main" type="inkWord" rotatedBoundingBox="20623,14566 21992,14769 21909,15327 20540,15124"/>
              </emma:interpretation>
              <emma:one-of disjunction-type="recognition" id="oneOf7">
                <emma:interpretation id="interp35" emma:lang="en-US" emma:confidence="1">
                  <emma:literal>for</emma:literal>
                </emma:interpretation>
                <emma:interpretation id="interp36" emma:lang="en-US" emma:confidence="0">
                  <emma:literal>For</emma:literal>
                </emma:interpretation>
                <emma:interpretation id="interp37" emma:lang="en-US" emma:confidence="0">
                  <emma:literal>four</emma:literal>
                </emma:interpretation>
                <emma:interpretation id="interp38" emma:lang="en-US" emma:confidence="0">
                  <emma:literal>ford</emma:literal>
                </emma:interpretation>
                <emma:interpretation id="interp39" emma:lang="en-US" emma:confidence="0">
                  <emma:literal>fork</emma:literal>
                </emma:interpretation>
              </emma:one-of>
            </emma:emma>
          </inkml:annotationXML>
          <inkml:trace contextRef="#ctx0" brushRef="#br0" timeOffset="10499.9322">1160 1475 129 0,'-12'-14'42'0,"12"14"-2"0,-22-26-11 16,9 9-19-1,-5-2-9-15,-7-3 0 16,-7-9-1-16,-3-5 1 16,-5-2-1-16,-4-7 2 0,-1-2-2 15,2 0 0-15,5 2 0 16,8-4 0-16,13 5 0 15,17 4 0-15,10 5 0 16,17 9 0-16,17 7 0 16,3 8-13-16,14 18-12 15,-6 4-6-15,1 15-6 16,-13 10-3-16,-14 3-1 16,-16 6-1-16,-13 2 17 15</inkml:trace>
          <inkml:trace contextRef="#ctx0" brushRef="#br0" timeOffset="10659.0384">804 1296 142 0,'-18'-6'41'15,"18"6"-2"-15,0-18-13 16,12 6-27-16,11-1-12 16,16 8-13-16,6-4-5 15,3 3-6-15,7-1-3 16,1 1-1-16,-3 6-1 15</inkml:trace>
          <inkml:trace contextRef="#ctx0" brushRef="#br0" timeOffset="11035.3184">1393 1164 140 0,'-18'-25'41'0,"1"7"-5"15,-1 10-9-15,-5 1-22 16,1 7-5-16,-1 7 1 15,0 1-1-15,2 11 0 16,0 6 0-16,4 7-1 16,5 5 1-16,7 2 0 15,10 3 0-15,12-2 1 16,9-2-2-16,13-8 0 16,9 0 1-16,7-16-2 15,2-3 1-15,-1-11 0 16,-4-11-3-16,-9-3-3 15,-12-11 0-15,-13 0 0 0,-18-6 1 16,-8 1 0-16,-11-2 2 16,-10 5-1-16,-7 1 2 15,-1 3 4-15,-1 4-3 16,7 6-10-16,7 0-7 16,10 7-5-16,14 6-6 15,0 0-3-15,18-13-2 16,6 7 1-16,12 6 28 15</inkml:trace>
          <inkml:trace contextRef="#ctx0" brushRef="#br0" timeOffset="11365.2841">1681 1147 139 0,'0'0'42'0,"-12"23"-3"16,12-5-7-16,0 3-33 15,0 4 1-15,15 8 0 16,3 4-1-1,4 0 1-15,1 0 0 0,0-5 0 16,-3-1-1-16,-2-6 0 16,-18-25-3-16,18 20-1 15,-18-20 1-15,-5-14 0 16,-4-5 3-16,-7-9 1 16,0-4 0-16,-2-3 1 15,4-3 4-15,1-4 0 16,8 3-1-16,5 2 0 15,13 1-3-15,9 9-1 0,9 3 1 16,10 5-1-16,0 6-15 16,8 13-13-1,-1 0-8-15,-4 0-4 16,-5 11-3-16,-5-3 0 0,-4 3-2 16</inkml:trace>
        </inkml:traceGroup>
        <inkml:traceGroup>
          <inkml:annotationXML>
            <emma:emma xmlns:emma="http://www.w3.org/2003/04/emma" version="1.0">
              <emma:interpretation id="{466FA326-0B98-4598-996C-A8DF06FD5158}" emma:medium="tactile" emma:mode="ink">
                <msink:context xmlns:msink="http://schemas.microsoft.com/ink/2010/main" type="inkWord" rotatedBoundingBox="22511,14659 25475,14683 25468,15534 22504,15510"/>
              </emma:interpretation>
              <emma:one-of disjunction-type="recognition" id="oneOf8">
                <emma:interpretation id="interp40" emma:lang="en-US" emma:confidence="1">
                  <emma:literal>ellipse</emma:literal>
                </emma:interpretation>
                <emma:interpretation id="interp41" emma:lang="en-US" emma:confidence="0">
                  <emma:literal>Ellipse</emma:literal>
                </emma:interpretation>
                <emma:interpretation id="interp42" emma:lang="en-US" emma:confidence="0">
                  <emma:literal>eclipse</emma:literal>
                </emma:interpretation>
                <emma:interpretation id="interp43" emma:lang="en-US" emma:confidence="0">
                  <emma:literal>Eclipse</emma:literal>
                </emma:interpretation>
                <emma:interpretation id="interp44" emma:lang="en-US" emma:confidence="0">
                  <emma:literal>elapse</emma:literal>
                </emma:interpretation>
              </emma:one-of>
            </emma:emma>
          </inkml:annotationXML>
          <inkml:trace contextRef="#ctx0" brushRef="#br0" timeOffset="11970.9354">2647 1315 136 0,'0'0'42'0,"0"0"-3"0,26 7-11 16,-1-7-28 0,10-5 0-16,7 5 1 15,3-8-2-15,4-2 0 16,-3 1 1-16,-7-4 1 0,-6-5 0 16,-10-2-1-16,-12 1 0 15,-11 0 0-15,-7-4 0 16,-11 3 0-16,-9 0 0 15,-7 2 0-15,-4 4-1 16,-7 9 1-16,2 5 0 16,1 5 1-16,3 12-1 15,7 7 0-15,9 7 0 16,10 8 0-16,13 4 1 16,13 1-1-16,12 4 0 15,17-4 0-15,14-4-1 16,7-8 1-16,8-4-1 0,5-13 0 15,-1-10-1-15,-4-5-12 16,-9-17-11-16,-10-2-6 16,-17-12-2-16,-4-3-6 15,-13-9-2-15,-11-1 2 16</inkml:trace>
          <inkml:trace contextRef="#ctx0" brushRef="#br0" timeOffset="12201.2537">3300 957 155 0,'0'0'41'0,"-18"-13"-8"16,18 13-16-16,0 27-17 15,8 3 0-15,6 7-1 0,2 8 2 16,6 0-2-16,0 10 1 16,3-5 0-16,-1 0-1 15,0-5 2-15,-3-8-2 16,3-6-13-16,-8-9-14 15,4-5-4-15,-3-17-5 16,0 0-5-16,-1-20 1 16,1-5-2-16</inkml:trace>
          <inkml:trace contextRef="#ctx0" brushRef="#br0" timeOffset="12431.7967">3660 994 171 0,'0'0'42'0,"0"21"-9"16,15 8-32-16,-2 10-1 16,5 9-1-1,5 4 0-15,1-2 0 0,0 0 2 16,-1-5-2-16,-3-8 1 16,-4-4 0-16,-2-9 0 15,-14-24-14-15,16 18-13 16,-16-18-6-16,0-17-8 15,0-1-1-15,-8-2-2 16,8-10 2-16</inkml:trace>
          <inkml:trace contextRef="#ctx0" brushRef="#br0" timeOffset="12879.7257">4091 1031 127 0,'0'0'20'16,"0"0"-11"-16,0 0-24 16,17 0-27-16,8 10 0 15,8 1-2-15</inkml:trace>
          <inkml:trace contextRef="#ctx0" brushRef="#br0" timeOffset="12755.6426">4128 1164 172 0,'0'0'41'0,"-9"32"-9"15,9-11-31-15,0 8-1 16,15 2 0-16,3 2 0 16,5 3-1-16,0-4 1 15,5 2-12-15,-10-11-11 0,2-5-8 16,-20-18-5-16,22 8-6 16,-22-8 1-16,0-26-1 15</inkml:trace>
          <inkml:trace contextRef="#ctx0" brushRef="#br0" timeOffset="13375.0605">4347 1208 136 0,'0'0'41'16,"-8"-19"-5"-16,8 19-12 15,0 20-14-15,8 6-10 0,3 12 0 16,5 11 0-16,4 6-1 15,4 4 1 1,3 8-1-16,0-3 0 16,1-1 1-16,-3-1-3 0,-1-17-11 15,3-5-10-15,-13-16-8 16,-14-24-4-16,16 4-2 16,-16-27-1-16,-8-9-3 15</inkml:trace>
          <inkml:trace contextRef="#ctx0" brushRef="#br0" timeOffset="13654.2505">4436 1242 139 0,'13'-40'40'0,"10"8"-3"15,11 14-15-15,7 10-22 16,7 8 0-16,7 10 1 16,2 9 0-1,-7 16 0-15,-8 3 0 0,-13 6 0 16,-13 1 0-16,-16-2-1 15,-12-3 1-15,-18-4-1 16,-5-9-1-16,-9-9 1 16,-1-6 0-16,0-12-1 15,6-8 1-15,4-4-8 16,5-11-7-16,13 3-7 16,6-6-6-16,11 0-5 15,15 0-5-15,11-2-3 0,10 8 0 16,15-5 25-16</inkml:trace>
          <inkml:trace contextRef="#ctx0" brushRef="#br0" timeOffset="14032.5063">5110 1076 160 0,'-51'-13'41'16,"-2"7"-5"-16,3 6-36 15,6 8-1-15,7 10 2 16,11 0-1-16,11 4 0 0,15 6 1 16,10-3 0-1,14 1 0-15,10-1 0 16,9-5 0-16,9 0 0 16,3-2 0-16,1 0-1 15,0-1 1-15,-8-4-3 0,-6 3 2 16,-9 0-2-16,-13 2 2 15,-8-5-2-15,-12 3 1 16,0-16 1-16,-31 28-1 16,2-20 1-16,-4-2 0 15,-5 0 0-15,-7-6 0 16,-1 0-9-16,3-6-12 16,-1 0-9-16,4-1-3 15,10-4 0-15,13-1-2 16,17-2-1-16,10 1 0 15</inkml:trace>
          <inkml:trace contextRef="#ctx0" brushRef="#br0" timeOffset="14375.7373">5403 1235 135 0,'15'-25'41'15,"-7"11"0"-15,-8 14-18 16,29-23-23-16,-11 14 0 15,2-1 0-15,3 2-1 16,-3 0 1-16,-2-4 0 16,-18 12-1-16,19-20 1 15,-19 20-1-15,-5-23 1 16,5 23 0-16,-25-20-1 16,4 14 1-16,-4 6 0 0,-4 0 0 15,-3 13 0-15,-3 5 1 16,0 4-1-16,2 7 1 15,2 8 0-15,7 1 0 16,10 5 0-16,14-4 0 16,8-2-1-16,17-3 0 15,13-8-9-15,13-1-21 16,5-8-10-16,3-17-3 16,0 0-3-16,-8-20-1 15</inkml:trace>
        </inkml:traceGroup>
        <inkml:traceGroup>
          <inkml:annotationXML>
            <emma:emma xmlns:emma="http://www.w3.org/2003/04/emma" version="1.0">
              <emma:interpretation id="{0FDEAEEA-9D8F-4AD9-BA21-BDCE38575A1D}" emma:medium="tactile" emma:mode="ink">
                <msink:context xmlns:msink="http://schemas.microsoft.com/ink/2010/main" type="inkWord" rotatedBoundingBox="26070,14633 29651,14648 29648,15302 26067,15287"/>
              </emma:interpretation>
              <emma:one-of disjunction-type="recognition" id="oneOf9">
                <emma:interpretation id="interp45" emma:lang="en-US" emma:confidence="0">
                  <emma:literal>ca=semi</emma:literal>
                </emma:interpretation>
                <emma:interpretation id="interp46" emma:lang="en-US" emma:confidence="0">
                  <emma:literal>Ca=semi</emma:literal>
                </emma:interpretation>
                <emma:interpretation id="interp47" emma:lang="en-US" emma:confidence="0">
                  <emma:literal>(a-semi</emma:literal>
                </emma:interpretation>
                <emma:interpretation id="interp48" emma:lang="en-US" emma:confidence="0">
                  <emma:literal>(a=semi</emma:literal>
                </emma:interpretation>
                <emma:interpretation id="interp49" emma:lang="en-US" emma:confidence="0">
                  <emma:literal>(al-semi</emma:literal>
                </emma:interpretation>
              </emma:one-of>
            </emma:emma>
          </inkml:annotationXML>
          <inkml:trace contextRef="#ctx0" brushRef="#br0" timeOffset="15203.681">6380 913 118 0,'-36'5'41'0,"0"8"-4"16,6 11-17-16,-3 9-14 15,13 12-1-15,4 0 1 16,16 10-1-16,0 1-4 16,8-3-1-16,13 1 0 15,9-4 0-15,10-6 0 16,8-9-9-16,7 0-9 15,1-15-9-15,7-2-6 16,-1-13-5-16,-5-5-4 16,-1 0 1-16,-7-12 11 15</inkml:trace>
          <inkml:trace contextRef="#ctx0" brushRef="#br0" timeOffset="15776.3426">7070 1194 128 0,'-11'-18'38'16,"-7"0"-9"-16,18 18-19 16,-24-20-7-16,24 20 0 15,-18-12 2-15,18 12-1 16,-19 0 0-16,19 0-1 15,-29-6-1-15,12 6 1 0,-3 0-1 16,-4 0-1-16,-4 8 0 16,-1 3-2-16,-2 2 1 15,0 5 0 1,2 3 1-16,1 8-1 0,9 4 1 16,6 4-1-16,13 1 0 15,8-1 0-15,14-3 0 16,10 0 0-16,8-7-1 15,7-9 0-15,3-5 0 16,2-13 0-16,-5 0 0 16,-5-11 1-16,-9-7 0 15,-9-3 1-15,-8-12-1 16,-7 2 1-16,-9-6 0 0,-7 0 0 16,-4 4-1-1,-2 2 1-15,-1 6-1 0,1 8-1 16,13 17 1-16,-19-3 0 15,19 3 0-15,0 29 0 16,0-1 1-16,17-2-1 16,1 6 1-16,6 0 0 15,5 0-1-15,4-2 0 16,5-3-12-16,-2-8-13 16,2-2-8-16,-5-11-7 15,-2-6-2-15,-3-6-2 16,-8-11 2-16</inkml:trace>
          <inkml:trace contextRef="#ctx0" brushRef="#br0" timeOffset="16189.6191">7525 1347 161 0,'0'0'41'15,"0"0"-6"-15,12 15-49 16,18-5-14-16,4-4-6 15,5-6-7-15,5 5-1 16,-1-5-1-16,0-6 9 16</inkml:trace>
          <inkml:trace contextRef="#ctx0" brushRef="#br0" timeOffset="16023.507">7533 1204 132 0,'0'0'42'0,"0"0"-2"16,23 0-16-16,2 0-24 15,3 10 0-15,3-2-7 0,1-3-11 16,1 3-9 0,-5-1-7-16,-6-3-4 15,-8-4-4-15,-14 0 1 16,0 0 11-16</inkml:trace>
          <inkml:trace contextRef="#ctx0" brushRef="#br0" timeOffset="16635.9755">8156 1154 124 0,'0'0'41'0,"-18"-28"-9"15,18 28-12-15,-19-6-11 0,2 6-2 16,-3 6-6 0,-4 2-2-16,-6 4 2 15,1 1-1-15,0 1-1 16,6 2 2-16,5 4 0 0,8-2-1 15,10 1 1-15,14-5-1 16,10 4 0-16,9 0 0 16,13-5 0-16,5 1 0 15,5 0 0-15,2 1 0 16,-3 0 1-16,-3 4-1 16,-9 0 1-16,-7 4-1 15,-13-2 1-15,-10 3-1 16,-13 1-1-16,0-5 0 15,-16 3 1-15,-5-9-1 16,-10-2 1-16,-2-4 0 16,-2-8-1-16,-4 0 1 15,0-6-6-15,1-8-10 0,11-4-9 16,5-2-6-16,14-1-4 16,8-3-4-16,10 0-2 15,10 1 1 1</inkml:trace>
          <inkml:trace contextRef="#ctx0" brushRef="#br0" timeOffset="17008.1833">8402 1367 140 0,'24'0'42'16,"-10"0"-5"-16,2-5-14 16,4 5-23-16,7 0 0 15,6-4 0-15,-1-2 0 16,-2 0 0-16,-3-5 0 0,-2-2-1 15,-11 0 0-15,-6-6 1 16,-8-1-3-16,-9-4-1 16,-6 5 2-16,-6 1 1 15,-7 0 0-15,-3 5 0 16,-2 6 1-16,-2 7 0 16,2 5 4-16,1 8-1 15,7 7 0-15,7 5-2 16,7 6 0-16,11 0-1 15,6 6 1-15,14-5-1 16,7 2 0-16,11-5-1 16,6-8 0-16,-1-3 0 15,10-4-15-15,-8-14-12 16,-1 0-4-16,-6-9-6 16,-5-9-2-16,-5-1-1 15,-3-8-1-15</inkml:trace>
          <inkml:trace contextRef="#ctx0" brushRef="#br0" timeOffset="17623.5871">8836 1214 138 0,'0'0'42'0,"-22"-18"-7"15,22 18-14-15,0 0-19 16,0 31-1-16,11-11 0 16,3 6 0-16,2 5 0 15,1 5-1-15,-1-6 0 0,2-1-1 16,-4-3 0-1,-3-3 1-15,-3-5-1 16,-8-18 1-16,6 14-1 16,-6-14-5-16,0 0-5 0,-19-27-2 15,10 4-1-15,-7-11 1 16,4-2 3-16,-3-2 10 16,6-6 0-16,9 5 7 15,0 1 3-15,13 3 4 16,5 9-1-16,11 17 1 15,3 9-3-15,7 3-10 16,2 15-1-16,1 6 1 16,-4 8 0-16,0-1-1 15,-7 2 0-15,-6-1 0 16,-3-3 1-16,-4-4-1 16,-4 0 0-16,-4-12 0 15,-10-13 0-15,0 0 0 0,0 0-2 16,0 0-11-16,0-18-4 15,0-8 0-15,-8 2-1 16,1-8 1 0,7 1 2-16,0-1 3 0,10 0 7 15,3 4 17-15,2 1 4 16,5 14 1-16,3 3 0 16,5 10 0-16,-2 10-2 15,4 3-4-15,-1 7-4 16,-1 8-6-16,-2 0-1 15,0 4 0-15,-6-1 1 16,-3-1-1-16,-4-5 0 16,-5-7 0-16,1 2-2 0,-9-20-19 15,6 13-10-15,-6-13-5 16,0 0-6-16,0-19 0 16,0-4-1-1</inkml:trace>
          <inkml:trace contextRef="#ctx0" brushRef="#br0" timeOffset="17934.8495">9601 1038 126 0,'0'0'18'0,"0"0"-12"15,17 19-26-15,1-5-21 16,6 4-1-16,2-1 1 16</inkml:trace>
          <inkml:trace contextRef="#ctx0" brushRef="#br0" timeOffset="17806.7648">9657 1164 138 0,'14'32'42'0,"-6"-6"-3"16,1 3-20-16,5 5-19 16,4 3 1-16,4-7-1 15,-4 3 0-15,-4-13-17 0,0-2-12 16,-14-18-5-16,0 0-6 15,0 0-3-15,0-20 0 16,-11-6 11-16</inkml:trace>
        </inkml:traceGroup>
        <inkml:traceGroup>
          <inkml:annotationXML>
            <emma:emma xmlns:emma="http://www.w3.org/2003/04/emma" version="1.0">
              <emma:interpretation id="{7AE03504-B581-46DC-8F62-D59EAD014559}" emma:medium="tactile" emma:mode="ink">
                <msink:context xmlns:msink="http://schemas.microsoft.com/ink/2010/main" type="inkWord" rotatedBoundingBox="29963,14745 32252,14852 32219,15549 29930,15442"/>
              </emma:interpretation>
              <emma:one-of disjunction-type="recognition" id="oneOf10">
                <emma:interpretation id="interp50" emma:lang="en-US" emma:confidence="1">
                  <emma:literal>major</emma:literal>
                </emma:interpretation>
                <emma:interpretation id="interp51" emma:lang="en-US" emma:confidence="0">
                  <emma:literal>majors</emma:literal>
                </emma:interpretation>
                <emma:interpretation id="interp52" emma:lang="en-US" emma:confidence="0">
                  <emma:literal>mayor</emma:literal>
                </emma:interpretation>
                <emma:interpretation id="interp53" emma:lang="en-US" emma:confidence="0">
                  <emma:literal>Major</emma:literal>
                </emma:interpretation>
                <emma:interpretation id="interp54" emma:lang="en-US" emma:confidence="0">
                  <emma:literal>manger</emma:literal>
                </emma:interpretation>
              </emma:one-of>
            </emma:emma>
          </inkml:annotationXML>
          <inkml:trace contextRef="#ctx0" brushRef="#br0" timeOffset="18658.3581">10137 1227 126 0,'-15'0'42'16,"15"0"-8"-16,0 0-5 16,0 0-19-16,-9 24-9 0,9-10 0 15,10 6 0-15,-3 0 0 16,3 3-2-1,-5 1 1-15,1-3 0 16,-6 2 0-16,7-4 0 0,-2-1 0 16,-5-18 0-16,4 21-1 15,-4-21 1-15,0 0 0 16,0 0 0-16,-18-13 0 16,10-5-1-16,-5-6 1 15,2-8-1-15,0-7 0 16,-1-4 1-16,12 0 0 15,0-2 1-15,7 8 0 16,9 5 0-16,7 10-1 0,4 13 0 16,6 14 1-1,2 13-1-15,1 9 0 16,0 9 0-16,-7 3-1 16,-4 2 1-16,3 0 1 0,-9 1-1 15,0-8 1-15,-3-2 0 16,-7-8 0-16,-3-6-1 15,-6-18 1-15,8 18 0 16,-8-18-2-16,0-19 2 16,0 1-1-16,-8-9-2 15,4-8 1-15,4-5 1 16,0-2-1-16,4-2 1 16,11 6 1-16,-3-1 0 15,2 9-1-15,12 10 2 16,4 13-1-16,1 7 0 15,-1 18-1-15,4 3 1 16,-10 10-1-16,0 6 0 0,-6-3-1 16,-1 8 0-16,-5-5 1 15,-3-5 0-15,-1-1 0 16,-8-9 0-16,9 1-9 16,-9-23-20-16,6 13-5 15,-6-13-1-15,0-19-2 16,7-1-1-16,-1-2-1 15</inkml:trace>
          <inkml:trace contextRef="#ctx0" brushRef="#br0" timeOffset="19219.4734">11083 1194 131 0,'-11'-23'43'16,"1"4"-1"-1,-1 1-12-15,-8 4-29 0,0 0-1 16,-4 4 0-16,-5 3 0 16,1 7 0-16,-6 0 0 15,1 13 0-15,-1 1 0 16,3 9 1-16,4 8-1 16,7 1 1-16,5 1-1 15,14 4 1-15,9 0-1 16,10-5 0-16,13-1 0 15,8-7-1-15,5-8 1 16,2-6 0-16,-2-10 0 0,-1 0-1 16,-13-18-8-16,-5 4-2 15,-15-14 1-15,-6 6 0 16,-5-3 9 0,-12 1 0-16,1 5 0 0,-7 4 2 15,4 9 7-15,-3 6 3 16,17 0-1-16,-16 14 0 15,16 4-9-15,5 3-1 16,11 3 1-16,9 2-1 16,4 3 0-16,3-7-1 15,3 1 1-15,10-5-15 16,-15-10-14-16,9-2-5 0,-17-6-5 16,-4-14-4-16,1-4 0 15,-7-6 1-15</inkml:trace>
          <inkml:trace contextRef="#ctx0" brushRef="#br0" timeOffset="19515.675">11139 1121 171 0,'25'-8'41'0,"4"8"-27"16,-3 7-46-16,0 11-7 0,-1 2-5 16,-4 5 0-1,-2 0-2-15</inkml:trace>
          <inkml:trace contextRef="#ctx0" brushRef="#br0" timeOffset="19364.5742">11317 1183 139 0,'0'0'43'16,"0"27"-4"-16,9 2-17 16,5 10-21-16,8 5-1 15,1 6-1-15,7 0 2 16,1 6 0-16,-3-4 0 15,-10-1-2-15,-9 0 0 0,-9-4 1 16,-8-12-2-16,-3 1-14 16,-18-16-15-1,-7-7-5-15,-2-13-3 16,0-14-4-16,0-11-1 0,-3-12 12 16</inkml:trace>
          <inkml:trace contextRef="#ctx0" brushRef="#br0" timeOffset="20234.1586">11692 1154 128 0,'-14'-21'42'15,"-12"-2"-5"-15,-3 14-13 16,-1 2-18-16,-5 14-1 16,5 2-6-16,-8 7 1 15,12 10-1-15,5 5 0 16,7 1 2-16,8 7 0 0,13 3 1 16,16 2 0-16,7-1 0 15,12-3-1-15,15-2 0 16,15-8 0-1,-9-5 0-15,10-12-1 0,-8-7-11 16,-13-16-8-16,-17-3-3 16,-10-8-1-16,-22-4 0 15,-29-13 1-15,3 8 1 16,-24-8 2-16,0 6 9 16,-5 0 4-16,13 6-1 15,5 2-1-15,6 5-3 16,28 19-3-16,-6-17-3 15,6 17 0-15,38 0 17 0,5 7 0 16,-1-2 4-16,9 0 27 16,-18-5 2-16,12 0 4 15,-10 0 1 1,-4 6-1-16,-31-6-4 0,29 13-9 16,-29-13-7-16,0 0-17 15,52 45 0-15,-52-45 0 16,0 0 0-16,43 92 0 15,-43-92 0-15,0 0 0 16,36 89 0-16,-36-89 0 16,0 0 0-16,0 0 0 15,6 57 0-15,-6-57 0 16,-11-18 0-16,-2-3 0 0,-5-7 0 16,-6-4 0-16,-6-5-2 15,13-1 0 1,17 3 3-16,0 35-1 0,0-67 3 15,0 67-3-15,0 0 0 16,76-62 0-16,-76 62 0 16,102-13-12-16,-102 13-24 15,91 10-9-15,-91-10-2 16,80 13-2-16,-80-13-1 16</inkml:trace>
        </inkml:traceGroup>
      </inkml:traceGroup>
      <inkml:traceGroup>
        <inkml:annotationXML>
          <emma:emma xmlns:emma="http://www.w3.org/2003/04/emma" version="1.0">
            <emma:interpretation id="{ADD485ED-4036-49CD-B2C7-1329C3577F21}" emma:medium="tactile" emma:mode="ink">
              <msink:context xmlns:msink="http://schemas.microsoft.com/ink/2010/main" type="line" rotatedBoundingBox="20297,15307 22578,15379 22554,16143 20272,16070"/>
            </emma:interpretation>
          </emma:emma>
        </inkml:annotationXML>
        <inkml:traceGroup>
          <inkml:annotationXML>
            <emma:emma xmlns:emma="http://www.w3.org/2003/04/emma" version="1.0">
              <emma:interpretation id="{DB5979BB-41EF-47D8-802C-F1D787A58115}" emma:medium="tactile" emma:mode="ink">
                <msink:context xmlns:msink="http://schemas.microsoft.com/ink/2010/main" type="inkWord" rotatedBoundingBox="20297,15307 22578,15379 22554,16143 20272,16070"/>
              </emma:interpretation>
              <emma:one-of disjunction-type="recognition" id="oneOf11">
                <emma:interpretation id="interp55" emma:lang="en-US" emma:confidence="0">
                  <emma:literal>axis)</emma:literal>
                </emma:interpretation>
                <emma:interpretation id="interp56" emma:lang="en-US" emma:confidence="0">
                  <emma:literal>axis]</emma:literal>
                </emma:interpretation>
                <emma:interpretation id="interp57" emma:lang="en-US" emma:confidence="0">
                  <emma:literal>axis</emma:literal>
                </emma:interpretation>
                <emma:interpretation id="interp58" emma:lang="en-US" emma:confidence="0">
                  <emma:literal>axis}</emma:literal>
                </emma:interpretation>
                <emma:interpretation id="interp59" emma:lang="en-US" emma:confidence="0">
                  <emma:literal>Axis)</emma:literal>
                </emma:interpretation>
              </emma:one-of>
            </emma:emma>
          </inkml:annotationXML>
          <inkml:trace contextRef="#ctx0" brushRef="#br0" timeOffset="21773.4386">817 2132 93 0,'-6'-25'37'0,"6"25"-4"0,0-28-10 16,0 13-3-1,0-3-3-15,0 4-3 16,0-4-7-16,0 4-1 0,-6-4-5 16,-1 0-1-16,-5 0 0 15,-4 3 0-15,-8-2 1 16,-4 4-1-16,-5 5 0 15,-6 8 0-15,0 0 0 16,-2 13 0-16,1 5 0 16,3 8 0-16,7 6 0 15,6 5-1-15,10 8 1 16,14-2 0-16,8 3 0 0,17 3 0 16,10-4 0-1,12-1-1-15,4-14 1 16,7-4 1-16,-3-14-1 15,1-12 0-15,-7-7 0 0,-9-9 0 16,-11-9-1-16,-14-7 1 16,-8-2 0-16,-7-6 0 15,-9 1-1-15,-8 2 2 16,-2 3-2-16,-2 5 2 16,0 8-2-16,5 8 2 15,16 13-1-15,-19 0 0 16,19 13 1-16,0 6-2 15,9 11 1-15,6-2-1 16,8 9 2-16,7-3-2 16,7-1 2-16,4-5-1 15,1-4 0-15,1-5-1 16,4 0-14-16,-9-14-12 0,-5-5-5 16,-10-5-2-16,-5-8 0 15,-13-6-1-15,0-1 0 16</inkml:trace>
          <inkml:trace contextRef="#ctx0" brushRef="#br0" timeOffset="22003.5893">1068 2027 174 0,'0'0'34'0,"0"0"-2"15,24 26-21-15,5-7-11 16,13 9 0-16,16-1 0 0,7 9-1 15,7-4 2-15,3-4-3 16,-3 1 2-16,-6-3 0 16,-9-6-8-16,-13-8-13 15,-10-1-9-15,-17-11-3 16,-17 0 0-16,0-19-1 16,-21 3 0-16,-4-10-1 15</inkml:trace>
          <inkml:trace contextRef="#ctx0" brushRef="#br0" timeOffset="22205.7303">1391 1982 155 0,'-21'14'34'0,"0"6"-1"16,4 10-9-16,4 6-22 16,3 3-3-1,4 5 3-15,6 1-2 0,-5 3-3 16,5-14-12-16,0 2-9 15,0-12-6-15,0-8-3 16,0-16 0-16,0 0 0 16,0 0-2-16,19-26 3 15</inkml:trace>
          <inkml:trace contextRef="#ctx0" brushRef="#br0" timeOffset="22552.9611">1607 1971 168 0,'11'0'22'0,"7"0"-17"16,11 11-35-16,11-3-10 0,9 5-1 15,0-2-2-15,13 1 3 16</inkml:trace>
          <inkml:trace contextRef="#ctx0" brushRef="#br0" timeOffset="22406.862">1623 2046 183 0,'0'0'35'16,"17"38"-4"-16,-17-9-31 15,11 10-1-15,2-2 2 0,6 7-2 16,4-6-9-16,-4-7-12 16,4-5-8-16,-9-12-4 15,-14-14-3-15,17 10-5 16,-17-10-1-16,-7-34 14 15</inkml:trace>
          <inkml:trace contextRef="#ctx0" brushRef="#br0" timeOffset="22928.2183">2122 1966 169 0,'-30'-7'39'0,"-4"4"-9"15,4 3-28-15,3 6-1 16,4 6 0-16,7 4 0 16,8 8-1-16,8-6 2 15,4 7-2-15,10 0 2 0,9 0-2 16,7-5 1-16,9 5-2 16,3-8 1-16,5-1 0 15,0 2 0-15,-2 0-1 16,-3 1 1-16,-6-1 0 15,-12 2-1-15,-7-1 0 16,-11 0 0-16,-6-1 0 16,-16-3 0-16,-5-5 1 0,-8 2-1 15,-4-12 1 1,-1 0 1-16,-2-6 0 16,4 0 0-16,2-12-13 15,11 1-11-15,2-4-6 0,17 2-6 16,0-5-6-16,14 3-1 15,8-3-1-15,4-2 26 16</inkml:trace>
          <inkml:trace contextRef="#ctx0" brushRef="#br0" timeOffset="23251.4563">2223 1675 133 0,'-17'-21'41'0,"9"9"-2"0,8 12-13 15,30 6-19-15,1 15-6 16,17 11 0-16,5 10-2 16,7 8 1-16,2 8 0 15,-3 9 0-15,-10-3-1 16,-3 0 2-16,-13 0-2 15,-13-5 2-15,-11 0-2 16,-9-8 1-16,-9-9 0 16,-6-4-1-16,-8-13-16 15,3-4-13-15,-7-11-4 16,6-10-1-16,-4-10-2 16,5-11-3-16,7-9-2 15</inkml:trace>
        </inkml:traceGroup>
      </inkml:traceGroup>
    </inkml:traceGroup>
    <inkml:traceGroup>
      <inkml:annotationXML>
        <emma:emma xmlns:emma="http://www.w3.org/2003/04/emma" version="1.0">
          <emma:interpretation id="{03A25501-FC76-4BE9-86DA-341FE895964C}" emma:medium="tactile" emma:mode="ink">
            <msink:context xmlns:msink="http://schemas.microsoft.com/ink/2010/main" type="paragraph" rotatedBoundingBox="20022,16830 25957,15933 26155,17245 20220,18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E541B7-F931-4B65-822F-E1A7F7BE9001}" emma:medium="tactile" emma:mode="ink">
              <msink:context xmlns:msink="http://schemas.microsoft.com/ink/2010/main" type="line" rotatedBoundingBox="20022,16830 25957,15933 26155,17245 20220,18142"/>
            </emma:interpretation>
          </emma:emma>
        </inkml:annotationXML>
        <inkml:traceGroup>
          <inkml:annotationXML>
            <emma:emma xmlns:emma="http://www.w3.org/2003/04/emma" version="1.0">
              <emma:interpretation id="{A2474339-E104-4732-B199-D38F28CF3E07}" emma:medium="tactile" emma:mode="ink">
                <msink:context xmlns:msink="http://schemas.microsoft.com/ink/2010/main" type="inkWord" rotatedBoundingBox="20730,16818 24063,16404 24188,17414 20855,17827">
                  <msink:destinationLink direction="with" ref="{F68E76C1-3A14-4FE0-A19B-76C5BAE8D991}"/>
                </msink:context>
              </emma:interpretation>
              <emma:one-of disjunction-type="recognition" id="oneOf12">
                <emma:interpretation id="interp60" emma:lang="en-US" emma:confidence="0">
                  <emma:literal>172=47.2.</emma:literal>
                </emma:interpretation>
                <emma:interpretation id="interp61" emma:lang="en-US" emma:confidence="0">
                  <emma:literal>142=47.2.</emma:literal>
                </emma:interpretation>
                <emma:interpretation id="interp62" emma:lang="en-US" emma:confidence="0">
                  <emma:literal>172=4712.</emma:literal>
                </emma:interpretation>
                <emma:interpretation id="interp63" emma:lang="en-US" emma:confidence="0">
                  <emma:literal>142=4712.</emma:literal>
                </emma:interpretation>
                <emma:interpretation id="interp64" emma:lang="en-US" emma:confidence="0">
                  <emma:literal>1712=4712.</emma:literal>
                </emma:interpretation>
              </emma:one-of>
            </emma:emma>
          </inkml:annotationXML>
          <inkml:trace contextRef="#ctx0" brushRef="#br0" timeOffset="24316.3753">892 3279 130 0,'0'0'40'0,"0"0"-5"16,0 0-10-16,32-8-16 15,5 8-9-15,16 0 0 16,12 0 0-16,15 0 0 16,13 0-1-16,16 0 0 15,6 0 1-15,2 0 0 16,-4 0 0-16,-7-10 0 16,-10 4 0-16,-14-1-1 0,-16-1-3 15,-18 2-11-15,-24-1-7 16,-24 7-6-16,0 0-4 15,0 0-3-15,-35-13-5 16,4 13-2-16,-6 7 25 16</inkml:trace>
          <inkml:trace contextRef="#ctx0" brushRef="#br0" timeOffset="24753.6646">1606 3208 162 0,'0'0'42'0,"0"16"-9"0,7 19-33 16,11 5-1-16,6 14 0 15,5 9 0-15,1 7-1 16,-2 4 2-16,-3-4 1 15,-2-1-2-15,-4-5 2 16,-5-2-1-16,-6-11 0 16,-2-7 1-16,-1-7 0 15,-5-13-17-15,5-4-12 16,-5-20-6-16,0 0-7 16,8-25-1-16,-3 1-2 0,3-10 15 15</inkml:trace>
          <inkml:trace contextRef="#ctx0" brushRef="#br0" timeOffset="25466.1635">2322 2995 128 0,'0'0'40'0,"-7"-23"-7"15,7 7-12-15,0 16-7 16,16-18-10-16,1 8-3 16,6 2 1-16,5 0-2 15,2 2 1-15,1 1 0 16,0 0-1-16,1 5 0 15,-2 6-2-15,-6 4 1 0,-1 5 0 16,-9 8 0 0,-2-1 0-16,-12 7 0 15,0 8-1-15,-5 2 1 16,-13 4 0-16,-2-2 1 0,-12 1-1 16,0-3 0-16,-4-4 1 15,1 3-1-15,-1-13 1 16,3-5 0-16,8-2 0 15,4-6 0-15,21-12 1 16,-15 10 0-16,15-10 0 16,24 0-1-16,5 0 1 15,11-3-1-15,11 3 1 16,6 0-1-16,4 0 0 16,-2 0-1-16,-1 6 1 15,-8 1 0-15,-10-1-1 16,-10 0 1-16,-13 0-1 15,-17-6 0-15,12 14-14 0,-12-14-14 16,-17 0-4-16,2-12-2 16,15 12-2-16,-27-25-1 15,18 4-4-15</inkml:trace>
          <inkml:trace contextRef="#ctx0" brushRef="#br0" timeOffset="25882.4301">3131 3553 114 0,'-7'16'43'0,"15"-3"-1"15,20-1-14-15,14-1-30 16,5-11-27-16,12 0-10 0,4-6-4 16,1-11-1-16,-1-2-3 15</inkml:trace>
          <inkml:trace contextRef="#ctx0" brushRef="#br0" timeOffset="25699.3031">3236 3224 144 0,'0'0'41'0,"0"-16"-2"15,21 16-27-15,13 0-12 16,13 0 0-16,8 13-18 15,1-7-12-15,-3 7-7 16,-9-1-6-16,-13-6 0 16,-12 0-1-16</inkml:trace>
          <inkml:trace contextRef="#ctx0" brushRef="#br0" timeOffset="26650.8887">3724 2832 160 0,'5'-18'39'0,"-5"18"-9"15,0 0-19-15,0 0-10 16,14 18-2-16,-14 2 0 0,6 11 0 15,-6 6 0-15,5-1 0 16,-5-1 0-16,0 1 0 16,0 2 0-16,0-5 1 15,6-3 0-15,5-7 1 16,3-10 0-16,6-5-1 16,7-3 1-16,6-5 0 15,4-5 0-15,6-3-1 16,3-5 1-16,1 3-1 15,0 1 0-15,-4-1 0 16,-5 4-1-16,-7 6 1 16,-7-6-1-16,-7 6 0 15,-17 0 0-15,0 0-5 0,0 0-11 16,0 0-8-16,0 0-5 16,-21-12-3-16,21 12 0 15,-24-27-4 1,11 7 0-16,3-9 21 0</inkml:trace>
          <inkml:trace contextRef="#ctx0" brushRef="#br0" timeOffset="26869.2069">4128 2769 116 0,'-8'-25'36'0,"8"25"-3"16,0 0-4-16,0 0-9 16,18 25-14-16,-5 12-6 15,5 13-1-15,1 6-1 16,4 7 1-16,-3 3 0 0,-2 1-1 15,-5-3 1 1,-4-2 1-16,-9-9-1 16,5-6 0-16,-10-15-16 0,5-8-13 15,0-24-6-15,0 0-5 16,0 0-2-16,0-47-1 16</inkml:trace>
          <inkml:trace contextRef="#ctx1" brushRef="#br0">6248 3315 0,'0'0'0,"0"0"16,0 0-16</inkml:trace>
          <inkml:trace contextRef="#ctx0" brushRef="#br0" timeOffset="27104.3582">4525 2869 155 0,'-5'-26'45'0,"5"26"-4"16,18-13-41-1,6 13 1-15,8-6 0 16,17 6-1-16,2 3 1 0,-8-6-2 15,12 3 1-15,-13 0-13 16,-6 0-9-16,-3-9-8 16,-14 9-6-16,-19 0-5 15,0 0-1-15,0 0-2 16,-6-16 30-16</inkml:trace>
          <inkml:trace contextRef="#ctx0" brushRef="#br0" timeOffset="27316.5001">4614 2859 125 0,'-30'23'42'0,"8"1"-2"16,16 8-12-16,11 0-29 16,7 7 1-16,10 3-1 15,7-2 0-15,8 2-17 16,-8-11-10-16,4-6-5 15,-7-9-6-15,-2-7-3 16,-5-15-1-16,1-7 15 16</inkml:trace>
          <inkml:trace contextRef="#ctx0" brushRef="#br0" timeOffset="27509.6356">4935 2901 125 0,'-16'0'42'15,"16"12"0"-15,0 13-13 16,16 6-29-16,-1-3-1 16,4 8 1-16,3 0-1 15,3-1-15-15,-8-7-11 16,0-6-8-16,-3-9-7 16,-14-13-1-16,22 0-1 15,-16-16 16-15</inkml:trace>
          <inkml:trace contextRef="#ctx0" brushRef="#br0" timeOffset="27867.0978">5206 2625 165 0,'19'-21'41'0,"9"8"-4"0,7 3-38 16,1 10 1-16,1 17-1 15,-2-2 1-15,-5 13-1 16,-9-6 0-16,-8 9 1 16,-22-2-1-16,-2 0 1 15,-8 2 0-15,-11 1-1 16,-3-3 1-16,-2 6 0 16,-4-2-1-16,8 0 0 15,13-3 1-15,6 3 0 0,12-6-1 16,7-4 1-16,12-4 0 15,14-6 0 1,10-5 0-16,9-8 0 0,3 0 0 16,4 0 0-16,-5-7-19 15,6 7-12-15,-13-6-7 16,-7 3-5-16,-15 3-1 16,-25 0 0-16</inkml:trace>
          <inkml:trace contextRef="#ctx0" brushRef="#br0" timeOffset="32334.3156">222 3190 64 0,'-18'-23'30'15,"3"-3"-4"-15,7 12-5 0,-4-5 1 16,12 19-2-16,0 0-4 15,0 24-3 1,0 4-3-16,13 13-3 16,-3 16-3-16,6 9-2 0,1 15-4 15,1 11 2-15,5 6-1 16,-5 7 0-16,5 0 0 16,-4-5 0-16,5-3 1 15,-4-3-5-15,1-12 5 16,2-11-5-16,0-17 4 15,-1-11-14-15,5-10-10 16,-5-16-13-16,-3-17-3 0,0-16-1 16,-3-18-4-1,0-9 36-15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7:35.5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8E76C1-3A14-4FE0-A19B-76C5BAE8D991}" emma:medium="tactile" emma:mode="ink">
          <msink:context xmlns:msink="http://schemas.microsoft.com/ink/2010/main" type="inkDrawing" rotatedBoundingBox="20328,15744 28505,16616 28308,18467 20130,17596" semanticType="callout" shapeName="Other">
            <msink:sourceLink direction="with" ref="{380C80DC-57AD-40FE-8228-155C89B1079D}"/>
            <msink:sourceLink direction="with" ref="{A2474339-E104-4732-B199-D38F28CF3E07}"/>
          </msink:context>
        </emma:interpretation>
      </emma:emma>
    </inkml:annotationXML>
    <inkml:trace contextRef="#ctx0" brushRef="#br0">0 475 109 0,'28'-45'44'0,"10"2"-3"15,12-5-20-15,17 16-15 16,9 5-1-16,21 1 1 15,15 7-1-15,13 1-2 16,7 1-3-16,18 2 1 0,8 4-1 16,8-1-1-16,11 4 2 15,-1-2-2-15,7-3 0 16,3 0 1-16,8 4 0 16,2-6-1-16,5 2 1 15,3-1 0-15,8 2-1 16,7 0 1-16,1 4-1 15,1-4 1-15,11 6 0 16,1 1 0-16,2 5-1 16,2-3 1-16,4 3-1 15,-5 0 1-15,-6 6-1 16,1-3 1-16,-11 4-1 16,-7 3 0-16,-7-2 1 0,-10 2-1 15,-10 2 0-15,-11 1 1 16,-7 0 0-16,-10 1-1 15,-9-2 1-15,-9 1-1 16,-6 0 1-16,-9 1-1 16,-8-2-1-16,-11-1-2 15,-15 2 0-15,-12-2 0 16,-14-1 0-16,-18 0 0 16,-13-3 0-16,-15 0 0 15,-19-7 3-15,9 17 1 16,-9-17-1-16,-15 30 3 15,4-10 3-15,3 14 1 16,-2 14-1-16,5 8 0 0,1 14-1 16,4 6 0-16,0 12 0 15,0 11 0-15,6 3-5 16,-1 6 1-16,-1 3-1 16,-4-4 0-16,7 1 0 15,-7 1-5-15,0-6 4 16,5 5-5-16,-5-17 6 15,6-6-5-15,0-9 5 16,2-11-4-16,-8-11 8 16,6-15 8-16,-6-8-26 15,0-31-16-15,-10 15-3 16,10-15-9-16,-29-35 1 16,10-1-3-16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37:30.7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5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4-04-14T14:37:11.698"/>
    </inkml:context>
  </inkml:definitions>
  <inkml:traceGroup>
    <inkml:annotationXML>
      <emma:emma xmlns:emma="http://www.w3.org/2003/04/emma" version="1.0">
        <emma:interpretation id="{E9AF2BC7-3473-430B-A4D5-36AC473E817A}" emma:medium="tactile" emma:mode="ink">
          <msink:context xmlns:msink="http://schemas.microsoft.com/ink/2010/main" type="writingRegion" rotatedBoundingBox="23376,17579 27411,16406 27892,18060 23856,19233"/>
        </emma:interpretation>
      </emma:emma>
    </inkml:annotationXML>
    <inkml:traceGroup>
      <inkml:annotationXML>
        <emma:emma xmlns:emma="http://www.w3.org/2003/04/emma" version="1.0">
          <emma:interpretation id="{B8937E96-140F-432E-B789-71F08F99E30E}" emma:medium="tactile" emma:mode="ink">
            <msink:context xmlns:msink="http://schemas.microsoft.com/ink/2010/main" type="paragraph" rotatedBoundingBox="23376,17579 27411,16406 27892,18060 23856,19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0BA64A-D6A6-4F17-B1E9-C2E8EF4D569F}" emma:medium="tactile" emma:mode="ink">
              <msink:context xmlns:msink="http://schemas.microsoft.com/ink/2010/main" type="line" rotatedBoundingBox="23376,17579 27411,16406 27892,18060 23856,19233"/>
            </emma:interpretation>
          </emma:emma>
        </inkml:annotationXML>
        <inkml:traceGroup>
          <inkml:annotationXML>
            <emma:emma xmlns:emma="http://www.w3.org/2003/04/emma" version="1.0">
              <emma:interpretation id="{380C80DC-57AD-40FE-8228-155C89B1079D}" emma:medium="tactile" emma:mode="ink">
                <msink:context xmlns:msink="http://schemas.microsoft.com/ink/2010/main" type="inkWord" rotatedBoundingBox="23376,17579 27411,16406 27892,18060 23856,19233">
                  <msink:destinationLink direction="with" ref="{F68E76C1-3A14-4FE0-A19B-76C5BAE8D991}"/>
                </msink:context>
              </emma:interpretation>
              <emma:one-of disjunction-type="recognition" id="oneOf0">
                <emma:interpretation id="interp0" emma:lang="en-US" emma:confidence="0">
                  <emma:literal>omasa?</emma:literal>
                </emma:interpretation>
                <emma:interpretation id="interp1" emma:lang="en-US" emma:confidence="0">
                  <emma:literal>omasa!</emma:literal>
                </emma:interpretation>
                <emma:interpretation id="interp2" emma:lang="en-US" emma:confidence="0">
                  <emma:literal>.oousa3</emma:literal>
                </emma:interpretation>
                <emma:interpretation id="interp3" emma:lang="en-US" emma:confidence="0">
                  <emma:literal>omasa:</emma:literal>
                </emma:interpretation>
                <emma:interpretation id="interp4" emma:lang="en-US" emma:confidence="0">
                  <emma:literal>omasa?!</emma:literal>
                </emma:interpretation>
              </emma:one-of>
            </emma:emma>
          </inkml:annotationXML>
          <inkml:trace contextRef="#ctx0" brushRef="#br0">3515 3858 133 0,'37'0'43'16,"18"10"-1"-16,25-3-19 15,28-7-23-15,17 0 0 16,17 5 0-16,17-5-1 16,11 8 0-16,1-8 1 15,1 0-1-15,-15 0-5 16,-19 0-13-16,-25 0-10 15,-19 0-6-15,-28-12-2 16,-26 6-6-16,-23-1 1 0,-17 7 16 16</inkml:trace>
          <inkml:trace contextRef="#ctx0" brushRef="#br0" timeOffset="580.3916">4316 4157 117 0,'0'0'42'16,"19"-25"-5"-16,-19 10-17 0,0 15-9 16,-20-16-6-16,0 11-5 15,-8 5 1-15,-10-5-1 16,-7 5 0 0,-6 11 0-16,-2 1 0 0,-1 4 0 15,5 8 0-15,3 8-6 16,9 9 6-16,8 0-5 15,14 7 4-15,15 2-4 16,14 0 5-16,16 0-6 16,17 0 6-16,14-4 0 15,16-2 0-15,6-2 0 16,12-13 1-16,-4-6-1 16,2-5 0-16,-12-18 0 0,-9 0 0 15,-15-13 0-15,-14-10-1 16,-17-9 1-16,-19-5-2 15,-14-1 1-15,-19-5 1 16,-12 3-1-16,-10 1 1 16,-7-3-2-16,-7 10 3 15,-1 9-1-15,5 8 0 16,8 4-5-16,16 11-14 16,10 0-11-16,24 0-4 15,0 0-1-15,37 16-2 16,6-16 0-16</inkml:trace>
          <inkml:trace contextRef="#ctx0" brushRef="#br0" timeOffset="1214.8185">4894 4196 121 0,'-36'-14'49'16,"3"10"-7"-16,7 4-25 15,6 12-18-15,14 4 2 16,11 13-2-16,8 6-5 16,12 1 6-16,7 4-5 15,0-3 5-15,0-3-5 16,-3-5 5-16,-6-7-5 0,-4-8 4 16,-19-14 1-16,16 0 0 15,-16 0-1-15,-11-29 0 16,-2-2 1-1,-4 0 0-15,-3-14 5 0,-1-5-4 16,0 0 5-16,1 0-5 16,5 5 5-16,0 5-5 15,8 8 5-15,7 12-5 16,0 20-1-16,27 0 0 16,-2 14 0-16,11 15 0 15,10 5-1-15,7 8 0 16,3 7-4-16,5-3 4 15,2 4-4-15,-4-10 5 0,-1-4-5 16,-8-6 5 0,-2-15-4-16,-9-6 4 15,-6-9 0-15,-5-12-1 16,-9-12 1-16,-7-2 0 0,-6-11 4 16,-6-1-4-16,-4-8 5 15,-6 6-5-15,2 0 6 16,-3 7-6-16,1 8 5 15,5 10-4-15,5 15-1 16,0 0 0-16,19 18 0 16,1 6-1-16,5 7-4 15,5 2 4-15,4 4-4 16,2 1 4-16,1-3-4 0,-1-5 4 16,-4-7-21-1,-1-3-7-15,-7-13-5 16,-1-7-1-16,-4-14-1 15,0 0 0-15</inkml:trace>
          <inkml:trace contextRef="#ctx0" brushRef="#br0" timeOffset="1584.9639">6017 4120 119 0,'-32'-18'42'0,"-3"5"-1"16,-2 3-13-16,0 8-28 15,0 2 0-15,4 7-1 16,6 6 0-16,4 4 1 16,7 1-1-16,6 2 1 15,10 1 0-15,9 3 0 16,8-1-5-16,13-3 6 0,8 0-6 16,6 0 6-16,10-1-6 15,0 0 5-15,2 2-5 16,-2-1 5-16,-3-4-2 15,-9 2 2-15,-10 5-1 16,-10-5 0-16,-10 1 1 16,-12-5 0-16,-13 3-1 15,-10-3 1-15,-11-3 0 16,-9-3 0-16,-7-3 0 16,-7-5-8-16,-4 0-16 15,-2-14-10-15,5-7-5 16,8-7-4-16,10-9 0 15</inkml:trace>
          <inkml:trace contextRef="#ctx0" brushRef="#br0" timeOffset="2359.296">6792 3735 121 0,'14'-17'43'16,"-14"17"-4"-16,14-26-21 0,-4 7-17 15,-2-2-1-15,-3 0 0 16,-5 0 0-16,-9-3 0 16,-6-1 1-16,-13 2 0 15,-13 1-1-15,-7 11 1 16,-8 6-1-16,-6 5 1 16,3 17-1-16,4 8 0 15,7 12-1-15,13 8 1 16,16 11 2-16,19 3-1 15,21 7 1-15,22 0-2 16,17-3 2-16,11-8-1 16,12-7 0-16,1-14-1 15,-1-14 0-15,-7-14-1 0,-19-12 1 16,-13-14 0 0,-17-12 0-16,-12-10-2 15,-15-4 1-15,-12-9-1 16,-6 4 0-16,-5 6 0 0,1 0 0 15,2 9 0-15,3 12 0 16,3 10 3-16,14 14-1 16,0 0 0-16,0 24 2 15,11 2 0-15,6 5 0 16,9 6-1-16,2 4 1 16,10-1-1-16,4 0 2 15,0-3-2-15,0-16-16 16,1-5-16-16,-2-16-3 15,-4-6-5-15,-4-19-4 16,-9-13-2-16</inkml:trace>
          <inkml:trace contextRef="#ctx1" brushRef="#br0">6970 4631 0</inkml:trace>
          <inkml:trace contextRef="#ctx0" brushRef="#br0" timeOffset="2932.0282">7378 3001 139 0,'0'-24'43'15,"5"6"-3"-15,3 2-28 16,7 5-12-16,6 4 2 16,7 2-2-16,-3 5 0 15,2-7 1-15,-3 7-1 16,-5 0-1-16,-19 0 1 0,23 12 0 15,-23-12-1-15,0 18 0 16,0-18 1-16,-22 29-1 16,8-10 0-16,-5 5 1 15,3 1-1-15,-2 4 1 16,1-3-1-16,2-1 1 16,4 0-1-16,0-6 1 15,5-2 0-15,6-17 0 16,0 20 1-16,0-20-1 15,23 7 0-15,-4-7 1 16,5 6 0-16,7-6-1 16,3 10 0-16,2 0-1 15,-1 4 1-15,1 5-1 0,-6 4 1 16,-5 4-1-16,-2 3 0 16,-11 2 0-16,-3 1 0 15,-9-5 0-15,-6 1 0 16,-9 0 1-16,-6-3-1 15,-8-3 0-15,-5-9 1 16,-8-2 0-16,-3-9 0 16,2-3 0-16,0-7 0 15,4-7-13-15,9-3-18 16,4-5-1-16,11-8-7 16,15-3-3-16,0-15-5 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3:11.1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FAAB7D-B99E-4563-8A1E-93297F9A9016}" emma:medium="tactile" emma:mode="ink">
          <msink:context xmlns:msink="http://schemas.microsoft.com/ink/2010/main" type="writingRegion" rotatedBoundingBox="3723,11117 15784,10994 15858,18206 3797,18329"/>
        </emma:interpretation>
      </emma:emma>
    </inkml:annotationXML>
    <inkml:traceGroup>
      <inkml:annotationXML>
        <emma:emma xmlns:emma="http://www.w3.org/2003/04/emma" version="1.0">
          <emma:interpretation id="{71540650-33A3-4314-9F83-4F9810C5D885}" emma:medium="tactile" emma:mode="ink">
            <msink:context xmlns:msink="http://schemas.microsoft.com/ink/2010/main" type="paragraph" rotatedBoundingBox="7018,11083 12125,11031 12141,12584 7034,126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4FCDE1-2C5D-40D6-AAA0-2772389AB31C}" emma:medium="tactile" emma:mode="ink">
              <msink:context xmlns:msink="http://schemas.microsoft.com/ink/2010/main" type="line" rotatedBoundingBox="7018,11083 12125,11031 12141,12584 7034,12637"/>
            </emma:interpretation>
          </emma:emma>
        </inkml:annotationXML>
        <inkml:traceGroup>
          <inkml:annotationXML>
            <emma:emma xmlns:emma="http://www.w3.org/2003/04/emma" version="1.0">
              <emma:interpretation id="{B20CEB22-DA9B-47C7-B190-8E7A29CFA02D}" emma:medium="tactile" emma:mode="ink">
                <msink:context xmlns:msink="http://schemas.microsoft.com/ink/2010/main" type="inkWord" rotatedBoundingBox="7018,11083 8175,11072 8191,12625 7034,12637"/>
              </emma:interpretation>
              <emma:one-of disjunction-type="recognition" id="oneOf0">
                <emma:interpretation id="interp0" emma:lang="en-US" emma:confidence="0">
                  <emma:literal>Sin</emma:literal>
                </emma:interpretation>
                <emma:interpretation id="interp1" emma:lang="en-US" emma:confidence="0">
                  <emma:literal>Sri</emma:literal>
                </emma:interpretation>
                <emma:interpretation id="interp2" emma:lang="en-US" emma:confidence="0">
                  <emma:literal>Sri:</emma:literal>
                </emma:interpretation>
                <emma:interpretation id="interp3" emma:lang="en-US" emma:confidence="0">
                  <emma:literal>dif</emma:literal>
                </emma:interpretation>
                <emma:interpretation id="interp4" emma:lang="en-US" emma:confidence="0">
                  <emma:literal>Sri!</emma:literal>
                </emma:interpretation>
              </emma:one-of>
            </emma:emma>
          </inkml:annotationXML>
          <inkml:trace contextRef="#ctx0" brushRef="#br0">626 204 76 0,'0'0'30'0,"0"0"-4"15,0 0-4-15,0 0-4 16,0 19-3-16,0-19-6 16,0 24-4-16,0-9-5 15,0 9 1-15,0 2-1 16,0 0 1-16,0 4-1 0,0 0 0 15,0-3 0 1,8-3 0-16,-8 1 0 16,8-10 0-16,-8-15-1 15,7 22 1-15,-7-22 0 0,0 0 0 16,0 0 0-16,11-23 0 16,-11 5 1-16,0-3-1 15,0-2 0-15,0 3 0 16,0-5 0-16,0 1-1 15,0 3 1-15,7-2 0 16,-7 3-1-16,2 5 1 16,-2-2 0-16,9-1 0 15,-3 5 0-15,2-2 0 16,4 0-1-16,0 1 1 0,4 0 0 16,-2 1 0-1,3 1-1-15,5 4 1 16,-8 0-1-16,3 8 1 0,-1 0 0 15,-16 0-7-15,24 8-6 16,-24-8-5-16,18 13-6 16,-18-13-3-16,11 15-4 15,-11-15-2-15,8 18 1 16,-8-18 20-16</inkml:trace>
          <inkml:trace contextRef="#ctx0" brushRef="#br0" timeOffset="1624.0329">602 1181 85 0,'0'0'29'16,"-7"17"-2"-16,7-17-6 15,-6 18-3-15,6-18-5 16,0 20-4-16,0-20-5 16,0 27-4-16,0-9 1 15,0 1-1-15,0 5 0 0,6-6 0 16,-6 3 0-16,0 2 0 15,7-8 0-15,-7 3 0 16,0-18 0-16,7 17 0 16,-7-17 0-16,0 0 0 15,0 0 0-15,0 0 1 16,0-16 0-16,0 16-1 16,0-31 1-16,0 9-1 15,-2-3 1-15,2 0-1 16,0-6 1-16,0 1-1 15,0 3 0-15,0 3 0 16,6-2 0-16,1 7 0 16,-2 1 1-16,4 5-1 0,-9 13-1 15,21-24 1-15,-21 24 0 16,26-13 0-16,-26 13-1 16,24-7 1-16,-24 7-1 15,23 8 1-15,-23-8-1 16,21 15 1-16,-21-15-1 15,13 15-1-15,-13-15-8 16,0 0-7-16,18 25-5 16,-18-25-5-16,0 0-5 15,0 0-1-15,0 15-2 16,0-15 6-16</inkml:trace>
          <inkml:trace contextRef="#ctx0" brushRef="#br0" timeOffset="2119.6518">903 1255 98 0,'0'0'30'0,"-9"13"-1"0,9-13-8 15,-9 14-6-15,9-14-5 16,-5 22-6-16,5-22-4 15,0 25 0-15,0-10 1 16,7 3-1-16,-7 1 0 16,11 5 0-16,-6-4 0 15,3-1 0-15,2-1 0 16,-2 3 0-16,2-4 0 16,-10-17 1-16,19 24-1 0,-19-24 0 15,18 14 1 1,-18-14 0-16,18 6-1 15,-18-6-2-15,22-8-8 16,-22 8-6-16,18-23-8 0,-11 9-5 16,4-4-3-16,-3-5-4 15,2 2 1-15,-4-6 9 16</inkml:trace>
          <inkml:trace contextRef="#ctx0" brushRef="#br0" timeOffset="2344.9562">916 947 131 0,'0'0'31'16,"0"0"-3"-16,-18 6-12 0,18-6-13 15,0 0-11-15,0 0-7 16,0 0-6-16,0 13-5 15,0-13-6-15,14 0-6 16,-14 0-1-16,27 0 10 16,-14-5 29-16</inkml:trace>
          <inkml:trace contextRef="#ctx0" brushRef="#br0" timeOffset="-760.2025">411 134 39 0,'0'0'24'0,"0"0"-3"15,-22-20 0-15,22 20 0 16,-11-18-2-16,11 18-3 15,-12-23-2-15,12 23-3 0,-14-26-2 16,14 26-1-16,-21-19-5 16,21 19-1-1,-21-18-2-15,21 18 1 16,-17-12-2-16,17 12 2 0,-17 0-2 16,17 0 1-16,-16 5-1 15,16-5-2-15,-18 20 3 16,18-20-2-16,-21 30 2 15,5-10-1-15,3-1 1 16,-5 6-1-16,1-1 1 16,1 1 0-16,4 0 1 15,-1 1-1-15,6-2 0 16,1 2 1-16,6-5-1 16,0 2 0-16,0 1 0 15,0-4 0-15,6 1 0 16,1 2 0-16,4-3 0 15,-4 4 0-15,4 1 0 0,1 1 0 16,-5-1 1-16,5 5-1 16,-2 3 1-16,-4-1 0 15,1 4 0-15,-1 1 0 16,0-2 0-16,-6 2 0 16,5 0-1-16,-5 1 0 15,0-3 0-15,0-1 0 16,0-2 0-16,-6 0 0 15,0 3 0-15,-1-3 0 16,-4-6 0-16,1 1 1 16,-3-4-1-16,0-3 1 15,-3-2-1-15,-1-5 0 16,3-1 0-16,-2-6 0 0,-1 1 0 16,3-7-1-16,14 0 0 15,-28 0 0-15,28 0 1 16,-19-19-1-16,19 19 1 15,-10-24-7-15,10 24-10 16,0-22-8-16,9 6-6 16,-3 1-5-16,6-2 0 15,0-4 3-15,6-2 12 16</inkml:trace>
          <inkml:trace contextRef="#ctx0" brushRef="#br0" timeOffset="775.4853">1055 496 85 0,'-50'16'29'15,"50"-16"1"-15,14-5-7 0,-14 5-6 16,18-5-5-16,-18 5-4 15,18-14-8 1,-18 14 0-16,23-12 0 16,-23 12-2-16,22-7-12 0,-5 7-9 15,-17 0-6-15,18-7-5 16,-18 7 1-16,14 0 1 16,-14 0-1-16</inkml:trace>
          <inkml:trace contextRef="#ctx0" brushRef="#br0" timeOffset="539.4003">1055 496 29 0,'0'21'23'15,"0"-21"6"-15,0 15-3 16,0-15-4-16,0 0-1 16,0 0-2-16,0 0-4 15,0 0-4-15,0 0-3 16,0 0-8-16,0 0 0 0,0 0 0 15,0 0 0-15,0 0 0 16,0-18 0-16,0 18 0 16,0-28 0-16,0 11 1 15,0-3-1-15,0-4 0 16,0 5-1-16,0-6 1 16,0 6 0-16,0-5 0 15,0 4 0-15,5 0 0 16,0 2 0-16,-5 18 0 15,13-25-1-15,-13 25 2 16,0 0-2-16,21-14 1 16,-21 14 0-16,0 0-1 0,13 14-3 15,-7 4-8-15,-6-18-6 16,8 32-6-16,-8-14-3 16,0 7-4-16,0-5-3 15,0 5 4 1,-9-5 10-16</inkml:trace>
        </inkml:traceGroup>
        <inkml:traceGroup>
          <inkml:annotationXML>
            <emma:emma xmlns:emma="http://www.w3.org/2003/04/emma" version="1.0">
              <emma:interpretation id="{D919CC4D-AE30-42A2-9E84-93C82F2C5614}" emma:medium="tactile" emma:mode="ink">
                <msink:context xmlns:msink="http://schemas.microsoft.com/ink/2010/main" type="inkWord" rotatedBoundingBox="8613,11872 8914,11869 8915,11958 8614,11962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☹</emma:literal>
                </emma:interpretation>
                <emma:interpretation id="interp7" emma:lang="en-US" emma:confidence="0">
                  <emma:literal>r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9272.0279">1583 879 41 0,'0'0'28'15,"0"0"1"-15,0 0-4 16,8-18-1-16,-8 18-5 16,11-15-2-16,-11 15-5 15,14-17-3-15,-14 17-5 16,0 0-3-16,14-16-1 15,-14 16 0-15,15-7 0 16,-15 7 0-16,18 0 0 16,-18 0 0-16,25-10 1 0,-8 10-1 15,0 0 0-15,1-5 0 16,0 5 0-16,0-3 0 16,0 3 1-16,-4 0-1 15,-14 0 0-15,26 0 0 16,-26 0 0-16,21 10 0 15,-21-10 0-15,15 10-1 16,-15-10 0-16,0 0-5 16,14 13-7-16,-14-13-5 15,0 0-6-15,0 0-6 16,0 0-5-16,0 0-4 16,0 0 2-16,0 0 31 15</inkml:trace>
          <inkml:trace contextRef="#ctx0" brushRef="#br0" timeOffset="7819.5307">1691 841 2 0,'-51'17'2'0,"51"-17"-1"0,0 0 0 16,0 0 0-16,0-17 1 16,0 17-1-16,0 0 0 15,0 0-1-15,0 0 1 16,0 0-1-16,0 0 1 15,0 0-1-15,0 0 1 16,0 0-1-16,0 0 1 0,0 0 0 16,0 0 0-1,0 0-1-15,0 0 1 16,0 0-1-16,0 0 0 0,0 0 0 16,0 0-1-16,0 0 0 15,0 0-2-15,0 0 0 16,0 0-1-16,0 0-1 15,0 0 5-15,0 0 0 16</inkml:trace>
          <inkml:trace contextRef="#ctx0" brushRef="#br0" timeOffset="7392.9935">1691 841 38 0,'0'0'23'0,"0"0"-2"16,0 0-4-16,0 0 1 16,0 0 0-16,0 0-1 15,0 0-4-15,0 0-2 16,0 0-2-16,0 0-2 16,0 0-2-16,0 0-1 15,0 0-5-15,0 0-4 16,0 0-5-16,0 0-3 15,0 0-3-15,0 0-3 0,0 0-1 16,0 0-2-16,0 0 0 16,0 0 2-16,0 0 5 15,0 0 2-15,0 0 2 16,0 0 2-16,0 0 5 16,-21 12 4-16</inkml:trace>
        </inkml:traceGroup>
        <inkml:traceGroup>
          <inkml:annotationXML>
            <emma:emma xmlns:emma="http://www.w3.org/2003/04/emma" version="1.0">
              <emma:interpretation id="{85F79008-D531-43B4-B389-89956B2507A1}" emma:medium="tactile" emma:mode="ink">
                <msink:context xmlns:msink="http://schemas.microsoft.com/ink/2010/main" type="inkWord" rotatedBoundingBox="9166,11680 9627,11675 9633,12266 9172,12271"/>
              </emma:interpretation>
              <emma:one-of disjunction-type="recognition" id="oneOf2">
                <emma:interpretation id="interp10" emma:lang="en-US" emma:confidence="1">
                  <emma:literal>6</emma:literal>
                </emma:interpretation>
                <emma:interpretation id="interp11" emma:lang="en-US" emma:confidence="0">
                  <emma:literal>G</emma:literal>
                </emma:interpretation>
                <emma:interpretation id="interp12" emma:lang="en-US" emma:confidence="0">
                  <emma:literal>•</emma:literal>
                </emma:interpretation>
                <emma:interpretation id="interp13" emma:lang="en-US" emma:confidence="0">
                  <emma:literal>GO</emma:literal>
                </emma:interpretation>
                <emma:interpretation id="interp14" emma:lang="en-US" emma:confidence="0">
                  <emma:literal>Go</emma:literal>
                </emma:interpretation>
              </emma:one-of>
            </emma:emma>
          </inkml:annotationXML>
          <inkml:trace contextRef="#ctx0" brushRef="#br0" timeOffset="10608.7649">2446 682 37 0,'0'-18'24'0,"0"18"0"15,0 0 0-15,-11-14 0 16,11 14-4-16,0 0-1 16,-17-23-4-16,17 23-3 15,-14-13-5-15,14 13-2 16,-17-13-4-16,17 13-1 16,-25-6 0-16,10 6-1 0,1 6 0 15,-2-1 0 1,-2 3 1-16,0 5-1 15,0 5 1-15,-1 2-1 16,1 8 2-16,0-1-1 0,1 4 1 16,0 3-2-16,6 2 2 15,3 1-2-15,-2-4 1 16,5 5-1-16,5-3 1 16,0-1 0-16,0-3 0 15,10-2 0-15,1-2 0 16,1-4 0-16,2-2 0 15,2-7 0-15,3 3 0 16,3-6 0-16,-3-3 0 16,4-1 1-16,-1-7-1 15,3 0 1-15,1 0-1 16,3-13 1-16,-1 0-1 16,-2-5 1-16,2-1-1 0,-2-1 1 15,1 1-2-15,-8-4 1 16,-1 2 0-16,-6 3 0 15,0 4-1-15,-6-2 0 16,-6 16 0-16,10-22 1 16,-10 22-1-16,-6-22 1 15,6 22-1-15,-15-16 0 16,15 16 2-16,-26-16-1 16,8 9 0-16,1 1 0 15,-6 6 0-15,-2 0 1 16,1 0-1-16,0 0 1 15,1 11-1-15,4-4 0 16,-2 6 1-16,3 0-1 0,2 0 1 16,6-1-1-16,10-12-1 15,-18 30 1-15,18-30-1 16,-7 27 0 0,7-27 0-16,7 18 0 0,-7-18 1 15,18 6-1-15,-18-6 0 16,19 0-3-16,-19 0-6 15,17-9-5-15,-17 9-8 16,0 0-5-16,18-20-5 16,-18 20 1-16,0-16 1 15,0 16 5-15</inkml:trace>
        </inkml:traceGroup>
        <inkml:traceGroup>
          <inkml:annotationXML>
            <emma:emma xmlns:emma="http://www.w3.org/2003/04/emma" version="1.0">
              <emma:interpretation id="{FD94A2AD-75D7-405F-95BC-55316A418FC4}" emma:medium="tactile" emma:mode="ink">
                <msink:context xmlns:msink="http://schemas.microsoft.com/ink/2010/main" type="inkWord" rotatedBoundingBox="9745,11681 11165,11666 11170,12167 9750,12181"/>
              </emma:interpretation>
              <emma:one-of disjunction-type="recognition" id="oneOf3">
                <emma:interpretation id="interp15" emma:lang="en-US" emma:confidence="1">
                  <emma:literal>mm</emma:literal>
                </emma:interpretation>
                <emma:interpretation id="interp16" emma:lang="en-US" emma:confidence="0">
                  <emma:literal>m</emma:literal>
                </emma:interpretation>
                <emma:interpretation id="interp17" emma:lang="en-US" emma:confidence="0">
                  <emma:literal>Mm</emma:literal>
                </emma:interpretation>
                <emma:interpretation id="interp18" emma:lang="en-US" emma:confidence="0">
                  <emma:literal>mum</emma:literal>
                </emma:interpretation>
                <emma:interpretation id="interp19" emma:lang="en-US" emma:confidence="0">
                  <emma:literal>Mum</emma:literal>
                </emma:interpretation>
              </emma:one-of>
            </emma:emma>
          </inkml:annotationXML>
          <inkml:trace contextRef="#ctx0" brushRef="#br0" timeOffset="19508.357">2726 670 72 0,'0'0'31'16,"-6"-12"-3"-16,6 12-5 16,0 0-2-16,-5-20-5 15,5 20-3-15,0 0-6 16,0 0-8-16,0 0 1 15,0 0 0-15,0 0 0 16,11 20 0-16,-4-6 0 0,-1 4 0 16,4 7 1-16,3 5-1 15,-1 2 1 1,4 4-2-16,-4 5 2 16,2 1-2-16,2-4 1 0,-2 0-1 15,1-6 1-15,-6-1-1 16,2-8 1-16,0-7 1 15,-11-16-1-15,16 23 1 16,-16-23-1-16,0 0 1 16,0 0-1-16,9-24 1 15,-9 6-1-15,0-3 0 16,-8-10 0-16,2-2 0 16,0-3 0-16,-1-3 0 0,-3-3 0 15,0-3 0 1,2 8 0-16,2-2 1 15,0 3-2-15,6 5 2 16,0 9-2-16,0 4 1 0,0 18-1 16,0-24 0-16,0 24 0 15,20 6 0-15,-5 12 1 16,-2 4 0-16,3 6 0 16,4 5 0-16,-1 4 0 15,2 3-1-15,-3-3 2 16,0 0-2-16,0-7 1 15,-6-5 0-15,5-5-1 16,-6-7 1-16,-11-13 1 16,21 6-1-16,-21-6 1 15,21-18 0-15,-13 4-1 16,3-11 2-16,1 0-2 16,-3-6 1-16,5-3-2 0,-3 0 2 15,-3 2-2-15,2 0 2 16,-4 1-2-16,-2 5 1 15,4 5-1-15,-6 3 1 16,-2 18-1-16,8-19 1 16,-8 19-1-16,0 0 1 15,18 14 0-15,-9 6 0 16,0 4 0-16,5 7 1 0,-3 1-1 16,-1 5 0-1,4 0 1-15,-2 2-2 16,-3-5 1-16,1 0-1 15,-3-8 2-15,2-5-2 0,-2-3 1 16,-7-18-1-16,12 19-9 16,-12-19-8-16,0 0-9 15,0 0-5-15,17-15-2 16,-17 15 2-16,6-22-1 16</inkml:trace>
          <inkml:trace contextRef="#ctx0" brushRef="#br0" timeOffset="21079.8772">3552 771 79 0,'0'0'31'0,"-14"-15"-2"15,14 15-4-15,0 0-5 0,0 0-3 16,0 0-5-16,0 0-4 16,-7 15-9-16,7-15 0 15,0 19 0-15,0-3 0 16,0 3 0-16,3 2 0 16,-3 5 1-16,9 3 0 15,-9-3 0-15,7 1-1 16,-1-1 1-16,-1-3-1 15,1-4 1-15,-3-6 1 16,-3-13-1-16,11 17 0 16,-11-17 1-16,0 0-1 15,17-18 0-15,-11 1 0 0,0-2 0 16,-1-2 0-16,0-9 0 16,-5-3 1-16,8-2-1 15,-3-3 0-15,-5 5-1 16,8-4 2-16,1 6-2 15,-3 5 1-15,0 7-1 16,-6 19 0-16,18-13 1 16,-18 13 0-16,23 13 0 15,-10 6 0-15,1 2 1 16,1 3-1-16,3 7 1 16,-4 1-1-16,1 0-1 15,-2 4 0-15,0-5 2 16,-2-4-3-16,-3-3 2 0,1-6 0 15,-9-18 0-15,8 14 0 16,-8-14 1-16,0 0-1 16,9-25 0-16,-9 4 0 15,7-3 1-15,-7-6 0 16,7 1-1-16,-2-6 1 16,3 3-1-16,2 1 0 15,2 5 0-15,-1 2 1 16,1 10-2-16,-12 14 0 15,24-17 1-15,-24 17 0 16,24 17-1-16,-7-2 1 16,-4 9 0-16,5 6 1 15,-1 1-1-15,2 3 0 0,-3 3 1 16,-2 0-2-16,2-5 1 16,-5-1 0-16,-8-7-1 15,-3-8-10-15,0-16-11 16,5 16-8-16,-5-16-3 15,0-23 0-15,0-4-2 16,6-10 1-16</inkml:trace>
        </inkml:traceGroup>
        <inkml:traceGroup>
          <inkml:annotationXML>
            <emma:emma xmlns:emma="http://www.w3.org/2003/04/emma" version="1.0">
              <emma:interpretation id="{D5F60720-9F2F-4CA1-9DDA-F3ECDE5982F4}" emma:medium="tactile" emma:mode="ink">
                <msink:context xmlns:msink="http://schemas.microsoft.com/ink/2010/main" type="inkWord" rotatedBoundingBox="11513,11173 12127,11167 12137,12150 11523,12156"/>
              </emma:interpretation>
              <emma:one-of disjunction-type="recognition" id="oneOf4">
                <emma:interpretation id="interp20" emma:lang="en-US" emma:confidence="0">
                  <emma:literal>r</emma:literal>
                </emma:interpretation>
                <emma:interpretation id="interp21" emma:lang="en-US" emma:confidence="0">
                  <emma:literal>Y</emma:literal>
                </emma:interpretation>
                <emma:interpretation id="interp22" emma:lang="en-US" emma:confidence="0">
                  <emma:literal>p</emma:literal>
                </emma:interpretation>
                <emma:interpretation id="interp23" emma:lang="en-US" emma:confidence="0">
                  <emma:literal>y</emma:literal>
                </emma:interpretation>
                <emma:interpretation id="interp24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22107.2052">4517 758 28 0,'0'0'16'0,"-10"-13"2"16,10 13 1-16,0 0 4 15,-13-18 2-15,13 18-2 16,0 0-3-16,0 0-2 15,0 0-5-15,0 0-2 16,-5 16-3-16,5-16-7 16,0 28-2-16,5-9 0 15,-5 4 1-15,7 5 0 16,-2 2 0-16,1 2-1 16,2-1 1-16,-1 1 0 15,0-6 0-15,-1-1-1 0,-1-2 1 16,2-10 0-16,-7-13 0 15,6 20 0-15,-6-20 0 16,0 0 0-16,0 0-1 16,0 0 2-16,0 0-2 15,5-15 1-15,-5 15 0 16,-5-29 0-16,5 8 0 16,-6-3 0-16,6-2 0 15,-7-5 1-15,7 0-1 16,-7 0 1-16,7 0-2 15,0 3 2-15,0-1-1 16,7 4 1-16,1 6-2 16,3 0 2-16,2 0-1 0,4 2 0 15,0 9-1-15,1-3 2 16,1 11-1-16,3 0-1 16,-4 0 1-1,0 11-1-15,-5 1 1 0,-13-12-1 16,23 26-5-16,-23-26-6 15,17 20-6-15,-17-20-7 16,0 0-5-16,0 0-3 16,0 0-3-16,0 0-1 15,-8-14 17-15</inkml:trace>
          <inkml:trace contextRef="#ctx0" brushRef="#br0" timeOffset="22896.0203">4872 191 91 0,'0'0'30'15,"7"-18"2"1,-7 18-5-16,11-19-7 16,-11 19-4-16,11-18-8 15,-11 18-9-15,14-19 1 0,-14 19-1 16,17-18 1-16,-17 18 0 15,15-13-1-15,-15 13 1 16,17 0 0-16,-17 0 0 16,16 0 0-16,-16 0 0 15,17 16 0-15,-17-16 0 16,14 26 0-16,-8-12 0 16,-1 4-1-16,2 2 1 0,-7 0 1 15,0-2-1 1,0 6 0-16,-3 1 0 15,-7 1 0-15,2-1 1 16,-7 5-1-16,1-5 0 0,-3 1 0 16,2-5 0-16,1 0 0 15,0-1-1-15,3-6 1 16,11-14 0-16,-24 18 0 16,24-18 0-16,0 0 0 15,-18 11 0-15,18-11 0 16,0 0 0-16,0 0 0 15,0 0 0-15,7-16 0 16,-7 16 1-16,0 0-1 16,21-18 0-16,-21 18 0 15,25-8 1-15,-25 8-1 16,24 0 0-16,-10 0-1 16,3 7 1-16,-1-1 0 0,2 0 0 15,-4 2-1-15,0-1 1 16,2 3 0-16,-16-10 0 15,22 14 1-15,-22-14-2 16,17 12 1-16,-17-12 0 16,0 0-1-16,0 0-10 15,10 12-12-15,-10-12-8 16,0 0-6-16,0 0-2 16,0 0-1-16,0 0 2 15</inkml:trace>
        </inkml:traceGroup>
      </inkml:traceGroup>
    </inkml:traceGroup>
    <inkml:traceGroup>
      <inkml:annotationXML>
        <emma:emma xmlns:emma="http://www.w3.org/2003/04/emma" version="1.0">
          <emma:interpretation id="{921E5DD1-F1D6-4D1F-A1D9-72159B09E15D}" emma:medium="tactile" emma:mode="ink">
            <msink:context xmlns:msink="http://schemas.microsoft.com/ink/2010/main" type="paragraph" rotatedBoundingBox="3737,14659 11341,14319 11420,16092 3817,16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D10BE8-A62B-4DCB-9FAF-DFE0A89D780B}" emma:medium="tactile" emma:mode="ink">
              <msink:context xmlns:msink="http://schemas.microsoft.com/ink/2010/main" type="line" rotatedBoundingBox="3737,14659 11341,14319 11420,16092 3817,16432"/>
            </emma:interpretation>
          </emma:emma>
        </inkml:annotationXML>
        <inkml:traceGroup>
          <inkml:annotationXML>
            <emma:emma xmlns:emma="http://www.w3.org/2003/04/emma" version="1.0">
              <emma:interpretation id="{F07B6B7D-7187-4EDF-9712-7C3763524066}" emma:medium="tactile" emma:mode="ink">
                <msink:context xmlns:msink="http://schemas.microsoft.com/ink/2010/main" type="inkWord" rotatedBoundingBox="3766,15288 4366,15261 4385,15675 3784,15702"/>
              </emma:interpretation>
              <emma:one-of disjunction-type="recognition" id="oneOf5">
                <emma:interpretation id="interp25" emma:lang="en-US" emma:confidence="1">
                  <emma:literal>l</emma:literal>
                </emma:interpretation>
                <emma:interpretation id="interp26" emma:lang="en-US" emma:confidence="0">
                  <emma:literal>=</emma:literal>
                </emma:interpretation>
                <emma:interpretation id="interp27" emma:lang="en-US" emma:confidence="0">
                  <emma:literal>1</emma:literal>
                </emma:interpretation>
                <emma:interpretation id="interp28" emma:lang="en-US" emma:confidence="0">
                  <emma:literal>:</emma:literal>
                </emma:interpretation>
                <emma:interpretation id="interp2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26147.7319">-3265 4205 80 0,'0'0'32'16,"0"0"0"-16,12 18-6 0,-12-18-3 15,17 6-5-15,-17-6-7 16,25 0-8-16,-3 7-3 16,-3 0 1-16,4 0-1 15,1 5 0 1,2-1-1-16,0 3 1 0,0 4 1 15,2 0-2-15,-8-5 1 16,3 3 0-16,0 0-1 16,-7-9-10-16,2 6-9 15,-18-13-7-15,19 7-7 16,-19-7-4-16,0 0-1 16,0 0 1-16,-12-14 22 15</inkml:trace>
          <inkml:trace contextRef="#ctx0" brushRef="#br0" timeOffset="26483.5047">-3058 4582 86 0,'0'0'34'0,"23"12"-1"16,-23-12-10-16,19 0-5 16,-19 0-3-16,23 0-5 0,-23 0-3 15,23 0-6-15,-23 0-1 16,25 0 0 0,-8 0 0-16,1 0 0 15,-1 0 0-15,2 6 1 0,4-6-2 16,0 0-1-16,1 0-9 15,1-10-7-15,4 10-7 16,-9-8-5-16,7 8-4 16,-8-17 0-16,4 8 0 15,-10-6 1-15</inkml:trace>
        </inkml:traceGroup>
        <inkml:traceGroup>
          <inkml:annotationXML>
            <emma:emma xmlns:emma="http://www.w3.org/2003/04/emma" version="1.0">
              <emma:interpretation id="{22C9B064-FDEC-4F14-8FB2-952440F79390}" emma:medium="tactile" emma:mode="ink">
                <msink:context xmlns:msink="http://schemas.microsoft.com/ink/2010/main" type="inkWord" rotatedBoundingBox="4836,15003 5620,14968 5656,15760 4871,15795"/>
              </emma:interpretation>
              <emma:one-of disjunction-type="recognition" id="oneOf6">
                <emma:interpretation id="interp30" emma:lang="en-US" emma:confidence="0">
                  <emma:literal>G</emma:literal>
                </emma:interpretation>
                <emma:interpretation id="interp31" emma:lang="en-US" emma:confidence="0">
                  <emma:literal>6</emma:literal>
                </emma:interpretation>
                <emma:interpretation id="interp32" emma:lang="en-US" emma:confidence="0">
                  <emma:literal>S</emma:literal>
                </emma:interpretation>
                <emma:interpretation id="interp33" emma:lang="en-US" emma:confidence="0">
                  <emma:literal>O</emma:literal>
                </emma:interpretation>
                <emma:interpretation id="interp3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28819.2051">-1627 4055 135 0,'0'0'35'0,"0"0"-2"15,-11-14-11-15,11 14-15 0,-19-26-7 16,6 9 0-16,0 3 0 16,2-4 0-16,-7 5-1 15,0 1 1-15,2-1 0 16,-4 3 0-16,-2 2 0 16,-3 8-1-16,1-5 1 15,-5 10-1-15,-2 3 0 16,-3 8 0-16,-3 8-1 15,-1 2 1-15,1 13 0 16,3 4 0-16,3 10 0 16,6 7 1-16,2 6 0 15,10 2 0-15,8-1-1 16,10-4 1-16,8-1 1 0,12-8-1 16,10-11 0-16,5-5 0 15,9-13 1 1,8-7 0-16,-1-6 0 15,8-12 0-15,-3 0-1 0,-2-11 2 16,4-1-2-16,-9-3 2 16,-5-2-2-16,-3-1 1 15,-11-2 0-15,-6 1-1 16,-4 1 1-16,-13-3-1 16,0 2 1-16,-12-5-2 15,0-2 1-15,0 0-1 16,-7-2 1-16,-5 0-2 15,-5-3 1-15,-6 5-1 0,-2 2 0 16,-4-1 1 0,-6 11 0-16,-2 4-1 15,2 10 2-15,-1 0-1 16,2 17 0-16,3-3 1 0,8 9-1 16,4-8-9-16,9 10-9 15,4-7-5-15,11-4-6 16,-5-14-3-16,25 17 1 15,-3-17-2-15,2-13 1 16</inkml:trace>
        </inkml:traceGroup>
        <inkml:traceGroup>
          <inkml:annotationXML>
            <emma:emma xmlns:emma="http://www.w3.org/2003/04/emma" version="1.0">
              <emma:interpretation id="{1FD3C8A8-8279-4B86-B8BB-66FF544CCB60}" emma:medium="tactile" emma:mode="ink">
                <msink:context xmlns:msink="http://schemas.microsoft.com/ink/2010/main" type="inkWord" rotatedBoundingBox="5792,15041 6677,15001 6711,15764 5826,15804"/>
              </emma:interpretation>
              <emma:one-of disjunction-type="recognition" id="oneOf7">
                <emma:interpretation id="interp35" emma:lang="en-US" emma:confidence="1">
                  <emma:literal>m</emma:literal>
                </emma:interpretation>
                <emma:interpretation id="interp36" emma:lang="en-US" emma:confidence="0">
                  <emma:literal>M</emma:literal>
                </emma:interpretation>
                <emma:interpretation id="interp37" emma:lang="en-US" emma:confidence="0">
                  <emma:literal>mm</emma:literal>
                </emma:interpretation>
                <emma:interpretation id="interp38" emma:lang="en-US" emma:confidence="0">
                  <emma:literal>ml</emma:literal>
                </emma:interpretation>
                <emma:interpretation id="interp39" emma:lang="en-US" emma:confidence="0">
                  <emma:literal>ms</emma:literal>
                </emma:interpretation>
              </emma:one-of>
            </emma:emma>
          </inkml:annotationXML>
          <inkml:trace contextRef="#ctx0" brushRef="#br0" timeOffset="29675.8961">-1224 3960 126 0,'-2'15'32'0,"2"3"-2"16,-9 5-10-16,9 7-10 16,9 11-8-16,-7 8-3 15,9 14 1-15,0 6-1 16,2-1 1-16,3 2-1 0,-2-5 1 16,3-3 0-16,-3-12 0 15,1-8 0-15,-4-15 2 16,-11-27 0-16,21 12 1 15,-21-12 0-15,15-26-1 16,-9 0 2-16,-6-14-1 16,0-7 0-16,0-13-2 15,0 3 0-15,-6-6-1 16,6-2 1-16,0-3 0 16,0 6-1-16,6 6-1 15,6 8 0-15,1 12 0 16,-2 5-2-16,8 12 0 0,0 6 0 15,3 13 0-15,1 8 0 16,2 12 0-16,-1 8 2 16,6 10-1-16,-2 5 2 15,2 10-1-15,-4 7 1 16,2 5-1-16,-6-2 1 16,-4-2-1-16,0-9 1 15,-6-6-1-15,-5-10 1 16,0-12 0-16,-7-24 1 15,0 0 1-15,0 0-1 16,10-37 1-16,-10-2-1 16,0-9 2-16,0-4-2 15,6-11 1-15,-1 1-2 0,2-2 1 16,4 4-1-16,2 12 0 16,-2 6-1-16,3 9 0 15,3 15-1-15,0 13 0 16,1 16 0-16,1 10 1 15,-1 11-1-15,4 18 1 16,-3 12 0-16,4 12 0 16,-5 1 1-16,-4 7 0 15,1-6 0-15,-4-6 0 16,-2-6-1-16,1-13-8 16,-5-22-10-16,3-16-9 15,-8-13-5-15,0 0-2 16,17-45 2-16,-11 3-3 0</inkml:trace>
        </inkml:traceGroup>
        <inkml:traceGroup>
          <inkml:annotationXML>
            <emma:emma xmlns:emma="http://www.w3.org/2003/04/emma" version="1.0">
              <emma:interpretation id="{9F2C4104-AB3A-41D2-B384-474589664E8A}" emma:medium="tactile" emma:mode="ink">
                <msink:context xmlns:msink="http://schemas.microsoft.com/ink/2010/main" type="inkWord" rotatedBoundingBox="7113,15335 7806,15304 7834,15919 7141,15949"/>
              </emma:interpretation>
              <emma:one-of disjunction-type="recognition" id="oneOf8">
                <emma:interpretation id="interp40" emma:lang="en-US" emma:confidence="0">
                  <emma:literal>m</emma:literal>
                </emma:interpretation>
                <emma:interpretation id="interp41" emma:lang="en-US" emma:confidence="0">
                  <emma:literal>M</emma:literal>
                </emma:interpretation>
                <emma:interpretation id="interp42" emma:lang="en-US" emma:confidence="0">
                  <emma:literal>n</emma:literal>
                </emma:interpretation>
                <emma:interpretation id="interp43" emma:lang="en-US" emma:confidence="0">
                  <emma:literal>in</emma:literal>
                </emma:interpretation>
                <emma:interpretation id="interp44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30486.9669">103 4292 140 0,'0'26'34'0,"-10"4"-2"15,10 11-13-15,0 3-21 0,0 0-1 16,11 10 2-16,0-3-1 15,1-1 1 1,1-7 0-16,0-9 3 16,3-8-1-16,-4-10 1 15,-12-16-5-15,23-6 0 0,-17-12 0 16,-1-14-2-16,1-6 0 16,-3-10-1-16,-3-5 1 15,9-7 5-15,-3 3 5 16,-6-1-1-16,12 13 2 15,-6 1-1-15,6 14 1 16,0 12-1-16,2 18-2 16,4 18-4-16,4 14 0 15,1 17-1-15,2-3 1 16,3 14 1-16,-1 6-2 16,-1-4 3-16,-1-5-2 15,-5-8 1-15,-4-15-1 0,1-11-3 16,-17-23-4-16,19 0 0 15,-14-20 2-15,3-12-2 16,-8-15 2-16,6-6 0 16,-6-10 7-16,9 0 4 15,-3 7 4-15,-3 2-1 16,7 19-1-16,-3 10 1 16,-7 25-1-16,27 13-2 15,-9 18-4-15,0 14-3 16,0 12 0-16,0 12 2 15,0-1-1-15,-1 4-3 16,-4-12-16-16,4-3-11 16,-5-17-4-16,0-8 0 0,-12-32 0 15,0 0-2-15</inkml:trace>
        </inkml:traceGroup>
        <inkml:traceGroup>
          <inkml:annotationXML>
            <emma:emma xmlns:emma="http://www.w3.org/2003/04/emma" version="1.0">
              <emma:interpretation id="{1DDEFDFE-6759-4565-83D7-C9E6784C93F1}" emma:medium="tactile" emma:mode="ink">
                <msink:context xmlns:msink="http://schemas.microsoft.com/ink/2010/main" type="inkWord" rotatedBoundingBox="7984,14808 8689,14776 8733,15766 8028,15797"/>
              </emma:interpretation>
              <emma:one-of disjunction-type="recognition" id="oneOf9">
                <emma:interpretation id="interp45" emma:lang="en-US" emma:confidence="1">
                  <emma:literal>E</emma:literal>
                </emma:interpretation>
                <emma:interpretation id="interp46" emma:lang="en-US" emma:confidence="0">
                  <emma:literal>z</emma:literal>
                </emma:interpretation>
                <emma:interpretation id="interp47" emma:lang="en-US" emma:confidence="0">
                  <emma:literal>Z</emma:literal>
                </emma:interpretation>
                <emma:interpretation id="interp48" emma:lang="en-US" emma:confidence="0">
                  <emma:literal>£</emma:literal>
                </emma:interpretation>
                <emma:interpretation id="interp4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31242.0098">1001 3804 112 0,'0'0'35'0,"23"0"-2"16,1 5-5-16,0-17-14 16,10 4-7-16,1-5-6 15,1-4 0-15,-1 4-1 16,1-1 0-16,-5 4 0 15,-3 2-6-15,-4 8-10 16,-10-6-7-16,1 12-7 0,-15-6-6 16,0 0-1-1,0 0-3-15,-29 21 4 16</inkml:trace>
          <inkml:trace contextRef="#ctx0" brushRef="#br0" timeOffset="31683.2681">1000 3910 135 0,'-8'37'34'0,"8"8"-5"16,-10 0-13-16,10 12-8 16,0 5-8-16,0 6-1 15,0 3 0-15,0-1 1 16,5-2 1-16,2-6-2 15,-1-5 2-15,4-9-1 16,3-14 2-16,-2-9 0 0,-11-25 2 16,26 19-2-16,-26-19 0 15,29-11 1-15,-12 3-1 16,0-4 1-16,1-1-4 16,0 1 2-16,1 2-2 15,5 0 1-15,5 5-1 16,2 5 0-16,3-3 0 15,2 3-1-15,5 3 1 16,-6 4-1-16,1 3 1 16,-7 3-1-16,-3 0 1 15,-5-1-2-15,-8 1 3 16,-13-13-2-16,19 25-7 16,-19-25-10-16,0 0-7 0,0 0-5 15,0 0-3-15,-19-26 2 16,13 6-2-1,-5-4 2-15</inkml:trace>
          <inkml:trace contextRef="#ctx0" brushRef="#br0" timeOffset="32079.8293">1445 4205 140 0,'0'0'35'0,"0"0"-2"16,0 0-11-16,17 12-11 15,-17-12-11-15,25 0-1 16,-8 0 0-16,2 0 0 16,4 0 1-16,0 0-1 0,-4 0-9 15,9 0-11-15,-9 0-9 16,1 0-3-16,-20 0-3 15,27 0 1 1,-27 0-1-16,0 0 1 0</inkml:trace>
        </inkml:traceGroup>
        <inkml:traceGroup>
          <inkml:annotationXML>
            <emma:emma xmlns:emma="http://www.w3.org/2003/04/emma" version="1.0">
              <emma:interpretation id="{6BD3629A-4BFD-4543-95B1-B1BBF38971DB}" emma:medium="tactile" emma:mode="ink">
                <msink:context xmlns:msink="http://schemas.microsoft.com/ink/2010/main" type="inkWord" rotatedBoundingBox="8915,14428 10310,14365 10374,15788 8979,15850"/>
              </emma:interpretation>
              <emma:one-of disjunction-type="recognition" id="oneOf10">
                <emma:interpretation id="interp50" emma:lang="en-US" emma:confidence="0">
                  <emma:literal>Yrs</emma:literal>
                </emma:interpretation>
                <emma:interpretation id="interp51" emma:lang="en-US" emma:confidence="0">
                  <emma:literal>yrs]</emma:literal>
                </emma:interpretation>
                <emma:interpretation id="interp52" emma:lang="en-US" emma:confidence="0">
                  <emma:literal>yr]</emma:literal>
                </emma:interpretation>
                <emma:interpretation id="interp53" emma:lang="en-US" emma:confidence="0">
                  <emma:literal>Yr]</emma:literal>
                </emma:interpretation>
                <emma:interpretation id="interp54" emma:lang="en-US" emma:confidence="0">
                  <emma:literal>yrs</emma:literal>
                </emma:interpretation>
              </emma:one-of>
            </emma:emma>
          </inkml:annotationXML>
          <inkml:trace contextRef="#ctx0" brushRef="#br0" timeOffset="32491.298">1895 3551 104 0,'0'0'36'0,"0"0"-1"16,0 0-8-16,0 0-7 15,0 0-6-15,0 0-6 16,0 24-9-16,7 2 0 16,3 1 1-16,1 11 0 15,2 5 0-15,-1 6 0 16,2 1 0-16,1-5 0 15,-2-3-7-15,4-3-9 0,-10-13-6 16,9-7-7-16,-16-19-5 16,19 11-2-16,-11-26 1 15,3-7-1-15,0-10 10 16</inkml:trace>
          <inkml:trace contextRef="#ctx0" brushRef="#br0" timeOffset="32832.4728">2334 3575 121 0,'0'46'33'0,"-5"-3"-1"16,5 14-9-16,-7-1-12 15,7 13-7-15,-7 0-4 16,-2 6 1-1,3 8-2-15,0-2 2 0,-1 2-2 16,0 0 0-16,-1-3 1 16,0-12-1-16,6-3 2 15,2-8-2-15,-9-7 2 16,9-12-7-16,0-2-4 16,-6-15-7-16,11-2-1 15,-5-19-3-15,0 0-3 16,0 0-4-16,17-16-3 15,-6-8 2-15,-4-12 7 0,5-4 6 16,0-8 16-16</inkml:trace>
          <inkml:trace contextRef="#ctx0" brushRef="#br0" timeOffset="33236.4721">2459 4236 104 0,'0'0'34'16,"17"7"-1"-16,-11 12-7 15,-6 0-6-15,5 12-6 16,-5 0-9-16,9 6-5 16,0 1-1-16,0 0 1 15,2-1 0-15,1-5 0 16,0-1 0-16,4-10 1 0,-16-21-1 16,24 20 1-16,-24-20 0 15,15 0 0 1,-15 0-1-16,9-33 1 15,-9 7 0-15,0-3-2 0,0-5 1 16,0-3 0-16,0-1 0 16,0-5 0-16,0 4 1 15,0 7-2-15,8 1 2 16,2 3-1-16,1 6 1 16,1 3-1-16,2 1 0 15,1 6 0-15,3 6-1 16,-6 0 0-16,6 6-8 15,-18 0-6-15,30 12-5 0,-30-12-5 16,29 13-7 0,-29-13-2-16,19 10 0 15,-19-10 1-15,0 0 7 16</inkml:trace>
          <inkml:trace contextRef="#ctx0" brushRef="#br0" timeOffset="34267.8872">2738 3419 125 0,'0'0'33'15,"0"0"-1"-15,0 0-8 16,11-26-6-16,-11 26-8 16,24-18-10-16,-24 18 0 15,27-19 0-15,-11 7-1 16,1 5 1-16,0-5 0 0,0 4 0 15,1 2-1-15,0-1 1 16,-4 2 0-16,3 5-1 16,-1 0 1-16,-3 0-1 15,-13 0 1-15,24 13-1 16,-24-13 0-16,23 25 0 16,-16-11 0-16,4 9 0 15,-4 4 1-15,5 9-1 16,-2 2 1-16,-2 11-1 15,2 2 1-15,1 6 0 16,-2 1 2-16,3 5-2 16,3 2 1-16,-3 1 0 15,4-7-1-15,2 1 1 0,2 0 0 16,-1 0-1-16,3-4 0 16,-2-3-1-16,-2 1 2 15,-2-4-2-15,1-5 1 16,-7-5 0-16,4-4 0 15,-8-4 0-15,-1-2-1 16,-5-10 1-16,0-2 0 16,0-18 0-16,-11 25 0 15,-6-16-1-15,-2 0 1 16,-5 0 0-16,-10 1 0 16,-3-4-1-16,-8 1 0 15,-3 1 2-15,-1 4-2 16,-2 1 2-16,2-1-2 0,6 1 2 15,5-1-1 1,7-5 3-16,8-1-2 0,23-6 0 16,-17-6-8-1,17 6-17-15,16-31-9 0,3 7 1 16,4-15 0-16,10-1-5 16,-1-20 0-16</inkml:trace>
        </inkml:traceGroup>
        <inkml:traceGroup>
          <inkml:annotationXML>
            <emma:emma xmlns:emma="http://www.w3.org/2003/04/emma" version="1.0">
              <emma:interpretation id="{DFEC3E26-6713-4C82-967C-C15D31981E9E}" emma:medium="tactile" emma:mode="ink">
                <msink:context xmlns:msink="http://schemas.microsoft.com/ink/2010/main" type="inkWord" rotatedBoundingBox="10495,14365 11341,14327 11420,16092 10574,16130"/>
              </emma:interpretation>
              <emma:one-of disjunction-type="recognition" id="oneOf11">
                <emma:interpretation id="interp55" emma:lang="en-US" emma:confidence="0">
                  <emma:literal>rio</emma:literal>
                </emma:interpretation>
                <emma:interpretation id="interp56" emma:lang="en-US" emma:confidence="0">
                  <emma:literal>rid</emma:literal>
                </emma:interpretation>
                <emma:interpretation id="interp57" emma:lang="en-US" emma:confidence="0">
                  <emma:literal>rig</emma:literal>
                </emma:interpretation>
                <emma:interpretation id="interp58" emma:lang="en-US" emma:confidence="0">
                  <emma:literal>ricin</emma:literal>
                </emma:interpretation>
                <emma:interpretation id="interp59" emma:lang="en-US" emma:confidence="0">
                  <emma:literal>r"ri</emma:literal>
                </emma:interpretation>
              </emma:one-of>
            </emma:emma>
          </inkml:annotationXML>
          <inkml:trace contextRef="#ctx0" brushRef="#br0" timeOffset="34937.131">3486 3362 111 0,'-18'-11'35'0,"18"11"-2"16,0 0-9-16,0 0-4 16,0 0-7-16,0 0-7 15,0 0-8-15,5 36 0 16,6-16 0-16,2 13-1 15,4 2 2-15,-3 3 0 16,1-1 1-16,3-5 1 16,-4-1-1-16,-3-9 0 15,1-6 0-15,-12-16 1 16,0 0 0-16,16 7 0 16,-16-7 0-16,0-37 0 15,-5 12-1-15,5-6 1 0,-6-2-1 16,6-3 1-16,0 2-1 15,0-1 0-15,0 4 1 16,3 4-1-16,6 7 0 16,0 2 1-16,-9 18-1 15,27-20 0-15,-27 20-1 16,27-7 0-16,-27 7-9 16,31 10-11-16,-31-10-9 15,30 17-5-15,-16-5 2 16,2 2-4-16,0 0-1 15,0-2 4-15</inkml:trace>
          <inkml:trace contextRef="#ctx0" brushRef="#br0" timeOffset="35323.9225">3952 3682 70 0,'0'0'30'15,"11"16"4"-15,-11-16-3 16,0 0-6-16,7-15-4 16,-7 15-5-16,3-25-2 15,-3 6-4-15,0-6-6 0,0-6-4 16,-8-1 0-16,2-5 0 15,-4-2 0 1,3 1 0-16,0-3 0 0,-1 6 0 16,4 0 0-16,4 13 0 15,0-2 0-15,0 11 0 16,0 13 0-16,0 0-4 16,21-6 0-16,-21 6-9 15,19 15-8-15,-19-15-5 16,21 30-6-16,-14-17-5 15,2 5-2-15,-3-1 2 16,-2-2 1-16</inkml:trace>
          <inkml:trace contextRef="#ctx0" brushRef="#br0" timeOffset="35519.9631">3891 3532 133 0,'0'0'35'15,"14"6"-2"-15,-14-6-9 16,22-6-12-16,-22 6-9 16,32-13-10-16,-13 13-11 15,-1 0-7-15,5 0-9 16,-4 5-5-16,4 1-1 16,-4-3 0-16,-2 4 4 0</inkml:trace>
          <inkml:trace contextRef="#ctx0" brushRef="#br0" timeOffset="36190.2994">3835 4388 131 0,'0'0'42'16,"0"0"-3"-16,-11 18-14 16,11-3-10-16,0 7-15 15,5-3 0-15,0 7 0 16,-1 0 0-16,5 4 1 15,-2 1-1-15,4 1 2 16,-2 5-4-16,1-6 4 0,-3-2-2 16,2-6 0-16,-2-5 0 15,-7-18 0-15,10 19 0 16,-10-19 0-16,0-13 0 16,0-6 0-16,0-6 0 15,0-5 0-15,0-6 0 16,0-3 0-16,0 2 0 15,0-2 0-15,0 1 0 16,6-1 0-16,2 3 0 16,2 5 0-16,-2 6 0 15,2 6 0-15,-10 19 0 16,19-20 0-16,-19 20 0 16,22 8-2-16,-22-8-17 0,20 24-10 15,-20-24-8-15,21 32-2 16,-9-14-3-16,-4-3-1 15,-8-15 0 1</inkml:trace>
          <inkml:trace contextRef="#ctx0" brushRef="#br0" timeOffset="36611.5839">4169 4632 107 0,'-8'20'43'0,"2"-2"-2"15,-6-4-12-15,12 9-10 16,-10-3-8-16,10-2-9 15,-2 1-2-15,2 0 1 16,2 1-1-16,7 4 2 16,-1-2-2-16,4 0 0 15,5 0 0-15,-1 1 0 16,3-3 0-16,4 0 0 0,-2 1 0 16,2-8 0-16,-2-4 0 15,0-2 0 1,-4-2 0-16,-1-5 0 15,1-8-21-15,-14-11-5 0,5-4-7 16,-8-9-8-16,0-7-1 16,-9-8 0-16,-1-6 3 15,-3-14 29-15</inkml:trace>
          <inkml:trace contextRef="#ctx0" brushRef="#br0" timeOffset="36784.703">4127 4295 142 0,'-10'17'41'16,"6"2"1"-16,4-19-12 0,0 0-30 15,0 0 0 1,0 0-11-16,-7-18-22 0,14 0-10 16,-5 0 0-16,7-9-3 15,0 0-2-15</inkml:trace>
        </inkml:traceGroup>
      </inkml:traceGroup>
    </inkml:traceGroup>
    <inkml:traceGroup>
      <inkml:annotationXML>
        <emma:emma xmlns:emma="http://www.w3.org/2003/04/emma" version="1.0">
          <emma:interpretation id="{F418B2EB-1F97-48C3-BB06-59C2563BAECA}" emma:medium="tactile" emma:mode="ink">
            <msink:context xmlns:msink="http://schemas.microsoft.com/ink/2010/main" type="paragraph" rotatedBoundingBox="4271,15859 15919,16327 15843,18219 4195,17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95DFD6-782B-4D59-BFE1-4D89A9E99248}" emma:medium="tactile" emma:mode="ink">
              <msink:context xmlns:msink="http://schemas.microsoft.com/ink/2010/main" type="line" rotatedBoundingBox="4271,15859 15919,16327 15843,18219 4195,17750"/>
            </emma:interpretation>
          </emma:emma>
        </inkml:annotationXML>
        <inkml:traceGroup>
          <inkml:annotationXML>
            <emma:emma xmlns:emma="http://www.w3.org/2003/04/emma" version="1.0">
              <emma:interpretation id="{4DBFE52C-5351-4846-92F8-760883C0B99B}" emma:medium="tactile" emma:mode="ink">
                <msink:context xmlns:msink="http://schemas.microsoft.com/ink/2010/main" type="inkWord" rotatedBoundingBox="6708,16497 10139,16635 10092,17795 6661,17657"/>
              </emma:interpretation>
              <emma:one-of disjunction-type="recognition" id="oneOf12">
                <emma:interpretation id="interp60" emma:lang="en-US" emma:confidence="0">
                  <emma:literal>=.6mm</emma:literal>
                </emma:interpretation>
                <emma:interpretation id="interp61" emma:lang="en-US" emma:confidence="0">
                  <emma:literal>"Guam</emma:literal>
                </emma:interpretation>
                <emma:interpretation id="interp62" emma:lang="en-US" emma:confidence="0">
                  <emma:literal>"Gunn</emma:literal>
                </emma:interpretation>
                <emma:interpretation id="interp63" emma:lang="en-US" emma:confidence="0">
                  <emma:literal>"Gann</emma:literal>
                </emma:interpretation>
                <emma:interpretation id="interp64" emma:lang="en-US" emma:confidence="0">
                  <emma:literal>I-GM</emma:literal>
                </emma:interpretation>
              </emma:one-of>
            </emma:emma>
          </inkml:annotationXML>
          <inkml:trace contextRef="#ctx0" brushRef="#br0" timeOffset="41014.03">98 5594 130 0,'6'-18'44'0,"-6"18"-12"0,0-18-9 16,0 18-7-16,0-24-11 15,0 24-3-15,-7-26-2 16,7 26 1-16,-12-26-2 16,12 26 2-16,-21-24-2 15,21 24 0-15,-21-19 0 16,4 12-1-16,-1 7 1 15,-4-5-1-15,-2 5 0 16,-2 12 0-16,-1 1 1 16,-4 5 0-16,0 8 1 15,2 4-2-15,-5 7 2 16,5 7-1-16,3 2-1 0,3 4 1 16,4 12 1-16,3 0-1 15,3 8-2-15,13 0 0 16,0 4 0-16,8 2 0 15,9-2 1 1,6-1 0-16,12-5 0 0,3-5 3 16,8-11 0-16,2-6 3 15,7-12-2-15,2-3 3 16,1-12-1-16,2-6 1 16,-5-7-2-16,2-6-1 15,-7-6 0-15,2 0-2 16,-9-7 0-16,-2-6-2 15,-6 1 0-15,-5-8-2 0,-6 5 2 16,-6-3-1-16,-6-7 1 16,-12 5 0-1,0-7 2-15,0 0 0 0,-14-1 1 16,-9 2 1-16,-6-12-1 16,-1 7 0-16,-11 6-3 15,4 4 1-15,-5 9-1 16,1 12-2-16,6 6 1 15,-1 6 0-15,8 12-1 16,4 2 1-16,7 5 2 16,3-6-6-16,9 6-10 15,5-25-9-15,0 20-7 16,0-20-1-16,17-6-2 0,-3-8-2 16</inkml:trace>
          <inkml:trace contextRef="#ctx0" brushRef="#br0" timeOffset="42003.0283">705 5778 75 0,'-14'-14'42'15,"14"14"-8"-15,-24-18-6 16,24 18-5-16,-12 14-6 15,12 10-7-15,0 7-8 0,8 6-5 16,3 20 0-16,6 6 1 16,6 13-1-16,1 5 1 15,5 2 1-15,-3 5 2 16,3-11 0-16,0-7 1 16,-3-17 2-16,0-14-1 15,-7-19-2-15,-1-20 0 16,-5-9-2-16,0-25 1 15,-8-10 0-15,-5-15 0 16,0-16-3-16,-8-6 2 16,-3-6 0-16,-6 3 1 15,6 2 1-15,-1 9-1 16,3 10 2-16,4 18-1 0,5 14-1 16,0 17-1-16,0 14 2 15,14 0-1-15,1 26 0 16,3 4 0-16,6 19-3 15,-1 4 1-15,8 9 1 16,4 0 1-16,1 3 1 16,5-5 1-16,-6-13-1 15,4-5 2-15,-4-21-2 16,0-16-1-16,-5-15 0 16,-2-16 1-16,-9-14-2 15,-1-10 0-15,-2-7-1 16,-9-4 0-16,-2-4 1 0,-5-1 2 15,0 3 0-15,6 10 0 16,-6 4 2-16,0 12-1 16,0 15-1-16,5 4-1 15,-5 18 0-15,14 0 0 16,-1 20-1-16,4 10 0 16,7 13-2-16,4 10 0 15,7 20 3-15,4 6 0 16,6 12 0-16,0-2 0 15,4-1 1-15,-1 0 0 16,-10-19 0-16,1-12-4 16,-8-20-15-16,-12-23-11 15,-4-14-6-15,-9-21 3 0,-6-16-2 16,-6-16-1-16</inkml:trace>
          <inkml:trace contextRef="#ctx0" brushRef="#br0" timeOffset="42903.9289">2192 6257 162 0,'-13'26'35'16,"7"-9"-4"-16,6 8-15 15,6 2-17-15,-6 3 1 0,7 1 1 16,4 6 0-16,0 0 0 16,3-8-1-1,3-3 3-15,1-4-2 16,-4-9 0-16,-14-13-1 0,26 8 0 15,-26-8-1-15,13-22-1 16,-13-6 1-16,5-1-1 16,-5-13 0-16,0 1 2 15,0 0 0-15,0 2-1 16,0-4 2-16,7 7 0 16,-4 10 1-16,5 5 0 15,-8 21 0-15,19-10 0 16,-2 10-1-16,1 13 1 15,1 6-2-15,5 6 0 16,4 6 0-16,-3-1 0 16,3 1-2-16,1 0 1 15,-4-4 0-15,-5-1 1 0,-2-7-1 16,-3-2 0-16,-15-17-2 16,18 11-2-16,-18-11 0 15,6-21-1-15,-6-2 0 16,0-5 2-16,7 0 2 15,-7-9 2-15,8-2 3 16,0-4 1-16,2-1 1 16,4-4 1-16,0 13 1 15,2 0-1-15,4 9-4 16,2 12-1-16,-1 8 0 16,5 12-1-16,-2 14 0 15,5 11 0-15,-4 7-1 0,3 18-1 16,-2-3 1-16,2 2-1 15,-9-1 1-15,4 3 1 16,-9-9 0-16,1-8 0 16,-3-2 0-16,-2-18-7 15,-10-20-11-15,0 0-8 16,0 0-10-16,7-17 1 16,-7-16 0-16,0-5-1 15,0-17-1-15</inkml:trace>
          <inkml:trace contextRef="#ctx0" brushRef="#br0" timeOffset="37813.9194">-2804 5953 78 0,'20'22'34'15,"-3"-4"-3"-15,1-6-17 16,5 1-11-16,2 4-3 16,3-4-1-1,2-1 0-15,-1 1 0 0,-2 5-1 16,-1-10-3-16,-1 10-5 16,-8-5-4-16,-4-2-5 15,-13-11-4-15,13 21-3 16,-13-21-2-16,0 0-1 15,-19 14 29-15</inkml:trace>
          <inkml:trace contextRef="#ctx0" brushRef="#br0" timeOffset="38096.842">-2821 6300 100 0,'14'24'40'0,"7"-8"-2"0,3 3-11 16,-4-9-15-16,7 1-11 16,4-11 1-16,3 8-2 15,2-1 1-15,0-7 0 16,0 6-1-16,-1-12-7 0,2 6-12 15,-8-5-9 1,0 5-6-16,-5-7-6 16,-7-1-2-16,-17 8-2 15</inkml:trace>
          <inkml:trace contextRef="#ctx0" brushRef="#br0" timeOffset="39436.7908">-1266 5972 124 0,'0'0'44'0,"0"0"-3"15,0 0-21-15,0 0-20 0,0 0 1 16,25 6-1-16,-4-6 1 15,5-6-1-15,3 1 0 16,0 5 1-16,7-7-1 16,-1 7 1-16,0-5-2 15,0 5 0-15,-4 0-1 16,-2 0 0-16,-5 4-1 16,-5-4-14-16,-1 13-10 15,-18-13-8-15,17 16-5 16,-17-16-2-16,0 0-1 15,0 17 24-15</inkml:trace>
        </inkml:traceGroup>
        <inkml:traceGroup>
          <inkml:annotationXML>
            <emma:emma xmlns:emma="http://www.w3.org/2003/04/emma" version="1.0">
              <emma:interpretation id="{2E987E99-2F5B-4424-B06E-5D5AB004E14F}" emma:medium="tactile" emma:mode="ink">
                <msink:context xmlns:msink="http://schemas.microsoft.com/ink/2010/main" type="inkWord" rotatedBoundingBox="10782,16407 13501,16517 13439,18058 10720,17948"/>
              </emma:interpretation>
              <emma:one-of disjunction-type="recognition" id="oneOf13">
                <emma:interpretation id="interp65" emma:lang="en-US" emma:confidence="0">
                  <emma:literal>Cire-tri)</emma:literal>
                </emma:interpretation>
                <emma:interpretation id="interp66" emma:lang="en-US" emma:confidence="0">
                  <emma:literal>cire-tri)</emma:literal>
                </emma:interpretation>
                <emma:interpretation id="interp67" emma:lang="en-US" emma:confidence="0">
                  <emma:literal>ire-tri)</emma:literal>
                </emma:interpretation>
                <emma:interpretation id="interp68" emma:lang="en-US" emma:confidence="0">
                  <emma:literal>Cire-Iran)</emma:literal>
                </emma:interpretation>
                <emma:interpretation id="interp69" emma:lang="en-US" emma:confidence="0">
                  <emma:literal>Ctr.-tri)</emma:literal>
                </emma:interpretation>
              </emma:one-of>
            </emma:emma>
          </inkml:annotationXML>
          <inkml:trace contextRef="#ctx0" brushRef="#br0" timeOffset="43515.7044">3942 5789 52 0,'0'-31'23'0,"-6"-1"5"0,-3-10 1 16,9 9-2-16,-8-10-3 16,8 11-2-16,-12-7-4 15,12 10-2-15,-17-3-4 16,9 9-8-16,-3 2-4 16,11 21 0-16,-25-20 0 15,25 20 0-15,-30 0 0 16,14 6 0-16,1 10 0 15,1 8 0-15,2 12 0 16,1 9 0-16,4 10 0 16,7 4 0-16,0 14 0 0,0 6 0 15,10 12 0 1,4 4 0-16,6 5 0 16,6-6 0-16,9-5 0 15,0-1 0-15,7-17 0 0,0-9 0 16,3-17 0-16,-2-14 0 15,-1-18 0-15,-6-8 0 16,-7-5 0-16,-4-19 0 16,3 8-21-16,-18-19-13 15,6 1-3-15,-10-12 0 16,4 1-2-16,-7-6-2 16,2 0 1-16</inkml:trace>
          <inkml:trace contextRef="#ctx0" brushRef="#br0" timeOffset="44176.1547">4352 6119 170 0,'30'5'39'16,"11"-5"0"-16,-1-13-32 16,5-7-7-16,10-4 0 15,0 5 0-15,-2-1 0 16,-1 1 0-16,3 19-14 16,-10-11-15-16,-2 11-7 0,-8 11-6 15,-10 2-2-15,-11-7-1 16,-8 10 1-16</inkml:trace>
          <inkml:trace contextRef="#ctx0" brushRef="#br0" timeOffset="43922.9829">4506 5374 155 0,'0'0'37'0,"0"-19"-2"16,0 19-12-16,0 0-18 15,10 16-5-15,-10 7 0 0,11 10 0 16,-4 8 0-16,4 4 0 15,3 12 0-15,3-1 0 16,-2 4 0-16,2-4 0 16,-1-6 0-16,-3-6 0 15,-2-8 0-15,-4-15-2 16,0-4-19-16,-7-17-8 16,0 0-7-16,0 0-1 15,-15-20-2-15,4-5-1 16,0 6 2-16</inkml:trace>
          <inkml:trace contextRef="#ctx0" brushRef="#br0" timeOffset="44708.2777">4716 6584 124 0,'9'17'44'16,"-3"3"0"0,-6-2-18-16,10 5-11 0,-10-1-13 15,6 3-2-15,-2 1 0 16,4 0-5-16,0-3 6 15,2-2-3-15,-10-21 2 16,18 18-4-16,-18-18 5 16,14-12 2-16,-8-2-1 15,0-4 2-15,-6-8-4 16,0 0 0-16,0-6 0 16,-2-4 0-16,-5 3 0 0,7-14 0 15,-5 2 0 1,5-7 0-16,0 0 0 15,7 2 0-15,2 2 0 16,5 6 0-16,0 9 0 0,1 13 0 16,-1 3 0-16,4 14 0 15,-2 3 0-15,-1 13 0 16,1 1 0-16,0 3 0 16,-16-17 0-16,26 22 0 15,-26-22 0-15,16 13 0 16,-16-13-21-16,0 0-15 15,0 0-6-15,12-16-4 16,-12-3-1-16,0-4-1 0</inkml:trace>
          <inkml:trace contextRef="#ctx0" brushRef="#br0" timeOffset="45675.8072">5386 6934 116 0,'0'0'43'0,"0"0"-9"16,8-18-6-16,-8 18-9 15,0 0-4-15,0 0-15 16,-8-19 0-16,8 19 0 0,-10-29 0 16,-2 6 0-16,2 1 0 15,-1-6 0-15,-1-9 0 16,3 6 0-1,-1-7 0-15,3 3 0 0,7 3 0 16,0 2 0-16,9 1 0 16,6 5 0-16,3 11 0 15,-1-7 0-15,9 14-11 16,-3-1-4-16,11 14-6 16,-14-1-6-16,10 10-8 15,-9 1-5-15,-8 0-2 16,-1 9 8-16,-12-13 5 15</inkml:trace>
          <inkml:trace contextRef="#ctx0" brushRef="#br0" timeOffset="45905.0618">5336 6689 141 0,'22'13'41'15,"-4"-6"6"-15,6 1-21 16,-5-8-26-16,5-2 0 16,-1-5 0-16,0 1 0 15,6 6-5-15,-11-13-17 0,4 1-17 16,-4 1 5-16,2-1-6 16,-7-2 1-1,-1-4-3-15</inkml:trace>
          <inkml:trace contextRef="#ctx0" brushRef="#br0" timeOffset="46352.952">6077 5928 129 0,'0'0'41'16,"0"0"-2"-16,0 20-8 16,0-20-16-16,19 7-15 15,4-7 0-15,5 0 0 16,7 5 0-16,1-5 0 0,7 7-3 15,-5-12-26-15,6 5-10 16,-9 0-5-16,-8-9-1 16,0 3 0-16,-9-4-2 15</inkml:trace>
          <inkml:trace contextRef="#ctx0" brushRef="#br0" timeOffset="46904.7095">7465 5204 95 0,'7'-16'42'16,"-7"16"-8"-16,0 0-5 15,0 0-4-15,16 23-5 0,-16-5-10 16,0 11-10-16,0 8 0 16,0 12 0-16,7 8 0 15,-2 5 0-15,4 6 0 16,5 1 0-16,-4 2 0 15,6 0 0-15,0-1 0 16,2-10 0-16,-3-10 0 16,2-7 0-16,1-10-6 15,-11-13-17-15,5-2-7 16,-12-18-5-16,0 0-5 0,-4-18 0 16,-6 3-1-16,-8-10 2 15</inkml:trace>
          <inkml:trace contextRef="#ctx0" brushRef="#br0" timeOffset="47188.903">7270 6244 161 0,'41'5'40'15,"12"-5"-1"1,1-19-24-16,5-4-15 16,5 4 0-16,-2-2 0 0,1 3 0 15,-6 0 0-15,-5 11 0 16,-11-6 0-16,-1 13-20 16,-10-5-8-16,-4 5-6 15,-8 0-4-15,-18 0-5 16,18 5-1-16,-18-5 0 15,0 0 41-15</inkml:trace>
          <inkml:trace contextRef="#ctx0" brushRef="#br0" timeOffset="47712.2593">7480 6601 174 0,'16'31'44'16,"-7"-16"-11"-16,4 13-29 15,0-1-4-15,0 3 0 16,4 3 0-16,2 0 0 16,-1-1 0-16,-1 3 0 0,1-9 0 15,-3-1-4-15,-8-7 3 16,-7-18-1-16,14 10-1 16,-14-10 1-16,0-23 1 15,0-5 0-15,-3-4 1 16,3-6 4-16,0-1-4 15,0-5 7-15,0 6-4 16,17-5-3-16,-3 10 0 16,9-3 0-16,1 4 0 15,6 6 0-15,-1 0 0 16,2 10 0-16,-2 4 0 16,-1 12 0-16,-7 0 0 15,0 9 0-15,-2 10 0 0,-19-19-16 16,24 29-13-16,-24-29-7 15,8 24-8-15,-8-24 2 16,0 0-3-16,0 0 3 16</inkml:trace>
          <inkml:trace contextRef="#ctx0" brushRef="#br0" timeOffset="48079.5088">8057 6802 133 0,'-6'27'45'0,"6"4"-6"0,-15-10-14 16,15 4-20-16,0-3-4 15,0 4 0-15,7-7-1 16,5 7 2-16,3-1-1 16,4 2-1-16,4-10 1 15,1 1-1-15,2-7 0 16,2-8 0-16,-3-3 2 16,2 0-5-16,-7-18 1 0,-3-2-10 15,4-1-7-15,-13-14-8 16,0 6-7-1,-8-12-7-15,0-8-2 16,-9-1 6-16,-1-3 1 0</inkml:trace>
          <inkml:trace contextRef="#ctx0" brushRef="#br0" timeOffset="48251.6374">7999 6487 136 0,'-9'29'33'0,"5"-3"-5"16,4-12-22-16,0-14-24 16,14 8-18-16,-14-8-6 15,29-30-1-15,-7 2 0 16,2-14 23-16</inkml:trace>
          <inkml:trace contextRef="#ctx0" brushRef="#br0" timeOffset="48728.2064">8195 5238 121 0,'0'0'41'0,"0"0"1"16,0 33-14-16,18 14-9 16,-6 9-15-16,11 9-4 15,8 13 0-15,6 6 0 16,5 11 0-16,9 8 0 15,3 0 0-15,5 7 0 16,-1 3 0-16,1-1 0 16,-10-6 0-16,-3 1 0 15,-10-7 0-15,-10-11 0 16,-8-7 0-16,-8-14 0 16,-10-12-2-16,-6-1-4 0,-10-8 6 15,-5-7-5-15,-7-3 5 16,-4-4-2-1,-1-4-11-15,-5-9-11 0,4-4-10 16,5-12-7-16,3-4-1 16,5-21-2-16,7-5 3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8:05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D82F10-2152-44B5-9DF4-2EB203876943}" emma:medium="tactile" emma:mode="ink">
          <msink:context xmlns:msink="http://schemas.microsoft.com/ink/2010/main" type="writingRegion" rotatedBoundingBox="6489,7984 6701,4902 12029,5269 11817,8350"/>
        </emma:interpretation>
      </emma:emma>
    </inkml:annotationXML>
    <inkml:traceGroup>
      <inkml:annotationXML>
        <emma:emma xmlns:emma="http://www.w3.org/2003/04/emma" version="1.0">
          <emma:interpretation id="{B9082F86-659E-4E52-ADFE-CFCAA03D0B82}" emma:medium="tactile" emma:mode="ink">
            <msink:context xmlns:msink="http://schemas.microsoft.com/ink/2010/main" type="paragraph" rotatedBoundingBox="6533,7325 9420,7214 9452,8055 6565,8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D2E61A-BD36-4116-9753-EDF98EE94302}" emma:medium="tactile" emma:mode="ink">
              <msink:context xmlns:msink="http://schemas.microsoft.com/ink/2010/main" type="inkBullet" rotatedBoundingBox="6533,7325 7645,7282 7673,8013 6561,8055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-5035 952 54 0,'0'0'34'0,"0"0"-4"15,0-19-5-15,0 19-3 16,24-23-4-16,-5 12-5 15,-6-5-2-15,6 7-7 16,0 2-4-16,-2 7-2 16,2 0 1-16,-6 6 0 15,5 1 1-15,-6 11-2 16,-2 2 1-16,0 2 0 16,-10 4 0-16,5 6 0 15,-5-3 1-15,0 7-1 16,-11-2 0-16,3-2-1 15,2-3-3-15,-6 2-2 16,6-8 0-16,-6-4 0 0,5 0-2 16,7-19-1-16,-6 19-1 15,6-19 1-15,0 0 4 16,0 0 2-16,0 0 1 16,16-24 2-16,-16 24 3 15,28-26 3-15,-11 11 5 16,2 7 2-16,-4-6 0 15,8 2 0-15,-3 0-1 16,4 4-2-16,-5-5-2 16,5 8-1-16,-4 5-5 15,-3-6-1-15,2 6-1 16,-5 0 0-16,-14 0-6 16,18 6-6-16,-18-6-4 0,0 0-6 15,15 11-4-15,-15-11-3 16,0 0-4-16,0-17 0 15,0 17 18 1</inkml:trace>
        <inkml:trace contextRef="#ctx0" brushRef="#br0" timeOffset="-1215.3504">-5535 562 87 0,'0'0'30'0,"0"0"-4"0,-21 0-4 16,21 18-5-16,0 3-3 15,8 10-6-15,5 9-8 16,-1 2 1-16,6 5-1 16,6 5 0-16,-3 0-1 15,4 0 1-15,-1-5-1 16,-1-1 0-16,-4-5 1 16,0-6-1-16,-6-2 0 15,-1-2 1-15,0-12 0 16,-12-19-3-16,14 15-9 15,-14-15-7-15,0-19-8 16,0-9-4-16,-7-4 0 16,-5-10 0-16,-6-9 0 0</inkml:trace>
        <inkml:trace contextRef="#ctx0" brushRef="#br0" timeOffset="287.5609">-4550 702 42 0,'0'0'33'16,"0"25"-2"-16,0-11-6 16,0 12-3-16,7-1-4 15,-1 8-2 1,1-5-5-16,5 6-4 0,0-2-8 16,2 0 0-16,-1-4 0 15,-1-1 1-15,0-2-1 16,-4-7-2-16,3-1-10 15,-11-17-6-15,12 25-7 16,-12-25-4-16,0 0-6 16,0 0-1-16,-11-28 1 15</inkml:trace>
      </inkml:traceGroup>
      <inkml:traceGroup>
        <inkml:annotationXML>
          <emma:emma xmlns:emma="http://www.w3.org/2003/04/emma" version="1.0">
            <emma:interpretation id="{4BD810E3-A26A-4664-91B6-6028C0603DF2}" emma:medium="tactile" emma:mode="ink">
              <msink:context xmlns:msink="http://schemas.microsoft.com/ink/2010/main" type="line" rotatedBoundingBox="8931,7290 9422,7271 9452,8055 8961,8074">
                <msink:destinationLink direction="with" ref="{5EF7A5F1-C1C2-462D-BCBF-1F8BF8FBBD8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8EAB83-AB20-40CA-BD0F-6F32AE5621EF}" emma:medium="tactile" emma:mode="ink">
                <msink:context xmlns:msink="http://schemas.microsoft.com/ink/2010/main" type="inkWord" rotatedBoundingBox="8931,7290 9422,7271 9452,8055 8961,8074"/>
              </emma:interpretation>
              <emma:one-of disjunction-type="recognition" id="oneOf1"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}</emma:literal>
                </emma:interpretation>
                <emma:interpretation id="interp5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-1935.9939">-3160 527 47 0,'7'16'26'0,"9"-10"2"16,3-6-3-16,8 6-3 0,4-6-2 15,8 7-3-15,2-2-4 16,5 2-3-16,-2 7-5 16,3-1-5-16,-3 8-1 15,-6 8 0-15,-5 1 1 16,-3 7-1-16,-10 5 1 16,-7 6-1-16,-3 1 0 15,-10 5 1-15,-12 1-1 0,0-3 1 16,-10 0-1-1,-1-3 1-15,-2-3-1 0,-10-7-7 16,3 1-9-16,-7-14-9 16,3-6-6-1,-3-6-4-15,-5-14-2 0,1-8 2 16,0-12 25-16</inkml:trace>
        </inkml:traceGroup>
      </inkml:traceGroup>
    </inkml:traceGroup>
    <inkml:traceGroup>
      <inkml:annotationXML>
        <emma:emma xmlns:emma="http://www.w3.org/2003/04/emma" version="1.0">
          <emma:interpretation id="{5CC28E38-BAAF-4903-8E06-66B7EADA69E7}" emma:medium="tactile" emma:mode="ink">
            <msink:context xmlns:msink="http://schemas.microsoft.com/ink/2010/main" type="paragraph" rotatedBoundingBox="10082,8162 10289,5149 12029,5269 11822,8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5A8A49-0767-462E-8608-37B482F51432}" emma:medium="tactile" emma:mode="ink">
              <msink:context xmlns:msink="http://schemas.microsoft.com/ink/2010/main" type="inkBullet" rotatedBoundingBox="10603,8198 10640,7658 11299,7703 11262,8243"/>
            </emma:interpretation>
            <emma:one-of disjunction-type="recognition" id="oneOf2">
              <emma:interpretation id="interp6" emma:lang="en-US" emma:confidence="0">
                <emma:literal>↳</emma:literal>
              </emma:interpretation>
            </emma:one-of>
          </emma:emma>
        </inkml:annotationXML>
        <inkml:trace contextRef="#ctx0" brushRef="#br0" timeOffset="3195.4612">-1370 901 150 0,'-16'63'33'16,"-1"-1"-4"-16,-3-2-28 15,1-2-1-15,4 0-1 16,5-4 1-16,-1-12 0 16,11-5 0-16,0-8 1 15,7-3 0-15,3-6-1 16,9-3 1-16,1-7 0 16,10-5 0-16,2-5 1 15,7 0-2-15,4-12 1 0,6 2 0 16,6-8-1-16,-2 6 1 15,2-7-1-15,-3 3 1 16,1-1-5-16,-12 2-12 16,2 3-10-16,-14-1-7 15,-9-3-6-15,-6-1 0 16,-14 1 0-16,0-10 13 16</inkml:trace>
      </inkml:traceGroup>
      <inkml:traceGroup>
        <inkml:annotationXML>
          <emma:emma xmlns:emma="http://www.w3.org/2003/04/emma" version="1.0">
            <emma:interpretation id="{B790CEBD-7C1A-4413-8E61-B922F15E2099}" emma:medium="tactile" emma:mode="ink">
              <msink:context xmlns:msink="http://schemas.microsoft.com/ink/2010/main" type="line" rotatedBoundingBox="10183,6694 10289,5149 12029,5269 11923,6813">
                <msink:destinationLink direction="with" ref="{4B6B4DF8-2287-4BB5-9FB6-E92F7331473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D0CC4B-6203-405C-919B-6D15DA8B11E4}" emma:medium="tactile" emma:mode="ink">
                <msink:context xmlns:msink="http://schemas.microsoft.com/ink/2010/main" type="inkWord" rotatedBoundingBox="10183,6694 10289,5149 12029,5269 11923,6813"/>
              </emma:interpretation>
              <emma:one-of disjunction-type="recognition" id="oneOf3">
                <emma:interpretation id="interp7" emma:lang="en-US" emma:confidence="0">
                  <emma:literal>Ears</emma:literal>
                </emma:interpretation>
                <emma:interpretation id="interp8" emma:lang="en-US" emma:confidence="0">
                  <emma:literal>Ear</emma:literal>
                </emma:interpretation>
                <emma:interpretation id="interp9" emma:lang="en-US" emma:confidence="0">
                  <emma:literal>Err</emma:literal>
                </emma:interpretation>
                <emma:interpretation id="interp10" emma:lang="en-US" emma:confidence="0">
                  <emma:literal>Fit</emma:literal>
                </emma:interpretation>
                <emma:interpretation id="interp11" emma:lang="en-US" emma:confidence="0">
                  <emma:literal>Earn</emma:literal>
                </emma:interpretation>
              </emma:one-of>
            </emma:emma>
          </inkml:annotationXML>
          <inkml:trace contextRef="#ctx0" brushRef="#br0" timeOffset="3884.412">-1485-586 105 0,'0'0'33'0,"18"0"-1"16,7-13-9-16,1-1-8 15,12-5-3-15,0 0-6 16,6-2-5-16,5-4-1 16,-5-3-10-16,4 8-9 0,-9-6-5 15,-2 11-3 1,-11 0-5-16,-5 5-3 15,-21 10-4-15,18-7 1 16,-18 7 36-16</inkml:trace>
          <inkml:trace contextRef="#ctx0" brushRef="#br0" timeOffset="4065.2919">-1230-393 107 0,'11'19'30'15,"5"-8"-4"-15,4-7-13 16,3-4-13-16,1 0-11 16,1-10-10-16,1-2-4 15,-1-6-5-15,1-3 1 16,3 1 1-16,-2-7-1 16</inkml:trace>
          <inkml:trace contextRef="#ctx0" brushRef="#br0" timeOffset="4327.243">-757-494 37 0,'8'27'21'0,"-1"7"2"16,5 0-4-16,-4-2-4 15,10 2-2-15,-4-2-2 16,5 1-2-16,-1-8-5 0,-1-4-7 16,2-2-9-16,-19-19-4 15,25 22-4-15,-25-22-3 16,0 0-3-16,15-19 1 16,-15-2 2-16</inkml:trace>
          <inkml:trace contextRef="#ctx0" brushRef="#br0" timeOffset="3643.7397">-1430-593 119 0,'0'32'34'16,"0"-3"-2"-16,10 14-14 15,3-6-8-15,14 9-3 16,-2 1-4-16,6-1-3 16,7 0-1-16,-1 0 1 15,2-1 0-15,0-6 0 16,-4-4 0-16,-8-2 0 16,-3-7 0-16,-8-11-4 15,1 3-10-15,-17-18-8 16,0 0-5-16,0 0-3 15,0-27-3-15,-9-4-1 16,-3-9 2-16,-11-6 7 0</inkml:trace>
          <inkml:trace contextRef="#ctx0" brushRef="#br0" timeOffset="4807.957">-517-525 96 0,'19'6'32'0,"-19"-6"2"15,31-6-9 1,-31 6-5-16,28-21-6 0,-12 13-7 15,0-5-7-15,3 3 0 16,-2 2 0-16,2 1 0 16,-3 7 0-16,-16 0 0 15,22 0 1-15,-22 0-1 16,10 33 1-16,-10-8-2 16,0 2 1-16,-12 4-1 15,0 0 1-15,-1 5-1 16,0-2 1-16,-6 0-1 15,3-6 1-15,4-2 0 0,2 0 0 16,1-11-1-16,9-15 2 16,0 22-1-1,0-22 0-15,13 0 1 16,-13 0-1-16,34-17 1 0,-14 5-1 16,4 2 1-16,3-2 0 15,2-2 0-15,-2 2-1 16,0 4 0-16,0-3 0 15,-7 3 0-15,-3 3 0 16,-17 5-13-16,14 0-8 16,-14 0-9-16,0 0-5 15,-14-10-3-15,14 10 2 16,-31-19 0-16</inkml:trace>
          <inkml:trace contextRef="#ctx0" brushRef="#br0" timeOffset="5327.8975">-1836-1112 141 0,'31'23'34'15,"-6"-23"-3"-15,13 0-15 0,7-7-9 16,10-6-6 0,10-1-1-16,7-8 1 15,-1-2 0-15,4 2 0 16,-1-3-1-16,0-1 1 15,-9 6-1-15,1 1 1 0,-15 2-2 16,-8 1-8-16,-4 12-7 16,-15-3-7-16,-8 7-7 15,-16 0-4-15,0 0-3 16,0 0-2-16,-31-25 5 16,10 12 23-16</inkml:trace>
          <inkml:trace contextRef="#ctx0" brushRef="#br0" timeOffset="5724.2778">-1365-1509 93 0,'24'7'34'0,"13"-2"-3"16,-1-10-9-16,15 5-6 15,0-12-2-15,8 7-4 16,6-5-4-16,-2 3-6 16,1 2 1-16,-2 5-1 15,-6 0 0-15,-6 0 1 16,-11 15-1-16,-10 1 0 16,-14 5 1-16,-15 8 1 15,-8 2-2-15,-12 8 2 16,-17 1-2-16,-5 2 1 0,-4 2-1 15,-6-2 1-15,1 1-2 16,4-6 0-16,4-4 0 16,11-8 0-16,9-6 1 15,23-19-9-15,-8 19-9 16,8-19-10-16,23-12-4 16,3-7-2-16,12-6 0 15,0-9-1-15,6-6 0 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4:49.7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F61377-27E6-4FA6-B6B1-D22A2EFFE6DE}" emma:medium="tactile" emma:mode="ink">
          <msink:context xmlns:msink="http://schemas.microsoft.com/ink/2010/main" type="writingRegion" rotatedBoundingBox="2860,5875 11284,5579 11325,6741 2901,7037"/>
        </emma:interpretation>
      </emma:emma>
    </inkml:annotationXML>
    <inkml:traceGroup>
      <inkml:annotationXML>
        <emma:emma xmlns:emma="http://www.w3.org/2003/04/emma" version="1.0">
          <emma:interpretation id="{47F38E9F-4F5D-46ED-B87C-5009BB5429BD}" emma:medium="tactile" emma:mode="ink">
            <msink:context xmlns:msink="http://schemas.microsoft.com/ink/2010/main" type="paragraph" rotatedBoundingBox="2860,5875 11284,5579 11325,6741 2901,7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D98981-6D7B-4BFF-B601-F13E7A7ED490}" emma:medium="tactile" emma:mode="ink">
              <msink:context xmlns:msink="http://schemas.microsoft.com/ink/2010/main" type="line" rotatedBoundingBox="2860,5875 11284,5579 11325,6741 2901,7037"/>
            </emma:interpretation>
          </emma:emma>
        </inkml:annotationXML>
        <inkml:traceGroup>
          <inkml:annotationXML>
            <emma:emma xmlns:emma="http://www.w3.org/2003/04/emma" version="1.0">
              <emma:interpretation id="{C30E874E-44D4-470D-972D-5C1551C1681F}" emma:medium="tactile" emma:mode="ink">
                <msink:context xmlns:msink="http://schemas.microsoft.com/ink/2010/main" type="inkWord" rotatedBoundingBox="2861,5906 4885,5835 4925,6966 2901,7037"/>
              </emma:interpretation>
              <emma:one-of disjunction-type="recognition" id="oneOf0">
                <emma:interpretation id="interp0" emma:lang="en-US" emma:confidence="0">
                  <emma:literal>UCr)</emma:literal>
                </emma:interpretation>
                <emma:interpretation id="interp1" emma:lang="en-US" emma:confidence="0">
                  <emma:literal>nor)</emma:literal>
                </emma:interpretation>
                <emma:interpretation id="interp2" emma:lang="en-US" emma:confidence="0">
                  <emma:literal>Ulr)</emma:literal>
                </emma:interpretation>
                <emma:interpretation id="interp3" emma:lang="en-US" emma:confidence="0">
                  <emma:literal>Uhr)</emma:literal>
                </emma:interpretation>
                <emma:interpretation id="interp4" emma:lang="en-US" emma:confidence="0">
                  <emma:literal>U(r)</emma:literal>
                </emma:interpretation>
              </emma:one-of>
            </emma:emma>
          </inkml:annotationXML>
          <inkml:trace contextRef="#ctx0" brushRef="#br0">44 15 111 0,'0'0'42'0,"-18"-16"-2"15,18 16-11-15,-18 0-20 16,18 0-8-16,-7 19 0 16,7 0-1-16,0 9 1 15,0 5-1-15,0 12-1 16,0 6 1-16,0 6-1 15,0 3 0-15,0 3 1 16,0 0-1-16,5-4 0 16,1 1 0-16,5-9 0 15,2-7 0-15,5-10 0 16,5-3 0-16,1-12 0 16,0-6 0-16,6-13 1 15,-1 0-1-15,0-16 1 0,-4-3 1 16,3-9-1-16,-3 0 0 15,-5-10 1-15,3-2-1 16,-1 1 2-16,-3-5-1 16,0 0-1-16,-2-6 0 15,0 5 0-15,0 0 1 16,-5 2-1-16,0 3 0 16,-6 5-1-16,0 3 0 15,-6 13 1-15,6 4 1 16,-6 15 0-16,0 0 0 15,0 0 0-15,0 22 0 16,-7 3-1-16,7 7 1 16,0 5-1-16,-5 7-1 0,5 6 0 15,0 5 0-15,0-3 1 16,0-1-1-16,6 3 0 16,-6-4 1-16,6-4-1 15,0 0 0-15,0-4 1 16,1-5-1-16,3-5 0 15,-4-6 0-15,2-6 0 16,-8-20 0-16,16 19-11 16,-16-19-13-16,12-16-8 15,-12-7-5-15,0-4-2 16,5-4-2-16,-5-8 14 16</inkml:trace>
          <inkml:trace contextRef="#ctx0" brushRef="#br0" timeOffset="509.4996">1163 98 99 0,'-6'-17'36'15,"1"3"-7"-15,-2-4-8 16,7 18-4-16,-17-24-4 15,17 24-6-15,-19-10-7 16,2 10 1-16,-1 10 0 16,-6 2 0-16,0 11 0 15,-5 5 0-15,-4 14-1 16,1 3 0-16,2 10 0 16,6 3-2-16,1 5 1 0,11-1-1 15,12-1 1 1,0-2-1-16,18-8 1 15,7-3 0-15,8-9 0 16,4-8 0-16,4-7 1 0,-4-10-1 16,3-6-11-16,-9-8-10 15,3-8-8-15,-10-10-3 16,-5-2-5-16,-1-6-1 16,-8-5 0-16</inkml:trace>
          <inkml:trace contextRef="#ctx0" brushRef="#br0" timeOffset="931.2318">1271 420 106 0,'0'0'41'0,"0"0"-3"16,-14 10-12-16,14 5-18 0,7 4-8 15,-2 5 0-15,1 2 0 16,6 3-1-16,-3 0 1 15,2 2 0-15,0 1-1 16,0-3 1-16,0-1 0 16,-5-6 0-16,1-4-1 15,-2-3 1-15,-5-15 0 16,0 0-1-16,0 0 1 16,0 0-1-16,-9-15 1 15,3-3 0-15,-2-4 0 16,-2 1 0-16,2-5 0 15,3 2 0-15,0 0 0 16,5-2 1-16,5 0-1 16,5 0 0-16,3 2 1 0,5-1-1 15,5 1 0-15,1 5 0 16,1-1 0-16,3 6-2 16,3 4-11-16,-6 2-9 15,8 3-5-15,-8 5-6 16,-3-6-3-16,-4 6-5 15,0-3 1-15</inkml:trace>
          <inkml:trace contextRef="#ctx0" brushRef="#br0" timeOffset="1319.5041">1607-180 139 0,'-21'-13'40'0,"21"13"-6"16,0 0-22-16,30 9-12 16,3 9 0-16,3 8 0 15,5 10-1-15,1 8 1 16,5 9-1-16,-5 9 0 15,0 11 0-15,-7 5 0 0,-6 3 0 16,-4-1 0-16,-6 3 0 16,-7-2 0-16,-1-5 0 15,-5-4 0-15,-6-9 0 16,0-8 0-16,0-7 1 16,0-13 0-16,-6-7-1 15,6-12-14-15,0-16-10 16,0 0-7-16,-13-21-6 15,6-4-2-15,7-4-1 16,-10-10 22-16</inkml:trace>
        </inkml:traceGroup>
        <inkml:traceGroup>
          <inkml:annotationXML>
            <emma:emma xmlns:emma="http://www.w3.org/2003/04/emma" version="1.0">
              <emma:interpretation id="{C507D3D9-241F-4B5A-BBCF-1B5144CBD8FA}" emma:medium="tactile" emma:mode="ink">
                <msink:context xmlns:msink="http://schemas.microsoft.com/ink/2010/main" type="inkWord" rotatedBoundingBox="5222,6420 5790,6400 5797,6586 5229,6606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•A</emma:literal>
                </emma:interpretation>
                <emma:interpretation id="interp8" emma:lang="en-US" emma:confidence="0">
                  <emma:literal>•I</emma:literal>
                </emma:interpretation>
                <emma:interpretation id="interp9" emma:lang="en-US" emma:confidence="0">
                  <emma:literal>•a</emma:literal>
                </emma:interpretation>
              </emma:one-of>
            </emma:emma>
          </inkml:annotationXML>
          <inkml:trace contextRef="#ctx0" brushRef="#br0" timeOffset="1600.2583">2360 377 142 0,'-18'6'41'0,"18"-6"-9"16,0 0-33-16,31 7 0 15,11-7 1-15,13 0-19 0,4 0-13 16,10 0-7-16,2 0-3 16,-12-10 1-16,-6 5 2 15</inkml:trace>
          <inkml:trace contextRef="#ctx0" brushRef="#br0" timeOffset="1791.7134">2509 519 138 0,'-28'14'42'15,"28"-14"-2"-15,0 14-41 16,40-8-1-16,14-6-19 16,16 0-16-16,4-6-4 0,-3-4-3 15,-1-1 0 1,-15-7 15-16</inkml:trace>
        </inkml:traceGroup>
        <inkml:traceGroup>
          <inkml:annotationXML>
            <emma:emma xmlns:emma="http://www.w3.org/2003/04/emma" version="1.0">
              <emma:interpretation id="{DE09DFF7-95BD-497F-9E61-138C5396249D}" emma:medium="tactile" emma:mode="ink">
                <msink:context xmlns:msink="http://schemas.microsoft.com/ink/2010/main" type="inkWord" rotatedBoundingBox="6564,5745 9497,5642 9526,6485 6594,6588">
                  <msink:destinationLink direction="with" ref="{D835EAE9-433C-4C90-B002-24DE067F26FC}"/>
                </msink:context>
              </emma:interpretation>
              <emma:one-of disjunction-type="recognition" id="oneOf2">
                <emma:interpretation id="interp10" emma:lang="en-US" emma:confidence="1">
                  <emma:literal>-GM</emma:literal>
                </emma:interpretation>
                <emma:interpretation id="interp11" emma:lang="en-US" emma:confidence="0">
                  <emma:literal>-GMs</emma:literal>
                </emma:interpretation>
                <emma:interpretation id="interp12" emma:lang="en-US" emma:confidence="0">
                  <emma:literal>-Gnu</emma:literal>
                </emma:interpretation>
                <emma:interpretation id="interp13" emma:lang="en-US" emma:confidence="0">
                  <emma:literal>-Gm.</emma:literal>
                </emma:interpretation>
                <emma:interpretation id="interp14" emma:lang="en-US" emma:confidence="0">
                  <emma:literal>•GM</emma:literal>
                </emma:interpretation>
              </emma:one-of>
            </emma:emma>
          </inkml:annotationXML>
          <inkml:trace contextRef="#ctx0" brushRef="#br0" timeOffset="3380.2629">5238-267 131 0,'-17'-17'41'0,"17"17"-7"16,-29-25-25-16,29 25-9 15,-24-18 1-15,24 18 0 16,-26-13-1-16,10 6 1 16,-3 7-1-16,-3 0 0 15,-3 7 0-15,-8-1 0 0,-3 8-1 16,-2 2 1-16,-4 4-1 16,-4 11 1-16,1 1-1 15,2 10 1-15,5 4-1 16,4 5 1-16,10 4-1 15,2 0 1-15,14 3-1 16,8-1 1-16,12 0-1 16,7-6 0-16,10-1 0 15,7-6 1-15,6-6-1 16,6-2 1-16,3-9-1 16,2-3 1-16,1-7 1 15,-1-9 0-15,1-8-1 16,-5 0 1-16,-2-7 0 0,-1-6-1 15,-5-4 1-15,-3-8-1 16,-4-6 1-16,-4 3-1 16,-6-3 0-1,-5-7-1-15,-8 3 1 0,-6 0-1 16,-11 0 2-16,-5 2-1 16,-14 4 0-16,-5 7 0 15,-10 0 0-15,-2 9 1 16,-1 7-1-16,-4 6 0 15,5 0-1-15,3 6 1 16,9 1 0-16,6 3-1 16,24-10-2-16,-23 19-19 0,23-19-13 15,22 8-5-15,-4-8-2 16,6-9-2-16,0-9 20 16</inkml:trace>
          <inkml:trace contextRef="#ctx0" brushRef="#br0" timeOffset="4492.1693">5851-186 90 0,'0'0'40'16,"0"0"-9"-16,-14-15-4 16,14 15-10-16,-12 24-8 15,6-5-9-15,6 11-1 0,0 3 0 16,0 11 1-16,0 0 0 15,6 6-1-15,1 0 1 16,-1-5 0 0,4 3 1-16,-2-9-1 0,3-2 0 15,1-12 0-15,-1-7 0 16,-11-18 0-16,13 15-1 16,-13-15 1-16,5-16 0 15,-5-1-1-15,-6-8 2 16,-3-8-1-16,0-8 0 15,-1-3 0-15,2-2 0 16,-1 1 0-16,3-3 0 16,6 5 1-16,0 9-1 15,5 5 1-15,5 8-1 16,-10 21 1-16,20-18 0 16,-3 25-1-16,2 5 1 15,3 11-1-15,1 5 0 0,-4 10 0 16,5 3 0-16,0 3 0 15,0-3 0-15,4 0-1 16,-4-7 1-16,6-9-1 16,-1-5 1-16,3-10 0 15,1-10-1-15,-1-10 1 16,-2-10 0-16,-2-7 0 16,-4-10 1-16,-5-8-1 15,-3-4 0-15,-5-2 1 16,-5 2-1-16,-6 2 0 15,4 7 1-15,-4 7-1 16,0 16 1-16,0 17-1 0,0 0 0 16,0 0 0-16,21 27 1 15,-10 2-2-15,0 14 0 16,7 6 1-16,0 3-1 16,1 8 1-16,4-2-1 15,-5-1 1-15,5-2 0 16,-5-7 1-16,-1-6-1 15,-4-11 0-15,-1-11 0 16,-1-3-6-16,-11-17-16 16,0 0-10-16,6-26-5 15,-11 2-3-15,5-6-2 16,-10 0 7-16</inkml:trace>
          <inkml:trace contextRef="#ctx0" brushRef="#br0" timeOffset="2407.6924">3725 275 135 0,'-21'0'40'16,"21"0"-6"-16,0 0-35 16,17 7 1-16,11-7-1 15,13 5 0-15,2-5 1 0,10 6-1 16,0 0-10-16,-5-6-16 16,-2 0-10-16,-8 8-4 15,-14-8 0-15,-8 0-2 16</inkml:trace>
        </inkml:traceGroup>
        <inkml:traceGroup>
          <inkml:annotationXML>
            <emma:emma xmlns:emma="http://www.w3.org/2003/04/emma" version="1.0">
              <emma:interpretation id="{3355EC24-17CC-4751-9CFF-392803856F1B}" emma:medium="tactile" emma:mode="ink">
                <msink:context xmlns:msink="http://schemas.microsoft.com/ink/2010/main" type="inkWord" rotatedBoundingBox="9490,6109 11301,6046 11325,6723 9514,6787">
                  <msink:destinationLink direction="with" ref="{D835EAE9-433C-4C90-B002-24DE067F26FC}"/>
                </msink:context>
              </emma:interpretation>
              <emma:one-of disjunction-type="recognition" id="oneOf3">
                <emma:interpretation id="interp15" emma:lang="en-US" emma:confidence="1">
                  <emma:literal>Em</emma:literal>
                </emma:interpretation>
                <emma:interpretation id="interp16" emma:lang="en-US" emma:confidence="0">
                  <emma:literal>Elm</emma:literal>
                </emma:interpretation>
                <emma:interpretation id="interp17" emma:lang="en-US" emma:confidence="0">
                  <emma:literal>Emu</emma:literal>
                </emma:interpretation>
                <emma:interpretation id="interp18" emma:lang="en-US" emma:confidence="0">
                  <emma:literal>Emi</emma:literal>
                </emma:interpretation>
                <emma:interpretation id="interp19" emma:lang="en-US" emma:confidence="0">
                  <emma:literal>EM</emma:literal>
                </emma:interpretation>
              </emma:one-of>
            </emma:emma>
          </inkml:annotationXML>
          <inkml:trace contextRef="#ctx0" brushRef="#br0" timeOffset="4965.3273">6740 193 142 0,'0'0'41'0,"0"0"-10"16,0 0-30-16,28-8-1 0,-8 8 0 15,7 0 0-15,1 3-12 16,-1-3-8-16,0 6-6 15,-7-6-5 1,-20 0-3-16,18 7 0 0,-18-7-5 16,0 0 21-16</inkml:trace>
          <inkml:trace contextRef="#ctx0" brushRef="#br0" timeOffset="5278.8491">6701 186 144 0,'-21'12'39'0,"2"7"-11"16,1 2-26-1,3 5-2-15,9 8 1 16,6 1-1-16,0 2 0 16,0 7 1-16,15-5 0 0,-2 4-1 15,-1-1 0-15,6-3 0 16,1-3-1-16,3-3 1 15,2-3-1-15,3-8 0 16,5-4 0-16,-3-5 1 16,-1-7-1-16,4-6 1 15,-3-6-1-15,-9-7-12 16,6-6-10-16,-8-1-7 0,-4-6-4 16,-14 1-2-1,0-6-2-15,-7 2 3 16</inkml:trace>
          <inkml:trace contextRef="#ctx0" brushRef="#br0" timeOffset="5451.4817">6685 475 129 0,'-17'8'41'16,"17"-8"-12"-16,0 0-15 15,31 0-15-15,-1 0 0 16,3-9-13-16,9 3-13 15,-3-3-8-15,6-4-4 16,-5 0-3-16,-4-2 1 16</inkml:trace>
          <inkml:trace contextRef="#ctx0" brushRef="#br0" timeOffset="6160.1956">7297 160 139 0,'0'0'42'0,"-18"12"-2"16,13 4-41-16,5 2 1 16,16 5 0-16,-6 3 0 15,4 7 0-15,0 3 0 16,-3-3-1-16,-1 5 2 15,-7-6-2-15,-3-1 1 0,0-6 0 16,0-6-1-16,0-19-1 16,-13 14 1-16,13-14 0 15,-7-20-1-15,7-1 1 16,0-14 0-16,0-5 1 16,0-3-1-16,6-3 2 15,5-3-1-15,3-1 1 16,8 7 1-16,3 5-2 15,7 11 1-15,3 8 0 16,4 9-1-16,2 10 1 16,-4 13 0-16,3 10 0 15,-4 4 0-15,-3 10 0 16,0 7 0-16,-4-1 0 0,-3 0-1 16,-3-3 0-16,-6-3 0 15,-4-8 0 1,-3-3 0-16,-3-10-1 15,-7-16 0-15,0 0 0 0,0 0-1 16,-7-26 1-16,7-5 0 16,0-8 1-16,5-4-1 15,8-7 2-15,10-3-1 16,8-1 1-16,9 8 0 16,7 7 0-16,7 4 0 15,-5 20-1-15,9 5 2 16,-10 16-1-16,-3 12 0 15,-6 11 0-15,-7 7 0 0,-6 7 0 16,-6 4 0 0,-4-2 0-16,-7-4-2 15,0-4 1-15,-4-3 1 16,-1-12-2-16,-4-22-12 0,7 20-20 16,-7-20-10-16,-5-20 0 15,-1-5-2-15,-12-19-1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4:56.6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35EAE9-433C-4C90-B002-24DE067F26FC}" emma:medium="tactile" emma:mode="ink">
          <msink:context xmlns:msink="http://schemas.microsoft.com/ink/2010/main" type="inkDrawing" rotatedBoundingBox="7270,6868 10693,7041 10690,7097 7267,6925" semanticType="underline" shapeName="Other">
            <msink:sourceLink direction="with" ref="{DE09DFF7-95BD-497F-9E61-138C5396249D}"/>
            <msink:sourceLink direction="with" ref="{3355EC24-17CC-4751-9CFF-392803856F1B}"/>
          </msink:context>
        </emma:interpretation>
      </emma:emma>
    </inkml:annotationXML>
    <inkml:trace contextRef="#ctx0" brushRef="#br0">0 0 130 0,'18'14'38'16,"19"-2"-13"-16,23 1-21 0,22-3-4 15,27-2 0-15,16-1 0 16,32-1 0-16,17-6 1 16,26 6-1-16,21-6 2 15,15 0-1-15,8 7 0 16,9-1 1-16,-1 6-1 16,-10-1 0-16,-17 3 0 15,-23-1 0-15,-30 5-1 16,-31-4 1-16,-27 3-1 15,-36-3-6-15,-27-7-7 16,-23-1-10-16,-28-6-8 16,0 0-3-16,-26 0-5 15,-5 0-2-15,-9 0 20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4:57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ED1284-4815-4476-974B-4048D8FA48C6}" emma:medium="tactile" emma:mode="ink">
          <msink:context xmlns:msink="http://schemas.microsoft.com/ink/2010/main" type="writingRegion" rotatedBoundingBox="8910,7576 9372,7576 9372,8179 8910,8179"/>
        </emma:interpretation>
      </emma:emma>
    </inkml:annotationXML>
    <inkml:traceGroup>
      <inkml:annotationXML>
        <emma:emma xmlns:emma="http://www.w3.org/2003/04/emma" version="1.0">
          <emma:interpretation id="{27169DAE-56A6-47F4-A43C-34F4BB84D766}" emma:medium="tactile" emma:mode="ink">
            <msink:context xmlns:msink="http://schemas.microsoft.com/ink/2010/main" type="paragraph" rotatedBoundingBox="8910,7576 9372,7576 9372,8179 8910,8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301DDE-5E5E-40ED-B239-3FF2432E0AA2}" emma:medium="tactile" emma:mode="ink">
              <msink:context xmlns:msink="http://schemas.microsoft.com/ink/2010/main" type="line" rotatedBoundingBox="8910,7576 9372,7576 9372,8179 8910,8179"/>
            </emma:interpretation>
          </emma:emma>
        </inkml:annotationXML>
        <inkml:traceGroup>
          <inkml:annotationXML>
            <emma:emma xmlns:emma="http://www.w3.org/2003/04/emma" version="1.0">
              <emma:interpretation id="{949B2C5E-DDEB-42A3-8B23-6244EB1D1136}" emma:medium="tactile" emma:mode="ink">
                <msink:context xmlns:msink="http://schemas.microsoft.com/ink/2010/main" type="inkWord" rotatedBoundingBox="8910,7576 9372,7576 9372,8179 8910,8179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32 88 134 0,'-12'6'40'0,"5"14"-10"16,-3 4-30-16,10 9-1 15,-5 7 1-15,5 5-1 16,9 5 1-16,-2 2 0 15,5-2 0-15,-1-2 0 16,1-6 0-16,-1-5 1 16,-3-8-1-16,2-8 0 15,-10-21 0-15,6 17 0 0,-6-17-1 16,-5-17 0-16,0-2 1 16,-1-7-1-1,-2-6 1-15,-1-10 0 16,7-5 0-16,2-2 0 0,0-7 1 15,6-1 0-15,8 1 0 16,8 2-1-16,7 8 1 16,3 7-1-16,7 8 0 15,1 7 0-15,4 16 0 16,-3 8 1-16,-2 6-1 16,-4 7 1-16,-7 5-1 15,-5 2 1-15,-11 0-8 0,-5-8-19 16,-7-12-12-1,0 0-4-15,0 0-1 16,-7-20-2-16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5:05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054EBE-2684-4A99-90FE-E446CA3BAB79}" emma:medium="tactile" emma:mode="ink">
          <msink:context xmlns:msink="http://schemas.microsoft.com/ink/2010/main" type="writingRegion" rotatedBoundingBox="2688,10397 10466,10771 10419,11739 2641,11365"/>
        </emma:interpretation>
      </emma:emma>
    </inkml:annotationXML>
    <inkml:traceGroup>
      <inkml:annotationXML>
        <emma:emma xmlns:emma="http://www.w3.org/2003/04/emma" version="1.0">
          <emma:interpretation id="{50E88AEC-569D-4720-9737-5BB81A23AD76}" emma:medium="tactile" emma:mode="ink">
            <msink:context xmlns:msink="http://schemas.microsoft.com/ink/2010/main" type="paragraph" rotatedBoundingBox="2688,10397 10466,10771 10419,11739 2641,11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A69F34-4F12-4B8B-810D-8603D4234ECD}" emma:medium="tactile" emma:mode="ink">
              <msink:context xmlns:msink="http://schemas.microsoft.com/ink/2010/main" type="line" rotatedBoundingBox="2688,10397 10466,10771 10419,11739 2641,11365"/>
            </emma:interpretation>
          </emma:emma>
        </inkml:annotationXML>
        <inkml:traceGroup>
          <inkml:annotationXML>
            <emma:emma xmlns:emma="http://www.w3.org/2003/04/emma" version="1.0">
              <emma:interpretation id="{44C37099-F305-4616-ADE9-D1EA8AC88F08}" emma:medium="tactile" emma:mode="ink">
                <msink:context xmlns:msink="http://schemas.microsoft.com/ink/2010/main" type="inkWord" rotatedBoundingBox="2688,10392 8560,10692 8510,11665 2638,11364">
                  <msink:destinationLink direction="with" ref="{9995BB0B-C190-47B4-A1A5-EA55FA5DF630}"/>
                </msink:context>
              </emma:interpretation>
              <emma:one-of disjunction-type="recognition" id="oneOf0">
                <emma:interpretation id="interp0" emma:lang="en-US" emma:confidence="0">
                  <emma:literal>U=-Gm,,</emma:literal>
                </emma:interpretation>
                <emma:interpretation id="interp1" emma:lang="en-US" emma:confidence="0">
                  <emma:literal>U=-Gm.,</emma:literal>
                </emma:interpretation>
                <emma:interpretation id="interp2" emma:lang="en-US" emma:confidence="0">
                  <emma:literal>U=_Gm,,</emma:literal>
                </emma:interpretation>
                <emma:interpretation id="interp3" emma:lang="en-US" emma:confidence="0">
                  <emma:literal>Uh-Gumi</emma:literal>
                </emma:interpretation>
                <emma:interpretation id="interp4" emma:lang="en-US" emma:confidence="0">
                  <emma:literal>Up-Gumi,</emma:literal>
                </emma:interpretation>
              </emma:one-of>
            </emma:emma>
          </inkml:annotationXML>
          <inkml:trace contextRef="#ctx0" brushRef="#br0">2745 767 139 0,'-16'5'41'15,"16"-5"-6"-15,0 0-35 16,34 0 0-16,-4 0 0 15,16 0-1-15,-1 0 1 0,6 0-1 16,-2 0-4-16,2 0-11 16,-14 0-8-1,-3 0-7-15,-13 6-4 16,-21-6-5-16,18 8-1 0,-18-8 21 16</inkml:trace>
          <inkml:trace contextRef="#ctx0" brushRef="#br0" timeOffset="682.8353">4085 208 131 0,'-40'-6'41'16,"-1"-6"-10"-16,5 12-30 0,0 0-1 15,5 13 0 1,2 4 0-16,-1 2 1 16,2 6-1-16,2 6 1 15,-3 8-1-15,1 5 1 0,3 4-1 16,-3 4 2-16,3 4-1 16,6 2-1-16,8 4 2 15,4 1-2-15,14-2 1 16,11-3 0-16,7-1-1 15,15-3-1-15,8-7 1 16,10-8 0-16,7-3-1 16,8-10 1-16,3-7-2 15,0-9 2-15,-3-10-1 16,-3-12 1-16,-4-5 0 16,-6-8-1-16,-8-3 1 15,-8-7 0-15,-10 3 0 16,-9-5-1-16,-10 3 1 0,-7-6-1 15,-13 0 1-15,-9 2 1 16,-14 6-1-16,-9 1 0 16,-5 5 0-16,-11 3 1 15,-10 9-1-15,3 8 1 16,4 6-2-16,6 0 2 16,6 6-1-16,9 1-11 15,17 5-13-15,18-12-9 16,11 13-1-16,14-6-6 15,5-7-2-15,11 0 18 16</inkml:trace>
          <inkml:trace contextRef="#ctx0" brushRef="#br0" timeOffset="1327.4384">4595 579 131 0,'0'0'41'0,"-23"0"-5"16,23 0-36-16,-13 30 0 16,19-8 2-16,1 12-1 15,4 3-2-15,2 3 2 16,4 4-1-16,0-6 1 16,-3 0-1-16,-1-2 1 15,2-11-3-15,-7-10 1 16,-8-15 1-16,0 0-1 0,16 0 0 15,-16-15 0-15,0-9 0 16,0-13-1-16,-6-3 2 16,6-9-1-16,0-1 1 15,0 0-1-15,6 1 2 16,7 8-1-16,5 5 1 16,6 15 0-16,4 11 0 15,4 16 0-15,1 13 0 16,3 14 0-16,1 10-1 15,-2 2 0-15,1 5 0 16,-2-2 1-16,-6 2-1 16,0-11 1-16,-1-3-2 0,-9-15 1 15,-4-14-1-15,-14-7 0 16,16-12-6 0,-16-8-4-16,0-12 0 0,-6-7-1 15,1-9 1 1,5 3 1-16,0 0 2 0,11-3 8 15,3 10 6-15,8 6 4 16,7 11 2-16,2 8-1 16,5 13 0-16,-2 6-1 15,1 9-1-15,-8-83-12 16,6 111-1 0,-9-4 1-16,-5 10-2 15,-5-6 1-15,0-3-1 0,-2-4 2 16,-3-4-12-1,-9 81-13-15,0-113-10 16,0 0-2-16,11-12-3 16,-11-8 28-16</inkml:trace>
          <inkml:trace contextRef="#ctx0" brushRef="#br0" timeOffset="1556.2962">5731 773 100 0,'-9'37'42'0,"-3"2"-9"15,6-2-37-15,6-5-19 16,0-1-10-16,8-6-7 16,-8-25 0-1,17-12 6 1,-4-7 34-16,2-13 0 15,4-17 0-15</inkml:trace>
          <inkml:trace contextRef="#ctx0" brushRef="#br0" timeOffset="2376.75">5778 835 91 0,'0'0'34'0,"0"0"-8"15,-18 3-4-15,18-3-4 16,-12 19-5-16,6 0-10 16,4-1-2-16,-7 11-1 15,9 4 0-15,-8 4 1 16,8 1-1-16,0 6 1 15,0-7-1-15,8-3 0 16,1-2-1-16,-1-9-6 16,-8-23-12-16,28 13-9 15,-28-13-7-15,26-24-4 16,-11-1-3-16,-2-7 4 16</inkml:trace>
          <inkml:trace contextRef="#ctx0" brushRef="#br0" timeOffset="-1327.8871">28-8 116 0,'0'0'41'0,"-18"0"-1"16,8 21-15-16,10 14-21 15,0 15-4-15,10 10 0 16,-3 13 0-16,5 4 0 16,1 5 0-16,3 6 0 15,1 0 0-15,-3-5 0 16,3-9 1-16,2-4-1 15,4-7 2-15,-1-15-2 16,8-14 0-16,1-10 1 16,5-12-1-16,5-12 0 15,0-17 0-15,0-9-1 16,3-7 1-16,-4-16 0 16,1-6-1-16,-4-8 1 0,-3-3-1 15,-8-8 1-15,1-7-1 16,-8 4 1-16,-3 2-1 15,-7 6 0-15,0 7 1 16,-9 11 0-16,3 7 0 16,-3 17 1-16,0 9-1 15,0 18 0-15,0 0-1 16,0 0 1-16,0 18 0 16,5 4 0-16,1 14 0 15,0 3 0-15,5 11 0 16,0 5 0-16,0 3 0 15,1 10 1-15,1 2 0 16,-1 1-1-16,5-4 0 0,-3-3 0 16,2-4 1-16,3-8-1 15,-1-7 1 1,4-8-2-16,-4-13 1 16,-1-9-6-16,8-4-17 0,-8-11-10 15,1 0-7-15,-5-8-2 16,-13 8-1-16,29-29 4 15</inkml:trace>
          <inkml:trace contextRef="#ctx0" brushRef="#br0" timeOffset="-916.7587">1430 565 138 0,'0'14'41'0,"0"-14"-2"0,35 13-33 15,0-8-7-15,12 2 0 16,13-1-11-16,-2-6-10 15,7 0-7-15,-5 0-8 16,-13 0-2-16,-9 0-3 16,-16 0 2-16</inkml:trace>
          <inkml:trace contextRef="#ctx0" brushRef="#br0" timeOffset="-700.9907">1493 830 115 0,'-6'24'42'16,"6"-24"-1"-16,20 8-20 15,8-8-22-15,8 0 0 16,6 0 0-16,5 0-5 16,0 0-20-16,-4-6-12 15,-3 6-4-15,-11-13-1 16,-9 8 0-16,-20 5 26 15</inkml:trace>
        </inkml:traceGroup>
        <inkml:traceGroup>
          <inkml:annotationXML>
            <emma:emma xmlns:emma="http://www.w3.org/2003/04/emma" version="1.0">
              <emma:interpretation id="{61D30968-7AE4-4754-BD8C-561906045828}" emma:medium="tactile" emma:mode="ink">
                <msink:context xmlns:msink="http://schemas.microsoft.com/ink/2010/main" type="inkWord" rotatedBoundingBox="8950,10907 10456,10979 10423,11664 8917,11591">
                  <msink:destinationLink direction="with" ref="{9995BB0B-C190-47B4-A1A5-EA55FA5DF630}"/>
                </msink:context>
              </emma:interpretation>
              <emma:one-of disjunction-type="recognition" id="oneOf1">
                <emma:interpretation id="interp5" emma:lang="en-US" emma:confidence="0">
                  <emma:literal>ms</emma:literal>
                </emma:interpretation>
                <emma:interpretation id="interp6" emma:lang="en-US" emma:confidence="0">
                  <emma:literal>my</emma:literal>
                </emma:interpretation>
                <emma:interpretation id="interp7" emma:lang="en-US" emma:confidence="0">
                  <emma:literal>me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m,</emma:literal>
                </emma:interpretation>
              </emma:one-of>
            </emma:emma>
          </inkml:annotationXML>
          <inkml:trace contextRef="#ctx0" brushRef="#br0" timeOffset="3111.4012">6299 617 114 0,'-14'0'43'16,"14"0"-2"-16,-28 11-25 15,28 6-14-15,0 5-2 16,7 10 0-16,4 4 0 16,2 1 0-16,3-2 0 15,1 2 0-15,-8-1 0 16,1-5-1-16,1-11 1 15,-5-4-1-15,-6-16 1 16,0 0-1-16,0 0 0 16,6-17-1-16,-6-12 1 15,0-10 0-15,0-6 0 16,8-5 1-16,2-7 0 16,2 7 0-16,7 0 0 0,3 11 1 15,7 10 0-15,-1 16 1 16,7 13-1-16,0 18 1 15,0 9-1 1,-1 9 1-16,-5 13-1 0,-1 1-1 16,-2 1 1-16,-6-1-1 15,-2-4 0-15,-3-3 0 16,-3-11 0-16,-6-7-2 16,-6-25 1-16,11 13 0 15,-11-13 0-15,0-25-1 16,0-2 1-16,0-14-1 15,0-7 1-15,0-7 1 0,7 4 0 16,7-4 0-16,4 5 0 16,6 12 1-16,4 6 0 15,6 18 1 1,-6 14 0-16,5 7-1 16,-2 12 0-16,-3 12 1 0,-4 7 0 15,0 7-2-15,-6 5 0 16,-2 0 1-16,-3-5-1 15,-4-2 0-15,0-10 0 16,-3-1-5-16,4-14-18 16,-10-18-8-16,0 0-8 15,0 0-1-15,0-18-3 16,-7-2 4-16</inkml:trace>
          <inkml:trace contextRef="#ctx0" brushRef="#br0" timeOffset="3547.704">7283 760 123 0,'0'0'43'15,"7"-23"-5"-15,-7 23-24 16,28-9-14-16,-5 4 1 16,5 5-1-16,4 0 0 15,-3 0 0-15,-1 0 0 16,-2 12 1-16,-9 0-1 15,-4 3 1-15,-7 9-2 0,-6 0 2 16,0 8-1 0,-12-1 0-16,-2 2-1 15,-5-1 2-15,0 5-1 16,0-5-1-16,-6 5 2 0,0-1-2 16,5-7 1-16,3 0 0 15,3-8-1-15,8 0 0 16,6-21 1-16,7 21-1 15,10-21 0-15,8 0 0 16,10-8 0-16,5-3 0 16,7 1 1-16,-1 0 0 15,4 0 1-15,-8 10 0 16,-5 0 0-16,-8 5 0 16,-9 2-5-16,-6 11-17 15,-14 0-11-15,-5-3-5 16,-13 3-5-16,-10-6-1 15,-9-4 6-15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5:09.9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95BB0B-C190-47B4-A1A5-EA55FA5DF630}" emma:medium="tactile" emma:mode="ink">
          <msink:context xmlns:msink="http://schemas.microsoft.com/ink/2010/main" type="inkDrawing" rotatedBoundingBox="6511,12061 10069,12018 10070,12097 6512,12140" semanticType="underline" shapeName="Other">
            <msink:sourceLink direction="with" ref="{44C37099-F305-4616-ADE9-D1EA8AC88F08}"/>
            <msink:sourceLink direction="with" ref="{61D30968-7AE4-4754-BD8C-561906045828}"/>
          </msink:context>
        </emma:interpretation>
      </emma:emma>
    </inkml:annotationXML>
    <inkml:trace contextRef="#ctx0" brushRef="#br0">0 85 135 0,'0'0'40'0,"31"-8"-7"0,3 8-27 16,16-5-6-16,25 5 0 16,12-6-1-16,22 1 1 15,20 5-1-15,25-8 0 16,19 2 1-16,22-2 0 16,21-2-1-16,19 1 0 15,20 0 1-15,8 2 0 16,2 5 0-16,-10 2 1 15,-12 0-1-15,-23 2 0 0,-34 5 1 16,-33 4-1-16,-41-4-9 16,-36 4-11-16,-34-4-9 15,-42-7-4 1,0 0 0-16,-52 14-3 0,-8-9-2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5:10.4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A06260-2B8C-4813-8B59-F1C102BA306D}" emma:medium="tactile" emma:mode="ink">
          <msink:context xmlns:msink="http://schemas.microsoft.com/ink/2010/main" type="writingRegion" rotatedBoundingBox="8498,12671 8974,12671 8974,13182 8498,13182"/>
        </emma:interpretation>
      </emma:emma>
    </inkml:annotationXML>
    <inkml:traceGroup>
      <inkml:annotationXML>
        <emma:emma xmlns:emma="http://www.w3.org/2003/04/emma" version="1.0">
          <emma:interpretation id="{BF6B1B36-04BA-49E9-A083-E7E5E5BBEC32}" emma:medium="tactile" emma:mode="ink">
            <msink:context xmlns:msink="http://schemas.microsoft.com/ink/2010/main" type="paragraph" rotatedBoundingBox="8498,12671 8974,12671 8974,13182 8498,13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E92BBE-E6BA-48E4-9390-1ABEA7D0B39F}" emma:medium="tactile" emma:mode="ink">
              <msink:context xmlns:msink="http://schemas.microsoft.com/ink/2010/main" type="line" rotatedBoundingBox="8498,12671 8974,12671 8974,13182 8498,13182"/>
            </emma:interpretation>
          </emma:emma>
        </inkml:annotationXML>
        <inkml:traceGroup>
          <inkml:annotationXML>
            <emma:emma xmlns:emma="http://www.w3.org/2003/04/emma" version="1.0">
              <emma:interpretation id="{5CE70398-750E-43F5-89A3-B53E948C9FAD}" emma:medium="tactile" emma:mode="ink">
                <msink:context xmlns:msink="http://schemas.microsoft.com/ink/2010/main" type="inkWord" rotatedBoundingBox="8498,12671 8974,12671 8974,13182 8498,13182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4 64 154 0,'0'0'36'15,"-7"25"-2"-15,7-5-33 16,2 6 0-16,9 4-1 16,0 6 1-16,3-1-1 15,3 8 0-15,-5 0 1 16,0-3-1-16,-2 2 0 15,-3-6 0-15,4-7 0 16,-9-1-1-16,3-13 0 16,-5-15 0-16,0 0 0 15,0 0 0-15,7-20 0 0,-7-6 0 16,0-4 0-16,-5-7 0 16,5-1 1-16,0-2-1 15,0-2 1-15,0-4 0 16,15 3-1-16,-2 5 1 15,9 0 0-15,8 2 0 16,0 9 0-16,6 4 0 16,-1 9 1-16,-1 7-1 15,2 7 1-15,-9 0 0 16,0 7-6-16,-8-1-15 16,-3 0-13-16,-16-6-7 15,20 0-4-15,-20 0-1 16,0-25 13-16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5:48.3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061F08-6921-4503-A211-7E49F1B57019}" emma:medium="tactile" emma:mode="ink">
          <msink:context xmlns:msink="http://schemas.microsoft.com/ink/2010/main" type="inkDrawing" rotatedBoundingBox="9005,8863 11141,8763 11144,8825 9007,8925" semanticType="underline" shapeName="Other">
            <msink:sourceLink direction="with" ref="{D5B843ED-BD6C-4C2A-9581-3041DA21EFE4}"/>
          </msink:context>
        </emma:interpretation>
      </emma:emma>
    </inkml:annotationXML>
    <inkml:trace contextRef="#ctx0" brushRef="#br0">5845 3425 123 0,'0'0'42'16,"23"-5"-9"-16,-3 5-16 16,9 0-16-16,11 0-1 15,8-6 1-15,11 6-1 16,12 0 1-16,9 0-1 15,18-7 0-15,15 2 1 16,12-2-1-16,12 0 1 16,10-5 0-16,3 5-1 15,9-6 1-15,-4 1 0 16,-2 1-1-16,-22 3 1 0,-18 1-1 16,-17 2 0-16,-19 5 0 15,-19-6 0-15,-23 6 0 16,-16 6 0-1,-19-6-11-15,0 0-10 0,0 18-9 16,-17-10-6-16,-1 4-6 16,-1 1 0-16,-7-7 1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5:33.44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3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B372DFE-739E-40DF-9550-5CCFC4793198}" emma:medium="tactile" emma:mode="ink">
          <msink:context xmlns:msink="http://schemas.microsoft.com/ink/2010/main" type="writingRegion" rotatedBoundingBox="2856,5458 17983,5504 17944,18430 2817,18384"/>
        </emma:interpretation>
      </emma:emma>
    </inkml:annotationXML>
    <inkml:traceGroup>
      <inkml:annotationXML>
        <emma:emma xmlns:emma="http://www.w3.org/2003/04/emma" version="1.0">
          <emma:interpretation id="{E9B183FB-E6D0-430F-8F7F-A3DDB0CED971}" emma:medium="tactile" emma:mode="ink">
            <msink:context xmlns:msink="http://schemas.microsoft.com/ink/2010/main" type="paragraph" rotatedBoundingBox="3157,5445 8367,5588 8334,6768 3125,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E6A60B-1DC3-4FFF-812B-65641BA5E5DE}" emma:medium="tactile" emma:mode="ink">
              <msink:context xmlns:msink="http://schemas.microsoft.com/ink/2010/main" type="inkBullet" rotatedBoundingBox="5001,5720 6074,5749 6052,6570 4978,6541"/>
            </emma:interpretation>
            <emma:one-of disjunction-type="recognition" id="oneOf0">
              <emma:interpretation id="interp0" emma:lang="en-US" emma:confidence="0.5">
                <emma:literal>kit</emma:literal>
              </emma:interpretation>
              <emma:interpretation id="interp1" emma:lang="en-US" emma:confidence="0">
                <emma:literal>Kit</emma:literal>
              </emma:interpretation>
              <emma:interpretation id="interp2" emma:lang="en-US" emma:confidence="0">
                <emma:literal>Kat</emma:literal>
              </emma:interpretation>
              <emma:interpretation id="interp3" emma:lang="en-US" emma:confidence="0">
                <emma:literal>KEA</emma:literal>
              </emma:interpretation>
              <emma:interpretation id="interp4" emma:lang="en-US" emma:confidence="0">
                <emma:literal>KEY</emma:literal>
              </emma:interpretation>
            </emma:one-of>
          </emma:emma>
        </inkml:annotationXML>
        <inkml:trace contextRef="#ctx0" brushRef="#br0">1856 262 122 0,'0'0'43'0,"0"0"-6"16,0 0-10-16,-16 6-22 0,16 13-5 16,0 7 0-16,7 8-1 15,2 10 1-15,-1 7-2 16,3 8 2-16,1 4-1 15,-5 6 0-15,3 0 0 16,-4-1 1-16,0-3-1 16,-1-5 1-16,-5-9-1 15,6-7 1-15,-6-10 0 16,7-6 0-16,-7-13-2 16,0-15-19-16,0 0-7 15,0 0-9-15,0 0-5 16,0-33 0-16,0 7-1 15</inkml:trace>
        <inkml:trace contextRef="#ctx0" brushRef="#br0" timeOffset="232.1564">1857 769 130 0,'-12'-18'43'16,"12"2"-2"-16,6-4-20 15,7 0-21-15,11-10-1 16,15 4 1-16,10-6 0 16,4 0-1-16,6 1 1 15,-6-1-2-15,1 9-16 16,-19 2-8-16,-5 10-8 0,-30 11-5 16,0 0-2-16,0 0-2 15,-45 19 14-15</inkml:trace>
        <inkml:trace contextRef="#ctx0" brushRef="#br0" timeOffset="501.9116">1892 715 121 0,'14'0'43'15,"-14"0"-1"-15,23 0-15 16,-4 7-27-16,9 6 0 15,2 3-1-15,11 5 1 0,0 10-1 16,-3 1 1-16,1 2 0 16,-3 1 0-16,-7 2-1 15,-11-4 1 1,-6-3 0-16,-6 2-1 0,-4-7-12 16,-2-12-12-16,0-13-8 15,0 0-6-15,0 0-4 16,0 0-1-16,-14-37 13 15</inkml:trace>
        <inkml:trace contextRef="#ctx0" brushRef="#br0" timeOffset="1081.1094">2540 426 138 0,'-30'18'42'0,"6"1"-3"16,1 12-22-16,5 8-19 16,6 3 1-16,5 4 0 15,7 5-1-15,0 5 1 0,12 0-1 16,0-5 1 0,5-1 0-16,1-3 0 15,1-7 0-15,4-3 1 16,1-4-1-16,5-8 1 0,3-5-1 15,1-7 1-15,3-7-1 16,1-6 1-16,0-6-7 16,3-4-14-16,-9-8-8 15,-3-1-6-15,-9-7-5 16,-2-3-1-16,-12-2-1 16</inkml:trace>
        <inkml:trace contextRef="#ctx0" brushRef="#br0" timeOffset="771.9872">2491 400 142 0,'0'0'42'0,"0"-13"-5"15,0 13-26-15,24-11-10 16,1 4-1-16,0 1 0 16,9 3 0-16,3-2-1 15,4 5-9-15,-5-6-12 16,3 6-8-16,-12 0-8 0,-6-5-4 15,-21 5 0-15,20 0-1 16</inkml:trace>
      </inkml:traceGroup>
      <inkml:traceGroup>
        <inkml:annotationXML>
          <emma:emma xmlns:emma="http://www.w3.org/2003/04/emma" version="1.0">
            <emma:interpretation id="{46E42071-B0EC-40CE-8DE7-C7FE9C7A664B}" emma:medium="tactile" emma:mode="ink">
              <msink:context xmlns:msink="http://schemas.microsoft.com/ink/2010/main" type="line" rotatedBoundingBox="3157,5445 8367,5588 8334,6768 3125,6625"/>
            </emma:interpretation>
          </emma:emma>
        </inkml:annotationXML>
        <inkml:traceGroup>
          <inkml:annotationXML>
            <emma:emma xmlns:emma="http://www.w3.org/2003/04/emma" version="1.0">
              <emma:interpretation id="{1FEC0B99-A9BC-40B4-B0CF-0210DF6D8568}" emma:medium="tactile" emma:mode="ink">
                <msink:context xmlns:msink="http://schemas.microsoft.com/ink/2010/main" type="inkWord" rotatedBoundingBox="3157,5445 8367,5588 8334,6768 3125,6625"/>
              </emma:interpretation>
              <emma:one-of disjunction-type="recognition" id="oneOf1">
                <emma:interpretation id="interp5" emma:lang="en-US" emma:confidence="0">
                  <emma:literal>Eat-PE</emma:literal>
                </emma:interpretation>
                <emma:interpretation id="interp6" emma:lang="en-US" emma:confidence="0">
                  <emma:literal>EAT-PE</emma:literal>
                </emma:interpretation>
                <emma:interpretation id="interp7" emma:lang="en-US" emma:confidence="0">
                  <emma:literal>EL-IPSE</emma:literal>
                </emma:interpretation>
                <emma:interpretation id="interp8" emma:lang="en-US" emma:confidence="0">
                  <emma:literal>ED-IPSE</emma:literal>
                </emma:interpretation>
                <emma:interpretation id="interp9" emma:lang="en-US" emma:confidence="0">
                  <emma:literal>EM-IPSE</emma:literal>
                </emma:interpretation>
              </emma:one-of>
            </emma:emma>
          </inkml:annotationXML>
          <inkml:trace contextRef="#ctx0" brushRef="#br0" timeOffset="1293.1318">2421 759 143 0,'0'0'42'16,"0"0"-5"-16,28-6-30 15,8 3-7-15,6-3-1 16,7 0 0-16,9 6-20 15,-5-11-9-15,-6 4-11 16,-10 2-1-16,-8-1-2 16,-6-1 0-16</inkml:trace>
          <inkml:trace contextRef="#ctx0" brushRef="#br0" timeOffset="1671.5256">3265 639 114 0,'0'0'41'0,"0"0"-1"0,0 0-13 16,24 0-27-16,-1 7 0 16,6-7 0-16,6 0 1 15,3 5-1-15,1-5-1 16,-3 0-7-16,5 0-10 15,-11 0-9-15,-1-5-4 16,-9 5-6-16,-20 0-4 16,17-14-1-16,-17 14 25 15</inkml:trace>
          <inkml:trace contextRef="#ctx0" brushRef="#br0" timeOffset="1919.6952">3453 502 150 0,'-24'18'42'0,"14"6"-10"16,2 1-31-16,8 5-1 16,0 4-1-16,0 8 0 15,12-2 0-15,-6 4 0 16,2-5 0-16,2-4 0 15,-2-2-17-15,-2-14-16 16,-6-3-7-16,0-16-2 16,0 0-1-16,0 0 6 0</inkml:trace>
          <inkml:trace contextRef="#ctx0" brushRef="#br0" timeOffset="3192.6121">4113 557 148 0,'-6'-24'42'0,"6"3"-11"0,11-2-29 16,6 9-1-1,13 0-1-15,5 4 0 0,9 3 0 16,9 2 0 0,4 5 0-16,-3 5 0 0,-6 2 0 15,-7 5-1-15,-9 7 1 16,-8 0 0-16,-13 5 0 15,-11 2-1-15,-7 3 1 16,-11-2 0-16,-6-1 0 16,-6 0-1-16,-4-3 1 15,-2-4 0-15,1-5 0 16,4-4-1-16,1-3 1 16,0-7-1-16,9 0 1 15,7 0-1-15,14 0-9 0,-17-12-13 16,17 12-7-1,5-24-8-15,-5 24-4 16,25-26 0-16,-3 12 10 0</inkml:trace>
          <inkml:trace contextRef="#ctx0" brushRef="#br0" timeOffset="2820.151">4179 454 124 0,'0'0'44'16,"-19"-10"-5"-16,19 10-12 16,-17 24-26-16,15-3-1 15,2 10 0-15,0 5-1 16,0 4 0-16,6 8 0 16,0 4 0-16,2 2 1 0,2-1-1 15,-4-2 0-15,1-7 0 16,-1-7 1-16,-1-5-1 15,-5-8 0 1,8-7-11-16,-8-17-16 16,0 0-7-16,0 0-5 0,0-41-3 15,-8 13 0-15,2-10 19 16</inkml:trace>
          <inkml:trace contextRef="#ctx0" brushRef="#br0" timeOffset="3739.6444">4793 457 136 0,'-22'13'42'0,"0"11"-7"0,3-1-22 15,6 6-14-15,7 8 0 16,6 1-1-16,0 6 0 16,6 3 1-16,6 0 0 15,-1-2 0-15,7-1 0 16,2-1 1-16,4-5-1 15,3-6 1-15,4-2 0 16,-2-4 0-16,3-6 0 16,1-4 1-16,-1-8-1 15,-3-8 0-15,1 0 0 16,-4-13-15-16,6 2-10 16,-8-10-8-16,-1-4-5 0,-5 0-3 15,-7-6-1-15,-5 0 21 16</inkml:trace>
          <inkml:trace contextRef="#ctx0" brushRef="#br0" timeOffset="3939.7664">4758 720 143 0,'0'0'42'0,"0"0"-10"15,18 0-32-15,12-8 1 0,6 2 0 16,7-5-10-16,8 1-21 16,-6 2-11-1,-5-7-2-15,0 2-1 0,-15-11-2 16</inkml:trace>
          <inkml:trace contextRef="#ctx0" brushRef="#br0" timeOffset="3423.77">4796 420 113 0,'-18'-10'43'16,"18"10"-1"-16,-2-16-14 0,2 16-28 15,17-11 1-15,3 11-1 16,9-7-1-16,0 7 0 15,7 0-17-15,-7 0-11 16,-5 0-9-16,0 0-3 16,-11 0-2-16,-13 0 0 15</inkml:trace>
          <inkml:trace contextRef="#ctx0" brushRef="#br0" timeOffset="-2826.5394">25 67 48 0,'-13'-12'32'0,"13"12"-2"15,-17-8-3-15,17 8-1 16,0 0-1-16,0 0-4 16,0 0-5-16,17-11-6 15,-4 11-7-15,4 0-1 16,6 0-2-16,8 0 1 15,3-3-1-15,3 3 0 16,5-7 0-16,5 2 0 16,0 0 0-16,2 0 0 15,-1-1 0-15,-2 3 0 0,-6 3 0 16,-8 0 0-16,-4 0 1 16,-9 0-1-1,-19 0 1-15,17 13-2 16,-17-13-7-16,-10 14-10 0,-4-7-6 15,-4 4-5-15,-5-5-2 16,-1 6-3-16,-4-3-6 16,-3 6-1-16,1 1 25 15</inkml:trace>
          <inkml:trace contextRef="#ctx0" brushRef="#br0" timeOffset="-1159.0411">942 841 134 0,'-23'17'43'16,"23"-17"-1"-16,0 0-25 15,0 0-17-15,17 13 0 16,2-13-1-16,4 0 1 16,1 0 0-16,0 0-15 15,2 0-11-15,-5 0-7 16,-7 0-10-16,-14 0 0 16,16 11 0-16,-16-11 12 0</inkml:trace>
          <inkml:trace contextRef="#ctx0" brushRef="#br0" timeOffset="-2289.8618">68 98 85 0,'0'0'38'16,"0"0"-5"-16,-9-12-6 15,9 12-3-15,0 0-5 16,-17 29-6-16,11-10-9 15,0 7-3-15,1 4 0 16,-2 8 0-16,7 2-1 16,-10 9 1-16,10 2-1 0,0 6 0 15,0 4 0 1,0 2 0-16,5 2-1 16,1-2 1-16,1 0-2 15,3-2 1-15,1-4 1 16,2-4-2-16,-1-6 2 0,2-7-1 15,1-1 0-15,3-4 0 16,0-7 0-16,-1-4 1 16,1-5-1-16,6-2 0 15,0-9 1-15,1-2-1 16,3-6 1-16,2-3-1 16,1-5 1-16,3 1 0 15,-5-2 0-15,2-1 0 16,-7 2 0-16,0 0 0 15,-1 3 0-15,-10 0-1 16,-13 5 1-16,23-6-3 16,-23 6-13-16,0 0-10 0,0 0-8 15,0 0-5-15,-7-15-3 16,7 15 0-16,-22-19 13 16</inkml:trace>
          <inkml:trace contextRef="#ctx0" brushRef="#br0" timeOffset="-1961.9855">43 701 121 0,'0'0'43'0,"0"0"-2"16,0 0-14-16,0 0-18 15,0 0-9-15,28 13 0 16,-3-8 0-16,4-2 0 16,6 3 0-16,0-6 0 15,2 6 0-15,-1-6-2 16,3 4-17-16,-7-4-10 15,-3 0-9-15,-4 0-5 16,-4 0 0-16,-7-4-2 16,-14 4 24-16</inkml:trace>
          <inkml:trace contextRef="#ctx0" brushRef="#br0" timeOffset="-1398.2524">897 665 160 0,'0'0'43'0,"0"0"-6"15,0 0-37-15,0 0 0 16,30 0-1-16,-2 0 1 16,3 0-1-16,4 10-11 15,-4-10-11-15,3 7-5 16,-6-1-8-16,-9 1-5 16,-2-1-2-16,-17-6 0 0,6 14 32 15</inkml:trace>
        </inkml:traceGroup>
      </inkml:traceGroup>
    </inkml:traceGroup>
    <inkml:traceGroup>
      <inkml:annotationXML>
        <emma:emma xmlns:emma="http://www.w3.org/2003/04/emma" version="1.0">
          <emma:interpretation id="{980EF4AD-8853-432C-9449-EF8FC5F8B6A1}" emma:medium="tactile" emma:mode="ink">
            <msink:context xmlns:msink="http://schemas.microsoft.com/ink/2010/main" type="paragraph" rotatedBoundingBox="2993,7705 11528,7576 11559,9648 3024,9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AAB791-23A9-4C2A-BBB7-D2FF8E535AD3}" emma:medium="tactile" emma:mode="ink">
              <msink:context xmlns:msink="http://schemas.microsoft.com/ink/2010/main" type="inkBullet" rotatedBoundingBox="3052,7853 6872,7796 6891,9059 3071,9117"/>
            </emma:interpretation>
            <emma:one-of disjunction-type="recognition" id="oneOf2">
              <emma:interpretation id="interp10" emma:lang="en-US" emma:confidence="0">
                <emma:literal>Etmv</emma:literal>
              </emma:interpretation>
              <emma:interpretation id="interp11" emma:lang="en-US" emma:confidence="0">
                <emma:literal>El-I'm</emma:literal>
              </emma:interpretation>
              <emma:interpretation id="interp12" emma:lang="en-US" emma:confidence="0">
                <emma:literal>Ed-I'm</emma:literal>
              </emma:interpretation>
              <emma:interpretation id="interp13" emma:lang="en-US" emma:confidence="0">
                <emma:literal>Em-I'm</emma:literal>
              </emma:interpretation>
              <emma:interpretation id="interp14" emma:lang="en-US" emma:confidence="0">
                <emma:literal>Ex-I'm</emma:literal>
              </emma:interpretation>
            </emma:one-of>
          </emma:emma>
        </inkml:annotationXML>
        <inkml:trace contextRef="#ctx0" brushRef="#br0" timeOffset="6745.2163">-48 2464 127 0,'-18'0'43'16,"18"0"-7"-16,-17 13-13 15,5 3-16-15,7 5-6 16,5 3 0-16,-2 9 0 16,2 5-2-16,0 10 1 15,0 3-1-15,0 7 0 16,0 5 0-16,6 1 0 16,2 4 0-16,3 0 0 15,6-4 1-15,0 0-1 16,8-5 1-16,5-7-1 15,4-8 1-15,3-7-1 0,5-6 2 16,0-9-1-16,0-4 0 16,4-5 0-16,-5-7 0 15,-6-6 0-15,-4-6 1 16,-2-7-10-16,-6 0-16 16,-10-13-9-16,-7 1-7 15,-6-6-1-15,-5-3-1 16,-6-1 7-16</inkml:trace>
        <inkml:trace contextRef="#ctx0" brushRef="#br0" timeOffset="7323.3984">545 2807 154 0,'0'0'42'16,"0"0"-10"-16,24 3-33 0,6-3 0 15,10 6 1-15,2-6-1 16,12 13-17-16,-7-7-10 16,3-1-11-16,-8 7-2 15,-8-9-2-15,-6 5 0 16,-28-8 31-16</inkml:trace>
        <inkml:trace contextRef="#ctx0" brushRef="#br0" timeOffset="8511.2148">1483 2876 141 0,'-16'20'42'0,"16"-20"-2"15,21 2-32-15,5-4-9 16,16-5-2-16,9-3 1 16,-2-3 0-16,9 0-16 15,-2 5-11-15,-5 3-10 16,-15 0-2-16,-5 5-2 15,-15 10 0-15</inkml:trace>
        <inkml:trace contextRef="#ctx0" brushRef="#br0" timeOffset="8310.8567">1757 2387 121 0,'0'0'44'16,"-26"-20"-4"-16,26 20-16 0,-22 8-22 15,22-8-2-15,-11 37 1 16,11-11-1-16,5 12-1 16,6 3 0-16,-4 5 1 15,5-3 0-15,-5-2 0 16,4 1 1-16,-5-9-1 15,0-2 0-15,1-7-21 16,-7-11-12-16,0-13-9 16,0 0-1-16,-25 8-1 15,11-15 0-15</inkml:trace>
        <inkml:trace contextRef="#ctx0" brushRef="#br0" timeOffset="9064.1594">1661 3256 121 0,'-17'4'43'0,"17"-4"-4"16,0 0-14-16,17-16-28 15,6 3 2-15,-2 0-1 16,7 0 1-16,-3 3 1 16,3-4 0-16,-4 8 0 15,-1-1 1-15,-5 7 0 0,-18 0 1 16,23 19 0-1,-17-2 0-15,-6 4 0 16,0 10 0-16,0 1 0 16,-6 5-1-16,-6-1 0 0,1-2-1 15,-5 4 1-15,-4-2-2 16,-1-6 1-16,0-7 1 16,0-2-1-16,0-6 0 15,4-3 0-15,-1-5-1 16,18-7 0-16,-23 6-1 15,23-6 1-15,0 0-1 16,0 0-1-16,0 0 1 16,0 0 0-16,25-19 1 0,-3 19 0 15,2-5 0 1,5 5 1-16,1 0 0 16,0 0 0-16,1 6 1 15,-2-1-1-15,-1 7 1 0,-8-4 0 16,-2 2-1-16,-18-10 1 15,24 15 0-15,-24-15-7 16,0 0-15-16,17 12-10 16,-17-12-8-16,0-18-4 15,-5 4 0-15,5-11 1 16</inkml:trace>
        <inkml:trace contextRef="#ctx0" brushRef="#br0" timeOffset="7517.2143">736 3042 150 0,'-16'17'42'16,"16"-17"-7"-16,17 8-37 16,6-8 0-16,12 0-9 15,-5 0-17-15,11-5-12 16,-4 5-2-16,-3-13-1 15,-4 6-2-15,-11-12 32 16</inkml:trace>
        <inkml:trace contextRef="#ctx0" brushRef="#br0" timeOffset="10143.407">3383 3016 111 0,'22'-14'41'16,"-22"14"-6"-16,14 14-9 15,-4 6-25-15,2 6 0 16,0 9 0-16,2 4 0 0,4 6-1 16,5 2 1-16,0 0-2 15,1-4 1 1,4-4-1-16,-4-3 1 16,-1-9-1-16,1-9 0 0,-5-7 0 15,-1-11 1-15,-18 0-1 16,24-23 0-16,-18-1 1 15,-1-8-1-15,-5-8 1 16,0-7-1-16,-5-1 1 16,-1-6-1-16,0 4 1 15,-2 0 0-15,0 7 0 16,0 3 0-16,2 10 0 0,-1 8 0 16,7 4 0-16,0 18-14 15,7-17-12 1,-7 17-9-16,14 0-6 15,-14 0 0-15,26 0-1 16,-26 0 34-16</inkml:trace>
        <inkml:trace contextRef="#ctx0" brushRef="#br0" timeOffset="9776.0504">2452 3042 118 0,'-13'17'44'15,"13"2"-3"-15,0 7-16 16,5 1-25-16,7 4-1 15,0 6 0-15,6 2 1 16,-6 3 0-16,0-4 1 16,0 0 0-16,-5-5-1 15,-7-3 0-15,5-6 0 16,-5-10-1-16,0-14 0 16,0 0-1-16,0 0 0 0,-6-26 0 15,6-4 0-15,0-7 0 16,0-9 1-16,5-2 0 15,3 3 0-15,3-2 1 16,2 0 0-16,4 9 1 16,0 12-1-16,6 6 1 15,0 14 0-15,1 6 0 16,1 18 1-16,-3 2-1 16,3 13 0-16,-6 9 1 15,0 2-1-15,-3-1 0 16,1 2-1-16,-6-6 1 15,-2-3-2-15,1-9 1 16,-3-8-1-16,-7-19-1 16,0 0 1-16,0 0-1 0,5-13 1 15,-5-14 0-15,-6-9-1 16,6-4 1-16,0-7 0 16,11 2 1-16,7 0-1 15,2 2 1-15,8 5 0 16,4 11 0-16,7 5 0 15,-3 14 1-15,5 8 0 16,-6 18 1-16,1 7-1 16,-5 3 0-16,-1 13 1 15,-6-1-1-15,-2 5 0 16,-8-1 0-16,1-2-1 16,-8-10 0-16,4-2 0 0,-8-10-1 15,-3-20 0-15,0 18-12 16,0-18-15-16,0-25-6 15,-3 0-4 1,3-6-3-16,-5 1-1 0</inkml:trace>
      </inkml:traceGroup>
      <inkml:traceGroup>
        <inkml:annotationXML>
          <emma:emma xmlns:emma="http://www.w3.org/2003/04/emma" version="1.0">
            <emma:interpretation id="{073DD8F4-D7FF-455F-A498-A30E06A8A0B6}" emma:medium="tactile" emma:mode="ink">
              <msink:context xmlns:msink="http://schemas.microsoft.com/ink/2010/main" type="line" rotatedBoundingBox="2993,7705 11528,7576 11559,9648 3024,9777"/>
            </emma:interpretation>
          </emma:emma>
        </inkml:annotationXML>
        <inkml:traceGroup>
          <inkml:annotationXML>
            <emma:emma xmlns:emma="http://www.w3.org/2003/04/emma" version="1.0">
              <emma:interpretation id="{EC03B8FF-BAE1-4A5E-B97E-3F57B3EF9975}" emma:medium="tactile" emma:mode="ink">
                <msink:context xmlns:msink="http://schemas.microsoft.com/ink/2010/main" type="inkWord" rotatedBoundingBox="2994,7829 3517,7821 3526,8429 3004,8437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E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[</emma:literal>
                </emma:interpretation>
                <emma:interpretation id="interp1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6351.8806">-142 2380 103 0,'0'0'40'15,"-24"-10"-7"-15,24 10-10 16,0 0-6-16,0 0-8 0,0 0-9 16,23 7 1-16,2-7-1 15,8 8 0 1,4-8 0-16,10 7 0 0,2-7 0 15,3 2-1-15,1-2 1 16,-4 7 0-16,-7-7-1 16,-2 7 1-16,-9-1-7 15,-8-6-9-15,-4 10-9 16,-19-10-5-16,0 0-3 16,0 0-7-16,-13 14-1 15,-6-8 10-15</inkml:trace>
          <inkml:trace contextRef="#ctx0" brushRef="#br0" timeOffset="6992.7768">-142 2974 159 0,'0'0'41'0,"18"0"-13"16,6-3-28-16,10 3-1 15,3-5 1-15,5 5-1 16,4 0-11-16,-5 0-11 16,1 0-7-16,-12 7-9 15,-2-7-2-15,-7 0-1 16,-5-5 4-16</inkml:trace>
        </inkml:traceGroup>
        <inkml:traceGroup>
          <inkml:annotationXML>
            <emma:emma xmlns:emma="http://www.w3.org/2003/04/emma" version="1.0">
              <emma:interpretation id="{0C964208-50CC-43EE-BA46-5A8247442203}" emma:medium="tactile" emma:mode="ink">
                <msink:context xmlns:msink="http://schemas.microsoft.com/ink/2010/main" type="inkWord" rotatedBoundingBox="7085,7643 11528,7576 11559,9648 7116,9715"/>
              </emma:interpretation>
              <emma:one-of disjunction-type="recognition" id="oneOf4">
                <emma:interpretation id="interp20" emma:lang="en-US" emma:confidence="0">
                  <emma:literal>a-Grimm</emma:literal>
                </emma:interpretation>
                <emma:interpretation id="interp21" emma:lang="en-US" emma:confidence="0">
                  <emma:literal>A-Grimm</emma:literal>
                </emma:interpretation>
                <emma:interpretation id="interp22" emma:lang="en-US" emma:confidence="0">
                  <emma:literal>A-Grima</emma:literal>
                </emma:interpretation>
                <emma:interpretation id="interp23" emma:lang="en-US" emma:confidence="0">
                  <emma:literal>I-Grimm</emma:literal>
                </emma:interpretation>
                <emma:interpretation id="interp24" emma:lang="en-US" emma:confidence="0">
                  <emma:literal>~_omm</emma:literal>
                </emma:interpretation>
              </emma:one-of>
            </emma:emma>
          </inkml:annotationXML>
          <inkml:trace contextRef="#ctx0" brushRef="#br0" timeOffset="10553.1077">3929 2501 133 0,'17'-19'41'0,"1"1"-6"15,7 2-34-15,-1 6 0 16,3 10 0-16,-3 0 0 0,-1 13 1 16,-9 7-1-16,-1-1 1 15,-13 8 0-15,0 2 0 16,-7 6 0-16,-5-2 0 15,-6 3-1-15,-5 1 0 16,0-3-1-16,3-2 0 16,2-6 0-16,0 3 0 15,0-3-1-15,12-7-1 16,1-1 0-16,5-3-1 16,0-15 1-16,19 17 0 15,3-10-1-15,2-7 1 16,6 0 1-16,5 0 0 15,-4 0 0-15,3 0-3 0,1-7-23 16,-11 7-12 0,-6-5-3-16,-4 5-1 0,-14 0-2 15</inkml:trace>
          <inkml:trace contextRef="#ctx0" brushRef="#br0" timeOffset="11369.6089">4426 3125 144 0,'0'0'42'0,"0"0"-10"16,0 0-33-16,24 0-1 15,5-8 1-15,3 8 0 16,7-6 0-16,5 0 1 0,1 6 0 15,-3-6 0-15,-5 6 0 16,-2 0 1 0,-6 0-1-16,-4 0 0 15,-3 0 0-15,-8 6 1 0,-14-6-11 16,22 7-10-16,-22-7-7 16,0 0-8-16,0 0-4 15,12 0-3-15,-12 0 2 16</inkml:trace>
          <inkml:trace contextRef="#ctx0" brushRef="#br0" timeOffset="12408.9463">6016 2289 121 0,'-15'-15'43'0,"1"0"-7"16,-6-7-16-16,10 7-19 15,-7-1 0-15,4 1-1 16,-3 3 1-16,-1 2 0 16,3 3 0-16,-7 1 0 15,0 6 0-15,-2 10 0 0,-1-1 0 16,-4 14 0-16,-1 4-2 16,2 7 1-16,-2 6-1 15,0 9 1 1,4 3-2-16,4 6 1 0,7 5 0 15,2 0 0-15,12 0 0 16,0 0 0-16,18-1 0 16,4-5 0-16,11-7 0 15,9-6 0-15,5-12 1 16,10-6-1-16,-3-9 0 16,2-10 1-16,1-7 0 15,-7-14 0-15,-3-4 0 0,-8-6 0 16,-8-4 0-16,-8 0 0 15,-9-5 0 1,-8 1 1-16,-6 2 0 16,-14-2 1-16,-10 10 0 15,-5-1-1-15,-7 5 1 0,-6 4-1 16,-4 2 0-16,3 6 0 16,-3 6-1-16,9 0 0 15,4 0-2-15,13 0-10 16,20 0-15-16,-12 13-9 15,12-13-7-15,19 11-2 16,9-11 0-16,8 0 29 16</inkml:trace>
          <inkml:trace contextRef="#ctx0" brushRef="#br0" timeOffset="13743.0016">6373 2476 109 0,'-17'-32'41'0,"17"32"-5"15,-12-20-12-15,12 20-11 16,0 0-11-16,0 0-1 16,0 0-1-16,-12 27 0 15,17-1-1-15,3 10 1 16,2 2 0-16,1 12 0 16,1-1 0-16,6 3 0 15,-4-1 0-15,2-6 0 0,-2-2 0 16,2-5 0-1,-4-12 0-15,0-8-1 0,-12-18 1 16,14 10-1 0,-14-10 1-16,0-30-1 0,0 5 1 15,0-6-1-15,-7-8 1 16,5-3 0-16,-7-4 0 16,3-2 0-16,-1 2 0 15,2-3 0-15,3 5 1 16,2 7-1-16,0 5 1 15,0 10 0-15,0 5-1 16,0 17 0-16,0 0 1 0,19 17-1 16,-8 5 0-16,6 10 1 15,0 9-2 1,4 3 1-16,3 1 0 16,9 0 0-16,3 0 0 0,1-1-1 15,8-13 1-15,-3-3 0 16,6-12-1-16,-6-10 1 15,1-6-1-15,-4-8 0 16,-3-12 0-16,-11-9 1 16,-2-2-1-16,-5-7 0 15,-7-6 1-15,-3 4 1 16,-8 0-1-16,0 2 1 16,0 11 0-16,0 2 0 0,0 25 0 15,-2-14 0 1,2 14 0-16,6 26-1 15,5-2 0-15,-2 8 1 16,9 2-1-16,4 8 0 0,2 0 0 16,0 0 0-16,0 1 1 15,0-5-1-15,-1-1 0 16,-4-11 0-16,-1 3-14 16,-6-15-15-16,-12-14-10 15,16 0-4-15,-16 0-2 16,7-30 0-16</inkml:trace>
          <inkml:trace contextRef="#ctx0" brushRef="#br0" timeOffset="14420.8963">7480 2702 149 0,'-14'0'43'15,"14"0"-10"-15,0 19-33 16,13 0 0-16,2 5 0 16,4 1 0-16,0 2 0 15,4-2 0-15,-1 0 1 16,-4-5-1-16,-4-3 0 16,-14-17 0-16,14 13 0 15,-14-13 0-15,0-13-1 16,0-4 1-16,0-6 0 15,-4-6 0-15,4-2 0 16,0-1 0-16,0 1 0 0,0 6 1 16,11-1-1-16,-2 6 0 15,8 4 0-15,2 10 1 16,7 6-1-16,0 0 0 16,3 12 0-16,2 5 0 15,-1 3 0-15,1 5 0 16,1 4 0-16,-8-2 0 15,-1 3 0-15,-5-3 0 16,-8-6 0-16,-1-3 1 16,-3-2-1-16,-6-16-1 15,0 0 2-15,0 0-1 16,0 0 0-16,0-29 0 16,0 4-1-16,0 0 1 0,6-6 0 15,5 2 1-15,0 0-1 16,7-2 0-1,2 5 0-15,4 7 0 0,6 5 0 16,3 4 0-16,-5 10 0 16,5 6 0-16,1 11 1 15,-5 1-1-15,-3 10 0 16,2 2 0-16,-9 0 1 16,-1-3-2-16,-2 3 2 15,-5-8-1-15,-3 1 0 16,-2-9 0-16,-6-14-3 15,0 0-25-15,0 0-7 0,0 0-8 16,-7-19-2 0,-4 0-1-16,-1-6 17 15</inkml:trace>
          <inkml:trace contextRef="#ctx0" brushRef="#br0" timeOffset="15499.1176">6802 3853 116 0,'0'0'37'0,"0"0"-4"16,0 0-13-16,0 13-8 0,0-13-9 16,16 29-2-16,-4-10-1 15,0 2 1-15,1 5-1 16,2 5 1-16,-2 1-2 15,-1 0 1-15,-1 3 0 16,-3-4 0-16,2-3 0 16,-2-4 0-16,2-4 0 15,-10-20 0-15,9 17 0 16,-9-17 0-16,0 0 0 16,0-17 0-16,-3-1 1 15,-3-3-1-15,-3-5 1 16,6-3-1-16,-3 0 0 15,6-2 0-15,0 1 1 0,13-1-1 16,1 7 0 0,5-2 0-16,9 6 0 0,5 3 0 15,-1 4 0 1,2 6 0-16,-1 7-1 0,-1 0 1 16,-7 0-17-16,-7 5-12 15,-4-2-13-15,-14-3-1 16,0 0-2-16,0 0-1 15</inkml:trace>
        </inkml:traceGroup>
      </inkml:traceGroup>
    </inkml:traceGroup>
    <inkml:traceGroup>
      <inkml:annotationXML>
        <emma:emma xmlns:emma="http://www.w3.org/2003/04/emma" version="1.0">
          <emma:interpretation id="{391C1876-C8A0-4923-915C-D5D1CCFFF184}" emma:medium="tactile" emma:mode="ink">
            <msink:context xmlns:msink="http://schemas.microsoft.com/ink/2010/main" type="paragraph" rotatedBoundingBox="2843,10243 17980,10384 17961,12401 2825,12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EE1F4-A50E-4709-B877-D6DD22DCC14D}" emma:medium="tactile" emma:mode="ink">
              <msink:context xmlns:msink="http://schemas.microsoft.com/ink/2010/main" type="line" rotatedBoundingBox="2843,10243 17980,10384 17961,12401 2825,12260"/>
            </emma:interpretation>
          </emma:emma>
        </inkml:annotationXML>
        <inkml:traceGroup>
          <inkml:annotationXML>
            <emma:emma xmlns:emma="http://www.w3.org/2003/04/emma" version="1.0">
              <emma:interpretation id="{A43C81F8-FF77-4EEB-B6B1-57EDBC9E8F25}" emma:medium="tactile" emma:mode="ink">
                <msink:context xmlns:msink="http://schemas.microsoft.com/ink/2010/main" type="inkWord" rotatedBoundingBox="2841,10496 6414,10529 6401,11941 2828,11908"/>
              </emma:interpretation>
              <emma:one-of disjunction-type="recognition" id="oneOf5">
                <emma:interpretation id="interp25" emma:lang="en-US" emma:confidence="0">
                  <emma:literal>Fogelman</emma:literal>
                </emma:interpretation>
                <emma:interpretation id="interp26" emma:lang="en-US" emma:confidence="0">
                  <emma:literal>Fig: ma</emma:literal>
                </emma:interpretation>
                <emma:interpretation id="interp27" emma:lang="en-US" emma:confidence="0">
                  <emma:literal>Fog: ma</emma:literal>
                </emma:interpretation>
                <emma:interpretation id="interp28" emma:lang="en-US" emma:confidence="0">
                  <emma:literal>Xg=ma</emma:literal>
                </emma:interpretation>
                <emma:interpretation id="interp29" emma:lang="en-US" emma:confidence="0">
                  <emma:literal>Fg: ma</emma:literal>
                </emma:interpretation>
              </emma:one-of>
            </emma:emma>
          </inkml:annotationXML>
          <inkml:trace contextRef="#ctx0" brushRef="#br0" timeOffset="20696.0996">-179 5039 149 0,'0'0'38'16,"0"0"-7"-16,-6 22-11 16,6-3-13-16,0 14-6 0,0 9-1 15,6 9 0-15,-1 6 0 16,-2 6 0-16,2 6 1 16,-5 0-1-16,5 6-1 15,-5-12 1-15,0-5 0 16,0-10 0-16,6-9 0 15,-6-10-1-15,5-9 0 16,-5-20-9-16,0 0-15 16,20-24-10-16,-15-2-6 15,-5-13-2-15,0-8-1 16,0-5-1-16</inkml:trace>
          <inkml:trace contextRef="#ctx0" brushRef="#br0" timeOffset="20958.334">-320 5099 165 0,'0'0'42'0,"0"0"-11"15,30-14-29-15,10 14-2 16,8-6-1-16,11 6 1 15,1-6 0-15,6 6-1 16,-6 0-2-16,-3 7-14 0,-19-7-10 16,-5 12-7-16,-15-5-5 15,-18-7-2 1,0 30-2-16,-24-15 10 16</inkml:trace>
          <inkml:trace contextRef="#ctx0" brushRef="#br0" timeOffset="21132.5073">-132 5482 162 0,'31'21'42'16,"-8"-16"-9"-16,7 1-33 16,1 4-4-16,3-7-16 15,8 4-10-15,-5 3-11 16,-3-4-2-16,-4 1-1 0,-11-1-1 15</inkml:trace>
          <inkml:trace contextRef="#ctx0" brushRef="#br0" timeOffset="21867.8941">529 5804 111 0,'10'-20'43'16,"-10"20"-3"-16,-12-18-11 0,12 18-20 15,-16-19-9-15,16 19 0 16,-19-13 1-16,2 7-1 15,-1 6 1-15,-6 6 0 16,0 1 0-16,-4 5-1 16,1 6 1-16,-2 8 0 15,1 1-1-15,5 3 0 16,9 7 0-16,4 0 0 16,10 2-1-16,6-6 1 15,11 2-1-15,11-13 1 16,2-1 0-16,6-11 1 15,7-10-1-15,3-8 0 16,-4-10 0-16,-5-4 1 0,-3-1-1 16,-4-7 0-16,-11 3-1 15,-6 3 1 1,-8 0-1-16,-5 7 1 0,-7 1 0 16,7 16-1-16,-18-14 1 15,18 14 0-15,-16 0 0 16,16 0 1-16,-3 21-1 15,10-5 0-15,4 5 0 16,7 5 0-16,7 6 0 16,3 9 0-16,3-1 0 15,-2 5 0-15,-3 4 0 16,-5 2 0-16,-3-2 1 16,-10-4-1-16,-8-2 1 0,-8-7-1 15,-3-9 0 1,-13-2 1-16,-6-11-1 0,-4-2 1 15,-8-12-2 1,-1 0 1-16,-4-7 0 0,1 1-1 16,4-7 1-16,6 0 0 15,7-5-1-15,10-1-4 16,19 1-14-16,0-7-11 16,14 0-6-16,7-6-6 15,9-3-1-15,5-9-1 16,3-6 27-16</inkml:trace>
          <inkml:trace contextRef="#ctx0" brushRef="#br0" timeOffset="22129.7225">1044 5577 124 0,'0'0'43'16,"-19"0"-1"-16,19 0-17 16,0 0-25-16,24 0-1 15,7 7 2-15,4-2-1 16,6-1 0-16,6 3-13 0,-10-7-11 16,0 7-10-1,-9-4-4-15,-10 2-5 16,-18-5-1-16,0 0 7 15</inkml:trace>
          <inkml:trace contextRef="#ctx0" brushRef="#br0" timeOffset="22299.9484">1049 5791 133 0,'-16'18'43'0,"11"-3"-4"15,5-15-23-15,10 17-16 16,14-6-7-16,5-11-18 15,18 0-9-15,2-10-8 0,5-3-1 16,0-4-1 0,-1 1 9-16</inkml:trace>
          <inkml:trace contextRef="#ctx0" brushRef="#br0" timeOffset="22927.4053">1602 5647 161 0,'0'0'42'0,"-22"11"-11"16,22 8-31-16,0 2 0 16,0 9-1-16,11 2 0 15,1 5 0-15,4-1 1 16,-3-4 0-16,4 0 0 16,-5-6 0-16,-4-2 1 15,2-11-2-15,-10-13 1 16,0 0 0-16,0 0 0 15,0 0-1-15,5-31 1 0,-5 6-1 16,-5-8 1-16,5-9-1 16,0-1 1-16,8 3 1 15,2 1-2-15,7 2 2 16,0 6-2-16,8 7 2 16,0 12-1-16,4 12 2 15,2 18-3-15,-2 6 0 16,0 7 2-16,-1 6-2 15,2 3 2-15,-6 3-2 16,-4-3 1-16,2-2-1 16,-4-7 1-16,-7-7 0 15,-3-4 1-15,-8-20-1 16,6 18 0-16,-6-18 0 0,-2-15-1 16,-4-2 1-16,6-13-1 15,0-1 1-15,0-9-1 16,7-2 2-16,11 3-2 15,5-1 2-15,6 4-2 16,3 9 2-16,7 6-1 16,-1 7 1-16,3 20 0 15,0 7-3-15,-11 11 2 16,0 3 0-16,-5 9 0 16,-3 6 0-16,-5-1 0 15,0 2-1-15,-9-4 1 16,2-3 1-16,-8-6-1 15,5-10-8-15,2-6-20 0,-9-14-9 16,0 0-5-16,0-13-3 16,-5-11 0-16,5-2 24 15</inkml:trace>
          <inkml:trace contextRef="#ctx0" brushRef="#br0" timeOffset="23467.7721">2957 5697 132 0,'9'-18'43'0,"-3"-3"-12"16,1 2-16-1,-7-5-15-15,-5 4 1 0,-7 2-1 16,-6 4 0-16,-11 1 0 15,-2 3 1-15,-9 10 0 16,-4 5-1-16,2 8 1 16,0 6 0-16,2 12 0 15,4 4-2-15,7 5 2 16,11 3-2-16,12 1 1 16,11-4-1-16,9-3 1 15,14-5-1-15,7-7 1 16,12-12 0-16,2-7 0 15,-2-6 0-15,1-8 0 0,-6-8 0 16,-5-5-1-16,-8-10 0 16,-7-1 0-1,-9-7 1-15,-3 1-1 0,-10 3 1 16,-9 3-1-16,1 4 1 16,-2 7 0-16,10 21 1 15,-19-14 0-15,19 14 0 16,-10 31 0-16,10-7-2 15,15 5 2-15,-3 5-2 16,8 0 1-16,7 5 0 16,3-4 1-16,0-4-2 15,5-5-15-15,-3-15-18 16,-3-11-9-16,-1 0-2 16,-14-23-2-16,3-9 11 15</inkml:trace>
        </inkml:traceGroup>
        <inkml:traceGroup>
          <inkml:annotationXML>
            <emma:emma xmlns:emma="http://www.w3.org/2003/04/emma" version="1.0">
              <emma:interpretation id="{EDC449E6-09BB-446C-97F7-1B37B122B89E}" emma:medium="tactile" emma:mode="ink">
                <msink:context xmlns:msink="http://schemas.microsoft.com/ink/2010/main" type="inkWord" rotatedBoundingBox="7146,10755 7954,10762 7948,11486 7139,11478"/>
              </emma:interpretation>
              <emma:one-of disjunction-type="recognition" id="oneOf6">
                <emma:interpretation id="interp30" emma:lang="en-US" emma:confidence="0">
                  <emma:literal>x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A</emma:literal>
                </emma:interpretation>
                <emma:interpretation id="interp33" emma:lang="en-US" emma:confidence="0">
                  <emma:literal>*</emma:literal>
                </emma:interpretation>
                <emma:interpretation id="interp34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24188.2638">4006 5522 139 0,'-23'0'42'0,"23"0"-7"16,0 0-35-16,23 5 0 15,7-5 0 1,12-5 1-16,9 5-1 0,9 0 0 15,1-6 0-15,3 6-9 16,-6 0-12-16,-15 0-7 16,-2 0-7-16,-18 0-5 15,-23 0-1-15,0 0-1 16</inkml:trace>
          <inkml:trace contextRef="#ctx0" brushRef="#br0" timeOffset="24393.4052">4101 5796 137 0,'0'0'42'0,"0"20"-10"15,18-10-26-15,4-2-7 16,8-1 0-16,6-7 0 16,11 6 1-16,6-6-11 15,-6 0-14-15,7-6-9 16,-6-1-7-16,-6-3-1 15,-5-4-2-15,-4-4 28 16</inkml:trace>
          <inkml:trace contextRef="#ctx0" brushRef="#br0" timeOffset="24776.6861">4171 5298 144 0,'0'0'41'0,"0"0"-12"16,18 13-30-16,11 2 1 16,21 7-1-16,10 5 1 15,11 4 0-15,4 2 0 0,-2 5 0 16,-5-1 2-1,-5 2-1-15,-11 3-1 16,-18-2 1-16,-13 4 0 16,-16-2 0-16,-12-3 0 0,-11 0 0 15,-7 1-2-15,-8-5 1 16,-4-4 1-16,3 5-1 16,-2-8 0-16,7-3 0 15,5-7-1-15,10-5-5 16,14-13-23-16,0 0-10 15,10-20-5-15,8-6-2 16,13-6-1-16</inkml:trace>
        </inkml:traceGroup>
        <inkml:traceGroup>
          <inkml:annotationXML>
            <emma:emma xmlns:emma="http://www.w3.org/2003/04/emma" version="1.0">
              <emma:interpretation id="{9094501E-61FF-4776-B2BD-3A666CA016D6}" emma:medium="tactile" emma:mode="ink">
                <msink:context xmlns:msink="http://schemas.microsoft.com/ink/2010/main" type="inkWord" rotatedBoundingBox="8273,10294 17980,10384 17961,12401 8255,12311"/>
              </emma:interpretation>
              <emma:one-of disjunction-type="recognition" id="oneOf7">
                <emma:interpretation id="interp35" emma:lang="en-US" emma:confidence="0">
                  <emma:literal>(Commitment!</emma:literal>
                </emma:interpretation>
                <emma:interpretation id="interp36" emma:lang="en-US" emma:confidence="0">
                  <emma:literal>(Gizmo!</emma:literal>
                </emma:interpretation>
                <emma:interpretation id="interp37" emma:lang="en-US" emma:confidence="0">
                  <emma:literal>(Gizmos!</emma:literal>
                </emma:interpretation>
                <emma:interpretation id="interp38" emma:lang="en-US" emma:confidence="0">
                  <emma:literal>(Gizmos:</emma:literal>
                </emma:interpretation>
                <emma:interpretation id="interp39" emma:lang="en-US" emma:confidence="0">
                  <emma:literal>(Gizmo:</emma:literal>
                </emma:interpretation>
              </emma:one-of>
            </emma:emma>
          </inkml:annotationXML>
          <inkml:trace contextRef="#ctx0" brushRef="#br0" timeOffset="31160.1501">9845 5371 164 0,'-18'0'42'0,"0"0"-8"16,10 17-23-16,8 8-11 16,0 7 0-16,15 11-1 15,-1 1 0-15,7 1 0 16,1 4 0-16,3-5 0 16,-4-6 0-16,0-10 0 0,-5-4 0 15,-16-24 1-15,23 11-2 16,-23-11 2-16,11-25 0 15,-11-1 0-15,0-10 0 16,0-8 1-16,0-3-1 16,0-2 1-16,0-1 0 15,10 1 0-15,2 10 0 16,3 7-1-16,7 9 1 16,6 17-1-16,1 6 1 15,6 18-1-15,1 7 1 16,0 13-1-16,-5 4 0 15,1 4-1-15,0 3 0 16,-6-4 0-16,-2-1 1 0,-7-8-1 16,0-4 0-16,-6-14 0 15,-11-18 0-15,14 10 1 16,-14-10-1 0,6-28 2-16,-6-2-1 0,0-7 0 15,0-6 0-15,6-2 1 16,0-1-1-16,6 4 1 15,-1 5 0-15,6 12 0 16,6 10-1-16,-2 15 1 16,11 6-1-16,-3 14 1 15,3 12 0-15,2 4-2 16,-2 4 1-16,1 5-1 0,-3 2 1 16,-6-8-1-16,-4-1 1 15,-3-7-1 1,-6-12-9-16,1-1-17 15,-12-18-6-15,0 0-8 0,0-18-1 16,-11-7 0-16,4-6-1 16</inkml:trace>
          <inkml:trace contextRef="#ctx0" brushRef="#br0" timeOffset="31546.8151">10978 5356 159 0,'0'0'42'0,"0"0"-2"15,13 15-31-15,4 2-9 16,2 14 0-16,5 3 0 0,4 13-1 16,8 0 0-16,-5 1 0 15,4-3 0-15,-1-1 0 16,-3-7 0-16,0-10 1 15,0-4-2-15,1-10 2 16,-4-13 0-16,-2 0 0 16,-3-18 0-16,-5-6 1 15,-6-3-1-15,-10-11 0 16,-2-4 1-16,-11-3 0 16,-7 0-1-16,-5 0 1 15,1 6 0-15,-6 5-1 16,4 7-2-16,1 9-14 15,2 5-10-15,21 13-5 0,-21-14-9 16,21 14-1-16,0 0-2 16,12-17 0-16</inkml:trace>
          <inkml:trace contextRef="#ctx0" brushRef="#br0" timeOffset="31932.6692">11598 4954 153 0,'-5'-19'41'0,"5"0"-2"16,5 7-26-16,-5 12-13 0,27-8 0 16,-13 11 0-16,5 9 0 15,-1 4 1-15,-4 5 0 16,-11 3 0-16,-3 2-1 15,0 5 0-15,-11-1 0 16,1-1 0-16,-2 5 0 16,1-1-1-16,2-6 1 15,9 2-1-15,0-8 1 16,15-2 0-16,6 0-1 16,10-14 1-16,8-5 0 15,8 0 0-15,6-11 0 16,6 2 0-16,0-3 0 15,-3 1-3-15,-2 8-15 0,-15-2-9 16,-5 5-6-16,-14 12-8 16,-20 2 0-1,-8 4-2-15,-15 2 4 16</inkml:trace>
          <inkml:trace contextRef="#ctx0" brushRef="#br0" timeOffset="32265.9064">9802 6254 168 0,'43'7'43'0,"17"-1"-12"0,24-2-31 16,15 0 0-16,22 3 0 16,18-2 0-16,12-5-1 15,3 2 1-15,-5-2 0 16,-2 0 0-16,-6 0-1 16,-16 0-11-16,-18-2-11 15,-27-3-6-15,-21 5-4 16,-24-8-5-16,-21 3-3 0,-14 5 0 15,-28 0 19 1</inkml:trace>
          <inkml:trace contextRef="#ctx0" brushRef="#br0" timeOffset="29148.8598">8754 5799 162 0,'0'0'42'16,"0"0"-9"-16,25 0-33 16,4 5-1-16,7 1 1 15,1 0-15-15,14 2-14 16,-13 1-7-16,-3-6-5 15,-8 3-1-15,-9-6-1 16,-18 0 14-16</inkml:trace>
          <inkml:trace contextRef="#ctx0" brushRef="#br0" timeOffset="27439.5785">7537 5489 120 0,'0'0'43'15,"-18"-15"-3"-15,18 15-14 16,0 0-26-16,7 26 1 16,4-10-1-16,2 7 1 15,2 3-1-15,3-1 1 16,0 0-1-16,-4 3 1 15,1-6-1-15,-5-3-1 0,-10-19 0 16,14 14 0-16,-14-14 0 16,0 0-1-16,0-27 1 15,-11 6-1-15,5-8 2 16,0-5 0-16,6-1 0 16,0 5-1-16,0 3 2 15,9 1-1-15,7 8 1 16,4 6-1-16,5 12 1 15,2 0-1-15,2 12 1 16,5 6 0-16,-4 3 0 16,4 5 0-16,-8 3-1 15,2 3 1-15,-8-1 0 16,2-5-1-16,-8-3 0 0,2-7 0 16,-16-16-1-16,18 15 2 15,-18-15-2-15,0 0 0 16,7-30 0-16,-7 6 0 15,0-2 1-15,-5-5 0 16,5 1 0-16,5 2-1 16,5-2 2-16,8 4-1 15,2 3 1-15,8 9-1 16,3 7 1-16,3 7-1 16,2 13 1-16,-5 6 0 15,2 7 0-15,-7 0 1 16,2 10-2-16,-9-3 1 0,-2 3-1 15,-3-5 1-15,-3-5-1 16,-5-7-12-16,1-5-18 16,-7-14-5-1,0 0-8-15,-26-8 0 0,5-11-1 16</inkml:trace>
          <inkml:trace contextRef="#ctx0" brushRef="#br0" timeOffset="28834.8847">7188 6282 128 0,'-11'-25'43'0,"11"25"-7"15,7-18-18-15,-7 18-18 16,21-14 0-16,-3 14 0 16,0 0 0-16,2 0 0 15,-2 6 0-15,0 7 1 16,-3 4-1-16,-7 2 1 15,-3 2 0-15,-5 4 0 16,-5 5 0-16,-3-4 0 16,-3 1 0-16,-4 1 0 15,1-6-1-15,1-3 1 16,1-1-3-16,12-18 2 16,-14 24-2-16,14-24 2 15,0 0-2-15,17 13 2 16,1-13-2-16,5 0 3 0,6 0 0 15,1-6-1 1,5 6 0-16,2-8 0 16,-2-2 0-16,2 10-19 0,-9-13-9 15,-2 6-10-15,-9 0-4 16,-17 7-2-16,26-26-1 16</inkml:trace>
          <inkml:trace contextRef="#ctx0" brushRef="#br0" timeOffset="29334.4539">8736 6112 153 0,'0'0'43'0,"-15"18"-2"16,15-18-40-16,33 0-2 16,2 0-9-16,5-4-19 15,9-9-11-15,0 0-3 16,-2-7-1-16,-4 2-2 16,-9-9 22-16</inkml:trace>
          <inkml:trace contextRef="#ctx0" brushRef="#br0" timeOffset="26824.1635">6580 5206 150 0,'-15'0'42'15,"15"0"-9"-15,-17 30-33 16,14-5 0-16,3 9-1 16,7 8 1-16,3 3 0 15,-2 4 0-15,4-3 0 16,-1-1 1-16,0-4-1 15,-3-9 1-15,0-7-2 0,-1-11 2 16,-7-14-2-16,0 0 0 16,0 0 0-1,14-21-1-15,-14-5 1 0,-6-9 0 16,1-7 0-16,-1-4 0 16,-1 3 1-16,2-1 0 15,5 5 1-15,-2 7-1 16,2 13 0-16,0 19 1 15,19-12 0-15,-3 24 0 16,8 7-1-16,1 8 1 16,6 9-1-16,8 3 1 15,-1-2-1-15,8 2 0 16,-6-1 0-16,4-8 0 0,1-10 0 16,-8-2-1-16,-1-11 1 15,-6-7 0-15,-2-13 0 16,-7-6-1-1,-6-7 1-15,-4-10-1 0,-4 1 1 16,-7-7-1-16,0 3 1 16,0 2 0-16,-5 6 0 15,0 5 0-15,5 10 1 16,0 16-1-16,0 0 1 16,0 0 0-16,12 31 0 15,4-2-1-15,-2 3 1 16,7 7-1-16,-2-1 1 15,2 5-1-15,0-5 0 16,1-2 1-16,-3-6-2 16,-2-8-14-16,3-3-16 15,-3-13-2-15,-1-6-8 16,-3-5-1-16,3-8-1 0</inkml:trace>
          <inkml:trace contextRef="#ctx0" brushRef="#br0" timeOffset="26185.723">6123 5179 110 0,'0'-23'43'16,"-14"1"-2"-16,11 5-16 15,-11-1-24-15,3 4-1 16,0-4 2-16,11 18-2 0,-29-26 1 16,8 15 0-1,0 5 0-15,-7-1 0 16,-4 7 0-16,-4 0 0 16,-5 14-1-16,2 1 1 0,1 6-1 15,-3 5 0-15,7 11 0 16,2 8 0-16,5 5 0 15,7 7 0-15,10 2-1 16,10 1 1-16,5 3-1 16,11 0 1-16,11-3-1 15,11-8 0-15,11-7 0 16,9-8 0-16,2-11 0 16,1-3 1-16,4-14 0 15,-5-9-2-15,-3-3 2 16,-11-13 0-16,-3-3 0 15,-17-9 0-15,-5-1 0 16,-14-5 0-16,-7-3 0 0,-11 0 1 16,-6 0 0-16,-9 6 0 15,-8 5 0-15,-8 5 0 16,0 5 0-16,0 10 0 16,-4 6 0-16,9 5-1 15,8 4-1-15,6 2-2 16,18 7-16-16,5-18-10 15,21 25-6-15,10-18-8 16,5 1-1-16,8-8-1 16</inkml:trace>
          <inkml:trace contextRef="#ctx0" brushRef="#br0" timeOffset="27927.4589">5475 6118 106 0,'22'-19'43'0,"9"13"-1"15,19 6-15 1,22-12-26-16,24 4-1 16,29 0 1-16,20-3 0 15,32 0 0-15,19-2 0 0,11 5-1 16,17 1 1-16,-8 2 0 16,-8 5 0-16,-15 0-1 15,-21 0 1-15,-40 0 0 16,-26 7-1-16,-30-7 1 15,-33 0-7-15,-25 0-13 16,-18 0-10-16,-29-7-7 16,-7 7-6-16,-6 0-1 15,-5 0-1-15</inkml:trace>
          <inkml:trace contextRef="#ctx0" brushRef="#br1" timeOffset="71219.4822">13469 5889 41 0,'0'0'21'0,"0"0"-3"15,-21-15-6-15,21 15 1 16,0 0 3-16,-18 7-2 16,18-7 0-16,-13 21-1 15,13-21-1-15,-6 21 0 16,6-21 0-16,0 24-2 16,0-24-1-16,9 13-2 15,-9-13-2-15,20 0-1 16,-20 0-2-16,24-13 0 15,-24 13 0-15,18-23-2 16,-18 23 0-16,9-27-1 16,-9 27 1-16,-4-19 1 0,4 19 0 15,-22-7-1-15,8 7 1 16,-3 7 0-16,-6 1 0 16,1 3 0-16,3 2-1 15,0 5 0-15,5-4-1 16,4 3 1-16,5-3-1 15,5-14 1-15,5 13-1 16,-5-13 0-16,21 0-5 16,-21 0-7-16,32-11-8 15,-32 11-7-15,19-21-4 16,-19 21-2-16,13-30-7 16,-13 30 1-16,10-27 16 15</inkml:trace>
          <inkml:trace contextRef="#ctx0" brushRef="#br1" timeOffset="71556.4582">13970 5263 120 0,'-9'17'41'0,"-1"8"-3"15,3 8-15 1,-2 12-17-16,9 11 2 16,-7 0-3-16,7 6-4 15,0-4-1-15,0 4 1 0,8-10-1 16,-8-3 0-16,10-11-9 15,-10-7-9-15,15-12-7 16,-15-19-7-16,28 5-4 16,-6-21-3-16,2-11-3 15,4-11 1-15</inkml:trace>
          <inkml:trace contextRef="#ctx0" brushRef="#br1" timeOffset="71806.3471">14521 5261 122 0,'13'39'42'0,"-25"6"-1"16,-10 6-15-16,0 21-14 15,-2 5-6-15,-5 12-5 16,4 6-1-16,-3 10 1 16,3 3-1-16,-3-1 0 15,-1-2-1-15,3-10-1 16,0 0-9-16,-1-12-9 15,6-9-5-15,2-24-6 16,8-13-2-16,5-17-5 0,6-20-2 16,0 0-1-1,10-20 33-15</inkml:trace>
          <inkml:trace contextRef="#ctx0" brushRef="#br1" timeOffset="69947.6184">5489 4873 73 0,'-10'-19'35'16,"10"19"-2"-16,-26 5-10 16,12 9-3-16,-8 3-4 15,4 9-6-15,-2 12-8 0,-4 11-2 16,-4 9 0-16,2 15 0 16,-7 10 0-16,3 6 1 15,-1 6-1-15,2 4 0 16,1 3 0-16,7-6 0 15,5 5 0-15,6-1 0 16,10 0 1-16,0-6-1 16,15-4 1-16,4 1 0 15,5-8 0-15,4 0 0 16,1-10-1-16,1-9 1 16,-4-7-1-16,2-2 0 15,-5-5 0-15,-4-10 0 0,-2-4 0 16,-3-11 1-16,1-10-1 15,-15-15 0-15,19 0-1 16,-7-15-8 0,-5-9-12-16,-7-12-9 0,11 1-8 15,-11-7-4-15,0-2-2 16,-11 1 10-16</inkml:trace>
          <inkml:trace contextRef="#ctx0" brushRef="#br0" timeOffset="28448.8806">6752 6446 127 0,'0'0'44'0,"-23"32"-2"0,13-11-24 16,10 7-19-16,5 8 1 16,8-1-1-16,8 7 1 15,2-5-1-15,2 0 1 16,-1-4 0-16,-1-3 0 15,-6-9 0-15,-4-3 0 16,-13-18 0-16,14 6 0 16,-14-6-1-16,0-19 1 15,-6 0-1-15,3-6 1 16,-2-7-1-16,5 2 1 16,-6-6-1-16,6 2 0 15,0-3 2-15,6 3-1 0,1 1 0 16,4 5-1-16,4-2 2 15,3 10-1-15,4 0 0 16,2 9-13-16,-6-3-10 16,5 8-7-1,-6-1-4-15,1 2-7 0,-1 5-1 16,-5-7 2-16</inkml:trace>
          <inkml:trace contextRef="#ctx0" brushRef="#br1" timeOffset="72232.7185">14458 6230 167 0,'17'-23'40'0,"-1"3"-9"16,3 6-23-16,2 4-9 15,4 10 1-15,0 5 1 16,4 8-1-16,-1 7 0 16,-2 5 0-16,-3 10 0 15,-6-2 0-15,-5 10 0 16,-12-4 0-16,0 5 0 15,-12 0-1-15,-5 0 1 16,-6-1-1-16,-5-9 1 0,-3 2-1 16,-3-4 1-16,6-3-1 15,-1-8 1-15,4-2 0 16,8-2-1-16,0-8 0 16,17-9 0-16,0 0 1 15,-10 18-1-15,10-18 0 16,21 0 0-16,-5 0 1 15,5 0 0-15,5-7-1 16,6 7 2-16,1 0-1 16,5-5 0-16,-3 5-1 15,1 0 2-15,-4-3-7 16,-2 6-15-16,-8-3-11 16,-7 0-5-16,-15 0-5 0,0 0-1 15,0 0-3-15</inkml:trace>
        </inkml:traceGroup>
      </inkml:traceGroup>
    </inkml:traceGroup>
    <inkml:traceGroup>
      <inkml:annotationXML>
        <emma:emma xmlns:emma="http://www.w3.org/2003/04/emma" version="1.0">
          <emma:interpretation id="{24297968-FD27-466E-ABD7-D12E164F3271}" emma:medium="tactile" emma:mode="ink">
            <msink:context xmlns:msink="http://schemas.microsoft.com/ink/2010/main" type="paragraph" rotatedBoundingBox="10147,10457 15942,10184 16051,12486 10255,1275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0445E0C-A410-4A42-AA6A-8C539C228ADD}" emma:medium="tactile" emma:mode="ink">
              <msink:context xmlns:msink="http://schemas.microsoft.com/ink/2010/main" type="line" rotatedBoundingBox="10147,10457 15942,10184 16051,12486 10255,12759"/>
            </emma:interpretation>
          </emma:emma>
        </inkml:annotationXML>
        <inkml:traceGroup>
          <inkml:annotationXML>
            <emma:emma xmlns:emma="http://www.w3.org/2003/04/emma" version="1.0">
              <emma:interpretation id="{FCDB7199-730B-4625-BB5F-AEE658766863}" emma:medium="tactile" emma:mode="ink">
                <msink:context xmlns:msink="http://schemas.microsoft.com/ink/2010/main" type="inkWord" rotatedBoundingBox="10206,11708 10592,11690 10610,12075 10224,12093"/>
              </emma:interpretation>
              <emma:one-of disjunction-type="recognition" id="oneOf8">
                <emma:interpretation id="interp40" emma:lang="en-US" emma:confidence="0">
                  <emma:literal>/</emma:literal>
                </emma:interpretation>
                <emma:interpretation id="interp41" emma:lang="en-US" emma:confidence="0">
                  <emma:literal>.</emma:literal>
                </emma:interpretation>
                <emma:interpretation id="interp42" emma:lang="en-US" emma:confidence="0">
                  <emma:literal>•</emma:literal>
                </emma:interpretation>
                <emma:interpretation id="interp43" emma:lang="en-US" emma:confidence="0">
                  <emma:literal>v</emma:literal>
                </emma:interpretation>
                <emma:interpretation id="interp44" emma:lang="en-US" emma:confidence="0">
                  <emma:literal>N</emma:literal>
                </emma:interpretation>
              </emma:one-of>
            </emma:emma>
          </inkml:annotationXML>
          <inkml:trace contextRef="#ctx0" brushRef="#br2" timeOffset="58678.2304">7077 6634 90 0,'-14'-7'41'0,"14"7"-11"0,0-19-9 16,9 1-4-16,6 5 2 15,-1-8-4-15,9 3-7 16,0-5-8-16,1 3 1 16,2-4-1-16,2 2 1 15,-2-5-1-15,6 5 0 16,-8-3 0-16,0 1 0 16,-1-1-1-16,-5 5 1 0,-3 2 0 15,-1-1-1 1,-14 19-1-16,12-25-4 15,-12 25-13-15,0 0-11 16,0 0-12-16,0 0-2 16,0 0-2-16,18-13-1 0,-18 13 43 15</inkml:trace>
        </inkml:traceGroup>
        <inkml:traceGroup>
          <inkml:annotationXML>
            <emma:emma xmlns:emma="http://www.w3.org/2003/04/emma" version="1.0">
              <emma:interpretation id="{90F9128B-835B-4549-BC08-2DA9B2A04071}" emma:medium="tactile" emma:mode="ink">
                <msink:context xmlns:msink="http://schemas.microsoft.com/ink/2010/main" type="inkWord" rotatedBoundingBox="13379,10305 15942,10184 16051,12486 13487,12607"/>
              </emma:interpretation>
              <emma:one-of disjunction-type="recognition" id="oneOf9">
                <emma:interpretation id="interp45" emma:lang="en-US" emma:confidence="0">
                  <emma:literal>It)</emma:literal>
                </emma:interpretation>
                <emma:interpretation id="interp46" emma:lang="en-US" emma:confidence="0">
                  <emma:literal>rt</emma:literal>
                </emma:interpretation>
                <emma:interpretation id="interp47" emma:lang="en-US" emma:confidence="0">
                  <emma:literal>t)</emma:literal>
                </emma:interpretation>
                <emma:interpretation id="interp48" emma:lang="en-US" emma:confidence="0">
                  <emma:literal>r)</emma:literal>
                </emma:interpretation>
                <emma:interpretation id="interp49" emma:lang="en-US" emma:confidence="0">
                  <emma:literal>rd)</emma:literal>
                </emma:interpretation>
              </emma:one-of>
            </emma:emma>
          </inkml:annotationXML>
          <inkml:trace contextRef="#ctx0" brushRef="#br0" timeOffset="32700.9427">10865 6576 161 0,'-9'18'42'16,"9"2"-2"-16,5 6-40 15,6 2-1-15,8 7 0 16,5 4 1-16,1 3 0 16,7-1-1-16,-8-5 1 15,-2 1 0-15,-4-6 0 16,-4-5 0-16,-3-8 0 0,-11-18 0 15,0 0 0-15,0 0-1 16,0-18 0-16,-7-8 1 16,3-5 0-16,-3-6-1 15,0-2 1-15,3 1 0 16,4-1 0-16,0-2 0 16,4 5-1-16,7 0 1 15,9 0 1-15,6 4-2 16,8 1 1-16,4 6-12 15,3 0-15-15,4 1-12 16,-10 10-1-16,-7 1-4 16,-2 6-1-16,-12-4 17 15</inkml:trace>
          <inkml:trace contextRef="#ctx0" brushRef="#br2" timeOffset="59428.3296">10320 7000 41 0,'0'0'33'0,"0"0"3"0,0 0-6 15,19-27-6 1,3 10-2-16,0-9 0 15,11 6-1-15,3-11-5 0,13 0-8 16,12-1-8-16,1 0-1 16,9 1 2-16,5-5-2 15,7 4 1-15,6 0-1 16,-4 0 0-16,2 5 1 16,-9 2 0-16,0 2 1 15,-7 5-3-15,-7 5 3 16,-11 6-1-16,-11 0-4 15,-5 7-14-15,-19 0-10 16,-18 0-11-16,0 0-4 16,0 0-1-16,0 0-3 15,-36-19 21-15</inkml:trace>
          <inkml:trace contextRef="#ctx0" brushRef="#br1" timeOffset="68179.1826">12114 4757 98 0,'0'0'41'16,"0"0"-3"-16,0 21-12 16,11 5-9-16,11 18-5 15,13 4 0-15,8 15-6 16,11 17-4-16,5 11-2 15,11 11 0-15,-2 11 0 0,0 3-1 16,-1 7 1-16,-8 9-1 16,-5 7 1-16,-7-2-2 15,-9-3 2 1,-10-6-1-16,-9-6-1 0,-10-2 1 16,-9-7 1-16,-10-13-1 15,-7-12 1-15,-4-17 0 16,-6-9 0-16,0-11-1 0,-1-19-9 15,5-9-16 1,-1-23-7-16,5-18-7 16,1-14-4-16,2-11-1 15,4-8 2-15</inkml:trace>
        </inkml:traceGroup>
      </inkml:traceGroup>
    </inkml:traceGroup>
    <inkml:traceGroup>
      <inkml:annotationXML>
        <emma:emma xmlns:emma="http://www.w3.org/2003/04/emma" version="1.0">
          <emma:interpretation id="{4D9DFB10-B95C-4196-BABA-3CCA3C95507F}" emma:medium="tactile" emma:mode="ink">
            <msink:context xmlns:msink="http://schemas.microsoft.com/ink/2010/main" type="paragraph" rotatedBoundingBox="8189,13096 14741,12679 14817,13877 8266,142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DB353C-18D9-455A-9417-C5BB0EEDA4D8}" emma:medium="tactile" emma:mode="ink">
              <msink:context xmlns:msink="http://schemas.microsoft.com/ink/2010/main" type="line" rotatedBoundingBox="8189,13096 14741,12679 14817,13877 8266,14294"/>
            </emma:interpretation>
          </emma:emma>
        </inkml:annotationXML>
        <inkml:traceGroup>
          <inkml:annotationXML>
            <emma:emma xmlns:emma="http://www.w3.org/2003/04/emma" version="1.0">
              <emma:interpretation id="{EE7E4357-A522-4F59-980C-BE0FD87E3B9E}" emma:medium="tactile" emma:mode="ink">
                <msink:context xmlns:msink="http://schemas.microsoft.com/ink/2010/main" type="inkWord" rotatedBoundingBox="8189,13096 11453,12888 11529,14087 8266,14294"/>
              </emma:interpretation>
              <emma:one-of disjunction-type="recognition" id="oneOf10">
                <emma:interpretation id="interp50" emma:lang="en-US" emma:confidence="0">
                  <emma:literal>Imu~=</emma:literal>
                </emma:interpretation>
                <emma:interpretation id="interp51" emma:lang="en-US" emma:confidence="0">
                  <emma:literal>Innu!</emma:literal>
                </emma:interpretation>
                <emma:interpretation id="interp52" emma:lang="en-US" emma:confidence="0">
                  <emma:literal>Imv~=</emma:literal>
                </emma:interpretation>
                <emma:interpretation id="interp53" emma:lang="en-US" emma:confidence="0">
                  <emma:literal>Immure</emma:literal>
                </emma:interpretation>
                <emma:interpretation id="interp54" emma:lang="en-US" emma:confidence="0">
                  <emma:literal>Imo!</emma:literal>
                </emma:interpretation>
              </emma:one-of>
            </emma:emma>
          </inkml:annotationXML>
          <inkml:trace contextRef="#ctx0" brushRef="#br3" timeOffset="80221.0143">5065 8206 124 0,'0'0'43'15,"29"-5"0"-15,9 5-15 16,9 0-22-16,13 0-7 0,11 0 2 16,9 0-2-16,5 0 1 15,-1 4 0 1,-3-4 0-16,-10 0 0 15,-10 0-1-15,-9 0-4 0,-5 0-7 16,-18 0-5-16,-4 0-6 16,-25 0-4-16,17 0-5 15,-17 0-6-15,0 0-4 16,-28 0 4-16,9 0 31 16</inkml:trace>
          <inkml:trace contextRef="#ctx0" brushRef="#br3" timeOffset="80691.3299">5450 8536 121 0,'0'0'42'0,"3"-20"-3"16,7 4-15-16,13 5-13 15,-2-2-6-15,5-1-5 16,-1 5 1-16,-1 6-1 16,-2 3 0-16,-4 0 2 15,-18 0-1-15,18 26 0 16,-18-12 0-16,-8 9 0 0,-1 0 0 16,-4 5 0-1,-5-3-1-15,1 6 0 16,-1-5 0-16,-4 1 1 15,3 2 0-15,0-8 1 0,4 3-2 16,2-7 0-16,5-2 0 16,8-15-2-16,-5 19 2 15,5-19-2-15,0 0 1 16,26 6 0-16,-3-6 0 16,6-8 0-16,2 8 1 15,3-7-1-15,1 7 1 16,1-5 0-16,-2 5 0 15,-3 0 0-15,-8 5-9 16,-5-5-10-16,-1 3-8 16,-17-3-6-16,14-6-7 15,-14 6-4-15,11-22-1 0,-9 5 17 16</inkml:trace>
          <inkml:trace contextRef="#ctx0" brushRef="#br3" timeOffset="81376.7929">6142 8382 149 0,'-20'-6'44'0,"20"6"-3"15,-17 13-24-15,17 5-17 16,0 7 0-16,12 5 0 0,-2 5 0 15,1 1 0-15,1-3-1 16,-5-1 1-16,3-2 0 16,-3-9-1-16,0-5 1 15,-7-16-1-15,11 18 0 16,-11-18 0-16,0 0 0 16,0-24-1-16,0 4 1 15,0-11-1-15,0 1 1 16,0-9 0-16,0 0 1 15,0-3 0-15,0 4 0 16,11 2 0-16,-3 8 1 16,8 6 0-16,2 7 0 15,0 10 0-15,6 10 1 0,1 10-1 16,3 7 0-16,2 4 1 16,-5 7-2-16,4 2 1 15,-1-1-1 1,-3 2 1-16,-3-10-2 0,-4 1 1 15,0-9-1-15,-18-18 1 16,19 19-1-16,-19-19 0 16,0 0-3-16,9-21-5 15,-9 2-2-15,0-11 1 16,0 3 0-16,8-10 0 16,-2 6 1-16,-2-1 8 15,5 3 4-15,4 8 6 16,-2 4 1-16,7 10 0 0,1 7 1 15,4 11-1-15,0 2-1 16,1 8-6 0,4 3-2-16,-4 5 0 15,-1-4-1-15,1 2 0 0,-6-3-1 16,0-9-3-16,-1 2-14 16,-17-17-8-16,25 5-6 15,-25-5-5-15,17-21-4 16,-11 2-1-16,1-1-1 15</inkml:trace>
          <inkml:trace contextRef="#ctx0" brushRef="#br3" timeOffset="81718.0259">6975 8300 151 0,'0'0'39'0,"0"0"-7"0,17 18-12 15,-11 1-10 1,7 7-9-16,3 6-1 0,5 5 0 15,3 1 2-15,4 0-2 16,-1-1-2-16,4-4 2 16,-1-4-1-16,-2-8 1 15,3-8-1-15,-6-5 1 16,-2-8-1-16,-4-8 0 16,-3-7 1-16,-9-13-6 15,-2-5-2-15,-5-11-1 16,-5-1 0-16,-8-5 0 0,1 6 1 15,-3 1-1 1,4 4 1-16,-2 3 5 16,1 10 0-16,5 7-6 0,7 19-8 15,-7-18-5-15,7 18-10 16,0 0-2-16,14-20-2 16,-14 20 10-16</inkml:trace>
          <inkml:trace contextRef="#ctx0" brushRef="#br3" timeOffset="82083.2701">7415 7909 136 0,'0'0'45'0,"8"-25"-2"0,14 16-15 16,2 1-25-16,9 2-3 15,-5 1 0-15,4 5 0 16,-7 0 0-16,-3 11 0 16,-22-11 0-16,12 32 0 15,-18-12 0-15,-8 3 0 16,-1 7 0-16,2-2-2 16,-5 1 2-16,2-4 0 15,4 1 0-15,6-6 2 16,6-1-2-16,5-3 0 15,-5-16 0-15,24 20 0 16,-1-20 0-16,1 3 0 16,8-3-15-16,-6 0-15 0,7-9-11 15,-9 3-3-15,0 0-3 16,-2-6 0-16,-8 5 17 16</inkml:trace>
          <inkml:trace contextRef="#ctx0" brushRef="#br3" timeOffset="82594.6156">8104 8387 135 0,'-25'13'43'15,"25"-13"-1"-15,0 0-12 16,0 0-28-16,22 13-3 16,2-13 0-16,8 12-14 15,1-12-17-15,5 2-10 16,-2-2-2-16,-3-2-2 16,-3-3-2-16,-3-12 26 15</inkml:trace>
          <inkml:trace contextRef="#ctx0" brushRef="#br3" timeOffset="82404.4862">8115 8219 128 0,'0'0'44'15,"0"0"-2"-15,0 0-11 16,0 0-28-16,23 8-3 16,0-1-5-16,-5-7-7 15,11 10-8-15,-11-10-6 16,6 7-4-16,-24-7-3 15,18 11-4-15,-18-11-4 16,0 0 5-16,0 0 29 16</inkml:trace>
          <inkml:trace contextRef="#ctx0" brushRef="#br3" timeOffset="79221.3279">5489 7622 157 0,'-15'-13'42'15,"15"13"-9"-15,-13 19-22 16,13 4-9-16,0 4-2 16,0 4 1-16,7 8 0 0,4 3 0 15,-3-2 0 1,2-1 0-16,-2-4 0 15,2-2 0-15,-2-4-1 16,2-8 1-16,-8-4-1 0,-2-17 0 16,10 25-9-16,-10-25-11 15,0 0-10-15,0 0-7 16,0 0-6-16,0 0-2 16,-16 0 0-16,16 0 22 15</inkml:trace>
        </inkml:traceGroup>
        <inkml:traceGroup>
          <inkml:annotationXML>
            <emma:emma xmlns:emma="http://www.w3.org/2003/04/emma" version="1.0">
              <emma:interpretation id="{EBB68EB1-8A7C-4592-AEF7-65FEF65D68F9}" emma:medium="tactile" emma:mode="ink">
                <msink:context xmlns:msink="http://schemas.microsoft.com/ink/2010/main" type="inkWord" rotatedBoundingBox="12147,13277 14769,13110 14807,13707 12185,13873">
                  <msink:destinationLink direction="with" ref="{16382897-D005-40EF-8F90-333F9498760E}"/>
                </msink:context>
              </emma:interpretation>
              <emma:one-of disjunction-type="recognition" id="oneOf11">
                <emma:interpretation id="interp55" emma:lang="en-US" emma:confidence="0">
                  <emma:literal>gains</emma:literal>
                </emma:interpretation>
                <emma:interpretation id="interp56" emma:lang="en-US" emma:confidence="0">
                  <emma:literal>Grim</emma:literal>
                </emma:interpretation>
                <emma:interpretation id="interp57" emma:lang="en-US" emma:confidence="0">
                  <emma:literal>Garm</emma:literal>
                </emma:interpretation>
                <emma:interpretation id="interp58" emma:lang="en-US" emma:confidence="0">
                  <emma:literal>Gains</emma:literal>
                </emma:interpretation>
                <emma:interpretation id="interp59" emma:lang="en-US" emma:confidence="0">
                  <emma:literal>Gowns</emma:literal>
                </emma:interpretation>
              </emma:one-of>
            </emma:emma>
          </inkml:annotationXML>
          <inkml:trace contextRef="#ctx0" brushRef="#br3" timeOffset="83369.117">9425 7861 106 0,'-15'-20'44'16,"0"7"-3"-16,-8-3-11 0,4 10-14 16,-9-2-4-16,4 8-6 15,-11 8-6-15,-2 7 0 16,0-1 0-16,-7 10 0 16,6 2 0-16,2 8 0 15,3 7 0-15,13-3 0 16,3 6 0-16,17 1 0 15,13-2 0-15,20 1 0 16,9-4 0-16,13 1 0 16,15-9 0-16,2-6 0 15,10-7 0-15,-7-7 0 16,-2-6 0-16,-8-6 0 16,-11-11 0-16,-15-4 0 0,-12-8 0 15,-11-2 0-15,-16-2 0 16,-9-4 0-16,-10 0 0 15,-6 2 0-15,-8 3 0 16,-4 5 0-16,0 2 0 16,-6 7 0-16,6 6 0 15,6 6 0-15,10 0-5 16,3 0-16-16,18 0-11 16,0 0-9-16,28 18-2 15,0-18-2-15,8 0-2 16,7 0 27-16</inkml:trace>
          <inkml:trace contextRef="#ctx0" brushRef="#br3" timeOffset="84237.7799">9827 7834 144 0,'-23'-12'44'0,"3"7"-2"0,2 5-17 16,18 0-25-16,-6 20 0 15,15 5 0-15,6 9 0 16,7 1 0-16,3 6 0 16,3-1 0-16,1 2 0 15,-1-8 0-15,-6 2 0 16,0-11 0-16,-8-5 0 15,-14-20 0-15,17 19 0 0,-17-19 0 16,0 0 0-16,0-19 0 16,-12-1 0-1,3-6 0-15,-5-10-2 16,-2-3 4-16,-1 1-2 0,3-3 0 16,3 7 0-16,0 3 0 15,6 7 0-15,5 24 0 16,9-14 0-16,7 23 0 15,7 15 0-15,5 1 0 16,5 11 0-16,7 2 0 16,2 6 0-16,1-4 0 15,7 2 0-15,-7-8 0 16,0-5-2-16,-2-8 1 16,-4-5 1-16,-4-13-1 15,-5-6 0-15,-9-10 1 16,-6-11-1-16,-7-7-3 15,-6-2 0-15,0-10 2 0,-8 1 2 16,-2 2 0-16,2 3 0 16,3 1 0-16,0 10 1 15,5 7 4-15,0 19-1 16,0 0 0-16,23 0-4 16,-6 24 2-16,2 1-2 15,5 8 0-15,4 5 0 16,2 0 0-16,5 3-2 15,-5-6 2-15,5-4-1 16,-7-7-2-16,6 0-18 16,-11-16-11-16,0-3-8 15,-7-10-2-15,-16 5-1 16,22-27-1-16,-8 8 18 0</inkml:trace>
          <inkml:trace contextRef="#ctx0" brushRef="#br3" timeOffset="84869.1296">10929 8012 120 0,'0'0'42'16,"0"0"-7"-16,0 0-11 15,0 0-9-15,9 17-3 16,-9-17-5-16,11 27-7 15,-3-8 0-15,-1 6 0 0,2-1 0 16,-1-3 0-16,2 2 0 16,-1-3 0-16,1 0 0 15,2-4 0 1,-12-16 0-16,18 13 0 0,-18-13 0 16,0 0 0-16,11-18 0 15,-11 4-2-15,-6-10 1 16,-1-1 1-16,-2-2-1 15,6-2 1-15,3 3-1 16,-9 3 2-16,9 2-1 16,9 7 0-16,-9 14 0 15,20-16 1-15,-4 16 0 16,3 11-1-16,1 2 2 0,5 0-2 16,-5 6 0-16,3 5 0 15,0 1 0 1,-4 0 0-16,3-4 0 0,-4 2 0 15,-8-5 0-15,1-4 0 16,-11-14 0-16,17 13 0 16,-17-13-2-16,0 0 1 15,6-24 1-15,-6 5-2 16,0-2 2-16,0-4-1 16,10 0 0-16,-3 0 1 15,9 1 0-15,3 6 1 16,6 5-1-16,0 13 1 0,7 0 0 15,-2 10 0-15,2 3 0 16,1 6 1 0,-4 7-2-16,-3-1 0 0,-7 2 0 15,3-1 0-15,-10-2 0 16,-5-5-10-16,-1-1-22 16,-6-18-9-16,-13 17-3 15,-2-22-1-15,-10-5-2 16,-5-3 12-16</inkml:trace>
        </inkml:traceGroup>
      </inkml:traceGroup>
    </inkml:traceGroup>
    <inkml:traceGroup>
      <inkml:annotationXML>
        <emma:emma xmlns:emma="http://www.w3.org/2003/04/emma" version="1.0">
          <emma:interpretation id="{41B52A9F-3683-418F-8983-8DD9D9AA1476}" emma:medium="tactile" emma:mode="ink">
            <msink:context xmlns:msink="http://schemas.microsoft.com/ink/2010/main" type="paragraph" rotatedBoundingBox="3612,14850 8869,15002 8834,16222 3577,16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D0D2C6-69BB-49B0-BAE9-D308238129AC}" emma:medium="tactile" emma:mode="ink">
              <msink:context xmlns:msink="http://schemas.microsoft.com/ink/2010/main" type="inkBullet" rotatedBoundingBox="3612,14850 4914,14888 4879,16108 3577,16071"/>
            </emma:interpretation>
            <emma:one-of disjunction-type="recognition" id="oneOf12">
              <emma:interpretation id="interp60" emma:lang="en-US" emma:confidence="0">
                <emma:literal>↳</emma:literal>
              </emma:interpretation>
            </emma:one-of>
          </emma:emma>
        </inkml:annotationXML>
        <inkml:trace contextRef="#ctx0" brushRef="#br1" timeOffset="94492.7925">2350 10352 175 0,'0'0'45'0,"22"5"-22"16,2 2-50-16,11-7-11 16,6 0-6-1,6 0-3-15,1 0-3 16,1-7 14-16</inkml:trace>
        <inkml:trace contextRef="#ctx0" brushRef="#br1" timeOffset="95308.3461">3374 9710 122 0,'-11'-25'42'0,"-1"10"-8"16,-4-2-15-16,16 17-5 16,-31-21-3-1,13 21-4-15,-6 0-4 0,-4 0-3 16,-8 8 1-16,-2 5-1 16,-4 4 2-16,-5 8-2 15,-4 3 0-15,3 9 0 16,5 9 0-16,2 8-2 15,11 2 2-15,2 4-1 16,16 6 1-16,12-8 0 16,18 4 0-16,11-6 1 15,13-10 1-15,15-4-2 0,4-14 0 16,11-5 0-16,-1-5 0 16,4-9 0-16,-9-4 0 15,-1-5 0-15,-9-11 0 16,-5 2 0-16,-9-8 0 15,-7-2 0-15,-12 5 0 16,-5-6 0-16,-11-1 0 16,-7 5-2-16,-12-2 2 15,-4-2-1-15,-4 4 0 16,-10 2 0-16,-3 0 0 16,-3-3 0-16,-1 7 1 15,0 1 0-15,-3 3 0 16,-1 1 0-16,5 5-5 0,2 0-7 15,14 10-7-15,2-10-10 16,18 0-7-16,0 0-6 16,18 10-3-1,7-10-2-15,9-14 35 0</inkml:trace>
        <inkml:trace contextRef="#ctx0" brushRef="#br1" timeOffset="97183.6979">4880 10123 165 0,'-28'0'44'0,"28"0"-7"0,-19 20-28 16,19-6-9-16,6 5 0 15,6 1 0-15,1-1 0 16,-1-3 0-16,1 4 0 16,-13-20 0-16,22 25 0 15,-22-25-2-15,0 0 2 16,0 0 0-16,14 0 0 15,-14 0 0-15,0-20 0 16,0 2 2-16,0-2-2 16,0-2 0-16,0-3 0 0,0 3 0 15,0-2 0 1,9 4 0-16,-3 2 0 16,5 4 0-16,-11 14 0 0,26-13 0 15,-8 13 0-15,1 13 0 16,4 0 0-16,-2 8 0 15,3 3 0-15,-2 2 0 16,5 5 0-16,-4-5 0 16,0-1 0-16,-9-2 0 15,-3-9 0-15,-11-14 0 16,16 25-2-16,-16-25-5 16,0 0-6-16,0 0-2 15,0-20 0-15,-6 1 0 16,9 3 0-16,-3-10 2 15,15-1 6-15,3 2 13 16,1-4 7-16,15 13 3 0,-3-2-1 16,11 12 1-16,-2 6-1 15,7 8-2-15,-5 8-5 16,-3 4-8-16,-3 2 0 16,-2 6 0-16,-6-6 0 15,-11 1 0-15,-3-3 0 16,-14-20-13-16,16 26-17 15,-16-26-10-15,-19 10-4 16,-1-10-2-16,0-10-2 16,-8-3 15-16</inkml:trace>
        <inkml:trace contextRef="#ctx0" brushRef="#br1" timeOffset="98240.5072">3578 10988 130 0,'0'0'42'16,"6"-19"-11"-16,-6 19-14 16,33-18-4-16,-9 12-5 15,5 3-8-15,2 3 0 16,3 0 1-16,2 6 0 16,-11 7 0-16,-2 1 0 0,-5 4 0 15,-12 7-1 1,-6-1 0-16,0 8 0 15,-17-1-2-15,-3 1 2 0,-1 0-1 16,-5-1 1-16,-3 0-2 16,0-3 2-16,1-3 0 15,8-6-1 1,-2-2 1-16,8-6 1 0,14-11-1 16,-10 16-1-16,10-16 1 15,21 0 0-15,-2 0 0 16,11 0 0-16,7-7 0 15,5 7-1-15,3-2 2 16,-3 2-1-16,2-7 0 16,-4 7 0-16,-4 0 0 15,-6 7 1-15,-3-7-5 16,-9 12-13-16,-18-12-12 0,19 0-6 16,-19 0-8-16,0 0-1 15,-11-11-1-15,11 11 22 16</inkml:trace>
      </inkml:traceGroup>
      <inkml:traceGroup>
        <inkml:annotationXML>
          <emma:emma xmlns:emma="http://www.w3.org/2003/04/emma" version="1.0">
            <emma:interpretation id="{3CD02EEE-F7C6-4A1A-9C30-113BB5AC8FE4}" emma:medium="tactile" emma:mode="ink">
              <msink:context xmlns:msink="http://schemas.microsoft.com/ink/2010/main" type="line" rotatedBoundingBox="5392,15060 8864,15160 8842,15917 5370,15817"/>
            </emma:interpretation>
          </emma:emma>
        </inkml:annotationXML>
        <inkml:traceGroup>
          <inkml:annotationXML>
            <emma:emma xmlns:emma="http://www.w3.org/2003/04/emma" version="1.0">
              <emma:interpretation id="{20A8EDA7-5056-482C-A4E7-CBDE6F3D4117}" emma:medium="tactile" emma:mode="ink">
                <msink:context xmlns:msink="http://schemas.microsoft.com/ink/2010/main" type="inkWord" rotatedBoundingBox="5393,15059 8865,15161 8842,15919 5370,15817">
                  <msink:destinationLink direction="with" ref="{0F9A3E0C-5B65-468A-B7F0-F6564A2C4279}"/>
                </msink:context>
              </emma:interpretation>
              <emma:one-of disjunction-type="recognition" id="oneOf13">
                <emma:interpretation id="interp61" emma:lang="en-US" emma:confidence="0">
                  <emma:literal>wan</emma:literal>
                </emma:interpretation>
                <emma:interpretation id="interp62" emma:lang="en-US" emma:confidence="0">
                  <emma:literal>= Gum</emma:literal>
                </emma:interpretation>
                <emma:interpretation id="interp63" emma:lang="en-US" emma:confidence="0">
                  <emma:literal>= Glum</emma:literal>
                </emma:interpretation>
                <emma:interpretation id="interp64" emma:lang="en-US" emma:confidence="0">
                  <emma:literal>m_Gon</emma:literal>
                </emma:interpretation>
                <emma:interpretation id="interp65" emma:lang="en-US" emma:confidence="0">
                  <emma:literal>= man</emma:literal>
                </emma:interpretation>
              </emma:one-of>
            </emma:emma>
          </inkml:annotationXML>
          <inkml:trace contextRef="#ctx0" brushRef="#br1" timeOffset="93217.9324">995 9837 47 0,'0'0'26'16,"0"0"-2"-16,0 0-5 0,0 0-7 16,0 0-1-16,-10 18-2 15,10-18-1-15,5 24-2 16,-5-24 0-16,5 25-2 15,-5-25 1-15,12 14 0 16,-12-14 1-16,19 0 0 16,-7 0 0-16,11-8 2 15,2-1 1-15,9 2 1 16,4-6-1-16,13 6 0 16,-3 0-2-16,11 0-4 0,-5 2-3 15,5 5 0 1,-6-4 0-16,0 4 0 15,-11 0 0-15,-7 4 0 16,-9-4 0-16,-10 0 0 0,-2 12-21 16,-14-12-9-16,0 0-5 15,-14 12-5-15,-4-5-4 16,-6-1-1-16,-4 1 6 16</inkml:trace>
          <inkml:trace contextRef="#ctx0" brushRef="#br1" timeOffset="93642.2187">1144 9931 96 0,'-22'-12'36'15,"22"12"-5"-15,-14 10-11 16,14-10-3-16,-6 33-3 15,1-9-3-15,5 14-3 16,0-2-1-16,0 9-1 16,-5-6-1-16,5 5-3 15,0 1-2-15,0-2 0 16,0 0 0-16,0 2 0 16,10-7 2-16,-2-2-2 15,8 3 0-15,2-6 0 16,1 2 0-16,9-10 0 15,3-2 0-15,9-5 0 0,4-8 0 16,6 2 0-16,4-4 0 16,-4-8 0-16,2 0 0 15,-4 0 0-15,-1-6 0 16,-11-1 0-16,-7 0-2 16,-6 0-8-16,-4 7-11 15,-19 0-8-15,0 0-5 16,6-24-6-16,-6 24-3 15,-35-18-1-15,11 10 13 16</inkml:trace>
          <inkml:trace contextRef="#ctx0" brushRef="#br1" timeOffset="93942.4223">1133 10369 78 0,'0'0'35'0,"0"0"-4"16,12-18-9-16,10 18-1 16,-3-5-3-16,12 5-2 15,-1 0-4-15,10 0-3 16,-5 0-2-16,2 0-4 15,-1 0-5-15,-3 0-13 0,-1 0-10 16,-10 0-5-16,1 5-10 16,-9-5-4-16,-14 0-1 15,22 0 1-15,-22 0 38 16</inkml:trace>
          <inkml:trace contextRef="#ctx0" brushRef="#br1" timeOffset="94318.675">2214 10218 142 0,'0'0'45'16,"0"0"-4"-16,0 0-21 15,39-11-13-15,-2 11-7 0,9 7-14 16,-3-7-13 0,8 6-8-16,-13 0-8 15,-3 1-1-15,-12-1-3 0,-23-6 3 16</inkml:trace>
          <inkml:trace contextRef="#ctx0" brushRef="#br1" timeOffset="96534.4388">3695 9874 110 0,'-11'-18'41'0,"0"-2"-6"15,11 20-9-15,-9-19-7 16,9 19-4-16,0 0-6 15,0 24-9-15,0 2 0 16,6 8 0-16,1 9 0 16,4 5 0-16,-3 9 0 0,5-5 0 15,2 2-2-15,-2-8 2 16,3-4 0-16,2-14 0 16,0-5 0-16,-4-10 2 15,2-13-2-15,-2 0 0 16,-14 0 0-16,23-23 0 15,-13-3-3-15,-7-8-2 16,2-7 0-16,-5-6-1 16,0 0 3-16,0-5 2 15,-8 4 1-15,2 8 0 16,1 4 3-16,-2 15 3 16,7 21-1-16,0 0 0 15,0 0-1-15,0 27-4 0,18 8 0 16,0 3 0-16,6 1 0 15,8 3 0-15,7 2 0 16,3-6 0-16,4-4 0 16,-1-5 0-16,1-9 0 15,-4-6 0-15,-2-14 0 16,-8 0 0-16,1-8 0 16,-12-10 0-16,-5-5 0 15,-5-9 0-15,-4-3 0 16,-7-2 0-16,0-2 0 15,0 3 0-15,-5 6 0 16,5 5 0-16,0 25 0 16,-8-14 0-16,8 14 0 0,13 31 0 15,0 0 0-15,4 7 0 16,6 1 0 0,5 5 0-16,3-2 0 0,-1-7-2 15,1 1 2-15,-3-11-10 16,2 0-17-16,-8-14-7 15,-3-4-7-15,-19-7-5 16,29-11 0-16,-29 11-1 16</inkml:trace>
        </inkml:traceGroup>
      </inkml:traceGroup>
    </inkml:traceGroup>
    <inkml:traceGroup>
      <inkml:annotationXML>
        <emma:emma xmlns:emma="http://www.w3.org/2003/04/emma" version="1.0">
          <emma:interpretation id="{672E9070-91D2-4841-B2B3-3798E418A197}" emma:medium="tactile" emma:mode="ink">
            <msink:context xmlns:msink="http://schemas.microsoft.com/ink/2010/main" type="paragraph" rotatedBoundingBox="6556,15838 13893,14237 14330,16237 6993,178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90B8F3-4FAA-4291-B4AE-2C5C239F0F8B}" emma:medium="tactile" emma:mode="ink">
              <msink:context xmlns:msink="http://schemas.microsoft.com/ink/2010/main" type="inkBullet" rotatedBoundingBox="6685,16429 7114,16335 7217,16808 6789,16902"/>
            </emma:interpretation>
            <emma:one-of disjunction-type="recognition" id="oneOf14">
              <emma:interpretation id="interp66" emma:lang="en-US" emma:confidence="0">
                <emma:literal>•</emma:literal>
              </emma:interpretation>
            </emma:one-of>
          </emma:emma>
        </inkml:annotationXML>
        <inkml:trace contextRef="#ctx0" brushRef="#br1" timeOffset="91759.2241">498 9393 152 0,'-18'0'45'15,"18"0"0"-15,-29 15-36 16,29 3-9-16,11 6-1 16,8 2 2-16,9 6-1 15,8 0-1-15,1 5 1 16,3 0-1-16,1-3 1 0,-5 3-2 15,-6 0 2 1,-7-1-2-16,-5-2 2 16,-12 8-1-16,-6-7 0 15,-6 2 0-15,-9 1 0 0,-6-3 1 16,-3-1 0-16,-5-3 0 16,-4-2-5-16,2-16-14 15,14-4-15-15,4-9-8 16,3-25-3-16,10-9-2 15,9-30-1-15</inkml:trace>
      </inkml:traceGroup>
      <inkml:traceGroup>
        <inkml:annotationXML>
          <emma:emma xmlns:emma="http://www.w3.org/2003/04/emma" version="1.0">
            <emma:interpretation id="{7C90A7A4-E991-493F-93DB-F1CA6DA06473}" emma:medium="tactile" emma:mode="ink">
              <msink:context xmlns:msink="http://schemas.microsoft.com/ink/2010/main" type="line" rotatedBoundingBox="7220,15693 13893,14237 14330,16237 7656,17693"/>
            </emma:interpretation>
          </emma:emma>
        </inkml:annotationXML>
        <inkml:traceGroup>
          <inkml:annotationXML>
            <emma:emma xmlns:emma="http://www.w3.org/2003/04/emma" version="1.0">
              <emma:interpretation id="{819E0A96-CCF0-47EA-B34E-9387EEC76253}" emma:medium="tactile" emma:mode="ink">
                <msink:context xmlns:msink="http://schemas.microsoft.com/ink/2010/main" type="inkWord" rotatedBoundingBox="7378,16552 7842,16243 7991,16468 7527,16777"/>
              </emma:interpretation>
              <emma:one-of disjunction-type="recognition" id="oneOf15">
                <emma:interpretation id="interp67" emma:lang="en-US" emma:confidence="1">
                  <emma:literal>r</emma:literal>
                </emma:interpretation>
                <emma:interpretation id="interp68" emma:lang="en-US" emma:confidence="0">
                  <emma:literal>v</emma:literal>
                </emma:interpretation>
                <emma:interpretation id="interp69" emma:lang="en-US" emma:confidence="0">
                  <emma:literal>•</emma:literal>
                </emma:interpretation>
                <emma:interpretation id="interp70" emma:lang="en-US" emma:confidence="0">
                  <emma:literal>V</emma:literal>
                </emma:interpretation>
                <emma:interpretation id="interp71" emma:lang="en-US" emma:confidence="0">
                  <emma:literal>n</emma:literal>
                </emma:interpretation>
              </emma:one-of>
            </emma:emma>
          </inkml:annotationXML>
          <inkml:trace contextRef="#ctx0" brushRef="#br1" timeOffset="107157.3303">3001 12363 133 0,'0'0'47'16,"0"0"-7"-16,0 0-25 0,28-18-14 15,-1 13 1-15,12 5-1 16,2 0 0-16,4 0-1 16,-1 5 0-16,-2-5-1 15,-6 6-13-15,-12-6-12 16,-6 5-10-16,-18-5-6 15,0 0-4-15,0 0 0 16,0 0 18-16</inkml:trace>
        </inkml:traceGroup>
        <inkml:traceGroup>
          <inkml:annotationXML>
            <emma:emma xmlns:emma="http://www.w3.org/2003/04/emma" version="1.0">
              <emma:interpretation id="{954556B2-4E86-453B-8B24-85E8AF8FB12D}" emma:medium="tactile" emma:mode="ink">
                <msink:context xmlns:msink="http://schemas.microsoft.com/ink/2010/main" type="inkWord" rotatedBoundingBox="9542,15401 13867,14198 14411,16154 10086,17357"/>
              </emma:interpretation>
              <emma:one-of disjunction-type="recognition" id="oneOf16">
                <emma:interpretation id="interp72" emma:lang="en-US" emma:confidence="0">
                  <emma:literal>onetime</emma:literal>
                </emma:interpretation>
                <emma:interpretation id="interp73" emma:lang="en-US" emma:confidence="0">
                  <emma:literal>-onetime</emma:literal>
                </emma:interpretation>
                <emma:interpretation id="interp74" emma:lang="en-US" emma:confidence="0">
                  <emma:literal>-onetime'</emma:literal>
                </emma:interpretation>
                <emma:interpretation id="interp75" emma:lang="en-US" emma:confidence="0">
                  <emma:literal>Conti':</emma:literal>
                </emma:interpretation>
                <emma:interpretation id="interp76" emma:lang="en-US" emma:confidence="0">
                  <emma:literal>-Gnat'':</emma:literal>
                </emma:interpretation>
              </emma:one-of>
            </emma:emma>
          </inkml:annotationXML>
          <inkml:trace contextRef="#ctx0" brushRef="#br1" timeOffset="100627.9218">7976 9910 143 0,'-11'-19'42'0,"-6"-5"-7"16,5 8-14-16,-9 1-7 16,6 8-14-16,-8 7 0 15,4-5 0-15,-9 5 0 16,-1 0 0-16,-3 0 0 15,-4 17 0-15,-7-5 0 16,-1 14 0-16,-2 1 0 16,4 9 0-16,4 8 0 15,-2 7 0-15,10 6 0 16,7-2 0-16,9 4 0 16,5 1 0-16,9-2 0 15,15-1 0-15,7-6 0 0,13 5 0 16,11-11 0-16,11-2 0 15,8-5 0-15,7-8 0 16,5-9 0-16,0-5 0 16,-5-13 0-16,-1-3 0 15,-5-13 0-15,-2-7 0 16,-11-5 0-16,-4-2 0 16,-9-4 0-16,-10 1 0 15,-10-3 0-15,-12 3 0 16,-12 0 0-16,-13 4 0 15,-8-1 0-15,-11 2 0 16,-9 7 0-16,-6 0 0 16,-4 4 0-16,3 7 0 0,6 7 0 15,1 0 0 1,10 0 0-16,8 0-2 0,16 19-20 16,11-19-11-16,0 25-6 15,21-17-5-15,11 3 1 16,4-11-3-16,2 8 21 15</inkml:trace>
          <inkml:trace contextRef="#ctx0" brushRef="#br1" timeOffset="102452.3607">8048 10905 159 0,'0'0'45'15,"53"6"-1"-15,9-14-37 16,27 8-7-16,28-8 0 0,25 8 0 16,19 0 0-16,17 0 0 15,11 0 0-15,0 8 0 16,-10 0 0-16,-6 0 0 15,-14 5 0-15,-21 0 0 16,-24 3 0-16,-28-9-9 16,-19 10-19-16,-28-17-7 15,-39 0-5-15,0 0-4 16,-28 15 0-16,-14-15-2 0</inkml:trace>
          <inkml:trace contextRef="#ctx0" brushRef="#br1" timeOffset="101325.3924">8397 10075 139 0,'-16'-15'44'16,"3"10"-2"-16,-3 5-12 0,9 18-30 16,7 8 0-16,0 11 0 15,12 2 0-15,3 4 0 16,5 3 0-16,3-3 0 16,-4 1 0-16,4-11 0 15,-5-3 0-15,-4-10 0 16,1-3 0-16,-15-17 0 15,14 6 0-15,-14-6 0 16,7-26 0-16,-7 2 0 0,0-11 0 16,-12-4 0-16,5-5 0 15,-4 1 0 1,2 3 0-16,-1 2 0 0,3 3 0 16,2 9 0-16,5 26 0 15,0-15 0-15,0 15 0 16,30 27 0-16,-6-3 0 15,6 8 0-15,8 0 0 16,6 5 0-16,5 0 0 16,4-3 0-16,4-3 0 15,-3-8 0-15,-1-4 0 16,2-10 0-16,-7-4 0 16,-5-5 0-16,-3-11 0 0,-10-5 0 15,-3-8 0 1,-9-8 0-16,-11-3 0 0,-7 0 0 15,0-2 0 1,0 1 0-16,-7 4 0 0,-2 7 0 16,3 7 0-16,6 18 0 15,0 0 0-15,5 22 0 16,6 4 0-16,7 6 0 16,6 1 0-16,4 5 0 15,3-1 0-15,-1 0 0 16,1-4 0-16,-3-4 0 15,-5-3 0-15,-4-9 0 16,-3-1 0-16,-16-16-11 0,0 0-22 16,0 0-7-1,0 0-3-15,-18-13-2 16,8 0-2-16,-1-11 12 16</inkml:trace>
          <inkml:trace contextRef="#ctx0" brushRef="#br1" timeOffset="99545.192">6559 10580 171 0,'0'0'45'0,"13"-10"-6"16,21 10-39-16,8 0 0 16,12 0 0-16,6 0 0 15,4 8 0-15,1-3 0 16,-10-5-12-16,0 10-19 15,-20-10-10-15,-8 10-4 16,-27-10-2-16,0 0-2 16,0 0 20-16</inkml:trace>
          <inkml:trace contextRef="#ctx0" brushRef="#br1" timeOffset="98776.6723">4247 11074 150 0,'0'0'43'16,"0"0"-7"-16,0 21-23 15,7-5-8-15,3 4-5 16,2 4 1-16,-1 3-1 16,3-2 1-16,2-1-2 15,-4 2 1-15,1-6 0 16,-2 0-1-16,-11-20 2 15,17 19-2-15,-17-19 1 16,0 0 0-16,0-16 0 16,0-3 0-16,-5-3 0 15,-1-3-1-15,-1-1 1 16,7 0 0-16,-5-1 0 0,5-1-1 16,13 6 2-16,3-1-1 15,5 2 1 1,12-2 0-16,4 3-1 15,8 3 0-15,1 1 0 0,4 4 1 16,-3 2-1-16,-5 2 0 16,-6 3 0-16,-7 10-14 15,-15-5-15-15,-14 0-12 16,0 0-4-16,0 0-1 16,0 0-4-16,5-20 27 15</inkml:trace>
          <inkml:trace contextRef="#ctx0" brushRef="#br1" timeOffset="102003.6808">9709 10264 145 0,'-23'0'45'0,"4"6"-3"16,19-6-19-16,-18 19-23 15,18-1 0-15,6 3 0 16,6 3 0-16,6 1 0 0,2-1 0 16,2-4 0-16,-10-3 0 15,-12-17 0-15,21 19 0 16,-21-19 0-16,0 0 0 16,0 0 0-16,-4-30 0 15,-6 12 0-15,3-7 0 16,2-2 0-16,5 1 0 15,5-4 0-15,3 0 0 16,5 8 0-16,7 1 0 16,4 7 0-16,6 7 0 15,3 7 0-15,1 14 0 16,5 3 0-16,-2 7 0 16,-1 3 0-16,0 3 0 0,-6 3 0 15,-1-1 0-15,-4-2 0 16,-4-3 0-16,-6-4 0 15,1-9 0 1,-16-14 0-16,17 17 0 0,-17-17 0 16,11-18 0-16,-11-2 0 15,0-6 0-15,0 2 0 16,0-8 0-16,6 1 0 16,5 2 0-16,2 3 0 15,10 8 0-15,-1 9 0 16,10 9 0-16,3 0 0 15,3 14 0-15,2 4 0 0,-2 7 0 16,-1 3 0-16,-2 6 0 16,-2-1 0-16,-5-2 0 15,-7 1 0-15,-3-8 0 16,-7-2 0-16,-11-22 0 16,0 30-32-16,0-30-8 15,-25 0-4-15,0-7-2 16,-6-11-2-16,-1-3 4 15</inkml:trace>
          <inkml:trace contextRef="#ctx0" brushRef="#br3" timeOffset="85763.7314">9924 8986 140 0,'0'-19'42'15,"0"19"-2"-15,29-18-11 16,-2 12-30-16,5 6 1 15,1-5 0-15,2 5 0 16,0 10 1-16,-2-3 0 16,-12 9 2-16,-5 1-3 15,-11 6 0-15,-5 2 0 0,-13 8 0 16,-9 4 0 0,-3 1 0-16,-7 5 0 0,0-3 0 15,2-2 0 1,-1 3 0-16,6-9 0 0,6-5 0 15,6-4 0-15,13-9 0 16,0-14 0-16,17 19 0 16,7-14-2-16,6-5 1 15,6 0 1-15,6 0-1 16,2 0 1-16,-2-6-1 16,-5 6-12-16,0 0-11 15,-6-7-8-15,-5 0-6 0,-6-3-4 16,-6-3 1-1,-1-2-2-15,-1-3 27 0</inkml:trace>
        </inkml:traceGroup>
      </inkml:traceGroup>
    </inkml:traceGroup>
    <inkml:traceGroup>
      <inkml:annotationXML>
        <emma:emma xmlns:emma="http://www.w3.org/2003/04/emma" version="1.0">
          <emma:interpretation id="{F8C2CED8-3930-41D0-9C18-B659BB7D2C23}" emma:medium="tactile" emma:mode="ink">
            <msink:context xmlns:msink="http://schemas.microsoft.com/ink/2010/main" type="paragraph" rotatedBoundingBox="3581,17200 10182,17220 10179,18407 3578,18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9EE7FA-B2AE-4E5E-8B5E-0DA85000EF75}" emma:medium="tactile" emma:mode="ink">
              <msink:context xmlns:msink="http://schemas.microsoft.com/ink/2010/main" type="line" rotatedBoundingBox="3581,17200 10182,17220 10179,18407 3578,18387"/>
            </emma:interpretation>
          </emma:emma>
        </inkml:annotationXML>
        <inkml:traceGroup>
          <inkml:annotationXML>
            <emma:emma xmlns:emma="http://www.w3.org/2003/04/emma" version="1.0">
              <emma:interpretation id="{490ECE30-E2A1-481E-B8D4-B4F7BE8240F0}" emma:medium="tactile" emma:mode="ink">
                <msink:context xmlns:msink="http://schemas.microsoft.com/ink/2010/main" type="inkWord" rotatedBoundingBox="3581,17200 10182,17220 10179,18407 3578,18387">
                  <msink:destinationLink direction="with" ref="{B1159C8F-1FDF-4735-8B13-70435D121319}"/>
                  <msink:destinationLink direction="with" ref="{07CC2CDD-F059-4A19-AD67-598702A00B9B}"/>
                </msink:context>
              </emma:interpretation>
              <emma:one-of disjunction-type="recognition" id="oneOf17">
                <emma:interpretation id="interp77" emma:lang="en-US" emma:confidence="0">
                  <emma:literal>PE-Garron</emma:literal>
                </emma:interpretation>
                <emma:interpretation id="interp78" emma:lang="en-US" emma:confidence="0">
                  <emma:literal>la-Guam =</emma:literal>
                </emma:interpretation>
                <emma:interpretation id="interp79" emma:lang="en-US" emma:confidence="0">
                  <emma:literal>FET-Garr m</emma:literal>
                </emma:interpretation>
                <emma:interpretation id="interp80" emma:lang="en-US" emma:confidence="0">
                  <emma:literal>la-Garron =</emma:literal>
                </emma:interpretation>
                <emma:interpretation id="interp81" emma:lang="en-US" emma:confidence="0">
                  <emma:literal>PE-Garr m</emma:literal>
                </emma:interpretation>
              </emma:one-of>
            </emma:emma>
          </inkml:annotationXML>
          <inkml:trace contextRef="#ctx0" brushRef="#br1" timeOffset="112937.3277">427 11943 101 0,'-7'27'44'15,"7"14"-1"-15,0 5-18 16,12 17-12-16,2 5-2 16,3 7-4-16,8 1-7 15,-4 1-6-15,3-3 5 16,-6-9-4-16,0-12 4 15,-6-8-13-15,-1-6-11 16,-11-13-16-16,-5-10-1 0,5-16-3 16,-24-19 0-16,11-9 27 15</inkml:trace>
          <inkml:trace contextRef="#ctx0" brushRef="#br1" timeOffset="112340.821">1066 12032 129 0,'-17'11'43'0,"-1"0"-2"15,8 6-22-15,-2 8-14 16,10 9-3-16,2 3-2 16,-5 9-1-16,5 4 0 0,0 0 0 15,6 0 1-15,-6 0 0 16,6-5-1-16,1-1-4 16,3-6 4-16,3 0-3 15,3-8 6-15,3-3-7 16,10-2 6-16,3-4-4 15,13-6 4-15,-1 0 1 16,10-5-2-16,-2-3 1 0,1-7-1 16,-4 0 0-1,2-7-19-15,-20-3-13 16,-3-1-5-16,-10-5-6 16,-18 0-2-16,0-7 0 0</inkml:trace>
          <inkml:trace contextRef="#ctx0" brushRef="#br1" timeOffset="111995.7472">1009 12044 148 0,'0'0'46'0,"0"0"-7"16,0 0-30-16,0 0-9 16,40-12 0-16,-3 12 2 0,8 0 0 15,4 0-2 1,-1 0-3-16,-6-7-12 16,0 7-10-16,-14 0-7 0,-5-8-7 15,-23 8-7-15,0 0 0 16,0 0 7-16</inkml:trace>
          <inkml:trace contextRef="#ctx0" brushRef="#br1" timeOffset="112552.963">1120 12419 143 0,'-18'-11'45'0,"18"11"-3"15,20-23-30-15,8 14-10 16,8 2 0-16,11 7-13 15,0-6-13-15,3 6-9 16,-4 0-8-16,-11-10-4 0,-9 3 0 16,-26 7-1-16</inkml:trace>
          <inkml:trace contextRef="#ctx0" brushRef="#br3" timeOffset="86141.9883">10515 9124 152 0,'0'0'45'0,"-17"0"-3"15,17 0-26-15,-14 25-16 16,20 1 0-16,4 6 0 16,2 6 0-16,2 5 0 0,0-6 0 15,-3 1 0-15,0-8 0 16,-8-7 0 0,2-4 0-16,-5-19 0 0,0 16 0 15,0-16 0-15,0 0 0 16,-6-25 0-16,6 7 0 15,-7-12-2-15,7 2 1 16,-5-8 1-16,5 2 0 16,5-3 0-16,3 0 0 15,3 1 0-15,6 4 1 16,2 6-1-16,3 2 2 16,2 5-2-16,0 11-8 15,-1-5-16-15,2 13-11 0,-2-7-6 16,-5 7-3-1,0-5-3-15,-18 5-2 16</inkml:trace>
          <inkml:trace contextRef="#ctx0" brushRef="#br1" timeOffset="106136.9171">1886 12269 106 0,'0'0'45'0,"23"0"-1"15,-6-11-18-15,15 11-19 0,9 5-3 16,6 1-1-16,6 1-5 16,1-7-16-16,1 14-10 15,-5-3-6-15,-8 4-9 16,-11-4-2-1,-13 1-1-15,-18-12 28 0</inkml:trace>
          <inkml:trace contextRef="#ctx0" brushRef="#br1" timeOffset="106417.2264">1994 12492 91 0,'0'0'45'0,"16"16"0"16,-16-16-18-16,41 0-17 16,-10 0 0-16,5 0-2 15,12 7-7-15,-1-7 0 16,7 6-20-16,-3-6-10 15,-4 0-8-15,-5 0-7 16,-10 0-2-16,-4 0 0 16,-15 0 30-16</inkml:trace>
          <inkml:trace contextRef="#ctx0" brushRef="#br1" timeOffset="108038.0829">4217 11885 95 0,'-6'-22'46'15,"0"2"-6"-15,-1 0-14 16,-4-3-12-16,4 8-4 16,7 15-9-16,-24-25 0 0,8 18-2 15,-3 7 1-15,-4 0 0 16,-5 12-1-16,-3 1 1 16,-4 7-2-16,-2 1 2 15,-4 4-1-15,2 4 0 16,0 9 1-16,10-1 1 15,0 7 1-15,11 2-2 16,12 3 1-16,11 1 0 16,9 1 1-16,15 1-1 15,13-6 0-15,15 0 0 16,4-9 0-16,11-9 0 16,4-6-1-16,7-7 1 15,-1-7 0-15,-4-8 0 0,-7-3-1 16,-6-9 0-16,-15-2 0 15,-6-9 0-15,-17-1-1 16,-12-3 1-16,-15 1-1 16,-11-9 0-16,-13 2 0 15,-12 1 1-15,-10 1-1 16,-6 5 1-16,-4 0 0 16,-8 8 0-16,3 2 0 15,3 7-1-15,3 2-10 16,16 7-9-16,3 0-6 15,22 13-8-15,14-13-5 16,0 0-5-16,31 0-1 16,6-6 29-16</inkml:trace>
          <inkml:trace contextRef="#ctx0" brushRef="#br1" timeOffset="108743.5543">4841 12011 147 0,'-31'0'44'0,"7"0"-9"16,24 0-30-16,-18 36-4 0,26-9 0 15,7 6 1-15,5 6-1 16,8 2 0-16,2 3 0 15,-5-6-1-15,3-1 0 16,-8-10 0-16,-2-2-1 16,-2-10 1-16,-16-15-1 15,0 0 1-15,0 0 0 16,2-15 0-16,-11-11 0 16,-2-7 0-16,-7-10-1 15,-4-4-1-15,2-4 1 16,-3 4 0-16,-1 0 0 15,6 7 0-15,0 8 0 16,8 7 0-16,10 25 2 0,0 0-1 16,28 0 2-16,1 21 0 15,9 5-1 1,8 9 0-16,9 9 0 0,9 1 0 16,0 4 0-16,1-4 1 15,1-6-2-15,-6-4 0 16,0-8 0-16,-7-9 0 15,-7-10 1-15,-10-8 0 16,-6-8-1-16,-7-11 0 16,-5-5 1-16,-9-6-1 15,-4-5 0-15,-5-2 0 16,0 0-1-16,-6 1-1 16,6 5 1-16,-8 4-1 0,0 8 1 15,8 19 2-15,0-13-1 16,0 13 1-1,26 14-1-15,-8 9 1 16,6 3 0-16,5 8 1 0,0 1-2 16,3 4-1-16,3-2 1 15,0 1 0-15,-6-6 0 16,1-2 0-16,-6-15-13 16,1 2-19-16,-3-10-10 15,-4-12-2-15,-6-4-2 16,2-14-1-16</inkml:trace>
          <inkml:trace contextRef="#ctx0" brushRef="#br1" timeOffset="110345.6374">4997 12693 117 0,'8'-14'46'0,"-8"14"-8"16,13-14-23-16,-13 14-14 16,25 0 0-16,-7 0 0 15,3 0-1-15,4 0-1 16,0 8 1-16,2 0-1 16,-7 3 0-16,2 2-1 15,-11 3 1-15,-3 4-1 16,-8-5 1-16,-5 8 1 15,-7-2-2-15,-2 2 2 16,-7-4 0-16,-4 1 0 0,0-1 1 16,1-1-1-1,-2-4 1-15,6-2-1 16,2-6 2-16,18-6-1 0,-18 11 0 16,18-11-1-16,0 0 0 15,28-6 1-15,-3 0-1 16,10 6 0-1,6-5 0-15,2 5-1 0,5-7 1 16,3 2 0-16,-6 5 0 16,-1 0 1-16,-7 0-3 15,-2 0-15-15,-18 0-14 16,-3 0-5-16,-14 0-8 16,0 0 1-16,14-6 2 15</inkml:trace>
          <inkml:trace contextRef="#ctx0" brushRef="#br1" timeOffset="110731.8951">5699 12746 121 0,'0'0'43'15,"0"0"-5"-15,0 0-25 16,8 20-12-16,2 0-1 15,3 1 0-15,5-2 0 16,-1 4 1-16,0 1-2 16,1-7 2-16,-7 3-1 15,-11-20 0-15,21 21-1 0,-21-21 1 16,0 0 0-16,0 0-4 16,0 0-1-16,0 0-2 15,0 0 2 1,-13-14-2-16,13 14 3 0,-8-27 5 15,3 10-2-15,5-3 3 16,0 1 4-16,7-3 0 16,4-4 0-16,8 1 0 15,4 1-2-15,8 2-4 16,8 3-12-16,-3 1-14 16,0 5-9-16,0 1-8 15,-9 2-1-15,-2 4-1 16</inkml:trace>
          <inkml:trace contextRef="#ctx0" brushRef="#br1" timeOffset="109413.0065">6328 12183 142 0,'0'0'45'15,"-18"-8"-9"-15,18 8-17 16,0 0-11-16,0 0-8 16,0 19 0-16,2-4 0 15,9 8 0-15,0-2-1 16,1 4 1-16,-1-4 0 16,-3 1-1-16,2-4 1 15,-4-1 0-15,-6-17-1 16,12 20 1-16,-12-20 0 15,0 0 0-15,0 0 0 16,0-20-1-16,-11 3 1 0,5-13 0 16,0-3 1-16,-1 0 0 15,7-7 0-15,0 6 0 16,0 3 1-16,12 4-1 16,-3 4 1-16,12 10-2 15,-2 13 0-15,9 0 0 16,2 13 0-16,-5 6 0 15,4 6-2-15,1 6 1 0,-1 2 1 16,0-1-1 0,-9-2 1-16,2-3 0 15,-8-6 0-15,1-1 0 16,-15-20 0-16,18 13 0 0,-18-13 0 16,8-13 1-16,-8-7-1 15,10-3 0-15,-4-4 1 16,2-9-1-16,7 3 0 15,3 2 2-15,0-1-2 16,1 9 0-16,5 10 0 16,0 13 0-16,0 5 0 15,-1 9 0-15,-4 11-2 16,-1 7 1-16,0 4 0 16,-3 1 0-16,-2-3 0 15,-4 1 1-15,0-2-1 16,-9-6 0-16,9-1-21 15,-13-11-14-15,4-15-5 0,-24 7-5 16,-3-18-1-16,-3-3-1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6:58.71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382897-D005-40EF-8F90-333F9498760E}" emma:medium="tactile" emma:mode="ink">
          <msink:context xmlns:msink="http://schemas.microsoft.com/ink/2010/main" type="inkDrawing" rotatedBoundingBox="12029,14070 14693,14087 14692,14172 12028,14156" semanticType="underline" shapeName="Other">
            <msink:sourceLink direction="with" ref="{FFA8D7DB-F7E3-41FA-ADF6-C7FBF5EC2EA8}"/>
            <msink:sourceLink direction="with" ref="{EBB68EB1-8A7C-4592-AEF7-65FEF65D68F9}"/>
          </msink:context>
        </emma:interpretation>
      </emma:emma>
    </inkml:annotationXML>
    <inkml:trace contextRef="#ctx0" brushRef="#br0">0 77 165 0,'41'-6'44'0,"24"-1"-2"16,29-6-38-16,27 1-4 15,43-1 0-15,18 0 0 16,24 3 0-16,18 7 0 16,7 3-2-16,-4 6 2 15,-10 2 0-15,-10 4 0 0,-32 1-1 16,-21-1 2-16,-26 0-1 16,-35-9-10-16,-22 7-12 15,-30-10-8-15,-18 0-8 16,-23 0-3-16,0 0-2 15,-37-18-2-15,1 11 22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7:04.8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39DC0F-CBA1-4693-82F9-5CC47FA38C26}" emma:medium="tactile" emma:mode="ink">
          <msink:context xmlns:msink="http://schemas.microsoft.com/ink/2010/main" type="inkDrawing" rotatedBoundingBox="2729,8860 3769,15291 2634,15475 1594,9043" semanticType="callout" shapeName="Other"/>
        </emma:interpretation>
      </emma:emma>
    </inkml:annotationXML>
    <inkml:trace contextRef="#ctx0" brushRef="#br0">736 0 85 0,'0'0'32'16,"0"0"-10"-16,-6 13-18 15,-1 11 0-15,-4 8 2 16,-2 10 0-16,-5 8-1 16,-1 10 1-16,-10 8-1 15,-5 8 0-15,-3 6 0 16,-10 5 1-16,-6 2-4 0,0 9 3 15,-5 4-3-15,2 5 3 16,-3 6-2-16,2 6 0 16,8 1 0-16,7 6-3 15,12 0 2-15,2 5-2 16,10-4 1-16,11 1-1 16,7-4 1-16,0 3 0 15,11-1 0-15,0 4 0 16,2 2 0-16,5-4-1 15,-5 1 1-15,3 0 0 16,2 8 0-16,0 1-1 16,0-1 1-16,-4-3 0 15,2-3-1-15,2 3 1 0,0 2 0 16,0-3 0-16,1-2 1 16,4-5 1-16,1-6-1 15,4-4 1 1,1 0 0-16,1-3 0 0,1-10-1 15,5-4 0-15,3-2-1 16,-1-4-2-16,3-4 1 16,6-2 0-16,-4-6 0 15,4-5 0-15,5-1 0 16,2-3 0-16,1-1 0 16,2-5 0-16,3 2 0 15,-2-5-1-15,2 0 1 16,0 0-1-16,0-11 1 0,-2 3-1 15,-5-9 0 1,1 1 0-16,-6-8 1 16,-1 3-1-16,-1-8 1 0,-9-3-2 15,-1-5 2-15,-2-6 0 16,-9-3-1-16,0-6 0 16,-3-4-10-16,-22-7-8 15,23 0-10-15,-23 0-5 16,0-14-7-16,0 14-2 15,-29-28-2-15,11 13 28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8:02.7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F7A5F1-C1C2-462D-BCBF-1F8BF8FBBD88}" emma:medium="tactile" emma:mode="ink">
          <msink:context xmlns:msink="http://schemas.microsoft.com/ink/2010/main" type="inkDrawing" rotatedBoundingBox="6375,8644 9263,7474 9317,7608 6429,8778" semanticType="underline" shapeName="Other">
            <msink:sourceLink direction="with" ref="{4BD810E3-A26A-4664-91B6-6028C0603DF2}"/>
          </msink:context>
        </emma:interpretation>
      </emma:emma>
    </inkml:annotationXML>
    <inkml:trace contextRef="#ctx0" brushRef="#br0">-17 1197 41 0,'-19'-12'28'0,"19"12"-1"15,0 0-2-15,0 0-2 16,24-12-2-16,-5 7-4 16,2-4-3-16,10 3-5 15,5-8-7-15,7-5-1 16,1-1 0-16,2-1 0 16,8-11-1-16,-2 3 1 15,8-5-1-15,3-5 1 16,2 1-1-16,4-4 0 15,6-1 0-15,2-3 0 16,6 4 0-16,-1-3 0 16,1 3 0-16,3 1 0 15,2-2 0-15,5 4 0 0,1 5 0 16,-1 0 0-16,3 6 0 16,1-3 0-16,-3 5 1 15,2-1-1-15,-4 1 0 16,-5 3 0-16,-4-3 1 15,3 2-1-15,-8 1 1 16,1-3 0-16,-4 0 0 16,0 1 0-16,-6-1 1 15,-10 6-2-15,-6 0 1 16,-3 1-1-16,-11-2 0 16,-3 6 0-16,-11 3 0 15,-10 5-1-15,-15 7 0 16,16-8-9-16,-16 8-8 0,0 0-7 15,-19 15-6-15,3-7-6 16,-2 2-3-16,-3-7 0 16,1-3 23-1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7:11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9A3E0C-5B65-468A-B7F0-F6564A2C4279}" emma:medium="tactile" emma:mode="ink">
          <msink:context xmlns:msink="http://schemas.microsoft.com/ink/2010/main" type="inkDrawing" rotatedBoundingBox="5785,16176 8842,16093 8844,16148 5787,16231" semanticType="underline" shapeName="Other">
            <msink:sourceLink direction="with" ref="{20A8EDA7-5056-482C-A4E7-CBDE6F3D4117}"/>
          </msink:context>
        </emma:interpretation>
      </emma:emma>
    </inkml:annotationXML>
    <inkml:trace contextRef="#ctx0" brushRef="#br0">0 109 108 0,'20'-13'39'0,"2"2"-6"16,16 11-9-16,16-8-4 16,21 8-3-16,15-11-9 15,21 5-7-15,25-1-1 16,24-4 0-16,13 4 1 15,17-1-2-15,13 1 2 16,11 1-2-16,3 2 2 16,5 4-1-16,-5-7 1 15,-16 7-1-15,-15 0 0 16,-21 0 0-16,-27 0-12 0,-35 0-9 16,-22 7-8-16,-40-7-6 15,-41 0-6-15,0 0-4 16,-60 0-2-1,-12 0 26-15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7:23.2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CC2CDD-F059-4A19-AD67-598702A00B9B}" emma:medium="tactile" emma:mode="ink">
          <msink:context xmlns:msink="http://schemas.microsoft.com/ink/2010/main" type="inkDrawing" rotatedBoundingBox="6751,18043 9724,17929 9728,18015 6754,18130" semanticType="underline" shapeName="Other">
            <msink:sourceLink direction="with" ref="{490ECE30-E2A1-481E-B8D4-B4F7BE8240F0}"/>
          </msink:context>
        </emma:interpretation>
      </emma:emma>
    </inkml:annotationXML>
    <inkml:trace contextRef="#ctx0" brushRef="#br0">0 149 123 0,'0'0'45'15,"47"-13"-4"-15,19-3-40 0,22 2 0 16,14 1-1-16,28-1 0 16,18-3 5-16,18 1-3 15,12 3 3-15,11 0-5 16,9 5 5-16,8 4-4 16,1-2 4-16,-3 6-4 15,-9 0 0-15,-11 0 0 16,-18 0-1-16,-23 0 2 15,-19 0-6-15,-24 0-5 0,-34 0-11 16,-22 0-4 0,-23 0-12-16,-21 0-1 15,-31 0-5-15,-16-3-2 16,-11 3 22-16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7:16.3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F8112A-28B2-4403-BBF1-775A301913C4}" emma:medium="tactile" emma:mode="ink">
          <msink:context xmlns:msink="http://schemas.microsoft.com/ink/2010/main" type="writingRegion" rotatedBoundingBox="12464,16567 12984,16567 12984,16919 12464,16919"/>
        </emma:interpretation>
      </emma:emma>
    </inkml:annotationXML>
    <inkml:traceGroup>
      <inkml:annotationXML>
        <emma:emma xmlns:emma="http://www.w3.org/2003/04/emma" version="1.0">
          <emma:interpretation id="{D79BADC5-FCE0-4C91-9311-BD16023788EB}" emma:medium="tactile" emma:mode="ink">
            <msink:context xmlns:msink="http://schemas.microsoft.com/ink/2010/main" type="paragraph" rotatedBoundingBox="12464,16567 12984,16567 12984,16919 12464,16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E44E37-F58C-46B8-9FE7-2EF1A04ECEC9}" emma:medium="tactile" emma:mode="ink">
              <msink:context xmlns:msink="http://schemas.microsoft.com/ink/2010/main" type="line" rotatedBoundingBox="12464,16567 12984,16567 12984,16919 12464,16919"/>
            </emma:interpretation>
          </emma:emma>
        </inkml:annotationXML>
        <inkml:traceGroup>
          <inkml:annotationXML>
            <emma:emma xmlns:emma="http://www.w3.org/2003/04/emma" version="1.0">
              <emma:interpretation id="{6702F449-8C6B-487C-898B-597A515899B3}" emma:medium="tactile" emma:mode="ink">
                <msink:context xmlns:msink="http://schemas.microsoft.com/ink/2010/main" type="inkWord" rotatedBoundingBox="12464,16567 12984,16567 12984,16919 12464,16919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9321 11194 146 0,'-18'13'44'0,"18"-13"-3"16,0 18-17 0,17 1-24-16,-2 2 0 15,5 3 0-15,2 7 0 16,0-6 0-16,3 6 0 0,-6-4 0 16,-1-4 0-16,-5-3 0 15,-3-6 0-15,-10-14 0 16,0 0 0-16,0 0 0 15,0 0 0-15,0 0 0 16,0-27 0-16,-7 7 0 16,1-3 0-16,1-2 0 15,5-2 0-15,0-3 0 16,0 3 0-16,13-1 0 16,3 0 0-16,8 3 0 15,6 0 0-15,1 6 0 16,5 0 0-16,3 6 0 0,3 7-24 15,-8-4-11-15,-1 10-6 16,-9 0-3-16,-3 0-1 16,-7 0-2-16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7:27.2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159C8F-1FDF-4735-8B13-70435D121319}" emma:medium="tactile" emma:mode="ink">
          <msink:context xmlns:msink="http://schemas.microsoft.com/ink/2010/main" type="inkDrawing" rotatedBoundingBox="3628,16765 11382,17207 11321,18278 3567,17836" semanticType="callout" shapeName="Other">
            <msink:sourceLink direction="with" ref="{490ECE30-E2A1-481E-B8D4-B4F7BE8240F0}"/>
          </msink:context>
        </emma:interpretation>
      </emma:emma>
    </inkml:annotationXML>
    <inkml:trace contextRef="#ctx0" brushRef="#br0">-3 328 120 0,'6'-25'46'16,"12"12"-3"-16,19-1-19 16,16-1-23-16,17-1-1 0,14 0 0 15,15 1 1-15,8 3-1 16,8-5 0-1,3 3-1-15,0 2 1 16,6 5 0-16,3 0-1 0,3-3 1 16,7 1 0-16,14 2-1 15,3-4 1-15,7 3-1 16,12-2 1-16,-2 2 0 16,4-5 0-16,0 2-1 15,-2-1 1-15,0 3 0 16,-2-2 1-16,-6 4-1 15,-5 1 1-15,1-1-1 0,4 2 1 16,-2 5 0 0,1 0 0-16,-3 0-1 15,5 0 1-15,2 12 0 16,3-6-1-16,-1 6 1 16,-8-3 0-16,2 2-1 0,-2 1 0 15,2 1 1-15,-9-5 0 16,-6 2 0-16,-5-3 0 15,-4 0 0-15,-4-1 0 16,-10-1 0-16,-3 2 1 16,-10-4-2-16,-1 2 1 15,-5-5-1-15,0 6 1 16,-6-6-1-16,-5 5 1 16,-5-5-1-16,-4 0 0 15,-4 0 0-15,-9 0 0 16,-7 0-1-16,-11 0 1 15,-9 0-1-15,-11 0 0 0,-8 0 1 16,-9 12-1-16,-19-12 1 16,14 25-1-16,-14-9 1 15,-4 5 0-15,-1 5 0 16,-1 1-1-16,1 6 0 16,-2-3 2-16,7 9-1 15,-6 3 1-15,6 8-2 16,0 2 2-16,0 8-1 15,0-1 0-15,5 7-1 16,-5-2 0-16,6-1 0 16,-6 0-6-16,7-7 6 15,-7-3-6-15,11-8 5 16,-8-1-4-16,6-10 5 0,-7 1-5 16,5-7 6-16,-2-13 0 15,-5-15-1-15,10 20 1 16,-10-20-13-16,0 0-14 15,0 0-7-15,0 0-8 16,-14-20-2-16,6 1-1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8:35.7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7-4 120 0,'-18'-3'35'15,"18"3"-23"-15,0 0-20 16,0 0-19-16,0 0-11 15,25 0-3-15,-6 0-1 16,5 0 32-16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8:46.5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7ACD86-2921-4101-B087-12887A66D528}" emma:medium="tactile" emma:mode="ink">
          <msink:context xmlns:msink="http://schemas.microsoft.com/ink/2010/main" type="inkDrawing" rotatedBoundingBox="14345,6632 17338,6767 17331,6907 14339,6771" semanticType="underline" shapeName="Other">
            <msink:sourceLink direction="with" ref="{6B465B96-2196-4963-8AC9-426FCE648B97}"/>
            <msink:sourceLink direction="with" ref="{DD000EFA-2074-40B6-95E9-EF3917F3702F}"/>
            <msink:sourceLink direction="with" ref="{478283CD-9347-443E-9A31-F958133E1ACF}"/>
            <msink:sourceLink direction="with" ref="{F573B2E9-5F7D-47B2-96C8-2E2A48F9171B}"/>
          </msink:context>
        </emma:interpretation>
      </emma:emma>
    </inkml:annotationXML>
    <inkml:trace contextRef="#ctx0" brushRef="#br0">36-7 151 0,'-31'12'38'0,"15"-12"-1"16,16 0-15-16,19 18-21 0,18-11 0 15,21 1 1-15,22-3-2 16,27 2-1 0,22-7 2-16,42 11-1 0,29-5 1 15,30 3-1-15,16 4 2 16,13 0-2-16,3 8 0 15,-7-1 0-15,-20-1 0 16,-38-5 0-16,-26 0 0 16,-45-10 0-16,-31-4-2 15,-29-6-12-15,-30-8-14 16,-23-4-6-16,-18-5 0 16,-11-3-3-16,-12 5-7 15,-6-3-2-15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8:39.9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7997AF-0269-4439-BC8D-9FA910A3B78B}" emma:medium="tactile" emma:mode="ink">
          <msink:context xmlns:msink="http://schemas.microsoft.com/ink/2010/main" type="inkDrawing" rotatedBoundingBox="8918,6837 11416,6780 11417,6819 8919,6875" semanticType="underline" shapeName="Other">
            <msink:sourceLink direction="with" ref="{F573B2E9-5F7D-47B2-96C8-2E2A48F9171B}"/>
          </msink:context>
        </emma:interpretation>
      </emma:emma>
    </inkml:annotationXML>
    <inkml:trace contextRef="#ctx0" brushRef="#br0">5318 1093 145 0,'7'18'43'16,"34"-18"-8"-16,25 7-34 16,34-2-1-16,20-5 2 15,34-10-1-15,23 3 1 16,20-6-1-16,21 4 0 0,3-4 1 16,-1 3-2-16,-7 2 1 15,-16 8-8 1,-20 0-13-16,-31 6-8 15,-33 1-4-15,-39-2-4 0,-30-2-3 16,-31-3-3-16,-13 0 13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8:47.3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4DF80A-42C6-44F2-8D8F-B34EEE829875}" emma:medium="tactile" emma:mode="ink">
          <msink:context xmlns:msink="http://schemas.microsoft.com/ink/2010/main" type="writingRegion" rotatedBoundingBox="15359,7112 18133,7510 18050,8088 15276,7690"/>
        </emma:interpretation>
      </emma:emma>
    </inkml:annotationXML>
    <inkml:traceGroup>
      <inkml:annotationXML>
        <emma:emma xmlns:emma="http://www.w3.org/2003/04/emma" version="1.0">
          <emma:interpretation id="{8694FC8C-3925-4B57-9C32-613A51310B57}" emma:medium="tactile" emma:mode="ink">
            <msink:context xmlns:msink="http://schemas.microsoft.com/ink/2010/main" type="paragraph" rotatedBoundingBox="15359,7112 18133,7510 18050,8088 15276,7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0852DE-0722-409B-9FE5-D05EEAEE1CF8}" emma:medium="tactile" emma:mode="ink">
              <msink:context xmlns:msink="http://schemas.microsoft.com/ink/2010/main" type="line" rotatedBoundingBox="15359,7112 18133,7510 18050,8088 15276,7690"/>
            </emma:interpretation>
          </emma:emma>
        </inkml:annotationXML>
        <inkml:traceGroup>
          <inkml:annotationXML>
            <emma:emma xmlns:emma="http://www.w3.org/2003/04/emma" version="1.0">
              <emma:interpretation id="{0DB44EB2-3F34-45E8-93FE-E2B418DB1F26}" emma:medium="tactile" emma:mode="ink">
                <msink:context xmlns:msink="http://schemas.microsoft.com/ink/2010/main" type="inkWord" rotatedBoundingBox="15359,7112 18133,7510 18050,8088 15276,7690"/>
              </emma:interpretation>
              <emma:one-of disjunction-type="recognition" id="oneOf0">
                <emma:interpretation id="interp0" emma:lang="en-US" emma:confidence="0">
                  <emma:literal>max</emma:literal>
                </emma:interpretation>
                <emma:interpretation id="interp1" emma:lang="en-US" emma:confidence="1">
                  <emma:literal>r max</emma:literal>
                </emma:interpretation>
                <emma:interpretation id="interp2" emma:lang="en-US" emma:confidence="0">
                  <emma:literal>rm ax</emma:literal>
                </emma:interpretation>
                <emma:interpretation id="interp3" emma:lang="en-US" emma:confidence="0">
                  <emma:literal>am ax</emma:literal>
                </emma:interpretation>
                <emma:interpretation id="interp4" emma:lang="en-US" emma:confidence="0">
                  <emma:literal>'max</emma:literal>
                </emma:interpretation>
              </emma:one-of>
            </emma:emma>
          </inkml:annotationXML>
          <inkml:trace contextRef="#ctx0" brushRef="#br0">11785 1450 152 0,'-18'6'42'15,"6"9"-4"-15,0 1-20 16,7 8-18-16,5 6 0 15,14 6-2-15,4 1 1 16,3 6-1-16,7-4 1 16,2-1-1-16,-4-6 1 15,2-4 1-15,-3-9 0 16,-5-10-1-16,-4-9 1 16,-16 0 0-16,13-19 1 15,-13 0-1-15,-9-8 0 0,-2 1 0 16,-2-3 0-16,-1-2 1 15,6 5 0-15,6-1-1 16,4 3 1-16,14 1-1 16,4 3 1-16,14 3-1 15,8 7 0-15,4 0-15 16,4 10-13-16,-4 0-6 16,-3 12-2-16,-4 1-8 15,-13-1 0-15,-8 8 1 16</inkml:trace>
          <inkml:trace contextRef="#ctx0" brushRef="#br0" timeOffset="662.7463">12478 1882 141 0,'-12'-10'43'0,"-6"4"-2"16,18 6-23-16,0 0-18 16,-5 26 1-16,16-4-2 15,1 3 1-15,2 2-1 16,0-1 1-16,1-2 0 16,-2-1-1-16,-3-7 1 0,-10-16-1 15,13 15 0-15,-13-15 0 16,0 0 0-16,10-17 0 15,-10-1 1-15,0-1 0 16,0-2 0-16,0-8 0 16,0 3 1-16,0-1-1 15,10 3 1-15,1 1 0 16,6 7 0-16,2 5-1 16,3 6 0-16,2 5 0 15,1 11-1-15,2 4 1 16,-3 7 0-16,-1 4 0 15,-3 1 0-15,-2 4 0 16,-3 2 0-16,-1-4 0 0,-2-4 0 16,-2-4 0-1,-1-3-1-15,-9-18 0 16,15 12 0-16,-15-12 1 16,12-14-1-16,-7-3 1 0,-1-7 0 15,2-2 0-15,2-5 1 16,4 4-1-16,1-3 1 15,5 5-1-15,0 5 1 16,2 9-1-16,5 11 1 16,-4 0-1-16,2 18 0 15,0 1 0-15,-1 10 0 16,0 3 0-16,0 0 0 16,-3 1 0-16,-1-1 0 15,-3-4-1-15,3-6-18 16,-18-22-12-16,20 20-3 0,-20-20-1 15,0 0-7 1,15-26-2-16</inkml:trace>
          <inkml:trace contextRef="#ctx0" brushRef="#br0" timeOffset="1215.5825">13707 1997 97 0,'18'-12'41'16,"0"-1"1"0,-8-6-14-16,-10 19-14 15,14-31-4-15,-9 14-5 16,-5 2-5-16,-10 1 0 16,-7-2 0-16,-4 6 0 0,-12 0 1 15,-8 4 0-15,-2 6 0 16,-6 8-1-16,1 7 1 15,1 4-1-15,6 7 0 16,11 1 0-16,12 9 0 16,18-2-1-16,8 2 1 15,14-5 0-15,14-5-1 16,10-7 1-16,0-6-1 16,3-7 1-16,-5-6 0 15,-5-8-4-15,-7-6-7 16,-11-7-4-16,-3 2 0 15,-11-7 1-15,-4 2 1 0,-6-2 8 16,-4 4 5-16,-2-1 4 16,0 5 9-16,9 18 2 15,-21-19 0 1,21 19 0-16,0 0-2 0,0 0-8 16,-8 25-5-16,17-7 0 15,8 1 0-15,2 8 0 16,7-3 0-16,5 0 0 15,1-3 0-15,1-2 1 16,-4-2-1-16,-2-6-10 16,5-2-15-16,-12-9-8 15,-2 0-2-15,-18 0-7 16,21-34 0-16,-14 10-2 0</inkml:trace>
          <inkml:trace contextRef="#ctx0" brushRef="#br0" timeOffset="1438.7319">13960 1789 167 0,'0'0'42'15,"21"14"-10"-15,3 9-32 16,10 3-1-16,8 12 1 16,7 6 0-16,3-1 0 15,0-2 0-15,3 1-1 16,-10-12-11-16,0-2-10 15,-12-12-8-15,-6-8-5 0,-6-8-4 16,-21 0-3-16,21-19 0 16,-21-6 26-16</inkml:trace>
          <inkml:trace contextRef="#ctx0" brushRef="#br0" timeOffset="1635.8661">14352 1740 158 0,'-33'5'42'16,"-5"7"-9"-16,0 13-25 16,-3 9-8-16,-1 10 1 15,4 0-1-15,2-1 0 16,8 9-13-16,2-16-15 0,8-5-9 16,2-12-6-16,16-19 0 15,0 0-3-15,0-17 15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8:31.7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CF675B-166C-4130-9985-BC34C30BB909}" emma:medium="tactile" emma:mode="ink">
          <msink:context xmlns:msink="http://schemas.microsoft.com/ink/2010/main" type="writingRegion" rotatedBoundingBox="3410,5753 18067,5071 18183,7566 3526,8248"/>
        </emma:interpretation>
      </emma:emma>
    </inkml:annotationXML>
    <inkml:traceGroup>
      <inkml:annotationXML>
        <emma:emma xmlns:emma="http://www.w3.org/2003/04/emma" version="1.0">
          <emma:interpretation id="{84604350-26C4-43C0-A83F-747A79837C53}" emma:medium="tactile" emma:mode="ink">
            <msink:context xmlns:msink="http://schemas.microsoft.com/ink/2010/main" type="paragraph" rotatedBoundingBox="3410,5753 18067,5071 18183,7566 3526,8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F2924E-7DFF-4917-AA56-352ADD87C136}" emma:medium="tactile" emma:mode="ink">
              <msink:context xmlns:msink="http://schemas.microsoft.com/ink/2010/main" type="line" rotatedBoundingBox="3410,5753 18067,5071 18140,6641 3483,7322"/>
            </emma:interpretation>
          </emma:emma>
        </inkml:annotationXML>
        <inkml:traceGroup>
          <inkml:annotationXML>
            <emma:emma xmlns:emma="http://www.w3.org/2003/04/emma" version="1.0">
              <emma:interpretation id="{F573B2E9-5F7D-47B2-96C8-2E2A48F9171B}" emma:medium="tactile" emma:mode="ink">
                <msink:context xmlns:msink="http://schemas.microsoft.com/ink/2010/main" type="inkWord" rotatedBoundingBox="3410,5753 18067,5072 18140,6641 3483,7322">
                  <msink:destinationLink direction="with" ref="{D77997AF-0269-4439-BC8D-9FA910A3B78B}"/>
                  <msink:destinationLink direction="with" ref="{687ACD86-2921-4101-B087-12887A66D528}"/>
                </msink:context>
              </emma:interpretation>
              <emma:one-of disjunction-type="recognition" id="oneOf0">
                <emma:interpretation id="interp0" emma:lang="en-US" emma:confidence="0">
                  <emma:literal>Izmir-Gumma-Goins</emma:literal>
                </emma:interpretation>
                <emma:interpretation id="interp1" emma:lang="en-US" emma:confidence="0">
                  <emma:literal>Izmir-Gemma-Goins</emma:literal>
                </emma:interpretation>
                <emma:interpretation id="interp2" emma:lang="en-US" emma:confidence="0">
                  <emma:literal>Izmir-Gemmel-Goins</emma:literal>
                </emma:interpretation>
                <emma:interpretation id="interp3" emma:lang="en-US" emma:confidence="0">
                  <emma:literal>Izmir-GM-me-Goins</emma:literal>
                </emma:interpretation>
                <emma:interpretation id="interp4" emma:lang="en-US" emma:confidence="0">
                  <emma:literal>Izumi-GM-me-Goins</emma:literal>
                </emma:interpretation>
              </emma:one-of>
            </emma:emma>
          </inkml:annotationXML>
          <inkml:trace contextRef="#ctx0" brushRef="#br0">16 0 164 0,'0'0'42'0,"0"0"-7"16,-18 0-35-16,18 0 0 16,0 24-1-16,11-1 1 0,-3 6 0 15,2 6-1 1,2 4 1-16,0 5 0 16,-4 0-1-16,2 0 1 15,-3-2 0-15,-1-5 0 16,0-4-1-16,-1-8-11 0,2-4-17 15,-7-21-9-15,0 18-4 16,0-18-1-16,0 0 0 16,-13 0 14-16</inkml:trace>
          <inkml:trace contextRef="#ctx0" brushRef="#br0" timeOffset="186.8988">-144 601 129 0,'0'0'43'0,"-18"21"-1"16,18-21-20-16,29 18-22 0,7-8 1 15,13-10-1-15,8 3-19 16,10-3-11-16,-6 0-9 16,-3 7-3-16,-6-7-1 15,-16 5-2-15</inkml:trace>
          <inkml:trace contextRef="#ctx0" brushRef="#br0" timeOffset="578.2722">-55 934 118 0,'-18'8'43'15,"18"-8"0"-15,-17 6-13 0,17-6-28 16,35-6-1-16,0 0 1 15,8 4-1-15,10-3 0 16,-1 0-1 0,-3 5 0-16,-3 0-1 0,-9 11-1 15,-8 2 1-15,-16 10 0 16,-13 3-1-16,-6 6 1 16,-12 5 0-16,-6 2 0 15,-7 3 1-15,-4-2-1 16,0 2 1-16,5-8 0 15,2-2 1-15,10-3 0 16,15-8 1-16,10-3-1 16,12-7 0-16,28-11-6 31,6-6 1-31,7-6-3 16,4-5-18-16,1-4-14 15,-6-5-5-15,-3-6-4 0,-2-5-1 16,-21 1 35-16</inkml:trace>
          <inkml:trace contextRef="#ctx0" brushRef="#br0" timeOffset="698.8162">871 829 166 0</inkml:trace>
          <inkml:trace contextRef="#ctx0" brushRef="#br0" timeOffset="2925.5258">787 686 117 0,'0'0'43'0,"-23"-7"-2"15,23 7-14-15,-10 17-14 16,10 7-12 0,0 1-2-16,9 7 1 0,-2 6 0 15,10 2-1-15,-3 7 0 16,4-2 1-16,3-2 0 16,-3-3 0-16,-4-2-1 15,-3-9 1-15,0-3 0 16,-11-12-1-16,0-14 0 15,0 0 1-15,0 0-2 16,0-26 1-16,-6-5 1 16,1-2-1-16,5-9 0 0,0-2 1 15,0-1 0-15,12-3 0 16,4 6 1 0,7 1-1-16,4 9 0 15,9 5 0-15,4 8 0 0,6 8 1 16,-4 11 0-16,1 12 0 15,-1 9 0-15,-2 10 0 16,-11 7-1-16,0 6 0 16,-8 7 0-16,0-2 0 15,-3 1 0-15,-6-5-1 16,-4-4 1-16,1-8 0 16,-2-10-1-16,-7-23 0 15,0 0-1-15,0 0 1 16,12-23 0-16,-12-10 0 15,8-8 0-15,1-8 0 16,4-4 1-16,4 3 0 16,3 0 0-16,8 12 1 0,3 1-1 15,5 13 1-15,5 10 0 16,1 14 0-16,0 7 0 16,-3 9-1-16,-2 10 1 15,-7 6 0-15,0 5 0 16,-7 7-1-16,-4 0 0 15,-4 1-1-15,-4-3 1 16,-4-7-1-16,0-1 1 16,0-12-1-16,-1 0-14 15,-6-22-12-15,0 0-7 16,0 0-1-16,0-35-2 16,0 10 0-16,0-6-7 0</inkml:trace>
          <inkml:trace contextRef="#ctx0" brushRef="#br0" timeOffset="3528.4602">2189 672 143 0,'-14'0'43'0,"14"0"-9"15,0 24-32-15,0 2-2 16,17 5 1-16,-4 6-1 16,5 5 1-16,1 5-2 0,3-2 1 15,-5 5-1-15,1-6 1 16,-4-6 1-16,1-3 0 15,-2-13-1-15,-1-6 1 16,-12-16 0-16,24-13-1 16,-11-10 1-16,3-9 0 15,-2-8-1-15,1-7 0 16,-1-3 1-16,3-1-1 16,-3 0 0-16,4 8 0 15,-1 4 0-15,0 7 1 16,0 6-1-16,0 6 0 15,1 10 0-15,0 5-1 16,-4 11-11-16,-14-6-13 16,23 23-10-16,-12-7-7 0,-1 2-2 15,-3 4 0 1,-5-2 18-16</inkml:trace>
          <inkml:trace contextRef="#ctx0" brushRef="#br0" timeOffset="3826.3262">2910 929 116 0,'-18'5'42'16,"18"-5"-2"-16,-18 14-22 0,13 9-18 15,5 6 0 1,0 8-1-16,0 4 1 15,0 0 0-15,0 9-1 16,0-1 1-16,0 0 0 0,12-5 0 16,-5-6 2-16,10-5-1 15,2-7 1-15,9-8-1 16,2-12-6-16,5-6-13 16,7-14-12-16,-5-10-5 15,3-14-4-15,-5-5-2 16,-9-14-3-16</inkml:trace>
          <inkml:trace contextRef="#ctx0" brushRef="#br0" timeOffset="4848.613">3410 339 129 0,'-13'-25'43'0,"13"25"-7"16,-11-25-17-16,11 25-17 15,17-18-1-15,1 10 0 16,5 1-1-16,3 7 0 16,2 0 0-16,1 0-1 15,-5 15 0-15,-6 0 0 16,-7 0 0-16,-11 10 0 0,0 0 0 16,-11 6 0-16,-7 0 0 15,-6 0 0 1,1-1 0-16,-6-1 1 15,4 0 0-15,1-3 0 0,6-2 0 16,3-3 0-16,8-2 1 16,7-2 0-16,0-17-1 15,29 21 1-15,-6-15 0 16,7-6 0-16,0 6-1 16,5-6-1-16,1 0-12 15,-7-2-15-15,0 2-6 16,-8 0-7-16,-4 0-2 0,0 0-1 15,-17 0 23 1</inkml:trace>
          <inkml:trace contextRef="#ctx0" brushRef="#br0" timeOffset="5256.2401">3818 782 130 0,'0'0'43'0,"0"0"0"16,0 0-37-16,31 0-5 15,3 0 0-15,8 0 0 16,0 7-3-16,6-5-15 15,-6-2-11-15,-2 0-7 16,-9 0-7-16,-8-2-1 16,-6-5 0-16,-17 7 29 15</inkml:trace>
          <inkml:trace contextRef="#ctx0" brushRef="#br0" timeOffset="5847.5137">5289-8 155 0,'-23'-19'43'0,"4"2"-13"0,-11 8-27 16,2 4-3-16,-2 5 0 16,-1 8-1-16,-2 5 1 15,1 8-1-15,-3 6 0 16,-1 5 0-16,2 11 1 15,3 4-1-15,3 9 1 16,8 6-1-16,3 1 1 16,17 5 0-16,7-3 1 15,16 2 0-15,9-9 0 0,13-4 0 16,9-10 1 0,8-11 0-16,5-40 0 15,5 21-8 1,-7-14 2-16,-1-14 0 0,-10-3 0 15,-6-5-1-15,-12-9 1 16,-12-1-2-16,-7 22-1 16,-17-24 9-16,-18-2-3 15,-9 9 0-15,-9-7 0 16,-7 8 0-16,-5 6 0 16,-4 2 0-16,0 5 1 15,8 8-10-15,2-2-18 16,19 7-10-16,23 0-5 15,-12-9-2-15,29-1 19 16</inkml:trace>
          <inkml:trace contextRef="#ctx0" brushRef="#br0" timeOffset="7166.3721">5853 133 108 0,'0'0'43'0,"-29"-14"-2"15,15 21-12-15,-1 9-17 16,7 8-12-16,3 11 0 16,5 9-1-16,10 6 0 15,-2 0 1-15,5-1-1 16,2-3 0-16,3-4 0 15,-4-10 1-15,2-12 0 16,-16-20-1-16,19 13 0 16,-19-13 0-16,7-31 0 15,-7 4 1-15,-7-12 0 16,0-10 0-16,-5-3 0 16,0-3 1-16,0-1 0 15,1 12 0-15,4 1 1 0,-3 11-1 16,10 13 0-1,0 19 0-15,0 0-1 0,22 33 1 16,-3 7-1 0,5 6 0-16,5 11 0 0,7 0-1 15,5 0 1-15,6 0 0 16,-4-8-1-16,4-11 1 16,1-14 0-16,-2-13 1 15,-3-11-1-15,-3-10 0 16,-5-10 1-16,-9-12-1 15,-3-11 0-15,-7-7 0 16,-8-6 0-16,-8 3 0 0,0-1 0 16,0 9 0-1,-6 2 1-15,0 16-1 0,6 10 1 16,0 17-1 0,0 0 1-16,30 29-1 15,-11 5 0-15,8 10 0 0,-1 6 0 16,7 6-1-16,-3 1 1 15,-2 0 0-15,0-6-1 16,-4-4 1-16,-3-7-4 16,-8-15-16-16,5 0-11 15,-18-25-5-15,20 11-6 16,-20-11-1-16,14-23-1 16</inkml:trace>
          <inkml:trace contextRef="#ctx0" brushRef="#br0" timeOffset="7915.2072">6955 369 135 0,'-23'-20'43'0,"23"20"-6"15,-18 0-15-15,18 0-21 16,0 35-1-16,0-11 0 15,12 8 0-15,-5 4-1 16,6-3 1-16,-1-3 0 16,-1 2-1-16,-1-8 1 15,-2-7-1-15,-8-17 1 16,10 17 0-16,-10-17-1 16,0 0 1-16,0-29 0 15,0 1 0-15,0-7 0 16,8-5 0-16,3-4 1 15,6 5-1-15,2 1 1 16,5 4-1-16,5 6 1 0,2 13-1 16,4 15 0-16,1 7 0 15,-2 11 0-15,1 9 0 16,-5 9 0-16,-1 4 0 16,-3 1 0-16,-3-1 0 15,0-1-1-15,-8-9 1 16,3-4 0-16,-3-7 0 15,1-9 0-15,-3-10 0 16,-13 0 0-16,27-29 0 16,-13 3 1-16,4-12-1 15,-4 1 1-15,7-7 0 16,4 4-1-16,0 4 0 16,3 10 1-16,1 9-1 0,2 17 0 15,3 12 0-15,-6 13 0 16,0 11 0-1,-3 5 0-15,2 3 0 16,-6 3-1-16,-5-4 1 0,-1-1-9 16,-11-6-14-16,1-9-11 15,-5-9 0-15,0-18-9 16,-34 11-3-16,6-18 2 16</inkml:trace>
          <inkml:trace contextRef="#ctx0" brushRef="#br0" timeOffset="11739.3427">8754 427 167 0,'-17'0'43'16,"17"0"-6"-16,29-22-37 16,11 17 0-16,9-1 1 0,15 6-2 15,2-10-15 1,5 10-12-16,-7 0-7 15,-10 6-6-15,-16-6-1 16,-15 10-1-16,-23-10 2 0</inkml:trace>
          <inkml:trace contextRef="#ctx0" brushRef="#br0" timeOffset="14419.3388">13492 311 143 0,'0'0'44'0,"-15"-12"-3"0,15 12-14 16,15 19-27-16,-2 2 0 16,3 9 0-16,2 2 0 15,0 7 0-15,1-2 0 16,0-1 0-16,-2-5 0 15,-6-9 0-15,1-4 0 16,-12-18 0-16,0 0 0 16,0 0 0-16,0 0 0 15,-5-33 0-15,-4 3 0 0,-1-7 0 16,1-7 0 0,2-2 0-16,7 3 0 15,7 5 0-15,4 4 0 16,7 6 0-16,6 13 0 0,5 8 0 15,6 16 0-15,0 9 0 16,3 8 0-16,-3 10 0 16,-1 4 0-16,-5 3 0 15,-4 3 0-15,-5 3 0 16,-4-8 0-16,-3-6 0 16,-3 0 0-16,-3-13 0 15,-1-6 0-15,-6-16 0 16,0 0 0-16,19-6 0 15,-11-12 0-15,1-8 0 16,1-10 0-16,4-2 0 16,2-2 0-16,7-1 0 15,4 6 0-15,7 1 0 0,6 8 0 16,3 13 0-16,3 13 0 16,3 7 0-16,-2 12 0 15,-5 7 0-15,-3 9 0 16,-14 4 0-16,-2 0 0 15,-9 3 0-15,-4-4 0 16,-10-1 0-16,0-7 0 16,-6-3-2-16,-7-8-17 15,-1-2-15-15,-8-10 2 16,-7-7-3-16,-12-11-3 16,-7-6-2-16</inkml:trace>
          <inkml:trace contextRef="#ctx0" brushRef="#br0" timeOffset="13773.0777">11956-19 155 0,'-22'-20'42'0,"4"2"-3"16,-6 10-22-16,24 8-15 15,-15 25-2-15,24 3 0 16,7 10 0-16,8 12 0 0,8 7 0 16,4 5 0-16,4 1 0 15,-1-8 0-15,-4-7 0 16,-3-13 0-16,-8-7 0 15,-3-18 0-15,-21-10 0 16,12-16 0-16,-16-15 0 16,-7-11 0-16,-4-8 0 15,-3-7 0-15,-5-2 0 16,-1-1 0-16,3 4 0 16,2 9 0-16,3 9 0 15,4 10 0-15,12 12 0 16,0 16 0-16,17 6 0 0,8 10 0 15,7 16 0-15,9 3 0 16,7 8 0-16,6 7 0 16,8 3 0-1,2 1 0-15,-2-6 0 0,2-6 0 16,-2-6 0-16,-1-14 0 16,-4-9 0-16,-5-13 0 15,-6-13 0-15,-8-7 0 16,-6-13-3-16,-10-9-1 15,-8-5 4-15,-10-3 0 16,-4 4 0-16,-4 1 1 16,-6 10 0-16,2 8 0 15,3 12 3-15,5 15-4 0,0 0 0 16,13 39 0-16,4-3 0 16,11 11 0-16,-2 9 0 15,8 0 0 1,-1 7 0-16,2-3 0 0,0-4 0 15,-2-6 0-15,0-8-15 16,-6-11-15-16,0-15-4 16,-6-16-1-16,4-6-2 15,-3-19 0-15,3-4-3 16</inkml:trace>
          <inkml:trace contextRef="#ctx0" brushRef="#br0" timeOffset="12463.1735">10018 218 181 0,'0'0'42'0,"0"0"-10"0,0 0-32 16,31-14 0-16,2 14 0 15,7 0 0-15,6 7 0 16,5-7-2-16,-4 7-16 16,5 1-11-16,-15-8-6 15,-2 0-7-15,-14 5-1 16,-4-5-1-16,-17 0 3 15</inkml:trace>
          <inkml:trace contextRef="#ctx0" brushRef="#br0" timeOffset="13134.5974">11467-365 133 0,'-11'-30'42'0,"-3"-3"0"15,-9 1-15-15,0 8-20 16,2 6-6-16,-5 5-1 16,-1 5 0-16,-3 8-1 15,-5 13 1-15,-2 7 0 16,-3 10 0-16,-7 10 0 15,-2 7-1-15,2 5 1 0,0 11 1 16,10 3 3-16,4 5-4 16,17 4 0-1,16-3 0-15,22 2 0 16,19 2 0-16,13-2 0 0,21-6 0 16,5-9 0-16,13-4 0 15,5-13 0-15,5-13 0 16,-3-11 0-16,-4-18 0 15,-7-5 0-15,-13-11 0 16,-19-13 0-16,-7-8 0 16,-26-7 0-16,-24-7 0 15,-20 1 0-15,-20-1 0 16,-13 7 0-16,-15 1 0 16,0 8 0-16,-7 7 0 15,7 13 0-15,6 5 0 16,17 10 0-16,13 10-6 15,12-2-15-15,20 11-11 0,17-6-1 16,11 7-2-16,11-10-8 16,11-2-1-16,11-3 4 15</inkml:trace>
          <inkml:trace contextRef="#ctx0" brushRef="#br0" timeOffset="11909.2311">8869 689 170 0,'0'0'42'15,"18"21"-10"-15,8-21-32 16,6 5 1-16,8-5-6 16,6-7-18-16,7 7-9 15,-7-12-8-15,0 2-3 16,-5-4 0-16,-4-1-2 16</inkml:trace>
        </inkml:traceGroup>
      </inkml:traceGroup>
      <inkml:traceGroup>
        <inkml:annotationXML>
          <emma:emma xmlns:emma="http://www.w3.org/2003/04/emma" version="1.0">
            <emma:interpretation id="{A0AB0374-7393-4AB3-9CB2-25AE76E2327D}" emma:medium="tactile" emma:mode="ink">
              <msink:context xmlns:msink="http://schemas.microsoft.com/ink/2010/main" type="line" rotatedBoundingBox="10064,6884 11112,7553 10766,8094 9719,7425"/>
            </emma:interpretation>
          </emma:emma>
        </inkml:annotationXML>
        <inkml:traceGroup>
          <inkml:annotationXML>
            <emma:emma xmlns:emma="http://www.w3.org/2003/04/emma" version="1.0">
              <emma:interpretation id="{4BC0D22E-45CC-4703-80F0-E51404953918}" emma:medium="tactile" emma:mode="ink">
                <msink:context xmlns:msink="http://schemas.microsoft.com/ink/2010/main" type="inkWord" rotatedBoundingBox="10064,6884 11112,7553 10766,8094 9719,7425"/>
              </emma:interpretation>
              <emma:one-of disjunction-type="recognition" id="oneOf1">
                <emma:interpretation id="interp5" emma:lang="en-US" emma:confidence="1">
                  <emma:literal>RE</emma:literal>
                </emma:interpretation>
                <emma:interpretation id="interp6" emma:lang="en-US" emma:confidence="0">
                  <emma:literal>EE</emma:literal>
                </emma:interpretation>
                <emma:interpretation id="interp7" emma:lang="en-US" emma:confidence="0">
                  <emma:literal>ore</emma:literal>
                </emma:interpretation>
                <emma:interpretation id="interp8" emma:lang="en-US" emma:confidence="0">
                  <emma:literal>Re</emma:literal>
                </emma:interpretation>
                <emma:interpretation id="interp9" emma:lang="en-US" emma:confidence="0">
                  <emma:literal>TE</emma:literal>
                </emma:interpretation>
              </emma:one-of>
            </emma:emma>
          </inkml:annotationXML>
          <inkml:trace contextRef="#ctx0" brushRef="#br0" timeOffset="32594.3132">6641 1415 48 0,'6'-18'36'0,"-6"18"-7"16,8-22-3-16,-8 22-2 0,10-16-1 16,-10 16-4-16,0 0-5 15,14-11-7 1,-14 11-7-16,0 0-1 0,15 13 0 15,-15-13 1-15,9 29-1 16,-9-11 0-16,0 1 0 16,0 6 1-16,0 1-2 15,-9-2 2-15,-2-2-2 16,-6-4 3-16,-1 1-3 16,-1-6 2-16,-5 0-1 15,-3-6 1-15,2-7 0 16,-3 6 0-16,4-6 0 0,4 0 0 15,-2 0 0 1,8 0 2-16,14 0-1 0,-17-3 0 16,17 3 0-1,0 0 1-15,0 0-1 16,26 3 0-16,-10-3 0 0,3 10 0 16,3-4-1-16,2 2 0 15,2-1 0-15,3 6 0 16,5-1 0-16,1 6 0 15,-4-1 0-15,1 2 0 16,0 0-1-16,-7 3 1 16,3-1-1-16,-10 1 0 15,-4-3 0-15,-2 0 0 16,-6-1 0-16,-6-5 0 0,0-13 0 16,9 20-9-1,-9-20-11-15,0 0-8 16,0 0-6-16,-17-23-4 0,12 7-3 15,0-3 1-15</inkml:trace>
          <inkml:trace contextRef="#ctx0" brushRef="#br0" timeOffset="33097.6522">6910 1687 119 0,'-25'20'42'16,"1"4"-2"-16,6 2-21 0,0 11-19 15,13 6 0-15,5 8 0 16,13-1 0-16,3 0 0 16,10-5 0-16,7-2 2 15,6-11-1-15,7-6 0 16,5-8 0-16,-1-5 0 16,3-13-1-16,-6 0-13 15,2-9-15-15,-10-8-7 16,-14-2-6-16,-3-7-3 15,-14-4 1-15,-8-3 22 16</inkml:trace>
          <inkml:trace contextRef="#ctx0" brushRef="#br0" timeOffset="32828.4729">6958 1674 123 0,'0'0'43'0,"0"0"-2"15,0-18-23-15,21 18-17 0,5 0 0 16,2-7-13-16,10 7-12 16,-4 0-8-16,0-5-7 15,-8 5-3-15,-10-8-1 16,-16 8 9-16</inkml:trace>
          <inkml:trace contextRef="#ctx0" brushRef="#br0" timeOffset="33254.7605">6955 1905 142 0,'0'0'44'0,"0"0"-7"0,18-10-36 15,19 4-24-15,24-7-15 16,11 4-4-16,8-14-3 16,9 1-1-16,-1-13 17 15</inkml:trace>
          <inkml:trace contextRef="#ctx0" brushRef="#br0" timeOffset="8738.6014">6281 1439 107 0,'0'0'43'16,"0"-13"-10"-16,0 13-6 16,-13 25-14-16,13 0-14 15,0 12 1-15,0 5-2 16,13 3 3-16,3 7-2 16,2-2 1-16,0 1-1 15,5-9 2-15,-3-8 0 16,3-6-1-16,-4-13 1 15,-2-15-1-15,-17 0 1 0,16-25-1 16,-16-6 0-16,-6-8 0 16,-3-7-1-16,1-8 2 15,2-2 0-15,0 4-2 16,6-3 2-16,12 10-1 16,5 7 2-16,8 1-2 15,10 15 2-15,2 6-6 16,1 5-17-16,11 11-11 15,-5 0-4-15,-5 0-6 16,3 0-3-16,-11 0 0 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9:12.9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A5EE7A-270E-4312-BB7B-58B4180DFE66}" emma:medium="tactile" emma:mode="ink">
          <msink:context xmlns:msink="http://schemas.microsoft.com/ink/2010/main" type="inkDrawing" rotatedBoundingBox="6072,12020 8645,9717 10053,11291 7481,13594" semanticType="callout" shapeName="Other">
            <msink:sourceLink direction="to" ref="{1C8D4317-5A77-46DC-A327-397FBC4DFC3C}"/>
            <msink:sourceLink direction="to" ref="{21B89955-AF13-4FEE-A163-D71746509796}"/>
            <msink:sourceLink direction="to" ref="{86938758-7AFE-4CE9-8D87-87EEDD893C14}"/>
          </msink:context>
        </emma:interpretation>
      </emma:emma>
    </inkml:annotationXML>
    <inkml:trace contextRef="#ctx0" brushRef="#br0">580 2132 149 0,'-9'15'44'0,"9"3"-5"0,15 1-39 16,9 1 1-16,6 3 0 16,12-4 0-16,1 0 0 15,8-4 0-15,-7-4 0 16,1-5 0-16,-10-6 0 16,-8-6-1-16,0-5 0 15,-13-9 1-15,-4-6-1 16,-10-7 0-16,0-17 0 15,-6-7-1-15,-10-12 1 16,-3-11 0-16,-5-7-1 16,-10-8 0-16,-7-13-1 0,-7-5 1 15,-6-2-1 1,-5 2 1-16,-6 0-1 0,-7 2 1 16,-5 3 0-16,-1 2 1 15,1 14-1-15,0 5 1 16,11 7-1-16,6 5 1 15,8 11 0-15,17 6-1 16,17 4 1-16,11 10 0 16,25 11 0-16,18 2 0 15,22 5 0-15,14 3-1 16,19 8 1-16,21-3-1 16,31 1 1-16,21-2 0 15,20 0-1-15,20-1 1 16,20 3 0-16,12 1 0 15,10-1 0-15,3 4 1 0,-9 1 0 16,-18 5-1-16,-16 7 1 16,-32 0-1-16,-28 0-5 15,-31 0-9-15,-30 4-9 16,-30 0-8-16,-30 6-3 16,-25-10 0-16,-12 18-1 15,-24-9-2-15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7:49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0B9D10-979C-40C3-9C58-2A79A5F886E7}" emma:medium="tactile" emma:mode="ink">
          <msink:context xmlns:msink="http://schemas.microsoft.com/ink/2010/main" type="writingRegion" rotatedBoundingBox="5317,9658 6643,9658 6643,10230 5317,10230">
            <msink:destinationLink direction="with" ref="{DD60A7C0-7210-4859-ACDD-44E2CFF51184}"/>
          </msink:context>
        </emma:interpretation>
      </emma:emma>
    </inkml:annotationXML>
    <inkml:traceGroup>
      <inkml:annotationXML>
        <emma:emma xmlns:emma="http://www.w3.org/2003/04/emma" version="1.0">
          <emma:interpretation id="{22F97F37-99CB-45DA-9965-A1C9291F489B}" emma:medium="tactile" emma:mode="ink">
            <msink:context xmlns:msink="http://schemas.microsoft.com/ink/2010/main" type="paragraph" rotatedBoundingBox="5317,9658 6643,9658 6643,10230 5317,10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CBDBA-DB7B-4C6E-9A25-7F762F5685EF}" emma:medium="tactile" emma:mode="ink">
              <msink:context xmlns:msink="http://schemas.microsoft.com/ink/2010/main" type="line" rotatedBoundingBox="5317,9658 6643,9658 6643,10230 5317,10230"/>
            </emma:interpretation>
          </emma:emma>
        </inkml:annotationXML>
        <inkml:traceGroup>
          <inkml:annotationXML>
            <emma:emma xmlns:emma="http://www.w3.org/2003/04/emma" version="1.0">
              <emma:interpretation id="{B2F60DC4-FA69-452D-951C-CB7EA8452C70}" emma:medium="tactile" emma:mode="ink">
                <msink:context xmlns:msink="http://schemas.microsoft.com/ink/2010/main" type="inkWord" rotatedBoundingBox="5317,9658 6643,9658 6643,10230 5317,10230"/>
              </emma:interpretation>
              <emma:one-of disjunction-type="recognition" id="oneOf0">
                <emma:interpretation id="interp0" emma:lang="en-US" emma:confidence="0">
                  <emma:literal>m.</emma:literal>
                </emma:interpretation>
                <emma:interpretation id="interp1" emma:lang="en-US" emma:confidence="0">
                  <emma:literal>m \</emma:literal>
                </emma:interpretation>
                <emma:interpretation id="interp2" emma:lang="en-US" emma:confidence="0">
                  <emma:literal>m '</emma:literal>
                </emma:interpretation>
                <emma:interpretation id="interp3" emma:lang="en-US" emma:confidence="0">
                  <emma:literal>me</emma:literal>
                </emma:interpretation>
                <emma:interpretation id="interp4" emma:lang="en-US" emma:confidence="0">
                  <emma:literal>m (</emma:literal>
                </emma:interpretation>
              </emma:one-of>
            </emma:emma>
          </inkml:annotationXML>
          <inkml:trace contextRef="#ctx0" brushRef="#br0">-6762 3034 39 0,'0'0'28'0,"0"0"0"0,0 0-3 16,0 0-3-16,0 0 0 15,-12 12-3-15,12-12-5 16,5 27-4-16,-5-6-6 16,7 7-4-16,-1 3 0 15,6 4 0-15,1 8 1 16,0 0-1-16,0-3-1 15,1-3 2-15,2-4-2 16,-4-5 2-16,-3-7-2 16,1-2 2-16,-10-19-2 15,13 15 2-15,-13-15 0 16,0 0-1-16,5-21 0 0,-5 2-3 16,0-2-1-16,0-6-1 15,0 0 0-15,0-5 0 16,0-2 0-16,-5 1-1 15,5-1 2-15,0 2 2 16,0-1 2-16,0 6 0 16,0 0 1-16,7 7-1 15,-1-1 1-15,5 3-1 16,-11 18 1-16,26-19 1 16,-8 12-1-16,3 7 1 15,3 0-1-15,1 7 0 16,5 3 0-16,-5-1-1 15,2 11 0-15,-2-3-1 16,1 4-1-16,-7-1-2 0,3 2 1 16,-7-4 0-1,1 3-2-15,-8-7-1 16,3 3-2-16,-11-17-1 0,8 22 0 16,-8-22 0-16,0 0-1 15,0 0 1-15,0 0 0 16,0 0 3-16,-15 0 2 15,15 0 1-15,0-27 1 16,0 8 1-16,0-3 1 16,7-9-1-16,1 4 1 15,6-6 0-15,-4 0 2 0,4 7 2 16,-1-6 1-16,6 4 1 16,-3 6 1-1,3 4 0-15,-6 4 1 16,5 8-1-16,-4 6-1 15,4 0-1-15,1 5-2 0,-1 8 0 16,-3 2 0-16,4 6 1 16,-2 3-1-16,1-1 1 15,-5 6-1-15,5 0 0 16,-5-3 0-16,-6-4-1 16,3 3-1-16,-7-6-3 15,4 2-7-15,-7-21-3 16,9 21-4-16,-9-21-4 15,0 0-3-15,0 19-4 16,0-19-2-16,0 0-1 16,0 0 29-16</inkml:trace>
          <inkml:trace contextRef="#ctx0" brushRef="#br0" timeOffset="345.2187">-5607 3020 83 0,'7'21'34'0,"-4"11"-4"15,2-6-7-15,6 1-6 16,-4-5-6-16,6 3-4 16,-1 1-6-16,2-6-1 15,-1-1 0-15,3-4 0 16,-16-15-1-16,20 25-1 16,-20-25-10-16,20 13-8 15,-20-13-10-15,0 0-6 16,18-7-4-16,-18 7 0 15,0-38 16-15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9:13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159014-493D-47A2-851A-B2DE3EE6A7F0}" emma:medium="tactile" emma:mode="ink">
          <msink:context xmlns:msink="http://schemas.microsoft.com/ink/2010/main" type="writingRegion" rotatedBoundingBox="7626,11870 10499,12089 10326,14361 7453,14142"/>
        </emma:interpretation>
      </emma:emma>
    </inkml:annotationXML>
    <inkml:traceGroup>
      <inkml:annotationXML>
        <emma:emma xmlns:emma="http://www.w3.org/2003/04/emma" version="1.0">
          <emma:interpretation id="{62E0B2E5-9F54-4499-98EA-1078A63D66F5}" emma:medium="tactile" emma:mode="ink">
            <msink:context xmlns:msink="http://schemas.microsoft.com/ink/2010/main" type="paragraph" rotatedBoundingBox="7626,11870 10499,12089 10445,12802 7572,12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466970-1956-4BB6-B68D-B03121DAC014}" emma:medium="tactile" emma:mode="ink">
              <msink:context xmlns:msink="http://schemas.microsoft.com/ink/2010/main" type="line" rotatedBoundingBox="7626,11870 10499,12089 10445,12802 7572,12583">
                <msink:destinationLink direction="with" ref="{1C8D4317-5A77-46DC-A327-397FBC4DFC3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1B89955-AF13-4FEE-A163-D71746509796}" emma:medium="tactile" emma:mode="ink">
                <msink:context xmlns:msink="http://schemas.microsoft.com/ink/2010/main" type="inkWord" rotatedBoundingBox="7848,11942 8183,12489 7867,12683 7531,12136">
                  <msink:destinationLink direction="to" ref="{14A5EE7A-270E-4312-BB7B-58B4180DFE66}"/>
                </msink:context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5 58 119 0,'-19'-19'42'0,"19"19"-8"15,17-19-14-15,1 7-10 16,8 6-9-16,9 6 0 15,5 0-1-15,7 0 0 16,-3 10-1-16,1 3 0 16,-8 1 1-16,-3 7-1 15,-14 3 1-15,-9 7 0 0,-11 6 0 16,-11 5-1-16,-8 0 1 16,-5 1 1-16,-5 1-1 15,-5-2 0-15,4-3 0 16,6-10 0-16,6-8 0 15,6-7 1-15,12-14 1 16,0 17-1-16,0-17 0 16,34 0 1-16,-5 0-1 15,8-12 1-15,6 6-1 16,3-1-1-16,1 1 0 16,-6 1 1-16,-5 2-2 15,-6 3 0-15,-7-6-15 16,-9 9-13-16,-14-3-7 0,0 0 1 15,0 0-3 1,0 0-1-16,10-20-1 0</inkml:trace>
        </inkml:traceGroup>
        <inkml:traceGroup>
          <inkml:annotationXML>
            <emma:emma xmlns:emma="http://www.w3.org/2003/04/emma" version="1.0">
              <emma:interpretation id="{86938758-7AFE-4CE9-8D87-87EEDD893C14}" emma:medium="tactile" emma:mode="ink">
                <msink:context xmlns:msink="http://schemas.microsoft.com/ink/2010/main" type="inkWord" rotatedBoundingBox="8556,11854 10535,12189 10415,12899 8436,12564">
                  <msink:destinationLink direction="to" ref="{14A5EE7A-270E-4312-BB7B-58B4180DFE66}"/>
                </msink:context>
              </emma:interpretation>
              <emma:one-of disjunction-type="recognition" id="oneOf1">
                <emma:interpretation id="interp5" emma:lang="en-US" emma:confidence="0">
                  <emma:literal>Gone</emma:literal>
                </emma:interpretation>
                <emma:interpretation id="interp6" emma:lang="en-US" emma:confidence="0">
                  <emma:literal>Gar E</emma:literal>
                </emma:interpretation>
                <emma:interpretation id="interp7" emma:lang="en-US" emma:confidence="0">
                  <emma:literal>Garr E</emma:literal>
                </emma:interpretation>
                <emma:interpretation id="interp8" emma:lang="en-US" emma:confidence="0">
                  <emma:literal>Gave</emma:literal>
                </emma:interpretation>
                <emma:interpretation id="interp9" emma:lang="en-US" emma:confidence="0">
                  <emma:literal>oar E</emma:literal>
                </emma:interpretation>
              </emma:one-of>
            </emma:emma>
          </inkml:annotationXML>
          <inkml:trace contextRef="#ctx0" brushRef="#br0" timeOffset="531.0403">1195-56 115 0,'-21'-18'42'0,"-2"0"-6"16,2 10-14-16,-6 2-11 0,2 6-10 15,0 13 0-15,-4 4-2 16,-1 9 2-16,0 1-1 16,1 14 0-16,-1 4 0 15,9 7 1-15,7 4-1 16,14 7 1-16,6-2 0 16,17-1 0-16,14 0 1 15,11-8-1-15,12-7 1 16,9-13-1-16,-2-9 0 15,3-12 0-15,-4-11-1 16,-6-10 1-16,-8-4-2 16,-11-10 1-16,-12-2-2 15,-11-5 1-15,-14-6 0 0,-8 5-1 16,-14-5 1-16,-6 4 0 16,-10 1-1-16,-3 2 1 15,-8 5 1-15,1 6-1 16,-1 5 1-16,7 2-1 15,-1 7 1-15,9 12-10 16,5-7-9-16,25 0-11 16,-17 25-3-16,17-25-2 15,23 23-1-15,1-16-1 16</inkml:trace>
          <inkml:trace contextRef="#ctx0" brushRef="#br0" timeOffset="1291.5533">1484 8 129 0,'-21'-5'43'0,"3"14"-5"16,-4-1-23-16,16 11-14 0,6 5 0 15,12 8 1-15,4 6-1 16,8 7 0-16,1 1 0 16,5 2 0-16,1-5-1 15,2-6 1-15,-2-4 0 16,-2-8-1-16,-5-12 0 15,-2-13 1-15,-8-6-1 16,-3-9-1-16,-11-14 1 16,0-4-1-16,-6-15 0 15,-7 1 0-15,-3-2 0 16,-6-1 0-16,2 6 1 16,1 0 0-16,2 12 0 15,2 8 0-15,7 11-1 0,8 13 1 16,0 0 1-16,26 13 0 15,-1 11-1-15,3 2 0 16,8 10 1 0,7 9-1-16,4 1 1 0,-4 3 0 15,3-4-1-15,-3-3 1 16,-2-8-1-16,0-5 1 16,-9-17-1-16,-2-12 0 15,-2-4-1-15,-5-15 1 16,-5-8 0-16,-7-11-1 15,-4-5 0-15,-7-2 0 16,0 1 0-16,-7 2 1 16,-2 9 0-16,3 3 0 0,4 15 0 15,2 15 0-15,0 0 0 16,0 0 0-16,12 33 0 16,2-3 0-1,5 7 0-15,3 7 1 0,6 3-1 16,-4 1 0-16,2-3 1 15,-4-1-1-15,1-5 0 16,0-14-9-16,-4-7-15 16,-2-11-10-16,-4-7 0 15,-2-15-2-15,0-7-1 16,-4-11-2-16</inkml:trace>
          <inkml:trace contextRef="#ctx0" brushRef="#br0" timeOffset="1488.6869">2436 116 164 0,'0'0'36'15,"23"-26"-5"-15,-6 19-30 16,9 0-1-16,8 7 0 16,-3 0 0-16,-1 0-12 15,2 7-11-15,-7-2-7 16,-7 3-4-16,-18-8-1 15,7 14 0-15,-7-14 0 16</inkml:trace>
          <inkml:trace contextRef="#ctx0" brushRef="#br0" timeOffset="1739.8558">2451 184 134 0,'-8'18'34'0,"-3"1"-2"16,11 12-13-16,-14 3-12 15,7 8-6-15,1 3 0 16,6 5 1-16,0 0-1 16,0-5 0-16,9 3 0 15,6-8 0-15,6-4 0 16,7-4 0-16,6-7 0 16,4-7 0-16,4-10 0 15,4-8-13-15,2 0-18 16,-7-19-3-16,0 1-4 15,-16-9 0-15,3 1-2 16,-16-8-1-16</inkml:trace>
          <inkml:trace contextRef="#ctx0" brushRef="#br0" timeOffset="1907.9692">2429 468 135 0,'0'0'38'15,"-18"0"-1"-15,32 0-14 16,14 0-40-16,3 0-15 16,15-6-8-16,2 6-3 15,-1-3-1-15,0 3-2 16</inkml:trace>
        </inkml:traceGroup>
      </inkml:traceGroup>
    </inkml:traceGroup>
    <inkml:traceGroup>
      <inkml:annotationXML>
        <emma:emma xmlns:emma="http://www.w3.org/2003/04/emma" version="1.0">
          <emma:interpretation id="{4D02052D-07F3-4654-A04E-0AF64980224E}" emma:medium="tactile" emma:mode="ink">
            <msink:context xmlns:msink="http://schemas.microsoft.com/ink/2010/main" type="paragraph" rotatedBoundingBox="8302,13497 9443,13497 9443,14281 8302,142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2B3988-716C-4C40-9CBD-2AA369BCF944}" emma:medium="tactile" emma:mode="ink">
              <msink:context xmlns:msink="http://schemas.microsoft.com/ink/2010/main" type="line" rotatedBoundingBox="8302,13497 9443,13497 9443,14281 8302,14281"/>
            </emma:interpretation>
          </emma:emma>
        </inkml:annotationXML>
        <inkml:traceGroup>
          <inkml:annotationXML>
            <emma:emma xmlns:emma="http://www.w3.org/2003/04/emma" version="1.0">
              <emma:interpretation id="{D9B58EEF-44DD-4F87-8B46-CA543FDACD0A}" emma:medium="tactile" emma:mode="ink">
                <msink:context xmlns:msink="http://schemas.microsoft.com/ink/2010/main" type="inkWord" rotatedBoundingBox="8302,13497 9443,13497 9443,14281 8302,14281"/>
              </emma:interpretation>
              <emma:one-of disjunction-type="recognition" id="oneOf2">
                <emma:interpretation id="interp10" emma:lang="en-US" emma:confidence="0">
                  <emma:literal>RE</emma:literal>
                </emma:interpretation>
                <emma:interpretation id="interp11" emma:lang="en-US" emma:confidence="0">
                  <emma:literal>Re</emma:literal>
                </emma:interpretation>
                <emma:interpretation id="interp12" emma:lang="en-US" emma:confidence="0">
                  <emma:literal>Re,</emma:literal>
                </emma:interpretation>
                <emma:interpretation id="interp13" emma:lang="en-US" emma:confidence="0">
                  <emma:literal>Re.</emma:literal>
                </emma:interpretation>
                <emma:interpretation id="interp14" emma:lang="en-US" emma:confidence="0">
                  <emma:literal>ore</emma:literal>
                </emma:interpretation>
              </emma:one-of>
            </emma:emma>
          </inkml:annotationXML>
          <inkml:trace contextRef="#ctx0" brushRef="#br0" timeOffset="3433.209">735 1441 146 0,'-24'6'44'16,"12"8"-4"-16,-2 4-34 15,8 8-6-15,6 10 0 16,0 8 0-16,13 2 0 0,1 6 1 16,7 3-1-16,2-5 0 15,4-2 0-15,1-9 1 16,-4-2-1-16,-1-11 0 15,-5-13 0-15,-18-13 0 16,14 0 0-16,-17-13-1 16,-13-10 1-16,-7-9 0 15,-3-7 0-15,-4-5-1 16,-3-1 1-16,7 1 0 16,2-5 0-16,13 5 1 15,11 6-1-15,6 0 0 16,17 8 0-16,7 4 1 15,11 4-1-15,1 5 0 0,1 7 0 16,3 10 0-16,-5 0 0 16,-6 10 0-1,-8 7-1-15,-5 0 1 0,-8 6 0 16,-5 2 0-16,-9 1-1 16,-9 0 1-16,-4 0-1 15,-5-2 1-15,-5 0 0 16,-2-3-1-16,-4-2 1 15,3-1 0-15,-2-1 0 16,5-4 0-16,6-7 0 16,17-6 1-16,0 0-1 15,-7 19 1-15,7-19 0 16,35 12-1-16,-10-6 1 0,8 2-1 16,4 5 0-1,4 4 0-15,-2-1 0 16,4 3 0-16,-6 3 0 15,-1 3 0-15,-6-6-1 0,-5 1 1 16,-8-1 0-16,-1-5-1 16,-4 3-15-16,-12-17-12 15,0 0-5-15,0 0-2 16,0 0-2-16,-6-32-2 16,0 4-7-16</inkml:trace>
          <inkml:trace contextRef="#ctx0" brushRef="#br0" timeOffset="4134.887">1370 1820 129 0,'-21'13'42'15,"3"10"-2"-15,-3-4-18 16,9 12-21-16,12 2-1 16,7 6 1-16,8 2 1 15,9-2 0-15,5-1-1 16,8-2 0-16,9-9 1 16,-3-3 0-16,10-6-1 15,-6-5 0-15,-3-6-1 16,1-12-6-16,-3 5-14 0,-12-20-11 15,-1 4-5-15,-11-6-6 16,-5-1-2-16,-13-4-1 16</inkml:trace>
          <inkml:trace contextRef="#ctx0" brushRef="#br0" timeOffset="3885.4537">1398 1859 129 0,'-7'-21'44'15,"7"3"-4"-15,0 18-13 16,24-20-26-16,1 13 0 16,5-3-1-16,10 2 1 15,2 3-2-15,-4-2-6 16,2 7-12-16,-10 0-8 15,-2 0-6-15,-28 0-2 16,0 0-1-16,0 0-6 16,-23 10 0-16</inkml:trace>
          <inkml:trace contextRef="#ctx0" brushRef="#br0" timeOffset="4313.1628">1385 1997 159 0,'0'0'44'16,"14"-12"-9"-16,15 4-44 15,19 8-20-15,5-13-8 0,9 6-7 16,0-5-2-16,-1-1-1 16,2-4 22-16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9:15.9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8D4317-5A77-46DC-A327-397FBC4DFC3C}" emma:medium="tactile" emma:mode="ink">
          <msink:context xmlns:msink="http://schemas.microsoft.com/ink/2010/main" type="inkDrawing" rotatedBoundingBox="7585,13096 10545,13041 10546,13120 7587,13175" semanticType="underline" shapeName="Other">
            <msink:sourceLink direction="with" ref="{A9466970-1956-4BB6-B68D-B03121DAC014}"/>
            <msink:destinationLink direction="to" ref="{14A5EE7A-270E-4312-BB7B-58B4180DFE66}"/>
          </msink:context>
        </emma:interpretation>
      </emma:emma>
    </inkml:annotationXML>
    <inkml:trace contextRef="#ctx0" brushRef="#br0">0 120 160 0,'53'-13'44'16,"29"8"-12"-16,23-2-31 0,34 1-1 15,34-1 1-15,26 7 0 16,23 0 0-16,21 0 0 15,10 0-1-15,2 7 0 16,-6-7 0-16,-21 0-6 16,-17 0-11-16,-39-8-6 15,-30 1-8-15,-39-9-7 16,-32 2-5-16,-29-6-1 16,-26-4 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8:51.9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4B0C14-98DC-4A14-8BA6-7C7AB2F89E90}" emma:medium="tactile" emma:mode="ink">
          <msink:context xmlns:msink="http://schemas.microsoft.com/ink/2010/main" type="writingRegion" rotatedBoundingBox="4044,8359 17039,9142 16924,11054 3929,10271"/>
        </emma:interpretation>
      </emma:emma>
    </inkml:annotationXML>
    <inkml:traceGroup>
      <inkml:annotationXML>
        <emma:emma xmlns:emma="http://www.w3.org/2003/04/emma" version="1.0">
          <emma:interpretation id="{33D92772-22E3-436F-951C-AE93A306835F}" emma:medium="tactile" emma:mode="ink">
            <msink:context xmlns:msink="http://schemas.microsoft.com/ink/2010/main" type="paragraph" rotatedBoundingBox="4044,8359 17039,9142 16924,11054 3929,10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5CC9BD-9BBE-439C-8676-B2A81869AE4B}" emma:medium="tactile" emma:mode="ink">
              <msink:context xmlns:msink="http://schemas.microsoft.com/ink/2010/main" type="line" rotatedBoundingBox="4044,8359 17039,9142 16924,11054 3929,10271"/>
            </emma:interpretation>
          </emma:emma>
        </inkml:annotationXML>
        <inkml:traceGroup>
          <inkml:annotationXML>
            <emma:emma xmlns:emma="http://www.w3.org/2003/04/emma" version="1.0">
              <emma:interpretation id="{44E14E67-95A9-4EAE-930B-F19AC347DE86}" emma:medium="tactile" emma:mode="ink">
                <msink:context xmlns:msink="http://schemas.microsoft.com/ink/2010/main" type="inkWord" rotatedBoundingBox="4018,8793 9717,9137 9628,10614 3929,10271"/>
              </emma:interpretation>
              <emma:one-of disjunction-type="recognition" id="oneOf0">
                <emma:interpretation id="interp0" emma:lang="en-US" emma:confidence="0">
                  <emma:literal>income</emma:literal>
                </emma:interpretation>
                <emma:interpretation id="interp1" emma:lang="en-US" emma:confidence="0">
                  <emma:literal>violence</emma:literal>
                </emma:interpretation>
                <emma:interpretation id="interp2" emma:lang="en-US" emma:confidence="0">
                  <emma:literal>irksome</emma:literal>
                </emma:interpretation>
                <emma:interpretation id="interp3" emma:lang="en-US" emma:confidence="0">
                  <emma:literal>veinstone</emma:literal>
                </emma:interpretation>
                <emma:interpretation id="interp4" emma:lang="en-US" emma:confidence="0">
                  <emma:literal>in-home</emma:literal>
                </emma:interpretation>
              </emma:one-of>
            </emma:emma>
          </inkml:annotationXML>
          <inkml:trace contextRef="#ctx0" brushRef="#br0">644 3988 157 0,'-16'18'43'16,"4"-2"-8"-1,7 13-34-15,5 8-2 16,10 4 1-16,7 6 0 0,1-2-1 15,2-1 1-15,8-4-1 16,-3-5 1-16,5-9 0 16,0-8 0-16,5-12 0 15,5-6-21-15,-9-12-11 16,-1-14-7-16,-7-10-4 16,-6-14-1-16,-6-6-1 15</inkml:trace>
          <inkml:trace contextRef="#ctx0" brushRef="#br0" timeOffset="148.0971">674 3792 123 0,'-22'-18'27'0,"22"18"-13"16,0-23-27-1,18 10-28-15,12-1-3 0,11-11 1 16,7 5 21-16</inkml:trace>
          <inkml:trace contextRef="#ctx0" brushRef="#br0" timeOffset="507.023">1196 3297 122 0,'-10'-13'43'0,"10"-5"-1"0,0 18-22 15,35-2-21-15,-6 2 1 16,3 12-1-16,2 3 1 16,0 4 0-16,-4 5 0 15,-10 7 0-15,-5 1 0 16,-15 4 0-16,-5-1 1 16,-8 2 0-16,-8 4-1 15,-3-6 1-15,-1 3-1 16,2-3 0-16,4-4 1 15,7-4-2-15,7-1 1 16,10-3 0-16,7-10-1 16,11-1 1-16,13-6 0 15,1-6-1-15,10 0-1 0,8-7-22 16,-5-4-10-16,-1 4-7 16,-7-3-1-16,-5-3-2 15,-3 7 6-15</inkml:trace>
          <inkml:trace contextRef="#ctx0" brushRef="#br0" timeOffset="883.9765">1820 4096 140 0,'0'0'44'0,"0"0"-17"16,29 7-60-16,7-14-9 16,12-1-2-1,-1-8-1-15,5 2-1 0</inkml:trace>
          <inkml:trace contextRef="#ctx0" brushRef="#br0" timeOffset="712.5754">1750 3895 142 0,'0'0'43'0,"18"5"-2"16,16-10-57-16,14 5-14 16,6 0-10-16,3 0-2 15,-4 0-1-15,-11-7-1 0</inkml:trace>
          <inkml:trace contextRef="#ctx0" brushRef="#br0" timeOffset="3159.6787">401 3812 71 0,'0'0'42'0,"-12"-5"-5"15,12 5-13-15,0 0-4 16,-17 0-2-16,17 0-2 15,0 0-8-15,11 20-7 0,-11-20-1 16,14 34 2-16,-2-13-2 16,-1 11 1-16,7-1-2 15,-1 5 1-15,6 4-1 16,-4 3 1 0,4 2 0-16,1 4 0 0,1-4-1 15,3 0 0-15,-4-3 1 16,-1-4 0-16,1-11 0 15,-4-2 0-15,-3-13 0 16,0-2 1-16,-4-10-1 16,-13 0 1-16,22-29 0 15,-14 4-1-15,-2-7 1 16,3-5-1-16,-6-9 0 0,-3-5 0 16,5-3 0-16,-5 2-1 15,0-3 1 1,0-2-2-16,0 7 2 15,0 0-1-15,0 10 1 0,0 2-1 16,5 8 0-16,-5 6 1 16,0 4-1-16,0 20 2 15,0-14-1-15,0 14 0 16,0 0 1-16,0 0-1 16,5 19-7-16,-5-19-14 15,7 21-9-15,-7-21-5 16,11 24-3-16,-5-4-5 15,1-3-2-15</inkml:trace>
          <inkml:trace contextRef="#ctx0" brushRef="#br0" timeOffset="1899.5157">953 3782 112 0,'0'0'39'0,"-16"0"-10"15,16 16-8-15,0-16-6 16,-12 35-4 0,12-11-7-16,-2 7-3 0,2-1-1 15,-7 2 1-15,2-1-1 16,-5 2 0-16,3-2 0 16,0 0 1-16,-4 2-1 15,-1-2 0-15,2 0 0 16,3-4 0-16,0-2 0 15,7-8 1-15,-6-2-1 16,6-15 0-16,0 21 0 0,0-21 0 16,0 0 0-16,0 0-5 15,0 0-7 1,13-23-5-16,-13 23-6 16,11-18-5-16,-11 18-6 0,11-19-6 15,-11 19-1-15,8-21 7 16,-8 3 34-16</inkml:trace>
          <inkml:trace contextRef="#ctx0" brushRef="#br0" timeOffset="3538.5194">1154 4248 121 0,'-11'-16'42'0,"11"16"-5"16,-17 8-14-16,10 7-15 15,2 9-7-15,5 5-1 0,5 5 0 16,2 4 0-16,6 0 0 16,9 3 0-16,1-8 1 15,3 0-1-15,7-8-1 16,-3-7 2-16,1-5-1 16,0-7-6-16,-2-12-14 15,-1-3-9-15,-10-14-6 16,-7-8-5-16,-4-6-2 15,-14-10-2-15</inkml:trace>
          <inkml:trace contextRef="#ctx0" brushRef="#br0" timeOffset="3676.8168">1133 4001 106 0,'0'0'4'16,"5"-18"-11"-16,18 6-30 15,12-3-8-15,12-11 25 16</inkml:trace>
          <inkml:trace contextRef="#ctx0" brushRef="#br0" timeOffset="4994.8473">2691 3598 127 0,'0'-17'38'15,"-5"-3"-8"-15,10 0-13 16,3-4-11-16,13-2-5 15,3 0-1-15,12 0 0 16,5 4 0-16,1 9-1 16,5 6 0-16,-3 14 0 15,2 7 1-15,-5 15-1 16,-12 10 1-16,-10 11 0 16,-6 7-1-16,-13 7 2 15,-12 3-1-15,-8 3 1 16,-13-2-2-16,-9-3 2 0,-1-2-1 15,-4-3 1-15,-2-10 0 16,4-10 0-16,8-8-1 16,9-6 1-16,10-8 0 15,18-18 0-15,0 0-1 16,18 7 0-16,16-20-1 16,8 1 1-16,11-2 0 15,6 1-1-15,8 1 0 16,3 6 1-16,0 6 1 15,-5 0-2-15,-10 0 1 16,-7 6 0-16,-7 4 0 16,-11-7 0-16,-8 7-2 0,-22-10-18 15,20 0-12-15,-20 0-3 16,0-16-7-16,-2 2-2 16,-7-17 1-16</inkml:trace>
          <inkml:trace contextRef="#ctx0" brushRef="#br0" timeOffset="5502.2517">4215 3327 134 0,'-39'-23'42'16,"-5"-2"-9"-16,-2 16-27 0,-2 9-6 16,2 0 1-16,2 16-1 15,3 12 0-15,-1 7 1 16,7 13-1-16,1 9 0 16,8 7 1-16,3 12-1 15,5 5 0-15,7 6 0 16,11-1 0-16,12-1-1 15,16 1 2-15,16-9-2 16,15-9 2-16,16-9-1 16,8-16 1-16,9-12-2 0,1-18 2 15,-4-13-1 1,-7-20 0-16,-16-10 0 0,-13-4-1 16,-23-13 1-1,-12-4-1-15,-18-1 1 0,-17 2-1 16,-8-2 2-16,-17 5-2 15,-5 8 1-15,-7 2 0 16,-4 12 0-16,3 5 1 16,2 8-1-16,6 10-1 15,12 8-13-15,7 2-9 16,19 5-9-16,9 4-5 16,7-2-6-16,13-2 0 15,8-7 20-15</inkml:trace>
          <inkml:trace contextRef="#ctx0" brushRef="#br0" timeOffset="6475.9325">4737 3586 131 0,'-18'-12'43'0,"-4"5"-7"16,7 14-25-16,6 7-11 15,9 10 1-15,0 12-1 16,0 9 1-16,6 6-2 16,6 4 1-16,4 1 0 15,2-3 0-15,1-2-1 16,4-2 0-16,-4-12 1 15,3-6-1-15,-4-11 0 16,-1-8 1-16,-17-12-1 16,14-7 1-16,-14-10 0 15,0-11-1-15,-7-7 1 16,-5-10-2-16,-6-6 2 16,1-4 0-16,-6 4 0 0,4 2 0 15,1 8 0-15,3 5 0 16,2 12 1-16,13 24 1 15,0 0-2 1,0 0 1-16,34 22-1 0,-5 11 1 16,10 5-1-16,6 6 0 15,9 6-1-15,1-3 1 16,4 0 0-16,0-7 0 16,-6-4 0-16,-1-11 0 15,-8-12 1-15,-4-6-1 16,-5-14 0-16,-11-6 0 15,-8-5 0-15,-7-12 0 16,-4-4 0-16,-5-10-1 0,-11-1 1 16,0-2-1-16,2 7 1 15,-3 1 1-15,1 9 0 16,4 12-1 0,7 18 1-16,0 0-1 0,7 18 1 15,7 14-1-15,4 10 1 16,8 5-1-16,0 3 0 15,4 6 0-15,3-4 0 16,-2-2-1-16,1-2-13 16,-3-14-16-16,-1-6-6 15,-3-15-7-15,-2-13-2 16,-4-12 0-16</inkml:trace>
          <inkml:trace contextRef="#ctx0" brushRef="#br0" timeOffset="6948.0784">5719 4045 122 0,'-36'26'43'0,"4"6"-3"16,11 7-27-16,4 8-12 15,13 3 0-15,11 0-1 16,10 1 1-16,13-1-1 0,5-4 0 16,5-9 0-1,4-5 1-15,3-12-1 16,0-4 0-16,-6-13 0 15,-4-3-19-15,-1-9-13 16,-10-5-9-16,-5-8-2 0,-9-11-2 16,-7-3 4-16</inkml:trace>
          <inkml:trace contextRef="#ctx0" brushRef="#br0" timeOffset="7105.1832">5706 4221 108 0,'-14'5'45'16,"14"-5"-3"-16,18 3-17 16,13-3-37-16,17 0-17 15,11-6-9-15,11-2-4 16,2-12-1-16,4-6-2 0</inkml:trace>
          <inkml:trace contextRef="#ctx0" brushRef="#br0" timeOffset="6692.3155">5782 3995 108 0,'0'0'44'16,"0"0"-1"-16,17 6-18 15,12-6-24-15,3 0-1 16,7 0-5-16,-2-5-14 15,4 5-11-15,-9 0-6 16,-10-8-6-16,-5 3-1 16,-17 5-1-16</inkml:trace>
        </inkml:traceGroup>
        <inkml:traceGroup>
          <inkml:annotationXML>
            <emma:emma xmlns:emma="http://www.w3.org/2003/04/emma" version="1.0">
              <emma:interpretation id="{C48FF952-9880-4A7B-921B-709271CEE307}" emma:medium="tactile" emma:mode="ink">
                <msink:context xmlns:msink="http://schemas.microsoft.com/ink/2010/main" type="inkWord" rotatedBoundingBox="10095,8724 17039,9142 16933,10904 9989,10485"/>
              </emma:interpretation>
              <emma:one-of disjunction-type="recognition" id="oneOf1">
                <emma:interpretation id="interp5" emma:lang="en-US" emma:confidence="0">
                  <emma:literal>(rte-Imax)</emma:literal>
                </emma:interpretation>
                <emma:interpretation id="interp6" emma:lang="en-US" emma:confidence="0">
                  <emma:literal>(rise-Imax)</emma:literal>
                </emma:interpretation>
                <emma:interpretation id="interp7" emma:lang="en-US" emma:confidence="0">
                  <emma:literal>(rice-Imax)</emma:literal>
                </emma:interpretation>
                <emma:interpretation id="interp8" emma:lang="en-US" emma:confidence="0">
                  <emma:literal>(rake-Imax)</emma:literal>
                </emma:interpretation>
                <emma:interpretation id="interp9" emma:lang="en-US" emma:confidence="0">
                  <emma:literal>friar-max)</emma:literal>
                </emma:interpretation>
              </emma:one-of>
            </emma:emma>
          </inkml:annotationXML>
          <inkml:trace contextRef="#ctx0" brushRef="#br0" timeOffset="7491.453">6776 3109 122 0,'-22'-2'43'0,"-7"8"-10"16,-6 6-16-16,4 15-10 15,-4 15-7 1,0 15 1-16,-1 15-1 0,2 9 0 16,4 14 0-16,6 5 0 15,10 7 0-15,8 4 0 16,8-3 0-16,15-2 1 15,10-8-1-15,12-4 1 16,9-14 0-16,6-9-1 16,4-11-1-16,0-21-19 15,4-13-15-15,0-15-7 16,-4-24-2-16,-1-18-3 16,-9-24 11-16</inkml:trace>
          <inkml:trace contextRef="#ctx0" brushRef="#br0" timeOffset="8267.9694">7110 3770 150 0,'0'0'43'0,"19"16"-5"16,27-16-38-16,19-12 1 15,19 7 0-15,13-7-1 16,13 6-19-16,-3-4-10 16,-5 1-7-16,-14 6-6 15,-17-2-1-15,-18 5-1 16,-21 5 25-16</inkml:trace>
          <inkml:trace contextRef="#ctx0" brushRef="#br0" timeOffset="8944.0363">7395 4140 153 0,'0'0'42'0,"-23"13"-11"16,23 5-31-16,0 13 1 16,0 6-1-16,13 9 0 15,4 4 0-15,0 2 0 16,1 4 1-16,1 0-1 0,0-6 1 15,-1-8-1 1,-3-8 1-16,2-10 0 16,-9-10 2-16,-8-14-3 15,16 0 1-15,-11-19-1 0,-5-7 0 16,0-11 0-16,0-7 0 16,-5-8-1-16,5-2 0 15,0-4 0-15,0 1 1 16,0 2 1-16,8 7-1 15,3 4 1-15,3 9-1 16,4 9 1-16,4 3-1 16,0 14 0-16,4 2-1 15,1 7 1-15,-1 0-1 0,2 0 0 16,3 7 0 0,-2 1 1-16,-1-2-1 15,-4-1 1-15,-2 1-9 16,-6-6-6-16,2 8-6 0,-18-8-6 15,17 0-4-15,-17 0-3 16,0 0-1-16,0 0 0 16,0 0 13-16</inkml:trace>
          <inkml:trace contextRef="#ctx0" brushRef="#br0" timeOffset="8042.8158">7585 3045 142 0,'-24'17'44'0,"-6"5"-2"16,9 7-41-16,4 16 0 15,9 12-1-15,8 6 1 16,16-2-1-16,3 2 0 16,8-5 0-16,7 0-17 15,-1-10-10-15,-4-8-7 16,-5-10-7-16,-6-17-1 15,-18-13-2-15,0 0 19 16</inkml:trace>
          <inkml:trace contextRef="#ctx0" brushRef="#br0" timeOffset="10343.6695">7777 4177 38 0,'0'0'20'0,"0"-18"-2"15,0 18-3-15,0 0-1 0,0 0-1 16,0 0 0-16,0 0 1 15,0 0 0-15,0 0 0 16,9 26 0-16,-9-9-1 16,0 4-1-16,-8 1-1 15,4 4-4-15,-2 0-4 16,-6 0-2-16,-4-2-1 16,-2-5 0-16,0 1 0 15,-5-4 0-15,-1-3-1 0,-1-7 1 16,-3 1 0-1,2-7 0-15,-3 0-1 16,1 0 1-16,4 0 0 16,2 0 0-16,4-7-1 0,18 7 1 15,-20-6 0-15,20 6 0 16,0 0 0-16,0 0 0 16,0 0 0-16,18-10 0 15,-2 10 1-15,5 0-1 16,2 0 0-16,5 5 1 15,1 1-1-15,7 1 0 16,-1 6 0-16,1-1 0 0,1 6 1 16,-2 1-1-1,2 6 2-15,3-4-2 16,-9 3 2-16,3 2-2 16,-9-7 1-16,-2 4-1 0,-7-9 1 15,-2-1 0-15,-14-13-1 16,14 20-1-16,-14-20 1 15,0 0-3-15,0 0-16 16,0 0-10-16,-14-15-5 16,7 2-2-16,-7-6-7 15,6-4-1-15,3 1 13 16</inkml:trace>
          <inkml:trace contextRef="#ctx0" brushRef="#br0" timeOffset="11159.9535">8088 4487 138 0,'-129'48'42'15,"112"-23"-4"-15,12 7-20 16,5 1-17-16,12 4 0 0,9 0 1 16,8 0-2-16,11-3 1 15,9-3 0-15,-1-7 0 16,5-5 0-16,-3-11-2 16,-1-8-2-16,1 0-19 15,-15-8-9-15,-4-11-8 16,-11-5-3-16,-6-4-2 15,-14-7-1-15</inkml:trace>
          <inkml:trace contextRef="#ctx0" brushRef="#br0" timeOffset="10946.2219">8088 4487 120 0,'-14'-16'43'0,"14"16"-4"0,11-16-10 16,-11 16-21 0,25-14-7-16,1 7 0 0,-1 1 0 15,3 1-1-15,-3-2-7 16,3 7-14-16,-15 0-9 15,-13 0-5-15,0 0-6 16,0 0-2-16,0 0-1 16,-30-8 24-16</inkml:trace>
          <inkml:trace contextRef="#ctx0" brushRef="#br0" timeOffset="11312.4119">8156 4618 131 0,'0'0'44'15,"0"0"-2"-15,0 0-17 16,39-8-49-16,-2-3-12 15,12-1-6-15,8-7-1 16,0-14-4-16,7-3-2 16</inkml:trace>
          <inkml:trace contextRef="#ctx0" brushRef="#br0" timeOffset="13657.9128">8699 3977 165 0,'0'0'42'0,"-18"-13"-4"0,18 13-37 15,36-14 0-15,-1 9-1 16,14-2 1-16,9-1-12 16,14 3-16-16,-5-1-10 15,4 0-5-15,-2-6-2 16,-9-1-2-16,-4-6 6 15</inkml:trace>
          <inkml:trace contextRef="#ctx0" brushRef="#br0" timeOffset="14392.178">9686 4015 171 0,'0'0'43'16,"0"0"-9"-16,40 0-33 15,8 0 0-15,22 6 0 16,14-6-1-16,14 0 0 16,6 0-1-16,2-6 1 0,-10 4-7 15,-3 2-10 1,-20 0-7-16,-11 0-5 16,-22 6-3-16,-15-3-5 0,-25-3-2 15,14 16-3-15,-14-16 20 16</inkml:trace>
          <inkml:trace contextRef="#ctx0" brushRef="#br0" timeOffset="14895.5176">9971 4410 150 0,'-16'6'41'16,"12"9"-3"-16,-5 2-26 15,9 14-10-15,5 6 0 16,5 7-1-16,2 3 0 15,0 6 0-15,4-6 1 16,1 1-2-16,-1-7 2 16,-2-1-3-16,0-7 2 15,-5-9-1-15,-1-10 0 16,-8-14 0-16,0 0 1 16,14-6-1-16,-14-14 0 0,0-9 0 15,0-5 0-15,0-7 0 16,-5 0-1-16,5-6 0 15,0 6 0-15,12-2 0 16,7 5 0-16,9 0 0 16,11 6 0-16,3 6 1 15,7 6-1-15,0 5-6 16,3 10-14-16,-10 5-9 16,-5 5-6-16,-5 7-6 15,-13 0-1-15,-5 1-1 16,-5 1 23-16</inkml:trace>
          <inkml:trace contextRef="#ctx0" brushRef="#br0" timeOffset="14116.1029">10061 3194 167 0,'0'0'41'16,"-15"21"-9"-16,9-2-31 0,6 13 0 15,0 11-1-15,9 3 0 16,2 9 0-16,4 2 0 16,3 1 0-16,1-2 0 15,0-1 0-15,-1-10 1 16,1-2-1-16,-3-5 0 15,-5-2 0-15,-2-8 0 16,-1-4 0-16,-8-7-8 16,6-1-12-16,-6-16-9 15,0 17-4-15,0-17-7 16,0 0-2-16,-24-23-1 16,8 8 16-16</inkml:trace>
          <inkml:trace contextRef="#ctx0" brushRef="#br0" timeOffset="15494.9231">10717 4644 164 0,'-18'16'42'0,"18"-16"-2"16,-17 22-39-16,17-4-2 15,0 7 2-15,10 5-1 16,2 1-1-16,1-4 2 16,1-2-1-16,-2-6 1 15,-12-19 1-15,23 19-1 16,-23-19-1-16,0 0 1 16,10-30 0-16,-10 7 1 0,0-6-2 15,0-5 0-15,-6-1 0 16,6-3-3-1,-6 6 3-15,6 2-1 0,3 4 0 16,5 11-1-16,-8 15 1 16,22-10 0-16,-6 20 1 15,7 6 1-15,1 9-2 16,2 5 1-16,0 4 0 16,-1 2 0-16,0 2 0 15,2-5 0-15,-6 1 0 16,0-12 1-16,-6-4 1 15,0-8-1-15,2-10 0 0,-3-10 0 16,-4-4-2-16,1-11-2 16,-2-5-2-16,4-3 2 15,1-4 0 1,0 4 1-16,0 2 0 0,5 8 2 16,0 4 1-16,0 7 3 15,3 12 0-15,-2 12-2 16,7 5 0-16,-5 4-2 15,0 8 0-15,1-1 0 16,-1 2-2-16,-4 0 2 16,1-4-1-16,-1-5-17 15,-6-5-11-15,2-8-4 16,-14-8-1-16,32-18-3 0,-13-2 0 16,12-7-2-16</inkml:trace>
          <inkml:trace contextRef="#ctx0" brushRef="#br0" timeOffset="15975.2466">12029 4479 165 0,'-25'-14'41'0,"-3"3"-6"15,-3 0-35-15,-2 11-1 16,-2 8 1-16,-3 6 0 15,-3 2-1-15,-1 8 2 0,-1 6 1 16,-1 8-2-16,6-1 1 16,5 3 0-1,11 4 1-15,16-5-1 16,9 1 1-16,16-7-2 0,20-8 0 16,8-5 1-16,8-13 0 15,7-7 0-15,-6-6-1 16,-4-13-4-16,-7-1-8 15,-16-12 0-15,-8 1 0 16,-18-7 5-16,-3 6 5 16,-10-4 1-16,-6 10 0 15,-2 7 4-15,-1 7 8 16,19 12 1-16,-28 4 0 16,28 12-6-16,0 7-4 15,10 4-1-15,9 5 0 16,8 4 0-16,8-1-1 15,10-1 0-15,-2-3 0 0,4-5 1 16,-1-7-2-16,-4-7-19 16,0-5-11-16,-10-7-7 15,-6-15-4-15,-3-8-1 16,-5-8-1-16</inkml:trace>
          <inkml:trace contextRef="#ctx0" brushRef="#br0" timeOffset="16195.3951">12386 4528 155 0,'0'0'44'15,"19"16"-4"-15,7 7-35 16,9 4-3-16,4 14-2 0,11-1 1 16,3 5 0-16,3 2 0 15,-2-7-2-15,-6-3 0 16,-6-11-9-16,-3-2-13 15,-11-11-9-15,-7-8-2 16,-5-11-8-16,-9-11 0 16,-7-8-2-16</inkml:trace>
          <inkml:trace contextRef="#ctx0" brushRef="#br0" timeOffset="16403.5332">12759 4581 130 0,'-25'18'43'0,"1"8"-2"16,-3-1-13-16,7 17-27 16,1 2 0-16,2 6 0 15,6-5-1-15,6 0 0 16,5-1-9-16,5-13-11 16,7-12-10-16,-12-19-6 15,28 0-5-15,-8-14-1 16,-1-17-2-16,2-12 22 15</inkml:trace>
          <inkml:trace contextRef="#ctx0" brushRef="#br0" timeOffset="16761.2937">12775 3459 155 0,'-10'-23'43'16,"10"23"-4"-16,16 13-34 15,15 23-5-15,16 10 0 16,7 22 0-16,9 14-1 16,4 11 1-16,3 8-1 15,-5 7 1-15,-10 5-1 16,-8-1 2-16,-12-4-1 0,-9-6 0 15,-6-4 0-15,-17-9 0 16,-6-7 1-16,-12-9-1 16,-4-8 0-16,-3-8 0 15,-1 0-7-15,-3-8-20 16,3-10-6-16,1-9-9 16,2-17-3-16,3-13-2 15,3-24 8-15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9:22.5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32B809-97D4-4643-8686-D3E75250713B}" emma:medium="tactile" emma:mode="ink">
          <msink:context xmlns:msink="http://schemas.microsoft.com/ink/2010/main" type="writingRegion" rotatedBoundingBox="15967,10927 23815,11782 23533,14364 15686,13509"/>
        </emma:interpretation>
      </emma:emma>
    </inkml:annotationXML>
    <inkml:traceGroup>
      <inkml:annotationXML>
        <emma:emma xmlns:emma="http://www.w3.org/2003/04/emma" version="1.0">
          <emma:interpretation id="{5C56A307-B4FC-40DA-9251-79AE4970BBE0}" emma:medium="tactile" emma:mode="ink">
            <msink:context xmlns:msink="http://schemas.microsoft.com/ink/2010/main" type="paragraph" rotatedBoundingBox="15967,10927 23815,11782 23715,12697 15868,11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B6EF70-3ED8-4A8A-B8C7-50E938C6E21C}" emma:medium="tactile" emma:mode="ink">
              <msink:context xmlns:msink="http://schemas.microsoft.com/ink/2010/main" type="line" rotatedBoundingBox="15967,10927 23815,11782 23715,12697 15868,11842"/>
            </emma:interpretation>
          </emma:emma>
        </inkml:annotationXML>
        <inkml:traceGroup>
          <inkml:annotationXML>
            <emma:emma xmlns:emma="http://www.w3.org/2003/04/emma" version="1.0">
              <emma:interpretation id="{A4ABDEDE-F4A6-46BD-9E5D-87E6D5C69E3A}" emma:medium="tactile" emma:mode="ink">
                <msink:context xmlns:msink="http://schemas.microsoft.com/ink/2010/main" type="inkWord" rotatedBoundingBox="16027,10775 21349,11977 21194,12662 15873,11460"/>
              </emma:interpretation>
              <emma:one-of disjunction-type="recognition" id="oneOf0">
                <emma:interpretation id="interp0" emma:lang="en-US" emma:confidence="0">
                  <emma:literal>normal</emma:literal>
                </emma:interpretation>
                <emma:interpretation id="interp1" emma:lang="en-US" emma:confidence="0">
                  <emma:literal>merman</emma:literal>
                </emma:interpretation>
                <emma:interpretation id="interp2" emma:lang="en-US" emma:confidence="0">
                  <emma:literal>airman</emma:literal>
                </emma:interpretation>
                <emma:interpretation id="interp3" emma:lang="en-US" emma:confidence="0">
                  <emma:literal>Airman</emma:literal>
                </emma:interpretation>
                <emma:interpretation id="interp4" emma:lang="en-US" emma:confidence="0">
                  <emma:literal>"max</emma:literal>
                </emma:interpretation>
              </emma:one-of>
            </emma:emma>
          </inkml:annotationXML>
          <inkml:trace contextRef="#ctx0" brushRef="#br0">2927 862 103 0,'-16'-19'41'0,"-2"5"-1"15,18 14-8-15,-27-20-16 16,27 20-4 0,-15 15-5-16,15-1-7 0,5 10-1 15,2 7 1-15,5 5-1 16,0 4 0-16,3 2 1 15,-1-2-1-15,1-3 1 16,-1-1-1-16,-2-10 2 16,-2-7-1-16,-10-19 0 15,11 14 1-15,-11-14-1 16,0-15 1-16,-9-8-1 16,0-3 0-16,-1-7-1 0,-1-3 2 15,3-2-1 1,3 0 0-16,5-1 0 15,6 2 1-15,8 5 0 16,12 7 0-16,2 8 0 0,6 10-1 16,7 7-9-16,1 8-11 15,9 11-11-15,-4 4-7 16,-1 3-4-16,-3 3-1 16,-6 0-2-16</inkml:trace>
          <inkml:trace contextRef="#ctx0" brushRef="#br0" timeOffset="619.4196">3501 1118 166 0,'0'0'41'0,"-23"0"-7"15,23 0-34-15,0 13 0 16,0 1 0-16,8 9 0 15,2-2 0-15,-4 3 0 16,5-4 0-16,-5-3 0 16,-6-17 1-16,9 19-1 15,-9-19 1-15,0 0 0 16,0 0-1-16,16-26 1 16,-11 7-1-16,1-5 1 15,-1-7-2-15,1 0 1 16,2 4 1-16,-1-2-1 15,5 5 2-15,3 4-2 16,3 9 1-16,6 11-1 0,-1 0-1 16,2 18 1-16,-1 5-2 15,3 2 1-15,-3 2 0 16,-1 6 0-16,-2-3 0 16,-6 1 2-16,-2-6-1 15,-1-6 1-15,-4-5 0 16,-8-14-1-16,0 0 1 15,16 0-1-15,-16 0 1 16,0-33-2-16,0 7 1 16,6-6-1-16,0 2 1 15,-1 3 0-15,1-1 0 16,8 8 0-16,3 0 1 16,11 9-1-16,-3 11-1 0,1 6 1 15,3 7 0-15,0 9-1 16,7 5 0-16,-8 3 0 15,-3 1 0-15,-7-2 0 16,0 1 1-16,-3-10 0 16,-6-2-12-16,4-5-15 15,-13-13-5-15,0 0-1 16,0 0-2-16,10-26 0 16,-5 2-2-16</inkml:trace>
          <inkml:trace contextRef="#ctx0" brushRef="#br0" timeOffset="1139.7701">4662 1063 87 0,'-11'-26'36'0,"11"26"-1"16,-28-25-13-16,10 14-6 15,-6 3-1-15,0 8-3 16,-10 0-4-16,4 13-1 16,-4 0-3-16,2 11-4 15,3-3 0-15,5 10 0 16,10 0 1-16,9 1-1 0,10-1 0 16,10-1 1-16,13-6-1 15,6-8 0 1,4-4 0-16,3-7 0 15,0-5-1-15,-4-13-2 0,-8 0-5 16,-6-6-1-16,-5 1 1 16,-12-6 0-16,-6 4 2 15,0 1 5-15,0 1 1 16,0 18 3-16,-23-26 3 16,23 26 2-16,-18-11 0 15,18 11 1-15,0 0-3 16,0 0-6-16,0 18 1 15,11 0-1-15,3-4 1 0,7 5 0 16,3-2 0 0,3 3-1-16,6-7 1 0,-1-1-9 15,6-1-13 1,-9-11-8-16,2 0-5 0,-11-11 0 16,2-1-1-16,-11-7 0 15,-4-2-1-15</inkml:trace>
          <inkml:trace contextRef="#ctx0" brushRef="#br0" timeOffset="1341.9047">4885 995 178 0,'0'0'36'16,"0"0"-5"-16,33 20-31 16,-2 2 0-16,7 5-1 0,6 4 1 15,3 1 0 1,2-1-1-16,-6-1 0 15,2-4-6-15,-9-7-13 0,-1-6-10 16,-14-13-3-16,1 0-8 16,-7-7 0-16,-7-6-2 15,-3-7 17-15</inkml:trace>
          <inkml:trace contextRef="#ctx0" brushRef="#br0" timeOffset="1558.0523">5183 961 160 0,'-26'16'40'0,"1"7"-8"15,2 9-24-15,4 5-8 16,4 0-1-16,2 2 1 0,5-3-1 16,-2-3 2-16,5-8-5 15,5-1-14-15,0-24-9 16,0 13-5-16,0-13-7 15,9-18-2-15,-1-1-2 16,6-6 9-16</inkml:trace>
          <inkml:trace contextRef="#ctx0" brushRef="#br0" timeOffset="-1341.2946">327 57 83 0,'0'0'41'0,"-5"19"0"16,12-3-11-16,10 10-8 16,6 0-6-16,13 7-2 15,7 5-6-15,13 4-8 16,4-2 0-16,15 2-2 15,11 6 2-15,14-1-1 0,8 3 2 16,9-2 1 0,4-2-2-16,8 3 0 15,8-8 0-15,-8 2 0 0,-8-11 0 16,-10-8-9-16,-11-5-14 16,-16-7-9-16,-16-12-7 15,-26-7-3-15,-26-10-1 16,-16-11-3-16,-28-14 26 15</inkml:trace>
          <inkml:trace contextRef="#ctx0" brushRef="#br0" timeOffset="-709.985">4 220 139 0,'0'0'44'0,"-10"-21"-4"15,10 21-14-15,4-28-22 16,10 12-2-16,6-7-2 16,6 4 0-16,12 0 0 15,2-6 0-15,5 6 0 0,1 0 0 16,-3 6 0-16,-1 1-2 15,-3 6 1-15,-7 6 0 16,-3 11 0-16,-2 2 0 16,-5 7 0-16,3 0 2 15,-4 1-1-15,3 1 1 16,-3-2-1-16,4-3 2 16,-5 2-6-16,2-14-16 15,0-2-12-15,-2-3-7 16,-3-6-3-16,1-2-3 15,-4-5-1-15</inkml:trace>
        </inkml:traceGroup>
        <inkml:traceGroup>
          <inkml:annotationXML>
            <emma:emma xmlns:emma="http://www.w3.org/2003/04/emma" version="1.0">
              <emma:interpretation id="{4B4342E2-57BF-4F76-9EBF-ED66D468B32B}" emma:medium="tactile" emma:mode="ink">
                <msink:context xmlns:msink="http://schemas.microsoft.com/ink/2010/main" type="inkWord" rotatedBoundingBox="21847,11709 22382,11953 22256,12229 21722,11985"/>
              </emma:interpretation>
              <emma:one-of disjunction-type="recognition" id="oneOf1">
                <emma:interpretation id="interp5" emma:lang="en-US" emma:confidence="0">
                  <emma:literal>☺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1920.2984">5774 1019 159 0,'0'0'40'0,"0"0"-9"16,0 0-15-16,35-8-15 15,-6 8 0-15,7 4 0 0,7-4-1 16,4 0 0-16,1-8-5 16,1 8-13-16,-9-14-8 15,0 8-5-15,-11-7-4 16,-9-4-6-16,-7 3-1 15,-4 0-1-15</inkml:trace>
          <inkml:trace contextRef="#ctx0" brushRef="#br0" timeOffset="2259.5255">5940 761 170 0,'0'0'42'0,"-17"6"-9"15,17-6-32-15,31 36 0 16,7-9 0-16,9-1-1 16,8 5 0-1,1-1 0-15,5-2 1 0,-8-3-2 16,-5 0 0-16,-11-1 0 16,-11-5-1-16,-11 4 2 15,-15-7-2-15,-6 3 1 16,-11-2 0-16,-5-3 0 15,-4-1 0-15,-2-2 1 16,1-2 0-16,-2 0 0 16,2-4 0-16,8 2-6 15,0-7-10-15,19 0-10 0,-17 0-5 16,17 0-7 0,0 0-3-16,28-30-1 15,-3 17 5-15</inkml:trace>
        </inkml:traceGroup>
        <inkml:traceGroup>
          <inkml:annotationXML>
            <emma:emma xmlns:emma="http://www.w3.org/2003/04/emma" version="1.0">
              <emma:interpretation id="{A9BA1470-C05F-487D-8617-065854F4F644}" emma:medium="tactile" emma:mode="ink">
                <msink:context xmlns:msink="http://schemas.microsoft.com/ink/2010/main" type="inkWord" rotatedBoundingBox="22945,11757 23807,11851 23760,12286 22898,12192"/>
              </emma:interpretation>
              <emma:one-of disjunction-type="recognition" id="oneOf2">
                <emma:interpretation id="interp10" emma:lang="en-US" emma:confidence="0">
                  <emma:literal>to</emma:literal>
                </emma:interpretation>
                <emma:interpretation id="interp11" emma:lang="en-US" emma:confidence="0">
                  <emma:literal>so</emma:literal>
                </emma:interpretation>
                <emma:interpretation id="interp12" emma:lang="en-US" emma:confidence="0">
                  <emma:literal>To</emma:literal>
                </emma:interpretation>
                <emma:interpretation id="interp13" emma:lang="en-US" emma:confidence="0">
                  <emma:literal>No</emma:literal>
                </emma:interpretation>
                <emma:interpretation id="interp14" emma:lang="en-US" emma:confidence="0">
                  <emma:literal>Do</emma:literal>
                </emma:interpretation>
              </emma:one-of>
            </emma:emma>
          </inkml:annotationXML>
          <inkml:trace contextRef="#ctx0" brushRef="#br0" timeOffset="2985.3069">7359 849 150 0,'0'0'42'0,"-20"0"-6"15,14 18-21-15,-6 8-16 16,1 5 1-16,-2 7-1 15,-2 6 0-15,-3 0 1 16,0 1-1-16,-2-2 1 16,-4-7-1-16,-1-9 1 15,-1-2 0-15,0-12 0 16,0-13 0-16,0 0 0 16,2-13-1-16,5-12 1 15,-2-2 0-15,7-7 0 16,2 0 1-16,3-3-1 0,9 5 2 15,0 2-1-15,7 10 0 16,6 7 0-16,5 6 1 16,5 7-2-16,5 8 0 15,5 5 0-15,3 11-1 16,2 1 0-16,2 7-1 16,2 0 2-16,0 5-1 15,4-1 0-15,1-2 1 16,0-3 0-16,2-6 0 15,3-10 0-15,1-1 1 16,-3-14-1-16,1 0 0 16,-8-17 0-16,-6-8 0 0,-8-5-1 15,-7-3 0-15,-11-9 1 16,-11 2 0-16,-10-3-1 16,-8-1 2-16,-6 0-2 15,-8 7 2 1,-6 5-1-16,-1 8 0 0,-6 8 0 15,-2 4 0-15,5 12 0 16,4 0 0-16,9 12-16 16,2-4-12-16,14 6-5 15,13-14-8-15,7 19-4 16,14-12-1-16,8-7 18 16</inkml:trace>
        </inkml:traceGroup>
      </inkml:traceGroup>
    </inkml:traceGroup>
    <inkml:traceGroup>
      <inkml:annotationXML>
        <emma:emma xmlns:emma="http://www.w3.org/2003/04/emma" version="1.0">
          <emma:interpretation id="{B4012F48-4E67-4857-A038-74C93128F0B6}" emma:medium="tactile" emma:mode="ink">
            <msink:context xmlns:msink="http://schemas.microsoft.com/ink/2010/main" type="paragraph" rotatedBoundingBox="18797,13190 22376,13637 22296,14272 18718,138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CC030D-3124-429D-95B4-117ECE070930}" emma:medium="tactile" emma:mode="ink">
              <msink:context xmlns:msink="http://schemas.microsoft.com/ink/2010/main" type="line" rotatedBoundingBox="18797,13190 22376,13637 22296,14272 18718,13825"/>
            </emma:interpretation>
          </emma:emma>
        </inkml:annotationXML>
        <inkml:traceGroup>
          <inkml:annotationXML>
            <emma:emma xmlns:emma="http://www.w3.org/2003/04/emma" version="1.0">
              <emma:interpretation id="{2DC16FE7-6846-4C9D-94D3-E56EB0CDDBB4}" emma:medium="tactile" emma:mode="ink">
                <msink:context xmlns:msink="http://schemas.microsoft.com/ink/2010/main" type="inkWord" rotatedBoundingBox="18797,13190 22376,13637 22296,14272 18718,13825"/>
              </emma:interpretation>
              <emma:one-of disjunction-type="recognition" id="oneOf3">
                <emma:interpretation id="interp15" emma:lang="en-US" emma:confidence="0">
                  <emma:literal>wives</emma:literal>
                </emma:interpretation>
                <emma:interpretation id="interp16" emma:lang="en-US" emma:confidence="0">
                  <emma:literal>Vi=vesc</emma:literal>
                </emma:interpretation>
                <emma:interpretation id="interp17" emma:lang="en-US" emma:confidence="0">
                  <emma:literal>rives</emma:literal>
                </emma:interpretation>
                <emma:interpretation id="interp18" emma:lang="en-US" emma:confidence="0">
                  <emma:literal>verves</emma:literal>
                </emma:interpretation>
                <emma:interpretation id="interp19" emma:lang="en-US" emma:confidence="0">
                  <emma:literal>Nieves</emma:literal>
                </emma:interpretation>
              </emma:one-of>
            </emma:emma>
          </inkml:annotationXML>
          <inkml:trace contextRef="#ctx0" brushRef="#br0" timeOffset="6621.2795">2840 2421 113 0,'-7'-25'40'0,"7"6"-4"16,0 0-14-16,0 19-6 16,0 0-2-16,22 0-4 15,-22 0-10-15,16 25 1 0,-7-4-1 16,7 9 1-16,1 7-1 16,2-4 2-16,3 5-2 15,2 0 0-15,2-2 0 16,2-2 0-16,2-5 0 15,-4-3 0-15,2-13 0 16,-3-2 0-16,2-4 0 16,-3-7 0-16,-5-13 0 15,-1-5 0-15,-7-8 0 16,-1-5 0-16,-10-6 0 16,0-7 0-16,0-1 0 15,-5 0 0-15,5 0 0 0,-9 4 0 16,9 4 0-16,-6 12-3 15,6 9 3-15,0 16-1 16,0 0-4 0,0 0-11-16,13 26-8 0,-13-7-6 15,14 8-1-15,-8-1-1 16,6 4-8-16,0-5-2 16,2-1 12-16</inkml:trace>
          <inkml:trace contextRef="#ctx0" brushRef="#br0" timeOffset="6921.4821">3465 2592 144 0,'0'0'40'0,"-19"11"-7"16,19 3-14-16,0 4-9 15,0 10-1-15,8 2-9 16,-3 6 0-16,3 1 0 16,2 2 0-16,4-2 0 15,2-5 0-15,7 1 0 16,2-4 0-16,1-11 0 16,3-9-8-16,5-4-14 15,-5-11-7-15,-4-6-4 0,-6-14-6 16,-3-6-2-1,-6-6 0-15,-10-6 0 16</inkml:trace>
          <inkml:trace contextRef="#ctx0" brushRef="#br0" timeOffset="7059.5758">3537 2477 52 0,'0'0'17'0,"-16"-5"-6"16,16 5-16-16,17 12-13 15,0-4-6-15,9 4 1 16,3-2 14-16</inkml:trace>
          <inkml:trace contextRef="#ctx0" brushRef="#br0" timeOffset="7284.8184">3850 2521 154 0,'0'0'42'0,"0"0"-3"15,0 0-19-15,24 16-20 16,-4-5-11-16,13 7-15 16,-6-5-6-16,3 0-7 15,-4-2-2-15,-6 1-1 16,-20-12 0-16,19 12 21 15</inkml:trace>
          <inkml:trace contextRef="#ctx0" brushRef="#br0" timeOffset="7441.9283">3880 2716 134 0,'-16'7'41'15,"16"-7"-6"-15,14 6-21 16,12 1-33-16,4 0-13 15,8-3-6-15,2-1-2 16,4-3-2-16,2 0 0 16</inkml:trace>
          <inkml:trace contextRef="#ctx0" brushRef="#br0" timeOffset="7867.4108">4566 2540 140 0,'0'0'40'15,"0"0"-3"-15,0 0-14 16,0 19-12-16,7 6-7 16,4 2-4-16,6 9 0 15,5 1 0-15,0-2 0 16,2 6 0-16,3-4 0 15,-1-5 0-15,1-5 0 16,0-2 0-16,-4-7 0 0,-2-12 0 16,1-6 0-16,-6-13 0 15,-7-6 0 1,-4-9 0-16,-5-6 0 0,0-4 0 16,-10-6 0-16,-3 0 0 15,-2-1 0-15,0 3 0 16,-2 3 0-16,6 7 0 15,0 3-2-15,4 10 2 16,7 19-1-16,0-15-13 16,0 15-11-16,27 20-7 15,-8 0 1-15,0 5-8 16,5-1-2-16,-1 3-1 16,1 3 15-16</inkml:trace>
          <inkml:trace contextRef="#ctx0" brushRef="#br0" timeOffset="8284.4552">5108 2829 140 0,'14'-10'40'15,"5"10"-6"-15,1-8-12 16,9 8-14-16,-3 0-2 15,2-6-6-15,-1-1 0 16,-1 1 0-16,-7-4-1 0,-2 1 0 16,-17 9-5-1,18-25-2-15,-18 25 0 16,0-25 0-16,0 25-1 16,-23-23 3-16,5 16 6 0,-5 7 1 15,-2 0 5-15,-1 5 1 16,1 3 2-16,4 10-1 15,0 5 0-15,11 4-1 16,10 5-6-16,5 6 0 16,10-1 0-16,9-5 0 15,8 0-1-15,7-6 2 16,6-2-15-16,-1-14-9 16,5-3-7-16,-3-14-4 15,-2-6-5-15,-2-8-2 16,0-1 0-16,-3-9 1 15</inkml:trace>
          <inkml:trace contextRef="#ctx0" brushRef="#br0" timeOffset="8626.6216">5651 2693 129 0,'-33'-3'38'0,"-2"3"-7"15,11 7-12-15,1 1-5 16,17 6-3-16,6 3-6 15,10 3-3-15,9 3-1 16,11 2 0-16,6-5 0 16,6 0-1-16,4 4 0 15,-1-5 1-15,-1 6-2 16,-2-4 1-16,-7 0-1 16,-10 5 0-16,-7-6 0 0,-8 1 1 15,-10 0-1-15,-10-6 1 16,-4-1 0-16,-8-4 0 15,-1-3-1-15,-6-7 2 16,2 0-7-16,-2-7-8 16,6 1-6-16,2-6-7 15,21 12-4-15,-20-31-1 16,26 17 0-16,6-4-8 16,11-1 5-16,9 2 25 15</inkml:trace>
          <inkml:trace contextRef="#ctx0" brushRef="#br0" timeOffset="8927.0055">6167 2748 82 0,'0'-18'32'16,"0"18"-3"-16,-15-25-6 15,15 25-5-15,-24-8-4 16,6 8-3-16,-5 8-1 15,2 6-2-15,-4 3-1 16,6 10 1-16,2 7-3 16,6 0-4-16,11 9 0 15,11 1 0-15,9-4-1 16,9 2 0-16,9-10 0 0,6-6 1 16,1-8-2-16,0-13-11 15,1-5-16-15,-11-6-7 16,-5-11-6-16,-8-5-3 15,-6-7-1-15,-1-2 1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49:10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F518F7-14F0-4D49-8181-D09E6161E1C6}" emma:medium="tactile" emma:mode="ink">
          <msink:context xmlns:msink="http://schemas.microsoft.com/ink/2010/main" type="writingRegion" rotatedBoundingBox="3191,12353 6467,12719 6382,13480 3106,13114"/>
        </emma:interpretation>
      </emma:emma>
    </inkml:annotationXML>
    <inkml:traceGroup>
      <inkml:annotationXML>
        <emma:emma xmlns:emma="http://www.w3.org/2003/04/emma" version="1.0">
          <emma:interpretation id="{6FBC3C27-3F09-4364-95AB-460F62D0F7D5}" emma:medium="tactile" emma:mode="ink">
            <msink:context xmlns:msink="http://schemas.microsoft.com/ink/2010/main" type="paragraph" rotatedBoundingBox="3191,12353 6467,12719 6382,13480 3106,13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BCC787-C1C8-4792-85F6-FCBA13A6B689}" emma:medium="tactile" emma:mode="ink">
              <msink:context xmlns:msink="http://schemas.microsoft.com/ink/2010/main" type="line" rotatedBoundingBox="3191,12353 6467,12719 6382,13480 3106,13114"/>
            </emma:interpretation>
          </emma:emma>
        </inkml:annotationXML>
        <inkml:traceGroup>
          <inkml:annotationXML>
            <emma:emma xmlns:emma="http://www.w3.org/2003/04/emma" version="1.0">
              <emma:interpretation id="{660AB282-496B-4259-B9F8-54465462D799}" emma:medium="tactile" emma:mode="ink">
                <msink:context xmlns:msink="http://schemas.microsoft.com/ink/2010/main" type="inkWord" rotatedBoundingBox="3191,12353 6467,12719 6382,13480 3106,13114"/>
              </emma:interpretation>
              <emma:one-of disjunction-type="recognition" id="oneOf0">
                <emma:interpretation id="interp0" emma:lang="en-US" emma:confidence="0">
                  <emma:literal>Vesc:</emma:literal>
                </emma:interpretation>
                <emma:interpretation id="interp1" emma:lang="en-US" emma:confidence="0">
                  <emma:literal>Vesc =</emma:literal>
                </emma:interpretation>
                <emma:interpretation id="interp2" emma:lang="en-US" emma:confidence="0">
                  <emma:literal>Vese =</emma:literal>
                </emma:interpretation>
                <emma:interpretation id="interp3" emma:lang="en-US" emma:confidence="0">
                  <emma:literal>Vesc=</emma:literal>
                </emma:interpretation>
                <emma:interpretation id="interp4" emma:lang="en-US" emma:confidence="0">
                  <emma:literal>Veso =</emma:literal>
                </emma:interpretation>
              </emma:one-of>
            </emma:emma>
          </inkml:annotationXML>
          <inkml:trace contextRef="#ctx0" brushRef="#br0">-376 6748 122 0,'-22'-29'41'0,"22"29"-8"16,-19-19-12-16,19 19-5 15,0 0-6 1,-6 27-10-16,12 1 1 0,7 5-1 15,10 6 1-15,2 10 0 16,8 1 0-16,6 6 0 16,1-3 0-16,7 2-1 15,-1-5 0-15,1 0 0 16,-5-4 0-16,0-4 0 16,-5-5-1-16,-3-9 2 15,-4-5-1-15,-6-8 0 0,-5-10 0 16,-2-12 0-16,-5-7 0 15,-2-10 0-15,-3-8 0 16,-7-9 0-16,0-6 0 16,0-3 0-16,0-8 0 15,-10-3 0-15,5-6-1 16,-2 4 1-16,1 0-1 16,-1 4 1-16,7 14-1 15,0 4 1-15,-5 14 0 16,5 9 0-16,0 18 0 15,0 0-6-15,28 18-15 16,-20 0-9-16,8 7-6 16,2 0-6-16,-1 2-2 0,-4-2-1 15,-2 0 24-15</inkml:trace>
          <inkml:trace contextRef="#ctx0" brushRef="#br0" timeOffset="480.3201">495 7273 141 0,'-15'-20'43'0,"15"20"-6"16,15-12-20-16,3 5-11 16,3 1-5-16,7-1-1 0,-3 1 0 15,3-1 0-15,1-4 1 16,-8 3-2-16,-4-3 1 16,-17 11 0-16,22-24-1 15,-22 9 0-15,0 15 0 16,-11-24-1-16,-2 11 1 15,-9 6 0-15,-2 7 0 16,-1-5 1-16,-5 10 0 16,-4 2 0-16,9 11 0 0,0 2 1 15,8 4 0 1,5 7 0-16,12 3 0 16,12 5 0-16,7 2 0 15,10-7 1-15,12 2 0 0,2-5-3 16,12-4-16-16,2-10-11 15,1-8-5-15,-4-12-2 16,0-7 0-16,-6-11-2 16,0-4-1-16</inkml:trace>
          <inkml:trace contextRef="#ctx0" brushRef="#br0" timeOffset="862.5774">1126 7082 118 0,'-30'-5'42'16,"-7"-1"-1"-16,1 6-12 16,1 6-23-16,5 7-5 0,9 2 0 15,13 2 0-15,8 4 0 16,7-3 0-16,12 5 0 16,9-5 0-16,7 1 0 15,2-1-1-15,5-2 1 16,4 3-2-16,-4 4 1 15,-1-2 0-15,-6 3 0 16,-3 7 0-16,-4-5-1 16,-10 3 1-16,-7-1-2 15,-4-4 2-15,-7 0 0 16,-12-8-1-16,-1 0 1 16,-9-3 0-16,-3-7 0 0,-5 0 0 15,-4-6 0-15,-2-6-2 16,5 0-11-16,-3-6-9 15,16 1-7-15,2-8-5 16,16-1-6 0,5-1-3-16,16-3-1 0,10 0 32 15</inkml:trace>
          <inkml:trace contextRef="#ctx0" brushRef="#br0" timeOffset="1213.8127">1747 7171 131 0,'0'0'42'0,"-23"-28"-8"16,23 28-16-16,-29-21-7 16,11 19-9-16,-5 2-1 15,-1 2-2-15,0 10 1 16,-7 2 1-16,-2 11-1 15,7 6 0-15,-1 6 1 16,7 6 0-16,8 2 0 16,12 0 0-16,5 4-1 15,19-10 1-15,12-1 0 16,12-7 0-16,6-8-1 16,7-10 0-16,1-10 0 0,-2-3 0 15,-7-9-12-15,-17-3-14 16,-7-1-8-1,-15-6-9-15,-7 1 0 16,-7-1-2-16,-12-4 3 0</inkml:trace>
          <inkml:trace contextRef="#ctx0" brushRef="#br0" timeOffset="1864.2537">2281 6951 148 0,'-15'0'44'0,"15"0"-1"15,0 0-42-15,0 0-1 16,45 0 0-16,-3 13-10 15,7-11-16-15,11 8-9 16,2-4-8-16,-2 1-1 16,-10-1-2-16,-10 1 15 15</inkml:trace>
          <inkml:trace contextRef="#ctx0" brushRef="#br0" timeOffset="2035.3966">2477 7223 125 0,'-29'11'46'0,"6"-11"-3"16,23 0-22-16,0 0-20 0,37 7-1 15,14-7-20 1,-1 0-13-16,18 0-8 0,3 5-4 16,-4-3-1-16,-1 3-2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8:07.8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6B4DF8-2287-4BB5-9FB6-E92F73314730}" emma:medium="tactile" emma:mode="ink">
          <msink:context xmlns:msink="http://schemas.microsoft.com/ink/2010/main" type="inkDrawing" rotatedBoundingBox="10658,7866 12366,6555 12429,6636 10721,7948" semanticType="underline" shapeName="Other">
            <msink:sourceLink direction="with" ref="{B790CEBD-7C1A-4413-8E61-B922F15E2099}"/>
          </msink:context>
        </emma:interpretation>
      </emma:emma>
    </inkml:annotationXML>
    <inkml:trace contextRef="#ctx0" brushRef="#br0">1720 0 124 0,'-19'10'33'16,"6"14"-1"0,-11-9-8-16,-2 13-10 0,-6 4-9 15,-4 7-4-15,-2 0-2 16,-5-3 1-16,-2 10 1 16,-5-3-3-16,-1 0 2 15,-9 2-1-15,-3-1 1 16,-7 5-2-16,-4 4 2 15,-5 5-2-15,-4 3 1 16,-5 0 0-16,-5 6 0 16,-1 4 1-16,4-4-2 0,3-1 2 15,5 1-1-15,7-8 0 16,8-6 1 0,15-7-1-16,6-6 0 15,11-7 1-15,11-11 0 0,7 1-1 16,17-23 1-16,-18 16-1 15,18-16 0-15,0 0 1 16,0 0-3-16,0 0-8 16,0 0-7-16,-9-16-6 15,9 16-6-15,-11-19-4 16,3 1-3-16,-1-2 1 16,0-1 16-16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8:15.8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16FF4E-0EBD-47CB-B320-3B4C8A931A70}" emma:medium="tactile" emma:mode="ink">
          <msink:context xmlns:msink="http://schemas.microsoft.com/ink/2010/main" type="inkDrawing" rotatedBoundingBox="7153,9855 12503,8058 12545,8181 7195,9979" semanticType="connector" shapeName="Other">
            <msink:sourceLink direction="with" ref="{DD60A7C0-7210-4859-ACDD-44E2CFF51184}"/>
            <msink:sourceLink direction="with" ref="{8CD0BAB7-07A8-43CD-8D17-D9C60F7B1CE9}"/>
          </msink:context>
        </emma:interpretation>
      </emma:emma>
    </inkml:annotationXML>
    <inkml:trace contextRef="#ctx0" brushRef="#br0">0 1746 34 0,'18'-6'13'16,"8"-3"0"-16,-1 2-1 16,6-2-1-16,1 6-1 15,4-3 0-15,2-1-2 0,2 2-2 16,7-2 0-16,-3-5-2 16,6 5 1-16,1-7 0 15,11-1 0 1,1-4 0-16,8 6-1 0,8-8 1 15,-3 3-1-15,10-2-1 16,8-6 0-16,0 4-2 16,0-4 0-16,8 0-1 15,2-6-1-15,-2 0 1 16,8-2 1-16,-3 0 0 16,1 0-1-16,3-5 1 15,1-1 0-15,-6 2 0 0,2 2 1 16,-2-2-2-1,0 2 0-15,-7-1 1 0,1 3-1 16,-3 1 1 0,-5-1-1-16,1 2 1 15,1 0-1-15,-4-2 1 0,2 1 0 16,-3 1-1-16,-2 2 1 16,1-3 0-16,1 1 0 15,-5-1-1-15,-2 6 1 16,-4-7-1-16,5 3 1 15,-1-1 0-15,-5 3 0 16,4-2 0-16,-1 1 0 16,-2-1-1-16,5-1 1 0,-5 3 0 15,1-2 0 1,-4 5 0-16,2-4 0 16,2-1-1-16,-8 4 0 15,3-5 1-15,-6 6-1 0,-4 3 0 16,-1-1-1-16,-5 5-2 15,-6-2-5-15,-6 11-4 16,-10-3-2-16,-4 8-4 16,-8 0-2-16,-4 5-3 15,-20 0-1-15,15 6 0 16,-15-6 1-16,0 0 0 16,-9 26 23-16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7:57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818EA9-65BA-483F-A617-871967B1FBF6}" emma:medium="tactile" emma:mode="ink">
          <msink:context xmlns:msink="http://schemas.microsoft.com/ink/2010/main" type="writingRegion" rotatedBoundingBox="7962,11097 6123,6474 7330,5994 9169,10616"/>
        </emma:interpretation>
      </emma:emma>
    </inkml:annotationXML>
    <inkml:traceGroup>
      <inkml:annotationXML>
        <emma:emma xmlns:emma="http://www.w3.org/2003/04/emma" version="1.0">
          <emma:interpretation id="{505B7C16-76DA-44A2-9D08-12CE1A038AF6}" emma:medium="tactile" emma:mode="ink">
            <msink:context xmlns:msink="http://schemas.microsoft.com/ink/2010/main" type="paragraph" rotatedBoundingBox="7962,11097 6123,6474 7330,5994 9169,10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0FE782-07C9-4B94-AA35-996C4F3C0F8E}" emma:medium="tactile" emma:mode="ink">
              <msink:context xmlns:msink="http://schemas.microsoft.com/ink/2010/main" type="line" rotatedBoundingBox="7962,11097 6123,6474 7330,5994 9169,10616"/>
            </emma:interpretation>
          </emma:emma>
        </inkml:annotationXML>
        <inkml:traceGroup>
          <inkml:annotationXML>
            <emma:emma xmlns:emma="http://www.w3.org/2003/04/emma" version="1.0">
              <emma:interpretation id="{A9382339-C074-4622-B166-6CA469A18915}" emma:medium="tactile" emma:mode="ink">
                <msink:context xmlns:msink="http://schemas.microsoft.com/ink/2010/main" type="inkWord" rotatedBoundingBox="7330,5994 9169,10616 7962,11097 6123,6474"/>
              </emma:interpretation>
              <emma:one-of disjunction-type="recognition" id="oneOf0">
                <emma:interpretation id="interp0" emma:lang="en-US" emma:confidence="0">
                  <emma:literal>E.</emma:literal>
                </emma:interpretation>
                <emma:interpretation id="interp1" emma:lang="en-US" emma:confidence="0">
                  <emma:literal>E,</emma:literal>
                </emma:interpretation>
                <emma:interpretation id="interp2" emma:lang="en-US" emma:confidence="0">
                  <emma:literal>Ea.</emma:literal>
                </emma:interpretation>
                <emma:interpretation id="interp3" emma:lang="en-US" emma:confidence="0">
                  <emma:literal>ice.</emma:literal>
                </emma:interpretation>
                <emma:interpretation id="interp4" emma:lang="en-US" emma:confidence="0">
                  <emma:literal>ices.</emma:literal>
                </emma:interpretation>
              </emma:one-of>
            </emma:emma>
          </inkml:annotationXML>
          <inkml:trace contextRef="#ctx0" brushRef="#br0">-4337 3651 79 0,'7'19'34'16,"-7"2"-4"-16,15 4-6 15,-6-3-7-15,4 4-6 16,2-1-6-16,3 3-3 15,4-3-1-15,-3 1 0 16,0-4-1-16,-4-4 0 16,2-2 0-16,-17-16 0 15,24 26 0-15,-24-26 0 16,0 0 2-16,19 13-1 0,-19-13 0 16,0 0 0-16,0-27 0 15,0 6 0-15,-11-4-1 16,6-2 1-16,2-6-2 15,3-2 0-15,-5-3 1 16,5-1-1-16,5-2 1 16,3 2-1-16,10 0 1 15,-3 3 2-15,7 2-2 16,-2 3 2-16,5 6-1 16,-1 8 0-16,1 7-2 15,1 3 2-15,-6 7-1 16,3 7-1-16,-5-1-1 15,1 1 1-15,-5 5-5 0,-14-12-7 16,20 18-5-16,-20-18-8 16,0 0-2-16,0 0-7 15,0 0-4 1,0 0 0-16,-14-30 34 0</inkml:trace>
          <inkml:trace contextRef="#ctx0" brushRef="#br0" timeOffset="2267.6969">-3322 3624 103 0,'0'0'35'16,"0"0"-4"-16,0 0-7 15,23-20-8-15,-23 20-12 16,12-15-3-16,-12 15-1 16,20-17 0-16,-2 12-1 15,-4 5 0-15,5 0 0 0,-1 5 1 16,2 5-1-16,-2 0 0 15,0 2 1-15,-3 3 0 16,1 5-1-16,-10 3 1 16,3-1 0-16,-9 4 0 15,0-1 0-15,0-1 0 16,-10 5 0-16,-6 0 0 16,1-3-1-16,-3 0 1 15,-1 1 0-15,-4-2 0 16,3-5 0-16,1 0 0 15,2-6 0-15,17-14 0 16,-23 20 1-16,23-20-1 16,0 0 0-16,0 0 2 0,0 0-1 15,0 0 1-15,27-12-1 16,-9-1 1-16,4-2-1 16,3-4 0-16,6 0 0 15,4-2 0-15,-4 3-1 16,2 3 0-16,-2 3-1 15,-1 3 1-15,-5 4-1 16,-6 5 0-16,-19 0 0 16,21 0-8-16,-21 0-8 15,0 0-7-15,0 0-6 16,0 0-5-16,0 0-4 16,-14 5-2-16,-5-5 21 15</inkml:trace>
          <inkml:trace contextRef="#ctx0" brushRef="#br0" timeOffset="1684.8039">-3662 3757 72 0,'0'19'34'0,"0"-19"-1"16,0 0-7-16,0 0-5 16,0 0-6-16,0 0-5 15,0 0-8-15,0 0-3 16,0 0 0-16,21 21-1 0,-14-3 2 15,2 2 0-15,5 1 0 16,-2 6 0-16,0-2 0 16,1 3 0-16,-5-1 0 15,4-7 0-15,-1-1 0 16,-4 2-5-16,-7-21-8 16,12 18-7-16,-12-18-5 15,0 0-3-15,0 0-4 0,0 0-3 16,15 0-3-1,-15 0 26-15</inkml:trace>
          <inkml:trace contextRef="#ctx0" brushRef="#br0" timeOffset="-803.8175">-4262 2077 49 0,'0'0'32'0,"0"0"-6"16,-16 9-4-16,16-9-2 15,0 0-3-15,0 0-1 16,10 13-4-16,-10-13-4 15,25 7-7-15,-5-7 0 16,6 0 0-16,3 0 0 0,5 0-1 16,3 0 1-16,1 5-1 15,-1 1 0 1,1 0-1-16,-3 3 1 16,-4 5-1-16,-5 0 1 0,-1 9 0 15,-7-2 0-15,-6 12-1 16,-5-1 2-16,-7 4-1 15,0 6 0-15,0 1 0 16,-13 2 1-16,2-4-1 16,-1-2 0-16,-2-4 0 15,4-4 1-15,0-2-2 16,0-9 0-16,4-1 0 16,6-19 0-16,0 16 1 0,0-16-12 15,0 0-10 1,0 0-8-16,16-17-4 15,-16 17-4-15,11-25 1 16,-11 25 8-16</inkml:trace>
          <inkml:trace contextRef="#ctx0" brushRef="#br0" timeOffset="6853.4425">-5637 543 88 0,'18'-15'31'0,"4"2"-2"16,2-14-8-16,12 11-3 16,-2-9-4-16,7 1-6 15,-3 3-7-15,-2-1-9 0,2 5-5 16,-6 2-5-16,-1 7-3 15,-6-3-4-15,-6 11-4 16,-19 0-2-16,13 14-4 16,-13-14 6-16,-8 27 29 15</inkml:trace>
          <inkml:trace contextRef="#ctx0" brushRef="#br0" timeOffset="7085.2769">-5424 814 44 0,'7'19'22'16,"-7"-19"-1"-16,24 20-7 0,-10-20-4 15,4 0-3-15,6-6-8 16,0-10-7-16,2-1-7 15,-1-3-9-15,-1 5-5 16,-2-10 1-16,0 10 16 16</inkml:trace>
          <inkml:trace contextRef="#ctx0" brushRef="#br0" timeOffset="3380.6631">-4524 3330 103 0,'0'0'35'16,"0"0"-7"-16,0 0-5 16,12-16-8-16,-12 16-7 15,26-15-6-15,-8 8-1 16,1-1 0-16,6-2-1 16,-1 3 0-16,2-5 0 0,1 3 0 15,2 3-1-15,2-3 1 16,0-1 0-1,-3 3 0-15,0 0 0 0,-7 0-4 16,-4 1-8-16,1 6-7 16,-18 0-5-16,0 0-3 15,0 0-3-15,0 0-2 16,-10-15 0-16,-4 8 4 16</inkml:trace>
          <inkml:trace contextRef="#ctx0" brushRef="#br0" timeOffset="3728.2731">-4315 3081 83 0,'0'0'29'16,"0"0"-2"-1,17-7-4-15,-17 7-5 16,31 0-3-16,-11 0-4 16,8 6-7-16,4 1-3 0,1-2-1 15,9 2 1-15,-4-7 0 16,1 6-1-16,-3-3 0 15,2 4 0-15,-7 4-1 16,-10 1 1-16,-4 3-1 16,-6 5 0-16,-4 4 0 15,-7 3 0-15,-7 1 1 16,-5-1 0-16,-4 2 0 0,1 1 0 16,-4-8 0-16,-3 4 0 15,0-6-1 1,3-2 1-16,2-10-5 15,17-8-11-15,-24 8-6 16,24-8-9-16,-8-22-3 0,8-3-2 16,12-8-1-16,0-13 12 15</inkml:trace>
          <inkml:trace contextRef="#ctx0" brushRef="#br0" timeOffset="9288.5919">-5235-580 39 0,'16'0'33'16,"-1"0"-1"-16,9 9-7 15,1-9-2-15,12 12-2 16,1-7-5-16,11 3-3 16,3 3-4-16,3-3-8 15,1 4-1-15,-1 3 0 0,-9 3 0 16,-3-3-1-16,-12 10 1 16,-10 1-1-1,-9 1 1-15,-12 3 0 16,-3 3-1-16,-14 3 1 0,-8 1-1 15,-6 2 1-15,-6 4 0 16,-3-6-1-16,0 1 1 16,2-10-1-16,6-3 1 15,8-10-3-15,24-15-12 16,-21 5-9-16,21-5-6 16,18-29-5-16,3 0-1 15,9-1 0-15,7-13 10 16</inkml:trace>
          <inkml:trace contextRef="#ctx0" brushRef="#br0" timeOffset="8905.0049">-5830-8 51 0,'0'0'21'0,"0"0"-2"16,0 0-2-16,0 0 2 15,0 0-2-15,18-15-2 16,1 7-2-16,12-2-1 0,2-6-2 16,16-3-2-16,6-3-2 15,8-3-6-15,6-6 1 16,5 4-1-16,1-6 0 15,0 1 1-15,-4 3-1 16,3 2 0-16,-9-4 1 16,-5 11-1-16,-15 3-6 15,-10 1-9-15,-5 8-9 16,-30 8-6-16,16-12-4 16,-16 12-2-16,-31 0-1 15,4 0 9-15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14T14:28:16.8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5F65AC-182E-4377-AD77-4F236C534DBE}" emma:medium="tactile" emma:mode="ink">
          <msink:context xmlns:msink="http://schemas.microsoft.com/ink/2010/main" type="writingRegion" rotatedBoundingBox="11502,8789 12081,8789 12081,9446 11502,9446"/>
        </emma:interpretation>
      </emma:emma>
    </inkml:annotationXML>
    <inkml:traceGroup>
      <inkml:annotationXML>
        <emma:emma xmlns:emma="http://www.w3.org/2003/04/emma" version="1.0">
          <emma:interpretation id="{7AE989B2-210C-4993-B466-C5BC9AFD79AD}" emma:medium="tactile" emma:mode="ink">
            <msink:context xmlns:msink="http://schemas.microsoft.com/ink/2010/main" type="paragraph" rotatedBoundingBox="11502,8789 12081,8789 12081,9446 11502,9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A9C57C-0939-4A7D-A714-C26955A37728}" emma:medium="tactile" emma:mode="ink">
              <msink:context xmlns:msink="http://schemas.microsoft.com/ink/2010/main" type="line" rotatedBoundingBox="11502,8789 12081,8789 12081,9446 11502,9446"/>
            </emma:interpretation>
          </emma:emma>
        </inkml:annotationXML>
        <inkml:traceGroup>
          <inkml:annotationXML>
            <emma:emma xmlns:emma="http://www.w3.org/2003/04/emma" version="1.0">
              <emma:interpretation id="{9A0C3BFD-2D9D-445A-AD5E-062AF091FB07}" emma:medium="tactile" emma:mode="ink">
                <msink:context xmlns:msink="http://schemas.microsoft.com/ink/2010/main" type="inkWord" rotatedBoundingBox="11502,8789 12081,8789 12081,9446 11502,9446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0 273 64 0,'16'-28'30'0,"-16"28"-2"15,19 0-2-15,-19 0-3 16,13 16-4-16,-5 4-3 16,-2 6-6-16,4 0-7 15,2 9-2-15,3 4-1 0,3-5 0 16,-2 5 0-16,5-5 1 15,-1 2 0-15,3-7-1 16,-4-2 1 0,-5-3-1-16,1-10 1 0,-15-14 0 15,27 15 0-15,-27-15-1 16,0 0 0-16,11-18 0 16,-11 18 0-16,0-28 0 15,-4 9-1-15,-3-3 1 16,-1-3-1-16,0-2 1 15,1-2 0-15,-1-7 0 16,3 0 0-16,5-2 0 0,0-2 0 16,0-1 1-16,8 0-1 15,5-3 1 1,5 2-1-16,5-1 1 0,1 6-1 16,4 1 0-16,1 13-1 15,8 3 1-15,-9 8 0 16,7 12-1-16,-10 5 1 15,0 14-2-15,-7 3-8 16,1 5-6-16,-13-3-6 16,1 4-7-16,-7-12-5 15,0-16-4-15,0 0-1 16,-21 0 5-16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4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4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3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5A82-5B06-4A81-AEAA-8A50879CE04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319D-44BB-4B94-A5BE-D8FA033C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12" Type="http://schemas.openxmlformats.org/officeDocument/2006/relationships/customXml" Target="../ink/ink35.xml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customXml" Target="../ink/ink41.xml"/><Relationship Id="rId17" Type="http://schemas.openxmlformats.org/officeDocument/2006/relationships/image" Target="../media/image41.emf"/><Relationship Id="rId2" Type="http://schemas.openxmlformats.org/officeDocument/2006/relationships/customXml" Target="../ink/ink36.xml"/><Relationship Id="rId16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37.emf"/><Relationship Id="rId14" Type="http://schemas.openxmlformats.org/officeDocument/2006/relationships/customXml" Target="../ink/ink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47.emf"/><Relationship Id="rId18" Type="http://schemas.openxmlformats.org/officeDocument/2006/relationships/customXml" Target="../ink/ink52.xml"/><Relationship Id="rId3" Type="http://schemas.openxmlformats.org/officeDocument/2006/relationships/image" Target="../media/image42.emf"/><Relationship Id="rId21" Type="http://schemas.openxmlformats.org/officeDocument/2006/relationships/image" Target="../media/image51.emf"/><Relationship Id="rId7" Type="http://schemas.openxmlformats.org/officeDocument/2006/relationships/image" Target="../media/image44.emf"/><Relationship Id="rId12" Type="http://schemas.openxmlformats.org/officeDocument/2006/relationships/customXml" Target="../ink/ink49.xml"/><Relationship Id="rId17" Type="http://schemas.openxmlformats.org/officeDocument/2006/relationships/image" Target="../media/image49.emf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23" Type="http://schemas.openxmlformats.org/officeDocument/2006/relationships/image" Target="../media/image52.emf"/><Relationship Id="rId10" Type="http://schemas.openxmlformats.org/officeDocument/2006/relationships/customXml" Target="../ink/ink48.xml"/><Relationship Id="rId19" Type="http://schemas.openxmlformats.org/officeDocument/2006/relationships/image" Target="../media/image50.emf"/><Relationship Id="rId4" Type="http://schemas.openxmlformats.org/officeDocument/2006/relationships/customXml" Target="../ink/ink45.xml"/><Relationship Id="rId9" Type="http://schemas.openxmlformats.org/officeDocument/2006/relationships/image" Target="../media/image45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8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11.emf"/><Relationship Id="rId21" Type="http://schemas.openxmlformats.org/officeDocument/2006/relationships/image" Target="../media/image22.emf"/><Relationship Id="rId7" Type="http://schemas.openxmlformats.org/officeDocument/2006/relationships/image" Target="../media/image13.emf"/><Relationship Id="rId12" Type="http://schemas.openxmlformats.org/officeDocument/2006/relationships/customXml" Target="../ink/ink21.xml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17.emf"/><Relationship Id="rId24" Type="http://schemas.openxmlformats.org/officeDocument/2006/relationships/customXml" Target="../ink/ink27.xml"/><Relationship Id="rId5" Type="http://schemas.openxmlformats.org/officeDocument/2006/relationships/image" Target="../media/image12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10" Type="http://schemas.openxmlformats.org/officeDocument/2006/relationships/customXml" Target="../ink/ink20.xml"/><Relationship Id="rId19" Type="http://schemas.openxmlformats.org/officeDocument/2006/relationships/image" Target="../media/image21.emf"/><Relationship Id="rId4" Type="http://schemas.openxmlformats.org/officeDocument/2006/relationships/customXml" Target="../ink/ink17.xml"/><Relationship Id="rId9" Type="http://schemas.openxmlformats.org/officeDocument/2006/relationships/image" Target="../media/image16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Testers</a:t>
            </a:r>
          </a:p>
          <a:p>
            <a:pPr lvl="1"/>
            <a:r>
              <a:rPr lang="en-US" dirty="0" smtClean="0"/>
              <a:t>Gravity Review</a:t>
            </a:r>
          </a:p>
          <a:p>
            <a:r>
              <a:rPr lang="en-US" dirty="0" smtClean="0"/>
              <a:t>B Testers</a:t>
            </a:r>
          </a:p>
          <a:p>
            <a:pPr lvl="1"/>
            <a:r>
              <a:rPr lang="en-US" dirty="0" smtClean="0"/>
              <a:t>Finish going over 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0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/m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Potential Energy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Change in Potential Energy = </a:t>
                </a: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= -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𝑟𝑖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𝑟𝑓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F(r)= -</a:t>
                </a:r>
                <a:r>
                  <a:rPr lang="en-US" dirty="0" err="1" smtClean="0"/>
                  <a:t>GMm</a:t>
                </a:r>
                <a:r>
                  <a:rPr lang="en-US" dirty="0" smtClean="0"/>
                  <a:t>/r</a:t>
                </a:r>
                <a:r>
                  <a:rPr lang="en-US" baseline="30000" dirty="0" smtClean="0"/>
                  <a:t>2</a:t>
                </a:r>
              </a:p>
              <a:p>
                <a:r>
                  <a:rPr lang="en-US" dirty="0" smtClean="0"/>
                  <a:t>The negative sign shows the force is attractive</a:t>
                </a:r>
              </a:p>
              <a:p>
                <a:r>
                  <a:rPr lang="en-US" dirty="0" smtClean="0"/>
                  <a:t>Plug in to get change in potential energy</a:t>
                </a:r>
                <a:endParaRPr lang="en-US" dirty="0"/>
              </a:p>
              <a:p>
                <a:r>
                  <a:rPr lang="en-US" dirty="0" err="1"/>
                  <a:t>U</a:t>
                </a:r>
                <a:r>
                  <a:rPr lang="en-US" baseline="-25000" dirty="0" err="1"/>
                  <a:t>f</a:t>
                </a:r>
                <a:r>
                  <a:rPr lang="en-US" dirty="0"/>
                  <a:t> –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=</a:t>
                </a:r>
              </a:p>
              <a:p>
                <a:r>
                  <a:rPr lang="en-US" dirty="0" smtClean="0"/>
                  <a:t> 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𝑟𝑓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1355874" y="3989926"/>
              <a:ext cx="4352400" cy="25653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514" y="3977326"/>
                <a:ext cx="4376520" cy="25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0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037274" y="2050606"/>
              <a:ext cx="3035880" cy="456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474" y="2032246"/>
                <a:ext cx="307224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2617314" y="2476126"/>
              <a:ext cx="1226160" cy="756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5074" y="2463886"/>
                <a:ext cx="1253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3208434" y="2727766"/>
              <a:ext cx="165240" cy="216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1154" y="2710126"/>
                <a:ext cx="1976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967434" y="3746566"/>
              <a:ext cx="2786040" cy="4514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354" y="3729646"/>
                <a:ext cx="28216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Ink 34"/>
              <p14:cNvContentPartPr/>
              <p14:nvPr/>
            </p14:nvContentPartPr>
            <p14:xfrm>
              <a:off x="2344434" y="4331926"/>
              <a:ext cx="1275840" cy="316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28954" y="4313926"/>
                <a:ext cx="1305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3060474" y="4561246"/>
              <a:ext cx="168840" cy="1846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1394" y="4545046"/>
                <a:ext cx="19656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4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for Circular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6" name="Ink 75"/>
              <p14:cNvContentPartPr/>
              <p14:nvPr/>
            </p14:nvContentPartPr>
            <p14:xfrm>
              <a:off x="3242274" y="3157246"/>
              <a:ext cx="768240" cy="4212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7514" y="3138526"/>
                <a:ext cx="801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5" name="Ink 94"/>
              <p14:cNvContentPartPr/>
              <p14:nvPr/>
            </p14:nvContentPartPr>
            <p14:xfrm>
              <a:off x="1022874" y="1965286"/>
              <a:ext cx="5444280" cy="465948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074" y="1945126"/>
                <a:ext cx="5477040" cy="46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4330554" y="5068486"/>
              <a:ext cx="956160" cy="280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0474" y="5053726"/>
                <a:ext cx="975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0" name="Ink 99"/>
              <p14:cNvContentPartPr/>
              <p14:nvPr/>
            </p14:nvContentPartPr>
            <p14:xfrm>
              <a:off x="717594" y="3189646"/>
              <a:ext cx="620640" cy="231696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874" y="3176686"/>
                <a:ext cx="655200" cy="23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" name="Ink 111"/>
              <p14:cNvContentPartPr/>
              <p14:nvPr/>
            </p14:nvContentPartPr>
            <p14:xfrm>
              <a:off x="2083434" y="5803966"/>
              <a:ext cx="1090800" cy="3960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2634" y="5783086"/>
                <a:ext cx="11156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7" name="Ink 136"/>
              <p14:cNvContentPartPr/>
              <p14:nvPr/>
            </p14:nvContentPartPr>
            <p14:xfrm>
              <a:off x="2431914" y="6473206"/>
              <a:ext cx="1095840" cy="5400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7154" y="6454486"/>
                <a:ext cx="1123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8" name="Ink 137"/>
              <p14:cNvContentPartPr/>
              <p14:nvPr/>
            </p14:nvContentPartPr>
            <p14:xfrm>
              <a:off x="4488594" y="5963806"/>
              <a:ext cx="186120" cy="12744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67714" y="5946886"/>
                <a:ext cx="2113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9" name="Ink 138"/>
              <p14:cNvContentPartPr/>
              <p14:nvPr/>
            </p14:nvContentPartPr>
            <p14:xfrm>
              <a:off x="1294674" y="6139846"/>
              <a:ext cx="2775960" cy="42624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82074" y="6120046"/>
                <a:ext cx="2806560" cy="4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3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75754" y="2340046"/>
              <a:ext cx="20880" cy="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208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5167194" y="2412766"/>
              <a:ext cx="1073160" cy="727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6674" y="2396566"/>
                <a:ext cx="1109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3211314" y="2447326"/>
              <a:ext cx="899280" cy="2556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7634" y="2427886"/>
                <a:ext cx="918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5522154" y="2590966"/>
              <a:ext cx="988920" cy="2494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01634" y="2576566"/>
                <a:ext cx="10137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1245354" y="1881046"/>
              <a:ext cx="5280480" cy="96732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25554" y="1860166"/>
                <a:ext cx="532116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" name="Ink 81"/>
              <p14:cNvContentPartPr/>
              <p14:nvPr/>
            </p14:nvContentPartPr>
            <p14:xfrm>
              <a:off x="2406354" y="4022686"/>
              <a:ext cx="1187280" cy="82728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7634" y="4003966"/>
                <a:ext cx="1217160" cy="8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4" name="Ink 93"/>
              <p14:cNvContentPartPr/>
              <p14:nvPr/>
            </p14:nvContentPartPr>
            <p14:xfrm>
              <a:off x="2744394" y="4303846"/>
              <a:ext cx="1020240" cy="83772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7474" y="4284766"/>
                <a:ext cx="1040760" cy="8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5" name="Ink 94"/>
              <p14:cNvContentPartPr/>
              <p14:nvPr/>
            </p14:nvContentPartPr>
            <p14:xfrm>
              <a:off x="2731434" y="4695166"/>
              <a:ext cx="1065240" cy="435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7034" y="4691926"/>
                <a:ext cx="1082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6" name="Ink 105"/>
              <p14:cNvContentPartPr/>
              <p14:nvPr/>
            </p14:nvContentPartPr>
            <p14:xfrm>
              <a:off x="1432194" y="3164446"/>
              <a:ext cx="4675680" cy="72936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2394" y="3151486"/>
                <a:ext cx="471528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7" name="Ink 106"/>
              <p14:cNvContentPartPr/>
              <p14:nvPr/>
            </p14:nvContentPartPr>
            <p14:xfrm>
              <a:off x="5741394" y="3948166"/>
              <a:ext cx="2819880" cy="111276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0874" y="3927286"/>
                <a:ext cx="2860200" cy="11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8" name="Ink 107"/>
              <p14:cNvContentPartPr/>
              <p14:nvPr/>
            </p14:nvContentPartPr>
            <p14:xfrm>
              <a:off x="1145994" y="4469806"/>
              <a:ext cx="1171440" cy="32400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5834" y="4449286"/>
                <a:ext cx="1194840" cy="3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5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Gravity Review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= Gm</a:t>
            </a:r>
            <a:r>
              <a:rPr lang="en-US" baseline="-25000" dirty="0" smtClean="0"/>
              <a:t>1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/r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G = 6.67 * 10</a:t>
            </a:r>
            <a:r>
              <a:rPr lang="en-US" baseline="30000" dirty="0" smtClean="0"/>
              <a:t>-11</a:t>
            </a:r>
            <a:r>
              <a:rPr lang="en-US" dirty="0" smtClean="0"/>
              <a:t> Nm</a:t>
            </a:r>
            <a:r>
              <a:rPr lang="en-US" baseline="30000" dirty="0" smtClean="0"/>
              <a:t>2</a:t>
            </a:r>
            <a:r>
              <a:rPr lang="en-US" dirty="0" smtClean="0"/>
              <a:t>/kg</a:t>
            </a:r>
            <a:r>
              <a:rPr lang="en-US" baseline="30000" dirty="0" smtClean="0"/>
              <a:t>2</a:t>
            </a:r>
          </a:p>
          <a:p>
            <a:r>
              <a:rPr lang="en-US" b="1" dirty="0" smtClean="0"/>
              <a:t>F</a:t>
            </a:r>
            <a:r>
              <a:rPr lang="en-US" b="1" baseline="-25000" dirty="0" smtClean="0"/>
              <a:t>12</a:t>
            </a:r>
            <a:r>
              <a:rPr lang="en-US" dirty="0" smtClean="0"/>
              <a:t> </a:t>
            </a:r>
            <a:r>
              <a:rPr lang="en-US" dirty="0" smtClean="0"/>
              <a:t>= - (Gm</a:t>
            </a:r>
            <a:r>
              <a:rPr lang="en-US" baseline="-25000" dirty="0" smtClean="0"/>
              <a:t>1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/r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="1" dirty="0" smtClean="0"/>
              <a:t>r</a:t>
            </a:r>
            <a:r>
              <a:rPr lang="en-US" b="1" baseline="-25000" dirty="0" smtClean="0"/>
              <a:t>12</a:t>
            </a:r>
            <a:endParaRPr lang="en-US" b="1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http://upload.wikimedia.org/wikipedia/commons/0/0e/NewtonsLawOfUniversalGravit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1617117" y="2994010"/>
              <a:ext cx="1281600" cy="8362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397" y="2975650"/>
                <a:ext cx="1317960" cy="8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4353117" y="2434930"/>
              <a:ext cx="749160" cy="67536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4037" y="2416210"/>
                <a:ext cx="78804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2352957" y="1878370"/>
              <a:ext cx="1947240" cy="107640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037" y="1859290"/>
                <a:ext cx="198108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2325597" y="2727970"/>
              <a:ext cx="1023480" cy="42984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2277" y="2710330"/>
                <a:ext cx="105444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8" name="Ink 37"/>
              <p14:cNvContentPartPr/>
              <p14:nvPr/>
            </p14:nvContentPartPr>
            <p14:xfrm>
              <a:off x="1916637" y="3477490"/>
              <a:ext cx="475200" cy="2059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9717" y="3464890"/>
                <a:ext cx="5007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Ink 50"/>
              <p14:cNvContentPartPr/>
              <p14:nvPr/>
            </p14:nvContentPartPr>
            <p14:xfrm>
              <a:off x="3843357" y="2373370"/>
              <a:ext cx="619560" cy="4878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40117" y="2361490"/>
                <a:ext cx="63468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k 54"/>
              <p14:cNvContentPartPr/>
              <p14:nvPr/>
            </p14:nvContentPartPr>
            <p14:xfrm>
              <a:off x="2575797" y="2919850"/>
              <a:ext cx="1932840" cy="62892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0397" y="2908690"/>
                <a:ext cx="194472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6"/>
              <p14:cNvContentPartPr/>
              <p14:nvPr/>
            </p14:nvContentPartPr>
            <p14:xfrm>
              <a:off x="2254317" y="2226130"/>
              <a:ext cx="1041840" cy="16617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40997" y="2215690"/>
                <a:ext cx="1072800" cy="16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8" name="Ink 57"/>
              <p14:cNvContentPartPr/>
              <p14:nvPr/>
            </p14:nvContentPartPr>
            <p14:xfrm>
              <a:off x="4141077" y="3163570"/>
              <a:ext cx="209160" cy="23760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3517" y="3144490"/>
                <a:ext cx="2300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9" name="Ink 58"/>
              <p14:cNvContentPartPr/>
              <p14:nvPr/>
            </p14:nvContentPartPr>
            <p14:xfrm>
              <a:off x="4575237" y="2754250"/>
              <a:ext cx="484920" cy="25092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58317" y="2734090"/>
                <a:ext cx="51768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Gravitational force is a field force that always exists between two particles, regardless of what separates them</a:t>
            </a:r>
          </a:p>
          <a:p>
            <a:r>
              <a:rPr lang="en-US" dirty="0" smtClean="0"/>
              <a:t>The force decreases rapidly with increasing separation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objects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GM</a:t>
            </a:r>
            <a:r>
              <a:rPr lang="en-US" baseline="-25000" dirty="0" err="1" smtClean="0"/>
              <a:t>E</a:t>
            </a:r>
            <a:r>
              <a:rPr lang="en-US" dirty="0" err="1" smtClean="0"/>
              <a:t>m</a:t>
            </a:r>
            <a:r>
              <a:rPr lang="en-US" dirty="0" smtClean="0"/>
              <a:t>/R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Fall Acceleration and Gravitational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  <a:p>
            <a:r>
              <a:rPr lang="en-US" dirty="0"/>
              <a:t>m</a:t>
            </a:r>
            <a:r>
              <a:rPr lang="en-US" dirty="0" smtClean="0"/>
              <a:t>g = </a:t>
            </a:r>
            <a:r>
              <a:rPr lang="en-US" dirty="0" err="1" smtClean="0"/>
              <a:t>GM</a:t>
            </a:r>
            <a:r>
              <a:rPr lang="en-US" baseline="-25000" dirty="0" err="1" smtClean="0"/>
              <a:t>E</a:t>
            </a:r>
            <a:r>
              <a:rPr lang="en-US" dirty="0" err="1" smtClean="0"/>
              <a:t>m</a:t>
            </a:r>
            <a:r>
              <a:rPr lang="en-US" dirty="0" smtClean="0"/>
              <a:t>/R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 </a:t>
            </a:r>
            <a:r>
              <a:rPr lang="en-US" dirty="0" smtClean="0"/>
              <a:t>g = GM</a:t>
            </a:r>
            <a:r>
              <a:rPr lang="en-US" baseline="-25000" dirty="0" smtClean="0"/>
              <a:t>E</a:t>
            </a:r>
            <a:r>
              <a:rPr lang="en-US" dirty="0" smtClean="0"/>
              <a:t>/R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smtClean="0"/>
              <a:t>For farther away,</a:t>
            </a:r>
          </a:p>
          <a:p>
            <a:r>
              <a:rPr lang="en-US" dirty="0" smtClean="0"/>
              <a:t>g = GM</a:t>
            </a:r>
            <a:r>
              <a:rPr lang="en-US" baseline="-25000" dirty="0" smtClean="0"/>
              <a:t>E</a:t>
            </a:r>
            <a:r>
              <a:rPr lang="en-US" dirty="0" smtClean="0"/>
              <a:t>/r</a:t>
            </a:r>
            <a:r>
              <a:rPr lang="en-US" baseline="30000" dirty="0" smtClean="0"/>
              <a:t>2</a:t>
            </a:r>
          </a:p>
          <a:p>
            <a:r>
              <a:rPr lang="en-US" baseline="30000" dirty="0" smtClean="0"/>
              <a:t>= </a:t>
            </a:r>
            <a:r>
              <a:rPr lang="en-US" dirty="0" smtClean="0"/>
              <a:t>GM</a:t>
            </a:r>
            <a:r>
              <a:rPr lang="en-US" baseline="-25000" dirty="0" smtClean="0"/>
              <a:t>E</a:t>
            </a:r>
            <a:r>
              <a:rPr lang="en-US" dirty="0" smtClean="0"/>
              <a:t>/(R</a:t>
            </a:r>
            <a:r>
              <a:rPr lang="en-US" baseline="-25000" dirty="0" smtClean="0"/>
              <a:t>E </a:t>
            </a:r>
            <a:r>
              <a:rPr lang="en-US" dirty="0" smtClean="0"/>
              <a:t>+ h)</a:t>
            </a:r>
            <a:r>
              <a:rPr lang="en-US" baseline="30000" dirty="0" smtClean="0"/>
              <a:t>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planets move in elliptical orbits with the sun at one focus</a:t>
            </a:r>
          </a:p>
          <a:p>
            <a:r>
              <a:rPr lang="en-US" dirty="0" smtClean="0"/>
              <a:t>The radius vector drawn from the sun to a planet sweeps out equal areas in equal time intervals</a:t>
            </a:r>
          </a:p>
          <a:p>
            <a:r>
              <a:rPr lang="en-US" dirty="0" smtClean="0"/>
              <a:t>The square of the orbital period of any planet is proportional to the cube of the </a:t>
            </a:r>
            <a:r>
              <a:rPr lang="en-US" dirty="0" err="1" smtClean="0"/>
              <a:t>semimajor</a:t>
            </a:r>
            <a:r>
              <a:rPr lang="en-US" dirty="0" smtClean="0"/>
              <a:t> axis of the elliptical orbit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Third Law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1204557" y="3137439"/>
              <a:ext cx="1228320" cy="871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877" y="3124479"/>
                <a:ext cx="12520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1028634" y="2090919"/>
              <a:ext cx="7452243" cy="2148847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594" y="2078319"/>
                <a:ext cx="7472763" cy="217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2568354" y="4902166"/>
              <a:ext cx="1025280" cy="6048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9354" y="4882366"/>
                <a:ext cx="10414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969594" y="4149759"/>
              <a:ext cx="3648600" cy="2078647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994" y="4129599"/>
                <a:ext cx="3671640" cy="211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7" name="Ink 156"/>
              <p14:cNvContentPartPr/>
              <p14:nvPr/>
            </p14:nvContentPartPr>
            <p14:xfrm>
              <a:off x="3669594" y="5423799"/>
              <a:ext cx="2830320" cy="1227967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6634" y="5409039"/>
                <a:ext cx="2855520" cy="12571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9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Third Law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1204557" y="3137439"/>
              <a:ext cx="1228320" cy="871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877" y="3124479"/>
                <a:ext cx="12520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1028634" y="2090919"/>
              <a:ext cx="7452243" cy="2148847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594" y="2078319"/>
                <a:ext cx="7472763" cy="217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2568354" y="4902166"/>
              <a:ext cx="1025280" cy="6048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9354" y="4882366"/>
                <a:ext cx="10414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1111794" y="4149759"/>
              <a:ext cx="1510200" cy="902887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634" y="4129599"/>
                <a:ext cx="1533600" cy="943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7" name="Ink 156"/>
              <p14:cNvContentPartPr/>
              <p14:nvPr/>
            </p14:nvContentPartPr>
            <p14:xfrm>
              <a:off x="4274034" y="6172239"/>
              <a:ext cx="2225880" cy="479527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0714" y="6158199"/>
                <a:ext cx="2251440" cy="507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969594" y="5667166"/>
              <a:ext cx="3334680" cy="191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1434" y="5554126"/>
                <a:ext cx="34081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969594" y="4278279"/>
              <a:ext cx="2866320" cy="1950127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6994" y="4258479"/>
                <a:ext cx="2884680" cy="1983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1095594" y="5805406"/>
              <a:ext cx="2440800" cy="289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2474" y="5711446"/>
                <a:ext cx="252324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3275394" y="5034646"/>
              <a:ext cx="3741480" cy="456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4954" y="5014126"/>
                <a:ext cx="37558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3378714" y="5423799"/>
              <a:ext cx="2089440" cy="1170367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6114" y="5409039"/>
                <a:ext cx="2116440" cy="1195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7019394" y="4907926"/>
              <a:ext cx="4590720" cy="16146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98514" y="4889926"/>
                <a:ext cx="4619160" cy="16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8" name="Ink 127"/>
              <p14:cNvContentPartPr/>
              <p14:nvPr/>
            </p14:nvContentPartPr>
            <p14:xfrm>
              <a:off x="7275714" y="5896486"/>
              <a:ext cx="2917800" cy="74232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64914" y="5877046"/>
                <a:ext cx="294696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9" name="Ink 128"/>
              <p14:cNvContentPartPr/>
              <p14:nvPr/>
            </p14:nvContentPartPr>
            <p14:xfrm>
              <a:off x="8415474" y="5988286"/>
              <a:ext cx="1528560" cy="65160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3234" y="5968486"/>
                <a:ext cx="1559880" cy="6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63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188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Plan for Today (AP Physics 2) </vt:lpstr>
      <vt:lpstr>Gravity Review</vt:lpstr>
      <vt:lpstr>PowerPoint Presentation</vt:lpstr>
      <vt:lpstr>Things to note</vt:lpstr>
      <vt:lpstr>For objects on Earth</vt:lpstr>
      <vt:lpstr>Free Fall Acceleration and Gravitational Force</vt:lpstr>
      <vt:lpstr>Kepler’s Laws</vt:lpstr>
      <vt:lpstr>Kepler’s Third Law Equation</vt:lpstr>
      <vt:lpstr>Kepler’s Third Law Equation</vt:lpstr>
      <vt:lpstr>Gravitational Field</vt:lpstr>
      <vt:lpstr>Gravitational Potential Energy</vt:lpstr>
      <vt:lpstr>Gravitational potential energy</vt:lpstr>
      <vt:lpstr>Total Energy for Circular motion</vt:lpstr>
      <vt:lpstr>Escape Velocity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2) </dc:title>
  <dc:creator>Jane Knittig</dc:creator>
  <cp:lastModifiedBy>Jane Knittig</cp:lastModifiedBy>
  <cp:revision>6</cp:revision>
  <dcterms:created xsi:type="dcterms:W3CDTF">2014-04-03T14:40:50Z</dcterms:created>
  <dcterms:modified xsi:type="dcterms:W3CDTF">2014-04-14T14:49:45Z</dcterms:modified>
</cp:coreProperties>
</file>