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A2D87-8320-46D8-8EEF-A05195B106E9}" type="datetimeFigureOut">
              <a:rPr lang="en-US" smtClean="0"/>
              <a:t>4/11/2014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743CE-ACD3-4D4A-94A6-EC794C6978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655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A2D87-8320-46D8-8EEF-A05195B106E9}" type="datetimeFigureOut">
              <a:rPr lang="en-US" smtClean="0"/>
              <a:t>4/11/2014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743CE-ACD3-4D4A-94A6-EC794C6978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125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A2D87-8320-46D8-8EEF-A05195B106E9}" type="datetimeFigureOut">
              <a:rPr lang="en-US" smtClean="0"/>
              <a:t>4/11/2014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743CE-ACD3-4D4A-94A6-EC794C6978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055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A2D87-8320-46D8-8EEF-A05195B106E9}" type="datetimeFigureOut">
              <a:rPr lang="en-US" smtClean="0"/>
              <a:t>4/11/2014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743CE-ACD3-4D4A-94A6-EC794C6978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41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A2D87-8320-46D8-8EEF-A05195B106E9}" type="datetimeFigureOut">
              <a:rPr lang="en-US" smtClean="0"/>
              <a:t>4/11/2014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743CE-ACD3-4D4A-94A6-EC794C6978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3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A2D87-8320-46D8-8EEF-A05195B106E9}" type="datetimeFigureOut">
              <a:rPr lang="en-US" smtClean="0"/>
              <a:t>4/11/2014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743CE-ACD3-4D4A-94A6-EC794C6978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17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A2D87-8320-46D8-8EEF-A05195B106E9}" type="datetimeFigureOut">
              <a:rPr lang="en-US" smtClean="0"/>
              <a:t>4/11/2014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743CE-ACD3-4D4A-94A6-EC794C6978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783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A2D87-8320-46D8-8EEF-A05195B106E9}" type="datetimeFigureOut">
              <a:rPr lang="en-US" smtClean="0"/>
              <a:t>4/11/2014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743CE-ACD3-4D4A-94A6-EC794C6978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68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A2D87-8320-46D8-8EEF-A05195B106E9}" type="datetimeFigureOut">
              <a:rPr lang="en-US" smtClean="0"/>
              <a:t>4/11/2014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743CE-ACD3-4D4A-94A6-EC794C6978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981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A2D87-8320-46D8-8EEF-A05195B106E9}" type="datetimeFigureOut">
              <a:rPr lang="en-US" smtClean="0"/>
              <a:t>4/11/2014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743CE-ACD3-4D4A-94A6-EC794C6978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843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A2D87-8320-46D8-8EEF-A05195B106E9}" type="datetimeFigureOut">
              <a:rPr lang="en-US" smtClean="0"/>
              <a:t>4/11/2014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743CE-ACD3-4D4A-94A6-EC794C6978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138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A2D87-8320-46D8-8EEF-A05195B106E9}" type="datetimeFigureOut">
              <a:rPr lang="en-US" smtClean="0"/>
              <a:t>4/11/2014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3743CE-ACD3-4D4A-94A6-EC794C6978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95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0wifFbGDv4I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Get out your RG but do not turn it in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Go over reading guide</a:t>
            </a:r>
          </a:p>
          <a:p>
            <a:r>
              <a:rPr lang="en-US" dirty="0" smtClean="0"/>
              <a:t>8.3 Notes on Solubility and Concentrations</a:t>
            </a:r>
          </a:p>
          <a:p>
            <a:r>
              <a:rPr lang="en-US" dirty="0" smtClean="0"/>
              <a:t>HW: Solubility curve worksheet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AQOD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What is a saturated solution?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1967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Solubility of solutes at given temperatures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 descr="http://mrsrainey.wikispaces.com/file/view/solubility.gif/179939623/solubility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00200"/>
            <a:ext cx="9144000" cy="533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1000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Solubility and Concentration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858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Salt vs. Sugar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657600" cy="4525963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Can you dissolve more sugar or salt in 100ml of water?</a:t>
            </a:r>
          </a:p>
          <a:p>
            <a:endParaRPr lang="en-US" dirty="0"/>
          </a:p>
        </p:txBody>
      </p:sp>
      <p:pic>
        <p:nvPicPr>
          <p:cNvPr id="1026" name="Picture 2" descr="http://barbull.co.uk/wp-content/uploads/2012/03/saltvssuga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752600"/>
            <a:ext cx="49911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096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6800" y="1600200"/>
            <a:ext cx="3810000" cy="4525963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Solubility of a substance is the ability of one substance to dissolve in another at a given temperature and pressure</a:t>
            </a:r>
            <a:endParaRPr lang="en-US" dirty="0"/>
          </a:p>
        </p:txBody>
      </p:sp>
      <p:pic>
        <p:nvPicPr>
          <p:cNvPr id="2050" name="Picture 2" descr="http://chemwiki.ucdavis.edu/@api/deki/files/5507/=Gas_Solubility_By_CDvorsk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76400"/>
            <a:ext cx="4876800" cy="51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685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Different substances have different solubilities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0450" y="1600200"/>
            <a:ext cx="3816350" cy="4953000"/>
          </a:xfrm>
        </p:spPr>
        <p:txBody>
          <a:bodyPr/>
          <a:lstStyle/>
          <a:p>
            <a:r>
              <a:rPr lang="en-US" dirty="0" smtClean="0"/>
              <a:t>Depends on the strength of the forces acting between the solute particles and the strength of the force between the water molecules and the solute.</a:t>
            </a:r>
            <a:endParaRPr lang="en-US" dirty="0"/>
          </a:p>
        </p:txBody>
      </p:sp>
      <p:pic>
        <p:nvPicPr>
          <p:cNvPr id="3074" name="Picture 2" descr="http://patentimages.storage.googleapis.com/WO2011084192A1/imgf000007_00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47800"/>
            <a:ext cx="4870450" cy="541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06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Concentration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9600" y="1600200"/>
            <a:ext cx="4267200" cy="4525963"/>
          </a:xfrm>
        </p:spPr>
        <p:txBody>
          <a:bodyPr/>
          <a:lstStyle/>
          <a:p>
            <a:r>
              <a:rPr lang="en-US" dirty="0" smtClean="0"/>
              <a:t>The amount of a substance that is dissolved in another substance.  High concentration vs. low concentration.</a:t>
            </a:r>
          </a:p>
          <a:p>
            <a:endParaRPr lang="en-US" dirty="0"/>
          </a:p>
        </p:txBody>
      </p:sp>
      <p:pic>
        <p:nvPicPr>
          <p:cNvPr id="5122" name="Picture 2" descr="http://3.bp.blogspot.com/-F5d1rFMv9pA/TiXdJtC_L0I/AAAAAAAAD_E/mHDEMot02Kk/s1600/one-teaspoon-suga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133600"/>
            <a:ext cx="3581400" cy="124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www.eatonpurpose.com.php5-20.dfw1-1.websitetestlink.com/wp-content/uploads/2011/10/Sugar-5lb-bag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581400"/>
            <a:ext cx="3581400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238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Saturated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4400" y="1600200"/>
            <a:ext cx="39624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The maximum amount of solute that will dissolve at a certain temperature.</a:t>
            </a:r>
          </a:p>
          <a:p>
            <a:r>
              <a:rPr lang="en-US" dirty="0" smtClean="0"/>
              <a:t>If a solution is saturated and you add more solute what will happen?</a:t>
            </a:r>
            <a:endParaRPr lang="en-US" dirty="0"/>
          </a:p>
        </p:txBody>
      </p:sp>
      <p:pic>
        <p:nvPicPr>
          <p:cNvPr id="6146" name="Picture 2" descr="http://www.chem.ufl.edu/~itl/4411/change/C12F1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76400"/>
            <a:ext cx="4572000" cy="51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203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Unsaturated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1600200"/>
            <a:ext cx="3886200" cy="5257800"/>
          </a:xfrm>
        </p:spPr>
        <p:txBody>
          <a:bodyPr/>
          <a:lstStyle/>
          <a:p>
            <a:r>
              <a:rPr lang="en-US" dirty="0" smtClean="0"/>
              <a:t>A solution that contains less than the maximum amount of solute that can be dissolved.  (I can still dissolve more solute)</a:t>
            </a:r>
            <a:endParaRPr lang="en-US" dirty="0"/>
          </a:p>
        </p:txBody>
      </p:sp>
      <p:pic>
        <p:nvPicPr>
          <p:cNvPr id="7170" name="Picture 2" descr="http://2.bp.blogspot.com/_UoK56mLfXmI/S7LM4qETubI/AAAAAAAAAOo/X73PYP7U7C8/s1600/SaltInWaterSolutionLiqui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1600200"/>
            <a:ext cx="4584700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4037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Supersaturated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solution that holds more solute than it normally would at a cooler temperature.</a:t>
            </a:r>
          </a:p>
          <a:p>
            <a:r>
              <a:rPr lang="en-US" dirty="0" smtClean="0">
                <a:hlinkClick r:id="rId2"/>
              </a:rPr>
              <a:t>https://www.youtube.com/watch?v=0wifFbGDv4I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28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205</Words>
  <Application>Microsoft Office PowerPoint</Application>
  <PresentationFormat>On-screen Show (4:3)</PresentationFormat>
  <Paragraphs>28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Get out your RG but do not turn it in</vt:lpstr>
      <vt:lpstr>Solubility and Concentration</vt:lpstr>
      <vt:lpstr>Salt vs. Sugar</vt:lpstr>
      <vt:lpstr>Solubility</vt:lpstr>
      <vt:lpstr>Different substances have different solubilities</vt:lpstr>
      <vt:lpstr>Concentration</vt:lpstr>
      <vt:lpstr>Saturated solutions</vt:lpstr>
      <vt:lpstr>Unsaturated solution</vt:lpstr>
      <vt:lpstr>Supersaturated solution</vt:lpstr>
      <vt:lpstr>Solubility of solutes at given temperatures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Solubility and Concentration</dc:title>
  <dc:creator>tech</dc:creator>
  <cp:lastModifiedBy>Jane Knittig</cp:lastModifiedBy>
  <cp:revision>16</cp:revision>
  <dcterms:created xsi:type="dcterms:W3CDTF">2013-03-21T15:59:47Z</dcterms:created>
  <dcterms:modified xsi:type="dcterms:W3CDTF">2014-04-11T13:03:51Z</dcterms:modified>
</cp:coreProperties>
</file>