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3:48:24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7ABF6C-1DD6-48C5-BFCA-6DBE032E6DC5}" emma:medium="tactile" emma:mode="ink">
          <msink:context xmlns:msink="http://schemas.microsoft.com/ink/2010/main" type="inkDrawing" rotatedBoundingBox="4649,11662 4698,5826 6047,5837 5999,11673" hotPoints="5479,5944 6243,11397 5266,11534 4502,6081" semanticType="enclosure" shapeName="Rectangle"/>
        </emma:interpretation>
      </emma:emma>
    </inkml:annotationXML>
    <inkml:trace contextRef="#ctx0" brushRef="#br0">84 401 8,'0'0'24,"0"0"3,0 0-6,20 27-3,-20-27-5,5 35-2,-5-35-2,7 53-1,-9-17-1,11 20 0,-9-6-2,10 18 0,-10-3-2,8 14 1,-8 1-1,2 15-1,-2-7-1,3 15 1,-3 1 0,0 5-1,-3 3 0,6 6 0,-6-3 0,6 1 0,-6-7-1,3 3 1,0-6 0,3-2 0,2 2 0,-3-3-1,1 0 1,-1 1-1,1-4 1,-1-2-1,3-1 0,0 3-1,-5-14 1,7 0 1,-2 2-1,3-2 0,-1-1 0,1-2 0,-1 0 0,-2-7 0,2 7 0,-2-9 0,0 0 0,-2-4 0,-1 1 0,1-3 1,-3 3-1,2 0-1,-2-3 1,3 3 0,-3-6 0,2 0-1,3 0 1,0-3-1,0-9 1,2 0 0,-2-3 0,3-3 0,-3 0 0,2 1 0,-2-4 0,0 0 0,0-2 0,-3-4 0,3 0 0,-2 1 0,-1-10 0,1 1 0,-3-1 0,2-2 0,-2 2 0,0-2 0,0-1 0,-2 1 0,2 3 0,-3-4 0,1 4 0,2-30 0,-5 47-1,5-47 1,-3 41 0,3-41 0,0 36 0,0-36 0,8 26 0,-8-26 0,0 0 0,0 0 0,32 15 0,-32-15 1,34-24-1,-9 7 0,2-7 0,5-3 0,3-5 1,7 2-2,0 1 2,0 5-1,0 1 0,0 2 0,0 6 0,-2 3 0,-3 4 0,-3 2 0,-4 3 0,2 0 0,-5 6 0,0 0 0,1 3 0,-4-3 0,-1 2 0,1 1 0,1 0 0,-3-3 0,-22-3 0,42 3 0,-42-3 0,37-9 0,-37 9 1,30-11-1,-30 11 0,22-18 0,-22 18 0,0 0 0,20-39 0,-20 39 0,0 0 0,12-41 0,-12 41 0,3-44 0,-1 17 0,-2 1 0,0-10 0,-2-2 0,-1-6 1,1-4-1,-3-2 0,-2-3 0,2-6 1,-3 3-1,-2-6 1,0-3-1,1-9 1,-1-3 0,0-8 0,0-1 0,-3-8-1,4-1 1,-1-8-1,0-6 1,2 5-1,1 1 0,2-3 0,0 2 0,3-2 0,-1 6 0,1 2 1,2 4-1,-3 2 0,3 1 0,-2-1 0,2 4 2,0-1-3,0 7 1,0-1 0,2 3 0,1 4-1,-1 2 2,3 6-3,-2 3 2,2 3 0,-3-3 0,-2 0-1,2-3 1,-2-3 0,0 0-1,0 6 1,0 1-1,-2-1 1,0 0 0,2 6-1,-5 5 1,2 7 0,3 3 0,-2-6 0,2 3-1,0-1 1,2 4 0,1 0 0,-1-4 0,1 1 0,-1-3-1,3 3 1,-3-3-1,3-1 1,-2-2-1,-1 0 0,3 0 0,-2 3 0,2-3 1,-3 3-2,1-1 2,-1 10-1,-2-3 0,3 5 1,-3 4 0,0 2-1,2-2 1,0 6 0,-2-4 0,3 4 0,-1-1-1,1 3 1,-1 1 0,-2 26 0,5-47 0,-5 47 0,3-36 0,-3 36-1,2-26 1,-2 26 0,0 0 0,5-27 0,-5 27 0,0 0 0,0 0 0,0 0 0,0 0 0,-12-26 0,12 26 0,0 0 0,-25-6 0,25 6 0,-30-3 0,30 3 0,-42 3 0,15 3 0,-5-1 0,-2 1 0,-8 3 0,-3 3 0,-4 0 0,-6 3 0,-2 2 0,-2 1-1,0 0 1,-3-1 0,3-5-1,2 6 0,3-6 1,7 0-1,0-4 0,7 1 1,3 0-1,5 0 1,2 0-1,3 0 1,2-3-1,3 2 0,0-5 0,22-3-3,-37 6 0,37-6-3,-32 0-12,32 0-13,-23-9-2,23 9 2,-7-26-1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01:28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827153-B454-4F46-9922-7BE6BB7F84E1}" emma:medium="tactile" emma:mode="ink">
          <msink:context xmlns:msink="http://schemas.microsoft.com/ink/2010/main" type="writingRegion" rotatedBoundingBox="7516,16469 8554,16469 8554,17942 7516,17942"/>
        </emma:interpretation>
      </emma:emma>
    </inkml:annotationXML>
    <inkml:traceGroup>
      <inkml:annotationXML>
        <emma:emma xmlns:emma="http://www.w3.org/2003/04/emma" version="1.0">
          <emma:interpretation id="{470337EF-0DD8-4E4D-91BE-2B349ED23791}" emma:medium="tactile" emma:mode="ink">
            <msink:context xmlns:msink="http://schemas.microsoft.com/ink/2010/main" type="paragraph" rotatedBoundingBox="7516,16469 8554,16469 8554,17942 7516,17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BF089-8282-424C-96B3-0AC605CADC75}" emma:medium="tactile" emma:mode="ink">
              <msink:context xmlns:msink="http://schemas.microsoft.com/ink/2010/main" type="line" rotatedBoundingBox="7516,16469 8554,16469 8554,17942 7516,17942"/>
            </emma:interpretation>
          </emma:emma>
        </inkml:annotationXML>
        <inkml:traceGroup>
          <inkml:annotationXML>
            <emma:emma xmlns:emma="http://www.w3.org/2003/04/emma" version="1.0">
              <emma:interpretation id="{AFE2DBD6-EA28-4986-B86A-CC43C3893F76}" emma:medium="tactile" emma:mode="ink">
                <msink:context xmlns:msink="http://schemas.microsoft.com/ink/2010/main" type="inkWord" rotatedBoundingBox="7516,16469 8554,16469 8554,17942 7516,17942"/>
              </emma:interpretation>
              <emma:one-of disjunction-type="recognition" id="oneOf0">
                <emma:interpretation id="interp0" emma:lang="en-US" emma:confidence="1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-4 345 61,'0'0'37,"-7"42"-1,7-42 1,12 50-25,-12-50-6,22 53-2,-7-18-1,10 19-1,0 5 0,12 14 0,-5 4-1,7 3 1,-4 3-2,-1-1 1,1-5 0,-3-9-1,0-3 1,-4-3-1,-6-24 0,2 6 0,-24-44 0,40 54 1,-40-54-1,32 32 0,-32-32 0,25-15 0,-25 15 1,25-35-1,-25 35 0,27-71 0,-10 24 1,0-21-1,6 0 0,-1-9 0,3-14 1,-1-7-1,1-5 0,5-3 1,-6-1-1,1 7 0,5 6 1,-8 8-1,-2 15 0,-1 12 0,-1 15 0,-3 11 0,-15 33-1,27-38-1,-27 38 0,0 0-5,39 3-15,-39-3-16,0 0-1,15-38 0,-12 11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46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3F8B3F-6220-4BE5-A276-FB386B311D85}" emma:medium="tactile" emma:mode="ink">
          <msink:context xmlns:msink="http://schemas.microsoft.com/ink/2010/main" type="inkDrawing" rotatedBoundingBox="5547,13463 7312,13512 7310,13576 5545,13526" semanticType="underline" shapeName="Other">
            <msink:sourceLink direction="with" ref="{9F63F7B6-9C25-4394-971A-ED45B21221D6}"/>
            <msink:destinationLink direction="with" ref="{34607648-8DB8-4DDE-A31B-2E96628B7367}"/>
          </msink:context>
        </emma:interpretation>
      </emma:emma>
    </inkml:annotationXML>
    <inkml:trace contextRef="#ctx0" brushRef="#br0">0 10 55,'0'0'33,"0"0"1,0 0-7,0 0-12,0 0-5,19-10-3,5 11-2,1-6 0,10 9-2,1-3 0,7 5-2,1-1 1,4 2-1,4 0 0,1 4 0,0-4 0,2 0-1,2 0 1,2 0-1,0-2 1,1 0-1,-3-1 0,-2-2 1,-1 0-1,-2-2 0,-6 0 0,-4 0 0,-2-2 0,-1-2 0,-4 2 0,-1-1 0,0-1 0,-2 1 0,2-1 1,-1 1-1,-1-1 0,1 3 0,2-3 0,-1 4 0,-2-2 0,2 2 0,0 0-1,-1 0 1,1 2 0,-5 0 0,-1 1 0,-3-1 0,-1 2 0,-6-1 0,-5 1-1,-13-4 0,18 3 0,-18-3-1,0 0-1,0 0-2,0 0-7,0 0-20,0 0-4,-17 7 0,17-7 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53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5E4BC7-C982-4A5D-8DEC-1A5C94EEB0B8}" emma:medium="tactile" emma:mode="ink">
          <msink:context xmlns:msink="http://schemas.microsoft.com/ink/2010/main" type="writingRegion" rotatedBoundingBox="6710,13854 11168,12499 11513,13635 7055,14989"/>
        </emma:interpretation>
      </emma:emma>
    </inkml:annotationXML>
    <inkml:traceGroup>
      <inkml:annotationXML>
        <emma:emma xmlns:emma="http://www.w3.org/2003/04/emma" version="1.0">
          <emma:interpretation id="{4A30077B-A1E2-4895-B63B-C6E6F5586862}" emma:medium="tactile" emma:mode="ink">
            <msink:context xmlns:msink="http://schemas.microsoft.com/ink/2010/main" type="paragraph" rotatedBoundingBox="6710,13854 11168,12499 11513,13635 7055,14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2F6C51-E6D5-4297-8AE1-B1E8D6B9E63F}" emma:medium="tactile" emma:mode="ink">
              <msink:context xmlns:msink="http://schemas.microsoft.com/ink/2010/main" type="line" rotatedBoundingBox="6710,13854 11168,12499 11513,13635 7055,14989"/>
            </emma:interpretation>
          </emma:emma>
        </inkml:annotationXML>
        <inkml:traceGroup>
          <inkml:annotationXML>
            <emma:emma xmlns:emma="http://www.w3.org/2003/04/emma" version="1.0">
              <emma:interpretation id="{3093E62F-8F65-4674-BB55-2FAA9737B6A9}" emma:medium="tactile" emma:mode="ink">
                <msink:context xmlns:msink="http://schemas.microsoft.com/ink/2010/main" type="inkWord" rotatedBoundingBox="6839,14278 7123,14192 7225,14526 6940,14613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-3925 1863 36,'0'0'30,"0"0"4,16 14-3,-16-14-16,34 9-6,-15-11-1,12 11-1,-3-9-3,4 9-2,-1-8-1,0 6 0,-3-5-1,-3 0 0,-2 3-2,-10-7-3,6 11-6,-19-9-15,0 0-7,0 0-1,0 0 1</inkml:trace>
          <inkml:trace contextRef="#ctx0" brushRef="#br0" timeOffset="265.625">-3830 1731 31,'0'0'30,"0"0"1,0 23 0,2-4-19,11 16-4,-5-5-1,6 12-2,-3-3-3,-1 0-3,2 0-2,-8-11-7,5-7-17,-2 2-3,-7-23-2,0 0 1</inkml:trace>
        </inkml:traceGroup>
        <inkml:traceGroup>
          <inkml:annotationXML>
            <emma:emma xmlns:emma="http://www.w3.org/2003/04/emma" version="1.0">
              <emma:interpretation id="{FC23C080-8D75-432D-959B-0A034AE569AC}" emma:medium="tactile" emma:mode="ink">
                <msink:context xmlns:msink="http://schemas.microsoft.com/ink/2010/main" type="inkWord" rotatedBoundingBox="8617,14170 8864,14095 8902,14218 8655,14293"/>
              </emma:interpretation>
              <emma:one-of disjunction-type="recognition" id="oneOf1">
                <emma:interpretation id="interp5" emma:lang="en-US" emma:confidence="0">
                  <emma:literal>c</emma:literal>
                </emma:interpretation>
                <emma:interpretation id="interp6" emma:lang="en-US" emma:confidence="0">
                  <emma:literal>\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[</emma:literal>
                </emma:interpretation>
                <emma:interpretation id="interp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13031.25">-2136 1657 8,'-15'-4'22,"15"4"2,-13 18-4,13-18-3,-3 16-2,3-16-1,0 0 1,0 0-1,13 17-1,-13-17-1,18 7-2,-18-7-3,28 7-2,-9-5-2,6 3-1,3 2-4,-2-14-10,9 9-23,-6-5-1,-2-4 0,0-6-1</inkml:trace>
        </inkml:traceGroup>
        <inkml:traceGroup>
          <inkml:annotationXML>
            <emma:emma xmlns:emma="http://www.w3.org/2003/04/emma" version="1.0">
              <emma:interpretation id="{EABB8101-DD14-4A87-93D0-18A96983897F}" emma:medium="tactile" emma:mode="ink">
                <msink:context xmlns:msink="http://schemas.microsoft.com/ink/2010/main" type="inkWord" rotatedBoundingBox="10380,12739 11168,12499 11513,13635 10725,13874">
                  <msink:destinationLink direction="to" ref="{59CEC84B-9E9F-464A-A2D8-E085FD85F5C9}"/>
                  <msink:destinationLink direction="with" ref="{5A9BDC26-B99D-48D4-A2BF-4F19A94BC74D}"/>
                </msink:context>
              </emma:interpretation>
              <emma:one-of disjunction-type="recognition" id="oneOf2">
                <emma:interpretation id="interp10" emma:lang="en-US" emma:confidence="0">
                  <emma:literal>4)</emma:literal>
                </emma:interpretation>
                <emma:interpretation id="interp11" emma:lang="en-US" emma:confidence="0">
                  <emma:literal>4</emma:literal>
                </emma:interpretation>
                <emma:interpretation id="interp12" emma:lang="en-US" emma:confidence="0">
                  <emma:literal>4]</emma:literal>
                </emma:interpretation>
                <emma:interpretation id="interp13" emma:lang="en-US" emma:confidence="0">
                  <emma:literal>X)</emma:literal>
                </emma:interpretation>
                <emma:interpretation id="interp14" emma:lang="en-US" emma:confidence="0">
                  <emma:literal>e)</emma:literal>
                </emma:interpretation>
              </emma:one-of>
            </emma:emma>
          </inkml:annotationXML>
          <inkml:trace contextRef="#ctx0" brushRef="#br0" timeOffset="11812.5">324 26 14,'13'-3'20,"-9"-13"-2,-4 16 0,18-12 0,-18 12-3,15 1 0,-15-1-1,10 22-1,-10-22 0,7 45-1,-9-15-3,7 20-2,-8-4-2,6 12-1,-6-4 0,3 8-1,-2-2-2,-1 0 1,-5-6-1,1-2 0,-4-7 0,-2-2 0,-2-3-1,-2-3-1,-4-3 2,-2-8-3,-3-1 2,-2-4-2,0-2 2,0 1-2,2-8 2,-1-1 0,5-1-1,1 1 1,4 1-1,0-1 0,17-11 1,-25 21-1,25-21 0,-19 19 0,19-19 0,-15 14 0,15-14-2,0 0-3,0 0-15,0 0-13,0 0-1,0 0 0,3-19 0</inkml:trace>
          <inkml:trace contextRef="#ctx0" brushRef="#br0" timeOffset="12234.3748">-134 758 70,'0'0'34,"2"17"1,-2 3-2,0-20-25,3 44-2,-5-14-2,8 10-1,-6-1-1,3 5-1,-3-5 0,2 3 0,-2-3 0,1-2-1,0-5 0,4-1-1,1-8 1,3-1 0,4-10-1,5-2 1,5-8-1,5-4 0,9 2 0,-1-8-3,11 11-3,-10-19-10,8 16-17,-6-1-1,-5 1-1,-6 0 2</inkml:trace>
          <inkml:trace contextRef="#ctx0" brushRef="#br0" timeOffset="4843.75">-92 989 61,'-14'17'32,"8"11"-1,-4-8-1,9 3-26,-1 0-5,7 5-2,-1-7-1,11 2-3,-15-23-4,31 9-18,-5-6-2,-4-19 2,12 2 0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47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63F7B6-9C25-4394-971A-ED45B21221D6}" emma:medium="tactile" emma:mode="ink">
          <msink:context xmlns:msink="http://schemas.microsoft.com/ink/2010/main" type="writingRegion" rotatedBoundingBox="7112,12666 8421,12922 8181,14144 6872,13887">
            <msink:destinationLink direction="with" ref="{853F8B3F-6220-4BE5-A276-FB386B311D85}"/>
          </msink:context>
        </emma:interpretation>
      </emma:emma>
    </inkml:annotationXML>
    <inkml:traceGroup>
      <inkml:annotationXML>
        <emma:emma xmlns:emma="http://www.w3.org/2003/04/emma" version="1.0">
          <emma:interpretation id="{8A5DE94B-6851-48B9-907B-E1236158288F}" emma:medium="tactile" emma:mode="ink">
            <msink:context xmlns:msink="http://schemas.microsoft.com/ink/2010/main" type="paragraph" rotatedBoundingBox="7112,12666 8421,12922 8181,14144 6872,13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1D7222-EBDB-4F4C-9BDC-F2586733152B}" emma:medium="tactile" emma:mode="ink">
              <msink:context xmlns:msink="http://schemas.microsoft.com/ink/2010/main" type="line" rotatedBoundingBox="7112,12666 8421,12922 8181,14144 6872,13887"/>
            </emma:interpretation>
          </emma:emma>
        </inkml:annotationXML>
        <inkml:traceGroup>
          <inkml:annotationXML>
            <emma:emma xmlns:emma="http://www.w3.org/2003/04/emma" version="1.0">
              <emma:interpretation id="{7B72FAD1-707A-4D7C-8E65-424F4332B9E6}" emma:medium="tactile" emma:mode="ink">
                <msink:context xmlns:msink="http://schemas.microsoft.com/ink/2010/main" type="inkWord" rotatedBoundingBox="7112,12666 8421,12922 8181,14144 6872,13887">
                  <msink:destinationLink direction="from" ref="{59CEC84B-9E9F-464A-A2D8-E085FD85F5C9}"/>
                  <msink:destinationLink direction="with" ref="{77E2CE71-7DEB-49F2-A9A9-A8540EC1CF4B}"/>
                  <msink:destinationLink direction="with" ref="{5A9BDC26-B99D-48D4-A2BF-4F19A94BC74D}"/>
                </msink:context>
              </emma:interpretation>
              <emma:one-of disjunction-type="recognition" id="oneOf0">
                <emma:interpretation id="interp0" emma:lang="en-US" emma:confidence="0">
                  <emma:literal>111'</emma:literal>
                </emma:interpretation>
                <emma:interpretation id="interp1" emma:lang="en-US" emma:confidence="0">
                  <emma:literal>11'</emma:literal>
                </emma:interpretation>
                <emma:interpretation id="interp2" emma:lang="en-US" emma:confidence="0">
                  <emma:literal>11/1</emma:literal>
                </emma:interpretation>
                <emma:interpretation id="interp3" emma:lang="en-US" emma:confidence="0">
                  <emma:literal>171'</emma:literal>
                </emma:interpretation>
                <emma:interpretation id="interp4" emma:lang="en-US" emma:confidence="0">
                  <emma:literal>lilt</emma:literal>
                </emma:interpretation>
              </emma:one-of>
            </emma:emma>
          </inkml:annotationXML>
          <inkml:trace contextRef="#ctx0" brushRef="#br0">1537-568 17,'-4'-21'28,"4"21"0,0 0 3,-6-18-11,6 18-5,0 0-2,12 22-3,-12-22-1,7 31-2,-5-11-1,8 17 0,-6-4-2,8 9 0,-3 3-1,3 7-1,-2 0 1,4 0-3,-1 1 1,2 2-1,-1-2 1,0 1-1,-1-1 0,-1-2-1,-1-3 1,0 0 1,-2-3-2,0-1 2,-1-3-2,0-2 1,-1-6 0,1-5-1,-1 1 0,-3-10-1,5 0-1,-9-19-3,15 22-10,-15-22-20,0 0 1,9-23-2,-6 0 2</inkml:trace>
          <inkml:trace contextRef="#ctx0" brushRef="#br0" timeOffset="812.5">2011-187 20,'0'0'29,"0"0"0,0 0 2,0 26-12,0-26-6,6 21-5,-6-21-2,7 36-1,-5-19 0,5 13 0,-5-7-2,2 5 0,-3-3-1,4 2 0,-4-5-1,2 0 0,0-3-3,-3-19-3,8 25-11,-8-25-16,0 0-2,14-11 0,-12-7 1</inkml:trace>
          <inkml:trace contextRef="#ctx0" brushRef="#br0" timeOffset="1468.75">2334-652 52,'0'0'33,"0"0"-1,-9 26-6,9-26-10,11 48-3,-8-22-5,11 22-2,-5-8-1,6 13 0,-5 2-1,5 8-2,-6-3 0,3 5-1,-4-5 1,3 4-1,-4-3 0,4 1-1,-4-9 0,2-2 1,-2-2-1,2-3 1,-5-5-1,1-3 0,-1-6 0,-1-5 1,0-3-1,-1-6 0,1-2-1,-3-16-2,7 17-1,-7-17-7,13-10-23,-13 10-3,8-28 1,-5 6-2</inkml:trace>
          <inkml:trace contextRef="#ctx0" brushRef="#br0" timeOffset="2203.125">2744-295 30,'2'-15'26,"-2"15"1,0 0-1,0 0-12,0 0-3,0 0-1,7 17-1,-7-17 0,2 16 0,-2-16-2,0 35-1,-3-15-1,6 8-2,-5-3 0,4 6-1,-2-4 0,1 3-1,-1-11 1,2 2-1,-2-5 0,0-16-1,2 26-3,-2-26-4,0 0-24,0 0-4,0 0-1,12-26-1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01:36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69E4C8-7276-4523-BDA5-AD6DF97B8DB1}" emma:medium="tactile" emma:mode="ink">
          <msink:context xmlns:msink="http://schemas.microsoft.com/ink/2010/main" type="inkDrawing" rotatedBoundingBox="5067,14104 13883,7738 14041,7957 5224,14323" semanticType="strikethrough" shapeName="Other">
            <msink:sourceLink direction="with" ref="{86F6CC53-6D2C-4603-9F03-4F12310BDD94}"/>
          </msink:context>
        </emma:interpretation>
      </emma:emma>
    </inkml:annotationXML>
    <inkml:trace contextRef="#ctx0" brushRef="#br0">0 6407 27,'25'-36'27,"17"4"0,-3-3-7,1-16-6,16 19-2,-16-24-2,22 20-1,-18-20-3,21 18 0,-19-12-1,14 11-2,-13-14 2,10 9-3,-6-12 1,9 0-2,-1-6 1,5-6-1,1-6 1,4 3-1,0-3 0,5-2-1,8-1 1,2 0 0,7-3-1,6 4 0,9-1 1,3-3-1,4 0 0,1 4 0,0-10 1,2 6-1,-5 1-1,0-1 2,-5 3-2,-2 3 2,0 4-2,0-4 1,-3 9-1,0 3 1,1 0 0,-1-3 0,3 3 0,-3-6 0,1-3 0,-4 3 0,6-3 0,-3 1 0,-2-1 0,-2-3 0,-1 0 0,3 0-1,7 1 1,0-1-1,6-6 1,1 6 0,6 0-1,-3-2 0,3 5 1,-6-6-1,-4 9 1,2-3 0,-7 3-1,-7-2 2,-1 2-2,-5-3 1,3 0 0,3 0 0,-3-3 0,-1-5-1,9 2 1,-3 0-1,4 0 1,1-2-1,0 5 0,-5-3 0,5 3 0,-8 3 0,3 1 0,-8-1-1,3 0 2,-2 0-3,-1 0 3,1 0 1,1 6-2,-1 0 2,4 3-2,-2 0 2,3 6-2,-4 3 2,1 3-1,-2 0-1,-6 3 1,-2-1 0,-10 4 1,-7 6-2,-5 2 2,-10 4-2,-8 8 1,-9 1 0,-8 11-2,-27 12-1,35-9-2,-35 9-13,0 0-13,0 0-2,-30 0 1,30 0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02:40.6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3080BB-C55C-4089-A0E7-75D8AEA32AA0}" emma:medium="tactile" emma:mode="ink">
          <msink:context xmlns:msink="http://schemas.microsoft.com/ink/2010/main" type="writingRegion" rotatedBoundingBox="9966,9428 10274,6633 11405,6758 11098,9553"/>
        </emma:interpretation>
      </emma:emma>
    </inkml:annotationXML>
    <inkml:traceGroup>
      <inkml:annotationXML>
        <emma:emma xmlns:emma="http://www.w3.org/2003/04/emma" version="1.0">
          <emma:interpretation id="{454B3284-5E07-4453-86C3-AD8D88C44424}" emma:medium="tactile" emma:mode="ink">
            <msink:context xmlns:msink="http://schemas.microsoft.com/ink/2010/main" type="paragraph" rotatedBoundingBox="9966,9428 10274,6633 11405,6758 11098,9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BDC0E9-D655-4294-885C-BA5C9D303CF8}" emma:medium="tactile" emma:mode="ink">
              <msink:context xmlns:msink="http://schemas.microsoft.com/ink/2010/main" type="line" rotatedBoundingBox="9966,9428 10274,6633 11405,6758 11098,9553"/>
            </emma:interpretation>
          </emma:emma>
        </inkml:annotationXML>
        <inkml:traceGroup>
          <inkml:annotationXML>
            <emma:emma xmlns:emma="http://www.w3.org/2003/04/emma" version="1.0">
              <emma:interpretation id="{2133A6C8-C24D-44E5-9630-2D27E7BDEE70}" emma:medium="tactile" emma:mode="ink">
                <msink:context xmlns:msink="http://schemas.microsoft.com/ink/2010/main" type="inkWord" rotatedBoundingBox="9966,9428 10274,6633 11405,6758 11098,9553"/>
              </emma:interpretation>
              <emma:one-of disjunction-type="recognition" id="oneOf0">
                <emma:interpretation id="interp0" emma:lang="en-US" emma:confidence="0">
                  <emma:literal>Es</emma:literal>
                </emma:interpretation>
                <emma:interpretation id="interp1" emma:lang="en-US" emma:confidence="0">
                  <emma:literal>Gs</emma:literal>
                </emma:interpretation>
                <emma:interpretation id="interp2" emma:lang="en-US" emma:confidence="0">
                  <emma:literal>€3</emma:literal>
                </emma:interpretation>
                <emma:interpretation id="interp3" emma:lang="en-US" emma:confidence="0">
                  <emma:literal>Ts</emma:literal>
                </emma:interpretation>
                <emma:interpretation id="interp4" emma:lang="en-US" emma:confidence="0">
                  <emma:literal>Gas</emma:literal>
                </emma:interpretation>
              </emma:one-of>
            </emma:emma>
          </inkml:annotationXML>
          <inkml:trace contextRef="#ctx0" brushRef="#br0">1 945 5,'0'0'26,"-15"-45"3,15 45 1,19-32-12,-16-7-4,-3 39-3,19-62-2,1 27-2,-15-15-2,14 0-2,-6-6-1,4-6 0,0-6-1,-2 6-1,2-6 0,-3 9 1,1 0-1,-3 3 0,-2 11 0,0 4 1,-5 12 0,2 2 1,-7 27-1,0 0 1,0 0-1,0 0 1,0 0-1,0 56-1,-2-18 0,-1 19 0,-2 2 0,3 5 0,-1 4 0,1 0 0,2-3-1,0-9 1,2-3-1,3-17 1,5-7-1,-10-29 1,25 15-1,-25-15 1,36-26-2,-14-4 2,5-5 0,0-7-1,0-5 1,0-3-1,0-3 1,-3 0-1,-2 2 1,-2 4-1,-3 6 0,-5 3 1,0 8 0,-12 30-1,15-41 1,-15 41 0,0 0 0,0 0 0,0 0 0,0 0-1,0 0 1,15 41 0,-15-41 0,5 50 0,0-20 0,0 2 0,-1 1-1,1-4-1,3 4 0,-8-33-3,19 56-6,-19-56-16,0 0-5,25 32 1,-25-32 0</inkml:trace>
          <inkml:trace contextRef="#ctx0" brushRef="#br0" timeOffset="2890.625">257 1783 53,'0'0'29,"-7"-30"2,7 30-10,-24-35-13,24 35-1,0 0-3,0 0 2,-37-27 0,37 27 0,-39 27-1,19 6-1,-12 8 0,8 24-2,-5 3 1,7 20-3,2 10 1,13 11-1,7 3-1,9-3 1,18-5-1,8-10 1,9-14-1,9-18 1,13-21-1,3-26 1,2-21 0,-3-15 0,-4-23 0,-5-21 1,-10-18-1,-8-8 0,-14-21 1,-15-6-1,-9 3-1,-6-1 2,-6 13-2,-9 6 1,-1 17-2,-6 9 0,8 33-4,-12-1-4,29 39-8,-22 0-17,22 0 1,0 0 0,0 0 2</inkml:trace>
          <inkml:trace contextRef="#ctx0" brushRef="#br0" timeOffset="2437.5">-373 1556 33,'0'0'29,"0"0"3,10 26-1,0 13-15,-15-13-7,20 30-3,-13 3 0,13 27-3,-10 3 2,4 17-3,-11 3-1,2 3-1,-3-3 0,-1-8-3,6-10-4,-12-32-2,25 3-7,-10-29-16,-5-33-2,39-12 2,-17-26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02:43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19530F-6922-4F26-85FD-91010DCE9268}" emma:medium="tactile" emma:mode="ink">
          <msink:context xmlns:msink="http://schemas.microsoft.com/ink/2010/main" type="writingRegion" rotatedBoundingBox="11295,8262 17861,4978 20246,9748 13680,13031"/>
        </emma:interpretation>
      </emma:emma>
    </inkml:annotationXML>
    <inkml:traceGroup>
      <inkml:annotationXML>
        <emma:emma xmlns:emma="http://www.w3.org/2003/04/emma" version="1.0">
          <emma:interpretation id="{190E8713-193A-4B9C-89F8-7F0FBA110593}" emma:medium="tactile" emma:mode="ink">
            <msink:context xmlns:msink="http://schemas.microsoft.com/ink/2010/main" type="paragraph" rotatedBoundingBox="12996,7394 15049,11379 13350,12255 11297,8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8D76CD-6345-42DD-A26B-6BB4305A0407}" emma:medium="tactile" emma:mode="ink">
              <msink:context xmlns:msink="http://schemas.microsoft.com/ink/2010/main" type="inkBullet" rotatedBoundingBox="11625,8195 11707,8354 11417,8502 11336,8344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-3984 487 54,'-10'36'33,"10"-36"0,0 0-1,44 20-21,-19-23-7,14 3-3,6 0-3,-11-15-9,21 7-20,-8 8-1,-15-9-1,5 9 0</inkml:trace>
      </inkml:traceGroup>
      <inkml:traceGroup>
        <inkml:annotationXML>
          <emma:emma xmlns:emma="http://www.w3.org/2003/04/emma" version="1.0">
            <emma:interpretation id="{649AA197-E03C-44D7-8659-518EDA4DF423}" emma:medium="tactile" emma:mode="ink">
              <msink:context xmlns:msink="http://schemas.microsoft.com/ink/2010/main" type="line" rotatedBoundingBox="12996,7394 15049,11379 13509,12173 11456,8187"/>
            </emma:interpretation>
          </emma:emma>
        </inkml:annotationXML>
        <inkml:traceGroup>
          <inkml:annotationXML>
            <emma:emma xmlns:emma="http://www.w3.org/2003/04/emma" version="1.0">
              <emma:interpretation id="{1698C83C-CB81-4C30-9C88-12FA4EF8353B}" emma:medium="tactile" emma:mode="ink">
                <msink:context xmlns:msink="http://schemas.microsoft.com/ink/2010/main" type="inkWord" rotatedBoundingBox="12996,7394 13972,9288 12608,9990 11632,8096"/>
              </emma:interpretation>
              <emma:one-of disjunction-type="recognition" id="oneOf1"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or</emma:literal>
                </emma:interpretation>
                <emma:interpretation id="interp4" emma:lang="en-US" emma:confidence="0">
                  <emma:literal>ft</emma:literal>
                </emma:interpretation>
                <emma:interpretation id="interp5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453.125">-3493 139 52,'-10'32'30,"-9"-5"3,11-1-6,11 28-18,-13-13-3,17 18-1,-9-9 0,14 12-1,-7-9-1,7 3-1,1-3 0,2-5-3,2-7 3,3-9-4,2-11 2,5-12-2,5-9 1,3-15-1,2-5 0,-5-13 0,5 1 0,-5-10 1,-2 1-1,-5-3 2,-8 5-1,-5 1 2,-7 2-2,-2 7 2,-3 29-1,-20-30 2,20 30-1,-42 18 1,10 9 1,0 17-2,-1 6 0,1 9-2,10 3-1,-3-15-8,28-2-20,2-4-4,-5-41 0,32 21 1</inkml:trace>
          <inkml:trace contextRef="#ctx0" brushRef="#br0" timeOffset="1828.125">-3063 242 40,'0'0'30,"0"0"3,0 0-2,55-24-19,-31-11-5,21 8-1,-8-17-1,15 9-2,-10-12 0,7 5-2,-12 1 0,0 5-1,-7 1 1,-5 8-1,-25 27 1,37-32-1,-37 32 0,34-3 1,-11 15 0,6 11-1,8 10 1,10 8-1,8 6 0,4 4-3,15 11-8,-12-6-21,5-12-1,2 3-1,-10-14 1</inkml:trace>
          <inkml:trace contextRef="#ctx0" brushRef="#br0" timeOffset="1406.25">-2598 100 28,'0'0'28,"0"36"2,5-1-10,-3-8-6,21 29-2,-9-12-3,19 27-2,-4 0-2,11 17-2,2 1 0,2 14-1,-2 4 0,5 8-1,-5 3 0,3 3 0,-3-12 0,-3-3 2,-4-8-3,-1-16 0,-1-8-2,-9-30-3,6 4-6,-30-48-20,0 0-2,0 0-1,12-65 1</inkml:trace>
        </inkml:traceGroup>
        <inkml:traceGroup>
          <inkml:annotationXML>
            <emma:emma xmlns:emma="http://www.w3.org/2003/04/emma" version="1.0">
              <emma:interpretation id="{C165C1EC-4F4B-4A71-BC15-A6381E28FC4A}" emma:medium="tactile" emma:mode="ink">
                <msink:context xmlns:msink="http://schemas.microsoft.com/ink/2010/main" type="inkWord" rotatedBoundingBox="14185,10108 14883,11465 13509,12173 12811,10816"/>
              </emma:interpretation>
              <emma:one-of disjunction-type="recognition" id="oneOf2">
                <emma:interpretation id="interp6" emma:lang="en-US" emma:confidence="0">
                  <emma:literal>to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too</emma:literal>
                </emma:interpretation>
                <emma:interpretation id="interp9" emma:lang="en-US" emma:confidence="0">
                  <emma:literal>To</emma:literal>
                </emma:interpretation>
                <emma:interpretation id="interp10" emma:lang="en-US" emma:confidence="0">
                  <emma:literal>-o</emma:literal>
                </emma:interpretation>
              </emma:one-of>
            </emma:emma>
          </inkml:annotationXML>
          <inkml:trace contextRef="#ctx0" brushRef="#br0" timeOffset="2421.875">-2138 2964 28,'-30'-47'31,"13"14"3,2-2-2,-5-4-15,20 39-5,0 0-4,32 24 0,-22 6-4,12 32 1,-4 8-2,4 22-1,-10 14 0,-2 9 0,-3 6-2,-4-6 1,-1-8-3,-4-22 0,9-8-4,-9-41-3,32-4-15,-3-38-12,7-32 1,11-18 0,4-24 1</inkml:trace>
          <inkml:trace contextRef="#ctx0" brushRef="#br0" timeOffset="2859.375">-1424 2928 27,'0'0'30,"0"0"1,0 0 1,0 0-19,-27-32-3,27 32-2,-33 0-2,33 0 1,-47 15-1,25 14-1,-15-2-1,5 23-1,-5 9 0,7 12-1,3 15-1,7 14 0,10 6-1,10 3 1,13 4-2,14-13 1,13-9 0,9-11 0,13-18 0,7-21-1,0-20 2,0-18-1,1-21 0,-9-20 0,-4-18 0,-12-18 0,-13-17 0,-10-13-1,-12-8 1,-13-3-2,-9 6 2,-10 5-1,-5 13-1,-8 8 0,3 21 0,-8 9-3,21 27-3,-16-16-6,35 42-21,-5-41 0,5 41 0,27-33 2</inkml:trace>
          <inkml:trace contextRef="#ctx0" brushRef="#br0" timeOffset="3062.5">-1056 2949 36,'-5'27'29,"20"17"2,-15-44-3,27 29-24,3-23-10,17-14-22,7 8-1,-5-27 0,13 9 0</inkml:trace>
        </inkml:traceGroup>
      </inkml:traceGroup>
    </inkml:traceGroup>
    <inkml:traceGroup>
      <inkml:annotationXML>
        <emma:emma xmlns:emma="http://www.w3.org/2003/04/emma" version="1.0">
          <emma:interpretation id="{F3DAF91F-BBAB-4B8E-9FCE-1000551D3252}" emma:medium="tactile" emma:mode="ink">
            <msink:context xmlns:msink="http://schemas.microsoft.com/ink/2010/main" type="paragraph" rotatedBoundingBox="14666,10924 15647,7685 17104,8126 16123,113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C462DC-E743-4C83-91FB-ACF5A5B5C496}" emma:medium="tactile" emma:mode="ink">
              <msink:context xmlns:msink="http://schemas.microsoft.com/ink/2010/main" type="inkBullet" rotatedBoundingBox="14951,11010 15181,10250 15797,10436 15567,11197"/>
            </emma:interpretation>
            <emma:one-of disjunction-type="recognition" id="oneOf3">
              <emma:interpretation id="interp11" emma:lang="en-US" emma:confidence="0">
                <emma:literal>→</emma:literal>
              </emma:interpretation>
            </emma:one-of>
          </emma:emma>
        </inkml:annotationXML>
        <inkml:trace contextRef="#ctx0" brushRef="#br0" timeOffset="3625">118 2834 33,'15'-27'32,"-8"-14"2,-2 0 0,10 5-18,-32-20-5,19 15-4,-22-9-1,10 20-1,-19-2-1,2 23-1,-13 6 0,-2 24-2,-5 2 0,-2 19-1,-1 14 0,3 6 0,10 8-1,7-5 0,16 0 1,14-6-1,17-5 0,8-16 0,17-12 1,2-17-1,8-9 0,0-17 1,-3-10 0,-4-8 0,-6-7 0,-4-2 1,-8-3-1,-2 8 0,-8 1 1,-2 9-1,-15 29 1,12-33 0,-12 33 0,0 0 0,-10 44 0,6-2 0,-1 11-1,0 15 1,2 6-1,1 2 0,7 7-2,-3-21-2,15 12-10,-12-30-23,-5-44 1,25 24-2,-25-24 2</inkml:trace>
      </inkml:traceGroup>
      <inkml:traceGroup>
        <inkml:annotationXML>
          <emma:emma xmlns:emma="http://www.w3.org/2003/04/emma" version="1.0">
            <emma:interpretation id="{A973A289-061B-4A51-80BC-951E7AA60EA1}" emma:medium="tactile" emma:mode="ink">
              <msink:context xmlns:msink="http://schemas.microsoft.com/ink/2010/main" type="line" rotatedBoundingBox="15192,9186 15647,7685 17104,8126 16649,9627"/>
            </emma:interpretation>
          </emma:emma>
        </inkml:annotationXML>
        <inkml:traceGroup>
          <inkml:annotationXML>
            <emma:emma xmlns:emma="http://www.w3.org/2003/04/emma" version="1.0">
              <emma:interpretation id="{53933B15-E5B4-4B13-B9F5-34A5283DDC11}" emma:medium="tactile" emma:mode="ink">
                <msink:context xmlns:msink="http://schemas.microsoft.com/ink/2010/main" type="inkWord" rotatedBoundingBox="15192,9186 15647,7685 17104,8126 16649,9627"/>
              </emma:interpretation>
              <emma:one-of disjunction-type="recognition" id="oneOf4">
                <emma:interpretation id="interp12" emma:lang="en-US" emma:confidence="0">
                  <emma:literal>n</emma:literal>
                </emma:interpretation>
                <emma:interpretation id="interp13" emma:lang="en-US" emma:confidence="0">
                  <emma:literal>^</emma:literal>
                </emma:interpretation>
                <emma:interpretation id="interp14" emma:lang="en-US" emma:confidence="0">
                  <emma:literal>M</emma:literal>
                </emma:interpretation>
                <emma:interpretation id="interp15" emma:lang="en-US" emma:confidence="0">
                  <emma:literal>J</emma:literal>
                </emma:interpretation>
                <emma:interpretation id="interp16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4703.125">-3 945 57,'0'0'35,"-15"-42"-3,47-5 1,25-6-25,7-21-5,20-6 1,8-5-4,4-4 2,-2 7-3,-10 2 1,-15 12-1,-15 0 0,-12 12 0,-12 9 1,-10 8 0,-10 13 0,-10 26 1,0 0 0,24-9 0,-1 39 0,4 8 0,15 15 0,7 9-1,8 0-3,20 18-17,-1-9-13,-9-15-1,5-3-1,-10-30 2</inkml:trace>
          <inkml:trace contextRef="#ctx0" brushRef="#br0" timeOffset="4328.125">481 511 29,'0'0'30,"-2"-30"-2,2 30-6,0 0-3,0 0-4,0 0-5,12 33-2,10 20-4,-4 3 2,16 27-3,1 8 1,12 21-3,7 3 1,5 9 0,3-3-1,10-5 0,-3-10-1,0-15 0,0-14-1,-9-27-2,-6-5-2,-17-40-9,5-8-20,-17-11-1,-18-22 0,-4-11 0</inkml:trace>
        </inkml:traceGroup>
      </inkml:traceGroup>
    </inkml:traceGroup>
    <inkml:traceGroup>
      <inkml:annotationXML>
        <emma:emma xmlns:emma="http://www.w3.org/2003/04/emma" version="1.0">
          <emma:interpretation id="{2BC894FB-B519-433A-919B-C13AC111986E}" emma:medium="tactile" emma:mode="ink">
            <msink:context xmlns:msink="http://schemas.microsoft.com/ink/2010/main" type="paragraph" rotatedBoundingBox="16980,9821 19622,8500 20246,9748 17604,110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B84F766-AFD4-445B-B9F3-AEEB584235E6}" emma:medium="tactile" emma:mode="ink">
              <msink:context xmlns:msink="http://schemas.microsoft.com/ink/2010/main" type="line" rotatedBoundingBox="16980,9821 19622,8500 20246,9748 17604,11069"/>
            </emma:interpretation>
          </emma:emma>
        </inkml:annotationXML>
        <inkml:traceGroup>
          <inkml:annotationXML>
            <emma:emma xmlns:emma="http://www.w3.org/2003/04/emma" version="1.0">
              <emma:interpretation id="{81B5C589-8BB3-412A-91EC-DE2A48059475}" emma:medium="tactile" emma:mode="ink">
                <msink:context xmlns:msink="http://schemas.microsoft.com/ink/2010/main" type="inkWord" rotatedBoundingBox="16980,9821 19622,8500 20246,9748 17604,11069"/>
              </emma:interpretation>
              <emma:one-of disjunction-type="recognition" id="oneOf5">
                <emma:interpretation id="interp17" emma:lang="en-US" emma:confidence="0">
                  <emma:literal>10-12</emma:literal>
                </emma:interpretation>
                <emma:interpretation id="interp18" emma:lang="en-US" emma:confidence="0">
                  <emma:literal>10412</emma:literal>
                </emma:interpretation>
                <emma:interpretation id="interp19" emma:lang="en-US" emma:confidence="0">
                  <emma:literal>1012</emma:literal>
                </emma:interpretation>
                <emma:interpretation id="interp20" emma:lang="en-US" emma:confidence="0">
                  <emma:literal>1042</emma:literal>
                </emma:interpretation>
                <emma:interpretation id="interp21" emma:lang="en-US" emma:confidence="0">
                  <emma:literal>10422</emma:literal>
                </emma:interpretation>
              </emma:one-of>
            </emma:emma>
          </inkml:annotationXML>
          <inkml:trace contextRef="#ctx0" brushRef="#br0" timeOffset="5218.75">2008 1836 33,'-27'-32'33,"27"32"1,0 0 1,0 0-15,8 47-9,-8-20-2,17 40-2,-10-5-2,11 30-2,-9 5 0,6 16-2,-5-1 0,-2 0-2,-3-9 0,-1-14-2,4-7-1,-11-28-4,23-1-11,-20-53-17,0 0 0,37 9-1,-17-42 2</inkml:trace>
          <inkml:trace contextRef="#ctx0" brushRef="#br0" timeOffset="5656.25">2641 1922 54,'0'0'33,"-22"-24"0,22 24-3,0 0-19,-40-23-4,40 23-1,-39 35-1,16 9-1,-11 1-1,4 20-1,-2 8-1,5 16 0,2 11-2,10 4 1,10-1-1,15-3 0,10-8-1,15-10 1,12-11 0,12-23 1,13-19-1,2-17 1,7-18 0,-4-15 0,-3-14 0,-7-18-1,-13-18 0,-12-15 1,-15-5 0,-14-7-1,-13 4 1,-13-1 0,-9 10-1,-8 8 1,-2 24-2,-5 6-1,10 23-4,-10-17-5,37 41-16,-15-36-6,15 36 0,12-44 0</inkml:trace>
          <inkml:trace contextRef="#ctx0" brushRef="#br0" timeOffset="5859.375">3227 1559 43,'7'38'29,"-7"-38"0,42 18-4,-12-30-32,12-9-16,12 15-6,-17-23 1,15 14-1</inkml:trace>
          <inkml:trace contextRef="#ctx0" brushRef="#br0" timeOffset="6078.125">3773 1249 19,'-5'56'26,"-20"-18"1,25 30 0,-12-6-14,9 0-10,8-3-5,10 6-7,0 3-14,-8-30-3,21 15-1,-28-53 1</inkml:trace>
          <inkml:trace contextRef="#ctx0" brushRef="#br0" timeOffset="6562.5">4250 1122 16,'27'-33'25,"25"27"2,-22-17 0,4 8-15,11 21-5,-21 0-1,8 20 0,-19 1-1,2 17 0,-15 4 0,-3 8-2,-12 0 0,1 12 0,-11-12-1,3 3 0,-3-9 0,8-6 1,-3-11-1,10-4 0,10-29 1,-10 33-1,10-33 1,0 0-1,0 0 0,32 11-1,-10-14 0,6 6 1,1-6-1,8 9 0,0-3-1,3 3 1,-1 0-1,-2 3 0,-2 3 0,-3-6-1,-2 11-4,-30-17-21,0 0-8,27 15-2,-27-15 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21:24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FA857C-FE52-4AC5-9840-85F7F1685B78}" emma:medium="tactile" emma:mode="ink">
          <msink:context xmlns:msink="http://schemas.microsoft.com/ink/2010/main" type="inkDrawing" rotatedBoundingBox="3633,7153 6317,7193 6314,7425 3630,7384" shapeName="Other"/>
        </emma:interpretation>
      </emma:emma>
    </inkml:annotationXML>
    <inkml:trace contextRef="#ctx0" brushRef="#br0">-6 209 21,'0'0'25,"0"0"2,-7-38-7,7 38-6,30-29-2,-30 29-1,46-24 0,-46 24-2,47-21 0,-47 21-2,50-11 0,-50 11-2,47-6 0,-47 6-1,49 3-1,-22-9 0,13 12 0,0-12-1,9 9 0,3-6 0,7 6-1,5-9 1,6 0-2,-1 0 1,5 0 0,-2 0-1,2 0 0,0-6 1,0 4-1,-2-1 0,-3 3 0,0 3 0,0 0 0,-4 0 1,-1 3-1,-5 3 0,3 0 0,-3 3 0,-2 0 0,-3 0 0,1 2 0,-3 1 1,-3 0-1,0 3-1,-4 0 1,-1-3 0,-2 2 0,0-2 0,-2 3 0,2-6 0,3 3 0,-1-6 0,0 3 0,-2-3 0,-2 0 0,0-3-1,-6 0 1,-2 0 0,-9 0 0,-23 0 0,37 5 0,-37-5 0,22 6-1,-22-6 1,0 0 0,0 0 0,0 0 0,0 0-1,0 0 0,15 33-1,-15-33-3,0 0-9,0 0-23,-13 26 1,13-26-2,0 0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21:41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66F88F-82E9-4E12-B4EB-AFDCA738BAA0}" emma:medium="tactile" emma:mode="ink">
          <msink:context xmlns:msink="http://schemas.microsoft.com/ink/2010/main" type="writingRegion" rotatedBoundingBox="2791,5926 10920,4175 12172,9987 4042,11738"/>
        </emma:interpretation>
      </emma:emma>
    </inkml:annotationXML>
    <inkml:traceGroup>
      <inkml:annotationXML>
        <emma:emma xmlns:emma="http://www.w3.org/2003/04/emma" version="1.0">
          <emma:interpretation id="{D1566D81-6D14-43D9-9561-6A13C62A8023}" emma:medium="tactile" emma:mode="ink">
            <msink:context xmlns:msink="http://schemas.microsoft.com/ink/2010/main" type="paragraph" rotatedBoundingBox="2773,5951 7270,4828 7680,6470 3183,7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C3BD2E-FC74-4A6C-BF74-94D2C17B6DAA}" emma:medium="tactile" emma:mode="ink">
              <msink:context xmlns:msink="http://schemas.microsoft.com/ink/2010/main" type="line" rotatedBoundingBox="2773,5951 7270,4828 7680,6470 3183,7593"/>
            </emma:interpretation>
          </emma:emma>
        </inkml:annotationXML>
        <inkml:traceGroup>
          <inkml:annotationXML>
            <emma:emma xmlns:emma="http://www.w3.org/2003/04/emma" version="1.0">
              <emma:interpretation id="{27104E87-C83B-436F-9CA8-EE4E724F5B66}" emma:medium="tactile" emma:mode="ink">
                <msink:context xmlns:msink="http://schemas.microsoft.com/ink/2010/main" type="inkWord" rotatedBoundingBox="2773,5951 7270,4828 7680,6470 3183,7593"/>
              </emma:interpretation>
              <emma:one-of disjunction-type="recognition" id="oneOf0">
                <emma:interpretation id="interp0" emma:lang="en-US" emma:confidence="0">
                  <emma:literal>CL-A</emma:literal>
                </emma:interpretation>
                <emma:interpretation id="interp1" emma:lang="en-US" emma:confidence="0">
                  <emma:literal>C SF</emma:literal>
                </emma:interpretation>
                <emma:interpretation id="interp2" emma:lang="en-US" emma:confidence="0">
                  <emma:literal>C IA</emma:literal>
                </emma:interpretation>
                <emma:interpretation id="interp3" emma:lang="en-US" emma:confidence="0">
                  <emma:literal>CS-A</emma:literal>
                </emma:interpretation>
                <emma:interpretation id="interp4" emma:lang="en-US" emma:confidence="0">
                  <emma:literal>C LA</emma:literal>
                </emma:interpretation>
              </emma:one-of>
            </emma:emma>
          </inkml:annotationXML>
          <inkml:trace contextRef="#ctx0" brushRef="#br0">3766 523 56,'27'0'35,"10"0"-1,10 0 1,-3-12-24,28 18-4,-8-6-4,3 9-1,-3 0-2,-9 0-1,-3 9-2,-23-12-4,8 20-11,-37-26-16,32 30 0,-32-30-1,0 0 2</inkml:trace>
          <inkml:trace contextRef="#ctx0" brushRef="#br0" timeOffset="-359.375">3830-303 48,'0'0'33,"0"0"1,49 17-1,-11-31-21,38 20-4,-9-18-1,17 12-4,-8-3-1,-4 6-2,-3 6-1,-17-4-2,-2 13-3,-50-18-8,47 18-18,-47-18-1,14 38-1,-14-38 1</inkml:trace>
          <inkml:trace contextRef="#ctx0" brushRef="#br0" timeOffset="-656.25">4047-563 31,'0'0'31,"0"0"2,-24-24-1,24 24-14,0 0-6,-22 21-4,26 14-1,-11-5-2,10 23 0,-13-6-1,12 21 1,-12-6-2,10 15 1,-7-9-2,7 3 0,-3-12-1,3-6 0,0-6 0,3-12 0,-3-35-1,5 36 1,-5-36-1,0 0 0,0 0-1,7-41 0,-4 8 0,-6-8-1,6-1 0,-8-14-1,7 6 1,-9-9-1,9 3 0,-7-6 1,5 3 0,-2 3 0,7 0 1,0 0 0,7 6 1,3 2 0,2 7 0,8 6 0,-3 2 0,8 9 1,-1 10-1,4 8 1,-4 6-1,3 15 1,-2 5-1,2 13 1,-5 8 1,3 15-1,-5 3 0,2 15 2,-7-6-2,-1 12 1,-4-10 0,0 4-1,-3-12 0,-4-9-1,-1-8 0,-4-16-1,4-2-3,-7-27-1,0 0-12,0 0-19,0 0 0,-20-50-1,13 17 2</inkml:trace>
          <inkml:trace contextRef="#ctx0" brushRef="#br0" timeOffset="-3015.625">1225 125 34,'0'0'31,"-22"-3"2,22 3-1,0 0-13,-32-9-7,32 9-2,0 0-3,-22-15 0,-1-3-2,23 18-1,-42-20 1,20 17-2,-17-9 1,-1 3-2,-7-3 1,0 9-2,-7-5 1,-1 2-1,-1 0 0,1 6 0,1 0 0,0 6-1,-1 5 1,1 1-1,-1 12 1,1 8-1,2 4 0,3 5 1,-1 9 0,8 6-1,3 6 1,4 0 0,8 3 0,7 3-1,3-3 1,7 9-1,8-3 1,7-3-1,7-6 0,5-3 0,5-6 0,3 0 0,7-6 0,5-8 0,5-10 0,8-2 0,2-4 0,4-2 0,6-3 1,5-7-1,0-2 0,7-3 0,-5 0 1,-5 0-1,-7-3 0,-7 0 0,-11-3 0,-4 0 0,-11 3 0,-24-3 0,0 0-1,0 0-1,0 0-3,0 0-5,0 0-28,0 0-1,0 0 0,10-33-1</inkml:trace>
          <inkml:trace contextRef="#ctx0" brushRef="#br0" timeOffset="-1656.25">2876 178 38,'0'0'32,"0"0"2,0 0-1,0 0-15,-27-15-7,27 15-2,5 38-3,0-2-1,-15-1-1,7 21 0,-11 0 0,1 15 0,-9-3-1,0 12 0,-5 0 0,-1-1-1,-4-5 0,0-3 0,-2-6-1,-1-6 0,-2-6 0,-3-12-1,1-8 1,2-9-1,0-10 0,-3-8-1,6-9 1,-6-6-1,5-2 0,1-13 0,-1 3-1,-2-8 1,5 2 0,0-5-1,7 2 1,0-2 0,11-4 0,-1 4 0,10-1 0,0 1 0,10 2-1,2 1 1,8 2 0,-15 27 0,47-44 0,-12 26 1,4 4 0,3 5 0,3 3 0,2 9 1,2 3-1,3 8 1,-5 7 0,0 12 1,-3-1 0,1 6-1,-1-2 1,3 5-1,-7-5 0,2 2 0,0-6 0,-3-5-1,-2-3 0,1-7 0,-6 1 0,0-3 0,-5-3 0,-5-6-1,-22-6 0,32 5-3,-32-5-4,0 0-19,25-3-11,-25 3 1,15-32-1,-8 2 2</inkml:trace>
        </inkml:traceGroup>
      </inkml:traceGroup>
    </inkml:traceGroup>
    <inkml:traceGroup>
      <inkml:annotationXML>
        <emma:emma xmlns:emma="http://www.w3.org/2003/04/emma" version="1.0">
          <emma:interpretation id="{6333B48A-EFFB-4747-9CD0-494534125B73}" emma:medium="tactile" emma:mode="ink">
            <msink:context xmlns:msink="http://schemas.microsoft.com/ink/2010/main" type="paragraph" rotatedBoundingBox="4599,7665 7501,6187 7948,7064 5046,85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16338A-30D6-48F6-995F-DF4F19402963}" emma:medium="tactile" emma:mode="ink">
              <msink:context xmlns:msink="http://schemas.microsoft.com/ink/2010/main" type="line" rotatedBoundingBox="4599,7665 7501,6187 7948,7064 5047,8543"/>
            </emma:interpretation>
          </emma:emma>
        </inkml:annotationXML>
        <inkml:traceGroup>
          <inkml:annotationXML>
            <emma:emma xmlns:emma="http://www.w3.org/2003/04/emma" version="1.0">
              <emma:interpretation id="{DFE0E069-EAB7-4E4C-99E0-687D832FDA7C}" emma:medium="tactile" emma:mode="ink">
                <msink:context xmlns:msink="http://schemas.microsoft.com/ink/2010/main" type="inkWord" rotatedBoundingBox="4625,7716 5341,7351 5762,8178 5047,8543"/>
              </emma:interpretation>
              <emma:one-of disjunction-type="recognition" id="oneOf1">
                <emma:interpretation id="interp5" emma:lang="en-US" emma:confidence="0">
                  <emma:literal>T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J</emma:literal>
                </emma:interpretation>
                <emma:interpretation id="interp8" emma:lang="en-US" emma:confidence="0">
                  <emma:literal>P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093.75">2219 2011 67,'0'0'36,"-27"12"0,9 20 0,18 27-24,-22-8-5,22 25-2,-15-5-2,15 12 0,-5-1-1,3-8-2,2 6 0,-8-27-4,13 9-1,-5-62-9,-7 27-22,7-27-1,-12-33 1,2-5-1</inkml:trace>
          <inkml:trace contextRef="#ctx0" brushRef="#br0" timeOffset="1406.25">1801 2052 59,'0'0'35,"-27"21"0,27-21-1,0 0-18,22-15-9,25-8-3,-2-22-1,16 1-1,4-9-1,4 0 0,-10-3-1,-2 3 0,-5 8 0,-10 10 1,-10 11 0,-5 18 0,-27 6 0,32 21 1,-17 6-1,5 20 1,0 6 0,9 6 0,1 0-2,2-3-1,8 3-2,-16-20-6,21-1-27,-20-17-1,-3-7 0,-22-14-1</inkml:trace>
        </inkml:traceGroup>
        <inkml:traceGroup>
          <inkml:annotationXML>
            <emma:emma xmlns:emma="http://www.w3.org/2003/04/emma" version="1.0">
              <emma:interpretation id="{56CA2F22-C674-474C-8458-521B245CEA54}" emma:medium="tactile" emma:mode="ink">
                <msink:context xmlns:msink="http://schemas.microsoft.com/ink/2010/main" type="inkWord" rotatedBoundingBox="6707,6591 7500,6187 7884,6939 7091,7343"/>
              </emma:interpretation>
              <emma:one-of disjunction-type="recognition" id="oneOf2">
                <emma:interpretation id="interp10" emma:lang="en-US" emma:confidence="1">
                  <emma:literal>I</emma:literal>
                </emma:interpretation>
                <emma:interpretation id="interp11" emma:lang="en-US" emma:confidence="0">
                  <emma:literal>d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593.75">4542 1128 38,'0'0'32,"0"0"2,0 0 0,0 0-14,0 0-6,-8-47-6,8 47-2,0-35-2,0 35-1,-17-36-1,17 36 0,-42-32-1,10 23-1,-5 3 0,-5 9 0,-8 9 0,1 9 0,-3 8 0,0 6 0,5 10 0,8 8-1,11 0 1,11-3 0,20 0 0,16-11 0,19-10 0,13-11 0,9-15-1,6-15 1,-1-14 0,-4-16-1,-6-8 0,-13-12 0,-10-12 0,-12-11 0,-8-7-1,-7-5 1,0-1 0,-5 7 1,0 2 0,2 12 1,1 18 0,2 27 1,-5 32 1,0 0 0,15 38 0,-3 21 1,-7 21 0,7 15-1,-4 8-1,2 3 0,0-5 0,-3-7-3,3-11-1,-10-24-7,22-15-29,-22-44 0,0 29 0,0-29-1</inkml:trace>
        </inkml:traceGroup>
      </inkml:traceGroup>
    </inkml:traceGroup>
    <inkml:traceGroup>
      <inkml:annotationXML>
        <emma:emma xmlns:emma="http://www.w3.org/2003/04/emma" version="1.0">
          <emma:interpretation id="{4D64FFEF-4CE7-4EE4-9ACD-7418DF72093A}" emma:medium="tactile" emma:mode="ink">
            <msink:context xmlns:msink="http://schemas.microsoft.com/ink/2010/main" type="paragraph" rotatedBoundingBox="4126,9092 11631,7476 11918,8810 4413,10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90389-22B1-4B8F-8D60-0F2E5AE5B51D}" emma:medium="tactile" emma:mode="ink">
              <msink:context xmlns:msink="http://schemas.microsoft.com/ink/2010/main" type="line" rotatedBoundingBox="4126,9092 11631,7476 11918,8810 4413,10426"/>
            </emma:interpretation>
          </emma:emma>
        </inkml:annotationXML>
        <inkml:traceGroup>
          <inkml:annotationXML>
            <emma:emma xmlns:emma="http://www.w3.org/2003/04/emma" version="1.0">
              <emma:interpretation id="{198760A6-44F3-4BF5-949C-49B43E00E2AE}" emma:medium="tactile" emma:mode="ink">
                <msink:context xmlns:msink="http://schemas.microsoft.com/ink/2010/main" type="inkWord" rotatedBoundingBox="4126,9092 11631,7476 11918,8810 4413,10426"/>
              </emma:interpretation>
              <emma:one-of disjunction-type="recognition" id="oneOf3">
                <emma:interpretation id="interp15" emma:lang="en-US" emma:confidence="1">
                  <emma:literal>proportional</emma:literal>
                </emma:interpretation>
                <emma:interpretation id="interp16" emma:lang="en-US" emma:confidence="0">
                  <emma:literal>prop coronal</emma:literal>
                </emma:interpretation>
                <emma:interpretation id="interp17" emma:lang="en-US" emma:confidence="0">
                  <emma:literal>prop coronae</emma:literal>
                </emma:interpretation>
                <emma:interpretation id="interp18" emma:lang="en-US" emma:confidence="0">
                  <emma:literal>prop optional</emma:literal>
                </emma:interpretation>
                <emma:interpretation id="interp19" emma:lang="en-US" emma:confidence="0">
                  <emma:literal>prop notional</emma:literal>
                </emma:interpretation>
              </emma:one-of>
            </emma:emma>
          </inkml:annotationXML>
          <inkml:trace contextRef="#ctx0" brushRef="#br0" timeOffset="2187.5">1386 3537 74,'0'0'36,"-35"0"0,35 0 0,-17 53-24,7-8-4,18 31-3,-6 7-1,13 17-1,-3 1-2,6 2 1,-4 0-2,4-11 1,-4-15-2,-1-21 0,-3-12-1,-10-44-1,10 30 0,-10-30-2,-8-39 0,-4-11 0,7-6 0,-12-27-1,4-2 3,-4-16-1,5 1 3,4-12 0,8 3 2,13 5 0,4 7 1,17 23 0,6 9 1,12 27 0,-3 11 0,6 33-1,-8 15 0,-5 23 0,-10 15-1,-10 12 0,-10 6 0,-9 2 0,-8-2-1,-10-6 0,-5-12 0,-12-6 0,-5-14-1,-7-13 1,-1-8-2,-4-12 1,2-9-1,2-18-1,11 6 0,4-29-3,30 44-8,-20-68-12,28 27-8,11-3 0,11-4 1</inkml:trace>
          <inkml:trace contextRef="#ctx0" brushRef="#br0" timeOffset="2578.125">1944 3505 59,'-17'35'35,"0"-2"0,0 8 0,17-41-15,-15 74-13,15-36-4,12 12 0,5 1-2,8-1 0,0-6-1,2-6-1,0-5-1,-5-18 0,6-1 0,-28-14-1,34-14 0,-29-16-1,5 4 1,-15-16 0,3 4 2,-11-6-1,1-10 2,-3 7 0,3-9 1,7 9 1,2-9 1,18 6 0,5-9 0,12 14-1,5 1 0,8 3-1,4 8-2,0 1-2,11 26-4,-23-15-9,20 30-12,-13-3-5,-7 9-2,0 2 2</inkml:trace>
          <inkml:trace contextRef="#ctx0" brushRef="#br0" timeOffset="2984.375">2676 3387 27,'0'0'28,"30"-6"0,-30 6 0,-5-36-10,5 36-5,-3-32-4,3 32-2,-15-27-1,15 27 1,-34-14-2,12 20 0,-16-6-2,6 20 0,-10 1 0,8 17-1,-3 1-1,5 17 1,7 6-1,10 3-1,13 3 1,11-1-1,16-8 0,10-8 1,9-13-1,11-17 0,1-21 0,6-15 0,-5-21 0,-5-5 0,-8-15 0,-9-6 0,-13-9 0,-9-6 0,-11 4-1,-12 2 1,-5 12-1,-7-3 0,2 15-1,-4-1-1,24 48-3,-30-53-2,30 53-11,0 0-15,0 0 0,37 6-1,-15 0 3</inkml:trace>
          <inkml:trace contextRef="#ctx0" brushRef="#br0" timeOffset="3515.625">2963 3218 45,'0'0'32,"19"54"3,-11-19-3,-8-35-11,12 80-7,-17-45-4,20 33-3,-17-3-1,14 18-2,-10-4-1,8 16-1,-2-7 0,4-2-1,-2 0 0,5-16-1,-3-11 0,3-11 0,0-16-1,-15-32 0,27 18-1,-27-18 0,17-36 0,-19-2-2,4-3 1,-9-18 0,-1-6 0,-4-18 0,-5-5 2,-3-16-1,3 1 2,-3-6-1,8-1 1,2 7 0,10 6 1,5 11-1,14 15 1,11 21 0,7 12-1,8 17 1,2 15-1,2 18 1,0 15-1,1 14 0,-13 9 0,-2 12 1,-11 6-1,-6 0 0,-11-3-1,-12-3 1,-10-9 0,-12-12 0,-8-5-1,-9-13 1,-10-11 0,-1-6-1,-2-6 1,5-6-2,8-3 0,4-14-1,40 23-2,-32-54-6,55 31-18,1-10-4,13-2-2,13 0 2</inkml:trace>
          <inkml:trace contextRef="#ctx0" brushRef="#br0" timeOffset="4500">4102 3142 19,'0'0'28,"44"-36"2,-44 36 0,-7-44-10,7 44-3,-30-30-4,30 30-2,-52-23-2,28 23-2,-26-12-1,11 18-1,-16 0-2,3 12 0,-4 2-2,4 19 1,0 5-1,7 12-1,8 6 1,15 9 0,17-6-1,15 3 0,22-9 0,15-12 0,12-12 0,13-8-1,7-21 1,0-24-1,-2-5 0,-10-19 0,-11-8 1,-19-3-1,-12-6 0,-20-6 1,-17 3 0,-13 9-1,-10 6 1,-7 5-1,5 16-1,0-7-2,37 33-3,-32-50-9,32 50-18,42-27-1,-7 13-1,9-4 3,16 15 15,-18-21 11,4 10 8,1 22 12,-24-13 19,-1 10 4,-22-5 0,22 30 0,-22-30-12,-5 56-11,-12-29-5,22 20-3,-10-6-1,10 9-2,2 1-1,8-4 0,5-3 0,2 0-1,5-8 0,0-10-1,3-5 0,-3-15 0,1-6-1,-28 0 0,34-36-1,-26 4 1,-4 2-1,-11-11 1,-3 6 0,-7-4 1,-5 4 1,-3 0 0,0 2 0,3 1 1,7-4-1,8 4 1,9-13-1,13 1 1,15 0-3,2-6-1,22 5-2,-4-17-3,19 30-9,-22-30-1,19 38-2,-26-23 1,14 32 6,-24-11 8,-5 11 3,-25 15 8,0 0 6,32 21 7,-32-21 0,-12 47 1,-11-32-3,26 38-6,-16-9-2,16 21-5,-3-3 1,7 6-3,3 3 0,7 0-2,3-6 0,5-6-2,5-12 1,-6-18-3,6 4-3,-30-33-15,22-6-16,-22 6 1,5-41-1,-17 5 2</inkml:trace>
          <inkml:trace contextRef="#ctx0" brushRef="#br0" timeOffset="4812.5">4816 2994 69,'0'0'35,"-27"18"-2,27-18 1,44-3-28,-2-12-4,18-11-2,4 2-1,13-14-1,2 5-1,-10-14-2,2 8 1,-14-8 0,-2 12 1,-16 5 2,-4 4-1,-10 11 4,-25 15 0,27 0 2,-27 0 0,7 41 2,-14 1-2,9 14-2,1 3 2,2 6-3,4 3-1,6-6-3,8 0-2,-16-27-12,15-8-16,-22-27 0,32 5-1,-32-5 1</inkml:trace>
          <inkml:trace contextRef="#ctx0" brushRef="#br0" timeOffset="5406.25">6240 2522 28,'-25'-30'30,"25"30"4,-35-35-7,35 35-5,-52-18-7,52 18-5,-57 6-3,25 12-3,-7-1-2,-3 19 0,0 2 0,2 15 0,1 12 1,16 9-1,9-3 1,21 6-1,10-9 2,23-3-3,12-18 1,17-6-2,13-29 1,4-12-1,3-15 0,-3-23-1,-4-6 0,-15-16 0,-10 4 0,-23-9 0,-17 6-2,-19 0 3,-18 9-2,-19 15 2,-8 5-2,-5 7 0,5 14-2,0-9-1,25 27-2,-8-27-11,30 18-9,27-6-7,3-8 0,12-4 1</inkml:trace>
          <inkml:trace contextRef="#ctx0" brushRef="#br0" timeOffset="5843.75">6699 2383 55,'0'0'35,"30"15"0,-23 17-4,-7-32-10,0 59-8,-10-26-3,25 20-3,-10-9-2,15 6-2,0-5 0,4 5-2,4-9 1,4-2-3,-3-10 1,1-8-2,-3-15 1,-27-6 0,40-12-2,-30-18 0,-10 30 0,9-65 0,-9 30-1,-9-12 1,-1 8 0,-5-5 1,5 0-1,-2-6 2,9 2 0,8-2 1,3 3 1,14 9 0,7 8 0,11 15 1,0 9 0,6 21 0,-6 12 1,2 20-1,-7 3 1,-3 15-1,-12-3 0,2 0-1,-5-6-1,-5-12 0,8-8-2,-20-36-3,42 35-14,-42-35-19,45-26 2,-21-7-1,9-2 1</inkml:trace>
          <inkml:trace contextRef="#ctx0" brushRef="#br0" timeOffset="6546.875">7796 2424 36,'0'0'33,"0"0"0,0 0 1,18-44-11,-18 44-9,0-26-7,0 26-2,-5-39-2,5 39-2,-18-47 1,18 47-1,-34-41-1,7 29 1,-5 9-1,-8 9 1,-2 11-1,-2 16 1,-1 11 0,3 12 1,7 6-1,13 6 1,7 0 0,18 0-1,7-9 1,14-9-1,9-14 0,9-13 0,2-14-1,3-15 0,2-12-1,-4-11 0,-3-9 0,-5-7-1,0-2 0,-10-6 1,-2 9-1,-10 5 2,-5 7-1,-10 32 1,2-39 1,-2 39-1,0 0 1,-20 30 0,10-1 0,10 10 0,8-1 1,4 9-1,8-5 1,10 2-1,7-11 2,10-10-3,7-11 2,8-9-1,5-18-2,4-11 1,3-13-2,-4-5 1,-6-9-1,-10-12 0,-4 0-1,-21-12 1,-9 6 0,-10-3 0,-13 12 2,-6 6-1,-9 15 1,18 41 1,-44-27 1,44 27 0,-32 57 1,24 2 0,3 6 0,18 14 0,-1 1 0,15 3-1,5-13 0,8-5-2,7-8-3,-15-43-19,12 10-15,-4-33-2,4-15 0,-9-23 1</inkml:trace>
        </inkml:traceGroup>
      </inkml:traceGroup>
    </inkml:traceGroup>
    <inkml:traceGroup>
      <inkml:annotationXML>
        <emma:emma xmlns:emma="http://www.w3.org/2003/04/emma" version="1.0">
          <emma:interpretation id="{4DF8162B-8919-4500-89CE-34E20D90DDF9}" emma:medium="tactile" emma:mode="ink">
            <msink:context xmlns:msink="http://schemas.microsoft.com/ink/2010/main" type="paragraph" rotatedBoundingBox="5623,10515 7170,10515 7170,11285 5623,112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0199A6-D861-4062-BFA4-48B3C28FA331}" emma:medium="tactile" emma:mode="ink">
              <msink:context xmlns:msink="http://schemas.microsoft.com/ink/2010/main" type="inkBullet" rotatedBoundingBox="5547,10571 7097,10342 7209,11101 5658,11329"/>
            </emma:interpretation>
            <emma:one-of disjunction-type="recognition" id="oneOf4">
              <emma:interpretation id="interp20" emma:lang="en-US" emma:confidence="0">
                <emma:literal>↳</emma:literal>
              </emma:interpretation>
            </emma:one-of>
          </emma:emma>
        </inkml:annotationXML>
        <inkml:trace contextRef="#ctx0" brushRef="#br0" timeOffset="7890.625">2735 5356 68,'-27'0'37,"27"0"0,0 0 1,-12-39-23,51 31-8,6-19-3,14 3-2,20-8-3,5-9-2,15 8-2,-8-20-3,21 23-3,-23-29-3,19 30 3,-34-27 0,6 23 5,-24-8 4,-11 6 4,-15 14 3,-33-12 4,3 33 2,-44-17 2,14 37-2,-32-14-4,8 27-1,-15-4-2,9 18-1,-2 4-1,13 5-1,7 6 0,12 3-1,13 3 0,15-1 1,14-5-1,20-5 0,18-16 1,21-17-1,21-19 0,19-16 0,12-19 0,3-17 0,-7-9 0,-15-9-1,-23 3 1,-31 6-1,-40 9 0,-37 8 0,-38 13-1,-31 5 0,-10 15 0,-8-3-2,15 18-3,-5-24-7,47 15-23,23-9 1,34 9-1,54-50 2</inkml:trace>
        <inkml:trace contextRef="#ctx0" brushRef="#br0" timeOffset="7406.25">2906 4759 67,'0'0'37,"-37"12"1,37-12-1,-47 18-22,44 20-7,-4-5-3,12 17-2,5 9-1,7 12-1,3 6 0,7 5-1,-2-2-1,-1-12 0,1 0-2,-10-21-2,10 6-6,-25-53-21,0 0-5,0 0 0,0 0-1</inkml:trace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22: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93693D-99CF-4089-A593-EA4F25472274}" emma:medium="tactile" emma:mode="ink">
          <msink:context xmlns:msink="http://schemas.microsoft.com/ink/2010/main" type="writingRegion" rotatedBoundingBox="2939,4614 19743,5376 19425,12382 2621,11619"/>
        </emma:interpretation>
      </emma:emma>
    </inkml:annotationXML>
    <inkml:traceGroup>
      <inkml:annotationXML>
        <emma:emma xmlns:emma="http://www.w3.org/2003/04/emma" version="1.0">
          <emma:interpretation id="{BEBDDDF1-C1A9-44BD-B5A7-DB0CE5857E9E}" emma:medium="tactile" emma:mode="ink">
            <msink:context xmlns:msink="http://schemas.microsoft.com/ink/2010/main" type="paragraph" rotatedBoundingBox="2939,4614 7176,4806 7091,6677 2854,6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A5E64C-2544-457F-8D8B-CB000AF09035}" emma:medium="tactile" emma:mode="ink">
              <msink:context xmlns:msink="http://schemas.microsoft.com/ink/2010/main" type="line" rotatedBoundingBox="2939,4614 7176,4806 7091,6677 2854,6484"/>
            </emma:interpretation>
          </emma:emma>
        </inkml:annotationXML>
        <inkml:traceGroup>
          <inkml:annotationXML>
            <emma:emma xmlns:emma="http://www.w3.org/2003/04/emma" version="1.0">
              <emma:interpretation id="{1C34CD40-DB12-40E0-B8CA-4221A63E4A33}" emma:medium="tactile" emma:mode="ink">
                <msink:context xmlns:msink="http://schemas.microsoft.com/ink/2010/main" type="inkWord" rotatedBoundingBox="6469,4774 7176,4806 7091,6677 6384,6645"/>
              </emma:interpretation>
              <emma:one-of disjunction-type="recognition" id="oneOf0">
                <emma:interpretation id="interp0" emma:lang="en-US" emma:confidence="0">
                  <emma:literal>Ed</emma:literal>
                </emma:interpretation>
                <emma:interpretation id="interp1" emma:lang="en-US" emma:confidence="0">
                  <emma:literal>Ea</emma:literal>
                </emma:interpretation>
                <emma:interpretation id="interp2" emma:lang="en-US" emma:confidence="0">
                  <emma:literal>End</emma:literal>
                </emma:interpretation>
                <emma:interpretation id="interp3" emma:lang="en-US" emma:confidence="0">
                  <emma:literal>Eyed</emma:literal>
                </emma:interpretation>
                <emma:interpretation id="interp4" emma:lang="en-US" emma:confidence="0">
                  <emma:literal>[Ed</emma:literal>
                </emma:interpretation>
              </emma:one-of>
            </emma:emma>
          </inkml:annotationXML>
          <inkml:trace contextRef="#ctx0" brushRef="#br0">3536 710 61,'0'0'35,"0"0"-3,20 9 2,-1 3-19,3-17-8,16 8-1,4-10-1,9 7-2,-1-5-1,6 3-1,-1 2 0,-3-1 0,-4 2-3,-6-1-1,-4 14-5,-19-15-15,2 11-11,-21-10-1,19 20-1,-19-20 2</inkml:trace>
          <inkml:trace contextRef="#ctx0" brushRef="#br0" timeOffset="-703.125">3675 25 46,'0'0'33,"-3"-18"1,3 18-1,0 0-12,0 0-12,0 0-2,0 0-3,10 19-1,-4 4-1,-3 2 1,2 8-1,-2 3-1,0 4 1,-2 2-1,2-3-1,-1-2 1,-1-7-1,1-7 1,-1-4-1,-1-19 1,0 0-2,0 0 1,0 0 0,1-31-2,-2-1 1,0-5 1,-2-9-1,1-7 0,1-5 0,-1-4 1,4 1 0,-1-1 1,2 6-1,3 3 0,0 11 0,3 6 1,1 13 0,5 8-1,4 7 1,2 12-1,2 10 0,2 11 1,3 3 0,3 11-1,0 5 1,-1 3-1,-4 6 1,-1 0-1,-2 0 1,-4-2 0,-3-2 0,-4-8-1,-3-4 1,-5-7-1,-1-7 0,-2-4-2,-1-19-2,-4 20-5,-14-29-22,18 9-3,-23-21-2,8 3 1</inkml:trace>
          <inkml:trace contextRef="#ctx0" brushRef="#br0" timeOffset="-453.125">3674 192 79,'0'0'35,"16"0"1,9-9-1,10 7-28,7-8-3,11 5-2,1-3-1,2 3-3,-1 9-2,-14-10-6,2 22-14,-16-9-10,-10 6 0,-17-13-2,6 26 3</inkml:trace>
          <inkml:trace contextRef="#ctx0" brushRef="#br0" timeOffset="812.5">4038 1394 75,'0'0'35,"0"0"-2,4-25 3,-11 6-30,7 19 0,2-27-2,-2 27-1,-6-30 0,6 30 0,-21-28-1,6 16-1,-4-2 0,-2 3 0,-1 4-1,-3 5 0,-1 2 1,-1 7-1,1 6-1,0 12 1,3 3 0,2 5 1,5 6-1,4 0 1,6 1-1,8 1 0,8-6 1,6-9 0,6-8-1,6-7 0,3-11 0,5-9 0,-1-7-1,1-9 0,-5-6 0,-5-6-1,2 0-1,-7-7-2,3 7-1,-11-9 0,6 7-1,-12-9 1,7 11 1,-11-5 0,2 3 3,-5 2 3,-4 0 2,3 9 4,-11-4 0,10 16 0,-10-3 0,12 19-1,0 0 0,0 0-1,-17 4-1,18 17-1,-1 3-1,5 10 0,-1 6-1,3 10 1,1 3-1,1 5 0,1 0 0,2-2-1,0-5 0,-1-6-1,1-7 0,-4-13-3,5 1-6,-13-26-29,0 0 1,13-15-1,-13-10 0</inkml:trace>
          <inkml:trace contextRef="#ctx0" brushRef="#br0" timeOffset="-9343.75">531 238 17,'25'5'21,"-25"-5"-1,16-7-4,-16 7 0,18-11-3,-2 13-1,-16-2 0,22-12-1,-22 12 1,21-12-1,-21 12 1,16-13-5,-16 13 1,15-10-1,-15 10-2,0 0 0,15-18 0,-15 18-2,0 0 0,15-16 0,-15 16 0,1-17-1,-1 17 0,-4-20 0,4 20 0,-15-25 0,15 25-1,-25-22 0,7 11 1,0 0-2,-5 1 1,-1 1 0,-4 2-1,0 2 0,-1-2 0,-2 5 1,-2 2-1,-2 5 0,-1 4 0,-1 5 0,2 4 0,0 6 0,-1 5 0,1 6 0,4 7-1,1 6 2,2 6 0,3 4 0,2 6 0,3 5 0,6 3 0,5-3 0,3-1 0,7 1-1,8-4 0,5-3 0,3-4-1,4-8 2,5-6-1,5-6 0,2-4 0,2-6 0,5-9 0,4-1 0,2-7 0,4-1 0,0-5 0,-1 1 0,1-1 0,-2-1 0,-6-3 0,-2 1 0,-4 0-1,-10 0 0,-2-1-1,-8-2-1,-1 2-2,-15-1-5,14-8-29,-14 8-2,-2-16 2,-3-2-1</inkml:trace>
          <inkml:trace contextRef="#ctx0" brushRef="#br0" timeOffset="-8921.8748">1046 425 105,'-4'17'39,"4"-17"1,17 9-2,2-5-33,2-6-1,9 4-2,1-4-2,4 2 1,-1-2-1,-3 0-1,-5 6-1,-6-4-1,-1 10-5,-19-10-20,0 0-10,-5 22 0,5-22-1,-23 24 1</inkml:trace>
          <inkml:trace contextRef="#ctx0" brushRef="#br0" timeOffset="-8687.5">1028 765 107,'2'17'38,"-2"-17"2,25 14-3,-10-14-33,16 2-1,2-2-2,7 0-1,-1 2-3,-4-6-1,-2 10-6,-17-6-27,7 2-1,-9-11 0,-1 0-1</inkml:trace>
          <inkml:trace contextRef="#ctx0" brushRef="#br0" timeOffset="-2609.375">2695 336 64,'0'0'36,"0"0"0,9-19 1,-9 19-12,0 0-19,-1-21 0,-4 2-2,5 19-1,-4-32 0,4 32-2,-10-34 0,1 17 0,-2 1 0,-2 0 0,-5 2 1,-2 2-1,-5 1 0,-3 2 0,-6 4 0,-2 3 0,-3 6-1,-1 6 1,-3 4-1,-1 13 1,2 1-1,3 9 1,5 5 0,4 6 0,6 1 1,8 2-1,7-1 0,11-5 0,8-4 0,8-6-1,7-7 0,6-8 0,4-6 0,4-7 0,2-3 0,0-3 0,-1-1 0,-3-3 0,-4 1 0,-2 2 0,-5 2 0,-5-2-1,-5 2 1,-3-2 0,-13 0 0,14 0 0,-14 0 0,0 0 0,0 0 0,0 0 0,0 0 0,-23 17 0,9-8 1,-3 3-1,-5 2 0,-1 0 0,-4 6 0,-1-2 0,0 3 0,0 2 0,0 3 0,1 2 0,1 6 0,-1 1 0,5 4 0,3 3 0,1 2 0,5-2 0,6-1 0,5-2 0,8-1 0,6-4 0,6-4 0,7-2 1,7-10-1,5-4 0,7-5 1,1-6-1,0-5 0,-3-3 1,0 0-1,-6-6 0,-4 4 0,-8 0 0,-6 2-1,-18 5 0,22-5-1,-22 5-2,0 0-6,0 0-29,0 0-2,-5-23 2,5 23-2</inkml:trace>
        </inkml:traceGroup>
      </inkml:traceGroup>
    </inkml:traceGroup>
    <inkml:traceGroup>
      <inkml:annotationXML>
        <emma:emma xmlns:emma="http://www.w3.org/2003/04/emma" version="1.0">
          <emma:interpretation id="{22E0BBD1-8DFA-4047-9BFE-27F7735527B8}" emma:medium="tactile" emma:mode="ink">
            <msink:context xmlns:msink="http://schemas.microsoft.com/ink/2010/main" type="paragraph" rotatedBoundingBox="4096,8107 19583,9012 19498,10478 4010,95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DEBBB2-EB94-4C84-A18E-C9C5AD3D212E}" emma:medium="tactile" emma:mode="ink">
              <msink:context xmlns:msink="http://schemas.microsoft.com/ink/2010/main" type="line" rotatedBoundingBox="4096,8107 19583,9012 19498,10478 4010,9573"/>
            </emma:interpretation>
          </emma:emma>
        </inkml:annotationXML>
        <inkml:traceGroup>
          <inkml:annotationXML>
            <emma:emma xmlns:emma="http://www.w3.org/2003/04/emma" version="1.0">
              <emma:interpretation id="{A6C4F0F7-0D87-476B-8F9C-19A6AF5C9F23}" emma:medium="tactile" emma:mode="ink">
                <msink:context xmlns:msink="http://schemas.microsoft.com/ink/2010/main" type="inkWord" rotatedBoundingBox="4096,8107 5453,8186 5388,9301 4031,9222"/>
              </emma:interpretation>
              <emma:one-of disjunction-type="recognition" id="oneOf1">
                <emma:interpretation id="interp5" emma:lang="en-US" emma:confidence="1">
                  <emma:literal>E=</emma:literal>
                </emma:interpretation>
                <emma:interpretation id="interp6" emma:lang="en-US" emma:confidence="0">
                  <emma:literal>E--</emma:literal>
                </emma:interpretation>
                <emma:interpretation id="interp7" emma:lang="en-US" emma:confidence="0">
                  <emma:literal>E-</emma:literal>
                </emma:interpretation>
                <emma:interpretation id="interp8" emma:lang="en-US" emma:confidence="0">
                  <emma:literal>e-</emma:literal>
                </emma:interpretation>
                <emma:interpretation id="interp9" emma:lang="en-US" emma:confidence="0">
                  <emma:literal>E:</emma:literal>
                </emma:interpretation>
              </emma:one-of>
            </emma:emma>
          </inkml:annotationXML>
          <inkml:trace contextRef="#ctx0" brushRef="#br0" timeOffset="2562.5">1804 3267 89,'0'0'38,"-19"2"0,19-2 1,-15-40-30,15 40-5,-7-34-1,6 17-2,-4-5 1,2 3-1,-4-2 0,-5 1 1,-6 3-1,-4 3 1,-10 1-1,-5 8 0,-6 3 0,-4 4 0,-6 9-1,0 6 0,1 11 0,0 4 1,10 9-2,5 1 1,9 7 0,7 1 0,12 3 0,11-6 0,11-6-1,10-4 1,8-7 0,8-9 0,5-5-1,5-7 1,-1-6 0,-2-3 0,-5-3 0,-8-1 0,-5 0 0,-7 1 0,-7-2 0,-14 5 1,0 0-1,14-2 0,-14 2 1,0 0-1,-17 3 0,17-3 0,-28 9 0,5-3 0,-4 2 0,-5 3 0,-7 3 1,1 9-2,-3 0 1,-1 3-1,3 4 2,2 2-2,3 3 1,7 4-1,5 2 0,7-3 1,6 1 0,11 2 0,8-3 0,8-1 0,9-3 0,8-6 0,8-7 0,4-5 0,3-9 0,-1-5 0,-2-6 0,-7-3-1,-5 0-1,-11-10-4,2 18-15,-26-1-19,18-26 0,-19 8 0,5 1 1</inkml:trace>
          <inkml:trace contextRef="#ctx0" brushRef="#br0" timeOffset="2968.75">2228 3555 91,'0'0'36,"4"17"0,14-17 1,8-3-35,13-1-2,7 1-4,-5-11-6,10 5-26,-12 4 0,-8-1 0,-12 3-1</inkml:trace>
          <inkml:trace contextRef="#ctx0" brushRef="#br0" timeOffset="3171.875">2132 3793 89,'0'0'39,"4"21"-2,15-21 1,11 0-34,11-4-5,4-10-6,12 9-29,-11-2 0,-5 0-2,-11 0 0</inkml:trace>
        </inkml:traceGroup>
        <inkml:traceGroup>
          <inkml:annotationXML>
            <emma:emma xmlns:emma="http://www.w3.org/2003/04/emma" version="1.0">
              <emma:interpretation id="{D3E2381D-7114-4ACE-BB5C-7B7E169B62D2}" emma:medium="tactile" emma:mode="ink">
                <msink:context xmlns:msink="http://schemas.microsoft.com/ink/2010/main" type="inkWord" rotatedBoundingBox="5829,8295 11841,8646 11760,10026 5748,9674"/>
              </emma:interpretation>
              <emma:one-of disjunction-type="recognition" id="oneOf2">
                <emma:interpretation id="interp10" emma:lang="en-US" emma:confidence="0">
                  <emma:literal>permativity</emma:literal>
                </emma:interpretation>
                <emma:interpretation id="interp11" emma:lang="en-US" emma:confidence="0">
                  <emma:literal>permatiuity</emma:literal>
                </emma:interpretation>
                <emma:interpretation id="interp12" emma:lang="en-US" emma:confidence="0">
                  <emma:literal>permeability</emma:literal>
                </emma:interpretation>
                <emma:interpretation id="interp13" emma:lang="en-US" emma:confidence="0">
                  <emma:literal>permatiVity</emma:literal>
                </emma:interpretation>
                <emma:interpretation id="interp14" emma:lang="en-US" emma:confidence="0">
                  <emma:literal>permativify</emma:literal>
                </emma:interpretation>
              </emma:one-of>
            </emma:emma>
          </inkml:annotationXML>
          <inkml:trace contextRef="#ctx0" brushRef="#br0" timeOffset="4734.375">2973 3916 54,'0'0'34,"-16"-9"-1,16 9-3,4 28-15,-7-12-4,12 27-4,-6-3-2,7 22 1,-2 1-2,3 11 0,0-3-2,1 1 0,-2-7-1,2-7-1,-4-12 0,0-12 0,-1-11 0,-7-23-1,0 0-1,0 0 1,8-32-1,-16-7 0,1-7 0,-6-14 0,-4-5 0,-2-9 0,-1-2 2,-1-1 0,0 1 2,5 7-1,1-3 2,8 10 0,4 2-2,9 9 2,6 4-2,7 6 0,6 4-1,6 7 1,9 13-3,4 8 2,5 10 0,4 7 0,1 9 1,1 10-2,-2 4 2,-7 6-2,-6 2 1,-11 2-1,-8 1 2,-14-2-2,-10-1 1,-13-5-1,-9-4 1,-9-4 0,-9-5-1,-6-7 1,-5-3 0,-2-6-1,1-3 1,2-4 0,7-3-1,4-2 0,12 0-2,8-4-1,22 11-7,0 0-23,0-21-1,19 11-1,8-5 0</inkml:trace>
          <inkml:trace contextRef="#ctx0" brushRef="#br0" timeOffset="5296.875">3665 3823 57,'0'0'32,"0"0"1,0 0-9,0 0-12,19 12 1,-19-12-5,34-5-1,-13-6-2,8 6-1,-1-8 0,5-2-2,-4-7-1,4 1 1,-5-3-3,-5 1 3,-2-2-3,-3-1 2,-5-1-2,-1 6 2,-7 0-2,-3 1 1,-6 3 0,4 17 0,-21-27 0,2 22 0,-6 5 1,-8 7-1,-2 5 1,-2 11 0,-3 11 1,2 6-2,4 6 2,7 5-1,8 2 1,12 2-2,11-4 2,14-5-2,11-9 1,8-9-1,9-9 0,3-8 0,2-8-3,-4-13-1,8 6-9,-23-15-25,7-4 1,-10-5 0,-1-2-2</inkml:trace>
          <inkml:trace contextRef="#ctx0" brushRef="#br0" timeOffset="5687.5">4281 3641 91,'-13'-2'39,"13"2"1,-13 21-1,-2-8-29,24 15-5,-5-2-1,8 10-3,0 4 1,3 4-1,1 0-1,-1-7 0,3 2 0,-5-7-1,2-2 0,-7-11-1,-8-19 0,15 14-1,-15-14 1,3-16-1,-6-3 1,-4-7 0,-2-6 1,-1-3 0,-2-4 1,0-3 0,3-1 0,6 1 1,5 1-1,8 3 2,9 2-2,6 5 1,8 4-1,5 8 0,0 8-2,-2 2-1,5 15-5,-19-10-19,6 15-10,-9-1-2,-1 4 2,-18-14-1</inkml:trace>
          <inkml:trace contextRef="#ctx0" brushRef="#br0" timeOffset="6343.75">4723 3641 76,'0'0'38,"0"0"1,0 0 1,-2 19-25,2-19-7,-6 43-4,3-13 0,6 7-3,-1 3 1,2 3-1,1-1-1,-1-3-1,3-6 1,1-3-1,-1-5 0,-1-8 0,-6-17-1,0 0-1,13 9 0,-13-9 0,2-28 1,-5 3-1,3-3 1,-2-9 0,2-7 1,2-4 1,1 1-1,3 1 2,4 0-2,3 7 3,2 4-2,4 10 2,2 15-2,1 10 2,0 7 1,3 16-2,-4 9 1,-2 6-1,-1 6 0,-3 4-1,-2 0 2,-1-4-2,-2-4 0,-3-10-1,-1-7 1,-6-23-1,11 19 0,-11-19 0,0 0 0,2-28-1,0 5 1,-4-10-2,4-9-1,1-10 2,7 3-2,2-2 3,6 0-1,2 7 2,5 7-1,4 12 3,0 18 0,1 16 1,-5 12 1,-3 16-2,-7 7 2,-1 9-2,-8 3 1,0 3-1,-7-5 0,2-4-1,-4-12-2,3-11 0,5-3-3,-5-24-19,0 0-16,5-21 2,6-2-2,-1-10 2</inkml:trace>
          <inkml:trace contextRef="#ctx0" brushRef="#br0" timeOffset="6875">5887 3664 101,'-19'9'39,"1"-13"0,18 4 0,-31-10-36,31 10 0,-21-22-3,21 22 1,-28-29-3,9 13 2,-5 2-1,-4 5 1,-3 5-1,-4 8 1,-2 12 1,0 15-2,3 10 2,3 10-2,9 9 2,10 3-1,14 1 1,11-3-2,15-8 0,9-16-1,10-12 1,5-16 0,1-11 0,-4-14 0,-8-8-1,-9-12 1,-4-2 0,-11-8-1,-8 2 2,-4 1-1,-3 5 2,-2 6-1,-3 4 1,0 10 1,3 18 0,0 0 0,0 0-1,-12 39 1,11-11-1,4 11 0,3 1 0,4 4 0,3-1-1,6-3 1,5-5-2,5-6-1,10-1-5,-13-25-25,17-4-7,-4-17 1,5-8-1</inkml:trace>
          <inkml:trace contextRef="#ctx0" brushRef="#br0" timeOffset="7437.5">6239 3849 90,'-19'2'37,"19"-2"2,0 0-1,16-21-30,26 10-4,8-1-5,4-15-4,22 17-11,-19-17-22,8 3 1,-10-1-2,-7 7 2,-18-6 15,7 25 9,-21-2 10,-16 1 15,22 15 21,-17 7 4,-1 6 0,-4 2 0,10 17-13,-17-20-8,19 26-6,-12-13-4,10 8-2,-4-4-1,3 0-3,0-5-2,-2-13-4,12 6-21,-19-32-12,19 14 1,-19-14-2,9-32 2</inkml:trace>
          <inkml:trace contextRef="#ctx0" brushRef="#br0" timeOffset="7093.75">6408 3463 103,'0'0'39,"-18"41"3,9-13-3,13 23-34,1 5-1,5 13-3,2 3 1,0 2-3,1-1 2,-1-6-3,3-1-1,-8-23-3,11 10-13,-12-32-21,-6-21 1,17 3 0,-11-20-1</inkml:trace>
          <inkml:trace contextRef="#ctx0" brushRef="#br0" timeOffset="7578.125">6745 3675 96,'-14'-23'34,"6"3"-1,14 1-23,12 12-42,1-2-1,9 2-3,6 2 1</inkml:trace>
          <inkml:trace contextRef="#ctx0" brushRef="#br0" timeOffset="7937.5">7066 3659 89,'-8'21'40,"4"7"-1,-7-2 2,8 20-27,-4-11-8,10 13-2,0 0-1,7 3-2,7 0 0,3-4-1,5-2 1,3-7-1,5-9-1,1-14 1,3-6-2,-3-16 1,-2-10-1,-4-12 0,-1-6 0,-8-14 0,-5-2 1,-5-11 0,-7 0 1,-4 6 1,-4 3-1,-1 7 1,0 7-1,-1 13 1,2 7-2,6 19 0,0 0-3,9-22-7,12 24-26,-6-2-2,7 4 1,-2-4-1</inkml:trace>
          <inkml:trace contextRef="#ctx0" brushRef="#br0" timeOffset="8250">7632 3625 86,'-18'-19'35,"18"19"-1,-7-16-3,7 16-53,22-9-11,12 2-2,0-2-1</inkml:trace>
          <inkml:trace contextRef="#ctx0" brushRef="#br0" timeOffset="8109.375">7651 3740 98,'-6'26'39,"3"8"0,-5-3 0,9 15-31,-5-9-4,7 5-1,1-1-3,3-6-3,8 2-4,-13-16-26,12-5-7,-14-16 1,24-7-1</inkml:trace>
          <inkml:trace contextRef="#ctx0" brushRef="#br0" timeOffset="9015.625">7933 3870 76,'-24'-21'39,"10"7"-1,14 14 2,0 0-23,14-30-8,19 23-4,5-9-2,12 2-2,7-2-1,2 0 1,-2 4-1,-5 5 0,-8 5 0,-12 4 0,-8 8 0,-12 6 0,-9 4 0,-9 4 0,-4 4 1,-5 2-1,0 0 1,5 6 0,2-5 0,8 3 0,8-2 0,6-8 0,12-3-1,6-6 0,6-8 0,4-7 0,2-7-1,0-8 0,-1-4-1,-3-6 1,-5-3-1,-5-7 1,-4-2 0,-4-2 0,-4 0 1,-3 8 1,-5-1-1,1 14 2,-11 18 0,13-10 0,-13 10 0,15 40 0,-7 1 1,4 12-1,-1 12-1,2 11 1,-4 8 0,-2 6 0,-4 0-1,-3-2 0,-3-9 0,-1-10-1,-2-11-1,-3-21-2,10-3-7,-1-34-32,0 0 0,5-28 0,11-13-1</inkml:trace>
          <inkml:trace contextRef="#ctx0" brushRef="#br0" timeOffset="8500">7957 3514 80,'0'0'40,"-24"-12"-1,24 12 2,0 0-24,4 44-8,2-11-3,12 17-3,1 6 0,5 9-1,-1 4 0,1 0-2,-5-2 0,-1-7-1,-2-7-1,-10-16-2,3-2-5,-9-35-14,-13 3-19,2-19 2,3-3 0,-10-13 1</inkml:trace>
        </inkml:traceGroup>
        <inkml:traceGroup>
          <inkml:annotationXML>
            <emma:emma xmlns:emma="http://www.w3.org/2003/04/emma" version="1.0">
              <emma:interpretation id="{EFFF2841-5123-496F-8653-6D9DBBB915EE}" emma:medium="tactile" emma:mode="ink">
                <msink:context xmlns:msink="http://schemas.microsoft.com/ink/2010/main" type="inkWord" rotatedBoundingBox="12710,8480 13578,8867 13201,9711 12334,9324"/>
              </emma:interpretation>
              <emma:one-of disjunction-type="recognition" id="oneOf3">
                <emma:interpretation id="interp15" emma:lang="en-US" emma:confidence="1">
                  <emma:literal>of</emma:literal>
                </emma:interpretation>
                <emma:interpretation id="interp16" emma:lang="en-US" emma:confidence="0">
                  <emma:literal>Of</emma:literal>
                </emma:interpretation>
                <emma:interpretation id="interp17" emma:lang="en-US" emma:confidence="0">
                  <emma:literal>or</emma:literal>
                </emma:interpretation>
                <emma:interpretation id="interp18" emma:lang="en-US" emma:confidence="0">
                  <emma:literal>OF</emma:literal>
                </emma:interpretation>
                <emma:interpretation id="interp19" emma:lang="en-US" emma:confidence="0">
                  <emma:literal>0f</emma:literal>
                </emma:interpretation>
              </emma:one-of>
            </emma:emma>
          </inkml:annotationXML>
          <inkml:trace contextRef="#ctx0" brushRef="#br0" timeOffset="9859.3748">9974 4133 18,'4'-18'29,"-4"18"0,4-25 3,-1 1-13,-3 24-6,5-30 0,-5 30-3,1-39-1,1 21-3,-16-10 0,6 7-1,-13-9 0,2 9-1,-12-5 0,0 6-1,-8 2 0,3 8-1,-4 3 0,4 10-1,-1 10 0,3 10 0,5 8 0,5 12-1,7 8 0,6 9 1,8 7-1,12 0 0,10-4-1,12-7 1,11-8 0,6-13-1,7-14 1,0-17-1,-2-15 0,-8-17 0,-8-5 0,-12-13 0,-13-3 0,-12-6 1,-13 0 0,-6 4-1,-8 5 1,-4 9-1,2 7-1,-1 7-1,12 18-2,-2-5-8,20 10-24,6 19 2,11-1-3,10 6 3</inkml:trace>
          <inkml:trace contextRef="#ctx0" brushRef="#br0" timeOffset="10156.25">10320 4489 72,'15'28'39,"-8"-10"-2,-7-18 2,0 0-26,0 0-3,-7-16-4,4-5-1,-7-16-2,-1-6 0,-6-13-1,-3-8-1,0-4 1,-4-5-2,2-1 1,0 2-1,4 3 0,5 1 0,9 8-1,7 5 1,10 11-2,7 7 1,13 11-2,7 4-1,8 26-3,-6-8-15,5 31-18,-7 3 1,-6 9 0,-15 6 0</inkml:trace>
          <inkml:trace contextRef="#ctx0" brushRef="#br0" timeOffset="10328.125">10255 4224 96,'-17'14'39,"2"-10"1,15-4-1,0 0-34,21-21-1,9 12-5,6-10-7,21 10-24,-8-3-7,7 4 0,-4 1-2</inkml:trace>
        </inkml:traceGroup>
        <inkml:traceGroup>
          <inkml:annotationXML>
            <emma:emma xmlns:emma="http://www.w3.org/2003/04/emma" version="1.0">
              <emma:interpretation id="{811E150C-2AAB-4EFA-8D7B-68320649C8AE}" emma:medium="tactile" emma:mode="ink">
                <msink:context xmlns:msink="http://schemas.microsoft.com/ink/2010/main" type="inkWord" rotatedBoundingBox="13992,8782 15856,8959 15776,9809 13911,9632"/>
              </emma:interpretation>
              <emma:one-of disjunction-type="recognition" id="oneOf4">
                <emma:interpretation id="interp20" emma:lang="en-US" emma:confidence="1">
                  <emma:literal>free</emma:literal>
                </emma:interpretation>
                <emma:interpretation id="interp21" emma:lang="en-US" emma:confidence="0">
                  <emma:literal>Free</emma:literal>
                </emma:interpretation>
                <emma:interpretation id="interp22" emma:lang="en-US" emma:confidence="0">
                  <emma:literal>frec</emma:literal>
                </emma:interpretation>
                <emma:interpretation id="interp23" emma:lang="en-US" emma:confidence="0">
                  <emma:literal>frie</emma:literal>
                </emma:interpretation>
                <emma:interpretation id="interp24" emma:lang="en-US" emma:confidence="0">
                  <emma:literal>frei</emma:literal>
                </emma:interpretation>
              </emma:one-of>
            </emma:emma>
          </inkml:annotationXML>
          <inkml:trace contextRef="#ctx0" brushRef="#br0" timeOffset="10687.5">11322 4533 79,'-1'21'37,"1"-21"0,-6 21 0,6-21-32,0 0-1,0 0-1,0 0-1,1-32 0,-10 2 0,0-5 0,-7-12 0,-3-6 0,-6-9-1,0-3 0,1-6 0,4 3 0,3-1 0,8 5-1,9 6 0,11 4 0,14 10 0,7 7-1,10 10-1,0 6 0,7 16-4,-9-4-4,10 23-25,-19 5-2,-12 11-1,-11 4-1</inkml:trace>
          <inkml:trace contextRef="#ctx0" brushRef="#br0" timeOffset="10859.3748">11108 4295 95,'-35'7'39,"15"-2"1,20-5-1,-4-16-35,22 2-4,7-3-5,22 13-10,-9-15-24,13 5 0,-7-4-1,2 4 1</inkml:trace>
          <inkml:trace contextRef="#ctx0" brushRef="#br0" timeOffset="11218.75">11501 4133 70,'0'0'39,"5"23"0,-5-23 1,3 47-23,-9-27-8,14 17-3,-7 1-2,8 6-2,0 2 0,4-2-2,2-1 0,0-10 0,3-5-1,-4-8-1,4-8 0,-18-12 0,25-7-1,-19-9 1,-2-5 0,-5-9 0,-1-3 1,-5-8 0,0-3 1,-2 2 1,1-1 0,3 1-1,3 2 1,7 4 0,5 5-1,8 4 1,1 9-1,6 6-1,6 9-1,-3-1-2,9 20-2,-12-13-7,15 24-20,-15-4-5,4 9 0,-5-2 0</inkml:trace>
          <inkml:trace contextRef="#ctx0" brushRef="#br0" timeOffset="11562.5">12020 4381 59,'6'18'37,"-6"-18"0,0 0-2,29 5-18,-21-21-8,15 11-4,1-9-3,8-4-1,4-3-1,-2-2 0,1-3 0,-4 1-1,-6-1 0,-7-1 1,-9 3 0,-11 1 0,-13 5 0,-5 7 1,-11 4 0,-3 6 0,-4 4 1,-1 15 0,1 5-1,5 12 1,8 5 0,11 8 0,8 1-1,9 3 1,10-1-2,9-6 1,7-8-1,10-10-2,7-2-4,-8-31-19,11 6-14,-7-14 0,4-7 0,-6-9 0</inkml:trace>
          <inkml:trace contextRef="#ctx0" brushRef="#br0" timeOffset="11937.5">12502 4313 89,'0'0'38,"0"0"0,18 5 1,3-10-35,13 5-1,3-6-2,4-4-1,2-3-1,-7-3 0,-2-3 0,-7-4 0,-8-2 0,-6-3 0,-7 2 1,-9 1-1,-7 0 1,-6 4 1,-6 7-1,-3 9 1,-11 7 0,-1 12 0,-4 7 0,3 14 1,1 11 0,9 12 0,7 4 0,11 5 0,14-2 0,12-3 0,14-8-1,8-11-1,11-13-3,-2-27-8,15-1-27,-10-18-3,2-12 1,-6-13-1</inkml:trace>
        </inkml:traceGroup>
        <inkml:traceGroup>
          <inkml:annotationXML>
            <emma:emma xmlns:emma="http://www.w3.org/2003/04/emma" version="1.0">
              <emma:interpretation id="{528B2AC4-9301-4F58-A3FB-101EC3ECE2F7}" emma:medium="tactile" emma:mode="ink">
                <msink:context xmlns:msink="http://schemas.microsoft.com/ink/2010/main" type="inkWord" rotatedBoundingBox="16578,9077 19569,9252 19512,10232 16521,10058"/>
              </emma:interpretation>
              <emma:one-of disjunction-type="recognition" id="oneOf5">
                <emma:interpretation id="interp25" emma:lang="en-US" emma:confidence="1">
                  <emma:literal>space</emma:literal>
                </emma:interpretation>
                <emma:interpretation id="interp26" emma:lang="en-US" emma:confidence="1">
                  <emma:literal>S pace</emma:literal>
                </emma:interpretation>
                <emma:interpretation id="interp27" emma:lang="en-US" emma:confidence="0">
                  <emma:literal>s pace</emma:literal>
                </emma:interpretation>
                <emma:interpretation id="interp28" emma:lang="en-US" emma:confidence="0">
                  <emma:literal>0 pace</emma:literal>
                </emma:interpretation>
                <emma:interpretation id="interp29" emma:lang="en-US" emma:confidence="0">
                  <emma:literal>5 pace</emma:literal>
                </emma:interpretation>
              </emma:one-of>
            </emma:emma>
          </inkml:annotationXML>
          <inkml:trace contextRef="#ctx0" brushRef="#br0" timeOffset="12828.125">13994 4288 65,'7'-30'35,"-5"10"-1,-5 3 0,-6-8-25,9 25-3,-10-32-3,10 32-1,-25-26 0,7 15 0,-7 6-1,-5 5 0,-4 4 0,-4 6 0,3 10 0,1 4 0,4 6-1,7 2 0,9 0 0,16-2 1,11-2-1,14-3 0,8-10 0,9-2 0,8-8 0,5 0 0,2-3 0,-1 2 0,-6 1 0,-4 5 0,-6 5-1,-10 4 2,-8 7-1,-11 3 0,-10 4 0,-12 2 0,-6-3 1,-5 0 0,-7-4-1,-4-5 1,-3-7 0,0-6 0,-3-8 0,5-4 0,-2-8 0,3-6-1,4-2-3,2-13-4,21 9-24,-3-6-7,12 4 2,7-5-3</inkml:trace>
          <inkml:trace contextRef="#ctx0" brushRef="#br0" timeOffset="13125">14369 4351 81,'0'0'39,"-14"-7"-1,14 7 1,-7 25-31,4-4-1,9 16-3,-2 7-1,5 14-1,0 4 0,6 5 0,0 2-1,4-2-1,0-4 0,0-7-2,3-6 0,-4-18-2,4-2-3,-22-30-5,31 1-23,-25-18-3,-2-8-1,-9-14 0</inkml:trace>
          <inkml:trace contextRef="#ctx0" brushRef="#br0" timeOffset="13406.25">14373 4425 75,'-13'-42'38,"4"1"-1,16 6 1,2-4-26,27 18-6,5-2-3,15 11-2,6 7 0,3 10-1,0 11-1,-6 7 1,-11 12-1,-9 4 0,-14 7 0,-13 1 0,-11 1 1,-11-4-1,-9-5 1,-8-6 0,-8-8 0,-5-8 0,-4-6 0,-4-9 0,0-6 0,2-5-1,9-1-2,2-11-3,35 21-17,-21-28-14,27 10 1,9-3-2,16 1 1</inkml:trace>
          <inkml:trace contextRef="#ctx0" brushRef="#br0" timeOffset="13937.5">15316 4422 77,'3'-16'37,"-3"-5"-2,1-2 2,-7-5-31,11 5-3,-5-4-1,0 4-1,-6 2 0,-6 5-1,-7 2 1,-6 9-1,-9 7 1,-3 7-1,-4 10 0,1 11 1,3 7-1,5 9 0,5 3 0,9 4-1,15 0-1,6-7-2,19 1-2,-1-24-4,22 9-9,-12-29-5,18 4 0,-13-22-1,12 2 2,-17-18 3,3 2 5,-14-13 8,-1-2 14,-2 5 10,-13-7 5,6 16 3,-13-10-2,3 40 1,-3-37-3,3 37-2,0 0-6,5 44-4,-7-16-4,8 13-1,2 1-2,5 4 0,5-4-1,4-3-2,4-2-3,-6-23-8,15 2-25,-8-11-2,4-8 1,-6-12-1</inkml:trace>
          <inkml:trace contextRef="#ctx0" brushRef="#br0" timeOffset="14250">16120 4230 76,'-16'-14'37,"-2"-2"-2,-1 3 1,-8-1-31,7 11-3,-5 5 0,-3 6-2,-3 10 1,3 8 1,-3 8-1,4 10 2,3 4-1,11 8 0,9 0 0,11 2 0,11-6-1,8-8-1,14-2-3,-2-26-6,17-6-27,-12-11-1,1-13 0,-4-9-2</inkml:trace>
          <inkml:trace contextRef="#ctx0" brushRef="#br0" timeOffset="14640.625">16250 4457 89,'0'0'38,"16"14"-2,9-10 2,6-8-36,12 1-1,4-6-1,2-5-1,-1-2 0,-5-7-1,-4 2 1,-10-9-1,-2 2 1,-11-6-1,-4 4 2,-9 0-1,-8 4 1,-5 6 1,-12 1 1,-6 14 0,-12 5 2,-3 16-1,-11 5 1,3 14 0,1 7-1,9 8 1,8 8-2,14 3 1,15-2-2,20 1 1,12-15-2,10-8 0,11-7-3,0-26-10,8 1-26,-6-15-2,-1-8 2,-10-16-3</inkml:trace>
        </inkml:traceGroup>
      </inkml:traceGroup>
    </inkml:traceGroup>
    <inkml:traceGroup>
      <inkml:annotationXML>
        <emma:emma xmlns:emma="http://www.w3.org/2003/04/emma" version="1.0">
          <emma:interpretation id="{DAC7881F-4644-45FF-AF43-DC720AF5FD65}" emma:medium="tactile" emma:mode="ink">
            <msink:context xmlns:msink="http://schemas.microsoft.com/ink/2010/main" type="paragraph" rotatedBoundingBox="4410,10434 16458,10624 16438,11932 4389,117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53F36F-9632-420D-ACC9-6F0FC8A71DA5}" emma:medium="tactile" emma:mode="ink">
              <msink:context xmlns:msink="http://schemas.microsoft.com/ink/2010/main" type="line" rotatedBoundingBox="4410,10434 16458,10624 16438,11932 4389,11743"/>
            </emma:interpretation>
          </emma:emma>
        </inkml:annotationXML>
        <inkml:traceGroup>
          <inkml:annotationXML>
            <emma:emma xmlns:emma="http://www.w3.org/2003/04/emma" version="1.0">
              <emma:interpretation id="{A8EE6484-34F1-4298-BDCC-A4892E041898}" emma:medium="tactile" emma:mode="ink">
                <msink:context xmlns:msink="http://schemas.microsoft.com/ink/2010/main" type="inkWord" rotatedBoundingBox="4389,10468 10786,10398 10801,11711 4404,11781"/>
              </emma:interpretation>
              <emma:one-of disjunction-type="recognition" id="oneOf6">
                <emma:interpretation id="interp30" emma:lang="en-US" emma:confidence="0">
                  <emma:literal>E--8.85xio-12</emma:literal>
                </emma:interpretation>
                <emma:interpretation id="interp31" emma:lang="en-US" emma:confidence="0">
                  <emma:literal>E=8. 85x10-12</emma:literal>
                </emma:interpretation>
                <emma:interpretation id="interp32" emma:lang="en-US" emma:confidence="0">
                  <emma:literal>E--8. 85x10-12</emma:literal>
                </emma:interpretation>
                <emma:interpretation id="interp33" emma:lang="en-US" emma:confidence="0">
                  <emma:literal>E--a.85xio-12</emma:literal>
                </emma:interpretation>
                <emma:interpretation id="interp34" emma:lang="en-US" emma:confidence="0">
                  <emma:literal>E=f. 85x10-12</emma:literal>
                </emma:interpretation>
              </emma:one-of>
            </emma:emma>
          </inkml:annotationXML>
          <inkml:trace contextRef="#ctx0" brushRef="#br0" timeOffset="18406.25">1940 5631 81,'-9'-18'37,"9"18"0,-16-17 0,-3-3-31,19 20-1,-16-32-3,7 15 0,-2-6-1,3 4 0,-6-3 0,1 1 0,-2 2-1,-2 3 1,-4 2-1,-1 5 0,-3 6 0,-2 10 0,-1 7 0,0 9-1,1 8 1,1 8 0,2 9-1,5 3 1,4 3 0,8 1 0,4-4 0,6-3 0,7-8 0,5-6 0,6-10 0,4-6 0,0-11 0,1-7 0,0-7 1,-3-5-1,-2-4 1,-3 0-1,-7 0 0,-2 0 1,-9 16-1,3-24 1,-3 24-1,0 0 0,-21-7 0,7 10 0,-3 8 0,-2-1 0,-1 6 0,-4 3 0,-1 4 1,0 6-1,1 2 1,2 8-1,4 2 1,7 3 0,5 2-1,9 1 1,8-1-1,9-4 1,6-7-1,8-3 1,5-9-1,-1-7 1,2-7-1,0-7 0,-2-2-1,-9-8-2,1 8-3,-18-19-12,7 12-21,-19 7 1,19-19-1,-19 19 2</inkml:trace>
          <inkml:trace contextRef="#ctx0" brushRef="#br0" timeOffset="18890.625">2104 6274 85,'0'0'34,"25"11"0,0-20-1,3 5-40,9-3-27,7-9 0,3 8 0,-5-8-1</inkml:trace>
          <inkml:trace contextRef="#ctx0" brushRef="#br0" timeOffset="18703.125">2238 5959 83,'-12'15'35,"12"-15"-1,6 18 1,7-14-34,15-4-5,15 8-13,-1-6-17,-3-4 0,0 2-2,-14-5 1</inkml:trace>
          <inkml:trace contextRef="#ctx0" brushRef="#br0" timeOffset="19593.75">3207 5737 92,'0'0'36,"-8"15"0,3 14-5,-7-14-26,9 12 1,-11 1-2,2 9-1,-7 2 1,-2 8-2,-6 5 1,-2 4-2,-2 0 1,-2 8-1,2-1 0,3 1-1,2 1 0,10-5 0,4-6 0,6-4 0,10-10-1,7-4 1,6-12-1,7-6 1,6-13 0,-1-7 0,4-6 0,0-10-1,1-5 1,-3-5 0,-3-4 0,-5 0-1,-4 1 1,-6-3-1,-7 4 0,-9-1 0,-7 4 0,-8-1 0,-4 3 0,-9-1-1,-2-1 1,-4-1 0,-1 0 1,-3 3 0,2-1 1,3-1-1,3-3 1,8 0 0,4-1 0,11-4 0,13-4 0,15-2 0,7 2-1,7 6 1,5 7-1,3 3-1,1 12-1,-2 11 0,-7 14-3,-14 0-3,7 23-11,-19-7-19,0 2 0,-8-2 1,1-4 0</inkml:trace>
          <inkml:trace contextRef="#ctx0" brushRef="#br0" timeOffset="19796.875">3377 6422 106,'-15'42'39,"4"-12"1,9-3-3,6-10-36,-4-17-3,36 25-8,-23-27-27,11-5-2,-5-10 0,2-4 0</inkml:trace>
          <inkml:trace contextRef="#ctx0" brushRef="#br0" timeOffset="20484.375">4290 5816 98,'0'0'39,"0"0"1,-20 7-1,20 14-32,-18-2-2,3 11-2,-7 4-1,3 6-1,-6 4 1,3 2-2,-3 2 1,0 5 0,-3 0-2,1 0 2,3 1-1,2-1 0,7-2-1,4-3 1,5-6 0,6-7-1,7-7 1,5-6-1,6-8 1,4-11-1,4-6 1,4-6-1,1-9 0,0-5 1,1-3-1,-2-4 0,-2 0 1,-6-5-1,-3 3 0,-10-1 1,-3 3-1,-11 0 1,-2 1 0,-11 1-1,-5 4 1,-8-1 0,-5 2 0,-2 0 0,-3 2 0,1-2 1,1 0-1,3-2 0,8-1 0,7-2 0,11-4 0,10-3 1,10-2-2,12 2 1,9-1 0,9 1-1,1 5 0,-1 2-2,6 16-4,-17-13-12,5 21-20,-9 3 1,-4 8-1,-8 1 0</inkml:trace>
          <inkml:trace contextRef="#ctx0" brushRef="#br0" timeOffset="21000">4754 5761 95,'8'-16'35,"-8"16"0,0 0-7,-13 7-23,13-7 0,-25 16-3,6 0 1,-11 4-2,-1 6 1,-7-1 0,1 6-1,-1-1 1,5 4-1,8-4-1,11-2 1,9-5-1,10-4 0,12-3 0,8-4 0,8-5-1,8-1 1,3-3 0,-1 3 1,0-1-1,-3 7 1,-8 2 0,-2 9 0,-8 2 0,-9 10 1,-8 2 0,-7 7-1,-7-5 0,-4 2 0,-6-4 0,-5-2-1,-2-7 0,-2-7-1,0-9 1,0-10-1,4-4-1,-1-12-2,7-1-1,-3-24-9,17 2-25,-3-6 1,5 1 0,2-4-1</inkml:trace>
          <inkml:trace contextRef="#ctx0" brushRef="#br0" timeOffset="21203.125">4649 5846 100,'0'0'39,"6"-25"0,20 9-1,10-3-36,8-1-4,12 17-21,-7-9-16,-5 5 2,-12-2-3,-5-2 1</inkml:trace>
          <inkml:trace contextRef="#ctx0" brushRef="#br0" timeOffset="21828.125">5397 5915 72,'0'-16'39,"0"16"-1,3-23 1,-3 23-23,0 0-6,22 26-2,-12-8-2,12 12-1,2 3-2,8 11 0,5 4-1,5 3-1,0 4 1,1 3-2,-3-5-1,-6-2-1,-3-2-1,-10-14-3,-1 9-4,-20-44-20,6 29-11,-6-29 2,0 0-1,-16-18 1</inkml:trace>
          <inkml:trace contextRef="#ctx0" brushRef="#br0" timeOffset="22109.375">5736 5913 91,'-17'7'38,"-4"5"0,3 9 1,-14-1-32,17 15-2,3-2-2,2 11-2,-2 4 1,-1 7-2,-5 1 0,-1-1 0,0-2-2,-3-9 0,7-2-2,-3-17-2,20 1-12,-2-26-19,0 0-1,19-42 0,3 1 2</inkml:trace>
          <inkml:trace contextRef="#ctx0" brushRef="#br0" timeOffset="22359.375">6146 5839 98,'0'0'39,"21"17"2,-18 1-2,12 12-31,-11-2-3,6 14-1,-1 6-2,0 8 0,0 3-1,-2 4 0,-1-5-1,0-5-1,2-5-1,-4-13-2,9 4-5,-13-39-27,15 21-4,-15-21 0,30-34-1</inkml:trace>
          <inkml:trace contextRef="#ctx0" brushRef="#br0" timeOffset="22781.25">6676 5842 95,'0'0'39,"-31"-10"0,12 11-1,-9 1-31,10 16-2,-10 1-1,3 11-2,-3 5 1,1 13-1,1 3 0,4 9-1,4 5 1,8-3 0,10 0-1,12-2-1,11-11 0,13-10 0,9-16-1,7-11 0,4-14 0,-3-15-1,-1-10 1,-9-13-1,-8-4 0,-13-6 1,-9-1 0,-13-5 0,-7 6 0,-9-1 0,-6 5 0,-2 8 1,-3 6-1,4 5 0,4 10-1,2 1-1,17 16-5,0 0-22,0 0-9,11-21 1,11 14-1</inkml:trace>
          <inkml:trace contextRef="#ctx0" brushRef="#br0" timeOffset="23015.625">7032 5738 89,'-18'9'38,"18"-9"1,0 0-1,24 14-29,-8-16-4,12 4-3,1 0-2,1-7-4,8 15-11,-11-13-24,1-1 2,-6-5-2,-1 1 1</inkml:trace>
          <inkml:trace contextRef="#ctx0" brushRef="#br0" timeOffset="23234.375">7442 5562 96,'-24'23'38,"17"-2"1,1 0-1,13 11-32,-1 0-2,7 6-2,2 1-2,1-2-1,4 4-1,-9-15-2,9 8-5,-20-34-23,10 19-6,-10-19 0,15-9-1</inkml:trace>
          <inkml:trace contextRef="#ctx0" brushRef="#br0" timeOffset="23625">7635 5652 95,'0'0'40,"2"-19"0,-2 19 0,22-18-30,4 18-5,2-4-3,6 8 0,0-1-1,0 5-1,-7 6 1,-5 3-1,-9 4 0,-7 4 0,-8 3 0,-5 2 0,-5 2-1,-4 3 0,-3-1 0,-3-3 1,1-1-1,-3-1 1,2-7 0,2 0-1,3-7 1,3-2 1,14-13-1,0 0 0,-8 16 0,8-16 0,25 0 1,-1 0-1,1-2 1,5 0-1,-1 4 0,-1-2 0,-1 5 0,-5-1-2,-3 8-4,-19-12-26,0 0-9,0 0 2,0 0-2</inkml:trace>
        </inkml:traceGroup>
        <inkml:traceGroup>
          <inkml:annotationXML>
            <emma:emma xmlns:emma="http://www.w3.org/2003/04/emma" version="1.0">
              <emma:interpretation id="{28E04460-A07D-4B21-81B7-D1BA37039EAF}" emma:medium="tactile" emma:mode="ink">
                <msink:context xmlns:msink="http://schemas.microsoft.com/ink/2010/main" type="inkWord" rotatedBoundingBox="12334,10559 16458,10624 16438,11930 12314,11865"/>
              </emma:interpretation>
              <emma:one-of disjunction-type="recognition" id="oneOf7">
                <emma:interpretation id="interp35" emma:lang="en-US" emma:confidence="0">
                  <emma:literal>alum.</emma:literal>
                </emma:interpretation>
                <emma:interpretation id="interp36" emma:lang="en-US" emma:confidence="0">
                  <emma:literal>crinum??</emma:literal>
                </emma:interpretation>
                <emma:interpretation id="interp37" emma:lang="en-US" emma:confidence="0">
                  <emma:literal>crinum?</emma:literal>
                </emma:interpretation>
                <emma:interpretation id="interp38" emma:lang="en-US" emma:confidence="0">
                  <emma:literal>Cronin</emma:literal>
                </emma:interpretation>
                <emma:interpretation id="interp39" emma:lang="en-US" emma:confidence="0">
                  <emma:literal>Crinum?</emma:literal>
                </emma:interpretation>
              </emma:one-of>
            </emma:emma>
          </inkml:annotationXML>
          <inkml:trace contextRef="#ctx0" brushRef="#br0" timeOffset="24328.125">9850 6077 67,'0'0'37,"0"0"-2,0 0 3,22-16-27,-21-4-2,-1 20-2,9-26-2,-9 26-1,-7-30 0,7 30-2,-30-23 0,7 14-1,-7 4 0,-7 7-1,-3 5 1,-2 9 0,-4 7 0,0 12 0,2 9 0,4 14 0,8 6 0,8 11 0,17 3 0,12 3-1,16-5 0,17-6 1,14-13-1,10-13 0,7-13-1,5-17 1,-3-12-1,-6-16 0,-5-5-3,-15-18-3,-1 14-14,-19-18-20,-6 3 2,-11-5-1,-3 1 1</inkml:trace>
          <inkml:trace contextRef="#ctx0" brushRef="#br0" timeOffset="24890.625">10221 5680 70,'8'-26'36,"-8"26"-1,12-23 1,-9 7-28,14 12-2,-17 4-2,31-10-1,-15 6-1,4 10-1,-3-3 0,1 8 0,-5 5-1,-4 3 0,-3 6 0,-6 5 1,-4 5-1,-4 4 0,-7 1 1,-2 1-1,-5-3 1,0-2-1,-2-3 1,0-5-1,-1-8 0,2-6 0,2-4 1,5-3-1,16-7-1,-15 4 1,15-4 0,0 0 0,28-9 0,-7 4 0,5 1 0,2 1 0,0 1 0,0 2 0,-3 4 0,-2-1 0,-7 2 0,-3 2 0,-13-7-1,10 18 0,-10-18-3,0 0-7,0 0-26,0 0 1,0 0-2,0 0 2</inkml:trace>
          <inkml:trace contextRef="#ctx0" brushRef="#br0" timeOffset="25265.625">10902 5497 61,'0'0'36,"-3"33"-1,-9-1 1,10 19-22,-21-3-5,8 26-1,-15-2-4,4 14 0,-10 4 0,0 5-2,-4 2 0,0 2 0,0-7-2,3-4 1,5-9-1,2-8 1,4-11-1,4-9 0,4-14-1,3-13-1,8-4-3,7-20-6,0 0-26,-6-30-1,13 3 0,2-11-1</inkml:trace>
          <inkml:trace contextRef="#ctx0" brushRef="#br0" timeOffset="25890.625">11188 6244 98,'-21'16'39,"6"9"1,1-4-2,8 5-34,4 6-2,5 7-1,-1 3 0,2 0-1,-1-1 0,-2-2 0,1-6 0,-4-5-1,2-7 0,0-21 0,0 0-1,0 0 0,0 0-1,12-42 1,-7 10 0,-2-12-1,0-3 2,-3-6 0,0 2 1,-2 0 0,-1 5 1,3 9 0,-1 2 1,2 15 0,-1 20 0,0 0 0,18 2 0,-2 21 0,2 3-1,5 11 1,3-1-2,3 4 1,3 1 0,5-1-1,2-3 1,-1-3-1,2-6 0,3-9 0,1-5 0,-3-10 0,2-9-1,-8-9 0,-2-8-1,-6-6 1,-5-9-1,-9-9 1,-4 1-1,-8-5 1,-4 4 0,-3 4 0,-4 2 1,-3 4-2,2 13-1,-3 2-3,14 21-18,0 0-13,0 0-1,0 0 0,12 16 0</inkml:trace>
          <inkml:trace contextRef="#ctx0" brushRef="#br0" timeOffset="26062.5">11952 6334 67,'-4'25'40,"-7"-8"-1,5 6 0,6-23-15,-4 20-20,4-20-6,0 0-17,21 12-19,-8-16 0,6-4-2,-1-12 1</inkml:trace>
          <inkml:trace contextRef="#ctx0" brushRef="#br0" timeOffset="26734.375">12359 6251 95,'-16'16'41,"7"10"1,-1-3-2,8 7-33,2 2-4,8 5-1,-1 0-1,2 0-1,1-3-1,1-8 0,-3-5 0,-8-21-1,15 21-1,-15-21 0,15-10-1,-11-8 0,5-1 1,-3-9 0,3-4 0,-3-7 1,0-2 1,0-1 1,1 0 1,2 3 1,-2 4-1,7 7 1,-1 5 1,5 10-1,-1 10 0,7 10 0,-3 7 0,1 11 0,0 5-1,-3 5 1,-1 4-1,-2 1 0,-3-1 0,0-2 0,-2-7-1,-1-5 1,-10-25-1,21 19-1,-21-19 1,20-12-1,-6-6 0,-2-7 0,2-5 0,1-7-1,4 0 1,-1-1 0,1 4 1,2 6 0,-2 5 0,2 7 1,-1 11 0,-1 12 0,-2 7 0,0 13 0,-3 2 0,-1 10 1,-3 2-2,1 3 1,-4 0 0,-1-4-1,-3-3 0,0-10-1,1-4 0,-4-23-3,10 17-4,-14-38-19,13 5-13,-5-12 0,7-5 0,-4-11 0</inkml:trace>
          <inkml:trace contextRef="#ctx0" brushRef="#br0" timeOffset="27125">13345 5729 76,'12'-19'39,"-1"0"-2,9 3 2,-3-12-29,7 19-7,-2-2 0,3 8-2,-3 1 0,-3 6-1,-4 3 1,-15-7-1,16 24 0,-16-6 1,-6 5-1,-5 1 0,-6 5 0,-2 2 0,-4 1 0,-1 2 1,-1-4-1,1-1 1,5-4 0,4-2-1,7-5 1,8-18 0,5 21 0,10-16-1,6-3 0,4-4-2,10 11-18,-7-16-19,3 0 1,-7-4-2,0-1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3:39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7F5959-4706-423A-8305-412148485DF5}" emma:medium="tactile" emma:mode="ink">
          <msink:context xmlns:msink="http://schemas.microsoft.com/ink/2010/main" type="inkDrawing" rotatedBoundingBox="5106,8488 5237,13217 4280,13244 4149,8514" hotPoints="4979,8504 5246,13112 4478,13157 4211,8548" semanticType="enclosure" shapeName="Rectangle">
            <msink:destinationLink direction="with" ref="{59776BE8-D6FE-4B4C-805C-8A93456D8409}"/>
          </msink:context>
        </emma:interpretation>
      </emma:emma>
    </inkml:annotationXML>
    <inkml:trace contextRef="#ctx0" brushRef="#br0">-10 174 2,'0'-24'25,"0"24"0,2-18 2,-2 18-9,0 0-3,1-23-2,-1 23-2,0 0-3,15 6 0,-15-6-1,0 0-1,12 21 0,-2 0-2,-4 3 0,4 13-1,-4 1 0,5 9-1,-7 2 0,5 10-1,-3 2 2,3 10-2,-6-4 0,1 5 1,-1 6-1,1 3 0,1 3 0,-1 3 0,1-1 0,1 6 0,1-1 0,3 3 0,-2-3-1,2 3 1,-3-4 0,1-1 0,-1 1 0,0-5 0,-1-4-1,0-2 0,2-3 0,-2-2 1,1-2-1,-1 1-1,1-3 2,-1-1-2,-1 1 2,-3-1-2,3 2 1,-4-3 0,2-1 0,0-3 0,-1-1 0,-1-1 1,2 0-2,-1-2 2,-1-4-1,-1-5 0,2 4 0,-2-1 1,0 3-1,0-3 0,-2-1 0,2-2 0,-1 0-1,-1 1 1,2-3 0,0 0 0,0-5 0,0 2 1,0-2-1,2 2 0,-2-2 0,0-3 0,0-3 0,-2-1 0,2-1 0,-1-5 0,1-1 0,0-2 0,0-1 0,0 5 1,1-1-1,-1-1 0,0 0 0,-1 2 0,-1-2 0,1 0 0,-1 0 0,-1-2 0,2-1 0,-1-1 0,1-3 1,-1-2-2,2-2 2,2-3-2,-2-16 2,1 23-2,-1-23 2,0 0-1,3 18 0,-3-18 0,0 0 0,0 0-1,0 0 1,0 0 0,15 2 0,-15-2 0,15-6 0,-15 6 1,20-14-2,-20 14 2,29-16-2,-13 8 2,1-1-2,1 0 2,3 0-2,-1 2 1,1 2 0,1-1 0,0 1 0,2 2 0,3-3 1,-2 3-1,1-2 0,2 1 0,-1 1 0,-1-1 0,2 0 0,-3 1 0,1 1 0,-1 0 0,-2 2 0,1 0 0,-2 0 1,0 0-1,0-1 0,-1 1 0,0-2 0,-4 2 0,2-2 0,-1 0 0,-3-1 0,0 1 0,-15 2 0,20-7 0,-20 7 0,0 0 0,17-12 0,-17 12 0,0 0 1,5-25-1,-5 25 0,3-25 0,-1 8 0,-2-3 0,0 1 0,0-4 0,-2-2 0,2-1 0,-3-4 0,2-2-1,-1-3 2,2 5-2,-1-5 2,1-4-2,-1 0 2,-1-5-1,1 2 0,-1-2 0,-2-2 0,-1-3 0,-1-2 0,0 1 0,-1 3 1,-2-5-2,2 1 1,-1 0 0,1-2 0,-2-1 1,0-3-1,1-1 0,0-3 0,1-1 1,-1 0-1,1-1 0,0 3 0,1-2 0,1 4 0,1 2 0,1 3 0,0 2 0,0-2 0,0 2 0,2-4 0,-4-3 1,1 0-2,-1-2 2,1-4-2,1 3 1,-3-1 0,2-2 0,-1-1 0,2 9 0,0-2 0,2-2 0,-1 0 0,2-2 0,-1 2 0,1 0 0,0 2 0,0-4 0,0 1-1,0 1 1,0 3-1,-3 1 1,3 3-1,-2-1 1,1 2-1,1 1 0,0 4 1,0-3 0,1 3 0,1-1 0,-1 1 0,1 1 0,1 0 0,-2 2 0,1 3 0,-1 1-1,1 1 1,-1 4 0,1 0 0,-2 1 0,1 6 0,1 0 0,-2 3 0,0 0 0,0 4 0,0 2 0,0 1 0,-2 1 0,2-1 0,0 18 0,-1-35 0,-1 17 0,2-3 0,0 3 1,0-3-2,2 4 2,-1-3-2,1 2 2,-1 3-1,-1 15 0,3-29 0,-3 29 0,2-24 0,-2 24 0,0-25 0,0 25 0,0-23 0,0 23 0,-3-21 1,3 21-2,-6-19 1,6 19 0,-11-18 0,11 18 0,-16-16 0,16 16 0,-22-12 0,7 8 0,-1 1 0,-2 1 0,-1 2 0,-5 0 0,-2 2 0,-2 1 0,-3 1 0,0 1 0,-2-1 0,2 1 0,-2-2 0,0-1 0,4-2 0,1 0 1,1 0-1,0-2 0,2-1 0,2-1 0,-1 1 0,2-1 0,-2 1 0,1-1 0,-2 3 0,0-3 0,1 4 0,-1 0 0,1 2 0,1 0-1,4 3 0,-2-5-1,21 0-4,-30 3-8,30-3-23,0 0 1,0 0-2,0 0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3:42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CE48DE-070B-4D54-B575-1817541D3DF9}" emma:medium="tactile" emma:mode="ink">
          <msink:context xmlns:msink="http://schemas.microsoft.com/ink/2010/main" type="inkDrawing" rotatedBoundingBox="7626,12932 7687,8293 8707,8306 8646,12945" hotPoints="8481,8327 8691,12753 7895,12791 7685,8365" semanticType="enclosure" shapeName="Rectangle"/>
        </emma:interpretation>
      </emma:emma>
    </inkml:annotationXML>
    <inkml:trace contextRef="#ctx0" brushRef="#br0">-6 139 13,'0'0'23,"5"-21"2,-5 21-9,0 0 0,0 0-3,0 0-3,0 0-1,15 16-2,-15-16 0,7 37 0,-7-12-2,7 15 1,-5 4 0,2 16-2,-2-1 2,2 11-4,-2 2 2,2 9-1,-1 0 0,1 9-1,-1-3-1,3 3 0,-1 1 0,2 3 1,-3-5-2,2 5 2,-3-4-1,3 0 1,-3-4-1,2 2 0,-2-1 1,-1 1-1,1 2 0,-1-4 0,1 2-1,-2-2 1,-1-1-1,2 0 1,-2-4 0,0 1-1,0-4 1,0 0 0,0-6-1,0 0 1,0 0-1,0 1 1,0-12-1,1 3 0,-1-3 0,2-4 1,-2-1-1,1-1 1,-2-4 0,1 0 0,0-2-1,-2-1 1,1-4 0,1 0-1,0 0 1,0-3-1,-2-4 0,2-2 0,2-2 0,-2 1 0,0-6 0,0 0-1,-2-5 1,2 0 1,2-2-1,-2-1 0,1-4 0,-1 1 0,0-17 0,3 30 0,-3-30 0,2 27 0,-2-27 0,1 26 0,-1-26 0,2 25 0,-2-25 0,0 24 0,0-24 0,3 29 0,-3-14 0,0 1 0,1 2 0,-1 0 0,-1 1 0,1-3 0,0 0 0,-2 1 0,2 3 0,-1-1 0,1 0 0,0 1 0,-2-1 0,2 2 0,2 0 0,-2 1 1,0-3-1,1 2 0,1-3-1,-1-1 2,1-1-1,-1 0 0,-1-16 0,6 23 1,-6-23-1,0 0 0,10 18 1,-10-18-1,0 0 0,18 0 0,-18 0 0,18-9 0,-18 9 0,20-20 1,-6 8-1,-1 0 0,3-2 0,2 0 0,1 0 0,-1-2 0,2 3 0,1 1 0,1 0 0,0 1 0,0 2 0,-1 0 0,1 2 0,0 2 0,-1 0 0,0 1 0,-2 1-1,-1 1 1,1 0 0,-2 2 0,0 0 0,0-2-1,-2 1 1,1-1 0,-1 2 0,0-2 0,0 0 0,-1 1 0,1-3 0,0 2 0,0 2 0,-1-1 0,0-1 0,-14 2-1,23 2 1,-23-2 0,22 1 0,-22-1 0,18 6 0,-18-6 0,22 8 0,-22-8 0,21 6 0,-21-6 0,16 5 0,-16-5 0,15 2 0,-15-2 0,0 0 0,0 0 0,0 0 1,0 0-1,0 0 0,13 0 0,-13 0 0,0 0 0,0 0 0,6-20 0,-6 20 1,3-22-1,-3 22 0,1-25 0,1 7 1,-2-3-1,0-4 0,1-1 0,-1-6 0,2-1 0,-1-8 0,2-3 0,-1-2 0,1 1 0,-2-5 1,1 3-2,-2-6 2,1-2 0,-2-5-1,-1-2 1,1-6 0,-1-6 0,-1-4-1,0-3 2,0-2-2,0-1 0,-1-1 1,1 0-1,0-1 0,-1 2-1,-4-6 1,2 0 0,1-5 0,0-2 0,-1 0-1,0-2 1,-1 2 0,2 5 0,3 1 0,-1 8 0,0 4 0,0 1 1,1 2-2,1 4 0,-1 2 0,2 1 1,-1 2-1,-1-2 0,1 2 0,-1 4 0,-1 1 1,0 0 0,0-1 0,1 1 0,-1 2 0,0 0 0,0 4 0,0-2 0,0 3 0,0-3 0,0 7-1,1 2 1,1 3-2,-1 2 2,2 5-1,-1 4 1,2 1-2,1 9 2,-2 1 0,1 3 0,-1-1 0,2 3 0,-1 1 0,-1 1 0,2 1 0,-1 0 0,-1 16 0,3-26 0,-3 26 0,2-23-1,-2 23 1,0-16 0,0 16 0,0 0 0,-2-18 0,2 18 0,0 0 0,0 0 0,0 0 0,0 0 0,-3-17 0,3 17 0,0 0 0,0 0 0,0 0 0,0 0 0,0 0 0,0 0 0,-16-14 0,16 14 0,0 0 0,-19-7 0,19 7 0,-22-9 0,22 9 0,-27-9 0,11 5 0,-3-1 0,0-2 0,-4 2 0,-2-1 0,0 1 0,-4 2 0,-2-3 0,-3 1 0,-3 2 0,0 3 0,0-2 0,-1 2 0,0 2 0,1-2 0,1 1 0,4 1 0,2-2 0,2-2 0,3 2 0,5-1 0,3-1 0,3 0 0,14 2 0,-20-2-1,20 2 0,0 0-2,-13-7-3,13 7-14,0 0-18,0 0 1,0 0-2,0 0 2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3:45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550CEE-73E2-429A-859C-381DEED128A2}" emma:medium="tactile" emma:mode="ink">
          <msink:context xmlns:msink="http://schemas.microsoft.com/ink/2010/main" type="writingRegion" rotatedBoundingBox="6946,14489 10345,13405 10618,14260 7218,15344"/>
        </emma:interpretation>
      </emma:emma>
    </inkml:annotationXML>
    <inkml:traceGroup>
      <inkml:annotationXML>
        <emma:emma xmlns:emma="http://www.w3.org/2003/04/emma" version="1.0">
          <emma:interpretation id="{EEBF242D-C697-4741-80B5-1743BFEB9683}" emma:medium="tactile" emma:mode="ink">
            <msink:context xmlns:msink="http://schemas.microsoft.com/ink/2010/main" type="paragraph" rotatedBoundingBox="6946,14489 10345,13405 10618,14260 7218,15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64EB8F-A3FB-4DD9-9EFB-AA278E62C7C6}" emma:medium="tactile" emma:mode="ink">
              <msink:context xmlns:msink="http://schemas.microsoft.com/ink/2010/main" type="line" rotatedBoundingBox="6946,14489 10345,13405 10618,14260 7218,15344"/>
            </emma:interpretation>
          </emma:emma>
        </inkml:annotationXML>
        <inkml:traceGroup>
          <inkml:annotationXML>
            <emma:emma xmlns:emma="http://www.w3.org/2003/04/emma" version="1.0">
              <emma:interpretation id="{7253D25A-8B8F-4B24-9ED6-31C282AA3179}" emma:medium="tactile" emma:mode="ink">
                <msink:context xmlns:msink="http://schemas.microsoft.com/ink/2010/main" type="inkWord" rotatedBoundingBox="6946,14489 10345,13405 10618,14260 7218,15344">
                  <msink:destinationLink direction="with" ref="{59776BE8-D6FE-4B4C-805C-8A93456D8409}"/>
                </msink:context>
              </emma:interpretation>
              <emma:one-of disjunction-type="recognition" id="oneOf0">
                <emma:interpretation id="interp0" emma:lang="en-US" emma:confidence="0">
                  <emma:literal>vacuum</emma:literal>
                </emma:interpretation>
                <emma:interpretation id="interp1" emma:lang="en-US" emma:confidence="0">
                  <emma:literal>Waco UM</emma:literal>
                </emma:interpretation>
                <emma:interpretation id="interp2" emma:lang="en-US" emma:confidence="0">
                  <emma:literal>Waco Um</emma:literal>
                </emma:interpretation>
                <emma:interpretation id="interp3" emma:lang="en-US" emma:confidence="0">
                  <emma:literal>Wacuum</emma:literal>
                </emma:interpretation>
                <emma:interpretation id="interp4" emma:lang="en-US" emma:confidence="0">
                  <emma:literal>Waco um</emma:literal>
                </emma:interpretation>
              </emma:one-of>
            </emma:emma>
          </inkml:annotationXML>
          <inkml:trace contextRef="#ctx0" brushRef="#br0">837 1850 34,'0'0'31,"0"0"0,13 7 1,2 25-15,-3 0-8,13 21-2,-6-1-1,10 17-1,-2-2-2,4 5 0,-3-8-2,1-3 0,-4-8 0,-2-12-1,-1-9 0,-5-9 0,-2-13 0,-2-8-1,-13-2 1,20-30 0,-14-2 0,-1-7-1,0-12 1,-1-7 0,-1-4 0,2 1 0,-1 3 0,2 5-1,0 9 1,1 10 0,2 13 0,-9 21 0,27 0 0,-10 18 0,3 10 0,2 11 0,6 3 0,3 2 0,1 0-1,2-5 1,2-4 0,-4-12 0,0-11-1,-5-12 0,-3-8 0,-10-19-1,-2-5-2,-9-17-2,2-2-3,-16-23-7,10 7-9,-5-4-8,-3-3 3,6 16 0</inkml:trace>
          <inkml:trace contextRef="#ctx0" brushRef="#br0" timeOffset="1171.875">1698 2076 16,'0'0'25,"2"-18"2,-2 18-5,6-21-7,-9 2-1,3 19-2,-2-25-1,2 25-3,-4-23-1,4 23-2,-10-21-1,10 21 1,-20-20-2,20 20-1,-29-12 0,13 12 0,-5 0-1,-3 9 0,-1 1 0,0 6 0,2 6-1,-1 2 1,5 8-1,1 5 0,5 3 0,5 5 0,5 6 0,3 3 0,3 1 0,5 0 0,7-6-1,1-3 1,4-8 0,4-8 0,1-10-1,3-13 1,3-11 1,-1-10-1,-2-12 1,0-9-1,-3-6 0,0-8 1,-3-4-1,-4-4 0,-4 3 0,-2 3-1,-4 3 1,-4 9 0,-2 6 0,-4 8-1,-2 9 1,4 16 1,0 0-1,-17 4 0,13 12 0,1 5 1,3 7-1,3 4 0,4 3 0,4 4 1,2 0-1,3-1 0,3-1 0,2-7 0,0-2-1,-4-10-1,4 1-2,-21-19-4,34 8-22,-34-8-4,19-6 0,-19 6 0</inkml:trace>
          <inkml:trace contextRef="#ctx0" brushRef="#br0" timeOffset="1796.875">2371 1847 37,'0'0'29,"-3"-20"3,3 20-3,-13-23-14,13 23-3,-6-23-2,6 23 0,-10-28-3,10 28-1,-15-28-2,15 28 0,-21-28-1,21 28-1,-28-20 0,12 17 0,-3-1-1,0 6 0,-5 3 0,0 10 0,-2 2-1,2 8 0,-1 5 0,5 5 0,0 6 0,7 3-1,6 3 1,5-1-1,8 0 1,6 0 0,7-6 0,6-1 0,5-7-1,1-6 1,4-5 0,-1-8 0,0-5 0,-3-8 0,-3-3-1,-3-8 0,-3 3-2,-7-14-3,9 14-5,-20-19-18,6 8-7,-4-4 0,-1 0 0</inkml:trace>
          <inkml:trace contextRef="#ctx0" brushRef="#br0" timeOffset="2218.75">2491 1727 61,'-21'-13'32,"21"13"2,-2 23-3,2-23-21,6 32-4,-3-9-2,11 16 0,-6-4 0,9 13-1,-7-6-1,9 4 0,-4-8-1,4-2 0,2-10 0,2-10 0,2-9-1,4-12 1,-1-9-1,1-9 0,-2-7 1,-2-5-1,-3-8 0,-6-1-1,-7-5 1,-5 0 1,-7-1-1,-5 3 0,-6 3-1,-3-1 1,-3 12-1,0-2-1,5 17-2,-3-5-5,18 23-12,0 0-14,-7-23 1,7 23-1,16-12 2</inkml:trace>
          <inkml:trace contextRef="#ctx0" brushRef="#br0" timeOffset="2640.625">2910 1489 62,'0'0'35,"-6"32"0,6-10 0,-15-6-20,22 25-6,-7-8-4,9 13-1,0-2-1,4 4-2,4-4 0,2 0-1,4-5 1,4-8-1,2-6 0,4-9 1,2-7-1,1-9 0,1-9 1,-2-5-1,0-11 0,-1-7 0,-3-8 0,-3-6 1,-4-5-1,-5-4 1,-4-3-1,-8 2 1,-4-1-1,-7 6 0,-4 7 0,-3 7-1,0 9-1,-5 2-3,16 26-1,-25-27-6,25 27-13,0 0-11,0 0 1,0 0-1,0 0 2</inkml:trace>
          <inkml:trace contextRef="#ctx0" brushRef="#br0" timeOffset="3281.25">3438 1306 55,'0'0'35,"3"35"-1,0-7 2,-3-10-17,12 26-9,-12-11-3,8 11-2,-2 0-2,5 4-1,-4-6-1,2-3-1,-2-4 0,1-8-2,-1-4 2,0-8-2,-7-15 1,0 0 0,0 0 0,15-24 2,-13 1-2,-1-9 2,-1-8-1,0-8 0,0-7 0,0-6 1,3 1-1,1-4-1,5 6 1,3 9 0,3 6 0,4 15 1,5 14 0,2 19-1,1 13 1,1 16 0,-2 4 0,4 6 0,-2 4 0,1-2 0,-1-4-1,-1-8 0,-3-6 0,-2-11 0,-2-4 0,-2-11 0,-3-6-1,-2-10 0,-1-7 0,-3-13-1,3-6 1,-4-10 0,3 1-1,-1-6 1,3 1 1,1 3 0,3 3 1,4 15 0,1 6 1,6 20-1,2 7 1,5 14 1,0 14-1,2 13 0,-4 8-1,-1 9 1,-5 1-2,-2 1 1,-6-6 0,-4-4-1,-3-8-1,-6-14-2,4 5-15,-10-33-20,0 0 1,0 0-2,4-26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3:48:28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A3D817-A404-4EC1-A73A-155359BDF165}" emma:medium="tactile" emma:mode="ink">
          <msink:context xmlns:msink="http://schemas.microsoft.com/ink/2010/main" type="inkDrawing" rotatedBoundingBox="9194,10650 9404,5442 10681,5493 10471,10702" hotPoints="10240,5655 10832,10454 9717,10592 9124,5793" semanticType="enclosure" shapeName="Rectangle"/>
        </emma:interpretation>
      </emma:emma>
    </inkml:annotationXML>
    <inkml:trace contextRef="#ctx0" brushRef="#br0">1041 5101 12,'0'0'26,"0"0"-1,0-29-7,0 29-3,10-33-2,-10 33-2,12-38-2,-12 38 0,10-44-2,-10 44 0,8-65-1,-1 35 0,-9-17 0,9 3-1,-9-15-2,7 0 0,-5-15 0,5 6 0,-5-18-1,5-2-1,-5-10 1,0-2-1,-3-15 1,1 3-1,-3-9 0,2 0 0,1-3 0,-1 0 1,-2-9-2,3 6 1,-3 0-1,2 0 1,-2-3-2,0 0 2,0 0-1,3 6-1,-1 3 2,6 3-1,-1 3 0,1 9 0,2 6 0,0 8 0,0 9 1,2 4-1,-2 2 0,0 3 0,0-9 0,-2 4 0,2 2 0,-3-3 0,3 3-1,-2 4 1,2-1 0,-3 6 0,6 9 0,-3 0-1,2 3 1,1 3 0,-1 3 0,1 2 0,-3 1 0,0 3-1,-1-1 2,1 4-2,-2 3 1,2 2 0,-3 4 0,1 2 0,-1 1 0,1 2 0,-3 27 0,5-41 0,-5 41 0,2-33 0,-2 33 0,0 0-1,0-35 1,0 35 0,0 0 0,0 0 0,0 0 0,0 0-1,0 0 1,0 0 0,-22-15 0,22 15-1,0 0 1,-35 18 0,35-18 0,-37 24 0,12-10 0,-3 1-1,-2 0 1,-5 0 0,-5-4 0,0 1 0,-7 0 0,-1 0 0,-4-3-1,2 0 1,2-1 0,-4-2 0,4 3 0,3 3 0,0-6 0,8 3 0,2 0 0,-2-3 0,2 2 0,2 1-1,3-3 1,3 3 0,2 3 0,-3-3-1,3 2 1,-2 1 0,4-3-1,1 0 1,-1 3-1,23-12 0,-32 18 0,32-18 0,-25 8-1,25-8 0,0 0-3,-25 3-4,25-3-16,-3 27-9,3-27-2,0 0 2</inkml:trace>
    <inkml:trace contextRef="#ctx0" brushRef="#br0" timeOffset="-1515.625">-14 570 19,'0'0'25,"0"0"-3,13-27-2,-13 27-4,0 0-2,12 27-2,-12-27-3,0 47-1,-5-17-2,13 20-1,-13-6-1,10 15-1,-5 3 0,2 15-1,-4-6 2,2 9-3,0-1 1,0 7-1,0-3 1,2 8-1,-2-8-1,3 2 1,-1 1-1,1 3 0,-1 8 0,3-3 1,-5 7-1,3-1 0,-1 1 0,-2-4 1,0 3-2,0 1 2,-2-13 0,2 1-1,0-7 1,0 4 0,0-3-1,0-1 0,2 1 1,1-3-2,-1-1 1,1 1-1,2 0 1,-3-6-1,1-1 1,-1 1 0,1-6 0,-1 0 0,-2 0-1,3-3 1,-6 0 0,3-3 0,3-6 0,-3-3 0,-3 3 0,3-3 0,0-5 0,-2-7-1,2 0 1,0-2 0,-3-4 0,3 0 0,-2-5-1,2-1 1,-3-2 0,1 3 0,-1-4-1,3-26 0,-2 53 1,2-53-1,-3 50 0,3-50 0,-2 45 1,2-45-1,2 38 1,-2-38 0,0 30 0,0-30-1,0 0 1,0 35 0,0-35 0,0 0 0,0 0 0,5 32 0,-5-32 0,0 0 0,0 0 0,0 0-1,8 30 1,-8-30 0,0 0 0,0 0 0,5 30 0,-5-30 0,0 0 0,2 29 0,-2-29 0,0 0 1,3 30-2,-3-30 2,0 0-1,0 26 0,0-26 0,0 0 0,0 0 0,7 27 0,-7-27 1,0 0-1,0 0 1,0 0-1,0 0 1,15 26-1,-15-26 1,0 0-1,0 0 1,0 0-1,0 0 1,28 0-1,-28 0 1,0 0-1,0 0 1,27-12-1,-27 12 0,0 0 0,30-20 0,-30 20 1,25-12-1,-25 12 0,30-15 0,-30 15 0,38-17 1,-16 8-1,6-3 0,-1 0 0,3 0 0,3 0 0,-1-2 0,3 5 0,-5-3 0,0 3 0,0 0 0,0 3 0,0 0 0,0 4 0,-3-1 0,1 3 0,2 0 0,-3 3 0,-2-1 0,-25-2 0,40 15 0,-40-15 0,38 15 0,-38-15 0,32 15 0,-32-15 0,33 12 0,-33-12 0,35 11 0,-35-11 0,30 6 0,-30-6 0,25 9 0,-25-9 0,0 0 0,22 6-1,-22-6 0,0 0 0,0 0-2,0 0-2,0 0-9,0 0-19,0 0-1,0 0 0,-2-38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3:44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776BE8-D6FE-4B4C-805C-8A93456D8409}" emma:medium="tactile" emma:mode="ink">
          <msink:context xmlns:msink="http://schemas.microsoft.com/ink/2010/main" type="inkDrawing" rotatedBoundingBox="6807,12574 7043,13962 6263,14094 6027,12706" semanticType="callout" shapeName="Other">
            <msink:sourceLink direction="with" ref="{7253D25A-8B8F-4B24-9ED6-31C282AA3179}"/>
            <msink:sourceLink direction="with" ref="{377F5959-4706-423A-8305-412148485DF5}"/>
          </msink:context>
        </emma:interpretation>
      </emma:emma>
    </inkml:annotationXML>
    <inkml:trace contextRef="#ctx0" brushRef="#br0">0 546 30,'8'-46'29,"8"18"0,-6-16 0,14-2-13,1 0-8,-2-5-3,4 4-1,-3-3-1,2 10 0,-5-1 0,4 9 0,-9 2 0,5 13 0,-7-1 1,6 13-1,-4 0-1,6 10 1,0 5 0,6 12-1,2 4 1,7 8-1,1 1-1,5 4 0,-2-1 0,0-1-3,2-1-4,-13-12-23,2-4-5,-5-4 0,-8-8-1</inkml:trace>
    <inkml:trace contextRef="#ctx0" brushRef="#br0" timeOffset="-406.25">465 280 30,'0'39'26,"-10"-9"3,11 14-1,1 3-16,-4 3-4,8 17-2,-5-1 0,10 14-2,-5-1 1,5 11-3,0-4 0,1 2-2,2-12 0,3-9-1,3-5-2,-2-22-4,7 1-8,-6-15-14,-3-19-2,5-3 1,-14-20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5:00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D637F2-EB88-4142-83F5-7CBD7B140756}" emma:medium="tactile" emma:mode="ink">
          <msink:context xmlns:msink="http://schemas.microsoft.com/ink/2010/main" type="inkDrawing" rotatedBoundingBox="6581,16958 6942,12251 8106,12341 7745,17047" hotPoints="7677,16832 6902,16995 7195,12367 7961,12335" semanticType="enclosure" shapeName="Trapezoid"/>
        </emma:interpretation>
      </emma:emma>
    </inkml:annotationXML>
    <inkml:trace contextRef="#ctx0" brushRef="#br0">66 93 33,'-2'20'30,"4"3"1,-7-4 0,0 2-17,12 18-1,-13-13-2,15 17-1,-11-6-4,10 12 0,-8-5-2,6 11 0,-8-6-2,4 6 1,-4 1-1,1 4-1,-1 3 1,2 3-2,-1 2 2,1 3-2,0 3 1,0 5-1,1 2 1,1 6-1,-4 1 1,4 2 0,-4 3 0,2 0-1,0 3 1,2-1-1,-4 0 0,4-3-1,1-4 1,0 0 0,0-4 0,1-1-1,2-5 1,-2-2 1,2 1-1,-1-3 0,-2-2 0,0-3 1,-2-2-1,-1-2 0,1 1 0,-2-5-1,0-3 1,-1-1-1,1-3 1,-2 1 0,1-4-1,1 0 1,-2-1 0,3-1 1,0 2-2,0-2 2,0-1-2,0 0 2,0-1-1,0-3 0,0 0 0,1-5 0,-1-4 0,0 1-1,-1-6 1,1-4 0,1-1 0,-1-2 0,0-2 0,2-4 1,-2 1-1,0-18 0,1 28 0,-1-28 0,0 28 0,0-28 0,0 27 0,0-27 0,0 30 0,-1-14-1,-1-1 1,2 3-1,-1 0 1,-1-1-1,2 1 1,-1-2-1,1-16 1,0 26-1,0-26 1,1 21 0,-1-21 0,2 18 0,-2-18 0,0 0 0,4 23 0,-4-23 0,2 19 0,-2-19 0,0 18 0,0-18 0,-2 18 0,2-18 0,0 19 0,0-19 0,-1 19 0,1-19 0,-2 23 0,2-23 0,-3 23 0,3-23 0,-3 27 0,3-27 0,-3 23 0,3-23 0,-1 21 0,1-21 0,-2 17 0,2-17 0,0 0 0,0 21 0,0-21 0,0 0 0,0 0 0,2 16 0,-2-16 0,0 0 0,0 0 0,0 0 0,0 0 0,0 0 0,0 0 0,0 0 0,0 0 0,13-9 0,-13 9 0,0 0 0,16-8 0,-16 8 0,15-9 0,-15 9 0,18-7 1,-18 7-1,23-9 0,-9 4 0,0-1 0,3 1 0,2 0 0,0 1 0,0-3 0,0 2 0,1 1 0,-3 1 0,1-1 1,-2 3-1,-1-1 0,0 0 0,-2 2 0,0-2 1,-13 2-1,24 0 0,-24 0 0,22 0 1,-22 0-1,19-1 0,-19 1 0,16 0 0,-16 0 0,15-2 1,-15 2-1,0 0 0,13 2 0,-13-2 0,0 0 0,0 0 0,0 0 0,0 0 0,0 0 0,0 0 0,0 0 0,0 0 0,0 0 0,0 0 0,0 0 1,0 0-1,0 0 0,12-18 0,-12 18 0,-1-16 0,1 16 0,0-19 0,0 19 0,1-23 0,-1 23 0,2-25 0,-2 25 0,3-25 0,-3 25 0,3-28 0,-3 28 0,3-28 0,-3 28 0,3-25 0,-2 10 0,-1 15 1,3-30-1,-3 30 0,4-30 0,-1 14 2,0-4-3,2 3 3,-1 1-2,-1 0 0,0-2 1,0 1-1,1 1 0,-1 0 0,0 0 1,-1 0-1,1-1 0,0-1 0,0-1 0,1-1 0,-1-1 0,0 0 0,1 0 0,1-2 0,-2 0 0,3-2 0,1 2 0,-2 1-1,0-3 1,1 2 0,0 0 0,0 2 0,0-4 0,-2 2 0,-1-3 0,2-1 0,1 1 0,0-4 0,-2 0 0,2-2 0,0 2 1,0 0-2,0 2 1,-2 0 0,2 2 0,-2-3 0,1 3 0,-1-2 0,-1-4 0,0 0 1,2 1-1,-1-1 1,0 0-1,-1 0 1,2 1-1,-1 1 1,2 2-1,-1-1 0,-1 1 0,0 0 0,2 0 0,-1-2 0,1-2 0,-2 0 0,1-1 1,-1-2-2,0-1 1,1 5 0,1-3 0,-3 2 0,0-1 0,1-2 0,-1 1 0,0-1 0,1 0 0,-1-2-1,2-4 2,-2 2-2,1 1 1,1-3 0,-3 4 0,3 0 0,-2-3 0,1 1 1,-1 0 0,2 0 0,-2 2-1,0-2 1,1 1-1,-1 1 1,1 1-1,-1-1 0,0-1 0,0-1 0,0-3 0,0-3 0,0 0 0,2-1 0,-1-4 0,0 3 0,2-1 0,0 2 0,0 2 0,0 0 0,0 2 0,0 0 0,1 1 0,-1 1 0,0-6-1,1 2 2,-1 0-1,0 0 1,0 0-1,1 1 1,-1 1-2,2-2 2,-2 7-1,-3-2 0,2 0 0,0 1 0,-2-1 0,0 2-1,1-2 2,-1 2-2,2 4 1,-1 1 0,-1-2 0,3 4 0,-2 2 0,1 0 0,-2 5 0,-2 4 0,2-2 0,-1 1 0,-2 4 0,1 0-1,-1 16 1,0-22 0,0 22 0,-1-22 0,1 22 0,-5-17 0,5 17 0,0 0 0,-13-21 0,13 21 0,-13-13 0,13 13 0,-17-14-1,4 7 1,-2-2 0,-1 2 0,-5 2 0,-2 0 0,-5 1 0,-5-1 0,-2 3 0,-3 2 0,-2 0 0,-6 2 0,-1-2-1,-2 2 1,-1 1 0,-2 1 0,-1-3 0,0 3 0,-2 0 0,2-3 0,3 3 0,2-1 0,0 1 0,3 1 0,3-1-1,4 1 1,5 0 0,7 1-1,4-3-1,1-1 0,21-2-3,-21-2-5,21 2-24,0 0-2,14 2-2,-14-2 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5:01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C0DC9A-F7BB-4ED1-82B7-B1F3156D83D1}" emma:medium="tactile" emma:mode="ink">
          <msink:context xmlns:msink="http://schemas.microsoft.com/ink/2010/main" type="writingRegion" rotatedBoundingBox="8755,12599 8415,16941 7913,16902 8253,12560"/>
        </emma:interpretation>
      </emma:emma>
    </inkml:annotationXML>
    <inkml:traceGroup>
      <inkml:annotationXML>
        <emma:emma xmlns:emma="http://www.w3.org/2003/04/emma" version="1.0">
          <emma:interpretation id="{E73C215B-254F-4D90-A6C3-D027A791DB97}" emma:medium="tactile" emma:mode="ink">
            <msink:context xmlns:msink="http://schemas.microsoft.com/ink/2010/main" type="paragraph" rotatedBoundingBox="8755,12599 8415,16941 7913,16902 8253,12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C11676-5E81-421F-8228-92560C4D1B2A}" emma:medium="tactile" emma:mode="ink">
              <msink:context xmlns:msink="http://schemas.microsoft.com/ink/2010/main" type="line" rotatedBoundingBox="8755,12599 8415,16941 7913,16902 8253,12560"/>
            </emma:interpretation>
          </emma:emma>
        </inkml:annotationXML>
        <inkml:traceGroup>
          <inkml:annotationXML>
            <emma:emma xmlns:emma="http://www.w3.org/2003/04/emma" version="1.0">
              <emma:interpretation id="{5DAADE68-C9AD-46F5-BC3D-4CDF1CD46EAC}" emma:medium="tactile" emma:mode="ink">
                <msink:context xmlns:msink="http://schemas.microsoft.com/ink/2010/main" type="inkWord" rotatedBoundingBox="8231,15135 8265,12574 8627,12579 8593,15140"/>
              </emma:interpretation>
              <emma:one-of disjunction-type="recognition" id="oneOf0">
                <emma:interpretation id="interp0" emma:lang="en-US" emma:confidence="0">
                  <emma:literal>lee</emma:literal>
                </emma:interpretation>
                <emma:interpretation id="interp1" emma:lang="en-US" emma:confidence="0">
                  <emma:literal>ere</emma:literal>
                </emma:interpretation>
                <emma:interpretation id="interp2" emma:lang="en-US" emma:confidence="0">
                  <emma:literal>care</emma:literal>
                </emma:interpretation>
                <emma:interpretation id="interp3" emma:lang="en-US" emma:confidence="0">
                  <emma:literal>eel</emma:literal>
                </emma:interpretation>
                <emma:interpretation id="interp4" emma:lang="en-US" emma:confidence="0">
                  <emma:literal>lie</emma:literal>
                </emma:interpretation>
              </emma:one-of>
            </emma:emma>
          </inkml:annotationXML>
          <inkml:trace contextRef="#ctx0" brushRef="#br0">13 211 42,'0'0'32,"0"0"3,-13 20-2,13-4-10,0-16-8,0 0-5,0 17-3,0-17-2,19 16-1,-4-9-1,-2-5 0,8 1-1,-3-3-1,5-1 1,1-6-1,-1 0-1,1-4 1,0-1-1,-4-1 1,4-1-1,-5-2 0,-1 1 0,-4-1 0,0 0 0,-5-4 0,-9 20 0,10-31 0,-14 11 0,-5 3 0,-3-1-1,-4 0 1,-4 3 0,-3 4 0,-4 0 0,-4 8 0,3 8 0,-3 4 0,0 12 1,0 11-1,5 8 0,5 10 0,8 6 1,7 2 0,9 2-1,9 0 0,7-7 1,7-5-2,1-11 0,4-6-1,-6-13-3,6 12-11,-15-21-23,-1 0 2,-15-9-2,0 0 2</inkml:trace>
          <inkml:trace contextRef="#ctx0" brushRef="#br0" timeOffset="640.625">9 1105 35,'0'0'31,"0"0"2,-3 16 0,3-16-14,0 0-6,31 7-1,-31-7-4,32-11-2,-15 1-2,8 6 0,-5-6-2,5 3 0,-4-4-1,1 0 0,-3-1 0,-1 2 0,-3-5 0,0 1 0,-4-2-1,-3 1 0,-5-3 0,-5 0 1,2 18-1,-13-30 0,-2 20 0,-3 3-1,-8 5 1,-1 6 0,-4 8 0,-1 7 0,-2 9 0,2 11 0,2 9 0,5 5 1,7 7-1,9 1 1,11 1-1,8-4 1,8-7-2,5-7 1,7-8-1,-1-14-2,5 3-6,-14-21-23,5 1-4,-9-3 0,-1 1-1</inkml:trace>
          <inkml:trace contextRef="#ctx0" brushRef="#br0" timeOffset="1281.25">60 2099 66,'0'0'35,"0"0"-1,11 16 1,5-9-28,-3-12-1,9 6-3,-1-4-1,4-2-1,-1-1-1,1-3 1,-3 1-1,0-3 0,-3-3 0,-4 0 0,-2-2 0,-4-2 0,-3 1 0,-6-1-1,-6 0 1,-4 1-1,-3 5 1,-7 1-1,-2 7 1,-4 4 0,-5 9 0,0 5 0,-3 11 0,0 8 1,-2 8 0,5 12 0,2 2 1,7 8 0,6-1-1,10 1 1,9-3-2,8-9 1,12-5-2,3-18-1,10 4-6,-10-29-18,8 3-9,-3-8 0,-6-5-1,-3-4 0</inkml:trace>
        </inkml:traceGroup>
        <inkml:traceGroup>
          <inkml:annotationXML>
            <emma:emma xmlns:emma="http://www.w3.org/2003/04/emma" version="1.0">
              <emma:interpretation id="{19EAD4A7-DC0D-433D-A8DE-9311E3BDC8AF}" emma:medium="tactile" emma:mode="ink">
                <msink:context xmlns:msink="http://schemas.microsoft.com/ink/2010/main" type="inkWord" rotatedBoundingBox="7874,16874 8182,15502 8520,15578 8212,16950"/>
              </emma:interpretation>
              <emma:one-of disjunction-type="recognition" id="oneOf1">
                <emma:interpretation id="interp5" emma:lang="en-US" emma:confidence="0">
                  <emma:literal>co</emma:literal>
                </emma:interpretation>
                <emma:interpretation id="interp6" emma:lang="en-US" emma:confidence="0">
                  <emma:literal>No</emma:literal>
                </emma:interpretation>
                <emma:interpretation id="interp7" emma:lang="en-US" emma:confidence="0">
                  <emma:literal>Jo</emma:literal>
                </emma:interpretation>
                <emma:interpretation id="interp8" emma:lang="en-US" emma:confidence="0">
                  <emma:literal>Vo</emma:literal>
                </emma:interpretation>
                <emma:interpretation id="interp9" emma:lang="en-US" emma:confidence="0">
                  <emma:literal>lo</emma:literal>
                </emma:interpretation>
              </emma:one-of>
            </emma:emma>
          </inkml:annotationXML>
          <inkml:trace contextRef="#ctx0" brushRef="#br0" timeOffset="1953.125">-58 3149 49,'0'0'32,"0"0"3,-1 18-1,1-18-20,22 2-4,-9-8-4,12 8-2,-1-7-2,4 1 0,-1-4-1,-1-1 0,-1-2-1,-3-1 0,-2-2 0,-4 0 0,-4-2 0,-12 16-1,10-30 1,-10 30 0,-6-30-1,6 30 1,-22-21 0,3 14 0,-5 7-1,-5 5 2,-5 9-1,-5 5 0,0 10 1,-4 4-1,1 8 1,8 6 0,5 1 0,7 3-1,9-3 1,10-1-1,11-5 0,9-3 0,8-5-1,0-10 0,6-2 0,-3-10-2,4 5-3,-12-22-11,3 9-17,-7-4 0,-16 0-2,18 0 2</inkml:trace>
          <inkml:trace contextRef="#ctx0" brushRef="#br0" timeOffset="2578.125">-254 4115 66,'-3'25'35,"3"-25"-2,16 2-7,2-1-21,1-4-2,6-2-1,2-2-1,-2-6 0,2 3 0,-5-5-1,-2 0 1,0 1 1,-7-4 0,0-1 0,-5-1-2,-1 1 2,-6-4-1,2 0 0,-6-2-1,-4 1 0,-3 1 0,-5 5 0,-6 2 0,-4 7 0,-4 8 1,-2 8-1,-5 9 1,1 10 1,-1 7 0,4 10-1,1 3 1,10 5-1,4 0 1,8 2 0,7-8-1,11 0 0,4-10 0,8-7 0,6-9-1,4-8 0,4-6-1,-1-12-3,9 7-21,-11-17-12,-2-1-1,-7-9 0,-3-2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5:07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9E8806-811B-4826-ACB7-ED3B80FD8972}" emma:medium="tactile" emma:mode="ink">
          <msink:context xmlns:msink="http://schemas.microsoft.com/ink/2010/main" type="writingRegion" rotatedBoundingBox="5349,12787 6571,12787 6571,13104 5349,13104">
            <msink:destinationLink direction="with" ref="{BF04D72E-63C1-4334-8398-BA0775C1C91C}"/>
          </msink:context>
        </emma:interpretation>
      </emma:emma>
    </inkml:annotationXML>
    <inkml:traceGroup>
      <inkml:annotationXML>
        <emma:emma xmlns:emma="http://www.w3.org/2003/04/emma" version="1.0">
          <emma:interpretation id="{5FA12E5A-ADC2-4154-9513-9025B9971428}" emma:medium="tactile" emma:mode="ink">
            <msink:context xmlns:msink="http://schemas.microsoft.com/ink/2010/main" type="paragraph" rotatedBoundingBox="5349,12787 6571,12787 6571,13104 5349,13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634785-6CF9-424C-95BA-5FB603A85E7C}" emma:medium="tactile" emma:mode="ink">
              <msink:context xmlns:msink="http://schemas.microsoft.com/ink/2010/main" type="line" rotatedBoundingBox="5349,12787 6571,12787 6571,13104 5349,13104"/>
            </emma:interpretation>
          </emma:emma>
        </inkml:annotationXML>
        <inkml:traceGroup>
          <inkml:annotationXML>
            <emma:emma xmlns:emma="http://www.w3.org/2003/04/emma" version="1.0">
              <emma:interpretation id="{BE86B44C-14B8-4FAC-99D3-180D9FC4795B}" emma:medium="tactile" emma:mode="ink">
                <msink:context xmlns:msink="http://schemas.microsoft.com/ink/2010/main" type="inkWord" rotatedBoundingBox="5349,13030 5540,13030 5540,13104 5349,13104"/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~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268 456 27,'0'0'29,"0"0"2,22 9-1,-5-4-14,-17-5-3,31 2-3,-18-4-2,9 7-2,-7-5-3,3 4-2,-5 1-3,-13-5-5,23 14-8,-23-14-17,12 16 1,-12-16-2,5 16 2</inkml:trace>
        </inkml:traceGroup>
        <inkml:traceGroup>
          <inkml:annotationXML>
            <emma:emma xmlns:emma="http://www.w3.org/2003/04/emma" version="1.0">
              <emma:interpretation id="{7A71A444-5279-48DC-ACEC-72B144451F37}" emma:medium="tactile" emma:mode="ink">
                <msink:context xmlns:msink="http://schemas.microsoft.com/ink/2010/main" type="inkWord" rotatedBoundingBox="6280,12787 6571,12787 6571,13076 6280,13076"/>
              </emma:interpretation>
              <emma:one-of disjunction-type="recognition" id="oneOf1">
                <emma:interpretation id="interp5" emma:lang="en-US" emma:confidence="1">
                  <emma:literal>+</emma:literal>
                </emma:interpretation>
                <emma:interpretation id="interp6" emma:lang="en-US" emma:confidence="0">
                  <emma:literal>4</emma:literal>
                </emma:interpretation>
                <emma:interpretation id="interp7" emma:lang="en-US" emma:confidence="0">
                  <emma:literal>"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578.125">1199 382 9,'0'0'24,"14"14"1,-14-14 0,20-18-11,4 17-4,-3-8-1,9 7-1,-4-7-3,6 7-1,-7-1-1,0 3-1,-4 2-2,-5-1 0,-1 6-3,-15-7-5,15 6-12,-15-6-8,0 0 1,7 17-1</inkml:trace>
          <inkml:trace contextRef="#ctx0" brushRef="#br0" timeOffset="843.75">1393 213 37,'0'0'29,"-9"23"0,9-23 0,-3 28-18,10 3-3,-4-6-3,4 10-2,-4-5-2,2 0-4,1-1-16,0-1-10,-6-28-1,-5 30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5:07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04D72E-63C1-4334-8398-BA0775C1C91C}" emma:medium="tactile" emma:mode="ink">
          <msink:context xmlns:msink="http://schemas.microsoft.com/ink/2010/main" type="inkDrawing" rotatedBoundingBox="5017,12694 6765,12426 6879,13170 5131,13438" hotPoints="6820,12840 5949,13315 4977,13114 5848,12639" semanticType="enclosure" shapeName="Ellipse">
            <msink:sourceLink direction="with" ref="{B99E8806-811B-4826-ACB7-ED3B80FD8972}"/>
          </msink:context>
        </emma:interpretation>
      </emma:emma>
    </inkml:annotationXML>
    <inkml:trace contextRef="#ctx0" brushRef="#br0">1235 36 26,'-21'-7'29,"21"7"2,-16 0-1,1-7-14,15 7-2,-24 0-2,24 0-3,-28-1-1,28 1-1,-33-4-2,18 6 0,-12-8-1,8 8 0,-9-7-2,1 5 1,-1-4-1,-1 3-1,-4-3 1,4 4-1,-5-2 1,3 2-1,-3 0 1,3 2-1,-1 2 0,1-1 0,1 2 0,2 3 0,2-1-1,-1 1 0,3 1 0,-1-4 1,0 4-1,2 0 0,-2 3 0,1-1 0,-1 1 1,0 1-1,0-3 0,1 8 0,-1 0 0,1-1 0,-2 1 0,1-1 0,0 5 0,-2 0 0,2 0 0,0 1 0,3 1 0,0 1 0,4 1 0,0-1 0,5 0 0,3-2 0,4 1 0,1-1 0,5 0-1,3-2 1,3 0 0,2-1 0,3-3-1,1 1 1,4-2 0,4-2 0,0-2 0,5 4-1,2 0 2,4-2-3,1 0 3,2-3-2,3-1 1,2 1-1,-1-2 1,0-4-1,-1-1 1,0-3 0,0 3 0,1-4 0,-1 2-1,1-2 1,-2-6 0,1 1 1,-2-2-1,1-2 1,-1 2-1,-3-2 1,-1-1-1,2-1 1,-1 4-1,1 0 0,-2 0 0,0 0 0,1 0 0,2 0 0,-1 0-1,-1 0 2,2-2-2,-3-2 1,3 1 0,0-1 0,-2-1 0,-1-4 0,0 2 0,-1-2 0,-2 0-1,-2 2 1,-2 0 0,-3 0 0,-1 2 0,-1 1 0,-1 0 0,0 1 0,-3 1 0,-2 0 0,2 0 1,-2 1-1,0-1 0,-13 9 0,21-16-1,-21 16 1,19-18 0,-19 18 0,16-19 0,-16 19 0,15-21 0,-15 21 0,12-23 0,-12 23 0,7-23 0,-7 23 0,5-23 0,-5 23 0,-2-23 0,2 23 0,-4-23 0,4 23 0,-12-26 0,12 26 0,-19-28 0,19 28 1,-30-29-1,11 15-1,-3 4 1,-2-1 0,-2 1 0,-2 1 0,0 0 0,-3 4 0,1-2 0,1 3 0,-1-1 0,-1-1-1,0 5 1,0-1 0,5 2-1,-1 0 0,7 3 0,-3-6-3,23 3-7,-29 18-24,29-18-2,-18 12 0,18-12-1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5:10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EEC8B9-C9DE-4E06-B58F-447DFBCCD91D}" emma:medium="tactile" emma:mode="ink">
          <msink:context xmlns:msink="http://schemas.microsoft.com/ink/2010/main" type="writingRegion" rotatedBoundingBox="5456,13858 6609,13858 6609,14278 5456,14278">
            <msink:destinationLink direction="with" ref="{8C2DEF05-1734-4148-9EA8-C2138727C1A6}"/>
          </msink:context>
        </emma:interpretation>
      </emma:emma>
    </inkml:annotationXML>
    <inkml:traceGroup>
      <inkml:annotationXML>
        <emma:emma xmlns:emma="http://www.w3.org/2003/04/emma" version="1.0">
          <emma:interpretation id="{7E031D91-B36F-427E-9309-71184367ABDB}" emma:medium="tactile" emma:mode="ink">
            <msink:context xmlns:msink="http://schemas.microsoft.com/ink/2010/main" type="paragraph" rotatedBoundingBox="5456,13858 6609,13858 6609,14278 5456,14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CD8E57-5C34-4714-A8C2-B7E69E06ACDD}" emma:medium="tactile" emma:mode="ink">
              <msink:context xmlns:msink="http://schemas.microsoft.com/ink/2010/main" type="line" rotatedBoundingBox="5456,13858 6609,13858 6609,14278 5456,14278"/>
            </emma:interpretation>
          </emma:emma>
        </inkml:annotationXML>
        <inkml:traceGroup>
          <inkml:annotationXML>
            <emma:emma xmlns:emma="http://www.w3.org/2003/04/emma" version="1.0">
              <emma:interpretation id="{54274405-3DD0-49A6-981A-0FB0F6D3C5DB}" emma:medium="tactile" emma:mode="ink">
                <msink:context xmlns:msink="http://schemas.microsoft.com/ink/2010/main" type="inkWord" rotatedBoundingBox="5456,14198 5686,14198 5686,14248 5456,14248"/>
              </emma:interpretation>
              <emma:one-of disjunction-type="recognition" id="oneOf0">
                <emma:interpretation id="interp0" emma:lang="en-US" emma:confidence="1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388 1624 36,'0'0'27,"-13"9"5,13-9-2,14 16-18,-14-16-2,22 7-1,-22-7-3,34 7 0,-16-7-1,7 2-2,-3 0-4,-1-8-4,8 13-16,-8-3-12,-21-4 0,24 2 0,-24-2 1</inkml:trace>
        </inkml:traceGroup>
        <inkml:traceGroup>
          <inkml:annotationXML>
            <emma:emma xmlns:emma="http://www.w3.org/2003/04/emma" version="1.0">
              <emma:interpretation id="{2381D6A5-2B14-48E2-9307-58E7518C7949}" emma:medium="tactile" emma:mode="ink">
                <msink:context xmlns:msink="http://schemas.microsoft.com/ink/2010/main" type="inkWord" rotatedBoundingBox="6335,13858 6609,13858 6609,14278 6335,14278"/>
              </emma:interpretation>
              <emma:one-of disjunction-type="recognition" id="oneOf1">
                <emma:interpretation id="interp5" emma:lang="en-US" emma:confidence="1">
                  <emma:literal>+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l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562.5">1254 1459 49,'0'0'32,"0"0"2,4 16-2,-4-16-20,31-4 0,-13-7-5,13 13-2,-6-9-2,8 5-1,-5-1-1,0 1 0,-6 4-1,-3-2-1,-3 5 0,-16-5-2,19 12-3,-19-12-9,0 0-18,0 0-1,0 0 0,-16 15 0</inkml:trace>
          <inkml:trace contextRef="#ctx0" brushRef="#br0" timeOffset="843.75">1351 1284 40,'-3'27'31,"3"-27"2,0 30-3,9 0-16,-10-9-3,11 17-2,-8-4-2,5 10-3,-4-5-1,3 1-1,-5-4-3,1-8-2,5 5-16,-5-13-15,-2-20 1,0 0-2,0 0 2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5:10.2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2DEF05-1734-4148-9EA8-C2138727C1A6}" emma:medium="tactile" emma:mode="ink">
          <msink:context xmlns:msink="http://schemas.microsoft.com/ink/2010/main" type="inkDrawing" rotatedBoundingBox="5146,13728 7148,13645 7182,14454 5180,14537" hotPoints="7137,13970 6116,14481 5006,14213 6027,13702" semanticType="enclosure" shapeName="Ellipse">
            <msink:sourceLink direction="with" ref="{FDEEC8B9-C9DE-4E06-B58F-447DFBCCD91D}"/>
          </msink:context>
        </emma:interpretation>
      </emma:emma>
    </inkml:annotationXML>
    <inkml:trace contextRef="#ctx0" brushRef="#br0">969 1231 46,'0'0'31,"0"0"2,-18-21-2,18 21-19,-16-19-2,16 19-2,-20-16-3,20 16 0,-33-9-1,15 7 0,-8-3-1,1 5-1,-5-2 0,-2 4-1,-4-2 0,1 2-1,-2 0 1,0 1-1,-3 2 0,1 1 0,-3-1 0,2 0 0,1 2 0,-1 4 0,1 1 0,0 2 0,0 2 0,5 4 1,3 4-2,3 3 2,5 4-1,2 1 0,6 3-1,5 1 1,5 1 0,4 0 0,4 0 0,4 0 0,2-4 0,4 1-1,7 1 1,0-2-1,4-1 0,2-4 0,5 0 0,2-5 0,5 0 0,2-3 0,3-6 0,1-5 1,6-1-1,0-1 1,2-3 0,-2 0-1,2-3 1,-2-1-1,0-1 1,0-1-1,-1-2 1,-2-1-1,-1-2 1,0-2 0,-1 0 0,1-1 0,-2-3 0,1-1-1,-2 2 1,-2-4 0,3 2 0,0 0 0,-1 0 0,-3 0 1,4 0-2,-2 1 2,-1-3-1,-1 4 1,0 1-1,-1-1 0,0-2 0,-1 2 1,-3 1-1,-1 1 1,2-1 0,-5-1-1,-3-1 1,-2 1-1,-2-2 1,-2 0 0,-3-2-1,-2 4 1,-6-6 0,-11 18-1,17-30 1,-14 14 0,-5-2 0,-4 1-1,-3-3 1,2-1-1,-5 0 0,-3-3 0,-2 1 0,-4-4 0,-4 4 0,-3 0-1,-3 2 1,-7 0 0,-2 2 0,-6 1 0,-1-1 0,-2 3 0,-4 3 0,0-1 0,-5 6 0,-2 0-1,-2 5 1,0-1 0,3 4 0,3 2-1,4 3 0,3-3-2,14 14-6,-8-12-18,12 6-8,9 3 0,0-3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5:14.6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D57C35-81E8-40AC-A9BD-A5CD605A206E}" emma:medium="tactile" emma:mode="ink">
          <msink:context xmlns:msink="http://schemas.microsoft.com/ink/2010/main" type="inkDrawing" rotatedBoundingBox="5314,15007 6868,14768 6987,15545 5433,15784" hotPoints="6950,15214 6180,15672 5322,15412 6092,14954" semanticType="enclosure" shapeName="Ellipse">
            <msink:sourceLink direction="with" ref="{A3A8CABD-D4B8-4515-A492-1F7DBD77711B}"/>
          </msink:context>
        </emma:interpretation>
      </emma:emma>
    </inkml:annotationXML>
    <inkml:trace contextRef="#ctx0" brushRef="#br0">1166 93 39,'0'0'31,"-16"-2"1,16 2 0,0 0-20,-15-7-1,15 7-3,-16-7-1,16 7-2,-25-10-1,10 4 0,-9-6-1,-1 7-1,-6-8 0,-3 6 0,-4-3 0,-2 3 0,-4 3-1,-2 4 1,-1 0-1,3 2 0,-2 0 0,6 1 0,-1-3 0,5 2 0,4-4-1,4 2 1,1 2-1,-2 3 0,-1 4 0,2 3 0,-1 8 0,-2 3 0,-2 3-1,-1 2 1,0 4 0,3 0 0,3 0 0,2-3 0,-1 1-1,5 0 1,1-3 0,4-2 0,2-4 0,5-2-1,2 0 1,4-3 0,1 0-1,4 0 1,2 0 0,2 2 0,4 3 0,0 0-1,4 0 1,2 2-1,4-2 1,4 0-1,4 0 1,2-1-1,4-6 1,7-2 0,2-1-1,4-2 2,1-2-2,4-2 1,0 0 0,5-1 0,2-3 0,-5 1-1,3-2 1,-1-2 0,-1 1 0,-1-5 0,-4 3 0,-3-6 0,-3 0 0,-2 0 0,-3-3 0,-2 0 0,-2-2 0,-2-2 0,0 0 0,1-3 1,-1-3-1,-1-1 1,-1 2-2,-4-2 2,1 1-1,-3-1 1,-2 0-1,-3 3 0,-1-1 0,-2 2 0,0-1 0,-3 1 0,1 1 0,-3 3 0,0-3 0,-11 18 0,12-28 0,-12 28 0,4-29 0,-4 29 0,-7-31 0,-2 13 0,-3 1 0,-1-3 0,-5-1 0,-3-2 0,-2 0 0,-7 0-1,-2 2 1,-5 3 0,0 4 0,-1 2-1,-2 3 0,0 6-1,4 8-2,-2-5-4,17 18-20,-4-6-8,2 2 1,4 4-1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5:15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A8CABD-D4B8-4515-A492-1F7DBD77711B}" emma:medium="tactile" emma:mode="ink">
          <msink:context xmlns:msink="http://schemas.microsoft.com/ink/2010/main" type="writingRegion" rotatedBoundingBox="5512,14972 6552,14972 6552,15332 5512,15332">
            <msink:destinationLink direction="with" ref="{2BD57C35-81E8-40AC-A9BD-A5CD605A206E}"/>
          </msink:context>
        </emma:interpretation>
      </emma:emma>
    </inkml:annotationXML>
    <inkml:traceGroup>
      <inkml:annotationXML>
        <emma:emma xmlns:emma="http://www.w3.org/2003/04/emma" version="1.0">
          <emma:interpretation id="{29C391FA-B055-4058-BC31-DF6348464A78}" emma:medium="tactile" emma:mode="ink">
            <msink:context xmlns:msink="http://schemas.microsoft.com/ink/2010/main" type="paragraph" rotatedBoundingBox="5512,14972 6552,14972 6552,15332 5512,15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1F643F-50A4-43E0-B9C2-60C1775F0BA7}" emma:medium="tactile" emma:mode="ink">
              <msink:context xmlns:msink="http://schemas.microsoft.com/ink/2010/main" type="line" rotatedBoundingBox="5512,14972 6552,14972 6552,15332 5512,15332"/>
            </emma:interpretation>
          </emma:emma>
        </inkml:annotationXML>
        <inkml:traceGroup>
          <inkml:annotationXML>
            <emma:emma xmlns:emma="http://www.w3.org/2003/04/emma" version="1.0">
              <emma:interpretation id="{834EFC64-2F04-48E7-9F76-2E7AB3DBAF54}" emma:medium="tactile" emma:mode="ink">
                <msink:context xmlns:msink="http://schemas.microsoft.com/ink/2010/main" type="inkWord" rotatedBoundingBox="5512,15266 5811,15266 5811,15305 5512,15305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0 30 48,'0'0'31,"16"3"2,2-5-2,7 2-22,0-8-4,6 6 0,0-7-3,1 2-3,-1 5-3,-9-7-6,5 13-12,-7-1-9,-20-3-1,21 6 0</inkml:trace>
        </inkml:traceGroup>
        <inkml:traceGroup>
          <inkml:annotationXML>
            <emma:emma xmlns:emma="http://www.w3.org/2003/04/emma" version="1.0">
              <emma:interpretation id="{EE15CE8F-2D23-4C43-B462-837097F0B46F}" emma:medium="tactile" emma:mode="ink">
                <msink:context xmlns:msink="http://schemas.microsoft.com/ink/2010/main" type="inkWord" rotatedBoundingBox="6305,14972 6552,14972 6552,15332 6305,15332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671.875">793-13 42,'0'0'34,"0"0"-1,0 0 0,30 2-13,-5-4-15,0-3 0,6-2-5,4 7-7,-8-9-18,3 6-7,-4 3-2,-8-4 1</inkml:trace>
          <inkml:trace contextRef="#ctx0" brushRef="#br0" timeOffset="468.75">916-300 47,'0'0'31,"-18"9"2,18-9-1,6 25-21,-6-25-2,4 31-4,-2-10 0,5 9-2,-4-1 0,5 6 0,-4-3-2,1 1 1,0 25-1,0-35-3,-5-23-3,4 32-6,-4-32-18,0 0-4,0 0-3,-13 2 3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5:41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837915-DE8B-4092-B395-673CF603BD29}" emma:medium="tactile" emma:mode="ink">
          <msink:context xmlns:msink="http://schemas.microsoft.com/ink/2010/main" type="writingRegion" rotatedBoundingBox="3598,6037 24385,6321 24301,12461 3514,12177"/>
        </emma:interpretation>
      </emma:emma>
    </inkml:annotationXML>
    <inkml:traceGroup>
      <inkml:annotationXML>
        <emma:emma xmlns:emma="http://www.w3.org/2003/04/emma" version="1.0">
          <emma:interpretation id="{C083A787-29C6-4882-89DD-62A8205EDAA6}" emma:medium="tactile" emma:mode="ink">
            <msink:context xmlns:msink="http://schemas.microsoft.com/ink/2010/main" type="paragraph" rotatedBoundingBox="3624,5903 8418,6115 8350,7665 3555,7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D6A4DA-F7BE-410C-BA89-8DE5C35480AA}" emma:medium="tactile" emma:mode="ink">
              <msink:context xmlns:msink="http://schemas.microsoft.com/ink/2010/main" type="line" rotatedBoundingBox="3624,5903 8418,6115 8350,7665 3555,7453"/>
            </emma:interpretation>
          </emma:emma>
        </inkml:annotationXML>
        <inkml:traceGroup>
          <inkml:annotationXML>
            <emma:emma xmlns:emma="http://www.w3.org/2003/04/emma" version="1.0">
              <emma:interpretation id="{94A7200F-5A0F-4503-BEBA-4964D0504538}" emma:medium="tactile" emma:mode="ink">
                <msink:context xmlns:msink="http://schemas.microsoft.com/ink/2010/main" type="inkWord" rotatedBoundingBox="3624,5903 8418,6115 8350,7665 3555,7453"/>
              </emma:interpretation>
              <emma:one-of disjunction-type="recognition" id="oneOf0">
                <emma:interpretation id="interp0" emma:lang="en-US" emma:confidence="0">
                  <emma:literal>c--KEAd</emma:literal>
                </emma:interpretation>
                <emma:interpretation id="interp1" emma:lang="en-US" emma:confidence="0">
                  <emma:literal>Ed</emma:literal>
                </emma:interpretation>
                <emma:interpretation id="interp2" emma:lang="en-US" emma:confidence="0">
                  <emma:literal>c--KEad</emma:literal>
                </emma:interpretation>
                <emma:interpretation id="interp3" emma:lang="en-US" emma:confidence="0">
                  <emma:literal>Ea</emma:literal>
                </emma:interpretation>
                <emma:interpretation id="interp4" emma:lang="en-US" emma:confidence="0">
                  <emma:literal>c--kEAd</emma:literal>
                </emma:interpretation>
              </emma:one-of>
            </emma:emma>
          </inkml:annotationXML>
          <inkml:trace contextRef="#ctx0" brushRef="#br0">2166 297 72,'-7'27'36,"8"-9"-3,4 3 4,-1-4-29,17 22 0,-8-5-3,11 15-1,-8-1-2,0 6 0,-4 3 0,-2 1-2,-2 0 0,-3-2 0,-2-3 0,0-4-1,2-4 0,-2-10-1,6-2-3,-9-17-11,8 0-20,-8-16 1,0 0 0,17 0 0</inkml:trace>
          <inkml:trace contextRef="#ctx0" brushRef="#br0" timeOffset="328.125">2249 807 97,'7'-28'37,"6"8"1,5-8-2,12 3-30,5-6-4,6 1-2,5 1 0,0 1-3,-1 7 0,-9-2-3,2 14-3,-27-8-11,-11 17-17,13-2 3,-13 2-2,-15 14 2</inkml:trace>
          <inkml:trace contextRef="#ctx0" brushRef="#br0" timeOffset="640.625">2299 830 64,'0'0'33,"0"0"0,19 12 0,-6-17-23,23 14 0,-5-15-1,11 19-2,-2-6-1,9 16-1,-6-8 0,4 12-2,-4-1 0,-2 4-1,-5 2-1,-3 0-1,-5-2-1,-5-7-1,-1 3-4,-22-26-12,16 19-20,-16-19 1,0 0-2,0 0 2</inkml:trace>
          <inkml:trace contextRef="#ctx0" brushRef="#br0" timeOffset="1484.375">3526 451 63,'0'0'37,"-6"-20"-1,6 20 2,0 0-12,-14-21-19,14 21 0,-9-16-4,9 16 0,-24-15 0,7 8-1,-9-6 0,-2 8-1,-5-4 1,-3 9-1,-1 0 0,0 5-1,3 6 1,5 5-1,1 8 1,6 1-1,4 7 1,8 1-1,5 1 0,5-1 0,9 1 1,3-4-1,7-4-1,3-5 1,6-3 0,0-6 0,2-3 0,2-5 0,-2-3 0,-1-2 0,-1 1 0,-1-2-1,-6 0 1,-4 0 0,-17 2 0,22-1 0,-22 1 0,0 0 0,0 0 0,0 0 0,-13 7 0,0 0 1,-5 2-1,-3 1 0,-2 6 0,-4 2 0,1 3 1,-2 2-1,0 1 0,1 5 1,2 2-1,3 1 0,3 1 1,2 3-1,6-3 0,6 2 1,7 2-1,7-5 0,5-4 0,10-3 1,7-4-1,10-5 0,5-5 0,3-8 0,1-3 0,-1-3 0,-4-4 0,-2-2 0,-8-2 0,-7 2 0,-8 1 0,-6-1 0,-14 9-1,14-11 0,-14 11-4,0 0-17,-18-12-17,18 12-2,-19-12 1,19 12-1</inkml:trace>
          <inkml:trace contextRef="#ctx0" brushRef="#br0" timeOffset="3421.875">4080 900 74,'-14'7'36,"14"-7"0,0 0 2,0 0-28,28-1 0,-5-7-4,12 12-2,2-9-2,10 3 0,-1-3-1,4 1 0,-1-1-2,-4 0 0,-2 5-1,-12-6-3,3 19-9,-19-8-24,0 4 1,-15-9 0,5 16-1</inkml:trace>
          <inkml:trace contextRef="#ctx0" brushRef="#br0" timeOffset="2984.375">4271 252 88,'0'0'38,"-13"10"-2,28-4 2,6-12-31,20 12-2,5-10-1,8 4-2,2-2-1,-3 0-1,-4 2 0,-11-1-2,-2 11-2,-17-13-5,6 15-24,-25-12-5,13 21 2,-13-21-3</inkml:trace>
          <inkml:trace contextRef="#ctx0" brushRef="#br0" timeOffset="2734.375">4357 65 72,'-18'-23'37,"18"23"-1,-14-12 2,14 12-23,0 0-6,0 0-3,-3 35-2,7-10-1,6 10 0,-2 7-1,-1 6 0,0 1-1,1 0 0,-4-3 0,1-2-1,-2-5 0,0-7-1,-2-9 1,-1-23-2,5 21 0,-5-21 0,0 0 0,-5-23-1,4 0 1,-4-11 1,1-3-1,-2-7 1,0-3 1,0-3 0,0 1 0,3 0 0,0 1 0,5 8 1,1 4 0,3 6 0,4 6 0,3 4 0,0 6 0,5 7 0,1 7 0,6 9 0,-1 7 0,3 7 0,-2 5 0,1 6 1,-1 4-1,-1 5 0,-3 1 0,-5 1 0,-4-2-1,-2-3 1,-4-6 0,-2-1-1,-2-5 1,-2-8-2,0-20 0,-5 19-2,5-19-2,0 0-7,-6-16-25,-2-1-3,0-4 2,-4-4-2</inkml:trace>
          <inkml:trace contextRef="#ctx0" brushRef="#br0" timeOffset="3875">4685 1314 88,'0'0'36,"0"0"-2,0 0 3,3-19-35,-3 19 1,1-18-1,-1 18-1,-7-23 1,7 23-1,-23-21 1,6 13-1,-5-1 1,-3 5-1,-3 1-1,-1 4 1,1 6-1,0 6 0,3 3 0,2 7-1,4 1 1,5 8-1,7 3 0,4-1 0,9-4 0,1-2 0,9-5 0,5-9-2,7-5 0,-1-20 0,11 1-4,-11-24-3,11 13-11,-11-14-13,-1-6-1,-2-5 0,-7-3 2</inkml:trace>
          <inkml:trace contextRef="#ctx0" brushRef="#br0" timeOffset="4078.125">4726 962 51,'-3'-37'37,"-3"3"-1,3 15 2,-10-4-13,13 23-7,0 0-7,-8 32-4,4-4-1,7 14-2,-2 8-1,5 10 0,-1 1-2,7 6 1,-4-5-2,3-4 0,-1-5-1,-1-11-3,1-1-4,-14-18-32,4-23-3,0 0 2,0 0 0</inkml:trace>
          <inkml:trace contextRef="#ctx0" brushRef="#br0" timeOffset="-1171.875">517 366 51,'0'0'34,"14"-24"0,-14 24 0,9-37-15,6 35-5,-14-21-4,13 16-2,-8-14-2,-6 21-1,17-32-1,-17 32 1,9-28-2,-9 28 1,3-30-2,-3 30 1,-7-27-1,7 27-1,-21-26 1,8 14-1,-2-1 0,-3 1-1,-2-2 1,-2 1 0,-2 1-1,-1 2 1,-2-1-1,1 4 0,-7 2 1,2 5-1,0 3 0,2 4 0,-2 7 0,1 6 0,-1 6 0,3 6 0,3 5-1,0 7 1,3 5 0,3 1 1,1 1-1,5 3 1,3-1-1,4 2 0,1-2 1,5-4-1,2-1 0,2 1 0,5 0 0,1-8 0,4-1-1,3-4 1,2-1 0,7-5 0,0-4 0,8-3 0,-2-3-1,4-1 1,1-1 0,1-4 0,2-2 0,0-3 0,-2-4 0,-1-1 0,0-3 0,0-2 0,-2-3 0,-1-1-1,-4-2 0,-4 0 0,-4 2-1,-7-6-1,3 13-5,-18-2-27,0 0-5,0 0 1,0 0-1</inkml:trace>
          <inkml:trace contextRef="#ctx0" brushRef="#br0" timeOffset="-640.625">1244 576 85,'-16'-5'35,"16"5"1,0 0 0,-11-16-26,25 18-3,-14-2-2,38-6-2,-13 5 0,8 1-1,-2 0 0,4 1-1,-3-1-1,-1 2 0,0 2-1,-4-3 0,-2 5-2,-9-8-3,6 12-7,-22-10-22,15 4-2,-15-4 1,0 0-2</inkml:trace>
          <inkml:trace contextRef="#ctx0" brushRef="#br0" timeOffset="-406.25">1276 835 75,'0'0'36,"12"18"-1,6-17 1,8-6-21,11 2-11,0-3-2,2-4-4,6 10-8,-17-7-25,3 1 0,-7 1 1,-8 0-2</inkml:trace>
        </inkml:traceGroup>
      </inkml:traceGroup>
    </inkml:traceGroup>
    <inkml:traceGroup>
      <inkml:annotationXML>
        <emma:emma xmlns:emma="http://www.w3.org/2003/04/emma" version="1.0">
          <emma:interpretation id="{32D88DCF-25D9-42E3-BF7A-EEDBF83D515D}" emma:medium="tactile" emma:mode="ink">
            <msink:context xmlns:msink="http://schemas.microsoft.com/ink/2010/main" type="paragraph" rotatedBoundingBox="4648,9147 17846,9397 17826,10440 4628,101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CF69BE-3A74-4DD1-993B-C59989FCFE75}" emma:medium="tactile" emma:mode="ink">
              <msink:context xmlns:msink="http://schemas.microsoft.com/ink/2010/main" type="line" rotatedBoundingBox="4648,9147 17846,9397 17826,10440 4628,10189"/>
            </emma:interpretation>
          </emma:emma>
        </inkml:annotationXML>
        <inkml:traceGroup>
          <inkml:annotationXML>
            <emma:emma xmlns:emma="http://www.w3.org/2003/04/emma" version="1.0">
              <emma:interpretation id="{2F60816F-A103-4FEF-ABC8-51907CED2755}" emma:medium="tactile" emma:mode="ink">
                <msink:context xmlns:msink="http://schemas.microsoft.com/ink/2010/main" type="inkWord" rotatedBoundingBox="4647,9173 5243,9185 5224,10201 4628,10189"/>
              </emma:interpretation>
              <emma:one-of disjunction-type="recognition" id="oneOf1">
                <emma:interpretation id="interp5" emma:lang="en-US" emma:confidence="1">
                  <emma:literal>k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KK</emma:literal>
                </emma:interpretation>
                <emma:interpretation id="interp9" emma:lang="en-US" emma:confidence="0">
                  <emma:literal>KG</emma:literal>
                </emma:interpretation>
              </emma:one-of>
            </emma:emma>
          </inkml:annotationXML>
          <inkml:trace contextRef="#ctx0" brushRef="#br0" timeOffset="4984.375">1064 3019 72,'0'0'36,"0"0"1,-2 16-8,-2-1-16,16 33-2,-9 0-5,10 22-1,-3 6-1,10 10-1,-4 6 0,3 3-1,-1-2-1,-2-4 0,0-10 0,-3-12-1,-1-11-2,-7-15-1,4-6-5,-9-35-14,0 0-17,0 0 1,-8-41-2,2 4 2</inkml:trace>
          <inkml:trace contextRef="#ctx0" brushRef="#br0" timeOffset="5203.125">1144 3650 85,'0'0'37,"8"-36"2,6 3-1,14-6-29,6-14-5,13 0-2,5-7-1,4 4-2,-2 7-1,-7 1-1,-4 15-3,-21-1-8,5 25-24,-27 9 1,-6 23-1,-16 5 2</inkml:trace>
          <inkml:trace contextRef="#ctx0" brushRef="#br0" timeOffset="5453.125">1259 3623 91,'0'0'38,"0"0"0,-8 18 1,22 1-33,3-3-2,14 10-1,5 4-2,5 6 0,2 2 0,0 5-1,-4 1 0,-6-9-2,-4 2-1,-9-14-5,5 10-20,-25-33-11,13 25 1,-13-25 0</inkml:trace>
        </inkml:traceGroup>
        <inkml:traceGroup>
          <inkml:annotationXML>
            <emma:emma xmlns:emma="http://www.w3.org/2003/04/emma" version="1.0">
              <emma:interpretation id="{CECC0FAD-3609-4C3C-B971-7EEAB027513E}" emma:medium="tactile" emma:mode="ink">
                <msink:context xmlns:msink="http://schemas.microsoft.com/ink/2010/main" type="inkWord" rotatedBoundingBox="5582,9668 5895,9674 5889,9961 5577,9955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E</emma:literal>
                </emma:interpretation>
                <emma:interpretation id="interp13" emma:lang="en-US" emma:confidence="0">
                  <emma:literal>--</emma:literal>
                </emma:interpretation>
                <emma:interpretation id="interp14" emma:lang="en-US" emma:confidence="0">
                  <emma:literal>IV</emma:literal>
                </emma:interpretation>
              </emma:one-of>
            </emma:emma>
          </inkml:annotationXML>
          <inkml:trace contextRef="#ctx0" brushRef="#br0" timeOffset="5828.125">2032 3523 81,'0'0'38,"-12"17"0,12-17 0,16 11-28,-16-11-5,34-2-1,-10-1-2,5 1-1,4-2-1,-1-3-2,2 4-2,-7-8-3,5 16-7,-32-5-24,25-5 0,-25 5 0,0 0 2</inkml:trace>
          <inkml:trace contextRef="#ctx0" brushRef="#br0" timeOffset="6031.25">1996 3754 91,'-7'21'38,"7"-21"-1,12 26 2,7-29-35,13-4-4,10 5-3,-8-18-9,11 8-25,-9 0-1,-7-1 1,-5 5-1</inkml:trace>
        </inkml:traceGroup>
        <inkml:traceGroup>
          <inkml:annotationXML>
            <emma:emma xmlns:emma="http://www.w3.org/2003/04/emma" version="1.0">
              <emma:interpretation id="{5DE65328-005E-4C37-B8D3-6F1F3DC7AB81}" emma:medium="tactile" emma:mode="ink">
                <msink:context xmlns:msink="http://schemas.microsoft.com/ink/2010/main" type="inkWord" rotatedBoundingBox="6402,9180 11306,9273 11287,10278 6383,10185"/>
              </emma:interpretation>
              <emma:one-of disjunction-type="recognition" id="oneOf3">
                <emma:interpretation id="interp15" emma:lang="en-US" emma:confidence="1">
                  <emma:literal>dielectric</emma:literal>
                </emma:interpretation>
                <emma:interpretation id="interp16" emma:lang="en-US" emma:confidence="0">
                  <emma:literal>dieiectne</emma:literal>
                </emma:interpretation>
                <emma:interpretation id="interp17" emma:lang="en-US" emma:confidence="0">
                  <emma:literal>olieiectne</emma:literal>
                </emma:interpretation>
                <emma:interpretation id="interp18" emma:lang="en-US" emma:confidence="0">
                  <emma:literal>dieiectnc</emma:literal>
                </emma:interpretation>
                <emma:interpretation id="interp19" emma:lang="en-US" emma:confidence="0">
                  <emma:literal>dielectne</emma:literal>
                </emma:interpretation>
              </emma:one-of>
            </emma:emma>
          </inkml:annotationXML>
          <inkml:trace contextRef="#ctx0" brushRef="#br0" timeOffset="6546.875">3259 3798 80,'0'-25'35,"5"9"0,1-5 1,-12-7-29,16 8-3,-7-8-1,3 9-1,-9-8 1,-1 4-1,-10-3 0,1 3 0,-8-2-1,-1 4 0,-6 2-1,-1 1 1,-2 8-1,-2 3 0,-1 5-1,0 9 1,-1 7 0,-2 9 0,3 10-1,2 8 1,2 7 1,5 6 0,9 4-1,7 2 1,10-2-1,13-3 1,11-6-1,7-10 0,16-11 0,2-12-1,6-10 0,0-17-2,0-3 0,-7-18-2,4 7-5,-22-24-13,3 7-15,-11-2 1,-5-4 0,-6 2 1</inkml:trace>
          <inkml:trace contextRef="#ctx0" brushRef="#br0" timeOffset="6812.5">3189 3094 61,'-29'-26'38,"6"7"-2,4 8 3,1 4-19,17 25-11,-7-1-2,14 22-2,1 7-2,11 14 0,0 7-1,4 9 0,0-1-1,0 6 0,-3-3 0,-1-11-1,0-4-1,-8-15-2,5 1-6,-17-22-26,11-11-4,-9-16 1,15-15-2</inkml:trace>
          <inkml:trace contextRef="#ctx0" brushRef="#br0" timeOffset="7156.25">3466 3255 76,'0'0'22,"0"0"-21,0 0-2,13 14-32,17 4 0</inkml:trace>
          <inkml:trace contextRef="#ctx0" brushRef="#br0" timeOffset="7015.625">3473 3509 100,'-1'40'40,"1"4"0,9 7-1,7-1-35,9 4-2,3-1-2,-1-11-3,5 6-5,-20-27-20,8-3-12,-20-18 2,17-7-2,-19-21 2</inkml:trace>
          <inkml:trace contextRef="#ctx0" brushRef="#br0" timeOffset="7640.625">3923 3648 70,'0'0'36,"-13"21"1,13-21 0,7 26-22,-7-26-10,34 18-1,-15-13-2,7 2 0,-3-5-1,4-2 0,-2-7 1,1 0-1,-4-5-2,1-2 1,-3-6 0,-2-3-1,0 0 0,-7-5 0,0 0-1,-8-2 1,-3 4-1,-9 1 1,-3 4 0,-7 7 1,-6 8 0,-8 12 0,-4 8 1,1 12 0,-1 9 0,1 15 0,5 3 1,9 10-1,9 1 1,13-1 0,13-5 0,12-3-1,8-8 1,8-11-2,6-10-1,3-17-4,14 0-22,-10-20-11,-3-8 0,-6-11 0</inkml:trace>
          <inkml:trace contextRef="#ctx0" brushRef="#br0" timeOffset="7906.25">4506 3315 78,'-18'-20'39,"18"20"-1,-23-12 1,23 12-24,0 23-10,13 7 0,-1 5-3,6 15 1,-1 4-1,4 11 0,0 2 1,1 2-1,-3-4 0,-1-3-1,-2-7-2,-3-15-3,6 2-6,-16-24-29,-3-18-2,16-3 1,-8-15-1</inkml:trace>
          <inkml:trace contextRef="#ctx0" brushRef="#br0" timeOffset="8312.5">4754 3664 89,'0'0'38,"15"10"-1,2-6 2,-2-6-35,18 6 0,-1-10-2,6-1-1,-1-5-1,0 0 0,-3-6 0,-4-3 0,-2-4-1,-6-1 0,-7-1 0,-7-3 0,-2 2-1,-7-2 1,-7 4 0,-5 3 0,-8 7 1,-5 9 0,-8 7 2,0 12-1,-3 9 1,2 13 0,1 8 0,6 13 0,7 1 0,11 4 0,8 0 0,11-4-2,7-4 1,8-12-3,13-6-1,-3-24-6,17 1-27,-8-15-3,3-5 0,0-12 0</inkml:trace>
          <inkml:trace contextRef="#ctx0" brushRef="#br0" timeOffset="8625">5626 3477 70,'0'0'38,"-10"-23"-1,10 23 0,-14-21-19,14 21-12,-17-21-2,-1 12-1,0 7-1,-5 4-1,-4 8 1,-7 3 0,3 13-1,-3 4 1,8 16-1,2 5 1,12 7-1,9 4 1,11 1-2,11-3 1,10-3-1,13-11 0,2-16-2,9-4-3,-6-30-6,17 1-26,-16-16-2,4-11-1,-11-18 1</inkml:trace>
          <inkml:trace contextRef="#ctx0" brushRef="#br0" timeOffset="9046.8748">5757 3683 79,'-19'-5'39,"19"5"-2,0 0 1,29-5-20,5-10-16,12 1-4,12 4-3,-8-24-10,18 11-23,-11-5 0,1 2 1,-11-2-1</inkml:trace>
          <inkml:trace contextRef="#ctx0" brushRef="#br0" timeOffset="8843.75">5899 3327 79,'-11'-30'41,"-5"11"-2,16 19 2,-25-7-22,27 40-11,-2 2-2,10 17-3,3 2-1,6 13-1,4 0 1,0-3-2,1-3 1,-2-8-2,0-2-2,-9-21-4,12 4-30,-25-34-4,18 17 0,-18-17-1</inkml:trace>
          <inkml:trace contextRef="#ctx0" brushRef="#br0" timeOffset="9593.75">6358 3412 89,'3'24'39,"-3"-24"0,-6 46-4,-8-28-22,23 24-5,-6-5-2,10 11-3,1 1 0,5 2-1,2-1-1,2-3 0,-1-5 0,-2-8-2,-3-6 0,-5-10-1,-12-18 0,16 12-2,-16-12 1,6-18-2,-4 3 2,-7-10-1,5 0 1,-6-7 2,-1-3-1,3-2 3,-4-2-1,5 4 2,-1-4-1,5 4 1,2 0 0,8 5-2,5 5 1,6 2-1,6 4 0,3 1-1,7 8-3,-4-6-2,13 18-5,-19-16-12,14 15-14,-11 1-1,-2 9 1,-11-8 15,8 18 12,-11-5 8,-15-16 9,25 44 12,-22-16 17,3 4 3,-3-4-2,7 15-12,-15-19-10,15 20-7,-10-10-2,9 10-2,-8-11-1,7 3-3,-1-3-1,-3-5-2,8 8-5,-12-36-19,8 28-13,-8-28 2,14 5-2,-14-5 1</inkml:trace>
          <inkml:trace contextRef="#ctx0" brushRef="#br0" timeOffset="9750">6943 3486 92,'-22'-37'36,"7"10"-1,8 4-1,7 23-36,21-12-22,-1 12-13,5 2 2,5 1-2</inkml:trace>
          <inkml:trace contextRef="#ctx0" brushRef="#br0" timeOffset="10171.8748">7469 3403 66,'0'-25'38,"-5"-1"-1,1 1 1,-7-8-13,11 33-20,-29-23-2,10 28-1,-9 7 0,-3 15-1,-2 6 0,4 13 1,2 10-1,11 6 0,9 2 0,8-1 0,14-1 0,11-6 0,8-7-1,8-6 0,0-15 1,3-7-1,-1-9 1,-3-6-1,-4-8 1,-4-5 0,-7-4 0,-4-3 0,-4-3 0,-2 1 1,-4 0-1,-3 0 0,-9 16 0,9-26 0,-9 26-1,3-20 1,-3 20-1,0 0-2,0 0-5,-15-14-29,15 14-5,0 0 1,3-25-2</inkml:trace>
        </inkml:traceGroup>
        <inkml:traceGroup>
          <inkml:annotationXML>
            <emma:emma xmlns:emma="http://www.w3.org/2003/04/emma" version="1.0">
              <emma:interpretation id="{D9AA14A0-F5A6-47F6-BCF4-DEAB505AFFE5}" emma:medium="tactile" emma:mode="ink">
                <msink:context xmlns:msink="http://schemas.microsoft.com/ink/2010/main" type="inkWord" rotatedBoundingBox="12518,9385 17844,9486 17828,10314 12502,10213"/>
              </emma:interpretation>
              <emma:one-of disjunction-type="recognition" id="oneOf4">
                <emma:interpretation id="interp20" emma:lang="en-US" emma:confidence="0">
                  <emma:literal>constant</emma:literal>
                </emma:interpretation>
                <emma:interpretation id="interp21" emma:lang="en-US" emma:confidence="0">
                  <emma:literal>const ant</emma:literal>
                </emma:interpretation>
                <emma:interpretation id="interp22" emma:lang="en-US" emma:confidence="0">
                  <emma:literal>Const ant</emma:literal>
                </emma:interpretation>
                <emma:interpretation id="interp23" emma:lang="en-US" emma:confidence="0">
                  <emma:literal>Constant</emma:literal>
                </emma:interpretation>
                <emma:interpretation id="interp24" emma:lang="en-US" emma:confidence="0">
                  <emma:literal>Coast ant</emma:literal>
                </emma:interpretation>
              </emma:one-of>
            </emma:emma>
          </inkml:annotationXML>
          <inkml:trace contextRef="#ctx0" brushRef="#br0" timeOffset="11343.75">9280 3410 51,'0'0'36,"8"-21"-1,-8 21 1,1-16-15,-11-7-10,10 23-4,-7-28-2,7 28-1,-23-34-1,9 17 0,-10-1-1,-1 6-1,-8 6 1,-2 8-1,-2 11 0,0 9 0,3 14 0,0 11 0,8 10-1,8 11 0,9 3 1,14 1-1,11 0 0,12-5 0,7-8 0,10-8-1,6-11 0,4-15 0,0-7-2,-5-15-1,3-3-3,-16-23-5,10 13-19,-15-17-6,-4 1-1,-4-4 0</inkml:trace>
          <inkml:trace contextRef="#ctx0" brushRef="#br0" timeOffset="11796.8748">9698 3572 65,'0'0'33,"16"-25"0,-11 2-5,-5 23-21,3-28 3,-3 28-4,-6-23-1,6 23 0,-25-15 0,8 16-1,-9-2 0,2 13 0,-7 4-2,3 8 1,3 6-1,3 11-1,4 5 0,5 8-1,7 5 1,7 2-1,11 3 1,7-6-2,12-4-1,8-13 0,10-8-1,1-18-2,10-7-1,-7-25-2,8-3 1,-15-18-1,1 1 2,-19-18 2,-6 6 1,-15-6 3,-11-1 1,-8 8 4,-13-1-2,0 12 1,-9 1-1,4 13-2,1 6-2,2 1-5,27 16-18,-20 0-11,20 0 1,0 0-1</inkml:trace>
          <inkml:trace contextRef="#ctx0" brushRef="#br0" timeOffset="12281.25">10192 3563 95,'-10'27'39,"-2"-1"1,12 9 0,-12 1-35,27 9-2,7 1-1,5 4-3,2-1 1,2-7-1,-1-3-2,-10-9 0,1-2 0,-21-28-2,24 28-1,-24-28-1,0 0 1,-2-19-1,2 19 0,-10-41 0,5 15 3,-5-11 2,3-2 2,2-1 2,-1-10 2,8 10 1,-1-6 0,13 11 0,-1 0 0,15 12 0,3 1-2,9 19-1,1 5 0,9 8-1,-3 13 0,4 7 0,-6 5 0,0 6-1,-13 1 1,-3 2-1,-6-3 1,-7 1-1,-9-12 0,-2-3-1,-5-5-1,0-22-2,0 30-9,0-30-25,0 0 0,-11-19 0,14 0 1</inkml:trace>
          <inkml:trace contextRef="#ctx0" brushRef="#br0" timeOffset="12734.3748">11280 3549 70,'-17'-17'38,"17"17"0,-25-15 0,25 15-19,-26 7-18,26-7-1,-28 15-1,8-5 0,1 4-1,0 2 1,4 7-1,2 2 0,7-1 2,6 3-2,12-3 2,7-1-1,9 0 0,3 0 1,8-7 0,2 2 1,-1-1 0,-1 3 0,-5-1 1,-1 4 0,-10 0 0,-3 3 0,-10-1 0,-4 1 0,-11-3-1,-3 0 1,-9-3-2,-2-4 1,-6-4-1,-3-7 0,0-1-1,-1-13-1,5 4-4,-7-25-11,16 5-22,2-7 1,9-5-1,4-5 1</inkml:trace>
          <inkml:trace contextRef="#ctx0" brushRef="#br0" timeOffset="13171.8748">11538 3641 82,'0'0'39,"0"0"-2,0 0 1,32-13-36,4 6-7,20 16-16,-3-9-17,6 0 2,-3 0-3,-5 0 3</inkml:trace>
          <inkml:trace contextRef="#ctx0" brushRef="#br0" timeOffset="12968.75">11558 3465 98,'0'0'40,"18"21"1,-18-21-10,22 35-25,-11-3-2,5 14-1,1 3-2,-2 4 0,-2 0-2,-1-4 0,0 4-3,-7-16-2,9 10-24,-12-22-10,1-7 0,-3-18-1</inkml:trace>
          <inkml:trace contextRef="#ctx0" brushRef="#br0" timeOffset="14140.625">12420 3701 88,'6'-18'39,"-6"18"0,0-26 1,0 26-36,4-25 0,-4 25-2,-1-25-1,1 25-1,-21-23 0,2 18 1,-6 3-1,-8 4 0,-3 10 0,-7 8 0,0 6 0,2 11-1,1 7 1,7 7 0,10 2-1,12 4 1,17-3-1,11-4 1,14-6-1,5-12 1,13-11-2,1-16 0,3-7 0,-4-15-1,-2-5 1,-5-9-1,-5-3 1,-8-1 0,-4 1 2,-4 4 0,-8 4 2,-3 7 0,-8 3 1,-2 16 0,0 0 1,0 0-1,-19 7 1,10 14-1,0 0-1,5 7 0,4 2-1,5 2 0,9-2 0,6-2-1,11-3-1,3-11-2,12 0-1,-3-17-1,7 6-3,-10-24-2,9 12-1,-19-23 0,9 13 0,-20-18 4,3 5 4,-9 1 4,-4-6 3,3 14 4,-15-14 3,3 37 0,2-32-1,-2 32 0,0 0-4,16 10-2,-16-10-1,16 36-2,-4-8-1,1 0 1,2 2-2,-3 2 0,1-2 0,-4-4-1,0-3-1,-9-23 1,11 27-2,-11-27 1,0 0 0,6-22 1,-3 5 0,-4-10 0,1-3 1,0-3 1,0-8 0,3-1 1,3-2-1,6 2 1,4-1-1,6 6 2,4 2-1,7 10 0,-1 10 1,8 11 0,-1 6-1,0 14 1,-5 5 1,0 11-2,-4 3 1,-1 5 0,-7 1-1,-1 3 1,-6-2-1,0-7-1,-4-3 0,-2-9-2,6 0-2,-15-23-5,37 12-23,-21-20-7,8-5-1,-2-10 0</inkml:trace>
          <inkml:trace contextRef="#ctx0" brushRef="#br0" timeOffset="14546.8749">13805 3607 100,'-29'0'40,"29"0"2,13 6-4,31-13-35,24 14-10,3-13-31,21 1-2,1-9-1,1-2 0</inkml:trace>
          <inkml:trace contextRef="#ctx0" brushRef="#br0" timeOffset="14375">13947 3417 90,'-15'-11'39,"15"11"3,-28 27-3,25 15-32,-1 4-1,14 16-2,3 1-1,11 6-1,1-6 0,5-3-1,2-10-1,-2-13-1,2-7-4,-14-30-13,8 1-23,-11-15-1,3-7 0,-8-14 1</inkml:trace>
        </inkml:traceGroup>
      </inkml:traceGroup>
    </inkml:traceGroup>
    <inkml:traceGroup>
      <inkml:annotationXML>
        <emma:emma xmlns:emma="http://www.w3.org/2003/04/emma" version="1.0">
          <emma:interpretation id="{FA6F6174-346A-4A38-9AF3-F80E79944F31}" emma:medium="tactile" emma:mode="ink">
            <msink:context xmlns:msink="http://schemas.microsoft.com/ink/2010/main" type="paragraph" rotatedBoundingBox="6072,10507 24325,10757 24301,12461 6049,122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4302D3D-B9E5-4FF7-8DA0-B3FA1A90A9CF}" emma:medium="tactile" emma:mode="ink">
              <msink:context xmlns:msink="http://schemas.microsoft.com/ink/2010/main" type="line" rotatedBoundingBox="6072,10507 24325,10757 24301,12461 6049,12212"/>
            </emma:interpretation>
          </emma:emma>
        </inkml:annotationXML>
        <inkml:traceGroup>
          <inkml:annotationXML>
            <emma:emma xmlns:emma="http://www.w3.org/2003/04/emma" version="1.0">
              <emma:interpretation id="{E6CABBE0-CAEA-4A4C-A443-4295B9381522}" emma:medium="tactile" emma:mode="ink">
                <msink:context xmlns:msink="http://schemas.microsoft.com/ink/2010/main" type="inkWord" rotatedBoundingBox="6219,11156 6780,11584 6527,11917 5965,11489"/>
              </emma:interpretation>
              <emma:one-of disjunction-type="recognition" id="oneOf5">
                <emma:interpretation id="interp25" emma:lang="en-US" emma:confidence="0">
                  <emma:literal>D</emma:literal>
                </emma:interpretation>
                <emma:interpretation id="interp26" emma:lang="en-US" emma:confidence="0">
                  <emma:literal>5</emma:literal>
                </emma:interpretation>
                <emma:interpretation id="interp27" emma:lang="en-US" emma:confidence="0">
                  <emma:literal>x</emma:literal>
                </emma:interpretation>
                <emma:interpretation id="interp28" emma:lang="en-US" emma:confidence="0">
                  <emma:literal>,</emma:literal>
                </emma:interpretation>
                <emma:interpretation id="interp2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15453.125">2469 5405 83,'0'0'38,"0"0"-1,0 0 1,19-11-31,10 15-3,2-9 0,13 6-2,4-1-1,5 0-2,3 0-1,-6-5-3,11 14-10,-23-14-21,3-1-1,-8-4-1,-11-3 2</inkml:trace>
          <inkml:trace contextRef="#ctx0" brushRef="#br0" timeOffset="15781.25">2541 5135 74,'0'0'36,"0"-16"-1,16 8 1,11-3-28,14 18-4,3 0 0,12 13-1,2 2-2,4 10 0,0 3-1,-3 1 0,-8 1 0,-8 0 0,-10 2 0,-11-2 0,-10 0-1,-14 1 1,-11-2 0,-6 1-1,-6-2 1,-5-3-1,1-6 0,-1-5 0,5 0-4,-2-19-9,27-2-21,-22 2 0,22-2 0,-1-21 0</inkml:trace>
        </inkml:traceGroup>
        <inkml:traceGroup>
          <inkml:annotationXML>
            <emma:emma xmlns:emma="http://www.w3.org/2003/04/emma" version="1.0">
              <emma:interpretation id="{9179A1D4-54A4-45FF-B535-5F2C048879B2}" emma:medium="tactile" emma:mode="ink">
                <msink:context xmlns:msink="http://schemas.microsoft.com/ink/2010/main" type="inkWord" rotatedBoundingBox="6922,11215 12143,11263 12134,12263 6913,12215"/>
              </emma:interpretation>
              <emma:one-of disjunction-type="recognition" id="oneOf6">
                <emma:interpretation id="interp30" emma:lang="en-US" emma:confidence="1">
                  <emma:literal>multiplier</emma:literal>
                </emma:interpretation>
                <emma:interpretation id="interp31" emma:lang="en-US" emma:confidence="0">
                  <emma:literal>Multiplier</emma:literal>
                </emma:interpretation>
                <emma:interpretation id="interp32" emma:lang="en-US" emma:confidence="0">
                  <emma:literal>multipliers</emma:literal>
                </emma:interpretation>
                <emma:interpretation id="interp33" emma:lang="en-US" emma:confidence="0">
                  <emma:literal>multiplies</emma:literal>
                </emma:interpretation>
                <emma:interpretation id="interp34" emma:lang="en-US" emma:confidence="0">
                  <emma:literal>multiplied</emma:literal>
                </emma:interpretation>
              </emma:one-of>
            </emma:emma>
          </inkml:annotationXML>
          <inkml:trace contextRef="#ctx0" brushRef="#br0" timeOffset="17109.375">5061 5119 81,'4'23'40,"-4"-23"-2,2 34 2,2-16-22,8 17-14,0-4 0,4 14-2,0 0 0,0 6-1,-1 2-1,-2-2 0,2-1-2,-4-11-1,5 5-4,-12-27-12,12 3-20,-16-20 0,28 0 0,-11-20 1</inkml:trace>
          <inkml:trace contextRef="#ctx0" brushRef="#br0" timeOffset="17546.875">5518 5474 97,'-18'7'39,"18"-7"0,0 0-1,6-16-33,27 5-5,13-1-6,-5-20-12,15 11-20,-2-4 0,0 3-1,-9-1 1</inkml:trace>
          <inkml:trace contextRef="#ctx0" brushRef="#br0" timeOffset="17375">5520 5081 89,'0'0'40,"0"0"1,-8 28-1,14 11-23,-1-2-11,9 16-2,0 1-1,5 10-1,1-1-1,3 2 0,-1-3-1,-2-6 1,1-5-2,-3-6 0,1-7-3,-7-17-1,8 4-10,-20-25-25,14-3-2,-13-20 2,2-5-1</inkml:trace>
          <inkml:trace contextRef="#ctx0" brushRef="#br0" timeOffset="17843.75">6032 5326 73,'-21'-13'22,"21"13"-21,0 0-1,-13-7-30,29 11-2</inkml:trace>
          <inkml:trace contextRef="#ctx0" brushRef="#br0" timeOffset="17718.75">6040 5379 76,'2'35'40,"2"9"-2,-1 0 1,5 16-19,-2-14-15,8 1-2,1-4-5,-3-19-7,13-1-26,-25-23-4,24 7 1,-24-7-2</inkml:trace>
          <inkml:trace contextRef="#ctx0" brushRef="#br0" timeOffset="18421.875">6248 5372 106,'-14'22'41,"12"0"0,-2-1 0,23 14-34,-12 2-2,8 11-2,1 4-2,8 10 1,0 3-1,-1-3-1,-1-2 0,-3-5 0,-2-4-1,-3-9-1,1-3 0,-6-15-2,1-4-1,-10-20-1,0 0-2,8-20-2,-1 5 0,-16-29-1,9 5 2,-14-18 2,5 3 1,-8-10 3,-2-1 4,5 3 5,-7-5 0,12 20 1,-4-6-1,17 14-1,1-1 0,17 15-2,9 6-1,7 10-1,6 7 0,5 6-1,-2 11 1,-3 12 0,-10 6 1,-7 10-1,-14-1 1,-8 2 0,-11 0 0,-6-3 0,-12-10-1,-1-4 0,-7-10 0,-4-4-1,-3-10 1,-3-5-1,4-1 0,1-8-1,6 3-1,2-10-2,12 9-6,-2-10-26,21-4-3,8-5 0,12-8 0</inkml:trace>
          <inkml:trace contextRef="#ctx0" brushRef="#br0" timeOffset="18671.875">6967 5148 100,'-13'21'40,"-1"7"2,10 7-2,0-17-33,12 33-3,6 2-2,2 7 0,2 0-2,-2-2 0,-1-5-1,-4-2 1,0-7-3,-7-16-3,14 4-20,-18-32-15,21 7 1,-10-23-1,7-7 2</inkml:trace>
          <inkml:trace contextRef="#ctx0" brushRef="#br0" timeOffset="18859.375">7268 5373 102,'-2'39'40,"-2"7"1,8 9-1,-14-3-35,22 5-2,1-3-3,1-13-3,9-2-5,-23-39-21,27 16-11,-14-27 0,2-7 0,-6-13 0</inkml:trace>
          <inkml:trace contextRef="#ctx0" brushRef="#br0" timeOffset="18984.375">7308 5334 65,'-24'22'5,"24"-22"-4,15 10-2,0-13-29</inkml:trace>
          <inkml:trace contextRef="#ctx0" brushRef="#br0" timeOffset="19343.75">7575 5527 89,'13'26'38,"-13"-26"-1,31 7 2,-31-7-32,41-10-3,-13-3-2,2-3-2,-2-3-1,-3-4-1,-3 2 1,-7-7-1,0 5 0,-12-2 0,-3 6 0,0 19 1,-25-21 1,2 19 0,-3 4 1,-5 13 1,-7 8 0,2 14 1,-2 6 1,8 6-1,2 2 1,15 5-1,6 1-1,12-2 0,13-11-2,9-11-1,17-6-5,-4-27-11,20 1-22,-2-13-1,4-6 1,0-12-2</inkml:trace>
          <inkml:trace contextRef="#ctx0" brushRef="#br0" timeOffset="19687.5">8184 5467 100,'-28'-4'40,"16"20"1,-1-2-1,16 14-34,-2 1-1,14 8-2,0 1-1,3 1-1,-1 2 1,1-6-1,-5-2 0,-4-6 0,-1-8-1,-8-19 0,1 16-1,-1-16 0,0 0 0,-10-32-1,4 6 1,0-8-1,0-3 1,2-3 0,1-1 1,4 1 0,8-1 0,7 6 0,9 3 0,6 4-1,8 9-1,0-4-5,16 10-31,-12 3-2,0 5 0,-6-4-1</inkml:trace>
          <inkml:trace contextRef="#ctx0" brushRef="#br0" timeOffset="16515.625">3360 5393 101,'0'0'38,"-22"17"2,17 1-2,2-2-33,11 14-1,-1 3-2,5 6-1,1 2 0,0 1 0,1-3-2,-3-4 1,1-2-2,-3-10-1,3-2-1,-12-21 0,13 13-1,-13-13 1,10-16 0,-11-5 0,4-4 2,-5-8 1,-2-8 2,1-5 0,-3-7 2,6 8-1,0-7 1,9 10 0,-3 0 0,10 14 0,2 8-1,10 17 0,3 8 0,1 14 0,1 11-1,-1 9 0,2 9-1,-4-1 0,-1 1 0,-5-1 0,-4-6-1,-2-6 1,-2-8-2,-5-11 0,-11-16 0,14 10-1,-14-10 1,5-21-1,-5-2 1,-3-10 0,1-6 1,-1-7 0,3-2 0,3 1 1,3-3 1,5 6 0,2 4 1,6 13 0,3 10 1,5 17-1,-1 3 1,2 20 0,-3 11 0,1 13 0,-6 8-1,1 5 0,-5-2-1,-1 0 1,-3-3-2,-1-11 1,-2-7-2,0-16-1,-9-21-3,16 7-3,2-10-18,-12-22-14,4-9 1,-2-8-1,2-6 2</inkml:trace>
          <inkml:trace contextRef="#ctx0" brushRef="#br0" timeOffset="16828.125">4302 5357 81,'0'0'40,"0"0"-2,0 0 3,-11 44-21,5-15-13,12 13-2,-2 2-2,8 7-1,4-3 0,5 5-1,4-6 0,7-8-1,7-9-1,3-12-1,7-10 0,0-13-1,-1-9-1,-3-12 0,-1-8 0,-12-14-1,-4 1 2,-10-6-1,-7 2 2,-10 0 0,-5 5 2,-7 4-1,-2 8 1,-2 8 0,-1 12-1,-3-8-4,19 22-23,-16-7-8,16 7 0,0 0 0</inkml:trace>
        </inkml:traceGroup>
        <inkml:traceGroup>
          <inkml:annotationXML>
            <emma:emma xmlns:emma="http://www.w3.org/2003/04/emma" version="1.0">
              <emma:interpretation id="{48834DBA-7E0D-4C78-B52F-46D33B23474C}" emma:medium="tactile" emma:mode="ink">
                <msink:context xmlns:msink="http://schemas.microsoft.com/ink/2010/main" type="inkWord" rotatedBoundingBox="12840,11213 14132,11339 14056,12118 12764,11992"/>
              </emma:interpretation>
              <emma:one-of disjunction-type="recognition" id="oneOf7">
                <emma:interpretation id="interp35" emma:lang="en-US" emma:confidence="1">
                  <emma:literal>for</emma:literal>
                </emma:interpretation>
                <emma:interpretation id="interp36" emma:lang="en-US" emma:confidence="0">
                  <emma:literal>For</emma:literal>
                </emma:interpretation>
                <emma:interpretation id="interp37" emma:lang="en-US" emma:confidence="0">
                  <emma:literal>fov</emma:literal>
                </emma:interpretation>
              </emma:one-of>
            </emma:emma>
          </inkml:annotationXML>
          <inkml:trace contextRef="#ctx0" brushRef="#br0" timeOffset="20375">9649 5860 54,'0'0'37,"8"17"-1,-8-17 1,0 0-11,17 9-18,-17-9 1,0 0-2,3-17-2,-3 17 0,-12-29-1,-1 8-2,-9-12 0,-10-8-1,-10-8 0,-3-6 0,-9-5 0,1-1-1,3-5 1,4 3-1,8 1 1,13 8-1,15 2 0,18 8 0,18 7 0,12 6-1,12 13-1,8 4-2,9 19-3,-13-3-8,6 24-26,-22 8 0,-11 10 1,-21 2 0</inkml:trace>
          <inkml:trace contextRef="#ctx0" brushRef="#br0" timeOffset="20531.25">9325 5652 83,'-27'12'39,"6"-10"-1,21-2 1,0-30-28,21 16-8,12-2-3,8-5-4,16 15-13,-6-9-22,5 2 2,-6-1-3,-3 5 2</inkml:trace>
          <inkml:trace contextRef="#ctx0" brushRef="#br0" timeOffset="20937.5">9937 5453 72,'0'0'37,"-7"-27"-2,2 11 2,-8-3-29,13 19-3,-18-23 0,18 23-2,-34-9-1,12 13 1,-10 5 0,-1 10-1,-4 4 0,5 12 0,1 4 0,7 7-1,8 5 0,10 2 1,15-4-3,10-3 1,11-6-1,8-8 0,8-9 0,2-12-1,4-10 0,-5-11 0,-4-6 1,-9-11-1,-9-3 1,-12-3 0,-7-2 1,-12-1-1,-7 3 1,-5 1 0,-2 6-1,-4 1-1,8 9-2,-5-10-5,21 26-19,-1-21-8,1 21-1,16-25-1</inkml:trace>
          <inkml:trace contextRef="#ctx0" brushRef="#br0" timeOffset="21296.875">10064 5387 78,'0'0'40,"0"0"-1,3 18 1,9 3-26,-12-21-7,11 39-2,0-14-2,5 8-1,3 2 0,2 2-1,2 0-1,-2-3 0,1-1-1,-3-6 0,1-4-1,-7-9-1,-13-14 0,17 7 0,-17-7 0,0-23 0,-4 0 1,-3-7 0,-4-5 1,-3-6 0,0-3 2,3 4-1,0-4 1,8 8 0,6 3 0,6 3-1,10 5 1,6 2-1,8 9-2,-1-5-3,14 17-11,-12-10-21,9 5-1,-6 1-1,-1 3 1</inkml:trace>
        </inkml:traceGroup>
        <inkml:traceGroup>
          <inkml:annotationXML>
            <emma:emma xmlns:emma="http://www.w3.org/2003/04/emma" version="1.0">
              <emma:interpretation id="{DBE601E8-17CA-4281-8DC0-83EBDE14E28C}" emma:medium="tactile" emma:mode="ink">
                <msink:context xmlns:msink="http://schemas.microsoft.com/ink/2010/main" type="inkWord" rotatedBoundingBox="15163,11237 15229,11964 14682,12014 14616,11286"/>
              </emma:interpretation>
              <emma:one-of disjunction-type="recognition" id="oneOf8">
                <emma:interpretation id="interp38" emma:lang="en-US" emma:confidence="1">
                  <emma:literal>C</emma:literal>
                </emma:interpretation>
                <emma:interpretation id="interp39" emma:lang="en-US" emma:confidence="0">
                  <emma:literal>c</emma:literal>
                </emma:interpretation>
                <emma:interpretation id="interp40" emma:lang="en-US" emma:confidence="0">
                  <emma:literal>(</emma:literal>
                </emma:interpretation>
                <emma:interpretation id="interp41" emma:lang="en-US" emma:confidence="0">
                  <emma:literal>[</emma:literal>
                </emma:interpretation>
                <emma:interpretation id="interp42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21750">11457 5213 62,'4'-25'38,"-4"25"-1,-3-28 1,3 28-23,-10-26-6,10 26-2,-22-22-2,5 17-2,-9-2 0,-2 9 0,-8 3-1,-2 9 0,-3 9-1,1 7 0,-3 12 0,8 13 1,4 8-2,10 8 1,11 3 0,16 0-1,13-3 1,12-6 0,12-9-1,7-14 0,7-15 0,1-11 0,2-13-2,-5-12-2,1 4-10,-16-18-26,1-1-2,-11-8 1,-4 4 0</inkml:trace>
        </inkml:traceGroup>
        <inkml:traceGroup>
          <inkml:annotationXML>
            <emma:emma xmlns:emma="http://www.w3.org/2003/04/emma" version="1.0">
              <emma:interpretation id="{79274B07-78A1-42CF-AAE2-8494045F68C7}" emma:medium="tactile" emma:mode="ink">
                <msink:context xmlns:msink="http://schemas.microsoft.com/ink/2010/main" type="inkWord" rotatedBoundingBox="15952,11159 19468,11207 19456,12092 15940,12044"/>
              </emma:interpretation>
              <emma:one-of disjunction-type="recognition" id="oneOf9">
                <emma:interpretation id="interp43" emma:lang="en-US" emma:confidence="0">
                  <emma:literal>(makes</emma:literal>
                </emma:interpretation>
                <emma:interpretation id="interp44" emma:lang="en-US" emma:confidence="1">
                  <emma:literal>C makes</emma:literal>
                </emma:interpretation>
                <emma:interpretation id="interp45" emma:lang="en-US" emma:confidence="0">
                  <emma:literal>Conakes</emma:literal>
                </emma:interpretation>
                <emma:interpretation id="interp46" emma:lang="en-US" emma:confidence="0">
                  <emma:literal>makes</emma:literal>
                </emma:interpretation>
                <emma:interpretation id="interp47" emma:lang="en-US" emma:confidence="0">
                  <emma:literal>Corncakes</emma:literal>
                </emma:interpretation>
              </emma:one-of>
            </emma:emma>
          </inkml:annotationXML>
          <inkml:trace contextRef="#ctx0" brushRef="#br0" timeOffset="22796.875">12613 5132 38,'0'-21'32,"-3"0"-2,-4-8-6,7 29-4,-10-37-5,10 37-2,-25-17-3,10 22-3,-15-3 0,7 15-2,-10 3-1,5 19 0,-3 6-1,9 17-1,4 7 0,9 10 0,11 2-1,10 0 0,13-5-1,9-11 0,9-8-1,4-20 0,7-9-3,-1-23-3,15 4-15,-13-25-18,-3-7 2,-8-10-1,-3-4 2</inkml:trace>
          <inkml:trace contextRef="#ctx0" brushRef="#br0" timeOffset="23296.875">13003 5380 69,'-18'-24'39,"18"24"0,-21-7 1,16 22-20,5-15-13,-11 39-2,13-5-2,4 8-1,2 6-1,3 4 0,5 0-1,0-5-1,3-3-1,1-14-1,0-2-1,-7-17-1,7-2-2,-20-9 1,17-13 1,-17-6 0,2 0 1,-10-10 1,4-2 2,-5-6 1,-1-4 2,4 2 2,-1-3 0,8 9 0,-1-8 0,12 15 0,0-1 0,11 17-1,1 4-1,5 12-1,1 6 0,1 9 0,0 9-1,-3 5 1,-5 6-1,-3 1 1,-4 0-1,-4-3 0,-2-5-1,-3-8 0,-1-3 0,-6-23-1,8 16-1,-8-16 1,0 0-1,1-30 0,1 11 1,-4-10 0,4-1 1,-1-7-1,6-3 2,2 1 0,2-1 1,5 1 0,0 2 1,6 9-1,-1 6 2,5 12-1,-3 10 0,3 14 1,-2 9-1,1 12 0,-3 7-1,-1 8 1,-5 3-1,-3 0 0,-3-2 0,-1-7-1,-3-9 0,-1-9 0,-1-6-3,-4-20-1,0 0-8,0 0-26,15-18 1,-14-10-2,8-4 1</inkml:trace>
          <inkml:trace contextRef="#ctx0" brushRef="#br0" timeOffset="23843.75">14052 5493 94,'4'-23'36,"-4"23"0,3-42-8,-3 42-25,12-30-1,-12 30-1,7-26-1,-7 26 0,-16-18 1,-5 14-1,-2 4 0,-8 7 0,-3 8 0,-1 7 0,-1 8 0,4 9 1,5 7-1,8 2 0,9 3 0,11-2 0,8-3 0,9-6 0,11-10-1,5-10 1,7-8-1,-1-12 0,2-7-1,-7-11 1,2-5-1,-9-10-1,-3-4 1,-7-5-1,-5 3 2,-4 0 0,-6 4 3,-2 10 0,-5 2 1,4 23 1,-15-7 1,11 25-1,-5 1 1,6 13-2,0 0 0,6 8-1,6-1 0,4 0-1,5-2 0,5-5-1,4-6-1,-1-10-2,10-2-3,-14-25-15,12 6-17,-9-13-1,1-4 0,-5-10 0</inkml:trace>
          <inkml:trace contextRef="#ctx0" brushRef="#br0" timeOffset="24078.125">14506 5312 97,'0'0'38,"-18"12"2,18 30-5,-2-12-29,10 16-1,3 2-2,3 6-1,4 3 0,3-1-1,-1-3 0,3-6-1,0-4-1,-4-11-1,4-3-5,-23-29-18,26 13-14,-26-13-2,25-16 1,-17-7 0</inkml:trace>
          <inkml:trace contextRef="#ctx0" brushRef="#br0" timeOffset="24281.25">14658 5648 97,'0'0'41,"-18"-14"-1,18 14 1,15-33-33,12 17-4,5-9-2,10 0-2,5-1 0,1 1-1,0 2 0,-10 0-3,-1 18-4,-30-11-24,-7 16-8,0 0 0,-10 25-1</inkml:trace>
          <inkml:trace contextRef="#ctx0" brushRef="#br0" timeOffset="24515.625">14692 5634 100,'-15'23'40,"15"-23"0,18 32 0,3-15-36,11 8-1,5 1-1,3-1-1,3 0-2,-4-8 0,0 3-4,-17-17-5,9 6-28,-16-9-3,-1-2 2,-14 2-2</inkml:trace>
          <inkml:trace contextRef="#ctx0" brushRef="#br0" timeOffset="24890.625">15152 5669 95,'0'0'39,"14"4"-1,5-4 0,-4-4-36,16 3-1,1-3-1,1-3-2,-3-2 0,-4-5 0,-3 0 1,-8-5-1,-2-1 0,-10-1 1,-4 3 0,-10 1 0,-5 5 0,-6 1 1,-6 7 1,-3 6 0,-6 5 1,3 13 0,-1 1 1,8 10 0,2 3 0,12 6 0,7-1-2,12 2 1,10-2-2,8-6-1,11-3-1,2-14-5,19 5-18,-9-19-14,5-7 1,-3-10-2,1-6 3</inkml:trace>
          <inkml:trace contextRef="#ctx0" brushRef="#br0" timeOffset="25234.375">15694 5498 71,'-34'-12'37,"0"9"0,-1 1 0,5 12-23,4-1-11,12 11-1,8 1-3,9 0 0,12 5-2,3-5 1,10 4 0,3-4 0,4 0 0,4-3 2,-1 3-1,0 0 2,-4 0-1,-3 2 1,-9-1 0,-5 0 1,-12 0-1,-8 1 0,-11-2 0,-8-5 0,-8-1 0,-4-4 0,-3-8-1,2-3 1,1-5-2,6-7-1,12-4-6,-5-10-22,21-6-5,9-3-1,13-6 0</inkml:trace>
        </inkml:traceGroup>
        <inkml:traceGroup>
          <inkml:annotationXML>
            <emma:emma xmlns:emma="http://www.w3.org/2003/04/emma" version="1.0">
              <emma:interpretation id="{090C328A-C526-476C-9968-553AF1DF21F3}" emma:medium="tactile" emma:mode="ink">
                <msink:context xmlns:msink="http://schemas.microsoft.com/ink/2010/main" type="inkWord" rotatedBoundingBox="19807,11624 20405,11282 20717,11827 20120,12170"/>
              </emma:interpretation>
              <emma:one-of disjunction-type="recognition" id="oneOf10">
                <emma:interpretation id="interp48" emma:lang="en-US" emma:confidence="1">
                  <emma:literal>it</emma:literal>
                </emma:interpretation>
                <emma:interpretation id="interp49" emma:lang="en-US" emma:confidence="0">
                  <emma:literal>if</emma:literal>
                </emma:interpretation>
                <emma:interpretation id="interp50" emma:lang="en-US" emma:confidence="0">
                  <emma:literal>-it</emma:literal>
                </emma:interpretation>
                <emma:interpretation id="interp51" emma:lang="en-US" emma:confidence="0">
                  <emma:literal>ét</emma:literal>
                </emma:interpretation>
                <emma:interpretation id="interp52" emma:lang="en-US" emma:confidence="0">
                  <emma:literal>it-</emma:literal>
                </emma:interpretation>
              </emma:one-of>
            </emma:emma>
          </inkml:annotationXML>
          <inkml:trace contextRef="#ctx0" brushRef="#br0" timeOffset="25453.125">16378 5567 92,'-8'30'39,"5"5"1,-2-1-2,24 3-34,-10 2-4,3-4-2,6 4-5,-12-23-15,10 5-17,-3-13 1,0-9-1,-13 1 1</inkml:trace>
          <inkml:trace contextRef="#ctx0" brushRef="#br0" timeOffset="25593.75">16384 5393 68,'0'0'15,"0"0"-13,15-4-2,9 6-33,2-6 1</inkml:trace>
          <inkml:trace contextRef="#ctx0" brushRef="#br0" timeOffset="26015.625">16724 5553 92,'-15'-2'39,"15"2"1,13-3-4,15 1-32,18 2-10,-3-14-27,19 5-6,-2-7 0,2-3-1</inkml:trace>
          <inkml:trace contextRef="#ctx0" brushRef="#br0" timeOffset="25843.75">16722 5204 83,'-7'-19'40,"7"19"-1,6 26 1,14 8-30,-6 3-5,9 15-2,-2 7-1,5 4 0,1 1-2,-3-1 1,-4-7-1,-5-6-2,0-4-2,-12-24-8,10 1-27,-13-23-1,0 0 1,0 0-1</inkml:trace>
        </inkml:traceGroup>
        <inkml:traceGroup>
          <inkml:annotationXML>
            <emma:emma xmlns:emma="http://www.w3.org/2003/04/emma" version="1.0">
              <emma:interpretation id="{4A57F47A-FCD7-4DC7-AA47-7D1463FDD1EE}" emma:medium="tactile" emma:mode="ink">
                <msink:context xmlns:msink="http://schemas.microsoft.com/ink/2010/main" type="inkWord" rotatedBoundingBox="21119,10912 24253,10727 24350,12374 21216,12559"/>
              </emma:interpretation>
              <emma:one-of disjunction-type="recognition" id="oneOf11">
                <emma:interpretation id="interp53" emma:lang="en-US" emma:confidence="1">
                  <emma:literal>bigger)</emma:literal>
                </emma:interpretation>
                <emma:interpretation id="interp54" emma:lang="en-US" emma:confidence="0">
                  <emma:literal>bigger )</emma:literal>
                </emma:interpretation>
                <emma:interpretation id="interp55" emma:lang="en-US" emma:confidence="0">
                  <emma:literal>bigger ,</emma:literal>
                </emma:interpretation>
                <emma:interpretation id="interp56" emma:lang="en-US" emma:confidence="0">
                  <emma:literal>bigger '</emma:literal>
                </emma:interpretation>
                <emma:interpretation id="interp57" emma:lang="en-US" emma:confidence="0">
                  <emma:literal>bigger \</emma:literal>
                </emma:interpretation>
              </emma:one-of>
            </emma:emma>
          </inkml:annotationXML>
          <inkml:trace contextRef="#ctx0" brushRef="#br0" timeOffset="27265.625">17562 5290 74,'0'0'37,"0"0"0,0 0 1,0 0-30,13 50-3,9-6-1,11 16-2,1 3 0,5 8 0,-2-4-1,0 0 0,-6-11-1,-3-12 0,-6-9-1,-6-12 0,-16-23 0,17 14-1,-17-14 1,0-21-1,-2-2 1,-4-7 0,2-3 0,-1-6 0,3-1 1,2-1 0,4 4 0,6 4 0,5 4 0,7 13 1,6 9-1,5 11 1,6 12-1,1 8 0,-1 6 1,-4 7-1,-7 4 0,-7 0 0,-9-4 0,-12-2 0,-11-9 0,-8-1 1,-5-9-1,-5-4 1,-3-8-1,-4-4 1,-1-7-1,5-4 0,-1-1 0,4-4-1,4 2-1,3-4-2,22 18-6,-21-25-24,21 25-2,16-26-2,3 14 2</inkml:trace>
          <inkml:trace contextRef="#ctx0" brushRef="#br0" timeOffset="27453.125">18198 5632 78,'0'0'39,"11"18"-2,1 1 2,-1 1-30,6 11-6,1 5-1,3-1-3,2 7-5,-8-19-12,4 4-21,-4-10 1,-15-17 0,21 6 0</inkml:trace>
          <inkml:trace contextRef="#ctx0" brushRef="#br0" timeOffset="27593.75">18298 5465 44,'-18'-25'17,"18"25"-17,0 0 0,0 0-27,40 20-1</inkml:trace>
          <inkml:trace contextRef="#ctx0" brushRef="#br0" timeOffset="28187.5">18673 5648 66,'3'-28'36,"-3"28"-1,-6-32 2,-5 9-31,11 23-1,-3-31-2,3 31-1,-11-20-1,-3 17 0,-9 5 0,-4 8 0,-5 8 0,-2 10 0,1 7-1,1 7 1,8 4-1,10 2 1,11-2-2,13-4 1,12-1 0,9-15-1,9-10 0,4-13-1,3-6 1,-2-11-1,-3-7 0,-6-9 1,-7-7-1,-7-4 0,-7 2 2,-7-3-1,-7 5 1,-2 0 0,-8 7 1,-3 7 0,-3 7 1,0 13 0,-1 8 0,16-5 0,-21 33-1,21-4 0,6 2 0,8 6-1,6 4-1,8-1 1,9 8 0,5 1 0,0 1 0,-2-1 0,-3-1 0,-6 1 0,-9-3 0,-7-4 0,-14-7 0,-9-6 0,-10-3 0,-9-8-1,-4-6 0,-9-7-1,4-3 0,-9-13-2,11 8-8,-8-16-20,11-6-3,4-3-1,11-8 1</inkml:trace>
          <inkml:trace contextRef="#ctx0" brushRef="#br0" timeOffset="28765.625">19210 5661 58,'6'-23'35,"1"3"-1,-3-1 1,1-5-25,-5 26-5,-2-30-2,2 30-1,-32-14 0,8 17-1,-10 8 0,-1 8 0,-3 8 0,2 8 0,5 5-1,11 6 1,9 0-1,11 0 1,12 0-2,12-8 1,10-6-1,5-16 0,4-9 0,1-12 0,-1-6-1,-4-10 1,-5-11 0,-9-6 0,-6-3 0,-6 2 0,-6 2 1,-2 4 1,-7-1 0,1 11 1,-6 4 1,7 19 0,0 0 0,0 0 0,-8 30 0,21 0 0,4 3-1,9 8 0,1 6 0,10 6-1,0 2 0,1 1 1,-7 1-1,-5 1 0,-9-5 1,-8-2-1,-9-11-1,-6-6 0,-9-8-1,-7-13-2,1-5-1,-8-20-3,15 10-13,-12-24-19,12-4 0,-2-11 0,12-3 1</inkml:trace>
          <inkml:trace contextRef="#ctx0" brushRef="#br0" timeOffset="29125">19636 5807 64,'28'-11'40,"-3"1"-3,6-1 2,-3-7-22,8 8-13,-5-6-2,0-2-3,0 3 0,-8-5-1,-4 3 0,-8-6-1,-4 5 1,-11-1 0,4 19 0,-21-29 0,2 21 1,-6 2 1,-37 17 1,26 1 1,5 13 0,-1 1 1,8 11 0,7-1-1,12 8 1,8 0-1,15 0 0,5-7-2,8-9-2,11-3-1,-4-22-3,12 8-5,-19-27-19,8-3-7,-7-10-1,1-2 1</inkml:trace>
          <inkml:trace contextRef="#ctx0" brushRef="#br0" timeOffset="29453.125">20096 5629 71,'0'0'39,"0"0"0,-16-7 0,21 28-27,-5-21-5,-3 40-3,7-11-1,6 4-2,1 1 0,5 1 0,0 0-2,-1-7-1,3 1-1,-8-14-2,6 1-2,-16-16 0,0 0-1,8-30 0,-7 11 0,-10-15 4,3-1 3,-4 0 2,-5-9 3,11 10 3,-9-8-1,13 10 0,-6-6 0,16 8-2,2-4-2,10 4-1,7 7-3,-1-1-4,15 17-9,-12-13-23,6 6 1,-6 2-2,-4 1 2</inkml:trace>
          <inkml:trace contextRef="#ctx0" brushRef="#br0" timeOffset="29734.375">20262 4612 61,'11'-16'36,"19"18"1,11 21 0,15 31-31,-1 10 2,10 27-4,-9 10 1,0 21-2,-16 4 0,-11 8-1,-14-3-1,-8-10 1,-11-11-2,-8-15-1,2-4-16,-11-29-21,6-18 0,-1-21-1,16-23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3:48:38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10B457-F3BA-4868-953E-1D096C1B45A9}" emma:medium="tactile" emma:mode="ink">
          <msink:context xmlns:msink="http://schemas.microsoft.com/ink/2010/main" type="inkDrawing" rotatedBoundingBox="5734,12724 10714,12832 10672,14754 5693,14647" hotPoints="10542,12741 10607,14360 6208,14538 6143,12919" semanticType="enclosure" shapeName="Rectangle">
            <msink:sourceLink direction="with" ref="{E0157397-EB60-411D-90E8-FE59684FFAD6}"/>
          </msink:context>
        </emma:interpretation>
      </emma:emma>
    </inkml:annotationXML>
    <inkml:trace contextRef="#ctx0" brushRef="#br0">0 431 4,'0'0'6,"19"-35"0,-19 35-1,15-27 0,-15 27 0,22-35-1,-22 35 0,33-36-1,-33 36 1,34-41-1,-34 41 0,40-35-1,-40 35 1,37-24-1,-37 24 1,34-15-1,-34 15 1,28-3 0,-28 3 0,24 3-1,-24-3 1,22 0-1,-22 0 1,0 0 0,30 0-2,-30 0 1,0 0 0,22-6 0,-22 6 0,0 0 0,0 0 0,0 0 1,18-26 1,-18 26 0,0 0 0,-15-30 1,15 30 0,0 0 0,0 0 0,-25-32 0,25 32 1,0 0-1,0 0-1,-20-33 0,20 33 0,0 0 0,0 0 0,0 0-1,0 0-1,0 0 0,0 0 0,0 0 0,0 0-1,15 51 1,-10-13-1,-2 6 0,4 12 0,0 6 0,1 9-1,-3 3 0,2 3 1,1-1-1,-1-2 0,3 6 0,0-6 0,0-6 0,0-3 0,-1-3 0,1-6 0,-2-3 0,4-3 0,-4 0 1,1-3-2,1-5 2,3 2-2,1-6 1,1-2 0,0-1 0,2-8 0,1-1 0,-18-26 0,34 42 0,-34-42 0,32 29 0,-32-29 0,35 24 0,-35-24 0,30 18-1,-30-18 1,29 11 0,-29-11 0,25 12 0,-25-12 0,0 0 0,27 21 0,-27-21 0,0 0 0,27 29 0,-27-29 0,0 0 0,28 30 0,-28-30-1,22 15 1,-22-15 0,0 0 0,32 20 0,-32-20 0,27 9 0,-27-9 0,35 0 0,-35 0 0,44-6 1,-17-5-1,11-1 0,4 0 0,7-3 1,8 0-1,5 1 0,7 2 0,7-3 1,6 3-1,2 0 1,7 1-1,3-1 1,5 3 0,5-3-1,2 0 1,3 3 0,7 1-1,0-4 1,-5 6-1,3-3 1,-5 3-1,-3 0 0,-5 3 1,-4-3-1,-8 3 0,-5-2 0,-3 2 0,-6 0 1,-6 0-1,-5 0 0,-5 0 0,-4-3 0,-3 3 0,-6 0 0,-6 0 0,2-3 0,-2-3 0,2 3 0,-3-3 0,3 1 0,3 2 0,2-3 0,2 0-1,-2 0 1,0 3 0,0 3 0,0-3 0,0 3 0,-5 1-1,-5 4 1,-3 1 0,-1 0 0,-6 3 0,-3 0 0,-24-6 0,35 15 0,-35-15 0,25 9 0,-25-9 0,22 9 0,-22-9 0,0 0 0,22 3 0,-22-3 0,0 0 0,0 0 0,25-6 0,-25 6 0,0 0 1,0 0-1,22-30 0,-22 30 0,13-35 0,-13 35 0,12-47 0,-5 17 0,-2 0 0,3-5 0,-3 3 0,0-10-1,2 4 2,-2-3-2,5-7 1,-3-2 0,3-6 0,0-3 0,0-3 0,2-6 1,-2 0-1,0-6 1,0 4-1,2 2 0,-2 3 1,0 3-1,0 6 0,0 2 1,0 7-1,0 6 0,-1 6 0,-1-1 1,-1 10-1,-7 26 0,10-42 0,-10 42 0,8-26 0,-8 26 0,0 0 0,0 0 0,5-27-1,-5 27 1,0 0 0,0 0-1,0 0-1,0 0-1,0 0-3,0 0-16,0 0-14,-5 27 0,5-27-1,0 0 1</inkml:trace>
    <inkml:trace contextRef="#ctx0" brushRef="#br0" timeOffset="875">1176 62 15,'0'0'17,"0"-26"-5,0 26-1,-3-33 0,3 33-1,0-32-1,0 32-1,0 0-2,0-36-1,0 36-1,0 0-2,0 0 1,0 0-1,0 0 1,0 0 0,28-17 1,-28 17 0,34-3 0,-7-3 2,18 9-1,-1-9 1,23 9 0,2-9-1,23 12-1,-1-12 1,20 9-2,-2-6-1,12 6 0,3-3-1,2 3 0,5-3-1,0 6 1,-5-6-1,-3 9 1,-7-1 0,-7 1-1,-10 3 1,-5 0-1,-5 3 1,-8-1-1,-4 1 0,-5 0 0,-6 0-1,1-3 1,-3 2-1,-4 1 1,-8 0-1,-8-3 0,1 2 0,-11-8-2,1 12-1,-35-18-6,47 9-19,-47-9-4,10 26-2,-10-26 2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29.1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A19D44-F60B-4E01-A152-05774B8672B3}" emma:medium="tactile" emma:mode="ink">
          <msink:context xmlns:msink="http://schemas.microsoft.com/ink/2010/main" type="writingRegion" rotatedBoundingBox="2762,11714 9859,11289 10116,15589 3019,16014"/>
        </emma:interpretation>
      </emma:emma>
    </inkml:annotationXML>
    <inkml:traceGroup>
      <inkml:annotationXML>
        <emma:emma xmlns:emma="http://www.w3.org/2003/04/emma" version="1.0">
          <emma:interpretation id="{A176CB0E-99A8-4DF4-9D9E-798784F9F259}" emma:medium="tactile" emma:mode="ink">
            <msink:context xmlns:msink="http://schemas.microsoft.com/ink/2010/main" type="paragraph" rotatedBoundingBox="3018,11699 8029,11399 8100,12594 3090,12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C1150D-E793-4597-9B5C-5614F49A0DDB}" emma:medium="tactile" emma:mode="ink">
              <msink:context xmlns:msink="http://schemas.microsoft.com/ink/2010/main" type="line" rotatedBoundingBox="3018,11699 8029,11399 8100,12594 3090,12894"/>
            </emma:interpretation>
          </emma:emma>
        </inkml:annotationXML>
        <inkml:traceGroup>
          <inkml:annotationXML>
            <emma:emma xmlns:emma="http://www.w3.org/2003/04/emma" version="1.0">
              <emma:interpretation id="{729A1601-2F83-4B90-8746-CE7A44FC0385}" emma:medium="tactile" emma:mode="ink">
                <msink:context xmlns:msink="http://schemas.microsoft.com/ink/2010/main" type="inkWord" rotatedBoundingBox="3036,11999 4333,11922 4376,12637 3079,12715"/>
              </emma:interpretation>
              <emma:one-of disjunction-type="recognition" id="oneOf0">
                <emma:interpretation id="interp0" emma:lang="en-US" emma:confidence="0">
                  <emma:literal>A=</emma:literal>
                </emma:interpretation>
                <emma:interpretation id="interp1" emma:lang="en-US" emma:confidence="0">
                  <emma:literal>At</emma:literal>
                </emma:interpretation>
                <emma:interpretation id="interp2" emma:lang="en-US" emma:confidence="0">
                  <emma:literal>AZ</emma:literal>
                </emma:interpretation>
                <emma:interpretation id="interp3" emma:lang="en-US" emma:confidence="0">
                  <emma:literal>AF</emma:literal>
                </emma:interpretation>
                <emma:interpretation id="interp4" emma:lang="en-US" emma:confidence="0">
                  <emma:literal>A.</emma:literal>
                </emma:interpretation>
              </emma:one-of>
            </emma:emma>
          </inkml:annotationXML>
          <inkml:trace contextRef="#ctx0" brushRef="#br0">5 252 4,'0'0'27,"1"-21"0,-1 21 0,0 0-5,-1-16-2,1 16-3,0 0-3,0 0 1,0 0-5,0 0-3,0 0-2,0 0 0,0 0-2,0 0 0,2 30-1,3-7 0,-1 3 0,2 11-1,0 0 0,2 4 0,-1 1 0,0-1-1,-1-4 1,0 0-1,-1-7 0,-3-7 0,1-4 0,-3-19-1,2 25 1,-2-25-1,0 0 0,0 0 0,-13-23 0,7-2 0,-2-5 0,-2-7 0,0-7 1,-1-5-1,2-2 0,4-2 0,3-2 0,2 4 1,6 2 0,4 5-1,4 3 1,5 6 0,3 5 0,2 7 0,-1 7 0,4 9 0,1 11 0,-2 6 1,1 11-1,1 11 1,-3 7 0,2 10 1,-4 6-1,1 5 0,-5 1 1,3 5-1,-3-7 0,0 0 0,-2-10 0,-3-8-1,0-8-1,-3-8 0,-2-8-1,-9-17-4,14 16-10,-14-16-22,-8-19 1,-2-2-1,-2-4 1</inkml:trace>
          <inkml:trace contextRef="#ctx0" brushRef="#br0" timeOffset="218.75">80 416 75,'0'0'36,"0"0"-1,25-4 1,0-11-29,15 6-4,6-5-1,4 3-2,3 8-5,-12-8-24,-1 9-6,-8 2 1,-7 2-3</inkml:trace>
          <inkml:trace contextRef="#ctx0" brushRef="#br0" timeOffset="921.875">866 360 82,'-20'3'38,"20"-3"0,0 0-1,0 0-27,23-9-4,2 6-3,9 1-2,4 0 0,5 2-2,3 6-2,-9-6-3,4 15-10,-19-8-21,-1 6 0,-21-13-1,7 16 1</inkml:trace>
          <inkml:trace contextRef="#ctx0" brushRef="#br0" timeOffset="1109.375">910 529 67,'-5'16'36,"5"-16"0,14 17 0,10-26-17,14 9-16,8-3-2,6-4-3,10 12-7,-15-10-22,4 5-4,-9 2 0,-8-1-2</inkml:trace>
        </inkml:traceGroup>
        <inkml:traceGroup>
          <inkml:annotationXML>
            <emma:emma xmlns:emma="http://www.w3.org/2003/04/emma" version="1.0">
              <emma:interpretation id="{17377C32-025E-491B-B38D-BEFFC5986F8E}" emma:medium="tactile" emma:mode="ink">
                <msink:context xmlns:msink="http://schemas.microsoft.com/ink/2010/main" type="inkWord" rotatedBoundingBox="4663,12064 5952,11987 5994,12699 4706,12776"/>
              </emma:interpretation>
              <emma:one-of disjunction-type="recognition" id="oneOf1">
                <emma:interpretation id="interp5" emma:lang="en-US" emma:confidence="1">
                  <emma:literal>50</emma:literal>
                </emma:interpretation>
                <emma:interpretation id="interp6" emma:lang="en-US" emma:confidence="0">
                  <emma:literal>500</emma:literal>
                </emma:interpretation>
                <emma:interpretation id="interp7" emma:lang="en-US" emma:confidence="0">
                  <emma:literal>505</emma:literal>
                </emma:interpretation>
                <emma:interpretation id="interp8" emma:lang="en-US" emma:confidence="0">
                  <emma:literal>5000</emma:literal>
                </emma:interpretation>
                <emma:interpretation id="interp9" emma:lang="en-US" emma:confidence="0">
                  <emma:literal>5</emma:literal>
                </emma:interpretation>
              </emma:one-of>
            </emma:emma>
          </inkml:annotationXML>
          <inkml:trace contextRef="#ctx0" brushRef="#br0" timeOffset="1625">1813 182 72,'0'0'34,"0"-25"0,0 25 2,-4-30-27,4 30-2,-3-19-3,3 19 1,0 0-2,-16-6 0,0 8-1,-2 7 0,-3 3-1,-1 2-1,0 4 0,0 1 0,3 2 0,2 4 0,7 0 0,7-4-1,6 0 1,6-3 0,9-4 0,5-2 0,4-3 0,4-2 0,1-2 0,1 1 0,-2-1 0,0 2 0,-5 3 1,-2 5-1,-4 2 1,-2 4-1,-6 4 1,-3 3 0,-6 0-1,-5 2 1,-5-1-1,-5-1 0,-6-9 0,-4 1-1,0-10-1,-6-6-3,7 4-13,-10-16-19,9-12 0,-4-11 0,10-5 0</inkml:trace>
          <inkml:trace contextRef="#ctx0" brushRef="#br0" timeOffset="1812.5">1734 118 87,'0'0'36,"17"5"0,13-12-1,13 0-31,10-2-4,0-1-6,12 6-24,-11 1-5,-3 3 0,-7 0-2</inkml:trace>
          <inkml:trace contextRef="#ctx0" brushRef="#br0" timeOffset="2312.5">2774 167 67,'-5'-28'35,"1"11"1,0-5 1,-8-6-24,12 28-5,-14-38-4,14 38 1,-31-22-3,9 21 0,-7 2 0,-4 10-1,-5 8 1,-2 11-1,-4 9 0,6 7 0,2 9-1,8 8 1,7 7 0,13 1-1,11-1 0,13-1 0,13-7 0,10-11 0,12-16 0,5-14 0,6-17 1,0-13-2,-3-14 1,-4-12 0,-9-9 0,-9-9-1,-12-2 0,-14-3 0,-8 0 0,-11 2-1,-10 1 1,-6 4 0,-1 10-1,-3 4-2,7 27-4,-10-8-17,17 18-12,14 0 3,-8 21-4,16-3 3</inkml:trace>
        </inkml:traceGroup>
        <inkml:traceGroup>
          <inkml:annotationXML>
            <emma:emma xmlns:emma="http://www.w3.org/2003/04/emma" version="1.0">
              <emma:interpretation id="{8D3E7234-AE87-4EB2-8B11-A61FD042B493}" emma:medium="tactile" emma:mode="ink">
                <msink:context xmlns:msink="http://schemas.microsoft.com/ink/2010/main" type="inkWord" rotatedBoundingBox="6297,11503 8029,11399 8100,12594 6369,12698"/>
              </emma:interpretation>
              <emma:one-of disjunction-type="recognition" id="oneOf2">
                <emma:interpretation id="interp10" emma:lang="en-US" emma:confidence="0">
                  <emma:literal>can</emma:literal>
                </emma:interpretation>
                <emma:interpretation id="interp11" emma:lang="en-US" emma:confidence="0">
                  <emma:literal>cons</emma:literal>
                </emma:interpretation>
                <emma:interpretation id="interp12" emma:lang="en-US" emma:confidence="0">
                  <emma:literal>com</emma:literal>
                </emma:interpretation>
                <emma:interpretation id="interp13" emma:lang="en-US" emma:confidence="0">
                  <emma:literal>corn</emma:literal>
                </emma:interpretation>
                <emma:interpretation id="interp14" emma:lang="en-US" emma:confidence="0">
                  <emma:literal>Conn</emma:literal>
                </emma:interpretation>
              </emma:one-of>
            </emma:emma>
          </inkml:annotationXML>
          <inkml:trace contextRef="#ctx0" brushRef="#br0" timeOffset="3359.375">3665 416 60,'0'0'37,"0"0"-1,-15-11 1,15 11-14,-25-17-14,25 17-3,-22-23-2,9 11-2,-9-3 0,1 3 0,-9 3-1,-1 6 0,-4 6 0,0 10 0,-1 6 0,4 11 0,7 5 0,8 9-1,13 4 1,10-2-1,15-2 0,8-7 0,12-7 0,10-13-1,6-3-1,1-15-1,4-6-1,-8-15-1,4 3-1,-14-13 1,0 4 0,-16-4 2,-6-3 2,-8 3 2,-11-1 3,-2 12 1,-13-6 2,12 27 0,-23-28 0,23 28 0,-22-2-3,22 2 0,-12 25-2,13-2 0,4 3-1,4 4 0,4 4-1,3-1 0,2 1-1,-1-9 1,0-1-1,-4-10 0,-13-14-1,21 14 1,-21-14-1,0 0 0,8-30 0,-10 11 1,-3-9 0,1-6-1,-2-4 2,1-6 0,2 1 0,6 1 0,3 5 1,8 3-1,2 8 1,7 8 0,4 11 0,4 11 0,3 6-1,0 10 1,-2 4 0,-2 8 0,-1 2-1,-4 1 1,-1-3-1,-6-2 0,-4-6 1,-2-6-1,-12-18-1,16 14 1,-16-14 0,0 0-1,14-25 0,-13 4 0,4-5 0,-1-8-1,2 1 1,0-6 0,4 4 0,2 1 1,3 6 0,-1 7 0,4 9 0,1 12 1,3 5 0,1 11 0,-3 7 0,1 7 0,-5 1 0,0 3 0,-2-2-1,-3-4 0,-3-5-1,-4-6-1,-4-17-1,0 0-3,19 11-12,-19-27-21,5-5 0,-1-13 1,2-3-2</inkml:trace>
          <inkml:trace contextRef="#ctx0" brushRef="#br0" timeOffset="3734.375">4704-437 83,'1'-18'37,"5"-1"-1,3 0 0,-5-8-28,18 9-3,1-1-2,5 5-2,-3 5 0,1 6 0,-4 6 0,-2 10 0,-7 2 0,-3 5 1,-7 6-1,-6 6 0,-3 1 0,-4 4 1,-3 0 0,-1-1-1,1-5 0,1 5 1,3-10-1,6-3 0,5-7-1,-2-16 1,22 14-3,-3-18-1,12 11-14,-9-17-21,5 1-1,-6-5 0,-2 3-1</inkml:trace>
        </inkml:traceGroup>
      </inkml:traceGroup>
    </inkml:traceGroup>
    <inkml:traceGroup>
      <inkml:annotationXML>
        <emma:emma xmlns:emma="http://www.w3.org/2003/04/emma" version="1.0">
          <emma:interpretation id="{E62EE258-46FC-49FC-B44A-55E5EB19CE2D}" emma:medium="tactile" emma:mode="ink">
            <msink:context xmlns:msink="http://schemas.microsoft.com/ink/2010/main" type="paragraph" rotatedBoundingBox="3090,13353 7197,12918 7290,13789 3182,14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2230AC-2702-40BD-B825-6FE4E17C35A9}" emma:medium="tactile" emma:mode="ink">
              <msink:context xmlns:msink="http://schemas.microsoft.com/ink/2010/main" type="line" rotatedBoundingBox="3090,13353 7197,12918 7290,13789 3182,14224"/>
            </emma:interpretation>
          </emma:emma>
        </inkml:annotationXML>
        <inkml:traceGroup>
          <inkml:annotationXML>
            <emma:emma xmlns:emma="http://www.w3.org/2003/04/emma" version="1.0">
              <emma:interpretation id="{F8C50212-736D-42B2-AF91-F60F59F48840}" emma:medium="tactile" emma:mode="ink">
                <msink:context xmlns:msink="http://schemas.microsoft.com/ink/2010/main" type="inkWord" rotatedBoundingBox="3220,13299 4820,13489 4719,14344 3119,14155"/>
              </emma:interpretation>
              <emma:one-of disjunction-type="recognition" id="oneOf3">
                <emma:interpretation id="interp15" emma:lang="en-US" emma:confidence="0">
                  <emma:literal>d=.</emma:literal>
                </emma:interpretation>
                <emma:interpretation id="interp16" emma:lang="en-US" emma:confidence="0">
                  <emma:literal>d=,</emma:literal>
                </emma:interpretation>
                <emma:interpretation id="interp17" emma:lang="en-US" emma:confidence="0">
                  <emma:literal>de.</emma:literal>
                </emma:interpretation>
                <emma:interpretation id="interp18" emma:lang="en-US" emma:confidence="0">
                  <emma:literal>data.</emma:literal>
                </emma:interpretation>
                <emma:interpretation id="interp19" emma:lang="en-US" emma:confidence="0">
                  <emma:literal>date.</emma:literal>
                </emma:interpretation>
              </emma:one-of>
            </emma:emma>
          </inkml:annotationXML>
          <inkml:trace contextRef="#ctx0" brushRef="#br0" timeOffset="4687.5">499 2044 58,'0'0'35,"-6"-17"0,1-1 1,5 18-21,-1-40-4,1 19-4,-12-13 0,6 4-3,-8-9-1,-1 6-1,-7-6 0,-3 4-1,-2 1 0,-2 8-1,-4 3 0,-1 9 0,-1 12 0,2 13 0,2 12-1,6 10 1,3 13-1,6 10 1,7 8 0,7 1 0,8 0-1,9-7 1,6-8 0,4-10 0,7-13 0,5-19 0,3-13 0,1-16-1,-1-14 1,-1-13 0,-7-5 0,-2-10-1,-8-6 1,-11-7 0,-9-1 0,-8 1-1,-10 2 1,-3 5 1,-5 8 0,-1 9 1,1 12-1,5 15 0,6 15 0,13 10 0,-6 17 0,13 11-1,10 9 0,5 13 0,4 12 0,5 10 0,0 0 0,5 6 1,-1-1-2,-2-5 2,-2-5-2,-6-14 0,-2-10-2,-8-19-1,4-1-5,-19-23-21,12-18-9,-9-6 2,1-8-1</inkml:trace>
          <inkml:trace contextRef="#ctx0" brushRef="#br0" timeOffset="4937.5">809 1607 73,'-17'9'39,"4"2"-2,13-11 3,-13 17-20,13-17-14,16 4-3,5-6-1,8-1-1,8-1-1,1-5-2,8 8-3,-9-17-7,9 13-26,-17-4 0,-4 7 0,-25 2-1</inkml:trace>
          <inkml:trace contextRef="#ctx0" brushRef="#br0" timeOffset="5140.625">806 1805 76,'0'21'39,"0"-21"-2,23 26 1,-5-27-25,13 6-8,3-5-2,9-2-3,2 4-4,-8-16-21,9 3-12,-6-1 0,-3 1-2,-8-6 2</inkml:trace>
          <inkml:trace contextRef="#ctx0" brushRef="#br0" timeOffset="5562.5">1689 1956 99,'-11'27'38,"-4"-10"1,7 5-1,8-22-36,-7 24 0,7-24-3,0 0-3,24 25-12,-24-25-22,17-20 1,-9-1-2,1-3 2</inkml:trace>
        </inkml:traceGroup>
        <inkml:traceGroup>
          <inkml:annotationXML>
            <emma:emma xmlns:emma="http://www.w3.org/2003/04/emma" version="1.0">
              <emma:interpretation id="{728D3ECB-8DF5-481E-A697-159E5D36EA28}" emma:medium="tactile" emma:mode="ink">
                <msink:context xmlns:msink="http://schemas.microsoft.com/ink/2010/main" type="inkWord" rotatedBoundingBox="5032,13327 7202,13052 7286,13716 5116,13991"/>
              </emma:interpretation>
              <emma:one-of disjunction-type="recognition" id="oneOf4">
                <emma:interpretation id="interp20" emma:lang="en-US" emma:confidence="0">
                  <emma:literal>5mm</emma:literal>
                </emma:interpretation>
                <emma:interpretation id="interp21" emma:lang="en-US" emma:confidence="0">
                  <emma:literal>5m</emma:literal>
                </emma:interpretation>
                <emma:interpretation id="interp22" emma:lang="en-US" emma:confidence="0">
                  <emma:literal>5 m</emma:literal>
                </emma:interpretation>
                <emma:interpretation id="interp23" emma:lang="en-US" emma:confidence="0">
                  <emma:literal>5 mm</emma:literal>
                </emma:interpretation>
                <emma:interpretation id="interp24" emma:lang="en-US" emma:confidence="0">
                  <emma:literal>5 min</emma:literal>
                </emma:interpretation>
              </emma:one-of>
            </emma:emma>
          </inkml:annotationXML>
          <inkml:trace contextRef="#ctx0" brushRef="#br0" timeOffset="6015.625">2198 1428 71,'-23'-6'35,"8"3"-1,0-3-1,-8 1-27,23 5-3,-27 4-1,14 5 0,-5 3-1,3 4 0,-1 3 0,3 2 0,1 2 0,8 0 0,5-2 0,9-3 0,10-2 0,6-4 0,7-3-1,5 0 1,3-2 0,2 2 0,-3-1 1,-3 8 0,-9 2-1,-3 7 2,-10 1-1,-5 9 0,-11-1-1,-4 4 1,-10-2-1,-2-3-1,-5-3 0,-4-9-2,1-1-1,-4-22-5,13 5-20,-8-17-10,5-9 1,1-15-1</inkml:trace>
          <inkml:trace contextRef="#ctx0" brushRef="#br0" timeOffset="6234.375">2069 1369 93,'0'0'38,"0"0"-1,0 0 1,32-10-33,1-1-4,9-5-2,8 13-5,-8-18-18,6 15-14,-8-4 1,-1 6-2,-10-3 3</inkml:trace>
          <inkml:trace contextRef="#ctx0" brushRef="#br0" timeOffset="7000">2626 1614 79,'0'0'38,"-14"16"-1,14-16 1,-14 20-26,19 4-5,-7-3-4,7 4 0,-1-2-2,2 2 0,0-4-1,1-3 0,-1-3-1,-6-15 0,0 0-1,13 11-1,-13-11 0,0 0-1,18-21 0,-19 1 1,5-1 0,-5-5 0,4-6 2,-2-1 1,1-6 1,8 2 1,-1-2 0,8 9 1,-2 0 0,9 11 0,-5 6 0,6 13-1,-7 6 1,-1 10-1,-3 6-1,0 7 1,-3 4-1,-1 2 0,-1-1-1,0-2 0,1-4 0,-1-7 0,-2-3-1,-7-18 0,17 8 0,-17-8-1,13-21 0,-9 0 0,2 0-1,-4-11 1,4 2 0,-1-5 0,1 2 2,0 4 0,2 5 2,2 6 0,-10 18 1,24-14 0,-11 19 0,3 11 0,0 3 0,6 11-1,-2 2 0,3 3 0,-1-1-1,-1 1 0,0-5-1,-2-5 0,-1-4-2,-18-21-2,31 21-7,-31-21-23,11-21-6,-5-2 1,5-2 0</inkml:trace>
          <inkml:trace contextRef="#ctx0" brushRef="#br0" timeOffset="7578.125">3398 1408 76,'-2'-17'41,"2"17"-1,0 0 1,-17 5-17,20 14-16,-6 1-3,9 8-1,0 2-2,5 5-1,0-1 0,0-1 0,1-3-1,0-4-1,0-6-1,-12-20-1,19 10-1,-19-10 0,15-19-1,-12-4 0,4-2 0,-5-10 1,1 0 2,-3-11 0,1 0 2,1 4 2,0-2-1,4 7 3,0 3-2,8 13 2,2 4-1,7 20 1,0 6-1,3 10-2,1 6 1,1 7-2,-2 3 2,-1 2-3,-4-2 2,-3-3-2,-2-6 0,-4-4 1,-2-7-2,-10-15 0,0 0-1,13 2 0,-13-2 0,3-30-1,2 7 1,-7-14-1,7-1 2,-1-7 1,5 3 0,1 2 1,6 1 1,7 9 1,2 5 0,7 18 2,1 9-1,3 17 0,-2 8 1,0 8-2,-6 6 1,-1 4-3,-8 1 0,-4-5-4,4 10-17,-15-26-20,1-8 2,-5-17 0,0 0-2</inkml:trace>
        </inkml:traceGroup>
      </inkml:traceGroup>
    </inkml:traceGroup>
    <inkml:traceGroup>
      <inkml:annotationXML>
        <emma:emma xmlns:emma="http://www.w3.org/2003/04/emma" version="1.0">
          <emma:interpretation id="{E5030FBE-9298-485B-B4C0-D710BEFA29AD}" emma:medium="tactile" emma:mode="ink">
            <msink:context xmlns:msink="http://schemas.microsoft.com/ink/2010/main" type="paragraph" rotatedBoundingBox="2958,14937 10068,14603 10115,15592 3005,15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CAC465-C38C-464F-B614-387870282FD5}" emma:medium="tactile" emma:mode="ink">
              <msink:context xmlns:msink="http://schemas.microsoft.com/ink/2010/main" type="line" rotatedBoundingBox="2958,14937 10068,14603 10115,15592 3005,15926"/>
            </emma:interpretation>
          </emma:emma>
        </inkml:annotationXML>
        <inkml:traceGroup>
          <inkml:annotationXML>
            <emma:emma xmlns:emma="http://www.w3.org/2003/04/emma" version="1.0">
              <emma:interpretation id="{09776B7E-E012-4FC8-A8B7-1E1ECB521761}" emma:medium="tactile" emma:mode="ink">
                <msink:context xmlns:msink="http://schemas.microsoft.com/ink/2010/main" type="inkWord" rotatedBoundingBox="2958,14937 10068,14603 10115,15592 3005,15926"/>
              </emma:interpretation>
              <emma:one-of disjunction-type="recognition" id="oneOf5">
                <emma:interpretation id="interp25" emma:lang="en-US" emma:confidence="0">
                  <emma:literal>E--8.85xiotzC</emma:literal>
                </emma:interpretation>
                <emma:interpretation id="interp26" emma:lang="en-US" emma:confidence="0">
                  <emma:literal>E--8.85xiotzc</emma:literal>
                </emma:interpretation>
                <emma:interpretation id="interp27" emma:lang="en-US" emma:confidence="0">
                  <emma:literal>Eh-8x10</emma:literal>
                </emma:interpretation>
                <emma:interpretation id="interp28" emma:lang="en-US" emma:confidence="0">
                  <emma:literal>Eg-8x10</emma:literal>
                </emma:interpretation>
                <emma:interpretation id="interp29" emma:lang="en-US" emma:confidence="0">
                  <emma:literal>Et-8x10</emma:literal>
                </emma:interpretation>
              </emma:one-of>
            </emma:emma>
          </inkml:annotationXML>
          <inkml:trace contextRef="#ctx0" brushRef="#br0" timeOffset="13171.8748">1669 2938 70,'0'0'37,"15"0"-1,-15 0 1,8 21-28,-8-21-3,-6 37 0,-2-12-2,3 12-1,-10 0 0,1 7 0,-10 2-1,0 3 0,-4-1 0,2 1-1,-1 0 0,4 1-1,4-4 1,4-6-2,9-1 1,6-6-1,7-3 0,7-5 0,3-9 0,7-2 0,5-7 1,2-5-1,5-4 1,-1-5 0,-1-2 0,-1-5-1,-2-4 1,-3-1 1,-8-6-2,-4 1 2,-7-3-2,-4 1 2,-8-4-2,-8 0 1,-6 2-1,-8-2 0,-6 5 1,-6-1-1,-5 1 0,-5 0 0,0 2 1,0 0 0,7 0-1,6 1 1,12-7 0,12 1 0,13-5 0,13-1 0,15 2 0,9 1-1,4 4 1,5 1-1,-2 10-2,-12 2-3,7 28-15,-19-5-17,-7 7 2,-10 7-2,-4 3 1</inkml:trace>
          <inkml:trace contextRef="#ctx0" brushRef="#br0" timeOffset="13390.625">2007 3498 86,'-3'29'36,"3"-5"0,1-3-1,11-5-34,0 0-5,-12-16-22,16 0-10,-16 0 1,21-17-2</inkml:trace>
          <inkml:trace contextRef="#ctx0" brushRef="#br0" timeOffset="12000">283 3135 55,'0'0'36,"0"0"-2,0 0 1,8-35-16,-8 35-13,-2-23-1,2 23-2,2-28 0,-2 28-1,-8-33 1,0 17-1,-6 2 0,0-1-1,-7 3 1,-3 3-1,-4 2 1,-1 2-1,-1 5 0,-1 9 0,0 1 0,0 8-1,3 7 1,5 5-1,2 3 0,5 6 0,5 3 0,5-1 0,6-1-1,6-4 1,8-3 0,3-7 0,6-4 0,3-7 0,4-4 0,1-7 0,1-4 0,-1-2 0,-3-4 0,-6 1 0,-4 0 0,-3 0 1,-15 5-1,13-7 0,-13 7 0,0 0 0,-19-4 0,5 6 0,-3 3 0,-4 2 0,-3 5 0,1 4 0,1 6 0,3 2 0,2 8 1,7 0-1,3 3 0,5 2 0,5 0 1,4 0-2,5-2 2,2 0-1,2-6 0,3-3 1,2-3-1,2-5 1,4-4 0,-1-4 0,2-6-1,5-2 1,-1-2-1,1-6 0,-1 3-1,-2-6-1,-4 4-1,-5-8-2,3 17-7,-24-4-26,14-16-1,-14 16 2,-1-21-2</inkml:trace>
          <inkml:trace contextRef="#ctx0" brushRef="#br0" timeOffset="12312.5">757 3238 87,'-16'17'37,"16"-17"-1,-6 18 2,6-18-35,35-9-2,5 2-4,0-12-5,16 12-22,-12-8-6,-5 7 0,-13 1-1</inkml:trace>
          <inkml:trace contextRef="#ctx0" brushRef="#br0" timeOffset="12500">773 3444 69,'-6'16'36,"6"-16"-1,0 0 0,30 12-21,-8-19-16,7-11-7,11 6-25,-1-2-1,-2-2 0,-5 0 0</inkml:trace>
          <inkml:trace contextRef="#ctx0" brushRef="#br0" timeOffset="13968.75">2564 3005 87,'0'0'38,"0"0"0,2 18 1,-2-18-32,0 0-3,0 0-1,-3 24-1,0-3-1,-3 6 1,-7 5 0,-2 6-1,-7 3 0,-2 5 0,-2 3-1,-1 2 0,2 2-1,3-4 0,6-1 0,5-6-1,11-3 1,9-11-1,9-5 0,7-12 1,7-8 0,5-8 0,2-6 1,2-6 0,-4-6 0,-3-2 1,-6-1 0,-6 1 0,-6 0-1,-4 2 2,-11 1-3,-8 2 2,-3 3-2,-8-5 0,-4-1 0,-8-3 0,-2 0 0,-8-8 0,2-1 0,-4-2 1,4 0 0,3 2 1,7 1-1,10 2 1,14 2-1,12 4 0,15 7 0,9-1-1,11 8-1,-2-9-6,17 17-24,-13-1-6,-3 1 1,-8 4-2</inkml:trace>
          <inkml:trace contextRef="#ctx0" brushRef="#br0" timeOffset="14421.8749">3175 2942 83,'-12'17'38,"12"-17"-1,-23 18 1,2-15-31,21-3-4,-29 28-2,8-10 0,0 1-1,-5 4 0,-2 2 0,3 0 0,4 1 0,5-3 0,8-2 0,10-1 0,-2-20-1,31 26 1,-3-17 0,3 0 0,4-2 1,4 3-1,-4 1 1,2 5 0,-5 1 0,-4 8 1,-7 1 0,-3 10-1,-11 1 0,-4-2 0,-9 0 0,-7-3-2,-6-4 1,-2-7-1,-1-5-1,-6-16-1,10 2-6,-16-25-24,15 0-6,-2-14 1,7-3 0</inkml:trace>
          <inkml:trace contextRef="#ctx0" brushRef="#br0" timeOffset="14593.75">3008 3049 97,'0'0'38,"30"-4"0,5-8-5,-1-11-63,25 6-7,-1-12-1,2-2-1</inkml:trace>
          <inkml:trace contextRef="#ctx0" brushRef="#br0" timeOffset="15328.125">3737 2936 80,'0'0'38,"0"0"-1,0 0 1,2 16-30,8 0-2,12 10-2,5 6-1,10 9 0,5-1-1,9 10-1,-3-5 0,5-1 0,-1-3-2,-6-9-1,-2-4-1,-13-14-3,3 9-10,-19-18-23,-1-3 2,-14-2-3,3-23 4</inkml:trace>
          <inkml:trace contextRef="#ctx0" brushRef="#br0" timeOffset="15546.8749">4122 2933 87,'-17'10'37,"-5"6"0,4 9 1,-6 3-33,15 11-2,0 5-2,4 9 0,-1 1-1,-3-3 0,3 2-2,-4-12-1,8 5-5,-13-30-14,14 1-14,1-17-1,0 0 0,19-19 0</inkml:trace>
          <inkml:trace contextRef="#ctx0" brushRef="#br0" timeOffset="15875">4419 2876 59,'0'0'36,"0"0"0,0 0 0,13 2-22,-13-2-5,0 32-1,-3-6-3,11 18 0,-7 2-2,8 11-1,-2 1-1,4 2 0,-1 0 0,2-8-1,0-6-2,-2-12 0,8-6-6,-18-28-17,19 3-13,-4-13 0,1-11 0,-1-9 0</inkml:trace>
          <inkml:trace contextRef="#ctx0" brushRef="#br0" timeOffset="16296.8749">4783 2940 52,'-10'-18'34,"10"18"0,-16-5 0,-2-4-20,18 9-4,-21 12-4,11 4-1,-8 2-1,4 12-1,-6 3 0,6 13 0,-3 0-1,7 7 0,4 3-2,8-3 1,9-5-1,9-6 1,8-12-2,6-9 1,8-12-1,3-13 0,2-8 0,-3-11 1,-7-5-1,-6-9 1,-9 0-1,-12-7 1,-10 0 0,-10 0-1,-9 1 1,-6 5 0,-2 6-1,-1 2 0,3 12-2,0-1-3,25 19-7,-25-4-21,25 4-1,0 0-2,18-14 2</inkml:trace>
          <inkml:trace contextRef="#ctx0" brushRef="#br0" timeOffset="16468.75">5114 2920 86,'0'0'37,"15"18"0,-1-13 0,1-10-31,15 3-5,4-3-2,-1-11-4,16 13-19,-13-12-13,-4 3 1,-7-2-2,-3-4 2</inkml:trace>
          <inkml:trace contextRef="#ctx0" brushRef="#br0" timeOffset="16671.875">5500 2704 89,'-9'22'37,"1"5"0,9 6 1,-4 1-34,16 10-1,-1-2-2,2-1-1,2-2-1,-4-13-3,5 6-7,-17-32-26,16 16 0,-16-16-1,17-30 1</inkml:trace>
          <inkml:trace contextRef="#ctx0" brushRef="#br0" timeOffset="17078.125">5707 2725 78,'0'0'38,"0"0"-1,15 14 0,1-25-26,7 11-8,7 0-2,1-2 0,-2 6-1,0-2 0,-7 5-1,-8 2 1,-14-9 0,21 28-1,-17-5 1,-5 1 0,-6 5 0,-5 1 0,-1 3 0,-4-1 0,1 0 0,-3-4 0,3-2 0,2-5 0,6-1 0,8-20 0,1 23 0,-1-23 0,28 3 0,-7-5 0,4-1-1,1-4 0,2 7-3,-11-16-8,8 16-24,-12 0 0,-13 0-1,13 3 1</inkml:trace>
          <inkml:trace contextRef="#ctx0" brushRef="#br0" timeOffset="17625">6970 3093 82,'-16'-21'37,"16"21"-1,-18-11-9,0-6-17,18 17-4,0 0-3,-20-16 0,5 11-1,-4 6-1,-5 1 1,-3 10-1,-5 4 1,-3 9 0,-4 7-1,4 6 0,2 8 0,5 4 1,6 1-2,7 5 1,11-1-1,11-4-1,8-7 1,12-4 0,5-10 0,9-5-1,5-11 2,3-10-2,0-6 1,-2-7 0,-6-7-1,-5-3 1,-6 1-4,-12-8-3,10 14-33,-19-6 3,-9 18-2,9-27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49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60 64 29,'0'0'25,"4"-20"-1,-4 20 0,0 0-5,0 0-1,-2-16-2,2 16-1,0 0-4,0 0-3,0 0-3,0 0-2,0 0 0,0 0-2,0 0 0,-3-16 0,3 16-1,0 0 1,19-10-1,-19 10 0,22-4 1,-9 6-1,0 2 0,1 3 0,-1 3 1,0 6-1,-4 4 0,-3 2 1,-5 7-1,-3-1 0,-4 4 0,-5-2 1,-2-2-2,-3 0 1,-2-2 0,0-3 0,1-3 0,-2-3-1,2-3 1,3 2 0,0-5 0,14-11-1,-17 14 1,17-14 0,0 0-1,0 0 1,0 0 0,16 2 0,-1-6 0,1 1 1,4-1-1,1 1 1,1 1-1,-1 0 0,-2 2 0,-3 4 1,-2-1-1,-14-3 0,19 7 0,-19-7 0,0 0 0,0 0 0,12 18-1,-12-18 0,0 0-5,0 0-14,0 0-17,-14-18 1,14 18-1,-4-17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49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438-2 69,'0'0'36,"0"0"-1,0 0 2,-19-9-28,21 32-2,-13-2-3,4 18 0,-9 3-2,-2 16 1,-7 6-1,-3 12 0,-6 3-1,-1 4 1,-5 0-1,3-2-1,0 0 1,6-6-2,3-8 1,4-10-1,7-8 1,3-8-2,6-10 1,2-6-1,6-25 0,-6 16-2,6-16-2,0-18-10,0 18-22,17-38 1,-3 11 0,-1-8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0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74 120 53,'0'0'37,"0"0"0,0 0 1,-18 0-12,19 21-14,-1-21-4,-16 33-3,7-8-1,5 7-1,-5 3-1,4 4 0,0 0-1,0-2-1,4-4 0,1 2 0,3-10 0,0-4 0,-3-21 0,0 0 0,17 7-1,-17-7 2,18-30-2,-9 2 1,0-4 0,-3-8 0,-3-4-1,-3-2 0,-3-2 1,-5 1 0,-4 1 0,-1 5 0,1 4 0,1 11 0,0 8 0,11 18 0,0 0 1,0 0-1,6 25 0,12 1 1,2 6-1,9 5 1,0 4-1,6-1 1,1 2-1,-1-3 1,1 0-1,-2-6 0,-2-4 0,-1-5-1,-1-8 1,1-7 0,-3-7 0,0-7 0,-5-8-1,-1-8 2,-1-7-2,-3-9 1,-4-7 0,-5-4-1,-3-3 0,-4 2 0,-2 3 1,-6 5-1,-2 10-1,-2 6 0,10 25-1,-28-21-3,27 40-13,1-19-20,-9 25 1,9-25-2,6 33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0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 0 87,'-3'27'38,"-3"-6"-1,5 4 1,1-25-33,-3 33-3,3-33-2,15 14-7,10-10-26,-11-13-5,7-5 2,0-9-3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4-04-03T14:47:52.56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1" timeString="2013-04-01T14:57:51.515"/>
    </inkml:context>
  </inkml:definitions>
  <inkml:trace contextRef="#ctx0" brushRef="#br0">13 101 101,'1'28'41,"-1"-28"0,-7 37 0,-5-21-34,18 10-3,2-1-1,2 3-1,3-1-1,2-1 1,0 1-2,-2-6 1,-1-4-2,-12-17 1,25 18-1,-25-18-1,22-2 0,-22 2-1,19-21 0,-13 3 0,1-1 0,-4-7 0,0-1 0,-1-5 1,1 1 1,0-1 0,0 2 2,4 4 0,3 1 1,4 11-1,-1 3 1,6 11 0,2 6-1,-1 8 1,1 5-1,0 6 0,-4 3-1,1 2 1,0 0-1,-6-2 1,-1-3-1,-2-6 0,-9-19 0,15 21-1,-15-21 1,0 0-1,18-10 0,-18 10 0,7-32 0,-2 7 0,0-6 0,1-7 0,5 0 1,-1-1-1,5 2 1,2 5 1,1 6 0,4 10 0,-1 12 1,3 11 0,-2 11 0,1 9 0,-5 4-1,1 8 1,-6 2-1,-1-3 0,-3 1-1,-3-5 1,-3-6-1,-2-7-1,1-5 0,-2-16-1,0 0-4,0 0-8,15-14-26,-14-6-2,7 3 2,-7-15-2</inkml:trace>
  <inkml:trace contextRef="#ctx1" brushRef="#br0">158 294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4 123 78,'-3'-18'38,"3"-1"-1,12 1 0,-9-8-30,24 15-2,-1-6-2,7 8-1,-2 4-1,0 5 1,-6 5-1,-7 7 0,-8 9-1,-4 6 0,-9 3 0,-6 5 0,-6 0 1,-5 2-2,-4 0 2,0-1-2,-1-7 2,5-2 0,2-6 0,6-2 0,12-19 0,-4 25 0,4-25 0,26 7 0,-4-9 0,3-3-2,5 2-3,-6-17-10,8 15-25,-13-7 1,2 5-1,-21 7-1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3.2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-3 119 18,'4'-36'26,"-2"17"-4,-2 19 0,1-39-2,-1 39-1,3-28-2,-3 28-2,0 0-2,0 0-3,0 0-2,21 32-2,-18-4-1,6 18-2,0 5 0,5 14-2,1 7 0,3 1 0,0 1-1,-1-6 1,1-4-2,1-13 0,-3-9-2,-2-19-1,3 2-8,-17-25-25,0 0 0,14-27-1,-14 3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3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0 289 85,'0'0'38,"0"0"0,11-17 0,12-4-32,5-11-3,11-2-2,2-1 0,5 0-1,1 1-2,-4 3 0,1 15-6,-23-12-12,1 21-19,-22 7 3,0 0-3,0 0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3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78,'6'17'38,"6"5"-1,6-7 1,8 10-32,7-4-3,5 6 0,3-1-1,5 2-2,-3 4-1,-3-9-2,-2 9-6,-19-16-26,5-4-2,-24-12-1,22 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3:48:48.1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EE1C98-E595-4939-BC9B-905DB6E16EF3}" emma:medium="tactile" emma:mode="ink">
          <msink:context xmlns:msink="http://schemas.microsoft.com/ink/2010/main" type="writingRegion" rotatedBoundingBox="10921,8041 12891,8041 12891,12277 10921,12277"/>
        </emma:interpretation>
      </emma:emma>
    </inkml:annotationXML>
    <inkml:traceGroup>
      <inkml:annotationXML>
        <emma:emma xmlns:emma="http://www.w3.org/2003/04/emma" version="1.0">
          <emma:interpretation id="{B7E82874-4783-4F14-A91E-AD96ABCCC66C}" emma:medium="tactile" emma:mode="ink">
            <msink:context xmlns:msink="http://schemas.microsoft.com/ink/2010/main" type="paragraph" rotatedBoundingBox="10921,8041 12891,8041 12891,12277 10921,12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015BB7-9A77-475D-86B9-9ADD622DF617}" emma:medium="tactile" emma:mode="ink">
              <msink:context xmlns:msink="http://schemas.microsoft.com/ink/2010/main" type="line" rotatedBoundingBox="10921,8041 12891,8041 12891,12277 10921,12277"/>
            </emma:interpretation>
          </emma:emma>
        </inkml:annotationXML>
        <inkml:traceGroup>
          <inkml:annotationXML>
            <emma:emma xmlns:emma="http://www.w3.org/2003/04/emma" version="1.0">
              <emma:interpretation id="{C9F28FB7-7CF9-4A6B-9567-2FD0A7BA94C9}" emma:medium="tactile" emma:mode="ink">
                <msink:context xmlns:msink="http://schemas.microsoft.com/ink/2010/main" type="inkWord" rotatedBoundingBox="10921,12277 11801,7920 12946,8151 12066,1250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Io</emma:literal>
                </emma:interpretation>
                <emma:interpretation id="interp3" emma:lang="en-US" emma:confidence="0">
                  <emma:literal>zee</emma:literal>
                </emma:interpretation>
                <emma:interpretation id="interp4" emma:lang="en-US" emma:confidence="0">
                  <emma:literal>Ito</emma:literal>
                </emma:interpretation>
              </emma:one-of>
            </emma:emma>
          </inkml:annotationXML>
          <inkml:trace contextRef="#ctx0" brushRef="#br0">6220 6432 21,'0'0'26,"0"0"0,0 0-6,0 0-6,0 0-2,0 0-1,22-24-2,8 27 1,-30-3-2,42-17-2,-42 17-2,52-15 1,-52 15-3,47-12 0,-25 12-1,0 0-1,-22 0-1,30 9-4,-30-9-8,0 0-20,0 0-1,0 0 0,0 0 1</inkml:trace>
          <inkml:trace contextRef="#ctx0" brushRef="#br0" timeOffset="1093.75">7023 5328 37,'0'0'31,"-7"30"3,7-30-8,0 0-10,22 8-4,-22-8-3,37-8 0,-37 8-3,55-21-1,-28-3-2,7 12 0,-6-8-1,4 2 0,-8-6 0,4 7-1,-28 17 0,39-48 0,-39 48 0,32-47 0,-22 18-1,0 2 0,-3 1 0,-7-1 0,0 27-1,-10-41 1,10 41-1,-32-24 0,8 21 0,-8 3 0,-3 12 0,-10 3 0,1 5 0,-3 7 0,3 8 1,-1 7 0,8 2-1,5 9 2,12-3-1,10 6 0,10 0 1,13 1 0,6-1-1,13-6 1,3-6-1,10-3 1,1-5 0,4-7-1,-1-8 0,-2-9 0,0-9-1,-7-9-1,2 3-3,-17-30-7,14 16-24,-14-10 0,-3 4-1,-5-7 1</inkml:trace>
          <inkml:trace contextRef="#ctx0" brushRef="#br0" timeOffset="1687.5">7604 4640 32,'0'0'30,"0"0"3,27-23-4,-12-22-15,25 19-2,-16-27-4,13 14 0,-12-17-1,10 9-2,-18-12-2,8 9 1,-10-9-2,-1 0-1,-6-9 0,-1-3 0,-4-9 0,-6 0-1,-4-8 1,-3-4 0,-2-2 0,-6 5 0,-2-2 0,-4 8-1,-3 0 1,-1 10-1,4 2 0,-1 3 0,3 3 0,2 0 2,0-3-3,8 3 2,2-3-2,0 3 2,3 0-3,-1 6 3,1 6-3,-1 3 0,3 15-1,-2-4 0,7 39-3,-15-44-4,15 44-15,0 0-9,-5 29-1,5-29 1,-15 45 2</inkml:trace>
          <inkml:trace contextRef="#ctx0" brushRef="#br0" timeOffset="2171.875">7075 2774 25,'10'-50'26,"22"18"1,-5-12-5,5-13-12,20 16 0,-17-9-3,14 14 0,-16-2-3,4 9-1,-8-4 0,1 7-2,-10-1 1,2 9 0,-22 18 0,35-35 0,-35 35 0,34-30-1,-34 30 0,37-17 0,-15 8 0,1 6 0,-1 0 0,8 6 0,-3-3 1,5 15-1,-2-1 0,7 7 1,-3 6 0,8-1-2,-2 7 1,2-1-1,2 1-3,-7-10-2,13 13-11,-13-10-16,-10-11 0,-2 3 0,-25-18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5.2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47 50,'0'0'33,"31"-3"1,-12-2-1,8-9-22,5 12-7,-3-7-2,6 4-2,-3 5-3,-8-9-4,5 16-10,-15-4-15,-14-3 0,0 0-1,0 0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5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 0 79,'-13'26'39,"9"-3"-3,4-23 3,28 21-34,-3-21-2,15 0-2,2-3-1,3-6-2,6 7-7,-17-10-26,8 3-2,-11-5-1,-5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6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-4 129 83,'0'0'37,"3"-20"0,7 3 0,24-1-33,-5-1-2,11 1 0,-3 2-1,3 4-1,-2 5 0,-5 5 1,-5 7-2,-11 6 1,-5 8-1,-7 4 0,-5 6 0,-6 1 0,-3 3 0,-6-3-1,-1 3 1,-8-1 0,-1-4 1,0-1-1,-3-6 2,3 0-1,3-3 1,3-2-1,4-9 1,15-7 1,0 0-2,21 1 1,1-8 0,6-1-1,1 1 1,5-1-1,-1 3 0,-2 5 1,-6 7-1,-3 6 1,-3 6 0,-6 7 0,-4 3 0,-3 6 0,-4 2 1,-5 2-1,-5-1-1,-2 1 1,-8-2 0,-1-3-1,-5-6 1,-7-2-1,-1-6 0,-3-6 1,-1-4-1,1-6 0,4-6-1,1-7 0,7 0-2,5-13-3,18 22-17,-3-36-16,12 10 1,3-8-1,11 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6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 0 83,'-6'32'38,"3"0"-1,-2-11 1,6-3-35,3-3-3,-4-15-3,17 18-6,-17-18-26,0 0-2,14-26-1,-5 3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6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0 102 52,'0'0'35,"0"0"0,12-17-1,3 15-12,-5-14-16,16 11-1,-8-11-1,9 7 0,-7-3-1,3 5 0,-6-2-1,2 3-1,-2 3 0,-3 3 0,0 3-1,-14-3 1,20 18-1,-20-18 1,14 32-1,-10-11 1,-3 4 0,1 5 0,-4 1 0,2 8 0,-2 0 0,-1 7 0,-2-2 0,2 3 0,-1-3-1,1-1 1,3-3-1,-2-1 0,5-7 0,-1-6 0,2-5-1,-1-5-1,-3-16-1,5 16-2,-5-16-6,0 0-26,0 0-2,7-28 0,-4 8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7:56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0 120 77,'16'7'38,"3"-14"-1,5-5 0,14-2-32,-2 0-7,-2-14-14,0 13-22,-1 1 2,-7 2-2,-4 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09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0-2 81,'-15'7'37,"15"-7"-3,0 0 2,24-2-30,7 4-2,1-4-2,8 2-1,6 0-2,-3-3-3,5 14-9,-17-8-23,-1 1 2,-8 1-3,-9-2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0.2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0-1 85,'0'0'35,"8"17"0,12-15 1,10-4-31,8 2-5,6-3-2,6 10-10,-11-4-22,-1 1-1,-5 3-1,-10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0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 0 88,'-12'30'35,"2"-11"-3,11 6-9,-1-25-55,18 9-2,-2-13-2,2-12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0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406 112 75,'0'0'36,"-21"-30"-1,9 11 1,12 19-25,-22-29-5,22 29-3,-29-26-1,10 21 0,-6 1 0,-3 13 0,-8 3 0,1 13 0,-5 8 0,4 10-1,3 8 0,2 9 1,8 7-2,9 5 1,12 0-1,12 1 0,14-8-1,12-11 0,14-10 0,6-19-1,4-11 0,-1-19 0,-1-13 0,-10-13 0,-6-10 1,-14-7-1,-10-4 2,-14-3-2,-6-3 2,-8 1-2,-3 5 1,-3 0 0,-1 12-1,0-2-1,6 19-7,-5-7-14,16 30-10,-10-21 0,10 21-1,0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3:48:30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9B566D-F439-4262-89AF-E26573ED1653}" emma:medium="tactile" emma:mode="ink">
          <msink:context xmlns:msink="http://schemas.microsoft.com/ink/2010/main" type="writingRegion" rotatedBoundingBox="3538,10835 10446,10679 10511,13529 3602,13685"/>
        </emma:interpretation>
      </emma:emma>
    </inkml:annotationXML>
    <inkml:traceGroup>
      <inkml:annotationXML>
        <emma:emma xmlns:emma="http://www.w3.org/2003/04/emma" version="1.0">
          <emma:interpretation id="{26D529E8-CBEA-4A84-8695-260E7D40E054}" emma:medium="tactile" emma:mode="ink">
            <msink:context xmlns:msink="http://schemas.microsoft.com/ink/2010/main" type="paragraph" rotatedBoundingBox="3538,10835 10446,10679 10511,13529 3602,13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50E912-8E48-43DE-A0C6-C86CAA606FC1}" emma:medium="tactile" emma:mode="ink">
              <msink:context xmlns:msink="http://schemas.microsoft.com/ink/2010/main" type="line" rotatedBoundingBox="3538,10835 10446,10679 10511,13529 3602,13685"/>
            </emma:interpretation>
          </emma:emma>
        </inkml:annotationXML>
        <inkml:traceGroup>
          <inkml:annotationXML>
            <emma:emma xmlns:emma="http://www.w3.org/2003/04/emma" version="1.0">
              <emma:interpretation id="{4278D538-244E-46EE-8FCB-EB97046B3031}" emma:medium="tactile" emma:mode="ink">
                <msink:context xmlns:msink="http://schemas.microsoft.com/ink/2010/main" type="inkWord" rotatedBoundingBox="3542,11017 6554,10949 6615,13617 3602,13685"/>
              </emma:interpretation>
              <emma:one-of disjunction-type="recognition" id="oneOf0">
                <emma:interpretation id="interp0" emma:lang="en-US" emma:confidence="0">
                  <emma:literal>esters</emma:literal>
                </emma:interpretation>
                <emma:interpretation id="interp1" emma:lang="en-US" emma:confidence="0">
                  <emma:literal>et's</emma:literal>
                </emma:interpretation>
                <emma:interpretation id="interp2" emma:lang="en-US" emma:confidence="0">
                  <emma:literal>its</emma:literal>
                </emma:interpretation>
                <emma:interpretation id="interp3" emma:lang="en-US" emma:confidence="0">
                  <emma:literal>etas</emma:literal>
                </emma:interpretation>
                <emma:interpretation id="interp4" emma:lang="en-US" emma:confidence="0">
                  <emma:literal>eaters</emma:literal>
                </emma:interpretation>
              </emma:one-of>
            </emma:emma>
          </inkml:annotationXML>
          <inkml:trace contextRef="#ctx0" brushRef="#br0">961 5682 1,'-5'-26'15,"5"26"-6,0 0-3,5-39-2,-5 39 0,5-29 0,-5 29 0,3-27 1,-3 27-1,0 0 1,0-29 1,0 29-1,0 0 1,0 0 2,0 0-2,0 0-1,0 0 1,-23 11-1,23-11 0,-5 36-1,5-7 1,0-29-1,0 59 0,0-26 0,10 11-1,-7-5 0,9 8 0,-4-6-1,4 9-1,-2-8 1,5 2-1,-3-9-1,3 4 1,0-10-1,0-2 1,-15-27-1,29 44 0,-29-44-1,27 33 1,-27-33-2,25 23-1,-25-23-1,0 0-5,32 42-9,-32-42-13,0 0 2,17 35 0</inkml:trace>
          <inkml:trace contextRef="#ctx0" brushRef="#br0" timeOffset="1609.375">1110 6518 0,'0'0'23,"0"0"-3,2-30-2,-2 30-2,0 0 1,0 0-3,0 0-1,0 0-3,0 0-2,0 0-2,2 33-1,6-1-1,-8-32-1,2 68 0,-2-30-1,5 16 0,-7-10-1,4 6 0,-2-3 0,3 0-1,-6-5 0,6-7 1,-3-8-1,0-27 0,-3 32 0,3-32 0,0 0 0,0 0 0,-5-32-1,0 5 1,3-5-1,-3-4 0,0-5 0,3 0 1,-1-4-1,1 1 0,2 0 1,0 2-1,0 4 1,-3-3 0,3 8 0,3 1 0,-3-4 1,5 7-1,0 2 0,-5 27 1,19-44-1,-19 44 1,32-24-1,-32 24 0,42-3 0,-17 6 1,2 0-1,3 6 0,7 3 1,5-3-1,0 3 0,5-6 0,0 5 1,2-11-1,-2 9 0,5-9 0,-10 0 0,-2 0 0,-3 3 0,-5 0 0,-5 3 0,-5 12 0,-22-18 0,28 32 0,-28-32 0,10 47 0,-10-47 1,-3 51-1,-2-25 0,5-26 0,-12 47 0,12-47 0,-8 45 0,8-45 0,-2 32 0,2-32 0,5 27 0,-5-27 2,0 0-2,12 32 1,-12-32-1,8 27 1,-8-27-1,7 32 1,-7-32-1,5 33 1,-5-33-1,0 29 1,0-29-1,-3 33 1,3-33-1,-9 32 1,9-32-1,-13 30 1,13-30-1,-17 26 0,17-26 1,-27 21-1,27-21 0,-35 18 0,13-12 0,-5 2 0,-3 1 0,-5-3 0,-4 3 1,-3 0-1,-5 0 0,0-3 0,-2 0 0,-1-3 1,3 0-1,3-1 0,-1-2 0,11 0 0,4 0 0,5-2 0,25 2-1,-32-9-1,32 9-2,0 0-5,0 0-20,12-30-4,-12 30-2,30-26 2</inkml:trace>
          <inkml:trace contextRef="#ctx0" brushRef="#br0" timeOffset="13015.625">-1045 5588 21,'-28'-12'25,"28"12"1,0 0-7,0 0-5,0 0-4,0 0-1,33 32 0,-33-32-1,34 0-1,-34 0 0,50-8-2,-21-7-1,8 3 0,0-6 0,10 6-2,-5-17 0,8 8 0,-8-2-1,2-4 0,-7 4 0,-2 2-1,-8-3 1,-27 24-1,35-35 1,-35 35-1,12-36 1,-12 36-1,-2-29 1,2 29-1,-15-36 0,15 36 0,-30-32 0,8 17 0,-5 3 0,-5 4 0,-6 2 0,-8 3-1,-4 3 1,-4 6 0,2 2 0,-3 7-1,6 6 1,0 5 0,7 10-1,7 2 1,8 9-1,7 7 1,5 8 0,8 0 0,7 5 0,5-2 0,7 3 0,3-3 0,2-6 0,5-3 0,6-11 0,1-4 1,6-11-1,4-7 0,3-11 0,3-6 0,4-3-1,-2-15-2,5 15-5,-17-27-15,7 15-10,-5 4-3,-7 5 3,-3 5-1</inkml:trace>
          <inkml:trace contextRef="#ctx0" brushRef="#br0" timeOffset="13921.8749">-672 6760 20,'-27'0'26,"27"0"2,0 0-8,-23 0-5,23 0-2,0 0-1,0 0-2,-2 29-2,12-2-1,-10-27-1,5 50 0,-10-20-1,12 14-1,-7-9-1,10 12-1,-5-5 0,7 2 0,1-3-1,4 1 0,0-7-1,6-5 1,-1-4 0,5 1-1,0-7 1,0 1-1,5-6 1,1 0-1,1-9 1,3 8-1,5-5 0,3-3 0,2 0 0,0-3 1,0 0-1,2 0 0,-2-3 0,5 3 0,-5-3 0,0 0 0,0 0 0,0 3 1,-3-3-1,-2 3 0,-5 0-1,-5 0 1,-2 0-1,-8-6-1,1 9 0,-23-6-3,34 0-5,-34 0-17,8-36-8,-8 36-1,12-38 1</inkml:trace>
          <inkml:trace contextRef="#ctx0" brushRef="#br0" timeOffset="14359.3749">227 7064 33,'0'0'28,"0"0"1,0 0-5,32 32-13,-32-32-4,42 15 0,-17-12-1,15 15-1,-8-9-1,7 14 0,-9-2 0,5 8-1,-11-8 0,3 9 0,-27-30 0,35 56 0,-27-30-1,-1 7 0,-5-4-1,-4 1 0,-5 8 0,-1 3 0,-7-2-1,-5 5 1,-4-9-1,-3 4 0,-3-7 0,0 1 0,1-7 0,-6-5-2,10 0-1,-7-27-10,32 6-21,-29-6-1,29 6 0,-3-59 0</inkml:trace>
          <inkml:trace contextRef="#ctx0" brushRef="#br0" timeOffset="16125">390 6677 13,'0'0'26,"28"-6"2,-28 6-4,29-23-8,8 20-4,-14-12-2,16 15-2,-9-12-2,9 12-1,-12-6-2,8 9-1,-5-3 0,-3 3-2,0 0-1,-27-3-2,45 9-2,-45-9-5,27 0-13,-27 0-8,0 0 0,0 0 1</inkml:trace>
          <inkml:trace contextRef="#ctx0" brushRef="#br0" timeOffset="16390.625">546 6450 12,'0'0'25,"-17"32"1,27-5 2,2 5-17,-10-5-2,13 26-3,-10-12 1,10 18-3,-12-6-2,-1-2-6,3-13-20,2 12-4,-7-50-1,-12 50 1</inkml:trace>
        </inkml:traceGroup>
        <inkml:traceGroup>
          <inkml:annotationXML>
            <emma:emma xmlns:emma="http://www.w3.org/2003/04/emma" version="1.0">
              <emma:interpretation id="{74D117D2-4574-46DE-A2BA-C6D9D13609B2}" emma:medium="tactile" emma:mode="ink">
                <msink:context xmlns:msink="http://schemas.microsoft.com/ink/2010/main" type="inkWord" rotatedBoundingBox="9568,10699 10446,10679 10497,12894 9618,12914"/>
              </emma:interpretation>
              <emma:one-of disjunction-type="recognition" id="oneOf1">
                <emma:interpretation id="interp5" emma:lang="en-US" emma:confidence="0">
                  <emma:literal>*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3171.875">4992 6243 21,'0'0'28,"-30"21"0,30-21 2,0 26-14,0-26-6,-5 39-3,5-39-1,-2 59-1,-3-30-1,10 16 0,-13-4 0,8 12-2,-5-15 0,3 16-1,-3-13 1,3 3-2,-1-8 1,3-4-1,0-5-1,0-27-1,5 32 0,-5-32-1,0 0 0,0 0-1,0 0-1,3-47 1,-3 47 0,0-53 0,2 23 2,-4-5-1,2-1 2,-3-11 0,1 6 1,2-9-1,-3-1 1,1 4 0,-3 0 0,2 3 1,-2 2-1,0 16 2,0-7-2,5 33 2,-7-32-1,7 32 1,0 0-1,0 0 1,0 0 0,22 0 0,-22 0 0,37 18 1,-10-13 0,13 10 0,0-9 0,11 6-1,-1-6 0,7 0 0,0 0 0,2 0 0,-5-3-1,-2 2 0,-5 1 0,-5 0 0,-5 3 1,-2 3-1,-8 6 1,-5-4-1,-22-14 1,32 33-2,-32-33 2,28 44-2,-28-44 0,22 47 0,-22-47 0,20 42 0,-20-42 0,12 50 0,-12-50 1,10 44-1,-10-44 0,5 50 0,-3-23 0,-2-27 0,3 47 0,-3-47 0,2 47 1,-2-47-1,0 39 0,0-39 1,-7 32-1,7-32 1,-13 27-1,13-27 0,0 0 1,-32 26-1,32-26 0,-37 9 1,37-9-1,-44 3 0,16 0 0,-4 3 0,-5 0 0,-2 3 0,-1 0 0,1-1 0,-3 4 0,0 3 0,0-3-1,0 3 1,0-4 0,2 1 0,1 0 1,-1-3-1,0-3 0,8-3 0,3-6 0,4-3 0,25 6-1,-30-21 0,30 21 0,-12-32-3,12 32-2,5-39-12,-5 39-16,30-35 0,-30 35-2,39-44 2</inkml:trace>
          <inkml:trace contextRef="#ctx0" brushRef="#br0" timeOffset="4031.25">5427 6181 23,'-5'33'24,"5"-33"1,0 0-10,0 0-6,0 0-2,0 0-1,-17-27-2,17 27 0,0 0 0,0 0 0,0 0 0,0 0-1,-3-27 1,3 27-1,0 0 0,0 0 1,0 0-1,0 0 0,0-32 1,0 32 0,17-32 0,-17 32-1,28-51 2,-9 22-3,-4-10 1,5 1-1,-3-6-1,3-3 0,-5-10 0,0-2 0,-5-6 0,-1 1 0,-4-7 0,0 3-1,-5-3 1,-2 3 0,-3 0 0,2 3-1,-1 6 0,-1 6 0,2 0 1,3 6-1,0 5 0,0 10 0,3 2 0,-3 30 0,5-38 0,-5 38 0,0 0-1,0 0 0,0 0 0,0 0-2,0 0-3,0 0-11,-13 32-17,13-32-1,-5 51-1,3-25 2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1.6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372 100 18,'0'0'26,"0"0"1,0 0-5,15-9-1,-15 9-1,0 0-2,-12-16-3,12 16-2,0 0-3,-10-16-4,10 16 0,-19-21-2,5 7-1,14 14-1,-25-16 0,11 11-1,-4 1 0,-1 6 0,-2 3-1,-3 4 0,1 5 1,-2 7-1,0 4 0,-2 5 1,2 7-1,0 5 0,4 2 1,5 4-1,1 1 0,8 2 1,5-1-1,8-4 0,8-6 0,6-3 1,8-9-1,6-5 0,6-7 0,3-9-1,3-5 0,-2-11-1,2-3 0,-5-9 0,-3-2 0,-7-9-1,-4 0 2,-9-6-1,-5-1 1,-7-5-1,-6-2 2,-5-2 0,-4 1 1,-4 1 0,-6 2-1,0 5 1,-5 4-1,2 8 1,1 10-2,-2-1-4,23 18-9,-25 2-23,25-2 2,0 0-2,-3 18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2.1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252 31 81,'0'0'37,"0"0"1,3-16-1,-3 16-27,0 0-3,0 0-3,-11-16-1,11 16-2,-22 0 1,4 5-2,-4 0 1,-6 6-1,-1 1 0,-2 2 1,3 2-1,3 2 0,2 1 1,9 1-1,8 1 1,13-4-2,8 1 2,9-2-2,5 0 1,8 1 0,3 1 0,4-2 0,0 0 0,-1 1 1,-6 5-1,-3-1 1,-8 5-1,-5 1 1,-11-1-1,-7 2 1,-9 0-1,-4 1 1,-5-7-1,-4 0 0,-3-10 0,-2-5-1,1-5 0,-2-11-2,7 0-3,-10-23-9,18 6-23,-8-11 0,6-5-1,3-6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2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97 93,'-8'-19'37,"8"19"1,14-18 0,13 13-30,1-8-4,15 3-2,7-1-3,3-3-3,12 16-10,-14-9-25,4 3 2,-12 1-1,-3 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3.3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82 47,'0'0'35,"0"0"2,0 0-6,16 12-5,-16-12-10,-1 18-3,1-18-6,1 33 0,-2-12-3,5 8 0,-2-1-2,2-3-1,1-1 0,-1 1 0,-1-6 0,1-1-1,-4-18 0,8 25 0,-8-25-1,0 0 0,0 0 0,0 0 0,7-27 0,-7 10 0,-1-5 0,-1-2 1,1-3 0,-1-3 0,-1 0 1,3 0 0,2 0-1,2 2 1,6 0-1,2 5 1,3 4-1,3 6 0,-1 5-1,3 4 1,-3 6-1,1 1 1,-5 6 0,-13-9 0,24 23 0,-12-5-1,-2 3 1,2-2 0,-2 4 0,1 0 0,-3 0 0,0 2 0,-1-2 0,-1-6 0,-3 1 0,-3-18 0,7 28 0,-7-28 0,5 19 0,-5-19 0,0 0 0,0 0 0,13 4 0,-13-4 0,9-18 0,-9 18 0,9-30 0,-3 11 0,1-8 0,0-2-1,2 0 1,3 1 0,3 0 0,4 1 0,5 3 0,1 4 0,6 12 0,4 4 0,2 6 1,3 10-1,-2 8 1,-2 6-1,-4 6 1,-4 5-1,-6 2 1,-4 3 0,-6-2 0,-5-6 0,-2-4 0,-4-6-1,0-4 0,-1-20 0,2 17-2,-2-17-2,0 0-4,1-35-17,7 14-16,-5-11 2,7 1-2,-3-15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3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0 102 72,'9'-19'36,"7"-2"0,3 3-1,14 6-26,-11-6-3,9 11-3,-8 0-1,4 7-1,-6 4 0,-2 4 0,-19-8-1,23 23 1,-17-7-1,-3 2 0,-4 1 1,-4 2-1,-2 0 0,-6 1 1,-4-1-1,-2 2 1,-3-4 0,1 4 0,1-5 0,2 1 0,2-3 1,9 0-1,7-16 1,4 23-1,11-15 0,7-1 0,6-3-2,3-2-1,7 8-8,-13-11-25,6 1-3,-9-4-1,-1-1-1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9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0-4 78,'13'3'38,"3"4"-2,6-7 1,11 9-29,-4-9-4,8 0-5,10 11-15,-5-13-20,-3 5 0,-3-6 0,-5-1-1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19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-10 7 74,'-1'17'35,"1"-17"-3,23 18 0,4-23-35,13-4-29,7 5 0,-3-8-1,5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0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333 16 82,'-21'-7'35,"21"7"1,-21-11-1,21 11-26,-25 2-6,25-2 0,-29 7-2,7 2 0,-7 2 0,-1 5 0,-4 3 0,-2 9 0,4 0 0,5 4-2,8-2 2,10 0-2,14-4 0,12-3-1,13-3 2,8-13-2,8-2 1,4-1 1,-1-3 0,-4 1 1,-3 5-1,-7 5 2,-10 4-1,-7 7 1,-11 4 0,-4 4 0,-9 3-1,-2-1 1,-10-1-1,-3-4-1,-2-5 0,-4-10-2,5-1-3,-11-24-11,13-1-22,-2-11 1,2-12-1,3-11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0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39 90,'0'0'37,"0"0"2,14-4-2,10 11-27,4-16-8,9-1-3,10 10-8,-13-13-23,10 10-6,-8-3 0,-2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0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47-6 94,'-19'2'38,"19"-2"2,-24 16-3,26 1-28,-1-1-3,16 10-3,-1 3 0,9 11-1,4 6 0,5 3-2,2 1 1,4-1-2,1-1 0,-4-8-3,3 1-1,-14-25-8,9 6-23,-17-14-4,0-7 1,-18-1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3:48:40.5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157397-EB60-411D-90E8-FE59684FFAD6}" emma:medium="tactile" emma:mode="ink">
          <msink:context xmlns:msink="http://schemas.microsoft.com/ink/2010/main" type="writingRegion" rotatedBoundingBox="7269,13245 8922,13245 8922,14187 7269,14187">
            <msink:destinationLink direction="with" ref="{6910B457-F3BA-4868-953E-1D096C1B45A9}"/>
          </msink:context>
        </emma:interpretation>
      </emma:emma>
    </inkml:annotationXML>
    <inkml:traceGroup>
      <inkml:annotationXML>
        <emma:emma xmlns:emma="http://www.w3.org/2003/04/emma" version="1.0">
          <emma:interpretation id="{53C53EE4-B973-4F1B-A2F4-073C225B826A}" emma:medium="tactile" emma:mode="ink">
            <msink:context xmlns:msink="http://schemas.microsoft.com/ink/2010/main" type="paragraph" rotatedBoundingBox="7269,13245 8922,13245 8922,14187 7269,14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A3FECD-16D2-429F-A2A6-4FF419AEE107}" emma:medium="tactile" emma:mode="ink">
              <msink:context xmlns:msink="http://schemas.microsoft.com/ink/2010/main" type="line" rotatedBoundingBox="7269,13245 8922,13245 8922,14187 7269,14187"/>
            </emma:interpretation>
          </emma:emma>
        </inkml:annotationXML>
        <inkml:traceGroup>
          <inkml:annotationXML>
            <emma:emma xmlns:emma="http://www.w3.org/2003/04/emma" version="1.0">
              <emma:interpretation id="{0BAF1BAB-B60B-4B97-B036-7872238D6F24}" emma:medium="tactile" emma:mode="ink">
                <msink:context xmlns:msink="http://schemas.microsoft.com/ink/2010/main" type="inkWord" rotatedBoundingBox="7269,13245 8922,13245 8922,14187 7269,14187"/>
              </emma:interpretation>
              <emma:one-of disjunction-type="recognition" id="oneOf0">
                <emma:interpretation id="interp0" emma:lang="en-US" emma:confidence="1">
                  <emma:literal>leu</emma:literal>
                </emma:interpretation>
                <emma:interpretation id="interp1" emma:lang="en-US" emma:confidence="0">
                  <emma:literal>6 v</emma:literal>
                </emma:interpretation>
                <emma:interpretation id="interp2" emma:lang="en-US" emma:confidence="0">
                  <emma:literal>u v</emma:literal>
                </emma:interpretation>
                <emma:interpretation id="interp3" emma:lang="en-US" emma:confidence="0">
                  <emma:literal>U v</emma:literal>
                </emma:interpretation>
                <emma:interpretation id="interp4" emma:lang="en-US" emma:confidence="0">
                  <emma:literal>b v</emma:literal>
                </emma:interpretation>
              </emma:one-of>
            </emma:emma>
          </inkml:annotationXML>
          <inkml:trace contextRef="#ctx0" brushRef="#br0">2624 7518 26,'0'0'26,"3"-35"-3,-3 35-3,0 0-4,-12-30-3,12 30-1,0 0-2,-10 60-2,10-60-2,-18 67-2,6-25-1,10 11 0,-3 0-1,7 9 0,1-3-1,9 9 1,0-6-1,8 3 1,2-9 0,8-3-1,2-9 1,5-8-1,0-13 0,8-8-1,7-15 1,4-6 0,-1-14-1,4-4 1,-5-8-1,3-4 1,-7-2-1,-3-1 0,-15 4 1,-3-3-1,-6 5 0,-11 1 0,-5 2 0,-7 4 0,0 26 1,-17-45-2,17 45 1,-37-29 0,10 23 0,-3 3 0,-2 9-1,-2 6 1,-9 8 0,1 4 0,0 8-1,5 7 1,3 2 0,4 0 0,8 7-1,5-1 1,14 0 0,6-6 0,11-2 1,6-7-2,10 1 2,0-13-2,7-5 0,-3-15-1,8 6-4,-15-30-7,15 10-19,-14-4-2,-4-12-1,-1 1 0</inkml:trace>
          <inkml:trace contextRef="#ctx0" brushRef="#br0" timeOffset="562.5">3544 7619 37,'0'0'32,"-15"41"2,15-41-1,-12 27-17,31 14-5,-19-41-2,25 68-2,-13-36-2,16 16-1,-9-7-1,11 9-1,-10-6 0,4 1-1,-1-7 0,1-3 0,-4-8-1,5-3 1,-25-24-1,39 23 1,-16-23-1,-23 0 1,37-14-1,-37 14 1,34-45-1,-19 19 0,-2-10 0,-1-2 0,0-3 0,-2-7 0,2-5 0,-2 0-1,3-3 1,-3 0 0,2 0 0,3 3 0,-5 5 0,2 7 0,3 3 0,-3 8 0,-12 30 0,25-44-1,-25 44-2,22-27-3,3 42-14,-25-15-17,25 0 0,-25 0 0,22-6 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1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139-3 91,'-17'2'38,"1"7"-2,2 10 3,0 1-33,9 13-2,-2 10-2,4 6-2,-2 6 1,-2 1-3,-2 0 2,-3-3-3,3 0-1,-7-18-5,18 8-13,-8-26-15,6-17 0,0 0 0,12-17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1.3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87,'10'20'38,"2"10"0,-3 7 1,13 10-30,-15-3-3,6 13-4,-2-3 0,-2 1-2,-1-2-1,0-7-1,1-7-1,-8-17-3,12 8-10,-13-30-22,0 0 1,20-17-1,-10-10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1.7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194 70 91,'0'0'36,"-22"0"2,6-1 0,16 1-31,-27 10-2,14 1-3,-6 1 1,1 8-2,-2 4 1,0 13 0,3 6 0,3 8-1,7 3 1,7 4-2,10 1 2,11-5-2,10-4 0,12-15-1,8-10 1,5-13 0,0-10 0,-1-15-1,-5-8 0,-10-7 0,-7-6 0,-14-8 0,-10-5 0,-12-6 1,-8 2-1,-6-1 1,-4 5-2,-4-1 2,0 10-3,-2-1 2,10 16-4,-6-7-4,23 30-16,-1-23-13,1 23 1,22-26-1,0 15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1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 0 85,'0'0'36,"10"18"-3,-10-18 1,24 5-41,-3-3-26,2-8-1,4 1-2,-2-6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2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 0 91,'-4'25'37,"4"-25"-1,6 30 1,-6-30-34,10 35 0,-7-14-1,1 6-2,-4-2 0,-1-1 0,-2-1 1,-2-2-1,4-3 1,1-18-1,3 19 0,-3-19-1,15 2-1,-1-7 0,7-1-1,0-6 0,5 5 0,-2-5 0,4 6-1,-4-2 1,-1 6 0,-5-7-2,4 16-13,-22-7-15,21-5 1,-21 5-3,17-13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2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 0 85,'-12'21'39,"3"12"0,0 1 1,8 20-25,-2-18-9,12 9-2,-5-2-1,5 2-1,-2-2-1,1-6-2,-2-2-1,-5-10-3,8 3-2,-9-28-22,0 0-11,0 0 0,0 0 0,18-19 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3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36 39 96,'-9'25'41,"-4"-4"1,7 11-1,0-15-28,8 15-9,1 1-1,4 1-2,2-2-1,0-4-1,-1-2 0,0-8-1,-8-18 1,12 16-2,-12-16 1,0 0-1,17-16 0,-14 0 0,3-7 0,-1-7 1,1-2 1,-1-1 1,3 0-1,-1 1 2,2 0 0,4 7 2,2 4-1,6 9 1,-2 5-1,5 7 0,-2 3 1,3 10-2,-2 3 1,-1 6-1,-2 7 0,-4 2-2,-3 1 2,-1 2-2,0-4 1,-3-4-1,-1-3 1,-8-23-2,15 21 2,-15-21-1,15 0 1,-15 0-1,18-26-1,-9 1 1,1-3 0,2-6 1,4 1-2,0-4 2,5 0-1,2 3 2,4 4-1,5 9 3,1 9-2,5 8 1,-1 10 1,1 9-1,-5 8 1,1 14 0,-11 4-2,-3 5 0,-7 0 0,-9 1-2,-2-6 1,-7-6-2,2-2-2,-17-29-25,20-4-13,0 0 1,-9-28-2,12-20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6.7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583 289 63,'0'0'36,"0"0"0,-6-21 1,-5-2-22,11 23-7,0-27-2,0 27-3,2-35 1,-2 17-2,-6-6 0,-4 3-1,-7-4 1,-5 2-1,-7-2 1,-5 6 0,-11 3-1,0 6 0,-7 8 1,2 9-1,-2 10 0,4 12-1,2 13 0,6 11 0,8 10 0,8 10 1,9 8 0,14 5-2,11 0 2,12-1-2,15-8 2,12-6-1,10-13 0,10-10-1,6-18 1,1-13 0,-3-10-1,-5-12-1,-6-2-1,-18-14-4,4 17-18,-23-17-14,-8 4 0,-9-5 0,-2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7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15 99,'-13'9'36,"13"-9"2,25-12-10,6 10-24,7-2-3,8 1-2,5 8-3,-9-14-9,6 16-23,-15-3 0,-11 5-1,-22-9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7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-6 23 86,'-7'15'36,"7"-15"-1,26 9-1,7-14-34,20 3-6,-6-15-8,18 9-19,-13 3-2,-6-2-1,-10 4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01:24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6D6A29-C2B5-41BE-8FA0-33235681D854}" emma:medium="tactile" emma:mode="ink">
          <msink:context xmlns:msink="http://schemas.microsoft.com/ink/2010/main" type="inkDrawing" rotatedBoundingBox="5012,7039 14477,13358 10950,18641 1485,12323" semanticType="callout" shapeName="Other">
            <msink:sourceLink direction="with" ref="{3361E7FC-F120-430A-B084-C65003BA876D}"/>
            <msink:sourceLink direction="with" ref="{6EA7289C-66ED-48B1-9C77-BA72E32DB2D8}"/>
          </msink:context>
        </emma:interpretation>
      </emma:emma>
    </inkml:annotationXML>
    <inkml:trace contextRef="#ctx0" brushRef="#br0">124 0 11,'5'44'29,"-5"-44"1,-24 77 1,1-21-11,1-9-10,22 33 1,-20-6-2,20 29-1,-15-8-1,18 26 1,-10-9-3,11 27 0,-6 5-1,4 22-1,-6-4 0,4 24-1,-3 0 0,1 18 0,-3 5 0,5 13-2,-10 2 1,7 6 0,-4 4-1,4-1 1,-4-6-1,5-3 0,-3-5 0,2-7 0,1-20 0,4-9 0,3-3 0,0-14 0,0-10 0,2-11 0,3-9 1,0-6-1,-2-7 0,1 1 0,-1-20 0,2-4 0,-3 1 0,1-4 0,-4-6 0,1-2 0,0-6 0,-2-10 0,-1 7-1,-2-12 1,0-3 0,-2-6 0,2-6 0,-3-6 0,1 1 0,-3-4 0,2-6 0,-1 4 0,1-4 0,1 0-1,-1 1 1,1-4-1,2 1 1,0-1 0,0 0 0,2-5-1,-2 0 1,3-4 0,-3 1 0,0-27 0,2 47 0,-2-47 0,3 41 0,-3-41 0,2 36-1,-2-36 1,2 32 0,-2-32 0,0 0 0,15 33 0,-15-33 0,0 0 0,23 20 0,-23-20 0,24 0 0,-24 0 0,30 0 0,-30 0 0,37-9 0,-10 6 0,0 1 0,3-1 0,5 0 0,7 3 0,5-3 0,4 6 0,9-3 0,2 3 1,7 0-1,5 5 0,5-2 1,5 3-1,10 3 1,2 3-1,6-3 1,6 5 0,8 1 0,6-3 0,9 2-1,9 1 1,-1-3 0,4-3-1,3-1 1,7 1-1,0-3 1,1 3-1,-1-6 0,3 6 0,2-3 1,0-1-1,2 1 0,-6 0 1,1 0-1,1 3 0,-5 3 0,-3-10 0,-2 10 1,0-3-1,-3-3 0,5 3 0,3-3 0,0 2 0,2-5 0,0 6 0,8-9 0,-3 3 0,5-3 0,3-6 0,-1 3 0,6-6 0,-1 0 0,3 0 0,-7-3 0,2 3 0,-10 9 0,-5-6 0,-9 3 0,-11 0 0,-9 6 0,-11-3 0,-6 6 0,-18 0 0,-13-3 0,-9 6 0,-15 0 0,-10-1 0,-13 1 0,-29-12 0,33 24 0,-33-24-1,0 0 1,0 0-1,-13 29-1,13-29-2,-27 9-16,2-32-19,-4 8 1,-16-24-2,1-11 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8.1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18 60,'-15'-16'35,"2"11"0,13 5 0,-15 5-19,22 30-7,-4-1-3,10 21-2,1 3 0,6 12-1,-2 4 0,3 7-2,-4-7 0,1-1 0,-2-10-1,-1-7-1,-2-5 0,-5-15-4,5-1-5,-13-35-24,4 21-3,-4-21 0,-2-17-2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8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-6 301 87,'0'0'38,"-3"-31"-1,21 8 2,7-14-32,15 3-2,6-3-5,2-1-2,5 8-2,-11-6-4,3 24-10,-23-4-20,-5 9 2,-17 7-2,0 0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8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0 93,'2'32'36,"4"-4"1,11 8 0,5-8-33,17 7-2,2-5-2,2-4-2,1 10-4,-16-24-14,0 11-18,-6-13 1,-7-4-1,-15-6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29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374 134 63,'-12'-30'38,"12"30"-1,-16-35 1,16 35-16,-27-30-15,27 30-3,-25-26-1,6 20-1,-6-1-1,-3 7-1,-3 6 0,-3 4 1,-1 9-1,1 4 0,3 9 0,3 3 1,10 4-1,8 0 0,8-2 0,11-2 0,7-7 0,11-5 1,7-7-2,3-5 1,1-6 0,-1-3 0,-2-4-1,-4-3 1,-6 1 0,-5 1-1,-7 3 1,-13 0 0,0 0 0,0 0 0,-5 26 0,-8-14 0,-5 4 0,-5 4-1,-4-1 2,-4 8-1,0-1 0,-1 6-1,1 1 2,3 4-2,1 2 1,8 3 0,6 1 0,7-6 0,9 0 0,9-6 0,13-3-1,6-6 1,7-5 0,5-6 0,3-6-1,-1-5 1,0-2-1,-4-5 0,-9 2 1,-7-4-1,-2 2-2,-23 7-1,23-14-5,-30-4-18,7 18-10,0 0 1,-15-15-2,15 15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30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26 120 67,'0'0'38,"-14"-21"0,14 21 0,-13-7-20,18 30-10,-8-5-3,6 19-2,-2 5-1,2 9-1,1 4 0,1 1 0,-2-5-1,1-3 1,-1-8-1,0-8 0,2-11-1,-5-21 0,0 0-1,0 0 0,19-21-1,-18-9 0,5-5 1,-6-11 0,2-3 0,-4-8 1,1 1 1,-1 0-1,1 1 2,4 7 0,1 8 0,9 8 0,7 7 0,5 11 0,4 11 0,7 10 0,-1 7 0,2 9 0,-2 7-1,-2 3 0,-7 10 1,-2 4-1,-6-1 0,-5 2 0,-3-4-1,-4-6 0,-3-2-1,-4-12-3,6 6-11,-5-30-22,0 0 2,-13-3-3,10-17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30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83,'18'23'37,"9"-16"-2,9-5 0,6-2-35,2-5-17,8 3-18,-7 4 0,-9 1-2,-11 4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30.6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35 76,'0'0'40,"22"-15"-3,2 7 3,11 11-27,2-12-9,10 6-1,-1-1-2,3 1-2,-3 6-2,-11-6-3,3 24-17,-18-12-16,-6 8 1,-8-1-1,-1 5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31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331 407 42,'0'0'34,"0"0"1,0 0-1,0 0-13,0 0-11,0 0-3,1-32-2,-1 32-1,-16-35 0,16 35 0,-31-30-2,12 21 0,-6 2 0,0 7-1,-6 9 0,0 7 0,0 7 0,0 8 0,3 8 0,3 9 0,4 1-1,8 4 1,8-4-1,8-5 1,11-1-1,5-13 0,7-11-1,5-12 0,5-9-1,-1-15 1,2-8-2,-6-14 0,2-1 0,-8-17-2,1 1 0,-10-16-2,7 8 2,-15-10-1,7 11 3,-12-4 0,-3 5 4,-1 15 4,-11 3 1,6 28 3,-13 0-1,19 16 1,-21 10-1,21 20-2,0 6-1,10 11-2,5 10-1,6 2 0,1 8-1,3 4 0,-3 1-1,-3-3 0,-1-4-3,-11-19-6,13 0-28,-16-16-5,2-14 1,-6-16-1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8:46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8DF9E4-81D1-4E67-A5FF-AEC1050DB5B2}" emma:medium="tactile" emma:mode="ink">
          <msink:context xmlns:msink="http://schemas.microsoft.com/ink/2010/main" type="writingRegion" rotatedBoundingBox="2987,12064 6549,12009 6631,17332 3069,17387"/>
        </emma:interpretation>
      </emma:emma>
    </inkml:annotationXML>
    <inkml:traceGroup>
      <inkml:annotationXML>
        <emma:emma xmlns:emma="http://www.w3.org/2003/04/emma" version="1.0">
          <emma:interpretation id="{57E2761A-EE2A-4D4F-95CF-4151179F764B}" emma:medium="tactile" emma:mode="ink">
            <msink:context xmlns:msink="http://schemas.microsoft.com/ink/2010/main" type="paragraph" rotatedBoundingBox="3121,11926 6602,12027 6564,13332 3083,13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8488D1-0079-4220-9F08-F1F39FF12378}" emma:medium="tactile" emma:mode="ink">
              <msink:context xmlns:msink="http://schemas.microsoft.com/ink/2010/main" type="line" rotatedBoundingBox="3121,11926 6602,12027 6564,13332 3083,13231"/>
            </emma:interpretation>
          </emma:emma>
        </inkml:annotationXML>
        <inkml:traceGroup>
          <inkml:annotationXML>
            <emma:emma xmlns:emma="http://www.w3.org/2003/04/emma" version="1.0">
              <emma:interpretation id="{EF3B9E00-59BC-4A36-AE63-B5A665A5D375}" emma:medium="tactile" emma:mode="ink">
                <msink:context xmlns:msink="http://schemas.microsoft.com/ink/2010/main" type="inkWord" rotatedBoundingBox="3121,11926 6602,12027 6564,13332 3083,13231"/>
              </emma:interpretation>
              <emma:one-of disjunction-type="recognition" id="oneOf0">
                <emma:interpretation id="interp0" emma:lang="en-US" emma:confidence="0">
                  <emma:literal>Ed</emma:literal>
                </emma:interpretation>
                <emma:interpretation id="interp1" emma:lang="en-US" emma:confidence="0">
                  <emma:literal>Ea</emma:literal>
                </emma:interpretation>
                <emma:interpretation id="interp2" emma:lang="en-US" emma:confidence="0">
                  <emma:literal>EA</emma:literal>
                </emma:interpretation>
                <emma:interpretation id="interp3" emma:lang="en-US" emma:confidence="0">
                  <emma:literal>C=KEAd</emma:literal>
                </emma:interpretation>
                <emma:interpretation id="interp4" emma:lang="en-US" emma:confidence="0">
                  <emma:literal>CEO</emma:literal>
                </emma:interpretation>
              </emma:one-of>
            </emma:emma>
          </inkml:annotationXML>
          <inkml:trace contextRef="#ctx0" brushRef="#br0">632 216 55,'0'0'35,"13"8"0,-13-8 0,-2-15-17,2 15-8,0 0-2,0 0-3,6-23-1,-6 23 0,-3-25-1,3 25-1,-13-30 0,3 14-1,-5-1 0,-1 1 0,-6-2 0,-3 4 0,-6 0 0,-2 2 0,-7 1-1,-3 4 1,-2 3-1,-3 4 0,0 4 0,-2 5 0,4 5 0,0 7 0,9 7 0,5 7 0,7 10 0,10 4 0,9 7 0,10 8 0,10 1 1,12 0-1,8-2 1,7-3 0,7-10-1,3-8 1,2-10-1,-1-11 1,0-7-2,-5-10 0,-3-6 0,-5-12-3,-2 5-3,-17-23-15,8 11-18,-8-9 2,-3 2-2,-3-7 2</inkml:trace>
          <inkml:trace contextRef="#ctx0" brushRef="#br0" timeOffset="250">729 279 90,'-13'7'38,"13"-7"-1,18 2 0,15-11-33,12-1-4,5-8-4,13 13-9,-11-11-23,4 5-1,-16 1 0,-10 4 0</inkml:trace>
          <inkml:trace contextRef="#ctx0" brushRef="#br0" timeOffset="421.875">825 508 82,'0'0'37,"4"20"-3,13-20 1,-1-8-34,18-6-6,15 6-24,-2-7-5,-3 1-1,-4-3-1</inkml:trace>
          <inkml:trace contextRef="#ctx0" brushRef="#br0" timeOffset="2890.625">1483 161 73,'-3'-19'36,"3"19"0,0 0 0,0 0-26,23 30-3,-12-2-3,9 14 0,-4 7 0,5 13-1,-4 3-1,5 4 1,-4-4-2,1-3 0,-2-9-1,-4-9-2,2-9-3,-15-35-6,20 25-25,-20-25-2,0 0 1,-13-23-2</inkml:trace>
          <inkml:trace contextRef="#ctx0" brushRef="#br0" timeOffset="3093.75">1587 491 86,'0'0'38,"32"-34"0,-4 9 1,-7-13-30,22 6-5,1-5-2,2 2-3,3 10-4,-17-10-8,5 24-21,-21 1-3,-16 10 0,0 0-1</inkml:trace>
          <inkml:trace contextRef="#ctx0" brushRef="#br0" timeOffset="3328.125">1681 485 91,'2'21'38,"-2"-21"-1,15 44 0,-15-44-29,41 32-2,-13-14-2,10 5-1,-4-2-1,3 0-1,-4-2-2,-4-3 0,-1 0-3,-12-11-2,10 13-15,-26-18-18,20-5 1,-20 5-1,9-32 1</inkml:trace>
          <inkml:trace contextRef="#ctx0" brushRef="#br0" timeOffset="4468.75">2592 166 2,'0'0'14,"0"0"-1,12-16-10,-12 16-1,0 0 3,16-7 3,-16 7 3,0 0 2,0 0 5,0 0 0,0 0 2,15 0-2,-15 0-2,0 0-1,0 0-3,0 0-1,0 0-3,0 0 0,-15-10-3,15 10 0,0 0-1,-1-16-2,1 16 0,-9-16 0,9 16-1,-13-18 0,13 18 0,-23-15-1,9 8 1,-4 1-1,-3 3 0,-1 3 1,-3 2-1,0 3 0,-2 4 0,1 3 0,1 6 0,-2 5 0,3-1 0,4 7 0,1-1 0,5 2 0,5 0 0,7 0 0,7-6 0,7-4 1,7-4-1,8-2 0,4-7 0,1-4 0,2-5 1,0-1-1,-3-6 0,-4 6 0,-5-6 0,-3 0 0,-19 9 1,21-12-1,-21 12 0,0 0 0,0 0 0,0 0 0,0 0 0,-13 3 0,-2 8 0,-3-4 0,-2 3 0,-3 6 0,-3 2 0,1 5 0,1 1 0,2 1 1,4 3-1,6 4 0,5 0 0,7-4 0,9 0 0,4-5 0,6-4 0,8-3 0,1-3 0,2-5 0,1-2 0,-3-6-1,-2 0 1,-1-7-2,-1 3-2,-9-12-3,8 18-15,-11-23-19,3 3 2,-8-12-1,6 0 0</inkml:trace>
          <inkml:trace contextRef="#ctx0" brushRef="#br0" timeOffset="5484.375">2976 506 88,'0'0'38,"0"0"0,0 0 2,18 0-27,2-12-7,14 9-1,0-8-1,8 7-2,-3-3-1,3 4 0,-5 5-2,-5-4-2,2 14-4,-19-15-22,7 13-11,-9-4 1,-13-6-1,16 21 1</inkml:trace>
          <inkml:trace contextRef="#ctx0" brushRef="#br0" timeOffset="5000">3026-119 92,'-4'-18'39,"4"18"1,-6-24-1,6 24-29,0 0-4,4 22-1,-2-2-3,1 8-1,-2 4 0,4 3 0,0 7-6,-2-8-2,5-1 1,-5-6-2,3-4 2,-6-23 5,7 21-1,-7-21-1,0 0 7,-3-32 0,-3 9 0,2-7 0,-4-7 0,-1-3-7,2-4 2,3 0 0,2 1 1,4 4 0,5 8 1,5 4 0,7 13 1,6 11 0,6 8-1,3 13 1,3 8 0,-2 6-1,2 5 1,-4 2-1,-2 3 0,-8-3-1,-3-2 0,-6-9-1,-5-9-1,2 2-4,-11-21-16,0 0-18,0 0 3,-18-7-3,3-9 2</inkml:trace>
          <inkml:trace contextRef="#ctx0" brushRef="#br0" timeOffset="5203.125">3022 50 91,'0'0'39,"-6"19"2,23-13-3,7-12-24,16 3-10,1-4-1,8 0-3,0 3-3,-8-6-3,5 20-16,-21-8-17,-6 7 0,-19-9 0,7 21 0</inkml:trace>
          <inkml:trace contextRef="#ctx0" brushRef="#br0" timeOffset="6078.125">3343 813 69,'0'0'35,"0"0"-3,0 0 3,14-14-24,-14 14-7,13-30 0,-13 30-1,4-35-1,-5 19 1,-11-4-1,12 20 0,-32-22 1,10 20-1,-8 4-1,-2 6 0,-5 8 0,3 9 0,0 7-1,4 3 1,5 4 0,6 1-1,9 4 1,7-3-2,10-4 2,8-7-2,7-7 1,5-13-2,5-8 1,2-11-1,1-7-2,-2-14 1,2 0-3,-11-15 1,4 6-2,-13-14 3,1 5-1,-10-10 2,-3 4 3,-3 1 2,-8-2 2,4 13 2,-9-2 2,8 23-1,-9-1 1,14 22-1,0 0-1,-11 43-1,11-12-1,6 17 0,0 1-1,4 10-1,1-3 0,0 0-1,1-6 0,0-5-1,0-6-1,-5-12-3,10 8-17,-17-35-20,14 3 1,-6-20 0,2-8-2</inkml:trace>
        </inkml:traceGroup>
      </inkml:traceGroup>
    </inkml:traceGroup>
    <inkml:traceGroup>
      <inkml:annotationXML>
        <emma:emma xmlns:emma="http://www.w3.org/2003/04/emma" version="1.0">
          <emma:interpretation id="{A7D9B09E-D0C6-4A11-AD79-375CAB937251}" emma:medium="tactile" emma:mode="ink">
            <msink:context xmlns:msink="http://schemas.microsoft.com/ink/2010/main" type="paragraph" rotatedBoundingBox="3014,13839 6085,13791 6109,15313 3038,15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C4A48-FA1E-4FEE-9615-4BC91BF258F5}" emma:medium="tactile" emma:mode="ink">
              <msink:context xmlns:msink="http://schemas.microsoft.com/ink/2010/main" type="line" rotatedBoundingBox="3014,13839 6085,13791 6109,15313 3038,15361"/>
            </emma:interpretation>
          </emma:emma>
        </inkml:annotationXML>
        <inkml:traceGroup>
          <inkml:annotationXML>
            <emma:emma xmlns:emma="http://www.w3.org/2003/04/emma" version="1.0">
              <emma:interpretation id="{AEF594DB-FCA5-49D2-9C27-CDF61C491681}" emma:medium="tactile" emma:mode="ink">
                <msink:context xmlns:msink="http://schemas.microsoft.com/ink/2010/main" type="inkWord" rotatedBoundingBox="3014,13839 6085,13791 6109,15313 3038,15361"/>
              </emma:interpretation>
              <emma:one-of disjunction-type="recognition" id="oneOf1">
                <emma:interpretation id="interp5" emma:lang="en-US" emma:confidence="0">
                  <emma:literal>C=qk</emma:literal>
                </emma:interpretation>
                <emma:interpretation id="interp6" emma:lang="en-US" emma:confidence="0">
                  <emma:literal>c=qk</emma:literal>
                </emma:interpretation>
                <emma:interpretation id="interp7" emma:lang="en-US" emma:confidence="0">
                  <emma:literal>C--qk</emma:literal>
                </emma:interpretation>
                <emma:interpretation id="interp8" emma:lang="en-US" emma:confidence="0">
                  <emma:literal>c--qk</emma:literal>
                </emma:interpretation>
                <emma:interpretation id="interp9" emma:lang="en-US" emma:confidence="0">
                  <emma:literal>eek</emma:literal>
                </emma:interpretation>
              </emma:one-of>
            </emma:emma>
          </inkml:annotationXML>
          <inkml:trace contextRef="#ctx0" brushRef="#br0" timeOffset="7125">536 2231 54,'0'0'35,"10"16"-1,-10-16 2,0 0-19,0 0-7,0 0-2,7-28-2,-7 28 0,-1-30-2,-2 14 0,-7-8-1,-2 1 0,-10-4-1,-2 1-1,-8 1 0,-7 2 1,-4 6-2,-4 1 1,-3 7 0,-3 6 0,1 4-1,3 8 1,4 7 0,3 9-1,7 6 1,5 5-2,8 8 1,8 5 0,8 4 0,6 7-1,6 5 1,8-5-1,8 2 1,9 1 1,11-8-1,5-6 0,6-9 1,6-8-1,3-12 1,-1-8-1,-4-9-1,-5-10 0,-8-3-1,-10-6-2,-1 7-6,-20-12-27,6 5-3,-10-9 0,3 4 0</inkml:trace>
          <inkml:trace contextRef="#ctx0" brushRef="#br0" timeOffset="7625">760 2404 85,'-3'20'36,"3"-20"-1,31 14 1,5-13-34,9-2-3,4-12-7,13 5-25,-9-5-1,-3 1-3,-8-2 2</inkml:trace>
          <inkml:trace contextRef="#ctx0" brushRef="#br0" timeOffset="7437.5">829 2120 78,'-16'11'38,"16"-11"-1,-3 21 1,14 4-29,3-22-6,14 3-1,6-3-3,3-3 0,9 4-3,-11-18-7,11 14-26,-16-4 2,-7 1-3,-23 3 2</inkml:trace>
          <inkml:trace contextRef="#ctx0" brushRef="#br0" timeOffset="8359.3748">1526 2112 91,'6'-23'38,"-6"23"-1,-7-20 2,7 20-33,0-26-4,0 26 1,1-21-2,-1 21 0,-9-16-1,9 16 1,-23 2-1,4 7-1,-5 8 1,-1 6-1,-3 5 0,0 6 0,4 3 0,3 1 0,7 3 0,8-4 0,6-9 0,10-3 1,9-9 0,6-7 0,5-9 0,2-7 0,2-6 0,-3-3 0,-1-1 1,-5-1-1,-7 4 1,-4 3 1,-14 11-1,14-10 1,-14 10-1,0 0 1,-9 21 0,-1 0 0,-4 4-1,-2 10 1,-95 30-5,117 6-2,-32 8 0,2 2-1,6 5 0,5-5 0,7 1 0,8-10-1,98-28 5,-110-12 2,38-11 0,6-11 0,7-12-1,2-8 1,3-9 0,-2-10-1,0-2 0,-4-6 0,-3 0 0,-8-4 0,-8 2 0,-9 1 1,-6-1-1,-6 2 1,-9 0 0,-4 2 0,-5 1 0,102 2 8,-122 6-2,-2 7-2,-38 36 0,39-36-6,17 17-23,-4-10-6,11-1-1,-100-6-8</inkml:trace>
          <inkml:trace contextRef="#ctx0" brushRef="#br0" timeOffset="8703.125">2326 1551 85,'-1'-16'37,"1"16"0,0 0 2,-3 25-29,-6 3-4,8 22-1,-11 11-1,3 22-2,-9 12 0,-8 37-6,1 2-2,-3-9-1,7 1-1,-3-22-2,12-8-2,-4-34-3,24 2-10,-8-64-12,-52-39 6,114-18-2,-34-13 3</inkml:trace>
          <inkml:trace contextRef="#ctx0" brushRef="#br0" timeOffset="9046.8748">2467 2105 96,'0'0'40,"7"35"0,-6-12 0,8 17-31,0-6-5,-105 15-7,121 0-2,-1 1-1,4-1 0,-3-7-1,3 2 0,-3-12 0,3-4-1,108-21 6,-118-8 1,2-17 8,0-10-1,-1-7 0,-1-9 0,1-4 0,-3-7 0,3 4 0,-1-9 1,-2 13-8,0 4 1,-2 1-2,6 14-6,-15-4-28,11 11-3,-7-4 0,3 10 0</inkml:trace>
        </inkml:traceGroup>
      </inkml:traceGroup>
    </inkml:traceGroup>
    <inkml:traceGroup>
      <inkml:annotationXML>
        <emma:emma xmlns:emma="http://www.w3.org/2003/04/emma" version="1.0">
          <emma:interpretation id="{8BB0BD8F-0B6E-4548-A420-A3F0B1B9C184}" emma:medium="tactile" emma:mode="ink">
            <msink:context xmlns:msink="http://schemas.microsoft.com/ink/2010/main" type="paragraph" rotatedBoundingBox="3276,16265 6538,15578 6780,16725 3518,17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FD8051-F9B5-4666-8216-2659F3810BE7}" emma:medium="tactile" emma:mode="ink">
              <msink:context xmlns:msink="http://schemas.microsoft.com/ink/2010/main" type="inkBullet" rotatedBoundingBox="3281,16287 4384,16055 4621,17180 3518,17412"/>
            </emma:interpretation>
            <emma:one-of disjunction-type="recognition" id="oneOf2">
              <emma:interpretation id="interp10" emma:lang="en-US" emma:confidence="0">
                <emma:literal>q:</emma:literal>
              </emma:interpretation>
              <emma:interpretation id="interp11" emma:lang="en-US" emma:confidence="0">
                <emma:literal>q.</emma:literal>
              </emma:interpretation>
              <emma:interpretation id="interp12" emma:lang="en-US" emma:confidence="0">
                <emma:literal>80</emma:literal>
              </emma:interpretation>
              <emma:interpretation id="interp13" emma:lang="en-US" emma:confidence="0">
                <emma:literal>8=8</emma:literal>
              </emma:interpretation>
              <emma:interpretation id="interp14" emma:lang="en-US" emma:confidence="0">
                <emma:literal>8=0</emma:literal>
              </emma:interpretation>
            </emma:one-of>
          </emma:emma>
        </inkml:annotationXML>
        <inkml:trace contextRef="#ctx0" brushRef="#br0" timeOffset="10250">509 4138 28,'0'0'31,"13"-10"4,-13 10-1,0 0-10,6-32-6,-6 32-7,3-28-3,-3 28-2,-10-36-1,1 20-2,-10-1-1,-3 3 0,-6 5-1,-6 7-1,0 7 0,-3 8 1,3 8-2,1 7 1,7 7-1,7 2 0,10 4 0,7-4 1,8 0-2,8-5 1,11-6 0,1-7 0,8-6-1,-1-10 2,1-6-1,0-8 0,0-5 1,-6-5-1,-3 0 2,-3-2-1,-6 2 0,-1 2 0,-3 3 1,-12 16-1,14-18 1,-14 18 0,3 23-4,-10 4-3,0 17 1,-8 7-1,-3 12 1,-3 11-2,-1 12 2,-1 4-2,5-10 5,5-1 2,4-5 0,9-5 1,6-9-2,7-11 1,6-10-1,5-13 0,5-7 0,4-13 1,4-10-1,-2-10-1,6-7 1,1-9 0,-2-3 0,-5-10 0,-2-1 1,-8-3-1,-6-4 0,-6-1 1,-31 114 9,-4-129-2,-12-5 0,0 17 0,-11-1-1,0 17-1,-8-1 0,9 24-2,8-123-13,20 158-5,-9-10-16,25-9-3,-1 16-1,15-20 2</inkml:trace>
        <inkml:trace contextRef="#ctx0" brushRef="#br0" timeOffset="10484.3748">1014 3888 78,'-24'12'38,"24"-12"-2,-10 16 1,43-16-39,21 4-20,2-15-16,6 4 0,-3-2-3,-1 2 1</inkml:trace>
        <inkml:trace contextRef="#ctx0" brushRef="#br0" timeOffset="10671.8748">1095 4129 32,'-12'25'32,"5"-9"1,7-16-2,21 14-28,10-14-5,3-14-13,7 1-16,9 3-1,-6-9 1</inkml:trace>
      </inkml:traceGroup>
      <inkml:traceGroup>
        <inkml:annotationXML>
          <emma:emma xmlns:emma="http://www.w3.org/2003/04/emma" version="1.0">
            <emma:interpretation id="{95EE79F5-8842-48C7-BCF1-B5D21286ADA5}" emma:medium="tactile" emma:mode="ink">
              <msink:context xmlns:msink="http://schemas.microsoft.com/ink/2010/main" type="line" rotatedBoundingBox="4757,15953 6538,15578 6715,16415 4933,16790"/>
            </emma:interpretation>
          </emma:emma>
        </inkml:annotationXML>
        <inkml:traceGroup>
          <inkml:annotationXML>
            <emma:emma xmlns:emma="http://www.w3.org/2003/04/emma" version="1.0">
              <emma:interpretation id="{91A4EA45-E02A-47D9-BC1F-92F983E31ECC}" emma:medium="tactile" emma:mode="ink">
                <msink:context xmlns:msink="http://schemas.microsoft.com/ink/2010/main" type="inkWord" rotatedBoundingBox="4757,15953 6538,15578 6715,16415 4933,16790"/>
              </emma:interpretation>
              <emma:one-of disjunction-type="recognition" id="oneOf3">
                <emma:interpretation id="interp15" emma:lang="en-US" emma:confidence="0">
                  <emma:literal>CV</emma:literal>
                </emma:interpretation>
                <emma:interpretation id="interp16" emma:lang="en-US" emma:confidence="0">
                  <emma:literal>C IV</emma:literal>
                </emma:interpretation>
                <emma:interpretation id="interp17" emma:lang="en-US" emma:confidence="0">
                  <emma:literal>C CV</emma:literal>
                </emma:interpretation>
                <emma:interpretation id="interp18" emma:lang="en-US" emma:confidence="0">
                  <emma:literal>Car</emma:literal>
                </emma:interpretation>
                <emma:interpretation id="interp19" emma:lang="en-US" emma:confidence="0">
                  <emma:literal>C or</emma:literal>
                </emma:interpretation>
              </emma:one-of>
            </emma:emma>
          </inkml:annotationXML>
          <inkml:trace contextRef="#ctx0" brushRef="#br0" timeOffset="11140.625">2261 3735 23,'0'0'33,"-3"-25"2,3 25-1,-13-37-22,13 37-5,-10-30-1,10 30-2,-22-30 0,8 19-1,-11 3-1,-1 4 0,-10 4-1,-2 9-1,-5 12 1,-3 9 0,1 11-1,-3 13 0,6 11 0,5 9 0,9 9 0,8 2 0,16 1-1,10-1 0,16-8 1,12-12-1,13-12 1,8-18-1,10-15 0,1-17-1,2-17-1,-6-17-1,2 6-10,-17-19-21,-6-2-1,-7-3 1</inkml:trace>
          <inkml:trace contextRef="#ctx0" brushRef="#br0" timeOffset="12718.75">2518 4066 28,'6'-18'29,"7"9"1,-13 9-7,14-24-6,1 25-1,-15-18-3,0 17-3,0 0-1,13-5-3,-13 5-1,0 0-1,-19 1-2,19-1 0,-20 16-2,20-16 1,-23 23 0,12 12 0,11-35-6,-10 36-3,10-36 2,8 28-2,-8-28 0,29 7 0,-13-16 2,11-14-3,-5 7 7,103-8 11,-125 24-5,-2-36-3,2 36-24,-17-10-4,17 10-3,-31-13 2</inkml:trace>
          <inkml:trace contextRef="#ctx0" brushRef="#br0" timeOffset="12140.625">2964 3757 77,'0'0'39,"0"0"-5,0 0-1,-15 0-27,26 18-4,-1 5-4,3 3-1,2 10-1,1-1-2,1 5 6,-3 3 1,-3-3 0,-1-3-1,-3-5 0,-1-4 0,-1-3 1,-2-4-1,-3-21 0,6 26-1,-6-26 1,0 0-1,0 0 0,8 16-1,-8-16 1,0 0-1,0 0-1,0 0 1,0 0 1,14 2-1,-14-2 1,0 0 0,0 0 1,14 4-1,-14-4 1,14-6 0,-14 6 0,20-14 1,-20 14-1,24-26 1,-11 8-1,1-7 1,-1-5 0,0-8 0,2-10 0,-3-1 1,8-30 8,5-1-1,-2-1-2,0 5 1,-2 2-1,1 13 1,-4 8-1,1 9-1,-19 44-9,13-21 1,-13 21-3,0 0-6,6 21-28,-6-21-1,-7 26 0,7-26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59:48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29572D-D485-445D-84D9-4EDC8CF8B298}" emma:medium="tactile" emma:mode="ink">
          <msink:context xmlns:msink="http://schemas.microsoft.com/ink/2010/main" type="writingRegion" rotatedBoundingBox="2400,9171 13490,8769 13808,17569 2718,17970"/>
        </emma:interpretation>
      </emma:emma>
    </inkml:annotationXML>
    <inkml:traceGroup>
      <inkml:annotationXML>
        <emma:emma xmlns:emma="http://www.w3.org/2003/04/emma" version="1.0">
          <emma:interpretation id="{6D260BC1-7908-4E4B-9E07-02CCFAA7455C}" emma:medium="tactile" emma:mode="ink">
            <msink:context xmlns:msink="http://schemas.microsoft.com/ink/2010/main" type="paragraph" rotatedBoundingBox="2692,9145 10835,9319 10812,10387 2669,10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DB27BB-B123-4A97-AA00-DC6174BE169F}" emma:medium="tactile" emma:mode="ink">
              <msink:context xmlns:msink="http://schemas.microsoft.com/ink/2010/main" type="inkBullet" rotatedBoundingBox="2692,9145 3737,9167 3715,10183 2670,10161"/>
            </emma:interpretation>
            <emma:one-of disjunction-type="recognition" id="oneOf0">
              <emma:interpretation id="interp0" emma:lang="en-US" emma:confidence="1">
                <emma:literal>d:</emma:literal>
              </emma:interpretation>
              <emma:interpretation id="interp1" emma:lang="en-US" emma:confidence="0">
                <emma:literal>di</emma:literal>
              </emma:interpretation>
              <emma:interpretation id="interp2" emma:lang="en-US" emma:confidence="0">
                <emma:literal>dm:</emma:literal>
              </emma:interpretation>
              <emma:interpretation id="interp3" emma:lang="en-US" emma:confidence="0">
                <emma:literal>dg:</emma:literal>
              </emma:interpretation>
              <emma:interpretation id="interp4" emma:lang="en-US" emma:confidence="0">
                <emma:literal>dc:</emma:literal>
              </emma:interpretation>
            </emma:one-of>
          </emma:emma>
        </inkml:annotationXML>
        <inkml:trace contextRef="#ctx0" brushRef="#br0">511 909 44,'0'0'35,"-2"-24"0,2 24 0,-7-27-10,-5-4-18,9 8-1,-10-12-2,6 7-1,-10-8-1,3 5 0,-9-4-1,0 1 0,-11 10 0,1 3-1,-4 5 0,-1 7 0,-4 11 0,1 8 0,3 13 0,-1 9 0,10 12 1,3 7-1,9 1 0,5 5 1,10-1-1,8-7 0,11-5 1,5-11-2,7-14 1,5-13 0,5-10-1,1-13 0,-3-11-1,-2-16 1,-4-5-2,-7-11 1,-3-3-1,-11-13 0,-3-1 0,-8-13 1,-2 4 0,-6-1 0,0 6 2,0 5-1,0 10 3,2 15-1,0 10 1,7 41 0,-6-17 1,9 34-1,-2 17 1,6 17-1,1 10 0,4 15 0,2 6-1,4 11 1,1-5-2,1 0 2,0-9-2,-2-13-2,3-4-1,-12-25-10,8-4-24,-8-15 1,-9-18-1,0 0 0</inkml:trace>
        <inkml:trace contextRef="#ctx0" brushRef="#br0" timeOffset="250">752 574 81,'-16'14'38,"16"-14"-2,0 0 1,25-7-34,12-5-3,14 5-7,-5-15-20,12 8-8,-5 2-1,-4 2-1</inkml:trace>
        <inkml:trace contextRef="#ctx0" brushRef="#br0" timeOffset="453.125">824 988 79,'-9'18'36,"9"-18"-1,0 0-1,21 12-34,3-24-12,10 3-23,3 4 2,-3-4-3,-2 4 1</inkml:trace>
      </inkml:traceGroup>
      <inkml:traceGroup>
        <inkml:annotationXML>
          <emma:emma xmlns:emma="http://www.w3.org/2003/04/emma" version="1.0">
            <emma:interpretation id="{780E0CDF-5AFD-4878-BCC5-791E92CD6486}" emma:medium="tactile" emma:mode="ink">
              <msink:context xmlns:msink="http://schemas.microsoft.com/ink/2010/main" type="line" rotatedBoundingBox="4361,9294 10833,9432 10812,10387 4341,10249"/>
            </emma:interpretation>
          </emma:emma>
        </inkml:annotationXML>
        <inkml:traceGroup>
          <inkml:annotationXML>
            <emma:emma xmlns:emma="http://www.w3.org/2003/04/emma" version="1.0">
              <emma:interpretation id="{7F465EA9-AFF0-469F-9FC2-04F51A7C3C09}" emma:medium="tactile" emma:mode="ink">
                <msink:context xmlns:msink="http://schemas.microsoft.com/ink/2010/main" type="inkWord" rotatedBoundingBox="4362,9293 7790,9367 7770,10313 4341,10239"/>
              </emma:interpretation>
              <emma:one-of disjunction-type="recognition" id="oneOf1">
                <emma:interpretation id="interp5" emma:lang="en-US" emma:confidence="0">
                  <emma:literal>'mm-.</emma:literal>
                </emma:interpretation>
                <emma:interpretation id="interp6" emma:lang="en-US" emma:confidence="0">
                  <emma:literal>Immix.</emma:literal>
                </emma:interpretation>
                <emma:interpretation id="interp7" emma:lang="en-US" emma:confidence="0">
                  <emma:literal>immix.</emma:literal>
                </emma:interpretation>
                <emma:interpretation id="interp8" emma:lang="en-US" emma:confidence="0">
                  <emma:literal>Immix</emma:literal>
                </emma:interpretation>
                <emma:interpretation id="interp9" emma:lang="en-US" emma:confidence="0">
                  <emma:literal>immix</emma:literal>
                </emma:interpretation>
              </emma:one-of>
            </emma:emma>
          </inkml:annotationXML>
          <inkml:trace contextRef="#ctx0" brushRef="#br0" timeOffset="1859.375">1689 225 40,'3'-19'34,"-3"0"2,0-1-3,0 20-12,-2-24-5,2 24-6,0 0-3,0 0-3,9 24 0,-3 4-1,-4 8-1,5 15 0,-3 9 0,2 10 0,-1 6 0,1 10-1,-3-5 0,-2 0 1,-1-7-1,0-7-1,1-7-2,-2-14-1,5 4-6,-14-26-25,15-4-5,-5-20 0,0 0-1</inkml:trace>
          <inkml:trace contextRef="#ctx0" brushRef="#br0" timeOffset="2515.625">2162 756 90,'-10'39'39,"0"-1"-1,4 5 2,1-15-33,13 9-5,2-4 0,5-3-2,3-1-2,-2-7 0,0 0-1,-16-22-1,21 24-1,-21-24 0,0 0 0,0 0 0,4-26 0,-10-2 0,6-1 2,-4-8 1,1-1 1,3-6 2,0-2 0,6 5 2,0 1 0,7 12 1,0 1 0,8 16-1,0 4 1,5 20-1,-1 3 1,3 12-1,-3 2 0,-1 9-1,-2-2 0,-1 5-1,-5-9-1,-1-1 0,-5-5-1,-1-8 0,-2-1-1,-7-18-1,0 0 1,0 0-1,19-11 0,-19-10 0,11-4 2,-5-8 0,5-10-1,3-1 2,3-2 1,7 4 0,-2 2 1,6 11 1,-4 7-1,5 13 1,-4 16 0,2 14 1,-6 7-1,-1 11 0,-4 3 0,1 6 0,-5-1-1,-1 1-1,-3-11 0,-1-4 0,-1-6-3,-6-27-1,12 30-3,-12-30-12,3-20-22,0 3 2,3-6-1,-1-11 1</inkml:trace>
          <inkml:trace contextRef="#ctx0" brushRef="#br0" timeOffset="3156.25">3138 680 92,'0'0'38,"3"26"2,-5-8-1,8 14-30,-6-7-3,6 10-2,0 0-2,4 4 0,-2-4-1,-1-1 0,0-5-1,-2-4-1,1-4 0,-6-21-1,8 16-1,-8-16 0,0 0-1,5-33 1,-1 10 0,-4-11 1,3-4-1,-3-7 1,3 1 1,2 2 0,2-2 2,5 7-1,1 4 1,5 11 0,4 10 2,5 12-1,1 5 0,1 15 0,-2 3 1,1 10-2,-5 6 1,-2 1-1,-2-1 1,-4 0-1,-5-4-1,-1-5 1,-3-5-1,-2-8 0,-4-17-1,0 0-1,0 0-1,0 0 0,17-31 0,-14-6 0,10-2-1,-1-10 0,7 1 2,1-1 1,4 5 1,4 7 1,-1 7 1,4 19 0,-6 8 1,3 15 1,-3 9-1,0 14 1,-9 4-1,2 9 0,-5 1-1,-1 0 0,-3-1 0,-2-6-2,-2-7-1,-2-13-3,5 8-14,-8-30-21,0 0-2,6-27 2,2-5-2</inkml:trace>
          <inkml:trace contextRef="#ctx0" brushRef="#br0" timeOffset="3375">4215 611 88,'-5'16'38,"5"-16"-1,24 11 1,4-18-33,6 0-6,9 5-7,-11-10-24,8 3-4,-11-2-2,-5 4 0</inkml:trace>
          <inkml:trace contextRef="#ctx0" brushRef="#br0" timeOffset="3515.625">4268 853 100,'-19'26'38,"16"-8"-1,23-6-30,8-17-40,14-13-4,11-10-2</inkml:trace>
          <inkml:trace contextRef="#ctx0" brushRef="#br0" timeOffset="11156.25">5039 1036 78,'0'0'36,"0"0"-1,0 0 1,0 0-29,0 0-3,0 0-1,0 0-2,15 5-1,-15-5-2,15 13-6,0-4-25,-15-9-1,0 0-2,16 7 0</inkml:trace>
        </inkml:traceGroup>
        <inkml:traceGroup>
          <inkml:annotationXML>
            <emma:emma xmlns:emma="http://www.w3.org/2003/04/emma" version="1.0">
              <emma:interpretation id="{9A0D3F7F-CF00-44A3-860A-8E64E8E1EA23}" emma:medium="tactile" emma:mode="ink">
                <msink:context xmlns:msink="http://schemas.microsoft.com/ink/2010/main" type="inkWord" rotatedBoundingBox="8096,9464 10831,9523 10812,10387 8078,10329"/>
              </emma:interpretation>
              <emma:one-of disjunction-type="recognition" id="oneOf2">
                <emma:interpretation id="interp10" emma:lang="en-US" emma:confidence="1">
                  <emma:literal>001m</emma:literal>
                </emma:interpretation>
                <emma:interpretation id="interp11" emma:lang="en-US" emma:confidence="0">
                  <emma:literal>01m</emma:literal>
                </emma:interpretation>
                <emma:interpretation id="interp12" emma:lang="en-US" emma:confidence="0">
                  <emma:literal>0001m</emma:literal>
                </emma:interpretation>
                <emma:interpretation id="interp13" emma:lang="en-US" emma:confidence="0">
                  <emma:literal>001 m</emma:literal>
                </emma:interpretation>
                <emma:interpretation id="interp14" emma:lang="en-US" emma:confidence="0">
                  <emma:literal>001M</emma:literal>
                </emma:interpretation>
              </emma:one-of>
            </emma:emma>
          </inkml:annotationXML>
          <inkml:trace contextRef="#ctx0" brushRef="#br0" timeOffset="11703.125">5743 490 46,'8'-32'32,"-5"16"2,-5-5 0,-7-7-21,9 28 0,-9-37-5,9 37-1,-20-27-2,3 22-2,-8 0 0,-1 12-1,-7 3 0,1 15-1,-4 5 0,1 12 0,3 8 0,4 11 0,5 6 0,13 6 0,10-1 0,15 2 0,11-5 0,14-8-1,10-8 1,8-16 0,5-14-2,4-14 1,-7-16-1,-5-14 0,-11-9 0,-11-11-1,-10-6 0,-17-12 1,-9-2-1,-12-4 0,-5 1 0,-7 2 1,-1 10-2,-3-1 0,5 16-1,-1-2-7,27 39-14,-24-21-9,24 21-1,0 0 0,0 0 1</inkml:trace>
          <inkml:trace contextRef="#ctx0" brushRef="#br0" timeOffset="12125">6338 618 64,'6'-19'33,"-9"-7"1,1-1-1,2 6-23,-13-11-3,4 11-2,-10-4-1,1 13-1,-10 2-1,0 10 0,-6 5 0,0 11-1,-1 5-1,2 12 1,7 11 0,2 11 0,8 7 0,9 8 0,8 4 0,9 2 0,13 0 0,8-4 0,10-10-2,8-15 1,4-11 0,1-17-2,1-14 1,-8-17-2,-3-11-1,-16-19-1,-3 1-3,-22-21-1,3 10-3,-25-22 2,9 14-2,-20-9-1,11 20-5,-9 8-14,-4-1 4,12 21 1</inkml:trace>
          <inkml:trace contextRef="#ctx0" brushRef="#br0" timeOffset="12453.125">6832 463 71,'-16'0'36,"16"0"-2,-19 28 2,8-1-30,25 20-1,-4 5-1,6 13-2,-1 2 0,3 5-1,-2-1 0,-1-6-2,-2-5-1,-9-23-7,11-2-25,-8-10 0,-7-25-3,17 8 2</inkml:trace>
          <inkml:trace contextRef="#ctx0" brushRef="#br0" timeOffset="13093.75">7255 837 75,'-4'18'39,"1"4"-1,2 3 1,2 16-19,2-17-16,10 10-1,-1-2-1,3-2-2,1-2-1,-4-9 0,0 0-1,-12-19-1,17 11-1,-17-11 0,3-19 0,-7-4 0,4 0 1,-6-12 1,3-4 1,2 0 1,-1-5 2,7 5 1,0-3 0,10 10 1,1 0-1,10 17 0,-3 4 1,10 13-2,-4 7 0,4 10-1,-4 6 0,1 8-1,-5 2 1,-2 1-1,-2-3 0,-3-3 0,-5-3-1,-3-10 0,-10-17-1,13 16 0,-13-16-1,8-18-1,-5 3 1,-3-14 0,6-1 0,-3-8 2,8 1-1,1-9 2,6 2-1,6 3 2,1 4 0,7 12 2,-1 6-1,10 17-1,-10 8 3,6 18-1,-6 4 0,0 15 0,-7-1 0,-2 6-1,-6-4 0,-5-7-1,-3-7-1,-5-11-3,8 6-16,-11-25-19,0 0-1,0-21 1,6-8-2</inkml:trace>
        </inkml:traceGroup>
      </inkml:traceGroup>
    </inkml:traceGroup>
    <inkml:traceGroup>
      <inkml:annotationXML>
        <emma:emma xmlns:emma="http://www.w3.org/2003/04/emma" version="1.0">
          <emma:interpretation id="{4CEB957A-B77C-4876-B78D-E0494FA39343}" emma:medium="tactile" emma:mode="ink">
            <msink:context xmlns:msink="http://schemas.microsoft.com/ink/2010/main" type="paragraph" rotatedBoundingBox="2962,11117 6001,11453 5878,12567 2839,12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028B3E-9B4F-42D2-B1E7-8C6D68BAB709}" emma:medium="tactile" emma:mode="ink">
              <msink:context xmlns:msink="http://schemas.microsoft.com/ink/2010/main" type="line" rotatedBoundingBox="2962,11117 6001,11453 5878,12567 2839,12231"/>
            </emma:interpretation>
          </emma:emma>
        </inkml:annotationXML>
        <inkml:traceGroup>
          <inkml:annotationXML>
            <emma:emma xmlns:emma="http://www.w3.org/2003/04/emma" version="1.0">
              <emma:interpretation id="{16669D1A-743D-4DC6-986E-DD5889683C32}" emma:medium="tactile" emma:mode="ink">
                <msink:context xmlns:msink="http://schemas.microsoft.com/ink/2010/main" type="inkWord" rotatedBoundingBox="2962,11117 6001,11453 5878,12567 2839,12231"/>
              </emma:interpretation>
              <emma:one-of disjunction-type="recognition" id="oneOf3">
                <emma:interpretation id="interp15" emma:lang="en-US" emma:confidence="0">
                  <emma:literal>chop?</emma:literal>
                </emma:interpretation>
                <emma:interpretation id="interp16" emma:lang="en-US" emma:confidence="0">
                  <emma:literal>Elope</emma:literal>
                </emma:interpretation>
                <emma:interpretation id="interp17" emma:lang="en-US" emma:confidence="0">
                  <emma:literal>Eloper</emma:literal>
                </emma:interpretation>
                <emma:interpretation id="interp18" emma:lang="en-US" emma:confidence="0">
                  <emma:literal>chop),</emma:literal>
                </emma:interpretation>
                <emma:interpretation id="interp19" emma:lang="en-US" emma:confidence="0">
                  <emma:literal>chop).</emma:literal>
                </emma:interpretation>
              </emma:one-of>
            </emma:emma>
          </inkml:annotationXML>
          <inkml:trace contextRef="#ctx0" brushRef="#br0" timeOffset="14359.3749">631 2506 64,'0'-23'34,"6"2"-1,-5 1-9,-7-15-14,14 12 0,-11-10-5,1 12-1,-8-6 0,1 8-1,-10-4-1,-2 7 0,-4 0 0,-1 4-1,-5 1 0,1 8 0,-5 5 0,-1 6 0,3 12-1,0 4 1,2 12 0,5 9 0,3 14-1,12 6 0,6 5 1,10 3-1,6-3 0,10 2 1,7-5 0,7-8-1,7-12 1,1-12-1,4-10 0,-1-11-1,1-7 0,-4-12-3,2 1-4,-17-15-26,5 0-2,-13-6-2,-3 0 1</inkml:trace>
          <inkml:trace contextRef="#ctx0" brushRef="#br0" timeOffset="14718.75">979 2582 48,'-16'3'34,"16"-3"1,0 0-1,0 0-11,21 6-17,1-12-2,15 6-2,4-3-2,3-4-3,8 10-14,-8-5-17,-7-3 0,-9 3-1,-10-1 0</inkml:trace>
          <inkml:trace contextRef="#ctx0" brushRef="#br0" timeOffset="14921.8749">1018 2786 62,'-2'21'34,"2"-21"-1,16 16 0,3-9-27,12-10-6,6-8-9,5 2-21,2 6-1,-9-4-2,-1 8-1</inkml:trace>
          <inkml:trace contextRef="#ctx0" brushRef="#br0" timeOffset="15437.5">1636 2363 56,'0'0'35,"-5"-26"0,5 26 0,15-4-20,-15 4-4,0 0-4,16 32-2,1 7-1,-9 3-1,4 14-1,-3 3 0,-2 4-1,1 0-1,-2-3 1,0-7-2,-3-10-1,7-1-4,-9-26-13,13-2-17,-14-14-1,28-5-1,-12-11 1</inkml:trace>
          <inkml:trace contextRef="#ctx0" brushRef="#br0" timeOffset="15921.8749">2137 2439 58,'-16'3'34,"16"-3"-1,-21-5-1,21 5-18,-16-10-9,16 10-3,-20-7 0,5 10-1,15-3-1,-31 21 1,13-3 0,-4 7 0,3 6 1,-2 6 0,5 9 0,1 2-1,8 6 2,5-3-2,8 8 1,8-8-1,9-4 0,10-11 0,6-12-1,7-10 0,3-14-1,2-9 0,0-13 0,-6-7 0,-5-9 0,-9-1-1,-10-3 2,-8-1-2,-10-1 1,-7-2 1,-8 1-1,-4 2 1,-5 3 0,-1 6-1,0 6 1,0 9-2,1 1-2,21 18-6,-28 7-21,28-7-2,-9 19-2,9-19 1</inkml:trace>
          <inkml:trace contextRef="#ctx0" brushRef="#br0" timeOffset="16468.75">2674 2834 87,'-20'10'36,"20"-10"1,-18 14 0,17 2-30,-2 0-3,7 12-2,0 4 0,5 10-2,-1 2 1,1 4-1,-4 3 1,3-3-2,-1-1 0,-1-6-1,3-1-2,-6-15 0,6 1-3,-9-26 0,0 0-1,0 0 0,3-17 0,-15-17 3,3-1 0,-12-14 1,5-6 4,-3 0 0,-3-8 2,9 5 1,-1-6 0,13 6 1,5 4-1,18 13 3,1 6-3,13 12 0,3 7-1,2 14-1,0 9 0,1 11 0,-11 7 0,-3 5 0,-9 0 0,-7 3 0,-8-3 0,-7 0-1,-7-5 1,-6-2-1,-5-8 1,-6-4-2,1-4 1,-5-7-2,6 2-3,-9-15-21,10 1-7,9-2-1,7-7-1</inkml:trace>
          <inkml:trace contextRef="#ctx0" brushRef="#br0" timeOffset="17000">3070 2753 97,'-19'17'39,"19"-17"-1,0 0-2,0 0-34,23-19-17,10 5-22,4-4-1,2 1 1,1-5-2</inkml:trace>
          <inkml:trace contextRef="#ctx0" brushRef="#br0" timeOffset="16828.125">3253 2998 71,'-5'16'36,"5"-16"-1,-6 21 2,6-21-28,0 0-1,-14-23-3,14 23 0,-8-36-1,4 15 0,-8-9-1,2-3-1,-5-6-1,-1-5 1,1 0-1,0-4-1,3-8 1,4-2-2,6 0 1,7 0 0,6 5-1,7 2-1,6 14-1,-2 0-2,13 29-9,-14 0-21,5 13-3,-8 7 1,-5 9-2</inkml:trace>
        </inkml:traceGroup>
      </inkml:traceGroup>
    </inkml:traceGroup>
    <inkml:traceGroup>
      <inkml:annotationXML>
        <emma:emma xmlns:emma="http://www.w3.org/2003/04/emma" version="1.0">
          <emma:interpretation id="{4B2B5FE9-928B-4772-BC20-0120A3AA2525}" emma:medium="tactile" emma:mode="ink">
            <msink:context xmlns:msink="http://schemas.microsoft.com/ink/2010/main" type="paragraph" rotatedBoundingBox="2934,12988 9056,12506 9137,13533 3015,14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F3F423-E1EC-4676-B773-5CA11C63FBC8}" emma:medium="tactile" emma:mode="ink">
              <msink:context xmlns:msink="http://schemas.microsoft.com/ink/2010/main" type="line" rotatedBoundingBox="2934,12988 9056,12506 9137,13533 3015,14015"/>
            </emma:interpretation>
          </emma:emma>
        </inkml:annotationXML>
        <inkml:traceGroup>
          <inkml:annotationXML>
            <emma:emma xmlns:emma="http://www.w3.org/2003/04/emma" version="1.0">
              <emma:interpretation id="{59FD51C3-9D0A-4FB4-AF5D-8422AAD89421}" emma:medium="tactile" emma:mode="ink">
                <msink:context xmlns:msink="http://schemas.microsoft.com/ink/2010/main" type="inkWord" rotatedBoundingBox="2934,12988 9056,12506 9137,13533 3015,14015"/>
              </emma:interpretation>
              <emma:one-of disjunction-type="recognition" id="oneOf4">
                <emma:interpretation id="interp20" emma:lang="en-US" emma:confidence="0">
                  <emma:literal>E=8.85xio-12</emma:literal>
                </emma:interpretation>
                <emma:interpretation id="interp21" emma:lang="en-US" emma:confidence="0">
                  <emma:literal>E= 8.85x10-12</emma:literal>
                </emma:interpretation>
                <emma:interpretation id="interp22" emma:lang="en-US" emma:confidence="0">
                  <emma:literal>E 8.85x10-12</emma:literal>
                </emma:interpretation>
                <emma:interpretation id="interp23" emma:lang="en-US" emma:confidence="0">
                  <emma:literal>E=8.85xio-iz</emma:literal>
                </emma:interpretation>
                <emma:interpretation id="interp24" emma:lang="en-US" emma:confidence="0">
                  <emma:literal>E: 8.85x10-12</emma:literal>
                </emma:interpretation>
              </emma:one-of>
            </emma:emma>
          </inkml:annotationXML>
          <inkml:trace contextRef="#ctx0" brushRef="#br0" timeOffset="18359.375">663 3886 50,'0'0'31,"-10"-21"3,10 21-1,0 0-21,-32-28-2,32 28-4,-36-15-2,16 15 0,-8-5 0,1 7-1,-7 0 0,5 7-1,-7-1 0,7 8 0,-2 2 0,7 6-1,2 3 0,7 5 0,5-2 1,7 1-1,7-1 0,8-2-1,7-5 1,6-3-1,6-8 2,3-5-2,2-5 0,1-2 0,-5-5 0,-4-1 1,-7-1-2,-7 0 2,-14 7-2,0 0 2,0 0-1,0 0 0,-29-9 1,7 16-1,-2 11 1,-1 5-1,-1 3 1,1 8-2,-1 5 3,4 3-3,5 6 2,3 3-2,4-2 2,6 2-1,5 2 0,5-2 1,9-3-1,4-6 0,7-8 0,5-12 0,5-6-1,2-12-1,5-2-2,-9-27-10,9 9-24,-12-12 0,-3 0-1,-8-8 1</inkml:trace>
          <inkml:trace contextRef="#ctx0" brushRef="#br0" timeOffset="18656.25">978 4212 86,'-11'16'38,"8"0"-2,3-16 2,18 21-31,1-25-5,15-3-3,8 4-2,-6-15-6,19 18-18,-14-9-9,-7 4-1,-12 0-1,-22 5 2</inkml:trace>
          <inkml:trace contextRef="#ctx0" brushRef="#br0" timeOffset="18843.75">978 4453 87,'-6'22'37,"7"-7"-1,-1-15 1,27 6-34,-2-8-5,3-14-6,13 6-26,-2-6-2,-1-2-1,-4-5 1</inkml:trace>
          <inkml:trace contextRef="#ctx0" brushRef="#br0" timeOffset="19484.375">2010 3919 52,'0'0'35,"14"7"-2,-14-7 3,-14 13-21,16 11-3,-17-9-2,9 15-4,-13-1 0,0 14-3,-8-3 2,2 8-3,-7-2 0,2 7-1,1-4-1,4 2 0,4-5-1,8-2 1,7-4-1,6-1 0,9-7 0,4-7-1,8-4 1,1-7 0,4-2 0,1-8 0,2-2 0,-3-4 0,-1-4 1,-3-2 0,-5-6 0,-2-6 0,-4-3 0,-6-3 0,-5-4 1,-4-4-1,-9-1 0,-5 2 0,-6-3 1,-5 1-1,-7 0 0,-6-4 0,-3-1 0,1 3 2,3 0-2,8 1 2,8-1-1,16 0 1,14-1-2,16 6 2,10 2-2,8 2-1,7 6-1,-2 1-2,2 20-5,-19-8-14,-1 23-15,-10 5 0,-7 8 1,-6 1 0</inkml:trace>
          <inkml:trace contextRef="#ctx0" brushRef="#br0" timeOffset="19671.875">2180 4455 95,'-9'37'38,"0"0"0,2-9-2,17-8-36,-2 4-10,-8-24-26,17 7-1,0-21 0,-1-7-1</inkml:trace>
          <inkml:trace contextRef="#ctx0" brushRef="#br0" timeOffset="20234.375">2838 3986 87,'0'0'39,"0"0"-2,0 0 3,-19 14-28,19-14-9,-9 25-1,5 0-1,-5 5-1,-4 5-1,-7 6 2,-3 4-2,-4 5 1,-1 4-1,0 1 1,3-4-1,7 0 1,7-5 0,11-5-1,8-6 1,10-7-1,7-10 0,6-8 1,3-6-1,2-8 0,-3-6 1,-2-4-1,-5-6 1,-4-3 0,-6-3 0,-6-1 0,-4-3 0,-6-1 0,-6-3-1,-4-3 1,-6 2 0,-5-2 0,-6 0 0,-6-5 1,-3 3 0,-2 0 0,1 4 0,1 3 0,7 4 1,5 1-2,10 1 2,11 5-2,13 0 0,9 0 1,12-1-2,5 3 0,0-4-2,7 14-5,-12-14-18,3 18-12,-9 2-1,-3 8 1,-7 0 0</inkml:trace>
          <inkml:trace contextRef="#ctx0" brushRef="#br0" timeOffset="20671.875">3327 3932 91,'0'0'38,"0"0"1,0 0-1,0 0-28,-21 1-5,21-1-2,-30 20-2,11-4-1,-4 1 1,-4 5-2,-4 4 2,0 2-3,4 0 2,4-1-2,10-3 2,8-1-2,8-3 2,10-4-2,12-6 2,8-3-1,5 0 1,5 0 0,-5 2 0,2 3 1,-3 3 0,-4 6 0,-7 3 0,-5 10 0,-9-1 0,-8 8 1,-8-1-1,-5 1 0,-9-2 0,-3-9 0,-2-2-1,-5-9-1,1-5-2,-1-17-2,9 6-8,-10-26-22,9-6-5,0-14 0,6-4 1</inkml:trace>
          <inkml:trace contextRef="#ctx0" brushRef="#br0" timeOffset="20875">3222 4004 96,'-16'2'39,"16"-2"0,13-13-1,0-1-34,20 2-4,9 7-8,-8-13-23,13 7-7,-4 3-1,-1 1 1</inkml:trace>
          <inkml:trace contextRef="#ctx0" brushRef="#br0" timeOffset="21140.625">4038 3900 82,'-21'9'40,"2"7"0,0-6 0,7 17-17,4-11-17,22 6-2,2 5-1,13 8-2,5 4 0,11 3-1,5 2 0,6-1-1,3 1-1,-5-7-3,6 7-4,-22-28-19,5 6-14,-14-13 2,-4-3-1,-25-6 1</inkml:trace>
          <inkml:trace contextRef="#ctx0" brushRef="#br0" timeOffset="21390.625">4390 3941 80,'-25'-6'38,"0"12"-2,1 9 3,-1 10-30,11 21-4,-6 1-1,7 15-3,-2 0 1,2 5-3,0 0 2,0-6-3,1-8-1,-1-17-3,14 6-17,-5-23-14,4-19-1,0 0 0,13-23 1</inkml:trace>
          <inkml:trace contextRef="#ctx0" brushRef="#br0" timeOffset="21640.625">4665 3907 73,'0'0'41,"14"26"-1,-9 3 1,-8-12-12,10 27-23,-2 0-1,7 9-3,-2-2 0,5 1-2,-1-5 0,3-5-1,-3-3-2,-2-14-2,4 1-3,-16-26-21,0 0-12,18-7 1,-9-9-1,-2-12 1</inkml:trace>
          <inkml:trace contextRef="#ctx0" brushRef="#br0" timeOffset="22031.25">5118 3868 88,'0'0'39,"-18"-16"-1,18 16 2,-30-8-28,17 16-7,-8 3-2,2 7-1,-6 6-2,0 8 1,-3 10-1,0 6-1,0 3 2,4 4-1,5 1 1,7 0-2,12-4 3,15-3-2,9-12 1,10-5 0,9-13 0,7-12-1,6-10 1,3-13-2,-2-9 0,-7-8 0,-4-6 0,-9-11-1,-10 1 0,-16-2 2,-12 2-1,-12-1 1,-9 8-2,-11 1 2,-1 8-3,-6 1-1,14 22-14,-5-10-21,12 6 2,7-2-3,12 16 3</inkml:trace>
          <inkml:trace contextRef="#ctx0" brushRef="#br0" timeOffset="22234.375">5516 3720 91,'-15'23'40,"15"-23"0,0 18 0,0-18-26,39 5-11,-7-1-3,3-10-5,14 19-15,-9-20-20,-3 1 1,-9-6-2,-2 0 2</inkml:trace>
          <inkml:trace contextRef="#ctx0" brushRef="#br0" timeOffset="22437.5">5997 3511 95,'-16'21'38,"4"9"1,3 0-1,9 8-33,-1 3-2,6 3-1,3-2-3,-1-8-3,8 6-4,-14-22-21,7-2-9,-8-16-1,15 3 1</inkml:trace>
          <inkml:trace contextRef="#ctx0" brushRef="#br0" timeOffset="22765.625">6162 3540 91,'0'0'37,"19"-19"0,-1 10 1,12 4-33,-2-4-1,7 7-2,-4 1-1,-1 6-1,-10 2 1,-11 11-1,-10 5 0,-10 6 0,-11 7 0,-7 1 1,-4 5-1,2-1 1,2-3 0,7-1 1,2-7 0,14-1 0,6-12 0,12 1 0,7-9-1,6-6-1,11-1-4,-10-22-21,13 10-14,-7-6-1,1 0 0,-11-5 0</inkml:trace>
        </inkml:traceGroup>
      </inkml:traceGroup>
    </inkml:traceGroup>
    <inkml:traceGroup>
      <inkml:annotationXML>
        <emma:emma xmlns:emma="http://www.w3.org/2003/04/emma" version="1.0">
          <emma:interpretation id="{94527A5D-E8AF-4734-ADBC-76BBBD5250CB}" emma:medium="tactile" emma:mode="ink">
            <msink:context xmlns:msink="http://schemas.microsoft.com/ink/2010/main" type="paragraph" rotatedBoundingBox="2962,14533 5584,14544 5580,15422 2958,15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CAD0E5-E77E-4CD8-9272-0D8FF62D86F5}" emma:medium="tactile" emma:mode="ink">
              <msink:context xmlns:msink="http://schemas.microsoft.com/ink/2010/main" type="line" rotatedBoundingBox="2961,14533 5584,14544 5580,15422 2958,15410"/>
            </emma:interpretation>
          </emma:emma>
        </inkml:annotationXML>
        <inkml:traceGroup>
          <inkml:annotationXML>
            <emma:emma xmlns:emma="http://www.w3.org/2003/04/emma" version="1.0">
              <emma:interpretation id="{B1EE6BAB-1288-4254-BDCF-76CBA7A804AE}" emma:medium="tactile" emma:mode="ink">
                <msink:context xmlns:msink="http://schemas.microsoft.com/ink/2010/main" type="inkWord" rotatedBoundingBox="2961,14533 4083,14537 4079,15299 2958,15295"/>
              </emma:interpretation>
              <emma:one-of disjunction-type="recognition" id="oneOf5">
                <emma:interpretation id="interp25" emma:lang="en-US" emma:confidence="0">
                  <emma:literal>¥</emma:literal>
                </emma:interpretation>
                <emma:interpretation id="interp26" emma:lang="en-US" emma:confidence="0">
                  <emma:literal>K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k</emma:literal>
                </emma:interpretation>
                <emma:interpretation id="interp2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23421.875">293 5400 66,'-3'-18'37,"3"18"0,0 0 0,0 0-23,15 39-6,-6 3-3,8 20-1,-2 7-1,4 12 0,-1 3-2,1-1 0,-1-2-3,-5-12 0,5-2-5,-14-32-11,10-1-20,-14-34 0,10 17 0,-10-17 0</inkml:trace>
          <inkml:trace contextRef="#ctx0" brushRef="#br0" timeOffset="23609.375">410 5793 87,'3'-16'38,"5"-9"-1,10 2 1,1-14-31,15 6-4,6-5-2,4 1-2,4 7-3,-10-4-5,9 23-22,-20 1-6,-10 9-1,-17-1 0</inkml:trace>
          <inkml:trace contextRef="#ctx0" brushRef="#br0" timeOffset="23812.5">489 5796 75,'2'16'37,"-2"-16"0,19 28 0,-19-28-27,32 32-6,-5-9 0,10 9-1,1 0-2,2-1 0,3 3-2,-3-8-2,4 4-5,-16-23-18,6 2-12,-7-9 1,-5-11-1,-6-6 1</inkml:trace>
          <inkml:trace contextRef="#ctx0" brushRef="#br0" timeOffset="24046.875">1063 5703 86,'0'0'38,"-6"25"-1,6-25 1,20 8-32,5-9-4,9-3-2,4 6-3,-1-18-8,9 14-26,-13-1 0,-4 1-1,-12 0 1</inkml:trace>
          <inkml:trace contextRef="#ctx0" brushRef="#br0" timeOffset="24218.75">1152 5909 80,'-11'27'39,"7"-8"-2,13-3 2,6-18-30,10 4-8,6-2-2,1-12-7,17 4-26,-11-6-3,1-3 0,-5-8-1</inkml:trace>
        </inkml:traceGroup>
        <inkml:traceGroup>
          <inkml:annotationXML>
            <emma:emma xmlns:emma="http://www.w3.org/2003/04/emma" version="1.0">
              <emma:interpretation id="{B9697E77-71F1-4A1C-A520-5FCC0184F978}" emma:medium="tactile" emma:mode="ink">
                <msink:context xmlns:msink="http://schemas.microsoft.com/ink/2010/main" type="inkWord" rotatedBoundingBox="4346,14563 5584,14568 5580,15422 4342,15416"/>
              </emma:interpretation>
              <emma:one-of disjunction-type="recognition" id="oneOf6">
                <emma:interpretation id="interp30" emma:lang="en-US" emma:confidence="0">
                  <emma:literal>80</emma:literal>
                </emma:interpretation>
                <emma:interpretation id="interp31" emma:lang="en-US" emma:confidence="0">
                  <emma:literal>0</emma:literal>
                </emma:interpretation>
                <emma:interpretation id="interp32" emma:lang="en-US" emma:confidence="0">
                  <emma:literal>800</emma:literal>
                </emma:interpretation>
                <emma:interpretation id="interp33" emma:lang="en-US" emma:confidence="0">
                  <emma:literal>to</emma:literal>
                </emma:interpretation>
                <emma:interpretation id="interp34" emma:lang="en-US" emma:confidence="0">
                  <emma:literal>00</emma:literal>
                </emma:interpretation>
              </emma:one-of>
            </emma:emma>
          </inkml:annotationXML>
          <inkml:trace contextRef="#ctx0" brushRef="#br0" timeOffset="24859.375">2003 5456 91,'0'0'39,"0"0"-1,9 18 2,-6-2-34,-8 0-2,3 8-1,-6 4-1,1 9 0,-7 0-1,-2 6 0,-4 3 0,-3 3 0,0 2-1,-1 0 1,1-1-1,5-3 0,2 1 0,5-6 0,7-1 0,5-8 0,7 0-1,5-6 1,3-2-1,5-6 1,4-5-1,2-3 1,2-8 0,2-1-1,-1-7 1,-1-2 0,-2-6 0,-5 1 0,-3-4 0,-4-2 0,-6 1 0,-6-4-1,-6 1 1,-8-1 0,-5-4-1,-5 1 1,-7-3-1,-4-1 1,-6 0 0,-7-4-1,1-3 1,-2 1 0,1-1 0,2-2 0,6-2 0,10-1 0,11-1 1,15-1-1,12 2 0,14-3 0,9 6 0,5 4-1,4 8 0,-5 4-1,-1 14-2,-12 3-1,0 20-4,-25-16-16,12 34-15,-11-10 3,1 5-2,-1-3 2</inkml:trace>
          <inkml:trace contextRef="#ctx0" brushRef="#br0" timeOffset="25328.125">2546 5511 68,'10'-16'39,"-10"16"0,-4-21 0,1-6-16,3 27-18,-4-23-1,4 23-2,0 0 0,-24-8-1,5 13 0,-3 9 0,-6 9-1,-3 7 1,-3 10-1,1 10 0,4 8 0,5 9 0,8 7 0,9 0 0,12 0 0,13-5 0,13-9 0,12-7 0,10-16 0,10-15 0,5-13-1,0-14 1,-1-13 0,-7-8-1,-7-8 0,-12-6 0,-8-4 1,-12-5-2,-13 3 1,-8-5 0,-10-1 0,-6-2 0,-6 1 0,-5 0-1,1 9-2,-10-7-4,17 21-25,-12-2-4,5 15-1,0 6-1</inkml:trace>
        </inkml:traceGroup>
      </inkml:traceGroup>
    </inkml:traceGroup>
    <inkml:traceGroup>
      <inkml:annotationXML>
        <emma:emma xmlns:emma="http://www.w3.org/2003/04/emma" version="1.0">
          <emma:interpretation id="{BF932C0B-59E6-4096-9B0F-0E3E3C59E273}" emma:medium="tactile" emma:mode="ink">
            <msink:context xmlns:msink="http://schemas.microsoft.com/ink/2010/main" type="paragraph" rotatedBoundingBox="2642,15878 13733,15476 13808,17569 2718,17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5EEBFE-CD90-4DA5-8CCF-76E50A065D56}" emma:medium="tactile" emma:mode="ink">
              <msink:context xmlns:msink="http://schemas.microsoft.com/ink/2010/main" type="line" rotatedBoundingBox="2642,15878 13673,15478 13724,16877 2693,17277"/>
            </emma:interpretation>
          </emma:emma>
        </inkml:annotationXML>
        <inkml:traceGroup>
          <inkml:annotationXML>
            <emma:emma xmlns:emma="http://www.w3.org/2003/04/emma" version="1.0">
              <emma:interpretation id="{557F2379-FE6C-4599-B7C5-1790C1B3211A}" emma:medium="tactile" emma:mode="ink">
                <msink:context xmlns:msink="http://schemas.microsoft.com/ink/2010/main" type="inkWord" rotatedBoundingBox="2642,15878 6595,15734 6645,17134 2693,17277"/>
              </emma:interpretation>
              <emma:one-of disjunction-type="recognition" id="oneOf7">
                <emma:interpretation id="interp35" emma:lang="en-US" emma:confidence="0">
                  <emma:literal>EA</emma:literal>
                </emma:interpretation>
                <emma:interpretation id="interp36" emma:lang="en-US" emma:confidence="0">
                  <emma:literal>CEDI</emma:literal>
                </emma:interpretation>
                <emma:interpretation id="interp37" emma:lang="en-US" emma:confidence="0">
                  <emma:literal>CERI</emma:literal>
                </emma:interpretation>
                <emma:interpretation id="interp38" emma:lang="en-US" emma:confidence="0">
                  <emma:literal>CETA</emma:literal>
                </emma:interpretation>
                <emma:interpretation id="interp39" emma:lang="en-US" emma:confidence="0">
                  <emma:literal>CERCI</emma:literal>
                </emma:interpretation>
              </emma:one-of>
            </emma:emma>
          </inkml:annotationXML>
          <inkml:trace contextRef="#ctx0" brushRef="#br0" timeOffset="27265.625">1596 7164 95,'-21'7'40,"9"12"1,-1-1-2,18 14-32,-4 3-4,9 11-1,4 5-1,3 5-1,4 1 0,0-4-2,-2-2 0,-4-11-3,4 4-4,-22-23-27,16-1-5,-13-20 1,0 0 0</inkml:trace>
          <inkml:trace contextRef="#ctx0" brushRef="#br0" timeOffset="27453.125">1611 7543 77,'0'0'39,"8"-23"-1,10-2 1,10 1-28,5-8-10,5-5-2,6 9-3,-13-11-9,11 20-25,-20 3 1,-22 16-1,0 0 1</inkml:trace>
          <inkml:trace contextRef="#ctx0" brushRef="#br0" timeOffset="27625">1714 7573 94,'6'23'39,"13"3"-1,0-20-4,11 9-32,4 1-3,1-3-2,9 9-9,-16-14-26,5-1 0,-10-11 0,0-3-1</inkml:trace>
          <inkml:trace contextRef="#ctx0" brushRef="#br0" timeOffset="28234.375">2739 7109 72,'0'0'36,"6"-33"-1,-3 12 1,7 3-31,-12-7-1,-1 10-1,-9-1 0,-3 9-1,-12 3 0,-1 9 0,-10 6 0,-2 8-2,-3 4 1,2 4-1,6 3 0,5 1 0,11-1 0,6-1-1,13-3 1,9-5 0,10-5 0,4-7 0,5-4-1,5-3 2,-1-4-1,1-1 0,-5-3 0,-3 1 0,-6 2 0,-3-1 0,-16 4 0,18 0 0,-18 0 0,0 0 0,-13 16 0,-2-6 0,-4 5 0,-2 6 1,-5 2-1,-2 5 0,-2 5 1,2 3-2,3 1 2,7 0-2,6 0 2,8-4-2,8-3 1,11-5 0,9-9 0,7-4 0,7-7 0,2-5-2,4 0-2,-10-21-18,6 9-16,-6-8 1,-5-4-2,-6-6 2</inkml:trace>
          <inkml:trace contextRef="#ctx0" brushRef="#br0" timeOffset="26640.625">488 7460 68,'18'2'36,"-18"-2"0,0 0 0,5-28-28,-5 28-1,9-29-1,-9 29-1,2-37 0,-4 18-1,-7-7-1,1 1-1,-9-3 0,-3 1-1,-8 3 0,-3 4 0,-9 4-1,-3 9 1,-6 9-1,-2 9 0,-1 12-1,2 10 1,6 11 0,7 7 0,12 9 0,10 5-1,14 2 2,11 2-2,15-4 1,13-5-1,11-9 1,7-8 0,7-12-1,4-15-1,4-7-2,-8-27-7,11 3-26,-21-19-1,-3-3-1,-11-9 0</inkml:trace>
          <inkml:trace contextRef="#ctx0" brushRef="#br0" timeOffset="26828.125">811 7363 94,'0'0'37,"-3"27"2,3-27-3,38 12-35,-7-7-4,3-12-5,21 12-23,-12-8-7,2 1 2,-11-5-2</inkml:trace>
          <inkml:trace contextRef="#ctx0" brushRef="#br0" timeOffset="27000">885 7673 63,'-8'23'35,"13"-5"-1,8-16-3,18-4-31,3-9-33,12-5-1,7-1-1,-2-8 0</inkml:trace>
          <inkml:trace contextRef="#ctx0" brushRef="#br0" timeOffset="28953.125">3331 6824 64,'0'0'36,"0"0"0,0 0 0,9 30-26,-5-7-7,7 12-1,0 6 0,4 4-1,0 1-1,1-4 0,0 1-2,-5-12 0,2-6-1,-13-25-2,0 0 0,0 0 0,9-19 0,-15-11 1,1-2 2,-2-10 1,0-6 2,2-5 1,-1-8 2,8 4 0,-1-6 1,13 10-2,-3 2 1,12 12-1,2 9-1,9 21 0,2 11 0,6 17-1,-2 15-1,-1 8 1,0 15-2,-7-1-1,1 11-5,-19-19-12,3 4-16,-10-8 0,-8-14-1,-5-10 1</inkml:trace>
          <inkml:trace contextRef="#ctx0" brushRef="#br0" timeOffset="30000">3852 7832 56,'4'-26'37,"-5"6"-1,-2 1 0,-15-11-22,15 14-6,-15-11-3,5 10 0,-10-3-3,-3 10 0,-6 1 0,-6 7-1,-4 9-1,-2 9 0,0 7 0,0 11 0,5 4-1,7 8 1,13 0-1,11-2 0,14-3 0,12-11 0,16-6-1,8-13 1,13-9-2,1-24 0,5-2-1,-7-20 0,-2 0 0,-11-13 0,-7 3 1,-15-10 2,-8-3 1,-8 6 3,-11-5 0,1 13 3,-8-5-1,6 18 2,-6-4-1,10 24 0,5 20-1,0 0-1,-6 18-1,13 21-2,2 10 0,3 15-1,2 4 0,1 3-1,1-3-1,-2-9-3,6 6-10,-15-32-25,8-10 1,-13-23-1,13-19 0</inkml:trace>
          <inkml:trace contextRef="#ctx0" brushRef="#br0" timeOffset="29406.25">3409 7404 52,'49'-6'36,"5"-2"0,5-3-1,3 8-13,-4-12-19,4 8-4,-5 13-12,-15-3-22,-10 2 1,-10 4-3,-22-9 3</inkml:trace>
          <inkml:trace contextRef="#ctx0" brushRef="#br0" timeOffset="29156.25">3397 6997 80,'15'21'37,"13"-16"-1,13-12 0,13-5-35,10 3-3,1-12-14,8 8-19,-7 1-1,-5 1 0,-14 3 0</inkml:trace>
        </inkml:traceGroup>
        <inkml:traceGroup>
          <inkml:annotationXML>
            <emma:emma xmlns:emma="http://www.w3.org/2003/04/emma" version="1.0">
              <emma:interpretation id="{6895D580-B4F7-43B0-B18B-8EF5FE5BCED7}" emma:medium="tactile" emma:mode="ink">
                <msink:context xmlns:msink="http://schemas.microsoft.com/ink/2010/main" type="inkWord" rotatedBoundingBox="10733,15688 13677,15582 13721,16818 10778,16924"/>
              </emma:interpretation>
              <emma:one-of disjunction-type="recognition" id="oneOf8">
                <emma:interpretation id="interp40" emma:lang="en-US" emma:confidence="0">
                  <emma:literal>A=C_d</emma:literal>
                </emma:interpretation>
                <emma:interpretation id="interp41" emma:lang="en-US" emma:confidence="0">
                  <emma:literal>A=C.d</emma:literal>
                </emma:interpretation>
                <emma:interpretation id="interp42" emma:lang="en-US" emma:confidence="0">
                  <emma:literal>A=fd</emma:literal>
                </emma:interpretation>
                <emma:interpretation id="interp43" emma:lang="en-US" emma:confidence="0">
                  <emma:literal>Aged</emma:literal>
                </emma:interpretation>
                <emma:interpretation id="interp44" emma:lang="en-US" emma:confidence="0">
                  <emma:literal>Ahead</emma:literal>
                </emma:interpretation>
              </emma:one-of>
            </emma:emma>
          </inkml:annotationXML>
          <inkml:trace contextRef="#ctx0" brushRef="#br0" timeOffset="30890.625">8119 7231 68,'-14'19'37,"5"8"-1,4 6 0,5 13-26,2 0-7,15 7-2,-1 1 1,3 3-2,0-4 0,-1-4-1,-3-5 0,-2-12-1,-7-6 0,-6-26 0,0 0-2,0 0 1,0 0 0,-22-44 0,14 11 1,-5-13 0,4-10 2,0-6 2,1-9 0,6 1 1,2-4 0,10 5 1,5 2-1,13 18 0,5 10 0,11 25 0,3 14 0,6 19-1,-1 15 0,4 13 0,-6 10-1,2 8 1,-8 2-2,-3-2 0,-7-3-1,-6-9-1,-6-4-1,-8-17-4,3 5-20,-17-37-10,-7 17-1,-9-24 0</inkml:trace>
          <inkml:trace contextRef="#ctx0" brushRef="#br0" timeOffset="31062.5">8232 7474 65,'0'0'37,"-1"27"1,23-26-1,16 10-18,17-20-21,10-14-7,20 7-27,-2-1 0,1-3-1,-9-3-1</inkml:trace>
          <inkml:trace contextRef="#ctx0" brushRef="#br0" timeOffset="31296.875">9016 7224 92,'-6'19'37,"6"-19"-1,34 16-8,0-18-27,8-1-2,9 3-2,-6-12-9,7 10-24,-14 0 0,-7 0 0,-12 2-1</inkml:trace>
          <inkml:trace contextRef="#ctx0" brushRef="#br0" timeOffset="31468.75">9088 7448 70,'-9'21'37,"9"-21"-1,18 16-2,8-22-26,23 8-28,1-12-16,2-4 2,1-2-3,-4-4 2</inkml:trace>
          <inkml:trace contextRef="#ctx0" brushRef="#br0" timeOffset="33078.1248">9612 7552 68,'0'0'39,"0"0"-1,25 7 1,32-4-29,11-17-3,32 4-2,17-10-1,16 4-1,5 1-3,-5-1 0,-4 5-2,-16-3-2,-12 12-2,-34-7-4,-5 25-13,-34-10-15,-10 8 0,-18-14 0,-4 33 2</inkml:trace>
          <inkml:trace contextRef="#ctx0" brushRef="#br0" timeOffset="32015.625">10273 6988 51,'0'0'34,"1"-21"0,-1 21 1,-15-39-23,15 39-3,-3-28-3,3 28-1,-7-36-1,1 19 0,-9-8-1,-1 7 0,-7-1 0,-1 1-1,-9-1 0,-3 9-1,-6 2 0,-1 12 0,-1 8-1,1 8 1,2 8-1,3 9 1,7 9-1,10 7 0,9 3 1,15 2-1,12-1 0,13-5 0,12-2 0,7-11 0,8-11-1,2-11 0,2-6-2,-7-18-3,5 10-13,-18-18-20,-2-3 2,-9-10-3,-2 0 3</inkml:trace>
          <inkml:trace contextRef="#ctx0" brushRef="#br0" timeOffset="32656.25">11000 6972 74,'-15'-12'36,"0"-1"0,2-6 0,6 1-31,-6-8-2,4 3-1,-6 0-1,-1 2 0,-6 1-1,-8 5 0,-5 4 0,-10 9 1,-3 9-1,-4 7 0,-1 9 0,1 13 0,8 8 0,7 5 1,11 4-2,15 1 1,17-2-1,12-7 0,20-8-1,9-14-1,14-9-2,-1-21 0,8-5 0,-12-18-1,0-3 3,-14-13 0,-11-5 2,-14-4 2,-9-10 2,-5 3 1,-15-12 2,5 11 0,-11-10 0,9 15-1,-7 0-1,8 14 0,-2 9 0,6 17-2,4 18 0,0 0 0,4 28 0,5 9-1,3 11 0,3 10 0,-1 7 0,2 6-1,4-1-2,-4-10-2,6 7-6,-16-25-23,7-5-4,-7-12-2,0-9 0</inkml:trace>
        </inkml:traceGroup>
      </inkml:traceGroup>
      <inkml:traceGroup>
        <inkml:annotationXML>
          <emma:emma xmlns:emma="http://www.w3.org/2003/04/emma" version="1.0">
            <emma:interpretation id="{0472F318-1673-44F1-9F09-EDB4A5549663}" emma:medium="tactile" emma:mode="ink">
              <msink:context xmlns:msink="http://schemas.microsoft.com/ink/2010/main" type="line" rotatedBoundingBox="12533,16942 13756,16845 13812,17555 12589,17652"/>
            </emma:interpretation>
          </emma:emma>
        </inkml:annotationXML>
        <inkml:traceGroup>
          <inkml:annotationXML>
            <emma:emma xmlns:emma="http://www.w3.org/2003/04/emma" version="1.0">
              <emma:interpretation id="{DA17F1DE-8DA0-475E-BE2B-B4F1B23F7912}" emma:medium="tactile" emma:mode="ink">
                <msink:context xmlns:msink="http://schemas.microsoft.com/ink/2010/main" type="inkWord" rotatedBoundingBox="12533,16942 13756,16845 13812,17555 12589,17652"/>
              </emma:interpretation>
              <emma:one-of disjunction-type="recognition" id="oneOf9">
                <emma:interpretation id="interp45" emma:lang="en-US" emma:confidence="0">
                  <emma:literal>%</emma:literal>
                </emma:interpretation>
                <emma:interpretation id="interp46" emma:lang="en-US" emma:confidence="0">
                  <emma:literal>1</emma:literal>
                </emma:interpretation>
                <emma:interpretation id="interp47" emma:lang="en-US" emma:confidence="0">
                  <emma:literal>G</emma:literal>
                </emma:interpretation>
                <emma:interpretation id="interp48" emma:lang="en-US" emma:confidence="0">
                  <emma:literal>l</emma:literal>
                </emma:interpretation>
                <emma:interpretation id="interp4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33453.1248">9904 7938 43,'1'-23'26,"-11"-7"3,10 30-2,-16-30-4,16 30-3,0 0-5,-8 30-5,7-11-4,11 20-2,-1 3-1,7 11-1,2 2-1,4 3 0,2-2-1,-1-6 0,2-1-3,-7-14 0,3 1-4,-21-36-11,22 19-21,-22-19 1,0 0 0,1-19 0</inkml:trace>
          <inkml:trace contextRef="#ctx0" brushRef="#br0" timeOffset="33656.25">10009 8195 85,'-6'-21'39,"16"-4"-1,17 2 2,1-14-36,19 2-2,7-2-1,4 2-2,-1 8-3,-11-3-2,0 27-11,-24-11-22,-7 14 1,-15 0-1,-14 10 1</inkml:trace>
          <inkml:trace contextRef="#ctx0" brushRef="#br0" timeOffset="33828.1248">10094 8237 69,'12'20'38,"9"-6"-2,8 0 2,2-11-32,10 6-4,4 0-3,-6-9-5,12 9-25,-16-7-6,-4-2 1,-6-9-1</inkml:trace>
          <inkml:trace contextRef="#ctx0" brushRef="#br0" timeOffset="34437.5">10929 7786 69,'0'0'36,"-1"-28"-1,1 28 2,-3-25-34,3 25 1,-16-17-2,-2 11 1,-3 10-1,-8 1-1,-4 4 0,-8 7-1,1 1 1,-1 8-1,4 2 0,3 6 0,10-3 0,10 4 0,9-1 0,17-5 0,9-5-1,10-5 0,7-9 0,8-9 1,1 0-1,2-6 0,-5-3 0,-7-1 1,-6-2 0,-9 3 0,-7 2 1,-15 7 0,0 0 0,0 0 1,-20 0-1,-2 8 0,-4 7 1,-7 4-1,-1 7 0,-3 4 1,-1 7-1,1 0 0,5 7 0,5 1 0,12-1 0,10-6-1,10-1 1,10-8 0,16-5-1,9-8 1,9-7-1,7-6-1,-2-10 0,5 0-2,-11-17-8,8 10-25,-19-8-2,-8 3-1,-14-4 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01:27.1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FF11C8-DAAE-4A95-8FF5-791D1B987813}" emma:medium="tactile" emma:mode="ink">
          <msink:context xmlns:msink="http://schemas.microsoft.com/ink/2010/main" type="writingRegion" rotatedBoundingBox="1980,10039 3332,10039 3332,12501 1980,12501"/>
        </emma:interpretation>
      </emma:emma>
    </inkml:annotationXML>
    <inkml:traceGroup>
      <inkml:annotationXML>
        <emma:emma xmlns:emma="http://www.w3.org/2003/04/emma" version="1.0">
          <emma:interpretation id="{A09C7EF1-04C5-471E-9EFB-DC3366E59FA2}" emma:medium="tactile" emma:mode="ink">
            <msink:context xmlns:msink="http://schemas.microsoft.com/ink/2010/main" type="paragraph" rotatedBoundingBox="1980,10039 3332,10039 3332,12501 1980,12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E9AF23-5392-45F8-8EAA-CE6BA9F28620}" emma:medium="tactile" emma:mode="ink">
              <msink:context xmlns:msink="http://schemas.microsoft.com/ink/2010/main" type="line" rotatedBoundingBox="1980,10039 3332,10039 3332,12501 1980,12501"/>
            </emma:interpretation>
          </emma:emma>
        </inkml:annotationXML>
        <inkml:traceGroup>
          <inkml:annotationXML>
            <emma:emma xmlns:emma="http://www.w3.org/2003/04/emma" version="1.0">
              <emma:interpretation id="{3361E7FC-F120-430A-B084-C65003BA876D}" emma:medium="tactile" emma:mode="ink">
                <msink:context xmlns:msink="http://schemas.microsoft.com/ink/2010/main" type="inkWord" rotatedBoundingBox="1980,10039 3332,10039 3332,12501 1980,12501">
                  <msink:destinationLink direction="with" ref="{C26D6A29-C2B5-41BE-8FA0-33235681D854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Of</emma:literal>
                </emma:interpretation>
              </emma:one-of>
            </emma:emma>
          </inkml:annotationXML>
          <inkml:trace contextRef="#ctx0" brushRef="#br0">825 154 60,'0'0'36,"-39"-6"-1,39 6 1,-52-33-24,52 33-4,-32-23-3,32 23-1,-40-33-1,40 33 0,-42-29 0,18 17-1,-6 0 0,0 6-1,-9 0 1,2 9-1,-8 6 0,-2 9 0,-2 6 0,2 11-1,-3 9 0,1 12 1,7 9-1,3 6-1,6 9 1,9 2-1,4 4 1,8 3-1,9-4 0,8-8 0,7-9 1,6-12 0,6-15-1,9-17 1,11-21-1,3-18 1,12-23 0,1-18-1,6-12 1,3-9-1,3-3 1,-8-2 0,-2 2 0,-10 12 0,-10 12 0,-7 15 1,-11 20-1,-24 21 1,25 3-1,-25-3 1,0 65-1,-2-6 0,-6 15 0,-2 14 0,0 13 1,3 8 0,-3 15-1,3 6 1,2 6-1,2-1 0,3-2 0,3-3 1,2-6-1,5 3 0,2-15 0,3-6-1,2-14 1,5-9 0,3-15 0,10-12-1,2-15 1,0-17-1,5-16 0,2-11 1,3-14 0,3-13 0,-6-14 0,-4-12 1,-3-9 0,-5-9 0,-7-9-1,-8-5 1,-12-12-1,-13-4 1,-11-8-1,-18-3 0,-15-9 0,-15 6-1,-10 6 1,-9 8 0,-8 16-1,0 11 0,3 24 0,2 14 0,19 25-2,9-10-4,38 39-16,23-15-16,0 0 1,25-38-1,32 5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0:50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7D4B06-2471-499E-AD5A-DEA95D5082F9}" emma:medium="tactile" emma:mode="ink">
          <msink:context xmlns:msink="http://schemas.microsoft.com/ink/2010/main" type="inkDrawing" rotatedBoundingBox="4730,8367 7984,8402 7983,8488 4729,8454" shapeName="Other"/>
        </emma:interpretation>
      </emma:emma>
    </inkml:annotationXML>
    <inkml:trace contextRef="#ctx0" brushRef="#br0">-11 0 37,'-1'21'31,"1"-21"2,17-1 0,1 4-13,-2-13-10,21 13 0,-4-12-3,15 13-1,-5-6-1,13 7 0,-4-3-2,7 7 1,-2-2-1,5 5 0,-1-5-1,4 6 0,-2-6 0,1 3 0,2-4-1,0 1 0,1-6 0,2 1-1,2-2 1,0 0-1,4 0 0,5-2 0,-1-1 1,4-1-2,-2-1 1,0 2 0,-1-1 0,-2-1 0,-4 1 0,-6 1 0,-2-1-1,-4 4 1,-1-2 0,-2 4 0,-5 0 0,1 0 0,-1 1 0,-2 3-1,-2-3 1,-1 2 0,-3-1 0,-1-2 0,0-1 0,-3 1 0,1-4 0,-1 2 0,-1-3 0,-3-1 0,1 1 0,-3-1 0,-2 3 0,0-3-1,-4 2 1,-2 0 0,-3-1 0,0 1 0,-3 0 0,0 2 0,-1-1 0,-3-1 0,-2 2 0,-1 0 0,-2 2 0,-13-2 0,19 0 0,-19 0 0,13 1 0,-13-1 0,0 0 0,0 0-1,0 0 2,0 0-2,0 0 1,0 0 0,0 0 0,0 0 0,0 0 0,0 0 0,0 0 0,0 0 0,0 0 0,0 0 0,0 0 0,0 0 0,0 0 0,0 0 0,0 0 0,0 0-1,0 0 0,0 0 0,-13 4 0,13-4-1,0 0-1,-15 0-1,15 0-2,-13 3-3,13-3-17,0 0-11,0 0 1,-16 8-1,16-8 2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0:52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AE8255-7B5C-40E1-BB85-E12CC2AD4027}" emma:medium="tactile" emma:mode="ink">
          <msink:context xmlns:msink="http://schemas.microsoft.com/ink/2010/main" type="inkDrawing" rotatedBoundingBox="7917,7691 8077,9018 8047,9021 7886,7695" shapeName="Line"/>
        </emma:interpretation>
      </emma:emma>
    </inkml:annotationXML>
    <inkml:trace contextRef="#ctx0" brushRef="#br0">10-18 35,'-13'-9'31,"13"9"4,0 0-3,0 0-13,6 18-6,-6-18-2,2 21-4,-2-21-2,4 37 0,-5-16-1,5 11 0,-4-4-1,3 7 0,-3-1-1,1 6 0,1 1 0,2 1-1,-1-1 0,2 3 0,1-2-1,1 2 1,-1-2-1,1-1 1,1 0-1,-1 3 0,0-4 0,1 2 1,-2-1-1,0-1 0,-1 1 0,1 0 1,-1-3 0,-2 3 0,0-2 0,0-2-1,1 0 2,-3-4-2,2-1 1,-1-4-1,1-1-1,0-6 1,-2-4 0,-1-17 0,5 27-1,-5-27 0,4 16-2,-4-16-3,13 0-24,-13 0-9,2-29 0,-4 5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0:52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6C596E-E505-4D00-9AFE-184E44D358E1}" emma:medium="tactile" emma:mode="ink">
          <msink:context xmlns:msink="http://schemas.microsoft.com/ink/2010/main" type="inkDrawing" rotatedBoundingBox="8604,7718 8728,8904 8691,8907 8567,7722" semanticType="callout" shapeName="Other">
            <msink:sourceLink direction="with" ref="{05440FAC-9736-4AE7-AABA-F0CB19F3D02E}"/>
            <msink:sourceLink direction="with" ref="{F675228B-A7B3-43C3-BB89-5671A3633CEA}"/>
          </msink:context>
        </emma:interpretation>
      </emma:emma>
    </inkml:annotationXML>
    <inkml:trace contextRef="#ctx0" brushRef="#br0">7 0 41,'0'0'32,"0"0"1,-10 16 1,17 0-19,-7-16-3,6 28-3,-6-12-4,12 12 0,-8-1-1,9 10 0,-7 2-1,6 6 0,-7 1-1,3 9 0,-5-2 0,3 7 0,-3 0-1,0 1 1,0 1-1,0-2 0,-1-4-1,2-1 1,-1-6 1,1-3-2,2-4 2,2 1-3,-4-6 2,0-4-2,1-3 1,-4-3-2,4-4 0,-8-8-3,7 5-2,-4-20-12,0 0-19,-6-18 2,5 1-2,4-8 1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0:53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440FAC-9736-4AE7-AABA-F0CB19F3D02E}" emma:medium="tactile" emma:mode="ink">
          <msink:context xmlns:msink="http://schemas.microsoft.com/ink/2010/main" type="inkDrawing" rotatedBoundingBox="8795,8340 11824,8327 11825,8410 8796,8423" semanticType="underline" shapeName="Other">
            <msink:sourceLink direction="with" ref="{3C110D20-3BE9-403A-A304-D5A567550260}"/>
            <msink:destinationLink direction="with" ref="{6D6C596E-E505-4D00-9AFE-184E44D358E1}"/>
          </msink:context>
        </emma:interpretation>
      </emma:emma>
    </inkml:annotationXML>
    <inkml:trace contextRef="#ctx0" brushRef="#br0">0 68 46,'0'0'32,"0"0"3,0 0-2,22 21-18,-9-28-5,14 9-4,-5-9-3,6 5 0,-3-4-1,2 6-1,-5-3 1,1 1 0,-2-1 0,1 3 0,0-6 0,5 6 0,-2-3 0,4-1 0,1-1-1,4 0 0,3-1 0,3-1 0,4 2-1,3 2 0,3-3 0,2 3 0,-1 1 1,3 2-1,0-2 0,1 2 0,-4 0 0,3 0 0,0-1 0,1 1 0,1 0 0,0-2 1,0 2-1,0 2 0,1-2 1,4 1-1,-2 1 0,1 0 0,4-2 0,-1 2 0,4-2 0,2 0 0,0 1 0,-2-1 0,1 2 0,-2-2 1,-1 2-1,-3-2 0,-3 2 1,-4 1-1,1-1 1,-3 0-1,-3 1 0,-1-1 1,-2 0-1,-1-1 1,1 1-1,-4 0 0,-4 0 0,1 1 1,-1-1-1,-4 2 0,-4-3 1,-4-1-1,-5 2 1,-3 0-1,-3 0 0,-16-2 1,18 3-1,-18-3-1,0 0 0,0 0 0,0 0-3,0 0-5,-2 16-23,2-16-6,-14 2 1,14-2-2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0:55.7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 3 79,'-18'-5'32,"18"5"-13,0 0-18,0 0-31,28 5-1,-6-12-2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0:55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A86E4C-C1C0-4157-A9AC-C530F8AE810B}" emma:medium="tactile" emma:mode="ink">
          <msink:context xmlns:msink="http://schemas.microsoft.com/ink/2010/main" type="writingRegion" rotatedBoundingBox="11105,9155 12743,8897 12824,9409 11185,9666"/>
        </emma:interpretation>
      </emma:emma>
    </inkml:annotationXML>
    <inkml:traceGroup>
      <inkml:annotationXML>
        <emma:emma xmlns:emma="http://www.w3.org/2003/04/emma" version="1.0">
          <emma:interpretation id="{714B995E-DD84-4F30-A370-7B2719DE5B69}" emma:medium="tactile" emma:mode="ink">
            <msink:context xmlns:msink="http://schemas.microsoft.com/ink/2010/main" type="paragraph" rotatedBoundingBox="11105,9155 12743,8897 12824,9409 11185,9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90111C-281E-4AC5-ABFD-164A5935EB53}" emma:medium="tactile" emma:mode="ink">
              <msink:context xmlns:msink="http://schemas.microsoft.com/ink/2010/main" type="line" rotatedBoundingBox="11105,9155 12743,8897 12824,9409 11185,9666"/>
            </emma:interpretation>
          </emma:emma>
        </inkml:annotationXML>
        <inkml:traceGroup>
          <inkml:annotationXML>
            <emma:emma xmlns:emma="http://www.w3.org/2003/04/emma" version="1.0">
              <emma:interpretation id="{0CB049E1-4BEF-4290-BF8E-4C02A4CF797E}" emma:medium="tactile" emma:mode="ink">
                <msink:context xmlns:msink="http://schemas.microsoft.com/ink/2010/main" type="inkWord" rotatedBoundingBox="11105,9155 12743,8897 12824,9409 11185,9666"/>
              </emma:interpretation>
              <emma:one-of disjunction-type="recognition" id="oneOf0">
                <emma:interpretation id="interp0" emma:lang="en-US" emma:confidence="1">
                  <emma:literal>wire</emma:literal>
                </emma:interpretation>
                <emma:interpretation id="interp1" emma:lang="en-US" emma:confidence="0">
                  <emma:literal>were</emma:literal>
                </emma:interpretation>
                <emma:interpretation id="interp2" emma:lang="en-US" emma:confidence="0">
                  <emma:literal>wife</emma:literal>
                </emma:interpretation>
                <emma:interpretation id="interp3" emma:lang="en-US" emma:confidence="0">
                  <emma:literal>Wire</emma:literal>
                </emma:interpretation>
                <emma:interpretation id="interp4" emma:lang="en-US" emma:confidence="0">
                  <emma:literal>win</emma:literal>
                </emma:interpretation>
              </emma:one-of>
            </emma:emma>
          </inkml:annotationXML>
          <inkml:trace contextRef="#ctx0" brushRef="#br0">11 79 55,'-8'-20'36,"8"20"-2,-6-20 2,6 20-17,0 0-6,0 0-4,8 23-2,-2 5-2,-6-2-1,7 12-1,-4 2 0,6 6-1,1-5-1,3-1 0,5-6-1,3-10 0,2-7 0,1-11-1,2-12 0,0-9-1,0-6-1,-5-11 1,-4-1 0,-5-3 0,-3-1 1,-7 2 0,-2 6 1,-6 6 0,0 8 2,6 15-1,0 0 1,0 0 0,-11 22 0,19 4 0,2 4-1,6 6 0,5 1 0,7 1 0,6-5 0,4-3-1,5-9 1,3-7-1,0-12-1,-4-11 0,-3-9 0,-10-8-1,-7-3 0,-11-8-1,-7 2 1,-13-5-1,-1 9 0,-11-6 0,2 13 0,-4-6-2,6 16-2,-5-15-9,16 11-20,2 1 1,7 0-1,-3 17 2</inkml:trace>
          <inkml:trace contextRef="#ctx0" brushRef="#br0" timeOffset="203.125">825 43 83,'-1'33'39,"-4"-2"-1,7 9 1,-2-8-21,11 9-13,0-2-2,6-1-2,3-1-1,-4-6-2,2 0-3,-18-31-5,25 19-26,-25-19-3,0 0 2,5-24-2</inkml:trace>
          <inkml:trace contextRef="#ctx0" brushRef="#br0" timeOffset="750">1023-8 90,'0'0'38,"-11"23"0,10-4 1,1-19-28,4 35-5,2-11-3,7 11-1,1 0 0,1 3-1,-1 1-1,1-5 0,-3-2 0,-3-4 0,-2-4-1,-7-24 0,10 19-1,-10-19 0,0 0-1,-1-29 1,-2 4 0,-4-8 0,1-3 1,-5-8 1,2-1 0,2-2 1,3 0 0,5 3 0,4 2 0,8 6 0,8 3-1,5 7 0,4 8-2,-2 1-2,7 19-7,-16-11-19,6 14-8,-7 0 1,-5 8-1</inkml:trace>
          <inkml:trace contextRef="#ctx0" brushRef="#br0" timeOffset="1109.375">1377 67 77,'9'23'37,"-9"-23"-1,20 3 1,-20-3-25,33-17-6,-11 1-3,7 1-1,2-4-1,0-2-1,-4 0 0,-3-2-1,-4 4 1,-5-2 0,-6 2 0,-5 1-1,-4 18 1,-13-20 0,-2 14 0,-7 10 0,-5 3 1,-1 12 0,-1 4 1,1 11 0,3 5-1,9 6 2,7 0-1,13 2 0,6-3-1,11-6 0,4-5-2,5-12-1,7 9-17,-12-25-20,4-7 1,-7-12-1,0-7-1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0:57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110D20-3BE9-403A-A304-D5A567550260}" emma:medium="tactile" emma:mode="ink">
          <msink:context xmlns:msink="http://schemas.microsoft.com/ink/2010/main" type="writingRegion" rotatedBoundingBox="8128,6894 12010,6721 12044,7498 8162,7671">
            <msink:destinationLink direction="with" ref="{05440FAC-9736-4AE7-AABA-F0CB19F3D02E}"/>
          </msink:context>
        </emma:interpretation>
      </emma:emma>
    </inkml:annotationXML>
    <inkml:traceGroup>
      <inkml:annotationXML>
        <emma:emma xmlns:emma="http://www.w3.org/2003/04/emma" version="1.0">
          <emma:interpretation id="{3F206CD8-7336-471D-90E3-6FBD9A24EEC8}" emma:medium="tactile" emma:mode="ink">
            <msink:context xmlns:msink="http://schemas.microsoft.com/ink/2010/main" type="paragraph" rotatedBoundingBox="8128,6894 12010,6721 12044,7498 8162,7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01FDC5-BF43-40B6-A238-A4983877981B}" emma:medium="tactile" emma:mode="ink">
              <msink:context xmlns:msink="http://schemas.microsoft.com/ink/2010/main" type="line" rotatedBoundingBox="8128,6894 12010,6721 12044,7498 8162,7671"/>
            </emma:interpretation>
          </emma:emma>
        </inkml:annotationXML>
        <inkml:traceGroup>
          <inkml:annotationXML>
            <emma:emma xmlns:emma="http://www.w3.org/2003/04/emma" version="1.0">
              <emma:interpretation id="{F675228B-A7B3-43C3-BB89-5671A3633CEA}" emma:medium="tactile" emma:mode="ink">
                <msink:context xmlns:msink="http://schemas.microsoft.com/ink/2010/main" type="inkWord" rotatedBoundingBox="8128,6894 12010,6721 12044,7498 8162,7671">
                  <msink:destinationLink direction="with" ref="{6D6C596E-E505-4D00-9AFE-184E44D358E1}"/>
                </msink:context>
              </emma:interpretation>
              <emma:one-of disjunction-type="recognition" id="oneOf0">
                <emma:interpretation id="interp0" emma:lang="en-US" emma:confidence="1">
                  <emma:literal>capacitor</emma:literal>
                </emma:interpretation>
                <emma:interpretation id="interp1" emma:lang="en-US" emma:confidence="0">
                  <emma:literal>capacity or</emma:literal>
                </emma:interpretation>
                <emma:interpretation id="interp2" emma:lang="en-US" emma:confidence="0">
                  <emma:literal>Capacit or</emma:literal>
                </emma:interpretation>
                <emma:interpretation id="interp3" emma:lang="en-US" emma:confidence="0">
                  <emma:literal>capacit or</emma:literal>
                </emma:interpretation>
                <emma:interpretation id="interp4" emma:lang="en-US" emma:confidence="0">
                  <emma:literal>Capacity or</emma:literal>
                </emma:interpretation>
              </emma:one-of>
            </emma:emma>
          </inkml:annotationXML>
          <inkml:trace contextRef="#ctx0" brushRef="#br0">250 163 52,'-2'-23'35,"2"23"-2,2-30 2,-2 30-16,-5-33-9,5 33-3,-1-32-1,1 32-1,-12-28-1,12 28 1,-28-16-2,9 16 0,-6 4-1,-2 8 0,-4 4 0,3 8-1,0 10 1,4 8-1,8 6-1,9 1 1,10 2-1,10-1 0,12-1 0,8-7 0,6-5-1,3-10-1,2-6 0,-4-12-2,1 5-3,-14-25-12,8 4-19,-8-5-1,-1-6 1,-4-5 0</inkml:trace>
          <inkml:trace contextRef="#ctx0" brushRef="#br0" timeOffset="531.25">725 198 71,'0'0'37,"-6"-22"0,6 22 0,-13-32-22,13 32-7,-14-21-3,14 21-1,-19-25-2,6 14 0,-5 3-1,-3 2 0,-4 5-1,-3 4 0,-3 8 0,-1 6 0,2 10 0,2 4 0,5 8 0,5 2 0,9 1 0,11 0-1,9-3 1,10-7-1,7-4 0,5-10 0,5-8 0,0-10-1,1-5 0,-8-9 1,-3-4-1,-9-5 0,-1-3 0,-10-4 1,0 3 0,-8 3 0,-2 3 1,-2 5 1,4 16 0,0 0 1,-19-2 1,14 20-1,2 1 1,6 9-1,2 0 1,5 4-1,8-2-1,4-5 0,6-6-1,4-5-2,8-3-1,-6-15-4,13 11-10,-19-24-15,5 3-5,-7-7-1,-2-2 0</inkml:trace>
          <inkml:trace contextRef="#ctx0" brushRef="#br0" timeOffset="1000">1043 230 86,'-26'-28'38,"26"28"1,-27-2-5,27 30-16,-13-10-9,17 17-3,1 2-2,8 7-1,5 4-1,7 3-1,1 0-1,4 0 0,-2-1-1,-3-10-2,-1-5 0,-8-10-1,-3-4 1,-13-21-2,0 0 0,0 0 1,-4-26 0,-12-2 1,-2-4-1,-9-10 2,1-8 0,-4-1 2,2-5 0,5-2 0,6-4 2,13 4-1,8 1 1,14 8-1,9 7 0,10 10 0,1 13 0,3 11 0,-5 12-1,-5 14 0,-9 13 0,-8 12 1,-9 6-1,-7 6 1,-8-1-1,-3-3 1,-5 1-1,-4-10 0,0-10-1,-5-8 1,1-6-2,-2-11 0,1-2-1,-5-17-6,15 7-22,-6-11-5,8-4 0,6-4-1</inkml:trace>
          <inkml:trace contextRef="#ctx0" brushRef="#br0" timeOffset="1578.125">1834 339 79,'0'0'35,"-20"-21"0,15 2 0,7 3-29,-10-7-2,8 2-1,-9-4-2,1 6 1,-13-2-1,-3 5 0,-10 2 0,-4 7 0,-5 1-1,-3 10 0,-1 7 0,4 6 1,2 8 0,7 10 0,9 2 0,12 4 0,8 4 0,16 0 1,8-5-1,12-5 0,12-6-1,2-10 0,4-7 0,-2-6 0,-2-8-1,-9-7 0,-5-5 1,-7-6-1,-11-4 1,-7-6-1,-7-4 1,-5 1 0,-3 1 0,-1 2 1,-4 6 0,1 8 0,13 16 1,-19-6 0,19 6 0,0 34 1,6-8-1,6 8 1,2 1-2,9 0 0,5-3 0,0-6-2,3-1-1,-3-13-1,4 1-4,-11-26-12,11 8-19,-10-9-1,0-2 0,-1-8 1</inkml:trace>
          <inkml:trace contextRef="#ctx0" brushRef="#br0" timeOffset="1921.875">2255 264 73,'0'0'39,"3"-21"-1,-3 21 2,-8-32-20,8 32-12,0 0-2,-19-20-2,19 20-2,-25-14 0,6 13-1,-3 2-1,-5 6 1,-1 9-1,0 4 0,0 8 0,1 5 0,7 8 0,5 1 0,8 0 0,7-1 0,9-2 1,8-4-1,7-5 0,4-7 0,4-7-1,5-9 0,0-9-2,3-3-3,-8-16-2,11 12-12,-19-19-19,7-1 0,-8-9-1,1 1 3</inkml:trace>
          <inkml:trace contextRef="#ctx0" brushRef="#br0" timeOffset="2218.75">2446 139 77,'-17'-4'32,"1"-5"-5,16 9-18,19-2-38,-19 2-2,29-17-3</inkml:trace>
          <inkml:trace contextRef="#ctx0" brushRef="#br0" timeOffset="2078.125">2435 257 70,'0'0'38,"-6"17"-1,1 10 0,11 17-20,-9-14-9,14 10-3,0-5-4,6-5-4,9 4-11,-11-18-21,7-7-2,-4-13 0,1-7-1</inkml:trace>
          <inkml:trace contextRef="#ctx0" brushRef="#br0" timeOffset="2609.375">2612 183 75,'-18'3'40,"18"-3"-2,0 0 0,0 0-16,34-14-21,6 14-4,0-12-7,16 17-19,-8-14-9,-2 6 0,-9-3 0</inkml:trace>
          <inkml:trace contextRef="#ctx0" brushRef="#br0" timeOffset="2437.5">2674-68 65,'0'0'39,"-6"-16"1,6 16 0,0 0-11,7 34-17,-2-6-5,9 13-2,3 4-2,6 10-1,1 2-1,1-1 0,0-1-2,-4-10-1,-1-2-4,-11-22-12,4 4-22,-13-25-2,0 0 2,0 0-2</inkml:trace>
          <inkml:trace contextRef="#ctx0" brushRef="#br0" timeOffset="2984.375">3190 66 71,'15'-10'37,"-15"10"1,7-20-6,-22-1-12,15 21-8,-16-21-5,16 21-3,-29-11-1,10 15-1,-2 3-1,3 11 1,-1 1-1,4 13 0,2 5 0,6 7 1,4 3-1,9 1 1,4-4-1,8-2-1,10-6 1,1-10-2,7-8 0,-3-13 0,3-9-1,-5-10 1,-3-7-1,-9-5 0,-7-6 1,-8-3 0,-7 0 0,-7 5 0,-3 0 0,-4 3-1,3 6 0,-5-4-4,19 25-9,-21-19-22,21 19 0,6-25-1,-6 25 0</inkml:trace>
          <inkml:trace contextRef="#ctx0" brushRef="#br0" timeOffset="3359.375">3414 17 73,'14'5'40,"-14"-5"-1,0 0 2,8 34-18,-8-34-12,5 23-3,-2-6-3,7 13-2,-1 2-1,4 5-1,-1 3 0,0-1 0,0-2-1,1 0 0,-3-5 0,-1-7-1,-1-9 0,-8-16-1,0 0 1,0 0-1,0 0 0,-6-36 0,0 8 0,-5-9 1,4-2 0,-2-1 1,5-6 0,4 5 0,6 1 2,7 6-1,8 3 0,5 8 0,8 3 0,7 8 0,2 8-1,-2-3-5,13 16-27,-20-9-9,-3 4 1,-6-10-2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03.3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41DC75-F4B1-46E3-9B6C-77CBAE4DB0B6}" emma:medium="tactile" emma:mode="ink">
          <msink:context xmlns:msink="http://schemas.microsoft.com/ink/2010/main" type="inkDrawing" rotatedBoundingBox="4017,14797 6447,14966 6440,15059 4010,14891" shapeName="Other"/>
        </emma:interpretation>
      </emma:emma>
    </inkml:annotationXML>
    <inkml:trace contextRef="#ctx0" brushRef="#br0">0 36 30,'0'0'27,"0"0"2,0 0 0,16-11-18,-16 11-2,25-14-2,-11 5 0,8 9 1,-6-7 0,9 13 0,-6-12-1,12 13-1,-7-8-1,11 8 0,-2-5 0,13 6-2,-2-4 1,7 5-1,0-8-1,5 5 0,4-5 0,2 1-1,-1-2 0,-1-2 0,-1-3 0,0 2 0,2-3-1,-2 5 0,-8-3 1,2 4-1,-2 2 0,-4 1 1,0 4-1,-4-1 0,-3 3 1,-3-4-1,1 2 0,-3 2 1,1-2-1,-4 2 0,1-2 0,-1 3 0,1-5 0,0 4 1,1-2-2,-1 0 1,-1-1 0,1-1 0,-1 0 0,1-1 1,1 1-1,-3-1 0,0-3 0,3 3 0,1-4 0,0 2 0,1-6 1,4 1-1,-2-1 0,2 1 0,-2-1 0,-2 0 0,-4 3 0,0-1-1,-5 4 1,-5-2 0,-4 1 0,-18-1-1,21 0 1,-21 0-1,0 0 0,0 0 0,13 2 0,-13-2-1,0 0-1,0 0 0,0 0-2,0 0-3,13 6-18,-13-6-13,0 0 2,0 0-2,2-25 2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04.2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F71228-EC3D-45AF-9F8C-5DD1BA3436EE}" emma:medium="tactile" emma:mode="ink">
          <msink:context xmlns:msink="http://schemas.microsoft.com/ink/2010/main" type="inkDrawing" rotatedBoundingBox="6442,14154 6653,15660 6600,15668 6389,14161" semanticType="callout" shapeName="Other">
            <msink:sourceLink direction="with" ref="{CADAA9A0-C395-4E65-8CC0-02007C04FD52}"/>
            <msink:sourceLink direction="with" ref="{97F34F4D-B3D3-4EC1-88B0-B6179156B4A8}"/>
          </msink:context>
        </emma:interpretation>
      </emma:emma>
    </inkml:annotationXML>
    <inkml:trace contextRef="#ctx0" brushRef="#br0">4 0 44,'0'0'30,"0"0"3,0 0-5,0 0-14,-11 18-3,18 6-1,-12-8-3,14 21-1,-9-3-1,8 13 0,-7-1-1,7 12-1,-5-1 0,4 10-1,-3-2 0,5 5 0,-3-3-1,4 7 1,-1-3-1,3 3 0,0-4-1,1-1 1,-1-4-1,1-1 1,-1-3-1,-2-4 0,-1-4 0,-1-4 0,-4-7 0,0-1 0,-1-8 0,-1-3 0,-2-10-1,1-4 1,-1-16-1,0 0 0,8 15-1,-8-15-2,0 0-6,4-24-22,-4 24-6,13-34 1,-5 8-1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05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DAA9A0-C395-4E65-8CC0-02007C04FD52}" emma:medium="tactile" emma:mode="ink">
          <msink:context xmlns:msink="http://schemas.microsoft.com/ink/2010/main" type="inkDrawing" rotatedBoundingBox="7032,14682 7047,15083 6995,15085 6981,14684" shapeName="Other">
            <msink:destinationLink direction="with" ref="{5FF71228-EC3D-45AF-9F8C-5DD1BA3436EE}"/>
            <msink:destinationLink direction="with" ref="{30A3E55B-2A27-4A63-8247-CB2F55E744CA}"/>
          </msink:context>
        </emma:interpretation>
      </emma:emma>
    </inkml:annotationXML>
    <inkml:trace contextRef="#ctx0" brushRef="#br0">45 10 59,'-15'-14'36,"15"14"0,0 0-8,-22 5-10,28 13-6,-6-18-3,-8 25-3,2-8-2,8 11-1,-5-1-1,4 6-1,-1 3 0,3 1-1,0 0 1,2-4-1,-2-3 0,1-5 0,1-2-1,-5-23-1,7 28-2,-7-28-4,0 0-20,13-9-11,-13 9 1,5-32-1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4:01:31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F6CC53-6D2C-4603-9F03-4F12310BDD94}" emma:medium="tactile" emma:mode="ink">
          <msink:context xmlns:msink="http://schemas.microsoft.com/ink/2010/main" type="writingRegion" rotatedBoundingBox="6670,12383 13205,7450 13862,8320 7327,13253">
            <msink:destinationLink direction="with" ref="{FA69E4C8-7276-4523-BDA5-AD6DF97B8DB1}"/>
          </msink:context>
        </emma:interpretation>
      </emma:emma>
    </inkml:annotationXML>
    <inkml:traceGroup>
      <inkml:annotationXML>
        <emma:emma xmlns:emma="http://www.w3.org/2003/04/emma" version="1.0">
          <emma:interpretation id="{7E388C13-5B86-488A-B4F3-64CB26BC6491}" emma:medium="tactile" emma:mode="ink">
            <msink:context xmlns:msink="http://schemas.microsoft.com/ink/2010/main" type="paragraph" rotatedBoundingBox="6670,12383 13205,7450 13862,8320 7327,13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AFA05E-B842-4F63-A339-008ADAD74AA2}" emma:medium="tactile" emma:mode="ink">
              <msink:context xmlns:msink="http://schemas.microsoft.com/ink/2010/main" type="line" rotatedBoundingBox="6670,12383 13205,7450 13862,8320 7327,13253"/>
            </emma:interpretation>
          </emma:emma>
        </inkml:annotationXML>
        <inkml:traceGroup>
          <inkml:annotationXML>
            <emma:emma xmlns:emma="http://www.w3.org/2003/04/emma" version="1.0">
              <emma:interpretation id="{5E4C9DE9-656D-42CD-B599-BD8649E5F559}" emma:medium="tactile" emma:mode="ink">
                <msink:context xmlns:msink="http://schemas.microsoft.com/ink/2010/main" type="inkWord" rotatedBoundingBox="6779,12526 7488,11991 7905,12543 7196,13079"/>
              </emma:interpretation>
              <emma:one-of disjunction-type="recognition" id="oneOf0">
                <emma:interpretation id="interp0" emma:lang="en-US" emma:confidence="0.5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-491-4136 18,'0'0'31,"0"0"-1,0 0-1,0 0-9,0 0-5,0 0-4,0 0-2,0 0 0,23 21-4,-1 2 0,-22-23-1,42 48 0,-20-25-1,10 13-1,-2-4 0,7 7 0,-3-4-1,4 0 0,-1-2 0,2-4 0,-4-5-1,2-6 0,-3-1 0,-4-8-1,-3 0 0,-5-12-1,1 6-2,-23-3-5,34-15-16,-34 15-11,10-35-1,-10 35 0,-5-50 0</inkml:trace>
          <inkml:trace contextRef="#ctx0" brushRef="#br0" timeOffset="328.125">6-4419 39,'0'0'31,"-35"9"2,35-9 1,-12 53-21,-13-27-3,18 30-3,-20-14 1,12 26-4,-17-6 1,5 11-3,-10-2 0,2 6-1,-5-12-1,6 0 1,-3-6-1,5-12-1,7-3-1,-2-20-3,22 12-9,5-36-21,0 0 0,0 0-1,-18-57 0</inkml:trace>
        </inkml:traceGroup>
        <inkml:traceGroup>
          <inkml:annotationXML>
            <emma:emma xmlns:emma="http://www.w3.org/2003/04/emma" version="1.0">
              <emma:interpretation id="{6EA7289C-66ED-48B1-9C77-BA72E32DB2D8}" emma:medium="tactile" emma:mode="ink">
                <msink:context xmlns:msink="http://schemas.microsoft.com/ink/2010/main" type="inkWord" rotatedBoundingBox="9557,10203 10260,9673 10796,10384 10094,10914">
                  <msink:destinationLink direction="with" ref="{C26D6A29-C2B5-41BE-8FA0-33235681D854}"/>
                </msink:context>
              </emma:interpretation>
              <emma:one-of disjunction-type="recognition" id="oneOf1">
                <emma:interpretation id="interp5" emma:lang="en-US" emma:confidence="0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*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2000">2873-6610 26,'0'0'28,"-37"21"3,37-21-1,-20 44-15,-2-32-5,17 26-3,-18-11 0,14 23-2,-19-3 0,6 24-2,-10-9 0,2 15-1,-12-6-1,5 3-1,0-6 0,3-12-1,9-6-1,-5-21-4,23 7-4,-15-21-21,22-15-3,0 0 0,17-57 0</inkml:trace>
          <inkml:trace contextRef="#ctx0" brushRef="#br0" timeOffset="1640.625">2257-6409 20,'0'0'18,"0"0"-2,0-27 0,0 27-3,0 0 1,0 0-3,37-2 1,-37 2-1,35 14-2,-35-14-1,42 30-1,-42-30-1,44 41-1,-21-23 1,9 14-3,-5-2 0,10 8-1,-5-8-1,8 8 0,-3-5 0,5 2-1,-3-2 1,-2 2-2,-2-9 1,-3-2 0,-2 0-1,-5-4 1,-1 1-2,-24-21-1,40 33-1,-40-33-4,34 17-5,-34-17-9,0 0-13,0 0 1,18-32 1</inkml:trace>
        </inkml:traceGroup>
        <inkml:traceGroup>
          <inkml:annotationXML>
            <emma:emma xmlns:emma="http://www.w3.org/2003/04/emma" version="1.0">
              <emma:interpretation id="{0A3ADA3F-E05D-4823-B736-BBD5AED2B843}" emma:medium="tactile" emma:mode="ink">
                <msink:context xmlns:msink="http://schemas.microsoft.com/ink/2010/main" type="inkWord" rotatedBoundingBox="12367,8190 13256,7518 13862,8320 12972,8992"/>
              </emma:interpretation>
              <emma:one-of disjunction-type="recognition" id="oneOf2">
                <emma:interpretation id="interp10" emma:lang="en-US" emma:confidence="0">
                  <emma:literal>+</emma:literal>
                </emma:interpretation>
                <emma:interpretation id="interp11" emma:lang="en-US" emma:confidence="0">
                  <emma:literal>X</emma:literal>
                </emma:interpretation>
                <emma:interpretation id="interp12" emma:lang="en-US" emma:confidence="0">
                  <emma:literal>*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3328.125">5910-8712 25,'0'0'25,"-52"3"2,52-3-10,-35 27-6,13-9-1,5 23-2,-10-6-1,9 24 0,-21-5-2,12 19 0,-20-5 0,7 15-3,-12-6 0,3-3-4,-1 5-3,-6-23-9,9 0-16,10 1-3,-10-22 1,14 0 1</inkml:trace>
          <inkml:trace contextRef="#ctx0" brushRef="#br0" timeOffset="3031.25">5304-8629 22,'0'0'27,"0"0"-4,28-15-2,-28 15-4,34 15-2,-34-15-3,47 33-2,-47-33-2,62 50-1,-32-27-1,17 19 0,-5-10-2,12 15-1,-7-5 0,7 5-1,-4-6 0,4 7-1,-7-7 0,-3 0-1,-9-5 1,-3-1-1,-7-5 0,-25-30-1,34 47 0,-34-47-2,18 32-2,-18-32-5,0 0-15,0 0-10,0 0-1,0 0 2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06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A3E55B-2A27-4A63-8247-CB2F55E744CA}" emma:medium="tactile" emma:mode="ink">
          <msink:context xmlns:msink="http://schemas.microsoft.com/ink/2010/main" type="inkDrawing" rotatedBoundingBox="7647,13905 7787,15678 7739,15682 7599,13909" semanticType="callout" shapeName="Other">
            <msink:sourceLink direction="with" ref="{CADAA9A0-C395-4E65-8CC0-02007C04FD52}"/>
            <msink:sourceLink direction="with" ref="{97F34F4D-B3D3-4EC1-88B0-B6179156B4A8}"/>
          </msink:context>
        </emma:interpretation>
      </emma:emma>
    </inkml:annotationXML>
    <inkml:trace contextRef="#ctx0" brushRef="#br0">23 35 31,'-12'-21'32,"12"21"2,0 0-1,-13-16-10,13 16-6,0 0-7,12 36-1,-15-21-3,13 19 0,-10-2-1,9 15 0,-8 1-2,5 15 1,-4 2-1,2 6-1,-1 1-1,1 6 0,1-2 0,-1 3-1,1-2 1,1-1-1,-2-2 0,2 0 1,-2-2-1,1-3 1,1-4-1,-2-3 1,1-4-1,-1-5 0,0-7 0,1 0 0,1-6 0,-2-4-1,1-5 1,-2-1-1,1-3 1,-1-4 0,0-2-1,0-5 0,-3-16 1,3 23-1,-3-23-1,1 15 0,-1-15-1,0 0 0,0 0-1,0 0 0,5 22-2,-5-22-2,0 0-15,0 0-15,13-9 1,-13 9 0,12-32 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06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29E5BC-CDA5-4261-80E5-04B7BDCCDFCC}" emma:medium="tactile" emma:mode="ink">
          <msink:context xmlns:msink="http://schemas.microsoft.com/ink/2010/main" type="inkDrawing" rotatedBoundingBox="8077,14721 8100,15062 8065,15064 8042,14724" semanticType="callout" shapeName="Other">
            <msink:sourceLink direction="with" ref="{AE45B907-79A1-4656-AD68-33DA4441324D}"/>
          </msink:context>
        </emma:interpretation>
      </emma:emma>
    </inkml:annotationXML>
    <inkml:trace contextRef="#ctx0" brushRef="#br0">11 13 37,'0'0'30,"-15"-17"3,15 17-9,0 0-6,0 0-5,16 3-3,-16-3-1,8 25-3,-8-9-1,4 14 0,-4-2-2,1 7 0,-2-2-2,2 5 1,-1-3-1,0-5-1,2-2-1,-4-12-2,11 7-8,-9-23-23,0 0-1,0 0-2,19-27 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07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F67180-BC08-4374-84F8-DEC7D8537F9A}" emma:medium="tactile" emma:mode="ink">
          <msink:context xmlns:msink="http://schemas.microsoft.com/ink/2010/main" type="inkDrawing" rotatedBoundingBox="8339,14856 11582,14555 11589,14628 8345,14929" shapeName="Other"/>
        </emma:interpretation>
      </emma:emma>
    </inkml:annotationXML>
    <inkml:trace contextRef="#ctx0" brushRef="#br0">0 293 57,'0'0'36,"22"8"-1,-5-9 1,3 9-18,0-20-9,15 10-2,-4-8-3,10 4 0,-2-2-1,6 1 0,3-4-1,3 4 0,7-4-1,2 3 0,7-1 0,5 0-1,3-2 0,2 3 1,3-1-1,2-2 0,-2 2 0,0-1 0,-4 1 0,1 0 0,1-1 0,5 1 0,1 0 0,3-2 0,4 4 0,5-1 0,3-1 0,3 2 0,1 0 0,2 3 0,1-1 0,3 1 0,-1-1 0,-5 0-1,-4-1 1,-3 1 0,-10 0-1,-10 0 1,-12 1-1,-14-1 1,-9 3 0,-7 2-1,-9-2 1,-5 4 0,-7 0 0,-13-2 0,20 3-1,-20-3 0,14 4-1,-14-4-2,0 0-6,0 0-23,0 0-5,0 0 0,0 0-1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09.2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06C569-20B0-48C9-82B1-0B9CFA6C2B47}" emma:medium="tactile" emma:mode="ink">
          <msink:context xmlns:msink="http://schemas.microsoft.com/ink/2010/main" type="writingRegion" rotatedBoundingBox="5967,16444 10212,15875 10403,17299 6158,17868"/>
        </emma:interpretation>
      </emma:emma>
    </inkml:annotationXML>
    <inkml:traceGroup>
      <inkml:annotationXML>
        <emma:emma xmlns:emma="http://www.w3.org/2003/04/emma" version="1.0">
          <emma:interpretation id="{7E91C836-3DB8-4A66-BC18-6F79F9EE0233}" emma:medium="tactile" emma:mode="ink">
            <msink:context xmlns:msink="http://schemas.microsoft.com/ink/2010/main" type="paragraph" rotatedBoundingBox="5967,16444 10212,15875 10403,17299 6158,17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C14A07-CB5C-4DBB-8449-61EDABD7AC6D}" emma:medium="tactile" emma:mode="ink">
              <msink:context xmlns:msink="http://schemas.microsoft.com/ink/2010/main" type="line" rotatedBoundingBox="5967,16444 10212,15875 10403,17299 6158,17868"/>
            </emma:interpretation>
          </emma:emma>
        </inkml:annotationXML>
        <inkml:traceGroup>
          <inkml:annotationXML>
            <emma:emma xmlns:emma="http://www.w3.org/2003/04/emma" version="1.0">
              <emma:interpretation id="{97F34F4D-B3D3-4EC1-88B0-B6179156B4A8}" emma:medium="tactile" emma:mode="ink">
                <msink:context xmlns:msink="http://schemas.microsoft.com/ink/2010/main" type="inkWord" rotatedBoundingBox="5967,16444 7156,16285 7346,17708 6158,17868">
                  <msink:destinationLink direction="with" ref="{30A3E55B-2A27-4A63-8247-CB2F55E744CA}"/>
                  <msink:destinationLink direction="with" ref="{5FF71228-EC3D-45AF-9F8C-5DD1BA3436EE}"/>
                </msink:context>
              </emma:interpretation>
              <emma:one-of disjunction-type="recognition" id="oneOf0">
                <emma:interpretation id="interp0" emma:lang="en-US" emma:confidence="0">
                  <emma:literal>End</emma:literal>
                </emma:interpretation>
                <emma:interpretation id="interp1" emma:lang="en-US" emma:confidence="0">
                  <emma:literal>Ind</emma:literal>
                </emma:interpretation>
                <emma:interpretation id="interp2" emma:lang="en-US" emma:confidence="0">
                  <emma:literal>Eng</emma:literal>
                </emma:interpretation>
                <emma:interpretation id="interp3" emma:lang="en-US" emma:confidence="0">
                  <emma:literal>Enc</emma:literal>
                </emma:interpretation>
                <emma:interpretation id="interp4" emma:lang="en-US" emma:confidence="0">
                  <emma:literal>Encl</emma:literal>
                </emma:interpretation>
              </emma:one-of>
            </emma:emma>
          </inkml:annotationXML>
          <inkml:trace contextRef="#ctx0" brushRef="#br0">0 0 43,'0'0'31,"0"0"3,0 0-2,12 25-15,-12-25-10,29 5-1,-7-7-2,11 8 1,-1-6-2,8 1-1,-2-2-1,1-1-1,-1 4-2,-8-11-3,2 18-15,-13-11-15,-19 2 1,0 0-2,0 0 1</inkml:trace>
          <inkml:trace contextRef="#ctx0" brushRef="#br0" timeOffset="1015.625">124 908 43,'3'30'33,"-3"-30"1,11 17 0,7-3-21,-18-14-7,36 0-1,-16-7 1,10 4-3,-8-8-1,4 4-1,-3-5 0,-3-1-1,-4-1 1,-4-5-2,-4 1 1,-5-6-2,-3 1 1,-8-4-1,1 4 0,-9-1 1,-1 6-1,-5 8 1,0 6-1,-4 8 2,0 8 2,3 9-2,2 6 0,6 6 1,5 4 0,7 4-1,5-1 0,8 1 1,9-3-1,6-2 1,6-6-1,2-6 1,2-6-2,0-8 1,2-2-3,-9-21-9,6 4-17,-7-5-5,-6-9 0,-2-1 0</inkml:trace>
          <inkml:trace contextRef="#ctx0" brushRef="#br0" timeOffset="328.125">172-148 27,'0'19'30,"-4"-3"2,1 9-1,7 8-16,-9-6-4,13 15-5,-8-7 0,9 8-5,-3-6 0,-1-4-4,6 4-6,-12-14-15,2-7-8,-1-16-1,0 0 0</inkml:trace>
          <inkml:trace contextRef="#ctx0" brushRef="#br0" timeOffset="1437.5">636 800 68,'-8'21'37,"-1"6"-1,2-1 0,7 9-29,-3-3-4,8 5-1,0-2-1,6 2-1,1-1 0,-2-10-1,2 2-1,-12-28-2,17 36-4,-17-36-4,0 0-3,0 0-2,0 0 1,-19-30 1,19 30 1,-19-43 5,9 15 6,2-2 7,-2-10 5,11 8 2,-1-9 0,15 15 2,-4-9-1,14 21-1,-8-8-4,11 22 0,-6-1-2,8 15-1,-8 0 1,5 14-3,-8-2 0,0 10-1,-1-3-1,-5 1 0,0 3-2,-7-16-7,9 11-14,-11-17-11,-4-15-1,0 0 1</inkml:trace>
          <inkml:trace contextRef="#ctx0" brushRef="#br0" timeOffset="1796.875">1227 839 36,'0'0'33,"0"0"2,5-16-2,-5 16-11,-18-23-16,18 23-1,-22-17-3,9 13 0,-7 6-1,0 7 0,-4 5-2,-1 5 1,3 9-1,0 2 0,6 7 0,-1-1-1,10 4-2,1-6 0,13 4-1,-1-11 0,14 3-1,-4-21-3,15 5-2,-9-21-3,12-2-5,-8-5-11,-5-20 1,7 6 1</inkml:trace>
          <inkml:trace contextRef="#ctx0" brushRef="#br0" timeOffset="2015.625">1277 580 58,'-3'-23'36,"3"23"-1,-7-16-9,16 41-8,-9-25-9,3 53-3,0-13-2,6 13-2,-3 5 0,2 7 0,-3 4-1,2-4-1,1-1-2,-7-22-6,15 2-24,-11-21-5,-5-23 0,16 0-1</inkml:trace>
        </inkml:traceGroup>
        <inkml:traceGroup>
          <inkml:annotationXML>
            <emma:emma xmlns:emma="http://www.w3.org/2003/04/emma" version="1.0">
              <emma:interpretation id="{AE45B907-79A1-4656-AD68-33DA4441324D}" emma:medium="tactile" emma:mode="ink">
                <msink:context xmlns:msink="http://schemas.microsoft.com/ink/2010/main" type="inkWord" rotatedBoundingBox="8455,16539 10269,16296 10380,17129 8567,17372">
                  <msink:destinationLink direction="with" ref="{2429E5BC-CDA5-4261-80E5-04B7BDCCDFCC}"/>
                </msink:context>
              </emma:interpretation>
              <emma:one-of disjunction-type="recognition" id="oneOf1">
                <emma:interpretation id="interp5" emma:lang="en-US" emma:confidence="0.5">
                  <emma:literal>-end</emma:literal>
                </emma:interpretation>
                <emma:interpretation id="interp6" emma:lang="en-US" emma:confidence="0">
                  <emma:literal>tend</emma:literal>
                </emma:interpretation>
                <emma:interpretation id="interp7" emma:lang="en-US" emma:confidence="0">
                  <emma:literal>fend</emma:literal>
                </emma:interpretation>
                <emma:interpretation id="interp8" emma:lang="en-US" emma:confidence="0">
                  <emma:literal>rend</emma:literal>
                </emma:interpretation>
                <emma:interpretation id="interp9" emma:lang="en-US" emma:confidence="0">
                  <emma:literal>Tend</emma:literal>
                </emma:interpretation>
              </emma:one-of>
            </emma:emma>
          </inkml:annotationXML>
          <inkml:trace contextRef="#ctx0" brushRef="#br0" timeOffset="2906.25">2472-25 33,'0'0'33,"23"0"1,-7-1 0,0-8-13,17 16-8,-11-12-5,10 8-3,-5-5-3,4 4 0,-6 0-2,0-2-1,-3 5-3,-22-5-16,22-3-13,-22 3-2,0 0 0,0 0 0</inkml:trace>
          <inkml:trace contextRef="#ctx0" brushRef="#br0" timeOffset="3453.125">3070 286 64,'0'0'34,"18"12"0,-2-2-6,0-13-23,12 5 1,-1-9-3,7 7 1,-3-9-2,3 4 0,-6-4-1,0 0 1,-6-3-1,-2-1-1,-3-3 1,-1 1 0,-6-5-1,-1 3 0,-4-3 0,-4 1 1,-2 1-1,-5 2 0,6 16 0,-27-17 0,6 17 0,-2 7 0,-7 5 0,-1 9 0,-3 7 0,3 8 1,2 2 0,7 8-1,7-2 1,11 4 0,8-4 0,11-4 0,8-3-2,5-12-1,8 2-2,-5-24-3,12 9-12,-17-19-15,8-1-2,-6-14 0,0-2 0</inkml:trace>
          <inkml:trace contextRef="#ctx0" brushRef="#br0" timeOffset="3890.625">3611 231 74,'0'0'38,"0"0"-1,0 0-3,0 0-26,2 32-2,2-11-2,5 9 0,-3 1-2,2 6 0,-3 0-1,0 1-1,1-7-1,-2-6 0,1-4-1,-5-21 0,0 0-2,0 0 1,0 0-1,4-25-1,-2 6 1,-7-13 0,7 1 1,-4-6 1,4 0 1,2 0 1,3-1 1,5 7 1,1-1 1,7 11 0,0 3 1,7 15-1,-4 1 0,7 13 0,-2 3-2,-1 9 1,-4 5-1,-4 2-1,-4 3 0,-3 1 0,-5 1-1,-2-9-2,-2 8-2,-3-34-8,0 30-23,0-30 0,0 0-2,0 0 1</inkml:trace>
          <inkml:trace contextRef="#ctx0" brushRef="#br0" timeOffset="4250">4300 291 75,'0'0'38,"0"0"-2,0 0 2,14 5-33,-14-5-3,10-23 0,-10 23-1,12-30-1,-12 30 0,3-30 0,-3 30-1,-13-23-1,-1 18 0,-6 3 0,-4 9 0,-7 4 1,-1 10-1,-7 6 0,2 11-1,-1 3 2,8 6-2,2 3 0,17 1-2,2-12 1,21 5-3,-1-23-3,22 4-3,-7-31-5,16 4-7,-1-17-7,-7-14 1</inkml:trace>
          <inkml:trace contextRef="#ctx0" brushRef="#br0" timeOffset="4468.75">4314-55 64,'0'0'36,"-14"-14"2,14 14 0,2 37-23,-5-10-7,12 19-4,-3 3-1,3 11-2,-2 0-1,-1 3-1,0 1-2,-6-15-4,12 4-24,-14-20-7,4-8 0,-2-25-1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44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E2CE71-7DEB-49F2-A9A9-A8540EC1CF4B}" emma:medium="tactile" emma:mode="ink">
          <msink:context xmlns:msink="http://schemas.microsoft.com/ink/2010/main" type="inkDrawing" rotatedBoundingBox="7624,9998 7769,11069 7746,11072 7601,10001" semanticType="callout" shapeName="Other">
            <msink:sourceLink direction="with" ref="{593149DE-E6D9-43D6-9D38-42E3E9FFDB5A}"/>
            <msink:sourceLink direction="with" ref="{7B72FAD1-707A-4D7C-8E65-424F4332B9E6}"/>
          </msink:context>
        </emma:interpretation>
      </emma:emma>
    </inkml:annotationXML>
    <inkml:trace contextRef="#ctx0" brushRef="#br0">-3 41 36,'0'-23'29,"0"23"3,0 0-10,2-21-4,-2 21-4,0 0-2,0 0-2,0 0-3,16 35-1,-18-13-2,10 11 0,-8 2 0,6 15-1,-3-1 0,3 9-1,-2 0 0,5 8 0,-3-6 0,3 3 0,-2-3-1,0 0 0,2-6 0,-1-1 0,-1-5 0,0-6-1,-1-3 0,0-2 1,0-4-1,-2-4 0,1-6 0,-1-4 0,2 0-1,-6-19-1,8 25-1,-8-25-4,0 0-16,0 0-15,0 0 2,0 0-2,2-19 2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45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CEC84B-9E9F-464A-A2D8-E085FD85F5C9}" emma:medium="tactile" emma:mode="ink">
          <msink:context xmlns:msink="http://schemas.microsoft.com/ink/2010/main" type="inkDrawing" rotatedBoundingBox="9639,10036 10538,13115 8585,13685 7686,10606" semanticType="callout" shapeName="Other">
            <msink:sourceLink direction="to" ref="{EABB8101-DD14-4A87-93D0-18A96983897F}"/>
            <msink:sourceLink direction="from" ref="{7B72FAD1-707A-4D7C-8E65-424F4332B9E6}"/>
          </msink:context>
        </emma:interpretation>
      </emma:emma>
    </inkml:annotationXML>
    <inkml:trace contextRef="#ctx0" brushRef="#br0">-9 197 21,'0'0'24,"0"0"1,0 0 0,0 0-15,3-15-4,-3 15-3,0 0-2,0 0 1,0 0 0,0 0 1,0 0-1,0 0 1,0 0 0,0 0 0,0 0 1,0 0-1,0 0 1,0 0 0,0 0 0,0 0 2,0 0 0,0 0 0,0 0 0,0 0-1,19-6 0,-1 8-1,0-7 0,7 5-1,1-6-1,7 5 0,2-5 1,7 3-2,0-2 1,6 3-1,2 0 0,3 0-1,0 2 1,5 2-1,2-4 0,1 1 1,-1-1-1,2-4 0,-2 3 0,1-4 0,-1 0 0,-1 0 0,-5 0 0,-3 1 0,-1 1 0,-2 0 0,-3 1 0,-2-1-1,-3 2 1,0-3 0,-3 1 0,-2 0 0,-1-2-1,0 3 1,-2-3 0,1 4 0,-2-3-1,-2 1 1,1-2 0,-4 3 0,1 1 0,-2-2-1,-1 3 1,-4 0 0,0 2 0,-3 0 0,1 4 0,-3-1 0,-1-3 0,0 5 0,-14-5 0,22 2 0,-22-2 0,18 5 1,-18-5-1,0 0 0,14 20 1,-14-20-1,3 24 1,-1-6-1,-2 0 1,0 1 0,-2 4-1,4 0 1,-2 2 0,1 3 0,2 0 0,0 4 0,0 1-1,3 1 1,-2 3 0,1 0 0,2 0-1,2 7 0,-3 0 1,4 7-6,-1-2-1,3 2-1,-2 2 1,4 0 0,-3 0 0,1-4 1,3-1-2,-5-6 6,2-5 2,0-1-1,0-3 1,-2 1-1,2-5 1,-2 1-1,-1-1 0,1-1 0,1 2 0,-4 2 0,2-1 1,-3-3-1,0 2 0,-2-1 0,2-1 0,-2 0 0,2-2 0,-1 1 0,1-2 0,0-1 0,1 3 0,0-3 0,1 1 0,-1-2 0,0 0 0,2 0 0,-1-2 0,0 0 0,0-2 0,-1-1 0,2 1 0,-2-1 0,1 0 1,-1 1-2,1-3 2,-1 2-2,0 1 1,1-1 0,-2-1 1,1 1-1,-1-1 0,0 1 0,0-2 0,-2 0 0,2 0 0,-6-16 1,9 26-1,-9-26 0,9 23 0,-9-23 0,7 21 0,-7-21 0,6 20 0,-6-20-1,0 0 0,7 22-3,-7-22-8,0 0-20,0 0-4,0 0 4,-20-28-2</inkml:trace>
    <inkml:trace contextRef="#ctx0" brushRef="#br0" timeOffset="6359.375">658 2927 14,'0'0'20,"9"-17"-1,-9 17 2,0 0-1,0 0-4,18-7-1,-18 7-1,13-4-1,-13 4-2,15-2-1,-15 2-3,23-7 0,-23 7-2,30-3 0,-14-2-3,8 6 2,-2-4-3,6 5 2,0-2-2,3 1-1,3-1 1,3-1-1,3-1 1,-1-2-1,4-1 0,1 0 0,1-1 1,-1 1-1,0 0 0,-1 0 0,-3-1 0,1 3 0,-3-1 0,-1 1 0,-1-1-1,-4 1 1,2 3-1,-1 0 1,-1 0 0,-2 1-1,-1 1 2,1 0-1,-2 0 0,1-1-1,-2-2 1,-1-1 0,1 0 0,1-1-1,-2 1 1,1 0 0,-2 0-1,-1 2 1,-1 0 0,1 0 0,-2 0 0,-1-1 0,-1 1 0,2-2 0,-1 0 0,0 0 0,-2 2-1,-1-1 1,1 2 0,-3-1 0,0 2 0,-1 0-1,0 0 1,-15-2 0,25 1-1,-25-1 1,23 2 0,-23-2 0,23 0-1,-23 0 1,19 0 0,-19 0 0,16-2-1,-16 2 1,0 0 0,15-1 0,-15 1 0,0 0 0,0 0 0,15-9 0,-15 9-1,0 0 1,0 0 0,13-20 0,-13 20 0,0 0 0,6-23 0,-6 23 0,4-21 0,-4 21 0,5-24 1,-5 24-1,5-30 0,-3 14 0,1-4 0,0 1 0,-2-2 0,2-2 1,-1-2-1,-1-3 0,1-4 1,-1 1-1,-1-6 0,2 1 0,-2-1 0,0 2 0,0 0 1,0 3-1,-2 4 0,2 3 0,0 4 0,-1 2 1,-1 1-1,2 18 0,-1-26 0,1 26 0,-2-23 0,2 23 0,0-20 0,0 20 0,-3-19 1,3 19-1,-1-19 0,1 19 0,-2-22 0,2 22 0,-1-17 0,1 17 0,0-16 0,0 16 1,0 0-1,-2-19 0,2 19 0,0 0 0,0 0 0,0 0 0,0 0 0,0 0 0,0 0 0,0 0 0,0 0 0,0 0 0,0 0-1,0 0-1,0 0-2,0 0-13,0 0-18,0 0-1,0 0-1,0 0 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56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3149DE-E6D9-43D6-9D38-42E3E9FFDB5A}" emma:medium="tactile" emma:mode="ink">
          <msink:context xmlns:msink="http://schemas.microsoft.com/ink/2010/main" type="inkDrawing" rotatedBoundingBox="3908,13944 5350,9001 8079,9797 6637,14741" hotPoints="4520,11747 5035,10577 6837,9081 7446,13065 6632,14692 4870,14099" semanticType="enclosure" shapeName="Hexagon">
            <msink:destinationLink direction="with" ref="{77E2CE71-7DEB-49F2-A9A9-A8540EC1CF4B}"/>
            <msink:destinationLink direction="with" ref="{34607648-8DB8-4DDE-A31B-2E96628B7367}"/>
          </msink:context>
        </emma:interpretation>
      </emma:emma>
    </inkml:annotationXML>
    <inkml:trace contextRef="#ctx0" brushRef="#br0">2126 5034 5,'-8'16'24,"-8"-14"-4,3 3-1,13-5-1,-28 4 0,28-4-3,-30 1-1,30-1-4,-32 2-2,17 2-2,-9-10-1,5 6-2,-9-5 0,2 5 0,-7-5 0,1 5-1,-5-7 0,0 7-1,-4-7 1,-2 3 0,-3-5-1,2 2 0,-5-3 1,3-1-2,-2-3 1,2 2 0,0-4 0,-1 0-1,-2-3 1,2-4-1,-3-4 1,0 1 0,-5-1-1,-1-1 2,0 0-2,0 0 1,3 0-1,1 6 1,4 0 0,0-1-1,6-2 0,3 0 0,4-1 0,2-1 0,4-1-1,2 0 1,5 2 0,2-4 0,2 3 0,2 1 0,1-1-1,2-1 1,-2-2 0,-1 0 0,-1-2 0,-2 1-1,0 1 1,-2-4-1,1 3 1,-1-5 0,0 1 0,-1 0-1,2-2 1,2-2 0,-1-5 0,0-2 1,2 0-2,3-1 3,-1-1-3,3-3 2,0-2-2,3-3 3,2 1-3,1-1 1,2-1 0,1-1-1,0 4 2,1 1-1,1 2 0,1-1 0,0 5 0,1-1 0,2 1 0,0 1 0,2-3 1,-1-1-2,0 1 2,2-1-2,-1 3 1,-2 1 0,-2 4 0,-1 3 0,-1 2 0,-1 4 0,-2 1 0,-1 4 1,2 3-1,-1 0 0,1-1 0,0 1-1,2-1 1,-1-3 0,4-2 0,2-3 0,2-3 0,4-1 0,2-5 0,3-1 0,1 0 0,0-2 0,2 2 0,0 0-1,-2 4 2,-1 1-2,1 0 2,-3 2-1,3 0-1,-1 0 2,1 0-2,-1-2 2,1-1-2,1 1 2,-1 0-2,2 2 1,-2 0 0,0 0 0,3 0 0,2 4 0,0-3 1,2-1-2,4-1 2,1-3-2,3 2 2,1 1-1,-2 1 0,-1 3 0,1 4 0,-4 4-1,-1 3 1,-1 2 0,-2 3 0,-1-5 0,4 4 0,3-6 0,4-5 0,4-2 0,2-5 0,3-2 0,2-1 0,4-2 1,-1-1-2,1 3 1,-5 3 0,-3 3-1,0 6 1,-5 3-1,0 4 1,-5 4-1,1 3 1,-1-2-1,5 0 1,3-2 0,4-1 0,7-2 0,2-2 0,4 0 0,2 0 0,2 2 0,-2 0 0,-1 1 0,-5 6 0,-6 2 0,-1 5-1,-8 2 0,-4 6 0,-6 3 0,-4 8-1,-6-1-1,-1 10-1,-14-21-3,15 46-7,-19-27-13,7 0-5,0 3-3,-3-22 3</inkml:trace>
    <inkml:trace contextRef="#ctx0" brushRef="#br0" timeOffset="468.75">2192-107 12,'-16'-26'15,"16"26"-10,0-21-3,0 21 0,0 0 2,0 0 1,15-4 1,-15 4 1,5 16 1,-5-16-1,6 23 1,-6-23 0,11 33-3,-5-15 0,2 1-1,3-1-1,2 1 0,5-3-1,1 2 0,3-2 0,2 0-1,2-1 0,-1 5 0,0-1-1,-2 2 0,-6 2 0,-5 4 0,-6 3 1,-8 1 0,-6 3 0,-7 3-1,-9-2 0,-2 0 0,-7 2-1,2-5-2,-1 0-4,2-6-11,1-15-8,18 8 1,-8-26-2</inkml:trace>
    <inkml:trace contextRef="#ctx0" brushRef="#br0" timeOffset="-14437.5">687 1092 29,'-9'-16'29,"9"16"2,0 0-9,-3-30-3,3 30-2,-3-20-3,3 20-2,0 0-2,0 0-3,14-21 0,-1 23-2,-13-2-1,32 4 0,-9-3-1,22 8-6,4 2-1,6 1 0,5-1-1,3-1 0,2 3 0,0-5 0,0 5-1,-15-6 6,1-2 1,0-1 0,-2-1-1,3 2 0,1-1 0,1-1 1,2 1-1,0-2 0,0 1 0,-1 1 0,0 1 0,-4-1 0,-1-1 0,2-1 0,0 0 0,1-2 0,-3 0 0,2 0 0,-2-2 0,-3 2 0,-1 0 0,-6 0 0,-7 3 0,-2-1-1,-5 0 1,-9 0 0,-2-1 0,-15-1-1,21 4 1,-21-4-1,13 2 0,-13-2 0,0 0 0,0 0-1,13 14-1,-13-14-28,-15 19 0,1-12-2,-4-7 2</inkml:trace>
    <inkml:trace contextRef="#ctx0" brushRef="#br0" timeOffset="-13906.25">2464 432 24,'0'0'28,"-18"-3"1,18 3 0,7 26-9,-7-26-5,11 43-3,-11-20-1,14 21-2,-11-6-2,9 17-1,-8-7-1,7 8-2,-8-1 0,4 5 0,-4-2-1,3 2-1,0-6 0,-2-1 1,1-2-2,1-1 1,1-5 0,0-2-1,1-10-6,5 4-2,-9-14 0,-2-7-17,10 2-10,-12-18-1,13 10-1,-13-10 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41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607648-8DB8-4DDE-A31B-2E96628B7367}" emma:medium="tactile" emma:mode="ink">
          <msink:context xmlns:msink="http://schemas.microsoft.com/ink/2010/main" type="inkDrawing" rotatedBoundingBox="5203,10610 5553,13477 5492,13485 5141,10617" semanticType="callout" shapeName="Other">
            <msink:sourceLink direction="with" ref="{593149DE-E6D9-43D6-9D38-42E3E9FFDB5A}"/>
            <msink:sourceLink direction="with" ref="{853F8B3F-6220-4BE5-A276-FB386B311D85}"/>
          </msink:context>
        </emma:interpretation>
      </emma:emma>
    </inkml:annotationXML>
    <inkml:trace contextRef="#ctx0" brushRef="#br0">27 6 29,'0'0'32,"0"0"1,-19-7-2,19 7-11,0 0-4,-13-12-2,13 12-5,0 0-2,10 30-1,-13-15-1,9 14-2,-4-1 0,2 12-1,-1 8 0,1 8-1,-2 1 1,4 6-1,-3 1 1,1 4-1,-1 1 0,3 5 1,-2-9-1,5 2 0,-1 0 0,-1 0 0,3-3 0,1-3 0,-3-1 0,3-2 0,-1 1 0,-1-3 0,0-1 0,1 40-70,0-30 65,-4-5-2,6 5 0,-6-3 0,4 1 1,-2-3-2,1 5 1,-3-45 70,1 29-65,-1 0 1,1 1 1,-1-4-1,1 1 0,-1-1 0,0-2 1,0 0-1,-1 2 0,1 0 0,-2-2 1,0-2-1,-1 0-1,2-3 2,-1 4-1,1-3 0,-2-5-1,1 1 1,-1-5-2,0-1 3,0-5-3,-2-4 1,-1-21-2,5 21 0,-5-21-5,0 0-24,4 78 0,-10-147-3,-3-24 2,2-18-2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58.3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9BDC26-B99D-48D4-A2BF-4F19A94BC74D}" emma:medium="tactile" emma:mode="ink">
          <msink:context xmlns:msink="http://schemas.microsoft.com/ink/2010/main" type="inkDrawing" rotatedBoundingBox="9492,9250 11937,12094 10981,12917 8535,10073" semanticType="callout" shapeName="Other">
            <msink:sourceLink direction="with" ref="{EABB8101-DD14-4A87-93D0-18A96983897F}"/>
            <msink:sourceLink direction="with" ref="{7B72FAD1-707A-4D7C-8E65-424F4332B9E6}"/>
          </msink:context>
        </emma:interpretation>
      </emma:emma>
    </inkml:annotationXML>
    <inkml:trace contextRef="#ctx0" brushRef="#br0">0 62 10,'41'-22'19,"29"17"1,-2-11-10,14 7-3,2 1-3,3 4-1,1 2-1,-4 6-1,-6 3 0,-3 2 1,-3 3-1,-8 0 0,-1 4 1,-4 0 1,0 0-2,2 2 0,4 1 0,1 0 0,2-1-1,6 3 1,1 0 1,2 4-1,-1 0 1,1 6-1,0 3 1,-8 5-1,-2 5 1,-8 1-1,-5 8-1,-4 4 1,-4 4 0,-6 1 1,-8 3-1,-2 2 1,-4 4 0,-2 1-1,-2 2 0,0 4 0,-3 3-1,1 2-1,-4-1 1,3 6-2,-3-3 1,3 1-1,-4-1 1,1-2-1,-2-2-1,0-4 1,0-1-1,-2-5 0,-1-2-1,0-3 1,-4 1-2,-1 0 0,0-5 2,-3 5-2,-2-5-1,1 1-2,-1 2-3,-4-8-3,8 8-1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1T15:01:59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1E4617-1DB2-43F2-A4F9-1763EF32B3D4}" emma:medium="tactile" emma:mode="ink">
          <msink:context xmlns:msink="http://schemas.microsoft.com/ink/2010/main" type="writingRegion" rotatedBoundingBox="11346,10880 15076,10806 15103,12157 11373,12232"/>
        </emma:interpretation>
      </emma:emma>
    </inkml:annotationXML>
    <inkml:traceGroup>
      <inkml:annotationXML>
        <emma:emma xmlns:emma="http://www.w3.org/2003/04/emma" version="1.0">
          <emma:interpretation id="{5F064FC9-4F3E-4C07-A67B-4B954029EB4B}" emma:medium="tactile" emma:mode="ink">
            <msink:context xmlns:msink="http://schemas.microsoft.com/ink/2010/main" type="paragraph" rotatedBoundingBox="11341,10929 13991,10767 14033,11453 11383,11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62F6C2-3863-4FC3-9436-F50D31A7441A}" emma:medium="tactile" emma:mode="ink">
              <msink:context xmlns:msink="http://schemas.microsoft.com/ink/2010/main" type="line" rotatedBoundingBox="11341,10929 13991,10767 14033,11453 11383,11615"/>
            </emma:interpretation>
          </emma:emma>
        </inkml:annotationXML>
        <inkml:traceGroup>
          <inkml:annotationXML>
            <emma:emma xmlns:emma="http://www.w3.org/2003/04/emma" version="1.0">
              <emma:interpretation id="{67BFE855-F8B6-45E4-AE78-75EC723855DA}" emma:medium="tactile" emma:mode="ink">
                <msink:context xmlns:msink="http://schemas.microsoft.com/ink/2010/main" type="inkWord" rotatedBoundingBox="11341,10929 13991,10767 14033,11453 11383,11615"/>
              </emma:interpretation>
              <emma:one-of disjunction-type="recognition" id="oneOf0">
                <emma:interpretation id="interp0" emma:lang="en-US" emma:confidence="1">
                  <emma:literal>pushes</emma:literal>
                </emma:interpretation>
                <emma:interpretation id="interp1" emma:lang="en-US" emma:confidence="0">
                  <emma:literal>prisms</emma:literal>
                </emma:interpretation>
                <emma:interpretation id="interp2" emma:lang="en-US" emma:confidence="0">
                  <emma:literal>pushed s</emma:literal>
                </emma:interpretation>
                <emma:interpretation id="interp3" emma:lang="en-US" emma:confidence="0">
                  <emma:literal>pusne s</emma:literal>
                </emma:interpretation>
                <emma:interpretation id="interp4" emma:lang="en-US" emma:confidence="0">
                  <emma:literal>pushed S</emma:literal>
                </emma:interpretation>
              </emma:one-of>
            </emma:emma>
          </inkml:annotationXML>
          <inkml:trace contextRef="#ctx0" brushRef="#br0">65 133 52,'0'0'35,"7"16"0,-4 4 0,-7-5-17,17 29-5,-13-8-6,12 16-1,-6-1-3,6 7-1,-3-5-1,2-2-1,1-5 0,-1-11-1,-3-5 0,-8-30-1,14 21-1,-14-21 1,1-18-1,-7-6 0,2-6 1,-8-11-1,0-4 2,-8-5-1,0-2 2,-2-1 0,-1-2 2,1 6-1,2 0 1,7 9 0,3 1 1,16 9-1,2 0-1,16 7 0,4 4 0,10 7 0,5 12-1,6 7 1,0 3-1,-2 10 0,-1 2 0,-8 7 0,-7-1 0,-7 2-1,-10-6 2,-11-1-2,-9-2 1,-8-2 0,-11-3 0,-6-3 0,-6-1 0,-5-5 0,1-4-1,0-4 0,5-1-1,2-9-2,15 8-5,-1-18-12,17 5-14,8-2 0,10-1-1,10 0 2</inkml:trace>
          <inkml:trace contextRef="#ctx0" brushRef="#br0" timeOffset="421.875">494 40 54,'0'0'34,"0"0"2,0 0-2,8 30-12,-8-30-13,-3 37-5,4-14-1,5 10-1,3-3-1,6 2-1,3-4 0,2-2 0,4-6-1,1-8-1,3-5 0,-3-12-1,3 0 0,-10-13-1,1 2 1,-7-8-1,-2-1 2,-6-3 0,-2 1 3,-4-1 0,-3 2 2,3 5 1,-5 1 0,7 20 1,-5-17-1,5 17 0,0 0 0,15 32-2,-6-11 0,7 10-1,0 1 0,4 3 0,-1-2-1,1-1 0,1-2-2,-3-9-1,5 2-6,-23-23-21,27-4-7,-12-8 0,-1-9-1</inkml:trace>
          <inkml:trace contextRef="#ctx0" brushRef="#br0" timeOffset="812.5">1089 2 71,'-15'-2'36,"15"2"1,-19 3-1,10 15-23,-7-18-8,16 0-2,-25 18-1,12-6-2,-1 4 1,1 0-1,0-1 1,2 1-1,6 0 0,5-16 0,13 26 0,3-15-1,8-2 1,5-2 0,5 0-1,2 0 1,-1 0 0,-3 3 0,-7 3 0,-5 2 1,-9 5-1,-6 1 0,-8 2 1,-6 0 0,-6-1-1,-2-4 0,-1-2-1,-4-9-1,6-2-1,-5-15-5,21 10-9,-15-27-19,14-4 0,2-8-1,7-5 2</inkml:trace>
          <inkml:trace contextRef="#ctx0" brushRef="#br0" timeOffset="1484.375">1178-88 69,'0'0'39,"0"0"-2,0 0 3,16 17-23,0 13-10,-7-2-2,6 11-2,-1 0-2,3 5 0,-1-4-1,-3 1 0,0-8-2,-4-7 0,3 1-3,-12-27-2,18 26-2,-18-26-1,0 0-1,6-23 0,-6 23 2,6-39 3,-4 13 3,1-4 4,-1-7 4,10 7 2,-9-10 1,16 15 2,-10-4-2,16 14-1,-6 7-2,9 13-1,-6 2-2,5 16 0,-4 1-1,1 8 0,-2 3-1,-1-1 0,-2-4-1,0-4 1,0-3-1,-1-9 1,1-4-1,0-6 0,0-8 1,1-4-1,-1-5 0,1-4 1,1-3-1,1-1 0,2-2 0,-1-5 0,3 2 0,-4-2 0,0 1 0,-3 1 1,-3 0-1,-4 3 1,-6 3 0,-6 20 0,-6-21 0,-9 18 1,-5 5 1,-4 13-1,-4 5 1,1 8 0,-1 4 1,6 6-2,3-1 1,12 4 0,8-5-2,8-7 0,13-7-1,3-11-3,14 3-3,-11-24-12,16 2-19,-6-6 2,2-7-2,-2-3 2</inkml:trace>
          <inkml:trace contextRef="#ctx0" brushRef="#br0" timeOffset="1828.125">2467-65 80,'0'0'38,"-30"-7"-2,10 14 2,-8-4-31,10 9-4,-1-1-2,4 1-1,6 4 0,9-16-1,-9 30 0,9-30-1,9 26 1,-9-26 0,31 25 0,-7-13 0,7-3 0,1 0 1,5 0 0,2 1 1,-3 1 0,-2 5 1,-7 1 0,-3 6 1,-13-2-1,-2 5 1,-13-3-1,-5 4 0,-9-3-1,-4-3-1,-3-3-1,-7-16-7,14 5-26,-10-14-5,7-7 1,3-9-2</inkml:trace>
        </inkml:traceGroup>
      </inkml:traceGroup>
    </inkml:traceGroup>
    <inkml:traceGroup>
      <inkml:annotationXML>
        <emma:emma xmlns:emma="http://www.w3.org/2003/04/emma" version="1.0">
          <emma:interpretation id="{42878384-13E4-448F-8D9F-7E5EE85608BD}" emma:medium="tactile" emma:mode="ink">
            <msink:context xmlns:msink="http://schemas.microsoft.com/ink/2010/main" type="paragraph" rotatedBoundingBox="11679,11608 15091,11539 15103,12157 11692,12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25344-74EB-4F01-AB56-8A99368D6D82}" emma:medium="tactile" emma:mode="ink">
              <msink:context xmlns:msink="http://schemas.microsoft.com/ink/2010/main" type="line" rotatedBoundingBox="11679,11608 15091,11539 15103,12157 11692,12226"/>
            </emma:interpretation>
          </emma:emma>
        </inkml:annotationXML>
        <inkml:traceGroup>
          <inkml:annotationXML>
            <emma:emma xmlns:emma="http://www.w3.org/2003/04/emma" version="1.0">
              <emma:interpretation id="{A38BEE5F-0C88-4E21-B9B9-3FA6C41288DD}" emma:medium="tactile" emma:mode="ink">
                <msink:context xmlns:msink="http://schemas.microsoft.com/ink/2010/main" type="inkWord" rotatedBoundingBox="11679,11608 15091,11539 15103,12157 11692,12226"/>
              </emma:interpretation>
              <emma:one-of disjunction-type="recognition" id="oneOf1">
                <emma:interpretation id="interp5" emma:lang="en-US" emma:confidence="1">
                  <emma:literal>electron</emma:literal>
                </emma:interpretation>
                <emma:interpretation id="interp6" emma:lang="en-US" emma:confidence="0">
                  <emma:literal>Electron</emma:literal>
                </emma:interpretation>
                <emma:interpretation id="interp7" emma:lang="en-US" emma:confidence="0">
                  <emma:literal>electros</emma:literal>
                </emma:interpretation>
                <emma:interpretation id="interp8" emma:lang="en-US" emma:confidence="0">
                  <emma:literal>electror</emma:literal>
                </emma:interpretation>
                <emma:interpretation id="interp9" emma:lang="en-US" emma:confidence="0">
                  <emma:literal>electrom</emma:literal>
                </emma:interpretation>
              </emma:one-of>
            </emma:emma>
          </inkml:annotationXML>
          <inkml:trace contextRef="#ctx0" brushRef="#br0" timeOffset="2578.125">363 888 40,'-9'25'34,"9"-25"1,0 19 0,0-19-12,24 13-8,-24-13-6,34 5-2,-15-9-2,12 4-1,-4-3-1,5-1-1,-1-5-1,0 1 0,-3-3-1,0 1 0,-3-5 0,-3 1-1,-3-2 0,-7-3 0,-3 3 0,-9-1 0,-6 1 0,-7 3 0,-9 5 0,-9 4 1,-6 6 0,-6 7 0,-4 6 0,0 8 0,1 4 1,6 5 0,9 3-1,10 4 1,11-4 0,16 2 0,13-5-1,12-4 1,12-5-1,7-6 0,6-3-1,0-8-2,5 6-6,-16-21-25,4 2-1,-6-7-3,-8-5 1</inkml:trace>
          <inkml:trace contextRef="#ctx0" brushRef="#br0" timeOffset="2812.5">981 650 61,'-10'18'38,"3"12"1,1 2 0,7 19-12,-2-14-20,14 14-2,-1-2-3,3 2-1,-4-3 0,1-1-3,1-3 0,-10-8-3,9 2-8,-12-38-23,0 18-3,0-18 1,5-19 0</inkml:trace>
          <inkml:trace contextRef="#ctx0" brushRef="#br0" timeOffset="3250">1127 973 82,'0'0'37,"9"28"-1,4-16 2,-13-12-32,39 14-2,-11-12-2,4 0 0,4-7-1,-2-2-1,0-4 1,-3-1-1,-2-2 0,-2-4-1,-7-1 0,-3-3 1,-7 3-1,-4-2 0,-8 1 0,-4 3 0,-4 1 1,-8 5-1,-4 6 1,-6 7 0,-3 5 1,-1 7-1,1 5 1,1 8 0,2 3 0,8 3 0,6 1-1,8 1 1,11-5 0,8-2-2,9-3 1,6-6-2,5-5 0,-2-10-3,13 10-7,-19-21-22,10 2-1,-4-6-3,-1-5 3</inkml:trace>
          <inkml:trace contextRef="#ctx0" brushRef="#br0" timeOffset="3781.25">1923 902 33,'0'0'33,"0"0"2,0-21 0,-11 5-12,11 16-7,-15-12-7,15 12-3,-25-5-1,9 10-2,-9 0 0,0 9 0,-6 4 0,3 7-1,-3-1 0,7 10 0,5-3 0,9 5-1,8 3 0,13-2 0,11-6-1,9-3 0,10-8-2,5-10 0,6-3-2,-5-19-3,7 0-2,-15-22-4,11 11-6,-24-24-4,11 13-1,-20-20 2,9 15 7,-16-10 11,1 3 7,1 12 8,-18-8 6,15 26 6,-24-9 3,15 25 0,-15 2-8,18 23-6,-13-6-4,11 18-3,-2 0-2,7 7 0,-1 2-1,9 5 0,-2-3-1,4-1 0,0-6-2,0-6 0,0-5-2,-16-30-5,33 35-21,-33-35-11,0 0-1,1-26-2,-8 5 4</inkml:trace>
          <inkml:trace contextRef="#ctx0" brushRef="#br0" timeOffset="4281.25">2100 1043 89,'0'0'39,"0"0"-2,0 0 2,0 0-32,37-21-6,-4 11-2,1-8-2,8 6-2,-10-11-2,7 12 0,-16-10 0,5 10 2,-13-3 1,0 4 3,-15 10 2,14-13 3,-14 13 2,0 0 1,14 16 1,-14-16-1,1 30-1,-2-10-1,7 8-1,-5 0-1,6 7 0,-2 0-1,4-1-1,0-2-1,1-4 0,0-5-1,-1-6-1,-9-17 1,13 15-3,-13-15 1,0 0-1,2-29 0,-11 8 2,5-4 0,-5-3 0,1-3 2,4-1 1,1-2 1,7 4 1,4 0-1,8 2 0,3 2 0,5 3-1,1 5-1,0 1-2,1 10-1,-6-4-2,5 16-5,-25-5-9,29-1-16,-15 4-3,0 4 1,0-3 1</inkml:trace>
          <inkml:trace contextRef="#ctx0" brushRef="#br0" timeOffset="5078.125">2846 871 58,'21'1'34,"-1"-2"0,-20 1-10,37-6-7,-28-10-4,10 13-5,-11-13-2,7 7 0,-11-8-2,-4 17 0,4-25-1,-4 25-1,-13-14 1,0 14-2,-6 3 0,-2 6 0,-6 7 0,2 5 0,-1 7-1,2 4 1,4 2-1,6 3 1,8 0-1,9-2 1,11-3 0,6-4-1,7-9 0,5-1 0,4-11 0,-1-7 0,0-7 0,-6-4 0,-4-6 0,-6-6-1,-6-2 0,-7-5 1,-6 0-1,-6 0-1,-3 2 1,-4 0-2,3 7 0,-5-6-3,15 27-3,-19-39-9,19 39-20,6-24 1,-6 24-1,20-21 3,2 22 18,-22-1 11,25-16 10,-2 25 11,-23-9 20,20 9 5,-20-9-1,16 25-1,-16-25-17,14 30-9,-10-13-5,9 11-3,-1 1-1,6 1-2,0 0 0,-1-4 0,4-1-1,-2-6-1,-1-3 0,-2-7 0,-3-6-1,-13-3 0,17-14 0,-16-2-2,-1-1 1,-4-8-1,-1 2 0,-2-5 1,2 0 0,0-2 1,6 0 2,3 0 0,8 0 1,6 5 1,4-1 1,9 8 0,3 4 0,7 9 0,-1 7 0,1 12-1,-2 5 1,-2 11-1,-6 7-1,-3 4 0,-8 1 0,-2 0-1,-5-3-1,-7-6-1,0 6-9,-16-23-27,10-16-2,-13 14 0,13-14-1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1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0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8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0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F89D-98D9-4340-A5D4-170F849AAC7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EE41B-8860-4C26-948B-1111C2E5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18.emf"/><Relationship Id="rId4" Type="http://schemas.openxmlformats.org/officeDocument/2006/relationships/customXml" Target="../ink/ink18.xml"/><Relationship Id="rId9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customXml" Target="../ink/ink26.xml"/><Relationship Id="rId17" Type="http://schemas.openxmlformats.org/officeDocument/2006/relationships/image" Target="../media/image28.emf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24.emf"/><Relationship Id="rId14" Type="http://schemas.openxmlformats.org/officeDocument/2006/relationships/customXml" Target="../ink/ink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2.xml"/><Relationship Id="rId21" Type="http://schemas.openxmlformats.org/officeDocument/2006/relationships/image" Target="../media/image39.emf"/><Relationship Id="rId34" Type="http://schemas.openxmlformats.org/officeDocument/2006/relationships/customXml" Target="../ink/ink46.xml"/><Relationship Id="rId42" Type="http://schemas.openxmlformats.org/officeDocument/2006/relationships/customXml" Target="../ink/ink50.xml"/><Relationship Id="rId47" Type="http://schemas.openxmlformats.org/officeDocument/2006/relationships/image" Target="../media/image52.emf"/><Relationship Id="rId50" Type="http://schemas.openxmlformats.org/officeDocument/2006/relationships/customXml" Target="../ink/ink54.xml"/><Relationship Id="rId55" Type="http://schemas.openxmlformats.org/officeDocument/2006/relationships/image" Target="../media/image56.emf"/><Relationship Id="rId63" Type="http://schemas.openxmlformats.org/officeDocument/2006/relationships/image" Target="../media/image60.emf"/><Relationship Id="rId68" Type="http://schemas.openxmlformats.org/officeDocument/2006/relationships/customXml" Target="../ink/ink63.xml"/><Relationship Id="rId76" Type="http://schemas.openxmlformats.org/officeDocument/2006/relationships/customXml" Target="../ink/ink67.xml"/><Relationship Id="rId84" Type="http://schemas.openxmlformats.org/officeDocument/2006/relationships/customXml" Target="../ink/ink71.xml"/><Relationship Id="rId89" Type="http://schemas.openxmlformats.org/officeDocument/2006/relationships/image" Target="../media/image73.emf"/><Relationship Id="rId97" Type="http://schemas.openxmlformats.org/officeDocument/2006/relationships/image" Target="../media/image77.emf"/><Relationship Id="rId7" Type="http://schemas.openxmlformats.org/officeDocument/2006/relationships/image" Target="../media/image32.emf"/><Relationship Id="rId71" Type="http://schemas.openxmlformats.org/officeDocument/2006/relationships/image" Target="../media/image64.emf"/><Relationship Id="rId92" Type="http://schemas.openxmlformats.org/officeDocument/2006/relationships/customXml" Target="../ink/ink75.xml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9" Type="http://schemas.openxmlformats.org/officeDocument/2006/relationships/image" Target="../media/image43.emf"/><Relationship Id="rId11" Type="http://schemas.openxmlformats.org/officeDocument/2006/relationships/image" Target="../media/image34.emf"/><Relationship Id="rId24" Type="http://schemas.openxmlformats.org/officeDocument/2006/relationships/customXml" Target="../ink/ink41.xml"/><Relationship Id="rId32" Type="http://schemas.openxmlformats.org/officeDocument/2006/relationships/customXml" Target="../ink/ink45.xml"/><Relationship Id="rId37" Type="http://schemas.openxmlformats.org/officeDocument/2006/relationships/image" Target="../media/image47.emf"/><Relationship Id="rId40" Type="http://schemas.openxmlformats.org/officeDocument/2006/relationships/customXml" Target="../ink/ink49.xml"/><Relationship Id="rId45" Type="http://schemas.openxmlformats.org/officeDocument/2006/relationships/image" Target="../media/image51.emf"/><Relationship Id="rId53" Type="http://schemas.openxmlformats.org/officeDocument/2006/relationships/image" Target="../media/image55.emf"/><Relationship Id="rId58" Type="http://schemas.openxmlformats.org/officeDocument/2006/relationships/customXml" Target="../ink/ink58.xml"/><Relationship Id="rId66" Type="http://schemas.openxmlformats.org/officeDocument/2006/relationships/customXml" Target="../ink/ink62.xml"/><Relationship Id="rId74" Type="http://schemas.openxmlformats.org/officeDocument/2006/relationships/customXml" Target="../ink/ink66.xml"/><Relationship Id="rId79" Type="http://schemas.openxmlformats.org/officeDocument/2006/relationships/image" Target="../media/image68.emf"/><Relationship Id="rId87" Type="http://schemas.openxmlformats.org/officeDocument/2006/relationships/image" Target="../media/image72.emf"/><Relationship Id="rId5" Type="http://schemas.openxmlformats.org/officeDocument/2006/relationships/image" Target="../media/image31.emf"/><Relationship Id="rId61" Type="http://schemas.openxmlformats.org/officeDocument/2006/relationships/image" Target="../media/image59.emf"/><Relationship Id="rId82" Type="http://schemas.openxmlformats.org/officeDocument/2006/relationships/customXml" Target="../ink/ink70.xml"/><Relationship Id="rId90" Type="http://schemas.openxmlformats.org/officeDocument/2006/relationships/customXml" Target="../ink/ink74.xml"/><Relationship Id="rId95" Type="http://schemas.openxmlformats.org/officeDocument/2006/relationships/image" Target="../media/image76.emf"/><Relationship Id="rId19" Type="http://schemas.openxmlformats.org/officeDocument/2006/relationships/image" Target="../media/image38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42.emf"/><Relationship Id="rId30" Type="http://schemas.openxmlformats.org/officeDocument/2006/relationships/customXml" Target="../ink/ink44.xml"/><Relationship Id="rId35" Type="http://schemas.openxmlformats.org/officeDocument/2006/relationships/image" Target="../media/image46.emf"/><Relationship Id="rId43" Type="http://schemas.openxmlformats.org/officeDocument/2006/relationships/image" Target="../media/image50.emf"/><Relationship Id="rId48" Type="http://schemas.openxmlformats.org/officeDocument/2006/relationships/customXml" Target="../ink/ink53.xml"/><Relationship Id="rId56" Type="http://schemas.openxmlformats.org/officeDocument/2006/relationships/customXml" Target="../ink/ink57.xml"/><Relationship Id="rId64" Type="http://schemas.openxmlformats.org/officeDocument/2006/relationships/customXml" Target="../ink/ink61.xml"/><Relationship Id="rId69" Type="http://schemas.openxmlformats.org/officeDocument/2006/relationships/image" Target="../media/image63.emf"/><Relationship Id="rId77" Type="http://schemas.openxmlformats.org/officeDocument/2006/relationships/image" Target="../media/image67.emf"/><Relationship Id="rId8" Type="http://schemas.openxmlformats.org/officeDocument/2006/relationships/customXml" Target="../ink/ink33.xml"/><Relationship Id="rId51" Type="http://schemas.openxmlformats.org/officeDocument/2006/relationships/image" Target="../media/image54.emf"/><Relationship Id="rId72" Type="http://schemas.openxmlformats.org/officeDocument/2006/relationships/customXml" Target="../ink/ink65.xml"/><Relationship Id="rId80" Type="http://schemas.openxmlformats.org/officeDocument/2006/relationships/customXml" Target="../ink/ink69.xml"/><Relationship Id="rId85" Type="http://schemas.openxmlformats.org/officeDocument/2006/relationships/image" Target="../media/image71.emf"/><Relationship Id="rId93" Type="http://schemas.openxmlformats.org/officeDocument/2006/relationships/image" Target="../media/image75.emf"/><Relationship Id="rId3" Type="http://schemas.openxmlformats.org/officeDocument/2006/relationships/image" Target="../media/image30.emf"/><Relationship Id="rId12" Type="http://schemas.openxmlformats.org/officeDocument/2006/relationships/customXml" Target="../ink/ink35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33" Type="http://schemas.openxmlformats.org/officeDocument/2006/relationships/image" Target="../media/image45.emf"/><Relationship Id="rId38" Type="http://schemas.openxmlformats.org/officeDocument/2006/relationships/customXml" Target="../ink/ink48.xml"/><Relationship Id="rId46" Type="http://schemas.openxmlformats.org/officeDocument/2006/relationships/customXml" Target="../ink/ink52.xml"/><Relationship Id="rId59" Type="http://schemas.openxmlformats.org/officeDocument/2006/relationships/image" Target="../media/image58.emf"/><Relationship Id="rId67" Type="http://schemas.openxmlformats.org/officeDocument/2006/relationships/image" Target="../media/image62.emf"/><Relationship Id="rId20" Type="http://schemas.openxmlformats.org/officeDocument/2006/relationships/customXml" Target="../ink/ink39.xml"/><Relationship Id="rId41" Type="http://schemas.openxmlformats.org/officeDocument/2006/relationships/image" Target="../media/image49.emf"/><Relationship Id="rId54" Type="http://schemas.openxmlformats.org/officeDocument/2006/relationships/customXml" Target="../ink/ink56.xml"/><Relationship Id="rId62" Type="http://schemas.openxmlformats.org/officeDocument/2006/relationships/customXml" Target="../ink/ink60.xml"/><Relationship Id="rId70" Type="http://schemas.openxmlformats.org/officeDocument/2006/relationships/customXml" Target="../ink/ink64.xml"/><Relationship Id="rId75" Type="http://schemas.openxmlformats.org/officeDocument/2006/relationships/image" Target="../media/image66.emf"/><Relationship Id="rId83" Type="http://schemas.openxmlformats.org/officeDocument/2006/relationships/image" Target="../media/image70.emf"/><Relationship Id="rId88" Type="http://schemas.openxmlformats.org/officeDocument/2006/relationships/customXml" Target="../ink/ink73.xml"/><Relationship Id="rId91" Type="http://schemas.openxmlformats.org/officeDocument/2006/relationships/image" Target="../media/image74.emf"/><Relationship Id="rId96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28" Type="http://schemas.openxmlformats.org/officeDocument/2006/relationships/customXml" Target="../ink/ink43.xml"/><Relationship Id="rId36" Type="http://schemas.openxmlformats.org/officeDocument/2006/relationships/customXml" Target="../ink/ink47.xml"/><Relationship Id="rId49" Type="http://schemas.openxmlformats.org/officeDocument/2006/relationships/image" Target="../media/image53.emf"/><Relationship Id="rId57" Type="http://schemas.openxmlformats.org/officeDocument/2006/relationships/image" Target="../media/image57.emf"/><Relationship Id="rId10" Type="http://schemas.openxmlformats.org/officeDocument/2006/relationships/customXml" Target="../ink/ink34.xml"/><Relationship Id="rId31" Type="http://schemas.openxmlformats.org/officeDocument/2006/relationships/image" Target="../media/image44.emf"/><Relationship Id="rId44" Type="http://schemas.openxmlformats.org/officeDocument/2006/relationships/customXml" Target="../ink/ink51.xml"/><Relationship Id="rId52" Type="http://schemas.openxmlformats.org/officeDocument/2006/relationships/customXml" Target="../ink/ink55.xml"/><Relationship Id="rId60" Type="http://schemas.openxmlformats.org/officeDocument/2006/relationships/customXml" Target="../ink/ink59.xml"/><Relationship Id="rId65" Type="http://schemas.openxmlformats.org/officeDocument/2006/relationships/image" Target="../media/image61.emf"/><Relationship Id="rId73" Type="http://schemas.openxmlformats.org/officeDocument/2006/relationships/image" Target="../media/image65.emf"/><Relationship Id="rId78" Type="http://schemas.openxmlformats.org/officeDocument/2006/relationships/customXml" Target="../ink/ink68.xml"/><Relationship Id="rId81" Type="http://schemas.openxmlformats.org/officeDocument/2006/relationships/image" Target="../media/image69.emf"/><Relationship Id="rId86" Type="http://schemas.openxmlformats.org/officeDocument/2006/relationships/customXml" Target="../ink/ink72.xml"/><Relationship Id="rId94" Type="http://schemas.openxmlformats.org/officeDocument/2006/relationships/customXml" Target="../ink/ink76.xml"/><Relationship Id="rId4" Type="http://schemas.openxmlformats.org/officeDocument/2006/relationships/customXml" Target="../ink/ink31.xml"/><Relationship Id="rId9" Type="http://schemas.openxmlformats.org/officeDocument/2006/relationships/image" Target="../media/image33.emf"/><Relationship Id="rId13" Type="http://schemas.openxmlformats.org/officeDocument/2006/relationships/image" Target="../media/image35.emf"/><Relationship Id="rId18" Type="http://schemas.openxmlformats.org/officeDocument/2006/relationships/customXml" Target="../ink/ink38.xml"/><Relationship Id="rId39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customXml" Target="../ink/ink7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13" Type="http://schemas.openxmlformats.org/officeDocument/2006/relationships/image" Target="../media/image85.emf"/><Relationship Id="rId18" Type="http://schemas.openxmlformats.org/officeDocument/2006/relationships/customXml" Target="../ink/ink88.xml"/><Relationship Id="rId26" Type="http://schemas.openxmlformats.org/officeDocument/2006/relationships/customXml" Target="../ink/ink92.xml"/><Relationship Id="rId3" Type="http://schemas.openxmlformats.org/officeDocument/2006/relationships/image" Target="../media/image80.emf"/><Relationship Id="rId21" Type="http://schemas.openxmlformats.org/officeDocument/2006/relationships/image" Target="../media/image89.emf"/><Relationship Id="rId7" Type="http://schemas.openxmlformats.org/officeDocument/2006/relationships/image" Target="../media/image82.emf"/><Relationship Id="rId12" Type="http://schemas.openxmlformats.org/officeDocument/2006/relationships/customXml" Target="../ink/ink85.xml"/><Relationship Id="rId17" Type="http://schemas.openxmlformats.org/officeDocument/2006/relationships/image" Target="../media/image87.emf"/><Relationship Id="rId25" Type="http://schemas.openxmlformats.org/officeDocument/2006/relationships/image" Target="../media/image91.emf"/><Relationship Id="rId2" Type="http://schemas.openxmlformats.org/officeDocument/2006/relationships/customXml" Target="../ink/ink80.xml"/><Relationship Id="rId16" Type="http://schemas.openxmlformats.org/officeDocument/2006/relationships/customXml" Target="../ink/ink87.xml"/><Relationship Id="rId20" Type="http://schemas.openxmlformats.org/officeDocument/2006/relationships/customXml" Target="../ink/ink89.xml"/><Relationship Id="rId29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11" Type="http://schemas.openxmlformats.org/officeDocument/2006/relationships/image" Target="../media/image84.emf"/><Relationship Id="rId24" Type="http://schemas.openxmlformats.org/officeDocument/2006/relationships/customXml" Target="../ink/ink91.xml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23" Type="http://schemas.openxmlformats.org/officeDocument/2006/relationships/image" Target="../media/image90.emf"/><Relationship Id="rId28" Type="http://schemas.openxmlformats.org/officeDocument/2006/relationships/customXml" Target="../ink/ink93.xml"/><Relationship Id="rId10" Type="http://schemas.openxmlformats.org/officeDocument/2006/relationships/customXml" Target="../ink/ink84.xml"/><Relationship Id="rId19" Type="http://schemas.openxmlformats.org/officeDocument/2006/relationships/image" Target="../media/image88.emf"/><Relationship Id="rId4" Type="http://schemas.openxmlformats.org/officeDocument/2006/relationships/customXml" Target="../ink/ink81.xml"/><Relationship Id="rId9" Type="http://schemas.openxmlformats.org/officeDocument/2006/relationships/image" Target="../media/image83.emf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9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13" Type="http://schemas.openxmlformats.org/officeDocument/2006/relationships/image" Target="../media/image99.emf"/><Relationship Id="rId18" Type="http://schemas.openxmlformats.org/officeDocument/2006/relationships/customXml" Target="../ink/ink102.xml"/><Relationship Id="rId3" Type="http://schemas.openxmlformats.org/officeDocument/2006/relationships/image" Target="../media/image94.emf"/><Relationship Id="rId7" Type="http://schemas.openxmlformats.org/officeDocument/2006/relationships/image" Target="../media/image96.emf"/><Relationship Id="rId12" Type="http://schemas.openxmlformats.org/officeDocument/2006/relationships/customXml" Target="../ink/ink99.xml"/><Relationship Id="rId17" Type="http://schemas.openxmlformats.org/officeDocument/2006/relationships/image" Target="../media/image101.emf"/><Relationship Id="rId2" Type="http://schemas.openxmlformats.org/officeDocument/2006/relationships/customXml" Target="../ink/ink94.xml"/><Relationship Id="rId16" Type="http://schemas.openxmlformats.org/officeDocument/2006/relationships/customXml" Target="../ink/ink1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5" Type="http://schemas.openxmlformats.org/officeDocument/2006/relationships/image" Target="../media/image100.emf"/><Relationship Id="rId10" Type="http://schemas.openxmlformats.org/officeDocument/2006/relationships/customXml" Target="../ink/ink98.xml"/><Relationship Id="rId19" Type="http://schemas.openxmlformats.org/officeDocument/2006/relationships/image" Target="../media/image102.emf"/><Relationship Id="rId4" Type="http://schemas.openxmlformats.org/officeDocument/2006/relationships/customXml" Target="../ink/ink95.xml"/><Relationship Id="rId9" Type="http://schemas.openxmlformats.org/officeDocument/2006/relationships/image" Target="../media/image97.emf"/><Relationship Id="rId14" Type="http://schemas.openxmlformats.org/officeDocument/2006/relationships/customXml" Target="../ink/ink10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Lecture/Notes on Capacitors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as we change the size of the battery?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the size of the battery</a:t>
            </a:r>
          </a:p>
          <a:p>
            <a:pPr lvl="1"/>
            <a:r>
              <a:rPr lang="en-US" dirty="0" smtClean="0"/>
              <a:t>Doubles q</a:t>
            </a:r>
          </a:p>
          <a:p>
            <a:r>
              <a:rPr lang="en-US" dirty="0" smtClean="0"/>
              <a:t>Triple the size of the battery</a:t>
            </a:r>
          </a:p>
          <a:p>
            <a:pPr lvl="1"/>
            <a:r>
              <a:rPr lang="en-US" dirty="0" smtClean="0"/>
              <a:t>Triples q</a:t>
            </a:r>
          </a:p>
        </p:txBody>
      </p:sp>
    </p:spTree>
    <p:extLst>
      <p:ext uri="{BB962C8B-B14F-4D97-AF65-F5344CB8AC3E}">
        <p14:creationId xmlns:p14="http://schemas.microsoft.com/office/powerpoint/2010/main" val="26502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set of plates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59680" y="2534400"/>
              <a:ext cx="3024000" cy="292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40" y="2530800"/>
                <a:ext cx="3059640" cy="29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12800" y="3616200"/>
              <a:ext cx="487080" cy="884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800" y="3598200"/>
                <a:ext cx="52308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532960" y="2794680"/>
              <a:ext cx="2368800" cy="1855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7840" y="2786040"/>
                <a:ext cx="2399760" cy="18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2709720" y="5928840"/>
              <a:ext cx="365760" cy="530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4600" y="5924160"/>
                <a:ext cx="3902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1881000" y="2849760"/>
              <a:ext cx="3160440" cy="2306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75960" y="2835720"/>
                <a:ext cx="3179520" cy="23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0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do with this?</a:t>
            </a:r>
          </a:p>
          <a:p>
            <a:pPr lvl="1"/>
            <a:r>
              <a:rPr lang="en-US" dirty="0" smtClean="0"/>
              <a:t>Slope of line!</a:t>
            </a:r>
          </a:p>
          <a:p>
            <a:pPr lvl="1"/>
            <a:r>
              <a:rPr lang="en-US" dirty="0" smtClean="0"/>
              <a:t>Slope = </a:t>
            </a:r>
            <a:r>
              <a:rPr lang="en-US" dirty="0" smtClean="0"/>
              <a:t>q/V </a:t>
            </a:r>
            <a:r>
              <a:rPr lang="en-US" dirty="0" smtClean="0"/>
              <a:t>= C /V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 Capacitance C = </a:t>
            </a:r>
            <a:r>
              <a:rPr lang="en-US" dirty="0" smtClean="0"/>
              <a:t>q/V</a:t>
            </a:r>
            <a:endParaRPr lang="en-US" dirty="0" smtClean="0"/>
          </a:p>
          <a:p>
            <a:pPr lvl="1"/>
            <a:r>
              <a:rPr lang="en-US" dirty="0" smtClean="0"/>
              <a:t>Units: Coulombs/Volt = 1 farad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farad is a big number</a:t>
            </a:r>
          </a:p>
          <a:p>
            <a:r>
              <a:rPr lang="en-US" dirty="0" smtClean="0"/>
              <a:t>Normally, C is in     , n, and </a:t>
            </a:r>
            <a:r>
              <a:rPr lang="en-US" dirty="0" err="1" smtClean="0"/>
              <a:t>pf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635280" y="2404800"/>
              <a:ext cx="385920" cy="1021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5560" y="2389680"/>
                <a:ext cx="41184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4087080" y="2757600"/>
              <a:ext cx="3159720" cy="1528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3400" y="2742120"/>
                <a:ext cx="3182040" cy="15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6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a 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need a big q (charge) for something</a:t>
            </a:r>
          </a:p>
          <a:p>
            <a:pPr lvl="1"/>
            <a:r>
              <a:rPr lang="en-US" dirty="0" smtClean="0"/>
              <a:t>In a car battery – the battery  is big enough to run, but not to start – need a big charge to start</a:t>
            </a:r>
          </a:p>
          <a:p>
            <a:pPr lvl="1"/>
            <a:r>
              <a:rPr lang="en-US" dirty="0" smtClean="0"/>
              <a:t>Flash in a camera</a:t>
            </a:r>
          </a:p>
          <a:p>
            <a:pPr lvl="1"/>
            <a:r>
              <a:rPr lang="en-US" dirty="0" smtClean="0"/>
              <a:t>Paddles in cardiac shock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 vs. 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 to think of it</a:t>
            </a:r>
          </a:p>
          <a:p>
            <a:pPr lvl="1"/>
            <a:r>
              <a:rPr lang="en-US" dirty="0" smtClean="0"/>
              <a:t>Capacitor is like an empty pitcher – can fill it up</a:t>
            </a:r>
          </a:p>
          <a:p>
            <a:pPr lvl="1"/>
            <a:r>
              <a:rPr lang="en-US" dirty="0" smtClean="0"/>
              <a:t>Battery is like a faucet – just keeps coming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5 </a:t>
            </a:r>
            <a:r>
              <a:rPr lang="en-US" dirty="0" err="1" smtClean="0"/>
              <a:t>pf</a:t>
            </a:r>
            <a:r>
              <a:rPr lang="en-US" dirty="0" smtClean="0"/>
              <a:t> capacitor is hooked up to a 10 V battery.  What is the charge on the plates?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5 </a:t>
            </a:r>
            <a:r>
              <a:rPr lang="en-US" dirty="0" err="1" smtClean="0"/>
              <a:t>pf</a:t>
            </a:r>
            <a:r>
              <a:rPr lang="en-US" dirty="0" smtClean="0"/>
              <a:t> capacitor is hooked up to a 10 V battery.  What is the charge on the plates?</a:t>
            </a:r>
          </a:p>
          <a:p>
            <a:pPr lvl="1"/>
            <a:r>
              <a:rPr lang="en-US" dirty="0" smtClean="0"/>
              <a:t>C = q/v </a:t>
            </a:r>
          </a:p>
          <a:p>
            <a:pPr lvl="1"/>
            <a:r>
              <a:rPr lang="en-US" dirty="0" smtClean="0"/>
              <a:t>Q = C * V = 5 * 10^-12 *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hook the same capacitor up to a 25 V battery, what is q?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hook the same capacitor up to a 25 V battery, what is q?</a:t>
            </a:r>
          </a:p>
          <a:p>
            <a:r>
              <a:rPr lang="en-US" dirty="0" smtClean="0"/>
              <a:t>q = C * V = 5 * 10^-12 *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we attach a capacitor to a 6 V battery?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plates are in a vacuum</a:t>
            </a:r>
          </a:p>
          <a:p>
            <a:r>
              <a:rPr lang="en-US" dirty="0" smtClean="0"/>
              <a:t>How can I change the amount of charge stored on them?</a:t>
            </a:r>
          </a:p>
          <a:p>
            <a:pPr lvl="1"/>
            <a:r>
              <a:rPr lang="en-US" dirty="0" smtClean="0"/>
              <a:t>What if it’s for a given battery?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plates bigger</a:t>
            </a:r>
          </a:p>
          <a:p>
            <a:pPr lvl="1"/>
            <a:r>
              <a:rPr lang="en-US" dirty="0" smtClean="0"/>
              <a:t>C is proportional to the area on the plates</a:t>
            </a:r>
          </a:p>
          <a:p>
            <a:r>
              <a:rPr lang="en-US" dirty="0" smtClean="0"/>
              <a:t>Bring the plates closer together</a:t>
            </a:r>
          </a:p>
          <a:p>
            <a:pPr lvl="1"/>
            <a:r>
              <a:rPr lang="en-US" dirty="0" smtClean="0"/>
              <a:t>C is inversely proportional to distance between them</a:t>
            </a:r>
          </a:p>
          <a:p>
            <a:pPr lvl="1"/>
            <a:r>
              <a:rPr lang="en-US" dirty="0" smtClean="0"/>
              <a:t>Why is this true?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bringing the plates together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2 electrons repelling each other</a:t>
            </a:r>
          </a:p>
          <a:p>
            <a:r>
              <a:rPr lang="en-US" dirty="0" smtClean="0"/>
              <a:t>What could cause a reduction in repulsion</a:t>
            </a:r>
          </a:p>
          <a:p>
            <a:pPr lvl="1"/>
            <a:r>
              <a:rPr lang="en-US" dirty="0" smtClean="0"/>
              <a:t>Bring a positive charge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for Charge on a 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= ?</a:t>
            </a:r>
          </a:p>
          <a:p>
            <a:pPr lvl="1"/>
            <a:r>
              <a:rPr lang="en-US" dirty="0" smtClean="0"/>
              <a:t>Area – proportional to C</a:t>
            </a:r>
          </a:p>
          <a:p>
            <a:pPr lvl="1"/>
            <a:r>
              <a:rPr lang="en-US" dirty="0" smtClean="0"/>
              <a:t>Distance – inversely proportional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11840" y="2583360"/>
              <a:ext cx="957240" cy="7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1400" y="2565720"/>
                <a:ext cx="98496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But we want to convert the “proportional to” to an equality</a:t>
            </a:r>
          </a:p>
          <a:p>
            <a:r>
              <a:rPr lang="en-US" dirty="0" smtClean="0"/>
              <a:t>Need proportionality constant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53720" y="1809720"/>
              <a:ext cx="3204720" cy="225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640" y="1793880"/>
                <a:ext cx="3229920" cy="22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4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39573" y="1722364"/>
              <a:ext cx="6004080" cy="2552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053" y="1705084"/>
                <a:ext cx="6041160" cy="25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size of a 1 f capacitor if d = .5 mm?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size of a 1 f capacitor if d = .5 mm?</a:t>
            </a:r>
          </a:p>
          <a:p>
            <a:pPr lvl="1"/>
            <a:r>
              <a:rPr lang="en-US" dirty="0" smtClean="0"/>
              <a:t>d = .5 mm</a:t>
            </a:r>
          </a:p>
          <a:p>
            <a:pPr lvl="1"/>
            <a:r>
              <a:rPr lang="en-US" dirty="0" smtClean="0"/>
              <a:t>C = 1 f</a:t>
            </a:r>
          </a:p>
          <a:p>
            <a:pPr lvl="1"/>
            <a:r>
              <a:rPr lang="en-US" dirty="0" smtClean="0"/>
              <a:t>E = 8.85 * 10^-12</a:t>
            </a:r>
          </a:p>
          <a:p>
            <a:pPr lvl="1"/>
            <a:r>
              <a:rPr lang="en-US" dirty="0" smtClean="0"/>
              <a:t>A = C*d/E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do this problem, 2 sheets of aluminum to make this capacitor could cover ½ the school district</a:t>
            </a:r>
          </a:p>
          <a:p>
            <a:r>
              <a:rPr lang="en-US" dirty="0" smtClean="0"/>
              <a:t>This is not possible</a:t>
            </a:r>
          </a:p>
          <a:p>
            <a:r>
              <a:rPr lang="en-US" dirty="0" smtClean="0"/>
              <a:t>So what can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we add something that could help between the plates?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99293" y="3061564"/>
              <a:ext cx="390600" cy="1704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7053" y="3043564"/>
                <a:ext cx="421200" cy="17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769373" y="2985964"/>
              <a:ext cx="347760" cy="1671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9293" y="2968684"/>
                <a:ext cx="376560" cy="17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2500813" y="4933204"/>
              <a:ext cx="1307880" cy="538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093" y="4915564"/>
                <a:ext cx="133308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199493" y="4550164"/>
              <a:ext cx="277200" cy="494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4453" y="4534684"/>
                <a:ext cx="289080" cy="5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07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 and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with the electrons?</a:t>
            </a:r>
          </a:p>
          <a:p>
            <a:pPr lvl="1"/>
            <a:r>
              <a:rPr lang="en-US" dirty="0" smtClean="0"/>
              <a:t>An electron on the plate is attracted to the positive end of the battery</a:t>
            </a:r>
          </a:p>
          <a:p>
            <a:pPr lvl="1"/>
            <a:r>
              <a:rPr lang="en-US" dirty="0" smtClean="0"/>
              <a:t>It moves off the plate and towards the positive end of the battery</a:t>
            </a:r>
          </a:p>
          <a:p>
            <a:pPr lvl="1"/>
            <a:r>
              <a:rPr lang="en-US" dirty="0" smtClean="0"/>
              <a:t>As one electron enters the battery at the positive end, it pushes out 1 electron at the negative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add in between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an insulator</a:t>
            </a:r>
          </a:p>
          <a:p>
            <a:r>
              <a:rPr lang="en-US" dirty="0" smtClean="0"/>
              <a:t>Could be polar – why?</a:t>
            </a:r>
          </a:p>
          <a:p>
            <a:r>
              <a:rPr lang="en-US" dirty="0" smtClean="0"/>
              <a:t>Polar molecules line up</a:t>
            </a:r>
          </a:p>
          <a:p>
            <a:r>
              <a:rPr lang="en-US" dirty="0" smtClean="0"/>
              <a:t>Makes the effective spacing between plates much smaller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506213" y="4434604"/>
              <a:ext cx="410040" cy="1684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8933" y="4415884"/>
                <a:ext cx="446040" cy="17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853253" y="4527844"/>
              <a:ext cx="246240" cy="1559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6333" y="4509484"/>
                <a:ext cx="281520" cy="15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1925893" y="4603444"/>
              <a:ext cx="439560" cy="114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6893" y="4595884"/>
                <a:ext cx="456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1829413" y="4526764"/>
              <a:ext cx="629640" cy="279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0693" y="4508404"/>
                <a:ext cx="6667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1965133" y="4989004"/>
              <a:ext cx="412560" cy="151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3253" y="4983244"/>
                <a:ext cx="4399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1857493" y="4924924"/>
              <a:ext cx="722160" cy="299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0573" y="4908004"/>
                <a:ext cx="7560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/>
              <p14:cNvContentPartPr/>
              <p14:nvPr/>
            </p14:nvContentPartPr>
            <p14:xfrm>
              <a:off x="1935973" y="5369884"/>
              <a:ext cx="558720" cy="2732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18693" y="5352604"/>
                <a:ext cx="5932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/>
              <p14:cNvContentPartPr/>
              <p14:nvPr/>
            </p14:nvContentPartPr>
            <p14:xfrm>
              <a:off x="1984573" y="5391124"/>
              <a:ext cx="374760" cy="1270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5933" y="5381404"/>
                <a:ext cx="389160" cy="1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5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292293" y="2195044"/>
              <a:ext cx="7460280" cy="2284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1773" y="2176684"/>
                <a:ext cx="7498440" cy="23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7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of k’s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575 in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Plates with an area of 50 cm^2 are placed </a:t>
            </a:r>
            <a:r>
              <a:rPr lang="en-US" dirty="0" smtClean="0"/>
              <a:t>.5 </a:t>
            </a:r>
            <a:r>
              <a:rPr lang="en-US" dirty="0" smtClean="0"/>
              <a:t>mm apart with paper between them.  They are attached to a 10 V battery.</a:t>
            </a:r>
          </a:p>
          <a:p>
            <a:pPr lvl="1"/>
            <a:r>
              <a:rPr lang="en-US" dirty="0" smtClean="0"/>
              <a:t>What is the C?</a:t>
            </a:r>
          </a:p>
          <a:p>
            <a:pPr lvl="1"/>
            <a:r>
              <a:rPr lang="en-US" dirty="0" smtClean="0"/>
              <a:t>What is the charge on the plates?</a:t>
            </a:r>
          </a:p>
        </p:txBody>
      </p:sp>
    </p:spTree>
    <p:extLst>
      <p:ext uri="{BB962C8B-B14F-4D97-AF65-F5344CB8AC3E}">
        <p14:creationId xmlns:p14="http://schemas.microsoft.com/office/powerpoint/2010/main" val="4960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Plates with an area of 50 cm^2 are placed </a:t>
            </a:r>
            <a:r>
              <a:rPr lang="en-US" dirty="0" smtClean="0"/>
              <a:t>.5 </a:t>
            </a:r>
            <a:r>
              <a:rPr lang="en-US" dirty="0" smtClean="0"/>
              <a:t>mm apart with paper between them.  They are attached to a 10 V battery.</a:t>
            </a:r>
          </a:p>
          <a:p>
            <a:pPr lvl="1"/>
            <a:r>
              <a:rPr lang="en-US" dirty="0" smtClean="0"/>
              <a:t>What is the C?</a:t>
            </a:r>
          </a:p>
          <a:p>
            <a:pPr lvl="1"/>
            <a:r>
              <a:rPr lang="en-US" dirty="0" smtClean="0"/>
              <a:t>What is the charge on the plates?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70173" y="4106644"/>
              <a:ext cx="2568240" cy="158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813" y="4088644"/>
                <a:ext cx="2595600" cy="16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3669373" y="5266924"/>
              <a:ext cx="74880" cy="149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1733" y="5249284"/>
                <a:ext cx="110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/>
              <p14:cNvContentPartPr/>
              <p14:nvPr/>
            </p14:nvContentPartPr>
            <p14:xfrm>
              <a:off x="3741373" y="5241724"/>
              <a:ext cx="158040" cy="3888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4093" y="5225524"/>
                <a:ext cx="1908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/>
              <p14:cNvContentPartPr/>
              <p14:nvPr/>
            </p14:nvContentPartPr>
            <p14:xfrm>
              <a:off x="3924253" y="5393284"/>
              <a:ext cx="207720" cy="1785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5173" y="5375284"/>
                <a:ext cx="2455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4171213" y="5480044"/>
              <a:ext cx="34920" cy="45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3573" y="5471044"/>
                <a:ext cx="594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/>
              <p14:cNvContentPartPr/>
              <p14:nvPr/>
            </p14:nvContentPartPr>
            <p14:xfrm>
              <a:off x="4324213" y="5407684"/>
              <a:ext cx="273240" cy="1436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04773" y="5388604"/>
                <a:ext cx="3045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/>
              <p14:cNvContentPartPr/>
              <p14:nvPr/>
            </p14:nvContentPartPr>
            <p14:xfrm>
              <a:off x="4620493" y="5124364"/>
              <a:ext cx="89640" cy="1454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06813" y="5106364"/>
                <a:ext cx="112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1124533" y="5954524"/>
              <a:ext cx="80280" cy="2516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1573" y="5937964"/>
                <a:ext cx="1047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1171693" y="5995204"/>
              <a:ext cx="131760" cy="104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7293" y="5981884"/>
                <a:ext cx="1591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/>
              <p14:cNvContentPartPr/>
              <p14:nvPr/>
            </p14:nvContentPartPr>
            <p14:xfrm>
              <a:off x="1208773" y="6095644"/>
              <a:ext cx="146160" cy="1069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9773" y="6087004"/>
                <a:ext cx="1612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/>
              <p14:cNvContentPartPr/>
              <p14:nvPr/>
            </p14:nvContentPartPr>
            <p14:xfrm>
              <a:off x="1452133" y="5967484"/>
              <a:ext cx="98280" cy="16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43133" y="5953444"/>
                <a:ext cx="118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/>
              <p14:cNvContentPartPr/>
              <p14:nvPr/>
            </p14:nvContentPartPr>
            <p14:xfrm>
              <a:off x="1434493" y="6063964"/>
              <a:ext cx="128520" cy="259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7933" y="6055324"/>
                <a:ext cx="1512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/>
              <p14:cNvContentPartPr/>
              <p14:nvPr/>
            </p14:nvContentPartPr>
            <p14:xfrm>
              <a:off x="1664173" y="5883604"/>
              <a:ext cx="139680" cy="2898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51213" y="5866324"/>
                <a:ext cx="170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/>
              <p14:cNvContentPartPr/>
              <p14:nvPr/>
            </p14:nvContentPartPr>
            <p14:xfrm>
              <a:off x="1825093" y="6136684"/>
              <a:ext cx="14040" cy="460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08173" y="6127684"/>
                <a:ext cx="388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Ink 50"/>
              <p14:cNvContentPartPr/>
              <p14:nvPr/>
            </p14:nvContentPartPr>
            <p14:xfrm>
              <a:off x="1922293" y="5921764"/>
              <a:ext cx="99720" cy="2318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0773" y="5904124"/>
                <a:ext cx="128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2" name="Ink 51"/>
              <p14:cNvContentPartPr/>
              <p14:nvPr/>
            </p14:nvContentPartPr>
            <p14:xfrm>
              <a:off x="1979173" y="6035164"/>
              <a:ext cx="101880" cy="457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70893" y="6030124"/>
                <a:ext cx="1152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/>
              <p14:cNvContentPartPr/>
              <p14:nvPr/>
            </p14:nvContentPartPr>
            <p14:xfrm>
              <a:off x="3251773" y="4287364"/>
              <a:ext cx="124560" cy="97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35573" y="4271164"/>
                <a:ext cx="146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/>
              <p14:cNvContentPartPr/>
              <p14:nvPr/>
            </p14:nvContentPartPr>
            <p14:xfrm>
              <a:off x="3267613" y="4379884"/>
              <a:ext cx="116640" cy="158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56093" y="4368004"/>
                <a:ext cx="13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/>
              <p14:cNvContentPartPr/>
              <p14:nvPr/>
            </p14:nvContentPartPr>
            <p14:xfrm>
              <a:off x="3554893" y="4496164"/>
              <a:ext cx="18000" cy="295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39773" y="4486804"/>
                <a:ext cx="388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/>
              <p14:cNvContentPartPr/>
              <p14:nvPr/>
            </p14:nvContentPartPr>
            <p14:xfrm>
              <a:off x="3666493" y="4273684"/>
              <a:ext cx="178200" cy="2588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47773" y="4256044"/>
                <a:ext cx="2142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" name="Ink 56"/>
              <p14:cNvContentPartPr/>
              <p14:nvPr/>
            </p14:nvContentPartPr>
            <p14:xfrm>
              <a:off x="3875653" y="4254604"/>
              <a:ext cx="178920" cy="225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57293" y="4236604"/>
                <a:ext cx="214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/>
              <p14:cNvContentPartPr/>
              <p14:nvPr/>
            </p14:nvContentPartPr>
            <p14:xfrm>
              <a:off x="4074733" y="4280164"/>
              <a:ext cx="148680" cy="2023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56013" y="4261444"/>
                <a:ext cx="1864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" name="Ink 58"/>
              <p14:cNvContentPartPr/>
              <p14:nvPr/>
            </p14:nvContentPartPr>
            <p14:xfrm>
              <a:off x="4137733" y="4254964"/>
              <a:ext cx="165600" cy="352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22973" y="4241284"/>
                <a:ext cx="186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/>
              <p14:cNvContentPartPr/>
              <p14:nvPr/>
            </p14:nvContentPartPr>
            <p14:xfrm>
              <a:off x="4402693" y="4330204"/>
              <a:ext cx="304200" cy="1314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89013" y="4311124"/>
                <a:ext cx="326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/>
              <p14:cNvContentPartPr/>
              <p14:nvPr/>
            </p14:nvContentPartPr>
            <p14:xfrm>
              <a:off x="4750093" y="4177564"/>
              <a:ext cx="116640" cy="1288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42173" y="4160284"/>
                <a:ext cx="131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" name="Ink 61"/>
              <p14:cNvContentPartPr/>
              <p14:nvPr/>
            </p14:nvContentPartPr>
            <p14:xfrm>
              <a:off x="2978893" y="4786324"/>
              <a:ext cx="124560" cy="90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70253" y="4773724"/>
                <a:ext cx="138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/>
              <p14:cNvContentPartPr/>
              <p14:nvPr/>
            </p14:nvContentPartPr>
            <p14:xfrm>
              <a:off x="3025333" y="4873084"/>
              <a:ext cx="79200" cy="140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12373" y="4867324"/>
                <a:ext cx="97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4" name="Ink 63"/>
              <p14:cNvContentPartPr/>
              <p14:nvPr/>
            </p14:nvContentPartPr>
            <p14:xfrm>
              <a:off x="3269053" y="4721884"/>
              <a:ext cx="147240" cy="2106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51413" y="4704964"/>
                <a:ext cx="1828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Ink 64"/>
              <p14:cNvContentPartPr/>
              <p14:nvPr/>
            </p14:nvContentPartPr>
            <p14:xfrm>
              <a:off x="3325213" y="4710004"/>
              <a:ext cx="107640" cy="129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10453" y="4699204"/>
                <a:ext cx="129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Ink 65"/>
              <p14:cNvContentPartPr/>
              <p14:nvPr/>
            </p14:nvContentPartPr>
            <p14:xfrm>
              <a:off x="3564613" y="4695604"/>
              <a:ext cx="151200" cy="1839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46973" y="4681204"/>
                <a:ext cx="1785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/>
              <p14:cNvContentPartPr/>
              <p14:nvPr/>
            </p14:nvContentPartPr>
            <p14:xfrm>
              <a:off x="3620053" y="4706404"/>
              <a:ext cx="50400" cy="1915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04573" y="4694884"/>
                <a:ext cx="75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/>
              <p14:cNvContentPartPr/>
              <p14:nvPr/>
            </p14:nvContentPartPr>
            <p14:xfrm>
              <a:off x="3785653" y="4718644"/>
              <a:ext cx="58680" cy="1900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76653" y="4709644"/>
                <a:ext cx="738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/>
              <p14:cNvContentPartPr/>
              <p14:nvPr/>
            </p14:nvContentPartPr>
            <p14:xfrm>
              <a:off x="3864853" y="4695964"/>
              <a:ext cx="171720" cy="2250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45773" y="4690924"/>
                <a:ext cx="209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Ink 69"/>
              <p14:cNvContentPartPr/>
              <p14:nvPr/>
            </p14:nvContentPartPr>
            <p14:xfrm>
              <a:off x="4143493" y="4720084"/>
              <a:ext cx="46080" cy="86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30893" y="4708564"/>
                <a:ext cx="64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Ink 70"/>
              <p14:cNvContentPartPr/>
              <p14:nvPr/>
            </p14:nvContentPartPr>
            <p14:xfrm>
              <a:off x="4249333" y="4665364"/>
              <a:ext cx="103680" cy="972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34213" y="4656004"/>
                <a:ext cx="1238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/>
              <p14:cNvContentPartPr/>
              <p14:nvPr/>
            </p14:nvContentPartPr>
            <p14:xfrm>
              <a:off x="4364173" y="4635844"/>
              <a:ext cx="23760" cy="1699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45453" y="4626844"/>
                <a:ext cx="54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Ink 72"/>
              <p14:cNvContentPartPr/>
              <p14:nvPr/>
            </p14:nvContentPartPr>
            <p14:xfrm>
              <a:off x="4486933" y="4726924"/>
              <a:ext cx="319680" cy="1357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67493" y="4707484"/>
                <a:ext cx="3592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4" name="Ink 73"/>
              <p14:cNvContentPartPr/>
              <p14:nvPr/>
            </p14:nvContentPartPr>
            <p14:xfrm>
              <a:off x="6167773" y="4571044"/>
              <a:ext cx="269280" cy="3344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693" y="4552324"/>
                <a:ext cx="294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/>
              <p14:cNvContentPartPr/>
              <p14:nvPr/>
            </p14:nvContentPartPr>
            <p14:xfrm>
              <a:off x="6497533" y="4652404"/>
              <a:ext cx="116640" cy="93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82413" y="4636204"/>
                <a:ext cx="14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6" name="Ink 75"/>
              <p14:cNvContentPartPr/>
              <p14:nvPr/>
            </p14:nvContentPartPr>
            <p14:xfrm>
              <a:off x="6492133" y="4755724"/>
              <a:ext cx="124560" cy="172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78093" y="4748524"/>
                <a:ext cx="144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7" name="Ink 76"/>
              <p14:cNvContentPartPr/>
              <p14:nvPr/>
            </p14:nvContentPartPr>
            <p14:xfrm>
              <a:off x="6781573" y="4577164"/>
              <a:ext cx="70200" cy="2923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65733" y="4562404"/>
                <a:ext cx="1015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8" name="Ink 77"/>
              <p14:cNvContentPartPr/>
              <p14:nvPr/>
            </p14:nvContentPartPr>
            <p14:xfrm>
              <a:off x="6820453" y="4663564"/>
              <a:ext cx="125280" cy="1087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06053" y="4653124"/>
                <a:ext cx="150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9" name="Ink 78"/>
              <p14:cNvContentPartPr/>
              <p14:nvPr/>
            </p14:nvContentPartPr>
            <p14:xfrm>
              <a:off x="6858253" y="4769404"/>
              <a:ext cx="110160" cy="1087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46373" y="4759684"/>
                <a:ext cx="1299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0" name="Ink 79"/>
              <p14:cNvContentPartPr/>
              <p14:nvPr/>
            </p14:nvContentPartPr>
            <p14:xfrm>
              <a:off x="7096933" y="4582924"/>
              <a:ext cx="161640" cy="3268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78573" y="4564924"/>
                <a:ext cx="196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1" name="Ink 80"/>
              <p14:cNvContentPartPr/>
              <p14:nvPr/>
            </p14:nvContentPartPr>
            <p14:xfrm>
              <a:off x="7443253" y="4456564"/>
              <a:ext cx="162720" cy="2041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25973" y="4438924"/>
                <a:ext cx="196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/>
              <p14:cNvContentPartPr/>
              <p14:nvPr/>
            </p14:nvContentPartPr>
            <p14:xfrm>
              <a:off x="7473133" y="4566364"/>
              <a:ext cx="117360" cy="133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464133" y="4557364"/>
                <a:ext cx="131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Ink 82"/>
              <p14:cNvContentPartPr/>
              <p14:nvPr/>
            </p14:nvContentPartPr>
            <p14:xfrm>
              <a:off x="7442893" y="4751404"/>
              <a:ext cx="153000" cy="291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431733" y="4733404"/>
                <a:ext cx="1706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4" name="Ink 83"/>
              <p14:cNvContentPartPr/>
              <p14:nvPr/>
            </p14:nvContentPartPr>
            <p14:xfrm>
              <a:off x="7467733" y="4792444"/>
              <a:ext cx="184320" cy="2721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49733" y="4774804"/>
                <a:ext cx="214560" cy="3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3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Plates with an area of 50 cm^2 are placed 5 mm apart with paper between them.  They are attached to a 10 V battery.</a:t>
            </a:r>
          </a:p>
          <a:p>
            <a:pPr lvl="1"/>
            <a:r>
              <a:rPr lang="en-US" dirty="0" smtClean="0"/>
              <a:t>What is the C?</a:t>
            </a:r>
          </a:p>
          <a:p>
            <a:pPr lvl="1"/>
            <a:r>
              <a:rPr lang="en-US" dirty="0" smtClean="0"/>
              <a:t>What is the charge on the plates?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89253" y="4324804"/>
              <a:ext cx="1276560" cy="1931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818" y="4306441"/>
                <a:ext cx="1309311" cy="19634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1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10 </a:t>
            </a:r>
            <a:r>
              <a:rPr lang="en-US" dirty="0" err="1" smtClean="0"/>
              <a:t>pf</a:t>
            </a:r>
            <a:r>
              <a:rPr lang="en-US" dirty="0" smtClean="0"/>
              <a:t> capacitor with plates 1mm apart with water in between</a:t>
            </a:r>
          </a:p>
          <a:p>
            <a:r>
              <a:rPr lang="en-US" dirty="0" smtClean="0"/>
              <a:t>What is the size of the plates?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10 </a:t>
            </a:r>
            <a:r>
              <a:rPr lang="en-US" dirty="0" err="1" smtClean="0"/>
              <a:t>pf</a:t>
            </a:r>
            <a:r>
              <a:rPr lang="en-US" dirty="0" smtClean="0"/>
              <a:t> capacitor with plates 1mm apart with water in between</a:t>
            </a:r>
          </a:p>
          <a:p>
            <a:r>
              <a:rPr lang="en-US" dirty="0" smtClean="0"/>
              <a:t>What is the size of the plates?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61813" y="3294484"/>
              <a:ext cx="4008600" cy="3035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3093" y="3278284"/>
                <a:ext cx="4033440" cy="30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7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for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Battery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07373" y="3012604"/>
              <a:ext cx="1162440" cy="35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7293" y="2999284"/>
                <a:ext cx="1190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847493" y="2779324"/>
              <a:ext cx="56880" cy="467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3813" y="2765644"/>
                <a:ext cx="856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086173" y="2779684"/>
              <a:ext cx="48600" cy="424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3213" y="2769244"/>
                <a:ext cx="792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166813" y="3000364"/>
              <a:ext cx="1085040" cy="29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3493" y="2982724"/>
                <a:ext cx="11167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4271653" y="3260284"/>
              <a:ext cx="15480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5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3999493" y="3226444"/>
              <a:ext cx="599040" cy="204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2203" y="3210964"/>
                <a:ext cx="629298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/>
              <p14:cNvContentPartPr/>
              <p14:nvPr/>
            </p14:nvContentPartPr>
            <p14:xfrm>
              <a:off x="2930293" y="2453884"/>
              <a:ext cx="1396440" cy="2890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11213" y="2435884"/>
                <a:ext cx="14241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/>
              <p14:cNvContentPartPr/>
              <p14:nvPr/>
            </p14:nvContentPartPr>
            <p14:xfrm>
              <a:off x="1444213" y="5347924"/>
              <a:ext cx="876600" cy="586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3053" y="5332084"/>
                <a:ext cx="902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/>
              <p14:cNvContentPartPr/>
              <p14:nvPr/>
            </p14:nvContentPartPr>
            <p14:xfrm>
              <a:off x="2313253" y="5096284"/>
              <a:ext cx="77760" cy="5400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98493" y="5082604"/>
                <a:ext cx="10152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/>
              <p14:cNvContentPartPr/>
              <p14:nvPr/>
            </p14:nvContentPartPr>
            <p14:xfrm>
              <a:off x="2515933" y="5287444"/>
              <a:ext cx="19080" cy="1414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97933" y="5273044"/>
                <a:ext cx="482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/>
              <p14:cNvContentPartPr/>
              <p14:nvPr/>
            </p14:nvContentPartPr>
            <p14:xfrm>
              <a:off x="2738413" y="5008084"/>
              <a:ext cx="64800" cy="6343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2573" y="4992244"/>
                <a:ext cx="8892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Ink 39"/>
              <p14:cNvContentPartPr/>
              <p14:nvPr/>
            </p14:nvContentPartPr>
            <p14:xfrm>
              <a:off x="2896813" y="5302204"/>
              <a:ext cx="17640" cy="1177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82773" y="5288164"/>
                <a:ext cx="410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/>
              <p14:cNvContentPartPr/>
              <p14:nvPr/>
            </p14:nvContentPartPr>
            <p14:xfrm>
              <a:off x="3004093" y="5261884"/>
              <a:ext cx="1168560" cy="1076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94373" y="5243524"/>
                <a:ext cx="1196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/>
              <p14:cNvContentPartPr/>
              <p14:nvPr/>
            </p14:nvContentPartPr>
            <p14:xfrm>
              <a:off x="2154493" y="5910964"/>
              <a:ext cx="1566720" cy="4759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41533" y="5905924"/>
                <a:ext cx="1594440" cy="4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5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– complete path for electrons to follow</a:t>
            </a:r>
          </a:p>
          <a:p>
            <a:pPr lvl="1"/>
            <a:r>
              <a:rPr lang="en-US" dirty="0" smtClean="0"/>
              <a:t>Flow from +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740213" y="3601204"/>
              <a:ext cx="54000" cy="380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5093" y="3585364"/>
                <a:ext cx="8640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815093" y="3739804"/>
              <a:ext cx="896760" cy="1055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0333" y="3722164"/>
                <a:ext cx="92880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/>
              <p14:cNvContentPartPr/>
              <p14:nvPr/>
            </p14:nvContentPartPr>
            <p14:xfrm>
              <a:off x="1639333" y="3389524"/>
              <a:ext cx="941040" cy="18777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2413" y="3382324"/>
                <a:ext cx="965520" cy="18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1864693" y="3825844"/>
              <a:ext cx="118440" cy="10292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8133" y="3809284"/>
                <a:ext cx="14904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3073213" y="3604084"/>
              <a:ext cx="926640" cy="10065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69613" y="3595804"/>
                <a:ext cx="936000" cy="10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4087693" y="3908644"/>
              <a:ext cx="1347480" cy="4777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71133" y="3892444"/>
                <a:ext cx="138204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1997173" y="4848964"/>
              <a:ext cx="632880" cy="302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2053" y="4832404"/>
                <a:ext cx="665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/>
              <p14:cNvContentPartPr/>
              <p14:nvPr/>
            </p14:nvContentPartPr>
            <p14:xfrm>
              <a:off x="2472733" y="4503724"/>
              <a:ext cx="1554480" cy="7452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2653" y="4491844"/>
                <a:ext cx="158148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59"/>
              <p14:cNvContentPartPr/>
              <p14:nvPr/>
            </p14:nvContentPartPr>
            <p14:xfrm>
              <a:off x="2547253" y="4614244"/>
              <a:ext cx="447480" cy="4183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33573" y="4603084"/>
                <a:ext cx="474120" cy="4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Capacitor and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92360" y="2104200"/>
              <a:ext cx="477000" cy="2090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6960" y="2088360"/>
                <a:ext cx="498960" cy="21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380760" y="1976400"/>
              <a:ext cx="431280" cy="1861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8520" y="1959480"/>
                <a:ext cx="460800" cy="18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059920" y="4601520"/>
              <a:ext cx="1793520" cy="675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6320" y="4586040"/>
                <a:ext cx="181440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931560" y="2894400"/>
              <a:ext cx="709560" cy="1525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9320" y="2880000"/>
                <a:ext cx="728280" cy="15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1278720" y="3847680"/>
              <a:ext cx="2498400" cy="10674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2880" y="3831120"/>
                <a:ext cx="2530440" cy="10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2617560" y="4771080"/>
              <a:ext cx="594720" cy="3348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440" y="4754520"/>
                <a:ext cx="61452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9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worksheet in small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 and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electron enters the positive end of the battery and 1 electron is pushed out of the negative end again and again and again</a:t>
            </a:r>
          </a:p>
          <a:p>
            <a:r>
              <a:rPr lang="en-US" dirty="0" smtClean="0"/>
              <a:t>Finally, the negative side gets so full, it can’t push any more electrons out to the plate</a:t>
            </a:r>
          </a:p>
          <a:p>
            <a:pPr lvl="1"/>
            <a:r>
              <a:rPr lang="en-US" dirty="0" smtClean="0"/>
              <a:t>There isn’t enough energy in the battery since electrons repel each other, it takes energy to push them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energy is on each electron?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electron has 6V of energy with a 6V battery</a:t>
            </a:r>
          </a:p>
          <a:p>
            <a:r>
              <a:rPr lang="en-US" dirty="0" smtClean="0"/>
              <a:t>V = PE/q so PE = V * q</a:t>
            </a:r>
          </a:p>
          <a:p>
            <a:r>
              <a:rPr lang="en-US" dirty="0" smtClean="0"/>
              <a:t>= 6* (1.6 * 10^-19)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47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on Electrons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= 6eV</a:t>
            </a:r>
          </a:p>
          <a:p>
            <a:r>
              <a:rPr lang="en-US" dirty="0"/>
              <a:t>Rather than this, we use the term electron volts</a:t>
            </a:r>
          </a:p>
          <a:p>
            <a:r>
              <a:rPr lang="en-US" dirty="0" smtClean="0"/>
              <a:t>6 electron volts – means one electron is excited through 6 volts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say about the charge on the plates of a capacitor?</a:t>
            </a:r>
          </a:p>
          <a:p>
            <a:pPr lvl="1"/>
            <a:r>
              <a:rPr lang="en-US" dirty="0" smtClean="0"/>
              <a:t>It is the same on both plates</a:t>
            </a:r>
          </a:p>
          <a:p>
            <a:pPr lvl="1"/>
            <a:r>
              <a:rPr lang="en-US" dirty="0" smtClean="0"/>
              <a:t>Pull 1 electron off, put one on the other side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we put more charge/more electrons on the plate?</a:t>
            </a:r>
          </a:p>
          <a:p>
            <a:pPr lvl="1"/>
            <a:r>
              <a:rPr lang="en-US" dirty="0" smtClean="0"/>
              <a:t>Put more energy into the system</a:t>
            </a:r>
          </a:p>
          <a:p>
            <a:pPr lvl="1"/>
            <a:r>
              <a:rPr lang="en-US" dirty="0" smtClean="0"/>
              <a:t>Use a bigger battery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979</Words>
  <Application>Microsoft Office PowerPoint</Application>
  <PresentationFormat>On-screen Show (4:3)</PresentationFormat>
  <Paragraphs>141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Plan for Today (AP Physics I)</vt:lpstr>
      <vt:lpstr>Capacitor Review</vt:lpstr>
      <vt:lpstr>Capacitors and Electrons</vt:lpstr>
      <vt:lpstr>Picture of Capacitor and Electrons</vt:lpstr>
      <vt:lpstr>Capacitors and Electrons</vt:lpstr>
      <vt:lpstr>How much energy is on each electron?</vt:lpstr>
      <vt:lpstr>Energy on Electrons Continued</vt:lpstr>
      <vt:lpstr>Capacitors</vt:lpstr>
      <vt:lpstr>PowerPoint Presentation</vt:lpstr>
      <vt:lpstr>What happens as we change the size of the battery?</vt:lpstr>
      <vt:lpstr>Graph</vt:lpstr>
      <vt:lpstr>PowerPoint Presentation</vt:lpstr>
      <vt:lpstr>PowerPoint Presentation</vt:lpstr>
      <vt:lpstr>Uses of a capacitor</vt:lpstr>
      <vt:lpstr>Capacitors vs. Batteries</vt:lpstr>
      <vt:lpstr>Question</vt:lpstr>
      <vt:lpstr>Question</vt:lpstr>
      <vt:lpstr>Question</vt:lpstr>
      <vt:lpstr>Question</vt:lpstr>
      <vt:lpstr>Question</vt:lpstr>
      <vt:lpstr>Ideas</vt:lpstr>
      <vt:lpstr>Why bringing the plates together works</vt:lpstr>
      <vt:lpstr>Equation for Charge on a Capacitor</vt:lpstr>
      <vt:lpstr>Equation</vt:lpstr>
      <vt:lpstr>Equation</vt:lpstr>
      <vt:lpstr>Example Problem</vt:lpstr>
      <vt:lpstr>Example Problem</vt:lpstr>
      <vt:lpstr>But…</vt:lpstr>
      <vt:lpstr>PowerPoint Presentation</vt:lpstr>
      <vt:lpstr>What to add in between</vt:lpstr>
      <vt:lpstr>New equation</vt:lpstr>
      <vt:lpstr>Chart of k’s</vt:lpstr>
      <vt:lpstr>Example</vt:lpstr>
      <vt:lpstr>Example</vt:lpstr>
      <vt:lpstr>Example</vt:lpstr>
      <vt:lpstr>Example</vt:lpstr>
      <vt:lpstr>Example</vt:lpstr>
      <vt:lpstr>Symbols for Circuits</vt:lpstr>
      <vt:lpstr>Circuit</vt:lpstr>
      <vt:lpstr>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13</cp:revision>
  <dcterms:created xsi:type="dcterms:W3CDTF">2013-04-01T02:11:26Z</dcterms:created>
  <dcterms:modified xsi:type="dcterms:W3CDTF">2014-04-22T20:05:19Z</dcterms:modified>
</cp:coreProperties>
</file>