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7" r:id="rId2"/>
    <p:sldId id="259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5572CF-CF14-4CB2-9172-FD44AF4ECB4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5F0A5E-A677-4388-A2E5-BD15AAD3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51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0:14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024514-6A74-4B42-AD45-32D29E884419}" emma:medium="tactile" emma:mode="ink">
          <msink:context xmlns:msink="http://schemas.microsoft.com/ink/2010/main" type="inkDrawing" rotatedBoundingBox="1663,14230 3972,12771 5061,14494 2752,15953" hotPoints="2103,13950 4469,13336 4238,13256 4296,14954 3325,15053 2160,14962" semanticType="enclosure" shapeName="Hexagon">
            <msink:destinationLink direction="with" ref="{CAF0D7FF-5C24-4544-A06D-082DBF6AB86C}"/>
          </msink:context>
        </emma:interpretation>
      </emma:emma>
    </inkml:annotationXML>
    <inkml:trace contextRef="#ctx0" brushRef="#br0">0 128 44,'0'0'31,"21"-19"1,-2 5-5,8 12-16,-1-16-1,16 16-3,-7-10-1,14 9-1,-2-3-2,8 6 0,-2-3-1,3 4 0,-3 1-1,2 4 1,2-3-1,4 4 0,-4-5 0,5 1 0,1-1 0,4-4-1,-1 1 1,5-3-1,-3-3 1,1 0-1,1-2 0,-2 0 1,-4 1-1,-3 1 0,-5-1 0,-4 3 0,-5 2 0,-3-1 0,-4 6 1,-5 0-1,-1 3 0,-3 0 1,0 1-1,-1 1 1,-2-2-1,0 2 0,-2-2 1,-1 0-1,2-1 0,-3 1 0,-2 1 1,-3-1-1,-1 0 0,-4 2 0,-14-7 0,23 20 1,-23-20-1,10 26 0,-9-7 1,2 4-1,-3 4 1,-1 1-1,-1 5 1,-1 4-1,0 4 1,2 7 0,-1 1 0,2 2-1,0 0 0,2 2 0,1 0 0,3 2-1,0-1 1,1-3-1,-2-1 1,0-3 0,4 1 0,-1-8 1,0-3-2,0-5 2,-1-6-2,1-6 1,0-2-2,-8-18 0,17 19-3,-17-19-7,0 0-25,0 0 1,0 0-2,-15-23 2</inkml:trace>
    <inkml:trace contextRef="#ctx0" brushRef="#br0" timeOffset="750">176 1184 24,'0'0'28,"0"0"2,16-9 2,3 7-17,-4-17-4,19 17 0,-6-14-2,18 16-1,-8-7-1,14 14-1,-3-3-2,7 4-1,-2 0 1,8 0-1,-6 1-1,6 2 1,-1-2-1,4-1 0,0-2-1,1 1 0,-1-2 0,3 2 0,3-5-1,-1 0 0,1-4 0,-1-2 0,-1-1 0,-1-2 0,-3-2 0,-6 0-1,-5 0 1,-5 2 0,-6 2-1,-5 2 1,-10-1 0,-6 4-1,-5 5 1,-17-5-2,14 14-2,-14-14-6,0 0-21,-13 18-6,13-18 1,-27 4-2</inkml:trace>
    <inkml:trace contextRef="#ctx0" brushRef="#br0" timeOffset="-828.125">-44 317 39,'0'0'28,"0"0"2,0 0-5,0 0-14,0 0-2,13 14-2,-13-14-1,6 17 0,-6-17 0,6 39-1,-4-9-1,7 11-1,-6 1-1,2 9 0,-2 4 0,2 3-2,-4 2 2,4 1-2,-4-4 1,-1-3 0,0-2-1,0-5 0,0-3 0,0-5 0,2-6-1,-4-6 0,4-2-2,-2-25-2,3 30-2,-3-30-5,0 0-11,0 0-11,7-29 0,-3 3 1,-2-13 1</inkml:trace>
    <inkml:trace contextRef="#ctx0" brushRef="#br0" timeOffset="3500">1747 21 36,'0'0'30,"0"0"1,0 0 0,0 0-18,-1-23-4,1 23-3,4-23-1,-4 23-1,3-32-1,2 16 1,-7-5-1,4 0-1,-5-4 0,3-3-1,-5-4 1,4 0 0,-7-5-1,4 2 1,-3-4-1,-2-1 0,1-2 1,1 1-1,0 2-1,1 4 1,3 2-1,-2 1 1,4 4-2,2 7 2,1 3-1,-2 18-1,3-27 1,-3 27 0,7-15 0,-7 15 0,0 0 0,21-15 0,-21 15 0,19-5 0,-6 2 0,4 1 0,-1 0 1,1 0-1,3 1 0,-1 2 1,1 1-1,1 2 0,0 1 0,-2 2 0,3 0 0,-1 2 0,1 0 1,0 1-1,-1 3 0,-1-3 0,-1 1 1,-2 1-1,-4 0 1,-13-12 0,19 29 0,-19-29-1,12 31 1,-8-10-2,-2 1 2,-1 2-1,-1 1 0,-1 1-1,1 3 2,-2 1-2,1-4 2,-1 2-1,1 4 0,1 0 1,0-1-1,0 3 0,1-1 1,-1 3-1,2-6 0,-1 0 1,1-2-1,1-2 0,-2-3 1,1-5-1,-1-2 1,-1-16-1,2 22 0,-2-22 1,0 0-1,0 0-1,0 0-3,0 0-15,-12-21-18,6 0 1,0-9-2,0-7 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37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C6CE1C-6386-4F55-8827-53F989E664CF}" emma:medium="tactile" emma:mode="ink">
          <msink:context xmlns:msink="http://schemas.microsoft.com/ink/2010/main" type="inkDrawing" rotatedBoundingBox="7468,10736 7541,11347 7512,11351 7440,10740" semanticType="callout" shapeName="Other">
            <msink:sourceLink direction="with" ref="{4BA838D0-EB50-4C0F-8B90-62FD29416513}"/>
          </msink:context>
        </emma:interpretation>
      </emma:emma>
    </inkml:annotationXML>
    <inkml:trace contextRef="#ctx0" brushRef="#br0">84-2784 24,'0'0'22,"0"0"-4,2 16-2,-2-16-2,0 17-3,4 1-1,-5 1-1,5 8-2,-4-3 0,6 13-1,-4-7 0,3 11-1,-5-6-1,6 4-1,-3-7 0,3 5-1,-4-7 2,2 1-3,-2-3-1,2-3 1,-1-2-1,-2-2 0,2-3 0,-1-2 0,-2-16 0,4 19 0,-4-19 0,0 0-1,3 19 0,-3-19 0,0 0-2,0 0 1,0 0-2,0 0-1,15 8-5,-15-8-10,-2-20-11,2 20 0,8-25 0,-8 25 2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55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4F6D47-3A72-4A5E-913E-317610DCAF96}" emma:medium="tactile" emma:mode="ink">
          <msink:context xmlns:msink="http://schemas.microsoft.com/ink/2010/main" type="writingRegion" rotatedBoundingBox="4292,12605 5422,12594 5428,13194 4298,13205"/>
        </emma:interpretation>
      </emma:emma>
    </inkml:annotationXML>
    <inkml:traceGroup>
      <inkml:annotationXML>
        <emma:emma xmlns:emma="http://www.w3.org/2003/04/emma" version="1.0">
          <emma:interpretation id="{0A9974FB-51E3-485E-BF94-34FBE43CC709}" emma:medium="tactile" emma:mode="ink">
            <msink:context xmlns:msink="http://schemas.microsoft.com/ink/2010/main" type="paragraph" rotatedBoundingBox="4292,12605 5422,12594 5428,13194 4298,13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210208-E4A0-4F1B-A4A4-D68535B09BFF}" emma:medium="tactile" emma:mode="ink">
              <msink:context xmlns:msink="http://schemas.microsoft.com/ink/2010/main" type="line" rotatedBoundingBox="4292,12605 5422,12594 5428,13194 4298,13205"/>
            </emma:interpretation>
          </emma:emma>
        </inkml:annotationXML>
        <inkml:traceGroup>
          <inkml:annotationXML>
            <emma:emma xmlns:emma="http://www.w3.org/2003/04/emma" version="1.0">
              <emma:interpretation id="{4E1F07D1-8B6C-4750-8474-87295994A528}" emma:medium="tactile" emma:mode="ink">
                <msink:context xmlns:msink="http://schemas.microsoft.com/ink/2010/main" type="inkWord" rotatedBoundingBox="4292,12605 5422,12594 5428,13194 4298,13205">
                  <msink:destinationLink direction="with" ref="{2CF62C03-5A4B-4040-9BA7-492662BBF978}"/>
                </msink:context>
              </emma:interpretation>
              <emma:one-of disjunction-type="recognition" id="oneOf0">
                <emma:interpretation id="interp0" emma:lang="en-US" emma:confidence="0">
                  <emma:literal>2uf</emma:literal>
                </emma:interpretation>
                <emma:interpretation id="interp1" emma:lang="en-US" emma:confidence="0">
                  <emma:literal>2 if</emma:literal>
                </emma:interpretation>
                <emma:interpretation id="interp2" emma:lang="en-US" emma:confidence="0">
                  <emma:literal>2 Mf</emma:literal>
                </emma:interpretation>
                <emma:interpretation id="interp3" emma:lang="en-US" emma:confidence="0">
                  <emma:literal>auf</emma:literal>
                </emma:interpretation>
                <emma:interpretation id="interp4" emma:lang="en-US" emma:confidence="0">
                  <emma:literal>2 uf</emma:literal>
                </emma:interpretation>
              </emma:one-of>
            </emma:emma>
          </inkml:annotationXML>
          <inkml:trace contextRef="#ctx0" brushRef="#br0">1537-786 50,'0'0'31,"0"0"1,-14 14 0,14-14-22,0 0-2,14-5-4,-14 5 1,13-16-2,-6 0 1,8 11-1,-3-12-1,3 8 0,-15 9 0,28-18-1,-14 9 0,3 9 0,-3 2-1,0 2 1,-14-4-1,23 31 1,-12-8-1,-2 5 1,-5 8-1,-1-3 0,-6 6 1,0 0-1,-4-4 1,-2 0-1,-3-5 0,-1-2 0,-1-5 0,1-3 0,1-5-1,-1-4 1,13-11-1,-21 18 1,21-18-1,-13 7 1,13-7-1,0 0 1,0 0 0,0 0 0,0 0 0,0 0 0,22-2 0,-7 0 1,1 0 0,5 2 0,-2 0-1,3 2 1,-3 0-1,1 2 1,-4 1 0,-3 2-1,0-2 0,-13-5 0,18 12-1,-18-12-1,0 0-4,0 0-17,0 0-11,0 0-1,0 0-1,0 0 1</inkml:trace>
          <inkml:trace contextRef="#ctx0" brushRef="#br0" timeOffset="640.625">1931-331 58,'0'0'33,"0"0"-1,16 2-8,2-2-16,-11-20-1,14 10 1,-5-11-5,4 0-2,-3-4 0,2-2-1,-4-3 1,-2 1-2,-1-3 1,-2 0 0,-1 2 0,-3 2-1,0 3 1,-3 4 0,-2 5 0,-1 16 0,2-19 1,-2 19-1,0 0 1,-3 21-1,1-5 0,1 7 1,-2 5 0,3 4-1,-2 1 1,5 2 0,0-1 0,3-2 0,1-4 0,5-5-1,3-7 1,0-9-1,2-7-1,0-9 0,2-3-1,-4-11-2,4 1 0,-10-9-1,4 6 1,-7-7 1,3 11 0,-8-2 1,2 7 2,-3 16 2,-1-21 0,1 21 1,0 0 1,0 0 0,1 21 0,2-1 0,-1-3-2,3 8 0,0-2 0,2 5 0,1-3-1,1-4-1,2 2-3,-11-23-4,22 28-18,-22-28-9,17 5 1,-17-5-3</inkml:trace>
          <inkml:trace contextRef="#ctx0" brushRef="#br0" timeOffset="1312.5">2376-518 85,'0'0'36,"6"20"0,7-19 0,15 1-32,-2-7-2,3-2-4,9 7-15,-10-7-19,-3-6 1,-1 3-2,-8-4 1</inkml:trace>
          <inkml:trace contextRef="#ctx0" brushRef="#br0" timeOffset="1078.125">2549-391 61,'6'21'32,"-6"-21"2,0 0-1,20 14-23,-20-14-3,0 0-2,6-21-2,-6 21 0,0-28-1,-1 9-1,-4-6-1,-1-1 1,-2-3-1,-3-2 1,1-3 0,0-1 0,-1-4 1,5 0-1,1-3 0,3 7 0,6-2 1,4 3-2,2 4 0,3 4-1,4 6 0,-3 3-2,7 13 1,-6-4-2,3 11-2,-18-3-2,25 26-7,-25-26-14,1 38-5,-1-9 0,-7-2 1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2:02.5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681B55-758A-4B04-8A8F-5317E041486E}" emma:medium="tactile" emma:mode="ink">
          <msink:context xmlns:msink="http://schemas.microsoft.com/ink/2010/main" type="writingRegion" rotatedBoundingBox="2207,5233 15311,5104 15409,15195 2306,15323"/>
        </emma:interpretation>
      </emma:emma>
    </inkml:annotationXML>
    <inkml:traceGroup>
      <inkml:annotationXML>
        <emma:emma xmlns:emma="http://www.w3.org/2003/04/emma" version="1.0">
          <emma:interpretation id="{8B29B615-377B-49FA-A7A9-8D6C8264753E}" emma:medium="tactile" emma:mode="ink">
            <msink:context xmlns:msink="http://schemas.microsoft.com/ink/2010/main" type="paragraph" rotatedBoundingBox="2373,5173 10616,5584 10550,6899 2307,6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A5BA9-CECB-4FAD-AFEB-B545EE8D792B}" emma:medium="tactile" emma:mode="ink">
              <msink:context xmlns:msink="http://schemas.microsoft.com/ink/2010/main" type="line" rotatedBoundingBox="2373,5173 10616,5584 10550,6899 2307,6487"/>
            </emma:interpretation>
          </emma:emma>
        </inkml:annotationXML>
        <inkml:traceGroup>
          <inkml:annotationXML>
            <emma:emma xmlns:emma="http://www.w3.org/2003/04/emma" version="1.0">
              <emma:interpretation id="{688FCFA2-0C7F-49DC-8C67-340BA08DED73}" emma:medium="tactile" emma:mode="ink">
                <msink:context xmlns:msink="http://schemas.microsoft.com/ink/2010/main" type="inkWord" rotatedBoundingBox="2371,5210 3186,5251 3134,6304 2318,6264"/>
              </emma:interpretation>
              <emma:one-of disjunction-type="recognition" id="oneOf0">
                <emma:interpretation id="interp0" emma:lang="en-US" emma:confidence="1">
                  <emma:literal>q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451 218 38,'0'0'33,"13"-24"3,-7 4-4,-6 20-10,9-30-5,-9 30-6,9-31-3,-9 31-3,1-37-1,-5 21-2,-10-4 0,-2 5-1,-9 2-1,-4 6 1,-11 4-2,-6 8 1,-7 7 0,1 6 0,-1 12 0,4 3 0,7 10 2,8-1-2,12 2 2,11 0-1,16-3 0,11-4 0,10-11 0,8-8-1,9-8 0,1-10 0,2-9-1,-2-5 1,-2-5-1,-8-4 1,-5-2-2,-5 1 2,-6 1-2,-5 3 2,-6 4-2,-7 16 2,8-19-1,-8 19 1,0 0 0,0 0 0,-9 30 2,3-5-2,-3 6 3,0 10-2,-4 3 3,2 12-3,-3 3 3,2 8-2,2 0 0,1 1-1,3 1 0,4-6 0,19 4-6,2-14-1,15-3-1,4-15 1,8-9-1,14-27 8,5-10-3,-6-14 2,-10-13 4,-11-10 1,-11-8 0,-12-4 0,-12-4 0,-26 13-7,-8 4 1,-8 8 0,-9 5 0,0 11 0,-2 11 0,4 8 0,6 8-1,10 12-2,7-14-6,23 15-25,0-17-1,25 20-1,3-17-1</inkml:trace>
        </inkml:traceGroup>
        <inkml:traceGroup>
          <inkml:annotationXML>
            <emma:emma xmlns:emma="http://www.w3.org/2003/04/emma" version="1.0">
              <emma:interpretation id="{B17BF326-9F1B-4042-80CF-F6E41316FF5C}" emma:medium="tactile" emma:mode="ink">
                <msink:context xmlns:msink="http://schemas.microsoft.com/ink/2010/main" type="inkWord" rotatedBoundingBox="3476,5684 6447,5833 6409,6595 3438,6446"/>
              </emma:interpretation>
              <emma:one-of disjunction-type="recognition" id="oneOf1">
                <emma:interpretation id="interp5" emma:lang="en-US" emma:confidence="0">
                  <emma:literal>Batterer</emma:literal>
                </emma:interpretation>
                <emma:interpretation id="interp6" emma:lang="en-US" emma:confidence="0">
                  <emma:literal>Battens</emma:literal>
                </emma:interpretation>
                <emma:interpretation id="interp7" emma:lang="en-US" emma:confidence="0">
                  <emma:literal>Batters</emma:literal>
                </emma:interpretation>
                <emma:interpretation id="interp8" emma:lang="en-US" emma:confidence="0">
                  <emma:literal>Battlers</emma:literal>
                </emma:interpretation>
                <emma:interpretation id="interp9" emma:lang="en-US" emma:confidence="0">
                  <emma:literal>Batten</emma:literal>
                </emma:interpretation>
              </emma:one-of>
            </emma:emma>
          </inkml:annotationXML>
          <inkml:trace contextRef="#ctx0" brushRef="#br0" timeOffset="1531.25">1131 634 51,'0'0'35,"0"0"0,0 0 0,0 0-16,-13-3-5,13 3-6,4 17-2,3 5-1,-5-1-2,4 9 1,-2 0-1,4 5 0,-4-3-1,3 1-1,-2-5 0,1-3-1,-2-9 0,-4-16-1,0 0 0,0 0-2,15-11 0,-20-12-1,5-1 0,-10-10 0,3 2 1,-7-8 0,4 1 1,-3-1 1,3 1 1,4 4 0,4 1 2,10 4 0,6 2 0,8 9 0,4 3 0,3 9-1,-1 3 0,2 8 0,-5 4-1,-6 8 0,-7 5 0,-8 4-1,-7 3 0,-6 1-1,-5 2 1,-7-3 0,-1 2-1,-3-5 1,3 0-1,-1-9 1,7 0 1,16-16-1,-16 10 1,16-10 1,15-9 0,4 0 0,4-1 0,8 1 0,-1 2 1,2 5-1,-2 6 0,-2 8 0,-7 4 1,-2 10-1,-10 4 0,-2 4 1,-8 3-1,-5 0-1,-5-2 1,-3-3-1,-4-4-1,-4-5 0,-2-7 0,-4-6 0,2-4 0,-1-8 0,2-5 0,0-5-2,10 1-1,-4-14-8,19 9-21,1-5-3,7 2 0,8-2 0</inkml:trace>
          <inkml:trace contextRef="#ctx0" brushRef="#br0" timeOffset="2250">1905 835 80,'0'0'37,"-2"-23"-1,2 23 0,-14-21-26,-2 2-4,3 5-4,-4-2-1,-5 3 0,0 3-1,-4 5 0,-5 5 0,-2 7 0,1 9-1,1 5 2,3 9-2,4 3 1,6 6 0,8 1 0,10 1 0,9-4 0,12-7 0,7-4 0,6-10-1,1-9 1,6-5-1,-5-13 0,-1-4 0,-7-8 0,-7-2 0,-8-3 1,-6 1-1,-5 3 1,-4 3 1,0 3-1,2 18 1,0 0 0,-18-12 1,18 12 0,-3 21 0,7 0 1,-1-2 0,6 6-1,1-4 1,10 2-1,0-4 0,7-3-1,1-3-2,1-12-1,7 1-2,-5-14-2,4 5-3,-16-21-2,9 12 0,-19-21 0,6 10 2,-14-12 3,-1 6 6,-2 5 2,-9-6 5,11 34 3,-15-38 0,15 38 1,0 0-1,0 0-1,-8 28-4,15 2 0,0 0-3,5 10 1,0-1-2,4 3 1,0-1-1,1-2-1,0-8-1,-3-6-2,2 1-5,-16-26-21,0 0-10,0 0 0,1-15 0,-12-8 0</inkml:trace>
          <inkml:trace contextRef="#ctx0" brushRef="#br0" timeOffset="2609.375">2105 934 92,'-18'-7'37,"18"7"1,-15-9 0,28 11-28,-13-2-5,34-20-4,-3 12-2,2-10-2,11 7-5,-10-19-4,19 23-8,-19-21-4,15 21 2,-20-21 2,11 19 6,-16-10 7,-1 3 8,1 12 7,-20-17 10,13 23 3,-23-18 2,6 16-1,0 0-5,3 23-5,-3-23-4,-6 39-3,4-11-1,8 9 0,0 2-2,7 3 0,1-1-1,3-1 0,1-5-2,-2-6 0,2-1-3,-18-28-4,27 33-14,-27-33-18,0 0 2,-20-7-1,4-2 0</inkml:trace>
          <inkml:trace contextRef="#ctx0" brushRef="#br0" timeOffset="3609.375">2420 994 80,'0'0'38,"0"0"-1,0 0 1,21-12-24,20 10-6,1-12-4,11 1-2,6-3-2,-3-5-2,3 2 0,-9-6-1,-3 6-1,-13-6 1,-3 8 0,-15-5 0,-5 7 1,-11-1 0,0 16 1,-17-18 1,1 16 1,-3 4 0,-5 5 1,5 9 0,-6 0 1,9 12 0,-2-5 1,11 12 0,16 0-5,13 2-2,10-5-1,10-4 0,9-5-1,4-10-2,8-3-1,-1-19 5,-15-10 5,-7-7 1,-10-4-1,-11-2 2,-9-2 1,-4 8 3,-10-4 0,4 30-5,-18-23 1,18 23-5,0 0-2,-6 34 0,14-8-1,2 0-1,8 10 0,1-5-1,4 5 0,0-10 5,-3-1 0,-1-8 0,-5-6 0,-1-6-1,-13-5-1,6-16 0,-12-3 0,114-14 8,-122-4 0,3-6 0,12-1-4,5 2 0,7 8 0,2 6 1,7 11-1,-110 20-6,117 6 0,-1 10 0,-10 13 5,-8 3 2,-2 4 0,-4-2-1,-1 0 0,-3-3 0,1-3 0,4-6-1,1-6 0,7-8 0,3-6-1,6-7 0,3-8-2,12-13 8,0-9-2,-1-1 1,-4-1-1,-7-1 2,-1 5 0,-11 0 2,-1 11 0,-12 19-6,0 0 2,-18-4 0,14 22 0,1 1 0,6 11 0,1 4-1,9 4 0,2 6 0,6 8-1,4-1 0,1-2 1,0-3-1,-3-7-1,-2-4-2,-6-10-2,7 6-18,-22-31-19,0 0 1,0-19-2,-3-6 0</inkml:trace>
        </inkml:traceGroup>
        <inkml:traceGroup>
          <inkml:annotationXML>
            <emma:emma xmlns:emma="http://www.w3.org/2003/04/emma" version="1.0">
              <emma:interpretation id="{53A710B7-8109-44F2-B73A-1A77B589BE4F}" emma:medium="tactile" emma:mode="ink">
                <msink:context xmlns:msink="http://schemas.microsoft.com/ink/2010/main" type="inkWord" rotatedBoundingBox="6778,5393 10616,5584 10550,6899 6713,6707"/>
              </emma:interpretation>
              <emma:one-of disjunction-type="recognition" id="oneOf2">
                <emma:interpretation id="interp10" emma:lang="en-US" emma:confidence="0">
                  <emma:literal>toques</emma:literal>
                </emma:interpretation>
                <emma:interpretation id="interp11" emma:lang="en-US" emma:confidence="0">
                  <emma:literal>-=Cequb</emma:literal>
                </emma:interpretation>
                <emma:interpretation id="interp12" emma:lang="en-US" emma:confidence="0">
                  <emma:literal>tuques</emma:literal>
                </emma:interpretation>
                <emma:interpretation id="interp13" emma:lang="en-US" emma:confidence="0">
                  <emma:literal>tequila</emma:literal>
                </emma:interpretation>
                <emma:interpretation id="interp14" emma:lang="en-US" emma:confidence="0">
                  <emma:literal>Leagues</emma:literal>
                </emma:interpretation>
              </emma:one-of>
            </emma:emma>
          </inkml:annotationXML>
          <inkml:trace contextRef="#ctx0" brushRef="#br0" timeOffset="5781.25">5618 328 68,'0'0'38,"2"-23"-2,-2 23 3,0-18-25,-13-1-4,13 19-3,-23-23-3,6 18-1,-9-6-1,-4 7 0,-5-1-1,-3 9 1,-8 3 0,-1 9-2,-2 6 2,5 12-1,1 8 0,7 9 1,7 11-1,10 9 0,11 4-1,14 5 2,13-5-2,11-2 2,11-8-2,9-7 1,6-10 0,6-15 0,0-8-1,-6-13-1,-4-8-1,-9-11-1,-5 1-4,-19-24-14,1 13-20,-14-11 0,-2 3 1,-8-5-1</inkml:trace>
          <inkml:trace contextRef="#ctx0" brushRef="#br0" timeOffset="6281.25">5795 892 75,'0'0'36,"0"0"-1,0 0 2,4 17-29,-4-17 0,16-2-4,-16 2 0,25 2-1,-11-4 1,6 2-2,-2-3 0,3 1 0,-1-1-1,2-3 0,-2-1 0,0 0-1,-2-3-1,-3-4 0,-2-2 0,-9-4 0,-1 3-1,-10-4 1,-3 3-1,-8 2 1,-6 7 1,-4 6 0,-6 6 0,0 10 1,0 4 0,5 10 0,2 4 1,11 5-1,7 1 1,12 3 0,11-3-1,9-3 0,8-4-2,3-11 0,6-1-2,-6-18-5,16 8-19,-16-18-13,0-2 2,-6-8-1,6-1 2</inkml:trace>
          <inkml:trace contextRef="#ctx0" brushRef="#br0" timeOffset="7031.25">6528 923 92,'0'0'38,"0"0"-1,0 0 2,-13-14-33,13 14-2,-17-16-3,17 16 0,-23-14-1,9 9-1,-6 1 1,-2 4-1,-2 6 1,-4 4 0,0 6 0,1 4 1,1 6 0,1 4 0,4 3 0,3 1 1,13 3 0,2-7-1,10 0 1,5-5-1,7-6 0,5-5-1,5-7 1,4-7-2,-5-5 1,0-4-1,-6-3 0,-2-1 0,-5-1 0,-15 14 0,16-26 0,-16 26 0,0 0 1,-3-16 0,3 16 0,-13 5 0,13-5 1,-18 23 0,10-2 1,-3 2 0,2 7 0,1 2 1,0 3-1,2 4 0,5 1 0,2-1-1,5-4 0,3-1 0,6-2 0,1-8-1,5-1 0,1-3 0,4-6 0,1-5 0,1-8 0,-2-2-1,4-6 1,-2-6-1,2-1 0,-4-5 1,-1-6-1,-3-1 0,-4-3-1,-5-1 1,-7-3 0,-9-6-1,-9 0 1,-7 1 0,-7 2 0,-8 5 0,-6 1 1,-4 7-1,-1 7 1,4 7-1,3 2 1,8 9-3,2-6 0,15 11-3,0-17-16,13 10-17,23-9 1,2-2-1,2-3 0</inkml:trace>
          <inkml:trace contextRef="#ctx0" brushRef="#br0" timeOffset="7515.625">7027 372 96,'-18'-14'39,"18"14"1,0 0-1,-18-6-32,25 22-2,1 2-1,7 12-1,1 5-1,4 11 1,3 5-1,2 9 1,-2 0-2,2 3 1,0-3-1,-1-3 0,3-6-1,-2-5 1,1-8 0,2-8-1,2-7 0,-2-9 0,-2-10 0,1-8-1,-3-12 1,-5-8-1,-3-12 0,-6-11 0,-4-10 0,-4-2 0,-7-5 0,-4 1 0,-1 5 1,-3 5-1,1 9 1,2 10-1,4 13 1,6 21-1,0-16-2,0 16-3,23 21-21,-23-21-13,21 28-1,-12-12 0,6 5 1</inkml:trace>
          <inkml:trace contextRef="#ctx0" brushRef="#br0" timeOffset="8265.625">7775 962 93,'-5'23'40,"-5"-7"0,5 5 0,5-21-29,-7 19-6,8-3-2,5 5-1,3 1-1,0-1 0,1-4-1,1 1 1,-2-2-1,-9-16 0,13 23 0,-13-23 0,0 0-1,0 0 0,0 0 0,0 0 0,12-28-1,-15 5 1,-3-4 0,-3-5 0,-3-1 0,0-4 1,-1 2 1,0-2-1,2 1 1,9 3-1,4 3 1,9 5 0,8 2 0,6 6-1,5 5 1,3 6-1,0 8 1,-1 5-1,-7 5 0,-7 6-1,-7 5 1,-7 3 0,-8 4-1,-7-2 1,-4-1 0,-4-2 0,-1-2 0,-4-8 0,3-1 0,1-5 0,3-2 0,4-5 0,13-2 0,0 0-1,0 0 1,3-16 0,13 9 0,6 0 0,5 5 0,8 1 0,4 2 1,1 5 0,2 6 0,0 4 0,-4 3-1,-2 6 1,-10 1 0,-8 10 0,-11-3 0,-8 2 0,-11-3 0,-7-4 0,-11-3 0,-5-6-1,-7-5 1,0-10-1,-1-4 0,2-5-2,4-2 0,1-11-3,22 14-15,-12-17-20,19 0-1,1-5-1,12 1 1</inkml:trace>
          <inkml:trace contextRef="#ctx0" brushRef="#br0" timeOffset="4953.125">4421 557 43,'-12'-20'34,"12"20"2,-6-15-5,6 15-8,0 0-3,0 0-7,0 0-4,17-2-1,-17 2-3,26-2-1,-5 2-1,7 4-1,4-4 0,4 1-1,3 1-1,0-4-1,-1 6-2,-5-8-2,2 13-4,-35-9-17,30-7-14,-30 7 2,0 0-2,0 0 2</inkml:trace>
          <inkml:trace contextRef="#ctx0" brushRef="#br0" timeOffset="5156.25">4418 710 76,'-1'16'38,"1"-16"-1,14 25 2,1-27-23,13 14-10,2-8-2,11 3-1,0-2-2,-1-3-2,1 5-3,-14-18-9,8 11-25,-15-1 0,-6-3 0,-14 4 0</inkml:trace>
        </inkml:traceGroup>
      </inkml:traceGroup>
    </inkml:traceGroup>
    <inkml:traceGroup>
      <inkml:annotationXML>
        <emma:emma xmlns:emma="http://www.w3.org/2003/04/emma" version="1.0">
          <emma:interpretation id="{3E27E601-9E16-49FE-9DCB-CDB55A6C1D48}" emma:medium="tactile" emma:mode="ink">
            <msink:context xmlns:msink="http://schemas.microsoft.com/ink/2010/main" type="paragraph" rotatedBoundingBox="7030,7324 11808,7215 11825,7940 7047,80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66734C-AEC7-412F-84EB-12AF8BF00D33}" emma:medium="tactile" emma:mode="ink">
              <msink:context xmlns:msink="http://schemas.microsoft.com/ink/2010/main" type="line" rotatedBoundingBox="7030,7324 11808,7215 11825,7940 7047,8049"/>
            </emma:interpretation>
          </emma:emma>
        </inkml:annotationXML>
        <inkml:traceGroup>
          <inkml:annotationXML>
            <emma:emma xmlns:emma="http://www.w3.org/2003/04/emma" version="1.0">
              <emma:interpretation id="{0136EE07-0034-4600-86B0-134FC78CB248}" emma:medium="tactile" emma:mode="ink">
                <msink:context xmlns:msink="http://schemas.microsoft.com/ink/2010/main" type="inkWord" rotatedBoundingBox="7030,7324 11808,7215 11825,7940 7047,8049"/>
              </emma:interpretation>
              <emma:one-of disjunction-type="recognition" id="oneOf3">
                <emma:interpretation id="interp15" emma:lang="en-US" emma:confidence="0">
                  <emma:literal>--12x10-6.6</emma:literal>
                </emma:interpretation>
                <emma:interpretation id="interp16" emma:lang="en-US" emma:confidence="0">
                  <emma:literal>€121 110-6.6</emma:literal>
                </emma:interpretation>
                <emma:interpretation id="interp17" emma:lang="en-US" emma:confidence="0">
                  <emma:literal>--12x 10-6.6</emma:literal>
                </emma:interpretation>
                <emma:interpretation id="interp18" emma:lang="en-US" emma:confidence="0">
                  <emma:literal>--12x10-6. 6</emma:literal>
                </emma:interpretation>
                <emma:interpretation id="interp19" emma:lang="en-US" emma:confidence="0">
                  <emma:literal>£121 110-6.6</emma:literal>
                </emma:interpretation>
              </emma:one-of>
            </emma:emma>
          </inkml:annotationXML>
          <inkml:trace contextRef="#ctx0" brushRef="#br0" timeOffset="9609.3748">5451 2198 67,'0'0'39,"-11"-22"-1,11 22 2,0 0-18,0 0-11,0 0-5,6 48-2,0-11-1,6 9-2,-3 7 1,1 7-1,-1 1 0,-2 1-1,-1-6 0,-1-10 0,-1-7-1,-2-11 0,2-10-3,-4-18-3,16-2-16,-13-23-18,6-3 1,-4-12-1,5-3 2</inkml:trace>
          <inkml:trace contextRef="#ctx0" brushRef="#br0" timeOffset="10000">5641 2326 82,'0'0'41,"24"-17"-3,-4 13 2,-14-14-28,27 18-4,-7-7-3,7 4-3,-1-1 0,2 4-2,-4 2 1,-5 3-1,-5 6 0,-5 7-1,-7 5 1,-7 5 0,-7 3-1,-4 5 1,-8 2 0,-4 1-1,-3-2 0,0-3 1,0-4 0,3-2 0,4-5 0,6-4 0,12-19 0,-1 25 0,14-18 0,6-2-1,9-3 1,6 0 1,4-4-1,5 2 0,3-2 0,-3 0-1,1 4 0,-6-4-2,-1 6-1,-15-9-2,6 14-11,-28-9-21,14-15-1,-14 15 0,-6-28 0</inkml:trace>
          <inkml:trace contextRef="#ctx0" brushRef="#br0" timeOffset="10296.8748">6355 2305 97,'0'0'40,"-15"9"0,20 7-2,-5-16-31,21 42-3,-1-15-1,8 8-2,5 5 0,5 3-1,0 1 1,1-4 0,-1-3-1,-1 0-1,-2-5 0,-7-9-2,-2-2-1,-12-14-3,11 11-18,-25-18-16,0 0 1,3-30 0,-7 9 1</inkml:trace>
          <inkml:trace contextRef="#ctx0" brushRef="#br0" timeOffset="10515.625">6581 2305 95,'-18'18'38,"1"3"1,5 9-1,-10 3-33,19 10-2,-3-1-2,3 0-2,-2 2 0,-2-10-1,1-1-2,-9-15-4,15 7-23,-13-17-8,13-8 1,-22-3 0</inkml:trace>
          <inkml:trace contextRef="#ctx0" brushRef="#br0" timeOffset="10796.8748">6849 2287 91,'-1'23'37,"0"-5"1,6 7 1,-2 1-32,15 13-2,-6 0-1,7 5-3,0 2 1,0-4-1,1-3-1,-3-6 0,0-1-3,-7-15-2,13 6-20,-23-23-15,20-3 0,-16-17 0,5-4 1</inkml:trace>
          <inkml:trace contextRef="#ctx0" brushRef="#br0" timeOffset="11218.75">7268 2263 79,'-14'-11'37,"14"11"-1,-27-7 0,14 11-27,-6-4-3,19 0-2,-31 19-1,17 6-1,-5-2 2,5 8-2,-4 5 2,7 6-1,1 0 0,12 4-1,6-2 0,10-7 0,6-3-1,8-4 0,8-15-1,4-8 0,7-8-2,-6-10 1,0-8-2,-9-9 0,-3-6-1,-15-6 0,-10-3 1,-12-1 1,-9 5-1,-12 1 3,-3 4-2,-6 6 3,3 5-1,1 5 0,10 11-1,2 0-1,18 7-3,0 0-11,0 0-20,19-16-1,0 11-1,5 2 2</inkml:trace>
          <inkml:trace contextRef="#ctx0" brushRef="#br0" timeOffset="11468.75">7528 2249 70,'-15'19'39,"15"-19"0,-3 16-1,11 0-13,-8-16-19,28 7-2,-9-5-3,5-4-2,2 2-2,-5-12-5,13 6-26,-14-6-5,0 0 1,-7-3-2</inkml:trace>
          <inkml:trace contextRef="#ctx0" brushRef="#br0" timeOffset="11953.125">7780 2039 90,'0'0'37,"-17"-11"0,17 11 2,0 0-35,-15 2 1,15-2-2,-1 28 0,2-6 0,-2 2 0,2 6 0,-2 0 0,3 5-1,0-1 0,7 5-1,-2-4 1,8-2-2,6-3 1,4-5-2,4-6 1,5-5 0,3-5 0,1-12-1,2-6 0,-1-9 0,-4 1-1,-4-8 2,-3 0-2,-7-3 1,-7 2-1,-8-1 1,-4 8 0,-10-1 0,8 20 0,-32-22 0,8 18 1,-1 4 1,0 7-1,2 5 2,0 4-1,4 5-1,7 4 1,7 3 0,2 1 0,4-1-2,5-4 1,0-6-3,6 3-3,-12-21-16,17 0-19,-17 0 2,24-16-2,-11-1 3</inkml:trace>
          <inkml:trace contextRef="#ctx0" brushRef="#br0" timeOffset="12281.25">8509 2578 91,'-9'30'39,"9"-30"2,-3 27-2,-14-22-31,23 11-2,-6-16-2,-2 19-3,2-19 0,0 0-2,0 0-1,0 0-1,0 0-1,0 0-3,0 0-4,2-23-8,11 22-11,-13 1-8,4-18-1,-4 18 3</inkml:trace>
          <inkml:trace contextRef="#ctx0" brushRef="#br0" timeOffset="8843.75">4688 2302 87,'-10'19'37,"10"-19"1,17 7 1,13 7-31,-9-16-2,15 8-2,1-1-3,3-5-3,6 10-5,-15-13-24,6 8-7,-11-5-1,-6 4 1</inkml:trace>
          <inkml:trace contextRef="#ctx0" brushRef="#br0" timeOffset="9046.8748">4744 2589 92,'-6'19'38,"12"-1"0,-6-18 1,31 17-36,-1-11-2,6-6-3,10 10-11,-10-11-24,8-5-1,-9-3 0,-5-3-1</inkml:trace>
          <inkml:trace contextRef="#ctx0" brushRef="#br0" timeOffset="12890.625">9052 2044 95,'0'0'39,"-25"-3"1,13 19 0,-8 1-34,9 17 0,-6 1-1,6 14-2,-5 4 0,6 2-1,4-1 1,3 3-2,4-6 0,8-2-1,5-6 1,3-12 0,8-4-1,6-6 1,6-9-1,4-5 0,4-5 0,-1-5 0,2-3-1,-2-4 0,-1-1 0,-8-3 0,-2 0 0,-7-4-1,-4 1 0,-8-5-1,-1 0 1,-12-3 0,-5 4 0,-8-2-1,-7-2 2,-6 6 0,-6 5 1,-3 8 1,-6 6-1,2 9 2,1 5 0,4 9 0,5 5 1,8 4-1,4 2-1,7-6 0,9 0-2,0-12-5,20 5-28,-20-21-7,30 4-1,-14-17 0</inkml:trace>
        </inkml:traceGroup>
      </inkml:traceGroup>
    </inkml:traceGroup>
    <inkml:traceGroup>
      <inkml:annotationXML>
        <emma:emma xmlns:emma="http://www.w3.org/2003/04/emma" version="1.0">
          <emma:interpretation id="{B1D54687-B39E-4AE6-8300-499511BABB7A}" emma:medium="tactile" emma:mode="ink">
            <msink:context xmlns:msink="http://schemas.microsoft.com/ink/2010/main" type="paragraph" rotatedBoundingBox="7095,8807 11737,8624 11777,9631 7135,98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E47C35-92B2-4E82-A8E8-B1D4ABEE9A39}" emma:medium="tactile" emma:mode="ink">
              <msink:context xmlns:msink="http://schemas.microsoft.com/ink/2010/main" type="line" rotatedBoundingBox="7095,8807 11737,8624 11777,9631 7135,9815"/>
            </emma:interpretation>
          </emma:emma>
        </inkml:annotationXML>
        <inkml:traceGroup>
          <inkml:annotationXML>
            <emma:emma xmlns:emma="http://www.w3.org/2003/04/emma" version="1.0">
              <emma:interpretation id="{9FB05EE1-3099-4763-96FB-3976F28E2811}" emma:medium="tactile" emma:mode="ink">
                <msink:context xmlns:msink="http://schemas.microsoft.com/ink/2010/main" type="inkWord" rotatedBoundingBox="7095,8807 11737,8624 11777,9631 7135,9815"/>
              </emma:interpretation>
              <emma:one-of disjunction-type="recognition" id="oneOf4">
                <emma:interpretation id="interp20" emma:lang="en-US" emma:confidence="0">
                  <emma:literal>--7.2x10-5,</emma:literal>
                </emma:interpretation>
                <emma:interpretation id="interp21" emma:lang="en-US" emma:confidence="0">
                  <emma:literal>--7.2x10-5.</emma:literal>
                </emma:interpretation>
                <emma:interpretation id="interp22" emma:lang="en-US" emma:confidence="0">
                  <emma:literal>--7.2x10-51</emma:literal>
                </emma:interpretation>
                <emma:interpretation id="interp23" emma:lang="en-US" emma:confidence="0">
                  <emma:literal>--7.2x10-5-1</emma:literal>
                </emma:interpretation>
                <emma:interpretation id="interp24" emma:lang="en-US" emma:confidence="0">
                  <emma:literal>57.2x40-5</emma:literal>
                </emma:interpretation>
              </emma:one-of>
            </emma:emma>
          </inkml:annotationXML>
          <inkml:trace contextRef="#ctx0" brushRef="#br0" timeOffset="13687.5">4743 3719 63,'0'0'38,"1"15"-1,-1-15 1,15 0-17,4 6-15,0-8-2,6 2-3,5 2-2,-4-8-3,11 15-12,-13-9-21,-3 0 0,-8 0-1,-13 0 1</inkml:trace>
          <inkml:trace contextRef="#ctx0" brushRef="#br0" timeOffset="13875">4808 3953 95,'-8'18'39,"8"-18"0,0 19-1,0-19-34,31 2-2,-1 1-3,-1-6-2,14 15-12,-14-15-23,8 1 0,-6-4-2,0-2 2</inkml:trace>
          <inkml:trace contextRef="#ctx0" brushRef="#br0" timeOffset="14328.125">5358 3673 81,'0'0'39,"0"0"-1,6-20 1,14 19-30,-5-12-4,9 6-2,-1-7-1,7 4-1,-4-1 0,1 7 0,-6-4-1,-4 6 1,-3 4-1,-14-2 0,16 17 0,-13 1-1,-3 5 1,-3 0 0,1 14-1,-4 0 1,1 7 0,-3 7 1,-1 2-1,2 7 2,0-2-1,2 4 0,1-6 0,4-3 0,1-9 0,4-9-1,1-7-1,-6-28-1,16 21-4,-19-40-19,3 19-15,6-42 1,-9 8-1,-5-3 1</inkml:trace>
          <inkml:trace contextRef="#ctx0" brushRef="#br0" timeOffset="14500">5439 4073 91,'0'0'39,"0"0"1,4 16-2,10-41-30,5 14-9,15 13-10,-11-14-27,11 0 0,-4-3-1,-2 3 0</inkml:trace>
          <inkml:trace contextRef="#ctx0" brushRef="#br0" timeOffset="14656.25">5702 4083 89,'1'32'38,"2"3"0,-3-3 1,12 2-31,-11-12-4,7 0-3,1-5-3,-9-17-10,14-10-26,-8-6 0,0-7-1,-1-12 0</inkml:trace>
          <inkml:trace contextRef="#ctx0" brushRef="#br0" timeOffset="15109.3749">5888 3757 91,'0'0'35,"4"-28"2,-4 28-8,22-26-24,3 10-2,-1 0-1,4 4-1,0-1-1,0 8 1,-5 1 0,0 10-1,-9 4 1,-2 8-1,-6 7 1,-3 6 0,-4 6-1,-4 7 1,-5 2-1,-2 2 1,-3-1-1,-2-1 0,0-2 0,0-1 1,0-6-1,4-7 0,3-4 0,4-5 1,3-5-1,3-16 0,10 19 0,3-13 0,4-5 0,3 1 0,5-2 1,6 0 0,3 0 0,0 0 0,0 0-1,-1 4 1,-4-1-2,-5-1 0,-2 5-3,-22-7-9,18-3-21,-18 3-4,0 0 0,-14-29-1</inkml:trace>
          <inkml:trace contextRef="#ctx0" brushRef="#br0" timeOffset="15468.75">6515 3653 69,'-20'-14'38,"20"14"0,0 0 1,0 0-21,27 27-10,-11-10-1,18 17-2,0 3-2,13 10 1,3 3-2,5 6 1,-2 2-2,-1-1 0,-4-3-2,-6-10-2,-5-1-1,-15-26-6,4 10-21,-26-27-10,0 0 1,0-23-1</inkml:trace>
          <inkml:trace contextRef="#ctx0" brushRef="#br0" timeOffset="15734.3749">6892 3662 71,'-23'-3'38,"9"11"-1,6 8 1,-4 2-23,10 21-9,-7 1-2,8 11 0,-5 4-3,3 5 1,-1-2-2,-4-5 0,4-4-3,-6-17-2,12 7-12,-2-39-21,-7 16 0,7-16-1,12-39 2</inkml:trace>
          <inkml:trace contextRef="#ctx0" brushRef="#br0" timeOffset="16015.625">7189 3699 80,'0'0'39,"0"0"-2,0 0 2,15 25-28,-11-6-4,11 22-2,-5-1-1,6 15 0,-2 1-1,0 8 0,0-4-1,-1-2 0,-1-5-2,-3-13-1,1-6-1,-4-18-4,9 7-11,-15-23-23,8-27-1,-5-3 1,6-9-1</inkml:trace>
          <inkml:trace contextRef="#ctx0" brushRef="#br0" timeOffset="16421.875">7531 3754 83,'-15'-21'39,"15"21"-2,-26-23 2,13 19-30,-4-8-5,17 12-2,-26-7-2,9 12 1,3 4-1,-2 10 1,-4 6 1,6 12 0,-3 4 1,8 11 0,5 5-1,13 8 1,4-3 0,14 1-1,7-12-1,13-7 1,6-14-3,5-14 1,2-16-2,-7-16 0,-4-10-1,-14-15 0,-4-5-1,-20-8 1,-8-1-1,-14-1 1,-8 5 2,-8 1-1,-2 10 1,-1 5 0,-1 6 1,8 10-1,2 7-2,5-4-3,16 16-18,0 0-12,19-14-1,-4 3-1,9 1 2</inkml:trace>
          <inkml:trace contextRef="#ctx0" brushRef="#br0" timeOffset="16609.375">7896 3676 94,'-2'16'39,"2"-16"0,0 0 0,27 11-36,-10-11-2,2-7-4,15 15-14,-9-13-22,4-4 1,-3-1-1,-1-4 1</inkml:trace>
          <inkml:trace contextRef="#ctx0" brushRef="#br0" timeOffset="17031.25">8430 3438 59,'-17'0'35,"-3"-1"0,2 4-1,0 8-14,1-8-16,3 6-4,0 2 1,-1-1-1,2 4 0,-1-1 0,2 2 1,12-15-1,-14 29 2,15-12-1,-1-17 1,18 30-1,0-17 0,5 2 0,5-4 0,5 5 1,-2-6 0,1 5 0,-4-1 0,-1 9 1,-10-4-1,0 9 1,-11-5-1,-2 7 0,-8-5-1,-2-1 0,-5-4-1,-5-8 0,0-3-2,-5-13-1,8 8-6,-18-25-21,13 1-10,-1-10 3,4-1-3</inkml:trace>
          <inkml:trace contextRef="#ctx0" brushRef="#br0" timeOffset="17234.375">8353 3486 95,'0'0'39,"32"10"0,-4-8-1,3-4-36,8 2-3,8 13-17,-15-15-20,2 0 1,-12-3-3,-4 0 2</inkml:trace>
          <inkml:trace contextRef="#ctx0" brushRef="#br0" timeOffset="17718.75">9231 3747 79,'0'0'40,"0"0"-3,0-23 3,0 23-30,-3-20-3,3 20-3,-15-26-2,0 14-1,-5 1-1,-8 2 0,-6 4 0,-5 5-1,-2 7 1,-2 11 0,0 5 1,7 12 1,3 11 0,12 10 0,10 9 1,14 11 0,10-2 0,15 4 1,7-6-2,12-5 0,8-11-1,7-12 0,3-12-3,-5-23-4,13 3-27,-25-21-9,-2-5 0,-12-10-1</inkml:trace>
        </inkml:traceGroup>
      </inkml:traceGroup>
    </inkml:traceGroup>
    <inkml:traceGroup>
      <inkml:annotationXML>
        <emma:emma xmlns:emma="http://www.w3.org/2003/04/emma" version="1.0">
          <emma:interpretation id="{B117FADE-2C9D-4BD2-8043-36D61093B92F}" emma:medium="tactile" emma:mode="ink">
            <msink:context xmlns:msink="http://schemas.microsoft.com/ink/2010/main" type="paragraph" rotatedBoundingBox="2363,10892 15253,10764 15261,11614 2371,11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EACBF5-BC49-4433-97BD-3D869F2CE4E3}" emma:medium="tactile" emma:mode="ink">
              <msink:context xmlns:msink="http://schemas.microsoft.com/ink/2010/main" type="inkBullet" rotatedBoundingBox="2363,10892 3068,10885 3077,11734 2371,11741"/>
            </emma:interpretation>
            <emma:one-of disjunction-type="recognition" id="oneOf5">
              <emma:interpretation id="interp25" emma:lang="en-US" emma:confidence="0">
                <emma:literal>E'</emma:literal>
              </emma:interpretation>
              <emma:interpretation id="interp26" emma:lang="en-US" emma:confidence="0">
                <emma:literal>9,</emma:literal>
              </emma:interpretation>
              <emma:interpretation id="interp27" emma:lang="en-US" emma:confidence="0">
                <emma:literal>8,</emma:literal>
              </emma:interpretation>
              <emma:interpretation id="interp28" emma:lang="en-US" emma:confidence="0">
                <emma:literal>Es</emma:literal>
              </emma:interpretation>
              <emma:interpretation id="interp29" emma:lang="en-US" emma:confidence="0">
                <emma:literal>90,</emma:literal>
              </emma:interpretation>
            </emma:one-of>
          </emma:emma>
        </inkml:annotationXML>
        <inkml:trace contextRef="#ctx0" brushRef="#br0" timeOffset="20171.875">339 5832 18,'-17'0'29,"17"0"0,0 0-1,0 0-10,15-16-2,-16 0-3,14 12-2,-13-15 0,0 19-3,7-26-1,-7 26-3,-6-30 0,6 30-1,-19-27-1,4 17 0,-2-1-1,-4 6 0,-4 1 0,-2 4-1,-2 6 0,-1 4 0,-2 8 0,4 5 0,1 5 0,2 4-1,6 5 1,4 1 0,7 3-1,3-2 1,10-6 0,3-1-1,9-7 1,6-10 0,7-6 0,2-11 0,4-3-1,0-9 0,0-2 1,-5-3-1,-6-2 0,-7 1 0,-18 20 1,17-26-1,-17 26 1,0 0 0,0 0 0,-17-5 0,3 17 0,1 6 1,-2 4 0,2 10 0,-3 3 0,4 8 1,0 3 0,5 1 0,4 1-1,4 3 1,2-5-1,8-1 1,2-6-2,3-3 0,5-12 0,1-3 0,0-5-1,2-9 1,1-5-1,-3-11-1,-1-3 1,-2-9-1,-3-4 1,-7-1-1,0-4 1,-8-6 0,-2 1 0,-8 3 0,-4 2 1,-5 6-1,-3 4 1,-2 1-2,-1 7 1,0 1-2,8 13-4,-6-14-5,22 12-16,0 0-8,0 0 0,0 0 1</inkml:trace>
        <inkml:trace contextRef="#ctx0" brushRef="#br0" timeOffset="20953.125">634 6149 64,'0'0'38,"0"0"-2,0 0 2,13 23-25,-13-23-5,6 40-4,0-15-1,4 9-1,0-4-1,1 1 0,-1-1-1,-4-7-1,1 0-2,-7-23-7,0 0-24,0 0-4,0 0 1,5-28-2</inkml:trace>
      </inkml:traceGroup>
      <inkml:traceGroup>
        <inkml:annotationXML>
          <emma:emma xmlns:emma="http://www.w3.org/2003/04/emma" version="1.0">
            <emma:interpretation id="{E0538D7E-3583-40D9-8587-6AEF7ED6B2F3}" emma:medium="tactile" emma:mode="ink">
              <msink:context xmlns:msink="http://schemas.microsoft.com/ink/2010/main" type="line" rotatedBoundingBox="3539,10897 15253,10782 15260,11536 3546,11652"/>
            </emma:interpretation>
          </emma:emma>
        </inkml:annotationXML>
        <inkml:traceGroup>
          <inkml:annotationXML>
            <emma:emma xmlns:emma="http://www.w3.org/2003/04/emma" version="1.0">
              <emma:interpretation id="{143BE504-6281-4313-9456-08EE0F91E21A}" emma:medium="tactile" emma:mode="ink">
                <msink:context xmlns:msink="http://schemas.microsoft.com/ink/2010/main" type="inkWord" rotatedBoundingBox="3539,10897 15253,10782 15260,11536 3546,11652"/>
              </emma:interpretation>
              <emma:one-of disjunction-type="recognition" id="oneOf6">
                <emma:interpretation id="interp30" emma:lang="en-US" emma:confidence="0">
                  <emma:literal>-:Civ--2xio-6.6--1i2xi0-5c</emma:literal>
                </emma:interpretation>
                <emma:interpretation id="interp31" emma:lang="en-US" emma:confidence="0">
                  <emma:literal>-:Civ--2xio-6.6--li2xio-se</emma:literal>
                </emma:interpretation>
                <emma:interpretation id="interp32" emma:lang="en-US" emma:confidence="0">
                  <emma:literal>-:Civ--2xio-6.6--1i2xio-se</emma:literal>
                </emma:interpretation>
                <emma:interpretation id="interp33" emma:lang="en-US" emma:confidence="0">
                  <emma:literal>-:Civ--2xio-6.6--1i2xio-s-C</emma:literal>
                </emma:interpretation>
                <emma:interpretation id="interp34" emma:lang="en-US" emma:confidence="0">
                  <emma:literal>-:Civ--2xio-6.6--1i2xio-s-c</emma:literal>
                </emma:interpretation>
              </emma:one-of>
            </emma:emma>
          </inkml:annotationXML>
          <inkml:trace contextRef="#ctx0" brushRef="#br0" timeOffset="23921.875">3878 5907 77,'0'0'35,"10"-19"-2,13 0 0,6 1-30,5-1-2,6 3-1,1 5 1,2 8 0,-6 5-1,-6 10 0,-9 7 2,-6 11-1,-9 7 0,-5 9 1,-12 0 0,-2 7 0,-10-2 0,1 2 0,-7-2 0,1-4 0,-2-4-2,2-8 1,5-5-1,6-9-1,16-21 1,-12 21 0,12-21 0,25-2 0,2-8 1,5-1-1,7-1 1,5 1 0,2-1-1,-2 3-1,-1 4 0,-8 1-2,-1 11-4,-18-15-11,5 6-18,-21 2 0,16-4 0,-16 4 0</inkml:trace>
          <inkml:trace contextRef="#ctx0" brushRef="#br0" timeOffset="24203.125">4520 5886 86,'0'0'39,"3"27"0,7-11 2,15 21-29,5-16-7,11 9-1,2 1-1,5 6-1,0 1-2,-6-1 0,-2-2-2,-9-5-1,-1 3-3,-15-20-7,8 6-23,-23-19-4,13 11 1,-13-11-1</inkml:trace>
          <inkml:trace contextRef="#ctx0" brushRef="#br0" timeOffset="24421.875">4805 5879 83,'-20'-5'39,"1"7"-2,2 5 2,15 10-31,-13 3-2,9 12-3,-1 6-2,0 8 0,-1 2-1,-1 1-1,5 0-3,-8-15-4,18 8-16,-7-21-14,1-21 0,0 0 0,19-16 0</inkml:trace>
          <inkml:trace contextRef="#ctx0" brushRef="#br0" timeOffset="24687.5">5113 5865 96,'0'0'40,"18"32"1,-12-9-1,14 10-32,-14 1-3,12 8-1,-5 0-2,2 4-1,-2-3 0,0-6-1,-1-2-1,-1-7-1,2-9-3,-13-19-4,22 13-24,-22-13-8,21-29 1,-11 3 0</inkml:trace>
          <inkml:trace contextRef="#ctx0" brushRef="#br0" timeOffset="25109.375">5489 5897 81,'0'0'40,"0"0"-3,-16-4 2,16 4-26,-24 14-8,24-14-3,-20 29 0,9-10-1,0 6-1,2 5 2,0 3-1,4 8 1,1 1 0,7 0 0,3-3 0,10 3-1,8-8 0,7-4 0,7-11 0,5-6-1,3-10 0,-1-6-1,0-10-1,-9-11 0,-5-5-1,-11-9 0,-10-1-1,-13-7 1,-6 2 0,-12 0 0,-5 7 1,-5 3 1,1 8 0,-1 3-1,8 11-1,2-1-1,21 13-6,-13-3-22,13 3-4,22-4-1,-3-1 1</inkml:trace>
          <inkml:trace contextRef="#ctx0" brushRef="#br0" timeOffset="25312.5">5867 5944 86,'0'0'38,"3"16"-1,-3-16 1,29 16-28,-7-16-10,5-3-3,7 10-8,-15-13-21,5 3-5,-7-1 0,-3-3-1</inkml:trace>
          <inkml:trace contextRef="#ctx0" brushRef="#br0" timeOffset="25843.75">6144 5707 90,'0'0'37,"-7"31"3,2-10-1,5 22-29,-1-17-5,5 13-2,-1-2-1,3 2 0,2-2-1,5 0 0,2-4-1,1 1 1,5-6-1,2-7 0,5-5 1,3-5-2,3-6 1,-1-9-2,2-3 0,-1-9-1,0 1 0,-6-10-1,1 4 0,-11-9 0,0 5-1,-14-5 1,-1 7 1,-12 0 1,-4 6 1,-6 8 2,-5 2 1,2 14 1,-6 0 0,6 14 1,0 0-1,9 7 1,-1-1-1,8 1-1,5-2-2,2-4-1,7-5-1,-8-17-5,26 20-18,-26-20-14,27-9 2,-14-2-2,3-5 1</inkml:trace>
          <inkml:trace contextRef="#ctx0" brushRef="#br0" timeOffset="26031.25">6796 6244 104,'-14'27'39,"-3"-6"1,17-21-4,-8 28-38,8-28-23,0 0-14,19-12 0,1 1-1,0-12 1</inkml:trace>
          <inkml:trace contextRef="#ctx0" brushRef="#br0" timeOffset="21234.375">1190 5823 83,'0'0'38,"0"0"1,-7 16-1,21-9-32,7-7-2,8 0-4,5 2-2,0-15-6,14 13-25,-19-3-5,-4-3 2,-7 1-4</inkml:trace>
          <inkml:trace contextRef="#ctx0" brushRef="#br0" timeOffset="21406.25">1256 6020 75,'-7'23'39,"4"-5"-1,3-18 0,22 16-25,2-16-14,10 7-6,-9-13-27,10 1-3,-2-4 0,-2-1-2</inkml:trace>
          <inkml:trace contextRef="#ctx0" brushRef="#br0" timeOffset="21812.5">2208 5818 74,'-16'-20'37,"10"4"0,1-5 1,5 21-28,-10-39-5,9 22-1,-11-3-2,-3 8 0,-12 2-1,-5 10 0,-8 5 0,-3 11 0,-5 5 0,2 11-1,0 5 2,9 8-2,9 6 2,15 6-1,9 1 0,15 0 0,13-3 0,14-2-1,10-9 0,5-9-1,4-7-1,-4-17-2,3 3-4,-20-32-17,5 8-15,-13-11 2,-4-4-1,-7-2 1</inkml:trace>
          <inkml:trace contextRef="#ctx0" brushRef="#br0" timeOffset="22000">2400 6131 90,'0'23'39,"1"4"-1,2-1 1,7 4-34,-5-4-2,5 3-3,3 1-4,-13-30-5,27 33-25,-27-33-4,15 7 0,-15-7-1</inkml:trace>
          <inkml:trace contextRef="#ctx0" brushRef="#br0" timeOffset="22515.625">2776 5906 56,'-13'-7'37,"13"7"1,-14 1-1,14-1-11,14 23-16,-8-7-2,14 16-2,-4-4-1,11 11-1,0 0-1,4 3-1,0-5-1,0 2 1,-3-8-2,1-2 0,-2-8 0,-7-9-1,2-7-1,-5-10 0,-3-4 0,-3-10-1,-2-4 0,-5-7 0,-3-3 1,-2-8 0,-2 1 1,-4-1 1,2-1 0,1 3 1,1 0 0,4 7 0,4 4 0,1 11 0,-6 17-1,19-20 0,-19 20-1,19 0-1,-19 0-5,0 0-18,18 20-14,-18-20 1,0 0-1,14 10 0</inkml:trace>
          <inkml:trace contextRef="#ctx0" brushRef="#br0" timeOffset="22781.25">3407 6004 88,'0'0'37,"0"0"0,28 9 1,2-12-34,-2-1-4,3-5-5,13 15-20,-11-12-12,-7 3 0,-7 1-1,-19 2 1</inkml:trace>
          <inkml:trace contextRef="#ctx0" brushRef="#br0" timeOffset="22953.125">3391 6214 90,'0'0'38,"6"20"0,10-19-1,11-6-37,7 10-21,0-6-15,-9-3-1,-2 0-1,-8 1 0</inkml:trace>
          <inkml:trace contextRef="#ctx0" brushRef="#br0" timeOffset="26765.625">7258 5791 87,'0'0'38,"0"0"1,-13 23 1,-3-16-29,19 23-4,-8-2-2,4 13-1,-2-1-1,0 4 1,0-1-1,4 4-1,-1-3-1,3-7 0,3 4 0,3-9-1,1-4 1,4-2-1,2-5 0,5-6 1,2-5-1,4-1 0,4-13-1,6-1 1,1 0-1,3-9 0,1-2 0,-1-5 0,-3 0-1,-5-4 1,-4 2 0,-10 0-1,-2-2 1,-12 1 0,-5 3 0,-8-1 0,-6 8 0,-6 2 1,-4 5-1,-5 3 0,-2 6 1,-2 7 0,4 5 0,2 5 1,3 4 0,7 6-1,5 1 1,6-2 1,5-4-1,6 3 0,3-6-1,2-2 1,-10-19-1,24 22 0,-24-22-2,19 1-1,-4 5-4,-20-22-19,5 16-15,11-18 1,-11 18-1,13-32 1</inkml:trace>
          <inkml:trace contextRef="#ctx0" brushRef="#br0" timeOffset="33593.75">8139 5934 187,'15'0'4,"11"0"-2,-1 2-2,6-2-1,0 5-1,-7-9-4,7 15-8,-18-9-16,2-2-5,-15 0 0,13 3 0</inkml:trace>
          <inkml:trace contextRef="#ctx0" brushRef="#br0" timeOffset="33875">8067 6160 69,'0'0'37,"25"14"0,-3-11 0,7-8-22,10 8-12,-2 1-2,0-8-7,11 13-24,-15-2-6,-8-3 0,-5-1-1</inkml:trace>
          <inkml:trace contextRef="#ctx0" brushRef="#br0" timeOffset="34734.375">8763 5775 45,'-6'-21'34,"6"21"2,0 0 1,0 0-18,-1 16-4,1-16-5,7 42-3,-4-15-1,9 15-2,-6-3 0,3 8-1,-5-4-1,2 3 0,-3-4-1,-2-2-1,-1-1-1,-1-14-2,5 3-7,-4-28-26,0 0-4,0 0 1,0 0-1</inkml:trace>
          <inkml:trace contextRef="#ctx0" brushRef="#br0" timeOffset="34906.25">8978 6167 95,'-5'30'38,"-7"-2"2,3 3-2,0-6-33,11 0-4,8-4-4,-10-21-6,25 12-26,-10-13-4,-1-8 1,-2-14-2</inkml:trace>
          <inkml:trace contextRef="#ctx0" brushRef="#br0" timeOffset="35281.25">9175 5952 93,'0'0'37,"11"-20"3,7 8-3,-9-8-33,26 6-1,2-2-1,5 6-2,0 1 1,-3 7-1,-7 8 0,-7 4 0,-8 8 0,-10 6 0,-6 6 1,-6 4-1,-10 3 0,-3 3 1,-6-1-1,2 0 0,2-4 1,0-1-1,4-8 0,6-3 0,7-5 0,3-18 0,15 23 0,2-20 0,7-1 0,4-2-1,7 0 0,1-7-3,8 9-6,-16-15-23,9 4-6,-6-5 1,0-3-1</inkml:trace>
          <inkml:trace contextRef="#ctx0" brushRef="#br0" timeOffset="35578.1248">9982 5878 85,'-18'-4'38,"5"-1"0,13 5 1,0 0-33,0 0 0,31 28-2,-3-3-2,3 3 1,7 9-1,0 0-1,4 5 1,-4-1-2,0-1 0,1-5-1,-7-8-2,1-1-4,-17-26-18,3 6-15,-19-6 1,25-25-2,-19 0 2</inkml:trace>
          <inkml:trace contextRef="#ctx0" brushRef="#br0" timeOffset="35796.875">10287 5826 85,'-26'16'38,"-1"9"1,6 10-1,-5 4-32,14 14-1,-3 0-3,8 0-1,5-2-3,-1-13-4,12 8-10,-9-25-22,0-21 0,17 0-1,-4-17 1</inkml:trace>
          <inkml:trace contextRef="#ctx0" brushRef="#br0" timeOffset="36031.25">10531 5848 100,'-3'22'40,"-2"3"2,10 7-2,1 1-35,10 11-1,0-1-2,2 3-1,-1-2-2,0-6 1,-3-2-3,-5-10 0,4-3-4,-13-23-15,0 0-19,18-18 1,-3-5-1,-3-7 2</inkml:trace>
          <inkml:trace contextRef="#ctx0" brushRef="#br0" timeOffset="36421.875">10961 5863 68,'-23'-12'37,"5"9"1,-3 1 0,-1-12-24,6 23-8,-8-4-2,10 9-2,-1 5 0,5 9 1,-1 4-1,8 11 1,0-1 0,9 7 0,5 1-1,11-5 0,4-8-1,10-5 0,6-6-1,7-15-1,6-7-2,-1-19 0,1-6-2,-12-12 0,1 1-1,-19-17-2,-1 5 1,-24-9 1,-5 11 0,-17-3 2,0 12 0,-10 3 0,1 11 2,1 5 0,8 8-2,1-3-5,21 9-20,0 0-2,0 0-3,27 4 2</inkml:trace>
          <inkml:trace contextRef="#ctx0" brushRef="#br0" timeOffset="36625">11432 5853 76,'0'0'38,"0"0"0,-6 17-1,6-17-29,31-3-5,0 1-4,0-15-9,13 10-26,-5-6-1,-2 1-2,-6-6 1</inkml:trace>
          <inkml:trace contextRef="#ctx0" brushRef="#br0" timeOffset="37078.1248">12140 5636 71,'0'0'36,"-13"-11"-3,13 11 0,-19-1-30,19 1-2,-33 9-1,8-2 0,-3 3 0,-1 3 0,-2 2 1,6-1 0,1 4 0,12 0 0,5-2 1,10-1-2,-3-15 1,28 27-1,-5-18 0,5 3 1,5-7 1,2 4-1,-2-2 1,2 4 0,-5-2 0,-2 3 0,-8 0-1,-5 2 1,-10 2-2,-7 0 0,-10 2 0,-5-6-1,-4 2 0,-6-5 0,2 0-2,-3-13-3,12 11-10,-8-16-18,24 9-3,-19-31 0,16 8 1</inkml:trace>
          <inkml:trace contextRef="#ctx0" brushRef="#br0" timeOffset="37265.6248">12078 5659 75,'0'0'39,"0"0"-4,27 0 2,-2-2-36,1-8-15,10 4-21,-4 3-1,-2-1-1,-5 1-1</inkml:trace>
          <inkml:trace contextRef="#ctx0" brushRef="#br0" timeOffset="37812.5">12823 5798 77,'15'-3'41,"-15"3"-3,0 0 3,19-13-33,-22-4-2,3 17-2,-9-30-2,1 14 0,-9-2-1,-3 4 0,-5 2-1,-2 3 1,-4 7-1,-1 8 0,1 9 1,0 8 0,1 7 1,5 9-1,0 3 2,4 8-2,7-1 1,5 6 1,9-8-2,7 3 0,9-10 0,9-5-1,9-6 0,8-12 0,3-4-1,0-13 0,2 1-4,-9-20-7,6 10-29,-17-8-2,-3 2 0,-16-4 1</inkml:trace>
        </inkml:traceGroup>
      </inkml:traceGroup>
    </inkml:traceGroup>
    <inkml:traceGroup>
      <inkml:annotationXML>
        <emma:emma xmlns:emma="http://www.w3.org/2003/04/emma" version="1.0">
          <emma:interpretation id="{ED66A68E-CAB6-4B4E-8E65-A633486323FA}" emma:medium="tactile" emma:mode="ink">
            <msink:context xmlns:msink="http://schemas.microsoft.com/ink/2010/main" type="paragraph" rotatedBoundingBox="2278,12409 15381,12281 15390,13194 2287,13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46309D-4247-47F8-8497-3E6076923FF9}" emma:medium="tactile" emma:mode="ink">
              <msink:context xmlns:msink="http://schemas.microsoft.com/ink/2010/main" type="line" rotatedBoundingBox="2278,12409 15381,12281 15390,13194 2287,13322"/>
            </emma:interpretation>
          </emma:emma>
        </inkml:annotationXML>
        <inkml:traceGroup>
          <inkml:annotationXML>
            <emma:emma xmlns:emma="http://www.w3.org/2003/04/emma" version="1.0">
              <emma:interpretation id="{FE67AFFD-1568-400C-B09C-801655C74EA8}" emma:medium="tactile" emma:mode="ink">
                <msink:context xmlns:msink="http://schemas.microsoft.com/ink/2010/main" type="inkWord" rotatedBoundingBox="2278,12483 3894,12467 3902,13306 2287,13322"/>
              </emma:interpretation>
              <emma:one-of disjunction-type="recognition" id="oneOf7">
                <emma:interpretation id="interp35" emma:lang="en-US" emma:confidence="0">
                  <emma:literal>=</emma:literal>
                </emma:interpretation>
                <emma:interpretation id="interp36" emma:lang="en-US" emma:confidence="0">
                  <emma:literal>I</emma:literal>
                </emma:interpretation>
                <emma:interpretation id="interp37" emma:lang="en-US" emma:confidence="0">
                  <emma:literal>E</emma:literal>
                </emma:interpretation>
                <emma:interpretation id="interp38" emma:lang="en-US" emma:confidence="0">
                  <emma:literal>--</emma:literal>
                </emma:interpretation>
                <emma:interpretation id="interp39" emma:lang="en-US" emma:confidence="0">
                  <emma:literal>IV</emma:literal>
                </emma:interpretation>
              </emma:one-of>
            </emma:emma>
          </inkml:annotationXML>
          <inkml:trace contextRef="#ctx0" brushRef="#br0" timeOffset="39781.25">1318 7571 87,'-14'7'38,"14"-7"0,0 0 0,13 11-31,9-15-5,10 1-2,4 3-2,-2-7-3,6 17-10,-18-11-22,-2 1 0,-20 0-2,17-6 2</inkml:trace>
          <inkml:trace contextRef="#ctx0" brushRef="#br0" timeOffset="39937.5">1365 7765 82,'6'16'37,"9"-2"-4,-2-16-6,11 1-58,4 2-3,2-6-1,2-4-1</inkml:trace>
          <inkml:trace contextRef="#ctx0" brushRef="#br0" timeOffset="39125">198 7365 31,'-20'-7'29,"20"7"2,-9-26-1,5 4-14,4 22-9,-11-30-1,11 30-2,-20-21 1,20 21-1,-36-3 0,17 10 0,-6 2-2,0 6 0,-3 5-1,4 6 1,3-1-1,7 5 0,2 0 0,6 2-1,5-2 1,6-4-1,9-7 0,6-3 1,1-9-1,6-5 0,1-9 1,1-2-1,-1-10 0,0 1 1,-7-1-1,-3 1 0,-5 1 1,-13 17-1,15-20 1,-15 20 0,0 0 0,0 0 0,0 0 1,-9 25-1,1 1 1,4 11 1,-5 4-1,3 10 0,-4 5 0,4 8 0,0-6 0,5 2 0,4-5-1,5-6 0,6-2 0,6-8-1,10-7 1,2-13-2,4-10 2,-1-7-1,-1-7-2,-2-8 2,-3-11-2,-6-6 2,-7-4-2,-5 1 2,-5-1-2,-8-3 1,-4 4 0,-6 1-1,-4 7 1,-4 2 0,-3 11-1,-3 1 0,4 10-1,-2-3-1,9 13-2,-5-14-5,20 5-17,0 0-7,0 0 0,28 1 0</inkml:trace>
          <inkml:trace contextRef="#ctx0" brushRef="#br0" timeOffset="39531.25">703 7716 83,'1'19'38,"-1"-19"-2,0 0 3,0 0-34,23 4-2,-9-8-1,6 4 0,-4 0-1,1 0-1,0 4-1,-17-4 1,20 16 0,-20-16-1,3 26 0,-10-10 1,-2 5-1,-3 0 1,0 0 0,-1 2 0,0-2-1,0-1 1,4-4 0,9-16 1,-6 22-1,6-22 1,0 0 0,22 13-1,-4-13 1,5-2 0,1-1-1,4-1 0,0 0-1,-4-3-2,4 9-6,-28-2-20,28-21-7,-28 21-2,22-25 1</inkml:trace>
        </inkml:traceGroup>
        <inkml:traceGroup>
          <inkml:annotationXML>
            <emma:emma xmlns:emma="http://www.w3.org/2003/04/emma" version="1.0">
              <emma:interpretation id="{1D8A95BB-EB71-48A4-AF51-E854605A7529}" emma:medium="tactile" emma:mode="ink">
                <msink:context xmlns:msink="http://schemas.microsoft.com/ink/2010/main" type="inkWord" rotatedBoundingBox="4473,12524 6259,12506 6265,13201 4479,13219"/>
              </emma:interpretation>
              <emma:one-of disjunction-type="recognition" id="oneOf8">
                <emma:interpretation id="interp40" emma:lang="en-US" emma:confidence="0">
                  <emma:literal>GU:</emma:literal>
                </emma:interpretation>
                <emma:interpretation id="interp41" emma:lang="en-US" emma:confidence="0">
                  <emma:literal>COVE</emma:literal>
                </emma:interpretation>
                <emma:interpretation id="interp42" emma:lang="en-US" emma:confidence="0">
                  <emma:literal>CPVE</emma:literal>
                </emma:interpretation>
                <emma:interpretation id="interp43" emma:lang="en-US" emma:confidence="0">
                  <emma:literal>CAVE</emma:literal>
                </emma:interpretation>
                <emma:interpretation id="interp44" emma:lang="en-US" emma:confidence="0">
                  <emma:literal>Cru:</emma:literal>
                </emma:interpretation>
              </emma:one-of>
            </emma:emma>
          </inkml:annotationXML>
          <inkml:trace contextRef="#ctx0" brushRef="#br0" timeOffset="40359.375">2555 7361 82,'0'0'36,"-18"-19"-1,18 19 1,-13-21-33,13 21-1,-25-21-1,1 16-1,-4 5 1,-9 3 0,-1 8 1,-8 3 0,3 5 1,-6 6 0,8 12 0,6 0 1,11 12-1,8 2-1,16 4 1,12 0-1,13 1-1,15-8 0,10-8-1,6-8-1,1-13 1,1-5-2,-9-14-2,-4-2-2,-18-20-20,-2 4-13,-10-7 0,-5-1 0,-5-6 1</inkml:trace>
          <inkml:trace contextRef="#ctx0" brushRef="#br0" timeOffset="40812.5">2653 7645 91,'-4'30'38,"4"-30"-1,10 20 2,-10-20-35,28 5-2,-10-3-1,4-1-1,0-1 0,-2 2 0,-3 2-1,-2-1 0,0 4 1,-15-7 0,19 23 0,-15-7 0,-2 3 0,-2 3 0,-8 0 0,-2 1 0,-5 0 0,-1-2 0,-4-1 1,0-3-1,3-1 0,2-3 0,15-13-1,-16 17 1,16-17 1,0 0-1,0 0 0,26 16 1,-7-16-1,4-2 1,3 1 0,2-3-1,2 1 0,-2-1 0,-2 1 0,-5 1 0,-3 0-1,-18 2-1,23 0-3,-23 0-6,0 0-22,0 0-4,8-18 0,-8 18-1</inkml:trace>
          <inkml:trace contextRef="#ctx0" brushRef="#br0" timeOffset="41281.25">3201 7428 83,'-16'-1'39,"16"1"0,0 0 1,-8 23-29,20 3-4,-3-3-3,7 10 0,0 4-2,6 9 1,1-2-1,5 2-1,-2-5 0,2-3 0,0-6 0,0-5-1,-1-8 0,-1-7 0,-1-6 0,-4-10-1,-3-5-1,-5-8 1,0-6-1,-5-7 0,-1-7-1,-5-4 1,-1-1 0,-5-2 0,-1 2 1,-1 1 0,-1 8 0,-2 4 1,2 10-1,-1 1-1,8 18-1,-11-17-4,11 17-19,0 0-13,4 17 2,-4-17-2,0 0 2</inkml:trace>
          <inkml:trace contextRef="#ctx0" brushRef="#br0" timeOffset="41546.875">3705 7490 91,'-4'16'40,"4"-16"0,15 9-2,-15-9-28,32-14-7,-7 10-3,0-5-5,12 18-14,-15-16-20,1 5 0,-23 2 0,23-7 0</inkml:trace>
          <inkml:trace contextRef="#ctx0" brushRef="#br0" timeOffset="41718.75">3761 7684 94,'0'0'37,"8"21"-1,-8-21 0,34 7-44,-16-9-28,2-3 0,-1-2-1,-2-2-1</inkml:trace>
        </inkml:traceGroup>
        <inkml:traceGroup>
          <inkml:annotationXML>
            <emma:emma xmlns:emma="http://www.w3.org/2003/04/emma" version="1.0">
              <emma:interpretation id="{54912804-E8DE-46F8-BB02-0762869C51FE}" emma:medium="tactile" emma:mode="ink">
                <msink:context xmlns:msink="http://schemas.microsoft.com/ink/2010/main" type="inkWord" rotatedBoundingBox="6632,12414 9474,12324 9495,12974 6653,13064"/>
              </emma:interpretation>
              <emma:one-of disjunction-type="recognition" id="oneOf9">
                <emma:interpretation id="interp45" emma:lang="en-US" emma:confidence="0">
                  <emma:literal>4x10-6.6=2.4x10-5.</emma:literal>
                </emma:interpretation>
                <emma:interpretation id="interp46" emma:lang="en-US" emma:confidence="0">
                  <emma:literal>4x10-6.6=2.4x10-5 C</emma:literal>
                </emma:interpretation>
                <emma:interpretation id="interp47" emma:lang="en-US" emma:confidence="0">
                  <emma:literal>4x10-6.6=2.4*610-5 C</emma:literal>
                </emma:interpretation>
                <emma:interpretation id="interp48" emma:lang="en-US" emma:confidence="0">
                  <emma:literal>4x10-6.6=2.4x10-5</emma:literal>
                </emma:interpretation>
                <emma:interpretation id="interp49" emma:lang="en-US" emma:confidence="0">
                  <emma:literal>4x10-6.6=2.4x10.5 C</emma:literal>
                </emma:interpretation>
              </emma:one-of>
            </emma:emma>
          </inkml:annotationXML>
          <inkml:trace contextRef="#ctx0" brushRef="#br0" timeOffset="43109.375">4282 7266 54,'0'0'34,"0"0"-1,0 0 2,17-7-23,-17 7-1,0 0-4,0 25-2,4 0-2,-4-2 0,1 8 0,-4 1-2,2 3 1,-3-1-2,1-1 1,0-5-1,0-5 0,3-3 1,0-20-1,10 17 0,-10-17-1,22-5 1,-6-4 0,4-3 0,0 1 0,5 1 0,-1 1 0,0 4 0,-2 3 0,0 2 1,-3 3-1,-1 1-1,-5-1 1,-13-3-1,18 4-2,-18-4 0,0 0-4,17-7-6,-23-11-11,6 18-8,8-26-4,-10 10 1,4 0 2</inkml:trace>
          <inkml:trace contextRef="#ctx0" brushRef="#br0" timeOffset="43312.5">4569 7349 56,'-2'-17'35,"2"17"-1,-9-36-7,9 36-7,0 0-5,0 0-5,0 16-4,6 9-1,-4 3-1,3 13-1,0 6-1,2 6 0,-1 2-2,12 49 0,-11-57-1,7-6-1,-7-15-2,11 1-7,-18-27-20,16 0-8,-3-13 1,0-4 1</inkml:trace>
          <inkml:trace contextRef="#ctx0" brushRef="#br0" timeOffset="43609.375">4998 7284 80,'-19'-2'39,"19"2"-2,-6 23 2,12 5-27,3-8-7,13 13-1,0 2-2,10 9 0,5 1 0,3-1-1,1 0 0,-1-6-1,0-1-1,-6-10-1,0-2-2,-11-20-2,4 11-12,-27-16-19,16-18-1,-13-1-1,-1-8 2</inkml:trace>
          <inkml:trace contextRef="#ctx0" brushRef="#br0" timeOffset="43828.1248">5302 7316 80,'-19'5'37,"-2"7"-1,2 6 2,7 12-30,-7 0-4,8 14-1,0 2-2,6 5-1,1-2-1,1-5-1,4 4-3,-5-22-6,17-1-21,-13-25-5,22 7 0,-5-21 1</inkml:trace>
          <inkml:trace contextRef="#ctx0" brushRef="#br0" timeOffset="44062.5">5495 7298 89,'-7'16'38,"2"5"0,4 2 0,17 7-32,-9 0-3,5 10-1,0 3-1,1 3 0,-1-2-1,-2-7-1,2 3-3,-9-17-5,15 2-22,-18-25-7,18 10 1,-18-10-2</inkml:trace>
          <inkml:trace contextRef="#ctx0" brushRef="#br0" timeOffset="44500">5758 7305 68,'-19'-16'38,"19"16"-2,-17-3 1,17 3-18,-28 16-15,19-1-2,-5 1 0,3 11-1,1 3 0,0 8 0,1 3 1,6 5-1,4-2 0,10 2 1,3-2-1,11-5 0,6-10 0,8-6-1,2-12 1,5-9-1,-2-9 0,2-9-1,-6-9 0,-8-5 0,-7-7 0,-9-5 0,-8 0-1,-8-2 0,-6 1 1,-7 4 0,-4 4 0,-3 5-1,1 9 1,-2 3-1,6 10-1,-2-5-2,17 13-5,-20-7-13,20 7-12,0 0-1,0 0 0,17-12 1</inkml:trace>
          <inkml:trace contextRef="#ctx0" brushRef="#br0" timeOffset="44671.875">6073 7346 55,'12'17'37,"-12"-17"-1,28 25 0,-12-9-9,4-18-22,8 0-4,3 2-9,-9-12-24,4 0-3,-1-4-1,-4-4-1</inkml:trace>
          <inkml:trace contextRef="#ctx0" brushRef="#br0" timeOffset="45109.375">6428 7120 78,'-18'7'38,"18"-7"-1,-11 23 2,10 0-26,0 0-10,6 9 0,-2 3-1,5 4-1,-1-2 0,3 1 1,1-4-1,4-1 0,1-8 0,4-7-1,6-10 0,2-8-1,4-3 0,0-8-1,4 1-1,-7-11 0,4 5 0,-10-11-1,0 10 0,-12-6 1,-2 7 0,-10-3 1,1 19 1,-18-27 0,0 20 2,1 7 0,-4 4 0,0 8 1,2 0-1,4 9 0,4 2 0,3 4 0,5 1-2,5-3-1,7 1-3,-9-26-11,22 21-20,-5-12 1,0-11-2,2-3 2</inkml:trace>
          <inkml:trace contextRef="#ctx0" brushRef="#br0" timeOffset="45359.375">7124 7666 79,'0'22'39,"-6"-5"-3,6 1 3,0-18-27,0 0-12,4 26-7,-4-26-24,0 0-5,15-10-1,-15 10-1</inkml:trace>
        </inkml:traceGroup>
        <inkml:traceGroup>
          <inkml:annotationXML>
            <emma:emma xmlns:emma="http://www.w3.org/2003/04/emma" version="1.0">
              <emma:interpretation id="{2B189337-3DD3-4366-80E7-2DD1C82671CD}" emma:medium="tactile" emma:mode="ink">
                <msink:context xmlns:msink="http://schemas.microsoft.com/ink/2010/main" type="inkWord" rotatedBoundingBox="9956,12552 10848,12544 10853,13091 9961,13099"/>
              </emma:interpretation>
            </emma:emma>
          </inkml:annotationXML>
          <inkml:trace contextRef="#ctx0" brushRef="#br0" timeOffset="45968.75">7705 7346 53,'0'0'33,"-12"-20"-1,12 20 1,0 0-24,-17 0 2,17 20-2,-17-10-2,15 20 0,-15-5 0,10 19-1,-8-5-1,9 10 0,-4-3-2,10 5 0,0-5-1,9-2 0,6-7-1,7-7 0,4-7-1,7-9-1,4-7 0,-1-7 0,4-2 0,-3-8-1,2-3-1,-7-6 0,2 3-1,-9-9 0,3 8-1,-12-8 1,2 6 0,-12-6 0,0 6 2,-9-1 1,-5 4 1,8 16 1,-32-17 0,11 18 1,-5 5 1,-1 10-1,-1 1 0,5 10 0,-1 1 0,6 4 0,5-1-1,9 1 0,5-2-1,6-7-2,10 0-3,-17-23-15,38 7-17,-13-12 0,3-6 0,-1-7 0</inkml:trace>
          <inkml:trace contextRef="#ctx0" brushRef="#br0" timeOffset="46453.1248">8273 7705 92,'-12'23'37,"12"-23"0,23 7-1,6-12-38,5 8-14,-5-4-21,0-6 1,-4-2-2,-5-2 2</inkml:trace>
          <inkml:trace contextRef="#ctx0" brushRef="#br0" timeOffset="46265.6248">8317 7547 90,'-14'19'38,"14"-19"0,0 0 0,22 11-34,3-10-2,1-1-3,0-7-5,10 14-17,-12-10-15,-6 1 1,-18 2-1,13-7 1</inkml:trace>
        </inkml:traceGroup>
        <inkml:traceGroup>
          <inkml:annotationXML>
            <emma:emma xmlns:emma="http://www.w3.org/2003/04/emma" version="1.0">
              <emma:interpretation id="{9FB6F441-0FF2-4F8F-B3FE-77EE747F2302}" emma:medium="tactile" emma:mode="ink">
                <msink:context xmlns:msink="http://schemas.microsoft.com/ink/2010/main" type="inkWord" rotatedBoundingBox="11211,12442 15382,12401 15389,13131 11218,13171"/>
              </emma:interpretation>
            </emma:emma>
          </inkml:annotationXML>
          <inkml:trace contextRef="#ctx0" brushRef="#br0" timeOffset="47703.1248">8893 7495 43,'0'0'31,"-18"6"-3,18-6-5,0 0-4,-19-13-2,19 13-4,0 0-4,22-12-2,-13-4-2,10 6-2,3-10-1,5 4 0,1-3-2,1 3 0,1 2 0,-2 7-1,-3 9 1,-3 7-1,-6 5 1,-4 10 0,-4 12 0,-6 4 0,-2 8 0,-5 3 0,-4 0 0,-5 0 1,-2 0-1,-3-7 1,-2-5-1,1-7 0,1-6 1,2-6-1,17-20 0,-19 21 1,19-21-1,0 0 0,24 5 0,-4-9 0,7-1 0,2 0 1,2 0-1,3-1 0,-4 3 0,-2-1 0,-4 6-1,-7 0 0,-2 7-2,-15-9-3,22 10-18,-22-10-13,0 0 2,0 0-3,12-19 3</inkml:trace>
          <inkml:trace contextRef="#ctx0" brushRef="#br0" timeOffset="47906.25">9448 7820 85,'-5'23'35,"-1"-2"0,5-2-2,1-19-36,20 25-21,-20-25-11,14 3 1,-14-3-3</inkml:trace>
          <inkml:trace contextRef="#ctx0" brushRef="#br0" timeOffset="48234.375">9614 7443 85,'-14'21'37,"9"-4"0,2 3 0,3 10-29,0-6-7,6 8 0,-1 0-1,-1 1 0,-1-3 0,0-5 0,0-2 0,3-7 0,-6-16 0,16 19 0,-16-19-1,27 0 1,-8-3-1,0-4 0,3-1 1,0 0-1,2 1 0,-5-2-1,0 7 0,-6-5-1,2 10-4,-15-3-12,12-19-15,-12 19-1,0 0-1,9-25 1</inkml:trace>
          <inkml:trace contextRef="#ctx0" brushRef="#br0" timeOffset="48484.375">9827 7478 72,'0'0'37,"0"0"0,-12 19 1,12-19-26,9 41-4,-5-15-3,10 18-1,-6-3-1,6 6 0,-4-3-1,2 0-1,-3-3-1,-2-8-1,0-3-1,-5-12-3,13 5-15,-15-23-19,0 0 1,0 0-1,6-25 1</inkml:trace>
          <inkml:trace contextRef="#ctx0" brushRef="#br0" timeOffset="49609.375">10157 7520 64,'-17'-9'37,"17"9"1,0 0 1,0 0-22,8 18-9,6-2-2,14 14-2,3 1-1,7 10 0,0 0-1,5 3 0,-3-4-1,-2-1 0,-4-6-1,-6-4 0,-4-6-1,-6-11-3,1 0-2,-19-12-16,13-21-17,-10 3 0,2-1-1,-7-13 1</inkml:trace>
          <inkml:trace contextRef="#ctx0" brushRef="#br0" timeOffset="49828.1248">10444 7474 95,'-15'-5'37,"15"5"2,-21 14-11,20 20-20,-8-1-4,7 16-1,-2 4-1,4 4 0,-2-1-2,1-5-1,-1-3 0,-1-15-3,6 1-5,-3-34-23,0 0-7,0 0 0,5-21 1</inkml:trace>
          <inkml:trace contextRef="#ctx0" brushRef="#br0" timeOffset="50093.75">10768 7441 76,'-4'19'39,"5"11"0,-1 0 0,8 12-25,-3-1-9,9 7-1,-4-3-2,3 1-1,-1-4-2,-2-8 0,2-2-2,-4-15-2,11 4-16,-19-21-19,23-3 2,-9-16-1,2-8 1</inkml:trace>
          <inkml:trace contextRef="#ctx0" brushRef="#br0" timeOffset="50515.6248">11181 7451 76,'-16'-8'39,"-2"-3"-2,2 4 2,-3-7-27,19 14-9,-27-5-2,27 5 0,-22 15-1,10 3 0,1 5 0,-1 9 0,0 5 1,5 7 1,1 3 0,7 4 0,7-3 0,8-2 0,6-6-1,10-4 1,5-13-1,9-8 0,1-9-1,2-10 0,0-10 0,-5-7-1,-4-7-1,-11-11-1,-5 0 0,-14-7 0,-7 2 0,-12-2 0,-4 9 0,-11 0 0,1 9 1,-7 2-1,8 13-1,-6-2-3,28 15-4,-31-9-15,31 9-9,0 0-1,4-16 1,-4 16 1</inkml:trace>
          <inkml:trace contextRef="#ctx0" brushRef="#br0" timeOffset="50687.5">11516 7453 64,'15'7'38,"-2"-2"-1,6-1 0,0-16-21,12 13-10,-5-6-4,0-2-5,11 9-17,-12-13-17,-1 1 0,-2-6-1,-4 0 1</inkml:trace>
          <inkml:trace contextRef="#ctx0" brushRef="#br0" timeOffset="51140.6248">12161 7191 71,'-25'1'37,"11"1"-1,0 0-1,-1-13-26,-1 18-9,-2 2 0,-4 3-1,1 4 0,-2 0 0,2 4 0,0-3 0,5 1 1,6-2 1,7 0 0,3-16-1,15 22 1,4-9 0,6-6-1,6 2 1,4-4-1,2 2 0,-1 0 1,0 2 0,-3 5 0,-5 0 0,-6 4 1,-7 1-1,-9 4 1,-5 2-1,-10-2-1,-4-2 0,-5-4-1,-7-4-1,5-3-3,-8-20-8,13 4-20,-3-13-3,5-7-1,4-6 1</inkml:trace>
          <inkml:trace contextRef="#ctx0" brushRef="#br0" timeOffset="51312.5">12105 7187 78,'0'0'39,"12"18"-2,8-13 0,5 4-33,20-9-34,-4-6-5,-1-1-2,-2-3-1</inkml:trace>
          <inkml:trace contextRef="#ctx0" brushRef="#br0" timeOffset="51750">12927 7386 67,'0'0'37,"0"0"0,3-21 0,-2 2-25,-1 19-7,-1-27-2,1 27-2,-21-24 0,-1 15-1,-6 2 1,-5 5-1,-2 4 1,-4 5 0,0 7-1,2 7 2,1 9 0,10 10 0,4 6 0,8 9 1,7 0 0,11 4 0,10-6 0,11 2-1,10-13 0,8-6-1,6-12-2,1-11-1,4-6-2,-9-25-15,3 9-21,-11-10-1,-6-1 1,-7-6-1</inkml:trace>
        </inkml:traceGroup>
      </inkml:traceGroup>
    </inkml:traceGroup>
    <inkml:traceGroup>
      <inkml:annotationXML>
        <emma:emma xmlns:emma="http://www.w3.org/2003/04/emma" version="1.0">
          <emma:interpretation id="{4040B2A4-30B4-47B7-8409-78A1DAF6889A}" emma:medium="tactile" emma:mode="ink">
            <msink:context xmlns:msink="http://schemas.microsoft.com/ink/2010/main" type="paragraph" rotatedBoundingBox="2618,14231 15369,14245 15368,15303 2617,15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DE0410-2EBE-4F11-B8C7-3C8E98FCA949}" emma:medium="tactile" emma:mode="ink">
              <msink:context xmlns:msink="http://schemas.microsoft.com/ink/2010/main" type="line" rotatedBoundingBox="2618,14231 15369,14245 15368,15303 2617,15289"/>
            </emma:interpretation>
          </emma:emma>
        </inkml:annotationXML>
        <inkml:traceGroup>
          <inkml:annotationXML>
            <emma:emma xmlns:emma="http://www.w3.org/2003/04/emma" version="1.0">
              <emma:interpretation id="{9D0067A6-CD0C-4B50-A2DC-A0483643C4B9}" emma:medium="tactile" emma:mode="ink">
                <msink:context xmlns:msink="http://schemas.microsoft.com/ink/2010/main" type="inkWord" rotatedBoundingBox="2618,14231 4134,14233 4133,15182 2617,15180"/>
              </emma:interpretation>
            </emma:emma>
          </inkml:annotationXML>
          <inkml:trace contextRef="#ctx0" brushRef="#br0" timeOffset="53031.25">575 9272 40,'0'0'31,"1"-16"2,1-2 0,-7-4-19,18 7-4,-14-13-1,11 11-2,-14-13-1,5 9-1,-12-9-2,0 12 1,-6-5-2,-3 9 0,-5 3-1,-3 8 0,-3 5 0,0 8 0,-1 11-1,2 8 0,1 6 0,4 4 0,6 3 0,4 0 0,7 0 0,10-5-1,8-10 1,8-8 0,10-8 0,4-9 0,8-8 0,2-8 0,-1-3 0,-3-3 0,-4 1 0,-7 1 0,-7 4 0,-6 4 0,-14 10 1,0 0-1,0 0 0,0 0 1,-15 33-1,2-7 1,-2 11-1,2 9 1,-1 7 0,2 5 0,1 6 0,2 1 0,4-2 0,13-1 0,4-7 0,5-11-1,8-11 0,5-12 0,7-10 0,4-13-1,2-12 0,-6-12 0,-2-2 0,-7-13-1,-6 0 1,-11-4-1,-8 2 1,-11-1-1,-8 5 1,-6 8 0,-5 4 0,-4 8 0,2 7 1,-2 5-2,4 8 0,2 1-2,10 17-6,-7-13-21,22-6-4,-9 16-2,9-16 1</inkml:trace>
          <inkml:trace contextRef="#ctx0" brushRef="#br0" timeOffset="53687.5">1017 9533 78,'0'0'35,"0"0"-1,14-4-6,-14 4-23,22-17-2,-8 8-2,6 4 0,-3 1 0,1 4 0,-3 2 0,-2 5 0,-13-7-1,16 23 1,-14-7 0,-1 5 0,-5 2 0,-4 0 0,-3-1-1,-3 1 1,-2-1-1,1-3 1,-1-3-2,3-4 1,13-12 0,-16 11 0,16-11 0,0 0 0,17-11 0,1 4 0,3 2 1,4 0-1,0-3 1,0 7-1,-1 2 1,-1 7-1,-4 4 1,-1 5 0,-6 3 0,0 5 0,-5 1 0,-3 4 1,-5-4-1,-2 1 0,-6-4-1,-3-4 1,-4-7 0,-3-1-1,-2-9 0,2-2 1,-2-4-1,2-3-1,5 0 0,-3-7-1,17 14-1,-19-28-5,19 28-16,5-16-14,-5 16 1,13-32-1,-3 13 2</inkml:trace>
          <inkml:trace contextRef="#ctx0" brushRef="#br0" timeOffset="54093.75">1585 9277 82,'0'0'37,"-9"18"1,9-18-1,0 0-33,21 5-2,-3-5-4,2-7-2,13 14-16,-9-12-16,-1 1-1,-5-1 0,-3 0 0</inkml:trace>
          <inkml:trace contextRef="#ctx0" brushRef="#br0" timeOffset="54296.875">1591 9485 63,'-4'16'39,"4"-16"-2,9 21 1,4-37-15,6 15-22,8 2-4,-5-13-9,10 10-25,-5-3 1,-5-2-3,-4-2 2</inkml:trace>
        </inkml:traceGroup>
        <inkml:traceGroup>
          <inkml:annotationXML>
            <emma:emma xmlns:emma="http://www.w3.org/2003/04/emma" version="1.0">
              <emma:interpretation id="{539249DF-8336-4AA7-9220-836FF9C2B3EF}" emma:medium="tactile" emma:mode="ink">
                <msink:context xmlns:msink="http://schemas.microsoft.com/ink/2010/main" type="inkWord" rotatedBoundingBox="4690,14285 9464,14290 9463,15297 4689,15292"/>
              </emma:interpretation>
            </emma:emma>
          </inkml:annotationXML>
          <inkml:trace contextRef="#ctx0" brushRef="#br0" timeOffset="55625">2593 9385 37,'13'-11'28,"-13"11"-1,14-26-2,-1 22-4,-16-17-4,3 21-4,6-25-2,-6 25-3,-2-26-2,2 26-2,-16-30-1,16 30-1,-29-26 0,9 17-1,-6 2 0,-2 8 0,-5 5 0,2 10 0,0 5-1,3 10 1,2 10 0,7 12 0,5 2 0,13 3 0,11 0-1,11-2 2,10-6-2,9-6 1,8-13-1,4-13-1,4-9-1,-3-13-2,0 1-3,-20-27-7,8 12-19,-16-8-5,-9-1-1,-8 1 2</inkml:trace>
          <inkml:trace contextRef="#ctx0" brushRef="#br0" timeOffset="56140.6249">2859 9568 78,'0'0'38,"16"9"-1,-16-9 1,20-9-32,1 6-2,-2-5-2,3 5 0,-1-2-1,0 5-1,-5 3 0,-16-3 0,18 23 0,-15-5 0,-6 1 0,-3 4 0,-3 3-1,-3 1 1,-1-1 0,-2-3 0,0-2 0,1-3 0,0-2 0,14-16 0,-17 19 0,17-19 0,0 0-1,0 0 1,17-3 0,-2-1 0,4-1 1,3 3-1,2 2 1,0 4-1,-4 1 1,2 9 0,-4 2 1,-2 5-1,-4 4 1,-2 1-1,-7 1 0,-1 3 1,-8-4-1,-1-1 0,-5-6-1,-6-3 0,-1-5-1,-3-6 0,1-5-1,-4-7 0,7-2-2,-5-12-3,23 21-9,-27-37-20,26 10-1,1-4-2,7-3 2</inkml:trace>
          <inkml:trace contextRef="#ctx0" brushRef="#br0" timeOffset="56671.875">3248 9265 82,'0'0'39,"-6"16"0,9 1 0,-3-17-31,9 41-3,0-15-1,7 10-1,-3 1-1,9 3 0,-1-1-1,1 0 0,2-4 0,-1-2-1,1-4 0,0-5 1,-2-8-1,-5-5 0,1-4-1,-2-4 1,-1-4-1,-15 1 1,22-27-1,-13 8 0,-1-4 1,-3-7-1,0-5 0,-2-6 0,0 1 1,-3-5-1,0 1 1,-2 0 0,2 4 0,0 1 0,2 7 0,-1 4 0,4 9-1,-2-2 0,-3 21-3,7-25-2,9 34-21,-16-9-11,0 0-1,0 0 0,0 0 0</inkml:trace>
          <inkml:trace contextRef="#ctx0" brushRef="#br0" timeOffset="57234.375">3857 9602 90,'0'17'38,"0"-17"-1,27 14 0,10-21-38,0 14-7,-9-16-26,7 6-3,-7-6-2,-6 2 2</inkml:trace>
          <inkml:trace contextRef="#ctx0" brushRef="#br0" timeOffset="57046.875">3869 9413 99,'0'0'37,"0"0"1,24-4-12,-1 1-25,7-2-2,-2-8-5,13 13-26,-11-5-4,-10 3-2,-20 2 0</inkml:trace>
          <inkml:trace contextRef="#ctx0" brushRef="#br0" timeOffset="58281.25">4290 9164 42,'0'0'34,"0"-30"1,0 30-1,0 0-16,-9-17-7,9 17-6,0 0 0,4 37-3,-5-14 1,4 16 0,-5 1 0,5 15-1,-4-1 1,5 12 0,-1-7-1,7 1 0,2-3 0,9-6-1,4-11 0,9-8-1,7-14 0,9-13 0,8-5-1,-1-12 1,5-8-1,-4-8-1,-3-4 1,-13-5-1,-6 2 0,-17-2 0,-9 0 1,-16 0 0,-11 5 0,-5 4 0,-9 5 2,-3 9-1,-2 5 0,1 9 1,-1 9 0,7 11 0,2 4 0,7 12 0,3 2 0,9 6 0,5 0-2,10-1 1,9-1-2,5-14-2,17 7-8,-8-24-22,14-11-2,3-12-2,2-13 1</inkml:trace>
          <inkml:trace contextRef="#ctx0" brushRef="#br0" timeOffset="58609.375">5122 9198 61,'0'0'38,"-15"-11"-2,15 11 2,-1 22-21,1-22-10,16 28-2,-3-7-1,14 11-1,-1 3-1,7 7 1,-1 2-2,4 4 0,-3-2-1,0-4 0,-2-2-2,-9-8 0,-1-4-2,-21-28-3,31 32-11,-31-32-17,0 0-2,1-21-2,-4 2 2</inkml:trace>
          <inkml:trace contextRef="#ctx0" brushRef="#br0" timeOffset="58843.75">5358 9186 68,'0'0'37,"-27"-7"-2,13 15 2,8 19-28,-9-3-4,9 17-1,-3 1-2,0 13-1,-1 1 0,1 2 0,0-3-1,0-6-1,8-1-3,-11-20-7,19-1-22,-7-27-3,15 5-2,-3-24 2</inkml:trace>
          <inkml:trace contextRef="#ctx0" brushRef="#br0" timeOffset="59171.875">5607 9244 58,'16'14'35,"-16"-14"1,18 19 0,-18-19-25,15 39-1,-11-16-4,11 17 0,-11 1-2,7 8-1,-5 1-1,3 3 0,-4-4-2,4-3 1,2-4-2,-4-8-1,8-6-1,-15-28-3,31 24-16,-31-24-16,26-24 1,-12-8-2,-1-10 3</inkml:trace>
          <inkml:trace contextRef="#ctx0" brushRef="#br0" timeOffset="59562.5">5951 9233 76,'0'0'38,"0"0"0,-19-9 1,4 4-27,15 5-7,-18 19-2,9-3-1,-5 5-1,0 8 0,0 4-1,-1 9 1,0 4-1,3 5 1,4 4-1,6 1 1,8-1-1,7-4 0,11-7 0,4-9 0,6-15 0,4-10 0,2-11 0,-2-13 0,-4-9 0,-4-11-1,-7-5 1,-8-6-1,-6-1 0,-9-2 0,-7 6 0,-7-2-1,0 10 0,-9 1-1,6 13-1,-7-2-2,24 22-7,-31-18-17,31 18-7,0 0 0,-7-19 0</inkml:trace>
          <inkml:trace contextRef="#ctx0" brushRef="#br0" timeOffset="59765.6249">6178 9295 64,'15'23'38,"-15"-23"-2,25 17 2,-7-6-21,-2-11-15,8-4-4,9 10-11,-10-15-21,0 0-3,-2-3 0,-3-4 0</inkml:trace>
          <inkml:trace contextRef="#ctx0" brushRef="#br0" timeOffset="60187.5">6519 9064 81,'0'0'39,"-18"35"-3,12-10 2,2-2-30,5 14-6,-1 0 0,6 5-1,2 0 0,2 1-2,2-8 2,3-5-1,2-7 0,1-7 0,4-7 0,3-8-1,5-4-1,-4-10 0,5 1-1,-4-11 0,2 6-1,-5-10 0,0 6 0,-11-7 1,-1 7 0,-8-1 1,-4 5 2,0 17 0,-19-23 1,6 21 1,-10 6 0,4 8 0,-6 4 1,5 10-1,0 3 0,4 2-1,6 1-2,2-6-2,19 11-14,-5-15-19,7-8 1,3-9-2,3-9 1</inkml:trace>
          <inkml:trace contextRef="#ctx0" brushRef="#br0" timeOffset="60468.75">7106 9720 83,'0'0'39,"-20"31"-2,12-15 0,8-16-32,-4 28-11,4-28-27,0 0-3,0 0-2,13-19 0</inkml:trace>
        </inkml:traceGroup>
        <inkml:traceGroup>
          <inkml:annotationXML>
            <emma:emma xmlns:emma="http://www.w3.org/2003/04/emma" version="1.0">
              <emma:interpretation id="{4E6F1A78-8E15-4EE7-99DB-9A689FA2EFC2}" emma:medium="tactile" emma:mode="ink">
                <msink:context xmlns:msink="http://schemas.microsoft.com/ink/2010/main" type="inkWord" rotatedBoundingBox="9892,14448 12532,14451 12531,15173 9891,15170"/>
              </emma:interpretation>
            </emma:emma>
          </inkml:annotationXML>
          <inkml:trace contextRef="#ctx0" brushRef="#br0" timeOffset="61093.75">7701 9351 60,'-18'-12'34,"18"12"-1,-24 7 1,2-4-27,13 19 0,-11-5-1,9 17-1,-8-3-1,9 15 1,-6-7-1,7 12 1,0-7-2,9 2 0,2-5-1,6-3 0,6-8-2,8-7 1,4-3-1,5-10 0,3-3 0,3-7 0,-1-3-1,-1-6 0,0-3 1,-4-3-1,-3 1-1,-5-5 1,-1 0-1,-8-4-2,4 5-1,-11-15-1,7 13-1,-14-15 0,6 14 2,-14-7-1,1 10 4,-6 0 1,-8 8 3,0 15 3,-8 0-1,4 20 2,-8-4-1,10 16 0,-5-2-1,8 10 0,0-7-2,9 5 0,3-8-1,6-9-1,10 2-4,-8-28-20,17 6-13,1-15-1,6-10 0,-1-10 0</inkml:trace>
          <inkml:trace contextRef="#ctx0" brushRef="#br0" timeOffset="61718.75">8279 9401 54,'12'15'35,"-12"-15"-1,22 4 0,-3-11-15,6 5-18,8 4-3,-1-9-6,17 12-17,-8-1-8,-8-4-2,-4 3 1</inkml:trace>
          <inkml:trace contextRef="#ctx0" brushRef="#br0" timeOffset="61937.5">8340 9639 78,'4'24'37,"12"-8"0,9-7 0,-7-7-33,23-4-5,14 11-17,-5-11-18,-1-3 0,-3-8-1,-8-3 0</inkml:trace>
          <inkml:trace contextRef="#ctx0" brushRef="#br0" timeOffset="62984.375">8952 9281 69,'0'0'34,"0"0"1,23-16 0,-3 2-31,14 5-1,2 0-2,7 4-1,2 1 1,-3 6-1,-5 5 0,-7 7 0,-11 2 0,-9 7 0,-11 2 0,-10 1 0,-8 2 0,-7 1 1,-5-1-1,-2-2 1,1-5 0,2-1 0,7-6 0,6-4 0,17-10 0,-14 7 1,14-7-1,16-5 0,3 2-1,9-3 1,5 5 0,3 1-1,4 1 1,2 8-1,-1 4 1,0 4 0,-7 4 0,-4 4 0,-8 3 0,-7 2 1,-11 0-1,-5 2 0,-11-4 0,-7-2 0,-7-3-1,-5-3 0,-2-6-1,-4-5 0,0-4 0,1-7 0,5-1-1,2-8-1,10 6 0,0-15-3,19 20-9,0 0-18,-3-28-3,16 14-1,9-2 2</inkml:trace>
          <inkml:trace contextRef="#ctx0" brushRef="#br0" timeOffset="63156.25">9611 9765 86,'-8'36'38,"-7"-6"-1,3 3 2,-12-10-36,20 2-1,5-6-4,-1-19-4,21 16-23,-21-16-8,27-23 1,-13-3-3</inkml:trace>
          <inkml:trace contextRef="#ctx0" brushRef="#br0" timeOffset="63656.25">9880 9325 76,'0'0'37,"-16"5"-1,16-5 1,-20 19-32,19 6-2,-5 5 0,3 11-1,-6 3 0,3 10 0,-2 5-1,5 0 1,0 0-1,7-3-1,6-7 1,7-8-1,9-9 1,4-11-1,5-14-1,2-9 1,0-9 0,-2-8-1,-1-7 0,-3-8-1,-7 2 2,-6-5-2,-2-1 1,-7-1 0,-3 2 1,-8 3-1,-2 8 1,-5 5 0,-7 7 0,-2 12 1,-4 9 0,-3 11 0,-2 10 0,2 9 1,1 5-1,7 6 1,6-2-2,7-2 0,8-6-2,5-11-3,18 6-15,-8-26-18,12-12 1,0-13-2,4-10 2</inkml:trace>
        </inkml:traceGroup>
        <inkml:traceGroup>
          <inkml:annotationXML>
            <emma:emma xmlns:emma="http://www.w3.org/2003/04/emma" version="1.0">
              <emma:interpretation id="{D142A0C3-4941-493F-B71F-9700944B100E}" emma:medium="tactile" emma:mode="ink">
                <msink:context xmlns:msink="http://schemas.microsoft.com/ink/2010/main" type="inkWord" rotatedBoundingBox="12909,14281 15369,14283 15368,15161 12908,15158"/>
              </emma:interpretation>
            </emma:emma>
          </inkml:annotationXML>
          <inkml:trace contextRef="#ctx0" brushRef="#br0" timeOffset="64046.875">10598 9346 51,'-13'-5'38,"13"5"-2,-25 3 1,18 20-15,7-23-13,-2 35-1,8-8-3,12 10-1,1 3-1,8 6 0,-1 2-1,4 1 0,-1-1-1,1-2-1,-4-4 0,-1-7-1,-1-5-2,-5-14-3,9 10-10,-28-26-23,30 4 0,-30-4-1,20-34 1</inkml:trace>
          <inkml:trace contextRef="#ctx0" brushRef="#br0" timeOffset="64265.6249">10765 9376 78,'-21'35'38,"2"13"-1,-1 5 2,15 12-33,-11-2-2,9 6-2,1-6-1,1-11-3,8-5-2,-6-26-8,15-1-23,-12-20-2,13-7-1,-5-20 0</inkml:trace>
          <inkml:trace contextRef="#ctx0" brushRef="#br0" timeOffset="64531.25">10975 9381 69,'8'27'39,"-2"-3"0,5 13 0,-5-14-24,7 23-9,-7-2-2,6 5-2,-2 1-1,0-4 0,-1-4-1,-2-7-1,2-5-1,-1-12-1,4-1-4,-12-17-17,16-17-15,-7-4 1,4-8-1,-1-13 1</inkml:trace>
          <inkml:trace contextRef="#ctx0" brushRef="#br0" timeOffset="64906.25">11230 9316 77,'-15'-7'37,"-1"3"-1,-2 1 2,18 3-34,-29 14-1,15 4-2,0 6 1,3 13 0,-2 7 0,4 7 1,3 4-1,6 5 0,6-4 0,12-1 1,6-9-2,8-9 0,9-14-1,5-13-1,4-11 0,-1-15 0,-3-4-2,-8-15 0,-6-4 0,-14-10 0,-5 5 0,-16-5 0,-4 6 1,-14 1-2,1 9 1,-10-3-3,10 20-4,-14-10-11,14 12-14,4 5-1,16 9 1,0 0 2</inkml:trace>
          <inkml:trace contextRef="#ctx0" brushRef="#br0" timeOffset="65093.75">11544 9365 72,'27'18'37,"-11"-14"-2,6-6 1,6 0-34,2 0-5,-7-12-17,5 4-15,0-1 0,-3-5-2,-1 0 2</inkml:trace>
          <inkml:trace contextRef="#ctx0" brushRef="#br0" timeOffset="65531.25">12134 9115 61,'0'0'33,"0"0"-2,-19-5-1,4 14-30,-2 3-1,-5 4-1,-1 1 1,0 6 0,1-3 1,4 6 1,3-8 1,11 3 1,4-21-1,9 28 1,4-21 0,9 0-1,3-3-1,3-2 0,2-1-1,-1 3 0,-1-1 2,-4 6-1,-4 0 0,-2 9 1,-8 1 0,-2 6 0,-11-2 1,1 5-1,-8-4 0,-2 1-1,-5-5 0,-3-8-3,1 2-2,-6-23-11,12 6-18,-3-10-2,2-8-2,7-5 2</inkml:trace>
          <inkml:trace contextRef="#ctx0" brushRef="#br0" timeOffset="65718.75">12112 9057 56,'8'23'35,"6"-18"-1,13 6-2,-6-10-31,8-11-32,3 10 1,-6-11-6,2 6 3</inkml:trace>
          <inkml:trace contextRef="#ctx0" brushRef="#br0" timeOffset="66187.5">12922 9342 72,'3'-21'36,"-3"21"-1,-1-23 1,-7 6-31,8 17-2,-17-23-1,-3 16-1,-5 2 0,-6 5 0,-9 3 1,-1 13 0,-8 3 0,5 13 1,-3 9 0,12 15 0,5 2 0,14 13 0,11-3 0,17 5 0,10-8-2,14-4 1,11-13-1,9-13 0,3-10-2,0-14 0,-1-4-4,-17-27-19,0 11-16,-11-10 0,-8 0-1,-10-10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38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7754B7-B3C4-4E04-A9AD-381A41792B10}" emma:medium="tactile" emma:mode="ink">
          <msink:context xmlns:msink="http://schemas.microsoft.com/ink/2010/main" type="inkDrawing" rotatedBoundingBox="7754,10750 7800,11326 7778,11328 7732,10752" semanticType="callout" shapeName="Other">
            <msink:sourceLink direction="with" ref="{4BA838D0-EB50-4C0F-8B90-62FD29416513}"/>
          </msink:context>
        </emma:interpretation>
      </emma:emma>
    </inkml:annotationXML>
    <inkml:trace contextRef="#ctx0" brushRef="#br0">379-2772 14,'0'0'23,"0"0"2,0 0-7,0 0-2,0 18-4,3-2-3,-3-16-1,2 31 0,-4-8-2,5 7 1,-3-3-2,3 10 0,-3-6 0,3 8-2,-3-5 0,3 3 1,-1-6-2,1 5-1,-2-7 0,2 0 0,0-3 0,1-3 0,-1-4-1,2-1 0,-5-18 0,4 25 0,-4-25 0,0 0-1,9 17-2,-9-17-3,0 0-4,0 0-13,-1-16-9,1 16-1,2-19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29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704E2F-2A55-4CED-A4EC-D983B2747370}" emma:medium="tactile" emma:mode="ink">
          <msink:context xmlns:msink="http://schemas.microsoft.com/ink/2010/main" type="inkDrawing" rotatedBoundingBox="7573,12207 7638,13005 7602,13008 7536,12210" semanticType="callout" shapeName="Other">
            <msink:sourceLink direction="with" ref="{4BA838D0-EB50-4C0F-8B90-62FD29416513}"/>
            <msink:sourceLink direction="with" ref="{E1669C17-02E4-4EC8-BC94-88367E3D0B2C}"/>
          </msink:context>
        </emma:interpretation>
      </emma:emma>
    </inkml:annotationXML>
    <inkml:trace contextRef="#ctx0" brushRef="#br0">171-1313 12,'0'0'20,"0"0"-3,0 0-1,0 0-2,0 0-1,13 21-2,-13-21-2,6 30-1,-4-10-1,5 6-1,-7-1 0,6 7-1,-5-2-1,2 5-1,-3 2 0,2 2 0,-2-2-1,3 1 0,-3 1 0,3 2 0,0-4 0,-1 3-1,1-6 1,2 3-1,-2-5-1,0 3 1,-2-7-1,1-2 1,1-4-1,-2-5 0,-1-17 0,8 23 1,-8-23-1,0 0-1,8 16 1,-8-16-1,0 0-1,0 0-2,0 0 0,0 0-3,0 0-5,0 0-15,0 0-3,0 0-2,12-25 2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42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6AC3CB-735A-4350-9569-DE0ACE673C8E}" emma:medium="tactile" emma:mode="ink">
          <msink:context xmlns:msink="http://schemas.microsoft.com/ink/2010/main" type="inkDrawing" rotatedBoundingBox="8720,8899 9263,12692 6652,13066 6109,9273" hotPoints="6748,9468 8839,9537 8731,12768 6640,12699" semanticType="enclosure" shapeName="Rectangle"/>
        </emma:interpretation>
      </emma:emma>
    </inkml:annotationXML>
    <inkml:trace contextRef="#ctx0" brushRef="#br0">0 1796 14,'0'0'10,"0"0"1,0 0-1,0 0-1,0 0-1,0 0-1,0 0 0,0 0 0,0 0 1,0 0-1,0 0 0,0 0 0,0 0-1,0 0 0,14-5-1,-14 5 1,0 0-2,0 0 1,0 0-1,1-16 0,-1 16-1,0 0 0,4-18 0,-4 18-1,3-18 1,-3 18-1,5-22 1,-5 6-2,0 16 1,6-30-1,-6 30 1,6-32-1,0 13 0,-6-1 0,1-1 0,-1-2-1,1 0 1,-1 0 0,2 0-1,-2-1 1,0 4-1,-2-4 1,4 4-1,-2-3 1,0 2 0,0 0-1,0-2 1,0 0-1,1 0 1,1-3-1,-2 1 1,1-3-1,1 2 0,-1-1 1,1 4-1,-2-3 0,1 1 0,1 4 0,-2 0 1,0 1-1,0 1 0,0-2 0,0-2 0,-2 4 0,1-3 0,1 0 0,-2-1 0,2 0 0,0 0 0,0 2 0,2-2 0,-2 2 0,1-2 0,-1 0 1,0 0-1,0 0 0,0-2 1,0 1-2,0-1 1,-1 0-1,1 4 0,1 0 0,-1 2 0,0-1 0,3 4 0,-3 16 1,3-30 0,-1 15 0,-2 15 0,4-30 0,-4 30 0,5-30 0,-3 14 0,-2 16 0,5-30 0,-4 14 0,1 0 0,-1 0 1,-1 0-1,2 0 0,-2 1 0,0-3 0,0 2 0,0 0 0,1-1 0,-1 17 0,0-29 0,0 29 0,3-26 0,-3 26 0,3-23 0,-3 23 0,2-21 0,-2 21 0,3-18 0,-3 18 0,0 0 0,1-19 0,-1 19 0,0 0 0,0 0 0,0 0 0,0 0 0,0 0 0,0 0 0,0 0 0,0 0 0,0 0-1,0 0 1,0 0 0,13 2 0,-13-2 0,0 0 0,17 16 0,-17-16 0,16 12 0,-16-12 0,19 12 0,-19-12 1,21 11-1,-8-4 0,0-4 0,3 3 0,1-3 0,2 1 0,2-1 0,-1 1 0,4-1 0,-2-1 0,0 2 0,-1-1 1,1 2-1,-2 1 0,1-3 0,0 1-1,-2-1 2,0-1-1,2 0 0,-1 0 0,0-2 0,-1 1 0,-1 1 0,-2 0 0,0 0 0,-1 1 0,-1 1 0,1-3 0,-1 3 0,-1-1 0,2-3 0,-15 0 0,25 2 0,-25-2 0,22 0 1,-22 0-1,22-2 0,-22 2 0,22-3 0,-22 3 0,22-2 0,-22 2 0,27-3 0,-27 3 0,25-4 0,-12 1 0,0-1 0,-13 4 0,21-3 0,-21 3 0,16-6 0,-16 6 0,0 0 0,14-5 0,-14 5 0,0 0-1,0 0 1,0 0 0,0 0-1,0 0 0,0 0 0,0 0-1,10 19-2,-10-19-4,0 0-13,-8 23-13,8-23-1,0 0 2,-16 14-1</inkml:trace>
    <inkml:trace contextRef="#ctx0" brushRef="#br0" timeOffset="609.375">949-317 8,'0'0'23,"-13"-11"-5,13 11-3,0 0-3,0 0-2,0 0-3,0 0-2,0 0-2,0 0 1,3 21-1,-3-21 0,1 27 0,-2-10 2,4 6-1,-3 2 1,3 5 0,-3 0 0,4 5-1,-4-1 0,7 6 0,-5-3-1,4 4 0,-3-4-2,3 1 1,-3-2 0,2 2-1,-3-6 0,1 0 0,-2-4 0,2 0 0,-1-3-1,-1 0 1,1-6-1,1 0 0,0-3 0,-3-16 0,4 27 0,-4-27 0,4 16 1,-4-16-2,0 0-2,0 0 0,0 0-2,0 0-3,0 0-8,0 0-16,0 0-1,12-23 2,-15-4 2</inkml:trace>
    <inkml:trace contextRef="#ctx0" brushRef="#br0" timeOffset="-5734.375">-71 3313 10,'0'0'21,"0"0"0,4-24-7,-4 24-6,11-22 0,-11 22 0,9-17-2,-9 17 0,0 0-1,0 0-1,0 0-1,0 0-1,0 0-1,0 0 0,0 0 0,0 0-1,0 0 1,0 0 0,0 0 0,0 0 1,0 0 1,0 0 0,0 0 1,0 0 0,3-16 0,-3 16 1,0 0 0,-3-23 0,3 23-1,4-26 0,-4 26 1,4-34-1,1 18-1,-5-5 0,4 4 0,-5-6-1,4 5 0,-3-5-1,1 2 0,-2-4 0,2 2 0,-2-3 0,1-1-1,0-1 1,1 2-1,-2-4 1,1-2-1,-2 0 1,2 1-1,-1-1 1,1 2 0,-2-2 0,2 2 1,-1-1-2,1 4 2,-2-1-2,4 2 0,-2-4 1,0 3-1,1-1 0,-1 1 0,0 1 0,-1 1 0,1 1 0,-2-1 0,1 4 0,-1-2 0,1 0 0,-1 2 0,2-2 0,-1 0 0,1 2 0,0-2 0,0-2 0,1 2 0,1 2 0,-2-2 0,1 2 0,-1 2 0,0-2 0,2 5 0,-2-2 0,0 2 0,0 16 0,3-28-1,-3 28 1,1-30 0,-1 30 0,3-26 0,-3 26 0,2-23 0,-2 23 0,3-23 0,-3 23 0,1-18 0,-1 18 0,2-16 0,-2 16 0,0 0 0,3-19 0,-3 19 0,0 0 0,0 0-1,3-18 1,-3 18 0,0 0 0,0 0 0,0 0 0,0 0 0,0 0 0,14-3 0,-14 3 0,0 0 0,21 3 0,-21-3 0,15 6 0,-15-6 0,19 3 0,-19-3 0,22 4 0,-22-4 0,19 2 0,-19-2 0,24 1 0,-24-1 0,25 0 0,-10 0 0,-1 0 0,1 0 1,1 0-1,-1 2 0,1 0 0,-1-2 0,0 2 0,1-1 0,0 1 0,1-2 0,0 0 0,0 0 0,0 0 0,-1 0 0,-16 0 0,24-2 0,-24 2 0,22 0 0,-22 0 0,18 2 0,-18-2 0,18 0 0,-18 0 0,25 2 0,-25-2 0,23 2 0,-9-1 0,-1 1 0,-13-2 0,25 4 0,-12-3 0,0 1 0,-13-2 0,27 4 0,-14-6 0,2 2 1,0-2-1,-2 2 0,0-2 0,-13 2 0,24-3 0,-24 3 0,19 0 0,-19 0 0,15 2 0,-15-2 0,0 0 0,18 5 0,-18-5 0,0 0 1,16 5-1,-16-5 0,0 0 0,13 4 0,-13-4 0,0 0 0,0 0 0,0 0-1,0 0-1,0 0-2,0 0-7,0 0-17,0 0-7,0 0 0,0 0-2</inkml:trace>
    <inkml:trace contextRef="#ctx0" brushRef="#br0" timeOffset="1203.125">1147-280 3,'0'0'17,"0"0"-4,0 0-4,0 0-2,0 0-3,13 5 1,-13-5 0,0 0 0,10 23 1,-10-23 1,6 28 2,-4-12 0,4 10 0,-5-1 0,5 12 0,-6-5-1,9 14-1,-9-8-1,7 12 0,-5-10-2,4 8-1,-5-8-1,5 3 0,-2-6-1,2 0 0,0-6 0,0-2-1,0-3 1,0-5-1,-2-1 0,-4-20 0,11 24 0,-11-24 0,0 0-1,0 0-1,14 16-1,-14-16-3,0 0-4,0 0-14,-1-17-7,1 17-2,-2-20 2</inkml:trace>
    <inkml:trace contextRef="#ctx0" brushRef="#br0" timeOffset="2687.5">1271 127 9,'0'0'24,"0"0"1,0 0-8,0 0-1,0 0-4,25-2-2,-25 2-2,22 0-2,-22 0 0,26-3-2,-26 3-1,27 0 1,-27 0-2,24 1 1,-11-1-1,2 4 0,-15-4 1,29 2-1,-13-2 0,3 1 0,-1-1-1,4 2 0,-1-2 0,1 4 0,0-4-1,2 1 0,-1-1 0,3 0 1,-1-1-1,1-1 0,1-2 0,1 1 0,0-1 0,-2 3 0,-1-1 0,0 0 1,-1 2-1,0 0 0,-4 0 0,1 0 2,-3 0-2,1 0 0,-3-2 0,-1 2 0,0-2 0,-15 2 0,23 0 1,-23 0-1,19 0 0,-19 0 0,15 2 0,-15-2 0,0 0 0,15 7 0,-15-7 0,0 0 0,0 0 0,13 11 0,-13-11 0,0 0 0,9 17 0,-9-17 0,3 22 0,-3-22 0,3 30 0,-2-9 1,-1 0-1,0 4 1,0 1-1,2 4 0,-2 5 2,1 4-1,-1-2 1,3 5-1,-3-3 1,3 5-1,-3-3 1,0 3-1,0-4 0,0 1 0,0-1 0,0 1-1,-1-1 0,1 1 1,1-2-1,1-2 0,1 2 0,-2-2 0,1-2-1,-1 0 1,1-1 0,-4-3 0,2 4 0,-1 1 0,-1-6-1,1 0 2,-1-2-2,1-2 2,-1-3-1,2 0 0,0-2 0,-1-3 0,1 1 0,0 1 0,-2-1-1,1 0 1,-1 4 1,-1 0-1,2 2 1,-3 0-1,1-1 0,-2 1 0,2 0 1,-1 1-1,1-3-1,0-2 1,1-2 0,1 1 0,1-4 0,0 0 0,0-16 0,0 28 0,0-28 0,-2 26 0,2-26 0,-2 27 0,-1-11 0,3-16 0,-3 28 0,3-28 0,-3 28 0,3-28 0,-3 26 0,3-10 0,0-16 0,-2 27 0,2-27 0,0 28 0,0-28-1,-1 25 2,1-25-1,0 0 0,3 17 0,-3-17 0,0 0 0,1 21 0,-1-21 0,0 0 0,2 18 0,-2-18 0,0 0 0,3 18 0,-3-18 0,0 0 0,0 0 0,0 0-1,0 0 0,0 0-5,0 0-21,16-6-7,-15-11 1,5-1-2</inkml:trace>
    <inkml:trace contextRef="#ctx0" brushRef="#br0" timeOffset="-3203.125">1167 1695 20,'0'0'27,"0"0"0,0 0-6,15-10-3,-15 10-2,30-9-3,-30 9-2,36-9-1,-21 2-1,9 12-2,-11-6-2,8 6-1,-6-2-2,4 5 0,-2-3-1,4 2 0,-2-2 0,5 2 0,1-3-1,0 1 1,2-3-1,-1 1 0,-2-1 1,1-2-1,-3 2 0,0 0 0,-3-1 0,0-1 0,-2 2 0,-1-2 0,-1 0 0,1 0 0,-3 0 0,2 0 0,-2 2 0,0-2 0,1 2 0,-14-2 0,23 5 0,-23-5 0,22 3 0,-22-3 0,21 4 0,-21-4 0,19 2 1,-19-2-1,18 0 0,-18 0 0,15 1 0,-15-1 0,0 0 0,16 4 0,-16-4 0,0 0 0,0 0 0,13 18 1,-13-18-1,0 0 0,12 21 0,-12-21 0,9 21 1,-9-21-1,9 28 0,-5-10 1,1 3-1,-1 5 1,-1 1-1,1 3 0,-1 3 0,0 4 1,0-3-1,0 3 0,0-2 0,-1 2 1,1-2-1,0 2 0,0-1 0,1-5 0,-1 6 0,1-2 1,-1-1-1,2-1 0,-2-1 0,0 0 0,0-2 0,-1-2 1,0 2-1,-1 0-1,1-2 1,-1 0 0,-1 1 0,2-3 0,-4 2 0,2 0 0,-1-1 0,-1-1 1,2 1-2,-1-3 2,-1 1-1,1-2 0,0 2 0,-1-4 0,2 0 0,-1-2 0,-1 1 0,2-1 0,-1-1 0,1-1 0,0-17 0,0 30 0,0-14 0,0-16 0,1 30 0,-1-30 0,3 28 0,-3-28 0,4 27 0,-4-27 0,3 23 0,-3-23 0,3 23 0,-3-23 0,3 17 1,-3-17-1,2 21 0,-2-21 0,1 18-1,-1-18 1,0 16 0,0-16 0,0 0 0,0 0 1,5 19-2,-5-19 1,0 0 0,0 0-1,0 0-3,0 0-8,0 0-22,9-16-2,-8 1-1,3-7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28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669C17-02E4-4EC8-BC94-88367E3D0B2C}" emma:medium="tactile" emma:mode="ink">
          <msink:context xmlns:msink="http://schemas.microsoft.com/ink/2010/main" type="inkDrawing" rotatedBoundingBox="6614,14193 6618,12602 7497,12604 7493,14195" semanticType="verticalRange" shapeName="Other">
            <msink:sourceLink direction="with" ref="{A2C00D17-E649-4E39-B1BD-5628E1FFB67C}"/>
            <msink:destinationLink direction="with" ref="{98704E2F-2A55-4CED-A4EC-D983B2747370}"/>
          </msink:context>
        </emma:interpretation>
      </emma:emma>
    </inkml:annotationXML>
    <inkml:trace contextRef="#ctx0" brushRef="#br0">66 672 14,'0'0'15,"0"0"0,-6-16 0,6 16-1,0 0-1,0 0-1,0 0-2,0 0-1,-14-16-1,14 16-1,0 0 0,0 0 0,0 0-1,-13 4 1,13-4-2,-15 0 2,15 0-2,-17 3-2,17-3 1,-20 4-2,20-4-1,-19 3 0,19-3 0,-17 2 0,17-2-1,-14-2 1,14 2-1,-14-3 0,14 3 1,-16-6-1,16 6 1,-22-5-1,9 3 1,-2 1 0,-3-1 0,4 2 0,-4-4-1,0 4 1,-1 0-1,1 0 0,1-1 1,-1 1-1,2-2 0,-3 2 0,1-2 0,0 2 0,0 0 0,1 0 0,-1 2 0,0 0 0,1 1 1,-1-1-1,2 1 0,1-1 0,0 2 0,2-4 0,13 0 0,-21 3 0,21-3 0,-18 0 0,18 0 0,-16-2 0,16 2 0,0 0 0,-19 0 0,19 0 0,-14 0 0,14 0 0,-14 0 0,14 0 0,-17 0 0,17 0-1,-17 2 1,17-2 0,-15 4 1,15-4-2,-15 1 1,15-1 0,0 0 1,-13 2-1,13-2 0,0 0 0,0 0 0,0 0 0,0 0 1,0 0-1,0 0 0,-10-16 0,10 16 1,0 0-1,-2-21 1,2 21-1,2-21 0,-2 21 1,0-25-1,0 9 0,1 1 1,-1-3-1,2-3 0,-1-2 0,-1 0 1,2-3-1,-2-3 0,0 1 1,-2-4-1,2-1 1,-1-2-1,-1-2 0,-1-2 1,2 0-1,-2 2 0,1 2 0,-1 0 0,2 5 0,-1 3 0,-1 4 0,3 2 0,0 0 0,-1 2 1,1-6-1,1 0 0,-1-1 1,2-1-2,-1 1 2,1-2-1,-2 3 1,0-1-1,0 5 1,0-1-1,-2 3 0,2 1 0,-1-1 0,-1 1 0,2 1 0,-1-3-1,-1 3 1,2-4 0,-3 1 0,3-1 0,-1 0 0,1 0 0,-1 0-1,1 1 1,0-1 0,0 0 0,0 0 0,0 0 0,-2 0 0,1-1-1,1 1 1,-2 0 0,1 2 0,1 19 0,-2-29 0,2 29 0,-1-22 0,1 22 0,1-20-1,-1 20 1,0 0 0,2-21 0,-2 21 0,0 0 0,3-16 0,-3 16 0,0 0 0,0 0 0,0 0-1,0 0 1,0 0 0,0 0 0,0 0-1,0 0 1,0 0 0,0 0 0,0 0-1,13-9 1,-13 9 0,0 0 0,0 0 0,13 4 0,-13-4 0,0 0 0,0 0 0,16 3 0,-16-3 0,0 0 0,17 7 0,-17-7 0,14 7 0,-14-7 0,17 8 0,-17-8 0,13 3 0,-13-3 0,0 0 0,15 4 0,-15-4 0,0 0 0,0 0 0,0 0 0,14 8 0,-14-8 0,0 0 0,0 0 0,15 6 0,-15-6 0,13 3 0,-13-3 0,21 4 0,-21-4 0,24 5 0,-24-5 0,24-2 0,-11 1 0,2 1 0,-2-2 0,2 2 0,1 0 0,0 2 0,1 3 1,0-2-1,1 3 0,0-3 0,-1 1 0,3 1 0,-4-3 0,1 1 0,1-1 0,0 0 0,1 0 0,-1-2 0,-1 1 0,0 1 0,0-2 0,1 2 0,-2-2 0,1 0 0,-4 0 0,1 0 0,-14 0 0,23 0 0,-23 0 0,24-5 0,-24 5 0,20-4 1,-20 4-1,18-5 0,-18 5 0,18-6 0,-18 6 0,16-3 0,-16 3 0,18-2 0,-18 2 0,16 0 0,-16 0 0,15 0 0,-15 0 0,0 0 0,17 0 0,-17 0 0,0 0 0,14 0 0,-14 0 0,0 0-1,0 0 1,0 0 0,13 5-1,-13-5 0,0 0-1,0 0-3,-1 22-5,1-22-17,-17 7-8,17-7-1,-13 10 0,13-10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32.4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61BFCF-1253-4EB6-BFAC-1BF0F2B7C026}" emma:medium="tactile" emma:mode="ink">
          <msink:context xmlns:msink="http://schemas.microsoft.com/ink/2010/main" type="inkDrawing" rotatedBoundingBox="8656,12513 8987,14410 8259,14537 7929,12640" semanticType="verticalRange" shapeName="Other">
            <msink:sourceLink direction="with" ref="{A2C00D17-E649-4E39-B1BD-5628E1FFB67C}"/>
          </msink:context>
        </emma:interpretation>
      </emma:emma>
    </inkml:annotationXML>
    <inkml:trace contextRef="#ctx0" brushRef="#br0">563-883 16,'0'0'12,"0"0"-1,0 0 0,0 0-1,0 0 1,8 18 0,-8-18 0,0 0-2,0 0 0,14 5-1,-14-5-1,0 0 0,17-5-1,-17 5-1,14 2-1,-14-2 0,15 2 0,-15-2-2,18 3 1,-18-3-2,19 4 1,-19-4-1,19 1 0,-19-1 0,19 2 0,-19-2 1,20-2-1,-20 2 0,16-1 0,-16 1-1,18-2 1,-18 2-1,22-4 1,-22 4-1,25-1 0,-12 2 1,-13-1-1,25 0 1,-25 0-1,27 2 1,-27-2 0,25 4 0,-25-4-1,23 1 1,-23-1-1,24 0 1,-11 0-1,-13 0 1,25-3-1,-11 3 0,-1-2 0,0 0 0,0 1 1,1-1-1,0-2 0,0 2 0,0-3 0,0 2 1,-1-3-1,0 3 0,-13 3 0,24-5 0,-11 5 0,-13 0 0,22 0 0,-8-2 0,-14 2 1,23 2-1,-23-2 0,21 0 0,-21 0 0,15-2 0,-15 2 0,0 0 0,14 0 0,-14 0 0,0 0 0,0 0 0,14 3 0,-14-3 0,0 0 0,0 0 0,0 0 0,13 6 0,-13-6 0,0 0 0,0 0 0,0 0 1,10 21-1,-10-21 0,5 16 0,-5-16 0,3 23 0,-3-23 0,3 31 1,0-11-1,-3 1 0,1 3 1,1-1-1,-1 2 1,0 0-1,1-1 1,-1 1-1,2 0 1,0-2 0,2 0 0,-2-1-1,1 3 2,-1-2-2,1 3 2,-1-3-2,3 2 1,-3 0 0,3-2 0,0-2 0,0 0-1,1 4 1,-1-1-2,2-1 1,-2 2 0,-2-2 0,2 1-1,-2 3 1,-1-1 0,0-5 0,0 4 1,0 0-1,0 0 0,0-1 0,0 1 1,1 1-1,1 1 0,-1-3 0,1 3 0,-1-1 0,1-3 0,-3 4 0,1-3 0,0 3 0,0-3 0,-1 3 0,1-2 0,0-3 0,-2 5 0,2-4 0,0-2 1,-1 0-1,1 0 0,-2-1 0,0-3 0,1 1 0,-1-1 0,1-1 0,-1 0 0,1 0 0,-2-16 0,3 28 0,-3-28 0,4 27 0,-4-27 0,3 26 0,-3-26 0,0 27 0,0-27 0,3 23 0,-3-23 0,3 24 0,-3-24 0,4 20-1,-4-20 2,5 19-1,-5-19 0,4 23 0,-4-23-2,5 21 2,-5-21-1,4 21 1,-4-21-1,5 20 1,-5-20-1,0 0 1,4 15 0,-4-15 0,0 0 0,0 0 0,0 0 0,0 0 0,0 0 0,0 0 0,0 0 0,0 0 0,0 0 0,0 0 0,0 0 1,0 0-1,0 0 0,0 0 0,0 0 0,0 0 0,0 0 0,0 0 0,0 0 0,0 0 0,0 0 0,0 0 0,0 0 0,-18-14 0,18 14 0,-17-17-1,17 17 2,-21-20-1,21 20 1,-24-23-1,10 11 1,-1 1-2,0 1 2,-1 3-1,0 2 0,-2 1-1,0 1 1,1 1 0,-1 2 0,0-2 0,0 2 0,4 0 0,-4 0 0,0-2 0,4-1 0,-3 1 0,3-2 0,-1 3 0,0-3 0,2 1 0,13 3 0,-25-6 1,25 6-1,-25-3 0,11 1-1,1 2 1,0 0 0,-2 2 0,2 0 0,-1-1 0,1 1 0,0-2 0,13 0 0,-22 4 0,22-4 0,-18 0 0,18 0 0,-16 0 0,16 0 0,-15 0 0,15 0 0,0 0 0,-18 1 0,18-1 0,0 0 0,-14-3 0,14 3 0,0 0 0,-14-5 0,14 5 0,0 0 0,-13-2 0,13 2 0,0 0 0,0 0-1,-13 0 1,13 0 0,0 0 0,0 0 0,0 0 0,0 0 0,0 0-1,-14 0 1,14 0-1,0 0 0,0 0 0,0 0-2,18-2-11,-18 2-19,15-18-1,0 4-3,-1-5 2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50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E48611-8823-4720-85F8-66AA49E5ADF8}" emma:medium="tactile" emma:mode="ink">
          <msink:context xmlns:msink="http://schemas.microsoft.com/ink/2010/main" type="inkDrawing" rotatedBoundingBox="21066,11284 24519,11055 24706,13873 21253,14102" hotPoints="21106,11706 21305,11584 24488,11680 24643,13422 20770,13535 21279,13591" semanticType="enclosure" shapeName="Hexagon"/>
        </emma:interpretation>
      </emma:emma>
    </inkml:annotationXML>
    <inkml:trace contextRef="#ctx0" brushRef="#br0">18 1 30,'0'0'29,"-18"7"2,18-7-9,6 25-7,-6-25-3,0 40-3,-4-18 0,10 13-2,-9-3 0,9 12-2,-9-5 0,7 7-2,-7-6 0,6 6-1,-4-5 0,4 3 0,-3-7-1,2 0 0,-2-2 0,2 2 0,1-1-1,0-6 1,0 0-1,0 0 0,0 0 0,0 0 1,0-4-1,1 1 0,-3-4 0,2 2 0,-1-2-1,-1-6 1,-1-17-1,3 25 0,-3-25-1,0 0-1,0 0-3,0 0-4,0 0-11,0 0-14,11-21-2,-8 1 2,0-4 1</inkml:trace>
    <inkml:trace contextRef="#ctx0" brushRef="#br0" timeOffset="4656.25">-612 640 0,'-13'-5'21,"13"5"-3,0 0-4,0 0-3,0 0-1,0 0-2,0 0 0,-15 14-1,15-14-1,0 0-1,0 0 1,-18 12-1,18-12 0,0 0-1,0 0 0,-15 8 0,15-8 0,0 0-1,0 0 1,0 0-1,-13 0 0,13 0 0,0 0-1,-15-4 0,15 4 0,0 0-1,-14 2 1,14-2-1,0 0 0,-18-4 0,18 4 1,-13-3-1,13 3 0,-17-4 0,17 4 0,-19 0 0,19 0-1,-25 0 1,12 0-1,-2 0 1,15 0-1,-26 0 1,26 0-1,-25 0 1,25 0-1,-23-2 0,23 2 0,-17 0 0,17 0 0,-18-1 0,18 1 0,-16 0 0,16 0 0,-16 1 0,16-1 0,-14 2-1,14-2 1,0 0 0,-16 0-1,16 0 1,0 0-1,-15-3 1,15 3 0,0 0-1,-16-11 1,16 11 0,-13-7 0,13 7 0,-14-9 0,14 9 0,0 0 0,-16-9 0,16 9 0,0 0 0,-17-5 0,17 5 0,-15 0 0,15 0 0,-15-2 0,15 2 0,-16 0 0,16 0 0,-16 0 0,16 0 0,-17 0 0,17 0 0,-16 2 0,16-2 0,-15 2 0,15-2 0,-16 3 0,16-3 0,0 0 0,-18 4 1,18-4-1,0 0 0,0 0 0,-13-2 1,13 2-1,0 0 0,0 0 1,0 0-1,0 0 1,-1-16-1,1 16 1,0 0 0,-5-17-1,5 17 1,0-16 0,0 16 0,2-18-1,-2 18 1,0-25 0,0 25 0,0-28 0,0 12-1,0 16 1,-2-32-1,1 15 1,-1-1 0,1-3-1,-1-2 0,-1-2 1,3 0 0,-4-1 1,4-2-2,-4 1 2,2-1-2,-1 1 1,0 3-1,-1-1 1,1 2-1,0-2 0,0 0 0,0-1 0,0 1 0,0 1 0,0-1 1,-1 0-2,-1 0 2,1 2-1,-1 0 0,1 0 0,0-1 0,-1-1 0,2-1 0,-1 3 0,1-2 0,0 0 0,0-1 1,0 1-1,1 0 0,1 2 0,-2 0 0,2 0 0,-1-1 0,1 1 0,-2 1 0,0-1 0,0 1 0,0 0 0,0 1 0,0 0 0,0 0 0,1 0 0,1 1 0,1 2 0,0 1 0,1-1 0,-1 2 0,2-1 0,-2 1 0,1-2 0,1-1 0,-4-3 0,2 5 0,-1-3 0,1 3 0,0-1 0,0 2 0,0 0 0,0 16 0,0-21 0,0 21 0,4-19 0,-4 19 0,3-22-1,-3 22 2,2-23-1,-2 23 0,1-23-1,-1 23 1,0-24 0,0 24 0,2-23 0,-2 23 0,1-20 0,-1 20 0,3-17 0,-3 17 0,0 0 0,2-18 0,-2 18 0,0 0 0,0 0 0,-2-18 0,2 18 0,0 0 0,0 0 0,0 0 0,0 0-1,0-16 1,0 16 0,0 0 0,0 0 0,0 0 0,0 0 0,0 0 0,0 0 0,0 0 0,0 0 0,0 0 0,0 0 0,0 0 0,0 0 0,0 0 0,0 0 0,0 0 0,0 0 0,2-15 0,-2 15 0,0 0 0,0 0 0,0 0 0,0 0 0,0 0 0,0 0 0,0-16 0,0 16 0,0 0 0,0 0 0,0 0 0,0 0 0,-2-18 0,2 18 0,0 0 0,0 0 0,0 0 0,0 0 0,0-16 0,0 16 0,0 0 0,0 0 0,0 0 0,0 0 0,0 0 0,0 0 0,0 0 0,0 0 0,0 0 0,0 0 0,0 0 0,0 0 0,0 0 0,0 0 0,0 0 0,0 0 0,0 0 0,0 0 0,-3-16 0,3 16 0,0 0 0,0 0 0,0 0 0,0 0 0,0 0 0,0 0 0,0 0 0,0 0 0,0 0 0,0 0 0,0 0 0,0 0 0,0 0 0,0 0 0,0 0 0,0 0 0,0 0 0,0 0 0,0 0 0,0 0 0,0 0 0,0 0 0,0 0 0,0 0 0,0 0 0,0 0 0,0 0 0,0 0 0,0 0 0,0 0 0,0 0 0,0 0 0,0 0 0,0 0 0,0 0 0,0 0 0,0 0 0,0 0 0,0 0 0,0 0 0,0 0 0,0 0-1,0 0 1,0 0 0,0 0 0,0 0 0,3-16 0,-3 16 0,0 0 0,0 0 0,0 0 0,0 0 0,0 0 0,0 0 0,0 0 0,0 0 0,0 0 0,0 0 0,0 0 0,0 0 0,0 0 0,0 0 0,0 0 0,0 0 0,0 0-1,13-16 1,-13 16 0,0 0 0,0 0 0,0 0 0,0 0 0,0 0-1,0 0 1,0 0 0,0 0 0,0 0 0,0 0 0,0 0 0,0 0 0,0 0 0,0 0 0,0 0 0,0 0 0,14-10 0,-14 10 0,0 0 0,0 0 0,0 0 0,0 0 0,0 0 0,0 0 0,0 0 0,0 0 0,13-9 0,-13 9 0,0 0 0,0 0 0,0 0 0,13-5 1,-13 5-1,0 0 0,0 0 0,18-7 0,-18 7 0,0 0 0,18-6 0,-18 6 0,0 0 1,17 0-1,-17 0 0,14 2 0,-14-2 0,16 4 0,-16-4 1,19 1-1,-19-1 0,24 2 0,-24-2 0,23 2 0,-23-2 0,25 2 0,-25-2 0,23 1 1,-23-1-1,22 0 0,-22 0 0,22 0 0,-22 0 0,20-3 0,-20 3 0,20-4 0,-20 4 0,17-3 0,-17 3 0,18 2 0,-18-2 0,18 0 0,-18 0 1,17 1-1,-17-1 0,18 0 0,-18 0 0,19 0 0,-19 0 0,21 0 0,-21 0 0,21-1 0,-21 1 0,17 0 0,-17 0 0,0 0 0,17-2 0,-17 2 0,0 0-1,0 0 0,0 0-2,0 0-2,0 0-5,0 0-11,0 0-12,0 0-2,0 0-2,0 0 2</inkml:trace>
    <inkml:trace contextRef="#ctx0" brushRef="#br0" timeOffset="5359.375">-903-1698 11,'0'0'12,"0"0"-1,0 0-1,0 0 0,0 0-2,0 0 0,0 0 0,0 0 1,6 23-2,-6-23 0,5 25 0,-5-25-1,4 33-1,-1-17 0,3 9-1,-3-4 0,6 7 0,-2 0 0,3 4 0,-1-4-1,3 4 0,-3 0 0,1-2 0,-1-2-2,0-1 1,-3-4-1,0 0 0,-2-4-1,-1 2 0,0-5 1,0 0-1,-3-16 0,2 23 0,-2-23-1,1 18 1,-1-18 0,0 0-1,3 16 0,-3-16 0,0 0-2,0 0 0,0 0-3,0 0-7,15-2-13,-15 2-6,0 0 1,19-16 1</inkml:trace>
    <inkml:trace contextRef="#ctx0" brushRef="#br0" timeOffset="5953.125">-640-1742 22,'0'0'19,"0"0"-2,15 26 0,-15-26 1,13 32-4,-13-32-1,9 39-3,-9-22-2,7 10-2,-7-4 0,6 7-2,-4-5 0,3 8-1,-3-4 0,2 4-1,-1-5 0,3 2 0,-4-5-1,2 2 0,-1-6 0,1 0-1,1-5 0,-5-16 1,9 26-1,-9-26 0,6 16 0,-6-16 0,0 0 0,0 0 0,0 0 0,0 0-1,0 0 0,0 0-3,0 0-1,0 0-3,0 0-7,0 0-13,0 0-5,0 0 0,9-17 1</inkml:trace>
    <inkml:trace contextRef="#ctx0" brushRef="#br0" timeOffset="6953.125">-466-1389 8,'0'0'18,"0"0"-1,-15 7-3,15-7-3,0 0-1,0 0-2,0 0-2,0 0-1,0 0-1,0 0 0,0 0 1,0 0 0,3 16 0,-3-16 1,0 0 0,0 0-1,16 5 1,-16-5-1,17-2-1,-17 2 0,23-3 0,-23 3-1,27-4 0,-27 4-1,25-5 0,-25 5 0,25-2-1,-25 2 0,22 0-1,-22 0 1,22 6-1,-6-1 0,-16-5 1,29 9-1,-16-4 0,3-1 1,2-1-1,-1 1 0,1-3 1,-2-1-1,2 0 0,-2 2 0,1-2 0,-1 0 0,-1-2 1,-2 2-1,0 0 0,-13 0 0,24-1 0,-24 1 0,20-2 0,-20 2 0,18-2 0,-18 2 0,15 0 0,-15 0 0,0 0 0,15 2 0,-15-2 0,0 0 0,0 0 0,0 0-1,13 0 1,-13 0 0,0 0-1,13-4 1,-13 4-1,0 0 0,0 0-1,15 0-1,-15 0-5,0 0-7,0 0-14,0 0-4,0 0-2,0 0 3</inkml:trace>
    <inkml:trace contextRef="#ctx0" brushRef="#br0" timeOffset="-1359.375">-647 72 0,'0'0'26,"0"0"2,0 0 0,13-2-8,-13 2-5,6 19-2,-6-19-2,7 36-2,-10-15-1,9 18-4,-6-6 0,3 13 0,-4-2-1,1 7-2,-2-1 0,1 3 0,-1-2 0,2 0 0,-1-3 0,1 0 0,0-1 0,0-1-1,1-3 1,2-3-1,-1-3 0,-1-1 1,2-3-1,0-3 0,0-3 0,0-6 0,0-2-1,-3-19 1,6 29-1,-6-29-1,0 0-1,0 0-2,11 17-5,-11-17-6,6-16-10,-6 16-8,8-23 1,-8 23 0</inkml:trace>
    <inkml:trace contextRef="#ctx0" brushRef="#br0" timeOffset="7578.125">83-1741 10,'0'0'25,"-15"2"0,15-2-7,0 0-2,0 0-3,3 21-3,-3-21-1,3 29-1,-4-12 0,8 12-2,-9-5 0,10 12 0,-7-5-2,7 8 2,-7-5-3,7 5 0,-6-6 0,4 4-1,-3-3-1,3-1 0,-3-1-1,3-2 1,-2-1-1,1-1 0,2-3 0,-1-3 1,-1-4-2,-1-2 2,-4-16-1,9 23-1,-9-23 1,0 0-1,12 16 0,-12-16-1,0 0-1,0 0-2,13-9-3,-17-7-6,4 16-13,16-10-7,-16 10 0,9-25 1</inkml:trace>
    <inkml:trace contextRef="#ctx0" brushRef="#br0" timeOffset="8125">286-1650 3,'0'0'25,"0"0"0,0 0-5,0 0-4,0 0-3,0 0-3,0 0-2,0 0-2,0 16 0,0-16-1,6 25 0,0-6-1,-6-19 0,8 39-1,-7-19 0,5 8 0,-5-3-1,5 5 0,-3-4 0,2 6-1,-2-2 0,3 2 0,-2-2 1,0 0-1,-1-2-1,3 0 1,-1-1 0,1-1-1,-2-3 1,2 0-1,0-5 0,0-1 1,-6-17-1,10 23 0,-10-23 0,0 0-1,12 20 0,-12-20 0,0 0-4,0 0-2,0 0-8,0 0-15,0 0-4,0 0 1,4-28 0</inkml:trace>
    <inkml:trace contextRef="#ctx0" brushRef="#br0" timeOffset="-687.5">-318 404 5,'0'0'24,"-15"4"-2,15-4-3,0 0-3,0 0-2,-3 25-1,3-25-3,-3 15 0,3-15-2,-5 27-1,5-27-2,-4 34 0,3-15-2,1 4 0,-3 0 0,4 2 0,-1-4-2,2 2 0,-2-2 0,3-2 0,-5-1 0,2-18 0,4 27 0,-4-27-1,2 15 0,-2-15 0,0 0-1,0 0-2,0 0-3,0 0-5,12-17-13,-12 17-9,3-20-2,-3 20 2</inkml:trace>
    <inkml:trace contextRef="#ctx0" brushRef="#br0" timeOffset="468.75">314 362 18,'0'0'28,"-4"19"1,4-19-6,0 0-7,-1 23-4,1-23-4,4 16-1,-4-16-2,4 23-1,-4-23 1,3 32-1,-4-16-1,4 5 1,-3-2-2,1 1 1,-2-4-1,4 1 0,-3-17-1,1 23 0,-1-23-2,0 0 1,5 16-2,-5-16-2,0 0-8,0 0-18,0 0-4,-2-19-1,-1 3 1</inkml:trace>
    <inkml:trace contextRef="#ctx0" brushRef="#br0" timeOffset="8890.625">354-1305 13,'0'0'30,"0"0"0,0 0 3,0 0-16,25-13-3,-10 1-6,10 12-1,-6-7-1,7 9-2,-9-6 0,4 8-2,-5-4 2,2 3-2,-3-3-1,2 2 1,-1-2-1,5 3 0,0-3 0,4 2-1,0-2 1,3 2-1,1-4 0,4 2 0,-2-2 1,1 1-1,-2-3 0,1 1 0,-2-3 0,-1 5 0,0-3 0,-1-1 0,-2 1 0,-1 1 0,-5 1 0,0 0 0,-1 0 1,-3 2-1,-15 0 0,20 0-1,-20 0 1,16 0 0,-16 0 0,14 0-1,-14 0 1,0 0-1,13 2 1,-13-2-1,0 0-1,0 0 0,0 0 0,0 0-3,0 0-2,0 0-5,0 0-11,0 0-11,0 0 0,0 0 1</inkml:trace>
    <inkml:trace contextRef="#ctx0" brushRef="#br0" timeOffset="9406.25">1098-1735 6,'-16'9'25,"16"-9"-4,14 32-4,-11-11 0,9 13-3,-9-6-1,10 14-2,-10-4-3,9 16 0,-9-11-2,5 11-1,-7-9 0,6 4-1,-5-5 0,4 4-1,-5-11 1,5 0-2,-3-7-1,1-2 1,-1-5-1,2-1 0,-2-5-1,-3-17 1,6 25-1,-6-25-1,0 0 0,0 0-2,0 0-1,0 0-6,13 0-7,-13 0-14,-3-30-4,7 12 1,-2-8 1</inkml:trace>
    <inkml:trace contextRef="#ctx0" brushRef="#br0" timeOffset="9875">1361-1729 4,'0'0'27,"0"0"2,0 0-7,0 0-2,14 28-3,-14-28-3,8 37-3,-10-16-1,13 18-2,-11-9-3,7 13 0,-4-5-1,4 7-1,-4-5-1,5 4 1,-4-5-2,5 0 1,-3-2-1,1 0 0,-1-5 0,1-2-1,1-3 0,1-1 1,-3-5-1,1-1 0,-1-4 0,-6-16 0,10 23-1,-10-23 1,0 0-3,0 0 0,13 12-5,-20-28-12,7 16-15,4-16-1,-4 16-1,3-26 1</inkml:trace>
    <inkml:trace contextRef="#ctx0" brushRef="#br0" timeOffset="12015.625">1442-1304 19,'0'0'30,"0"0"2,0 0-6,0 0-8,32 4-4,-32-4-4,34-2-1,-19-3-4,7 8-1,-6-6 0,3 6-3,-2-4 1,-3 2-1,1-1 0,0 0 0,0-1 0,1 1 0,-1-4-1,1 2 1,-1 1-1,1-1 1,-3 0-1,3 0 1,-2 1-1,0 1 0,0-2 0,-14 2 0,23-2 0,-9 2 0,-14 0 0,20 0 0,-20 0 0,21 0 0,-21 0 0,16 0 0,-16 0 0,0 0 0,19 4 0,-19-4 0,0 0 0,15 3-1,-15-3 1,0 0 0,13 12 0,-13-12 1,0 0-1,11 25 0,-11-25 0,4 27 1,-3-11 0,2 3 0,-1 0 0,1 6 0,-2 0 0,2 3 1,2-1-1,-1 3 1,1 0-1,2 3 1,2-1 0,1 3 0,-1-3 0,1 2 0,-1-3-1,0 5 1,-2-6-1,1 2 0,-5-2 0,-2 1-1,-1 1 1,0 0-1,-1 0 0,-1 1 0,1-1 0,-2 3 0,-3-5-1,-1 2 1,1 0 0,4 2 0,-2-1-1,4 3 1,1-1 0,1-2 0,2 4 1,3 1-1,-1-3 0,-3-3 1,3 1-1,-3-5 0,-1 3 0,1-3 0,-2 0 0,-1-1 0,3-1 0,-1 1 0,0-3 1,0 3-1,1-3 1,1 1-1,1-2 1,-1 0-1,1-2 1,-1 1-1,-1-3 0,1-1 0,-2-1-1,1-1 1,-3-16 0,4 28 0,-4-28 0,5 27 0,-5-27 0,7 25 0,-7-25 0,7 21 0,-7-21 0,5 17 0,-5-17 0,0 0 1,6 16-1,-6-16 0,0 0 0,0 0 1,0 0-1,0 0 0,0 0 0,-9-17 1,9 17-1,-12-16 0,12 16 0,-19-13 0,6 10 0,-7 1 0,0 0-1,-4 2 1,1 2-1,-1-2 1,-1 2-1,-2 0 1,1-2-1,2 1 1,1-1 0,-1 0 0,-1 2 0,-2-2 0,1 0 0,-2 0 0,0 0 0,0 0 0,0-2 0,1 1 1,2-3-1,0 1 0,0-1 0,0 1 0,0-1 0,0 0 0,0 1 0,-2-1 0,0 3 0,2-1 0,-1 0 0,-1 0 0,2 1 0,-1-1 0,1 0 0,-1 0 0,-3 2-1,1 0 1,1 0-1,-1 0 1,0 2-1,0 0 1,0 0 0,2-2-1,2 3 1,0-1 1,1 1-1,-1 1 0,2-2 0,-2 1-1,4-1 1,-2 2 0,3-3 0,-2 1 0,3-2 0,0-2-1,2 2 1,1-1 0,1-1 0,0 2 0,1-2 0,13 2 0,-20-2 0,20 2-1,-18 0 1,18 0 0,-13 2 0,13-2 0,-14 0 0,14 0 0,-15 2-1,15-2 1,-14 0 0,14 0 0,-15 2 0,15-2 0,0 0-1,-15-2 1,15 2 0,0 0 0,0 0 0,0 0 0,0 0-1,-15 5 1,15-5 0,0 0 0,0 0-1,0 0 1,0 0-1,0 0 0,0 0-1,0 0 0,-8 16-3,8-16-5,0 0-19,0 0-8,14-12-1,-14 12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0:47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FA7293-B02E-4B03-B36B-9828B1E4497A}" emma:medium="tactile" emma:mode="ink">
          <msink:context xmlns:msink="http://schemas.microsoft.com/ink/2010/main" type="writingRegion" rotatedBoundingBox="17264,11800 19162,11887 19130,12578 17232,12491"/>
        </emma:interpretation>
      </emma:emma>
    </inkml:annotationXML>
    <inkml:traceGroup>
      <inkml:annotationXML>
        <emma:emma xmlns:emma="http://www.w3.org/2003/04/emma" version="1.0">
          <emma:interpretation id="{F449EAF1-2697-4CD1-B4BB-714111A57152}" emma:medium="tactile" emma:mode="ink">
            <msink:context xmlns:msink="http://schemas.microsoft.com/ink/2010/main" type="paragraph" rotatedBoundingBox="17264,11800 19162,11887 19130,12578 17232,12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154040-A191-484D-B251-7B88CF17468D}" emma:medium="tactile" emma:mode="ink">
              <msink:context xmlns:msink="http://schemas.microsoft.com/ink/2010/main" type="line" rotatedBoundingBox="17264,11800 19162,11887 19130,12578 17232,12491"/>
            </emma:interpretation>
          </emma:emma>
        </inkml:annotationXML>
        <inkml:traceGroup>
          <inkml:annotationXML>
            <emma:emma xmlns:emma="http://www.w3.org/2003/04/emma" version="1.0">
              <emma:interpretation id="{C6B38153-D34A-455C-9266-B43E5A7A327D}" emma:medium="tactile" emma:mode="ink">
                <msink:context xmlns:msink="http://schemas.microsoft.com/ink/2010/main" type="inkWord" rotatedBoundingBox="17264,11800 19162,11887 19130,12578 17232,1249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an</emma:literal>
                </emma:interpretation>
                <emma:interpretation id="interp4" emma:lang="en-US" emma:confidence="0">
                  <emma:literal>nr</emma:literal>
                </emma:interpretation>
              </emma:one-of>
            </emma:emma>
          </inkml:annotationXML>
          <inkml:trace contextRef="#ctx0" brushRef="#br0">1525 2683 22,'-16'11'27,"16"-11"1,0 0-7,0 0-6,0 0-4,11-27-1,-11 27-4,11-33 0,-5 17-4,-3-5 0,1 0-1,-1-2 0,-2 3-1,-1-3 1,0 4 1,-3-4 0,2 4 1,-3-6 0,2 2 0,-5-3 1,4-4-1,-6-7-1,3 3 1,-4-3-1,4 4-1,-3-2 0,4 3 0,1 2-1,3 9 1,-1 3 0,2 18-1,7-25 1,-7 25-1,15-12 1,-15 12-1,21-3 1,-8 3 0,2-2 0,1 2 0,0-2 0,2 2-1,0 0 1,2-2 0,0 1-1,2-1 1,0 0-1,1 0 0,1 2 1,1 0-1,-3 0 0,0 2 0,-2 0 0,-1 3 1,-3 0-1,-16-5 0,24 13 0,-24-13 0,16 16 0,-16-16 0,0 0 1,16 21-1,-16-21 0,7 17 0,-7-17 0,6 21 1,-6-21-1,6 27 0,-3-11 1,0 5 0,0 0 0,2 4-1,-3-1 1,3 6-1,-4-3 1,2 3-1,-1 0 1,-2-2-1,0-2 0,0 1 0,0-3 0,1 1 1,-1 0-1,2-2 0,-1-2 0,2 0 0,-1-3 0,1-2 0,0-1 0,-3-15 0,3 23 0,-3-23 0,1 18 0,-1-18 1,0 0-2,0 18 1,0-18 0,0 0-2,0 0-2,0 0-11,4-18-22,-4 18 1,3-32-2,0 6 2</inkml:trace>
          <inkml:trace contextRef="#ctx0" brushRef="#br0" timeOffset="-1328.125">120 2544 2,'0'0'19,"0"0"-6,3 16-1,-3-16 1,0 0 0,0 0 0,0 0 0,0 0-3,0 0 0,-1 16-3,1-16 0,0 0-2,0 0 0,0 0-1,0 0 1,0 0 0,0 0-1,0 0 0,-5-16 0,5 16 0,0-21-1,0 21-1,3-32 0,-1 13-1,-2-8 1,3 1-2,-3-4 1,0-6-1,1-1 0,-1-1 1,0-1-2,0 4 2,-1 1-2,-1 6 1,2 3 0,0 9 1,0 16-2,0-21 1,0 21 0,0 0 0,0 0 0,0 0 0,18-9 1,-18 9-1,19 2 0,-6-4 1,2 1 0,3-3-1,2-1 1,3-2-1,0-2 0,2 2 0,0-2 1,2 2-1,-1 2 0,0 1 0,-3 3 0,-2-1 0,-1 4 0,1 1 1,-6 2-1,1-1 0,-16-4 0,22 12 1,-22-12-1,18 13 0,-18-13 1,15 10-1,-15-10 0,0 0 0,16 18 1,-16-18-1,0 0 0,15 21 0,-15-21 1,7 21-1,-7-21 1,4 35 0,-2-14-1,-1 8 1,-2-1 0,2 4-1,-2 1 1,2 2 0,1 1-1,1-3 0,0-1 0,1-4 1,2-2-1,1-1 1,-1-7-1,2-2 0,-8-16 0,9 17 0,-9-17-1,0 0-2,0 0-4,1-23-11,-1 23-19,0-28 2,3 9-2,0-1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4-03T12:02:04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25A73F-8079-4F36-BCD9-D0BB0D7AE6C4}" emma:medium="tactile" emma:mode="ink">
          <msink:context xmlns:msink="http://schemas.microsoft.com/ink/2010/main" type="inkDrawing" rotatedBoundingBox="23693,12851 23708,12851 23708,12866 23693,12866" shapeName="Other"/>
        </emma:interpretation>
      </emma:emma>
    </inkml:annotationXML>
    <inkml:trace contextRef="#ctx0" brushRef="#br0">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6:23.8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C9E03C-019B-456A-AC58-3FEDEE4F20DE}" emma:medium="tactile" emma:mode="ink">
          <msink:context xmlns:msink="http://schemas.microsoft.com/ink/2010/main" type="writingRegion" rotatedBoundingBox="5106,14265 6253,11167 8035,11827 6887,14925">
            <msink:destinationLink direction="with" ref="{ABC23B0F-729B-4E26-A536-D47FEF60206E}"/>
          </msink:context>
        </emma:interpretation>
      </emma:emma>
    </inkml:annotationXML>
    <inkml:traceGroup>
      <inkml:annotationXML>
        <emma:emma xmlns:emma="http://www.w3.org/2003/04/emma" version="1.0">
          <emma:interpretation id="{083751D5-3F95-4F6B-A616-824470D72368}" emma:medium="tactile" emma:mode="ink">
            <msink:context xmlns:msink="http://schemas.microsoft.com/ink/2010/main" type="paragraph" rotatedBoundingBox="5106,14265 6253,11167 8035,11827 6887,14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F48A9-52C0-4ECA-A4AD-140FA0D9FDA1}" emma:medium="tactile" emma:mode="ink">
              <msink:context xmlns:msink="http://schemas.microsoft.com/ink/2010/main" type="line" rotatedBoundingBox="5106,14265 6253,11167 8035,11827 6887,14925"/>
            </emma:interpretation>
          </emma:emma>
        </inkml:annotationXML>
        <inkml:traceGroup>
          <inkml:annotationXML>
            <emma:emma xmlns:emma="http://www.w3.org/2003/04/emma" version="1.0">
              <emma:interpretation id="{5EC38B37-4DED-499E-959D-484AC08A69C6}" emma:medium="tactile" emma:mode="ink">
                <msink:context xmlns:msink="http://schemas.microsoft.com/ink/2010/main" type="inkWord" rotatedBoundingBox="5106,14265 6253,11167 8035,11827 6887,14925"/>
              </emma:interpretation>
              <emma:one-of disjunction-type="recognition" id="oneOf0">
                <emma:interpretation id="interp0" emma:lang="en-US" emma:confidence="0">
                  <emma:literal>Cie</emma:literal>
                </emma:interpretation>
                <emma:interpretation id="interp1" emma:lang="en-US" emma:confidence="0">
                  <emma:literal>Cie.</emma:literal>
                </emma:interpretation>
                <emma:interpretation id="interp2" emma:lang="en-US" emma:confidence="0">
                  <emma:literal>Cie...</emma:literal>
                </emma:interpretation>
                <emma:interpretation id="interp3" emma:lang="en-US" emma:confidence="0">
                  <emma:literal>Cia...</emma:literal>
                </emma:interpretation>
                <emma:interpretation id="interp4" emma:lang="en-US" emma:confidence="0">
                  <emma:literal>se.</emma:literal>
                </emma:interpretation>
              </emma:one-of>
            </emma:emma>
          </inkml:annotationXML>
          <inkml:trace contextRef="#ctx0" brushRef="#br0">3270-951 18,'0'0'26,"-10"-36"-1,10 36 3,1-35-13,-4 5-7,8 0-5,-2-3-7,0-6-7,0-10-15,11 13 1,-12-15-1,11 16 0</inkml:trace>
          <inkml:trace contextRef="#ctx0" brushRef="#br0" timeOffset="-1343.75">1315 1098 11,'0'0'24,"0"0"2,0 0-2,0 0-10,0 0-3,19 11-1,-19-11 0,15-2 0,-15 2-2,16 0-1,-16 0-1,15 0-1,-15 0 0,15 0-1,-15 0-1,18 0-1,-18 0 0,16 0 0,-16 0-1,19-2 0,-19 2 1,19-3-1,-19 3 1,0 0 0,15-16-1,-15 16 1,9-18-1,-9 18 0,4-23 0,-4 23 0,0-26-1,0 26 1,-4-25-1,4 25 0,-15-21 1,15 21-1,-22-12 0,9 10-1,-1 2 1,0 4 0,0 3-1,1 1 1,13-8 0,-25 30-1,12-10 1,1-1 0,0 4 0,2 0 0,1 2 0,3-2 0,3 0 0,3-2 0,1 3 0,2 1-1,2-2 1,2-2-1,1 0 1,2-1 0,0-3 0,4-1-1,-1-5 2,0-2-1,5-2 0,-1-2 0,1 0 0,-3-1 0,1-3-1,-16-1 0,25 4-2,-25-4-4,19-4-19,-19 4-9,0 0 0,5-15-1</inkml:trace>
          <inkml:trace contextRef="#ctx0" brushRef="#br0" timeOffset="-968.75">1700 1095 8,'11'-18'18,"15"20"-2,-8-14-10,8 3-7,4 7-11,-12-14-6</inkml:trace>
          <inkml:trace contextRef="#ctx0" brushRef="#br1" timeOffset="-18062.5">1219 503 15,'0'0'19,"0"0"-3,0 0-3,0 0-2,0 0 1,0 0 0,0 0-2,0 0 0,0 0 0,0 0-1,0 0-1,0 0-1,0 0-1,0 0-1,0 0 0,0 0 0,0 0-2,0 0-1,0 0 1,0 0-1,0 0-1,0 0 1,0 0-1,0 0 1,15 0-1,-15 0 0,15 3 1,-15-3-1,19 2 1,-19-2-1,22 2 1,-22-2-1,25 0 1,-25 0 0,27 0-1,-14 1 0,3-1 0,2 0 0,1 0 0,2-1 0,1-1-1,0-2 1,2-1 0,1 0-1,0 0 1,-2-3-1,2 5 1,1-2-1,0 3 1,2 0-1,0 0 1,0 2-1,2 0 0,1 0 0,-2-1 1,1 1-1,-1-2 0,-1-2 0,2 3 0,-2-3 0,0 1 0,0-1 0,1 0 0,-2 1 0,-1 1 0,3-1 1,-4 1-1,1 0 0,1 0 0,-4 2 0,2-1 0,-1 1 0,0 0 0,-4 0 0,4 0 0,-3 0 0,-1-2 0,1 0 0,-2 2 0,0-2 0,0-1 0,1 3 0,-3-2 0,-1 2 0,2 2 0,0-2 0,-2 0 0,0 2 0,-1-1 1,0 1-1,-15-2 0,23 2 0,-23-2 0,18 2 0,-18-2 0,0 0 0,16 3 0,-16-3 0,0 0 0,0 0 1,0 0-1,0 0 0,0 0 1,0 0-1,12-19 0,-12 19 0,0 0 0,0-25 0,0 25 1,2-23-1,-2 23 0,-2-28 0,2 10 0,0 2 0,0-1 0,-1-8 1,1 2 0,0 0-1,1-1 2,-1-5-2,0 3 1,0-2-1,0 1 2,0 3-2,-1-1 0,-1-1 0,1 1 0,-1-1 0,-1-1 0,2 1 1,-1-3-1,-1-2 0,2 1 0,0-4 0,-2 1 0,1-2 0,1-1 0,1 5 0,-2 1 0,2 0 0,-1 0 0,1 1 0,-2 3 0,2 0 0,0 1 0,-1-5 0,-1 2 0,2 0 0,-1-2 0,1 1 0,-2-2 0,1 3 0,-1-2 0,1 0 0,-1 1 0,1-2 0,-1-1 1,2 2-1,0 0 0,-1 2 0,1 1 0,0 1 0,1 1 0,1 4 1,-2 0-2,0 0 1,1 0 0,1 1 0,-1-3 0,1 2 0,1 0 0,-2 0 0,1 0 0,-1 1 0,1 1 0,-1 0 0,2 1 0,-1 0 0,-1 1 0,2-1 0,0 2 0,0 0 0,0 1 0,-3 15 0,7-29 0,-7 29 0,8-23 0,-8 23 0,7-24 0,-7 24 0,9-16 0,-9 16 0,0 0 0,10-21 0,-10 21 0,9-16 0,-9 16 0,0 0 0,12-20 0,-12 20 0,0 0 0,9-17-1,-9 17 1,0 0 0,0 0 0,0 0 0,0 0 0,0 0 0,0 0 0,0 0 0,0 0 0,0 0 0,0 0 0,0 0 0,0 0 0,0 0 0,-5-16 0,5 16 0,0 0 0,-17-4 0,17 4 0,-18-1 0,18 1 0,-24-2-1,11 2 1,-2 0 1,-3 2-1,2-2-1,-1 1 1,-3 1 0,3 0 0,-1 0 0,0 0 0,2-1 0,0 1 0,-2 0 0,2 0 0,-3 1 0,-1 1 0,1-1 0,0-1-1,0 1 1,0-1 0,0 0 0,-1 0 0,3-1 0,0-1 0,1 2 0,0 0 0,0 0 0,0 1 0,-1-1 0,3 2 0,-3-3 0,1-1 0,3 2 0,-2 0 0,0-2-1,2 0 2,0 0-2,-2-2 1,0 2 0,1 2 0,-1-4 0,-1 4 0,-1-2 0,0 0 0,0 2 0,3-1 0,-3 1 0,4-2 0,13 0 0,-23 5-1,23-5 1,-18 8 0,18-8-1,-15 3 0,15-3 0,0 0 0,-16 9-2,16-9-2,0 0-7,-15 3-23,15-3-3,0 0 0,16-24-1</inkml:trace>
          <inkml:trace contextRef="#ctx0" brushRef="#br0" timeOffset="-734.375">2211 938 20,'17'3'25,"-17"-3"1,27-7-1,-9 2-16,4-5-6,1-3-8,4-3-11,8 9-10,-12-17 2,13 15-2</inkml:trace>
          <inkml:trace contextRef="#ctx0" brushRef="#br0" timeOffset="-546.875">2714 765 5,'16'4'21,"-16"-4"1,18-11-6,-3 4-5,1-3-4,4-3-6,0-6-10,11 12-12,-14-23 0,19 16-1</inkml:trace>
          <inkml:trace contextRef="#ctx0" brushRef="#br0" timeOffset="-187.5">3199-438 12,'-3'-43'21,"3"43"-1,6-42-8,3 14-11,1 3-11,-11-14-8,17 18-1</inkml:trace>
          <inkml:trace contextRef="#ctx0" brushRef="#br0" timeOffset="-343.75">3118 399 31,'0'0'28,"7"-25"1,4 9-4,1 0-14,-5-10-4,6-1-3,-1 1-4,-2-9-5,8-1-8,-6 1-9,-5-11-7,8 11 2,-12-14-1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0:20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4F8B66-8448-4E90-8796-508B7F937DB9}" emma:medium="tactile" emma:mode="ink">
          <msink:context xmlns:msink="http://schemas.microsoft.com/ink/2010/main" type="inkDrawing" rotatedBoundingBox="2631,12368 2848,8708 4115,8783 3898,12443" hotPoints="3477,9743 3891,11462 3125,13056 2711,11337" semanticType="enclosure" shapeName="Ellipse">
            <msink:destinationLink direction="with" ref="{CAF0D7FF-5C24-4544-A06D-082DBF6AB86C}"/>
          </msink:context>
        </emma:interpretation>
      </emma:emma>
    </inkml:annotationXML>
    <inkml:trace contextRef="#ctx0" brushRef="#br0">462 114 19,'0'0'27,"-12"-20"0,12 20-2,0 0-11,-9-19-2,9 19-2,-11-16-2,11 16-1,-14-16 0,14 16-1,-19-12-1,19 12 1,-22-12-2,22 12 0,-27-11 0,27 11-1,-29-3 1,16 3-1,-7-4-1,7 4 0,-4-2 0,2 2 0,-4 2-1,2 2 0,-5 1-1,5 0 1,-4 6 0,2 1-1,-2 2 0,2 4 1,3 1-1,-1 4 0,7 2 0,0-1 0,1 6 0,0-1 0,3 2-1,2 3 2,1-3-2,1 3 2,2-2-2,2 1 2,1 2-1,4 1 0,-1-5 0,3 1 0,1-2 0,0-2 0,2-1 1,6-1-2,-2-6 2,3 1-1,1-2 0,0-1 1,2-1-1,2-1 1,1-2-1,0 0 0,2-1 1,1-3-1,1-3 1,2 0-1,0-3 0,0-1 1,0-3-1,-1-3 0,-1-2 1,1-2-1,-4-2 0,1-2 1,-1 1-1,-1-3 0,1-1 0,-3 2 0,-4-2 0,0 0 1,1-2-1,-1 0 0,-3-3 0,0-1 0,-1 1 0,0-4-1,-2 2 2,0 0-1,-4-2 0,-1 3 0,-4-1 1,-1 3-1,-3-1 0,0 0 1,-3-1-1,-1 1 0,-4 0 0,-1-1 0,1 1 0,-3-1 0,-4-1 0,1 4-1,-4-3 1,-1 3 0,-2-1 0,-2 2 0,-1 0 0,-1 0 0,-2 4 0,4 0-1,-1 1 1,-1 2 0,1 2-1,1 0 1,1 4-1,2-3 0,3 5 0,-2-3 0,2 8-2,-2-6 0,19 2-4,-28 2-5,28-2-23,-15 14-2,15-14-1,-16 19 2</inkml:trace>
    <inkml:trace contextRef="#ctx0" brushRef="#br0" timeOffset="11843.75">675 535 5,'0'23'26,"0"-23"1,0 0 0,0 0-9,14-2-3,3 7-2,-17-5-2,25-3-1,-25 3-2,23-4-1,-23 4 0,25-5-3,-25 5-1,24-9 1,-24 9-1,26-12 0,-11 3-1,3 0 0,-2-1 0,2-1 0,0 1-1,1 1-1,-2-4 1,3 3 0,-6-1 0,1-1 0,0 0 0,1-1 0,0-4 0,1-1-1,-3-1 1,1-1 0,0-1 0,0 0-1,-4-4 1,0 2-1,-5-1 1,1-1-1,-3-3 1,1 1-1,-2-4 1,-2 4-1,1-3 0,-2-1 0,-2-5 1,2 1-1,-1 0 0,-4 0 0,1-1 1,-2-1-1,0 0 0,-1 2 0,-1 3 0,1 4 0,-3 0 1,2 1-2,-1 1 1,2 3 1,-2 2-1,2 2 0,-2 1 0,2 2 1,2-5-2,-4 0 2,3-2-1,-1 0 0,0-2 0,-1 2 0,1-3 0,0 0 0,-2 6 0,1-1 0,1 5 0,0-1 0,7 17 0,-14-29 0,14 29 0,-14-24 0,14 24 0,-15-25 0,15 25 0,-15-21 0,15 21 0,-16-23 0,16 23 0,-13-19 0,13 19 0,-12-23 0,12 23 0,-14-22 0,14 22-1,-10-21 1,10 21 0,-12-17 0,12 17 0,0 0 0,-14-14 0,14 14 0,0 0 0,-15-4 0,15 4 0,0 0 0,-15 4-1,15-4 0,0 0-2,-18 10 0,18-10-4,0 0-8,-7 20-23,7-20 1,-6 21-2,6-21 2</inkml:trace>
    <inkml:trace contextRef="#ctx0" brushRef="#br0" timeOffset="3375">490-1527 25,'-3'-16'28,"3"16"1,0 0-4,-4-19-8,4 19-5,-2-18-2,2 18-3,-4-21-1,4 21 0,-11-23 0,11 23-2,-13-21 0,13 21-1,-22-19 0,22 19-1,-26-15 0,12 14 0,-2-3-1,0 8-1,-2-3 1,-1 8-1,0-3 0,0 4 1,-1-1-1,1 7 0,0-4 1,1 0-2,1 4 2,-3 0-2,3 2 2,-1 1-2,-1 4 1,0 2-1,1 3 0,-1 0 1,0 4 0,4 1 0,0 4 0,2 0 0,2-1 0,4-1 0,1 2 0,3 0 1,0 0-1,5-2 1,-1 0-1,4-1 1,-2-1 0,1 3 0,2-3-1,1 1 1,1-4 0,2 0 0,-1-2 0,3 0 0,-1-3 0,7-1 0,0-4-1,3-3 1,-1-1 0,4 0 0,-2 2 0,3-3-1,2-2 1,-2-3-1,0 1 1,1-2-1,2-2 0,0 0 0,0-7 1,0 0-1,-1 0 0,0-5 0,-2 5 1,3-7-1,0-2 0,-2 0 1,2-3-1,2-3 1,1 0-1,1 1 0,2-9 0,-3 5 1,2-1-1,-1-3 0,-2 1 0,-1 0 0,-5 0 0,-2-2 0,-3 0 0,-3-1 0,-4-3 0,-2 1 0,-2-4 1,-4-2-1,-1-2 0,-3 3 0,-1-5 0,-2-1-1,-5 2 2,1-2-2,-2 0 2,-1 2-2,-2 1 2,-1-3-2,-2 6 1,-1-1 0,-2 4 0,0 1 0,-4 1 0,0 0 1,-2 1-2,-1 2 2,-1 2-2,1-2 2,-2 3-2,1-2 1,-2 9-1,4 1 0,2 7-1,0 1 0,1 11-2,-4-5-2,13 21-7,-13-2-24,13 0 0,-4 0-1,4 0 2</inkml:trace>
    <inkml:trace contextRef="#ctx0" brushRef="#br0" timeOffset="18234.375">692-2814 9,'0'0'23,"0"0"1,0 0-8,0 0-2,0 0-3,0 0-2,0 0-2,0 0 0,6 20-1,-6-20-1,0 0-1,0 0-1,0 0 0,0 0 0,0 0 0,0 0-1,-9 19 1,9-19-1,0 0 0,0 0 0,0 0-2,0 0 2,0 0-2,0 0 2,-1 21-2,1-21 2,7 18-1,-7-18 1,16 25 1,-16-25-1,23 31 1,-10-15-1,3 11 1,-1-8-1,3 7 1,-4-1-1,4 5 1,-3-3-1,2 3-1,-2-1 1,1 5 0,-2-2-1,0-2 0,-2 1-1,0 3 1,-2 1 0,2 2-1,-4-3 0,0 1 1,0-2-1,-1 6 1,-1-2-1,0 0 0,0-2 0,-2 2 1,-1 0-1,-1 2 1,-1 2-1,1-1 1,-4 1-1,4-2 0,-4-2 1,1 0-1,1 0 0,-2-2 1,1-3-1,-1-1 0,1-1 0,-2 0 1,1 0-1,-1-3 0,0-3 0,1-1 0,-1 0 0,-2-2 0,1-1 0,-2-1 0,-2-1 0,3 1 0,-1-3 0,6-16 0,-12 26 0,12-26-1,-12 27 1,12-27 0,-12 23 0,12-23 0,-16 26-1,7-10 1,9-16 0,-19 28 0,19-28 0,-16 25 0,16-25 0,-16 23 0,16-23 0,-15 19 0,15-19 0,-12 20 0,12-20 0,-15 17 0,15-17-1,-16 20 1,16-20 0,-15 15 0,15-15 0,-17 18 0,17-18 0,-14 16-1,14-16 1,0 0-2,0 0-2,-15 7-4,15-7-23,14-5-5,-10-11-1,7-11-1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6:34.3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C23B0F-729B-4E26-A536-D47FEF60206E}" emma:medium="tactile" emma:mode="ink">
          <msink:context xmlns:msink="http://schemas.microsoft.com/ink/2010/main" type="inkDrawing" rotatedBoundingBox="3266,11620 3624,15002 2254,15147 1897,11765" semanticType="verticalRange" shapeName="Other">
            <msink:sourceLink direction="with" ref="{8AC9E03C-019B-456A-AC58-3FEDEE4F20DE}"/>
            <msink:sourceLink direction="with" ref="{E32F01DD-633C-4781-B3FE-56BD2D10F29A}"/>
            <msink:sourceLink direction="with" ref="{34EAECF6-1E62-4A6B-8A4E-EF0A3675E302}"/>
          </msink:context>
        </emma:interpretation>
      </emma:emma>
    </inkml:annotationXML>
    <inkml:trace contextRef="#ctx0" brushRef="#br0">1171-7 5,'0'0'20,"-20"7"-5,20-7-5,-14 4-1,14-4-2,0 0 0,-17-2-2,17 2 2,-17-2-1,17 2 0,-17-3-1,17 3 0,-19 0-2,19 0 0,-24 1 0,24-1-1,-22 6 0,9 2-1,-4-2 1,4 3-1,-2-1 0,2 3 0,-2-2-1,-1 0 1,1 1-1,-1-1 0,1 1 0,-1 1 0,-3 0 0,0 1 0,-2-1 0,3 3 0,-2-4 0,2 4 0,-3-1 0,2 1 0,1-2 0,2 2 0,-1 0 0,-1 0 0,0 0 0,-1 1 0,1 0-1,-2 1 1,0 0 0,0 2 0,-1 3 0,-1-3-1,3 4 1,0-2-1,-2 3 1,2-2-1,-2 4 1,0-2 0,2-4-1,0 4 2,0-4-1,-2 4 1,2-2-2,0 0 2,3 1-1,-1-3 0,0 4 0,3-4 0,0 4 0,2-3 0,0-1 1,3 0-1,0 1 0,2-1 1,-2 0-1,3-1 0,0 0 1,0 1-1,1 0 0,-3 3 0,2-1 0,0-2 1,2 2-1,-2 0 0,-1 2 0,2-1 1,-1-1-1,3 0 1,-1-2 0,0 4-1,1-2 1,0 4 0,-2-4 0,4 6 0,-1-5 0,1 5 0,-2-2 0,1 3 0,1-2 0,1 2 0,0 1 1,0 1-1,1-2 1,1 3-1,-1 5 1,2 2-1,0 0 0,2 2 0,-2-1-1,0 3 1,1-1-1,0 3 1,1-6-1,-1 3 2,1 0-2,-1-3 2,3 1-2,1 0 1,-1 1-1,1-1 1,-1 2 0,2-1-1,0-1 1,-2 0-1,0 3 1,-1 0-1,2-3 1,-1 3 0,2 1-1,0-1 0,0 2 1,1 0-1,2-3 0,0 1 0,2-5 0,-2 0 0,3-7 0,-2 0 0,3-4-1,-1-3 1,-2 0 0,4-2 0,-4 1 0,0-1 0,3 0 0,1-2 0,-1 2 0,2-3 1,1 1-1,-2 1 0,4-1 0,1-3 0,-3 2 0,1-3 0,-1 0-1,0 0 1,0 0 0,-1-1 0,0-2 0,-1-1 0,1-1-1,1-1 1,-1 2 0,1-4 0,-1 1 0,1-2 0,0 1 1,-1 0-1,2 0 0,1 0 0,-2-2 0,2 0 0,-2-1 0,3 1 0,-3-3 0,4 2 0,-3-3 0,-1 3 0,2-2 0,-2-1 1,0 1-1,2-2 0,-2 0 0,0-2 0,4 1 0,-4-1 0,3-2 0,-1 1 0,-2-1 0,1 1 1,1-3-1,-2 1 0,2-2 0,0 0-1,-2 2 1,0-4 0,2 4-1,-5-1 1,3 3-1,-3-2-1,2 5 0,-3-4-2,2 8-3,-3-13-8,3-4-16,5 10-1,-4-13 1,6 7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5:58.45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2F01DD-633C-4781-B3FE-56BD2D10F29A}" emma:medium="tactile" emma:mode="ink">
          <msink:context xmlns:msink="http://schemas.microsoft.com/ink/2010/main" type="writingRegion" rotatedBoundingBox="6919,12710 3365,15480 2549,14434 6104,11663">
            <msink:destinationLink direction="with" ref="{ABC23B0F-729B-4E26-A536-D47FEF60206E}"/>
          </msink:context>
        </emma:interpretation>
      </emma:emma>
    </inkml:annotationXML>
    <inkml:traceGroup>
      <inkml:annotationXML>
        <emma:emma xmlns:emma="http://www.w3.org/2003/04/emma" version="1.0">
          <emma:interpretation id="{D66F314F-FBA1-4DA7-9C6E-AB519666AEF2}" emma:medium="tactile" emma:mode="ink">
            <msink:context xmlns:msink="http://schemas.microsoft.com/ink/2010/main" type="paragraph" rotatedBoundingBox="6919,12710 3365,15480 2549,14434 6104,11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93498-C979-46A5-9734-C0D44A1725F9}" emma:medium="tactile" emma:mode="ink">
              <msink:context xmlns:msink="http://schemas.microsoft.com/ink/2010/main" type="line" rotatedBoundingBox="6919,12710 3365,15480 2549,14434 6104,11663"/>
            </emma:interpretation>
          </emma:emma>
        </inkml:annotationXML>
        <inkml:traceGroup>
          <inkml:annotationXML>
            <emma:emma xmlns:emma="http://www.w3.org/2003/04/emma" version="1.0">
              <emma:interpretation id="{6DA51E28-19A0-4FBE-B940-7015190217D8}" emma:medium="tactile" emma:mode="ink">
                <msink:context xmlns:msink="http://schemas.microsoft.com/ink/2010/main" type="inkWord" rotatedBoundingBox="5519,13801 3365,15480 2549,14434 4704,12755"/>
              </emma:interpretation>
              <emma:one-of disjunction-type="recognition" id="oneOf0">
                <emma:interpretation id="interp0" emma:lang="en-US" emma:confidence="0">
                  <emma:literal>afro</emma:literal>
                </emma:interpretation>
                <emma:interpretation id="interp1" emma:lang="en-US" emma:confidence="0">
                  <emma:literal>afro.</emma:literal>
                </emma:interpretation>
                <emma:interpretation id="interp2" emma:lang="en-US" emma:confidence="0">
                  <emma:literal>ail-fro</emma:literal>
                </emma:interpretation>
                <emma:interpretation id="interp3" emma:lang="en-US" emma:confidence="0">
                  <emma:literal>ail-fro.</emma:literal>
                </emma:interpretation>
                <emma:interpretation id="interp4" emma:lang="en-US" emma:confidence="0">
                  <emma:literal>aril-fro</emma:literal>
                </emma:interpretation>
              </emma:one-of>
            </emma:emma>
          </inkml:annotationXML>
          <inkml:trace contextRef="#ctx0" brushRef="#br0">2 0 35,'0'0'31,"0"0"3,0 0-2,0 0-14,0 0-4,0 0-2,0 0-4,0 0-2,4 18-1,-1-2-1,-3-16 0,2 35-1,-2-12 1,4 9-2,-4 1 1,2 6-2,-4 0 1,1 5-2,-2 2 2,3 1-2,-3 1 1,1-1-1,0 1 0,-1-4 1,3 4-1,0-1 1,-2-1-1,2 0 0,0-4 1,-1 2-1,2-5 0,1 0 0,-1-4 0,1-5 1,0-4-1,-2-4 0,2-5 0,-2-17 0,4 23 0,-4-23-1,0 0 0,0 0 0,0 0-2,0 0-2,0 0-5,0-25-21,5 10-7,-5-10-1,6-2 1</inkml:trace>
          <inkml:trace contextRef="#ctx0" brushRef="#br0" timeOffset="1015.625">324 439 21,'0'0'26,"0"0"-1,0 0-3,0 0-5,0 0-1,0 0-2,0 0-3,0 0-3,0 0-1,0 0-1,0 0-1,0 0-1,0 0-1,4 28 0,-4-28 0,0 36-1,0-17 0,2 7 0,-4-1-1,2 2 0,-1-5 0,1 1-1,0-3 1,0-3-1,0-1 0,0-16 0,0 23 0,0-23 0,0 0-2,0 0 1,0 18-2,0-18-1,0 0-4,-3-18-13,3 18-14,6-23 0,-3 2-1,4-2 2</inkml:trace>
          <inkml:trace contextRef="#ctx0" brushRef="#br0" timeOffset="593.75">336 390 4,'-11'16'5,"11"-16"-3,0 0-6</inkml:trace>
          <inkml:trace contextRef="#ctx0" brushRef="#br0" timeOffset="1812.5">688 0 20,'0'0'29,"0"0"0,-12 20 4,12-20-14,2 24-3,-2-24-4,3 27-4,-5-10 1,8 12-4,-6-6 1,6 8-3,-7-2 1,5 6-2,-5-2 1,3 6-2,-3-6 1,1 5 0,0-3-1,0 4 1,0-1-2,0 3 2,0-2-2,0 3 1,1-3 0,1 1-1,-2-1 0,3-2 1,-2-2-1,2-1 0,0-1 0,0-5 1,0-1-1,-1-2 0,1-3 0,-2-4 0,1 0 0,-2-18 0,1 23-1,-1-23 1,2 15-1,-2-15-1,0 0 0,0 0-1,0 0-1,0 0-1,0 0-3,0 0-8,8-17-19,-8 17-1,5-25 1,1 9 1</inkml:trace>
          <inkml:trace contextRef="#ctx0" brushRef="#br0" timeOffset="2406.25">1041 478 9,'0'0'25,"0"0"3,0 0 1,0 0-10,0 0-5,0 0-2,0 16-2,0-16-2,0 0 0,0 0 0,3 23-3,-3-23 0,0 21-1,0-21-1,-2 25 0,2-25-1,-1 30 0,1-30-1,0 31 0,0-31-1,0 25 1,0-25-1,1 18 0,-1-18 0,0 0-1,0 0 0,0 0-2,0 0-2,0 0-14,-1-20-15,1 20-1,0-32-1,1 11 1</inkml:trace>
          <inkml:trace contextRef="#ctx0" brushRef="#br1" timeOffset="38171.875">-1590 1454 24,'0'0'25,"13"-3"2,-13 3-8,0 0-8,28-16-1,-28 16-2,27-19-1,-15 3-2,4 5-1,-1-6-1,2-1 0,-3-1-1,1-3 0,-4 5-1,1-4 1,0-1-1,-6 1 0,-3 2-1,-3 3 0,0-2 0,0 18 0,-12-30-2,12 30 1,-24-17-1,11 10 1,-3 9-1,0-1 1,-4 15-1,1 0 1,0 10 1,1 6 0,4 3 0,2 6 1,3 1 1,6 8 0,5-8 1,5 9 0,3-10 0,8 3 0,0-9-1,5-5 0,1-5-2,-1-15-2,10-1-15,-4-14-15,-6-20-1,2-7 1,-5-17-1</inkml:trace>
          <inkml:trace contextRef="#ctx0" brushRef="#br1" timeOffset="37375">-359 1326 34,'4'-30'27,"14"30"1,-18 0-6,28-13-15,-3 10-1,0-2-1,0 5-3,0-4 2,0 8 0,-6-4 0,3 10 0,-5-8 0,2 12 0,-19-14-1,28 25 1,-28-25-2,24 37 0,-17-16-2,0 4 1,-2 3-1,-4 3 0,-1 5-1,-4-1 1,-2 4-1,-2-8-1,4 8-3,-8-16-7,8 0-20,-2 0-1,6-23 1,-16 21 1</inkml:trace>
          <inkml:trace contextRef="#ctx0" brushRef="#br1" timeOffset="36953.1248">-666 1965 22,'14'-1'26,"-14"1"-1,20-25-3,-4 16-6,-4-8-4,8 11-2,-6-13-3,8 12-1,-5-16-1,7 9-2,-2-9-1,3 4-1,0-8 1,2 1-2,-2-3 1,2 0 0,-5 0 0,3 1-1,-3-2 0,-3 2-1,2 5 0,-5 2 0,0 7-2,-5-4-2,2 15-2,-13 3-4,0 0-8,17-6-12,-17 6 0,0 0 1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7:07.859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818-1818 13,'0'0'19,"0"0"-1,0 0-1,-4 15-2,4-15-1,4 32-3,-4-14 0,7 13-1,-7-6-2,11 17 0,-7-6-2,8 10 0,-3-6-2,4 8 0,-6-8-1,8 8 0,-6-8-1,3 1 0,-5-6-1,4 0 1,-7-6-1,1-8 0</inkml:trace>
  <inkml:trace contextRef="#ctx0" brushRef="#br1" timeOffset="-57437.5">495-1612 6,'-2'-18'9,"2"18"2,0 0 1,0 0-1,0 0-1,0 0 0,0 0 0,0 0 0,6 16-2,-6-16-1,0 0 0,3 19-2,-3-19 0,3 25 0,-3-25-1,5 30-1,0-11 1,-3 1 0,5 8-1,-5-2 1,7 8-1,-6-4 0,5 7 0,-5-5-1,2 5 1,-2-7-1,1 1 0,-2-4 0,1-3 0,-3-2-1,0-3 0,0-3 0,0-16-1,0 23-1,0-23 0,-2 16-4,2-16-8,0 0-16,0 0-4,-6-27 1,6 27-1</inkml:trace>
  <inkml:trace contextRef="#ctx0" brushRef="#br1" timeOffset="-54109.375">-278-1582 17,'0'0'15,"0"0"0,0 0-1,0 0 0,0 0 0,0 0-2,0 0-1,0 0-2,0 0-1,0 0-2,0 0 0,0 0-1,7 21 0,-7-21-2,-1 28 0,-2-9 0,3 4-1,-2 2 0,2 3 1,0 2-2,2 7 2,-1-3-1,1 3-1,-1-2 0,2 2 1,-1-2-2,2-1 1,-1-3 0,0-2 0,-2 1 0,4-2-2,-2-5 2,0 0-1,-2-4 0,1-1-1,-2-1 0,0-17-3,3 25-5,-3-25-9,0 0-16,0 0-1,-18-16 2,18 16-1</inkml:trace>
  <inkml:trace contextRef="#ctx0" brushRef="#br1" timeOffset="-53375">-699-1581 14,'3'16'25,"-3"-16"-5,2 27-3,7-4 1,-8-4-3,11 16-2,-11-8-2,13 15-1,-13-10-3,9 12 0,-7-7-3,5 9-1,-4-8 0,4 5 0,-4-6-1,2-2-2,-3-2 1,3-3-1,-3-3 0,1-4 0,-2-4 0,-2-19-1,4 25 0,-4-25-2,0 0-3,0 0-9,0 0-17,1-20-3,-5 3 3,5-1 0</inkml:trace>
  <inkml:trace contextRef="#ctx0" brushRef="#br1" timeOffset="-51093.75">-619-1151 25,'0'0'25,"0"0"3,-13-7-9,13 7-5,0 0-3,0 0-2,-17-1-3,17 1 0,-14 0 0,14 0-2,-21 0 0,21 0-1,-27 0-1,14 1 1,-5-1-1,4 2 1,-3 0-1,1 1-1,-3-1 0,1 2 0,1-1 0,-3 3 0,1-3-1,2 2 1,-3-3-1,3 3 1,-1-3-1,0 2 1,-1-2-1,1 1 0,-1-1 1,0 1-1,0-1 0,1 2 0,-1-3 0,3 1 1,0 0-1,2 0 0,0-2 0,14 0 0,-27 1 0,14-1 0,-1 2 0,14-2 0,-25 2 0,12 0 0,0-1 0,13-1 0,-24 4 0,24-4 0,-21 4 0,21-4 0,-20 5 0,7-5 0,13 0 0,-21 0 0,21 0 0,-22-2 0,22 2 0,-21-2 0,21 2 0,-16 2 0,16-2 0,-16 2 0,16-2 0,-14 3 0,14-3 0,0 0 0,-16 7 0,16-7 0,0 0 0,-13 7 0,13-7 0,0 0 0,-13 7 0,13-7 0,0 0 0,0 0 0,-15 9 0,15-9 0,0 0 0,0 0-1,-8 18 2,8-18-2,0 0 2,-1 18-2,1-18 2,-3 19-1,3-19 1,-1 23 0,1-23 0,0 30 0,0-14 0,0 3 1,1 4-1,3 2 0,-1-1-1,2 6 1,-1 2 0,2 1 1,-1 1-2,2 1 1,-3 0 0,2 1 0,0 1 0,2-4 0,-3 1-1,3 1 1,-2-2-1,0 1 1,0 1-1,-2-1 1,2-1-1,-2 2 1,-2 1-1,2-3 1,-1-1-1,0 0 0,2-4 0,-1 2 1,0-2-1,1 0 0,-1 0 0,1-1 0,-1 1 1,1-2-1,-1 4 1,0 0-2,-1-3 2,2 1-2,-2-2 3,1-1-3,-1 1 1,2-1-1,-3-4 1,0 0 0,1 1 0,0-3 0,-2 2 0,1 0 0,1-1 0,-2-3-1,2 3 1,-1-3 0,-2 1 0,1 1 0,2 1 0,-3-1 0,2 2 0,-2-1 0,1-3 0,2 1 0,-2 0 0,2-3 0,-3-15 0,5 29 0,-4-14-1,-1-15 2,6 29-1,-6-29 0,3 26-1,-3-26 1,3 23 0,-3-23 0,3 19 0,-3-19 0,0 0 0,4 18 0,-4-18-1,0 0 1,0 0 0,12 18-1,-12-18 1,0 0 0,21 5 0,-21-5-1,25 0 1,-9-4 0,3 1 1,2-2-1,3-1 0,2 1 0,2 0 0,3-1 0,-4 1 0,2 2 0,1-1 1,-1 1-1,-1 1 0,0 2 0,-1-2 0,-2 2 1,2-2-1,-1 4 0,-1-4 0,0 2 0,-1-1 1,-2-1-1,2 0 0,-1-2 0,-1 3 0,1-3 0,-3 2 0,-1 1 1,1-1-1,-3 0 0,1-1 0,-2-1 0,0 1 0,2-1 1,-2-1-1,1-1 0,-1 3 0,-1-2 0,-1 3 0,1 0 0,-2 0 0,-13 2 1,24-1-1,-24 1 0,24-2 0,-24 2 0,23-2 0,-23 2 0,21-3 0,-21 3 0,20-2 0,-20 2 0,20 2 0,-20-2 0,16 1 0,-16-1 0,18 2-1,-18-2 1,19 2 0,-19-2 0,17 2 0,-17-2 0,21 3 0,-21-3 0,19 2 0,-19-2 0,18 3 0,-18-3 0,18 4-1,-18-4 1,0 0-2,14 2-1,-14-2-4,0 0-15,0 0-15,0 0 0,17-13 0,-17 13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6:24.2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EAECF6-1E62-4A6B-8A4E-EF0A3675E302}" emma:medium="tactile" emma:mode="ink">
          <msink:context xmlns:msink="http://schemas.microsoft.com/ink/2010/main" type="writingRegion" rotatedBoundingBox="7839,11523 3336,14479 2013,12463 6516,9508">
            <msink:destinationLink direction="with" ref="{ABC23B0F-729B-4E26-A536-D47FEF60206E}"/>
          </msink:context>
        </emma:interpretation>
      </emma:emma>
    </inkml:annotationXML>
    <inkml:traceGroup>
      <inkml:annotationXML>
        <emma:emma xmlns:emma="http://www.w3.org/2003/04/emma" version="1.0">
          <emma:interpretation id="{B42CAFB7-8FF1-4AE7-8B97-AC4BC3CAF336}" emma:medium="tactile" emma:mode="ink">
            <msink:context xmlns:msink="http://schemas.microsoft.com/ink/2010/main" type="paragraph" rotatedBoundingBox="7839,11523 3336,14479 2013,12463 6516,9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08DEF4-3FEA-459B-B29F-2A65002B5DF7}" emma:medium="tactile" emma:mode="ink">
              <msink:context xmlns:msink="http://schemas.microsoft.com/ink/2010/main" type="line" rotatedBoundingBox="7839,11523 3336,14479 2013,12463 6516,9508"/>
            </emma:interpretation>
          </emma:emma>
        </inkml:annotationXML>
        <inkml:traceGroup>
          <inkml:annotationXML>
            <emma:emma xmlns:emma="http://www.w3.org/2003/04/emma" version="1.0">
              <emma:interpretation id="{1E8E517C-E890-4F54-8477-07CB558F5DC2}" emma:medium="tactile" emma:mode="ink">
                <msink:context xmlns:msink="http://schemas.microsoft.com/ink/2010/main" type="inkWord" rotatedBoundingBox="7092,12014 3336,14479 2013,12463 5768,9998"/>
              </emma:interpretation>
              <emma:one-of disjunction-type="recognition" id="oneOf0">
                <emma:interpretation id="interp0" emma:lang="en-US" emma:confidence="0">
                  <emma:literal>Leif</emma:literal>
                </emma:interpretation>
                <emma:interpretation id="interp1" emma:lang="en-US" emma:confidence="0">
                  <emma:literal>weenie</emma:literal>
                </emma:interpretation>
                <emma:interpretation id="interp2" emma:lang="en-US" emma:confidence="0">
                  <emma:literal>isolative</emma:literal>
                </emma:interpretation>
                <emma:interpretation id="interp3" emma:lang="en-US" emma:confidence="0">
                  <emma:literal>wienie</emma:literal>
                </emma:interpretation>
                <emma:interpretation id="interp4" emma:lang="en-US" emma:confidence="0">
                  <emma:literal>insanity.</emma:literal>
                </emma:interpretation>
              </emma:one-of>
            </emma:emma>
          </inkml:annotationXML>
          <inkml:trace contextRef="#ctx0" brushRef="#br0">3270-2005 4,'0'0'1,"-15"-28"-2,15 28 1,-19-22 1,19 22 0,-25-21 2,10 12 2,-1-3 3,1 9 0,-5-10 1,2 11-1,-4-6-1,3 4-2,-4-1-3,4 1-1,-1 1-1,0-1 0,-3 2-2,4 1-2,-3 2-2,-4 1 1,1 4-1,-4-1 1,1 7 0,-2-3 1,1 3 2,-1-1 3,-1-1 0,3-1 0,2 4-2,-2-10-7,10 13-4</inkml:trace>
          <inkml:trace contextRef="#ctx0" brushRef="#br0" timeOffset="2906.25">2040-1917 25,'0'0'18,"-15"9"-2,15-9-1,0 0-2,0 0-1,0 0-3,0 0 0,0 0-3,-13 8 0,13-8-1,0 0 0,0 0-1,0 0-1,0 0 0,0 0 0,0 0-1,0 0 0,14 15 1,-14-15 0,15-2 0,-15 2 0,22-7 1,-22 7-1,28-14-1,-28 14 1,28-18-2,-28 18 1,27-19-1,-27 19 0,19-18 0,-19 18 0,16-14 0,-16 14 0,0 0-1,12-21 1,-12 21 0,0 0-1,1-20 1,-1 20-1,0 0 0,-13-21 0,13 21 0,-16-9-1,16 9 1,-24-3-1,10 3 0,0 3 0,-3 4 0,2 2 0,-3 4 0,3 1 1,-1 3-1,4 1 1,1 1-1,2 2 1,4 1 0,5-1 1,5-2-1,2-3 1,8 0 0,1-4 0,8-3 0,-1-4 0,7-3-1,-2-4 0,0-3-1,1 3-4,-8-14-6,7 11-20,-6 2-2,-9-6-3,1 7 3</inkml:trace>
          <inkml:trace contextRef="#ctx0" brushRef="#br1" timeOffset="-17343.75">1790-1930 22,'15'-12'24,"-15"12"-2,0 0-1,0 0-4,3-21-3,-3 21-3,0 0-2,0 0-2,0 0-1,0 0-1,0 0 1,0 0-2,0 0 1,0 0-1,10 21 0,-10-21 0,3 27-1,2-8 0,-4-1-1,5 8 1,-5-1-1,7 5 0,-4 1-1,2 6 0,-1-3 1,1 3-1,-5-2 0,2 4 1,-2-2-2,2 0 2,-3-4-1,3-3 0,-1 2-1,-1-4 1,2-1-1,0-3 1,0-2-1,-1-3 0,-2-19 0,1 26 0,-1-26 0,2 16-1,-2-16 0,0 0-2,0 0-3,0 0-3,0 0-13,0 0-16,0 0 2,0-26-1,-3 10 2</inkml:trace>
          <inkml:trace contextRef="#ctx0" brushRef="#br0" timeOffset="265.625">2189-1875 0,'0'0'3,"-15"25"-4</inkml:trace>
          <inkml:trace contextRef="#ctx0" brushRef="#br0" timeOffset="1156.25">2016-2012 13,'0'0'18,"24"-4"-2,-24 4-5,0 0-4,14-3-1,-14 3-3,0 0-1,0 0-1,0 0 0,0 0-1,0 0 0,0 0-1,0 0 0,0 0-1,0 0-3,0 0-4,0 0-8,0 0-3,0 0 0</inkml:trace>
          <inkml:trace contextRef="#ctx0" brushRef="#br0" timeOffset="5109.375">1097-2389 21,'0'0'26,"0"0"0,15-15-6,-1 14-6,-14 1-2,33-9-3,-18 2-2,7 9-1,-9-10-1,9 10 0,-9-9 0,8 5-1,-6-5-1,2 2 0,-3-5-1,2 2 1,-16 8-1,24-19 0,-24 19 0,16-21-1,-16 21 0,9-21-1,-9 21 1,1-23-1,-1 23 0,-3-25 0,3 25-1,-10-19 0,10 19 1,-18-13-1,18 13 0,-26 4 0,9 5 0,-3 5 0,-1 4 0,0 4 1,1 3 0,-1 3 0,5 1 0,4 2 1,3-3 0,8 4 0,5-5 0,5 1 0,6-7 0,4 2 0,3-9 0,5 0 0,-2-7 0,3-3-1,0-4 0,-3-4-2,1 1-3,-11-12-16,3 3-11,1 3-2,-6-7 0,2 8 0</inkml:trace>
          <inkml:trace contextRef="#ctx0" brushRef="#br1" timeOffset="-16500">1534-1945 10,'0'0'21,"0"0"-2,0 0-4,0 0-5,0 0 1,0 0-2,0 0 0,0 0-1,0 0 1,8 26-2,-8-26 1,3 30-1,-4-14-1,5 10-1,-7-3 0,8 9-1,-7-2 0,5 7 0,-4-5-2,4 5 1,-5-2-1,4 2 0,-2-4-1,1 1 0,-1-6-1,2 0 1,-2-5-1,0 0-1,1-7 1,-1-16-2,2 25-2,-2-25-5,0 0-6,0 0-9,0 0-9,0 0-1,-11-21 2</inkml:trace>
          <inkml:trace contextRef="#ctx0" brushRef="#br1" timeOffset="-15375">1510-1607 13,'0'0'23,"0"0"1,-16 12-7,16-12-1,0 0-3,-14 0-2,14 0-3,0 0 0,-14 7-1,14-7-1,-15 2-1,15-2-1,-19 5 0,5-3-1,14-2 0,-19 7-1,19-7 1,-20 7-1,20-7-1,-21 9 1,21-9-1,-19 9 0,19-9 0,-22 9 0,22-9 0,-23 7 0,23-7-1,-23 5 1,23-5 0,-24 4 0,24-4-1,-23 1 1,23-1-1,-21 4 0,21-4 0,-21 3 0,21-3 0,-19 7 0,19-7 1,-19 6-1,19-6 0,-18 7 0,18-7 0,-16 5 0,16-5 0,-18 4 1,18-4-1,-16 3-1,16-3 2,-16 4-1,16-4 0,-18 1 0,18-1 0,-15 6 0,15-6 0,-13 3 0,13-3 0,0 0 0,-16 4 0,16-4 0,0 0 0,0 0 0,-13 2 0,13-2 0,0 0 0,0 0 0,0 0 1,-14-2-1,14 2 0,0 0 0,0 0 0,0 0 0,0 0-1,-14 0 1,14 0 0,0 0 0,0 0 0,0 0-1,0 0 1,0 0 0,0 0-1,0 0 1,0 0-1,0 0 0,0 0-1,0 0-1,0 0-5,0 0-12,0 0-13,0 0-2,0 0 2,1-28 0</inkml:trace>
          <inkml:trace contextRef="#ctx0" brushRef="#br0" timeOffset="3968.75">1376-2028 37,'-14'-11'28,"14"11"2,0 0-9,0 0-7,0 0-3,0 0-3,0 0-2,-14-21-1,14 21-1,0 0 0,-17-2 0,17 2-2,-20 0 1,5 2-1,15-2-1,-30 11 1,14-6-1,-4-2 1,-1 3-1,-3-1 0,-1 0 0,-4 2-1,-2 0 0,-3-1 1,1 1-1,2 0 0,-1 2-1,1-2 1,1 0 0,4 0-1,2-2 1,7 2-1,0-5 1,17-2-2,-20 5 1,20-5-3,0 0-3,0 0-8,0 0-16,19-12-3,-19 12 1,21-18 0</inkml:trace>
          <inkml:trace contextRef="#ctx0" brushRef="#br0" timeOffset="4390.625">818-2049 28,'-15'5'25,"15"-5"0,-16 9 1,16-9-20,-7 19-3,7-19-1,-6 27-1,3-12-1,0 3 1,0 0 0,1-1-1,1 1 1,-1 0-1,2-3 1,0-15-1,6 29 1,-6-29-1,14 21 0,-14-21 1,20 19-1,-6-12 0,3-2 0,7 1 1,-1-4 0,4-1 0,1-2 0,4-1 0,-2-4 0,0 3 0,-4 1-3,-7-3-5,-1-4-16,3 16-5,-21-7 1,14-2 0</inkml:trace>
          <inkml:trace contextRef="#ctx0" brushRef="#br1" timeOffset="-12953.125">449-1364 12,'0'0'23,"0"0"1,0 0-9,0 0 0,0 0-4,-13-2-1,13 2-2,0 0 0,-24-3 0,24 3-1,-19 2 0,19-2-2,-19 5-1,19-5-1,-22 4 0,22-4-2,-25 3 0,25-3 0,-25 4 0,11-1 0,0-3-1,-1 0 2,0-2-2,0 4 1,-1-2-1,-2 2 1,1-2-1,-4 3 1,2-1 0,-2 2-1,0-1 1,1 2 0,-1-3 0,3 2-1,1-2 1,3 1 0,14-3-1,-23 2 1,23-2-1,-19 2 1,19-2-1,-15 1 0,15-1 1,-16 4-1,16-4 0,-18 2 0,18-2 0,-21 3 0,21-3 0,-23 4 0,23-4 0,-22 3 1,22-3-2,-23 5 1,23-5 0,-20 4 0,20-4 0,-18 4-1,18-4 1,-15 1-1,15-1-1,-14-1-3,14 1-14,0 0-14,0 0 0,0 0-2,7-32 1</inkml:trace>
          <inkml:trace contextRef="#ctx0" brushRef="#br0" timeOffset="6890.625">437-1818 17,'0'0'28,"0"0"1,0 0 1,0 0-16,0 0-2,-14 0-3,14 0-4,0 0-2,-18 0 0,18 0-1,-22-4 0,4 2 0,-1 2 1,-6-3-2,-3 4 1,-5-2-1,-2 2 0,-4 1 0,0 4 0,-1-1 0,3 2 0,0-2 2,5 2-2,4-3 0,7 1-1,6 0-1,15-5 0,-18 4-4,18-4-3,0 0-10,0 0-14,0 0-2,0 0 2,-16 3 0</inkml:trace>
          <inkml:trace contextRef="#ctx0" brushRef="#br0" timeOffset="7515.625">-300-1921 18,'-17'2'22,"17"-2"0,2 18-8,-2-18 1,-5 21-5,5-21-1,-3 26 0,3-26-1,-4 34 1,-3-18-2,7 8-1,-6-6-1,6 5-2,-3-4-1,1 2-1,2 2 0,0-5 0,3 0-1,0-3 0,-3-15 1,12 22-1,-12-22 0,16 12 0,-16-12 0,25 3 1,-8-3-2,-3-1 1,4 4-3,-5-6-2,9 10-4,-22-7-10,17-2-13,-17 2 0,0 0 1,10 23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33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FED629-EE79-480E-9A42-1EA563640EBC}" emma:medium="tactile" emma:mode="ink">
          <msink:context xmlns:msink="http://schemas.microsoft.com/ink/2010/main" type="writingRegion" rotatedBoundingBox="2758,9802 6569,11549 5536,13803 1725,12056">
            <msink:destinationLink direction="with" ref="{458C676F-5623-4E24-8AD8-7DEDA125A8C9}"/>
          </msink:context>
        </emma:interpretation>
      </emma:emma>
    </inkml:annotationXML>
    <inkml:traceGroup>
      <inkml:annotationXML>
        <emma:emma xmlns:emma="http://www.w3.org/2003/04/emma" version="1.0">
          <emma:interpretation id="{0776D061-8A62-4BF9-AD0E-F446BDC23898}" emma:medium="tactile" emma:mode="ink">
            <msink:context xmlns:msink="http://schemas.microsoft.com/ink/2010/main" type="paragraph" rotatedBoundingBox="2758,9802 6569,11549 5536,13803 1725,12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02CF62-7411-4A25-9E6E-BF32B95FF49F}" emma:medium="tactile" emma:mode="ink">
              <msink:context xmlns:msink="http://schemas.microsoft.com/ink/2010/main" type="line" rotatedBoundingBox="2758,9802 6569,11549 5536,13803 1725,12056"/>
            </emma:interpretation>
          </emma:emma>
        </inkml:annotationXML>
        <inkml:traceGroup>
          <inkml:annotationXML>
            <emma:emma xmlns:emma="http://www.w3.org/2003/04/emma" version="1.0">
              <emma:interpretation id="{F36A321D-2FAF-4CB0-A121-EE9CAE80E0CD}" emma:medium="tactile" emma:mode="ink">
                <msink:context xmlns:msink="http://schemas.microsoft.com/ink/2010/main" type="inkWord" rotatedBoundingBox="2758,9802 6569,11549 5536,13803 1725,12056">
                  <msink:destinationLink direction="with" ref="{ABC83BBD-260D-49BA-A3FF-00B94A208B64}"/>
                  <msink:destinationLink direction="with" ref="{64E6D528-3A38-4078-861F-6ED3BD083BF9}"/>
                  <msink:destinationLink direction="with" ref="{C9580E8D-696A-4A5A-B4B7-B346DCA4724C}"/>
                </msink:context>
              </emma:interpretation>
              <emma:one-of disjunction-type="recognition" id="oneOf0">
                <emma:interpretation id="interp0" emma:lang="en-US" emma:confidence="0">
                  <emma:literal>*g</emma:literal>
                </emma:interpretation>
                <emma:interpretation id="interp1" emma:lang="en-US" emma:confidence="0">
                  <emma:literal>*s</emma:literal>
                </emma:interpretation>
                <emma:interpretation id="interp2" emma:lang="en-US" emma:confidence="0">
                  <emma:literal>*y</emma:literal>
                </emma:interpretation>
                <emma:interpretation id="interp3" emma:lang="en-US" emma:confidence="0">
                  <emma:literal>*r)</emma:literal>
                </emma:interpretation>
                <emma:interpretation id="interp4" emma:lang="en-US" emma:confidence="0">
                  <emma:literal>*t)</emma:literal>
                </emma:interpretation>
              </emma:one-of>
            </emma:emma>
          </inkml:annotationXML>
          <inkml:trace contextRef="#ctx0" brushRef="#br0">199 207 24,'0'0'16,"0"0"-1,4-22-2,-4 22-2,0 0-2,0-21-3,0 21-2,0 0-3,-1-16-1,1 16 0,0 0-1,0 0 1,0 0-1,-6-15 2,6 15 0,0 0 2,0 0 0,-13-9 2,13 9 0,0 0 2,0 0-1,0 0 1,0 0-1,0 0-1,0 0 0,0 0 0,0 0-1,14 9-1,0-2 1,-14-7 0,28 8-2,-9-4 0,4 3 0,3-3 0,2 3-1,0 0 0,4 0 0,3-2 0,2 2 0,0-2-1,0 2 1,-3-1 0,0-1 0,-2-2-1,-1 1 1,-4-4-1,-2 2 1,-4 0-1,-2-2 0,-3 0 0,-3 1 0,-13-1 0,17 2 0,-17-2-1,0 0 1,0 0-1,0 0-1,8 18-1,-8-18-1,0 0-6,0 0-10,-13-4-14,13 4-1,0 0 2,0 0 0</inkml:trace>
          <inkml:trace contextRef="#ctx0" brushRef="#br0" timeOffset="875">795-84 14,'0'0'23,"0"0"-6,0 0 1,0 0-2,0 0-1,0 0-3,13 0-1,-13 0-1,3 23-1,-3-23-1,6 37-3,-6-14 0,6 10-1,-5-1 0,5 10-1,-1-1-1,1 5-1,-5-1 1,5 3 0,0-4-1,1 0 0,-2-3-1,4-4 1,-4-2 0,3-5-1,2-4 0,-4-6 0,3 1 0,-9-21-1,12 23 0,-12-23-1,0 0-2,0 0-1,14 1-8,-14-1-10,-10-28-10,10 28-1,-1-33 1</inkml:trace>
          <inkml:trace contextRef="#ctx0" brushRef="#br0" timeOffset="1359.375">1078-89 25,'-16'-13'26,"16"13"-1,-2 18-4,2-18-8,3 16-2,-3-16-2,3 35-2,-1-16 0,4 17 0,-5-8-1,4 16-1,-2-5-1,0 8 0,-1-5-2,1 4 0,-1-3-1,2 1 1,1-7-1,1-2-1,1-5 1,0-4-1,1-5-1,-2-5 1,-6-16-1,11 21 0,-11-21-2,0 0-3,15 20-3,-15-20-10,0 0-14,0 0 0,-12-28 0,12 28 2</inkml:trace>
          <inkml:trace contextRef="#ctx0" brushRef="#br0" timeOffset="1937.5">1181 263 13,'0'0'27,"0"0"0,27-16-5,-8 14-6,-1-8 1,10 10-5,-7-11-2,8 11-3,-7-7-1,5 11-2,-5-4-1,3 5-1,-6-1 0,0 3 1,-1-2-1,4 2-1,-1-4 0,4 3-1,-3-5 0,3 1 1,2 0-2,-1-2 0,1 0 0,-4 0-1,1 2-1,-8-4 0,3 7-2,-19-5 0,21 4-3,-21-4-6,0 0-13,0 0-5,0 0 2,0 0 0</inkml:trace>
          <inkml:trace contextRef="#ctx0" brushRef="#br0" timeOffset="2453.125">1732-128 14,'-5'21'24,"5"-21"3,0 25-7,3 1-4,-1-7-3,5 17-3,-5-10-1,6 13-2,-6-7-1,5 10-2,-2-7-1,1 2 0,-5 0-1,4 2-1,-4-2 0,3 0 1,-1-4-2,2 1 1,-2-4-1,1-5 0,1-3 0,-1-4 0,0-2-1,-4-16 0,9 23-2,-9-23 0,0 0-3,0 0-1,17 19-4,-17-19-7,0 0-12,5-16 0,-6 1 2</inkml:trace>
          <inkml:trace contextRef="#ctx0" brushRef="#br0" timeOffset="2953.125">2030-142 33,'7'38'27,"-5"-15"1,2 0-9,6 13-1,-7-12-6,11 15-3,-11-13-2,7 11-2,-4-7-2,1 2-1,-2-2 0,-1 0 0,0 0-1,1-2 1,-1 2-2,1-2 1,-1 1-1,1-3 1,-1-5-1,-1 0 0,3-3-1,-3-2 0,-3-16-3,6 21 1,-6-21-4,0 0-6,11 21-5,-11-21-10,0 0-4,0 0 1,0 0 1</inkml:trace>
          <inkml:trace contextRef="#ctx0" brushRef="#br0" timeOffset="3546.875">2205 295 18,'0'0'29,"0"0"0,0 0 2,22-2-14,-1 2-8,-5-9 0,9 7-4,-4-5-2,1 4-1,-4-1 0,3 4 0,-4-3 0,2 3 0,-1-2 0,1 2 0,-1-2 0,6 2 0,-2-2 0,4 2-1,-1-1-1,1-3 1,0 2-1,-1-1 0,0 1-1,-1-1 1,-1-1-1,-5 1-1,1 1 1,-19 2 0,25-2-1,-25 2 0,14 2-2,-14-2-1,0 0-5,0 0-9,0 0-12,0 0-1,-18 3 2,18-3 1</inkml:trace>
          <inkml:trace contextRef="#ctx0" brushRef="#br0" timeOffset="4062.5">2751-72 9,'0'0'23,"0"0"2,0 0-8,6 16-1,-6-16-2,0 25-1,0-25-3,2 38 1,-5-20-2,10 16-1,-7-10-2,6 8-2,0-2 1,0 3-3,0-3 0,0 4 0,-2-4-2,0 2 1,1-4-1,-1 0 0,-1 0 0,5-5 1,-5-2-1,4-1 0,-3-5 0,2 1 0,-6-16-1,11 23 1,-11-23-1,0 0-2,13 23-2,-13-23-2,0 0-11,15 2-14,-15-2-1,5-18 1,-3 1 1</inkml:trace>
          <inkml:trace contextRef="#ctx0" brushRef="#br0" timeOffset="4593.75">2984-93 9,'0'0'23,"0"0"2,-3 18 0,3-18-10,-1 21-3,7 0-1,-6-21-2,7 42 0,-8-24-1,10 17 0,-11-12-1,9 10-1,-5-3-1,5 4-2,-4-4 0,3 2-2,-1-2 0,0-2 0,1-2-1,0-1 0,-1-2 0,-1 0 0,2-4 1,-2 0-1,-4-19 0,6 27 0,-6-27-1,3 19 0,-3-19-1,0 0 0,6 16-3,-6-16-4,0 0-6,0 0-17,0 0-1,0 0 1,0 0 0</inkml:trace>
          <inkml:trace contextRef="#ctx0" brushRef="#br0" timeOffset="6531.25">3135 233 22,'0'0'29,"0"0"2,0 0 0,0 0-10,26 2-9,-26-2-3,28-9-2,-13 0-2,7 7 0,-3-5-2,7 6 0,-6-5 0,7 5 0,-4-3 0,8 4 0,0-3-1,5 1 0,-2-2 0,4 1-1,-3-1 0,2 1-1,-1-3 0,-4 1 0,1 0 0,-8 0 1,1-1-1,-2 3 0,-5-1 0,-1 2 0,-3-1 0,-2 3 0,-13 0 0,19 2 0,-19-2 0,0 0 0,15 8 0,-15-8 0,0 0 0,7 25 0,-7-25 0,0 27 0,0-10 0,-1 4 0,1 2 0,-2 2 1,1 3-1,1 4 1,-2 0-1,2-1 0,0 5 1,2 1-1,-1-2 0,2 2 1,-1-2-1,1 2 0,0-2 0,-1 2 1,1-3-1,0-2 0,0-1 1,0-1-1,0 0 0,0 0 1,-1-2-1,-1 6 1,1-2-1,-1 1 0,1-1 1,-1-1-1,-1 1 0,0 0 0,1-2 1,-1-4-1,2-1 0,-1-2 1,1 2-1,-2-2 1,3-2-1,0 2 1,-2-2-1,2-2 0,0 2 0,0-1 0,0 1 1,2-2-1,-1-1 0,0-1 0,1 1 0,-1 0 0,-4-18 0,14 31 0,-14-31 0,11 27 1,-11-27-1,12 28 0,-12-28 0,10 25 0,-10-25 0,8 24 0,-8-24 0,7 27 0,-7-27 0,3 26 0,-3-26 0,3 23 1,-3-23-1,3 23 0,-3-23 0,0 18 0,0-18 0,0 0 0,2 19 0,-2-19 0,0 0 1,0 0-1,-2 16 0,2-16 0,0 0 0,0 0 0,-13 12 0,13-12 0,-15 9 0,15-9 0,-19 12 0,19-12 0,-21 13 0,21-13 0,-22 10 0,22-10 0,-24 11 0,24-11 0,-25 9 0,11-6 0,-6 3-1,1-3 1,-3 1 0,-1-1 0,-1 1 0,0-1 0,1 1-1,-1 1 1,2-1 0,0 1 0,1-2 0,-2 3 0,-1-1-1,-1 0 1,0 0 0,-3 1-1,-2 1 1,1 0 0,-1-2-1,1 4 1,1-2 0,1 0 0,1 2 0,1-2-1,2 0 1,1 0 0,0 0 0,1 0-1,-1 0 1,-1-2-1,2-1 0,-1 1 1,0 1 0,0-3 0,0 1-1,2 1 1,0-2 0,2 1 0,-1 1 0,1-1 0,2 1 0,1-1 0,0 1 0,1-2 0,-1 3 1,-3-3-1,2 2 0,0 1 0,-1-3 0,1 3 0,-1-1 0,-1 0 0,2 0 0,1 1-1,-1-1 1,1-1-1,0 1 1,0-2 0,1 3 0,14-6 0,-24 10 0,24-10-1,-21 11 1,21-11-1,-16 12 1,16-12-1,0 0 1,-16 12-2,16-12 2,0 0-1,0 0 1,-15 8-1,15-8 1,0 0-1,0 0 0,-15 10 0,15-10 0,0 0 0,0 0-1,-13 2 0,13-2-1,0 0 1,0 0-2,0 0 0,0 0-4,-13-16-2,13 16-7,0 0-6,0 0-10,0 0 0,0 0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28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8C676F-5623-4E24-8AD8-7DEDA125A8C9}" emma:medium="tactile" emma:mode="ink">
          <msink:context xmlns:msink="http://schemas.microsoft.com/ink/2010/main" type="inkDrawing" rotatedBoundingBox="2234,10927 3324,13444 2279,13896 1190,11379" semanticType="verticalRange" shapeName="Other">
            <msink:sourceLink direction="with" ref="{58FED629-EE79-480E-9A42-1EA563640EBC}"/>
            <msink:destinationLink direction="with" ref="{0D84E197-525B-4462-9C03-B619B5620D04}"/>
          </msink:context>
        </emma:interpretation>
      </emma:emma>
    </inkml:annotationXML>
    <inkml:trace contextRef="#ctx0" brushRef="#br0">1 0 20,'0'0'29,"12"39"1,-11-14 3,1 1-12,8 18-4,-13-7-5,12 16-2,-12-3-4,12 10 0,-9-6-2,6 11 0,-2 60 1,-2-63-3,2 2 0,-2-6-1,1 2 1,-5 1-1,5-1 0,-1-2 0,1 2 0,-3-1 0,1-1 0,0 2 0,1 0-1,2-4 1,1 2 0,-1-1-1,1 2 1,-2 0-1,1-1 1,0-4-1,-1 1 1,0-6-1,-1 2 0,-1-5 0,2-3 1,0-5-1,-1-1 0,-1-1 0,1-3 0,1-3 1,-2 2 0,-1-4-1,0 4 1,2-2 0,-1-2-2,2-2 2,-2-3-2,1-2 1,-1-1-1,1-4 1,-2-16-1,0 0 1,4 19 0,-4-19 0,0 0 0,0 0 0,0 0 0,0 0-1,0 0 1,0 0 0,0 0 0,17 5 0,-17-5 0,16-3 0,-16 3 0,25-7 1,-7 1-1,4 1 0,4-2 0,4 0 0,2-2 0,5 0 0,1 1 0,5 1 1,2-2-1,-1 0 0,-3 4 1,0 1-1,2 2 0,-3 1 1,-2 2-1,-2-1 0,-1 4 0,-2 3 1,2-2-2,-2 1 1,-3 1 1,0-2-1,0 2 0,-2 0 0,0 0 0,0-2 1,-3-1-1,-2-2 0,2-1 0,0 1 0,1 0 0,-1-2 0,-3 2 0,-2-2 0,1 1 0,-3 3 0,-1-2 0,-3-1 0,-14-1 0,20 6 0,-20-6-1,17 5 0,-17-5-1,0 0 0,0 0-4,0 0-4,0 0-25,0 0-2,0 0 0,0 0-2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30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84E197-525B-4462-9C03-B619B5620D04}" emma:medium="tactile" emma:mode="ink">
          <msink:context xmlns:msink="http://schemas.microsoft.com/ink/2010/main" type="inkDrawing" rotatedBoundingBox="3376,12944 3422,13773 3371,13775 3326,12947" semanticType="callout" shapeName="Other">
            <msink:sourceLink direction="with" ref="{458C676F-5623-4E24-8AD8-7DEDA125A8C9}"/>
          </msink:context>
        </emma:interpretation>
      </emma:emma>
    </inkml:annotationXML>
    <inkml:trace contextRef="#ctx0" brushRef="#br0">1403 1966 18,'0'0'21,"9"-20"-1,-9 20-2,7-19 1,-9 3-3,2 16 0,2-18-3,-2 18-1,0 0-1,0 0-1,0 0-2,0 0-3,0 0 0,-4 16-2,4-16-1,-6 27 0,4-8-1,2 6-1,-3 1 1,3 2 0,-3 6 1,3-1-2,0 10 2,2 1-3,-2-2 2,0 4-1,1-2 1,1 2-2,2-2 2,1-2-2,-3-7 1,3 0 0,-1-3 0,2 0 1,0-6-1,0-1 0,-3-2 0,0-4 0,1-1-1,-4-18 1,8 25-2,-8-25 0,0 0-2,0 0-1,0 0-6,0 0-16,0 0-9,9-22 0,-6 5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30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C83BBD-260D-49BA-A3FF-00B94A208B64}" emma:medium="tactile" emma:mode="ink">
          <msink:context xmlns:msink="http://schemas.microsoft.com/ink/2010/main" type="inkDrawing" rotatedBoundingBox="3680,13256 3689,13528 3679,13529 3670,13257" semanticType="callout" shapeName="Other">
            <msink:sourceLink direction="with" ref="{F36A321D-2FAF-4CB0-A121-EE9CAE80E0CD}"/>
          </msink:context>
        </emma:interpretation>
      </emma:emma>
    </inkml:annotationXML>
    <inkml:trace contextRef="#ctx0" brushRef="#br0">1724 2205 21,'0'0'27,"0"0"1,0 0-5,0 0-5,9 20-3,-9-20-5,0 0-3,-3 21 0,8 0-3,-8-5 0,6 8-1,-5-4 0,5 6-1,-6-5-1,5 4-1,-2-6 1,0-3-2,0-16 0,0 23 0,0-23-4,0 0 0,4 20-5,-4-20-9,0 0-13,-1-22 0,1 22 1,4-24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31.4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E6D528-3A38-4078-861F-6ED3BD083BF9}" emma:medium="tactile" emma:mode="ink">
          <msink:context xmlns:msink="http://schemas.microsoft.com/ink/2010/main" type="inkDrawing" rotatedBoundingBox="3937,13001 4032,13767 4001,13771 3906,13004" semanticType="callout" shapeName="Other">
            <msink:sourceLink direction="with" ref="{F36A321D-2FAF-4CB0-A121-EE9CAE80E0CD}"/>
          </msink:context>
        </emma:interpretation>
      </emma:emma>
    </inkml:annotationXML>
    <inkml:trace contextRef="#ctx0" brushRef="#br0">1984 1950 10,'0'0'26,"0"0"2,0 0 0,0 0-10,6 24-1,-6-24-4,1 25-2,-1-25-2,2 39-1,-5-18-1,6 9-2,-3 2-1,3 8-2,-3-6 2,4 6-3,-2-5 2,2 4-3,-1-2 1,3 0 0,-3-7-1,1 0 1,1-2 0,1 1-1,0-1 0,0-4 1,-2 1-1,0-2 0,1-2 0,-1-3 0,1-1 0,-2-1 0,-3-16-1,4 23 0,-4-23-1,0 0-2,6 21-2,-6-21-6,0 0-17,0 0-5,4-21-1,-4 21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31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580E8D-696A-4A5A-B4B7-B346DCA4724C}" emma:medium="tactile" emma:mode="ink">
          <msink:context xmlns:msink="http://schemas.microsoft.com/ink/2010/main" type="inkDrawing" rotatedBoundingBox="4235,13272 4267,13536 4260,13537 4228,13273" semanticType="callout" shapeName="Other">
            <msink:sourceLink direction="with" ref="{F36A321D-2FAF-4CB0-A121-EE9CAE80E0CD}"/>
          </msink:context>
        </emma:interpretation>
      </emma:emma>
    </inkml:annotationXML>
    <inkml:trace contextRef="#ctx0" brushRef="#br0">2282 2221 22,'0'0'28,"0"0"0,0 0 4,0 0-16,0 0-3,4 19-4,-4-19-1,6 18-3,-6-18 1,5 25 0,-5-25-2,4 31-1,-4-15-1,5 7 1,-5-5-2,1 1 1,-1-1-1,3 0-1,-1-3 1,-2-15-1,4 27 0,-4-27-1,1 17-1,-1-17-3,0 0-11,0 0-17,0 0-1,0 0-1,0-22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0:17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F0D7FF-5C24-4544-A06D-082DBF6AB86C}" emma:medium="tactile" emma:mode="ink">
          <msink:context xmlns:msink="http://schemas.microsoft.com/ink/2010/main" type="inkDrawing" rotatedBoundingBox="2093,13828 2352,8672 4231,8766 3972,13922" semanticType="underline" shapeName="Other">
            <msink:sourceLink direction="with" ref="{83024514-6A74-4B42-AD45-32D29E884419}"/>
            <msink:sourceLink direction="with" ref="{2D4F8B66-8448-4E90-8796-508B7F937DB9}"/>
            <msink:sourceLink direction="with" ref="{CB2840A7-1265-437F-9CAC-128608FDBF6B}"/>
          </msink:context>
        </emma:interpretation>
      </emma:emma>
    </inkml:annotationXML>
    <inkml:trace contextRef="#ctx0" brushRef="#br0">113 602 30,'0'0'28,"0"0"2,0 0-8,0 0-8,0 0-2,0 0-3,-10-21-2,10 21-1,0 0-1,-4-25-1,-2 10 0,4-3-1,-5-3-1,4 0 0,-4-4-1,2-1 0,-4-4 1,3 0-1,-2 0 0,2 1 0,-3 0 0,3 4 0,0-2 0,0 4 0,2 2-1,2-2 1,-2 8 0,4-3-1,0 18 0,-2-25 0,2 25 0,3-16 0,-3 16 0,0 0 1,13-19-1,-13 19 1,20-9-1,-20 9 2,28-12-2,-11 7 1,4-1-1,1 1 1,2-2-1,1 0 0,-2 2 0,0-1 0,-4 3 0,-3-1 0,0 3 0,-16 1 0,22 0 0,-22 0 0,17 3 0,-17-3 0,16 7 0,-16-7-1,20 11 1,-20-11 0,26 12 0,-13-5 0,-13-7 0,26 19-1,-26-19 2,23 25-2,-23-25 1,19 27-1,-19-27 2,19 30-2,-19-30 1,13 35 1,-5-18-1,-1 6 1,-1 0 0,1 4-1,-1 1 1,0 0 0,-2 0-1,2-1 1,0-3-1,-1-1 1,-1-2-1,-1-3 0,-3-18 0,7 26 0,-7-26-1,0 0 0,6 23-2,-6-23-6,5-17-27,-5 17 0,3-27-1,0 6 1</inkml:trace>
    <inkml:trace contextRef="#ctx0" brushRef="#br0" timeOffset="12281.25">245 193 27,'0'0'26,"0"0"1,0 0 1,-5-15-20,5 15-1,0-25 0,-6 9 0,6 16-1,-3-32 1,3 32-2,-3-37 0,3 18-1,-5-4-1,2 5 2,-2-6-4,2 6 2,0-8-2,0 6 2,-1-1-2,1 0 0,0 0-1,3 1 1,-1-1 1,2 2-2,-1-2 1,3 0-1,0 1 1,3 1-1,0-2 1,0-1-1,1 3 1,0 0-1,1-1 0,1 1 1,-5 0-1,3-3 0,-1 3 0,2 0 0,-1-3 0,0 7 0,1-3 0,1 0 1,1 3-1,0-1 0,1 0 0,-11 16 0,23-28 1,-11 10-1,0 2 0,1 2 1,-1-2-1,1 0 0,-13 16 0,25-30 1,-10 14-1,1 2 0,1-3 0,-1 1 0,0 0 0,0 2 0,0 0 1,-1 0-1,0 1 0,-2 1 0,2 0 0,-2 1 0,2-1 0,-2 1 0,1-1 0,0 0 0,0-3 0,-1 3 0,3 2 0,-1-1 0,-2 0 0,0 3 0,-13 8 0,27-16 0,-14 9 0,2-2 0,-2 0 0,1 0-1,0 0 1,1 1-1,1-1 1,1-2 0,-3 6 0,1-2-1,0 2 1,-2-1 0,0 1 0,-13 5 1,22-7-1,-22 7 1,20 0-1,-20 0 0,14 2 0,-14-2 0,0 0 0,15 7-1,-15-7 1,0 0-1,13 5 1,-13-5 0,0 0 0,0 0 0,0 0 0,14-2-1,-14 2 0,0 0-1,0 0-4,0 0-15,0 0-13,0 0-2,0 0 0,0 0 1</inkml:trace>
    <inkml:trace contextRef="#ctx0" brushRef="#br0" timeOffset="17062.5">1028-1132 38,'0'0'28,"0"0"1,-19 16-10,19-16-9,0 0-3,-13-4-2,13 4-2,0 0 0,0 0 1,0 0-1,0 0 1,-18-7 0,18 7-1,0 0 0,-16 0 0,16 0 1,-18 0-2,18 0 1,-18 0-1,18 0 0,-17 0 0,17 0 0,-21-1 0,21 1 0,-22-7 1,22 7-2,-22-13 1,8 4-1,-2 1 1,0-5-2,1 3 2,-3-3-2,2-1 0,-1-2 1,-1 1-1,0-3 0,6 2 0,-1-2 1,0 1-1,1-1 0,2-1 0,2-1 1,-1-3-1,4-1 0,-1-3 0,1-1 0,-1-2 0,2 0 0,-1-3 0,1 6 0,0-1-1,-2 0 1,3 0 0,0 0 0,1-4 0,1 2 0,-1-2 0,2-3 0,2 1 0,-1 1 0,1 1 0,-2 4 1,1 2-1,1 1 0,-1 2 0,2 0 0,-1 2 1,1 0-1,0-2 1,2 0-1,3-2 1,-2 1-1,1 1 1,-1 0-1,1 0 1,2 2 0,0 1-1,0-1 1,-2 4-1,4-3 0,-3 4 1,4-3-1,0 1 0,0-1 0,1-1 0,2 3 1,0-1-1,2 1 0,0-1 0,-1 0 0,0 1 1,0 3-1,1 0 0,-4-1 0,0 3 0,-13 12 0,21-23 0,-21 23 0,19-16 0,-19 16 0,21-17 0,-21 17 0,17-18 0,-17 18 0,18-12-1,-18 12 1,18-11 0,-18 11 0,16-5 0,-16 5 0,15-2 0,-15 2 0,13-2 0,-13 2 0,0 0 0,16-3 0,-16 3 0,0 0 0,0 0 0,0 0 0,0 0 0,13-2 0,-13 2 0,0 0 0,0 0-1,0 0-1,0 0-4,0 0-19,5 16-13,-5-16 1,0 0-1,0 0 1</inkml:trace>
    <inkml:trace contextRef="#ctx0" brushRef="#br0" timeOffset="13609.3749">1398-1116 0,'0'0'25,"0"0"3,23 12 0,-23-12-10,16 11-5,0 1 0,-16-12-4,27 18-1,-27-18-2,25 19 1,-25-19-3,25 23 1,-25-23-1,23 21 0,-23-21-1,25 25 0,-11-15-1,2 5 1,-3-5-2,5 6 1,-2-4 0,0 6 0,1-2 0,0 3-1,-2 2 0,1 1 1,-1 2-1,1 3 0,-4-3 0,3 6 0,-5 0 0,0-2-1,1 1 1,-2 2 0,1-2 0,-1 1 0,-3-2 0,1-2-1,-1-1 1,0 1-1,-2-1 0,1-6 1,-4 1-1,1-4 0,1-1 0,-3-15 0,1 27 0,-1-27 0,0 23 0,0-23 0,-1 24 0,1-24 0,0 22 0,0-22 0,-2 21 0,2-21 0,0 21 0,0-21 0,0 18 0,0-18 0,-1 19 0,1-19 0,0 18 0,0-18 0,1 17 0,-1-17 0,0 20 0,0-20 0,2 19 0,-2-19 0,-2 21 0,2-21 0,0 21 1,0-21-1,0 20 0,0-20 0,-1 17 0,1-17 0,0 0 0,-2 18 0,2-18-2,0 0 0,0 0-4,0 0-9,0 0-22,-1-18 1,-1 2-1,1-3 0</inkml:trace>
    <inkml:trace contextRef="#ctx0" brushRef="#br0" timeOffset="19921.875">1106-2621 17,'0'0'27,"0"0"-1,0 0 0,0 0-8,0 0-3,0 0-2,0 0-3,0 0-1,0 0-3,0 0 0,-19-5-2,19 5-1,-15-4 0,15 4 0,-19-5-1,19 5-1,-20-7 1,20 7 0,-23-13 0,23 13-1,-22-16 1,22 16-1,-20-21 0,20 21 0,-23-26 0,12 10-1,-4 0 1,2 0-1,-2-3 0,-1-4 0,-1 0 0,-3-3 0,1 1 0,-1-3 0,3-2 0,0 0 0,1 0 0,0 3 0,3-3 0,2 1 0,3-1 0,-1 0 1,0-4-2,-1-1 1,1 1 0,0 1 0,0 1-1,0 0 1,-1 1-1,-1-1 0,1 4 1,1 0 0,0-2 0,2 1 0,-2-1 0,2-3 0,1 1 0,2-1 0,-1-2-1,4 1 1,-1-3 0,1 2 0,2 1 0,-1 3 0,3-3 0,-1 2 0,1 2 0,1 2 0,0 2 0,4-2 0,-1-1 0,3 3 0,1 0 0,-1 3 0,3 0 0,-1 0 0,0 2 1,0 3-1,0 0 0,-12 18 0,20-28 0,-20 28 0,19-26 0,-19 26 0,21-21 0,-8 10 0,1 0 0,-1 1 0,2-1 0,-2 2 0,3 1 1,0-6-1,-16 14 0,25-25 0,-25 25 1,24-23-1,-24 23 0,22-19 1,-22 19-1,21-14 1,-21 14-1,21-8 1,-21 8-1,19-5 0,-19 5-1,19-7 2,-19 7-1,18-5 0,-18 5 0,22-9 0,-22 9 0,19-5 0,-19 5 0,18-6 0,-18 6 0,0 0 0,13-1 0,-13 1 0,0 0-1,0 0 1,0 0-1,0 0 0,-6 16-2,6-16-3,-7 21-17,7-21-14,-18 26 0,6-10 0,-1-7 0</inkml:trace>
    <inkml:trace contextRef="#ctx0" brushRef="#br0" timeOffset="3921.875">1013-1197 21,'0'0'25,"0"0"1,0 0-4,0 0-10,0 0-2,-13-14-4,13 14 1,0 0-2,0 0 0,0 0-2,0 0-1,0 0 0,-12 21-1,12-21 1,-4 21-1,4-21 1,0 19-1,0-19 1,0 0-1,12 16 1,-12-16 0,13-5-1,-13 5 1,0 0-1,16-21 0,-16 21 0,3-20 0,-3 20-1,-3-17 1,3 17-1,0 0-1,-15-14 1,15 14 0,-13 0 0,13 0 0,-13 7-1,13-7 0,0 0-1,-13 17-5,13-17-10,10 20-16,-10-20 1,0 0 0,0 0 1</inkml:trace>
    <inkml:trace contextRef="#ctx0" brushRef="#br0" timeOffset="4578.125">1339-1195 10,'0'0'23,"-13"-9"2,13 9-9,0 0-1,0 0-4,0 0 0,0 0-2,-13 2 0,13-2-2,-15 5-2,15-5 0,-16 14-3,16-14 1,-12 18-1,12-18-1,-7 15 0,7-15 0,3 16-1,-3-16 1,0 0 0,13 9 1,-13-9-1,13-3 0,-13 3 0,15-11 0,-15 11 1,0 0-2,13-21 2,-13 21-2,0 0 3,3-21-3,-3 21 2,0 0-2,0 0-1,-18-6 1,18 6-1,0 0-2,-17 11-2,17-11-11,3 18-17,-3-18 0,0 0 0,7-23 1</inkml:trace>
    <inkml:trace contextRef="#ctx0" brushRef="#br0" timeOffset="7234.375">934-2651 14,'0'0'26,"-17"5"0,17-5 2,0 0-14,0 0-5,0 0-3,0 0-2,-1 20-1,1-20-1,0 0 1,-4 19-1,4-19 1,1 18-1,-1-18 0,0 0 1,15 12 0,-15-12-1,13-5 1,-13 5-1,16-22 0,-10 7-1,0-1 1,-3-4-1,0 1-1,-2 1 1,-1 2-1,0 16 0,-5-22 0,5 22 1,0 0-1,-14-2 0,14 2 0,-10 19 0,10-19 0,-7 27-1,4-12 1,3-15-2,0 23-2,0-23-4,1 16-15,-1-16-8,0 0-2,0 0 2</inkml:trace>
    <inkml:trace contextRef="#ctx0" brushRef="#br0" timeOffset="7781.25">1393-2720 37,'-20'0'31,"20"0"2,0 0-1,0 0-15,0 0-8,-16-2-4,16 2 1,0 0-4,0 0 1,-18 18 0,18-18 0,-17 18-1,17-18 0,-18 23 0,18-23 0,-10 21 0,10-21-1,4 16 0,-4-16 0,19 3 0,-4-5 0,-15 2 0,25-10-1,-25 10 1,21-16 0,-21 16-1,10-18 1,-10 18 0,0-16-1,0 16 0,0 0 0,-15-7 0,15 7 0,-20 11 0,20-11-1,-22 18 0,22-18-3,-14 19-8,14-19-24,0 0 0,2-19-1,10-8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43.6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B5A624-4114-469E-B868-1C184DA18106}" emma:medium="tactile" emma:mode="ink">
          <msink:context xmlns:msink="http://schemas.microsoft.com/ink/2010/main" type="inkDrawing" rotatedBoundingBox="10603,10306 12242,10841 11849,12047 10209,11512" hotPoints="11758,10594 11845,11736 10703,11823 10615,10681" semanticType="enclosure" shapeName="Square"/>
        </emma:interpretation>
      </emma:emma>
    </inkml:annotationXML>
    <inkml:trace contextRef="#ctx0" brushRef="#br0">8544-398 12,'5'16'22,"-5"-16"2,-8 16-9,11 3 1,-2 2-3,9 13-2,-8-4-1,10 12 0,-12-3-1,11 12 0,-11-7-2,11 11-1,-11-8-2,7 6 1,-5-4-2,4 6 0,-5-6-2,5-1 1,-5-6-2,4 2 1,-4-7 0,2-3 0,-1-4-1,-1-4 1,-1-5-1,2-5 0,-1 2-1,-1-18 0,3 16-1,-3-16-2,0 0-2,0 0-6,13-16-9,-13 16-12,6-30 0,0 11 1,-6-13 1</inkml:trace>
    <inkml:trace contextRef="#ctx0" brushRef="#br0" timeOffset="843.75">8573-416 17,'0'0'23,"27"-8"-1,-7 6-6,4 2-1,5 3-1,-1-4-3,6 8-2,-3-7-1,6 9 0,-7-11-1,8 9-1,-4-11-1,9 6-1,-5-7 1,11 5-2,-2-4-1,9 2 0,3 2-1,5 4 0,-2-2-1,1 3-1,-1 0 0,-4 1 0,-4-1-1,-8-3 1,-5 1 0,-8-3 0,-5 0 0,-8 0-1,-3 0 2,-17 0 0,19 0 0,-19 0 0,0 0 0,0 0 0,0 0 0,0 0 0,14 7 0,-14-7 0,0 0 0,0 0 0,14 16 0,-14-16 0,6 16 0,-6-16 2,4 26-2,-1-8 1,-1 1-1,0 4 2,0 2-2,1 3 2,-2 6-1,4 4 0,-2 1 1,1 2-1,-1 1 0,3 4 0,-3 0 1,4 5-1,-2-5-1,1 1 1,-2 1 0,3-1 0,1-4-1,2-3 1,1-3-1,2-1 1,0-8-1,-1-2 0,3-5-1,-5-5 1,2 0-1,-12-16-1,16 19-2,-16-19-2,0 0-8,0 0-16,0 0-3,0 0-2,0 0 2</inkml:trace>
    <inkml:trace contextRef="#ctx0" brushRef="#br0" timeOffset="1765.625">8763 623 19,'0'0'24,"0"0"-4,0 0-1,14-9-3,0 9-3,1-6-3,7 10 0,-4-9-2,12 10-1,-8-10-2,9 10 1,-3-5-2,9 5 1,-5-5 0,11 6-1,-3-6-2,4 3 1,0-5-1,5 4-1,-2-5 0,2 3 0,-5-6-1,2 3 1,-3-3-1,-2 1 0,-1 0 0,-2-2 0,-4 2 0,-2-1 0,1 1 0,-2 0 0,-2-1 0,-1 3 0,-2-1 0,-3 1 0,1-1 0,-2 3 0,-1-1 0,-1-2 0,-1 2 0,-1-1 0,0 3 0,-1-2-1,-3 2 1,-14 0-1,22-2 0,-22 2 0,13 2 0,-13-2-2,0 0-3,0 0-7,0 0-17,15 0-3,-15 0-1,0 0 2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55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65ABB6-F338-418D-B429-455F1438FF33}" emma:medium="tactile" emma:mode="ink">
          <msink:context xmlns:msink="http://schemas.microsoft.com/ink/2010/main" type="writingRegion" rotatedBoundingBox="15131,10080 21483,10104 21476,11870 15125,11846"/>
        </emma:interpretation>
      </emma:emma>
    </inkml:annotationXML>
    <inkml:traceGroup>
      <inkml:annotationXML>
        <emma:emma xmlns:emma="http://www.w3.org/2003/04/emma" version="1.0">
          <emma:interpretation id="{BCD13C6D-612B-4BF3-B353-88D3F505E246}" emma:medium="tactile" emma:mode="ink">
            <msink:context xmlns:msink="http://schemas.microsoft.com/ink/2010/main" type="paragraph" rotatedBoundingBox="15131,10080 21483,10104 21476,11870 15125,11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CE2204-5DA0-49DA-8FD6-863B29F3E1E0}" emma:medium="tactile" emma:mode="ink">
              <msink:context xmlns:msink="http://schemas.microsoft.com/ink/2010/main" type="line" rotatedBoundingBox="15146,9965 19488,10201 19451,10871 15110,10635"/>
            </emma:interpretation>
          </emma:emma>
        </inkml:annotationXML>
        <inkml:traceGroup>
          <inkml:annotationXML>
            <emma:emma xmlns:emma="http://www.w3.org/2003/04/emma" version="1.0">
              <emma:interpretation id="{DE7BB9C2-42B5-4603-AA3E-66F35300AE45}" emma:medium="tactile" emma:mode="ink">
                <msink:context xmlns:msink="http://schemas.microsoft.com/ink/2010/main" type="inkWord" rotatedBoundingBox="15146,9965 19488,10201 19451,10871 15110,10635">
                  <msink:destinationLink direction="with" ref="{06CDF710-704F-4543-B087-06F33818DFF8}"/>
                </msink:context>
              </emma:interpretation>
              <emma:one-of disjunction-type="recognition" id="oneOf0">
                <emma:interpretation id="interp0" emma:lang="en-US" emma:confidence="1">
                  <emma:literal>Blackbox</emma:literal>
                </emma:interpretation>
                <emma:interpretation id="interp1" emma:lang="en-US" emma:confidence="0">
                  <emma:literal>B lack box</emma:literal>
                </emma:interpretation>
                <emma:interpretation id="interp2" emma:lang="en-US" emma:confidence="0">
                  <emma:literal>Black box</emma:literal>
                </emma:interpretation>
                <emma:interpretation id="interp3" emma:lang="en-US" emma:confidence="0">
                  <emma:literal>B lace box</emma:literal>
                </emma:interpretation>
                <emma:interpretation id="interp4" emma:lang="en-US" emma:confidence="0">
                  <emma:literal>Bract box</emma:literal>
                </emma:interpretation>
              </emma:one-of>
            </emma:emma>
          </inkml:annotationXML>
          <inkml:trace contextRef="#ctx0" brushRef="#br0">25 235 17,'-21'-17'29,"21"17"1,-7-25 1,5 4-17,15 7-5,-1-11-3,10 7-3,0-5-1,7 8-1,-1-3-1,1 4 0,1 2-1,-2-1-1,4 6 0,-5-2 0,4 8 0,-6-1 0,1 2 0,-2 3 1,-2 3 0,-1 1 0,-5 3 0,-1 3 1,-15-13 0,14 28 0,-15-9 0,-5-1 1,-7 7-2,-5-4 1,-3 2 0,-5-1 0,1-2-1,-2-1 1,4-5 0,3-1-1,4-10 1,16-3-1,-16 7 1,16-7-1,0 0 1,21-14-1,-1 9 1,5-6-1,5 4 1,5-3-1,2 4 1,0 3 0,0 3-1,-5 5 1,-2 2 1,-4 11-1,-3 3 0,-12 4 1,-6 5 0,-7 1 0,-7-1 0,-2 2-1,-10-4 1,-3-5 0,-4-3-1,-3-5 0,-1-8 1,-1-3-1,-2-8 0,1-1 0,5-4 0,-1-5-3,8 4-4,3-6-14,3-9-8,16 25 1,0-42 0</inkml:trace>
          <inkml:trace contextRef="#ctx0" brushRef="#br0" timeOffset="-656.25">38 145 19,'15'14'27,"-6"6"-4,-1 3-3,7 8-3,-9-1-5,7 15-3,-10-10-3,6 9-1,-10-5-3,1-2 0,-5-4-3,-4-6-3,8-5-6,1-22-8,-19 11-12,19-11 0,0 0 0</inkml:trace>
          <inkml:trace contextRef="#ctx0" brushRef="#br0" timeOffset="328.125">876-1 19,'1'18'28,"-1"-18"-1,2 26-8,8 6-8,-1 0-1,7 13-1,-2 5-2,3 6-2,0-1-3,0-1-3,1-1-4,-6-14-10,-5-5-14,6-3-2,-13-31 2</inkml:trace>
          <inkml:trace contextRef="#ctx0" brushRef="#br0" timeOffset="906.25">1381 333 31,'0'0'27,"0"0"2,-11-16-3,10 0-21,-2-1-1,3-5-2,-5 3-1,-2-4 0,-3 2 0,-5 0 0,-6 1 1,-1 10-1,-3-1 0,-2 10 0,-1 6 0,3 5 0,2 6-1,4 9 1,4 3-1,7 6 0,5 1 0,9 2 1,9-2-2,4-3 1,11 0-2,1-13 0,4-3 0,-1-13-2,3-1 0,-9-14 0,2-1-1,-13-8-1,0-3 1,-12-6 0,-2 3 2,-6-1 1,-2 3 2,-1 6 2,-6 1 1,12 18 2,-18-16 1,18 16-1,-7 16 1,13 5-1,-2 1-1,9 8-2,4 1-3,-3-2-6,11 0-14,3 5-9,-7-15 2,6 4-1</inkml:trace>
          <inkml:trace contextRef="#ctx0" brushRef="#br0" timeOffset="1234.375">1921 248 40,'-23'-21'30,"6"11"2,-5-10-3,1-1-21,8 14-4,-5 0-2,0 7-1,2 9-2,-3 5 1,0 5 0,1 9 0,2 8 0,1 6 0,9 2 0,6 2 0,12-2-2,6-9-4,15 2-9,7-5-14,0-25-2,10-3 1,-7-20 0</inkml:trace>
          <inkml:trace contextRef="#ctx0" brushRef="#br0" timeOffset="1453.125">2067 86 58,'-14'37'35,"2"7"0,5 4-2,10 14-24,0-4-3,12 7-2,1-7-3,6-2-1,2-6-2,-4-15-2,10 0-12,-9-19-18,-1-16 0,-1-7-2,-2-18 2</inkml:trace>
          <inkml:trace contextRef="#ctx0" brushRef="#br0" timeOffset="1890.625">2118 460 62,'0'0'35,"13"19"-2,8-6 0,10 1-28,2 0-2,5 2-3,3 1-3,-2-6-3,5 6-7,-12-8-20,-4-9-1,-3-2 1,-5-8 0</inkml:trace>
          <inkml:trace contextRef="#ctx0" brushRef="#br0" timeOffset="1671.875">2158 379 52,'0'0'35,"0"0"-1,0 0 0,25-32-25,12 14-6,10 1-4,-4-15-6,13 18-13,-9-7-13,-11 1-2,-8 8 2,-28 12 0</inkml:trace>
          <inkml:trace contextRef="#ctx0" brushRef="#br0" timeOffset="2593.75">2887 37 38,'0'0'33,"0"0"0,-9 16 0,19 12-19,-10-2-3,17 15-3,-12-2-3,12 15 0,-7-4-2,8 8 1,-5-7-2,3-3 0,-2-8-1,-1-3 0,-1-9-2,-2-8 1,-10-20-2,19 8 0,-19-8-2,15-22 0,-8 6 0,-5-14-1,5 5-1,-7-14 1,6 8 1,-7-3 1,5 1 1,-3 4 1,4 5 1,2 4 1,2 3 0,6 11 1,0-2 1,5 15 0,1 1 0,5 10-1,3 1 1,1 11 0,0 0-1,1 6 0,-4 1-1,1-7 0,-6 0-1,-2-4 1,-8-7 0,-12-19-1,5 22 0,-5-22 0,-23 5-1,1-10 0,-4 3-1,-8-7-1,0 5-1,-6-6 0,5 8 0,-2-8-2,10 11-4,-2-10-14,10 2-7,19 7-2,0 0 3</inkml:trace>
          <inkml:trace contextRef="#ctx0" brushRef="#br0" timeOffset="3015.625">3744 308 32,'-24'-3'30,"24"3"0,-20-7-1,20 7-17,-16-13-6,16 13-3,-25-3-2,10 8-1,-3 0 1,-3 10 0,1 0 2,-4 8-1,6 4 1,1 1 0,9 5 0,4-1 0,11 3-1,8-5-1,7-3-1,8-4-1,1-11 0,3-7-1,-5-10 0,4-4 0,-13-12-1,-2 0 2,-11-9-1,-4 2 1,-7-4 0,-2 7 0,-4 2-3,1 8-4,-7-3-10,4-3-12,12 21-1,-6-30 2</inkml:trace>
          <inkml:trace contextRef="#ctx0" brushRef="#br0" timeOffset="3281.25">3890 204 47,'0'0'35,"-4"21"1,4-21-1,12 41-17,-7-25-8,19 19-3,-5-7-3,11 11 0,-1-5-2,5 3 0,0-2 0,0-2-2,-3-3 0,0-7-1,3-2-2,-10-17-5,12 6-20,-13-11-9,0-8 1,-5-7-2</inkml:trace>
          <inkml:trace contextRef="#ctx0" brushRef="#br0" timeOffset="3500">4322 215 53,'-33'17'36,"-1"5"-1,0 4-1,3 16-18,-3-12-10,13 14-1,0-5-4,5-2-3,12 5-14,-4-12-19,5-10 1,3-20-3,0 0 2</inkml:trace>
        </inkml:traceGroup>
      </inkml:traceGroup>
      <inkml:traceGroup>
        <inkml:annotationXML>
          <emma:emma xmlns:emma="http://www.w3.org/2003/04/emma" version="1.0">
            <emma:interpretation id="{D5066A58-404D-485F-A233-96CFA0D9624D}" emma:medium="tactile" emma:mode="ink">
              <msink:context xmlns:msink="http://schemas.microsoft.com/ink/2010/main" type="line" rotatedBoundingBox="15577,11205 21479,11227 21476,11870 15575,11848"/>
            </emma:interpretation>
          </emma:emma>
        </inkml:annotationXML>
        <inkml:traceGroup>
          <inkml:annotationXML>
            <emma:emma xmlns:emma="http://www.w3.org/2003/04/emma" version="1.0">
              <emma:interpretation id="{9A6B4D8A-4864-4AA8-9052-D369FEB8BE88}" emma:medium="tactile" emma:mode="ink">
                <msink:context xmlns:msink="http://schemas.microsoft.com/ink/2010/main" type="inkWord" rotatedBoundingBox="15577,11282 18173,11292 18171,11784 15575,11774"/>
              </emma:interpretation>
              <emma:one-of disjunction-type="recognition" id="oneOf1">
                <emma:interpretation id="interp5" emma:lang="en-US" emma:confidence="1">
                  <emma:literal>what's</emma:literal>
                </emma:interpretation>
                <emma:interpretation id="interp6" emma:lang="en-US" emma:confidence="0">
                  <emma:literal>What's</emma:literal>
                </emma:interpretation>
                <emma:interpretation id="interp7" emma:lang="en-US" emma:confidence="0">
                  <emma:literal>what'S</emma:literal>
                </emma:interpretation>
                <emma:interpretation id="interp8" emma:lang="en-US" emma:confidence="0">
                  <emma:literal>What'S</emma:literal>
                </emma:interpretation>
                <emma:interpretation id="interp9" emma:lang="en-US" emma:confidence="0">
                  <emma:literal>wiratis</emma:literal>
                </emma:interpretation>
              </emma:one-of>
            </emma:emma>
          </inkml:annotationXML>
          <inkml:trace contextRef="#ctx0" brushRef="#br0" timeOffset="4484.375">478 1343 39,'0'0'33,"-25"-4"1,25 4 0,-12 16-20,12-16-5,0 21-2,1-5-3,8 12-1,-3-1-1,6 6 0,1-3-1,5 0 1,-1-5-1,6-2 0,2-11-1,3-7 0,3-5 0,-3-8-2,1-5 1,-4-6-1,0-1 0,-7-2 0,-2-1 1,-5 2 1,-7 1 0,-4 20 2,0-28 0,0 28 0,0 0 1,0 0-1,-13 14 0,16 5 0,3 6 0,5 3-1,9 2 0,8 4 0,7-8 0,6-3 0,5-5 0,1-9-1,1-9 0,-7-8-1,-3-7 1,-8-10-1,-11-3-1,-9-4 0,-7-1 1,-10-8-1,-5 4 0,-7-4-1,0 10 0,-8-5-1,8 19-3,-11-15-5,30 32-17,-23-21-4,23 21-2,0 0 2</inkml:trace>
          <inkml:trace contextRef="#ctx0" brushRef="#br0" timeOffset="4937.5">1265 1267 54,'-13'30'36,"13"-30"-2,-12 32 1,12-11-19,-1-2-11,14 11-2,-1-2-2,6 8 0,-1-3 0,3-1-1,-3 0 1,1-6-2,-3-1 1,-2-11-2,-13-14-1,21 12-2,-21-12-1,0 0-3,20-10 1,-24-12 0,4 22 1,-3-38 1,1 11 1,-6-3 3,0-1 3,5 4 1,-3-1 2,11 10 1,-1-1 0,12 12 1,1 2-1,11 15 0,0 1-1,7 12-1,-2-4 0,1 11 1,-5-2-3,-1 4 1,-9-6-1,-1-3-1,-8-2-1,-10-21-4,18 16-21,-18-16-7,12-16-2,-3-1 2</inkml:trace>
          <inkml:trace contextRef="#ctx0" brushRef="#br0" timeOffset="5703.125">1951 1378 56,'0'0'34,"0"0"-1,0 0-1,-16-16-23,16 16-3,2-21-4,-2 21 0,-16-25-1,16 25 0,-29-23-1,9 16 0,-2 6 0,-5 4-1,2 10 1,1 4 0,4 8-1,1 3 1,5 5-1,5 3 1,8 3 0,5-4 0,8-5-1,6-4 1,3-5 0,2-7-1,4-8 1,-4-10-1,2-6 1,-4-8-3,-2-3 2,-4-6-1,-2-1 0,-4-4 0,-4 8 1,-2-1 0,-3 7 0,0 18 2,-14-19 0,14 19 2,-20 7-1,11 9 2,9-16 0,-15 42 0,11-19 0,11 9-1,-3-6 0,11 4 0,0-5-1,7-2 0,5-7-1,4-9-1,2-4-2,4-11-2,12 4-3,-11-22-3,16 15-5,-21-24 1,15 12 1,-25-21 1,5 9 5,-17-8 5,-11-1 5,-3 12 5,-16-8 4,8 22 1,-17-6 1,28 24-1,-35 8-3,26 19-3,0-2-2,12 15-1,3 2-2,7 6 0,2-2 0,4 0-1,2-6-1,1-5 0,-3-3-2,-4-14-1,4 1-8,-19-19-26,13-9 1,-10-10-2,-4-9 2</inkml:trace>
          <inkml:trace contextRef="#ctx0" brushRef="#br0" timeOffset="5875">2176 1376 66,'0'0'36,"0"0"-1,13 18 0,9-8-26,11-11-9,6-10-6,13 11-11,-6-12-17,1-4 0,-3-2-1,-7-1 0</inkml:trace>
          <inkml:trace contextRef="#ctx0" brushRef="#br0" timeOffset="6062.5">2627 1265 45,'-1'21'33,"-5"4"0,1 0-7,10 15-9,-10-13-6,13 13-3,-4-8-6,5-4-2,4 0-8,-13-28-21,15 16-4,-15-16-2,22-23 1</inkml:trace>
          <inkml:trace contextRef="#ctx0" brushRef="#br0" timeOffset="6546.875">2946 1207 45,'0'0'33,"0"0"1,0 0 0,-10 19-17,-11-20-7,6 11-5,-8-4-3,2 4 0,-1 3-1,3-1 0,2 2-1,17-14 0,-14 26 0,14-26 0,13 29 0,5-14 0,4 0 0,4-1 0,2 1 0,2 3 0,-1 0 0,-2 5 1,-6 0 0,-4 1 0,-5 1 0,-5 3 0,-5-3 1,-7 1-1,-5-3 0,-3-2 0,-8-5 0,-5-4-1,-2-3 0,-3-9-3,7 4-18,-3-15-15,8-10 1,6-9-2,13-10 1</inkml:trace>
        </inkml:traceGroup>
        <inkml:traceGroup>
          <inkml:annotationXML>
            <emma:emma xmlns:emma="http://www.w3.org/2003/04/emma" version="1.0">
              <emma:interpretation id="{22F5CD22-05B6-441C-87C0-EDA18D7210C9}" emma:medium="tactile" emma:mode="ink">
                <msink:context xmlns:msink="http://schemas.microsoft.com/ink/2010/main" type="inkWord" rotatedBoundingBox="19047,11218 21479,11227 21476,11870 19044,11861"/>
              </emma:interpretation>
              <emma:one-of disjunction-type="recognition" id="oneOf2">
                <emma:interpretation id="interp10" emma:lang="en-US" emma:confidence="1">
                  <emma:literal>inside</emma:literal>
                </emma:interpretation>
                <emma:interpretation id="interp11" emma:lang="en-US" emma:confidence="1">
                  <emma:literal>i onside</emma:literal>
                </emma:interpretation>
                <emma:interpretation id="interp12" emma:lang="en-US" emma:confidence="0">
                  <emma:literal>; onside</emma:literal>
                </emma:interpretation>
                <emma:interpretation id="interp13" emma:lang="en-US" emma:confidence="0">
                  <emma:literal>j onside</emma:literal>
                </emma:interpretation>
                <emma:interpretation id="interp14" emma:lang="en-US" emma:confidence="0">
                  <emma:literal>) onside</emma:literal>
                </emma:interpretation>
              </emma:one-of>
            </emma:emma>
          </inkml:annotationXML>
          <inkml:trace contextRef="#ctx0" brushRef="#br0" timeOffset="7671.875">3911 1216 1,'0'0'10,"0"0"-9,0 0-1</inkml:trace>
          <inkml:trace contextRef="#ctx0" brushRef="#br0" timeOffset="7531.25">3989 1413 46,'0'0'28,"0"0"3,-4-16-9,4 16-11,0 0-4,7 32-3,-4-9 0,4 5-2,1 2-3,-2-2-6,5 6-15,0-4-8,-7-12-1,5-1 0</inkml:trace>
          <inkml:trace contextRef="#ctx0" brushRef="#br0" timeOffset="8171.875">4452 1353 57,'-25'18'36,"3"0"-1,3 1 0,4-5-13,12 14-17,5 1-1,8 2-3,5 1 0,5 0 0,0-2-1,-3-6-1,1-3 0,-5-8-1,1-4 0,-14-9-1,13 0-1,-13 0 1,6-20-1,-9 1 0,3-1 1,-8-8-1,4-2 2,-6-8 0,2 1 2,1 0 1,2-1 1,7 9 0,1-1 2,12 14-1,-1 7 1,13 18-1,-1 1 0,10 15 0,-2 3-1,1 9 0,-2 2 0,-2 1-2,-6-4 1,-2-3 0,-6-6-1,-4-6-1,-13-21 0,13 17-2,-13-17-3,0 0-12,15-28-16,-6 7-1,1-7-1,2-4 1</inkml:trace>
          <inkml:trace contextRef="#ctx0" brushRef="#br0" timeOffset="8593.75">5084 1313 65,'-14'-2'34,"14"2"0,-17-7-1,17 7-25,-14-9-5,14 9-1,-16 0-1,16 0-1,-23 11 0,8-4-1,0 5 1,2 1 0,13-13 0,-21 29-1,18-13 1,5 0 0,7 0 0,4-4 0,8 3-1,4-3 2,4 2-1,4-2 0,-2 2 1,0 0 0,-3 2 0,-5 5 0,-5-3 1,-6 5-1,-6-5 0,-6 1 0,0-19 0,-17 28-1,3-19-1,-6-5 0,1-1-2,-6-12-2,7 9-6,-11-17-14,10-1-9,5-3 0,6-9 0</inkml:trace>
          <inkml:trace contextRef="#ctx0" brushRef="#br0" timeOffset="8796.8748">5242 1382 60,'3'30'35,"-3"3"-1,5 6-1,10 7-20,-4-11-10,9 4-2,1-4-4,-3-12-7,8 1-10,-5-13-13,-5-14-2,-1-6 2,-6-12 0</inkml:trace>
          <inkml:trace contextRef="#ctx0" brushRef="#br0" timeOffset="9640.625">5733 1431 43,'4'-19'32,"-4"19"1,-19-13-3,-2-3-15,21 16-6,-33-14-4,12 11-1,-4 1-2,0 4-1,0-1-1,0 12 0,2 1 0,3 7-1,2 6 1,3 1-1,8 2 1,3 1-1,9-1 0,6-5-1,5-4 1,5-8-1,7-6 1,-2-13-1,4-3 1,-2-13-1,-3-5 1,-4-8 0,-4-7 0,-2-8 1,-8-4 0,2 1 0,-7-2 2,-1 11 0,-4 2 1,2 14 1,-5 8 1,6 20 0,-16 14-1,10 16 0,0 7-1,7 13 1,-1 2-2,8 10 1,-1-2-2,11-2 1,-1-8-1,9-6 0,-1-13-1,3-8 1,3-12-2,5-11 1,7-9-2,0-14-1,4 0-2,-5-16-1,3 4 1,-11-14-1,2 8 1,-20-5 0,-3 8 2,-13 4 3,-10 10 1,-6 15 2,-12 7 2,0 20-1,-6 4 1,9 19-1,-3 3 0,13 12-1,4-1 0,17 3-1,9-5 0,12-5-1,8-8-2,2-13-3,15-1-17,-7-19-16,0-14 1,-6-10-2,0-12 2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53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CDF710-704F-4543-B087-06F33818DFF8}" emma:medium="tactile" emma:mode="ink">
          <msink:context xmlns:msink="http://schemas.microsoft.com/ink/2010/main" type="inkDrawing" rotatedBoundingBox="11503,10865 14618,10031 14689,10294 11573,11128" semanticType="callout" shapeName="Other">
            <msink:sourceLink direction="with" ref="{DE7BB9C2-42B5-4603-AA3E-66F35300AE45}"/>
            <msink:sourceLink direction="with" ref="{30025664-9AB2-4A96-BB8A-D71CEA41F526}"/>
          </msink:context>
        </emma:interpretation>
      </emma:emma>
    </inkml:annotationXML>
    <inkml:trace contextRef="#ctx0" brushRef="#br0">0 866 20,'18'-26'28,"17"10"1,-4-12-5,10-8-7,14 3-3,-2-11-5,15 5-2,-3-8-2,13 8-1,5-11-1,14 6-1,9-3 0,20-1-1,11 2 0,16 1-1,17 0-1,9 1-2,11 11 0,-4-6-2,7 13-1,-14-4-1,-4 14-1,-18-7-3,-10 19-3,-29-8-2,-16 10-2,-27 1 1,-22-3-7,-13 18-2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43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24D57A-D9D9-45B2-A5EE-BB04C2C6EA8E}" emma:medium="tactile" emma:mode="ink">
          <msink:context xmlns:msink="http://schemas.microsoft.com/ink/2010/main" type="inkDrawing" rotatedBoundingBox="9542,12800 9808,11115 10532,11229 10266,12915" semanticType="verticalRange" shapeName="Other"/>
        </emma:interpretation>
      </emma:emma>
    </inkml:annotationXML>
    <inkml:trace contextRef="#ctx0" brushRef="#br0">7952 1805 2,'0'0'15,"-2"-16"-1,2 16 0,0 0-2,6-16 0,-6 16 0,0-15 1,0 15-2,0 0-1,6-16 1,-6 16-2,0 0 0,-1-27-1,1 27-1,3-17-1,-3 17 0,4-25-2,-4 25-1,3-30 0,-3 30 0,6-35-1,-3 15 0,-2-4 0,1-1-1,-1-5 0,-1-3 0,0-3 0,-3-2-1,-1-7 0,-2 1 1,-1-3-1,-2 1-1,-3-3 2,0-1-1,0 3 1,-1-3-1,1 5 1,2-3-1,0 4 1,2-4 0,2 6-1,2 1-1,1-1 2,0 2-2,2-1 1,-1 6 0,2 3 0,0 0 0,2 1 0,-2 1-1,1 0 1,-1 2 0,0 1 0,0-3-1,0 0 1,-1 2 0,1 2 0,-2 3-1,2 0 1,0 5 0,0 1 0,0 17 0,0-25 0,0 25-1,2-18 1,-2 18 0,0 0 0,3-16 0,-3 16 0,0 0-1,0 0 1,0 0 0,0 0 0,16-3 0,-16 3-1,13 7 1,-13-7 0,22 9 0,-6-4 0,1 0 0,0-3 1,1 2-1,3-3 0,1 1 0,0-2 0,2 0 0,-2-2 0,0 2 0,2 0 0,1 2 0,-2 0 0,1-2 0,-2 2 0,0 1 0,0-1 1,0 1-1,-1-1 0,0 0 0,-2 0 0,1-1 0,-2 1 0,1 0 0,-1 0 0,-2 0 0,-1-1 0,0-1 0,1-1 0,-1-1 0,-2 0-1,0-2 1,-13 4-1,24-5 1,-24 5-1,18-5-1,-18 5 0,0 0-1,17 5-2,-17-5-6,0 0-9,0 0-13,0 0-1,0 0 2,0 0-1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46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025664-9AB2-4A96-BB8A-D71CEA41F526}" emma:medium="tactile" emma:mode="ink">
          <msink:context xmlns:msink="http://schemas.microsoft.com/ink/2010/main" type="inkDrawing" rotatedBoundingBox="12511,10848 13234,12595 12525,12888 11803,11141" semanticType="verticalRange" shapeName="Other">
            <msink:sourceLink direction="with" ref="{5852A892-146D-445E-956C-D845B8BB2AE5}"/>
            <msink:destinationLink direction="with" ref="{06CDF710-704F-4543-B087-06F33818DFF8}"/>
          </msink:context>
        </emma:interpretation>
      </emma:emma>
    </inkml:annotationXML>
    <inkml:trace contextRef="#ctx0" brushRef="#br0">9877 85 16,'0'0'24,"-20"5"0,20-5-7,0 0-2,0 0-3,23 2-2,-23-2-2,27-2 0,-12-3-1,8 5-2,-4-5 0,6 5-2,-2-4 0,5 4-1,-5-3 0,7 3 0,-5-4 0,4 2-1,-4-1 1,3 3 0,-2-4-1,2 3 1,0-3-2,1 2 1,-2 1-1,2 2 1,-1-1-1,0 2 0,0-2 0,-1 2 1,-2 1-1,-2-1 0,1-2 0,-3 2 0,-1-4 0,-3 2 0,-1 0 0,-16 0 0,22 0 0,-22 0 0,16 2 0,-16-2 0,0 0 0,0 0 0,16 7 0,-16-7 0,0 0 1,9 19-1,-9-19 0,6 25 1,-4-9-1,1 3 0,-3 6 1,1 1 0,-2 6 0,2 3 0,-4 1 0,3 2 1,-3 1 0,3 3 0,-3-3-1,5 5 1,-4-3 0,5 1 0,-1-1-1,4 4 1,-2-4-1,3 3 0,2 0 0,0 0 0,1 5-1,-1 1 0,2 1 1,-3 2-1,0-2 0,-1 0 0,1-2 0,-4 1 0,2-8 0,-2-1 1,1-4-1,-1 0 0,1-4 0,-2-1 0,1-4 0,2-3 1,-2-2-1,2-2 0,2-4 0,-1 1 0,2-2 0,-9-16 0,18 26-1,-18-26 0,14 27-1,-14-27-3,14 24-10,-14-24-22,0 0 1,0 0-1,0 0 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51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167D19-401A-4F9E-816E-0433E714B39F}" emma:medium="tactile" emma:mode="ink">
          <msink:context xmlns:msink="http://schemas.microsoft.com/ink/2010/main" type="inkDrawing" rotatedBoundingBox="11875,12947 13018,12749 13029,12815 11887,13013" semanticType="underline" shapeName="Other"/>
        </emma:interpretation>
      </emma:emma>
    </inkml:annotationXML>
    <inkml:trace contextRef="#ctx0" brushRef="#br0">9933 1895 17,'0'0'24,"0"0"2,0 0 0,0 18-11,0-18-5,17 1-2,-17-1-1,26 2 0,-26-2-1,31 0 0,-15-2 0,8 6-2,-8-6-1,8 4 0,-5-4 1,5 2-2,-4-3-1,5 1 1,-4-2-1,3-1 0,-2-2-1,1 2 0,2-6 1,3 4-2,-2-3 1,2 1 0,-2 0 0,2 0-1,-1 2 1,-2 0-1,-2 0 1,0 2 0,-1 1-1,-3 1 1,0-1 0,-1 1-1,-2 1 1,-1 0 0,-1 0 0,0 1 0,1-1 0,-2-2 0,0 2 0,2 1 0,-2-3 0,2 2 0,0-3 0,-1 3 0,0-1 0,0 1 0,-14 2 0,25-3 0,-25 3 1,26 0-1,-26 0 0,23 0 0,-8 1 0,-15-1 0,26-1 0,-9 1 1,-1 0-1,2 0 0,-4 0 0,3 0 0,-4 0 0,0 0 1,-13 0-1,21 3-1,-21-3 1,0 0 0,18 2 0,-18-2 0,0 0 0,0 0 0,0 0 0,13 2 0,-13-2 0,0 0 0,0 0 0,0 0 0,0 0 0,0 0 0,0 0 0,0 0 0,0 0 0,0 0 0,0 0 0,0 0 0,4-16-1,-4 16 1,0 0-1,0 0 0,0 0-1,0 0-2,0 0-1,-13-11-5,13 11-10,0 0-12,0 0 0,0 0 0,0 0 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3:49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52A892-146D-445E-956C-D845B8BB2AE5}" emma:medium="tactile" emma:mode="ink">
          <msink:context xmlns:msink="http://schemas.microsoft.com/ink/2010/main" type="writingRegion" rotatedBoundingBox="9920,12612 11829,12574 11842,13235 9933,13273">
            <msink:destinationLink direction="with" ref="{30025664-9AB2-4A96-BB8A-D71CEA41F526}"/>
          </msink:context>
        </emma:interpretation>
      </emma:emma>
    </inkml:annotationXML>
    <inkml:traceGroup>
      <inkml:annotationXML>
        <emma:emma xmlns:emma="http://www.w3.org/2003/04/emma" version="1.0">
          <emma:interpretation id="{7CDAB40B-DC0B-46A7-A56D-8BA43F8D5B08}" emma:medium="tactile" emma:mode="ink">
            <msink:context xmlns:msink="http://schemas.microsoft.com/ink/2010/main" type="paragraph" rotatedBoundingBox="9920,12612 11829,12574 11842,13235 9933,13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46FCDB-5024-4E0A-A57A-1E256417ADA9}" emma:medium="tactile" emma:mode="ink">
              <msink:context xmlns:msink="http://schemas.microsoft.com/ink/2010/main" type="line" rotatedBoundingBox="9920,12612 11829,12574 11842,13235 9933,13273"/>
            </emma:interpretation>
          </emma:emma>
        </inkml:annotationXML>
        <inkml:traceGroup>
          <inkml:annotationXML>
            <emma:emma xmlns:emma="http://www.w3.org/2003/04/emma" version="1.0">
              <emma:interpretation id="{4EA2D86B-EB81-4105-9E1A-8E91085B5B73}" emma:medium="tactile" emma:mode="ink">
                <msink:context xmlns:msink="http://schemas.microsoft.com/ink/2010/main" type="inkWord" rotatedBoundingBox="9920,12612 11829,12574 11842,13235 9933,13273"/>
              </emma:interpretation>
              <emma:one-of disjunction-type="recognition" id="oneOf0">
                <emma:interpretation id="interp0" emma:lang="en-US" emma:confidence="0">
                  <emma:literal>all,</emma:literal>
                </emma:interpretation>
                <emma:interpretation id="interp1" emma:lang="en-US" emma:confidence="0">
                  <emma:literal>tile</emma:literal>
                </emma:interpretation>
                <emma:interpretation id="interp2" emma:lang="en-US" emma:confidence="0">
                  <emma:literal>ail.</emma:literal>
                </emma:interpretation>
                <emma:interpretation id="interp3" emma:lang="en-US" emma:confidence="0">
                  <emma:literal>ail,</emma:literal>
                </emma:interpretation>
                <emma:interpretation id="interp4" emma:lang="en-US" emma:confidence="0">
                  <emma:literal>tie.</emma:literal>
                </emma:interpretation>
              </emma:one-of>
            </emma:emma>
          </inkml:annotationXML>
          <inkml:trace contextRef="#ctx0" brushRef="#br0">-4034 2562 14,'0'0'15,"0"0"1,6-21-2,-6 21 0,0 0-1,0 0-1,6-17 0,-6 17-2,0 0-1,0 0-1,4 19-1,1-3-1,-8 0-1,7 10 0,-5-1-1,5 10-1,-4-1 1,3 6-2,-2-1 0,2 5 1,-1-4-2,2 1 1,-1-6-1,3 2 0,-3-5 0,3-4 0,0-1 0,-2-4-1,2-2 1,0-4-1,-6-17 1,10 27-2,-10-27 2,8 16-2,-8-16-1,0 0-1,0 0-1,0 0-4,16 1-5,-16-1-6,1-21-10,-1 21-5,5-19 3,-5 19 1</inkml:trace>
          <inkml:trace contextRef="#ctx0" brushRef="#br0" timeOffset="484.375">-3767 2740 16,'9'-15'16,"-9"15"-2,0 0 1,0 0-2,0 0 1,0 0-2,10 21-2,-10-21-1,6 17-1,-6-17-1,7 27-1,-7-27-1,9 35-1,-7-19-2,5 5 1,-5-3-1,3 1-1,-5-3 0,0-16 0,6 25-1,-6-25 0,2 15 0,-2-15-1,0 0-1,0 0-2,0 0-1,0 0-3,0 0-7,0 0-12,4-26-2,-4 26-1,0-23 3</inkml:trace>
          <inkml:trace contextRef="#ctx0" brushRef="#br0" timeOffset="1062.5">-3562 2495 12,'0'0'23,"0"0"1,0 0-7,-1 16-2,1-16-2,7 21 0,0-1-2,-7-20-1,6 40-2,-7-15-1,5 7-1,-5-1-3,5 5 0,-5 1-1,4 3 1,-2-3-2,0 2 0,1-4 0,1 1 0,0-6-1,1-1 1,1-4 0,-1-4 0,1-3-1,-5-18 0,10 25-1,-10-25-1,0 0-1,0 0-6,0 0-7,12 15-16,-12-15 0,0 0 0,0 0 1</inkml:trace>
          <inkml:trace contextRef="#ctx0" brushRef="#br0" timeOffset="1640.625">-3336 2802 26,'14'0'25,"-14"0"-3,0 0-4,0 0-2,0 0-3,0 0-2,11 16-2,-11-16-2,4 21-1,2-3-1,-6-18-1,2 28-2,-2-28 0,1 28 0,-1-28 0,-1 23-2,1-23-3,0 0 0,1 21-3,-1-21-8,0 0-15,0 0-3,0 0 1,0-17 0</inkml:trace>
          <inkml:trace contextRef="#ctx0" brushRef="#br0" timeOffset="-1015.625">-5203 2862 3,'0'0'18,"0"0"-2,0 0-2,0 0 0,0 0-1,0 0 0,-6-19-1,6 19 0,0 0-2,0 0 0,0 0-1,21-4-2,-21 4 0,0 0-1,19 2 0,-5 3-2,-1-3 0,6 3 0,0-1-2,5 1 1,1-3-1,4 5 0,-1-5-1,5 3 1,-4-3-1,4 3 0,-4-2 0,2 1 0,-3 0-1,3-1 1,0-3-1,2 2 0,-2 0 0,1-4 1,-1 2-1,2-2 0,-2 0 0,0 2 0,-2-1 0,1 1 0,1 0 0,3 0 0,0-2 1,1 0-1,3 2 0,-1 0 0,2 0 0,-4 0 0,-3 2 0,-2 1 0,-2 1 1,-6 1-1,-4 0 0,-5 1 0,-13-6 0,19 8 0,-19-8 1,0 0-1,0 0 0,0 0 0,0 0 0,0 0 0,0 0 0,0 0-1,0 0 0,0 0-1,0 0-1,0 0-2,0 0-5,-23 2-9,23-2-12,0 0-3,0 0-1,0 0 2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6:09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28C38D-001F-42D3-B241-5CE68C10EA68}" emma:medium="tactile" emma:mode="ink">
          <msink:context xmlns:msink="http://schemas.microsoft.com/ink/2010/main" type="inkDrawing" rotatedBoundingBox="1919,13905 3855,13736 3860,13793 1924,13963" semanticType="underline" shapeName="Other">
            <msink:sourceLink direction="with" ref="{EA250094-3F97-4D6F-AEEC-4A2D0E5573DD}"/>
          </msink:context>
        </emma:interpretation>
      </emma:emma>
    </inkml:annotationXML>
    <inkml:trace contextRef="#ctx0" brushRef="#br0">-174 1357 69,'-19'21'35,"19"-21"0,0 0 2,19 2-27,21 1-3,7-17-1,24 9-1,12-15 0,20 10-1,2-8 0,14 8-1,4-6 0,4 5-1,-4 4-1,0-2 1,-6 1-1,-2-1 1,-6-2-1,-7-1-1,-11 1 1,-5 2-1,-14 1 0,-10 2 0,-16 5-1,-15-1 0,-14 9-1,-17-7-3,6 23-15,-21-18-19,-1 6 0,-12-6 0,-4 4-1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6:07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7EF448-F721-4E22-BFD9-D0BA8B486317}" emma:medium="tactile" emma:mode="ink">
          <msink:context xmlns:msink="http://schemas.microsoft.com/ink/2010/main" type="writingRegion" rotatedBoundingBox="2144,12419 13180,13151 12978,16192 1943,15459"/>
        </emma:interpretation>
      </emma:emma>
    </inkml:annotationXML>
    <inkml:traceGroup>
      <inkml:annotationXML>
        <emma:emma xmlns:emma="http://www.w3.org/2003/04/emma" version="1.0">
          <emma:interpretation id="{A1182866-E2E8-45B6-BFC5-11AA583A70D5}" emma:medium="tactile" emma:mode="ink">
            <msink:context xmlns:msink="http://schemas.microsoft.com/ink/2010/main" type="paragraph" rotatedBoundingBox="2144,12419 13180,13151 13082,14624 2047,13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3744D8-5341-4048-A44B-511124F42D0E}" emma:medium="tactile" emma:mode="ink">
              <msink:context xmlns:msink="http://schemas.microsoft.com/ink/2010/main" type="line" rotatedBoundingBox="2144,12419 13180,13151 13082,14624 2047,13892"/>
            </emma:interpretation>
          </emma:emma>
        </inkml:annotationXML>
        <inkml:traceGroup>
          <inkml:annotationXML>
            <emma:emma xmlns:emma="http://www.w3.org/2003/04/emma" version="1.0">
              <emma:interpretation id="{EA250094-3F97-4D6F-AEEC-4A2D0E5573DD}" emma:medium="tactile" emma:mode="ink">
                <msink:context xmlns:msink="http://schemas.microsoft.com/ink/2010/main" type="inkWord" rotatedBoundingBox="2183,12275 7125,12850 6953,14330 2011,13756">
                  <msink:destinationLink direction="with" ref="{F328C38D-001F-42D3-B241-5CE68C10EA68}"/>
                </msink:context>
              </emma:interpretation>
              <emma:one-of disjunction-type="recognition" id="oneOf0">
                <emma:interpretation id="interp0" emma:lang="en-US" emma:confidence="0">
                  <emma:literal>8980=95'</emma:literal>
                </emma:interpretation>
                <emma:interpretation id="interp1" emma:lang="en-US" emma:confidence="0">
                  <emma:literal>8980=85</emma:literal>
                </emma:interpretation>
                <emma:interpretation id="interp2" emma:lang="en-US" emma:confidence="0">
                  <emma:literal>8980=95</emma:literal>
                </emma:interpretation>
                <emma:interpretation id="interp3" emma:lang="en-US" emma:confidence="0">
                  <emma:literal>8980=85'</emma:literal>
                </emma:interpretation>
                <emma:interpretation id="interp4" emma:lang="en-US" emma:confidence="0">
                  <emma:literal>80980=85'</emma:literal>
                </emma:interpretation>
              </emma:one-of>
            </emma:emma>
          </inkml:annotationXML>
          <inkml:trace contextRef="#ctx0" brushRef="#br0">385 289 71,'2'-20'36,"-2"20"-1,-2-26 1,-4 0-30,15 10 0,-10-9-2,4 6-1,-8-8-1,4 6 0,-9-4 0,1 4 0,-9 0 1,0 5-2,-8 0 0,-2 8 1,-5 6-2,1 7 1,-4 9-1,4 7 1,-2 9-1,4 7 0,4 4 0,5 1 0,7 2 0,2-2-1,7-5 1,7-7 0,5-7-1,8-12 0,6-9 1,5-9-2,4-7 1,4-8 0,-1-2 0,-2-4 0,-1 1 0,-6 1 0,-4 4 1,-5 7 0,-15 15 1,13-14-1,-13 14 1,-3 15 0,-1 1 1,-2 11-1,-4 3 0,-1 8 1,-2 3-1,1 5 1,0 0-1,2 3 1,1-1 0,3-1-1,3-3 0,5 2 0,7-7 0,3-4-2,4-5 2,4-9-2,7-5 0,3-7 0,3-11 0,1-10 1,-1-6-2,-1-5 2,1-3-1,-7-6 1,-4 2-1,-7-3 1,-6 3-1,-9 0 0,-4 0 1,-8 1 0,-7 3 0,-5 0 0,-7 4-1,-1 5 1,-1 3 0,1 3-1,1 6-1,3-4-1,11 14-3,-3-17-8,20 12-23,0 0 0,15-9 0,2 4 0</inkml:trace>
          <inkml:trace contextRef="#ctx0" brushRef="#br0" timeOffset="578.125">720 412 57,'0'0'33,"0"0"-1,-9 18 1,9-18-21,14 9-5,2-6-3,-3-5-2,6 6 0,-1-8 1,4 3-1,-1-5-1,1 1 0,-4 0-1,-1-2 1,1 0 0,-2-2-1,-2-2 0,-14 11 0,19-24 0,-19 24 0,7-27 0,-7 27 0,-13-23 0,0 18 0,-7 3 0,-5 6 1,-3 6-1,-1 10 2,-2 3-1,3 7 0,4 1 0,7 5 1,6-3-2,13 2 1,8-5-1,9-7-3,11 0-1,-2-18-6,17 4-21,-3-9-5,-1-7 1,-1-5-1</inkml:trace>
          <inkml:trace contextRef="#ctx0" brushRef="#br0" timeOffset="1296.875">1557 368 67,'0'0'34,"-27"4"-1,27-4-1,-16-4-23,16 4-5,-4-23 0,-2 7-1,6 16-1,-11-23 1,11 23 1,-23-15-1,7 16 0,-8 3 0,0 6-1,-1 6 0,0 5-1,0 4-1,3 3 1,6 2-1,5-2 0,10-1 0,5-2 0,8-8 0,6-3-1,7-5 1,3-7-1,1-4 0,-2-5 1,0 0-2,-7-5 1,-1 1 0,-19 11 0,21-21 1,-21 21-1,6-16 0,-6 16 1,0 0 0,0 0 0,0 0 0,-15 23 1,8-7 0,-1 7 0,1 1 1,0 10 1,-1 3 0,2 7-1,1 0 1,3 7-1,4-5 1,3 3-2,3-5 1,8-5-2,3-11 0,6-8 1,8-10-1,2-8-1,5-11 1,0-8-1,0-4 1,-2-9-1,-5-7 1,-5-2 0,-8-2-1,-7 1 2,-10 1-2,-6 2 2,-8 3-2,-10 4 2,-6 8-2,-4 4 0,-2 4-1,-6 2-2,10 10-5,-11-11-22,16 10-7,7-4 0,17 7 1</inkml:trace>
          <inkml:trace contextRef="#ctx0" brushRef="#br0" timeOffset="4734.375">2573 1445 90,'-17'26'38,"6"-8"-1,14-2 1,-3-16-31,30 7-4,1-7-3,3-4-2,8 10-6,-12-20-20,8 10-10,-7-3 1,-6-2-1</inkml:trace>
          <inkml:trace contextRef="#ctx0" brushRef="#br0" timeOffset="4531.25">2510 1052 89,'0'0'36,"-9"23"0,11 2-7,-2-25-20,19 28-2,-5-19-3,12 3-2,3-5-2,4-9-4,6 13-9,-9-15-24,7-1 0,-8-6 1,-2 4-3</inkml:trace>
          <inkml:trace contextRef="#ctx0" brushRef="#br0" timeOffset="6140.625">4814 657 95,'-19'23'37,"19"-23"3,-14 34-4,14-34-30,1 37-1,2-18-1,3 6-3,0-1 1,0-1-1,-2 0 1,2 4-1,-3-3 0,1 3-1,1-4 0,-2-6-2,3 1-2,-6-18-7,13 2-28,-13-2-1,7-22 1,-5 0-1</inkml:trace>
          <inkml:trace contextRef="#ctx0" brushRef="#br0" timeOffset="5859.375">4533 379 74,'0'0'36,"1"-18"0,-1 18 0,8-16-26,-17-5-3,9 21-1,-11-33-3,4 15-2,-6 0 1,-4 4-1,-3 4 0,-5 8 0,-3 5 0,-5 13-1,-1 9 1,-1 10-1,-1 6 1,4 5-1,7 3 0,7-2 0,9-1 0,12-9 0,11-5 0,8-13-1,10-6 0,2-15-1,5-5 0,-4-11 1,0-3-1,-5-5 1,-5-1-1,-6-1 1,-3 3 1,-4 4 0,-5 5 1,-7 16 0,9-15 0,-9 15 1,0 0-1,-1 24 1,-5-6 0,0 8 0,-1 2-1,-2 6 0,-1 7 1,-1 4-2,-2 3 1,1 1-2,-1 1 2,1 1-1,2-2 0,2 0 0,2-8-1,6-4 2,5-4-1,4-6 0,4-4 0,3-7-1,6-6 1,5-3 0,1-7-1,3-3 1,-2-4-1,-1-4 1,0 1 0,-4-6-1,-3 0 0,-7-4 1,-5 3 0,-3-4-1,-3-2 1,-4-2 0,-5-3 0,-3 0 0,-4 1 0,-2 1 1,-7-4-1,-2 3 1,-2 5-1,-2 4 1,1 7-1,-1 3 0,6 9-3,-3-8-3,22 25-11,-10-9-20,13-9 0,11 16-2,7-13 2</inkml:trace>
          <inkml:trace contextRef="#ctx0" brushRef="#br0" timeOffset="6546.875">3770 1505 85,'0'0'36,"0"0"2,0 0 0,52 16-32,-4-23 0,23 7-1,9-7-1,14 1-2,5-2 0,4-1-1,-4 0-1,-6 0 0,-9 2-1,-13-2 0,-11 7-1,-15-3-3,-5 14-3,-23-16-17,4 14-13,-6-5 0,-2 3 0,-13-5 0</inkml:trace>
        </inkml:traceGroup>
        <inkml:traceGroup>
          <inkml:annotationXML>
            <emma:emma xmlns:emma="http://www.w3.org/2003/04/emma" version="1.0">
              <emma:interpretation id="{A6C54316-8B8A-49B7-AA15-D1AD983B9A30}" emma:medium="tactile" emma:mode="ink">
                <msink:context xmlns:msink="http://schemas.microsoft.com/ink/2010/main" type="inkWord" rotatedBoundingBox="9534,12700 10442,14105 9413,14770 8505,13365"/>
              </emma:interpretation>
              <emma:one-of disjunction-type="recognition" id="oneOf1">
                <emma:interpretation id="interp5" emma:lang="en-US" emma:confidence="0">
                  <emma:literal>qt</emma:literal>
                </emma:interpretation>
                <emma:interpretation id="interp6" emma:lang="en-US" emma:confidence="0">
                  <emma:literal>92</emma:literal>
                </emma:interpretation>
                <emma:interpretation id="interp7" emma:lang="en-US" emma:confidence="0">
                  <emma:literal>q.2</emma:literal>
                </emma:interpretation>
                <emma:interpretation id="interp8" emma:lang="en-US" emma:confidence="0">
                  <emma:literal>q_r</emma:literal>
                </emma:interpretation>
                <emma:interpretation id="interp9" emma:lang="en-US" emma:confidence="0">
                  <emma:literal>q_z</emma:literal>
                </emma:interpretation>
              </emma:one-of>
            </emma:emma>
          </inkml:annotationXML>
          <inkml:trace contextRef="#ctx0" brushRef="#br0" timeOffset="19609.375">7334 506 18,'0'0'27,"0"0"1,0 0 3,-13-16-10,13 16-5,0 0-2,0 0-2,-3-20 0,3 20-2,0 0-2,5-16-3,-5 16 0,-8-19-3,8 19 1,-13-25-2,13 25 0,-22-26 0,7 12-1,-1 2 0,-3 3 0,-2 2 1,-4 3-1,-3 8 0,-5 3 0,0 7 1,-4 5-1,-2 6 1,2 7-1,5 1 0,2 4 1,7 0-1,7 2 0,7-4 0,7 2 0,11-3-1,6-8 1,7-14-1,9-5 0,6-7 1,3-8 0,2-5 0,3-10-1,-4-3 2,-3 0-2,-5 6 2,-8 3-1,-4 2 0,-7 5-1,-14 10 2,0 0-1,0 0 0,0 0 1,-6 30 0,-5-2 0,-4 7-1,-1 6 1,-2 6-1,-1 4 2,1 9-2,-1 4 1,3 5 0,1-4 0,5 2 0,5-2 0,5-2-1,8-4 0,5-10 1,7-10-1,7-9 0,5-13-1,5-13 1,2-13 0,-1-12-1,-2-11 1,-6-3-1,-3-9 1,-9-4-1,-6-5 1,-12 0-1,-9 4 1,-6 3-1,-4 6 1,-6 3-1,-3 7 1,-3 5-1,1 11-1,-1 2-1,11 10-4,-7-10-7,27 12-23,-13-11 0,13 11-1,19-25 1</inkml:trace>
          <inkml:trace contextRef="#ctx0" brushRef="#br0" timeOffset="20015.625">7677 729 82,'0'0'38,"13"7"-1,-13-7 0,24 2-23,-8-9-13,3 7 2,-1-5-2,-2 10 0,0 4-1,-3 3-1,-7 4 1,-3 5-2,-7 6 2,-5 1-1,0 7 1,-4-1-1,-5-1 1,-1 2 0,0-3 0,0 0 0,4-6 0,2-3 0,4-3 0,6-5 0,3-15 0,13 18 1,2-14-1,6-4 0,4-4 1,6-1-1,4 0 0,0-3 1,2 5-2,-3-2 0,0 6-3,-12-8-7,8 14-25,-15-1 0,-15-6-1,16 14 0</inkml:trace>
          <inkml:trace contextRef="#ctx0" brushRef="#br0" timeOffset="20390.625">6954 1681 74,'28'-3'38,"10"1"0,8-7 1,14 16-21,4-21-10,24 10-2,2-6-3,14 6 0,3 1-2,1 1-1,-6 4 0,-9 0-2,-11 5-1,-15-7-1,-5 12-7,-33-19-21,1 10-7,-15-6 0,-15 3 1</inkml:trace>
        </inkml:traceGroup>
        <inkml:traceGroup>
          <inkml:annotationXML>
            <emma:emma xmlns:emma="http://www.w3.org/2003/04/emma" version="1.0">
              <emma:interpretation id="{0CB8275F-200C-4B24-93AB-715E5CBF669E}" emma:medium="tactile" emma:mode="ink">
                <msink:context xmlns:msink="http://schemas.microsoft.com/ink/2010/main" type="inkWord" rotatedBoundingBox="12080,13128 13176,13201 13106,14267 12009,14195"/>
              </emma:interpretation>
              <emma:one-of disjunction-type="recognition" id="oneOf2">
                <emma:interpretation id="interp10" emma:lang="en-US" emma:confidence="0">
                  <emma:literal>83</emma:literal>
                </emma:interpretation>
                <emma:interpretation id="interp11" emma:lang="en-US" emma:confidence="0">
                  <emma:literal>93</emma:literal>
                </emma:interpretation>
                <emma:interpretation id="interp12" emma:lang="en-US" emma:confidence="0">
                  <emma:literal>q3</emma:literal>
                </emma:interpretation>
                <emma:interpretation id="interp13" emma:lang="en-US" emma:confidence="0">
                  <emma:literal>803</emma:literal>
                </emma:interpretation>
                <emma:interpretation id="interp14" emma:lang="en-US" emma:confidence="0">
                  <emma:literal>830</emma:literal>
                </emma:interpretation>
              </emma:one-of>
            </emma:emma>
          </inkml:annotationXML>
          <inkml:trace contextRef="#ctx0" brushRef="#br0" timeOffset="23500">10210 865 46,'0'0'32,"0"0"0,-4-26 0,12 8-20,-3-15-5,11 8 2,-10-10-4,6 8 0,-12-8-2,3 10 2,-14 1-1,11 24 1,-31-27-3,12 25 1,-9 6 0,0 8-1,-4 9 0,1 11-2,0 5 1,1 9-1,2 3 1,6 8-1,4-4 0,11-2-1,7-9 1,9-10 0,10-11-1,8-16 0,6-8-1,3-13 1,5-7-1,-4-9 0,-2 2 0,-6-2 1,-6 4 0,-5 7 0,-8 3 2,-10 18-1,9-15 1,-9 15 0,0 0 0,-10 31 0,-1-8 1,1 13 0,-5 4 0,2 11 0,-3 6 0,1 8 1,0 3-1,2 7 0,4-3-1,5-3 1,2-6-2,5-5 1,6-10-1,7-11 0,6-14-1,5-11 0,4-10 1,1-11-1,2-9 0,-1-8-1,1-6 0,-8-8 0,-2-4 0,-9-9 0,-2 3 0,-9-4 0,-2 4 1,-10 5-1,-3 6 1,-9 5 0,-2 11 1,-6 7-1,0 9-1,-4 2-1,7 12-3,-9-14-8,19 11-22,15-4 1,-13-4-1,13 4 1</inkml:trace>
          <inkml:trace contextRef="#ctx0" brushRef="#br0" timeOffset="24062.5">10666 1040 74,'-10'17'34,"10"-17"0,14-10 0,-8-6-29,16 0-4,2-3 1,4 3-2,-1 0 0,-2 3 0,-6 10 0,-3 5 0,-16-2 0,16 26 0,-17-1 0,-5 5 0,-4 3 0,-5 3 1,-4-3 0,-1 4 1,-2-9 0,3-1 0,0-10 1,4-3 0,2-8-1,13-6 0,0 0 0,0 0-2,12-23 0,2 7 0,9 2 0,2 0-1,6 3 1,0 2-1,1 8 2,-1 1-1,-1 3 1,-2 9 0,-6 6 0,-2 7 1,-8 3 0,-3 7 0,-7 0 0,-4 1-1,-5-3 1,-4-1-1,-5-6-1,-3-5 1,-5-5-1,1-7 0,-1-4-2,-1-10-2,12 12-12,-9-16-23,22 9 2,-24-26-2,21 10 1</inkml:trace>
        </inkml:traceGroup>
      </inkml:traceGroup>
    </inkml:traceGroup>
    <inkml:traceGroup>
      <inkml:annotationXML>
        <emma:emma xmlns:emma="http://www.w3.org/2003/04/emma" version="1.0">
          <emma:interpretation id="{0F16B01A-8F07-4ED1-B370-BE6C740B5406}" emma:medium="tactile" emma:mode="ink">
            <msink:context xmlns:msink="http://schemas.microsoft.com/ink/2010/main" type="paragraph" rotatedBoundingBox="2418,13727 12965,13958 12924,15839 2377,15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16214F-53FB-4441-B2C7-B5722935A3CF}" emma:medium="tactile" emma:mode="ink">
              <msink:context xmlns:msink="http://schemas.microsoft.com/ink/2010/main" type="line" rotatedBoundingBox="2418,13727 12965,13958 12924,15839 2377,15608"/>
            </emma:interpretation>
          </emma:emma>
        </inkml:annotationXML>
        <inkml:traceGroup>
          <inkml:annotationXML>
            <emma:emma xmlns:emma="http://www.w3.org/2003/04/emma" version="1.0">
              <emma:interpretation id="{D4C223BD-BC32-4716-9A01-BCAAE3ABC8FD}" emma:medium="tactile" emma:mode="ink">
                <msink:context xmlns:msink="http://schemas.microsoft.com/ink/2010/main" type="inkWord" rotatedBoundingBox="2406,14296 4001,14331 3974,15587 2378,15552"/>
              </emma:interpretation>
              <emma:one-of disjunction-type="recognition" id="oneOf3">
                <emma:interpretation id="interp15" emma:lang="en-US" emma:confidence="0">
                  <emma:literal>cf</emma:literal>
                </emma:interpretation>
                <emma:interpretation id="interp16" emma:lang="en-US" emma:confidence="0">
                  <emma:literal>Cf</emma:literal>
                </emma:interpretation>
                <emma:interpretation id="interp17" emma:lang="en-US" emma:confidence="0">
                  <emma:literal>def</emma:literal>
                </emma:interpretation>
                <emma:interpretation id="interp18" emma:lang="en-US" emma:confidence="0">
                  <emma:literal>oof</emma:literal>
                </emma:interpretation>
                <emma:interpretation id="interp19" emma:lang="en-US" emma:confidence="0">
                  <emma:literal>Ceq</emma:literal>
                </emma:interpretation>
              </emma:one-of>
            </emma:emma>
          </inkml:annotationXML>
          <inkml:trace contextRef="#ctx0" brushRef="#br0" timeOffset="2609.375">632 1924 47,'0'0'35,"15"4"1,-15-4 1,0 0-10,0 0-17,5-16-2,-9-2-3,4 18-1,-6-33-1,-1 12 0,-7-4-1,0 4 0,-8 0-1,-4 5 0,-3 5 0,-5 11 1,-1 11-1,-2 10-1,1 9 1,5 11-1,2 6 1,7 10-2,5 2 1,12 3-1,5-2 1,13-4 0,9-3 0,7-3 0,10-10 0,4-8 0,2-6-1,4-10 0,0-3-1,-8-12-3,5 10-5,-23-20-26,10 2-2,-11-9 0,-1-3-1</inkml:trace>
          <inkml:trace contextRef="#ctx0" brushRef="#br0" timeOffset="3234.375">984 2243 66,'-14'21'35,"14"-21"0,0 0 1,0 0-25,25 4-5,-11-11-2,13 2-1,0-6-1,4 2-1,-3-3 0,0 1-1,-3 1 0,-5-1 0,-3 2-1,-17 9 1,16-15-1,-16 15 0,-5-16-1,5 16 2,-23-14-1,7 7 0,-2 5 1,-6 2 1,2 3-1,0 6 1,-2 3 0,4 8 0,1 3 0,4 5 0,2 0 0,5 4 0,4 1 0,5 1-1,5-4 1,7-4-1,5-3 0,4-9 0,5-1-1,1-12-1,6 1-3,-9-18-8,10 4-23,-8-2 1,-1-2-1,-4-2 1</inkml:trace>
          <inkml:trace contextRef="#ctx0" brushRef="#br0" timeOffset="4000">1536 2280 57,'15'-5'35,"-15"5"-1,0 0 0,6-30-19,-6 30-6,10-21-3,-10 21-1,3-19-2,-3 19 0,0 0 0,-13-13-1,-2 15 0,0 9-1,-4 1 0,0 9 1,-3 2-2,0 7 1,0 0-1,4 2 1,5 1-1,5-1 0,7-6 0,7-3-1,7-3 1,8-8 0,5-5 0,5-5 0,0-4 0,2-3 0,-2-4 0,-5 2 0,-4-2 0,-6 4 0,-16 5 0,20-7 0,-20 7 0,0 0 1,0 0-1,-3 24 1,3-24-1,-14 32 1,7-11-1,0 7 1,-2 1 0,1 4 0,0 2 0,2 4 0,0 0 0,4 1 0,2-1-1,5 2 1,1-4 0,2-4-1,7-5 0,0-3 0,3-6 1,4-4-2,0-8 2,0-7-1,2-6 0,-2-8 0,-2-5-1,1-4 1,-3-4-1,-3-2 1,-4-3-1,-3-3 0,-5 1 1,-3 4 0,-5 0-1,-2 4 1,-5 1 0,-3 6 0,-5 3-1,-4 2 1,0 7-1,-1 0 0,2 5-2,-2-3 0,7 12-5,-12-22-15,30 15-15,-23-12 1,23 12-1,-9-32 1</inkml:trace>
        </inkml:traceGroup>
        <inkml:traceGroup>
          <inkml:annotationXML>
            <emma:emma xmlns:emma="http://www.w3.org/2003/04/emma" version="1.0">
              <emma:interpretation id="{397978D5-F5A8-4443-8B68-7A272DF597CB}" emma:medium="tactile" emma:mode="ink">
                <msink:context xmlns:msink="http://schemas.microsoft.com/ink/2010/main" type="inkWord" rotatedBoundingBox="6303,13812 7920,13847 7887,15339 6270,15304"/>
              </emma:interpretation>
              <emma:one-of disjunction-type="recognition" id="oneOf4">
                <emma:interpretation id="interp20" emma:lang="en-US" emma:confidence="0">
                  <emma:literal>at</emma:literal>
                </emma:interpretation>
                <emma:interpretation id="interp21" emma:lang="en-US" emma:confidence="0">
                  <emma:literal>c."</emma:literal>
                </emma:interpretation>
                <emma:interpretation id="interp22" emma:lang="en-US" emma:confidence="0">
                  <emma:literal>c,"</emma:literal>
                </emma:interpretation>
                <emma:interpretation id="interp23" emma:lang="en-US" emma:confidence="0">
                  <emma:literal>ct</emma:literal>
                </emma:interpretation>
                <emma:interpretation id="interp24" emma:lang="en-US" emma:confidence="0">
                  <emma:literal>Ci</emma:literal>
                </emma:interpretation>
              </emma:one-of>
            </emma:emma>
          </inkml:annotationXML>
          <inkml:trace contextRef="#ctx0" brushRef="#br0" timeOffset="8859.3748">5419 1383 75,'0'0'39,"-10"18"-1,10-18 0,27 19-22,-4-20-11,17 6-1,0-5-2,4 0-2,5-2 0,-5-1-1,-6 1-1,-10-5-1,-1 7-2,-14-13-3,8 20-18,-21-7-12,0 0 2,0 0-1,0 0 2</inkml:trace>
          <inkml:trace contextRef="#ctx0" brushRef="#br0" timeOffset="9078.125">5633 1288 78,'-14'14'37,"2"7"-1,7 2 0,5 21-25,5-12-8,8 9 0,-1 3-3,0 0 0,-1-2-1,-5-7-3,5 11-10,-11-19-23,0-10 2,0-17-2,0 0 2</inkml:trace>
          <inkml:trace contextRef="#ctx0" brushRef="#br0" timeOffset="7171.875">4500 2187 42,'-13'-19'33,"13"19"3,0-18-2,-2-7-12,2 25-9,2-23-3,-2 23-3,-4-26-2,4 26-1,-15-30 0,15 30-2,-31-30 0,12 21 0,-5 2-1,-3 9 0,-2 7 0,-2 10 0,0 9 0,0 13 0,1 6-1,7 8 0,5 5 0,9 3 0,9-1 0,12-2 0,9-7 0,10-13 0,9-8-1,4-9 1,5-12 0,2-13-2,-1-7 0,-7-12-1,1 5-4,-17-21-9,7 11-22,-12-4 0,-1 5-1,-11-1 2</inkml:trace>
          <inkml:trace contextRef="#ctx0" brushRef="#br0" timeOffset="8281.25">4741 2390 41,'0'0'28,"-14"14"3,14-14-4,0 0-13,0 0-1,12 28-1,-12-28 1,6 32-1,-6-32-2,0 45-1,-4-18-4,5 10-1,-2-5-1,1 3-1,-2-3-2,2-2 1,2-8-1,-1-2-1,-1-20 0,2 17-3,-2-17-7,0 0-27,13-10-1,-7-15 0,3-6-1</inkml:trace>
        </inkml:traceGroup>
        <inkml:traceGroup>
          <inkml:annotationXML>
            <emma:emma xmlns:emma="http://www.w3.org/2003/04/emma" version="1.0">
              <emma:interpretation id="{27A9C670-1EDF-4DE4-9AEF-7F0FF0EC683E}" emma:medium="tactile" emma:mode="ink">
                <msink:context xmlns:msink="http://schemas.microsoft.com/ink/2010/main" type="inkWord" rotatedBoundingBox="9518,13899 13070,14270 12905,15852 9353,15481"/>
              </emma:interpretation>
              <emma:one-of disjunction-type="recognition" id="oneOf5">
                <emma:interpretation id="interp25" emma:lang="en-US" emma:confidence="0">
                  <emma:literal>city</emma:literal>
                </emma:interpretation>
                <emma:interpretation id="interp26" emma:lang="en-US" emma:confidence="0">
                  <emma:literal>at,</emma:literal>
                </emma:interpretation>
                <emma:interpretation id="interp27" emma:lang="en-US" emma:confidence="0">
                  <emma:literal>cat,</emma:literal>
                </emma:interpretation>
                <emma:interpretation id="interp28" emma:lang="en-US" emma:confidence="0">
                  <emma:literal>Cato,</emma:literal>
                </emma:interpretation>
                <emma:interpretation id="interp29" emma:lang="en-US" emma:confidence="0">
                  <emma:literal>ct,</emma:literal>
                </emma:interpretation>
              </emma:one-of>
            </emma:emma>
          </inkml:annotationXML>
          <inkml:trace contextRef="#ctx0" brushRef="#br0" timeOffset="21015.625">7621 2231 48,'0'0'31,"-17"-23"1,17 23 0,-20-16-18,2-3-7,18 19-1,-28-20-2,13 17 0,-7-2-1,1 8 1,-8 2-2,2 10 1,-1 4-2,0 7 1,3 6-1,3 9 0,4 3-1,10 7 1,6 0-1,8 0 0,12-3 0,7-4 1,9-6-1,6-8 1,2-7-1,4-9-1,1-3 0,-5-11-2,-1 2-3,-16-20-9,6 8-21,-10-3 1,-4-3-1,-3 0 1</inkml:trace>
          <inkml:trace contextRef="#ctx0" brushRef="#br0" timeOffset="21500">7871 2534 68,'0'0'36,"-17"12"-1,17-12 0,0 0-18,13 2-17,2-7 1,7-2-2,-1-2 1,2 2 0,1 2 0,-4 1 0,1 4 0,-3 6 0,-2 2 0,-3 6 0,-2 8-1,-3 2 1,-6 3 0,-2 4-1,-6 1 1,-4 2 0,-4-3 0,-2-1 0,-1 0 0,-3-5 0,4-4 0,3-5 0,13-16 0,-18 19 0,18-19 0,0 0 0,0 0 1,21-10-1,-5-1 1,5 1-1,1 1 1,4-2-1,1 4 0,2 2 0,-1 0 0,-1 5-1,-3 0 1,-2 3-2,-6-6-4,9 13-17,-12-6-11,-13-4 0,18-7-1,-18 7 1</inkml:trace>
          <inkml:trace contextRef="#ctx0" brushRef="#br0" timeOffset="22250">8622 1644 66,'-22'5'36,"22"-5"0,0 0 0,0 0-20,24-1-11,7 2-1,4-6-2,10 2-1,2-1 0,3 1-1,-3 1 0,-3-2-1,-4 4-1,-10-7-5,1 16-5,-31-9-23,20-4 0,-20 4-2,0 0 3</inkml:trace>
          <inkml:trace contextRef="#ctx0" brushRef="#br0" timeOffset="22484.375">8842 1494 57,'0'0'35,"-20"27"0,18-6-1,5 12-12,3-4-18,10 9 0,0 5-3,4 1-3,0 0-1,-6-14-7,6 1-23,-9-6-2,-11-25-1,14 14 1</inkml:trace>
          <inkml:trace contextRef="#ctx0" brushRef="#br0" timeOffset="24593.75">9679 2088 63,'0'0'35,"0"0"0,16 11 0,5-20-26,27 11-2,3-15-1,19 6-1,7-7-2,10 2 0,2-4-1,2 4-1,-2-1-1,-4 5 1,-8-1-1,-8 5 0,-13 4-1,-5 2 1,-12 3 0,-6 1-1,-8 1 0,-7-2 0,-4 2-1,-14-7-2,20 12-3,-20-12-8,0 0-21,0 0 1,-15 18-2,0-7 3</inkml:trace>
          <inkml:trace contextRef="#ctx0" brushRef="#br0" timeOffset="25203.125">10279 2619 65,'0'0'34,"0"0"1,9-18-2,-9 18-23,6-16-6,-6 16 0,2-23-3,-2 23 1,-8-28-1,8 28 0,-22-25 1,3 18 0,-6 2 0,-2 9-1,-4 3 1,0 7-1,-3 5 0,5 9 0,2 2-1,8 4 1,7 3-1,8 0 1,8 0-1,10 2 0,6-6 1,14 2-1,3-6 1,4-5-2,2-4 1,-2-13-3,2 5-2,-13-24-9,8 6-22,-16-9-1,-3-3 0,-5-3 1</inkml:trace>
          <inkml:trace contextRef="#ctx0" brushRef="#br0" timeOffset="25765.625">10539 2710 96,'-4'18'38,"4"-18"0,0 0-1,14-2-36,4-1-1,4-1 0,2-3-1,2 0 0,-4 0 0,-2 0 0,-4 0 1,-16 7-1,20-2 1,-20 2 0,5 18 0,-5-18-1,-12 33 1,2-12-1,-3 2 1,-4 0 0,0-2-1,-1-1 2,2-4-2,-1-4 2,17-12-1,-23 16 1,23-16-1,0 0 1,0 0 1,0 0-2,19 0 1,-1-4-1,2 1 0,4 1 1,3 2-1,-2 4 0,0 8 0,-6 2 1,2 7-2,-7 2 2,-2 5-1,-3 2 1,-6 5 0,-5 2-1,-4-3 1,-4-2-1,-6 1 0,-3-3 1,-3-2-1,-5-7 1,-1-6-1,0-8 0,0-7-1,6-4-2,-9-21-18,12 11-18,-1-10 1,9-1-2,3-7 2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7:03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DBE4E1-3C57-4C2E-A3C8-BE35119A3E45}" emma:medium="tactile" emma:mode="ink">
          <msink:context xmlns:msink="http://schemas.microsoft.com/ink/2010/main" type="writingRegion" rotatedBoundingBox="2696,10474 12436,10551 12415,13181 2675,13104"/>
        </emma:interpretation>
      </emma:emma>
    </inkml:annotationXML>
    <inkml:traceGroup>
      <inkml:annotationXML>
        <emma:emma xmlns:emma="http://www.w3.org/2003/04/emma" version="1.0">
          <emma:interpretation id="{F1CCB26C-8128-4556-B4DA-E21C5C71FDD5}" emma:medium="tactile" emma:mode="ink">
            <msink:context xmlns:msink="http://schemas.microsoft.com/ink/2010/main" type="paragraph" rotatedBoundingBox="2696,10474 12436,10551 12415,13181 2675,13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2CED6E-9EB4-4620-93BC-D1321D946B2B}" emma:medium="tactile" emma:mode="ink">
              <msink:context xmlns:msink="http://schemas.microsoft.com/ink/2010/main" type="line" rotatedBoundingBox="2696,10474 12436,10551 12415,13181 2675,13104"/>
            </emma:interpretation>
          </emma:emma>
        </inkml:annotationXML>
        <inkml:traceGroup>
          <inkml:annotationXML>
            <emma:emma xmlns:emma="http://www.w3.org/2003/04/emma" version="1.0">
              <emma:interpretation id="{6CE8B915-9D57-42BF-A0D6-C9470F5FEF6F}" emma:medium="tactile" emma:mode="ink">
                <msink:context xmlns:msink="http://schemas.microsoft.com/ink/2010/main" type="inkWord" rotatedBoundingBox="2696,10474 5010,10493 4989,13122 2675,13104"/>
              </emma:interpretation>
              <emma:one-of disjunction-type="recognition" id="oneOf0">
                <emma:interpretation id="interp0" emma:lang="en-US" emma:confidence="0">
                  <emma:literal>chest</emma:literal>
                </emma:interpretation>
                <emma:interpretation id="interp1" emma:lang="en-US" emma:confidence="0">
                  <emma:literal>atom</emma:literal>
                </emma:interpretation>
                <emma:interpretation id="interp2" emma:lang="en-US" emma:confidence="0">
                  <emma:literal>Ieq=</emma:literal>
                </emma:interpretation>
                <emma:interpretation id="interp3" emma:lang="en-US" emma:confidence="0">
                  <emma:literal>atop</emma:literal>
                </emma:interpretation>
                <emma:interpretation id="interp4" emma:lang="en-US" emma:confidence="0">
                  <emma:literal>crest</emma:literal>
                </emma:interpretation>
              </emma:one-of>
            </emma:emma>
          </inkml:annotationXML>
          <inkml:trace contextRef="#ctx0" brushRef="#br0">351 146 27,'18'-16'33,"-18"16"2,13-18 0,-13 1-15,0 17-3,10-20-4,-10 20-4,5-17-3,-5 17 1,-8-18-3,8 18 0,-20-18-2,5 11 1,-7 0-1,-5 2 0,-4 1-1,-1 6 0,-5 2 0,2 10 0,-1 5 0,4 8-1,1 3 0,6 5-1,4 7 1,6 4 0,8 2 0,4-3-1,7-1 1,8 2 0,6-3 0,5-6 0,11-4 0,2-5 0,4-7 0,-1-5 0,1-3-1,-3-10-1,0 2-3,-9-17-4,9 7-25,-15-9-5,2-4 1,-8-5 0</inkml:trace>
          <inkml:trace contextRef="#ctx0" brushRef="#br0" timeOffset="531.25">645 373 77,'0'0'36,"0"0"-1,0 0-3,0 0-23,13 9-4,0-9-2,0-4-2,7 4 1,-3-1 0,4-1-1,1-2 0,0 1 0,-1-3-1,0 3 1,-2-4 0,-3 0-1,0-4 1,-3 1-1,-13 10 0,12-21 1,-12 21-1,-6-23 0,6 23 0,-20-16-1,2 12 1,-4 2 0,-5 6 0,-1 5-1,-3 3 2,5 6-1,-1 3 0,7 4 1,5 3-1,7 2 1,10-2 0,10-2-1,7-1 0,3-4 0,7-1-1,1-8 0,5-1-3,-5-13-2,7 11-10,-14-13-20,4-5-1,-6-3 0,1-4 1</inkml:trace>
          <inkml:trace contextRef="#ctx0" brushRef="#br0" timeOffset="1281.25">1190 375 64,'0'0'35,"-16"12"-1,16-12 1,0 0-22,-17 2-6,17-2-3,-14-4-1,14 4-2,-13-5 1,13 5 0,-19-2-1,19 2 0,-21 7 0,21-7 0,-21 18-1,21-18 1,-19 25-1,12-8 1,1 3-1,3 1 1,3 0-1,2 0 0,1 0 0,2-1 1,3-4-1,-8-16 0,22 22 0,-9-16 0,0-6 0,4-2 0,0-3 0,0-2 0,-1-2 0,-16 9 0,23-13 0,-23 13 1,17-7-1,-17 7 1,0 0 0,3 20 0,-3-20 0,-9 24 0,3-2 0,1 4 1,-3 4-1,0 5 0,-4 1 0,4 6 1,-1 0-1,3 2 0,1-2 0,2-3 0,3-3-1,8-7 1,4-4-1,4-4 0,5-8 0,1-5 0,6-8 0,1-3 0,4-8 0,-5-3 0,0-3-1,-3-6 0,-2-2 0,-5-3 0,-6 0-1,-6-6 1,-6 2-1,-6-3 0,-3 2 1,-6 1 0,-2 0 0,-6 4 1,1 7 0,-1 2-1,1 6 1,2 3 0,4 8-2,0-2-2,16 4-6,-22 6-21,22-6-6,0 0 1,0 0-2</inkml:trace>
          <inkml:trace contextRef="#ctx0" brushRef="#br0" timeOffset="-656.25">18-804 60,'0'0'36,"-5"24"0,20-18-1,6-15-21,29 14-4,1-15-3,23 8-1,3-10-1,16 8-2,0-3 0,7 5-1,-6 2 0,-1 2-1,-7 0 0,-8 3-1,-4 0-1,-11-3 0,-9 2-1,-16-6-2,-6 5-1,-12-11-4,5 16-15,-25-8-14,0 0 0,0 0 1,-14 14 0</inkml:trace>
          <inkml:trace contextRef="#ctx0" brushRef="#br0" timeOffset="-1015.625">448-1515 47,'0'0'34,"0"0"1,0 0 0,-13-17-14,19 33-8,-6-16-6,-1 31-1,1-11-2,5 12 0,-2-1-1,3 10 0,-1-2 0,2 5-1,0-4 0,1 1 0,-2-4-1,0-2-1,0-5 0,-1-2 0,3-1-2,-8-27-2,10 31-5,-10-31-21,0 0-8,0 0-1,-13-9 1</inkml:trace>
          <inkml:trace contextRef="#ctx0" brushRef="#br0" timeOffset="2203.125">1924 183 83,'-3'16'38,"3"-16"0,18 15-1,1-18-30,18 5-2,-1-6-2,9 1-2,2-3-1,-3-4-5,5 10-19,-12-11-15,-11 1 2,-7-4-1,-2-8 1</inkml:trace>
          <inkml:trace contextRef="#ctx0" brushRef="#br0" timeOffset="1937.5">1965-115 81,'0'0'37,"0"0"0,-6 19 1,21-10-30,-15-9-3,29 2-3,-6 1 0,3-1-2,2 0-1,-1-2 0,-1 3-1,-7-3-1,2 6-2,-21-6-2,22 8-7,-22-8-17,0 0-3,0 0-3,0 0 3</inkml:trace>
        </inkml:traceGroup>
        <inkml:traceGroup>
          <inkml:annotationXML>
            <emma:emma xmlns:emma="http://www.w3.org/2003/04/emma" version="1.0">
              <emma:interpretation id="{DA9548DE-EF77-48D1-BE3A-10667C56B245}" emma:medium="tactile" emma:mode="ink">
                <msink:context xmlns:msink="http://schemas.microsoft.com/ink/2010/main" type="inkWord" rotatedBoundingBox="6965,10432 7285,12565 6270,12717 5950,10584"/>
              </emma:interpretation>
              <emma:one-of disjunction-type="recognition" id="oneOf1">
                <emma:interpretation id="interp5" emma:lang="en-US" emma:confidence="0">
                  <emma:literal>I.</emma:literal>
                </emma:interpretation>
                <emma:interpretation id="interp6" emma:lang="en-US" emma:confidence="0">
                  <emma:literal>I,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II.</emma:literal>
                </emma:interpretation>
                <emma:interpretation id="interp9" emma:lang="en-US" emma:confidence="0">
                  <emma:literal>'e.</emma:literal>
                </emma:interpretation>
              </emma:one-of>
            </emma:emma>
          </inkml:annotationXML>
          <inkml:trace contextRef="#ctx0" brushRef="#br0" timeOffset="3109.375">3387-651 81,'0'16'37,"22"-7"0,23-7 0,8-15-30,28 11-1,10-12-2,14 4-2,1-3-1,1 3-2,-7 5-2,-16-4-2,-6 12-3,-23-12-4,-5 20-11,-23-7-10,-10 1-2,-17-5-1,12 17 3</inkml:trace>
          <inkml:trace contextRef="#ctx0" brushRef="#br0" timeOffset="3625">3975-25 67,'0'0'35,"0"0"0,0-16 1,0 16-21,0 0-6,0 0-3,-17-21-1,17 21-1,-19-16 0,4 11-2,-7-2 1,-1 3-2,-8 4 0,-2 4 1,-4 3-2,0 7 1,-1 3 0,1 15-1,0 5 0,5 5 1,5 4-1,8 5 0,7 2 0,11 0 1,11 0-1,12-11 0,14-7 0,11-6 0,6-10-1,5-8 1,6-8-2,-3-12-1,-2 2-2,-15-17-5,8 11-23,-20-8-6,-5 5 1,-11-3 0</inkml:trace>
          <inkml:trace contextRef="#ctx0" brushRef="#br0" timeOffset="2828.125">3718-1493 87,'0'0'35,"-12"17"0,12-17-7,0 43-19,0-8-3,9 18-1,0 5-2,5 11 0,1-1 0,3 3 0,-2-8-1,0-1-2,-1-9 0,-3-14-3,0-4-3,-12-35-15,0 0-18,0 0 2,0 0-2,-3-23 3</inkml:trace>
          <inkml:trace contextRef="#ctx0" brushRef="#br0" timeOffset="3859.375">4278 359 89,'0'21'36,"2"4"0,1 8 0,-5-10-30,11 11-2,-1-6-3,-2-3-3,7 3-8,-13-28-25,10 21-2,-10-21 1,13-23-2</inkml:trace>
        </inkml:traceGroup>
        <inkml:traceGroup>
          <inkml:annotationXML>
            <emma:emma xmlns:emma="http://www.w3.org/2003/04/emma" version="1.0">
              <emma:interpretation id="{5AA630D5-F5E3-4D40-B9DF-7000479701F5}" emma:medium="tactile" emma:mode="ink">
                <msink:context xmlns:msink="http://schemas.microsoft.com/ink/2010/main" type="inkWord" rotatedBoundingBox="7707,11752 8067,11755 8064,12112 7704,12109"/>
              </emma:interpretation>
              <emma:one-of disjunction-type="recognition" id="oneOf2">
                <emma:interpretation id="interp10" emma:lang="en-US" emma:confidence="0">
                  <emma:literal>+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4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4468.75">5025-115 86,'0'0'36,"-1"17"0,1-17 0,23 9-30,7 0-2,4-7-2,5 1-1,4-1-1,-1-2-2,-1 0 1,-9-5-2,2 5-4,-18-16-12,-1 5-16,-15 11-1,11-33 1,-10 14 0</inkml:trace>
          <inkml:trace contextRef="#ctx0" brushRef="#br0" timeOffset="4703.125">5206-256 89,'-17'14'36,"6"5"1,6 1 1,13 10-30,-3-6-3,14 12-2,0-1-1,6 5-1,-1-1-2,-5-4 0,0 1-4,-19-36-13,18 30-19,-18-30-2,13-6 2,-10-15-1</inkml:trace>
        </inkml:traceGroup>
        <inkml:traceGroup>
          <inkml:annotationXML>
            <emma:emma xmlns:emma="http://www.w3.org/2003/04/emma" version="1.0">
              <emma:interpretation id="{7C2797F0-84BE-4D90-B4F2-A71F42265CB6}" emma:medium="tactile" emma:mode="ink">
                <msink:context xmlns:msink="http://schemas.microsoft.com/ink/2010/main" type="inkWord" rotatedBoundingBox="8725,10604 10811,10621 10793,12881 8707,12864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et</emma:literal>
                </emma:interpretation>
                <emma:interpretation id="interp17" emma:lang="en-US" emma:confidence="0">
                  <emma:literal>Int</emma:literal>
                </emma:interpretation>
                <emma:interpretation id="interp18" emma:lang="en-US" emma:confidence="0">
                  <emma:literal>IH</emma:literal>
                </emma:interpretation>
                <emma:interpretation id="interp19" emma:lang="en-US" emma:confidence="0">
                  <emma:literal>*at</emma:literal>
                </emma:interpretation>
              </emma:one-of>
            </emma:emma>
          </inkml:annotationXML>
          <inkml:trace contextRef="#ctx0" brushRef="#br0" timeOffset="5671.875">6037-579 86,'34'11'38,"18"-8"-2,19-6 2,19 1-31,8-15-1,13 8-4,-3-4 0,-2 3-2,-12 5-2,-15 1 0,-17 11-1,-23-7-3,-8 21-8,-31-21-20,11 30-3,-14-10 1,-9-5 0</inkml:trace>
          <inkml:trace contextRef="#ctx0" brushRef="#br0" timeOffset="6250">6559-2 76,'0'0'36,"0"0"1,0 0-1,20 19-24,-20-19-3,0 0-4,0 0-1,3-18-1,-3 18-2,-17-15 0,1 4 0,-5 4 0,-8 0 0,-5 5 0,-6 6 0,-1 4 0,-5 5 0,5 11 0,-1 5 0,6 6 0,3 4-1,11 7 1,4 1 0,11 6-1,8-4 1,10 1 0,11-6-1,7-6 0,8-4 0,8-8 0,2-10 0,1-9 0,0-3-2,-6-13 0,0 2-3,-16-19-12,7 8-23,-11-5 1,-3 2 0,-6-4-1</inkml:trace>
          <inkml:trace contextRef="#ctx0" brushRef="#br0" timeOffset="5343.75">6316-1351 45,'-2'-17'34,"1"-1"3,1 18-2,0 0-11,-10-17-10,19 36-4,-14-1-4,11 15-1,-2 6-2,8 14 0,0 5-1,7 5 0,-1 1-1,3-3 0,-1-1-1,-1-9-1,-1-7-1,-9-15-4,7 4-14,-16-33-18,0 0 0,0 0 0,0 0 0</inkml:trace>
          <inkml:trace contextRef="#ctx0" brushRef="#br0" timeOffset="6828.125">6713 384 65,'-18'23'36,"18"-23"-2,0 0 2,5 19-17,-5-19-15,23-9-1,-10 2 1,8 4-2,-3-5 0,1 5 1,-6-1-1,3 6-1,-2-2 0,-14 0 0,22 18-1,-16-2 1,-5 5 0,-1 5 0,-9 4-1,-2 5 2,-4 4-1,-1 4 0,-5-5 0,2 3 1,-2-6-1,2-5 0,3-3-1,2-5 1,1-6-1,13-16 0,-20 16 0,20-16-1,0 0 1,0 0 0,-5-17-1,5 17 1,21-23 0,-5 10 0,6 1 0,3 0 0,5 3 0,-1 2 0,4 1 0,-1 5 0,2 2 0,0 5 1,-4 1-1,-1 3 1,-5 3 0,-4 3 0,-2-2 0,-18-14 0,19 26 0,-19-26-2,6 23-3,-6-23-19,0 0-17,-15-30 1,17 7 0,1-14-2</inkml:trace>
          <inkml:trace contextRef="#ctx0" brushRef="#br0" timeOffset="7437.5">7608-39 82,'-13'10'36,"13"-10"-2,16 2-5,-16-2-20,37-5-3,-6-1-2,11 6-1,2 0-1,4 2-1,1 0 0,0 0-1,-2 3-2,-7-5-1,0 12-4,-21-17-15,5 7-14,-7-2 0,-17 0 1,21-14-1</inkml:trace>
          <inkml:trace contextRef="#ctx0" brushRef="#br0" timeOffset="7687.5">7927-182 81,'-18'16'37,"7"3"-2,6 2 2,-1-1-31,18 10-2,7 1-3,3 6 0,5 0-2,-1 0-1,-2 0 0,-8-8-4,6 6-9,-16-12-21,-6-23 1,8 16 0,-8-16-1</inkml:trace>
        </inkml:traceGroup>
        <inkml:traceGroup>
          <inkml:annotationXML>
            <emma:emma xmlns:emma="http://www.w3.org/2003/04/emma" version="1.0">
              <emma:interpretation id="{FEE19280-7736-4F01-8755-D64867A7B5D7}" emma:medium="tactile" emma:mode="ink">
                <msink:context xmlns:msink="http://schemas.microsoft.com/ink/2010/main" type="inkWord" rotatedBoundingBox="11361,10864 12433,10872 12416,12955 11345,12947"/>
              </emma:interpretation>
              <emma:one-of disjunction-type="recognition" id="oneOf4">
                <emma:interpretation id="interp20" emma:lang="en-US" emma:confidence="0">
                  <emma:literal>Is</emma:literal>
                </emma:interpretation>
                <emma:interpretation id="interp21" emma:lang="en-US" emma:confidence="0">
                  <emma:literal>I,</emma:literal>
                </emma:interpretation>
                <emma:interpretation id="interp22" emma:lang="en-US" emma:confidence="0">
                  <emma:literal>I.</emma:literal>
                </emma:interpretation>
                <emma:interpretation id="interp23" emma:lang="en-US" emma:confidence="0">
                  <emma:literal>II</emma:literal>
                </emma:interpretation>
                <emma:interpretation id="interp24" emma:lang="en-US" emma:confidence="0">
                  <emma:literal>Io</emma:literal>
                </emma:interpretation>
              </emma:one-of>
            </emma:emma>
          </inkml:annotationXML>
          <inkml:trace contextRef="#ctx0" brushRef="#br0" timeOffset="8406.25">8674-448 86,'19'16'36,"22"-8"1,18-1 0,24-1-31,1-12-2,12 6-2,-5-3-1,1-1-2,-7 4 0,-15-3-2,-11 10-2,-25-12-8,-1 15-20,-13 1-3,-20-11-1,10 24 1</inkml:trace>
          <inkml:trace contextRef="#ctx0" brushRef="#br0" timeOffset="8906.25">9215 84 73,'0'0'36,"0"0"0,-15-18 1,-2 3-27,17 15-2,-14-9-3,14 9-2,-31-7-1,11 7 0,-8-2-1,0 5 1,-5 3-1,-1 3-1,-1 6 1,4 8 0,0 4 0,9 6 0,3 4 0,8 6 0,5 2 0,11 5 0,7-4 0,7-2-1,7-4 1,7-3-1,5-5 0,5-9 1,0-7-2,2-8 1,0-6-1,-5-7-2,4 0-2,-15-18-6,14 10-23,-16-6-5,-1 1 0,-10-5 1</inkml:trace>
          <inkml:trace contextRef="#ctx0" brushRef="#br0" timeOffset="8109.375">9075-1139 60,'-28'-4'36,"28"4"-3,-16 18 2,16-18-20,3 48-8,4-15-3,6 15-1,-1 1-2,6 9 1,-5 4-1,-1 1-1,-3-6 0,-3-4 0,0-6-1,-8-6-1,5-3-6,-12-20-18,9-18-9,0 18 0,0-18-1</inkml:trace>
          <inkml:trace contextRef="#ctx0" brushRef="#br0" timeOffset="9546.8748">9423 424 83,'0'0'36,"0"0"1,0 0-1,15-9-29,7 4-3,-1-6-1,2 6-1,-1-4-1,1 6 1,-10 1-1,2 4 1,-15-2-1,16 9 0,-16-9 0,7 21 0,-7-21-1,0 28 0,-3-10 0,-4 1 0,-2 0 0,-3 1 0,-1-1 0,-2-1 0,-1-2 0,3-4 0,13-12 0,-21 18 0,21-18 0,0 0 0,0 0 0,0 0 0,0 0 0,25-20 0,-10 13 1,5 0-1,1 0 0,1 5 0,0 1 0,1 6 1,-1 0-1,-2 6 0,-2 1 1,-3 4 0,-5 0-1,-1 5 1,-6 2 0,-2 2 0,-5 3 0,-5-2 0,-6 4 0,-4 2 1,-4 0 0,-3-2 0,-5-6 0,1-1 0,-3-7-1,4-5 1,2-8-1,5-5-1,4-3-1,3-9-2,15 14-5,-20-32-28,20 32-5,1-40 1,7 19-2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0:26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2840A7-1265-437F-9CAC-128608FDBF6B}" emma:medium="tactile" emma:mode="ink">
          <msink:context xmlns:msink="http://schemas.microsoft.com/ink/2010/main" type="inkDrawing" rotatedBoundingBox="3653,7962 3852,9048 2887,9224 2689,8138" hotPoints="3789,8675 3281,9183 2773,8675 3281,8167" semanticType="underline" shapeName="Circle">
            <msink:sourceLink direction="with" ref="{2DCA0E28-D3AE-48DE-975E-FD7947E9BCCB}"/>
            <msink:destinationLink direction="with" ref="{CAF0D7FF-5C24-4544-A06D-082DBF6AB86C}"/>
          </msink:context>
        </emma:interpretation>
      </emma:emma>
    </inkml:annotationXML>
    <inkml:trace contextRef="#ctx0" brushRef="#br0">515 162 18,'0'0'25,"0"-16"-1,0 16-5,-6-16-3,6 16-2,-6-19-3,6 19-1,-7-16-2,7 16-1,-12-16-1,12 16-1,-15-17-1,15 17 0,-21-20-1,21 20 0,-28-19 0,15 12-1,-6-2 0,3 6 0,-5-1-1,2 8 1,-3-3 0,1 6-1,-2-1 0,3 6 0,-2-1 0,3 4 0,0 5-1,-3 3 0,1 5 0,-1 2 0,3 5-1,0 4 1,1 5 0,0 0 0,3 2-1,4-2 2,3 4-2,2-4 2,2 5-1,4-1-1,1-1 1,2-1-1,5-4 2,2 1-2,3-5 2,5-2-2,1-6 1,3-4 0,3-1 0,2-4 1,4-2-1,0-1 0,-2-2 0,2 1 0,2-3 1,1 0-1,-2-1 1,2-4-1,0-1 0,2-4 1,0-2-1,3-6 1,-2-1-1,-2-2 0,2-5 1,-3 1 0,-2-5-1,-1-2 1,-4-1 0,-2-2 0,-1-4 0,-2-1-1,-2-4 1,-2-5-1,-3-1 0,0 1 2,-4 0-2,0 1 1,-4-1-1,-1 3 2,-2 1-2,-1 6 1,-1-1-1,-1 1 1,-2-2-1,1 5 1,-3-3 0,0 4-1,-4 0 1,2-1-1,-2 1 1,-2 4 0,-1-5-1,-2 3 0,-1-4 0,-2 0 1,-3 0-2,-1-1 1,-3 3 0,0-2 0,-5 1 0,1 5-1,-4 3 1,1 3 0,-4 6 0,2-2-1,0 7 0,-1 3 0,2 8-1,1-4-1,6 9-2,-5-13-6,23 17-24,-9-1-1,5 1-2,4-1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8:31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2A8B2C-C588-4F33-933C-9C986584F147}" emma:medium="tactile" emma:mode="ink">
          <msink:context xmlns:msink="http://schemas.microsoft.com/ink/2010/main" type="inkDrawing" rotatedBoundingBox="10546,10204 11947,12309 11276,12755 9876,10651" semanticType="verticalRange" shapeName="Other">
            <msink:sourceLink direction="with" ref="{BD750F8A-76AF-4370-81DC-8600E2D5E5F7}"/>
            <msink:sourceLink direction="with" ref="{AF2E1559-9165-43D3-9FDC-A372ADF9321E}"/>
            <msink:destinationLink direction="with" ref="{56B2F7CF-C70D-4780-8BB3-59872D24BD56}"/>
          </msink:context>
        </emma:interpretation>
      </emma:emma>
    </inkml:annotationXML>
    <inkml:trace contextRef="#ctx0" brushRef="#br0">13 95 18,'-16'2'23,"16"-2"-6,0 0-1,0 0 0,0 0-2,0 0-2,16 8 1,-16-8-1,15 0-2,-15 0-1,18 0-3,-18 0 1,22 0-3,-22 0-1,22 2 0,-22-2 0,23 4-1,-9-6 1,2 4-2,-16-2 1,29-2-1,-14 0 0,3 0 0,-2-1 0,2 1-1,-2-1 1,0 1-1,0-2 1,2 1-1,-2-3 0,4 3 1,-3-1-1,4 3 1,0-3-1,-1 2 0,1 1 0,1-1 0,-1 2 0,4-2 0,-3-1 0,2-1 0,-2 1 0,-2-1 1,1 0-1,0 1 0,-4-1 0,-2 1 0,-2-1 0,1 3 0,-14 1 0,23-4 0,-23 4 0,24-5 0,-24 5 1,20-5-1,-20 5 0,23-4 0,-23 4 0,20-5 0,-20 5 0,19-4 0,-19 4 0,17-2 0,-17 2 0,13 0 0,-13 0 0,0 0 0,15 0 0,-15 0 0,0 0 0,0 0 0,13 0 0,-13 0 0,0 0 0,0 0 0,15 4 1,-15-4-1,0 0 0,0 0 0,0 0 1,13 14-1,-13-14 0,0 0 1,6 16-1,-6-16 1,0 0 0,10 25-1,-10-25 1,6 19 0,-6-19-1,6 21 1,-6-21 0,7 25 0,-7-25-1,9 26 0,-3-10 1,2 0-1,-1 2 0,-3-1 1,2 1-1,3 3 0,-3 0 1,3 2-1,-3 0 1,3 2-2,-1 1 2,4 4 0,-1 0 0,0 2-1,1-2 1,2 1 0,-3 1 0,1 0 0,0-2 0,0 0-1,0 0 0,-2-2 1,0 0-1,2 0 0,-3 1 1,1-3-1,0 2 0,1-5 1,-1 0-1,-1 2 0,-2-1 1,2 1-1,0-2 0,0 2 1,1-1-1,-1 4 0,1 1 0,1-3 1,1 1-1,-2-3 0,2 1 0,-2 0 1,0-3-1,1 3 0,-2-2 0,-1-2 1,0 2-1,-1 0 0,1-2 0,-1 0 0,-1-1 0,4-1 1,-3 2-1,2-5-1,0 2 1,2 1 0,-3-3-1,3 3 1,-2 1 0,-2-1-1,2-1 1,-2 3 0,1-2 0,-1-1 0,2 1 1,-2-1-1,1-2 0,-1 1 0,0-1 0,1 2 0,-2 0 0,-1-1 0,3 1 0,-2-1 1,0-1-1,-2 2 0,0-2 0,1 1 0,-2-1 0,0 0 0,-3-16 0,3 28 0,-3-28 0,1 25 0,-1-25-1,0 18 0,0-18-3,0 0-6,6 19-23,-6-19-7,0 0 0,-9-19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8:37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B2F7CF-C70D-4780-8BB3-59872D24BD56}" emma:medium="tactile" emma:mode="ink">
          <msink:context xmlns:msink="http://schemas.microsoft.com/ink/2010/main" type="inkDrawing" rotatedBoundingBox="8389,12942 11601,12369 11749,13200 8537,13773" semanticType="callout" shapeName="Other">
            <msink:sourceLink direction="with" ref="{E52A8B2C-C588-4F33-933C-9C986584F147}"/>
            <msink:sourceLink direction="with" ref="{3A9A761F-3BDA-42D9-82E0-C0A3C92AD5EE}"/>
          </msink:context>
        </emma:interpretation>
      </emma:emma>
    </inkml:annotationXML>
    <inkml:trace contextRef="#ctx0" brushRef="#br0">0 1021 17,'0'0'18,"0"0"-1,0 0 1,0 0-2,13 2-2,-13-2-2,0 0-2,13 7-1,-13-7-1,0 0-1,15 0-1,-15 0-1,18 3-1,-18-3 0,22 2-1,-7 0 1,-15-2-1,28 0-1,-28 0 1,25 0-1,-25 0 0,25 0 0,-25 0-1,22-2 1,-22 2-1,22-2 0,-22 2 0,24 0 0,-24 0 0,23-3-1,-9 3 1,0-2-1,1 2 0,1-2 1,2 2-1,3 0 0,1 2 0,4-2 0,-2 2 0,4-1 0,0 1 1,2-2-1,-1 2 0,1 0 0,-1-4 1,-1 2-1,2-2 1,-1 0-1,-2 1 1,-1-1 0,-1-3 0,0 3 0,-1-2 0,0 1-1,-4 1 1,1-1-1,-2 1 0,0 2 0,0-2 0,2 2 0,-2 0 0,2 0 0,-2 0 0,3 0 0,-1-2 0,3 2 0,-2 0 0,1-1 0,1-1 0,1 0-1,2 0 1,1 2 0,1-2-1,2 1 1,0 1-1,-1 0 1,-1 0 0,1-2-1,-1 2 1,-2-2 0,1 2-1,-3-2 1,0 1 0,0 1 0,0-2 0,-1 2 0,-1-2 0,-1 0 0,0 1 0,-1 1 0,1-2 0,0-5 0,-1 2 0,3-3 2,-4 5-2,4-2 0,0 3 0,2-5 0,-1 0 0,0 3 1,2 3-1,-1-1 0,1-5 0,-2 3 2,2-3-2,-4 5 1,1-1 0,-1 1-1,2-1 0,-1 1 1,0-4-1,2 5 0,-1-5 0,3 3 1,-1-1-1,2 1 0,-1-1 0,0 1 0,2-1 0,-2 3 0,0 1 0,-1-2 0,-1 0 0,-2 2 0,1-2 0,-3 2 0,0-2 0,0 1 0,-3-1 0,2 2 0,-3-4 0,-1 4 0,1-1 1,0-1-1,0 0-1,-2 0 1,2 1 0,-1 1 0,4 1 0,0-1 0,-2 2-1,1 0 1,1 0 0,0-1 0,-1 3-1,-2-4 1,0 2 0,-4-1 0,1-1 1,-15 0-1,24 2 1,-24-2-1,19 2 0,-19-2 0,16 0 0,-16 0 0,0 0 0,16-2 0,-16 2 0,0 0 0,0 0 0,0 0 0,0 0 0,0 0 0,0 0-1,0 0 1,14-7 0,-14 7 0,0 0 0,0 0 0,0 0 0,0 0 0,0 0-1,3-17 1,-3 17 0,0 0 0,0 0 0,3-18 0,-3 18 0,0 0 0,3-23 0,-3 23 0,1-23 0,-1 23 0,3-26 0,-3 10 0,2-4 0,-2 1 0,0-2 0,-2 0 1,1-2-1,-1-2 0,-1 0 1,0 1-1,-1-3 0,1 1 1,0 0-1,1-3 0,1-1 0,2 4 0,2-2 0,0 1 0,0 3 1,0 1-1,0 0 0,-1 5 0,-1 1 0,-1-3 1,-1 3-1,1 1 1,0 16-1,-5-29 0,5 29 1,-6-24-1,6 24 1,-4-23-1,4 23 1,-3-20-1,3 20 1,-2-19-1,2 19 1,0-18-1,0 18 0,0 0 0,-1-19 0,1 19 0,0 0 0,0 0-1,0 0 1,0 0-1,0 0-1,0 0-1,0 0-3,-15-18-11,15 18-18,0 0-2,0 0-2,0 0 2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8:42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4E0EB6-2560-4696-86C7-BCC141CDBA28}" emma:medium="tactile" emma:mode="ink">
          <msink:context xmlns:msink="http://schemas.microsoft.com/ink/2010/main" type="writingRegion" rotatedBoundingBox="5618,9286 11226,9181 11277,11912 5669,12016"/>
        </emma:interpretation>
      </emma:emma>
    </inkml:annotationXML>
    <inkml:traceGroup>
      <inkml:annotationXML>
        <emma:emma xmlns:emma="http://www.w3.org/2003/04/emma" version="1.0">
          <emma:interpretation id="{D133202E-F4B3-40CB-A882-C0A43F074DA3}" emma:medium="tactile" emma:mode="ink">
            <msink:context xmlns:msink="http://schemas.microsoft.com/ink/2010/main" type="paragraph" rotatedBoundingBox="5618,9286 11226,9181 11264,11189 5655,11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9DBE5-2DFC-4BA5-8F93-21F2CABCA1BD}" emma:medium="tactile" emma:mode="ink">
              <msink:context xmlns:msink="http://schemas.microsoft.com/ink/2010/main" type="line" rotatedBoundingBox="5618,9286 11226,9181 11241,9977 5633,10081"/>
            </emma:interpretation>
          </emma:emma>
        </inkml:annotationXML>
        <inkml:traceGroup>
          <inkml:annotationXML>
            <emma:emma xmlns:emma="http://www.w3.org/2003/04/emma" version="1.0">
              <emma:interpretation id="{EDE704A2-A794-4F4F-AF45-9926A339FEC9}" emma:medium="tactile" emma:mode="ink">
                <msink:context xmlns:msink="http://schemas.microsoft.com/ink/2010/main" type="inkWord" rotatedBoundingBox="5619,9360 7086,9333 7099,10046 5632,10074"/>
              </emma:interpretation>
              <emma:one-of disjunction-type="recognition" id="oneOf0">
                <emma:interpretation id="interp0" emma:lang="en-US" emma:confidence="0">
                  <emma:literal>2uf</emma:literal>
                </emma:interpretation>
                <emma:interpretation id="interp1" emma:lang="en-US" emma:confidence="0">
                  <emma:literal>2 Mf</emma:literal>
                </emma:interpretation>
                <emma:interpretation id="interp2" emma:lang="en-US" emma:confidence="0">
                  <emma:literal>2 if</emma:literal>
                </emma:interpretation>
                <emma:interpretation id="interp3" emma:lang="en-US" emma:confidence="0">
                  <emma:literal>Luf</emma:literal>
                </emma:interpretation>
                <emma:interpretation id="interp4" emma:lang="en-US" emma:confidence="0">
                  <emma:literal>2 uf</emma:literal>
                </emma:interpretation>
              </emma:one-of>
            </emma:emma>
          </inkml:annotationXML>
          <inkml:trace contextRef="#ctx0" brushRef="#br0">8 134 41,'-15'-2'30,"15"2"1,0 0 0,8-26-22,6 19 0,-3-13-3,6 10-2,-2-10 1,7 8 0,-5-4-2,2 6 0,-3-1 0,3 11-1,-6 2 0,5 8-1,-6 6 1,0 7-1,-2 5 0,-1 9 0,-5 0 0,-1 6 0,-6 1-1,-3 1 1,-4 1-1,-3 0 0,-5-4 0,-3 2 1,-2-1 0,1-4-1,0-6 1,1-3-2,3-4 1,2-4 0,3-7-1,13-15 0,-14 18 0,14-18 0,0 0 0,0 0 0,0 0 1,0 0 0,28-21 0,-8 10 0,0 3 1,4-3-1,1 4 0,0 3 0,2 1 1,-4 3-1,-4 3 0,-1 4-1,-3-1 1,-15-6 0,21 14-1,-21-14-1,0 0-1,0 0-5,17 14-18,-17-14-7,0 0-3,0 0 3</inkml:trace>
          <inkml:trace contextRef="#ctx0" brushRef="#br0" timeOffset="781.25">505 707 64,'0'0'35,"0"0"-3,0 0 1,15-7-25,-9-9-4,12-5-2,2-2-3,-1-7 1,7-2-2,-3-3 1,-2 0 0,1-2 0,-4 1 0,-2 5 1,-7-3 1,4 6-1,-7 3 2,0 6 0,-3 3-1,-3 16 1,0 0 0,0 0 0,0 0-1,0 0 0,-3 30 0,-2-5 0,1 3-1,1 5 1,2 4 0,1 2 0,2 0 0,4-2 0,5-4 0,0-3 0,6-9 0,0-5-1,1-9-1,1-12-1,2-4 0,-6-10-1,4-4-1,-6-11 0,3 5 0,-5-10 0,1 5-1,-5-1 3,0 5 1,-1 5 0,-3 6 2,-3 19 1,2-19 0,-2 19 1,0 0 0,1 15 0,-1-15 0,2 29 0,-2-12-1,3 6 0,1 2 0,2 5 1,-2-4-1,4 4 0,-1-3 0,2-3-1,3-4 0,-5-4-1,-7-16-1,16 12-4,1-2-6,-17-10-17,0 0-7,13-19-1,-13 19 1</inkml:trace>
          <inkml:trace contextRef="#ctx0" brushRef="#br0" timeOffset="1343.75">1359 652 59,'-13'12'32,"13"-12"0,0 0 0,0 0-23,0 0-1,3-17-3,-3 17-1,0 0 1,13-16 0,-13 16 0,0-23 0,-4 5-2,3 3 0,-5-7-2,3-1 0,-5-7 0,2-1-1,-2-4 0,2-1-1,0-3 1,0 1 0,3-5 1,1 5-2,4-1 2,4 4-1,3 1 0,2 4 0,4 7-1,1 2 1,2 9-1,-3 1 0,3 9-1,-18 2-2,26 9-1,-26-9-5,19 28-10,-20-10-16,4 1 0,-3 1-1,-3-1 3</inkml:trace>
          <inkml:trace contextRef="#ctx0" brushRef="#br0" timeOffset="1578.125">1150 453 83,'0'0'37,"0"0"1,19 10-1,5-6-33,-2-8-1,6-3-5,6 13-13,-8-13-22,0 0 1,-13-2-3,-13 9 3</inkml:trace>
        </inkml:traceGroup>
        <inkml:traceGroup>
          <inkml:annotationXML>
            <emma:emma xmlns:emma="http://www.w3.org/2003/04/emma" version="1.0">
              <emma:interpretation id="{E92F6BE2-0D8D-47A6-B2AE-C8F4B9A495A4}" emma:medium="tactile" emma:mode="ink">
                <msink:context xmlns:msink="http://schemas.microsoft.com/ink/2010/main" type="inkWord" rotatedBoundingBox="7896,9244 9096,9221 9111,10001 7911,10023"/>
              </emma:interpretation>
              <emma:one-of disjunction-type="recognition" id="oneOf1">
                <emma:interpretation id="interp5" emma:lang="en-US" emma:confidence="0">
                  <emma:literal>4uf</emma:literal>
                </emma:interpretation>
                <emma:interpretation id="interp6" emma:lang="en-US" emma:confidence="0">
                  <emma:literal>4 Mf</emma:literal>
                </emma:interpretation>
                <emma:interpretation id="interp7" emma:lang="en-US" emma:confidence="0">
                  <emma:literal>4 if</emma:literal>
                </emma:interpretation>
                <emma:interpretation id="interp8" emma:lang="en-US" emma:confidence="0">
                  <emma:literal>Tuf</emma:literal>
                </emma:interpretation>
                <emma:interpretation id="interp9" emma:lang="en-US" emma:confidence="0">
                  <emma:literal>4 uf</emma:literal>
                </emma:interpretation>
              </emma:one-of>
            </emma:emma>
          </inkml:annotationXML>
          <inkml:trace contextRef="#ctx0" brushRef="#br0" timeOffset="2796.875">2274 81 53,'0'0'33,"-3"-16"0,3 16-1,11 16-23,-11-16-4,7 18 0,-7-18-3,6 37 0,-3-16 0,0 7-1,-5-3 0,1 3 0,-2-2 0,0-1-1,1-2 0,2-5 0,0-18 0,6 24 0,-6-24 0,21 9 0,-6-9 0,4-4-1,3-1 2,2 0-2,2-4 2,-1 0-1,0 2 0,-1 0 0,-2 0 0,-6 0-1,-1 2 0,-15 5-2,19-5-4,-19 5-6,5-23-18,-5 23-2,-3-16-1,3 16 1</inkml:trace>
          <inkml:trace contextRef="#ctx0" brushRef="#br0" timeOffset="3062.5">2553-16 77,'-13'11'37,"2"5"-1,3 3 1,14 13-30,-12-2-3,13 14-1,-1 3-2,6 6 0,1 0-2,0 3 2,-1-1-1,0 0 0,-2-6 0,-4-8-2,3-3-1,-9-15-4,12 9-10,-12-16-18,0-16-1,0 0 0,0 0 0</inkml:trace>
          <inkml:trace contextRef="#ctx0" brushRef="#br0" timeOffset="3703.125">2761 657 65,'0'0'33,"0"0"-2,0 0 0,19-14-26,-7-7 0,4 0-2,-2-9-4,2-2 1,-3-1-1,-1-2 1,3-1-1,-4 5-1,0-1 1,-1 5 0,-1 4 1,-9 23 1,13-28 0,-13 28 2,0 0-2,0 0 1,0 0 1,3 16-1,-3-16 0,-9 37 1,2-14-1,5 5 0,-2 4 1,4 1-1,6-4 0,0-1-1,6-5 0,2-4-1,6-6 1,0-8-1,2-9-2,-1-12 1,1-1-3,-3-11 1,1 3-1,-7-10 0,2 3 0,-5-7 1,2 7 0,-5 4-1,0 4 4,-1 6 1,-3 2 2,-3 16 0,0 0 0,0 0 1,0 25 0,2 3 1,-7-3-2,7 8 0,-2 2 0,3 2-1,3-3-1,0-4-1,2-4-1,-2-10-3,12 5-10,-18-21-21,13 2-1,-13-2-1,11-33 2</inkml:trace>
          <inkml:trace contextRef="#ctx0" brushRef="#br0" timeOffset="4328.125">3247 319 68,'0'0'36,"0"0"-1,28 3 1,-5-17-26,1 6-12,11 8-10,-10-6-23,3-3 1,-4 2-2,-9-1 1</inkml:trace>
          <inkml:trace contextRef="#ctx0" brushRef="#br0" timeOffset="4125">3369 497 57,'4'25'32,"-4"-25"2,0 0-2,18 24-23,-18-24 0,0 0-2,0 0-3,0 0 1,9-30-1,-8 14 0,-9-8-2,5-1-1,-5-7 0,1-1 0,-2-8 1,0 4-2,-1-5 1,2-2 0,6 0-1,0-4 1,4 1-1,6 1 0,6 4 0,3 3-1,4 7-1,-2 2 0,3 16-3,-11-2-2,8 25-4,-19-9-12,0 0-13,-13 39-1,2-14 2,1 10 1</inkml:trace>
        </inkml:traceGroup>
        <inkml:traceGroup>
          <inkml:annotationXML>
            <emma:emma xmlns:emma="http://www.w3.org/2003/04/emma" version="1.0">
              <emma:interpretation id="{08A93055-88D1-4B1F-83EE-AC617262A341}" emma:medium="tactile" emma:mode="ink">
                <msink:context xmlns:msink="http://schemas.microsoft.com/ink/2010/main" type="inkWord" rotatedBoundingBox="9741,9255 11227,9227 11241,9977 9755,10004"/>
              </emma:interpretation>
              <emma:one-of disjunction-type="recognition" id="oneOf2">
                <emma:interpretation id="interp10" emma:lang="en-US" emma:confidence="0">
                  <emma:literal>6uf</emma:literal>
                </emma:interpretation>
                <emma:interpretation id="interp11" emma:lang="en-US" emma:confidence="0">
                  <emma:literal>oeuf</emma:literal>
                </emma:interpretation>
                <emma:interpretation id="interp12" emma:lang="en-US" emma:confidence="0">
                  <emma:literal>leaf</emma:literal>
                </emma:interpretation>
                <emma:interpretation id="interp13" emma:lang="en-US" emma:confidence="0">
                  <emma:literal>Serif</emma:literal>
                </emma:interpretation>
                <emma:interpretation id="interp14" emma:lang="en-US" emma:confidence="0">
                  <emma:literal>serif</emma:literal>
                </emma:interpretation>
              </emma:one-of>
            </emma:emma>
          </inkml:annotationXML>
          <inkml:trace contextRef="#ctx0" brushRef="#br0" timeOffset="5515.625">4225-16 59,'-18'-9'35,"18"9"-1,0 0 0,-19 6-20,19-6-8,0 0-1,-16 26-2,13-3 0,-5-2-1,2 11 2,-4 0-1,4 10 0,-4-3 1,5 6-1,1-4-1,4 1 0,3 2 0,7-1 0,3-6-1,7-6 0,2-4 0,4-6-1,4-5 1,1-7-1,3-9 0,-2-7 1,-1-6-3,-1-6 2,-4-2-2,-2-4 2,-2-1-1,-9-4-1,-2-2 2,-7 2-2,-2 5 2,-8 2-1,-5 6 1,-2 4 0,-6 8 0,-2 9 0,-4 8 0,2 7 0,0 8 0,4 6 0,3 6 1,4 0-1,5-2 1,4-5-2,9-1-1,-3-13-4,16 10-14,-19-28-17,26 4-1,-12-15 0,0-8 1</inkml:trace>
          <inkml:trace contextRef="#ctx0" brushRef="#br0" timeOffset="6171.875">4622 597 72,'-11'18'37,"11"-18"1,-6 23-1,6-23-19,0 0-14,17-9 0,-3 0-2,-14 9-1,30-31 2,-17 1-3,3-2 1,-1-5 0,1-2-1,-2-5 0,3 0 0,0 0 0,-4 2-1,-1 8 1,-4 4 0,0 6 0,-2 6 0,-6 18 1,0 0-1,0 0 0,-12 23 1,6 2 0,0 6 0,2 4 0,5 10 0,2-5 0,7 2 0,4-5 1,2-3-1,3-4 0,5-7-1,2-9 1,-5-9-2,6-7 1,-5-6 1,0-12-2,-3-5-1,2-3 1,-5-5-1,-1-1 1,-5-1-1,-1 3 1,-3 2 0,-2 9 0,-2 5 1,-2 16 1,0 0-1,0 0 1,0 0 0,-12 20 0,12 3 0,1 7 0,2 5 1,2 0-1,2-1 0,0-3-1,1-4-1,1-4 0,-9-23-3,20 23-8,-20-23-23,11-25-4,-4 2 0,3 0 0</inkml:trace>
          <inkml:trace contextRef="#ctx0" brushRef="#br0" timeOffset="6546.875">5439 553 88,'0'0'38,"-16"23"-1,16-23 2,0 0-29,0 0-5,13 9-1,-13-9-2,6-19 0,-3-2-1,-2-2 0,-2-7-1,-2-6 1,-4-6-1,-2-4 0,0-7 0,-3-1-2,2-1 3,-2 2-2,3-1 1,5 4 0,4 6-1,5 5 1,9 8 0,3 4-1,10 11 0,3 2 0,5 13-4,-9-5-3,13 29-12,-21-7-19,-2 7 1,-13 3-1,-6 6 1</inkml:trace>
          <inkml:trace contextRef="#ctx0" brushRef="#br0" timeOffset="6718.75">5346 289 94,'-18'18'40,"18"-18"-1,0 0 0,15 1-33,9-8-7,17 6-28,-7-14-10,4 1 1,-1-5-2</inkml:trace>
        </inkml:traceGroup>
      </inkml:traceGroup>
      <inkml:traceGroup>
        <inkml:annotationXML>
          <emma:emma xmlns:emma="http://www.w3.org/2003/04/emma" version="1.0">
            <emma:interpretation id="{BD750F8A-76AF-4370-81DC-8600E2D5E5F7}" emma:medium="tactile" emma:mode="ink">
              <msink:context xmlns:msink="http://schemas.microsoft.com/ink/2010/main" type="line" rotatedBoundingBox="6446,10433 9907,10146 9981,11041 6520,11327">
                <msink:destinationLink direction="with" ref="{E52A8B2C-C588-4F33-933C-9C986584F1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79FA01-81ED-40B3-917F-B992BBB0EAB2}" emma:medium="tactile" emma:mode="ink">
                <msink:context xmlns:msink="http://schemas.microsoft.com/ink/2010/main" type="inkWord" rotatedBoundingBox="6446,10433 9907,10146 9981,11041 6520,11327"/>
              </emma:interpretation>
              <emma:one-of disjunction-type="recognition" id="oneOf3">
                <emma:interpretation id="interp15" emma:lang="en-US" emma:confidence="0">
                  <emma:literal>#1</emma:literal>
                </emma:interpretation>
                <emma:interpretation id="interp16" emma:lang="en-US" emma:confidence="0">
                  <emma:literal>Hl</emma:literal>
                </emma:interpretation>
                <emma:interpretation id="interp17" emma:lang="en-US" emma:confidence="0">
                  <emma:literal>#11</emma:literal>
                </emma:interpretation>
                <emma:interpretation id="interp18" emma:lang="en-US" emma:confidence="0">
                  <emma:literal>Il-ft/</emma:literal>
                </emma:interpretation>
                <emma:interpretation id="interp19" emma:lang="en-US" emma:confidence="0">
                  <emma:literal>Halt-Il</emma:literal>
                </emma:interpretation>
              </emma:one-of>
            </emma:emma>
          </inkml:annotationXML>
          <inkml:trace contextRef="#ctx0" brushRef="#br0" timeOffset="-19359.375">824 1075 28,'0'0'27,"0"0"1,0 0-3,0 0-10,-4 27-4,4-27-3,5 25-1,-5-25-2,11 35 1,-10-16-1,7 11 1,-7-5-1,8 10-1,-8-5 0,5 9 0,-4-4-1,4 6 0,-3-2-1,3 3 0,-4-5-1,4 4 1,-3-6-1,3 2 0,-1-5 0,-1 1-1,0-6 1,2-1-1,0-3 1,-1 0-2,1-2 2,1-1-1,-3-3 0,-4-17-1,12 29 1,-12-29-2,8 21 0,-8-21-2,0 0-2,0 0-5,0 0-14,0 0-9,0 0-2,6-28 1,-9 5 2</inkml:trace>
          <inkml:trace contextRef="#ctx0" brushRef="#br0" timeOffset="-18593.75">1165 1074 18,'-9'-16'27,"9"16"0,0 0 2,0 0-15,0 0-2,0 0-3,0 0-2,0 0-2,0 0 0,0 0 1,10 24-1,-10-24 1,9 30-1,-7-12 0,6 9-1,-3 1-1,4 11 0,-3-4 0,1 6-1,-1-4 0,1 3 0,-2 2 0,-1 1-1,-1-4 0,1-1 1,-1-2-2,0-3 1,0-3 0,2 0 0,-2-9-1,3-1 1,-2-1-1,0-3 0,-4-16 1,9 27-1,-9-27 0,8 19 0,-8-19-1,0 0 0,6 18-2,-6-18-1,0 0-4,0 0-8,1-18-22,-1 18 3,3-21-2,-3 21 2</inkml:trace>
          <inkml:trace contextRef="#ctx0" brushRef="#br0" timeOffset="-17625">1250 1524 18,'-19'0'27,"19"0"1,0 0 1,0 0-14,0 16-2,0-16-4,0 0-1,18 3-2,-3 3 0,-15-6-1,29-4-1,-16-3 1,8 9-1,-5-9-1,5 9 0,-2-9-1,5 8 1,-5-4-1,3 5 0,0-4 0,5 2 0,-2-2-1,4 4 0,-1-4 0,2 0 0,2 2-1,1 0 1,-4-1-1,1 1 0,-4-2 1,1 2-1,-1-2 0,0 0 0,-1 0 1,1 1-1,-2-3 0,1 2 0,0-1 1,-1 1-1,-1 0 0,-2-1 0,-2 3 0,0-2 0,-1 0 0,1 1 0,-3-1 0,2 0 0,-2 0 0,2 0 0,-2 1 0,-1-1 0,-2 2 0,-13 0 0,24-2 0,-24 2 0,17 0 0,-17 0 0,0 0 0,17 4 0,-17-4 0,0 0-1,0 0 1,0 0-1,13 9 0,-13-9-2,0 0-3,0 0-5,0 0-19,0 0-5,-22 5-1,22-5 1</inkml:trace>
          <inkml:trace contextRef="#ctx0" brushRef="#br0" timeOffset="-16687.5">2259 1049 31,'0'0'25,"0"0"-6,0 0 0,0 19-2,0-19-4,3 22-2,-3-22 0,6 38-2,-7-16 0,10 15-1,-9-7-3,9 10 1,-6-3-2,5 9-1,-2-5 0,3 3 0,-3-5-1,4-1-1,-2 3 1,1 0 0,-2-6-1,0 2 1,-2-5-1,2-1 0,-2-4 0,-1-2-1,0-6 1,1-3-1,-5-16 0,4 23 0,-4-23-1,0 0 0,8 16-1,-8-16-3,0 0-4,-5-18-9,5 18-19,3-23 2,-3 7-2,3-1 2</inkml:trace>
          <inkml:trace contextRef="#ctx0" brushRef="#br0" timeOffset="-16031.25">2603 1030 24,'0'0'27,"-19"-19"1,19 19 1,0 0-16,0 0-2,0 0-3,0 0-2,0 0-1,0 0 0,19 30 1,-19-30 0,9 30 1,-9-15-2,10 14 0,-8-3-1,5 9-1,-4-1 0,5 3 0,-4 0-1,3 2 0,-2-2 0,1 0-1,0-3 0,0-1 1,-2-3-1,2 0 0,-3 0-1,0-2 1,1-3 0,1 0 0,-2-4 0,0 0-1,-2-2 1,2 1-1,-3-20 0,6 21 0,-6-21-1,3 16 1,-3-16-3,0 0-3,0 0-22,0 0-9,0 0 1,9-27-3</inkml:trace>
          <inkml:trace contextRef="#ctx0" brushRef="#br0" timeOffset="-14156.25">2854 1365 11,'0'0'24,"0"0"2,0 0-4,0 0-5,0 0-4,0 0-1,0 0-1,18 9-2,-18-9 0,0 0-1,13-11-2,-13 11 2,13-2-3,-13 2-1,22-3 0,-7 3-1,-2-4-1,5 4 0,0-1-1,4-1 0,-1-2 1,2 2-2,-1-1 1,1 1 0,0-1-1,1 1 1,1-3-1,-2 1 0,3 1 1,0 1-1,-1-2 0,-3 2 0,2-1 0,1 1 1,0 0-1,0 1 0,0-1 0,-1 0 0,1 0 1,0 2-1,0 0 0,-3 0 0,-1 2 1,-2-2-1,-1 0 0,-1 2 0,0-2 1,-1 2-1,0-2 0,-1 0 0,0-2 0,-2 2 0,0-2 0,0 2 0,-13 0 0,23-3 0,-23 3 0,20-4 0,-20 4 1,18-3-1,-18 3 0,16-4 0,-16 4 0,15-2 0,-15 2 0,19-3 0,-19 3 0,18-2-1,-18 2 1,16-2 0,-16 2 0,15 0 0,-15 0-1,0 0 1,13 0 0,-13 0-1,0 0 0,0 0 1,0 0-1,0 0 0,13 0-1,-13 0 0,0 0-1,0 0-3,0 0-10,0 0-18,0 0-1,0 0-1,-13-7 1</inkml:trace>
          <inkml:trace contextRef="#ctx0" brushRef="#br0" timeOffset="-13343.75">3865 877 22,'0'0'20,"0"0"1,7-18-3,-7 18 0,0 0-2,0 0-2,0 0-2,0 0-3,0 0-1,0 0-1,0 19-1,0-19-2,4 39 0,-5-19-1,8 10 1,-5-1-1,5 10 0,-4 0-1,6 3 0,-3-1-1,0 1 1,0 2-1,0 0 0,-2-1 0,3-5 0,-2-2-1,1-5 1,-2-1-1,1-2 1,-1-3-1,2-2 1,-2-5-1,1-1 0,-5-17 0,7 29 0,-7-29 0,6 17-1,-6-17 0,0 0-1,7 20-1,-7-20-2,0 0-4,0 0-10,0 0-14,0 0-3,8-22 1,-8 22 0</inkml:trace>
          <inkml:trace contextRef="#ctx0" brushRef="#br0" timeOffset="-12671.8748">4182 836 7,'-22'-14'23,"22"14"2,0 0 0,0 0-8,0 0-6,0 0-1,0 0-1,0 0 0,15 23-1,-15-23 1,5 28-1,-6-12 1,10 14-3,-9-5-1,9 12-1,-5-4 0,5 9-1,-2-3 0,5 7-1,-5-4 0,4 1 0,-1-1-1,0 0 0,-2-5 0,2 2 0,-4-6-1,0 1 1,0-6-1,-2-1 1,1-3-1,1-4 1,-2-1-1,-1-1 0,-3-18 0,10 24 0,-10-24 0,8 18-1,-8-18 0,0 0-1,7 21-2,-7-21-4,0 0-12,0 0-17,0 0 1,-3-18-1,-1-3 3</inkml:trace>
        </inkml:traceGroup>
      </inkml:traceGroup>
    </inkml:traceGroup>
    <inkml:traceGroup>
      <inkml:annotationXML>
        <emma:emma xmlns:emma="http://www.w3.org/2003/04/emma" version="1.0">
          <emma:interpretation id="{4F4AD71F-13BD-4759-BAFD-A6495671A3FD}" emma:medium="tactile" emma:mode="ink">
            <msink:context xmlns:msink="http://schemas.microsoft.com/ink/2010/main" type="paragraph" rotatedBoundingBox="6096,11269 10286,11230 10293,11948 6103,11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489F3-5613-4CCA-8326-0715408EDA54}" emma:medium="tactile" emma:mode="ink">
              <msink:context xmlns:msink="http://schemas.microsoft.com/ink/2010/main" type="inkBullet" rotatedBoundingBox="6098,11415 6678,11410 6683,11913 6102,11919"/>
            </emma:interpretation>
            <emma:one-of disjunction-type="recognition" id="oneOf4">
              <emma:interpretation id="interp20" emma:lang="en-US" emma:confidence="0">
                <emma:literal>a</emma:literal>
              </emma:interpretation>
              <emma:interpretation id="interp21" emma:lang="en-US" emma:confidence="0">
                <emma:literal>G</emma:literal>
              </emma:interpretation>
              <emma:interpretation id="interp22" emma:lang="en-US" emma:confidence="0">
                <emma:literal>0</emma:literal>
              </emma:interpretation>
              <emma:interpretation id="interp23" emma:lang="en-US" emma:confidence="0">
                <emma:literal>%</emma:literal>
              </emma:interpretation>
              <emma:interpretation id="interp24" emma:lang="en-US" emma:confidence="0">
                <emma:literal>x</emma:literal>
              </emma:interpretation>
            </emma:one-of>
          </emma:emma>
        </inkml:annotationXML>
        <inkml:trace contextRef="#ctx0" brushRef="#br0" timeOffset="9796.8748">697 2184 32,'0'0'29,"0"0"1,0 0-5,0 0-10,3-21-3,-3 21-4,0 0-1,7-17-1,-7 17-2,-3-18 1,3 18-1,-4-23-1,4 23 0,-12-23 0,12 23-1,-18-17 0,18 17 0,-22-9-1,8 9 0,-3 3 0,0 3-1,-1 4 0,2 2 0,-2 6 0,-1-2 0,3 3 0,2 4 0,3 0 0,3 2-1,2-1 1,3-1 0,5 2 0,4 0 0,1-2 0,5-4 0,1 0 0,2-4 0,4-3 0,0-3 0,2-2 1,1-4-1,0 1 0,2-2 0,-1-2-1,1 0-1,-6-4-2,5 8-4,-23-4-14,25-16-12,-11 14-1,-14 2 0,19-12 1</inkml:trace>
        <inkml:trace contextRef="#ctx0" brushRef="#br0" timeOffset="10093.75">1010 2391 44,'0'0'30,"10"24"2,-10-24-2,-1 27-20,7-3-2,-5-6-3,3 5-2,-2-5-2,1-3-2,0 1-4,-3-16-7,0 0-18,0 0-2,0 0 1,16-17-1</inkml:trace>
      </inkml:traceGroup>
      <inkml:traceGroup>
        <inkml:annotationXML>
          <emma:emma xmlns:emma="http://www.w3.org/2003/04/emma" version="1.0">
            <emma:interpretation id="{AF2E1559-9165-43D3-9FDC-A372ADF9321E}" emma:medium="tactile" emma:mode="ink">
              <msink:context xmlns:msink="http://schemas.microsoft.com/ink/2010/main" type="line" rotatedBoundingBox="7731,11254 10286,11230 10293,11948 7737,11971">
                <msink:destinationLink direction="with" ref="{E52A8B2C-C588-4F33-933C-9C986584F1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92A8328-A923-4FAF-9BD6-7791F0266B4E}" emma:medium="tactile" emma:mode="ink">
                <msink:context xmlns:msink="http://schemas.microsoft.com/ink/2010/main" type="inkWord" rotatedBoundingBox="7733,11469 8444,11462 8449,11965 7737,11971"/>
              </emma:interpretation>
              <emma:one-of disjunction-type="recognition" id="oneOf5">
                <emma:interpretation id="interp25" emma:lang="en-US" emma:confidence="0">
                  <emma:literal>CZ</emma:literal>
                </emma:interpretation>
                <emma:interpretation id="interp26" emma:lang="en-US" emma:confidence="0">
                  <emma:literal>Cr</emma:literal>
                </emma:interpretation>
                <emma:interpretation id="interp27" emma:lang="en-US" emma:confidence="0">
                  <emma:literal>Cz</emma:literal>
                </emma:interpretation>
                <emma:interpretation id="interp28" emma:lang="en-US" emma:confidence="0">
                  <emma:literal>(2</emma:literal>
                </emma:interpretation>
                <emma:interpretation id="interp29" emma:lang="en-US" emma:confidence="0">
                  <emma:literal>Ca</emma:literal>
                </emma:interpretation>
              </emma:one-of>
            </emma:emma>
          </inkml:annotationXML>
          <inkml:trace contextRef="#ctx0" brushRef="#br0" timeOffset="10968.75">2276 2165 45,'0'0'29,"0"0"2,-2-18-8,2 18-11,0 0-2,0 0-4,-6-19-1,6 19 0,0 0 0,0 0-2,-17-18 0,17 18 0,-20 0-1,20 0 1,-29 9-1,14 9 1,-3-4-1,4 7 0,-4 4 1,6 5-1,2 0 0,4 5 0,3 0-1,7-3 1,5-2-1,8-2 0,2-5 0,4-4 0,7-5-2,1-7 0,4 1-3,-5-14-2,7 10-4,-20-24-14,7 6-12,-8 0 0,-4-3 0,-3 1 1</inkml:trace>
          <inkml:trace contextRef="#ctx0" brushRef="#br0" timeOffset="11484.3748">2493 2361 68,'0'0'34,"0"0"-1,0 0 0,0 0-26,0 0-3,20 0-1,-5-2-1,0-3-1,5 3 0,-5-3 1,3 3-1,-5-2 1,2 6-1,-15-2 0,25 7 0,-25-7 0,19 19-1,-19-19 1,10 32-1,-10-14 1,-1 3-1,-5 0 1,-3 0-1,-3-1 1,1-1-1,-3-1 0,0-4 0,14-14 0,-21 19 0,21-19-1,0 0 0,-13 12 1,13-12-1,0 0 1,17-8-1,-17 8 1,28-9 0,-10 4 1,4 1 0,-1 0-1,1 4 1,-1 0 1,1 6-1,-6-3 0,2 4 1,-18-7-1,23 16-1,-23-16 1,0 0-1,15 21-2,-15-21-5,0 0-23,0 0-6,0 0 0,-4-19-1</inkml:trace>
        </inkml:traceGroup>
        <inkml:traceGroup>
          <inkml:annotationXML>
            <emma:emma xmlns:emma="http://www.w3.org/2003/04/emma" version="1.0">
              <emma:interpretation id="{B9394ABD-8268-4519-94A0-584A868E4392}" emma:medium="tactile" emma:mode="ink">
                <msink:context xmlns:msink="http://schemas.microsoft.com/ink/2010/main" type="inkWord" rotatedBoundingBox="9568,11237 10286,11230 10293,11907 9574,11914"/>
              </emma:interpretation>
              <emma:one-of disjunction-type="recognition" id="oneOf6">
                <emma:interpretation id="interp30" emma:lang="en-US" emma:confidence="0">
                  <emma:literal>C3</emma:literal>
                </emma:interpretation>
                <emma:interpretation id="interp31" emma:lang="en-US" emma:confidence="1">
                  <emma:literal>C 3</emma:literal>
                </emma:interpretation>
                <emma:interpretation id="interp32" emma:lang="en-US" emma:confidence="0">
                  <emma:literal>(3</emma:literal>
                </emma:interpretation>
                <emma:interpretation id="interp33" emma:lang="en-US" emma:confidence="0">
                  <emma:literal>93</emma:literal>
                </emma:interpretation>
                <emma:interpretation id="interp34" emma:lang="en-US" emma:confidence="0">
                  <emma:literal>13</emma:literal>
                </emma:interpretation>
              </emma:one-of>
            </emma:emma>
          </inkml:annotationXML>
          <inkml:trace contextRef="#ctx0" brushRef="#br0" timeOffset="12296.8748">4188 1952 13,'0'0'26,"0"0"1,-6-20 0,6 20-9,-10-16-1,10 16-3,-12-15 0,12 15-3,-18-14-1,18 14-3,-26-8-1,12 10-2,-8-5-1,3 10 0,-5 0-1,4 9 1,-4 1-1,8 8 0,0 3 0,5 6 0,4 3 0,5 0-1,5 0 0,6 3 0,6-5 0,4 2 0,3-7-1,6-5 1,3-5-2,2-6 0,2-2-2,-4-16-1,5 8-4,-17-27-10,9 9-21,-11 0 2,-2-2-1,-6-2 1</inkml:trace>
          <inkml:trace contextRef="#ctx0" brushRef="#br0" timeOffset="12921.8748">4375 2177 86,'0'0'37,"0"0"-1,0 0 2,0 0-31,19-1-3,2-8-3,-3 5-1,2-5 0,1 2 0,-2 0 0,-3 2 0,-2 3 1,-14 2-1,22 7 0,-22-7 0,0 0 0,10 27 0,-11-11 0,-5 3 0,-3 0 0,-3 1 0,-3-1 0,1 2 0,-3-3 0,4-4-1,13-14 1,-19 19 0,19-19 0,0 0-1,0 0 1,0 0 0,0 0-1,16-8 1,-16 8 0,27-11 0,-11 8 0,0 1 0,2 2 0,1 3 0,-1 1 0,-1 3 1,-2 2-1,0 3 1,-2 2 0,-2 2-1,-4 2 1,-4-1 0,0 4 0,-8-1 0,1 1 0,-6-3 0,-4-1 0,-2-3 0,0-1 0,-5-5-1,1-1 1,-2-5-1,-2 0 0,2-2 1,0-4-1,1 3-1,0-6-1,21 7-5,-34-9-24,34 9-7,-11-21 0,11 5-1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8:21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20925D-231E-460F-AF97-FBF69D72D99A}" emma:medium="tactile" emma:mode="ink">
          <msink:context xmlns:msink="http://schemas.microsoft.com/ink/2010/main" type="writingRegion" rotatedBoundingBox="5084,10642 7024,10642 7024,13670 5084,13670"/>
        </emma:interpretation>
      </emma:emma>
    </inkml:annotationXML>
    <inkml:traceGroup>
      <inkml:annotationXML>
        <emma:emma xmlns:emma="http://www.w3.org/2003/04/emma" version="1.0">
          <emma:interpretation id="{6DEC8B74-F75C-42EB-99CD-AEB1D0F4D214}" emma:medium="tactile" emma:mode="ink">
            <msink:context xmlns:msink="http://schemas.microsoft.com/ink/2010/main" type="paragraph" rotatedBoundingBox="5084,10642 7024,10642 7024,13670 5084,13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DB4CAE-4CED-4D34-8E0D-98364A83B72D}" emma:medium="tactile" emma:mode="ink">
              <msink:context xmlns:msink="http://schemas.microsoft.com/ink/2010/main" type="line" rotatedBoundingBox="5084,10642 7024,10642 7024,13670 5084,13670"/>
            </emma:interpretation>
          </emma:emma>
        </inkml:annotationXML>
        <inkml:traceGroup>
          <inkml:annotationXML>
            <emma:emma xmlns:emma="http://www.w3.org/2003/04/emma" version="1.0">
              <emma:interpretation id="{2EAADBEB-E750-4D69-A2B0-2F8CD60358F4}" emma:medium="tactile" emma:mode="ink">
                <msink:context xmlns:msink="http://schemas.microsoft.com/ink/2010/main" type="inkWord" rotatedBoundingBox="5084,10642 7024,10642 7024,13670 5084,13670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(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-865 3033 46,'0'0'31,"0"0"1,0 0 0,0 0-19,0 0-3,0 0-1,0 0-3,0 0-1,0 0 1,0 0-1,0 0 0,-16 7-1,16-7-1,0 0 0,-15 4 0,15-4-1,-16 2-1,16-2 1,-21 3-1,21-3 1,-22 5-1,22-5 0,-21 6-1,21-6 1,-22 5 0,22-5 0,-22 4-1,9-1 1,-1-1 0,0 0 0,-3 1-1,1-1 1,0 0 0,-3-1-1,1 1 1,-1 0-1,1 1 1,-2 1-1,-1 1 0,-1 1 0,0-1 0,0-2 0,-1 4 0,1-1 0,-1-1 0,2-1 1,-1-3-1,0 3 0,1-2 0,-1 1 0,1 1 0,-1-3 0,0 1 0,1 0 0,1 0 0,1 0 0,-1-2 0,0 0 0,2 0 0,2 1 0,1 1 0,-1 0 0,0 0 0,-1-2 0,0 1 0,-1 1 0,0 0 0,-2 0 0,0-2 0,1 0 0,0 1 0,3-1 0,0 2 0,1-2 0,2-2 0,-2 1-1,15 1 1,-24 0 0,24 0 0,-20-2 0,20 2 0,-20 0 0,20 0 0,-17 0 0,17 0 0,-15 2 0,15-2 0,-16 0 0,16 0 0,-15 0 0,15 0 0,-15 1 0,15-1 0,-15 2 0,15-2 0,0 0 0,-17 2-1,17-2 1,-17 2 0,17-2 0,-20 3 0,20-3 0,-19 6 0,19-6 0,-20 5 1,20-5-2,-14 3 1,14-3 0,0 0 0,0 0 0,-15 6 0,15-6 0,0 0 0,0 0 0,0 0 0,0 0 0,0 0 0,0 0 0,0 0 1,-13 0-1,13 0 0,0 0 0,0 0 0,0 0 0,0 0 0,0 0 0,0 0 0,0 0 0,-15 0 0,15 0 1,0 0-1,0 0 0,0 0 0,0 0 0,0 0 0,0 0 0,0 0 0,0 0 0,-13-9 0,13 9 0,0 0 1,0 0-1,0 0 0,0 0 0,0 0 0,0 0 0,0 0 0,0 0 0,0 0 0,0 0 0,-14-4 0,14 4 0,0 0 0,0 0 0,0 0 0,0 0 0,0 0 0,0 0 0,-13 4 0,13-4 0,0 0 0,0 0 0,-15 7 0,15-7 0,0 0 0,0 0 0,-16 5 0,16-5 0,0 0 0,-13 4 0,13-4 0,0 0 0,0 0 0,-18 7 0,18-7 0,0 0 1,-13 5-2,13-5 1,0 0 0,-13 2 1,13-2-1,0 0 0,0 0-1,-15 3 1,15-3 0,0 0 0,-13 4 0,13-4 0,0 0 0,0 0 0,-14 3 0,14-3 1,0 0-2,-13 4 1,13-4 0,0 0 0,0 0 0,-18 3 0,18-3 0,0 0 0,-16 4 1,16-4-1,0 0 0,-19 4 0,19-4 0,-13 5 0,13-5 0,-14 3 0,14-3 0,-14 2 0,14-2 0,0 0 0,-18 4 0,18-4 0,0 0 0,0 0 0,0 0 0,0 0 0,-13-4 0,13 4 0,0 0 0,0 0 0,0 0 1,0 0-1,-6-16 0,6 16 0,0 0 1,-6-21-1,6 21 0,-3-26 0,1 6 0,-1-1 0,0-4 0,0-1 0,1-4 0,-1-2 0,-2-1 0,-1-6 0,0-2 1,0-1-1,-1-1 2,-2-2-3,2-3 2,-1 0-1,-2-1 1,4 3-1,-1-3 0,1-1 0,0-1-1,3 3 2,0 2-2,-3-5 1,3 4 0,-3-1 0,2 4 0,-3 2 0,1-1-1,-2 1 1,4-1 0,-1 5 0,1-3 0,3 4 0,-2 0-1,1-2 1,-1 2 0,2-2 0,-4 0-1,2-1 1,0-1 0,-1-1 0,0-2 1,1 0-2,-2 0 1,-1 1 0,2 1 0,-1 0 0,1 1-1,1 4 1,0 3 0,2 1 0,-1-1 0,2 3 0,-1-1 0,1 2 0,-2 0-1,2-2 1,-1 0 0,-1 2 0,1 0 0,-1 2 0,2 0-1,0 0 1,0 3 0,0 0 0,0 4 0,2 2 0,-2-1 0,-2-3-1,4 6 2,-4-6-2,2 1 1,0 1 0,0-2 0,2-1 0,-2 1 1,3 5-2,-5-3 1,4 3 0,-2 18 0,0-30 0,0 30 0,0-26 0,0 26 0,0-23 0,0 23-1,0-21 1,0 21 0,0-23 0,0 23 0,0-18 0,0 18 0,1-18 0,-1 18 0,0 0 0,-3-19 0,3 19 0,0 0 0,0-18-1,0 18 1,0 0 0,-3-15 0,3 15 0,0 0 0,0 0 0,-1-16-1,1 16 1,0 0 0,0 0 0,0 0 0,0 0 0,0 0 0,0 0-1,0 0 1,0 0 0,0 0 0,0 0 0,0 0 0,0 0-1,0 0 1,0 0 0,0 0 0,0 0 0,0 0-1,0 0 1,16 7 0,-16-7 0,0 0 0,18 14 0,-18-14 0,14 12 0,-14-12 0,24 12 0,-24-12 1,24 15-1,-11-8 0,2-2 0,2 0 0,3 1 0,-1-3 0,1 1 0,3-1 1,-1 1-1,0-3 0,0 1 0,-3 0 0,0 0 0,0-1 0,2 1 0,-2-2 0,1 0 0,-3 2 0,4 0 0,-2 0 0,2-2 0,-2 1 0,0 1 0,-1 2 1,-1-1-1,1 1 0,1-4 0,1 1 0,-3-1 0,1 0 0,0-1 0,1-1 0,-1 0 1,-1 0-1,-2 1-1,-2 1 1,2 0 0,0 1 0,-2 1 1,2-2-1,0 4 0,-1-1 0,3 1 0,0-3 0,1 3 0,0-2 0,1 1 0,0 1 0,2-1 0,-1-1 0,2-2 0,2-2 0,1 2 0,2-1 0,-1-1 0,1-2 0,-1 3 0,1 1 0,-2 0 0,-3 0 1,-1 0-1,-2 0 0,-1 0 0,-2 0 0,-3 1 0,0-1 0,-13 0 0,23 0 0,-23 0 0,14 2 0,-14-2 0,0 0 0,15 2 0,-15-2 0,0 0 0,0 0 0,0 0 0,0 0 0,0 0 0,0 0-1,0 0-2,0 0-4,0 0-19,0 0-14,0 0 1,2-18-2,-2 18 2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8: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38E0EC-E263-482D-B3EA-7E34EAB21154}" emma:medium="tactile" emma:mode="ink">
          <msink:context xmlns:msink="http://schemas.microsoft.com/ink/2010/main" type="writingRegion" rotatedBoundingBox="7111,12877 8449,12899 8414,15085 7076,15063"/>
        </emma:interpretation>
      </emma:emma>
    </inkml:annotationXML>
    <inkml:traceGroup>
      <inkml:annotationXML>
        <emma:emma xmlns:emma="http://www.w3.org/2003/04/emma" version="1.0">
          <emma:interpretation id="{D5B802F1-8CA6-4D70-9A61-692FD0781941}" emma:medium="tactile" emma:mode="ink">
            <msink:context xmlns:msink="http://schemas.microsoft.com/ink/2010/main" type="paragraph" rotatedBoundingBox="7111,12877 8386,12898 8370,13899 7095,13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7709B5-818F-42CE-AFB8-73A275A2E280}" emma:medium="tactile" emma:mode="ink">
              <msink:context xmlns:msink="http://schemas.microsoft.com/ink/2010/main" type="line" rotatedBoundingBox="7111,12877 8386,12898 8370,13899 7095,13879"/>
            </emma:interpretation>
          </emma:emma>
        </inkml:annotationXML>
        <inkml:traceGroup>
          <inkml:annotationXML>
            <emma:emma xmlns:emma="http://www.w3.org/2003/04/emma" version="1.0">
              <emma:interpretation id="{3A9A761F-3BDA-42D9-82E0-C0A3C92AD5EE}" emma:medium="tactile" emma:mode="ink">
                <msink:context xmlns:msink="http://schemas.microsoft.com/ink/2010/main" type="inkWord" rotatedBoundingBox="7111,12877 8386,12898 8370,13899 7095,13879">
                  <msink:destinationLink direction="with" ref="{56B2F7CF-C70D-4780-8BB3-59872D24BD56}"/>
                </msink:context>
              </emma:interpretation>
              <emma:one-of disjunction-type="recognition" id="oneOf0">
                <emma:interpretation id="interp0" emma:lang="en-US" emma:confidence="0">
                  <emma:literal>111'</emma:literal>
                </emma:interpretation>
                <emma:interpretation id="interp1" emma:lang="en-US" emma:confidence="0">
                  <emma:literal>11'</emma:literal>
                </emma:interpretation>
                <emma:interpretation id="interp2" emma:lang="en-US" emma:confidence="0">
                  <emma:literal>11.</emma:literal>
                </emma:interpretation>
                <emma:interpretation id="interp3" emma:lang="en-US" emma:confidence="0">
                  <emma:literal>111.</emma:literal>
                </emma:interpretation>
                <emma:interpretation id="interp4" emma:lang="en-US" emma:confidence="0">
                  <emma:literal>'x.</emma:literal>
                </emma:interpretation>
              </emma:one-of>
            </emma:emma>
          </inkml:annotationXML>
          <inkml:trace contextRef="#ctx0" brushRef="#br0">2308 3533 39,'0'0'29,"0"0"1,0 0 0,0 0-18,8 15-2,-8-15-3,8 29-1,-5-13 1,6 14-2,-6-6 0,6 13-1,-6-5 0,6 7-1,-3-1 0,3 8-2,-4-3 1,6 2-1,-2-2 0,1 1-1,-1-2 0,1 2 0,-1-7 1,3-2-1,-2 1 0,-1-6 1,0 0-1,1-6 1,-2-3-1,-1-1 0,-7-20 0,10 24 0,-10-24 0,0 0-1,11 18-1,-11-18-1,0 0-3,1-16-6,-1 16-17,10-16-6,-8 0-1,-1-1 1</inkml:trace>
          <inkml:trace contextRef="#ctx0" brushRef="#br0" timeOffset="-640.625">1989 3896 25,'0'0'26,"-5"16"2,5-16-2,0 0-11,0 0-4,0 0-2,-8 28-3,8-28 0,6 26-1,-6-26 0,7 35-2,-5-19 0,5 7 0,-4-3-1,5-3-1,-5-1 0,-3-16-1,6 25 0,-6-25-1,5 16 0,-5-16-2,0 0-5,0 0-7,0 0-17,3-16-1,-3 16 1,2-21 1</inkml:trace>
          <inkml:trace contextRef="#ctx0" brushRef="#br0" timeOffset="625">2717 3846 14,'0'0'27,"0"0"-1,3 16 4,-3-16-11,0 0-6,0 0-3,0 0-2,6 20-1,-6-20-1,6 24 0,-6-24 0,4 37-1,-4-21-2,3 9 0,-3-6-1,4 4 0,-4-7-1,0-16-1,6 26-1,-6-26-2,0 0-4,0 0-16,0 0-11,0 0 1,-1-21-2,1 21 1</inkml:trace>
          <inkml:trace contextRef="#ctx0" brushRef="#br0" timeOffset="-1281.25">1482 3563 11,'0'0'21,"0"0"0,0 0-5,7 15-2,-7-15 1,0 0-1,0 0-2,9 20 0,-9-20-2,0 0-1,-6 17-2,6-17-2,-1 22 1,1-22-3,-2 24 0,4-6-1,-2-18 0,1 33 0,2-15 0,3 7 0,-1-2 1,3 5-1,0 4 1,2 6-2,-3-1 2,5 6-3,-3-5 2,3 5-2,-2-1 1,2 0-1,-3-3 1,1 0 0,-2-2-1,0 0 1,0 0-1,-1-5 0,-1-1 0,0-3 1,0-3-2,0-2 2,0-4-1,0-3 0,-6-16 0,11 23-1,-11-23 0,0 0 0,14 18-1,-14-18 0,0 0-3,0 0-2,13 0-8,-13 0-17,1-18-3,-1 18-1,9-24 2</inkml:trace>
        </inkml:traceGroup>
      </inkml:traceGroup>
    </inkml:traceGroup>
    <inkml:traceGroup>
      <inkml:annotationXML>
        <emma:emma xmlns:emma="http://www.w3.org/2003/04/emma" version="1.0">
          <emma:interpretation id="{3E3BA7A8-75F0-465F-A6AE-79293895106E}" emma:medium="tactile" emma:mode="ink">
            <msink:context xmlns:msink="http://schemas.microsoft.com/ink/2010/main" type="paragraph" rotatedBoundingBox="7328,14352 8426,14352 8426,15071 7328,15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986E9F-CC8A-47F8-95FD-71714A04BEAE}" emma:medium="tactile" emma:mode="ink">
              <msink:context xmlns:msink="http://schemas.microsoft.com/ink/2010/main" type="inkBullet" rotatedBoundingBox="7321,14353 8424,14330 8439,15052 7336,15075"/>
            </emma:interpretation>
            <emma:one-of disjunction-type="recognition" id="oneOf1">
              <emma:interpretation id="interp5" emma:lang="en-US" emma:confidence="0">
                <emma:literal>Rev</emma:literal>
              </emma:interpretation>
              <emma:interpretation id="interp6" emma:lang="en-US" emma:confidence="0">
                <emma:literal>xl</emma:literal>
              </emma:interpretation>
              <emma:interpretation id="interp7" emma:lang="en-US" emma:confidence="0">
                <emma:literal>Dev</emma:literal>
              </emma:interpretation>
              <emma:interpretation id="interp8" emma:lang="en-US" emma:confidence="0">
                <emma:literal>Lev</emma:literal>
              </emma:interpretation>
              <emma:interpretation id="interp9" emma:lang="en-US" emma:confidence="0">
                <emma:literal>Kev</emma:literal>
              </emma:interpretation>
            </emma:one-of>
          </emma:emma>
        </inkml:annotationXML>
        <inkml:trace contextRef="#ctx0" brushRef="#br0" timeOffset="4656.25">1740 5032 32,'0'0'31,"3"-17"-1,-3 17 1,0 0-16,-1-21-4,1 21-2,0 0-3,0 0 0,0 0-1,0 0-1,-2 26-1,1-1-1,-7-2 0,4 8-1,-4 3 0,3 5 0,-1-1 0,1 5 1,1 1-1,5 5 1,1-5-1,4 4 0,1-2-1,5-1 1,3-4-1,2-2 1,4-8 0,3-2-1,-1-6 1,5-8-1,3-9 1,3-6-1,2-7 1,0-7-1,0-8 1,1 1-1,-2-5 0,-2-1-1,-8 1 1,-5 0 0,-3 1 0,-7 0-1,-3 2 1,-5 0 0,-4 2 0,-5 4 0,-2-1-1,-6 2 1,-1 2 0,-3 2 0,-3 5 0,-3 1-1,-3 6 1,0 4 0,1 3 0,0 7 0,4 4 1,4 5-1,1 5 0,6 0 0,8 4 0,4-1 0,4 1 0,8 0 1,4-6-2,2-5 1,3-1-2,-1-8 0,5 2-3,-7-19-3,10 14-11,-15-16-16,2-4-1,-2-3 0,-2-7 1</inkml:trace>
        <inkml:trace contextRef="#ctx0" brushRef="#br0" timeOffset="5281.25">2411 5151 53,'0'0'33,"-11"-16"0,11 16 0,0 0-21,0 0-2,0 0-4,13 26-1,-13-26 0,19 35-1,-9-14 0,7 11 0,-7-2 0,5 9-1,-1-2-1,4 5 0,-2-3-1,2 2 1,-2-4-2,2-2 1,0-5-1,-1-2 1,1-5-1,-2-4 0,-2-3 1,0-4-1,-14-12 0,26 6 1,-26-6-1,20-16 0,-10 0 0,-1-2 0,0-4 1,-3-5-1,0-1 0,-3-4-1,0 0 1,-3-5 0,0 2 0,-2-5 0,1 1 0,-1-3 0,2 3 0,2-2-1,1 6 2,0 3-2,1-1 2,1 10 0,-1 0-2,1 4 2,-5 19-3,3-29-1,-3 29-11,0 0-22,0 0-2,0 0 0,0 0-2</inkml:trace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04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4D2CC5-CAA0-4498-8580-556730BD40CB}" emma:medium="tactile" emma:mode="ink">
          <msink:context xmlns:msink="http://schemas.microsoft.com/ink/2010/main" type="writingRegion" rotatedBoundingBox="15549,10503 23582,11052 23504,12191 15471,11642"/>
        </emma:interpretation>
      </emma:emma>
    </inkml:annotationXML>
    <inkml:traceGroup>
      <inkml:annotationXML>
        <emma:emma xmlns:emma="http://www.w3.org/2003/04/emma" version="1.0">
          <emma:interpretation id="{4F77ABBE-AB29-4BFC-AF4C-E1556BDE01BF}" emma:medium="tactile" emma:mode="ink">
            <msink:context xmlns:msink="http://schemas.microsoft.com/ink/2010/main" type="paragraph" rotatedBoundingBox="15549,10503 23582,11052 23504,12191 15471,11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3FF3C-AF0E-4BC4-8E6D-A1BAAF972FD7}" emma:medium="tactile" emma:mode="ink">
              <msink:context xmlns:msink="http://schemas.microsoft.com/ink/2010/main" type="line" rotatedBoundingBox="15549,10503 23582,11052 23504,12191 15471,11642"/>
            </emma:interpretation>
          </emma:emma>
        </inkml:annotationXML>
        <inkml:traceGroup>
          <inkml:annotationXML>
            <emma:emma xmlns:emma="http://www.w3.org/2003/04/emma" version="1.0">
              <emma:interpretation id="{D2ADC4EA-59B6-4E85-9018-E10F6C41860D}" emma:medium="tactile" emma:mode="ink">
                <msink:context xmlns:msink="http://schemas.microsoft.com/ink/2010/main" type="inkWord" rotatedBoundingBox="15529,10801 18470,11003 18417,11779 15475,11578"/>
              </emma:interpretation>
              <emma:one-of disjunction-type="recognition" id="oneOf0">
                <emma:interpretation id="interp0" emma:lang="en-US" emma:confidence="0">
                  <emma:literal>collapse</emma:literal>
                </emma:interpretation>
                <emma:interpretation id="interp1" emma:lang="en-US" emma:confidence="0">
                  <emma:literal>Collapse</emma:literal>
                </emma:interpretation>
                <emma:interpretation id="interp2" emma:lang="en-US" emma:confidence="0">
                  <emma:literal>collapsed</emma:literal>
                </emma:interpretation>
                <emma:interpretation id="interp3" emma:lang="en-US" emma:confidence="0">
                  <emma:literal>Collapsc</emma:literal>
                </emma:interpretation>
                <emma:interpretation id="interp4" emma:lang="en-US" emma:confidence="0">
                  <emma:literal>collapses</emma:literal>
                </emma:interpretation>
              </emma:one-of>
            </emma:emma>
          </inkml:annotationXML>
          <inkml:trace contextRef="#ctx0" brushRef="#br0">297 169 14,'0'0'29,"3"-16"0,-3 16 3,0 0-15,6-24-4,-6 24-2,6-22-1,-6 22-1,2-19-1,-2 19-1,-3-19-2,3 19-1,-9-20 0,9 20-1,-12-19 0,12 19-1,-18-16-1,18 16 0,-28-12 0,12 10 0,-6 2 0,1 5 0,-5 4 0,-1 9 0,-1 3 0,2 7 0,0 5 0,6 6 0,4 4 0,4 4 0,7 1 0,10-3 0,7 1 0,7-3-1,10-5 1,8-2-1,6-8 1,1-5-1,5-7 0,-2-6 1,-3-3-2,-1-9 0,-6 1-1,-10-12-2,2 13-6,-20-21-20,7 7-10,-7-5 2,-2 1-2</inkml:trace>
          <inkml:trace contextRef="#ctx0" brushRef="#br0" timeOffset="484.375">752 336 66,'-13'-19'34,"13"19"0,-5-21-1,-4 2-25,9 19-5,3-29 0,-3 29-1,-4-24 1,4 24-1,-16-14 1,16 14 0,-33 1-1,14 8 1,-5 2-1,4 6-1,-2 3 0,1 4 0,3 3 0,5 3-1,4 0 1,6 2-1,5-1 1,5-1-1,8-5 0,7-4 1,3-9-1,4-5 0,2-7 0,-1-8 0,-1-8-1,-4-4 0,-5-3 0,-9-5 0,-2 2-1,-9-4 0,-3 3 1,-5 3-1,-6 1 1,-2 3-1,-2 6 0,-1 0-1,3 9-1,-5-6-4,21 11-9,-20 7-16,20-7-3,0 0 1,0 0 0</inkml:trace>
          <inkml:trace contextRef="#ctx0" brushRef="#br0" timeOffset="828.125">919 44 65,'-15'16'38,"9"0"-2,6 10 1,-5-7-26,17 22-3,-6-7-3,10 11-2,-2-4 0,5 3-1,-3-5-1,-1-1-1,-2-6 0,-1-5-1,0-4-1,-12-23-4,20 21-7,-20-21-20,3-20-4,0-1-1,5-4 1</inkml:trace>
          <inkml:trace contextRef="#ctx0" brushRef="#br0" timeOffset="1125">1143 90 41,'0'-27'33,"0"27"0,0 0 1,-9-19-20,9 19-4,7 23 0,4 5-4,-10-5 1,12 17-1,-7-2-1,8 9 0,-6-3-1,7 5-2,-3-6 0,3-1-1,-3-5-1,2-5 0,-2-6-1,-2-10-1,5 2-3,-15-18-5,22-2-22,-22 2-5,14-28-1,-11 3 0</inkml:trace>
          <inkml:trace contextRef="#ctx0" brushRef="#br0" timeOffset="1734.375">1715 354 61,'0'16'36,"0"-16"-1,0 0 0,-6-18-22,6 18-6,2-19-2,-2 19-2,-3-26 0,3 26 0,-15-32-1,15 32 0,-26-30-1,9 19-1,0 2 1,-4 2-1,-1 6 0,-2 2 0,1 6 0,-1 4 0,2 7 0,1 3 0,4 5-1,2 2 2,7 6-1,5-2 0,8-2 0,2-4 0,11-3 0,3-7 0,2-7 0,4-9 0,-1-6-1,-1-6 1,-1-2-1,-2-5 0,-6-1 0,-2-1 0,-4 2 1,-4-1-1,-6 20 0,6-26 1,-6 26 1,0 0 0,0 0 0,0 0 1,0 0-1,-14 19 2,13-1-1,4 6 0,3-1-1,6 4 1,2-1-1,7-3-1,6-2-1,1-8-3,12 4-5,-14-26-18,11 8-12,-3-13 2,0-2-3,-9-7 3</inkml:trace>
          <inkml:trace contextRef="#ctx0" brushRef="#br0" timeOffset="2265.625">2012 365 39,'0'0'36,"-22"-16"1,8 11 1,14 5-13,-25 14-9,25 9-5,-9-4-4,14 16-2,-5 2-2,7 6 0,2 4-1,6 4 0,-2 2-1,5-2 1,0-5-2,-2-4 1,-1-6-1,-2-10 0,-3-7-1,-10-19-1,13 4-1,-13-4 0,-1-32 0,-8-1-1,3 1 1,-10-14-1,1 0 1,-5-5 1,2 0 0,-4-2 0,4 4 2,0 3-1,6 0 1,10 6 0,3 3 2,12 5-2,5 2 2,7 7-1,5 5 0,4 6-1,-2 9 1,2 6 0,-6 9-1,-3 8 1,-6 3-1,-6 5 1,-5 2-1,-5 2 1,-6-2-1,-6-4 0,-4-1 0,-4-6 0,-5-5 0,0-5-1,-3-4 0,-1-6 0,3-3-1,3-5 0,4 4-2,-1-9-2,17 14-10,0 0-20,-3-21 0,3 21 0,24-25 1</inkml:trace>
          <inkml:trace contextRef="#ctx0" brushRef="#br0" timeOffset="2812.5">2423 252 26,'0'0'31,"0"0"0,0 0 1,0 0-13,-13-11-7,13 11-3,0 0-2,0 0 0,0 0-2,-13 4 0,13-4-1,-19 7-1,5-4-1,14-3 0,-22 18-1,22-18-1,-20 21 0,20-21 0,-14 21 1,14-21-1,-3 20 0,3-20 1,0 0-1,17 19 1,-17-19 0,25 7 0,-9-3-1,3-1 1,-1 3 0,4-1-1,0 2 0,0 3 1,-1 3-1,0 3 1,-5 1 0,0 4 0,-4 1 0,-6 4 0,-5-1 0,-2 1 1,-7-3-1,-1-2 0,-8-5-1,-1-5 0,-4-6 0,0-7-1,1-3-1,0-11 0,5 4-2,0-13-2,16 25-6,-9-39-21,15 16-4,3-1-1,7-1 2</inkml:trace>
          <inkml:trace contextRef="#ctx0" brushRef="#br0" timeOffset="3250">2611 395 50,'-2'17'32,"2"-17"3,0 0-2,15 9-19,3-4-7,-3-8-2,8 3-1,2-5-2,5-1-1,1-1 1,1 2-1,-4-6 0,2 3-1,-7-3 1,-4 0-2,-4-1 1,-15 12-1,14-25 0,-14 25 0,-14-24 0,-3 13 0,-3 4 0,-3 2 1,-5 5 1,0 7 0,-3 2 1,7 8 1,-1 3 0,10 10 1,1-2 1,11 9-1,0-2 0,13 6 0,2-6-1,8 0-1,4-7-1,3-5-1,4-3-2,-3-15-2,4 13-10,-13-26-23,2 1-1,-8-8-2,0-3 2</inkml:trace>
        </inkml:traceGroup>
        <inkml:traceGroup>
          <inkml:annotationXML>
            <emma:emma xmlns:emma="http://www.w3.org/2003/04/emma" version="1.0">
              <emma:interpretation id="{457FC46D-AB8E-4485-A365-5E4E741DF14D}" emma:medium="tactile" emma:mode="ink">
                <msink:context xmlns:msink="http://schemas.microsoft.com/ink/2010/main" type="inkWord" rotatedBoundingBox="18989,10894 20370,10989 20335,11510 18953,11416"/>
              </emma:interpretation>
              <emma:one-of disjunction-type="recognition" id="oneOf1">
                <emma:interpretation id="interp5" emma:lang="en-US" emma:confidence="1">
                  <emma:literal>and</emma:literal>
                </emma:interpretation>
                <emma:interpretation id="interp6" emma:lang="en-US" emma:confidence="0">
                  <emma:literal>anal</emma:literal>
                </emma:interpretation>
                <emma:interpretation id="interp7" emma:lang="en-US" emma:confidence="0">
                  <emma:literal>anol</emma:literal>
                </emma:interpretation>
                <emma:interpretation id="interp8" emma:lang="en-US" emma:confidence="0">
                  <emma:literal>ard</emma:literal>
                </emma:interpretation>
                <emma:interpretation id="interp9" emma:lang="en-US" emma:confidence="0">
                  <emma:literal>And</emma:literal>
                </emma:interpretation>
              </emma:one-of>
            </emma:emma>
          </inkml:annotationXML>
          <inkml:trace contextRef="#ctx0" brushRef="#br0" timeOffset="5640.625">3877 513 29,'4'-16'29,"-4"16"2,2-23 0,-10 0-12,8 23-6,-6-33-4,6 33 0,-12-37-2,12 37-1,-25-37-1,11 21-1,-7-5-1,-1 5-1,-6 0-1,1 5 0,-2 1 1,-2 6-1,0 2 0,1 4-1,1 7 1,2 3-1,2 6 0,3 3 1,4 5-2,7 4 2,3 4-2,5 1 1,6 0 0,5-1 0,6-6-1,5-1 1,7-8 0,0-8-1,7-8 1,0-8-1,3-4 1,-2-7-1,0-2 0,-5-1 0,-2-2 0,-7-2 1,-3 5-1,-5 1 1,-12 17 0,8-25 0,-8 25 1,0 0 0,0 0 0,-14-7 0,14 7 0,-11 19 1,8-3-1,5 4 0,4-1 0,1 2 0,5 0 0,6-1-1,4-6 0,1-4-1,8-3-2,-6-14-2,8 7-4,-13-24-6,14 15-9,-20-19-7,3 5-4,-6-7 3,1 10 9,-15-8 12,6 7 9,-3 21 10,-5-35 12,5 35 8,0-16 7,0 16-3,0 0-7,0 0-7,0 0-7,5 28-4,-5-28-2,8 37-1,-2-17-1,5 4-1,-3-1 0,3 2-1,-1-4-1,0-3 0,-10-18 0,18 21-2,-18-21 0,0 0 0,16 0-2,-16 0-1,0-23 0,-7 2 0,7 21 0,-12-37 1,6 19 1,-3-5 0,5 2 2,0 2 0,4-2 2,3 5 0,4-4 1,-7 20 0,26-26 0,-6 19 0,-1 1 0,4 8-1,3 4 0,2 6 0,-5 4 1,1 7-1,-4 3 0,-2 6 0,-3-2 1,0 1-1,-9-1 0,-2-3-1,-3-2-2,-1-25-2,3 28-5,-3-28-18,0 0-9,-8-25 1,9 6-2</inkml:trace>
          <inkml:trace contextRef="#ctx0" brushRef="#br0" timeOffset="6250">4780 407 61,'0'0'36,"-5"16"0,5-16-1,-15-14-19,15 14-9,0 0-3,-10-16-1,10 16-1,-19-21-1,6 10 0,-2 2 0,-1 1-1,-2 4 0,-1 4-1,-2 4 1,0 6-1,1 4 1,2 4-1,2 5 0,6 5 1,2 0-1,7 0 1,5 1 0,6-5-1,5-4 1,4-5-1,2-9-1,6-4 0,-5-15-1,6 3-2,-11-17 0,6 4-1,-13-14-1,5 6 2,-11-14 0,3 5 1,-8-8 2,-2 8 2,-1 1 2,-8 0 1,7 13 2,-9 5 2,14 21 0,-18-6 0,18 26 0,-6-4-1,15 17-1,-5 2 0,11 11-2,-2-5-1,4 3 0,-3-2 0,4 0-1,-5-5-1,-1-5 0,-3-5-2,-9-27-4,15 31-15,-15-31-17,0 0 0,-2-24-1,4 1 1</inkml:trace>
        </inkml:traceGroup>
        <inkml:traceGroup>
          <inkml:annotationXML>
            <emma:emma xmlns:emma="http://www.w3.org/2003/04/emma" version="1.0">
              <emma:interpretation id="{B2074FC8-E8B9-4C72-ABB1-B9E20393FEF9}" emma:medium="tactile" emma:mode="ink">
                <msink:context xmlns:msink="http://schemas.microsoft.com/ink/2010/main" type="inkWord" rotatedBoundingBox="20905,10801 22050,11070 21915,11644 20770,11375"/>
              </emma:interpretation>
              <emma:one-of disjunction-type="recognition" id="oneOf2">
                <emma:interpretation id="interp10" emma:lang="en-US" emma:confidence="1">
                  <emma:literal>find</emma:literal>
                </emma:interpretation>
                <emma:interpretation id="interp11" emma:lang="en-US" emma:confidence="0">
                  <emma:literal>Find</emma:literal>
                </emma:interpretation>
                <emma:interpretation id="interp12" emma:lang="en-US" emma:confidence="0">
                  <emma:literal>fiord</emma:literal>
                </emma:interpretation>
                <emma:interpretation id="interp13" emma:lang="en-US" emma:confidence="0">
                  <emma:literal>final</emma:literal>
                </emma:interpretation>
                <emma:interpretation id="interp14" emma:lang="en-US" emma:confidence="0">
                  <emma:literal>fino</emma:literal>
                </emma:interpretation>
              </emma:one-of>
            </emma:emma>
          </inkml:annotationXML>
          <inkml:trace contextRef="#ctx0" brushRef="#br0" timeOffset="6718.75">5529 581 57,'0'0'37,"0"0"-1,0 0 1,-6 22-17,6-22-12,0 0-3,-15-29-2,15 29 0,-19-35-2,5 9 1,-6-8-1,0-1-1,-1-4 1,0-1 0,4-1-1,2-5 1,5 1-2,7 4 2,9 2-3,7 4 2,6 7-2,3 1 0,8 15-3,-5 1-2,9 31-5,-18-17-19,3 22-6,-7 1 0,-5 4 0</inkml:trace>
          <inkml:trace contextRef="#ctx0" brushRef="#br0" timeOffset="6906.25">5352 407 62,'-15'2'35,"15"-2"-1,0 0-1,17-20-24,8 13-10,4 7-10,-2-7-20,2-2-3,2 2 0,-4-5-1</inkml:trace>
          <inkml:trace contextRef="#ctx0" brushRef="#br0" timeOffset="7093.75">5659 331 33,'6'28'33,"-6"-8"1,3 4 1,6 12-15,-12-12-8,14 13-3,-6-7-5,5 4-2,-1-8-3,-3-8-3,10 5-16,-16-23-14,0 0-1,16 0 0,-16-18 0</inkml:trace>
          <inkml:trace contextRef="#ctx0" brushRef="#br0" timeOffset="7218.75">5655 282 44,'0'0'24,"-15"3"-17,15-3-7,17 11-23,-17-11-5</inkml:trace>
          <inkml:trace contextRef="#ctx0" brushRef="#br0" timeOffset="7750">5833 358 42,'0'0'34,"0"0"2,-4 23 0,4-23-18,0 24-5,0-24-4,5 35-3,-5-15-1,11 10-1,-7-5-1,5 4-1,-3-2 0,3-1-1,0-3 0,0-2-1,-9-21-1,14 23 1,-14-23-1,0 0-1,15-1 1,-15 1-1,3-27 0,-4 6 0,1 2 0,-3-6 1,1 2 0,1-2 0,2-1 1,1 3 0,2 0 0,3 4 1,2 1-1,-9 18 1,21-23 0,-8 20-1,0 1 1,1 7 0,-1 6 0,2 6 0,-2 4-1,2 6 1,0 5 0,-1 5 0,0-4 0,-1 4 0,-3-2-1,1-3 1,-3-4 0,-2-7-1,0-3 0,-6-18-3,0 0-3,0 0-8,0 0-23,6-32 0,-4 6-2,1-4 2</inkml:trace>
          <inkml:trace contextRef="#ctx0" brushRef="#br0" timeOffset="8390.625">6374 525 50,'0'0'36,"8"16"-1,-8-16 0,0 0-19,0 0-7,0 0-3,0 0-3,10-25-1,-13 8 0,2 1-1,-4-5 0,-2 1-1,-3 1 0,-5 5 0,-1 3 0,-8 4 0,0 5 0,-2 8 0,-1 6-1,1 6 1,2 6 0,4 4 0,3 8 0,8-3 0,6 2 1,6 2-1,8-5 1,5-2-1,6-5 1,5-8-2,1-8 0,-3-9-1,6-1-2,-12-19-2,9 10-3,-21-31-7,15 15-6,-19-22-4,8 2-5,-10-7 4,4 4 6,-10-7 9,4 4 9,-7 14 10,-6-8 11,5 19 6,-9 3 6,18 24-1,-32-13-4,27 33-5,-14-13-7,20 25-4,-5-6-2,11 15-3,-1-3 0,9 8-1,0-2-1,4 2 0,-1-4 0,1-1-1,-3-8 0,-1-3-1,-2-7-1,-13-23 0,16 25-4,-16-25-5,0 0-23,8-34-6,-8 17 1,-3-11-2</inkml:trace>
        </inkml:traceGroup>
        <inkml:traceGroup>
          <inkml:annotationXML>
            <emma:emma xmlns:emma="http://www.w3.org/2003/04/emma" version="1.0">
              <emma:interpretation id="{D94DCCC7-3FBA-49E5-84F0-C0C737D4CD75}" emma:medium="tactile" emma:mode="ink">
                <msink:context xmlns:msink="http://schemas.microsoft.com/ink/2010/main" type="inkWord" rotatedBoundingBox="22374,11076 23668,11834 23291,12479 21997,11721"/>
              </emma:interpretation>
              <emma:one-of disjunction-type="recognition" id="oneOf3">
                <emma:interpretation id="interp15" emma:lang="en-US" emma:confidence="0">
                  <emma:literal>goes</emma:literal>
                </emma:interpretation>
                <emma:interpretation id="interp16" emma:lang="en-US" emma:confidence="0">
                  <emma:literal>Goes</emma:literal>
                </emma:interpretation>
                <emma:interpretation id="interp17" emma:lang="en-US" emma:confidence="0">
                  <emma:literal>gee</emma:literal>
                </emma:interpretation>
                <emma:interpretation id="interp18" emma:lang="en-US" emma:confidence="0">
                  <emma:literal>geo</emma:literal>
                </emma:interpretation>
                <emma:interpretation id="interp19" emma:lang="en-US" emma:confidence="0">
                  <emma:literal>gees</emma:literal>
                </emma:interpretation>
              </emma:one-of>
            </emma:emma>
          </inkml:annotationXML>
          <inkml:trace contextRef="#ctx0" brushRef="#br0" timeOffset="9375">7096 506 57,'0'0'37,"-7"-21"0,7 21-1,-6-34-20,6 34-9,3-26-3,-3 26-3,-6-30 0,-3 12-2,-4 2 1,-8 2 0,-3 3 0,-7 4-1,-3 6 2,-2 4-1,-3 8 0,2 6 0,3 6 0,5 7 1,4 4 0,10 3-1,6 2 1,11-2-1,5-7 1,9-2 0,6-11-1,5-3 1,2-10-1,1-9 0,-1-6 0,-1-7 0,-1-1-1,-6-4 0,-2 2 1,-3-2-1,-1 4 0,-5-1 1,-10 20-1,13-21 1,-13 21 0,0 0 0,0 0 1,0 0-1,-13 13 1,4 4 0,-2 3 1,-1 6-1,-2 2 2,3 7-1,-4 4 0,2 7 1,-1-2-1,5 5 1,-1-3-1,3 4-1,1-6 0,3 0 0,3-4 0,6-4 0,1-5-1,4-4 0,3-4 0,3-2 1,3-7-1,4-4 0,1-4 0,1-5 0,2-4-1,3-4 1,-1-4-1,-1-3 1,1-2-1,-6-3 0,-2-2 0,-6-4 0,-3-1 0,-8-2-1,-5-4 1,-11 0 0,-3 0 0,-7 1 1,-4 1-1,-5 3 1,-2 4-1,-4 4 1,1 5-1,6 3 0,2 6 0,3 0-1,11 10-2,-2-10-3,23 22-13,-8-17-18,13 7 0,3-7-1,6-1 2</inkml:trace>
          <inkml:trace contextRef="#ctx0" brushRef="#br0" timeOffset="9937.5">7351 830 46,'0'0'31,"0"0"2,8 19-10,-8-19-10,14 2-3,-14-2-3,24-2 0,-24 2-1,29-5-2,-14-2 0,4 2-1,-4-4-1,3 2 0,-5-5-1,-13 12 0,18-23-1,-18 23 0,0-23 0,0 23-1,-22-20 1,4 15-1,-4 2 1,-2 4 0,-1 5-1,0 4 2,1 4-1,5 7 1,3 2 0,7 4 0,3-1 0,8 2 1,4-1-1,5-4 0,6-2-2,2-9-3,10 4-4,-12-21-18,14 5-10,-3-7-2,3-4 0,-3-1 1</inkml:trace>
          <inkml:trace contextRef="#ctx0" brushRef="#br0" timeOffset="10593.75">7812 871 41,'4'-16'33,"-4"16"2,0 0-2,1-16-19,-9 0-5,8 16-4,-3-21-2,3 21-2,-15-18 0,15 18 0,-30-7 0,13 11 0,-5 3 0,2 7 1,0 0-1,2 7 1,0 0-1,6 2 0,4-2 1,6-1-1,4-3-1,-2-17 1,17 21-1,-2-15 0,6-6-1,-1-2 1,3-3 0,-1-1 0,-3-1-1,-3 2 1,-16 5 0,22-7 0,-22 7 0,0 0 0,0 0 0,0 0 0,-13 25 0,1-10 1,-4 1 0,-2 6 1,-2-1-1,2 5 1,-1-1 0,2 3 1,4 2-1,4 2 0,2-2-1,10-2 0,6-2 0,7-1 0,3-4-1,8-3 0,2-6 0,5-7 0,2 1 0,-1-6 0,-3-4 0,1-1 0,-5-4 0,-3-3-1,-4-4 1,-10-4-1,-5-1 0,-10 0 0,-6 0 0,-11-4-1,-6 6 0,-8-4 0,0 11-1,-10-8-3,16 18-9,-10-10-22,17 2 1,22 10-2,-12-23 2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52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795E9F-932E-44EC-B888-19870A8C29EB}" emma:medium="tactile" emma:mode="ink">
          <msink:context xmlns:msink="http://schemas.microsoft.com/ink/2010/main" type="writingRegion" rotatedBoundingBox="3106,5228 6670,5955 5871,9871 2307,9143"/>
        </emma:interpretation>
      </emma:emma>
    </inkml:annotationXML>
    <inkml:traceGroup>
      <inkml:annotationXML>
        <emma:emma xmlns:emma="http://www.w3.org/2003/04/emma" version="1.0">
          <emma:interpretation id="{B84C3F59-C85A-40B8-8C26-309D7C84E8BB}" emma:medium="tactile" emma:mode="ink">
            <msink:context xmlns:msink="http://schemas.microsoft.com/ink/2010/main" type="paragraph" rotatedBoundingBox="4143,5292 5330,6166 4880,6778 3693,5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D9A726-C3B4-49F4-AF81-B0268B90088A}" emma:medium="tactile" emma:mode="ink">
              <msink:context xmlns:msink="http://schemas.microsoft.com/ink/2010/main" type="line" rotatedBoundingBox="4143,5292 5330,6166 4880,6778 3693,5904"/>
            </emma:interpretation>
          </emma:emma>
        </inkml:annotationXML>
        <inkml:traceGroup>
          <inkml:annotationXML>
            <emma:emma xmlns:emma="http://www.w3.org/2003/04/emma" version="1.0">
              <emma:interpretation id="{39923E48-8558-4CF2-B3C8-1D621DD44166}" emma:medium="tactile" emma:mode="ink">
                <msink:context xmlns:msink="http://schemas.microsoft.com/ink/2010/main" type="inkWord" rotatedBoundingBox="4143,5292 5330,6166 4880,6778 3693,5904"/>
              </emma:interpretation>
              <emma:one-of disjunction-type="recognition" id="oneOf0">
                <emma:interpretation id="interp0" emma:lang="en-US" emma:confidence="0">
                  <emma:literal>Celo</emma:literal>
                </emma:interpretation>
                <emma:interpretation id="interp1" emma:lang="en-US" emma:confidence="0">
                  <emma:literal>cero</emma:literal>
                </emma:interpretation>
                <emma:interpretation id="interp2" emma:lang="en-US" emma:confidence="0">
                  <emma:literal>Cero</emma:literal>
                </emma:interpretation>
                <emma:interpretation id="interp3" emma:lang="en-US" emma:confidence="0">
                  <emma:literal>geo</emma:literal>
                </emma:interpretation>
                <emma:interpretation id="interp4" emma:lang="en-US" emma:confidence="0">
                  <emma:literal>deco</emma:literal>
                </emma:interpretation>
              </emma:one-of>
            </emma:emma>
          </inkml:annotationXML>
          <inkml:trace contextRef="#ctx0" brushRef="#br0">1281-1403 35,'3'-28'27,"-3"28"3,-2-23-8,-7 2-9,9 21 1,-5-23-4,5 23-1,-11-16-3,11 16 1,-20-1-2,20 1-1,-30 14-1,14 3-1,-8 4 1,4 9-2,-3 6 2,4 8-2,2 5 0,3 4 0,4 3 0,6 1 0,4 1 0,5 0 0,7-5 0,4-4 0,4-6-1,6-6 2,4-6-2,5-6 1,-1-7-1,3-10-1,-2-2-1,-4-12-4,11 10-9,-20-16-20,3-3-1,-6-2 0,-4-4 1</inkml:trace>
          <inkml:trace contextRef="#ctx0" brushRef="#br0" timeOffset="468.75">1543-999 68,'0'0'34,"0"0"-2,0 0 1,0 0-25,15 7-3,6-9-2,-3-1-2,5-1 0,1-3 0,1 5-1,-3-8 1,0 3-1,-6-2 0,1-2-1,-4-1 1,-3-4-2,-10 16 0,12-35 0,-12 35 0,-3-34 0,3 34 1,-18-26 0,2 19 1,-5 5 0,-5 6 1,-1 10 1,-4-2 1,5 13-1,-1 1 1,8 11 0,4-3-1,11 8 0,7-7 0,12 1-1,7-5 0,6-3-1,4-6-2,2-15-2,7 3-6,-12-20-16,3-1-8,-3-5 0,-5-3-1</inkml:trace>
          <inkml:trace contextRef="#ctx0" brushRef="#br0" timeOffset="1234.375">2063-1043 61,'0'0'32,"0"0"-1,0-16 0,0 16-23,1-18-1,-1 18-4,0 0 0,-4-19-1,4 19 0,-16-5 0,2 6 1,0 8-2,-4-3 1,0 8-1,-4 2 0,1 5 0,1 5 0,2 4-1,3 2 0,6 0 1,2 1-1,6-1 1,5-6-1,5-3 0,4-7 0,6-4 1,1-5-2,0-7 1,1-3-1,-1-4 1,-2-4-1,-3 1 0,-15 10 1,18-23-1,-18 23 1,8-20 0,-8 20 0,0 0 0,0 0 1,-13 4-1,13-4 1,-15 23 1,7-7-1,0 7 1,-2-2 0,4 10 0,-1-1 1,4 6-1,-3 1 0,6 3 1,-2-3-2,5 4 1,3-8-1,3-1 0,3-4-1,3-5 1,2-9-1,4-3 0,3-6 0,1-3 0,0-4-1,0-7 1,0-1-1,-3-10 1,0-1-1,-4-5 0,-5 1 0,-6-5 1,-4 4-1,-6-3 1,-5 3-1,-6 5 1,-5 1 0,-4 1 0,-4 3 0,-1 4 0,0 1-1,0 4 1,1 4-1,1-4-2,13 14-10,-10-13-18,23 6-5,0 0 0,-8-24-1</inkml:trace>
        </inkml:traceGroup>
      </inkml:traceGroup>
    </inkml:traceGroup>
    <inkml:traceGroup>
      <inkml:annotationXML>
        <emma:emma xmlns:emma="http://www.w3.org/2003/04/emma" version="1.0">
          <emma:interpretation id="{168CC6AE-3580-4F01-B9D4-5651C25871A1}" emma:medium="tactile" emma:mode="ink">
            <msink:context xmlns:msink="http://schemas.microsoft.com/ink/2010/main" type="paragraph" rotatedBoundingBox="2916,6160 6480,6888 6240,8063 2676,7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D930F2-DC08-41AE-BCA8-AD89FFF2D215}" emma:medium="tactile" emma:mode="ink">
              <msink:context xmlns:msink="http://schemas.microsoft.com/ink/2010/main" type="inkBullet" rotatedBoundingBox="2816,6650 4129,6918 4097,7070 2785,6803"/>
            </emma:interpretation>
            <emma:one-of disjunction-type="recognition" id="oneOf1">
              <emma:interpretation id="interp5" emma:lang="en-US" emma:confidence="0">
                <emma:literal>_</emma:literal>
              </emma:interpretation>
              <emma:interpretation id="interp6" emma:lang="en-US" emma:confidence="0">
                <emma:literal>-</emma:literal>
              </emma:interpretation>
              <emma:interpretation id="interp7" emma:lang="en-US" emma:confidence="0">
                <emma:literal>~</emma:literal>
              </emma:interpretation>
              <emma:interpretation id="interp8" emma:lang="en-US" emma:confidence="0">
                <emma:literal>.</emma:literal>
              </emma:interpretation>
              <emma:interpretation id="interp9" emma:lang="en-US" emma:confidence="0">
                <emma:literal>r</emma:literal>
              </emma:interpretation>
            </emma:one-of>
          </emma:emma>
        </inkml:annotationXML>
        <inkml:trace contextRef="#ctx0" brushRef="#br0" timeOffset="-17156.25">-53-141 3,'0'0'21,"0"0"0,0 0-4,0 0-3,0 0 1,0 0-3,13-16-1,-13 16-2,0 0 0,23-3-1,-23 3-1,17 0-2,-17 0 0,19 2-1,-19-2-1,27 5 1,-11-7 0,6 7-1,-4-8 1,7 5-1,-1-6-1,5 8 0,-2-6 0,2 4 0,1-1 0,2 1-1,2 2 0,0 1-1,2-1 1,-3-1-1,4 1 0,-1-1 1,1 1-1,-2 1 1,-1-3-1,-2 1 0,1 1 0,-1-1 0,-1-1 1,0 2-1,-3-1 0,0 2 0,-1-1 0,0-1 1,1 1-1,1-1 0,-2 1 0,-1-1 1,-1 1-1,0 0 0,-3 1 0,2 0 0,-5-1 0,-1 1 0,-2-2 1,2 1-1,-2-1 0,2 1 0,-2-4 0,0 0 1,-1 2-2,-2-2 1,-13 0 0,22 0 0,-22 0-1,15 0-1,-15 0-3,0 0-9,0 0-20,0 0 0,0 0-2,0 0 2</inkml:trace>
      </inkml:traceGroup>
      <inkml:traceGroup>
        <inkml:annotationXML>
          <emma:emma xmlns:emma="http://www.w3.org/2003/04/emma" version="1.0">
            <emma:interpretation id="{EF746CB8-CF48-468F-9DE9-9EE9B2355306}" emma:medium="tactile" emma:mode="ink">
              <msink:context xmlns:msink="http://schemas.microsoft.com/ink/2010/main" type="line" rotatedBoundingBox="4214,6425 6480,6888 6240,8063 3974,7600"/>
            </emma:interpretation>
          </emma:emma>
        </inkml:annotationXML>
        <inkml:traceGroup>
          <inkml:annotationXML>
            <emma:emma xmlns:emma="http://www.w3.org/2003/04/emma" version="1.0">
              <emma:interpretation id="{A96C5C42-D775-46AE-88B1-C0DC0293EF07}" emma:medium="tactile" emma:mode="ink">
                <msink:context xmlns:msink="http://schemas.microsoft.com/ink/2010/main" type="inkWord" rotatedBoundingBox="4214,6425 6480,6888 6240,8063 3974,7600">
                  <msink:destinationLink direction="with" ref="{D13E4FC8-EF26-4D55-8FD0-43AF32E1704A}"/>
                </msink:context>
              </emma:interpretation>
              <emma:one-of disjunction-type="recognition" id="oneOf2">
                <emma:interpretation id="interp10" emma:lang="en-US" emma:confidence="1">
                  <emma:literal>117</emma:literal>
                </emma:interpretation>
                <emma:interpretation id="interp11" emma:lang="en-US" emma:confidence="0">
                  <emma:literal>in</emma:literal>
                </emma:interpretation>
                <emma:interpretation id="interp12" emma:lang="en-US" emma:confidence="0">
                  <emma:literal>iii</emma:literal>
                </emma:interpretation>
                <emma:interpretation id="interp13" emma:lang="en-US" emma:confidence="0">
                  <emma:literal>111</emma:literal>
                </emma:interpretation>
                <emma:interpretation id="interp14" emma:lang="en-US" emma:confidence="0">
                  <emma:literal>sir</emma:literal>
                </emma:interpretation>
              </emma:one-of>
            </emma:emma>
          </inkml:annotationXML>
          <inkml:trace contextRef="#ctx0" brushRef="#br0" timeOffset="-10281.25">1440-314 5,'0'0'17,"0"0"3,0 0-8,0 0-2,0 0 0,0 0-1,0 0 1,0 0-1,0 0 0,0 0-2,0 0-1,0 0 0,-13-1-4,13 1-1,0 0-1,0 0-2,-15-21 0,15 21 0,0 0-1,-13-18 2,13 18-1,0 0 1,-13-25 0,13 25 1,-9-17 0,9 17 0,-5-20 2,5 20 0,-1-17 1,1 17 0,0 0 1,-6-18 0,6 18 2,0 0 0,0 0-1,0 0 0,0 0 0,0 0-1,-7 21 1,7-21-1,-3 37-1,3-14 0,1 11 0,1-1 0,2 6 0,-3 0-1,4 5 1,-1 2-2,2 3 1,-1-3 0,1 3-1,-5-1 1,3 1-1,-2-1 0,1-3 0,-2-4 0,2-4 0,-1 0-1,1-5 1,-2-4-1,5-3 0,-3-4 1,0-4-2,-3-17 1,4 21-2,-4-21 0,0 0-3,17 7-5,-23-22-15,6 15-10,7-29-1,-4 10 1,0 0 0</inkml:trace>
          <inkml:trace contextRef="#ctx0" brushRef="#br0" timeOffset="-9734.3748">1791-388 44,'0'0'28,"0"0"3,-1 25-3,5-5-16,-5-3-2,10 13-2,-9-3-1,10 11-1,-7-1-1,6 9-1,-5-4-1,5 6 0,-4-4-2,2 5 2,-3-6-2,2 3 1,-1-11-2,1-2 1,-4-1-1,1-7-1,2-2-2,-5-23-2,9 28-2,-9-28-10,0 0-16,0 0-1,1-23 0,-1 23 1</inkml:trace>
          <inkml:trace contextRef="#ctx0" brushRef="#br0" timeOffset="-8484.3748">1901-2 33,'0'0'28,"0"0"3,0 0-2,0 0-13,0 0-2,0 0-4,26 11-1,-26-11-1,38-7-1,-20-5-2,15 8 0,-7-6-1,11 4-2,-7-3 0,3 6 0,0-2 0,4 3 0,-2-3-1,7 3 0,-1-3 0,5 3 1,1-2-1,6 2-1,0-3 1,3-2-1,0 2 0,2 0 0,-1-2 0,1-1 0,-5 0 0,-3 1 0,-4 1 0,-6 1-1,-6 3 1,-8-1 0,-5 3 0,-6-2 0,-15 2 0,19-2 0,-19 2 0,0 0 0,17-3 0,-17 3 0,0 0 0,15-4 0,-15 4 0,0 0 0,16-5 0,-16 5 0,0 0 0,0 0 0,0 0 0,0 0 0,0 0 0,0 0 0,0 0 0,0 0-1,0 0 1,0 0 0,0 0 0,0 0 0,12 21 0,-12-21 1,5 19-1,-2-3 1,-2 2 0,2 7 0,0-3 0,3 8 1,-3 2-1,3 3 1,-2 2-1,2 2 0,0 0-1,3 0 1,-2 0-1,2-1 1,-2 1-1,2-4 0,-1 1 1,-1-1-1,-1-3 1,0-1-1,-2 1 1,-1 5-2,2-4 0,-1 1 0,-1-1 1,3-1-1,0 2 1,0-3-1,1 1 0,3-7 1,-4 1 0,2 1 1,1-3-1,-4 1 0,3 0 0,-4-2 0,2 1 0,-1-3 0,-1 1-2,-1-7 0,3 8-4,-6-23-14,0 0-20,-13 23 2,13-23-2,-20 9 1</inkml:trace>
        </inkml:traceGroup>
      </inkml:traceGroup>
    </inkml:traceGroup>
    <inkml:traceGroup>
      <inkml:annotationXML>
        <emma:emma xmlns:emma="http://www.w3.org/2003/04/emma" version="1.0">
          <emma:interpretation id="{E981ABA2-5290-473C-B98B-E379196939A2}" emma:medium="tactile" emma:mode="ink">
            <msink:context xmlns:msink="http://schemas.microsoft.com/ink/2010/main" type="paragraph" rotatedBoundingBox="3169,8514 4901,8628 4839,9577 3106,94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75EB86-65E1-45A9-9FA2-A58BC4DB973A}" emma:medium="tactile" emma:mode="ink">
              <msink:context xmlns:msink="http://schemas.microsoft.com/ink/2010/main" type="line" rotatedBoundingBox="3169,8514 4901,8628 4839,9577 3106,9463"/>
            </emma:interpretation>
          </emma:emma>
        </inkml:annotationXML>
        <inkml:traceGroup>
          <inkml:annotationXML>
            <emma:emma xmlns:emma="http://www.w3.org/2003/04/emma" version="1.0">
              <emma:interpretation id="{FD00AC85-3B06-4A06-9B3A-46CE87D1D580}" emma:medium="tactile" emma:mode="ink">
                <msink:context xmlns:msink="http://schemas.microsoft.com/ink/2010/main" type="inkWord" rotatedBoundingBox="3169,8514 4901,8628 4839,9577 3106,9463">
                  <msink:destinationLink direction="with" ref="{D13E4FC8-EF26-4D55-8FD0-43AF32E1704A}"/>
                </msink:context>
              </emma:interpretation>
              <emma:one-of disjunction-type="recognition" id="oneOf3">
                <emma:interpretation id="interp15" emma:lang="en-US" emma:confidence="0">
                  <emma:literal>till</emma:literal>
                </emma:interpretation>
                <emma:interpretation id="interp16" emma:lang="en-US" emma:confidence="0">
                  <emma:literal>tall</emma:literal>
                </emma:interpretation>
                <emma:interpretation id="interp17" emma:lang="en-US" emma:confidence="0">
                  <emma:literal>tali</emma:literal>
                </emma:interpretation>
                <emma:interpretation id="interp18" emma:lang="en-US" emma:confidence="0">
                  <emma:literal>till,</emma:literal>
                </emma:interpretation>
                <emma:interpretation id="interp19" emma:lang="en-US" emma:confidence="0">
                  <emma:literal>fl'</emma:literal>
                </emma:interpretation>
              </emma:one-of>
            </emma:emma>
          </inkml:annotationXML>
          <inkml:trace contextRef="#ctx0" brushRef="#br0" timeOffset="-7515.625">297 2085 39,'0'0'30,"0"0"-6,17 4-3,-17-4-3,29 1-4,-16-6-3,18 14-2,-9-13-1,13 13-3,-1-5 0,8 5-2,-1-4-1,5 2 0,-1 0 0,6-2-1,0-1 0,7-2-1,-1-2 0,2-2 0,-1 0 0,-1-1 0,-2 1-1,-3-2 1,-8 2-1,-6-1 1,-5 3 0,-8 0-1,-3-2 1,-6 2 0,-16 0 0,21-2 0,-21 2 0,17 2-1,-17-2 0,14 2-1,-14-2-2,0 0-3,17 14-7,-17-14-13,0 0-8,0 0-1,0 0 2</inkml:trace>
          <inkml:trace contextRef="#ctx0" brushRef="#br0" timeOffset="-6953.125">1238 1630 15,'0'0'26,"0"0"0,0 0 2,0 0-16,-1 22 1,1-22-3,3 31-1,-5-8 0,11 9-3,-11 0 2,13 14-2,-10-9 2,7 14-4,-8-6 0,7 10-2,-3-9 1,4 12-1,-2-7-1,3-1 1,-2 1-1,3-2 0,1-1-1,0-3 1,0-4-1,1-4 0,-4-5 0,3-2 0,-2-7-1,-9-23-1,11 29-1,-11-29-2,0 0-5,0 0-11,3-19-14,-1 3-2,-4-8 3,2-1-1</inkml:trace>
          <inkml:trace contextRef="#ctx0" brushRef="#br0" timeOffset="-6484.375">1545 1955 31,'-13'7'27,"13"-7"2,0 17-6,0-17-14,7 22-2,-7-22-1,10 31-1,-5-11-1,5 4 0,-5-3-1,5 4 0,-4-2-1,0-2-1,-2-1-1,-4-20-1,10 30-2,-10-30-4,0 0-12,14 21-11,-14-21-1,0 0 0,-2-27 1</inkml:trace>
          <inkml:trace contextRef="#ctx0" brushRef="#br0" timeOffset="-5890.625">1752 1685 21,'0'0'29,"1"23"-1,-1-23 3,3 25-13,6 3-9,-9 0 0,9 16-2,-6-7-1,8 12-2,-9-4 1,8 9 0,-7-10-1,5 11 0,-4-9-1,3 3-1,-2-3 0,2-2 0,1-2-1,-1-5-1,0-3 1,1-8-1,-2-5 1,-6-21-2,10 27 0,-10-27-3,0 0-2,0 0-9,15-13-18,-15 13-2,3-22 0,-3 22 0</inkml:trace>
          <inkml:trace contextRef="#ctx0" brushRef="#br0" timeOffset="-5187.5">2026 2015 17,'0'0'26,"0"0"0,-13-16-7,13 16-2,0 0-3,0 0-2,0 0-1,0 0-1,0 0-1,3 21-2,-3-21 0,0 19-2,0-19-2,-3 27 0,0-11-1,3 5 0,-2-4 0,4 5-1,-2-3 0,1 4 0,-1-6 1,2 3-1,-1-3-1,-1-1 1,0-16 0,0 30 0,0-30-1,2 23 1,-2-23-1,3 16 0,-3-16 1,0 0-1,0 0-1,0 0 1,0 0-2,0 0 0,0 0-3,-2-18-7,2 18-18,0 0-6,7-19-1,-7 19 1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33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C18092-15C6-4F2D-A9C4-B6276B14E830}" emma:medium="tactile" emma:mode="ink">
          <msink:context xmlns:msink="http://schemas.microsoft.com/ink/2010/main" type="inkDrawing" rotatedBoundingBox="2881,6941 3017,8918 2973,8920 2838,6943" shapeName="Other"/>
        </emma:interpretation>
      </emma:emma>
    </inkml:annotationXML>
    <inkml:trace contextRef="#ctx0" brushRef="#br0">0 0 5,'0'0'21,"0"0"0,0 0 0,15 4-9,-15-4-1,4 19-2,-4-19 0,5 37-1,-4-16 0,7 9 0,-8 0-1,6 13 0,-5-5-1,6 12 0,-7-5-1,8 8 1,-7-3-2,5 8 0,-3-2-2,5 8-1,-6-4 1,6 1-2,-5 1 1,4 1-1,-4 3 0,3 1 0,-3-7 1,-2 1 0,1 3 0,-2-1 0,0 1-1,1-5 1,-1 1-1,0-3 1,2-1-1,-1-3 0,4-4 0,-1-5 1,1 4-1,2-4-1,0-3 1,1-1-1,-1-5 1,1-3-2,-3-4 1,-2-8-3,5-1-4,-8-19-22,0 0-4,0 0-2,-9-39 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48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3E4FC8-EF26-4D55-8FD0-43AF32E1704A}" emma:medium="tactile" emma:mode="ink">
          <msink:context xmlns:msink="http://schemas.microsoft.com/ink/2010/main" type="inkDrawing" rotatedBoundingBox="4821,8875 6276,7878 6829,8683 5373,9681" semanticType="callout" shapeName="Other">
            <msink:sourceLink direction="with" ref="{A96C5C42-D775-46AE-88B1-C0DC0293EF07}"/>
            <msink:sourceLink direction="with" ref="{FD00AC85-3B06-4A06-9B3A-46CE87D1D580}"/>
          </msink:context>
        </emma:interpretation>
      </emma:emma>
    </inkml:annotationXML>
    <inkml:trace contextRef="#ctx0" brushRef="#br0">2145 2168 18,'0'0'30,"14"-4"-1,3 6 4,9-2-18,-3-16-2,17 13-2,0-17-3,11 13-3,-5-8 0,7 7-1,-6 0-2,1 1-1,-7 1 0,-3 6 0,-8-3 1,-1 3-1,-4-4 1,3 3 0,-4-8 0,7 5 1,-1-5-1,6 4 0,4-5 0,5 2-1,2 0 0,4-1 0,3 2 0,-3 0-1,1-2-1,-3 0 1,-5 2 0,-4 2-1,-4-1 1,-5 1 1,-2 0-1,-3 1 0,-2 1 1,-1-1-1,1 3 0,-1-3 0,1 2 1,-2 1-1,-3-3 0,-1 4 0,-3-2 0,-15 2 0,21 0 0,-21 0 0,0 0 0,16 0 0,-16 0 0,0 0 0,13 2 0,-13-2 0,0 0 0,15 2 0,-15-2 0,0 0 1,0 0-1,0 0 0,0 0 1,13-4-1,-13 4 0,0 0 1,0 0-1,-7-24 0,7 24 0,-9-29 1,3 14-2,0-5 2,0-1-3,-3-4 3,2-1-3,-2 3 3,0-2-2,2-3 1,-4 2 0,1-3 0,1-1 1,-1 2-2,1-3 2,-1-1-1,-1 0 0,1 0 0,0-1 0,-1-2 0,0 1 0,0 4 0,1 0 0,1 2 0,0 3 0,3 1 0,-1 1 0,3 2 0,-1 1 0,-1-1 0,2 2 0,-1-1 0,2 1 0,-1 1 0,1 1 0,2 1 0,-2 0 0,3 16 0,-3-28 0,3 28 0,-3-18 1,3 18-1,0 0 0,0 0 0,-5-16 0,5 16 0,0 0-1,0 0 1,0 0 0,0 0-1,0 0 1,0 0-1,0 0-2,0 0-3,0 0-11,-1 16-18,1-16-1,0 0 0,0 0-1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0:01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4EFAB4-80CF-452E-B894-799B9F50D4E1}" emma:medium="tactile" emma:mode="ink">
          <msink:context xmlns:msink="http://schemas.microsoft.com/ink/2010/main" type="writingRegion" rotatedBoundingBox="9888,5540 17434,5828 17353,7963 9807,7675"/>
        </emma:interpretation>
      </emma:emma>
    </inkml:annotationXML>
    <inkml:traceGroup>
      <inkml:annotationXML>
        <emma:emma xmlns:emma="http://www.w3.org/2003/04/emma" version="1.0">
          <emma:interpretation id="{F87A92D2-AD82-40FE-832A-B50D46A26D97}" emma:medium="tactile" emma:mode="ink">
            <msink:context xmlns:msink="http://schemas.microsoft.com/ink/2010/main" type="paragraph" rotatedBoundingBox="9888,5540 17434,5828 17353,7963 9807,7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76AD95-E740-49E2-98F4-9B737B53858F}" emma:medium="tactile" emma:mode="ink">
              <msink:context xmlns:msink="http://schemas.microsoft.com/ink/2010/main" type="line" rotatedBoundingBox="9888,5540 17434,5828 17353,7963 9807,7675"/>
            </emma:interpretation>
          </emma:emma>
        </inkml:annotationXML>
        <inkml:traceGroup>
          <inkml:annotationXML>
            <emma:emma xmlns:emma="http://www.w3.org/2003/04/emma" version="1.0">
              <emma:interpretation id="{1870816E-92D6-4A49-B949-26EF15DEBC54}" emma:medium="tactile" emma:mode="ink">
                <msink:context xmlns:msink="http://schemas.microsoft.com/ink/2010/main" type="inkWord" rotatedBoundingBox="9888,5540 11926,5617 11845,7753 9807,7675"/>
              </emma:interpretation>
              <emma:one-of disjunction-type="recognition" id="oneOf0">
                <emma:interpretation id="interp0" emma:lang="en-US" emma:confidence="0">
                  <emma:literal>Ieq=</emma:literal>
                </emma:interpretation>
                <emma:interpretation id="interp1" emma:lang="en-US" emma:confidence="0">
                  <emma:literal>Ieq:</emma:literal>
                </emma:interpretation>
                <emma:interpretation id="interp2" emma:lang="en-US" emma:confidence="0">
                  <emma:literal>Geo</emma:literal>
                </emma:interpretation>
                <emma:interpretation id="interp3" emma:lang="en-US" emma:confidence="0">
                  <emma:literal>Geog</emma:literal>
                </emma:interpretation>
                <emma:interpretation id="interp4" emma:lang="en-US" emma:confidence="0">
                  <emma:literal>Geol</emma:literal>
                </emma:interpretation>
              </emma:one-of>
            </emma:emma>
          </inkml:annotationXML>
          <inkml:trace contextRef="#ctx0" brushRef="#br0">7023-677 68,'0'0'36,"0"0"1,30 2 0,5 7-26,2-14-2,25 12-1,-2-9-3,16 7 0,-4-1-2,8 3 0,-8 0-2,-1 0 1,-6 0-1,-3 0 0,-8 0 0,-7 0-1,-5-3 0,-10-1 0,-4-1-1,-9-2-1,-2 4-1,-17-4-5,16 3-18,-16-3-14,0 0 3,-22 7-3,8-2 2</inkml:trace>
          <inkml:trace contextRef="#ctx0" brushRef="#br0" timeOffset="-406.25">7461-1253 27,'8'-32'27,"-4"15"-1,-4 17-2,7-39-3,-7 39-3,9-30-2,-9 30-1,6-16-3,-6 16-3,0 0-3,0 0-1,0 0-1,11 16-2,-10 2 0,0 10-1,-1 2 0,2 10 1,-4 4-1,2 8 0,-1-1-1,0 0 1,1-5-1,0-4 0,1-5 0,2-9-2,3-3-1,-6-25-4,15 24-9,-15-24-22,0 0 0,3-19-1,-3 19 2</inkml:trace>
          <inkml:trace contextRef="#ctx0" brushRef="#br0" timeOffset="687.5">7501-32 55,'0'0'32,"0"0"1,0-17-1,-7 1-24,7 16 0,1-16 0,-1 16-3,0-19-1,0 19 0,-7-28 0,7 28 0,-18-30 0,18 30-1,-31-25 0,10 16-1,-5 0 0,-2 8-1,-6 2 0,-3 8 1,-1 5-2,1 7 1,0 8 0,3 2 0,3 10 0,6 5 0,9 1 0,8 3 0,13-1 0,8-1 0,11-4 0,10-4 0,7-5-1,5-8 1,1-4-1,2-9 0,-5-5-1,-7-8-2,-3 1-2,-15-16-5,12 11-21,-18-10-9,-13 13 2,13-32-1</inkml:trace>
          <inkml:trace contextRef="#ctx0" brushRef="#br0" timeOffset="1109.375">7684 191 87,'0'0'37,"-12"22"0,12-22 1,0 0-28,15 4-8,3-6-1,4-1 0,3-3-1,3-1 0,0-5-1,-3 0 1,-3-4-1,-3-4 1,-2 6-1,-17 14 0,16-28 0,-16 28 0,0-19-1,0 19 1,-19-11 0,2 13 0,-3 0 1,-4 1 0,-2 10 1,1 2 0,-1 5 0,4 4 0,6 5 0,6 1 0,8 1 0,10 1-1,8-5-2,5-10-1,15 4-6,-9-19-20,14-2-6,-1-5-2,-3-8 0</inkml:trace>
          <inkml:trace contextRef="#ctx0" brushRef="#br0" timeOffset="1765.625">8320 154 91,'-22'5'35,"22"-5"0,-18-11 1,18 11-33,-15-10-1,15 10-2,-17-2 0,2 5 0,-1 6 1,-6 4 0,-1 4-1,-2 3 1,3 4 0,3 3-1,6 1 0,8 0 0,10-3 0,8-6-1,6-3 0,8-5 1,-1-6-1,2-7 0,-1-1 1,-6-6 0,-5-2 0,-16 11 0,17-19 1,-17 19 0,0 0-1,-4-18 2,4 18-1,-13 11 0,13-11 1,-19 30-1,8-7 1,-1 1 0,2 10 0,-2-1 0,6 10-1,-1-1 1,6 2-1,4-2 0,5-1-1,6-6 0,6-7-1,5-7 1,2-10-1,4-9 1,0-8-1,-2-6 0,-5-11-1,0-3 1,-8-6 0,-3-1-1,-8-4 2,-5 0-2,-6 1 2,-6 5-1,-1 4 1,-7 4 0,-3 6-1,-1 6-1,-2-1-2,5 12-3,-9-14-10,17 8-19,13 6-1,-18-12 1,18 12-1</inkml:trace>
          <inkml:trace contextRef="#ctx0" brushRef="#br0" timeOffset="2343.75">8758 104 89,'0'0'37,"7"25"0,8-16 1,1-9-33,13 7-3,1-2-4,-1-9-4,10 13-6,-19-19-14,2 8-10,-5-3-1,-17 5 0,20-18 2</inkml:trace>
          <inkml:trace contextRef="#ctx0" brushRef="#br0" timeOffset="2125">8808-123 92,'0'0'37,"0"0"0,15 5-7,4 2-24,-3-9-1,10 2-3,5 2-4,-3-7-3,11 12-6,-19-16-17,5 6-8,-9-1 0,-16 4-2,0 0 2</inkml:trace>
        </inkml:traceGroup>
        <inkml:traceGroup>
          <inkml:annotationXML>
            <emma:emma xmlns:emma="http://www.w3.org/2003/04/emma" version="1.0">
              <emma:interpretation id="{7C349B25-54C1-4896-9BE6-69D475DFFBB1}" emma:medium="tactile" emma:mode="ink">
                <msink:context xmlns:msink="http://schemas.microsoft.com/ink/2010/main" type="inkWord" rotatedBoundingBox="13069,5691 13209,7423 12543,7477 12403,5745"/>
              </emma:interpretation>
              <emma:one-of disjunction-type="recognition" id="oneOf1">
                <emma:interpretation id="interp5" emma:lang="en-US" emma:confidence="1">
                  <emma:literal>I,</emma:literal>
                </emma:interpretation>
                <emma:interpretation id="interp6" emma:lang="en-US" emma:confidence="0">
                  <emma:literal>Ii</emma:literal>
                </emma:interpretation>
                <emma:interpretation id="interp7" emma:lang="en-US" emma:confidence="0">
                  <emma:literal>I.</emma:literal>
                </emma:interpretation>
              </emma:one-of>
            </emma:emma>
          </inkml:annotationXML>
          <inkml:trace contextRef="#ctx0" brushRef="#br0" timeOffset="2968.75">10006-1230 67,'-14'-3'36,"14"3"0,0 0 0,-14 8-25,20 13-4,-6-21-1,8 43-3,-3-10-1,6 10 0,-4-1 0,5 5 0,-6-2-1,1 0 1,-4-4-2,0-4-1,2-4-3,-5-33-5,3 30-26,-3-30-2,0 0 0,0 0-2</inkml:trace>
          <inkml:trace contextRef="#ctx0" brushRef="#br0" timeOffset="3250">9694-560 86,'0'0'38,"23"19"-1,7-14 2,9-8-32,16 5-4,7-8-1,4 1-4,7 3-1,-11-8-4,1 12-2,-22-17-9,1 14-18,-20 1-2,-22 0 2,15 8 0</inkml:trace>
          <inkml:trace contextRef="#ctx0" brushRef="#br0" timeOffset="3750">10059-128 76,'0'0'36,"0"0"0,-11-16 0,-7 2-28,18 14-1,-16-11-4,16 11-1,-27-14-1,9 10 0,-8-1 0,-1 5 0,-7 0 1,2 7 0,-5 0 0,3 11 0,-1 3-1,5 11 2,5-1-2,10 12 1,6 1-1,11 3 0,8 3 0,11-3 0,8-4 0,8-6-1,6-6 1,4-8-1,3-7 0,-2-9-1,-1-5-1,-7-11-3,1 7-3,-19-22-14,6 10-17,-12-2 0,-1 2 0,-6-2 1</inkml:trace>
          <inkml:trace contextRef="#ctx0" brushRef="#br0" timeOffset="4015.625">10293 222 89,'5'21'38,"-5"-21"-1,11 30 2,-11-30-32,14 44 0,-9-21-4,5 7-1,-4-3-1,0-3 0,-3-1-2,-3-23-2,9 36-8,-9-36-25,0 0-2,0 0-1,3-18 0</inkml:trace>
        </inkml:traceGroup>
        <inkml:traceGroup>
          <inkml:annotationXML>
            <emma:emma xmlns:emma="http://www.w3.org/2003/04/emma" version="1.0">
              <emma:interpretation id="{1968D672-55DE-4395-88E5-0E17EFFE9225}" emma:medium="tactile" emma:mode="ink">
                <msink:context xmlns:msink="http://schemas.microsoft.com/ink/2010/main" type="inkWord" rotatedBoundingBox="13803,6422 14131,6598 14014,6817 13686,6641"/>
              </emma:interpretation>
              <emma:one-of disjunction-type="recognition" id="oneOf2"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+</emma:literal>
                </emma:interpretation>
                <emma:interpretation id="interp10" emma:lang="en-US" emma:confidence="0">
                  <emma:literal>X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4812.5">10861-326 93,'0'0'36,"0"0"0,0 0-6,33 5-24,-4-6-2,9 1-3,6 0-2,3-4-1,9 6-3,-11-13-6,8 13-15,-15-7-8,-11-2-2,-11 3 0,-16 4 1</inkml:trace>
          <inkml:trace contextRef="#ctx0" brushRef="#br0" timeOffset="5078.125">11076-449 70,'-13'2'35,"13"-2"-1,-3 19 2,3-19-29,7 30-1,0-11-2,7 15 0,-4-4-2,6 5 1,-4-2-1,1 1 0,-1-2-1,-3-8-3,1 3-5,-10-27-12,0 0-18,0 0 2,18-18-2,-12-7 1</inkml:trace>
        </inkml:traceGroup>
        <inkml:traceGroup>
          <inkml:annotationXML>
            <emma:emma xmlns:emma="http://www.w3.org/2003/04/emma" version="1.0">
              <emma:interpretation id="{EACCF13E-8904-43E2-BDDE-9098AB624AFE}" emma:medium="tactile" emma:mode="ink">
                <msink:context xmlns:msink="http://schemas.microsoft.com/ink/2010/main" type="inkWord" rotatedBoundingBox="14679,5747 17433,5852 17353,7954 14598,7848"/>
              </emma:interpretation>
              <emma:one-of disjunction-type="recognition" id="oneOf3">
                <emma:interpretation id="interp13" emma:lang="en-US" emma:confidence="0">
                  <emma:literal>Rate,</emma:literal>
                </emma:interpretation>
                <emma:interpretation id="interp14" emma:lang="en-US" emma:confidence="0">
                  <emma:literal>Gate,</emma:literal>
                </emma:interpretation>
                <emma:interpretation id="interp15" emma:lang="en-US" emma:confidence="0">
                  <emma:literal>Ettie,</emma:literal>
                </emma:interpretation>
                <emma:interpretation id="interp16" emma:lang="en-US" emma:confidence="0">
                  <emma:literal>kite,</emma:literal>
                </emma:interpretation>
                <emma:interpretation id="interp17" emma:lang="en-US" emma:confidence="0">
                  <emma:literal>Irate,</emma:literal>
                </emma:interpretation>
              </emma:one-of>
            </emma:emma>
          </inkml:annotationXML>
          <inkml:trace contextRef="#ctx0" brushRef="#br0" timeOffset="5734.375">11818-588 91,'9'22'36,"16"-16"2,13-4-1,18-2-34,3-4 0,9 0-3,6 1-1,-3-6-3,0 7 0,-17-10-3,-1 16-2,-20-17-11,-2 11-15,-13 6 0,-18-4 0,10 16 2</inkml:trace>
          <inkml:trace contextRef="#ctx0" brushRef="#br0" timeOffset="6250">12258-114 86,'-15'-11'35,"15"11"-1,0 0 1,-18-18-30,18 18-1,0 0-2,-17-14-2,17 14 1,-27-12 0,6 7 0,-1 6 0,-6 1 1,2 9 0,-5-1 0,6 13 0,-2 2 0,6 7 0,4 3 0,9 11 0,7-4 0,10 7 0,5-1 0,11 0 0,5-8-1,5-1 1,4-7-2,1-11 0,2-4-1,-6-13-3,2 3-4,-19-26-11,8 10-20,-9-7 0,-5-2 0,-3 1 1</inkml:trace>
          <inkml:trace contextRef="#ctx0" brushRef="#br0" timeOffset="5468.75">12095-1163 71,'-23'-18'36,"23"18"-1,-13-7 1,13 7-25,0 0-4,1 21-2,9 8-3,-2 2 1,4 13-1,-4 4 1,6 7-1,-5-4-1,2 3 1,-2-2-2,0-7 0,1-4-3,-5-16-2,10 5-9,-15-30-23,4 15 1,-4-15-3,1-17 2</inkml:trace>
          <inkml:trace contextRef="#ctx0" brushRef="#br0" timeOffset="6812.5">12470 287 83,'0'0'35,"0"0"-1,-13 11 1,13-11-29,0 0-4,0 0-1,22-16-1,-22 16 0,25-16 1,-12 9-1,1 0 1,-1 2-1,2 3 1,-2 4 0,0 5-1,1 2 1,-3 8 0,-2 1 0,0 7 1,-5-1 0,-1 6 0,-7-1 0,0 2-1,-8-3 1,0 1 0,-3-6-1,0 0-1,1-6 1,-1-1-1,2-7 0,13-9 0,-20 14-1,20-14 1,0 0-1,0 0 1,0 0-1,0 0 0,0 0 1,17-18 0,-3 13 0,4 1 0,1 1 1,3 1 0,1 0 0,2 6 1,-5-2-1,2 3 1,-2 0-1,0 2 0,-5-1 0,-2-1-1,-13-5 0,17 2-3,-1 12-10,-16-14-21,0 0-4,4-25 0,-1 9 0</inkml:trace>
          <inkml:trace contextRef="#ctx0" brushRef="#br0" timeOffset="7359.375">13081-403 79,'-6'17'36,"6"-17"-1,21 7 1,5-3-31,-2-2 0,10-1-4,-2 3-1,2-2-1,0 1-1,-7-6-2,-1 8-3,-11-19-5,3 10-20,-18 4-3,0 0 1,14-17 1</inkml:trace>
          <inkml:trace contextRef="#ctx0" brushRef="#br0" timeOffset="7640.625">13224-520 51,'-22'11'32,"22"-11"2,-13 16 1,13-16-19,0 24-3,0-24-3,1 41-3,5-18 0,9 14-2,-6-7-1,5 10-2,0-8 1,-1-2-2,2-2-3,-5-10-2,3 7-8,-13-25-23,0 0-2,15-6 1,-10-10-2</inkml:trace>
          <inkml:trace contextRef="#ctx0" brushRef="#br0" timeOffset="8406.25">13695-375 81,'13'12'37,"15"-7"-2,9-3 1,12-14-26,13 12-6,5-9-1,9 4-3,-1-1 1,-1 1-2,-3 5-1,-14-3-3,-4 10-4,-22-9-16,-9 7-10,-7 4 1,-15-9-2,-1 19 3</inkml:trace>
          <inkml:trace contextRef="#ctx0" brushRef="#br0" timeOffset="8953.125">14065 71 53,'0'0'34,"0"0"-1,6-23 0,-3 0-13,-3 23-10,4-23-3,-4 23-3,-3-23-2,3 23 1,-17-25-1,2 18 0,-7-3 0,-2 6 0,-7 6 0,0 7 1,-7 5-1,4 7 0,-3 5 0,8 12 1,1 4-1,10 7 0,7 2 0,14 4 1,11-4-2,9 0 1,10-3-1,7-6 0,4-9 0,3-8-1,0-7-1,-2-11-1,0-2-3,-12-17-3,10 14-12,-18-18-20,-2 0 2,-5-5-1,-5 3 1</inkml:trace>
          <inkml:trace contextRef="#ctx0" brushRef="#br0" timeOffset="8109.375">13991-1003 61,'0'0'35,"0"0"-1,0 0 0,0 0-18,-16 20-6,23 4-4,-7-1-2,8 13-2,-7-1 1,8 11 1,-4-2-2,5 5 1,-4-5-2,3-2 1,0-3-2,-2-7-1,2 3-3,-9-35-3,14 42-13,-14-42-18,0 0 2,0 0-2,0 0 2</inkml:trace>
          <inkml:trace contextRef="#ctx0" brushRef="#br0" timeOffset="9609.3748">14280 388 93,'0'0'37,"0"0"-1,0 0 2,0 0-28,0 0-7,0 0-1,24-2-1,-11-3-1,4 0 0,-1-4 0,-1 2-1,-1 0 1,1 3 0,-2 2 0,-13 2 0,22 11 0,-22-11 0,15 25 0,-10-6 0,-4 0 0,-2 3 0,-4 0 1,-4 0-1,-4 1 0,-2-2 0,-2-4 0,0-1 1,1-2-1,1-3 0,2-2 0,13-9 1,-13 8-1,13-8 0,0 0 0,0 0 0,16-5 0,-16 5-1,27-5 1,-11 3 0,3 0 0,0 9 0,0 2 0,-1 5-1,-2 0 0,1 6 0,-4 3 0,0 3 0,-5 4 1,-3-2-1,-3 1 1,-4 0 1,-3 3 0,-4 0 0,-6-6 0,-1 1 0,-6-4 0,-1-4 1,-2-7-1,2-3 0,-5-7 0,3-2 0,1-5-1,2-4 0,0-2 0,3-6-3,19 17-11,-24-23-21,23 7-6,1-7 2,7 0-2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0:27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CA0E28-D3AE-48DE-975E-FD7947E9BCCB}" emma:medium="tactile" emma:mode="ink">
          <msink:context xmlns:msink="http://schemas.microsoft.com/ink/2010/main" type="writingRegion" rotatedBoundingBox="3080,8659 3482,8659 3482,8837 3080,8837">
            <msink:destinationLink direction="with" ref="{CB2840A7-1265-437F-9CAC-128608FDBF6B}"/>
          </msink:context>
        </emma:interpretation>
      </emma:emma>
    </inkml:annotationXML>
    <inkml:traceGroup>
      <inkml:annotationXML>
        <emma:emma xmlns:emma="http://www.w3.org/2003/04/emma" version="1.0">
          <emma:interpretation id="{E0E26983-2505-408A-AE98-7895DDC04A21}" emma:medium="tactile" emma:mode="ink">
            <msink:context xmlns:msink="http://schemas.microsoft.com/ink/2010/main" type="paragraph" rotatedBoundingBox="3080,8659 3482,8659 3482,8837 3080,8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BF06FD-3122-4231-BF1E-C151134D61D2}" emma:medium="tactile" emma:mode="ink">
              <msink:context xmlns:msink="http://schemas.microsoft.com/ink/2010/main" type="line" rotatedBoundingBox="3080,8659 3482,8659 3482,8837 3080,8837"/>
            </emma:interpretation>
          </emma:emma>
        </inkml:annotationXML>
        <inkml:traceGroup>
          <inkml:annotationXML>
            <emma:emma xmlns:emma="http://www.w3.org/2003/04/emma" version="1.0">
              <emma:interpretation id="{B75D5370-451F-4FD9-BF25-166A052A2E8E}" emma:medium="tactile" emma:mode="ink">
                <msink:context xmlns:msink="http://schemas.microsoft.com/ink/2010/main" type="inkWord" rotatedBoundingBox="3080,8693 3133,8693 3133,8823 3080,8823"/>
              </emma:interpretation>
              <emma:one-of disjunction-type="recognition" id="oneOf0">
                <emma:interpretation id="interp0" emma:lang="en-US" emma:confidence="1">
                  <emma:literal>0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8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-203 52 31,'-2'-19'29,"2"19"2,0 0-1,0 0-15,0 0-5,0 0-2,-13 1-3,13-1 0,0 0-1,-18 23 0,18-23-4,-10 27 2,10-27-2,-4 26 1,4-10-2,0-16 1,4 25-1,-4-25 1,0 0 1,16 12 0,-16-12 0,14-12 1,-14 12 1,10-27-2,-7 11 2,-2-1-3,-1 1 2,-3 0-2,3 16 2,-7-18-3,7 18 1,0 0-1,-19-1 0,19 1 1,-13 17-1,7-1-1,6-16-4,-5 27-3,5-27-12,0 0-13,5 15-1,-5-15 1,22-8 0</inkml:trace>
        </inkml:traceGroup>
        <inkml:traceGroup>
          <inkml:annotationXML>
            <emma:emma xmlns:emma="http://www.w3.org/2003/04/emma" version="1.0">
              <emma:interpretation id="{0C1CE87C-C6B0-43F9-B1AF-6BF4E0ECE2C9}" emma:medium="tactile" emma:mode="ink">
                <msink:context xmlns:msink="http://schemas.microsoft.com/ink/2010/main" type="inkWord" rotatedBoundingBox="3335,8659 3482,8659 3482,8837 3335,8837"/>
              </emma:interpretation>
              <emma:one-of disjunction-type="recognition" id="oneOf1">
                <emma:interpretation id="interp5" emma:lang="en-US" emma:confidence="1">
                  <emma:literal>o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0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500">144 8 35,'-15'0'29,"2"-7"3,13 7-2,0 0-15,-18-2-7,18 2-2,-13 2-3,13-2 0,-14 5 0,14-5-1,-20 12 0,20-12 2,-21 27-1,15-11-2,-7 1 2,10 5-1,-5-5 0,8 4-1,0-21 1,8 28-2,-8-28 2,20 11-1,-3-14 0,0-6 0,1-7-1,1 0 2,-4-3-2,-2-1 2,-4 1-3,-3-2 2,-1 5-2,-5 16 2,-6-21-2,6 21 0,-18-6 0,18 6 0,-24 7-2,8-8-7,16 1-25,-18 16 0,18-16 0,-16 5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50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7843FF-BBCB-41D9-BB71-1971C7246A55}" emma:medium="tactile" emma:mode="ink">
          <msink:context xmlns:msink="http://schemas.microsoft.com/ink/2010/main" type="writingRegion" rotatedBoundingBox="4144,9930 5221,9930 5221,10642 4144,10642"/>
        </emma:interpretation>
      </emma:emma>
    </inkml:annotationXML>
    <inkml:traceGroup>
      <inkml:annotationXML>
        <emma:emma xmlns:emma="http://www.w3.org/2003/04/emma" version="1.0">
          <emma:interpretation id="{A6559E6C-D6CA-4CF6-BD38-AF8A623D78B4}" emma:medium="tactile" emma:mode="ink">
            <msink:context xmlns:msink="http://schemas.microsoft.com/ink/2010/main" type="paragraph" rotatedBoundingBox="4144,9930 5221,9930 5221,10642 4144,10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20B615-DFBB-4A4F-BCF7-A5561E957BC3}" emma:medium="tactile" emma:mode="ink">
              <msink:context xmlns:msink="http://schemas.microsoft.com/ink/2010/main" type="line" rotatedBoundingBox="4144,9930 5221,9930 5221,10642 4144,10642"/>
            </emma:interpretation>
          </emma:emma>
        </inkml:annotationXML>
        <inkml:traceGroup>
          <inkml:annotationXML>
            <emma:emma xmlns:emma="http://www.w3.org/2003/04/emma" version="1.0">
              <emma:interpretation id="{870605FE-2AAD-418F-80BF-058C588E456D}" emma:medium="tactile" emma:mode="ink">
                <msink:context xmlns:msink="http://schemas.microsoft.com/ink/2010/main" type="inkWord" rotatedBoundingBox="4144,9930 5221,9930 5221,10642 4144,10642"/>
              </emma:interpretation>
              <emma:one-of disjunction-type="recognition" id="oneOf0">
                <emma:interpretation id="interp0" emma:lang="en-US" emma:confidence="0">
                  <emma:literal>au</emma:literal>
                </emma:interpretation>
                <emma:interpretation id="interp1" emma:lang="en-US" emma:confidence="0">
                  <emma:literal>6v</emma:literal>
                </emma:interpretation>
                <emma:interpretation id="interp2" emma:lang="en-US" emma:confidence="0">
                  <emma:literal>Lev</emma:literal>
                </emma:interpretation>
                <emma:interpretation id="interp3" emma:lang="en-US" emma:confidence="0">
                  <emma:literal>aw</emma:literal>
                </emma:interpretation>
                <emma:interpretation id="interp4" emma:lang="en-US" emma:confidence="0">
                  <emma:literal>av</emma:literal>
                </emma:interpretation>
              </emma:one-of>
            </emma:emma>
          </inkml:annotationXML>
          <inkml:trace contextRef="#ctx0" brushRef="#br0">1415 3086 13,'-7'-33'28,"7"33"1,-6-30 2,4 12-12,2 18-5,-1-19-2,1 19-3,0 0-2,0 0-1,0 0 0,-3 16-1,3-16-1,-18 44-1,3-16 0,5 14-2,-5 2 2,5 14-2,-3-6 1,7 6 0,3 0-1,6 2 1,4-6-2,11-3 2,3-8-2,8-8 1,10-3-1,3-11 1,6-11-1,0-4 0,2-10 0,-2-5 0,-1-5 0,-7-5-1,-5-6 0,-8 1 0,-5-3-1,-8-3 1,-5-2 0,-6-1 0,-7 3 0,-6-2 0,-7 6 0,-5-2 1,-3 7-1,-3 5 1,-4 9 0,-1 5 0,1 9 0,1 7 0,4 7 0,4 9 0,5-2 1,6 6-1,8 1 1,7 0 0,7 1-1,8-6 0,2-4 0,4-7-1,4 6-3,-6-23-6,9 5-18,-7-12-7,-8-8-1,-3-6 0</inkml:trace>
          <inkml:trace contextRef="#ctx0" brushRef="#br0" timeOffset="656.25">1996 3116 39,'0'0'31,"-7"-23"0,7 23-7,0 0-8,-1-21-2,1 21-4,0 0 0,16 32-4,-16-32 1,15 39-1,-8-15-1,8 12-1,-4-3-1,7 9-1,-3-1 0,4 1 0,-1-3-2,1 0 1,-1-6 0,1-1-1,-3-6 0,-1-5 1,0-3-1,-5-2 0,-10-16 0,19 18 1,-19-18-1,0 0 0,16-6 0,-16 6 0,12-24 0,-4 4 0,-3-1 0,1-4 0,0-3 0,0-2-1,0-5 1,-2-2 0,-1-2 0,-1-3 0,1 0 0,1-2 0,1 3 1,-1 1-1,-1 8 0,2 2 0,0 7 0,0 4 0,-5 19 0,7-25 0,-7 25-1,0 0 1,0 0-1,0 0-2,15 5-6,-15-5-23,0 0-7,-10 16 2,10-16-1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44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57F077-F714-4FF8-8D7C-6D1F88905459}" emma:medium="tactile" emma:mode="ink">
          <msink:context xmlns:msink="http://schemas.microsoft.com/ink/2010/main" type="inkDrawing" rotatedBoundingBox="2641,9451 2862,5363 6381,5553 6160,9641" shapeName="Other">
            <msink:destinationLink direction="with" ref="{8E6C882A-8D19-4231-B0BA-8E75DB8896F8}"/>
            <msink:destinationLink direction="with" ref="{CC720B35-73C2-40EE-BC67-583451045C62}"/>
          </msink:context>
        </emma:interpretation>
      </emma:emma>
    </inkml:annotationXML>
    <inkml:trace contextRef="#ctx0" brushRef="#br0">297 2085 39,'0'0'30,"0"0"-6,17 4-3,-17-4-3,29 1-4,-16-6-3,18 14-2,-9-13-1,13 13-3,-1-5 0,8 5-2,-1-4-1,5 2 0,-1 0 0,6-2-1,0-1 0,7-2-1,-1-2 0,2-2 0,-1 0 0,-1-1 0,-2 1-1,-3-2 1,-8 2-1,-6-1 1,-5 3 0,-8 0-1,-3-2 1,-6 2 0,-16 0 0,21-2 0,-21 2 0,17 2-1,-17-2 0,14 2-1,-14-2-2,0 0-3,17 14-7,-17-14-13,0 0-8,0 0-1,0 0 2</inkml:trace>
    <inkml:trace contextRef="#ctx0" brushRef="#br0" timeOffset="562.5">1238 1630 15,'0'0'26,"0"0"0,0 0 2,0 0-16,-1 22 1,1-22-3,3 31-1,-5-8 0,11 9-3,-11 0 2,13 14-2,-10-9 2,7 14-4,-8-6 0,7 10-2,-3-9 1,4 12-1,-2-7-1,3-1 1,-2 1-1,3-2 0,1-1-1,0-3 1,0-4-1,1-4 0,-4-5 0,3-2 0,-2-7-1,-9-23-1,11 29-1,-11-29-2,0 0-5,0 0-11,3-19-14,-1 3-2,-4-8 3,2-1-1</inkml:trace>
    <inkml:trace contextRef="#ctx0" brushRef="#br0" timeOffset="1031.25">1545 1955 31,'-13'7'27,"13"-7"2,0 17-6,0-17-14,7 22-2,-7-22-1,10 31-1,-5-11-1,5 4 0,-5-3-1,5 4 0,-4-2-1,0-2-1,-2-1-1,-4-20-1,10 30-2,-10-30-4,0 0-12,14 21-11,-14-21-1,0 0 0,-2-27 1</inkml:trace>
    <inkml:trace contextRef="#ctx0" brushRef="#br0" timeOffset="1625">1752 1685 21,'0'0'29,"1"23"-1,-1-23 3,3 25-13,6 3-9,-9 0 0,9 16-2,-6-7-1,8 12-2,-9-4 1,8 9 0,-7-10-1,5 11 0,-4-9-1,3 3-1,-2-3 0,2-2 0,1-2-1,-1-5-1,0-3 1,1-8-1,-2-5 1,-6-21-2,10 27 0,-10-27-3,0 0-2,0 0-9,15-13-18,-15 13-2,3-22 0,-3 22 0</inkml:trace>
    <inkml:trace contextRef="#ctx0" brushRef="#br0" timeOffset="2328.125">2026 2015 17,'0'0'26,"0"0"0,-13-16-7,13 16-2,0 0-3,0 0-2,0 0-1,0 0-1,0 0-1,3 21-2,-3-21 0,0 19-2,0-19-2,-3 27 0,0-11-1,3 5 0,-2-4 0,4 5-1,-2-3 0,1 4 0,-1-6 1,2 3-1,-1-3-1,-1-1 1,0-16 0,0 30 0,0-30-1,2 23 1,-2-23-1,3 16 0,-3-16 1,0 0-1,0 0-1,0 0 1,0 0-2,0 0 0,0 0-3,-2-18-7,2 18-18,0 0-6,7-19-1,-7 19 1</inkml:trace>
    <inkml:trace contextRef="#ctx0" brushRef="#br0" timeOffset="-9640.625">-53-141 3,'0'0'21,"0"0"0,0 0-4,0 0-3,0 0 1,0 0-3,13-16-1,-13 16-2,0 0 0,23-3-1,-23 3-1,17 0-2,-17 0 0,19 2-1,-19-2-1,27 5 1,-11-7 0,6 7-1,-4-8 1,7 5-1,-1-6-1,5 8 0,-2-6 0,2 4 0,1-1 0,2 1-1,2 2 0,0 1-1,2-1 1,-3-1-1,4 1 0,-1-1 1,1 1-1,-2 1 1,-1-3-1,-2 1 0,1 1 0,-1-1 0,-1-1 1,0 2-1,-3-1 0,0 2 0,-1-1 0,0-1 1,1 1-1,1-1 0,-2 1 0,-1-1 1,-1 1-1,0 0 0,-3 1 0,2 0 0,-5-1 0,-1 1 0,-2-2 1,2 1-1,-2-1 0,2 1 0,-2-4 0,0 0 1,-1 2-2,-2-2 1,-13 0 0,22 0 0,-22 0-1,15 0-1,-15 0-3,0 0-9,0 0-20,0 0 0,0 0-2,0 0 2</inkml:trace>
    <inkml:trace contextRef="#ctx0" brushRef="#br0" timeOffset="-2765.625">1440-314 5,'0'0'17,"0"0"3,0 0-8,0 0-2,0 0 0,0 0-1,0 0 1,0 0-1,0 0 0,0 0-2,0 0-1,0 0 0,-13-1-4,13 1-1,0 0-1,0 0-2,-15-21 0,15 21 0,0 0-1,-13-18 2,13 18-1,0 0 1,-13-25 0,13 25 1,-9-17 0,9 17 0,-5-20 2,5 20 0,-1-17 1,1 17 0,0 0 1,-6-18 0,6 18 2,0 0 0,0 0-1,0 0 0,0 0 0,0 0-1,-7 21 1,7-21-1,-3 37-1,3-14 0,1 11 0,1-1 0,2 6 0,-3 0-1,4 5 1,-1 2-2,2 3 1,-1-3 0,1 3-1,-5-1 1,3 1-1,-2-1 0,1-3 0,-2-4 0,2-4 0,-1 0-1,1-5 1,-2-4-1,5-3 0,-3-4 1,0-4-2,-3-17 1,4 21-2,-4-21 0,0 0-3,17 7-5,-23-22-15,6 15-10,7-29-1,-4 10 1,0 0 0</inkml:trace>
    <inkml:trace contextRef="#ctx0" brushRef="#br0" timeOffset="-2218.75">1791-388 44,'0'0'28,"0"0"3,-1 25-3,5-5-16,-5-3-2,10 13-2,-9-3-1,10 11-1,-7-1-1,6 9-1,-5-4-1,5 6 0,-4-4-2,2 5 2,-3-6-2,2 3 1,-1-11-2,1-2 1,-4-1-1,1-7-1,2-2-2,-5-23-2,9 28-2,-9-28-10,0 0-16,0 0-1,1-23 0,-1 23 1</inkml:trace>
    <inkml:trace contextRef="#ctx0" brushRef="#br0" timeOffset="-968.75">1901-2 33,'0'0'28,"0"0"3,0 0-2,0 0-13,0 0-2,0 0-4,26 11-1,-26-11-1,38-7-1,-20-5-2,15 8 0,-7-6-1,11 4-2,-7-3 0,3 6 0,0-2 0,4 3 0,-2-3-1,7 3 0,-1-3 0,5 3 1,1-2-1,6 2-1,0-3 1,3-2-1,0 2 0,2 0 0,-1-2 0,1-1 0,-5 0 0,-3 1 0,-4 1 0,-6 1-1,-6 3 1,-8-1 0,-5 3 0,-6-2 0,-15 2 0,19-2 0,-19 2 0,0 0 0,17-3 0,-17 3 0,0 0 0,15-4 0,-15 4 0,0 0 0,16-5 0,-16 5 0,0 0 0,0 0 0,0 0 0,0 0 0,0 0 0,0 0 0,0 0 0,0 0-1,0 0 1,0 0 0,0 0 0,0 0 0,12 21 0,-12-21 1,5 19-1,-2-3 1,-2 2 0,2 7 0,0-3 0,3 8 1,-3 2-1,3 3 1,-2 2-1,2 2 0,0 0-1,3 0 1,-2 0-1,2-1 1,-2 1-1,2-4 0,-1 1 1,-1-1-1,-1-3 1,0-1-1,-2 1 1,-1 5-2,2-4 0,-1 1 0,-1-1 1,3-1-1,0 2 1,0-3-1,1 1 0,3-7 1,-4 1 0,2 1 1,1-3-1,-4 1 0,3 0 0,-4-2 0,2 1 0,-1-3 0,-1 1-2,-1-7 0,3 8-4,-6-23-14,0 0-20,-13 23 2,13-23-2,-20 9 1</inkml:trace>
    <inkml:trace contextRef="#ctx0" brushRef="#br0" timeOffset="7515.625">1281-1403 35,'3'-28'27,"-3"28"3,-2-23-8,-7 2-9,9 21 1,-5-23-4,5 23-1,-11-16-3,11 16 1,-20-1-2,20 1-1,-30 14-1,14 3-1,-8 4 1,4 9-2,-3 6 2,4 8-2,2 5 0,3 4 0,4 3 0,6 1 0,4 1 0,5 0 0,7-5 0,4-4 0,4-6-1,6-6 2,4-6-2,5-6 1,-1-7-1,3-10-1,-2-2-1,-4-12-4,11 10-9,-20-16-20,3-3-1,-6-2 0,-4-4 1</inkml:trace>
    <inkml:trace contextRef="#ctx0" brushRef="#br0" timeOffset="7984.375">1543-999 68,'0'0'34,"0"0"-2,0 0 1,0 0-25,15 7-3,6-9-2,-3-1-2,5-1 0,1-3 0,1 5-1,-3-8 1,0 3-1,-6-2 0,1-2-1,-4-1 1,-3-4-2,-10 16 0,12-35 0,-12 35 0,-3-34 0,3 34 1,-18-26 0,2 19 1,-5 5 0,-5 6 1,-1 10 1,-4-2 1,5 13-1,-1 1 1,8 11 0,4-3-1,11 8 0,7-7 0,12 1-1,7-5 0,6-3-1,4-6-2,2-15-2,7 3-6,-12-20-16,3-1-8,-3-5 0,-5-3-1</inkml:trace>
    <inkml:trace contextRef="#ctx0" brushRef="#br0" timeOffset="8750">2063-1043 61,'0'0'32,"0"0"-1,0-16 0,0 16-23,1-18-1,-1 18-4,0 0 0,-4-19-1,4 19 0,-16-5 0,2 6 1,0 8-2,-4-3 1,0 8-1,-4 2 0,1 5 0,1 5 0,2 4-1,3 2 0,6 0 1,2 1-1,6-1 1,5-6-1,5-3 0,4-7 0,6-4 1,1-5-2,0-7 1,1-3-1,-1-4 1,-2-4-1,-3 1 0,-15 10 1,18-23-1,-18 23 1,8-20 0,-8 20 0,0 0 0,0 0 1,-13 4-1,13-4 1,-15 23 1,7-7-1,0 7 1,-2-2 0,4 10 0,-1-1 1,4 6-1,-3 1 0,6 3 1,-2-3-2,5 4 1,3-8-1,3-1 0,3-4-1,3-5 1,2-9-1,4-3 0,3-6 0,1-3 0,0-4-1,0-7 1,0-1-1,-3-10 1,0-1-1,-4-5 0,-5 1 0,-6-5 1,-4 4-1,-6-3 1,-5 3-1,-6 5 1,-5 1 0,-4 1 0,-4 3 0,-1 4 0,0 1-1,0 4 1,1 4-1,1-4-2,13 14-10,-10-13-18,23 6-5,0 0 0,-8-24-1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33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C62509-8065-40A2-BE13-3ADAF31DCE00}" emma:medium="tactile" emma:mode="ink">
          <msink:context xmlns:msink="http://schemas.microsoft.com/ink/2010/main" type="inkDrawing"/>
        </emma:interpretation>
      </emma:emma>
    </inkml:annotationXML>
    <inkml:trace contextRef="#ctx0" brushRef="#br0">0 0 5,'0'0'21,"0"0"0,0 0 0,15 4-9,-15-4-1,4 19-2,-4-19 0,5 37-1,-4-16 0,7 9 0,-8 0-1,6 13 0,-5-5-1,6 12 0,-7-5-1,8 8 1,-7-3-2,5 8 0,-3-2-2,5 8-1,-6-4 1,6 1-2,-5 1 1,4 1-1,-4 3 0,3 1 0,-3-7 1,-2 1 0,1 3 0,-2-1 0,0 1-1,1-5 1,-1 1-1,0-3 1,2-1-1,-1-3 0,4-4 0,-1-5 1,1 4-1,2-4-1,0-3 1,1-1-1,-1-5 1,1-3-2,-3-4 1,-2-8-3,5-1-4,-8-19-22,0 0-4,0 0-2,-9-39 2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48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6C882A-8D19-4231-B0BA-8E75DB8896F8}" emma:medium="tactile" emma:mode="ink">
          <msink:context xmlns:msink="http://schemas.microsoft.com/ink/2010/main" type="inkDrawing" rotatedBoundingBox="4821,8875 6276,7878 6829,8683 5373,9681" semanticType="callout" shapeName="Other">
            <msink:sourceLink direction="with" ref="{B057F077-F714-4FF8-8D7C-6D1F88905459}"/>
          </msink:context>
        </emma:interpretation>
      </emma:emma>
    </inkml:annotationXML>
    <inkml:trace contextRef="#ctx0" brushRef="#br0">2145 2168 18,'0'0'30,"14"-4"-1,3 6 4,9-2-18,-3-16-2,17 13-2,0-17-3,11 13-3,-5-8 0,7 7-1,-6 0-2,1 1-1,-7 1 0,-3 6 0,-8-3 1,-1 3-1,-4-4 1,3 3 0,-4-8 0,7 5 1,-1-5-1,6 4 0,4-5 0,5 2-1,2 0 0,4-1 0,3 2 0,-3 0-1,1-2-1,-3 0 1,-5 2 0,-4 2-1,-4-1 1,-5 1 1,-2 0-1,-3 1 0,-2 1 1,-1-1-1,1 3 0,-1-3 0,1 2 1,-2 1-1,-3-3 0,-1 4 0,-3-2 0,-15 2 0,21 0 0,-21 0 0,0 0 0,16 0 0,-16 0 0,0 0 0,13 2 0,-13-2 0,0 0 0,15 2 0,-15-2 0,0 0 1,0 0-1,0 0 0,0 0 1,13-4-1,-13 4 0,0 0 1,0 0-1,-7-24 0,7 24 0,-9-29 1,3 14-2,0-5 2,0-1-3,-3-4 3,2-1-3,-2 3 3,0-2-2,2-3 1,-4 2 0,1-3 0,1-1 1,-1 2-2,1-3 2,-1-1-1,-1 0 0,1 0 0,0-1 0,-1-2 0,0 1 0,0 4 0,1 0 0,1 2 0,0 3 0,3 1 0,-1 1 0,3 2 0,-1 1 0,-1-1 0,2 2 0,-1-1 0,2 1 0,-1 1 0,1 1 0,2 1 0,-2 0 0,3 16 0,-3-28 0,3 28 0,-3-18 1,3 18-1,0 0 0,0 0 0,-5-16 0,5 16 0,0 0-1,0 0 1,0 0 0,0 0-1,0 0 1,0 0-1,0 0-2,0 0-3,0 0-11,-1 16-18,1-16-1,0 0 0,0 0-1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19:50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720B35-73C2-40EE-BC67-583451045C62}" emma:medium="tactile" emma:mode="ink">
          <msink:context xmlns:msink="http://schemas.microsoft.com/ink/2010/main" type="inkDrawing" rotatedBoundingBox="4090,9948 5202,9806 5295,10530 4182,10671" semanticType="callout" shapeName="Other">
            <msink:sourceLink direction="with" ref="{B057F077-F714-4FF8-8D7C-6D1F88905459}"/>
          </msink:context>
        </emma:interpretation>
      </emma:emma>
    </inkml:annotationXML>
    <inkml:trace contextRef="#ctx0" brushRef="#br0">1415 3086 13,'-7'-33'28,"7"33"1,-6-30 2,4 12-12,2 18-5,-1-19-2,1 19-3,0 0-2,0 0-1,0 0 0,-3 16-1,3-16-1,-18 44-1,3-16 0,5 14-2,-5 2 2,5 14-2,-3-6 1,7 6 0,3 0-1,6 2 1,4-6-2,11-3 2,3-8-2,8-8 1,10-3-1,3-11 1,6-11-1,0-4 0,2-10 0,-2-5 0,-1-5 0,-7-5-1,-5-6 0,-8 1 0,-5-3-1,-8-3 1,-5-2 0,-6-1 0,-7 3 0,-6-2 0,-7 6 0,-5-2 1,-3 7-1,-3 5 1,-4 9 0,-1 5 0,1 9 0,1 7 0,4 7 0,4 9 0,5-2 1,6 6-1,8 1 1,7 0 0,7 1-1,8-6 0,2-4 0,4-7-1,4 6-3,-6-23-6,9 5-18,-7-12-7,-8-8-1,-3-6 0</inkml:trace>
    <inkml:trace contextRef="#ctx0" brushRef="#br0" timeOffset="656.25">1996 3116 39,'0'0'31,"-7"-23"0,7 23-7,0 0-8,-1-21-2,1 21-4,0 0 0,16 32-4,-16-32 1,15 39-1,-8-15-1,8 12-1,-4-3-1,7 9-1,-3-1 0,4 1 0,-1-3-2,1 0 1,-1-6 0,1-1-1,-3-6 0,-1-5 1,0-3-1,-5-2 0,-10-16 0,19 18 1,-19-18-1,0 0 0,16-6 0,-16 6 0,12-24 0,-4 4 0,-3-1 0,1-4 0,0-3 0,0-2-1,0-5 1,-2-2 0,-1-2 0,-1-3 0,1 0 0,1-2 0,1 3 1,-1 1-1,-1 8 0,2 2 0,0 7 0,0 4 0,-5 19 0,7-25 0,-7 25-1,0 0 1,0 0-1,0 0-2,15 5-6,-15-5-23,0 0-7,-10 16 2,10-16-1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0:02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3F349E-0879-4BAE-A08F-F0E79AD80945}" emma:medium="tactile" emma:mode="ink">
          <msink:context xmlns:msink="http://schemas.microsoft.com/ink/2010/main" type="writingRegion" rotatedBoundingBox="9888,5540 17930,5847 17585,14864 9544,14556"/>
        </emma:interpretation>
      </emma:emma>
    </inkml:annotationXML>
    <inkml:traceGroup>
      <inkml:annotationXML>
        <emma:emma xmlns:emma="http://www.w3.org/2003/04/emma" version="1.0">
          <emma:interpretation id="{43B713FD-12D8-4D8C-9032-7ECA9C3D9C13}" emma:medium="tactile" emma:mode="ink">
            <msink:context xmlns:msink="http://schemas.microsoft.com/ink/2010/main" type="paragraph" rotatedBoundingBox="9888,5540 17434,5828 17353,7963 9807,7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A88C85-D868-4BCF-8FEB-7344B8769755}" emma:medium="tactile" emma:mode="ink">
              <msink:context xmlns:msink="http://schemas.microsoft.com/ink/2010/main" type="line" rotatedBoundingBox="9888,5540 17434,5828 17353,7963 9807,7675"/>
            </emma:interpretation>
          </emma:emma>
        </inkml:annotationXML>
        <inkml:traceGroup>
          <inkml:annotationXML>
            <emma:emma xmlns:emma="http://www.w3.org/2003/04/emma" version="1.0">
              <emma:interpretation id="{44422178-AD57-49BD-AC8E-CDF668B10C8E}" emma:medium="tactile" emma:mode="ink">
                <msink:context xmlns:msink="http://schemas.microsoft.com/ink/2010/main" type="inkWord" rotatedBoundingBox="9863,5555 13208,5566 13201,7733 9856,7722"/>
              </emma:interpretation>
              <emma:one-of disjunction-type="recognition" id="oneOf0">
                <emma:interpretation id="interp0" emma:lang="en-US" emma:confidence="0">
                  <emma:literal>Geoff.</emma:literal>
                </emma:interpretation>
                <emma:interpretation id="interp1" emma:lang="en-US" emma:confidence="0">
                  <emma:literal>Geoff,</emma:literal>
                </emma:interpretation>
                <emma:interpretation id="interp2" emma:lang="en-US" emma:confidence="0">
                  <emma:literal>areole.</emma:literal>
                </emma:interpretation>
                <emma:interpretation id="interp3" emma:lang="en-US" emma:confidence="0">
                  <emma:literal>areole,</emma:literal>
                </emma:interpretation>
                <emma:interpretation id="interp4" emma:lang="en-US" emma:confidence="0">
                  <emma:literal>areola,</emma:literal>
                </emma:interpretation>
              </emma:one-of>
            </emma:emma>
          </inkml:annotationXML>
          <inkml:trace contextRef="#ctx0" brushRef="#br0">7684 191 87,'0'0'37,"-12"22"0,12-22 1,0 0-28,15 4-8,3-6-1,4-1 0,3-3-1,3-1 0,0-5-1,-3 0 1,-3-4-1,-3-4 1,-2 6-1,-17 14 0,16-28 0,-16 28 0,0-19-1,0 19 1,-19-11 0,2 13 0,-3 0 1,-4 1 0,-2 10 1,1 2 0,-1 5 0,4 4 0,6 5 0,6 1 0,8 1 0,10 1-1,8-5-2,5-10-1,15 4-6,-9-19-20,14-2-6,-1-5-2,-3-8 0</inkml:trace>
          <inkml:trace contextRef="#ctx0" brushRef="#br0" timeOffset="656.25">8320 154 91,'-22'5'35,"22"-5"0,-18-11 1,18 11-33,-15-10-1,15 10-2,-17-2 0,2 5 0,-1 6 1,-6 4 0,-1 4-1,-2 3 1,3 4 0,3 3-1,6 1 0,8 0 0,10-3 0,8-6-1,6-3 0,8-5 1,-1-6-1,2-7 0,-1-1 1,-6-6 0,-5-2 0,-16 11 0,17-19 1,-17 19 0,0 0-1,-4-18 2,4 18-1,-13 11 0,13-11 1,-19 30-1,8-7 1,-1 1 0,2 10 0,-2-1 0,6 10-1,-1-1 1,6 2-1,4-2 0,5-1-1,6-6 0,6-7-1,5-7 1,2-10-1,4-9 1,0-8-1,-2-6 0,-5-11-1,0-3 1,-8-6 0,-3-1-1,-8-4 2,-5 0-2,-6 1 2,-6 5-1,-1 4 1,-7 4 0,-3 6-1,-1 6-1,-2-1-2,5 12-3,-9-14-10,17 8-19,13 6-1,-18-12 1,18 12-1</inkml:trace>
          <inkml:trace contextRef="#ctx0" brushRef="#br0" timeOffset="-1109.375">7023-677 68,'0'0'36,"0"0"1,30 2 0,5 7-26,2-14-2,25 12-1,-2-9-3,16 7 0,-4-1-2,8 3 0,-8 0-2,-1 0 1,-6 0-1,-3 0 0,-8 0 0,-7 0-1,-5-3 0,-10-1 0,-4-1-1,-9-2-1,-2 4-1,-17-4-5,16 3-18,-16-3-14,0 0 3,-22 7-3,8-2 2</inkml:trace>
          <inkml:trace contextRef="#ctx0" brushRef="#br0" timeOffset="-1515.625">7461-1253 27,'8'-32'27,"-4"15"-1,-4 17-2,7-39-3,-7 39-3,9-30-2,-9 30-1,6-16-3,-6 16-3,0 0-3,0 0-1,0 0-1,11 16-2,-10 2 0,0 10-1,-1 2 0,2 10 1,-4 4-1,2 8 0,-1-1-1,0 0 1,1-5-1,0-4 0,1-5 0,2-9-2,3-3-1,-6-25-4,15 24-9,-15-24-22,0 0 0,3-19-1,-3 19 2</inkml:trace>
          <inkml:trace contextRef="#ctx0" brushRef="#br0" timeOffset="-421.875">7501-32 55,'0'0'32,"0"0"1,0-17-1,-7 1-24,7 16 0,1-16 0,-1 16-3,0-19-1,0 19 0,-7-28 0,7 28 0,-18-30 0,18 30-1,-31-25 0,10 16-1,-5 0 0,-2 8-1,-6 2 0,-3 8 1,-1 5-2,1 7 1,0 8 0,3 2 0,3 10 0,6 5 0,9 1 0,8 3 0,13-1 0,8-1 0,11-4 0,10-4 0,7-5-1,5-8 1,1-4-1,2-9 0,-5-5-1,-7-8-2,-3 1-2,-15-16-5,12 11-21,-18-10-9,-13 13 2,13-32-1</inkml:trace>
          <inkml:trace contextRef="#ctx0" brushRef="#br0" timeOffset="1234.375">8758 104 89,'0'0'37,"7"25"0,8-16 1,1-9-33,13 7-3,1-2-4,-1-9-4,10 13-6,-19-19-14,2 8-10,-5-3-1,-17 5 0,20-18 2</inkml:trace>
          <inkml:trace contextRef="#ctx0" brushRef="#br0" timeOffset="1015.625">8808-123 92,'0'0'37,"0"0"0,15 5-7,4 2-24,-3-9-1,10 2-3,5 2-4,-3-7-3,11 12-6,-19-16-17,5 6-8,-9-1 0,-16 4-2,0 0 2</inkml:trace>
          <inkml:trace contextRef="#ctx0" brushRef="#br0" timeOffset="2640.625">10059-128 76,'0'0'36,"0"0"0,-11-16 0,-7 2-28,18 14-1,-16-11-4,16 11-1,-27-14-1,9 10 0,-8-1 0,-1 5 0,-7 0 1,2 7 0,-5 0 0,3 11 0,-1 3-1,5 11 2,5-1-2,10 12 1,6 1-1,11 3 0,8 3 0,11-3 0,8-4 0,8-6-1,6-6 1,4-8-1,3-7 0,-2-9-1,-1-5-1,-7-11-3,1 7-3,-19-22-14,6 10-17,-12-2 0,-1 2 0,-6-2 1</inkml:trace>
          <inkml:trace contextRef="#ctx0" brushRef="#br0" timeOffset="2140.625">9694-560 86,'0'0'38,"23"19"-1,7-14 2,9-8-32,16 5-4,7-8-1,4 1-4,7 3-1,-11-8-4,1 12-2,-22-17-9,1 14-18,-20 1-2,-22 0 2,15 8 0</inkml:trace>
          <inkml:trace contextRef="#ctx0" brushRef="#br0" timeOffset="2906.25">10293 222 89,'5'21'38,"-5"-21"-1,11 30 2,-11-30-32,14 44 0,-9-21-4,5 7-1,-4-3-1,0-3 0,-3-1-2,-3-23-2,9 36-8,-9-36-25,0 0-2,0 0-1,3-18 0</inkml:trace>
          <inkml:trace contextRef="#ctx0" brushRef="#br0" timeOffset="1859.375">10006-1230 67,'-14'-3'36,"14"3"0,0 0 0,-14 8-25,20 13-4,-6-21-1,8 43-3,-3-10-1,6 10 0,-4-1 0,5 5 0,-6-2-1,1 0 1,-4-4-2,0-4-1,2-4-3,-5-33-5,3 30-26,-3-30-2,0 0 0,0 0-2</inkml:trace>
        </inkml:traceGroup>
        <inkml:traceGroup>
          <inkml:annotationXML>
            <emma:emma xmlns:emma="http://www.w3.org/2003/04/emma" version="1.0">
              <emma:interpretation id="{2CC138C6-707E-4440-BBC5-CA8492DD3741}" emma:medium="tactile" emma:mode="ink">
                <msink:context xmlns:msink="http://schemas.microsoft.com/ink/2010/main" type="inkWord" rotatedBoundingBox="13803,6422 14131,6598 14014,6817 13686,6641"/>
              </emma:interpretation>
              <emma:one-of disjunction-type="recognition" id="oneOf1">
                <emma:interpretation id="interp5" emma:lang="en-US" emma:confidence="0">
                  <emma:literal>x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3703.125">10861-326 93,'0'0'36,"0"0"0,0 0-6,33 5-24,-4-6-2,9 1-3,6 0-2,3-4-1,9 6-3,-11-13-6,8 13-15,-15-7-8,-11-2-2,-11 3 0,-16 4 1</inkml:trace>
          <inkml:trace contextRef="#ctx0" brushRef="#br0" timeOffset="3968.75">11076-449 70,'-13'2'35,"13"-2"-1,-3 19 2,3-19-29,7 30-1,0-11-2,7 15 0,-4-4-2,6 5 1,-4-2-1,1 1 0,-1-2-1,-3-8-3,1 3-5,-10-27-12,0 0-18,0 0 2,18-18-2,-12-7 1</inkml:trace>
        </inkml:traceGroup>
        <inkml:traceGroup>
          <inkml:annotationXML>
            <emma:emma xmlns:emma="http://www.w3.org/2003/04/emma" version="1.0">
              <emma:interpretation id="{A0083DB0-C7E4-4C55-B0A4-9A2C9A70D24C}" emma:medium="tactile" emma:mode="ink">
                <msink:context xmlns:msink="http://schemas.microsoft.com/ink/2010/main" type="inkWord" rotatedBoundingBox="14679,5747 17433,5852 17353,7954 14598,7848"/>
              </emma:interpretation>
              <emma:one-of disjunction-type="recognition" id="oneOf2">
                <emma:interpretation id="interp10" emma:lang="en-US" emma:confidence="0">
                  <emma:literal>Rate,</emma:literal>
                </emma:interpretation>
                <emma:interpretation id="interp11" emma:lang="en-US" emma:confidence="0">
                  <emma:literal>Gate,</emma:literal>
                </emma:interpretation>
                <emma:interpretation id="interp12" emma:lang="en-US" emma:confidence="0">
                  <emma:literal>kite,</emma:literal>
                </emma:interpretation>
                <emma:interpretation id="interp13" emma:lang="en-US" emma:confidence="0">
                  <emma:literal>Irate,</emma:literal>
                </emma:interpretation>
                <emma:interpretation id="interp14" emma:lang="en-US" emma:confidence="0">
                  <emma:literal>Ettie,</emma:literal>
                </emma:interpretation>
              </emma:one-of>
            </emma:emma>
          </inkml:annotationXML>
          <inkml:trace contextRef="#ctx0" brushRef="#br0" timeOffset="6531.25">13224-520 51,'-22'11'32,"22"-11"2,-13 16 1,13-16-19,0 24-3,0-24-3,1 41-3,5-18 0,9 14-2,-6-7-1,5 10-2,0-8 1,-1-2-2,2-2-3,-5-10-2,3 7-8,-13-25-23,0 0-2,15-6 1,-10-10-2</inkml:trace>
          <inkml:trace contextRef="#ctx0" brushRef="#br0" timeOffset="7843.75">14065 71 53,'0'0'34,"0"0"-1,6-23 0,-3 0-13,-3 23-10,4-23-3,-4 23-3,-3-23-2,3 23 1,-17-25-1,2 18 0,-7-3 0,-2 6 0,-7 6 0,0 7 1,-7 5-1,4 7 0,-3 5 0,8 12 1,1 4-1,10 7 0,7 2 0,14 4 1,11-4-2,9 0 1,10-3-1,7-6 0,4-9 0,3-8-1,0-7-1,-2-11-1,0-2-3,-12-17-3,10 14-12,-18-18-20,-2 0 2,-5-5-1,-5 3 1</inkml:trace>
          <inkml:trace contextRef="#ctx0" brushRef="#br0" timeOffset="6250">13081-403 79,'-6'17'36,"6"-17"-1,21 7 1,5-3-31,-2-2 0,10-1-4,-2 3-1,2-2-1,0 1-1,-7-6-2,-1 8-3,-11-19-5,3 10-20,-18 4-3,0 0 1,14-17 1</inkml:trace>
          <inkml:trace contextRef="#ctx0" brushRef="#br0" timeOffset="7296.875">13695-375 81,'13'12'37,"15"-7"-2,9-3 1,12-14-26,13 12-6,5-9-1,9 4-3,-1-1 1,-1 1-2,-3 5-1,-14-3-3,-4 10-4,-22-9-16,-9 7-10,-7 4 1,-15-9-2,-1 19 3</inkml:trace>
          <inkml:trace contextRef="#ctx0" brushRef="#br0" timeOffset="4625">11818-588 91,'9'22'36,"16"-16"2,13-4-1,18-2-34,3-4 0,9 0-3,6 1-1,-3-6-3,0 7 0,-17-10-3,-1 16-2,-20-17-11,-2 11-15,-13 6 0,-18-4 0,10 16 2</inkml:trace>
          <inkml:trace contextRef="#ctx0" brushRef="#br0" timeOffset="5140.625">12258-114 86,'-15'-11'35,"15"11"-1,0 0 1,-18-18-30,18 18-1,0 0-2,-17-14-2,17 14 1,-27-12 0,6 7 0,-1 6 0,-6 1 1,2 9 0,-5-1 0,6 13 0,-2 2 0,6 7 0,4 3 0,9 11 0,7-4 0,10 7 0,5-1 0,11 0 0,5-8-1,5-1 1,4-7-2,1-11 0,2-4-1,-6-13-3,2 3-4,-19-26-11,8 10-20,-9-7 0,-5-2 0,-3 1 1</inkml:trace>
          <inkml:trace contextRef="#ctx0" brushRef="#br0" timeOffset="4359.375">12095-1163 71,'-23'-18'36,"23"18"-1,-13-7 1,13 7-25,0 0-4,1 21-2,9 8-3,-2 2 1,4 13-1,-4 4 1,6 7-1,-5-4-1,2 3 1,-2-2-2,0-7 0,1-4-3,-5-16-2,10 5-9,-15-30-23,4 15 1,-4-15-3,1-17 2</inkml:trace>
          <inkml:trace contextRef="#ctx0" brushRef="#br0" timeOffset="5703.125">12470 287 83,'0'0'35,"0"0"-1,-13 11 1,13-11-29,0 0-4,0 0-1,22-16-1,-22 16 0,25-16 1,-12 9-1,1 0 1,-1 2-1,2 3 1,-2 4 0,0 5-1,1 2 1,-3 8 0,-2 1 0,0 7 1,-5-1 0,-1 6 0,-7-1 0,0 2-1,-8-3 1,0 1 0,-3-6-1,0 0-1,1-6 1,-1-1-1,2-7 0,13-9 0,-20 14-1,20-14 1,0 0-1,0 0 1,0 0-1,0 0 0,0 0 1,17-18 0,-3 13 0,4 1 0,1 1 1,3 1 0,1 0 0,2 6 1,-5-2-1,2 3 1,-2 0-1,0 2 0,-5-1 0,-2-1-1,-13-5 0,17 2-3,-1 12-10,-16-14-21,0 0-4,4-25 0,-1 9 0</inkml:trace>
          <inkml:trace contextRef="#ctx0" brushRef="#br0" timeOffset="7000">13991-1003 61,'0'0'35,"0"0"-1,0 0 0,0 0-18,-16 20-6,23 4-4,-7-1-2,8 13-2,-7-1 1,8 11 1,-4-2-2,5 5 1,-4-5-2,3-2 1,0-3-2,-2-7-1,2 3-3,-9-35-3,14 42-13,-14-42-18,0 0 2,0 0-2,0 0 2</inkml:trace>
          <inkml:trace contextRef="#ctx0" brushRef="#br0" timeOffset="8500">14280 388 93,'0'0'37,"0"0"-1,0 0 2,0 0-28,0 0-7,0 0-1,24-2-1,-11-3-1,4 0 0,-1-4 0,-1 2-1,-1 0 1,1 3 0,-2 2 0,-13 2 0,22 11 0,-22-11 0,15 25 0,-10-6 0,-4 0 0,-2 3 0,-4 0 1,-4 0-1,-4 1 0,-2-2 0,-2-4 0,0-1 1,1-2-1,1-3 0,2-2 0,13-9 1,-13 8-1,13-8 0,0 0 0,0 0 0,16-5 0,-16 5-1,27-5 1,-11 3 0,3 0 0,0 9 0,0 2 0,-1 5-1,-2 0 0,1 6 0,-4 3 0,0 3 0,-5 4 1,-3-2-1,-3 1 1,-4 0 1,-3 3 0,-4 0 0,-6-6 0,-1 1 0,-6-4 0,-1-4 1,-2-7-1,2-3 0,-5-7 0,3-2 0,1-5-1,2-4 0,0-2 0,3-6-3,19 17-11,-24-23-21,23 7-6,1-7 2,7 0-2</inkml:trace>
        </inkml:traceGroup>
      </inkml:traceGroup>
    </inkml:traceGroup>
    <inkml:traceGroup>
      <inkml:annotationXML>
        <emma:emma xmlns:emma="http://www.w3.org/2003/04/emma" version="1.0">
          <emma:interpretation id="{59F2133A-D541-4366-B30A-EB02F89C9F56}" emma:medium="tactile" emma:mode="ink">
            <msink:context xmlns:msink="http://schemas.microsoft.com/ink/2010/main" type="paragraph" rotatedBoundingBox="11778,7901 17915,8572 17716,10390 11579,97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26257D-1B54-421C-A7F6-6AB1B2E40DCA}" emma:medium="tactile" emma:mode="ink">
              <msink:context xmlns:msink="http://schemas.microsoft.com/ink/2010/main" type="line" rotatedBoundingBox="11778,7901 17915,8572 17716,10390 11579,9718"/>
            </emma:interpretation>
          </emma:emma>
        </inkml:annotationXML>
        <inkml:traceGroup>
          <inkml:annotationXML>
            <emma:emma xmlns:emma="http://www.w3.org/2003/04/emma" version="1.0">
              <emma:interpretation id="{C66F0123-7DB8-4244-B248-561693BEC92B}" emma:medium="tactile" emma:mode="ink">
                <msink:context xmlns:msink="http://schemas.microsoft.com/ink/2010/main" type="inkWord" rotatedBoundingBox="11766,8009 14706,8331 14519,10039 11580,9718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II</emma:literal>
                </emma:interpretation>
                <emma:interpretation id="interp17" emma:lang="en-US" emma:confidence="0">
                  <emma:literal>III</emma:literal>
                </emma:interpretation>
                <emma:interpretation id="interp18" emma:lang="en-US" emma:confidence="0">
                  <emma:literal>"It</emma:literal>
                </emma:interpretation>
                <emma:interpretation id="interp19" emma:lang="en-US" emma:confidence="0">
                  <emma:literal>Eat</emma:literal>
                </emma:interpretation>
              </emma:one-of>
            </emma:emma>
          </inkml:annotationXML>
          <inkml:trace contextRef="#ctx0" brushRef="#br0" timeOffset="25125">9890 2068 71,'0'0'36,"0"0"0,37 5 0,-6-14-30,20 9-1,2-11-1,14 8-2,4-4-1,5 2-1,-6-2-1,-7-1 1,-8 3-1,-8-2-1,-7 5 0,-15-3-3,-2 10-4,-23-5-13,0 0-13,0 0 0,0 0-1,6 25 1</inkml:trace>
          <inkml:trace contextRef="#ctx0" brushRef="#br0" timeOffset="24765.625">10194 1222 45,'0'0'33,"-3"-18"2,3 18-1,0 0-18,0 0-1,0 0-6,0 0-2,-3 23-2,0-4-1,9 9-1,-5 2 0,7 7 0,-3 2-1,6 3-1,-1-1 0,2 0 0,0-3 0,1-2-1,-1-6 0,0-4-1,-2-5 0,-10-21-2,16 27-2,-16-27-5,0 0-20,0 0-8,0 0 2,0 0-3</inkml:trace>
          <inkml:trace contextRef="#ctx0" brushRef="#br0" timeOffset="25781.25">10198 2510 66,'0'0'35,"0"0"-1,2-19 1,17 13-29,-5-10 0,13 9-3,-2-5-2,6 3 0,0 4-1,2 3 1,-4 2-1,-1 7 1,-6 4-1,-1 5 1,-8 5 0,-1 7 0,-9 2 0,-3 3 0,-5 3 0,-6 2-1,-6 1 1,-2 0-1,-1-4 0,-3-3 1,0 1 0,1-3 0,1-5-1,6-4 0,4-5 0,11-16 0,-17 21 1,17-21-2,0 0 2,0 0-1,0 0 1,22-14 0,-2 4 0,6-1 1,2-1-1,8 3 0,1-2 0,4 13 0,0-4 0,0 9 0,-7 2 0,0 3-1,-7 1 1,-2 1 0,-7 0 0,-4-3-1,-14-11 0,17 17-1,-17-17-2,0 0-7,0 0-24,0-24-3,1 4-1,1-3-2</inkml:trace>
          <inkml:trace contextRef="#ctx0" brushRef="#br0" timeOffset="26593.75">11263 2385 56,'0'0'38,"-17"3"-1,17-3 2,0 0-22,19 7-8,15 2-2,1-7-4,14 5-1,2-7-1,7 3-1,0-3 0,-4 0-1,-7 2-1,-10-9-1,-1 11-4,-23-20-7,8 14-22,-21 2-1,0 0-1,-5-18 1</inkml:trace>
          <inkml:trace contextRef="#ctx0" brushRef="#br0" timeOffset="26875">11499 2203 63,'-14'-5'36,"-3"-4"-2,17 9 1,-6 16-28,6-16-2,9 39-1,2-2-3,3 10 2,0 8-1,2 5 1,-3-2-1,3 4 0,-4-6-1,0-6 0,-3-10-3,-5-17-3,11 2-21,-15-25-11,15 3 1,-15-3-3</inkml:trace>
          <inkml:trace contextRef="#ctx0" brushRef="#br0" timeOffset="23906.25">8863 1669 46,'0'0'31,"0"0"4,28 0-5,-4 7-13,-7-16-6,19 15-3,-10-13-3,11 8 0,-6-4-2,3 3-2,-6 0 1,-3 0-2,-6 3 0,-4-3-2,-15 0-1,13 6-3,-13-6-9,3 16-14,-3-16-4,0 0-3,-20 15 3</inkml:trace>
          <inkml:trace contextRef="#ctx0" brushRef="#br0" timeOffset="24218.75">8886 1914 73,'14'13'36,"-14"-13"1,28 10-1,-13-13-29,16 11 0,-5-6-3,8 5-2,-2-2 0,2 1-1,-4-1-1,-4-1-1,-3 3-2,-23-7-3,31 10-12,-31-10-19,0 0 1,0 0-1,10-16 0</inkml:trace>
        </inkml:traceGroup>
        <inkml:traceGroup>
          <inkml:annotationXML>
            <emma:emma xmlns:emma="http://www.w3.org/2003/04/emma" version="1.0">
              <emma:interpretation id="{AE6A6A64-897F-45AE-B7AF-4935FEB9B001}" emma:medium="tactile" emma:mode="ink">
                <msink:context xmlns:msink="http://schemas.microsoft.com/ink/2010/main" type="inkWord" rotatedBoundingBox="15119,8526 15824,8603 15653,10164 14948,10087"/>
              </emma:interpretation>
              <emma:one-of disjunction-type="recognition" id="oneOf4">
                <emma:interpretation id="interp20" emma:lang="en-US" emma:confidence="0">
                  <emma:literal>In</emma:literal>
                </emma:interpretation>
                <emma:interpretation id="interp21" emma:lang="en-US" emma:confidence="0">
                  <emma:literal>I,</emma:literal>
                </emma:interpretation>
                <emma:interpretation id="interp22" emma:lang="en-US" emma:confidence="0">
                  <emma:literal>II</emma:literal>
                </emma:interpretation>
                <emma:interpretation id="interp23" emma:lang="en-US" emma:confidence="0">
                  <emma:literal>II,</emma:literal>
                </emma:interpretation>
                <emma:interpretation id="interp24" emma:lang="en-US" emma:confidence="0">
                  <emma:literal>14</emma:literal>
                </emma:interpretation>
              </emma:one-of>
            </emma:emma>
          </inkml:annotationXML>
          <inkml:trace contextRef="#ctx0" brushRef="#br0" timeOffset="27265.625">12457 1641 64,'0'0'39,"-12"-23"-3,12 23 2,-1-18-21,1 18-9,0 0-3,20 32-3,-15-7 0,5 12-2,-3 7 1,1 9-2,-4 1 2,4 5-2,-5-5 2,2 1 0,0-6-1,-2-12-1,3-1-3,-6-36-13,7 24-22,-7-24 0,0 0-1,0 0 1</inkml:trace>
          <inkml:trace contextRef="#ctx0" brushRef="#br0" timeOffset="27531.25">12203 2297 82,'13'14'40,"14"-7"-2,14-4 2,-5-8-35,30 7-1,3-9-2,2 1-2,-1-1-1,-11-3-2,-5 12-3,-21-17-8,-2 17-24,-31-2 0,0 0-2,-5 20 3</inkml:trace>
          <inkml:trace contextRef="#ctx0" brushRef="#br0" timeOffset="27921.875">12399 2639 68,'-13'14'39,"13"-14"-2,-3 19 2,3-19-28,9 32-6,-6-13 0,4 9-3,-2 1-1,-1-1 0,-2 2-1,1-2 0,-3-2 0,1-5 0,2-1 0,-3-20-1,15 23 1,-2-16 0,6-9 0,3-3-1,5-4 1,1-3 0,4-1 0,-1-1 0,0 4-1,-4-4 0,-2 6-2,-9-4-2,3 17-5,-17-20-14,-2 15-12,0 0-2,13-7 1,-13 7 0</inkml:trace>
          <inkml:trace contextRef="#ctx0" brushRef="#br0" timeOffset="28187.5">12764 2674 87,'-21'12'39,"20"9"1,-2-1 0,4 18-35,-1-1-1,8 11-2,-1 0-1,2 5 0,0-2 0,-1-2 0,-2-3-1,2-6 1,-4-4-2,-1-12 0,5-1-5,-8-23-26,0 0-9,2-17 1,7-12-2</inkml:trace>
        </inkml:traceGroup>
        <inkml:traceGroup>
          <inkml:annotationXML>
            <emma:emma xmlns:emma="http://www.w3.org/2003/04/emma" version="1.0">
              <emma:interpretation id="{9DBB3D36-B526-430C-98C5-F884FE10D3DD}" emma:medium="tactile" emma:mode="ink">
                <msink:context xmlns:msink="http://schemas.microsoft.com/ink/2010/main" type="inkWord" rotatedBoundingBox="16427,8410 17915,8572 17748,10094 16260,9932"/>
              </emma:interpretation>
              <emma:one-of disjunction-type="recognition" id="oneOf5">
                <emma:interpretation id="interp25" emma:lang="en-US" emma:confidence="0">
                  <emma:literal>to</emma:literal>
                </emma:interpretation>
                <emma:interpretation id="interp26" emma:lang="en-US" emma:confidence="0">
                  <emma:literal>+16</emma:literal>
                </emma:interpretation>
                <emma:interpretation id="interp27" emma:lang="en-US" emma:confidence="0">
                  <emma:literal>too</emma:literal>
                </emma:interpretation>
                <emma:interpretation id="interp28" emma:lang="en-US" emma:confidence="0">
                  <emma:literal>tie</emma:literal>
                </emma:interpretation>
                <emma:interpretation id="interp29" emma:lang="en-US" emma:confidence="0">
                  <emma:literal>tee</emma:literal>
                </emma:interpretation>
              </emma:one-of>
            </emma:emma>
          </inkml:annotationXML>
          <inkml:trace contextRef="#ctx0" brushRef="#br0" timeOffset="28703.125">13484 2429 52,'0'0'38,"0"0"-1,0 0 0,0 0-11,37 7-21,-11-11 0,13 4-3,3-3-1,6-1-1,0 4-3,-6-10-1,3 13-4,-23-19-8,8 13-22,-17-2 1,-13 5-1,0 0 2</inkml:trace>
          <inkml:trace contextRef="#ctx0" brushRef="#br0" timeOffset="28968.75">13702 2268 74,'0'0'38,"-16"6"-1,16-6 1,-7 16-32,12 7-2,-2 1-2,5 10 0,-1 3-2,3 3 1,-2 4-1,-1-1 0,1-3 0,-3-6-2,4-1-2,-9-33-8,14 21-24,-14-21-2,13 0 1,-13 0-1</inkml:trace>
          <inkml:trace contextRef="#ctx0" brushRef="#br0" timeOffset="29593.75">14145 2320 81,'17'10'38,"14"-10"0,18-2 0,12-6-34,17 2-2,7-4-1,5-4-2,-1 7 0,-12-8-3,-7 17-3,-24-19-8,-6 18-22,-25 5 0,-15-6 0,-11 17 0</inkml:trace>
          <inkml:trace contextRef="#ctx0" brushRef="#br0" timeOffset="29328.125">14468 1597 76,'-12'-18'36,"12"18"1,-9-19 0,24 26-28,-15-7-2,18 30-4,-9 0 0,5 12-2,-2 8 1,3 8-2,-5 0 1,2 5-2,-3-1 2,-2-4-1,1-5-2,-5-12-1,7 4-7,-19-25-20,10 1-8,-1-21-1,0 0 0</inkml:trace>
          <inkml:trace contextRef="#ctx0" brushRef="#br0" timeOffset="30171.875">14491 2580 65,'0'0'36,"-16"6"1,16-6-1,-9 28-25,9-28-6,-1 33 0,-4-10-2,5 11 1,-4-4-1,1 12 0,-4-1 0,4 3-1,-3-2 0,4 0-1,5-3 0,6-2 0,6-4-1,7-8 1,6-5-1,6-8 0,6-9 0,3-3 0,2-7-1,1-9 1,1-1-1,-7-6 0,-1-2 0,-7-3-1,-4 2 1,-10-6 0,-6 2 0,-8 2 1,-7 1-1,-4 3 1,-10 4-1,-3 6 1,-5 5 0,-5 9 0,-1 9 1,-3 7-1,2 7 1,4 5 0,1 4 0,7 3 0,5 0 0,6 1-1,7-6 1,8-8-2,9 3-5,-15-25-24,22 9-10,-4-18 1,3-7-2</inkml:trace>
        </inkml:traceGroup>
      </inkml:traceGroup>
    </inkml:traceGroup>
    <inkml:traceGroup>
      <inkml:annotationXML>
        <emma:emma xmlns:emma="http://www.w3.org/2003/04/emma" version="1.0">
          <emma:interpretation id="{42C56633-5C8D-4534-B68B-D49DD6E6CE47}" emma:medium="tactile" emma:mode="ink">
            <msink:context xmlns:msink="http://schemas.microsoft.com/ink/2010/main" type="paragraph" rotatedBoundingBox="12012,11075 16136,11231 16101,12142 11978,11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9F24C6-1C0B-4A60-A8F1-BC3103FDA8A1}" emma:medium="tactile" emma:mode="ink">
              <msink:context xmlns:msink="http://schemas.microsoft.com/ink/2010/main" type="line" rotatedBoundingBox="12012,11075 16136,11231 16101,12142 11978,11985"/>
            </emma:interpretation>
          </emma:emma>
        </inkml:annotationXML>
        <inkml:traceGroup>
          <inkml:annotationXML>
            <emma:emma xmlns:emma="http://www.w3.org/2003/04/emma" version="1.0">
              <emma:interpretation id="{396E5A85-1758-4CDA-8F28-5D08F6841D1A}" emma:medium="tactile" emma:mode="ink">
                <msink:context xmlns:msink="http://schemas.microsoft.com/ink/2010/main" type="inkWord" rotatedBoundingBox="12359,11215 12493,11616 12065,11758 11932,11357"/>
              </emma:interpretation>
              <emma:one-of disjunction-type="recognition" id="oneOf6">
                <emma:interpretation id="interp30" emma:lang="en-US" emma:confidence="0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--</emma:literal>
                </emma:interpretation>
                <emma:interpretation id="interp33" emma:lang="en-US" emma:confidence="0">
                  <emma:literal>IV</emma:literal>
                </emma:interpretation>
                <emma:interpretation id="interp34" emma:lang="en-US" emma:confidence="0">
                  <emma:literal>-.</emma:literal>
                </emma:interpretation>
              </emma:one-of>
            </emma:emma>
          </inkml:annotationXML>
          <inkml:trace contextRef="#ctx0" brushRef="#br0" timeOffset="30984.375">9165 4390 85,'0'0'37,"9"16"0,6-14 1,4-5-33,14 6-1,0-5-2,9 4-1,1-2-1,1 0-1,0 2-3,-8-13-7,5 15-21,-16-6-5,-9 2-1,-16 0 0</inkml:trace>
          <inkml:trace contextRef="#ctx0" brushRef="#br0" timeOffset="31218.75">9193 4692 79,'-1'16'38,"1"-16"-1,18 21 1,7-11-29,1-10-5,13 2-2,5-4-1,2-3-3,5 5-4,-12-18-9,5 11-23,-13 2 1,-8-2-1,-6 2 1</inkml:trace>
        </inkml:traceGroup>
        <inkml:traceGroup>
          <inkml:annotationXML>
            <emma:emma xmlns:emma="http://www.w3.org/2003/04/emma" version="1.0">
              <emma:interpretation id="{A29AF94C-044D-4579-8414-BAA8B9B1CB1A}" emma:medium="tactile" emma:mode="ink">
                <msink:context xmlns:msink="http://schemas.microsoft.com/ink/2010/main" type="inkWord" rotatedBoundingBox="12798,11126 16133,11230 16105,12126 12770,12022"/>
              </emma:interpretation>
              <emma:one-of disjunction-type="recognition" id="oneOf7">
                <emma:interpretation id="interp35" emma:lang="en-US" emma:confidence="1">
                  <emma:literal>0.9167</emma:literal>
                </emma:interpretation>
                <emma:interpretation id="interp36" emma:lang="en-US" emma:confidence="0">
                  <emma:literal>01.9167</emma:literal>
                </emma:interpretation>
                <emma:interpretation id="interp37" emma:lang="en-US" emma:confidence="0">
                  <emma:literal>0.91167</emma:literal>
                </emma:interpretation>
                <emma:interpretation id="interp38" emma:lang="en-US" emma:confidence="0">
                  <emma:literal>0.91667</emma:literal>
                </emma:interpretation>
                <emma:interpretation id="interp39" emma:lang="en-US" emma:confidence="0">
                  <emma:literal>0.94167</emma:literal>
                </emma:interpretation>
              </emma:one-of>
            </emma:emma>
          </inkml:annotationXML>
          <inkml:trace contextRef="#ctx0" brushRef="#br0" timeOffset="32406.25">10347 4339 66,'-6'-33'35,"6"33"0,-15-23-3,-2 2-23,17 21-3,-25-25-2,8 18-1,-5-4-1,-1 10 0,-5 1 0,-2 5 0,-5 6 0,1 10-1,-2 3 1,4 13 0,5 6-1,5 11 1,5 6-1,6 7 0,8 5 0,11 1 1,6-1-1,11-5 1,4-5-2,7-6 2,4-12-2,7-7 1,2-12 0,-2-8 0,1-10-1,-1-7 1,-3-10-1,-3-8-1,-1-6 1,-3-8-1,-4-3 0,-5-4 0,-3-3 0,-9-3 0,-3 0 1,-5-3-1,-6 4 1,-6-2-1,-5-1 1,-4-1 0,-5 2 0,-4 4 0,-4 3 0,-3 9 0,1 0 1,0 11-2,2 6 1,4 10 0,3 6-1,2 5-1,14 13-4,3-21-14,-1 31-18,7-4 0,9 1-1,2 0 1</inkml:trace>
          <inkml:trace contextRef="#ctx0" brushRef="#br0" timeOffset="32734.375">10890 5002 91,'-1'18'37,"4"-3"1,-3-15-10,4 27-22,-4-27-2,6 28-2,-6-28 0,7 19-2,-7-19 0,0 0-2,0 0-1,0 0-2,0 0-5,0 0-21,-1-24-6,1 24-1,0-32 2</inkml:trace>
          <inkml:trace contextRef="#ctx0" brushRef="#br0" timeOffset="33484.375">11557 4609 67,'1'-18'37,"-1"18"-1,6-17-2,-9-8-25,14 9-2,-13-7-3,5 2-1,-7-4-1,-2 3 0,-7-3-1,-4 5 0,-5 3 0,-1 4 0,-7 8-1,-2 5 1,-2 7 0,0 9-1,0 7 0,4 3 1,4 8 0,4 5-1,5 1 1,11 4-1,8-5 1,7 0-1,9-11 0,7-1 0,6-10-1,3-10 0,-1-9 1,3-8-1,-2-6-1,-3-7 1,-5-2 1,-2 2-1,-3 1 1,-5-1-1,-1 0 1,-2 2 0,-4 3 0,-9 18 0,10-23 1,-10 23-1,0 0 1,0 0 0,0 0 1,0 0-1,-13 23 1,11 2 0,-1 1 0,3 9 0,0 2 0,5 6 0,-2-3-1,0 8 1,1-4-1,1-2 1,-1-3-1,2-4-1,0-5 1,-2-5-1,2-6 0,-6-19 0,7 20-2,-7-20 0,0 0-2,5-16-5,10 10-21,-14-15-11,5 0 1,-3-9-1</inkml:trace>
          <inkml:trace contextRef="#ctx0" brushRef="#br0" timeOffset="33828.1248">11883 4459 88,'0'0'38,"-13"-10"1,13 10 1,-2 26-35,10 0-1,-5 3-2,2 11 1,-3 4-2,1 6 1,-3-1-1,-2 0 0,-1-1 0,2-1 0,-2-4-1,2-6 1,1-6-1,1-6 0,2-5-1,-3-20-1,10 22 0,-10-22-1,14 4-5,-17-25-12,3 21-20,14-37 0,-3 10 1,-4-6-1</inkml:trace>
          <inkml:trace contextRef="#ctx0" brushRef="#br0" timeOffset="34390.6248">12154 4452 75,'0'0'39,"-19"-3"-1,19 3 1,-12 17-31,15 6-1,-4 0-3,5 12-1,-2 2-1,2 9 0,-1-2 0,3 4 0,0-2-1,3-1 0,1-2 0,3-5 0,5-6-1,7-5 1,5-8-1,2-5 0,7-7-1,0-7 1,4-5-1,0-6 0,-2-1 1,-4-6-1,-1-3 0,-5 0 0,-5-4 1,-4 1 0,-5-1 0,-7-1-1,-4-3 1,-6 1 0,-5 0 0,-6 3-1,-4 4 1,-4 5-1,-4 6 0,-2 8 1,0 7 0,0 9 0,2 9-1,2 4 2,3 8-1,5 0 1,6 4-1,2-2 1,7 0-1,4-5 1,1-6-1,5-6-1,4-8-1,-16-12-4,37 9-16,-24-20-18,3-5 1,-1-8-1,1-5 1</inkml:trace>
          <inkml:trace contextRef="#ctx0" brushRef="#br0" timeOffset="34890.6248">12799 4392 75,'0'0'40,"0"0"-2,3-25 1,19 24-30,-5-12-3,11 8-2,0-4-3,3 2 0,1-2-1,-1-1 1,-2 1-1,-2 0 0,-3 2 0,-5 2 0,-3 3 0,-3 2 0,-13 0 0,20 14 1,-20-14-1,8 30 1,-5-7-1,0 7 1,0 4 0,0 6 1,0 2-1,3 8 1,0-3 0,1 4 0,-1-1-1,2-4 1,-1-4-2,0-2 1,1-4 0,2-8-1,-6-3 0,1-8 0,-5-17-1,6 18-1,-6-18-2,0 0-2,0 0-12,-5-18-23,5 18 1,-8-33-2,5 13 3</inkml:trace>
          <inkml:trace contextRef="#ctx0" brushRef="#br0" timeOffset="35140.6248">12953 4736 66,'0'0'40,"0"0"-1,0 0 1,25 0-20,7 3-15,1-4-2,6 1-2,1 0-1,0-4-2,0 8-4,-19-18-7,10 14-25,-17-6 0,0 3-2,-14 3 2</inkml:trace>
        </inkml:traceGroup>
      </inkml:traceGroup>
    </inkml:traceGroup>
    <inkml:traceGroup>
      <inkml:annotationXML>
        <emma:emma xmlns:emma="http://www.w3.org/2003/04/emma" version="1.0">
          <emma:interpretation id="{1409C083-A72C-4E03-A0BA-610121AAC973}" emma:medium="tactile" emma:mode="ink">
            <msink:context xmlns:msink="http://schemas.microsoft.com/ink/2010/main" type="paragraph" rotatedBoundingBox="9982,13031 15998,13042 15995,14638 9979,14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680DFC-8AC1-403A-BAA7-09C45AE6DCF9}" emma:medium="tactile" emma:mode="ink">
              <msink:context xmlns:msink="http://schemas.microsoft.com/ink/2010/main" type="line" rotatedBoundingBox="9982,13031 15998,13042 15995,14638 9979,14627"/>
            </emma:interpretation>
          </emma:emma>
        </inkml:annotationXML>
        <inkml:traceGroup>
          <inkml:annotationXML>
            <emma:emma xmlns:emma="http://www.w3.org/2003/04/emma" version="1.0">
              <emma:interpretation id="{8273A13E-18BA-42E7-8FBC-6E45F0AFC2DD}" emma:medium="tactile" emma:mode="ink">
                <msink:context xmlns:msink="http://schemas.microsoft.com/ink/2010/main" type="inkWord" rotatedBoundingBox="9982,13031 12184,13035 12181,14631 9979,14627"/>
              </emma:interpretation>
              <emma:one-of disjunction-type="recognition" id="oneOf8">
                <emma:interpretation id="interp40" emma:lang="en-US" emma:confidence="0">
                  <emma:literal>cleft</emma:literal>
                </emma:interpretation>
                <emma:interpretation id="interp41" emma:lang="en-US" emma:confidence="0">
                  <emma:literal>deft</emma:literal>
                </emma:interpretation>
                <emma:interpretation id="interp42" emma:lang="en-US" emma:confidence="0">
                  <emma:literal>Cef--</emma:literal>
                </emma:interpretation>
                <emma:interpretation id="interp43" emma:lang="en-US" emma:confidence="0">
                  <emma:literal>Cleft</emma:literal>
                </emma:interpretation>
                <emma:interpretation id="interp44" emma:lang="en-US" emma:confidence="0">
                  <emma:literal>Clef</emma:literal>
                </emma:interpretation>
              </emma:one-of>
            </emma:emma>
          </inkml:annotationXML>
          <inkml:trace contextRef="#ctx0" brushRef="#br0" timeOffset="36468.75">7609 6199 76,'0'0'34,"-9"-20"0,2 3-10,7 17-15,-17-23-2,17 23-3,-22-21-1,22 21 0,-28-20-2,9 15 0,-3 0 0,-5 5 0,-4 3-1,-1 8 1,-7 3 0,1 9 0,-2 7 0,3 10 1,2 6-1,7 10 0,6 4 0,12 6 0,8 2 1,15 3-2,12-4 1,12-7 0,8-9 0,8-5 0,1-15 0,7-6 0,-2-13-1,-6-8 0,-4-2-1,-10-13-2,1 4-4,-18-23-9,6 9-21,-14-6 0,-3 5-2,-3-7 2</inkml:trace>
          <inkml:trace contextRef="#ctx0" brushRef="#br0" timeOffset="36906.25">7917 6613 83,'0'0'37,"-7"17"0,7-17 0,0 0-32,29 9-1,-8-11-2,8 4 0,2-5-2,3-3 1,0-1-1,-1-1-1,-5-3 1,-3-3-1,-4 0 1,-5-4-2,-1 2 1,-10-3 0,0 3 0,-8-2-1,-3 3 0,-7 0 1,-4 7 0,-5 1 1,-6 7 0,-1 7 0,-5 5 1,1 9 0,-1 6 1,6 8 0,5 4 0,8 6-1,9 0 1,15 0-1,9-2 0,11-3-1,11-5 0,6-8-1,7-4-3,-7-21-6,10 8-19,-13-17-8,-5-4 1,-7-11-1</inkml:trace>
          <inkml:trace contextRef="#ctx0" brushRef="#br0" timeOffset="37578.1248">8664 6629 77,'0'0'38,"0"0"0,0 0 0,-24-37-23,24 37-11,-19-9-1,19 9-1,-27-2-1,11 7 0,-3 2-1,0 6 0,-3 4 0,-1 6 1,3 7-1,1 2 0,5 5-1,7 0 1,4 0 0,5-2-1,8-5 1,2-7-1,7-7 1,1-5-1,3-8 1,-3-5 0,-1-5 0,-4 0 0,-15 7 0,22-16 0,-22 16 0,0 0 0,0 0 0,8 20 1,-11 3-1,-2 5 1,-4 9 0,4 5 1,-7 8-1,0 6 2,-3 6-2,3 3 0,1 0 0,3 0-1,5-3 1,5-4-1,8-9 0,8-5-1,5-15 0,4-10 1,5-12 0,1-10 0,1-10-1,-6-10 0,0-5 1,-7-7-1,-4-9 1,-5-4-1,-5-1 1,-8-4-1,-3 2 0,-8 0 1,-3 5-1,-7 4 0,-2 10 0,-4 4-1,3 10 0,-4 1-1,11 15-5,-12-18-15,30 20-14,-17-14-1,17 14 1,9-26 0</inkml:trace>
          <inkml:trace contextRef="#ctx0" brushRef="#br0" timeOffset="37828.1248">9080 6622 90,'-19'7'37,"19"-7"1,-15 10 0,37-4-34,-4-6-2,8 1-2,8 3-2,-1-8-4,6 13-4,-15-19-17,3 13-10,-8-5 1,-6 4-2,-13-2 2</inkml:trace>
          <inkml:trace contextRef="#ctx0" brushRef="#br0" timeOffset="38015.6248">9136 6874 90,'-11'16'37,"13"-1"0,-2-15 1,25 16-35,-1-14-4,2-11-4,13 14-7,-14-20-17,6 6-7,-5-5-1,-4 1 0</inkml:trace>
        </inkml:traceGroup>
        <inkml:traceGroup>
          <inkml:annotationXML>
            <emma:emma xmlns:emma="http://www.w3.org/2003/04/emma" version="1.0">
              <emma:interpretation id="{F10569BF-43AA-4EE7-B721-6B40586BC361}" emma:medium="tactile" emma:mode="ink">
                <msink:context xmlns:msink="http://schemas.microsoft.com/ink/2010/main" type="inkWord" rotatedBoundingBox="12871,13086 15998,13091 15996,14175 12869,14170"/>
              </emma:interpretation>
              <emma:one-of disjunction-type="recognition" id="oneOf9">
                <emma:interpretation id="interp45" emma:lang="en-US" emma:confidence="0">
                  <emma:literal>1.09M</emma:literal>
                </emma:interpretation>
                <emma:interpretation id="interp46" emma:lang="en-US" emma:confidence="0">
                  <emma:literal>109M</emma:literal>
                </emma:interpretation>
                <emma:interpretation id="interp47" emma:lang="en-US" emma:confidence="0">
                  <emma:literal>1.09m</emma:literal>
                </emma:interpretation>
                <emma:interpretation id="interp48" emma:lang="en-US" emma:confidence="0">
                  <emma:literal>109m</emma:literal>
                </emma:interpretation>
                <emma:interpretation id="interp49" emma:lang="en-US" emma:confidence="0">
                  <emma:literal>Ii09u</emma:literal>
                </emma:interpretation>
              </emma:one-of>
            </emma:emma>
          </inkml:annotationXML>
          <inkml:trace contextRef="#ctx0" brushRef="#br0" timeOffset="38421.875">10042 6158 50,'0'0'36,"0"0"1,-9-16-1,10 37-13,-1-21-10,0 36-4,-1-5-2,8 17-4,-4 5 0,5 12-1,-4 6 1,3 3-2,-1 0 0,3 1-1,-3-11 0,1-4 1,-1-11-2,2-10 0,1-9-2,-9-30-3,17 28-10,-17-28-24,8-23 2,-3-3-2,4-4 2</inkml:trace>
          <inkml:trace contextRef="#ctx0" brushRef="#br0" timeOffset="38593.75">10332 6768 87,'5'35'38,"-5"-1"-1,4 4 1,-8-8-33,10 2-4,4 5-10,-11-17-25,1-20-3,16 10 0,-16-10-1</inkml:trace>
          <inkml:trace contextRef="#ctx0" brushRef="#br0" timeOffset="39093.75">10973 6343 75,'-11'-23'38,"2"-3"-3,4 1 2,-7-7-31,13 17 1,-10-3-5,9 18 1,-20-19-2,4 17 1,-10 5 0,-2 11 1,-7 6-1,3 17 1,-2 5-1,3 13 0,3 6 0,10 13 0,6 0 0,14 8-1,11-3 0,9-10-1,10-8 1,10-8-1,3-18 1,6-15-2,0-15 1,-1-17 0,-4-11-1,-5-14-1,-7-11 1,-6-12-1,-5-3 0,-12-9-1,-6-4 1,-10 0 1,-5 6-1,-8 4 1,-5 13-1,-7 8 2,-1 15-2,-3 7 1,12 23-5,-7-13-12,29 13-19,-17 11-1,17-11 1,21 14 1</inkml:trace>
          <inkml:trace contextRef="#ctx0" brushRef="#br0" timeOffset="39640.6248">11606 6352 77,'0'0'39,"14"-23"-1,-15 2 0,1 21-26,-5-39-8,7 16 0,-6 0-4,-4 2 0,-2 4-1,-5 1 1,-4 9 0,-3 3 0,-5 9 0,-1 8 0,0 8 1,3 12 0,0 10 0,3 6-1,6 0 1,10 4-1,9-2 1,5-5-2,10-7 2,6-14-3,7-13 2,4-12-1,4-9 1,-6-12-1,0-5 1,-4-6 0,-5-7 0,-3 2 1,-7 2 0,-2 8 1,-6 4-1,-6 23 1,0 0 0,0 0 0,-1 25-1,-1 7 0,-2 10 0,2 9-1,-1 9 1,0 2-1,2 7 1,-1 3 0,1-2 0,-2 1 0,0-9 0,2-10 0,-1-8-1,1-14-2,4-7-3,-3-23-22,0 0-14,4-40 1,8 6-2,1-13 1</inkml:trace>
          <inkml:trace contextRef="#ctx0" brushRef="#br0" timeOffset="40625">12149 7230 60,'0'0'38,"0"0"-2,0 0 2,0 0-18,16-13-14,-16 13-1,28-21-1,-10 2-1,7-4-2,0-9 1,3-5-2,1-12 1,2-2-1,0-7 1,0-4-1,0 0 0,-3 0 0,-3 6 0,-1 5 0,-5 9 0,-3 8 0,-5 10 0,-11 24 1,8-18-1,-8 18 0,-7 28 1,1 7-1,-3 9 1,-1 15 0,3 8-1,1 7 0,4 1 0,8-1 0,7-7 0,10-12 0,9-11 0,8-21-1,7-18 1,3-15-1,0-17 0,-2-13-1,-9-10 1,-6-10 0,-8-3 0,-9-4-1,-5 5 2,-7 6 0,-3 7 0,-1 10 0,-1 9 1,1 14 0,0 16 0,0 0 0,-6 26 1,6 4-1,2 11 0,-1 8 0,3 8-1,5 3 1,2 1-1,3-3 0,4-5 0,1-7-1,3-12 0,-1-17-1,4-4-5,-13-33-13,9 3-19,-11-13 1,-1-4-1,-5-8 1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0:44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132 994 57,'0'0'35,"0"0"1,0 0 0,6 16-22,-6-16-4,0 0-2,0 0-1,-3-16-2,-3 0-1,6 16-1,-9-37-1,0 7-1,-1-14 1,-4-4-2,0-12 1,-1-7-1,-1-3 1,1-6-1,2-5 1,4 2 0,6 5-1,6 1 1,6 10-2,7 7 1,7 10-1,5 9 1,5 14-3,-1 7-1,7 21-2,-19-8-8,11 27-22,-19-1-1,-4 14-1,-13-1-2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0:44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 96,'0'0'39,"1"30"1,21-26-1,26-2-35,-3-2-5,4-11-5,15 11-29,-14-9-5,-3 4 1,-15-7-1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0:55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7C20E6-CDBB-43E1-9A61-0C7FA7E11A23}" emma:medium="tactile" emma:mode="ink">
          <msink:context xmlns:msink="http://schemas.microsoft.com/ink/2010/main" type="writingRegion" rotatedBoundingBox="2444,5345 17039,5418 17001,12900 2407,12827"/>
        </emma:interpretation>
      </emma:emma>
    </inkml:annotationXML>
    <inkml:traceGroup>
      <inkml:annotationXML>
        <emma:emma xmlns:emma="http://www.w3.org/2003/04/emma" version="1.0">
          <emma:interpretation id="{C1ED2713-1D4F-4087-AF74-1302C81FACFB}" emma:medium="tactile" emma:mode="ink">
            <msink:context xmlns:msink="http://schemas.microsoft.com/ink/2010/main" type="paragraph" rotatedBoundingBox="3310,5101 5915,5433 5757,6674 3152,6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6B453B-C957-4DDB-ACA6-5BF8DEA978D7}" emma:medium="tactile" emma:mode="ink">
              <msink:context xmlns:msink="http://schemas.microsoft.com/ink/2010/main" type="line" rotatedBoundingBox="3310,5101 5915,5433 5757,6674 3152,6343"/>
            </emma:interpretation>
          </emma:emma>
        </inkml:annotationXML>
        <inkml:traceGroup>
          <inkml:annotationXML>
            <emma:emma xmlns:emma="http://www.w3.org/2003/04/emma" version="1.0">
              <emma:interpretation id="{4134FAC4-AC7C-4832-9A96-ADCC5B583AA8}" emma:medium="tactile" emma:mode="ink">
                <msink:context xmlns:msink="http://schemas.microsoft.com/ink/2010/main" type="inkWord" rotatedBoundingBox="3310,5101 5915,5433 5757,6674 3152,6343"/>
              </emma:interpretation>
              <emma:one-of disjunction-type="recognition" id="oneOf0">
                <emma:interpretation id="interp0" emma:lang="en-US" emma:confidence="0">
                  <emma:literal>8=8/0</emma:literal>
                </emma:interpretation>
                <emma:interpretation id="interp1" emma:lang="en-US" emma:confidence="0">
                  <emma:literal>9=901 V</emma:literal>
                </emma:interpretation>
                <emma:interpretation id="interp2" emma:lang="en-US" emma:confidence="0">
                  <emma:literal>1=81 V</emma:literal>
                </emma:interpretation>
                <emma:interpretation id="interp3" emma:lang="en-US" emma:confidence="0">
                  <emma:literal>9=8/0</emma:literal>
                </emma:interpretation>
                <emma:interpretation id="interp4" emma:lang="en-US" emma:confidence="0">
                  <emma:literal>8=81 V</emma:literal>
                </emma:interpretation>
              </emma:one-of>
            </emma:emma>
          </inkml:annotationXML>
          <inkml:trace contextRef="#ctx0" brushRef="#br0">404 285 71,'0'0'35,"0"0"0,0 0-8,4-23-12,-4 23-4,7-24-4,1 8-1,-11-7-2,6 4 0,-6-8-2,0 8 0,-4-6 0,-1 4 0,-5 0-1,0 3 0,-7 2 1,1 4-1,-1 1-1,-4 4 1,-1 4-1,-3 6 0,3 6 1,-2 7-1,1 5 0,-1 7-1,1 9 1,0 4 0,4 10 0,3 4 0,0 1 0,4 4 0,9 0-1,3-2 1,11-2 0,9-6 1,7-8-1,11-7 0,7-6 0,6-8 0,4-5 0,0-2 0,-4-7 0,-3 0 0,-7-2-1,-8 0 0,-7 1-1,-8-5-1,-2 8-2,-13-9-6,0 0-21,0 0-7,0 0 2,12-17-2</inkml:trace>
          <inkml:trace contextRef="#ctx0" brushRef="#br0" timeOffset="328.125">777 243 58,'0'0'36,"0"0"-2,0 0 0,22 11-19,-7-11-8,13 8 0,-3-6-3,4 5-2,-1-3-2,-1-1-2,1 6-3,-13-14-9,4 1-21,-19 4 0,15 0-1,-15 0 2</inkml:trace>
          <inkml:trace contextRef="#ctx0" brushRef="#br0" timeOffset="531.25">783 500 87,'0'0'36,"16"21"-1,5-19 2,4-7-34,10 1-2,4 6-7,-10-14-21,5 5-8,-5 2-1,-8-3 0</inkml:trace>
          <inkml:trace contextRef="#ctx0" brushRef="#br0" timeOffset="1375">1752 67 86,'-12'-18'34,"2"1"1,0-13-5,10 30-24,-18-29-1,18 29-3,-25-15 0,7 15-1,-5 0 1,-3 5-1,-4 2 1,-1 9-1,-3 0 1,4 8-1,2 1 0,9 5 0,6 0 0,8 2-1,11-2 0,6-2 0,10-7-1,8-7 0,6-5-1,0-11 1,1-3-1,-3-8 1,-5-1 0,-4-3 0,-7 1 1,-18 16 0,18-27 0,-18 27 1,0 0-1,4-17 1,-4 17-1,0 0 0,0 0 0,-7 16 1,7-16-1,-8 26 0,1-7 1,0 3 0,-4 2 0,2 4 1,-4 2-2,1 7 2,-4 0-1,3 4 0,-1-2 0,3 5-1,2-4 1,6 1-1,1-6 0,7-3 1,4-4-1,4-3 0,3-8 0,2-3 0,3-5 0,-2-3 0,3-8-1,0-3 1,2-8 0,-4-1-1,1-5 1,-3-2-1,-4-1 1,-2-2-1,-4-3 1,-5-1 0,-6 2 0,-5-3-1,-2 3 1,-5 1-1,-4 4 0,-3 2 0,0 6 0,-2 3 0,3 5-1,1-1-1,20 6-3,-30-7-6,30 7-20,0 0-3,0 0-1,22-19 1</inkml:trace>
          <inkml:trace contextRef="#ctx0" brushRef="#br0" timeOffset="1781.25">2150-252 65,'0'0'34,"0"0"1,0 0-1,15 33-22,-27-13-1,12 25-5,-11 1 0,3 23-2,-9 0 0,3 15-1,-5 3 1,1 6-1,-1 1-2,4-3 1,1-6-1,3-2 0,4-11 0,4-10-1,0-10 0,3-11 0,3-9-1,-1-13-1,-2-19-2,0 0-4,14 4-16,-14-26-15,5-2 1,-5-6-1,6 0 3</inkml:trace>
          <inkml:trace contextRef="#ctx0" brushRef="#br0" timeOffset="2343.75">2310 502 79,'0'0'36,"-12"16"0,12-16-1,7 18-25,-7-18-2,12 28-2,-7-11-2,5 10 0,-3-4 0,4 7-1,-2-2-1,1 7 1,-1-8-2,0 6 0,2-3 0,0-2 0,-1-1 0,2-4-1,0-4 0,-12-19 1,22 25-1,-9-22 0,-13-3 0,25-3 1,-10-10-1,0-1 0,-1-7 1,3-2-1,-4-7 0,-3-3 0,2-8 0,-3-1 0,-3 0 0,1-1 0,-1-3 0,-2 4-1,1 3 1,-1 6 0,1 5 0,-2 8 0,0 4-1,-3 16-1,0 0-2,-3-21-15,3 21-20,0 0-2,-5 23 1,5-23 0</inkml:trace>
        </inkml:traceGroup>
      </inkml:traceGroup>
    </inkml:traceGroup>
    <inkml:traceGroup>
      <inkml:annotationXML>
        <emma:emma xmlns:emma="http://www.w3.org/2003/04/emma" version="1.0">
          <emma:interpretation id="{868F6BD2-8A1D-4A5B-8B89-DC2D15022AB6}" emma:medium="tactile" emma:mode="ink">
            <msink:context xmlns:msink="http://schemas.microsoft.com/ink/2010/main" type="paragraph" rotatedBoundingBox="3123,7304 6107,7087 6174,8005 3190,8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34FDEF-AC37-4CAC-95B2-47DA6BFC7DFE}" emma:medium="tactile" emma:mode="ink">
              <msink:context xmlns:msink="http://schemas.microsoft.com/ink/2010/main" type="line" rotatedBoundingBox="3123,7304 6107,7087 6174,8005 3190,8222"/>
            </emma:interpretation>
          </emma:emma>
        </inkml:annotationXML>
        <inkml:traceGroup>
          <inkml:annotationXML>
            <emma:emma xmlns:emma="http://www.w3.org/2003/04/emma" version="1.0">
              <emma:interpretation id="{236F9673-ABD9-4DB0-A225-E505467C8DEE}" emma:medium="tactile" emma:mode="ink">
                <msink:context xmlns:msink="http://schemas.microsoft.com/ink/2010/main" type="inkWord" rotatedBoundingBox="3124,7322 3616,7286 3682,8186 3190,8222"/>
              </emma:interpretation>
              <emma:one-of disjunction-type="recognition" id="oneOf1">
                <emma:interpretation id="interp5" emma:lang="en-US" emma:confidence="0">
                  <emma:literal>q</emma:literal>
                </emma:interpretation>
                <emma:interpretation id="interp6" emma:lang="en-US" emma:confidence="0">
                  <emma:literal>8</emma:literal>
                </emma:interpretation>
                <emma:interpretation id="interp7" emma:lang="en-US" emma:confidence="0">
                  <emma:literal>g</emma:literal>
                </emma:interpretation>
                <emma:interpretation id="interp8" emma:lang="en-US" emma:confidence="0">
                  <emma:literal>9</emma:literal>
                </emma:interpretation>
                <emma:interpretation id="interp9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3859.375">294 1880 66,'0'0'37,"0"0"-2,9-23 3,-19 6-25,10 17-3,1-20-3,-1 20-2,-2-28-2,-3 12-1,-5-1 0,-2 1-2,-3 0 1,-4 2 0,-3 2-1,-3 6 0,-3 5 0,-3 6 0,-2 4 0,2 6 0,0 10-1,3 2 1,5 3 0,5 3-1,9-1 1,6 1-2,9-8 1,9-6 1,10-6 0,4-6-1,7-9 1,1-5-1,1-5 0,-2-8 2,-3 4-1,-6 0-1,-8 1 1,-3 2-1,-16 13 1,15-16 1,-15 16-1,0 0 0,0 0 1,-9 18-1,-1-2 1,0 10-2,-5 4 1,0 7 0,-4 2 0,0 5 0,-2 4 1,0 5-1,2 1 1,3-1 0,3 0-1,4-2 1,5-3-1,6-6 0,6-3 0,7-8 0,5-4 0,7-10 0,5-4 0,2-10 0,5-3 0,-3-3-1,1-8 1,-3-5-1,-1-1 1,-5-6-1,-8-4 1,-2-1 0,-9-2-1,-5-7 1,-4-2 0,-5-1-1,-7-1 1,-6 3 0,-4 2-1,-5 3 1,1 5-1,-5 5 0,0 9 0,0 3 0,6 11-2,-2-3-3,27 3-8,-19 17-19,19-17-4,16 11 0,5-9 0</inkml:trace>
        </inkml:traceGroup>
        <inkml:traceGroup>
          <inkml:annotationXML>
            <emma:emma xmlns:emma="http://www.w3.org/2003/04/emma" version="1.0">
              <emma:interpretation id="{5DE25D69-9B65-4AD4-AC41-2F1EAB7D86D6}" emma:medium="tactile" emma:mode="ink">
                <msink:context xmlns:msink="http://schemas.microsoft.com/ink/2010/main" type="inkWord" rotatedBoundingBox="3836,7496 4055,7479 4073,7724 3853,7740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--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IV</emma:literal>
                </emma:interpretation>
                <emma:interpretation id="interp14" emma:lang="en-US" emma:confidence="0">
                  <emma:literal>IX</emma:literal>
                </emma:interpretation>
              </emma:one-of>
            </emma:emma>
          </inkml:annotationXML>
          <inkml:trace contextRef="#ctx0" brushRef="#br0" timeOffset="4265.625">646 1884 87,'0'0'35,"0"0"1,0 0 1,13 21-31,2-21-2,11 2-3,2 0-1,2-4 0,1 2-3,-6-6-2,4 10-5,-29-4-21,25-9-4,-25 9 0,0 0-1</inkml:trace>
          <inkml:trace contextRef="#ctx0" brushRef="#br0" timeOffset="4453.125">678 2085 87,'-9'24'36,"9"-24"1,19 9-1,-2-7-35,9-6-6,13 8-23,-3-6-7,-5-1-2,-3-1 0</inkml:trace>
        </inkml:traceGroup>
        <inkml:traceGroup>
          <inkml:annotationXML>
            <emma:emma xmlns:emma="http://www.w3.org/2003/04/emma" version="1.0">
              <emma:interpretation id="{C9008C80-3C9C-4CB4-BAF5-05D3A6596E4B}" emma:medium="tactile" emma:mode="ink">
                <msink:context xmlns:msink="http://schemas.microsoft.com/ink/2010/main" type="inkWord" rotatedBoundingBox="4667,7192 6107,7087 6157,7764 4717,7869"/>
              </emma:interpretation>
              <emma:one-of disjunction-type="recognition" id="oneOf3">
                <emma:interpretation id="interp15" emma:lang="en-US" emma:confidence="1">
                  <emma:literal>cu</emma:literal>
                </emma:interpretation>
                <emma:interpretation id="interp16" emma:lang="en-US" emma:confidence="0">
                  <emma:literal>can</emma:literal>
                </emma:interpretation>
                <emma:interpretation id="interp17" emma:lang="en-US" emma:confidence="0">
                  <emma:literal>Can</emma:literal>
                </emma:interpretation>
                <emma:interpretation id="interp18" emma:lang="en-US" emma:confidence="0">
                  <emma:literal>con</emma:literal>
                </emma:interpretation>
                <emma:interpretation id="interp19" emma:lang="en-US" emma:confidence="0">
                  <emma:literal>Con</emma:literal>
                </emma:interpretation>
              </emma:one-of>
            </emma:emma>
          </inkml:annotationXML>
          <inkml:trace contextRef="#ctx0" brushRef="#br0" timeOffset="4984.375">1867 1732 87,'0'0'36,"-9"-30"0,9 14 1,-6-5-30,6 21-1,0-31-2,0 31-2,-13-29 0,13 29 0,-28-26-1,9 17 1,-5 2-1,-4 5-1,0 6 1,-4 3 0,-1 5 0,1 8 0,2 4-1,2 10 1,5 3 0,5 7 0,5 2 0,8 8-2,8 1 1,9 0 0,7-4 0,5-2-1,5-8 1,2-6-1,5-7 0,-1-12 2,1-6-1,-5-6-1,-2-8 1,-2-4-2,-2 1 0,-6-11-4,6 13-8,-18-13-22,7 4-3,-7-4 1,2 1-1</inkml:trace>
          <inkml:trace contextRef="#ctx0" brushRef="#br0" timeOffset="5406.25">2075 1886 66,'-19'-11'37,"19"11"-1,0 0 1,-18-21-14,18 21-18,0 0-1,0 0-2,0 0-2,0 0 0,0 0 1,0 0-1,-11 16 1,11-16 0,0 0 0,-2 23 0,2-23 0,6 16 0,-6-16-1,16 7 1,-16-7-1,24-2 1,-24 2-1,22-13 0,-22 13 0,16-19 0,-16 19 0,2-18 0,-2 18 0,-15-12 0,2 10 0,-1 2 0,-2 4-1,0-1 0,16-3-2,-28 13-2,28 8-9,0-21-21,0 0-1,0 0-1,13 10 0</inkml:trace>
          <inkml:trace contextRef="#ctx0" brushRef="#br0" timeOffset="6078.125">2508 1838 80,'0'0'38,"-18"-5"-2,18 5 2,0 0-27,0 0-3,0 0-3,4 21-2,-4-21 0,19 28-1,-7-7 1,3 6-2,0-1 1,2 4-2,1 0 1,-2 2-1,1-4 1,0-2-1,-2-6 0,1-4 0,-2-2 0,-1-5 0,-13-9 0,21 8 1,-21-8-1,17 0 0,-17 0 0,16-8 0,-16 8 0,15-16 0,-15 16 0,15-20 0,-15 20 0,13-23 0,-13 23 1,11-28-1,-6 9 0,1-4 2,0-2-2,0-5 2,2-1-2,0-5 1,3-2 0,1-5 0,-2 4 0,5 4-1,-5 0 0,0 5 0,-1 7 0,-2 4-1,-7 19-1,0-18-1,0 18-7,-20 11-24,20-11-6,-19 17-1,19-17 1</inkml:trace>
        </inkml:traceGroup>
      </inkml:traceGroup>
    </inkml:traceGroup>
    <inkml:traceGroup>
      <inkml:annotationXML>
        <emma:emma xmlns:emma="http://www.w3.org/2003/04/emma" version="1.0">
          <emma:interpretation id="{B48A452B-B780-4EBF-B906-EB7159BC4D7D}" emma:medium="tactile" emma:mode="ink">
            <msink:context xmlns:msink="http://schemas.microsoft.com/ink/2010/main" type="paragraph" rotatedBoundingBox="4157,8623 17022,8687 17016,9928 4151,98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5476FA-DAAA-4385-93F4-F21B8D7D1C53}" emma:medium="tactile" emma:mode="ink">
              <msink:context xmlns:msink="http://schemas.microsoft.com/ink/2010/main" type="line" rotatedBoundingBox="4157,8623 17022,8687 17016,9928 4151,9864"/>
            </emma:interpretation>
          </emma:emma>
        </inkml:annotationXML>
        <inkml:traceGroup>
          <inkml:annotationXML>
            <emma:emma xmlns:emma="http://www.w3.org/2003/04/emma" version="1.0">
              <emma:interpretation id="{EFC1F0DD-240A-4022-9DC2-186EB4663EFC}" emma:medium="tactile" emma:mode="ink">
                <msink:context xmlns:msink="http://schemas.microsoft.com/ink/2010/main" type="inkWord" rotatedBoundingBox="4156,8922 4532,8924 4530,9275 4154,9273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8296.8748">966 3311 56,'0'0'37,"0"0"-2,0 0 1,6 29-22,13-33-8,15 6-2,1-4-3,9 2 0,1 2-3,-5-6-2,2 13-4,-18-14-14,-2 7-13,-4 1-1,-18-3 1,0 0 1</inkml:trace>
          <inkml:trace contextRef="#ctx0" brushRef="#br0" timeOffset="8515.625">1011 3604 87,'-5'19'38,"5"-19"0,14 25 0,8-23-34,18 3-2,6 2-4,-2-19-10,11 10-26,-9-3 0,-7-2-1,-10-2 2</inkml:trace>
        </inkml:traceGroup>
        <inkml:traceGroup>
          <inkml:annotationXML>
            <emma:emma xmlns:emma="http://www.w3.org/2003/04/emma" version="1.0">
              <emma:interpretation id="{5D149720-7C93-4698-8131-97447D8C9FF2}" emma:medium="tactile" emma:mode="ink">
                <msink:context xmlns:msink="http://schemas.microsoft.com/ink/2010/main" type="inkWord" rotatedBoundingBox="5108,8628 17022,8687 17016,9928 5102,9868"/>
              </emma:interpretation>
              <emma:one-of disjunction-type="recognition" id="oneOf5">
                <emma:interpretation id="interp22" emma:lang="en-US" emma:confidence="0">
                  <emma:literal>1.09x0-6.6=6.55x10-66</emma:literal>
                </emma:interpretation>
                <emma:interpretation id="interp23" emma:lang="en-US" emma:confidence="0">
                  <emma:literal>1.09x10-60.6=6.55x10-66</emma:literal>
                </emma:interpretation>
                <emma:interpretation id="interp24" emma:lang="en-US" emma:confidence="0">
                  <emma:literal>1.09x10-6.6=6.55x10-66</emma:literal>
                </emma:interpretation>
                <emma:interpretation id="interp25" emma:lang="en-US" emma:confidence="0">
                  <emma:literal>1.09x10-6.6=6.55x1066</emma:literal>
                </emma:interpretation>
                <emma:interpretation id="interp26" emma:lang="en-US" emma:confidence="0">
                  <emma:literal>1.09x10-60.6=6.55x1066</emma:literal>
                </emma:interpretation>
              </emma:one-of>
            </emma:emma>
          </inkml:annotationXML>
          <inkml:trace contextRef="#ctx0" brushRef="#br0" timeOffset="10281.25">1917 3378 27,'5'-23'33,"-5"23"3,0 0-1,-5-22-13,16 37-2,-11-15-7,6 34-3,-6-9-3,8 19-1,-5-2-2,8 16 0,-4-2-2,3 6 1,-2-5-2,1-3 0,-2-4 0,2-8-1,0-9 1,-2-10-2,1-7 0,-8-16-3,0 0-6,0 0-23,0 0-7,11-33 1,-6 4-2</inkml:trace>
          <inkml:trace contextRef="#ctx0" brushRef="#br0" timeOffset="10453.125">2217 3807 92,'-3'37'38,"1"3"2,1-8-2,5 5-34,1-9-1,4-5-4,5-2-6,-14-21-21,15-3-11,-4-13 0,-4-11 0</inkml:trace>
          <inkml:trace contextRef="#ctx0" brushRef="#br0" timeOffset="10984.3748">2868 3403 75,'-17'-18'38,"17"18"-2,-13-24 1,13 24-30,-10-28-2,10 28-2,-18-20-1,18 20 0,-32-10 0,8 11-1,-6 5 1,-1 6-1,-1 7 1,-2 11 0,0 6 0,6 11 0,4 4 0,8 9-1,10 4 0,11 3 1,8-4-2,12-3 1,9-9-1,7-12 0,5-9 1,4-16-1,-1-16 0,-3-14-1,-5-12 1,-7-14-2,-5-6 1,-8-10 0,-8-4-1,-8-3 1,-5 5 0,-8 4-1,-3 7 2,-4 4-1,-4 8 0,-2 11 1,2 8-1,1 6-2,18 12-4,-31-11-10,31 11-22,0 0 2,0 0-2,0 0 2</inkml:trace>
          <inkml:trace contextRef="#ctx0" brushRef="#br0" timeOffset="11546.8748">3241 3400 53,'18'5'37,"-18"-5"-2,22-2 1,-22 2-17,0 0-9,19-12-4,-19-4-2,0 16-1,4-27-1,-4 27-1,-10-28 1,10 28-2,-24-19 1,7 15-1,-4 6 0,-1 7 0,-3 7 0,3 8 0,-2 6 0,6 7 1,5 6-1,7 1 1,8-2 0,8-3 0,6-9-1,8-2 1,4-12-1,3-9 1,1-12-1,-2-11 0,-2-5 0,-5-2-1,-3-4 1,-4-4-1,-3 4 1,-4 2 0,-3 8 0,-6 17 0,7-16 0,-7 16 1,0 0 0,5 28 0,-5-3 0,3 7 1,1 5-1,2 12 1,1 2-1,5 5 0,-3 3 0,3-3 0,1-7-1,-1-1 1,0-11-1,-4-9-1,1-9 0,-9-19-2,15 13-7,-24-29-22,14 0-8,-5-10 1,6-4-2</inkml:trace>
          <inkml:trace contextRef="#ctx0" brushRef="#br0" timeOffset="11875">3866 3415 71,'-16'-1'39,"16"1"-2,-19 3 2,19-3-27,12 23-4,10 2-2,-4-1-2,8 13-1,2 2 0,8 11-1,-4-3 0,1 6-1,-1-5 0,-1-3-1,0-4 0,-6-8-1,-1-4 0,-10-15-3,6 2-4,-20-16-17,5-16-15,-3 0 0,-4-5 0,-2-6 1</inkml:trace>
          <inkml:trace contextRef="#ctx0" brushRef="#br0" timeOffset="12125">4129 3488 68,'-16'-13'37,"1"6"-1,-1 4 0,-6 1-26,14 23-3,-9 0-4,3 13-1,-3 6 0,2 13 0,-3 2-1,3 6 1,-1-4-2,4-2 1,2-8-2,3-13-3,13 3-11,-6-37-22,0 0 0,22-9-2,-6-23 2</inkml:trace>
          <inkml:trace contextRef="#ctx0" brushRef="#br0" timeOffset="12390.625">4378 3514 91,'-7'41'38,"4"1"1,7 6 0,1-1-34,13 8 0,-2-4-3,3-2-1,0-5-1,-3-5 0,-4-9-1,-4-11 0,0-1-4,-8-18-9,0 0-25,11-30 0,-5 9 0,2-11 1</inkml:trace>
          <inkml:trace contextRef="#ctx0" brushRef="#br0" timeOffset="12843.75">4712 3509 56,'-14'-11'37,"0"2"0,-3-1 0,1 12-12,-7-11-19,9 14 0,-8 0-3,6 15 0,-5 1-1,4 12 1,-1 6-1,5 14 0,1 2 0,9 6 1,4-1-1,10 0-1,6-5 0,9-8 1,4-10-2,9-14 1,1-12-1,2-16-1,-2-9 1,-4-15-1,-2-9 0,-9-7 0,-5-4 0,-8-4 0,-7 4 0,-7 3 1,-5 6-1,-7 4 1,-5 10-1,-1 8 1,-2 8 0,-1 3 0,3 3 0,2 4 0,5 2-1,13-2-1,0 0-1,-16-9-5,29 18-17,-13-9-14,12-16 0,-12 16-1,17-19 2</inkml:trace>
          <inkml:trace contextRef="#ctx0" brushRef="#br0" timeOffset="13468.75">4982 3340 12,'0'0'28,"0"0"1,0 0 1,15 1-15,-15-1 1,0 0-4,0 0-3,0 0 0,0 0-2,0 0 1,0 0-2,17 16-1,-17-16 0,13 11-1,-13-11 0,23 14-1,-10-9-1,5 0 0,-2-1-1,0-2-1,0 1-3,-16-3-7,22-9-25,-22 9-2,0 0 0,5-15-1</inkml:trace>
          <inkml:trace contextRef="#ctx0" brushRef="#br0" timeOffset="14031.25">5349 3049 66,'0'0'37,"-13"-16"0,13 16 0,0 0-26,-15 11-3,15 8-2,-4 2-1,1 11-3,-5 1 2,7 6-1,-4 2 0,5 4-1,0-2 1,6 3-2,2-9-1,8 0 1,5-6-1,2-3 0,7-5 0,-1-9-1,5-3 1,0-9-1,3-6 0,-5-8 0,-1-2 0,-1-7-1,-4 1 0,-5-4 0,-5 2 0,-8 1 1,-7 4 0,-8 1 0,7 16 0,-31-16 1,9 16 1,-2 7 0,-2 5 0,2 10 1,2 0-1,6 10 1,1-2-1,7 4 0,6-3-1,2-10-4,16 9-23,-16-30-13,22 11 1,-7-23-1,4-8 1</inkml:trace>
          <inkml:trace contextRef="#ctx0" brushRef="#br0" timeOffset="15000">6195 3877 47,'0'0'32,"-17"-2"3,17 2-10,0 0-8,-17-7-3,17 7-5,-9 16-3,9-16 0,-9 21-3,6-3 0,3-18-1,-7 30 0,7-30-1,1 28 0,-1-28 0,10 18 0,-10-18-1,22 2 0,-8-10 1,-1 0-1,-13 8 0,22-30 0,-16 14 0,-4 0 0,-2 16 0,-12-26 0,12 26 0,-28-9 0,10 12 0,0 4 1,2 4-1,1 3 0,6 2-1,9-16 0,-5 30-2,5-30-5,20 17-19,-7-17-9,7-3-1,0-9-1,7-6 2</inkml:trace>
          <inkml:trace contextRef="#ctx0" brushRef="#br0" timeOffset="15640.625">6864 3371 81,'-11'-17'38,"11"17"0,-15 5 1,18 14-31,-3-19-1,-14 43-3,6-8 0,3 13-1,-4 3-1,2 10 1,-3 3-1,4 4 1,-3 3-2,6-1 1,4-6-1,7-2 0,7-10 0,7 0-1,4-12 0,5-6 1,5-8-1,0-10 1,4-13-1,0-4-1,3-10 1,0-10 0,1-5-1,-1-6-1,-2-2 1,-6-3-2,-1 6 2,-8-5-1,-7 3 0,-10-1 1,-5 4 0,-7 2 0,-6 4 1,-4 2-1,-6 3 1,-5 7 0,0 5 0,-2 7 0,-1 8 0,1 7 0,-1 6 0,2 9 1,5 5-1,0 7 1,6 4 0,5 5 0,4-2 0,7-3-1,5-3 1,3-8-1,8-7-1,-2-14-2,15 6-12,-31-20-23,36-23-2,-18-4 0,-1-3 0</inkml:trace>
          <inkml:trace contextRef="#ctx0" brushRef="#br0" timeOffset="15953.125">7642 3673 87,'0'0'38,"0"0"-1,23 5 1,3-10-33,18 5-3,5 1-2,-1-1-3,5 9-3,-14-12-1,2 19-9,-26-18-18,-15 2-2,0 0-1,0 0 2</inkml:trace>
          <inkml:trace contextRef="#ctx0" brushRef="#br0" timeOffset="16109.3749">7679 3962 106,'-3'23'39,"3"-23"0,18 38-11,2-32-24,11-5-5,12 8-23,-6-12-15,0-4 1,-3-7-2,-5-6 1</inkml:trace>
          <inkml:trace contextRef="#ctx0" brushRef="#br0" timeOffset="17031.25">8583 3262 60,'0'0'36,"-22"-7"-1,22 7 1,-24 23-20,10-14-10,11 14 0,-5 1-3,8 13 0,-1 6-1,4 11 1,0 6-1,6 11 1,-1-1-1,9 6 0,0-4-1,10 0 1,5-6 0,8-6-1,7-13-1,5-10 1,6-12-1,-1-11-1,2-12 1,-4-11-2,-5-10 1,-9-11-1,-5-4 0,-13-10 0,-5-2 0,-11-5 0,-8 4 1,-8-1 0,-7 6 1,-3 6-1,-4 6 1,-3 11 0,-1 7 1,-1 12-1,2 9 1,1 10 0,1 6 0,3 10 0,4 4 0,8 3 0,4 2 0,10 0 0,7-5-2,8-7 0,10-1-5,-5-25-21,13 1-11,2-13 0,0-8-1,-3-9 1</inkml:trace>
          <inkml:trace contextRef="#ctx0" brushRef="#br0" timeOffset="17218.75">9362 3993 88,'-6'36'38,"3"-3"-1,3-5 0,9-3-37,9 7-16,0-16-21,-1-13 1,1-8-3,1-13 2</inkml:trace>
          <inkml:trace contextRef="#ctx0" brushRef="#br0" timeOffset="17718.75">9973 3414 53,'-13'-23'33,"13"23"0,-28-25 0,4 14-25,8 19-1,-14-5-1,5 13-3,-10 0 0,4 8 0,-2-1 0,8 6-1,5-1-1,11 0 0,10-2 0,13-1-1,14-4 0,7-1 0,8-6 0,4 0 0,5-4-1,-2 1 1,-4 1 0,-5 4 1,-9 4 0,-4 6 0,-8 6 0,-4 5 1,-12 1-1,-2 5 1,-10-4-1,-4 3 0,-4-9-1,-4-4 1,-3-7-2,-3-11 1,2-4-2,-5-18-3,10 6-7,-9-19-22,8-12-2,6-6-1,3-13 1</inkml:trace>
          <inkml:trace contextRef="#ctx0" brushRef="#br0" timeOffset="17953.125">9899 3412 64,'0'0'36,"0"0"-2,15 5 2,23-7-32,1 1-10,-1-3-20,6-8-8,5 5-1,-6-6 0</inkml:trace>
          <inkml:trace contextRef="#ctx0" brushRef="#br0" timeOffset="18515.625">10709 3459 46,'-16'-8'32,"3"9"1,-8-9-1,5-5-20,-2 17-9,-6 1-3,-2 2-1,-1 7-1,-2-1 1,1 6 0,1 2 1,4 0 0,3 4 1,10 0 0,9 3 0,7-4 0,11-1 0,7-1 0,5-1 0,4-2 0,7 0 0,-3-3 1,4 5 1,-4-6 0,0 11 1,-9-7-1,4 10 1,-8-5 0,1 8 0,-9-6-2,0 3 1,-5-3-3,-5-7 0,-4 3-2,-2-22-1,-17 22 0,-5-22-1,-2 2 0,-10-12-1,5 10-5,-16-18-15,7-1-8,10 1-2,3-14 2</inkml:trace>
          <inkml:trace contextRef="#ctx0" brushRef="#br0" timeOffset="18734.375">10612 3461 71,'0'0'36,"20"-2"-3,6-10-3,7 10-47,12 1-15,-5-12-2,2 8-1,-9-4 0</inkml:trace>
          <inkml:trace contextRef="#ctx0" brushRef="#br0" timeOffset="19046.875">11199 3435 75,'0'0'40,"-4"17"-2,20 5 2,9-12-30,13 25-5,4 6-2,9 10-1,1 5-1,1 3 0,-7-3 0,-5-3-1,-7-7-1,-5-6 0,-3-5-3,-15-19-3,11 11-13,-22-27-20,0 0 2,0 0-2,15-16 2</inkml:trace>
          <inkml:trace contextRef="#ctx0" brushRef="#br0" timeOffset="19281.25">11507 3468 60,'-22'-19'38,"5"14"0,17 5 0,-21 19-23,21 20-9,-5 3-2,5 14-1,-4 6-2,0 5 1,-7-3-1,1-5 0,-3-7-1,-2-8-2,6-6-4,-10-25-21,19-13-11,0 0 0,0 0-1</inkml:trace>
          <inkml:trace contextRef="#ctx0" brushRef="#br0" timeOffset="19562.5">11873 3502 77,'0'0'40,"-9"16"-1,5 1 1,4 24-31,0-4-5,10 14-1,-2 2-1,6 5 0,1-2-2,1-5 1,-2-3-1,-2-14-1,1-6-2,-13-28-4,25 21-17,-25-21-16,13-20 1,-5-4-1,2-10 1</inkml:trace>
          <inkml:trace contextRef="#ctx0" brushRef="#br0" timeOffset="19968.75">12130 3477 74,'-13'-18'38,"-4"3"-1,3 2 1,-7 4-33,21 9-1,-28 15-2,15 4-1,-1 7-1,3 6 1,-4 10 1,8 9 0,-1 4 0,8 7 0,3 0 1,7-1-1,7-4 0,6-3 0,10-15-1,5-9 0,5-14-2,3-13 0,2-10-2,-3-16-1,-4-5 0,-10-16 0,-3 0-1,-15-11 1,-7 4 1,-13-3 0,-8 4 2,-9 3 0,-2 6 2,-4 8-1,1 8 0,1 2-2,7 13-3,-4-12-14,25 22-16,-9-19 0,9 19-2,22-18 2</inkml:trace>
          <inkml:trace contextRef="#ctx0" brushRef="#br0" timeOffset="20171.875">12494 3426 66,'-8'19'37,"8"-19"-1,23 6 0,7-1-31,-2-3-4,1-6-6,11 9-18,-6-6-12,-5-6-2,-2-2 1,-8-4 1</inkml:trace>
          <inkml:trace contextRef="#ctx0" brushRef="#br0" timeOffset="20609.375">12843 3241 68,'-17'9'36,"6"7"0,5 6 0,1 3-31,13 12 0,-4-2-2,6 8-1,-1-3-1,9 3 1,-5-6 0,5-2-1,-2-9 0,3-5 0,2-8-1,0-8-1,4-5-1,-5-12-1,7 3-2,-8-16-2,9 8 1,-12-15-1,6 11 1,-13-9 0,3 7 2,-13 0 1,-1 4 2,2 19 0,-25-22 2,7 21 0,-4 6 1,5 9 1,-7 4 1,8 12 0,-3-4-1,10 11 2,0-2-5,4-8-9,11-4-22,3 1-2,-9-24-3,28 16 2</inkml:trace>
          <inkml:trace contextRef="#ctx0" brushRef="#br0" timeOffset="21078.125">13676 3474 51,'12'-27'36,"-12"11"-2,0 0 1,0 16-25,-7-26-2,7 26-3,-23-21-4,7 10 0,-4 2-1,-4 6 1,-3-1 0,-2 8 0,-4 1 1,1 11 0,-2 5 1,3 14 0,-1 6 0,8 14 0,-1 5 0,13 12 0,8 0-1,8 4 0,8-6 0,12-3-1,7-9 0,13-10 0,4-14 0,7-13-1,0-11-2,-1-13-2,11 4-24,-18-16-12,-4-3 2,-12-5-3</inkml:trace>
        </inkml:traceGroup>
      </inkml:traceGroup>
    </inkml:traceGroup>
    <inkml:traceGroup>
      <inkml:annotationXML>
        <emma:emma xmlns:emma="http://www.w3.org/2003/04/emma" version="1.0">
          <emma:interpretation id="{D4E32BC2-F5CE-4DC8-B197-BFFBE9A52F7B}" emma:medium="tactile" emma:mode="ink">
            <msink:context xmlns:msink="http://schemas.microsoft.com/ink/2010/main" type="paragraph" rotatedBoundingBox="2404,11626 14093,11283 14133,12639 2443,12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C9E6FE-ABA9-48F3-BC47-FFBB80218473}" emma:medium="tactile" emma:mode="ink">
              <msink:context xmlns:msink="http://schemas.microsoft.com/ink/2010/main" type="line" rotatedBoundingBox="2404,11626 14093,11283 14133,12639 2443,12981"/>
            </emma:interpretation>
          </emma:emma>
        </inkml:annotationXML>
        <inkml:traceGroup>
          <inkml:annotationXML>
            <emma:emma xmlns:emma="http://www.w3.org/2003/04/emma" version="1.0">
              <emma:interpretation id="{A19D8B43-1305-4160-B9E6-0A4FCD524EF7}" emma:medium="tactile" emma:mode="ink">
                <msink:context xmlns:msink="http://schemas.microsoft.com/ink/2010/main" type="inkWord" rotatedBoundingBox="2427,11608 3864,11693 3812,12568 2376,12483"/>
              </emma:interpretation>
              <emma:one-of disjunction-type="recognition" id="oneOf6">
                <emma:interpretation id="interp27" emma:lang="en-US" emma:confidence="0">
                  <emma:literal>--902=903-6.5</emma:literal>
                </emma:interpretation>
                <emma:interpretation id="interp28" emma:lang="en-US" emma:confidence="0">
                  <emma:literal>=q2--q3--6"5</emma:literal>
                </emma:interpretation>
                <emma:interpretation id="interp29" emma:lang="en-US" emma:confidence="0">
                  <emma:literal>8-902=903-6.5</emma:literal>
                </emma:interpretation>
                <emma:interpretation id="interp30" emma:lang="en-US" emma:confidence="0">
                  <emma:literal>9-902=903-6.5</emma:literal>
                </emma:interpretation>
                <emma:interpretation id="interp31" emma:lang="en-US" emma:confidence="0">
                  <emma:literal>6-902=903-6.5</emma:literal>
                </emma:interpretation>
              </emma:one-of>
            </emma:emma>
          </inkml:annotationXML>
          <inkml:trace contextRef="#ctx0" brushRef="#br0" timeOffset="24906.25">371 6221 68,'0'0'36,"3"18"-1,10-18 1,2-2-30,13 6-2,3-4-3,3-2-3,6 4-4,-12-11-7,9 11-11,-12-2-11,-25 0-1,21 0 2</inkml:trace>
          <inkml:trace contextRef="#ctx0" brushRef="#br0" timeOffset="25093.75">443 6424 76,'0'0'38,"6"23"-1,8-16 0,-14-7-29,34 2-7,-3 1-4,-9-13-17,9 6-16,0-1-1,-8-4 0,-4 0 0</inkml:trace>
          <inkml:trace contextRef="#ctx0" brushRef="#br0" timeOffset="24171.875">-507 6193 36,'15'5'29,"-15"-5"4,0 0-10,13-3-8,-13 3-2,0 0-2,2-16-1,-2 16-3,0 0 0,9-18-2,-12 2-2,3 16 0,-5-30-1,-1 13-1,1-1 0,-4 1-1,-3-1 1,-1 4-1,-4 1 1,0 6-1,-3 4 0,-2 5 0,0 5 0,-4 5 0,2 9-1,0 4 1,1 3 0,2 6 0,3 3 0,5 0 0,4 0 0,8-2 1,5-5-1,7-2 1,3-9 0,7-1 0,3-11-1,4-5 1,3-9-1,1-6 1,-1-2-1,0-7-1,-3 0 1,-1-1 0,-7 0 0,-1 2-1,-7 5 1,-12 16 0,15-20 0,-15 20 0,0 0 0,0 0 0,-4 20 1,-1-4-1,-2 5 0,-1 3 1,0 5-1,-4 2 1,0 5 0,2 1 0,-4 1 0,3 3 0,-3-1 0,2 1 0,2-1 0,3 1-1,1-6 1,3 1-1,1-5 1,7 1-1,4-6 0,4-1 1,5-6-1,2-4 0,4-7 0,3-2 0,2-6 0,-1-4 1,0-3-1,0-3 0,-3-5 0,-3-2-1,-1-1 1,-6-5-1,-2-1 1,-6-3-1,-4-1 0,-4-2 0,-4 2 0,-5-4 0,-5 4 0,-2-2 0,-5 5 0,-1 1 0,0 4 0,-4 3 0,4 6-1,-1 2 0,6 11-2,-1-4-1,19 2-3,-23 9-6,23-9-14,0 23-9,0-23 1,0 0 0</inkml:trace>
          <inkml:trace contextRef="#ctx0" brushRef="#br0" timeOffset="24484.375">45 6461 60,'0'0'34,"-3"19"0,3-19-1,5 35-23,-5-35-6,10 39 0,-7-16-1,3 5 0,-2 1-2,1 1 1,-4-2-1,-1-4-2,0 5-5,0-29-18,-15 23-11,15-23 1,0 0-3,0 0 3</inkml:trace>
        </inkml:traceGroup>
        <inkml:traceGroup>
          <inkml:annotationXML>
            <emma:emma xmlns:emma="http://www.w3.org/2003/04/emma" version="1.0">
              <emma:interpretation id="{7E45AB2C-3CCF-470B-8B2A-87736CA3799C}" emma:medium="tactile" emma:mode="ink">
                <msink:context xmlns:msink="http://schemas.microsoft.com/ink/2010/main" type="inkWord" rotatedBoundingBox="4366,11798 5890,11753 5916,12655 4392,12699"/>
              </emma:interpretation>
            </emma:emma>
          </inkml:annotationXML>
          <inkml:trace contextRef="#ctx0" brushRef="#br0" timeOffset="25890.625">1453 6309 81,'0'0'38,"-5"-26"-2,7 10 1,-4-5-32,2 21-1,8-32-2,-8 32-2,-3-25 1,3 25-1,-27-10 0,5 12-1,-5 6 2,-5 10-1,-3 1 0,1 8 1,0 3 0,7 3 0,6 1 0,11-2 0,9-4-1,12-4 1,10-6-1,9-6-1,5-6 1,2-8-1,1-3 0,-5-6 0,-2-1 1,-9-2-1,-3 0 1,-19 14-1,19-23 1,-19 23 0,8-16 1,-8 16-1,0 0 0,0 0 0,0 0 0,0 0 1,-23 30 0,13-7 0,-5 3 0,1 9 1,-4 2 0,0 9 0,-1 2 0,6 6 0,-2 1 0,8 1-1,2-1 1,8-2-1,7-6 0,7-2-1,5-10 1,4-5-1,7-11 0,1-8 0,1-10-1,1-4 1,-4-6 0,-4-10-1,0-4-1,-6-7 1,-4-4-1,-6-3 0,-3 0-1,-11-7 1,-1 7 0,-10-1 0,-2 4 1,-10 6-1,-3 7 1,-3 3 0,0 7-1,2 4-1,6 11-4,-6-9-11,16 6-20,13-1 3,0 0-3,0 0 3</inkml:trace>
          <inkml:trace contextRef="#ctx0" brushRef="#br0" timeOffset="26453.125">1901 6612 62,'0'0'37,"-16"9"-2,16-9 2,0 0-24,0 0-4,29 4-2,-14-11-2,7 7-2,-1-6 0,6 5-1,-5-1 0,3 4-1,-5 1 0,-2 8 0,-18-11-1,22 30 1,-19-9-1,-3 4 1,-7-1-1,-4 3 0,-2 1 0,-2-3 0,-2-1 0,-2-1 0,-1-2 0,3-5 0,3 0-1,14-16 1,-20 19-1,20-19 1,0 0-1,0 0 1,0 0 0,20 6 0,-5-10 0,4 2 0,6-1 0,2 3 1,-2-2-1,3 6 1,-1-1-1,2 2 1,-4 2 0,-3 4-1,-4 0 0,-5-1 1,-13-10-2,15 18 0,-15-18-2,0 0-5,9 16-22,-9-16-8,-3-16-1,2-4 0</inkml:trace>
          <inkml:trace contextRef="#ctx0" brushRef="#br0" timeOffset="26984.375">2401 6383 91,'0'0'36,"14"6"2,6-19-8,16 17-22,-5-11-2,11 9-4,1-4-2,-1-2-3,-1 11-6,-21-14-18,-3 11-10,-17-4-1,0 0 1</inkml:trace>
          <inkml:trace contextRef="#ctx0" brushRef="#br0" timeOffset="27171.875">2423 6598 93,'0'0'39,"9"20"1,12-15-2,4-5-35,10-9-12,11 4-28,-2-4 0,-2-5-1,-4-7-3</inkml:trace>
        </inkml:traceGroup>
        <inkml:traceGroup>
          <inkml:annotationXML>
            <emma:emma xmlns:emma="http://www.w3.org/2003/04/emma" version="1.0">
              <emma:interpretation id="{20269434-5139-43BA-9772-8CB1373C3F19}" emma:medium="tactile" emma:mode="ink">
                <msink:context xmlns:msink="http://schemas.microsoft.com/ink/2010/main" type="inkWord" rotatedBoundingBox="6484,11844 8183,11794 8213,12812 6513,12862"/>
              </emma:interpretation>
            </emma:emma>
          </inkml:annotationXML>
          <inkml:trace contextRef="#ctx0" brushRef="#br0" timeOffset="28375">3673 6380 62,'0'0'36,"7"-20"-1,-7 20 2,0 0-24,-7-21-4,7 21-3,-7-23-1,7 23-2,-14-28-1,14 28 0,-22-30-1,8 16 0,-7 4-1,-4 2 0,-3 7 0,-2 4 0,-2 8 0,-1 6 0,1 6 0,2 4 0,4 4 0,5 10 0,5 0 0,4-1 0,6 1 0,5-4 0,5-6 0,7-4 0,5-8 0,4-12 0,13-10 0,2-13 0,5-4 0,1-4 0,-1-3 0,-1-1 0,-5 2 0,-6 3 1,-9 2-1,-19 21 1,17-18-1,-17 18 1,0 0-1,0 0 1,-13 25 1,4-1-2,-2 5 2,-1 6-1,-2 5 0,1 11 1,-3 2-1,4 11 1,-1-4-1,4 3 0,2 1-1,7 1 1,4-3-1,9-6 1,8-10-2,7-9 2,9-11-1,6-8 0,2-13 0,4-12 0,-3-11 0,-2-8-1,-6-4 1,-7-7 0,-7-2-1,-12-5 0,-6 2 1,-9 0-2,-6 5 2,-7 1-1,-5 5 0,-7 2 0,-1 8 0,-2 4 1,-3 4-1,0 6 0,0 5 1,3 2-2,6 4 1,3-4-2,22 0-3,-23 2-6,37 3-20,-14-5-5,34-12-1,-8-1 0</inkml:trace>
          <inkml:trace contextRef="#ctx0" brushRef="#br0" timeOffset="29093.75">4107 6708 64,'0'0'38,"0"0"-2,0 0 2,0 0-21,0 0-8,32-18-4,-13 7-2,7 8-1,-4-2 0,1 3-1,-5 4 0,-3 3-1,-15-5 0,15 26 0,-15-6 0,-6 1 0,-3 2 0,-5 0 0,0-2-1,-4-2 1,3-3 0,-1-5-1,16-11 1,-22 8 0,22-8 0,0 0 0,0 0 0,3-19 0,-3 19 0,28-19 0,-9 10 0,2 2 0,2 2 1,-1 3-1,1 5 1,2 8 0,-3 3 0,-3 7 0,-3 4 0,-1 5 0,-5-2 0,-2 2-1,-8 0 1,-8 2 0,-4-6-1,-2-3 0,-5-5 1,-4-6-1,-2-2 0,-3-6 0,2-8 0,-2-3-1,0-5 1,1 0-1,5 3 0,0-5-2,22 14-3,-31-28-12,31 28-20,6-22 0,-6 22-1,25-29 0</inkml:trace>
          <inkml:trace contextRef="#ctx0" brushRef="#br0" timeOffset="29656.25">4682 6674 88,'-7'27'38,"7"-27"-1,26 14 2,7-7-33,-7-9-3,8 0-4,9 7-12,-10-10-24,1-4-1,-6-3 1,-8-6-3</inkml:trace>
          <inkml:trace contextRef="#ctx0" brushRef="#br0" timeOffset="29468.75">4738 6410 79,'0'0'38,"0"0"0,0 0-1,8 26-25,8-28-6,13 8-2,2-6-2,5 1-2,1 1 0,-5-2-2,-1 6-2,-15-12-4,11 19-19,-27-13-13,0 0 3,1 21-3,-1-21 3</inkml:trace>
        </inkml:traceGroup>
        <inkml:traceGroup>
          <inkml:annotationXML>
            <emma:emma xmlns:emma="http://www.w3.org/2003/04/emma" version="1.0">
              <emma:interpretation id="{C3154E77-6110-4A8B-BC04-306808659DEC}" emma:medium="tactile" emma:mode="ink">
                <msink:context xmlns:msink="http://schemas.microsoft.com/ink/2010/main" type="inkWord" rotatedBoundingBox="8609,11492 10590,11434 10620,12476 8640,12534"/>
              </emma:interpretation>
            </emma:emma>
          </inkml:annotationXML>
          <inkml:trace contextRef="#ctx0" brushRef="#br0" timeOffset="30765.625">5498 6047 46,'0'0'34,"0"0"1,-16 0 0,11 19-18,-11-15-4,15 24-4,-11-7-3,9 16-1,-4-2-1,5 13-1,-1-1 1,5 10-1,-2-3 0,6 8-1,1-6 0,5 3 0,4-5-1,6-1 1,5-9-2,7-5 1,5-9-1,6-7 0,2-11 0,5-7 0,1-10 0,-3-7 0,-3-6 0,-6-6-1,-5-5 1,-8-1-1,-6 0 0,-9 0 0,-5 2 0,-8 0 1,-6 5-1,-5 0-1,-3 6 2,-4 1-1,-4 5 0,-3 4 0,-3 5 1,3 6 0,-2 3 0,0 7 1,4 5-1,2 6 2,5 5-2,6 5 2,7 4-1,4 0 0,7 0-1,9-1 1,5-4-1,5-8 0,2-3-2,-3-17-4,12 8-22,-13-21-11,0-6 0,-6-8 0</inkml:trace>
          <inkml:trace contextRef="#ctx0" brushRef="#br0" timeOffset="30968.75">6217 6771 78,'-8'26'37,"4"1"1,1-2-1,4-10-24,5 3-12,5 0-5,-11-18-17,0 0-16,20-4 0,-11-12-1,-2-7 1</inkml:trace>
          <inkml:trace contextRef="#ctx0" brushRef="#br0" timeOffset="40562.5">6420 5916 29,'-10'-23'28,"10"23"3,13-10 0,-13 10-16,25-4-2,-11-3-3,11 11-2,-6-6-1,9 5-2,-6-6-1,7 5 0,-5-6-1,1 6-1,-3-6 0,-3 4-1,-2-1 0,-17 1-1,22-2-1,-22 2-1,0 0-1,0 0-2,0 0-3,-15-9-4,15 9-1,-34-3 0,16 6 0,-13-10 0,9 7 4,-7-3 3,4 3 6,6 1 5,-4-1 4,23 0 3,-23 7 0,24 13 2,-1-20-1,-3 39-1,-3-22-3,12 24-2,-9-8-1,8 11-1,-8-1-2,4-1 0,-1-7-1,2-1-1,-2-10 0,1-6 0,-1-18-1,0 0 0,0 0 1,0 0-2,17-12 1,-13-6 0,2 0-1,0-3 1,4 3-1,0 3 0,4 2 1,2 4-1,5 6 1,1 6 0,4 6 0,-1 7 0,5 7 0,-1 3 0,1 6 1,-1 5-1,-4 6 1,-2-1-1,-7 0 1,-3-3-1,-7-4 0,-7-3 1,-10-6-1,-4-6 0,-7-10 0,-7-3 0,-5-5 0,-2-5-1,-2-3 1,3-4-1,4-1 0,1-5-2,11 7 0,1-13-7,18 22-16,11-16-11,2 5 2,8 1-2,7-5 2</inkml:trace>
          <inkml:trace contextRef="#ctx0" brushRef="#br0" timeOffset="39687.5">6656 6232 9,'2'16'15,"-2"-16"-6,-13 0-5,13 0 2,0 0 0,0 0-2,-14-23-4,14 23-6,-12-34-9,12 34-1</inkml:trace>
          <inkml:trace contextRef="#ctx0" brushRef="#br0" timeOffset="41406.25">7133 5990 75,'-25'21'37,"3"11"-2,4 2 2,-1-10-28,17 17-3,-2-15-2,10 4-2,1-7-2,6-5 1,-13-18-1,24 17-1,-24-17 1,22-1-1,-22 1 1,15-14-1,-15 14 1,12-22 0,-12 22 0,16-23 0,-16 23-1,25-15 1,-7 13 0,2 4 0,4 5 0,1 7 0,0 5 0,2 4 1,-2 4-1,-2 2 0,-5 5 1,-3-1-1,-5-3 0,-5-1 0,-7-5 1,-5-3-1,-7-5 1,-3-3-1,-10-6 1,-4-2-1,-1-5 1,-5-2-2,3 0 1,0-6-2,5 4 0,0-8-2,29 12-7,-26-16-20,26 16-4,12-23-1,5 9 0</inkml:trace>
          <inkml:trace contextRef="#ctx0" brushRef="#br0" timeOffset="40937.5">7161 5980 59,'0'0'33,"0"0"-1,28 5-1,-4-3-23,2-11-8,5-2-3,4 6-5,-8-9-8,1-2-14,-4 16-2,-24 0 1,16-14 0</inkml:trace>
        </inkml:traceGroup>
        <inkml:traceGroup>
          <inkml:annotationXML>
            <emma:emma xmlns:emma="http://www.w3.org/2003/04/emma" version="1.0">
              <emma:interpretation id="{F74D2960-FC86-45DE-8DA9-616DADEE5862}" emma:medium="tactile" emma:mode="ink">
                <msink:context xmlns:msink="http://schemas.microsoft.com/ink/2010/main" type="inkWord" rotatedBoundingBox="11154,11601 14100,11514 14123,12309 11177,12396"/>
              </emma:interpretation>
            </emma:emma>
          </inkml:annotationXML>
          <inkml:trace contextRef="#ctx0" brushRef="#br0" timeOffset="41765.6248">7977 6101 74,'0'0'37,"0"0"1,-9 18 1,31 5-26,-22-23-4,33 40-2,-13-11-3,13 8-2,-2 0 0,4 3-1,-3 2-1,2 1-1,-4-1 0,-2-7-1,-1-1-1,-11-11-1,4 0-2,-20-23-5,28 14-16,-28-14-11,11-23 0,-11 3 0,-3-6 2</inkml:trace>
          <inkml:trace contextRef="#ctx0" brushRef="#br0" timeOffset="42015.6248">8257 6038 74,'-28'33'37,"12"-3"-1,-3 14 0,-3-5-28,10 18 0,-9-8-3,6 7-3,-1-5-1,3-1 0,-2-6-1,3-11-2,5-1-3,7-32-5,-6 32-15,6-32-11,0 0 0,15-23-3,-2-5 4</inkml:trace>
          <inkml:trace contextRef="#ctx0" brushRef="#br0" timeOffset="42312.5">8622 6151 78,'-12'24'39,"1"6"-2,7 6 2,1-6-28,10 14-6,-2 0-1,11 3-2,0 1-1,2-4-1,1-4 0,-4-4-1,0-5-1,-5-9-2,6-3-4,-16-19-14,0 0-17,0 0 3,16-34-3,-8 8 2</inkml:trace>
          <inkml:trace contextRef="#ctx0" brushRef="#br0" timeOffset="42750">9027 6230 61,'-16'-12'34,"1"6"1,2 3-1,13 3-22,-27-5-3,27 5-3,-26 7-2,26-7-1,-28 17 1,16 3-1,-6-3-1,7 13 1,-3 2 0,5 10-1,2 2 0,9 6 0,3-5-1,9 1 0,6-5 0,7-6-1,7-9-1,3-11 0,5-10-1,0-10 0,1-6 0,-7-15-1,-2-6 1,-7-5 0,-6-5 0,-10-4 1,-6 0 0,-10-2 1,-5 4 0,-6 7 1,-6 6-1,0 4 1,-3 6-1,1 5-1,6 7-2,-1-5-4,19 14-8,0 0-20,0 0-1,0 0-1,19-16 1</inkml:trace>
          <inkml:trace contextRef="#ctx0" brushRef="#br0" timeOffset="42968.75">9380 6255 81,'0'0'38,"0"0"-3,25 10 3,-10-15-34,16 3-2,6 0-6,-8-12-13,15 6-20,-4 0 1,-1-4-1,-7 2 0</inkml:trace>
          <inkml:trace contextRef="#ctx0" brushRef="#br0" timeOffset="43515.6248">9774 5936 67,'-15'21'36,"15"-21"-1,-4 33 2,14-3-28,-16-9-2,10 18-1,-6-7-2,3 7-1,-2-6-1,3 4 1,1-5-1,8-2-1,1-7 0,7-4 0,4-7-1,7-3 0,5-7-1,4-5 0,3-5-1,1-6 0,0-1 0,-3-7-1,-3 1 1,-9-3-1,-3 1 1,-13-4 0,-5 4 1,-8 0 0,-8 2 1,-8 4 0,-3 3 0,-4 6 1,-2 3-1,-1 9 1,-1 5 0,4 6 0,1 5 1,5 8 0,3 0-1,6 4 0,4 0 0,3-1 0,4-2-1,3-5 0,4-3-2,-9-21-2,25 25-6,-25-25-13,21-11-13,-21 11-1,27-22 1,-11 6-1</inkml:trace>
          <inkml:trace contextRef="#ctx0" brushRef="#br0" timeOffset="44093.75">10889 6082 73,'13'3'36,"-13"-3"-1,0 0-9,0 0-16,8-19-2,-8 19-2,4-16-2,-4 16-1,0-23-1,0 23 0,-6-26-1,6 26 0,-14-25-1,14 25 0,-27-16 0,6 11 0,-2 5 0,-7 4 0,-5 6 0,-5 6 1,-4 5-1,-3 7 1,-2 9 0,0 6 1,1 4-1,8 8 2,7 0-1,13 4 0,8-2 0,16 1-1,12-5 0,12-2 0,8-7-1,5-7 0,5-7-1,0-11 0,1-5-1,-9-12-2,5 7-17,-16-20-18,-2-1-1,-9-9 1,-1 0-1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1:53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F1492D-6D3F-4CF1-8231-3495640D220D}" emma:medium="tactile" emma:mode="ink">
          <msink:context xmlns:msink="http://schemas.microsoft.com/ink/2010/main" type="writingRegion" rotatedBoundingBox="2491,5122 15689,4337 16317,14895 3119,15679"/>
        </emma:interpretation>
      </emma:emma>
    </inkml:annotationXML>
    <inkml:traceGroup>
      <inkml:annotationXML>
        <emma:emma xmlns:emma="http://www.w3.org/2003/04/emma" version="1.0">
          <emma:interpretation id="{358F8107-8391-4037-B4FE-43E33BED2EFF}" emma:medium="tactile" emma:mode="ink">
            <msink:context xmlns:msink="http://schemas.microsoft.com/ink/2010/main" type="paragraph" rotatedBoundingBox="2492,5122 11147,4911 11175,6073 2520,6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B86288-AE12-4732-B03D-9D2A3647A2A7}" emma:medium="tactile" emma:mode="ink">
              <msink:context xmlns:msink="http://schemas.microsoft.com/ink/2010/main" type="line" rotatedBoundingBox="2491,5122 11147,4911 11175,6073 2520,6283"/>
            </emma:interpretation>
          </emma:emma>
        </inkml:annotationXML>
        <inkml:traceGroup>
          <inkml:annotationXML>
            <emma:emma xmlns:emma="http://www.w3.org/2003/04/emma" version="1.0">
              <emma:interpretation id="{B570C5CF-451B-4B41-8D07-7AB4CF3CE8DA}" emma:medium="tactile" emma:mode="ink">
                <msink:context xmlns:msink="http://schemas.microsoft.com/ink/2010/main" type="inkWord" rotatedBoundingBox="2492,5122 5488,5049 5516,6205 2520,6278"/>
              </emma:interpretation>
              <emma:one-of disjunction-type="recognition" id="oneOf0">
                <emma:interpretation id="interp0" emma:lang="en-US" emma:confidence="0">
                  <emma:literal>VET</emma:literal>
                </emma:interpretation>
                <emma:interpretation id="interp1" emma:lang="en-US" emma:confidence="0">
                  <emma:literal>VET'</emma:literal>
                </emma:interpretation>
                <emma:interpretation id="interp2" emma:lang="en-US" emma:confidence="0">
                  <emma:literal>VET,</emma:literal>
                </emma:interpretation>
                <emma:interpretation id="interp3" emma:lang="en-US" emma:confidence="0">
                  <emma:literal>VET.</emma:literal>
                </emma:interpretation>
                <emma:interpretation id="interp4" emma:lang="en-US" emma:confidence="0">
                  <emma:literal>VIET,</emma:literal>
                </emma:interpretation>
              </emma:one-of>
            </emma:emma>
          </inkml:annotationXML>
          <inkml:trace contextRef="#ctx0" brushRef="#br0">-3814-703 9,'-3'-19'25,"3"19"-2,0-20-2,-4 4 0,4 16-3,-1-17-2,1 17-1,0 0-3,0 0-1,0 0-3,0 0 0,0 0-3,0 0 0,7 17-1,2 3-1,-2-1-1,5 8 1,1 3-1,3 8 0,2 3 0,3 3 0,1 0 1,2 2-1,-2-4 0,0 1-1,1-5 1,0-4-1,-3-4 1,-1-4-2,-2-5 1,-1-1-1,-3-6 0,-13-14 1,21 17-1,-21-17 1,15 2-1,-15-2 1,0 0-1,17-30 0,-12 11 1,2-6-1,-4-5-2,4-3 2,-1-8-1,0-5 0,-3-1-1,0-3 1,0-2 0,1 2 0,2 3 1,-1 3-1,-1 10 1,-1 2 0,0 11 0,0 5 0,-3 16-1,0 0 0,0 0-1,0 0 0,0 0-1,6 21-3,6 6-6,-12-27-22,-2 32-4,4-16 0,4 3 0</inkml:trace>
          <inkml:trace contextRef="#ctx0" brushRef="#br0" timeOffset="984.375">-2604-298 64,'0'0'36,"0"0"0,-12 16 1,12-16-18,0 0-9,20 6-3,-1 1-3,4-6-2,7 5 0,-1-6-2,2 0-1,2 0-2,-10-7-2,5 12-4,-28-5-19,18-12-9,-18 12 1,0 0-2</inkml:trace>
          <inkml:trace contextRef="#ctx0" brushRef="#br0" timeOffset="625">-3014-144 10,'0'0'23,"0"0"3,0 0-5,-4-20-2,4 20-1,0 0 0,0 0-2,1-15-2,-1 15-1,0 0-3,0 0-2,-4 15-3,4-15-1,-5 29-2,5-8 1,-1 0-2,5 9 1,-1 2-1,3 5 1,0 0-1,1 1 0,-1-1 0,2-3 0,-3-1-1,1-6 1,-1-4-1,-2-7 0,-3-16-1,4 17 1,-4-17-2,0 0-2,0 0-3,0-26-10,0 26-20,2-32 0,-1 11-1,2-4 1</inkml:trace>
          <inkml:trace contextRef="#ctx0" brushRef="#br0" timeOffset="1187.5">-2599-79 72,'0'0'36,"-5"21"0,5-21 1,16-5-25,4 8-7,2-6-1,6 1-4,1 7-3,-5-13-8,11 11-21,-13-3-3,-4-2-1,-3 1 0</inkml:trace>
          <inkml:trace contextRef="#ctx0" brushRef="#br0" timeOffset="2250">-1370-539 74,'1'-19'34,"-1"19"1,-1-34-5,1 34-19,-2-28-1,2 28-5,-4-30-1,-1 14-1,-5-5-1,0 3 0,-5-3-1,-4 2-1,-6-1 1,0 3-1,-5 3 0,-2 7 1,-1 3-1,-2 6 1,-1 7-1,2 7 0,5 5 0,1 7 1,3 4-1,6 8 0,5 2 0,8-1 2,11 0-1,5-4 0,6-6 0,8-6 0,5-9-1,4-11 1,5-7-1,1-5 0,-4-7-2,-1-5 2,-5-2-2,-5 0 0,-5 1 2,-4 4-2,-15 16 2,13-24-2,-13 24 2,0 0-1,0 0 1,0 0 1,-17 15-1,9 3 2,-2 3-1,-2 9 1,-3 2 0,4 5 0,-4 3 0,4 3 0,3-1 0,0 4-1,5-2 0,11-2 0,3-5-1,6-5 1,5-7-1,3-6 0,4-3 0,4-7 0,1-8 0,-5-4 0,1-4 0,-4-2-1,-2-5 1,-5-4 0,-4-5-1,-5-1 1,-5 1-1,-5-4 1,-6 1-1,-8 0 0,-2 1 1,-7 2-1,-2 5 1,-3 2-1,0 4 0,-2 3 1,6 6-1,4 3 0,6 5-1,14-5-2,-4 16-7,4-16-19,22 3-8,0-4 1,9 1-1</inkml:trace>
          <inkml:trace contextRef="#ctx0" brushRef="#br0" timeOffset="2546.875">-979-333 93,'0'0'35,"-11"16"1,13 5-5,-2-21-23,1 27-2,1-10-3,4 8-1,-2 0 0,2 3 0,0-3-1,-2-3-1,2 1-1,-6-23-5,12 30-17,-12-30-15,0 0 1,6-19-1,-3 0 0</inkml:trace>
          <inkml:trace contextRef="#ctx0" brushRef="#br0" timeOffset="3109.375">-1859 226 62,'0'0'36,"-9"18"1,9-18 1,17 24-21,-17-24-5,48 4-3,-11-8-3,21 8-1,4-11-2,13 5 0,3-5-1,5 3 0,-4 1-1,4 1 0,-8 2-1,-4 0 0,-9 4 0,-7-1-1,-8 4 1,-7-3-1,-6 3 0,-11-2 0,-2 4-2,-21-9 0,22 16-4,-22-16-15,0 0-17,0 0 1,-16 7-1,16-7 1</inkml:trace>
        </inkml:traceGroup>
        <inkml:traceGroup>
          <inkml:annotationXML>
            <emma:emma xmlns:emma="http://www.w3.org/2003/04/emma" version="1.0">
              <emma:interpretation id="{9790D8C0-BFE4-4787-8A45-6870580599A9}" emma:medium="tactile" emma:mode="ink">
                <msink:context xmlns:msink="http://schemas.microsoft.com/ink/2010/main" type="inkWord" rotatedBoundingBox="6307,5892 6642,5884 6649,6183 6315,6191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4578.125">18 4 87,'-24'-2'37,"24"2"0,0 0-1,0 0-27,18-7-3,6 12-3,1-1-2,7 1 0,4 0-1,0-5-2,4 9-4,-15-14-19,6 7-13,-7-6 1,-6 1-1,-18 3 0</inkml:trace>
          <inkml:trace contextRef="#ctx0" brushRef="#br0" timeOffset="4750">157 240 88,'3'18'35,"8"-1"-3,4-8-5,18-7-58,5 0-1,-1-9-2,4-2-2</inkml:trace>
        </inkml:traceGroup>
        <inkml:traceGroup>
          <inkml:annotationXML>
            <emma:emma xmlns:emma="http://www.w3.org/2003/04/emma" version="1.0">
              <emma:interpretation id="{6E8F9F3B-1E7E-4C79-AB6C-30736562BB9B}" emma:medium="tactile" emma:mode="ink">
                <msink:context xmlns:msink="http://schemas.microsoft.com/ink/2010/main" type="inkWord" rotatedBoundingBox="7096,5122 11149,5024 11168,5790 7115,5889">
                  <msink:destinationLink direction="with" ref="{BC9C8EEE-3F9E-4A26-A12E-24FF7ABBACE4}"/>
                </msink:context>
              </emma:interpretation>
              <emma:one-of disjunction-type="recognition" id="oneOf2">
                <emma:interpretation id="interp10" emma:lang="en-US" emma:confidence="0">
                  <emma:literal>6.55x0-6</emma:literal>
                </emma:interpretation>
                <emma:interpretation id="interp11" emma:lang="en-US" emma:confidence="0">
                  <emma:literal>6.55x10-6</emma:literal>
                </emma:interpretation>
                <emma:interpretation id="interp12" emma:lang="en-US" emma:confidence="0">
                  <emma:literal>6.55x10.6</emma:literal>
                </emma:interpretation>
                <emma:interpretation id="interp13" emma:lang="en-US" emma:confidence="0">
                  <emma:literal>6.55x60-6</emma:literal>
                </emma:interpretation>
                <emma:interpretation id="interp14" emma:lang="en-US" emma:confidence="0">
                  <emma:literal>6.55*10-6</emma:literal>
                </emma:interpretation>
              </emma:one-of>
            </emma:emma>
          </inkml:annotationXML>
          <inkml:trace contextRef="#ctx0" brushRef="#br0" timeOffset="5625">880-659 71,'-17'-17'37,"17"17"0,-13-13 1,-2 1-27,15 12-1,0 0-4,-4 23-2,4-23-2,-10 40 1,2-11-2,1 8 1,1 3 0,0 8-1,3 1 0,6 6 0,6-2 0,7-2 0,5-2 0,11 0 0,4-8-1,8-8 0,3-4 0,0-12 0,0-6-1,-2-9 0,-4-10 0,-7-7 0,-7-7 0,-8-2 0,-6-6-1,-6-4 1,-7 1 0,-8-4 0,-4 5 0,-3 0 0,-3 6 0,-1 5 1,-2 7 0,-1 5 0,3 11 1,1 6 0,1 8 0,2 7 0,2 7 1,2 5-1,4 2 0,6 2 0,2-2-1,5-3 0,3-4-2,1-11-1,9 0-6,-19-19-21,25-8-9,-11-8 1,3-5-2</inkml:trace>
          <inkml:trace contextRef="#ctx0" brushRef="#br0" timeOffset="5781.25">1440-121 91,'-6'30'36,"-1"-7"0,0-6-6,7-17-57,8 28-6,-8-28-2,23-7-2</inkml:trace>
          <inkml:trace contextRef="#ctx0" brushRef="#br0" timeOffset="6312.5">1859-558 72,'0'0'34,"-7"-29"-1,7 29 1,1-17-27,-1 17 0,-17-9-3,-1 11-2,3 12 1,-10-2-1,0 8 2,-5 1-1,4 5-1,-1-1 0,10 1 0,3-3 0,11 0-1,8-4 0,10-1-1,5-4 1,10-3-1,4-1 1,3-1-1,-1 0 0,0-2 1,-5 4-1,-2 1 0,-4 4 0,-5 3 0,-7 4 1,-3 2-1,-7 1 1,-1 1-1,-7-3 1,1 1-1,-6-6 1,-2-3-1,-2-7 0,-3-5 0,-2-3-1,-7-8-1,6 2-1,-8-14-3,12 13-10,-12-17-22,11-3 1,1-7-1,10-6 0</inkml:trace>
          <inkml:trace contextRef="#ctx0" brushRef="#br0" timeOffset="6531.25">1753-572 87,'0'0'38,"0"0"-3,0 0 2,37 10-37,0-17-5,11 7-17,-3-7-15,-2-4 3,-7 1-4,-6-2 2</inkml:trace>
          <inkml:trace contextRef="#ctx0" brushRef="#br0" timeOffset="7031.25">2451-594 83,'0'0'36,"0"0"-1,-19-12-1,19 12-29,-14 0-2,0 2-2,-7 7-1,-9 3 1,-3 2-1,-3 5 2,2 1-1,5 5 0,2-6 1,14 7-2,4-5 2,18-1-2,9-1 1,7-1-2,4-4 1,5-2 1,1-3-1,2 0 0,-1-4 1,-4 4-1,-2-2 1,-4 4 0,-5 1-1,-2 4 1,-6 5-1,-4 0 0,-6 2 1,-4 4-1,-5-3 0,-3-1 0,-6-2 0,-2-3 0,-1-6-1,-4-7-1,4-1-2,-9-22-8,27 18-23,-28-38-1,17 6-1,2-10-1</inkml:trace>
          <inkml:trace contextRef="#ctx0" brushRef="#br0" timeOffset="7265.625">2312-534 75,'-13'11'38,"13"-11"-2,0 0 3,13 5-22,15-3-13,8-6-2,2-4-3,11 8-3,-12-16-5,11 19-10,-21-12-18,-2 1 0,-10-1-1,-15 9 3</inkml:trace>
          <inkml:trace contextRef="#ctx0" brushRef="#br0" timeOffset="7843.75">2885-557 65,'-21'-14'37,"21"14"-2,0 0 3,-19-7-22,36 30-6,-17-23-2,34 37-4,-7-14 0,13 12-1,-2-3 0,8 5-2,-3 0 1,-1 0-1,-3 0 0,-7-3-1,-2-3-1,-8-4 0,-4-4-1,-18-23-3,22 28-6,-22-28-23,0 0-6,0-28 2,0 7-2</inkml:trace>
          <inkml:trace contextRef="#ctx0" brushRef="#br0" timeOffset="8109.375">3153-553 97,'-21'3'38,"1"6"0,7 11-1,-5 1-33,13 18-2,-3-1 0,3 8-2,1 5 1,-1 0-2,1-1 1,-2-4 0,2-8-1,-1-8 0,5-5-3,0-25-5,13 9-22,-13-9-7,23-30 0,-7 0 0</inkml:trace>
          <inkml:trace contextRef="#ctx0" brushRef="#br0" timeOffset="8406.25">3450-520 92,'0'0'38,"0"0"-1,0 0 1,-19 13-30,27 10-3,-3-4-1,5 9-3,0 4 1,1 5-1,-2-2 1,1 4 0,-3-4-2,-1-1 1,0-6-1,-1-5-1,2-6-2,-7-17-3,22 18-14,-22-18-20,16-21 1,-8-4-1,3-1 0</inkml:trace>
          <inkml:trace contextRef="#ctx0" brushRef="#br0" timeOffset="8875">3758-527 53,'-21'-24'34,"21"24"-3,-20-21 2,5 6-21,15 15 0,-15-5-5,15 5-2,-22 9 0,13 9 0,-11-6-1,5 16 0,-10-3 1,11 15-1,-6-4 1,11 9-2,3 1 1,8 4-2,3-6 0,13 0 0,4-6-1,9-4 0,6-11-1,4-9-1,4-11 0,-2-10-1,2-7-1,-6-10 0,-1-5-1,-11-9 0,-2 2 0,-14-6 1,-3 3 1,-13 1 2,-6 2-1,-9 6 2,-6 0 0,-4 6 1,-5 3-1,2 5 1,5 3-2,3 5-1,11 4-2,0-10-6,28 18-19,-14-4-10,29-8 2,-5 3-3</inkml:trace>
          <inkml:trace contextRef="#ctx0" brushRef="#br0" timeOffset="9093.75">4090-620 56,'-13'5'36,"13"-5"-3,13 9 2,2-18-19,8 11-12,-3-2-4,2-9-9,9 11-16,-5-6-9,-7-8 0,1 5 0</inkml:trace>
          <inkml:trace contextRef="#ctx0" brushRef="#br0" timeOffset="9593.75">4426-863 87,'-14'10'37,"14"-10"-1,-2 27 1,2-27-31,12 40-1,-8-12-3,7 8 0,-4-1-1,3 2 2,-4-2-2,5 0 0,-2-6 1,2-3-1,3-5 0,5-7-1,4-5 1,4-4-3,5-3 1,2-7 1,3 0-2,-1-6 1,-1 2-1,-5-10 1,-4 3-1,-8-3 1,-5-1 0,-7 1 0,-5 1 0,-5 2 1,-5 1 0,-4 6 0,-5 3 0,-1 5 1,-5 2 0,1 12 0,-4 1 1,4 7 0,-2 4 0,7 3-1,2 0 1,7 0-2,6 2 0,3-30-8,15 37-23,-15-37-9,20 11 1,-20-11 0</inkml:trace>
        </inkml:traceGroup>
      </inkml:traceGroup>
    </inkml:traceGroup>
    <inkml:traceGroup>
      <inkml:annotationXML>
        <emma:emma xmlns:emma="http://www.w3.org/2003/04/emma" version="1.0">
          <emma:interpretation id="{BD416021-7855-4F77-8CFE-3FCF8AC2A1AE}" emma:medium="tactile" emma:mode="ink">
            <msink:context xmlns:msink="http://schemas.microsoft.com/ink/2010/main" type="paragraph" rotatedBoundingBox="4754,6442 15379,5715 15450,6757 4825,74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FFD7FB-2186-4080-B943-5A192EC73C9A}" emma:medium="tactile" emma:mode="ink">
              <msink:context xmlns:msink="http://schemas.microsoft.com/ink/2010/main" type="inkBullet" rotatedBoundingBox="4760,6528 5391,6485 5428,7016 4796,7059"/>
            </emma:interpretation>
            <emma:one-of disjunction-type="recognition" id="oneOf3">
              <emma:interpretation id="interp15" emma:lang="en-US" emma:confidence="0">
                <emma:literal>Cr</emma:literal>
              </emma:interpretation>
              <emma:interpretation id="interp16" emma:lang="en-US" emma:confidence="0">
                <emma:literal>a</emma:literal>
              </emma:interpretation>
              <emma:interpretation id="interp17" emma:lang="en-US" emma:confidence="0">
                <emma:literal>CI</emma:literal>
              </emma:interpretation>
              <emma:interpretation id="interp18" emma:lang="en-US" emma:confidence="0">
                <emma:literal>Cy</emma:literal>
              </emma:interpretation>
              <emma:interpretation id="interp19" emma:lang="en-US" emma:confidence="0">
                <emma:literal>c.</emma:literal>
              </emma:interpretation>
            </emma:one-of>
          </emma:emma>
        </inkml:annotationXML>
        <inkml:trace contextRef="#ctx0" brushRef="#br0" timeOffset="3640.625">-1245 811 44,'12'-21'33,"-12"21"2,0 0-1,12-27-8,-12 27-11,0 0-4,11-17-3,-15 1-3,4 16 0,-6-23-3,6 23 0,-18-28 0,5 14-1,-6 0-1,-2 1 1,-4 3-1,-1 3 1,-4 5-1,2 4 1,-4 5-1,5 7 1,1 3 0,0 10 0,7 3 0,10 7 0,5 0 0,8 5 1,10 0-1,5-1 0,9-6-1,9-5 1,3-7-1,1-5 0,0-9 0,2-9-2,-2-6 0,-7-8-2,3 7-4,-21-21-16,9 10-16,-11-5 2,-1 6-2,-4-4 2</inkml:trace>
        <inkml:trace contextRef="#ctx0" brushRef="#br0" timeOffset="3875">-963 834 96,'0'0'39,"1"32"0,-2-16-1,19 14-29,-17-9-3,9 10-3,-4 1-1,5-2 0,-4-2-2,0-7 1,1 1-2,-8-22-1,9 22-3,-9-22-16,0 0-19,-9-28 2,7 7-2,1-4 1</inkml:trace>
      </inkml:traceGroup>
      <inkml:traceGroup>
        <inkml:annotationXML>
          <emma:emma xmlns:emma="http://www.w3.org/2003/04/emma" version="1.0">
            <emma:interpretation id="{D5344E4E-53FC-414D-8E0C-CCDBB3239DD9}" emma:medium="tactile" emma:mode="ink">
              <msink:context xmlns:msink="http://schemas.microsoft.com/ink/2010/main" type="line" rotatedBoundingBox="7423,6259 15379,5715 15450,6757 7494,7301"/>
            </emma:interpretation>
          </emma:emma>
        </inkml:annotationXML>
        <inkml:traceGroup>
          <inkml:annotationXML>
            <emma:emma xmlns:emma="http://www.w3.org/2003/04/emma" version="1.0">
              <emma:interpretation id="{3D5C6516-CDBF-4A58-BAC0-9EC1D66790A4}" emma:medium="tactile" emma:mode="ink">
                <msink:context xmlns:msink="http://schemas.microsoft.com/ink/2010/main" type="inkWord" rotatedBoundingBox="7456,6733 10250,6542 10289,7110 7494,7301"/>
              </emma:interpretation>
              <emma:one-of disjunction-type="recognition" id="oneOf4">
                <emma:interpretation id="interp20" emma:lang="en-US" emma:confidence="1">
                  <emma:literal>2x10-6</emma:literal>
                </emma:interpretation>
                <emma:interpretation id="interp21" emma:lang="en-US" emma:confidence="0">
                  <emma:literal>2x50-6</emma:literal>
                </emma:interpretation>
                <emma:interpretation id="interp22" emma:lang="en-US" emma:confidence="0">
                  <emma:literal>2x90-6</emma:literal>
                </emma:interpretation>
                <emma:interpretation id="interp23" emma:lang="en-US" emma:confidence="0">
                  <emma:literal>2xio-6</emma:literal>
                </emma:interpretation>
                <emma:interpretation id="interp24" emma:lang="en-US" emma:confidence="0">
                  <emma:literal>2x18-6</emma:literal>
                </emma:interpretation>
              </emma:one-of>
            </emma:emma>
          </inkml:annotationXML>
          <inkml:trace contextRef="#ctx0" brushRef="#br0" timeOffset="11687.5">1153 996 55,'0'0'33,"0"0"-1,0 0 1,5-21-23,13 19-1,-6-14-2,12 9-2,-7-5-1,7 8-1,-5-3-1,3 9 0,-3 0 0,2 8 0,-6 6-1,-2 9 0,-4 0 0,-3 5 0,-5 1 0,-2 5 0,-5-1-1,-4 0 1,-5-5-1,-4-2 0,-4 0 0,0-5 0,1-1 0,0-8-1,2-2 0,4-5 0,16-7 0,-19 9 1,19-9 0,0 0 0,0 0 0,22 7 1,-4-9 1,5 4 0,4 0-1,4 1 1,0-3-1,1 4 0,-1-1-1,-5 4 1,-4-3-1,-5-1 0,-17-3-1,20 4-2,-20-4-6,0 0-23,0 0-4,14-30-1,-8 10-1</inkml:trace>
          <inkml:trace contextRef="#ctx0" brushRef="#br0" timeOffset="12015.625">1783 919 76,'0'0'37,"0"0"-1,23 24 1,-23-24-28,36 34-2,-16-13-1,13 7-2,-4-2-1,4 10 0,-4-6-1,1 1 0,-4-2-2,-1-3 1,-1-3-2,-6-4-1,-1-1 0,-17-18-4,27 18-8,-27-18-22,0 0-2,3-29 0,-2 8 0</inkml:trace>
          <inkml:trace contextRef="#ctx0" brushRef="#br0" timeOffset="12281.25">2082 880 83,'-24'19'36,"14"1"-1,0 10 0,-4-9-30,10 14-1,-6 0-2,1 7 0,-1 1-1,-2-1 0,-2-3 0,3-6 0,0-1-2,0-13-2,8 1-2,3-20-7,0 0-20,0 0-4,8-30-1,0 5 1</inkml:trace>
          <inkml:trace contextRef="#ctx0" brushRef="#br0" timeOffset="12593.75">2485 889 78,'-16'15'37,"4"3"0,9 5 0,-2-2-29,19 14-2,-4-5-2,9 7-2,-1-1 0,3-1-1,-7-3 0,0-8-1,-3-4-2,-11-20-2,20 28-9,-20-28-24,0 0 0,7-25-1,2 0 1</inkml:trace>
          <inkml:trace contextRef="#ctx0" brushRef="#br0" timeOffset="13046.8748">2854 811 54,'0'0'35,"0"0"-2,0 0 1,-15-11-17,15 11-11,-15-8-1,15 8-2,-21 0-1,4 3 1,2 10 1,-9-1 0,8 13 0,-7 1 1,8 11-1,0 2-1,8 5 1,4 0-1,13 3-1,5-2 0,10-3 0,7-7-1,8-5 0,4-11-1,5-6-1,0-10 1,-3-12-2,-4-6 0,-3-12-1,-4-5-1,-16-10 1,-2 3-1,-13-8 1,-4 4 1,-10 1-1,-4 7 2,-8 1 0,-3 8 1,0 5 0,1 7 0,4 3-1,4 6 0,-1-2-4,17 7-9,0 0-22,0 0 0,14 9 0,2-13 0</inkml:trace>
          <inkml:trace contextRef="#ctx0" brushRef="#br0" timeOffset="13234.3748">3222 818 87,'3'21'38,"-3"-21"0,9 16 0,-9-16-31,17 9-2,0-7-4,7-4-2,7 5-7,-11-11-25,11-1-5,-4-5 0,1-2-1</inkml:trace>
          <inkml:trace contextRef="#ctx0" brushRef="#br0" timeOffset="13718.75">3612 668 60,'-13'6'37,"13"-6"-1,-21 14 2,21-14-13,0 0-20,-18 24-1,18-4-2,0 3 0,3 5 1,0-2-1,3 8 0,-1-4 0,3 1 0,3-6 0,5 0-1,5-8 0,2-2-1,7-8 0,1-7 0,4-6 0,-1-3-1,3-3-1,-8-5 1,1 1 0,-6-4-1,-5 3 1,-6-3-1,-4 4 1,-6-1 0,-5 1 0,2 16 0,-14-25 1,14 25 0,-28-14 0,10 14 0,0 4 0,-1 4 1,0 5 1,3 8-1,1 0 1,5 4-1,2-1 0,7-1 0,4 2-2,-3-25-7,23 28-24,-8-24-6,1-10-1,2-6 0</inkml:trace>
        </inkml:traceGroup>
        <inkml:traceGroup>
          <inkml:annotationXML>
            <emma:emma xmlns:emma="http://www.w3.org/2003/04/emma" version="1.0">
              <emma:interpretation id="{CF17C61C-CD78-4A70-9D93-94BB126DBDC4}" emma:medium="tactile" emma:mode="ink">
                <msink:context xmlns:msink="http://schemas.microsoft.com/ink/2010/main" type="inkWord" rotatedBoundingBox="11498,6236 11854,6211 11874,6500 11518,6525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c</emma:literal>
                </emma:interpretation>
                <emma:interpretation id="interp28" emma:lang="en-US" emma:confidence="0">
                  <emma:literal>S</emma:literal>
                </emma:interpretation>
                <emma:interpretation id="interp29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14343.75">5188 339 90,'0'0'38,"0"0"-1,-2 17 1,30-17-35,-3 2-2,9-4-3,9 9-4,-9-15-9,15 8-20,-17 0-2,-5-4-1,-10 2 2</inkml:trace>
          <inkml:trace contextRef="#ctx0" brushRef="#br0" timeOffset="14531.25">5253 515 78,'3'23'38,"5"-2"-1,9-3 0,12-1-28,-5-11-4,10-6-7,10 14-15,-9-23-20,5-3 1,-4-6-3,-2-3 3</inkml:trace>
        </inkml:traceGroup>
        <inkml:traceGroup>
          <inkml:annotationXML>
            <emma:emma xmlns:emma="http://www.w3.org/2003/04/emma" version="1.0">
              <emma:interpretation id="{569097C6-13F4-4B82-9E73-D422AC9C2DAF}" emma:medium="tactile" emma:mode="ink">
                <msink:context xmlns:msink="http://schemas.microsoft.com/ink/2010/main" type="inkWord" rotatedBoundingBox="12452,5915 14565,5771 14624,6636 12511,6780"/>
              </emma:interpretation>
              <emma:one-of disjunction-type="recognition" id="oneOf6">
                <emma:interpretation id="interp30" emma:lang="en-US" emma:confidence="1">
                  <emma:literal>3.27</emma:literal>
                </emma:interpretation>
                <emma:interpretation id="interp31" emma:lang="en-US" emma:confidence="0">
                  <emma:literal>3227</emma:literal>
                </emma:interpretation>
                <emma:interpretation id="interp32" emma:lang="en-US" emma:confidence="0">
                  <emma:literal>3127</emma:literal>
                </emma:interpretation>
                <emma:interpretation id="interp33" emma:lang="en-US" emma:confidence="0">
                  <emma:literal>327</emma:literal>
                </emma:interpretation>
                <emma:interpretation id="interp34" emma:lang="en-US" emma:confidence="0">
                  <emma:literal>3727</emma:literal>
                </emma:interpretation>
              </emma:one-of>
            </emma:emma>
          </inkml:annotationXML>
          <inkml:trace contextRef="#ctx0" brushRef="#br0" timeOffset="15187.5">6158 64 85,'0'0'38,"-17"-9"-1,17 9 0,16-14-32,-16 14 0,35-18-3,-7 13-1,5-2-1,2 5 0,1 2 0,-5 2 0,-2 5 0,-5 2 1,-5 7-1,-7 1 0,-6 6 1,-6 2 0,-6 1-1,-6 2 1,-6 1-1,-5-1 1,-5-3-1,-2-3 0,2 1 1,0-7-2,6-2 1,4-3 0,18-11 0,-14 12 0,14-12 0,16 2 0,1-6 0,7 3 1,4 1-1,7-2 1,5 4 0,0 3 0,4 6 0,1 4 1,0 10-1,-3 2 1,-1 10-1,-7 3 2,-5 4-2,-8-2 1,-12 3-1,-9-7 0,-10-2-1,-11-5 1,-7-10 0,-9-6-1,-3-5 0,-3-6 0,2-4 0,3-4 0,2-5-1,7 0 0,5-5-1,11 4 0,4-8-3,9 18-6,3-25-22,10 11-7,4-3 0,8-3 0</inkml:trace>
          <inkml:trace contextRef="#ctx0" brushRef="#br0" timeOffset="15375">6890 652 93,'0'29'40,"-6"-6"0,3 1-1,3-24-30,-7 28-8,13-5-9,-6-23-24,0 0-8,0 0 2,13-8-2</inkml:trace>
          <inkml:trace contextRef="#ctx0" brushRef="#br0" timeOffset="15984.3749">7097 358 58,'0'0'35,"-12"-21"-2,12 21 2,4-34-23,14 29-3,-6-12-3,9 6-3,-2-5 1,7 7-1,-4-5 1,9 7-1,-4 0 0,4 7-1,-4 4 0,4 4-1,-3 7 0,-3 2 0,-3 6-1,-6 4 1,-6 2 0,-1 3-1,-7 0 1,-5 1 0,-6 4 0,-3 0 0,-6-1 1,-1-1-1,-4-2 1,-1-1-1,-1-2 0,1-2-1,4-7 2,-1-1-2,5-4-1,16-16 1,-18 24 0,18-24 0,0 0 0,9 16 0,7-16 0,5-3 0,7-1 1,4-1-1,5-2 0,7 0 1,4 2-1,-3 1 0,-2 0 0,-2 4 0,-7 0 0,-6 2 0,-4 0-1,-11-2 0,-13 0-2,0 0-2,18 9-11,-18-9-18,0 0-6,-4-21 2,4 21-2</inkml:trace>
          <inkml:trace contextRef="#ctx0" brushRef="#br0" timeOffset="16468.75">7805 231 82,'0'0'38,"0"0"-2,22-7 1,-9 2-32,15 10 0,-5-3-3,5 1-2,-2-1 1,2 0 0,-3 0-1,2-1 1,-1 1 0,2 2-1,-1-1 1,0 4-1,-1 4 0,-4-2 0,-1 3 0,-5 0 0,-4 4 0,-5 4 1,-2-3-1,-4 6 1,-2 0 1,-1 5 0,-4 1 0,6 8 1,-3-4 0,5 2-1,-1-1 1,2-1-2,2-5 1,-2-1-1,1-4 0,-4-23-1,6 23-1,-6-23-1,0 0-1,0 0-3,13 17-8,-13-17-19,-3-16-7,3 16 2,3-24-2</inkml:trace>
          <inkml:trace contextRef="#ctx0" brushRef="#br0" timeOffset="16687.5">8022 541 71,'0'0'37,"0"0"0,15 6-1,5 1-21,5-16-11,9 5-5,6 3-5,-10-13-12,4 5-18,-3 0 0,-8-3 0,-4 1-1</inkml:trace>
        </inkml:traceGroup>
        <inkml:traceGroup>
          <inkml:annotationXML>
            <emma:emma xmlns:emma="http://www.w3.org/2003/04/emma" version="1.0">
              <emma:interpretation id="{EFB5FCAC-D150-4C1F-9B96-9D9AF84E82F3}" emma:medium="tactile" emma:mode="ink">
                <msink:context xmlns:msink="http://schemas.microsoft.com/ink/2010/main" type="inkWord" rotatedBoundingBox="14848,6145 15406,6106 15446,6696 14888,6734"/>
              </emma:interpretation>
              <emma:one-of disjunction-type="recognition" id="oneOf7">
                <emma:interpretation id="interp35" emma:lang="en-US" emma:confidence="1">
                  <emma:literal>V</emma:literal>
                </emma:interpretation>
                <emma:interpretation id="interp36" emma:lang="en-US" emma:confidence="0">
                  <emma:literal>v</emma:literal>
                </emma:interpretation>
                <emma:interpretation id="interp37" emma:lang="en-US" emma:confidence="0">
                  <emma:literal>U</emma:literal>
                </emma:interpretation>
                <emma:interpretation id="interp38" emma:lang="en-US" emma:confidence="0">
                  <emma:literal>u</emma:literal>
                </emma:interpretation>
                <emma:interpretation id="interp39" emma:lang="en-US" emma:confidence="0">
                  <emma:literal>VG</emma:literal>
                </emma:interpretation>
              </emma:one-of>
            </emma:emma>
          </inkml:annotationXML>
          <inkml:trace contextRef="#ctx0" brushRef="#br0" timeOffset="17234.375">8555 340 55,'-15'-7'36,"15"7"0,0 0 1,0 0-19,23 9-4,-23-9-5,24 30-2,-12-9-1,7 16-1,-4-1 0,2 9-1,1-2 0,1 3-1,2-6 0,1 4-2,3-9 1,0-6-2,2-8 1,-1-2-1,-2-7 0,0-3 0,-5-5 0,-2-4 0,-3 0 0,-14 0 0,20-11 0,-20 11-1,14-21 0,-14 21 0,10-26 1,-6 8-1,1-1-1,-1-4 0,-1-5 1,2-4 0,-1-3 0,1-6 0,-1-3 0,2-2 1,0-1 0,3-1 0,-1 6 0,3 5 0,-2 3 0,1 8-1,-1 8 0,-9 18-1,15-7-9,-15 7-25,0 0-5,0 0 1,0 0 0</inkml:trace>
        </inkml:traceGroup>
      </inkml:traceGroup>
    </inkml:traceGroup>
    <inkml:traceGroup>
      <inkml:annotationXML>
        <emma:emma xmlns:emma="http://www.w3.org/2003/04/emma" version="1.0">
          <emma:interpretation id="{58F05ACA-0F61-46DA-8AEE-D76302DCA895}" emma:medium="tactile" emma:mode="ink">
            <msink:context xmlns:msink="http://schemas.microsoft.com/ink/2010/main" type="paragraph" rotatedBoundingBox="2762,8913 11555,8298 11646,9610 2854,10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F6DA04-78C5-4879-AE2D-D1DB2F3D4529}" emma:medium="tactile" emma:mode="ink">
              <msink:context xmlns:msink="http://schemas.microsoft.com/ink/2010/main" type="line" rotatedBoundingBox="2762,8913 11555,8298 11646,9610 2854,10225"/>
            </emma:interpretation>
          </emma:emma>
        </inkml:annotationXML>
        <inkml:traceGroup>
          <inkml:annotationXML>
            <emma:emma xmlns:emma="http://www.w3.org/2003/04/emma" version="1.0">
              <emma:interpretation id="{9440D9AE-8727-4204-8065-756DD5DA303C}" emma:medium="tactile" emma:mode="ink">
                <msink:context xmlns:msink="http://schemas.microsoft.com/ink/2010/main" type="inkWord" rotatedBoundingBox="2762,8913 5460,8725 5551,10036 2854,10225"/>
              </emma:interpretation>
              <emma:one-of disjunction-type="recognition" id="oneOf8">
                <emma:interpretation id="interp40" emma:lang="en-US" emma:confidence="0">
                  <emma:literal>12=-182</emma:literal>
                </emma:interpretation>
                <emma:interpretation id="interp41" emma:lang="en-US" emma:confidence="0">
                  <emma:literal>Vats</emma:literal>
                </emma:interpretation>
                <emma:interpretation id="interp42" emma:lang="en-US" emma:confidence="0">
                  <emma:literal>Vatu</emma:literal>
                </emma:interpretation>
                <emma:interpretation id="interp43" emma:lang="en-US" emma:confidence="0">
                  <emma:literal>Vat-for</emma:literal>
                </emma:interpretation>
                <emma:interpretation id="interp44" emma:lang="en-US" emma:confidence="0">
                  <emma:literal>vi-f2</emma:literal>
                </emma:interpretation>
              </emma:one-of>
            </emma:emma>
          </inkml:annotationXML>
          <inkml:trace contextRef="#ctx0" brushRef="#br0" timeOffset="19140.625">-3532 3293 50,'0'0'36,"0"0"0,0 0 0,0 0-16,0 0-11,5 22-3,8 8-2,-3 2-2,11 10 1,-3 1 0,5 8 0,-1 0-1,2 5 0,0-5 0,-2 2 1,-2-7-1,1-2-1,-3-9 1,1-3-1,-1-9 0,-1-7 0,-1-9 0,2-7-1,-2-11 1,2-8-1,-2-7 0,-1-11-1,0-7 1,-3-9-1,-2-2 1,-1-3-1,-5 5 1,1 4-1,-4 5 1,-2 7 0,-2 7 0,1 10-1,2 20 1,-4-21-2,4 21 1,0 0-3,0 0-3,-3-18-12,3 18-21,0 0 1,18 13 0,-18-13 0</inkml:trace>
          <inkml:trace contextRef="#ctx0" brushRef="#br0" timeOffset="19671.875">-2806 3812 46,'-16'25'32,"16"-25"3,-15 7-3,15-7-14,0 0-13,0 0 0,0 0-3,13-7 0,-13 7 0,27-10 0,-12 2 0,2 8 0,-2 0 1,6 8-1,-6 0-1,-1 10 1,-3 1-1,-3 10 1,-3 1-1,-2 7 1,-8-4 0,0 4-1,-9 0 0,-1-2-1,-2-1 1,-1-8 0,-3-3-1,4-2 0,-1-5 0,5-4 0,13-12 0,-15 15 0,15-15-1,0 0 2,16-2-1,0-2 0,5-1 1,6 1-1,1-1 1,0 3-1,1 2 1,-2 4 0,-4-2 0,0 3 0,-9 0-1,-14-5 1,21 11-1,-21-11 0,0 0-2,0 0-3,22 2-15,-22-2-17,4-32-1,-1 5-1,8-10 2</inkml:trace>
          <inkml:trace contextRef="#ctx0" brushRef="#br0" timeOffset="20140.625">-2298 3716 82,'-11'22'39,"10"-6"-2,1-16 1,26 25-32,-1-25-8,3-14-5,15 16-16,-7-15-15,-4-1 2,-5 0-2,-7-5 1</inkml:trace>
          <inkml:trace contextRef="#ctx0" brushRef="#br0" timeOffset="19953.125">-2329 3527 74,'0'0'38,"0"0"-1,4 19 0,-4-19-28,31 4-5,-9-2-3,5-1 0,4 5-4,-6-13-5,9 14-19,-11-9-10,-6-3 1,-17 5-2</inkml:trace>
          <inkml:trace contextRef="#ctx0" brushRef="#br0" timeOffset="21953.125">-1693 3816 52,'0'0'38,"25"12"-2,7-13 1,0-14-19,28 22-5,-7-17-5,16 10-2,-6-9-1,4 4-3,-10-2 0,-2 1 0,-6-1-2,-5 2-1,-3 0 0,-7-6-4,10 17-7,-13-15-24,14 3-1,-3-2-2,4-1 0</inkml:trace>
          <inkml:trace contextRef="#ctx0" brushRef="#br0" timeOffset="21093.75">-1177 3035 49,'3'-23'36,"-3"23"-1,-9-21 1,-6 2-17,15 19-8,-20-21-3,20 21-4,-24-27 0,11 15-2,-5-2 0,2 3 1,-3 1-3,1 4 2,-3-1-2,1 7 1,-3 6-1,4 2 0,-1 6 1,0 2-3,1 5 3,0 6-1,1 3 1,2 2-2,3-4 1,1 2 0,3-2 0,6 0 0,5-3 1,5-4-1,3-5 0,5-2 0,3-5 0,4-6 0,3-3 0,-1-3 0,1-4 0,-2-4-1,0 2 1,-6 1-1,-2-1 1,-15 9 0,21-11-1,-21 11 1,0 0 0,0 0 1,0 0-1,4 16 0,-4-16 0,-6 25 1,0-6-1,2 6 1,-5 1 0,2 6 0,-7 0 0,4 6 0,-2 3 0,3-1 0,0-3 0,5-1 0,1-5-1,5-2 1,5-5-1,3-6 0,5-6 0,3-3 0,1-7 0,2-2-1,2-5 1,1-4 0,-2-4 0,-1-2 0,-4-5-1,-2-1 1,-2 0-1,-4-6 0,-4 1 0,-4-2 0,-2 3 0,-5-3 0,-3 1 1,-3 5-1,-3 0 0,-2 3 1,-3 7-1,3-1 0,0 6 0,3 0-1,14 7-2,-21-7-3,21 7-14,0 0-17,13 11 1,-13-11-1,25-14 2</inkml:trace>
          <inkml:trace contextRef="#ctx0" brushRef="#br0" timeOffset="21562.5">-1080 3220 47,'3'16'33,"-3"-16"0,15 5 0,-15-5-19,22 0-7,0 2 0,-6-9-3,4 5-2,-4-3 0,2 3 0,-18 2-1,20-1 1,-20 1-1,14 7 0,-14-7 0,4 17 0,-4-17-1,-4 28 1,-2-12 0,-3 5 0,-3-5 0,-1 4 0,-2-1 0,2 0 0,1-3 0,12-16 0,-16 25 0,16-25 0,-5 19 0,5-19 0,0 0 0,24 13 0,-11-17 0,3 2 1,3-1-2,2-1 1,0-1-1,-1 2 0,0-1 0,-4 1-1,-1 4 0,-15-1-2,19 6-3,-19-6-6,0 0-21,0 0-4,0 0-1,-5 17 1</inkml:trace>
        </inkml:traceGroup>
        <inkml:traceGroup>
          <inkml:annotationXML>
            <emma:emma xmlns:emma="http://www.w3.org/2003/04/emma" version="1.0">
              <emma:interpretation id="{49E0EB14-A6C4-49CF-882C-DAB163A8FF87}" emma:medium="tactile" emma:mode="ink">
                <msink:context xmlns:msink="http://schemas.microsoft.com/ink/2010/main" type="inkWord" rotatedBoundingBox="7374,8840 11572,8546 11629,9366 7432,9660">
                  <msink:destinationLink direction="with" ref="{2827DD9A-C035-4137-97F4-F6DC75651DE7}"/>
                </msink:context>
              </emma:interpretation>
              <emma:one-of disjunction-type="recognition" id="oneOf9">
                <emma:interpretation id="interp45" emma:lang="en-US" emma:confidence="1">
                  <emma:literal>6.55x10-6</emma:literal>
                </emma:interpretation>
                <emma:interpretation id="interp46" emma:lang="en-US" emma:confidence="0">
                  <emma:literal>6155x10-6</emma:literal>
                </emma:interpretation>
                <emma:interpretation id="interp47" emma:lang="en-US" emma:confidence="0">
                  <emma:literal>6.55x18-6</emma:literal>
                </emma:interpretation>
                <emma:interpretation id="interp48" emma:lang="en-US" emma:confidence="0">
                  <emma:literal>6.55x50-6</emma:literal>
                </emma:interpretation>
                <emma:interpretation id="interp49" emma:lang="en-US" emma:confidence="0">
                  <emma:literal>6i55xio-6</emma:literal>
                </emma:interpretation>
              </emma:one-of>
            </emma:emma>
          </inkml:annotationXML>
          <inkml:trace contextRef="#ctx0" brushRef="#br0" timeOffset="24781.25">1138 2996 42,'-18'-24'34,"18"24"2,-12-16-2,9 0-14,3 16-8,0 0-4,0 0-3,0 0-1,0 34 0,-6-17-1,6 10 0,-6 3 0,4 10 0,-3 2-1,4 10 0,-2-1-1,6 3 1,4 1-1,6 0-1,6-6 1,11-5 0,4-11-1,9-8 0,2-7 0,4-13-1,-2-12 1,1-11-1,-6-5 0,-8-8-1,-3-3 0,-9-6 1,-5 1-1,-10-3 1,-4 5 0,-7 3 0,-4 4 0,-5 7 0,-3 4 1,-2 7 0,-1 6 1,0 8-1,-2 7 1,3 8-1,1 5 1,3 8 0,2 1 0,7 8 0,2 2-1,6-3 0,4-2 0,5-6-1,7-4-4,-6-26-6,17 7-23,-8-18-4,0-4 1,-1-10-2</inkml:trace>
          <inkml:trace contextRef="#ctx0" brushRef="#br0" timeOffset="24937.5">1706 3352 82,'-2'32'38,"-2"3"-1,2 2 0,13-1-30,-8-6-7,1-13-7,17 8-22,-5-16-8,-1-15 1,0-9-2</inkml:trace>
          <inkml:trace contextRef="#ctx0" brushRef="#br0" timeOffset="25421.875">2235 3055 66,'-19'-16'35,"19"16"-1,-16-20 1,0 4-27,16 16-3,-19-5-1,5 7-2,-5 1-1,-1 8 1,-6 1-1,3 4 0,-2 4-1,6 1 1,4 0-1,9 2 1,7 0 0,11-2-1,7-2 0,9-3 1,5-3-1,7-1 0,0-3 0,-2 1 1,-4 3-1,-3-1 1,-8 4 0,-2 3 0,-8 4 0,-7 7 0,-6-2 0,-4 4 0,-8-2-1,-3-2 0,-2-3 0,-3-6-1,0-6-1,-2-15-2,5 4-4,-8-29-9,16 2-20,-1-5 1,3-12-2,2-2 2</inkml:trace>
          <inkml:trace contextRef="#ctx0" brushRef="#br0" timeOffset="25609.375">2142 3044 68,'0'0'37,"0"0"1,0 0-1,30-18-19,-3 8-18,8 6-8,-11-10-20,8 7-9,-7-2 1,-3 2-2</inkml:trace>
          <inkml:trace contextRef="#ctx0" brushRef="#br0" timeOffset="26093.75">2752 3009 61,'-24'7'35,"24"-7"0,-19-2-1,19 2-22,0 0-7,-15-9-2,15 9-2,-20 6-1,3 1 0,-3 1 0,-2 7 0,-2-1 0,2 3 1,4 1 0,8 3 1,4-2-1,10 1 0,8-3 0,7-1 0,3-2 0,8-1 0,0-3 0,2 3-1,0-3 1,-1 4-1,-3 0 1,-1 4 0,-3 1-1,-2 4 1,-6 2 0,-3 3 0,-4 0 0,-4 1 0,-5-5 0,-6-3 0,-5-1-1,11-20 1,-29 19-1,7-22-2,4-3-3,-10-20-6,18 8-20,-10-12-6,6-5 0,0-2 0</inkml:trace>
          <inkml:trace contextRef="#ctx0" brushRef="#br0" timeOffset="26281.25">2666 3085 75,'-13'5'37,"13"-5"0,16-5 1,5-13-27,10 9-9,10 6-11,-8-6-26,8-4-2,-7 1 0,-2 0-1</inkml:trace>
          <inkml:trace contextRef="#ctx0" brushRef="#br0" timeOffset="26906.25">3196 3072 52,'-15'-2'37,"15"2"0,0 0 0,-4 16-17,27 18-7,-9-10-5,18 19-2,-5-1-2,14 9 0,-1 0-3,1 2 1,-1-5-1,-2-6 0,-4-7-1,-6-10-1,-3-2-2,-25-23-5,33 3-22,-27-18-10,-2-7 2,-7-8-2</inkml:trace>
          <inkml:trace contextRef="#ctx0" brushRef="#br0" timeOffset="27156.25">3488 3109 85,'-21'2'36,"5"2"0,16-4 1,-25 10-33,25 6-1,-3 3-2,3 10 0,-3 4-1,2 6 0,-5 1 1,1 1-1,-1-1 0,2-4-1,4-3-2,0-33-4,12 37-15,-12-37-15,19-9 0,-6-5 0,2-10 1</inkml:trace>
          <inkml:trace contextRef="#ctx0" brushRef="#br0" timeOffset="27437.5">3745 3005 58,'0'0'37,"10"21"0,-3-1 1,-7-20-21,26 54-6,-22-18-4,11 15-3,-6-7-2,-1 5 0,0-5-1,-2-7-1,0 0-3,-6-37-3,17 37-19,-17-37-13,18-5 0,-6-13-1,1-8 2</inkml:trace>
          <inkml:trace contextRef="#ctx0" brushRef="#br0" timeOffset="27875">4108 2979 42,'0'0'32,"-19"-20"1,19 20 1,-24-1-16,3-8-10,21 9 2,-31 16-2,22 10-1,-11-8 0,9 22 1,-8-4-2,12 16 0,-3 0-2,13 11 0,2-3-1,13 3-1,6-6 0,10-10-1,7-10-1,6-15-1,8-10-1,-4-19 0,4-9-2,-11-16 0,1-1-1,-19-13 1,-4 0 0,-16-5 0,-9 3 2,-12 3 1,-7 4 1,-6 4 1,-3 5 1,0 8-1,3 4 1,6 8-1,3 3-1,19 9-1,-15-12-2,15 12-5,15-9-19,-2 2-10,3 0 0,2 0-1</inkml:trace>
          <inkml:trace contextRef="#ctx0" brushRef="#br0" timeOffset="28078.125">4469 3049 81,'0'0'36,"9"16"0,4-5-6,2-13-24,13-2-8,8 8-18,-1-9-14,-6-6-2,1 1 0,-6-6 0</inkml:trace>
          <inkml:trace contextRef="#ctx0" brushRef="#br0" timeOffset="28531.25">4847 2813 92,'-13'16'39,"-1"5"0,8 4-1,-1-2-32,16 14-2,-2-4-2,5 6-1,4 0 0,2 0-1,0-8 0,2-1 1,2-7-1,5-2 1,4-7-2,1-7 1,5-5-2,0-7 0,5-2-1,-7-9 0,5 4-1,-14-8-1,-1 6 2,-10-7-1,-15 21 2,13-32 0,-13 32 1,-13-26 1,-3 15 1,0 4 0,-6 4 1,1 6 0,-3 1 1,5 10 1,-6 0-1,7 11 1,-2-4-1,8 7 0,-3-2-1,8-1-3,5 5-4,2-30-22,-6 27-12,6-27 0,17 5-1,-17-5 1</inkml:trace>
        </inkml:traceGroup>
      </inkml:traceGroup>
    </inkml:traceGroup>
    <inkml:traceGroup>
      <inkml:annotationXML>
        <emma:emma xmlns:emma="http://www.w3.org/2003/04/emma" version="1.0">
          <emma:interpretation id="{656766C2-BBD4-4168-BF8D-967DE09A69F7}" emma:medium="tactile" emma:mode="ink">
            <msink:context xmlns:msink="http://schemas.microsoft.com/ink/2010/main" type="paragraph" rotatedBoundingBox="4805,9849 15504,9513 15540,10663 4841,10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2D5528-B576-4B0F-9E9D-2DF2CCA8A360}" emma:medium="tactile" emma:mode="ink">
              <msink:context xmlns:msink="http://schemas.microsoft.com/ink/2010/main" type="line" rotatedBoundingBox="4805,9849 15504,9513 15540,10663 4841,10999"/>
            </emma:interpretation>
          </emma:emma>
        </inkml:annotationXML>
        <inkml:traceGroup>
          <inkml:annotationXML>
            <emma:emma xmlns:emma="http://www.w3.org/2003/04/emma" version="1.0">
              <emma:interpretation id="{AEB11798-9CBE-4A60-B160-EC8A39D071F2}" emma:medium="tactile" emma:mode="ink">
                <msink:context xmlns:msink="http://schemas.microsoft.com/ink/2010/main" type="inkWord" rotatedBoundingBox="4812,10100 5660,10073 5680,10713 4832,10740"/>
              </emma:interpretation>
              <emma:one-of disjunction-type="recognition" id="oneOf10">
                <emma:interpretation id="interp50" emma:lang="en-US" emma:confidence="0">
                  <emma:literal>CZ</emma:literal>
                </emma:interpretation>
                <emma:interpretation id="interp51" emma:lang="en-US" emma:confidence="0">
                  <emma:literal>C</emma:literal>
                </emma:interpretation>
                <emma:interpretation id="interp52" emma:lang="en-US" emma:confidence="0">
                  <emma:literal>Ca</emma:literal>
                </emma:interpretation>
                <emma:interpretation id="interp53" emma:lang="en-US" emma:confidence="0">
                  <emma:literal>Cz</emma:literal>
                </emma:interpretation>
                <emma:interpretation id="interp54" emma:lang="en-US" emma:confidence="0">
                  <emma:literal>Cr</emma:literal>
                </emma:interpretation>
              </emma:one-of>
            </emma:emma>
          </inkml:annotationXML>
          <inkml:trace contextRef="#ctx0" brushRef="#br0" timeOffset="22703.125">-1171 4327 68,'0'0'34,"0"0"0,0 0-7,0-32-15,0 32-4,0-19-2,0 19-2,-6-23 0,6 23 1,-16-25-1,16 25-2,-31-19 1,10 12-2,-3 2 0,-1 5 0,-4 1 0,-1 10 0,1 1 0,1 9 0,3 6 0,3 8 0,2 2 0,9 5 0,5 4 0,9 4 1,5-3-1,9-1 0,5-5 0,9-6 0,3-9 0,6-6 0,1-12-2,-1-9 1,-2-5-3,-7-16-3,12 14-15,-20-18-19,3 1 1,-7-8-2,0 3 2</inkml:trace>
          <inkml:trace contextRef="#ctx0" brushRef="#br0" timeOffset="23234.375">-922 4480 71,'0'0'36,"-7"25"0,7-25 0,0 0-26,0 0-6,22 2 0,-4-2-2,-4-5-1,3 1 1,-3 1-1,0 1 0,-14 2-1,23-2 1,-23 2 0,16 9 0,-16-9-1,11 23 1,-10-6 0,-2 3-1,-5 1 1,-4 5 0,-4 1-1,-2 3 0,-3-6 0,-2 1 1,1-2-2,0-5 1,4-3 0,3-2 0,13-13-1,-15 12 1,15-12 0,0 0 0,15 0 0,-2-2-1,3-3 2,5 0-1,4-1 0,2 1 1,2 0-1,1 1 0,-2 3 1,-3 2 0,-3 3-1,-3 1 1,-6 4-1,-13-9 0,15 19 0,-15-19 0,7 18-2,-7-18-3,0 0-12,0 0-19,0 0-1,0 0-2,11-30 2</inkml:trace>
        </inkml:traceGroup>
        <inkml:traceGroup>
          <inkml:annotationXML>
            <emma:emma xmlns:emma="http://www.w3.org/2003/04/emma" version="1.0">
              <emma:interpretation id="{F97CA1C8-8A76-42F0-A3AD-A3A95DA96319}" emma:medium="tactile" emma:mode="ink">
                <msink:context xmlns:msink="http://schemas.microsoft.com/ink/2010/main" type="inkWord" rotatedBoundingBox="6229,9804 6559,9794 6570,10161 6241,10172"/>
              </emma:interpretation>
              <emma:one-of disjunction-type="recognition" id="oneOf11">
                <emma:interpretation id="interp55" emma:lang="en-US" emma:confidence="0">
                  <emma:literal>=</emma:literal>
                </emma:interpretation>
                <emma:interpretation id="interp56" emma:lang="en-US" emma:confidence="0">
                  <emma:literal>E</emma:literal>
                </emma:interpretation>
                <emma:interpretation id="interp57" emma:lang="en-US" emma:confidence="0">
                  <emma:literal>I</emma:literal>
                </emma:interpretation>
                <emma:interpretation id="interp58" emma:lang="en-US" emma:confidence="0">
                  <emma:literal>--</emma:literal>
                </emma:interpretation>
                <emma:interpretation id="interp59" emma:lang="en-US" emma:confidence="0">
                  <emma:literal>IV</emma:literal>
                </emma:interpretation>
              </emma:one-of>
            </emma:emma>
          </inkml:annotationXML>
          <inkml:trace contextRef="#ctx0" brushRef="#br0" timeOffset="23593.75">-35 3906 80,'-6'23'38,"6"-23"-2,26 12 1,-5-12-32,18 5-3,2 4-6,-6-16-9,11 5-23,-9 4-1,-12-4 0,-7 2 0</inkml:trace>
          <inkml:trace contextRef="#ctx0" brushRef="#br0" timeOffset="23781.25">-72 4216 72,'-2'21'38,"10"-3"0,11-6 0,6-14-18,8 2-22,11 6-27,-3-8-8,-1-7 0,-2-3-2</inkml:trace>
        </inkml:traceGroup>
        <inkml:traceGroup>
          <inkml:annotationXML>
            <emma:emma xmlns:emma="http://www.w3.org/2003/04/emma" version="1.0">
              <emma:interpretation id="{7577F058-C651-41B1-B544-D45F861EDCAB}" emma:medium="tactile" emma:mode="ink">
                <msink:context xmlns:msink="http://schemas.microsoft.com/ink/2010/main" type="inkWord" rotatedBoundingBox="7908,9863 14614,9653 14646,10691 7940,10901"/>
              </emma:interpretation>
              <emma:one-of disjunction-type="recognition" id="oneOf12">
                <emma:interpretation id="interp60" emma:lang="en-US" emma:confidence="0">
                  <emma:literal>4x10-6=1.64</emma:literal>
                </emma:interpretation>
                <emma:interpretation id="interp61" emma:lang="en-US" emma:confidence="0">
                  <emma:literal>46410-6=1.64</emma:literal>
                </emma:interpretation>
                <emma:interpretation id="interp62" emma:lang="en-US" emma:confidence="0">
                  <emma:literal>4610-6=1.64</emma:literal>
                </emma:interpretation>
                <emma:interpretation id="interp63" emma:lang="en-US" emma:confidence="0">
                  <emma:literal>46610-6=1.64</emma:literal>
                </emma:interpretation>
                <emma:interpretation id="interp64" emma:lang="en-US" emma:confidence="0">
                  <emma:literal>40410-6=1.64</emma:literal>
                </emma:interpretation>
              </emma:one-of>
            </emma:emma>
          </inkml:annotationXML>
          <inkml:trace contextRef="#ctx0" brushRef="#br0" timeOffset="30562.5">1607 4355 82,'0'0'38,"0"0"-1,12 18 1,-12-18-31,-6 37-2,3-12-2,6 10-1,-5 2-1,5 2 0,-1-1 0,-1-1 0,-1-7-1,3 0 1,0-9-1,-3-21 0,12 23 0,-12-23 0,25-1 1,-7-8-1,4-4 0,3-1 0,3 0 0,0 2-1,2 1 1,-2 3 0,-3 2 0,-3 6 0,-2 2-1,-5 0 0,-2 1 0,-13-3-2,18 7-3,-18-7-4,15-10-20,-15 10-8,7-23 2,-7 23-2</inkml:trace>
          <inkml:trace contextRef="#ctx0" brushRef="#br0" timeOffset="30796.875">1965 4392 72,'0'0'38,"-19"-1"-1,16 16 2,-10-8-26,22 30-4,-8-3-4,10 14-2,-2-1 0,4 10-2,-1-5 1,1-1-2,-1-1 0,-2-8 0,0-7-2,-5-15-2,8 3-6,-13-23-20,0 0-9,12-29 0,-2 3 0</inkml:trace>
          <inkml:trace contextRef="#ctx0" brushRef="#br0" timeOffset="31125">2241 4378 58,'0'0'36,"0"0"0,0 0 1,0 0-22,28 30-2,-11-16-4,19 23-1,-2-3-3,17 15 0,0-3-2,10 7-1,2-4-1,4-3 0,-1 0-2,-4-11 0,-3-5-1,-13-14-2,-5 0-2,-22-25-4,6 11-13,-20-20-17,-4-7 2,-5-6-1,-5-8 2</inkml:trace>
          <inkml:trace contextRef="#ctx0" brushRef="#br0" timeOffset="31359.375">2682 4332 81,'-29'29'39,"5"6"-2,2 5 1,10 15-29,-2-7-4,8 6-2,3-3-3,3-3-1,4-4-3,-10-16-4,17 4-19,-11-32-11,1 18 1,-1-18-1,2-25 1</inkml:trace>
          <inkml:trace contextRef="#ctx0" brushRef="#br0" timeOffset="31656.25">3068 4445 64,'1'27'37,"1"6"0,2 8 1,-10-6-26,21 25-1,-11-13-5,11 12-2,-3-7-2,3-4-1,-2-7-2,-1-10-1,4-3-3,-16-28-11,18 9-22,-18-9 1,22-23-1,-13 0 1</inkml:trace>
          <inkml:trace contextRef="#ctx0" brushRef="#br0" timeOffset="32093.75">3481 4461 71,'0'0'37,"-22"-16"-2,22 16 2,0 0-28,-28-21-3,28 21-2,-30 0-2,12 12 0,-4-1 0,2 12 0,-4 3 1,6 13 0,0 0 0,10 10 0,3-1-1,13 3 0,6-2-1,11-5 0,8-7 0,7-9-1,7-10 0,0-9 0,2-13-1,-5-10-1,-1-7 0,-12-11 0,-6-3 0,-13-7-1,-6 1 1,-12-3 0,-8 9 0,-6 0 0,-2 7 1,-5 1-1,6 11-3,-4-5-4,25 21-18,0 0-9,-8-17-1,8 17 0</inkml:trace>
          <inkml:trace contextRef="#ctx0" brushRef="#br0" timeOffset="32265.625">3767 4487 92,'0'0'38,"-2"23"0,2-23 1,0 0-35,33 14-3,-4-5-8,-6-18-23,12 2-9,-3-7 1,-2-3-1</inkml:trace>
          <inkml:trace contextRef="#ctx0" brushRef="#br0" timeOffset="32718.75">4100 4279 62,'-13'11'38,"13"-11"-1,-18 34 1,18-34-13,-1 42-19,1-10-1,6 12-2,1 0-1,9 3 1,1-4-2,5-1 1,1-9 0,7-3-1,4-9-1,6-8 0,2-8-1,1-8 0,4-3-2,-5-11 0,2 1-1,-12-12-2,1 6 1,-15-11-1,-4 10 1,-14-9 1,-7 9 2,-8 4 2,-5 3 1,-1 13 2,-9-3 1,5 19 0,-4-3 1,8 18-1,-2-1 0,9 13-1,1-3-1,7 2-1,6 2-3,0-17-4,19 8-25,-5-18-8,-1-14 1,3-10-2</inkml:trace>
          <inkml:trace contextRef="#ctx0" brushRef="#br0" timeOffset="33375">5561 4165 93,'-15'19'38,"15"-19"-1,22 9 2,8-11-37,13 4-2,5-5-3,16 10-5,-14-18-16,2 9-14,-10 1 1,-12-5-2,-15 1 3</inkml:trace>
          <inkml:trace contextRef="#ctx0" brushRef="#br0" timeOffset="33562.5">5624 4419 85,'11'21'36,"6"-4"0,4-13-4,13 5-47,10-6-19,3-13-1,10-3-2,-3-11 0</inkml:trace>
          <inkml:trace contextRef="#ctx0" brushRef="#br0" timeOffset="33953.1248">6464 3814 85,'-15'11'38,"9"10"-2,6 21-8,-9-8-19,21 24-2,-7-2-3,8 18 0,-4 0-1,6 0-1,-4-8-1,4-5 1,-3-6-2,1-13 0,0-7-2,-13-35-3,28 34-13,-28-34-21,24-2 0,-14-14-1,7-5 1</inkml:trace>
          <inkml:trace contextRef="#ctx0" brushRef="#br0" timeOffset="34125">6794 4413 79,'2'23'38,"-1"2"-2,2 1 2,6 3-30,-1-5-8,2-8-3,8 9-7,-18-25-24,19 12-3,-6-21 0,-13 9 0</inkml:trace>
          <inkml:trace contextRef="#ctx0" brushRef="#br0" timeOffset="34671.875">7185 3931 64,'0'0'37,"0"0"0,0 0 1,0 0-27,-10 22-2,12 10-3,-10 0-1,5 14-1,-6 1 0,6 8-2,0-2 1,5 3-1,4-5-1,6-1 0,4-8-1,9-5 1,7-5-1,7-9 1,5-9-2,5-9 1,2-3-1,-1-8-1,5-2-1,-6-13-1,-1-2 0,-11-11-1,-1 4 0,-16-9 1,1 1 1,-12-3 0,-8 8 3,-5 4 0,-8 3 2,-3 10 0,-5 7 0,-1 11 0,-3 5 0,2 11 0,-1 5 0,5 8-1,-1 6 1,7 6-1,3-6-1,8 0 0,5-4-1,2-6-2,13-3-5,-19-24-18,30-1-13,-7-15 1,1-6-1,-2-7 2</inkml:trace>
          <inkml:trace contextRef="#ctx0" brushRef="#br0" timeOffset="35031.25">7864 4001 82,'-18'9'40,"18"-9"-3,-1 21 2,5-3-36,7 1-1,-1 6-1,2 1-1,0 2 0,-7-1 0,1-3 0,0-1 0,0-5 0,3-2 0,-9-16 0,21 21-1,-7-16 1,4-1-1,1-6 0,3-2 0,2-1 0,0 0 0,-2-2 0,1 2-1,-5-4 0,3 7-2,-21 2-5,29-9-15,-29 9-12,16-12-1,-16 12 1,9-20-1</inkml:trace>
          <inkml:trace contextRef="#ctx0" brushRef="#br0" timeOffset="35281.25">8199 4003 80,'-13'12'40,"5"9"-1,2-1 0,12 20-33,-3-6-2,6 10-1,1 0-1,4 2 0,-4-1-2,2-4 0,-2-2-1,-2-11-2,5-2-3,-13-26-9,18 11-24,-18-11 0,23-16-1,-10-5 2</inkml:trace>
        </inkml:traceGroup>
        <inkml:traceGroup>
          <inkml:annotationXML>
            <emma:emma xmlns:emma="http://www.w3.org/2003/04/emma" version="1.0">
              <emma:interpretation id="{1786D59E-7BB9-4347-9346-0150A6694DCD}" emma:medium="tactile" emma:mode="ink">
                <msink:context xmlns:msink="http://schemas.microsoft.com/ink/2010/main" type="inkWord" rotatedBoundingBox="15007,9871 15514,9855 15531,10387 15024,10403"/>
              </emma:interpretation>
              <emma:one-of disjunction-type="recognition" id="oneOf13">
                <emma:interpretation id="interp65" emma:lang="en-US" emma:confidence="1">
                  <emma:literal>V</emma:literal>
                </emma:interpretation>
                <emma:interpretation id="interp66" emma:lang="en-US" emma:confidence="0">
                  <emma:literal>v</emma:literal>
                </emma:interpretation>
                <emma:interpretation id="interp67" emma:lang="en-US" emma:confidence="0">
                  <emma:literal>U</emma:literal>
                </emma:interpretation>
                <emma:interpretation id="interp68" emma:lang="en-US" emma:confidence="0">
                  <emma:literal>u</emma:literal>
                </emma:interpretation>
                <emma:interpretation id="interp69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35765.6248">8702 4020 80,'0'0'40,"0"0"-2,-6 22 3,19-5-34,-4-1-2,6 10-2,0-1-1,1 7 0,0 1 0,3 4-1,-1 2 0,3 2 0,1-3 0,4-4 0,1-2 0,4-4-1,-3-7 0,0-5 1,-3-2-2,-1-12 1,-5 0 0,-4-2 0,-15 0 0,22-15-1,-22 15 1,16-33-1,-7 6 0,-2 1 0,-1-9 1,-1-4-1,-2-2 0,-3-3 1,-2 4 0,1-1 0,-1 3 0,2 4 0,3 2 0,2 4 0,2 7 0,0 3-1,-7 18-1,15-24-3,3 29-26,-18-5-9,0 0-1,0 0 1</inkml:trace>
        </inkml:traceGroup>
      </inkml:traceGroup>
    </inkml:traceGroup>
    <inkml:traceGroup>
      <inkml:annotationXML>
        <emma:emma xmlns:emma="http://www.w3.org/2003/04/emma" version="1.0">
          <emma:interpretation id="{AB0DBF58-BB46-421C-B087-426E1EAD4FC3}" emma:medium="tactile" emma:mode="ink">
            <msink:context xmlns:msink="http://schemas.microsoft.com/ink/2010/main" type="paragraph" rotatedBoundingBox="3076,12861 12766,12679 12792,14050 3102,14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084469-933B-4453-BE36-5AEAE2BB3FA9}" emma:medium="tactile" emma:mode="ink">
              <msink:context xmlns:msink="http://schemas.microsoft.com/ink/2010/main" type="line" rotatedBoundingBox="3076,12861 12766,12679 12792,14050 3102,14232"/>
            </emma:interpretation>
          </emma:emma>
        </inkml:annotationXML>
        <inkml:traceGroup>
          <inkml:annotationXML>
            <emma:emma xmlns:emma="http://www.w3.org/2003/04/emma" version="1.0">
              <emma:interpretation id="{87061C1D-21CD-46CD-B6E0-6FC72E8C47C3}" emma:medium="tactile" emma:mode="ink">
                <msink:context xmlns:msink="http://schemas.microsoft.com/ink/2010/main" type="inkWord" rotatedBoundingBox="3076,12861 4643,12832 4665,14000 3098,14029"/>
              </emma:interpretation>
              <emma:one-of disjunction-type="recognition" id="oneOf14">
                <emma:interpretation id="interp70" emma:lang="en-US" emma:confidence="0">
                  <emma:literal>B-</emma:literal>
                </emma:interpretation>
                <emma:interpretation id="interp71" emma:lang="en-US" emma:confidence="0">
                  <emma:literal>VERE</emma:literal>
                </emma:interpretation>
                <emma:interpretation id="interp72" emma:lang="en-US" emma:confidence="0">
                  <emma:literal>Br</emma:literal>
                </emma:interpretation>
                <emma:interpretation id="interp73" emma:lang="en-US" emma:confidence="0">
                  <emma:literal>Uzi</emma:literal>
                </emma:interpretation>
                <emma:interpretation id="interp74" emma:lang="en-US" emma:confidence="0">
                  <emma:literal>Viz</emma:literal>
                </emma:interpretation>
              </emma:one-of>
            </emma:emma>
          </inkml:annotationXML>
          <inkml:trace contextRef="#ctx0" brushRef="#br0" timeOffset="37390.6248">-3232 6969 57,'0'0'36,"-5"23"1,10-2-2,5 20-19,-4-11-7,19 19-2,-6-3-1,12 17-1,-3-3-1,5 5-2,-4-3 1,2-2-2,-4-7 1,-1-6-2,-7-8 1,-2-12-1,-6-10 0,3-12 1,-14-5-1,16-19 0,-9-6 0,-4-13 0,5-6-1,-2-11 1,-2-5-2,0-3 2,1-1-1,-4 2 1,2 2-2,-1 8 3,-2 6-2,-2 5 0,1 10 1,-1 6-1,4 9-1,-2 16-1,4-18-2,-4 18-4,15-1-13,-15 1-17,16 3 3,-16-3-3,19 11 3</inkml:trace>
          <inkml:trace contextRef="#ctx0" brushRef="#br0" timeOffset="38062.5">-2560 7535 58,'0'0'34,"-14"-14"-2,14 14 2,13-15-25,-9 0-2,13 2-2,3 1-2,7 7 0,-2-2 0,3 7-1,-3 1 0,0 8-1,-6 4 0,0 8 0,-13 0 0,0 3 0,-7 3-1,-4 1 1,-3-1-1,-4-1 0,-7-1 0,-1-2 0,-2-4 0,3-1 0,1-8 0,4 1 1,14-11-1,-20 7 0,20-7 1,0 0-1,15-5 1,-2-1-1,4 4 1,0 1-1,4 2 0,3 3 1,-2 5-1,1 1 0,0 8 0,0 3 1,-1 2-1,-1 7 1,-3 0 0,-4 3 0,-5 3 0,-3-3 0,-6-3 0,-4-2 0,-7-5 0,-3-5 0,-9-6-1,0-6 1,-5-6-1,-6-6-1,0-1 1,-1-3 0,1-1-1,3-5-2,9 9-3,-5-21-17,21 7-15,9-2 1,15-4-2,10-8 2</inkml:trace>
          <inkml:trace contextRef="#ctx0" brushRef="#br0" timeOffset="38359.375">-1916 7485 80,'0'0'37,"6"20"-2,7-17 2,18-3-34,0-2-6,-3-13-6,15 9-27,-6-1 2,-8 0-3,-5 0 1</inkml:trace>
          <inkml:trace contextRef="#ctx0" brushRef="#br0" timeOffset="38531.25">-1809 7667 68,'0'0'33,"15"28"-3,-15-28-14,36-9-39,-5 4-11,1-7-1,6-1 2</inkml:trace>
        </inkml:traceGroup>
        <inkml:traceGroup>
          <inkml:annotationXML>
            <emma:emma xmlns:emma="http://www.w3.org/2003/04/emma" version="1.0">
              <emma:interpretation id="{E021E9F4-69C6-424B-9A92-02300C019C13}" emma:medium="tactile" emma:mode="ink">
                <msink:context xmlns:msink="http://schemas.microsoft.com/ink/2010/main" type="inkWord" rotatedBoundingBox="5491,12861 6485,12842 6502,13744 5508,13763"/>
              </emma:interpretation>
              <emma:one-of disjunction-type="recognition" id="oneOf15">
                <emma:interpretation id="interp75" emma:lang="en-US" emma:confidence="0.5">
                  <emma:literal>83</emma:literal>
                </emma:interpretation>
                <emma:interpretation id="interp76" emma:lang="en-US" emma:confidence="0">
                  <emma:literal>833</emma:literal>
                </emma:interpretation>
                <emma:interpretation id="interp77" emma:lang="en-US" emma:confidence="0">
                  <emma:literal>803</emma:literal>
                </emma:interpretation>
                <emma:interpretation id="interp78" emma:lang="en-US" emma:confidence="0">
                  <emma:literal>{33</emma:literal>
                </emma:interpretation>
                <emma:interpretation id="interp79" emma:lang="en-US" emma:confidence="0">
                  <emma:literal>033</emma:literal>
                </emma:interpretation>
              </emma:one-of>
            </emma:emma>
          </inkml:annotationXML>
          <inkml:trace contextRef="#ctx0" brushRef="#br0" timeOffset="39359.375">-451 7062 73,'-8'-19'38,"0"1"-3,-6 2 3,-8-6-29,9 13-2,-12-4-3,1 10-2,-4 1-1,-1 6-1,-4 3 1,1 5-1,-1 4 0,5 5 0,3 4 0,4 3 0,5 0 0,9-1 0,5 1-1,10-4 2,8-4-2,8-4 1,4-7 0,3-8 0,4-2 0,-1-7-1,-3 0 1,-3-5 0,-7-1 0,-4 4 0,-17 10 0,21-16 0,-21 16 1,0 0-1,0 0 0,0 0 0,-18 30 1,6-7 0,-2 8 0,-1 8-1,-4 3 2,0 10-1,-1 2 1,4 4-1,4 2 1,7 4-2,2-10 1,7-1 0,9-7-1,6-7 0,7-9 0,3-11 1,3-8-1,2-11 0,2-9 0,-1-10 0,-5-6-1,-2-7 0,-5-1 1,-3-4-2,-6 1 1,-6-4-1,-7 5 0,-8-8 1,-5 6-1,-6 2 2,-2 5-1,-5 2 0,-1 5 0,1 4 0,6 6-2,0 3-1,19 10-7,-19 5-20,19-5-5,0 0-1,0 0 1</inkml:trace>
          <inkml:trace contextRef="#ctx0" brushRef="#br0" timeOffset="39921.875">-90 7309 79,'-10'16'36,"10"-16"1,0 0 0,24 12-30,-24-12-3,35-1-1,-14-3-2,4 4 0,-3 0-1,-3 0 0,-1 2 0,-5 1-1,-13-3 1,13 16-1,-11 0 0,-8 2-1,-3 1 1,-6 2-1,-1 0 1,-5 0-1,1 1 1,-1-5 0,3-6 0,4-2 1,14-9 0,-15 7 0,15-7 0,0 0 0,20-9 1,-2 5-1,1-3 1,5 4 0,0-1 0,1 4 0,-3 2 1,1 7 0,-5 1 0,1 8 0,-5 1 0,-3 8 0,-5-4-1,-1 7 1,-7-4-1,-4 4 0,-4-5 0,-3-1 0,-6-2-1,-4-7 0,-2-2-1,2-6 0,1-2 0,-4-8-2,12 6-3,-10-22-12,24 19-19,-10-23-1,10 23 0,4-28 1</inkml:trace>
        </inkml:traceGroup>
        <inkml:traceGroup>
          <inkml:annotationXML>
            <emma:emma xmlns:emma="http://www.w3.org/2003/04/emma" version="1.0">
              <emma:interpretation id="{9DE2F9FC-1CFD-4F02-AD8A-373B9754D113}" emma:medium="tactile" emma:mode="ink">
                <msink:context xmlns:msink="http://schemas.microsoft.com/ink/2010/main" type="inkWord" rotatedBoundingBox="7392,13712 7671,13706 7679,14146 7401,14151"/>
              </emma:interpretation>
              <emma:one-of disjunction-type="recognition" id="oneOf16">
                <emma:interpretation id="interp80" emma:lang="en-US" emma:confidence="0">
                  <emma:literal>=</emma:literal>
                </emma:interpretation>
                <emma:interpretation id="interp81" emma:lang="en-US" emma:confidence="0">
                  <emma:literal>5</emma:literal>
                </emma:interpretation>
                <emma:interpretation id="interp82" emma:lang="en-US" emma:confidence="0">
                  <emma:literal>F</emma:literal>
                </emma:interpretation>
                <emma:interpretation id="interp83" emma:lang="en-US" emma:confidence="0">
                  <emma:literal>[</emma:literal>
                </emma:interpretation>
                <emma:interpretation id="interp84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45140.6248">1079 7829 87,'0'0'37,"0"0"0,0 0-5,0 0-25,29-7-3,-10 2-2,8 3-1,4 0-1,0 2 0,3 5-3,-8-6-2,5 15-5,-16-18-14,4 13-12,-19-9-1,17 14 0,-17-14 2</inkml:trace>
          <inkml:trace contextRef="#ctx0" brushRef="#br0" timeOffset="45328.1248">1095 8139 80,'-6'35'38,"9"-3"-2,7-9 1,12-14-31,2-4-13,20 2-27,1-5-2,-1-7 1,2-8-3</inkml:trace>
        </inkml:traceGroup>
        <inkml:traceGroup>
          <inkml:annotationXML>
            <emma:emma xmlns:emma="http://www.w3.org/2003/04/emma" version="1.0">
              <emma:interpretation id="{09DB403C-80EA-4E26-A610-5D91126EBE69}" emma:medium="tactile" emma:mode="ink">
                <msink:context xmlns:msink="http://schemas.microsoft.com/ink/2010/main" type="inkWord" rotatedBoundingBox="8185,12897 12769,12810 12785,13666 8202,13752">
                  <msink:destinationLink direction="with" ref="{E49E4BA5-C9B4-47D1-A899-DF8DC54F2F16}"/>
                </msink:context>
              </emma:interpretation>
              <emma:one-of disjunction-type="recognition" id="oneOf17">
                <emma:interpretation id="interp85" emma:lang="en-US" emma:confidence="0.5">
                  <emma:literal>6.55x10-6</emma:literal>
                </emma:interpretation>
                <emma:interpretation id="interp86" emma:lang="en-US" emma:confidence="0">
                  <emma:literal>6.55x106</emma:literal>
                </emma:interpretation>
                <emma:interpretation id="interp87" emma:lang="en-US" emma:confidence="0">
                  <emma:literal>6.55*10-6</emma:literal>
                </emma:interpretation>
                <emma:interpretation id="interp88" emma:lang="en-US" emma:confidence="0">
                  <emma:literal>6.55*110-6</emma:literal>
                </emma:interpretation>
                <emma:interpretation id="interp89" emma:lang="en-US" emma:confidence="0">
                  <emma:literal>6.55x110-6</emma:literal>
                </emma:interpretation>
              </emma:one-of>
            </emma:emma>
          </inkml:annotationXML>
          <inkml:trace contextRef="#ctx0" brushRef="#br0" timeOffset="46406.25">1923 7034 41,'-17'0'29,"17"0"0,-14 5 1,14-5-20,-11 16-3,11-16 0,-3 36-1,-1-15 0,10 14 1,-9-5 0,10 18-2,-7-4 0,8 8-2,-7-2 0,7 6-1,-3-5 1,6 2-2,-1-5 1,5-4-2,1-7 1,6-4 1,2-8-2,5-4 1,1-10 0,2-2-1,5-9 0,2-4 0,-3-5 0,1-5-1,-3-2 1,-6-1-1,-1-3 1,-7-1-1,-8-2 1,-4 0-1,-5 0 1,-6-1-1,-3-1 1,-5-5-1,-2 2 1,-6 0 1,-3 8-1,0 1-1,0 7 1,-2 4 0,2 8 0,1 13 0,2 6 0,6 8-1,4 1 1,1 12 1,7-1-1,2 5 0,5 2 0,3-2 0,3-3 0,3-10-2,8 3-2,-3-27-6,12 3-21,-1-15-4,0-11-2,4-7 1</inkml:trace>
          <inkml:trace contextRef="#ctx0" brushRef="#br0" timeOffset="46562.5">2711 7723 80,'-11'39'36,"2"-9"-2,8-2-2,1-28-38,16 20-27,2-20-1,5-16-1,4-7 1</inkml:trace>
          <inkml:trace contextRef="#ctx0" brushRef="#br0" timeOffset="47046.875">3155 7195 58,'-24'-18'34,"24"18"-2,-25 3 1,25-3-20,-22 7-8,6 2-3,1 5 0,-1-1 1,1 4-2,0-3 1,5 4 0,-1-2 0,10 2 0,1-18 1,10 30-2,2-11 0,6 2-1,2-2 1,6 4-1,2 0 1,0 2-2,-3 0 2,0 3-1,-6-5 1,-1 3 1,-8-1-1,-3 3 1,-10-5-1,0-2 0,-7-3 0,-5-4-1,-1-7 0,-5-7-1,2-2-2,-6-10-1,6 8-4,-13-20-10,15 4-19,-3-1 2,2-5-2,6-3 2</inkml:trace>
          <inkml:trace contextRef="#ctx0" brushRef="#br0" timeOffset="47250">3054 7165 81,'0'0'36,"14"0"-2,-1-9 0,13 3-34,2-6-8,14 10-20,-5 1-7,-5-5 1,1 6-1</inkml:trace>
          <inkml:trace contextRef="#ctx0" brushRef="#br0" timeOffset="47781.25">3824 7203 54,'-10'-21'33,"10"21"-1,-15-10 0,-2 1-22,17 9-3,-27 3-3,11 4-2,-8 0-1,1 6 0,-4 1 0,2 4 0,0-1 1,6 4 0,1-1 0,11 1 0,4-4 0,10 1-2,5-2 2,10-4-2,3 2 0,8-5 0,-4 2 0,5 1 0,-2-1 1,-1 3-1,-3-4 1,-1 10 0,-6-1 0,-5 8 0,-6-3 0,-2 4 0,-8 1-1,-5 1 1,-4-4 0,-4-1 0,-5-6-1,-1-7 0,-3-5-1,-2-10-1,4 1-3,-7-19-5,14 10-17,-6-11-9,1-5 0,5-3 1</inkml:trace>
          <inkml:trace contextRef="#ctx0" brushRef="#br0" timeOffset="48000">3690 7184 73,'0'0'34,"27"0"-2,4-5-3,3-8-32,10 10-12,-3-1-17,-7-5 0,3 11-2,-12-7 2</inkml:trace>
          <inkml:trace contextRef="#ctx0" brushRef="#br0" timeOffset="48484.375">4353 7233 33,'-28'-12'32,"28"12"1,-15-4 1,15 4-15,0 0-3,0 0-4,22 34-2,-7-20-2,14 23-1,-2-5-2,8 10-2,1-1 0,2 4-2,-1-1 0,0 1-1,-3-5 0,-5-10-2,-2-5 0,-8-9-1,3 1-5,-22-17-9,19-9-20,-19 9-1,8-28 0,-10 7 1</inkml:trace>
          <inkml:trace contextRef="#ctx0" brushRef="#br0" timeOffset="48718.75">4605 7205 60,'-16'21'36,"2"20"-1,4 5-1,-6-1-21,17 21-5,-10-10-2,8 7-3,-6-6-1,1-4-3,3-13-2,-8-19-4,14 8-9,-3-29-20,0 0 0,2-21 0,5-13 0</inkml:trace>
          <inkml:trace contextRef="#ctx0" brushRef="#br0" timeOffset="48984.375">4848 7242 78,'0'0'37,"21"35"-2,-12 2-7,-3-8-18,11 16-4,-11-4-1,5 7-4,-7-4 1,2 3-2,-5-3 0,4-5-1,-2-6 1,0-6 0,1-2-2,-4-25-2,12 28-4,-12-28-16,0 0-12,12-25 0,-5 8 0,2-6 0</inkml:trace>
          <inkml:trace contextRef="#ctx0" brushRef="#br0" timeOffset="49421.875">5220 7262 66,'-18'-22'36,"18"22"-2,-20-14 2,1 7-28,19 7-3,-24 16-1,9-2-2,-1 9 1,1 12-2,-4 1 3,7 11-2,-2 3 1,12 6 0,2-3 0,15 7-1,1-11-1,12-3 1,6-9-1,7-11-1,5-12 0,0-12-1,2-12 0,-3-13-1,-4-7 0,-7-13-1,-5 1-1,-11-11 1,-6 4 0,-13-2 1,-7 7 0,-10 0 2,-2 10-1,-5 4 2,0 9-2,0 5 0,4 13-3,-1-11-7,22 14-18,0 0-6,0 0 0,15 0 0</inkml:trace>
          <inkml:trace contextRef="#ctx0" brushRef="#br0" timeOffset="49625">5630 7277 72,'0'0'37,"18"16"-3,-3-12 3,-15-4-29,40 3-6,-14 1-4,-4-15-13,8 8-19,-2-3-2,-5-1 1,0-1-1</inkml:trace>
          <inkml:trace contextRef="#ctx0" brushRef="#br0" timeOffset="50062.5">6070 6921 73,'-16'20'37,"8"-3"-2,2 5 2,-5-3-29,14 16-4,-5-1-1,8 6 0,0 1-1,6 1-1,-2-5 1,5 0-1,1-5 1,5-4-1,2-9 0,5-6-1,3-8 0,3-5-1,5-5-1,-2-9 1,1-1-2,-6-7 0,2 0 0,-13-4-1,0 7 0,-14-6 0,-7 25 1,-7-28 1,-8 24 1,-9 6 2,-4 5 0,-1 12 2,-5 1 1,6 12-1,-2 1 1,11 6-3,4-2 0,6-7-9,20 3-22,-1-8-6,6-9-1,3-7-1</inkml:trace>
        </inkml:traceGroup>
      </inkml:traceGroup>
    </inkml:traceGroup>
    <inkml:traceGroup>
      <inkml:annotationXML>
        <emma:emma xmlns:emma="http://www.w3.org/2003/04/emma" version="1.0">
          <emma:interpretation id="{DB59E972-A3E0-47F0-A76F-F92877EBEE12}" emma:medium="tactile" emma:mode="ink">
            <msink:context xmlns:msink="http://schemas.microsoft.com/ink/2010/main" type="paragraph" rotatedBoundingBox="5261,13990 16224,13338 16317,14895 5353,155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4B0CF0-81C5-4F26-9C5A-D1F01460E9D6}" emma:medium="tactile" emma:mode="ink">
              <msink:context xmlns:msink="http://schemas.microsoft.com/ink/2010/main" type="line" rotatedBoundingBox="5260,13990 16224,13338 16317,14895 5353,15546"/>
            </emma:interpretation>
          </emma:emma>
        </inkml:annotationXML>
        <inkml:traceGroup>
          <inkml:annotationXML>
            <emma:emma xmlns:emma="http://www.w3.org/2003/04/emma" version="1.0">
              <emma:interpretation id="{028B2E56-3A90-4E60-8E48-F76AFF270F40}" emma:medium="tactile" emma:mode="ink">
                <msink:context xmlns:msink="http://schemas.microsoft.com/ink/2010/main" type="inkWord" rotatedBoundingBox="5261,13990 6498,13916 6580,15289 5342,15363"/>
              </emma:interpretation>
              <emma:one-of disjunction-type="recognition" id="oneOf18">
                <emma:interpretation id="interp90" emma:lang="en-US" emma:confidence="0">
                  <emma:literal>Ty</emma:literal>
                </emma:interpretation>
                <emma:interpretation id="interp91" emma:lang="en-US" emma:confidence="0">
                  <emma:literal>CT</emma:literal>
                </emma:interpretation>
                <emma:interpretation id="interp92" emma:lang="en-US" emma:confidence="0">
                  <emma:literal>e-3</emma:literal>
                </emma:interpretation>
                <emma:interpretation id="interp93" emma:lang="en-US" emma:confidence="0">
                  <emma:literal>try</emma:literal>
                </emma:interpretation>
                <emma:interpretation id="interp94" emma:lang="en-US" emma:confidence="0">
                  <emma:literal>Try</emma:literal>
                </emma:interpretation>
              </emma:one-of>
            </emma:emma>
          </inkml:annotationXML>
          <inkml:trace contextRef="#ctx0" brushRef="#br0" timeOffset="40390.6248">-1053 8093 76,'25'22'39,"10"-1"0,7-9 0,25 4-26,-3-16-6,24 2-2,4-11-2,13 4-1,-4-8 0,0 1-2,-10 0 0,-8 3 0,-18 2 0,-14 5-1,-14 5 0,-13 1 0,-6 7-2,-18-11-3,17 29-18,-17-29-15,-3 22 0,3-22-1,-13 12 2</inkml:trace>
          <inkml:trace contextRef="#ctx0" brushRef="#br0" timeOffset="41437.5">-448 8633 19,'10'-18'28,"-10"18"2,13 0-5,-13 0-5,0 0-3,8-23-4,-8 23-3,4-16 0,-4 16-3,-1-19 0,1 19-2,-8-34-1,8 34 0,-17-31-2,17 31 0,-27-25-1,11 18 1,-8 7 0,-1 12-1,-1 6-1,0 8 1,-2 10-1,3 6 0,3 7 1,5 9-1,8 2 0,7 0 1,7 0 0,12-2 0,8-5-1,6-5 1,5-11-1,2-9 0,3-14 0,1-10-1,-1-10-2,-10-11-2,7 1-5,-18-26-10,11 10-18,-9-3 0,-3 3-1,-4 0 3</inkml:trace>
          <inkml:trace contextRef="#ctx0" brushRef="#br0" timeOffset="41968.75">-197 8871 63,'4'26'37,"-4"-26"0,13 18 1,-13-18-22,36-6-8,-13-4-3,10 6-2,-4-6-1,5-1-1,-3 2 0,0 2 0,-6 4-1,-6 3 0,-5 5 0,-14-5 0,10 30 0,-11-9 0,-5 2-1,-6 3 2,-1 4-1,-2-1 0,-3-3-1,0-5 1,4-1 0,0-8 0,14-12 0,-14 14 0,14-14 0,0 0 0,17-26-1,1 15 1,3-3 0,2 0 0,5 2 0,-1 1 0,-1 7 0,-1 3 0,-2 6 0,-4 6 0,-3 4 0,-3 8 1,-4 5 0,-3 4-1,-6 3 1,-3 4 0,-6 0 0,-4-4 0,-3-1 0,-5-6 0,-3-3-1,-1-8 1,-1-4-1,1-8 0,1-5 0,4-9 0,3-3-2,3-9-1,14 21-5,-20-52-21,25 22-10,-2-3 0,6-2 0</inkml:trace>
        </inkml:traceGroup>
        <inkml:traceGroup>
          <inkml:annotationXML>
            <emma:emma xmlns:emma="http://www.w3.org/2003/04/emma" version="1.0">
              <emma:interpretation id="{BFBB6383-42A5-4736-B4FF-B097056D02E5}" emma:medium="tactile" emma:mode="ink">
                <msink:context xmlns:msink="http://schemas.microsoft.com/ink/2010/main" type="inkWord" rotatedBoundingBox="8805,14441 16204,13483 16358,14671 8959,15630"/>
              </emma:interpretation>
              <emma:one-of disjunction-type="recognition" id="oneOf19">
                <emma:interpretation id="interp95" emma:lang="en-US" emma:confidence="0">
                  <emma:literal>6x106=1.09</emma:literal>
                </emma:interpretation>
                <emma:interpretation id="interp96" emma:lang="en-US" emma:confidence="0">
                  <emma:literal>6x10-6 €1.09 V</emma:literal>
                </emma:interpretation>
                <emma:interpretation id="interp97" emma:lang="en-US" emma:confidence="0">
                  <emma:literal>6x106=1.09 V</emma:literal>
                </emma:interpretation>
                <emma:interpretation id="interp98" emma:lang="en-US" emma:confidence="0">
                  <emma:literal>6x10-6 --1.09 V</emma:literal>
                </emma:interpretation>
                <emma:interpretation id="interp99" emma:lang="en-US" emma:confidence="0">
                  <emma:literal>6x10-6=1.09 V</emma:literal>
                </emma:interpretation>
              </emma:one-of>
            </emma:emma>
          </inkml:annotationXML>
          <inkml:trace contextRef="#ctx0" brushRef="#br0" timeOffset="52234.375">2660 8777 30,'0'0'29,"-17"13"2,8 6 0,-6 7-16,-3-4-7,11 15-2,-6-2-1,8 12 0,-2-3 0,7 11 0,-2-6-2,10 6 1,1-4-2,7-3 0,2-6-1,7-3 1,6-11-2,8-5 1,6-11 0,3-8-1,4-10 1,3-6-1,-2-9 0,-5-5-1,-5-8 1,-7-5-1,-11 1 0,-8-8 0,-9 3-1,-11 1 1,-7 5 0,-7 2 0,-5 8 0,-4 10 1,-5 6 0,-2 15 1,-1 8 0,2 11 0,1 7 0,4 9 0,4 3 0,6 4 0,9 0-1,8-4-1,11-2-2,4-17-5,21 4-17,-1-15-9,3-14 0,7-8 0</inkml:trace>
          <inkml:trace contextRef="#ctx0" brushRef="#br0" timeOffset="52578.1248">3478 8835 49,'0'0'33,"0"0"3,-8 23-1,8-23-20,17 51-5,-4-19-4,12 16 0,1-2-3,10 3 0,1-2-2,3-1-1,-3-7 0,-4-5-2,1-3-2,-10-18-3,5 8-9,-29-21-16,21 0-3,-21 0-1,10-30 1</inkml:trace>
          <inkml:trace contextRef="#ctx0" brushRef="#br0" timeOffset="52812.5">3705 8804 58,'-16'10'35,"-1"3"-1,6 8 1,8 12-25,-9-6-4,12 13-2,-6 2-2,5 6-1,-2 0 0,-5 1-1,1-1-1,-8-8-1,6 2-3,-10-19-7,21 7-10,-2-30-13,-11 16 1,11-16 0,11-25 1</inkml:trace>
          <inkml:trace contextRef="#ctx0" brushRef="#br0" timeOffset="53156.25">4099 8846 56,'-9'21'34,"3"6"0,0 1 1,-4 0-23,14 19-5,-4-4-4,8 8-1,1-7-1,1 2 0,2-4-2,-5-10-2,8 0-4,-15-32-16,15 12-11,-2-17-2,-4-11 2,7-9 0</inkml:trace>
          <inkml:trace contextRef="#ctx0" brushRef="#br0" timeOffset="53609.375">4422 8754 59,'0'0'37,"-24"-16"-3,11 8 2,0 13-21,-5-16-10,18 11-1,-24 2-2,11 10 0,-3 4 0,1 9-1,-4 8 1,3 8 0,1 5 0,5 7-1,5 0 1,8 1-1,8-4 0,11-6 0,4-7-1,8-9 0,5-11 1,2-11-1,2-13-1,-8-9 1,-1-12-1,-9-4 0,-4-7 0,-9-7-1,-5 2 0,-10-7 0,-3 9 0,-6-2 0,-2 10 0,-7-1 0,3 9 0,-4 3 1,6 10-2,-2-3 0,18 16-3,-19-15-6,19 15-15,19 0-8,-19 0 0,28-4 1</inkml:trace>
          <inkml:trace contextRef="#ctx0" brushRef="#br0" timeOffset="53828.1249">4654 8781 55,'11'23'37,"-11"-23"-2,30 15 1,-2 0-21,-7-19-8,11 9-3,-4-3-3,-1-7-6,7 12-17,-8-12-13,-4-2 0,-1-4-1,-3-5 0</inkml:trace>
          <inkml:trace contextRef="#ctx0" brushRef="#br0" timeOffset="54281.25">5058 8564 63,'-13'14'37,"1"5"-2,3 4 3,2 9-24,-1-2-9,13 9-2,-4 0-1,6 5 0,2-6-1,5 3 0,-3-8 0,6-3 0,2-8-1,4-8 0,2-9 0,4-10 0,1-4-1,1-12-1,3 1 0,-4-11-1,2 1-1,-8-6 1,0 6 0,-11-3 0,-4 8 1,-11 2 1,-4 6 1,-7 6 0,-5 4 1,-4 11 0,-4 3 1,4 10 0,-5 4 0,6 8 0,1 1 0,6 8 0,3-1-1,5-1 0,6-3-3,-2-15-8,15 1-24,-13-19-2,24 9-1,-6-25 0</inkml:trace>
          <inkml:trace contextRef="#ctx0" brushRef="#br0" timeOffset="54781.25">6583 8303 56,'34'16'29,"-4"-13"-1,13 3-12,-4 3-30,0-6-13,14 13-2,-13-18 1,8 11-1</inkml:trace>
          <inkml:trace contextRef="#ctx0" brushRef="#br0" timeOffset="55000">6672 8626 59,'21'7'30,"21"7"-2,-2-9-13,18-8-34,8 1-9,-11-16-2,7 9 1</inkml:trace>
          <inkml:trace contextRef="#ctx0" brushRef="#br0" timeOffset="55359.375">7537 7891 44,'0'0'33,"-12"26"1,7 4-1,2 14-17,-1-3-9,16 19 1,-9-2-4,10 16 0,-3-5-1,4 5-2,-6-9 1,3 0-2,-4-9 1,0-5-2,-1-5 1,2-10-1,-1-6-1,-4-11-2,9 6-3,-12-25-9,13 10-18,-13-10 0,19-2-2,-19 2 2</inkml:trace>
          <inkml:trace contextRef="#ctx0" brushRef="#br0" timeOffset="55859.375">7935 8678 54,'0'0'34,"-6"32"0,4-16-1,2-16-21,6 23-9,-1-5-6,-5-18-5,15 12-22,-15-12-3,14-7-1,-14 7 0</inkml:trace>
          <inkml:trace contextRef="#ctx0" brushRef="#br0" timeOffset="56453.1249">8363 8238 52,'3'-16'34,"-5"-5"0,2 0-1,0 21-23,-4-37-2,4 37-3,-11-30-2,11 30 0,-22-18-1,5 15 0,-6 3 0,1 7 0,-4 3-1,1 10 1,-3 4 0,6 8 0,-1 5 0,7 14 0,4 0-1,9 7-1,6 2 1,9 0 0,6-2-1,8-1 0,7-10 1,7-8-2,4-11 2,6-10-1,0-11 0,2-14 0,-3-9 0,-1-9 0,-5-8-1,-3-8 0,-6-4 0,-11-8 0,-3 2 0,-11-4 0,-7 0 0,-9 1 0,-5 3 1,-8 1 0,-7 11 0,-2 2 0,-4 9-1,1 7 0,4 12 0,0-1-4,28 10-9,-28 17-20,28-17-1,7 27-3,9-13 3</inkml:trace>
          <inkml:trace contextRef="#ctx0" brushRef="#br0" timeOffset="57046.875">8993 8285 49,'9'-15'33,"2"-1"1,-11 16-10,9-41-9,6 25-3,-17-15-3,7 11-3,-10-8-3,1 5 0,-8 2-2,-2 3 0,-6 8-1,-2 5 0,-4 8-1,-4 6 1,2 8 0,0 6-1,3 6 1,4 6 0,8 2 0,6 0 1,11 2-1,8-4 0,7 0 0,8-8-1,2-10 1,4-8-1,1-7 1,-2-9 0,-2-6 0,-7-6 0,-1-7 0,-4-1 1,-2-1-1,-4 1-1,-3 3 2,-2 3-1,-1 3 0,-6 18 1,0 0 0,0 0 1,0 0 0,10 34 0,-10-3 1,5 15 0,-4 3-1,5 10 0,-1 0-1,4 5 0,-5-2 0,3-1-1,-1-3 1,0-8-1,0-8 0,0-7 0,0-10-1,-6-25-1,15 23-2,-15-23-7,23-21-20,-11-2-7,3-5 0,0-9 0</inkml:trace>
          <inkml:trace contextRef="#ctx0" brushRef="#br0" timeOffset="57531.25">9488 8095 59,'0'0'36,"0"0"1,0 0-1,0 0-21,15 27-6,3 8-2,-8-7-3,9 14 0,-4 4-2,4 5 0,-4-3-1,1 3 0,-2-5 0,0 1-1,-2-6 0,0-1 0,0-10 0,0-3 0,-1-6 0,1-5 0,-12-16 0,27 16-1,-14-16 1,-13 0-1,25-20 1,-12 1-1,2-2 0,0-9 0,3-2 0,-4-10 1,1-2 0,-2-7 0,-1-2 0,-2 0 1,-4-4 0,0 5 0,-4-1 0,-2 9-1,1 3 1,1 9-1,1 10-1,-3-3-3,13 27-20,-13-2-15,0 0 2,7-20-3,-7 20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07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CB3DB9-DB89-415B-B135-27A593D4795F}" emma:medium="tactile" emma:mode="ink">
          <msink:context xmlns:msink="http://schemas.microsoft.com/ink/2010/main" type="writingRegion" rotatedBoundingBox="19208,7130 17656,10979 16755,10615 18307,6766">
            <msink:destinationLink direction="with" ref="{713C20DD-01E5-40B4-A9FF-BC77D547EAC0}"/>
          </msink:context>
        </emma:interpretation>
      </emma:emma>
    </inkml:annotationXML>
    <inkml:traceGroup>
      <inkml:annotationXML>
        <emma:emma xmlns:emma="http://www.w3.org/2003/04/emma" version="1.0">
          <emma:interpretation id="{C2E380DF-742F-4735-8FDA-3A35AF757749}" emma:medium="tactile" emma:mode="ink">
            <msink:context xmlns:msink="http://schemas.microsoft.com/ink/2010/main" type="paragraph" rotatedBoundingBox="19208,7130 17656,10979 16755,10615 18307,6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04850E-0526-4A33-8758-725B9EAADBB8}" emma:medium="tactile" emma:mode="ink">
              <msink:context xmlns:msink="http://schemas.microsoft.com/ink/2010/main" type="line" rotatedBoundingBox="19208,7130 17656,10979 16755,10615 18307,6766"/>
            </emma:interpretation>
          </emma:emma>
        </inkml:annotationXML>
        <inkml:traceGroup>
          <inkml:annotationXML>
            <emma:emma xmlns:emma="http://www.w3.org/2003/04/emma" version="1.0">
              <emma:interpretation id="{E88DCEB1-C732-4FBA-81E2-AE595620912D}" emma:medium="tactile" emma:mode="ink">
                <msink:context xmlns:msink="http://schemas.microsoft.com/ink/2010/main" type="inkWord" rotatedBoundingBox="19208,7130 18829,8071 18141,7794 18521,6853"/>
              </emma:interpretation>
              <emma:one-of disjunction-type="recognition" id="oneOf0">
                <emma:interpretation id="interp0" emma:lang="en-US" emma:confidence="0">
                  <emma:literal>D.</emma:literal>
                </emma:interpretation>
                <emma:interpretation id="interp1" emma:lang="en-US" emma:confidence="0">
                  <emma:literal>De</emma:literal>
                </emma:interpretation>
                <emma:interpretation id="interp2" emma:lang="en-US" emma:confidence="0">
                  <emma:literal>O.</emma:literal>
                </emma:interpretation>
                <emma:interpretation id="interp3" emma:lang="en-US" emma:confidence="0">
                  <emma:literal>Os</emma:literal>
                </emma:interpretation>
                <emma:interpretation id="interp4" emma:lang="en-US" emma:confidence="0">
                  <emma:literal>OT</emma:literal>
                </emma:interpretation>
              </emma:one-of>
            </emma:emma>
          </inkml:annotationXML>
          <inkml:trace contextRef="#ctx0" brushRef="#br0">-86-362 25,'0'0'25,"0"0"1,-10-18 2,10 18-12,-9-24-3,9 24-3,-6-18-1,6 18-2,0 0-2,-13-12 1,13 12-2,-21-2-1,8 2-1,-3 5-1,-3-1 0,-2 5 0,-4 5-1,-3 3 1,-3 6-1,-2 7 1,0 6-2,-3 1 2,2 7-1,2 1 0,2 1 0,5 2 0,3-2 0,4-1 0,2 5-1,6-1 0,1 1 1,4-3-2,4-1 2,5 2-1,2-6 1,6 0 0,6-10 0,7-2 2,1-6-1,8-2 0,3-7 0,5-2 1,0-8-2,4-3 1,-2-7 0,1-4 0,-3-5-1,0-2 0,-5-4 0,-2 1 1,-1-2-1,-6 2 0,-1-3 0,-2 3 0,-5-4 0,-1 4 2,-1-4-2,0-4 1,-3 1 0,1-2 1,-4-2-2,-1-2 2,0 0-1,-2-1-1,-3-4 1,-2 2 0,-4-2-1,-1-2 0,-4-4 1,-2 1-1,-4 0 0,-5-2 0,-3 2 0,-3 6 0,-2 5 0,-4 2-1,0 8 0,-4 5-1,2 8 0,1 4-1,5 15-3,-8-10-2,15 22-11,-3-7-14,4 2 1,7-1-2,3-1 2</inkml:trace>
          <inkml:trace contextRef="#ctx0" brushRef="#br0" timeOffset="1109.375">65 35 10,'0'0'19,"0"0"0,0 0-6,0 0-3,0 0-3,0 0 1,-13-2-2,13 2-1,0 0 1,-14 16 0,14-16 0,0 0 0,-16 17-1,16-17 1,0 0-1,6 16 0,-6-16-1,15-2-1,-15 2 0,20-12 0,-20 12-1,20-21-1,-20 21-1,8-26 0,-8 26-1,2-20 0,-2 20-1,0 0 0,-21-3 0,8 8 0,0 7-1,-4-3-4,6 7-7,5 5-14,-9-14 1,14 11-1,1-18 2</inkml:trace>
          <inkml:trace contextRef="#ctx0" brushRef="#br0" timeOffset="1765.625">-288 214 16,'0'0'22,"0"0"1,-23 4-6,23-4-6,0 0-4,0 0-2,0 0-1,0 0-1,-11 19-1,11-19 2,0 0-1,0 0 1,21 20 2,-21-20-1,22-4 1,-22 4-1,27-19-1,-27 19 0,26-28 0,-26 28-1,21-27-2,-21 27 1,9-23-1,-9 23 1,0 0-1,-6-16-1,6 16 1,-13 7-2,13-7 1,-20 18 0,20-18-1,-20 26 1,20-26-1,-15 27-2,15-27-5,0 0-22,-12 21 0,12-21-2,0 0 2</inkml:trace>
        </inkml:traceGroup>
        <inkml:traceGroup>
          <inkml:annotationXML>
            <emma:emma xmlns:emma="http://www.w3.org/2003/04/emma" version="1.0">
              <emma:interpretation id="{EEE423AE-503A-4597-B7D4-8784546A3F8E}" emma:medium="tactile" emma:mode="ink">
                <msink:context xmlns:msink="http://schemas.microsoft.com/ink/2010/main" type="inkWord" rotatedBoundingBox="18448,8315 18041,9325 17383,9059 17790,8050"/>
              </emma:interpretation>
              <emma:one-of disjunction-type="recognition" id="oneOf1">
                <emma:interpretation id="interp5" emma:lang="en-US" emma:confidence="0">
                  <emma:literal>ea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ed</emma:literal>
                </emma:interpretation>
                <emma:interpretation id="interp8" emma:lang="en-US" emma:confidence="0">
                  <emma:literal>Ea</emma:literal>
                </emma:interpretation>
                <emma:interpretation id="interp9" emma:lang="en-US" emma:confidence="0">
                  <emma:literal>0.</emma:literal>
                </emma:interpretation>
              </emma:one-of>
            </emma:emma>
          </inkml:annotationXML>
          <inkml:trace contextRef="#ctx0" brushRef="#br0" timeOffset="-1093.75">-894 854 18,'0'0'26,"10"-17"-1,-10 17-3,8-20-4,-8 3-3,0 17-2,1-22-2,-1 22-3,0-21 0,0 21-1,-7-19-2,7 19 0,0 0-1,-18-16-1,5 11 0,13 5 0,-27 5-2,14 2 1,-5 0-1,0 7 0,-4 0-1,0 6 0,-1 4 0,-3 1 1,0 7-1,-1 5 0,1 2-1,-2 3 2,4 4-2,-1 1 2,6 4-2,1 0 0,3 6 1,5-1-2,4 2 2,6-1-1,3-1 1,5-3-1,2 0 2,6 0 0,2-13-1,4 1 2,0-8-1,3-3 0,0-9 0,5-3 0,-4-9 0,5-6 0,-3-6 0,3-6-1,3-5 1,0-4-1,-1-3 0,1-2 1,-2 0-1,0-3 0,1 0 0,-4 1 0,-2-2 0,-3-1 0,-1 0 1,-2-4-1,-2 1 0,-3-10 2,-2-1-2,-4-4 2,-4 0-2,-3-3 1,-6-1 0,-5-1 0,-3-2-1,-6 6-1,-3 1 1,-2 0 0,-3 4 0,-1 5 0,0 2 0,-4 5-1,2 5 1,2 6 0,1 5 0,1 5-1,3 2 0,4 1 0,3 6 0,14 0-3,-13 4-1,13-4-5,0 0-22,0 0-3,0 0-1,24-5 0</inkml:trace>
          <inkml:trace contextRef="#ctx0" brushRef="#br0" timeOffset="2625">-809 1193 15,'0'0'20,"0"0"-4,-7 17-5,7-17-2,-7 16 0,7-16 2,1 21-1,-1-21-1,3 21 0,-3-21-1,0 0-1,0 0 0,13 16-2,-13-16 0,0 0 0,9-26-2,-9 26 1,6-25-2,-6 25-1,5-28-1,-5 28 0,0-20-1,0 20 1,0 0-1,0 0 0,-15-7 0,15 7 1,0 0-1,-21 22 1,15-7-2,6-15 0,-12 29-6,12-29-15,-13 12-7,13-12-2,0 0 3</inkml:trace>
          <inkml:trace contextRef="#ctx0" brushRef="#br0" timeOffset="3281.25">-999 1515 14,'0'0'22,"0"0"-5,0 0-3,0 0-1,0 0-1,2-16-1,-2 16-2,0 0-2,0 0-2,0 0-2,0 0-2,-8 16 1,8-16-1,0 0 0,-4 23 0,4-23 0,0 0 2,6 16 0,-6-16 0,0 0 0,22-7 1,-22 7 0,15-21-1,-10 5 0,-5 16-1,12-28-1,-12 28 0,6-25 0,-6 25-1,0-16 0,0 16 0,0 0-1,-13 0 0,13 0-1,-15 14 0,11 4-4,-10-11-12,14-7-13,-14 26-1,14-26 1,-8 18 0</inkml:trace>
        </inkml:traceGroup>
        <inkml:traceGroup>
          <inkml:annotationXML>
            <emma:emma xmlns:emma="http://www.w3.org/2003/04/emma" version="1.0">
              <emma:interpretation id="{3FD6DA6E-7C81-4E28-8AE4-35FF5A3C6172}" emma:medium="tactile" emma:mode="ink">
                <msink:context xmlns:msink="http://schemas.microsoft.com/ink/2010/main" type="inkWord" rotatedBoundingBox="17943,10043 17579,10947 16942,10691 17307,9786"/>
              </emma:interpretation>
              <emma:one-of disjunction-type="recognition" id="oneOf2">
                <emma:interpretation id="interp10" emma:lang="en-US" emma:confidence="0">
                  <emma:literal>°</emma:literal>
                </emma:interpretation>
                <emma:interpretation id="interp11" emma:lang="en-US" emma:confidence="0">
                  <emma:literal>@</emma:literal>
                </emma:interpretation>
                <emma:interpretation id="interp12" emma:lang="en-US" emma:confidence="0">
                  <emma:literal>Q</emma:literal>
                </emma:interpretation>
                <emma:interpretation id="interp13" emma:lang="en-US" emma:confidence="0">
                  <emma:literal>e</emma:literal>
                </emma:interpretation>
                <emma:interpretation id="interp14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4140.625">-1202 2862 5,'0'0'22,"-8"19"1,8-19 1,0 0-15,0 0-1,-15 5-1,15-5 0,-1 20-1,1-20 1,0 21-1,0-21-1,1 19 0,-1-19-1,0 0 0,12 20-1,-12-20 0,0 0 0,11-18-1,-11 18-1,4-19 0,-4 19 0,1-25 0,-1 25-1,-4-16 0,4 16 0,0 0 0,-19-5 0,19 5 0,-18 10 1,18-10-1,-15 20-1,15-20 0,-11 17-3,11-17-17,8 25-10,-8-25-1,0 0 1</inkml:trace>
          <inkml:trace contextRef="#ctx0" brushRef="#br0" timeOffset="4843.75">-1402 3154 21,'0'0'26,"0"0"0,0 0-11,-13-7-2,13 7-3,0 0-2,-13 5 0,13-5-2,-8 16-2,8-16-2,-4 20 0,4-20 0,-1 23-1,1-23 1,5 17 1,-5-17 0,14 9 0,-1-7 0,-13-2 1,21-11 0,-21 11 1,14-23-3,-12 6 1,-2 17-2,7-30 0,-7 30 0,-3-29-1,3 29 0,-6-21 0,6 21-1,0 0 0,-20-9 0,20 9 0,-17 9-1,17-9 0,-13 14-3,13 4-4,0-18-21,-15 21-2,15-21-2,-1 18 1</inkml:trace>
          <inkml:trace contextRef="#ctx0" brushRef="#br0" timeOffset="-2484.375">-1422 2585 26,'-15'-9'29,"15"9"3,-18-12-1,18 12-14,-15-14-7,2 3-3,13 11-1,-19-12-1,19 12 0,-18-7-1,18 7-1,-23 3-1,23-3 0,-30 16 0,15 2 0,-4-1-1,3 8 0,-2 1 0,2 6 0,1 2 0,2 6 0,1 2 0,3 4 0,2 2 0,1 3 0,2 0 0,4 0 0,0 2 0,3-4 0,1-1-1,5-2 1,1-6 0,5-1 0,0-5 0,4-3 0,2-6 1,2 0 0,1-8-1,2-3 1,2-5-1,3-2 1,-1-7-1,4-3 0,0-8 0,3-3-1,-3-7 1,0-2-1,-2-3 1,-3-4-1,0 0 0,-6 0 0,-4-2 0,-1 0 0,-3 2 0,-3 0 0,-2 0 0,-3 4 0,1 1 0,-1 1 0,-3 1 0,-1 2 0,0-2 0,0 0 0,-1-2 0,-2-1 0,-2-3 0,1 1 0,-4-4 0,-1 1 0,-1-1 0,-5 2 0,-2 0 0,-3 2 0,0 1 0,-4 3-1,-1-1 1,-2 2 0,2 4-1,-1-1 1,-1 5 0,2 0-1,1 5 0,0 1 1,4 4-1,-1 1 0,2 6-1,0-2 0,16 0-3,-25 4-5,25-4-25,0 0-1,0 0-3,-18 12 3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2:03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9C8EEE-3F9E-4A26-A12E-24FF7ABBACE4}" emma:medium="tactile" emma:mode="ink">
          <msink:context xmlns:msink="http://schemas.microsoft.com/ink/2010/main" type="inkDrawing" rotatedBoundingBox="7051,6247 10528,5919 10533,5975 7056,6302" semanticType="underline" shapeName="Other">
            <msink:sourceLink direction="with" ref="{6E8F9F3B-1E7E-4C79-AB6C-30736562BB9B}"/>
          </msink:context>
        </emma:interpretation>
      </emma:emma>
    </inkml:annotationXML>
    <inkml:trace contextRef="#ctx0" brushRef="#br0">0 382 34,'0'0'33,"0"0"2,27-21 0,1 2-15,29 17-3,-3-19-4,28 19-3,-2-12-3,14 9-2,1-2-2,7 3-1,4-1 0,9 3-1,6-3 0,10-2-1,11 0 0,14-4 0,14-1 0,10-2 0,6-4-1,4-3 0,2 2 0,-8-3-1,-10 1 1,-16 2-1,-19 1 1,-18 1 0,-19 3 0,-23 3 1,-18 0 0,-17 6 1,-13-2-1,-7 5 1,-7 2-2,-17 0 0,21 6-4,-21-6-11,0 0-22,0 0 2,0 0-2,9-20 1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2:22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27DD9A-C035-4137-97F4-F6DC75651DE7}" emma:medium="tactile" emma:mode="ink">
          <msink:context xmlns:msink="http://schemas.microsoft.com/ink/2010/main" type="inkDrawing" rotatedBoundingBox="7274,9844 10931,9691 10933,9735 7276,9888" semanticType="underline" shapeName="Other">
            <msink:sourceLink direction="with" ref="{49E0EB14-A6C4-49CF-882C-DAB163A8FF87}"/>
          </msink:context>
        </emma:interpretation>
      </emma:emma>
    </inkml:annotationXML>
    <inkml:trace contextRef="#ctx0" brushRef="#br0">-25 135 58,'-15'6'37,"2"-3"1,13-3 1,0 0-18,0 0-9,50 9-3,-7-14-3,22 8-1,5-6-1,22 4-1,7-1 0,13 0-2,12-1 0,12-1-1,10-3 0,13-2 0,19-2-1,16-2 1,15-3 0,13-2 0,8-1 0,4 3 0,-2-1 1,-9 3-1,-21 3 0,-19 2-1,-28 2 1,-31 1-2,-34 4 1,-34-1-1,-27 4-2,-29-3-2,-6 18-11,-31-15-23,6 3 1,-5-6-1,3-2 1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2:44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9E4BA5-C9B4-47D1-A899-DF8DC54F2F16}" emma:medium="tactile" emma:mode="ink">
          <msink:context xmlns:msink="http://schemas.microsoft.com/ink/2010/main" type="inkDrawing" rotatedBoundingBox="8261,14268 12136,14113 12139,14194 8265,14350" semanticType="underline" shapeName="Other">
            <msink:sourceLink direction="with" ref="{09DB403C-80EA-4E26-A610-5D91126EBE69}"/>
          </msink:context>
        </emma:interpretation>
      </emma:emma>
    </inkml:annotationXML>
    <inkml:trace contextRef="#ctx0" brushRef="#br0">0 141 57,'26'5'34,"7"-5"0,7-2 1,8-5-27,30 16 0,10-9-2,22 11 0,5-11-1,18 9-1,6-8-1,11 5 0,2-8-1,12 0 1,0-5 0,5 3-1,4-6-1,10-2 1,6-4-1,7 0-1,0-2-1,-4-1 0,-2 3-1,-10-2-1,-7 10 1,-21-5-2,-21 11 1,-26-5-1,-19 13 0,-27-10-2,-14 18-5,-45-14-13,17 4-11,-17-4-1,-21 10 2,5-4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3:33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344B14-A73F-4DF5-9C2F-C6AD70E90076}" emma:medium="tactile" emma:mode="ink">
          <msink:context xmlns:msink="http://schemas.microsoft.com/ink/2010/main" type="writingRegion" rotatedBoundingBox="1554,9915 4967,6492 7785,9302 4373,12725"/>
        </emma:interpretation>
      </emma:emma>
    </inkml:annotationXML>
    <inkml:traceGroup>
      <inkml:annotationXML>
        <emma:emma xmlns:emma="http://www.w3.org/2003/04/emma" version="1.0">
          <emma:interpretation id="{7C08DEFC-989E-4932-B487-D29AA281E1DB}" emma:medium="tactile" emma:mode="ink">
            <msink:context xmlns:msink="http://schemas.microsoft.com/ink/2010/main" type="paragraph" rotatedBoundingBox="2346,9371 4852,6484 6135,7599 3629,104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499AAF-93DE-45EE-B3FD-4C391F46C642}" emma:medium="tactile" emma:mode="ink">
              <msink:context xmlns:msink="http://schemas.microsoft.com/ink/2010/main" type="line" rotatedBoundingBox="2346,9371 4852,6484 6135,7599 3629,10485"/>
            </emma:interpretation>
          </emma:emma>
        </inkml:annotationXML>
        <inkml:traceGroup>
          <inkml:annotationXML>
            <emma:emma xmlns:emma="http://www.w3.org/2003/04/emma" version="1.0">
              <emma:interpretation id="{3AA0D76E-838B-4913-BA3F-7148AD70AC95}" emma:medium="tactile" emma:mode="ink">
                <msink:context xmlns:msink="http://schemas.microsoft.com/ink/2010/main" type="inkWord" rotatedBoundingBox="2346,9371 4852,6484 6135,7599 3629,10485"/>
              </emma:interpretation>
              <emma:one-of disjunction-type="recognition" id="oneOf0">
                <emma:interpretation id="interp0" emma:lang="en-US" emma:confidence="0">
                  <emma:literal>("de,</emma:literal>
                </emma:interpretation>
                <emma:interpretation id="interp1" emma:lang="en-US" emma:confidence="0">
                  <emma:literal>("He,</emma:literal>
                </emma:interpretation>
                <emma:interpretation id="interp2" emma:lang="en-US" emma:confidence="0">
                  <emma:literal>('De.</emma:literal>
                </emma:interpretation>
                <emma:interpretation id="interp3" emma:lang="en-US" emma:confidence="0">
                  <emma:literal>(life.</emma:literal>
                </emma:interpretation>
                <emma:interpretation id="interp4" emma:lang="en-US" emma:confidence="0">
                  <emma:literal>('DC.</emma:literal>
                </emma:interpretation>
              </emma:one-of>
            </emma:emma>
          </inkml:annotationXML>
          <inkml:trace contextRef="#ctx0" brushRef="#br0">-571 1492 26,'0'0'14,"0"0"1,0 0 0,0 0 1,0 0-2,0 0-3,0 0 0,4 25-2,-4-25 0,2 23-1,-5-7-1,9 5-3,-8 0 1,8 9-2,-4-7 2,4 9-3,-3-4 1,2 4-2,0-8 2,-1 10-1,1-8 0,-1 4-1,-1-2 0,2 2 1,-2-1-1,-1 0 0,0 1-1,-1 0 1,2-3-1,-1-1 0,-1 1 0,1 1 1,-1 0-1,1 2 0,-1-2 1,2-1-1,-1 1 0,-1 0 0,2-1 0,-1-3 0,2-3 0,-1 1 0,0-5 0,-2 3 0,2-1 0,0-1 1,-1-1-1,1-1 0,-2 0 0,-1-16 0,2 28 0,-2-28 0,4 28 0,-4-28 0,4 25 0,-4-25 0,5 26 0,-5-26 0,7 22 0,-7-22 0,5 26 0,-5-26 1,6 28-1,-6-28 0,4 28 0,-4-28 1,4 27-1,-4-27 1,5 23-1,-5-23 0,3 16 1,-3-16-1,0 0 0,4 19 0,-4-19 1,0 0-2,0 0 1,6 19 0,-6-19 0,0 0 0,8 16 0,-8-16 0,0 0 0,0 0 0,7 18 1,-7-18-1,0 0 0,0 0 0,7 16 0,-7-16 0,0 0 0,0 0 1,0 0-1,0 0 0,0 0 0,8 16 0,-8-16 0,0 0 0,0 0 0,0 0 0,0 0 0,0 0 0,10 17 0,-10-17 0,0 0 1,0 0-1,0 0 0,0 0 0,0 0 0,15 9 0,-15-9 0,0 0 0,0 0 1,17 5-1,-17-5 0,17 0 1,-17 0-1,17 0 1,-17 0 0,23 0-1,-10-1 1,2 1-1,-2-2 1,2 4 0,2-2 0,4 3-1,0-1 1,4 1 0,0-1-1,3 2 1,0-1 0,0 1-1,0-1 0,-2 1 1,1-3-1,-3 1 0,-1-2 0,-1 2 0,-1-2 0,0 0 0,-2-2 0,-1 4 0,-1-2 0,-1 2 1,-2 0-1,1-2 0,-15 0 0,22 5 1,-22-5-1,20 5 0,-20-5 0,18 2 0,-18-2 0,13 2 0,-13-2 1,14 0-2,-14 0 1,0 0 0,0 0 0,0 0 0,13 0 0,-13 0 0,0 0 0,0 0 0,0 0-1,0 0 1,0 0-2,0 0 0,0 0-2,0 0-3,0 0-6,0 0-16,-12-16-8,12 16 0,0 0-1</inkml:trace>
          <inkml:trace contextRef="#ctx0" brushRef="#br0" timeOffset="-3578.125">479 267 21,'0'0'26,"0"0"0,0 0-3,15 2-2,-15-2-5,0 0-2,13-7-2,1 12-1,-14-5-4,26-1 0,-12-5-3,9 8-1,-4-5 0,8 4-1,-3-2 0,5 2 0,-2 1-1,2 0-1,-1 0 1,2 1 0,1-1-1,0 0 1,1-2-1,1 0 1,-1 0-1,0 1 0,1-1 0,-2 2 0,0-2 0,-3 2 0,1 0 0,-2 0 1,0-2-1,-2 1-1,-3-1 1,0 0 0,-3 0 0,0 0 0,-3 0 0,-1 0 0,-2 2 0,-13-2-1,21 4 1,-21-4 0,18 5 0,-18-5 0,13 7 0,-13-7 0,0 0 0,15 16-1,-15-16 1,9 16 0,-9-16 0,4 23 0,-2-6 0,-1 1 0,1 1 0,-1 2-1,1 2 0,-2 2 0,2 1 1,1 3-1,-1-5 0,1 3 1,0 3 0,-2 0 1,2 3-1,0 1 1,-1 1 0,1 0-1,-5 2 1,4 0-1,-2-2 1,0 1-1,-2-3 0,2 2 1,-1-3-1,1 2 0,1-4 0,-1-2 1,2 2-1,-2-2 0,1 0 0,1-2 0,1 1 0,-2-2 0,0-2 0,2-1 1,0 0-1,0-3 0,2 0 0,-1-3 0,-1 0 0,-3-16 1,8 25-1,-8-25 0,8 21 0,-8-21 0,5 16 0,-5-16 0,0 0 0,6 21 0,-6-21 1,0 0-1,3 18 0,-3-18 0,0 0 0,0 0 0,0 0 0,1 15 0,-1-15 0,0 0 0,0 0-1,0 0 1,0 16 0,0-16 0,0 0 0,0 0 0,0 0 0,0 0 0,0 0 0,0 16 0,0-16 0,0 0 0,0 0 1,0 0-2,0 0 1,6 18 0,-6-18 1,0 0-2,0 0 2,0 0-2,0 0 1,0 0 1,0 0-1,0 0 0,0 0 0,0 0 0,0 0 0,0 0 1,0 0-2,-15 0 1,15 0-1,-16-7 2,16 7-1,-24-4 1,10 4-2,-3-2 0,-2 1 1,-1 1 0,-3 0 0,0 0 0,-1 0 1,-1 0-2,-1 0 1,-1 0 0,1-2 1,0 2-1,1-2 0,0 2 0,-1 0-1,-1 0 1,-1 0 0,-1 2 0,1 0 1,-3 1-2,0 1 1,-2-3 0,4 5 1,1-3-2,3 1 1,2-1-1,6-1 1,0 0 0,17-2 0,-19 2-1,19-2 1,0 0-1,0 0 1,-14 1 0,14-1 0,0 0 0,0 0 0,0 0 1,-15-8-1,15 8 0,0 0-1,0 0 1,0 0-1,-15-4 1,15 4-3,0 0-2,0 0-16,0 0-12,0 0-3,18-12-1,-6-9 1</inkml:trace>
          <inkml:trace contextRef="#ctx0" brushRef="#br0" timeOffset="-5609.375">617 1247 32,'0'0'28,"0"0"4,0 0-1,9 16-15,-9-16-4,1 23-2,-1-23-3,6 35 1,-9-15-2,10 11-1,-5-6-1,4 9 0,-3-6-1,3 5-1,-6 1 0,5 3-2,-2-5 2,2-1-3,1-4 3,0-1-3,-3-3 1,2-2 0,-5-21 0,11 23 0,-11-23 0,0 0-1,10 20-1,-10-20-3,0 0-8,0 0-18,0 0-5,8-20-1,-8-3 0</inkml:trace>
          <inkml:trace contextRef="#ctx0" brushRef="#br0" timeOffset="-6140.625">301 1355 12,'0'0'24,"0"0"1,-6-20-5,6 20-4,0 0-2,-1-15-2,1 15-1,0 0-1,0 0 0,0 0-2,10 21 0,-10-21-2,4 21-1,-4-21-1,8 35 0,-8-17-1,7 8 0,-5-5-1,2 6 1,-3 5-1,4 1-1,-1-3 0,2 2-1,-3-1 1,3 1-1,-3-4 1,3 2-3,-2-9 3,1-3-1,-2 0 0,-3-18 0,4 26 0,-4-26-1,6 18 0,-6-18-2,0 0-1,0 0-6,15 10-12,-15-10-14,7-17-1,-7 17 1,10-36 0</inkml:trace>
          <inkml:trace contextRef="#ctx0" brushRef="#br0" timeOffset="10437.5">2011 116 7,'0'0'22,"10"-20"1,-10 20-4,16-17-3,-16 17-2,12-20-1,-12 5-2,0 15-1,5-23 0,-5 23-2,-2-28-1,2 28-1,-9-30-1,9 30-2,-20-29 0,6 22-2,-5-3 1,2 6-1,-6 1 0,1 6 0,0 2 1,1 10-1,2 0-1,2 5 1,3 6 0,4 4 0,4 4 0,6 3 0,2 0-1,6 0 1,4-4 0,4-1 0,5-4-1,1-5 0,2-2 0,-1-8-1,5-3-2,-4-10-3,10 5-7,-13-12-17,2-3-3,-1 1-2,-2-7 2</inkml:trace>
          <inkml:trace contextRef="#ctx0" brushRef="#br0" timeOffset="10671.8748">2331 227 67,'0'0'34,"13"14"-2,-13-14 2,0 0-25,0 0-4,-3 25-1,6-9-2,-3-1-1,3 5-1,-1 3 0,-1-6-2,5 8-5,-6-25-20,2 16-6,-2-16-1,0 0 0</inkml:trace>
        </inkml:traceGroup>
      </inkml:traceGroup>
    </inkml:traceGroup>
    <inkml:traceGroup>
      <inkml:annotationXML>
        <emma:emma xmlns:emma="http://www.w3.org/2003/04/emma" version="1.0">
          <emma:interpretation id="{01113910-DE1D-42DE-B3D1-8019626641ED}" emma:medium="tactile" emma:mode="ink">
            <msink:context xmlns:msink="http://schemas.microsoft.com/ink/2010/main" type="paragraph" rotatedBoundingBox="2487,10845 5375,7947 7262,9827 4373,12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601ACF-ADF7-4BFD-8F25-570ECE0654BC}" emma:medium="tactile" emma:mode="ink">
              <msink:context xmlns:msink="http://schemas.microsoft.com/ink/2010/main" type="line" rotatedBoundingBox="2487,10845 5375,7947 6525,9093 3637,11991"/>
            </emma:interpretation>
          </emma:emma>
        </inkml:annotationXML>
        <inkml:traceGroup>
          <inkml:annotationXML>
            <emma:emma xmlns:emma="http://www.w3.org/2003/04/emma" version="1.0">
              <emma:interpretation id="{646F37AB-B875-4CEC-B422-F7CAA4A71FE9}" emma:medium="tactile" emma:mode="ink">
                <msink:context xmlns:msink="http://schemas.microsoft.com/ink/2010/main" type="inkWord" rotatedBoundingBox="2487,10845 5375,7947 6525,9093 3637,11991"/>
              </emma:interpretation>
              <emma:one-of disjunction-type="recognition" id="oneOf1">
                <emma:interpretation id="interp5" emma:lang="en-US" emma:confidence="0">
                  <emma:literal>(area</emma:literal>
                </emma:interpretation>
                <emma:interpretation id="interp6" emma:lang="en-US" emma:confidence="0">
                  <emma:literal>(lives</emma:literal>
                </emma:interpretation>
                <emma:interpretation id="interp7" emma:lang="en-US" emma:confidence="0">
                  <emma:literal>("eves</emma:literal>
                </emma:interpretation>
                <emma:interpretation id="interp8" emma:lang="en-US" emma:confidence="0">
                  <emma:literal>'a.</emma:literal>
                </emma:interpretation>
                <emma:interpretation id="interp9" emma:lang="en-US" emma:confidence="0">
                  <emma:literal>'a,</emma:literal>
                </emma:interpretation>
              </emma:one-of>
            </emma:emma>
          </inkml:annotationXML>
          <inkml:trace contextRef="#ctx0" brushRef="#br0" timeOffset="4968.75">-332 2945 20,'0'0'17,"0"0"-1,0 0 0,0 0 0,0 0-2,0 0-2,0 0-2,0 0-1,0 0 0,7 22-1,-7-22 0,3 25-2,-3-25 0,3 42 0,-4-19-2,7 11 0,-5-6-2,4 7 1,-4-1-1,5 5 1,-5-4-2,5 5 1,-3-4-1,2 4 1,-5-1-1,3 0 0,-2-1 0,2 1 0,-1-2 0,-2-2 0,0-3 0,1 0 0,2-2-1,0-2 1,-3 0 0,3 0 0,0-1-1,1-1 0,-1-1 1,2 1-1,-4-1 1,2 0-1,0-4 1,-1 2-1,-1-4 1,2 1-1,-2-1 0,2-1 1,0-1-1,0 1 0,2 0 1,-1-1-1,1 1 0,-1 1 1,0-1-1,1 3 0,-1-2 0,2-1 0,-3 0 0,2-3 0,-1 3 1,0-2-1,-4-16 0,8 28 0,-7-12 0,-1-16 0,6 23 1,-6-23-1,3 21 0,-3-21 0,5 18 0,-5-18 0,2 16 0,-2-16 0,3 21 0,-3-21 0,2 24 0,-2-24 0,1 25 0,-1-25 1,2 25-1,-2-25 0,0 19 0,0-19 0,3 16 0,-3-16 0,0 0 0,1 18 0,-1-18 0,0 0 0,0 0 0,3 15 0,-3-15 0,0 0 0,0 0 0,0 0 0,0 0 1,0 0-1,0 0 0,0 0 0,16-1 0,-16 1 0,0 0 0,18-7 0,-18 7 0,18-6 0,-18 6 0,22-7 0,-22 7 0,24-9 0,-24 9 0,25-7 0,-12 4 0,-13 3 0,25-4 0,-12 3 0,1 1 0,-1-2 0,3 0 0,0 0 1,2 1-1,0-1 0,-1-2 0,3 3 0,-1-1 0,0 2 0,-1-2 0,-2 2 0,-1 0 1,2 0-1,-2 2 0,0 0 0,-2-2 0,-13 0 1,24 1-1,-24-1 0,19 0 0,-19 0 0,0 0 0,13 4 0,-13-4 0,0 0 0,0 0-1,0 0 1,0 0-2,0 0-2,0 0-6,0 0-19,0 0-10,-3-18 1,3 18-2</inkml:trace>
          <inkml:trace contextRef="#ctx0" brushRef="#br0" timeOffset="890.625">345 2715 9,'0'0'28,"0"0"-2,-13 2 4,13-2-12,0 0-6,0 0-1,10 21-2,-10-21-2,8 27 1,-8-27 0,8 39 0,-6-22-1,7 15-3,-9-11 1,7 13-2,-4-6 0,3 5 0,-3-3-1,1 4-1,-1-4 1,2 3-1,-1-1-1,1-2 1,-2-7 0,1 1 0,-1-4-1,0-1 1,0-3-1,-3-16 1,7 21-1,-7-21 0,5 18-1,-5-18 1,0 0-2,0 0 0,11 16-4,-11-16-5,0 0-17,14-13-9,-14 13 1,10-21-1</inkml:trace>
          <inkml:trace contextRef="#ctx0" brushRef="#br0" timeOffset="1531.25">673 2666 12,'-18'-16'22,"18"16"2,0 0-6,0 0-5,0 0-2,0 0 0,3 16-1,-3-16 0,4 16 1,-4-16-2,9 32 0,-9-32-1,6 44 0,-6-23-2,9 14-1,-6-7 0,7 9-2,-8-10 1,7 6-2,-8-1 0,5 1 0,-2-3-1,4 2 0,-5-5 0,1 3 0,2-6-1,-2 1 1,4-4-1,-2 0 0,-3-5 1,-3-16-1,7 19 0,-7-19-1,0 0 1,0 0-1,0 0-1,0 0-1,15 8-2,-15-8-7,0 0-15,0 0-9,12-20-1,-12 20 0,6-32 1</inkml:trace>
          <inkml:trace contextRef="#ctx0" brushRef="#br0" timeOffset="2906.25">862 3056 40,'-15'7'29,"15"-7"2,0 0-9,0 0-11,25 14-1,-25-14-1,25 0-1,-25 0-1,32-7 0,-17-2-2,7 7-1,-4-5-1,4 2-1,-1-4 0,2 2-1,0 0 0,-1 2-1,1-2 1,2 1-2,-1 3 1,0-1 0,-2 2 0,1 4 0,1-2 0,0 2 0,-2 1 0,-3 1 0,0 0 0,0-1 0,-1-1 0,0 1 0,-4-1 1,1 0-1,-2 0 0,1-1 0,-1 1 0,-13-2 0,22 2 1,-22-2-1,21 3 0,-21-3 0,19 2 0,-19-2 0,16 4 0,-16-4 1,16 2-1,-16-2 0,15 3 0,-15-3-1,15 4 1,-15-4 0,0 0 0,16 5 0,-16-5 0,0 0 0,0 0 0,15 3 0,-15-3 0,0 0 0,0 0 0,0 0 0,0 0 0,0 0 0,13-5 0,-13 5 0,0 0 0,0 0 0,3-18 0,-3 18 0,2-17 0,-2 17 0,3-23 0,-3 23 0,1-27 0,-1 27 0,0-31 0,1 13 0,-2-3 0,1 0 1,-1-4-2,1-3 2,0-2-2,0-2 1,0-1 0,0 1 0,0 0 0,0 1 0,0-1 0,1 4 0,-4-1 1,2 1-1,-1 0 1,1 0-1,-2-2 0,0 0 0,-2-2 1,-1-1-1,3 1 0,0-3 0,1 0 0,0 1 0,1 2 0,1 2 0,0 2 0,1 0 0,1 2 0,-1 1 0,0 2 0,-1 0 0,2 0 0,-1 2 0,1-2 0,-2 2 0,1 0 1,-1 1-1,2 1 0,-1 0 0,1-3 0,-2 5 0,1-1 0,-1 1 0,2 1 1,-2 0-1,0 16 0,-3-32 0,1 16 0,2 16 1,-4-28-1,4 28 1,-5-26-1,5 26 1,-1-25-2,1 25 3,3-18-3,-3 18 2,7-19-2,-7 19 1,8-18 0,-8 18 0,7-16 0,-7 16-1,0 0 1,6-17-1,-6 17 0,0 0-3,0 0-9,0 0-17,0 0-5,0 0-3,0 0 3</inkml:trace>
          <inkml:trace contextRef="#ctx0" brushRef="#br0" timeOffset="11453.125">2316 1374 31,'0'0'29,"0"0"1,0-16 0,0 16-17,0 0-3,-17-8-2,17 8-1,-20 3-2,20-3 0,-29 9 0,11 1-1,-5-2 0,2 6-1,-4-2 0,4 7-1,1-1 0,2 7 0,2-2 1,8 5-3,2 2 2,8 1-3,4 1 3,4-2-2,8-2 2,7-1-2,1-4 0,5-4 0,2-7 1,-1-5-1,-1-1-3,-6-12-3,3 12-10,-14-13-19,-1-4-2,-13 11 1,15-35-1</inkml:trace>
          <inkml:trace contextRef="#ctx0" brushRef="#br0" timeOffset="12000">2474 1621 72,'0'0'34,"0"0"0,0 0 0,0 0-30,0 0-1,22-11-1,-8 8 1,0-8-1,1 8 0,-2-6 0,2 5-1,-15 4 0,25-10-1,-10 10 1,1 2 0,0 8-1,-1 4-1,-3 2 1,-2 4-1,-2 1 2,-4 3-2,-5 3 1,-4-3-1,-5-2 1,0-3 1,-2 0-1,-2-3 0,14-16 0,-22 25 0,22-25 0,-14 16 0,14-16 0,0 0 1,0 0-1,0 0 0,0 0 1,0 0-1,0 0 1,0 0-1,19-2 1,-4 0 0,-2 1 0,4 1 0,1 0 0,3 1-1,0 1 1,-2 2 0,-2-1-1,0 1 1,-4-1-1,-13-3-1,22 9-4,-22-9-20,0 0-12,0 0 1,-6-19-2,6 19 1</inkml:trace>
        </inkml:traceGroup>
      </inkml:traceGroup>
      <inkml:traceGroup>
        <inkml:annotationXML>
          <emma:emma xmlns:emma="http://www.w3.org/2003/04/emma" version="1.0">
            <emma:interpretation id="{1DAADA0F-34D9-41EF-8DBC-09AC658F32BF}" emma:medium="tactile" emma:mode="ink">
              <msink:context xmlns:msink="http://schemas.microsoft.com/ink/2010/main" type="line" rotatedBoundingBox="3598,11557 5654,9904 6433,10873 4376,12526"/>
            </emma:interpretation>
          </emma:emma>
        </inkml:annotationXML>
        <inkml:traceGroup>
          <inkml:annotationXML>
            <emma:emma xmlns:emma="http://www.w3.org/2003/04/emma" version="1.0">
              <emma:interpretation id="{CCD16370-E029-4D98-ADBD-D91526AF39F3}" emma:medium="tactile" emma:mode="ink">
                <msink:context xmlns:msink="http://schemas.microsoft.com/ink/2010/main" type="inkWord" rotatedBoundingBox="3598,11557 5654,9904 6433,10873 4376,12526"/>
              </emma:interpretation>
              <emma:one-of disjunction-type="recognition" id="oneOf2">
                <emma:interpretation id="interp10" emma:lang="en-US" emma:confidence="0">
                  <emma:literal>live</emma:literal>
                </emma:interpretation>
                <emma:interpretation id="interp11" emma:lang="en-US" emma:confidence="0">
                  <emma:literal>lives</emma:literal>
                </emma:interpretation>
                <emma:interpretation id="interp12" emma:lang="en-US" emma:confidence="0">
                  <emma:literal>lifes</emma:literal>
                </emma:interpretation>
                <emma:interpretation id="interp13" emma:lang="en-US" emma:confidence="0">
                  <emma:literal>tins</emma:literal>
                </emma:interpretation>
                <emma:interpretation id="interp14" emma:lang="en-US" emma:confidence="0">
                  <emma:literal>Dave</emma:literal>
                </emma:interpretation>
              </emma:one-of>
            </emma:emma>
          </inkml:annotationXML>
          <inkml:trace contextRef="#ctx0" brushRef="#br0" timeOffset="5765.625">395 4111 37,'0'0'29,"0"0"4,0 0-6,0 0-12,3 23-2,-3-23-3,3 32 0,-7-14-3,8 13-1,-5-3-1,4 8 0,-5-3-2,5 8 0,-4-4-1,4 5 0,-3-1-1,3 1 0,-2-5 0,1 5 0,1-3-1,-1-2 1,3-2-1,1-1 1,0-6-1,0-2 1,-2-1-1,3-4 0,-1-1 1,-1-3-1,-5-17 0,9 25 0,-9-25-1,0 0 0,10 17-1,-10-17-3,0 0-6,0 0-20,4-22-5,-4 6-2,3-2 1</inkml:trace>
          <inkml:trace contextRef="#ctx0" brushRef="#br0" timeOffset="6203.125">656 4443 39,'-11'24'29,"11"-24"1,-6 21-3,12-1-18,-6-20-2,4 37-1,-2-20-2,3 8 0,-2-7-1,3 3 0,-6-21-1,6 26-1,-6-26-2,5 20-3,-5-20-6,0 0-11,0 0-10,0 0-1,0 0 1,0 0-1</inkml:trace>
          <inkml:trace contextRef="#ctx0" brushRef="#br0" timeOffset="6734.375">859 4162 55,'0'0'32,"-2"16"1,2 5-9,0-21-13,9 39 0,-12-19-2,13 13-3,-10-5 0,8 13-2,-8-6 0,4 6 0,-2-4-2,1 3 1,-3-3-2,3 2 1,-5-6-1,4-1 0,-1-4-1,1-1 0,-1-6 1,2-2-1,0-3-1,-3-16 1,7 25-1,-7-25-1,6 16-1,-6-16-2,0 0-6,0 0-12,0 0-13,5-20-1,-5 20 1,5-28 0</inkml:trace>
          <inkml:trace contextRef="#ctx0" brushRef="#br0" timeOffset="7187.5">1067 4490 42,'0'0'30,"0"0"0,0 25 0,0-25-21,0 0-4,17 26-1,-17-26-1,14 18 1,-14-18 0,8 23 1,-8-23 0,6 26-1,-6-26 0,3 27-1,-3-27 0,2 24-2,-2-24 0,1 18-1,-1-18 0,0 0 0,3 19-1,-3-19-1,0 0-3,0 0-7,0 0-14,0 0-8,0 0-1,0 0 1</inkml:trace>
          <inkml:trace contextRef="#ctx0" brushRef="#br0" timeOffset="8484.3748">1201 4636 4,'0'0'23,"-7"18"0,7-18 1,0 0-10,0 0-5,0 0-3,0 0 1,0 0-1,0 0 2,0 0 0,16 12 0,-16-12 1,16 4-1,-16-4 0,24-2 0,-24 2-1,32-5-2,-17-2 0,8 5-1,-5-5 0,4 4-2,-4-5 1,3 5-1,-4-2-1,2 3 1,-1-3-1,1 1-1,2 1 1,0-1-1,1 1 0,-2 1 0,3-2 0,-1 2 0,-2-1 0,1 1 1,-2-1-1,-1 1 0,-2 0 0,0 0 0,-2-1 0,-1 1 0,0 0 0,-13 2 0,21-1 0,-21 1 0,16-4 0,-16 4 0,13-2 0,-13 2 0,0 0 0,14-7 1,-14 7-1,0 0 0,10-16 0,-10 16 1,4-17-1,-4 17 0,5-23 0,-4 7 1,1-3-1,-2 1 0,1-3 1,1-4-1,1-7 0,0-1 0,0-4 0,0-2 0,0-1 0,1-6 0,-3 0 0,2 0 0,-3 0 0,0 2 0,-1-3 0,-1-1 0,-1-1 0,2 1 0,-3-1 0,2-2 0,-1 1 0,2-1 0,-1 4 0,-2 1 0,1 2 0,-2 1 0,2 5 0,-1 2 0,0 3 0,-1 3 0,1 2 0,1 0 0,1 5 0,1 0 0,-1 3 0,1 1 0,-1 3 0,2 16 0,-1-26 0,1 26 0,-2-21 0,2 21 0,0 0 0,0-20 0,0 20 0,0 0 0,0 0-1,0 0 1,0 0-1,0 0-2,0 0-6,0 0-20,0 0-10,-17 14 2,17-14-2</inkml:trace>
          <inkml:trace contextRef="#ctx0" brushRef="#br0" timeOffset="13203.125">2231 2967 39,'0'0'30,"-6"-15"2,6 15-2,-21-22-16,21 22-5,0 0-3,-15-10-1,2 6 0,13 4-2,-22 6 1,22-6-1,-28 14 1,28-14-1,-31 30 0,19-9 0,-3-2-1,7 9 1,-1 4-2,4 3 1,2-1-1,6 3 0,2-2 0,4 2 1,4-5-1,3 1 0,5-10-1,4-3 1,0-3-1,1-3 0,0-3-2,-6-9-2,7 8-6,-27-10-17,23-12-9,-23 12-1,15-16 0,-15 16 1</inkml:trace>
          <inkml:trace contextRef="#ctx0" brushRef="#br0" timeOffset="13828.125">2387 3299 66,'0'0'36,"0"0"-2,0 0 2,0 0-26,13-9-3,-13 9-3,21-7-2,-8 2-1,4 3 0,-1-3 0,0 3 0,0 0-1,0 4 1,-1 0-1,-1 3 0,-14-5 0,17 18 1,-17-18-1,8 29 0,-11-11 0,-2 2 1,-4-1-1,-2 0 0,-4-1 0,0 0 0,-1-4 0,1-4 0,2-1 0,13-9 0,-21 12 0,21-12 0,0 0 1,0 0-1,0 0 0,0 0 0,24-7 0,-11 6 1,3-1-1,2 2 0,-2 3 0,2 3 1,-2 1-1,0 3 1,-2 3 0,-1 2 0,-3 5 0,-1 1 0,-6 0 0,0 2 0,-4 2 0,-4-2 0,-4-2 0,-1-2-1,-3-7 1,-4 1-1,0-6 1,-2-4-1,-2-3 0,0-1 0,2-3 1,1-1-2,2 3 0,1-7-3,15 9-14,-13 9-20,13-9 1,0 0-2,2-23 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3:23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3D722B-32BA-4060-BB00-DFA1D123FDA0}" emma:medium="tactile" emma:mode="ink">
          <msink:context xmlns:msink="http://schemas.microsoft.com/ink/2010/main" type="writingRegion" rotatedBoundingBox="4212,7300 3869,8901 2516,8611 2859,7010"/>
        </emma:interpretation>
      </emma:emma>
    </inkml:annotationXML>
    <inkml:traceGroup>
      <inkml:annotationXML>
        <emma:emma xmlns:emma="http://www.w3.org/2003/04/emma" version="1.0">
          <emma:interpretation id="{76C55495-9316-4415-A017-CBAA3AB0E885}" emma:medium="tactile" emma:mode="ink">
            <msink:context xmlns:msink="http://schemas.microsoft.com/ink/2010/main" type="paragraph" rotatedBoundingBox="4212,7300 3869,8901 2516,8611 2859,7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7806DF-F3BE-4A87-A83D-A4E99E2C8AEB}" emma:medium="tactile" emma:mode="ink">
              <msink:context xmlns:msink="http://schemas.microsoft.com/ink/2010/main" type="line" rotatedBoundingBox="4212,7300 3869,8901 2516,8611 2859,7010"/>
            </emma:interpretation>
          </emma:emma>
        </inkml:annotationXML>
        <inkml:traceGroup>
          <inkml:annotationXML>
            <emma:emma xmlns:emma="http://www.w3.org/2003/04/emma" version="1.0">
              <emma:interpretation id="{12D29D47-CA56-46C5-B157-49990FCA2A3B}" emma:medium="tactile" emma:mode="ink">
                <msink:context xmlns:msink="http://schemas.microsoft.com/ink/2010/main" type="inkWord" rotatedBoundingBox="4212,7300 3869,8901 2516,8611 2859,7010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16-11 29,'0'0'20,"0"0"-2,0 0 0,-15 0-3,15 0-2,0 0 0,0 0-1,0 0-2,0 0-1,0 0-2,0 0 1,0 0-2,3 26-1,-3-26-2,-1 25 1,-2-9-1,6 10 0,-5-3 0,5 7 0,-3-2-1,3 8 1,-1-3-1,4 2 0,-2 1-1,4 1 1,-1 0-2,3-2 0,-1-2 0,0-1-1,1-4 1,-1-1-1,-2-3 1,-2-4-1,-1-4 1,-4-16 0,6 24 0,-6-24 0,0 0-1,3 16 0,-3-16-1,0 0-3,0 0-6,0-19-17,0 19-9,5-30 2,-1 9-3</inkml:trace>
          <inkml:trace contextRef="#ctx0" brushRef="#br0" timeOffset="703.125">351 82 27,'0'-15'32,"0"15"2,0 0 0,0 0-12,0 0-1,0 0-6,0 0-4,5 22-2,-5-22-3,5 39-1,-3-16-1,4 5-1,-3 2-1,1 0 0,1-2-1,0 2 0,-2-3 0,0 5 0,-1-2-1,-1-2-1,1-2 1,-2-1-1,-2-2 0,1-2 0,1-3 1,0-18-2,0 21 2,0-21 0,0 0-1,0 0-1,0 0-1,0 0-4,19 8-19,-19-8-13,7-19 0,-7 19 1,8-37 1</inkml:trace>
          <inkml:trace contextRef="#ctx0" brushRef="#br0" timeOffset="-734.375">-779 274 51,'0'0'34,"0"0"-2,0 0 2,10-19-22,-10 19-2,16-2-1,-2 6-3,-14-4-1,23 0-1,-23 0 0,28 3-1,-14-3 0,5 6-1,-1-5 1,2 5-1,1-3 0,2 3-1,0-3 0,3 4 0,2-5 0,3 3 0,2-3-1,4 0 1,1-2-1,0 1 1,1-1-1,0 0 1,-3 2-1,-1-2 0,-2 2 1,-5 2-1,-3-1 0,-3 1 0,-1-1 0,-5 1 0,-1-1-1,-15-3 1,23 9-2,-23-9 1,19 9-2,-19-9-2,15 9-6,-15-9-9,0 0-17,0 0 0,0 0 0,-13 3 1</inkml:trace>
          <inkml:trace contextRef="#ctx0" brushRef="#br0" timeOffset="2734.375">-770 308 23,'0'0'26,"0"0"-3,0 0 0,-11-16-4,11 16-1,0 0-3,0 0-3,0 0-3,0 0-1,0 0-2,0 23-2,0-23 0,-2 19-1,2-19 0,-2 29 0,-1-8-1,5 5 0,-2-1 0,3 7-1,-2-4 1,3 5-2,-1-1 2,2 3-2,-1-7 1,1 2 0,-2-1-1,1 1 1,-1-4-1,1 2 1,-1 0 0,-1 1-1,1-1 1,0 0-1,-2-2 1,1 1-1,1 1 0,0-1 1,0 1-1,1-2 0,-1 1 0,0-4 0,1 3 0,-1-3 1,2 0-1,-2 0 0,-2-2 0,2-4 0,0 3 0,-2-1 0,2-1 1,-1-2-1,-1 0 0,-1-16 0,5 28 0,-5-28 0,4 23 0,-4-23 0,5 21 0,-5-21 0,3 19 0,-3-19 0,4 18 0,-4-18 0,3 16 0,-3-16 0,3 17 0,-3-17 0,3 16 0,-3-16 0,4 16 0,-4-16 0,0 0 0,8 19 0,-8-19 0,0 0 0,0 0 0,7 18 0,-7-18 0,0 0 0,0 0 0,0 0 0,0 0 0,0 0 0,0 0 0,0 0 0,15-2 0,-15 2 0,0 0 0,16-1 0,-16 1 0,21-2 1,-21 2-1,23 0 0,-8-2 0,1 2 0,1 0 0,0 0 0,1 2 0,3-2 0,1 2 1,1-1-1,1 1 0,2 0 0,1 0 0,0-2 0,-1 1 1,2 3-1,-3-4 0,2 3 0,-4-1 1,0 3-1,0-1 0,1-1 0,-2 1 0,2 0 0,-1-1 0,-1 1 0,2-1 0,1 1 0,-3-1 0,2 1-1,-1-1 1,1-1-1,-1 2 2,3-3-2,-3-1 1,4-1 0,-2-1 0,-2 2 0,0-2 1,-4 0-2,-5 2 1,0-2 0,-14 2 0,15 2-1,-15-2 1,0 0 0,0 0-1,0 0-1,0 0-1,0 0-4,0 0-11,-17 9-18,17-9-1,-19-2-2,19 2 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5:53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D5B78E-A974-4514-8323-0DCFF0866803}" emma:medium="tactile" emma:mode="ink">
          <msink:context xmlns:msink="http://schemas.microsoft.com/ink/2010/main" type="inkDrawing" rotatedBoundingBox="2840,7067 6532,7376 6306,10080 2614,9771" hotPoints="6037,7349 6213,9328 3059,9610 2882,7630" semanticType="enclosure" shapeName="Rectangle"/>
        </emma:interpretation>
      </emma:emma>
    </inkml:annotationXML>
    <inkml:trace contextRef="#ctx0" brushRef="#br0">1945 86 45,'0'0'29,"0"0"3,28-3-3,-5 3-16,-5-14-2,15 14-3,-10-12-1,14 10-2,-9-4-1,6 8-1,-3-5 0,3 3 0,-2-2 0,4 4-1,-1-4 0,2 2-1,0-2 0,4 0 0,1 1 0,3 1-1,-2-4 1,1 2-1,-2 1 0,0-1 0,-3 0 0,1 2 0,-5-2 0,-2 2 0,-5 0 0,-2 0 0,-2 0 0,-4 0 0,-2 2 0,-3 0 0,-15-2 0,22 2 0,-22-2 0,18 3 0,-18-3 1,16 4-1,-16-4 0,13 3 0,-13-3 1,13 7-1,-13-7 0,0 0 1,14 13-1,-14-13 1,0 0 0,10 28 0,-10-28 0,6 31-1,-5-13 1,4 5-1,-4 0 1,2 3 0,0 3 0,2-1-1,-4 2 1,5 3 0,-3 1-1,3 1 2,0 2-2,1 4 1,2-1 0,1-1 0,1 3-1,0 0 1,0 1 0,2-3-1,2-1 1,0 0-1,-2-4 0,-1 2 1,1-3-1,-3-1 1,2-3-1,-5 0 0,-1-2 0,-1 0 1,-2 1-1,0-3 0,-2-1 0,1-2 1,-2-1-1,0 0 0,0-1 0,1-4 0,-1-1 1,0-16-2,5 23 0,-5-23-4,10 18-23,-10-18-11,0 0 0,-6-32-1,-1 7 0</inkml:trace>
    <inkml:trace contextRef="#ctx0" brushRef="#br0" timeOffset="-2812.5">-19-2 61,'-15'4'34,"15"-4"-1,0 0 2,0 0-23,0 0-3,0 0-3,28 0-1,-7-2-2,7 6 1,0-6-1,9 5 0,-2-1-1,8 2 0,1-1 0,5 1-1,-2-2 1,5 1-1,2 1 1,4 1-1,1-2 0,3 1 0,0-1-1,0 1 1,4-2-1,-1-1 1,-3-1-1,-1 2 0,-4-2 0,-1-2 1,-3 2-1,-1-1 0,-3-1 0,-2 0 0,-4 0 0,-2 1 0,-4 1 0,-3 0 1,-3-2-1,-6 4 0,-6-2-1,-3 1 1,-2 1 0,-14-2 0,16 4 1,-16-4-1,0 0 0,0 0 0,0 0 0,0 0 0,0 0 0,0 0 0,0 0-2,0 0 0,0 0-3,-16 7-7,16-7-20,0 0-6,-17 5 1,17-5-1</inkml:trace>
    <inkml:trace contextRef="#ctx0" brushRef="#br0" timeOffset="2109.375">16 74 3,'0'0'19,"0"0"3,0 0-6,0 0-3,-1-17 2,1 17-1,0 0-2,0 0 2,0 0-3,0 0-1,0 0-2,0 0-2,-10 15-1,10-15 0,1 30-2,2-3-2,-1-1 1,2 9-1,-3 1 0,5 6 0,-3 2 1,2 7-1,1-5 0,-1 3 1,1 1 0,0 1-1,0 2 0,2 0 0,-1-1 0,0 0-1,-1-3 1,3-2-1,-3 3 0,1-4 1,-1-4-1,0 0 0,-3-3 0,2 0 1,-3-2-1,1 0 0,0 2 0,0-1-1,0-1 1,2-1-1,-1-1 2,1-2-2,0 1 1,1-2 0,-1-4 0,1 0 1,0-2-1,0 3 0,-2-1 0,2 0 1,-2 2-1,2-2 0,0-1 0,0-1 0,0-3 0,0 0 0,-2 0 0,4-6 0,-4 1 0,-4-18 0,13 30 0,-13-30 0,11 28 0,-11-28 0,8 23 1,-8-23-1,11 18 0,-11-18 0,6 16 0,-6-16 0,0 0 0,9 15 0,-9-15 0,0 0 0,0 0 0,10 18 0,-10-18 0,0 0 0,0 0 0,12 16 0,-12-16 0,0 0 0,0 0 0,0 0 0,13 12 0,-13-12 0,0 0 0,0 0 0,0 0 0,0 0 0,15 2 0,-15-2 0,0 0 1,19-7-1,-19 7 0,18-11 0,-18 11 0,22-8 0,-22 8 0,26-7 0,-12 3 0,-1 0 0,3 1 0,3 1 0,2 0 1,3 1-1,-2-1 0,1 2 0,2 0 0,2 2 1,-2-1-1,0 1 0,-1 2 0,1-3 1,-2 3-1,1-2 1,1-2-1,3-2 1,-3 2-1,5-4 1,-2 3-1,1-3 0,-1 1 1,2-1-1,-4 1 0,1-1 0,-4 1 1,0 1-1,-4 0 0,0 0 0,-4 1 0,-1 1 0,-14 0 0,24 0 0,-24 0 0,16 1 1,-16-1-1,0 0 0,18 6 0,-18-6 0,0 0 0,0 0 0,0 0-1,0 0 1,0 0 0,13 7 0,-13-7 0,0 0 0,0 0-1,0 0 1,0 0 0,0 0 0,0 0 0,0 0 0,15-2 0,-15 2 0,0 0 0,19-2 1,-19 2-1,19-5 0,-19 5 1,23-2 0,-23 2-1,23-3 2,-23 3-1,21 0 0,-21 0 0,15 1 0,-15-1 0,0 0 0,14 2-1,-14-2 0,0 0 1,0 0-1,0 0 0,0 0-1,0 0-1,0 0-3,11 19-18,-11-19-14,0 0-1,-14-19-1,14 19 0</inkml:trace>
    <inkml:trace contextRef="#ctx0" brushRef="#br0" timeOffset="-1906.25">1453-275 37,'0'0'26,"0"0"2,0 0-3,0 0-13,0 0-1,0 0-3,-1 18-1,1-18 0,4 24 0,-4-24 0,6 43-1,-6-20-2,6 10 0,-3-3-1,5 7-1,-4-2 0,5 2 0,-3 4-1,3-1-2,-2-4 1,0-1 0,2-3 0,0-2-2,-3-4 2,1-1-1,-1-8 1,-6-17 0,13 25 0,-13-25-1,0 0 0,9 18 0,-9-18-3,0 0-2,0 0-8,0 0-14,0 0-6,0 0 0,11-23 0</inkml:trace>
    <inkml:trace contextRef="#ctx0" brushRef="#br0" timeOffset="-1312.5">1799-217 27,'0'0'26,"0"0"0,0 0 4,0 0-14,0 0-3,0 0-1,9 16-3,-9-16-2,10 25 2,-10-25-3,10 33 0,-8-15-2,5 8 0,-4-3-2,4 7 1,-4-3-2,5 4 1,-2 3 0,-1-1-2,1 1 0,0-2 0,2-2 0,-1-2-1,-1-5 1,1 0-1,-7-23 0,17 24 2,-17-24-2,0 0 0,19 18-2,-19-18-4,0 0-19,13-7-8,-13 7-2,-6-18 0,-1 2 2</inkml:trace>
    <inkml:trace contextRef="#ctx0" brushRef="#br0" timeOffset="2953.125">1324 1685 10,'0'0'28,"0"0"3,0 0 1,-3-19-11,3 19-3,0 0-4,9 19-3,-9-19-2,2 23-1,-4-7-2,9 12-1,-9-3-1,10 8-1,-7 2 0,7 9 0,-4 1-1,6 2 0,-2 1-1,4 1 1,-4 0-2,3-1 1,-1-4 0,0-2-1,1-6 1,-1-3 0,-1-5-1,-2-3 1,2-4-1,1-3 1,-10-18-1,15 21 0,-15-21-1,0 0 0,14 10-1,-14-10-2,0 0-7,-5-31-21,8 15-5,-3-7-1,6-4 0</inkml:trace>
    <inkml:trace contextRef="#ctx0" brushRef="#br0" timeOffset="3453.125">1698 1680 61,'-16'3'33,"16"-3"0,-4 25-9,4-25-13,4 28 0,-4-28-5,6 41-1,-3-18 0,6 12-1,-6-5 0,4 7-1,-1-2-1,1 4 0,-1 0-1,2-2 0,-1-2 0,0-2-1,-1-3 1,2-2-1,-2-5 0,0-3 1,-2-3-1,-4-17 0,9 25-1,-9-25 0,6 16 0,-6-16-2,0 0-2,0 0-5,0 0-15,0 0-12,0 0 2,0 0-2,10-18 2</inkml:trace>
    <inkml:trace contextRef="#ctx0" brushRef="#br0" timeOffset="4515.625">1830 2078 66,'0'0'34,"0"0"-2,-5 25-8,5-25-14,18 7-1,-18-7-3,31 3-2,-13-4 1,8 4-1,-2-8 0,7 5-1,0-6 0,4 3-1,2-2 0,4 1 0,7-3-1,3 0 0,1 0-1,2-2 1,1 2-1,-2-2 0,-1 2 0,-4 0 0,-6-2 0,-2 4 0,-5 2 0,-4-1 0,-1 1 0,-2-1 0,-2 0 0,5 3 1,0 1-1,0-2 0,3 0 0,0 2 0,0 0 0,0 0 0,0 0 0,-2 0 0,-2 0 0,1 0 0,-5 2 0,2 0 0,0-1 0,-1 3 1,-4-4-1,1 0 0,0 2 0,-1-2 1,1-2-1,-1 2 0,-2 0 0,1 0 0,-1 4 0,-2-3 1,-3 3-1,-2-1 0,-14-3 0,20 6 0,-20-6 0,0 0 0,14 3 0,-14-3 0,0 0 1,0 0-1,0 0 0,0 0 0,0 0 0,0-16 0,0 16 0,-3-16 0,3 16 0,-6-24 0,3 8 0,0-2-1,0-1 1,0-1 0,-2 1 0,3-2 0,-3-2 0,2 0 0,-1-2 0,-1 1 0,-1-3 0,0-3 0,1-1 0,-3-1 0,1 0 0,-1 0 0,0 1 0,0-1 0,2 2 0,0-5 0,2 1 0,1 3 1,2 1-2,2 1 2,-1 3-2,3 3 2,-2 2-2,-1 21 1,5-25-1,-5 25 1,1-19 0,-1 19-1,0 0 0,-7-19 0,7 19-2,-13-15-4,13 15-18,0 0-13,-15 0 1,15 0-2,-19-10 2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6:17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3D75D8-F024-477A-9F6D-6670B21B44AA}" emma:medium="tactile" emma:mode="ink">
          <msink:context xmlns:msink="http://schemas.microsoft.com/ink/2010/main" type="writingRegion" rotatedBoundingBox="8430,11263 5308,14401 2903,12009 6024,8871">
            <msink:destinationLink direction="with" ref="{65F67A08-41FB-403C-9E55-1EFE62D56FEC}"/>
          </msink:context>
        </emma:interpretation>
      </emma:emma>
    </inkml:annotationXML>
    <inkml:traceGroup>
      <inkml:annotationXML>
        <emma:emma xmlns:emma="http://www.w3.org/2003/04/emma" version="1.0">
          <emma:interpretation id="{A4F22233-5709-4D27-B08A-264DE980CD2A}" emma:medium="tactile" emma:mode="ink">
            <msink:context xmlns:msink="http://schemas.microsoft.com/ink/2010/main" type="paragraph" rotatedBoundingBox="7573,11073 6524,13430 4961,12734 6009,10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F9C02A-614F-45DE-B4C7-639939DAAFFA}" emma:medium="tactile" emma:mode="ink">
              <msink:context xmlns:msink="http://schemas.microsoft.com/ink/2010/main" type="inkBullet" rotatedBoundingBox="7492,11037 7272,11534 6733,11294 6954,10797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3646-408 51,'0'-26'34,"0"26"-1,0-34 1,-9 10-21,9 24-2,-4-29-3,4 29-4,-12-22-1,12 22 0,-22-15-1,6 15-1,-4 2 0,0 7 0,-7 7 0,1 7 0,-2 1 0,3 10 1,-1 1 0,9 8-1,1-3 2,8 6-1,4-9 0,8 3 0,6-4 0,7-1-1,5-7 0,4-1 0,2-6-2,0-7-2,6 2-2,-13-22-9,10 10-21,-12-9-2,2-4 0,-8-5-2</inkml:trace>
        <inkml:trace contextRef="#ctx0" brushRef="#br0" timeOffset="218.75">3751-147 80,'10'16'38,"-10"-16"-1,5 28 2,-5-28-27,5 39-5,-3-14-1,7 8-2,-3-3-2,0 2-1,-1-4-2,-2-10-2,8 12-20,-11-30-16,0 0 1,0 0-2,0 0 1</inkml:trace>
      </inkml:traceGroup>
      <inkml:traceGroup>
        <inkml:annotationXML>
          <emma:emma xmlns:emma="http://www.w3.org/2003/04/emma" version="1.0">
            <emma:interpretation id="{62659ACC-4AE2-4F2D-882A-328BA3BFAEE4}" emma:medium="tactile" emma:mode="ink">
              <msink:context xmlns:msink="http://schemas.microsoft.com/ink/2010/main" type="line" rotatedBoundingBox="7370,11531 6524,13430 4961,12734 5806,10835"/>
            </emma:interpretation>
          </emma:emma>
        </inkml:annotationXML>
        <inkml:traceGroup>
          <inkml:annotationXML>
            <emma:emma xmlns:emma="http://www.w3.org/2003/04/emma" version="1.0">
              <emma:interpretation id="{F7D858E1-C42B-4757-86F5-56F8FC8DA576}" emma:medium="tactile" emma:mode="ink">
                <msink:context xmlns:msink="http://schemas.microsoft.com/ink/2010/main" type="inkWord" rotatedBoundingBox="7370,11531 6524,13430 4961,12734 5806,10835"/>
              </emma:interpretation>
              <emma:one-of disjunction-type="recognition" id="oneOf1">
                <emma:interpretation id="interp1" emma:lang="en-US" emma:confidence="0">
                  <emma:literal>of</emma:literal>
                </emma:interpretation>
                <emma:interpretation id="interp2" emma:lang="en-US" emma:confidence="0">
                  <emma:literal>of,</emma:literal>
                </emma:interpretation>
                <emma:interpretation id="interp3" emma:lang="en-US" emma:confidence="0">
                  <emma:literal>of.</emma:literal>
                </emma:interpretation>
                <emma:interpretation id="interp4" emma:lang="en-US" emma:confidence="0">
                  <emma:literal>ff</emma:literal>
                </emma:interpretation>
                <emma:interpretation id="interp5" emma:lang="en-US" emma:confidence="0">
                  <emma:literal>fl</emma:literal>
                </emma:interpretation>
              </emma:one-of>
            </emma:emma>
          </inkml:annotationXML>
          <inkml:trace contextRef="#ctx0" brushRef="#br0" timeOffset="-9046.8748">2202 1628 34,'0'0'28,"0"0"1,-15 9 1,15-9-19,0 0-1,0 0-1,15 3-1,-15-3 0,19-2 1,-19 2-2,28-1-1,-15-5 0,9 8-2,-4-7-1,7 5 0,-1-4 0,4 3-1,-3-5-1,4 5 1,1-3-2,2-1 1,2 1-1,3 1 1,-2-3-1,4 1 0,-2 0 0,1 1 0,-3-1 0,1 1 0,-4 1 0,-1 1 0,-1 2 0,-4 0 0,1-2 1,-3 2-1,-1-1 0,1 1 0,-4 0 0,1 0 0,0 0 0,-2 0 0,-1 0 0,-2 1 0,0 1 0,-1 0 0,-2 0 0,0-1 0,2 1 0,-15-2 0,24 2-1,-24-2 1,20 2 1,-20-2-1,18 0 0,-18 0 0,0 0 0,13 0 0,-13 0 0,0 0 1,0 0-1,0 0 0,0 0 0,0 0 0,11-21 1,-11 21-1,1-22 0,-1 22 0,2-30 0,-2 13 0,-2-3 1,2-2-1,-1-5 0,-2-1 0,1 0 0,-1-4 0,0-1 1,-1-6-1,-3-2 0,-1-1 0,-1-2 1,1 2-1,-3-6 0,4 2 0,-2 2 1,2 2-1,2 3 0,1-3-1,2 1 1,1 1 1,1 1-1,-2 0 0,1 0 0,-1-1 0,1 1 0,-2 6 1,1-1 0,-2 2-2,1 4 2,0 0-2,0 1 1,0 3 0,0-1 1,2 0-1,1 1 0,0-1 0,0 0 0,0 1 0,1 1 1,1 0-1,-1 2 0,2 0 0,-1-1 0,1 3 0,0-2 1,-1 0-1,0-2 0,1 2 0,0-2 0,-3 3 0,0 3 0,0-1 0,0 18 0,-5-26 1,5 26-1,-7-18 0,7 18 0,0 0 0,0 0 0,0 0 0,0 0-1,0 0 1,0 0-1,0 0 0,0 0 0,-6-19-1,6 19 0,0 0-1,13-7 0,-13 7-1,17-9 1,-17 9-3,16-5-5,-16 5-16,0 0-9,0 0 1,-13-11-2,13 11 2</inkml:trace>
          <inkml:trace contextRef="#ctx0" brushRef="#br0" timeOffset="-1421.875">2566 1143 46,'-1'16'32,"1"-16"0,-12 25 0,6-8-14,6-17-12,-3 30 1,1-14-4,7 5-1,-5-5 0,3 5 0,-3-3 0,1 0-1,-1-3 0,0-15-1,6 23 0,-6-23 1,13 13-1,-13-13-1,24 3 1,-9-5 0,1 2-1,2-3 1,-1 1-1,0 0-1,-3 2 0,-14 0 0,26 4-4,-26-4-6,14-5-13,-14 5-8,0 0 0,0 0 1</inkml:trace>
          <inkml:trace contextRef="#ctx0" brushRef="#br0" timeOffset="-1812.5">1970 299 9,'-1'-16'23,"18"20"0,-9-20 0,12 9-14,5 0-3,-1 1 0,5 1-2,2 0 0,0 3 1,-3-3 0,2 7 0,-5-10 0,5 10 0,-5-9 0,6 7 0,-8-5-2,8 3 1,-6-1-2,6 4 0,-4-1 0,1 7 1,-2-1-1,4 4 0,-5 1 0,5 7 0,-4-4 0,4 7 2,-2-4-3,3 6 1,-3-2 0,1 4 0,-2-2-1,-1 2 0,-4-4 0,2 4 0,-6-4 0,-1 3 0,-3-3 0,-1 4 1,-4-4-1,1 4 0,-1 1 0,-2 4 1,-2-3-1,1 3 0,-3-4 1,0 2-1,-2 1 0,1-1 0,-4-7 0,2 0 1,-1-2-2,-2 3 1,-2-5 0,1 3 0,-2-3-1,0-1 1,-1 0-1,-2 0 1,-3 0-1,12-16 0,-24 28 0,11-14 1,-2 0-1,1 0 0,-1 0 0,0-1 0,0-1 0,-1 2 0,0-2 0,0 3 0,-1-1-1,1-2 1,1 0 0,1-1 0,14-11-1,-25 14 0,25-14-1,-18 7-1,18-7-1,-16 0-3,16 0-4,-14-2-9,14 2-11,0 0-3,0 0-1,-14 0 1</inkml:trace>
          <inkml:trace contextRef="#ctx0" brushRef="#br0" timeOffset="-812.5">2280 842 29,'0'0'29,"0"0"1,0 0 0,16 16-17,-16-16-2,30 0-3,-16-6-3,10 6-1,-6-3-1,2 1-1,-2-3-1,-2-2 0,-1 0-1,-15 7-1,21-18 0,-17 2-1,-4 16 0,4-26 0,-4 26 0,-7-27-1,7 27 2,-18-19 0,18 19 0,-23-4 2,7 6 1,1 11 0,-4-3 0,8 11 2,-5-5-1,9 14 1,-2-7 0,9 9 0,1-8-1,11 1 0,1-4-2,10-1 0,2-5-3,1-9-3,11 4-15,-7-10-12,-2-8-2,1-3 0,-5-10 0</inkml:trace>
        </inkml:traceGroup>
      </inkml:traceGroup>
    </inkml:traceGroup>
    <inkml:traceGroup>
      <inkml:annotationXML>
        <emma:emma xmlns:emma="http://www.w3.org/2003/04/emma" version="1.0">
          <emma:interpretation id="{B8C9A2AA-4E73-4632-A055-F2678E8C1287}" emma:medium="tactile" emma:mode="ink">
            <msink:context xmlns:msink="http://schemas.microsoft.com/ink/2010/main" type="paragraph" rotatedBoundingBox="7912,10748 4791,13887 2903,12009 6024,8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89193A-9423-4714-85A8-FE13D9B706A1}" emma:medium="tactile" emma:mode="ink">
              <msink:context xmlns:msink="http://schemas.microsoft.com/ink/2010/main" type="line" rotatedBoundingBox="7912,10748 4791,13887 2903,12009 6024,8871"/>
            </emma:interpretation>
          </emma:emma>
        </inkml:annotationXML>
        <inkml:traceGroup>
          <inkml:annotationXML>
            <emma:emma xmlns:emma="http://www.w3.org/2003/04/emma" version="1.0">
              <emma:interpretation id="{2B6D4AB3-53E7-48E7-AC15-4268E265E7FE}" emma:medium="tactile" emma:mode="ink">
                <msink:context xmlns:msink="http://schemas.microsoft.com/ink/2010/main" type="inkWord" rotatedBoundingBox="7912,10748 4791,13887 2903,12009 6024,8871"/>
              </emma:interpretation>
              <emma:one-of disjunction-type="recognition" id="oneOf2">
                <emma:interpretation id="interp6" emma:lang="en-US" emma:confidence="0">
                  <emma:literal>Ivies</emma:literal>
                </emma:interpretation>
                <emma:interpretation id="interp7" emma:lang="en-US" emma:confidence="0">
                  <emma:literal>Isis</emma:literal>
                </emma:interpretation>
                <emma:interpretation id="interp8" emma:lang="en-US" emma:confidence="0">
                  <emma:literal>Iris</emma:literal>
                </emma:interpretation>
                <emma:interpretation id="interp9" emma:lang="en-US" emma:confidence="0">
                  <emma:literal>Fries</emma:literal>
                </emma:interpretation>
                <emma:interpretation id="interp10" emma:lang="en-US" emma:confidence="0">
                  <emma:literal>Iorio</emma:literal>
                </emma:interpretation>
              </emma:one-of>
            </emma:emma>
          </inkml:annotationXML>
          <inkml:trace contextRef="#ctx0" brushRef="#br0" timeOffset="-11937.5">1185 1171 13,'0'0'23,"0"0"-2,0 0-1,0 0 0,0 0-3,2 18-1,-2-18-2,0 0-1,0 0-3,4 23 0,-4-23-2,4 19-2,-4-19 0,3 37-2,-1-14 0,4 7-1,-5-2 0,5 6-1,-1 5-1,-1-1 1,2 1-1,0-2 0,0 0-1,0-2 1,-2-1-1,2-1 0,-2-4 0,2-3 1,-3-3-1,2-2 0,-1-3 0,-4-18 0,9 24 0,-9-24-1,0 0 0,0 0-2,15 16-1,-15-16-2,0 0-13,0 0-17,7-21-1,-7 5 0,3 0 1</inkml:trace>
          <inkml:trace contextRef="#ctx0" brushRef="#br0" timeOffset="-5500">1151 1332 26,'0'0'24,"-15"5"0,15-5-5,0 0-11,0 0-2,-13 0-1,13 0 1,0 0 0,-21-12 0,21 12 1,-17-6 0,17 6 0,-25-7-1,25 7-1,-28-8-1,28 8 0,-30-11-1,17 13-1,-3-11 0,2 7 0,-2-5 0,3 5-1,-5-3 0,2 2-1,-3-4 1,1-2-1,-1 2 1,-2-4-1,-1 2 0,1-1 1,-1-3-1,2 1 1,-1-2-1,2 0 1,-3 0-1,4 0 0,-3-2 1,5 2-1,-2-2 0,4 0 0,-1 2 0,0-2 0,3 0 0,1 0 0,2-1 0,-2-1 0,2 0 0,2-1 0,-2 0 0,3-1 0,-1-1 0,1 2 0,0-2 0,2-4-1,-1 5 1,4-1 0,-1-2 0,2 2 0,2 0 0,1-2 0,1 2 0,4 0 1,2-2-1,0 2 1,4 0-1,0 0 0,1-1 0,3 1 0,1 2 0,2-1-1,-1 3 1,1 1 0,4 0 0,-1 0 0,4 2 0,0 0 0,-2 0 0,-1 3 0,3-1 0,-4 3-1,0 2 1,-5 0-1,-2 4 0,-3-3-1,2 6-1,-16 0-1,21 0-2,-21 0-3,14 0-5,-14 0-12,0 0-6,0 0-2,0 0 3</inkml:trace>
          <inkml:trace contextRef="#ctx0" brushRef="#br0" timeOffset="-5078.125">838 147 10,'-19'-5'24,"19"5"1,0 0 2,0 0-16,24 4 0,-24-4-2,34 5-1,-17-5 0,9 9-1,-7-9-2,4 5 0,-3-1-1,6 4-1,-7-1 0,3 2-1,-5 4-1,0-1 0,-3 2 0,-3 4 0,-3-2-1,-1 3 1,-5-1 0,-2 1 1,-3-1-2,-2 1 1,-2-1 0,-3 1-1,-2-1 1,0-3-1,12-15 0,-22 23 0,22-23-3,-21 11-4,21-11-8,0 0-16,0 0-1,0 0-1,0 0 1</inkml:trace>
          <inkml:trace contextRef="#ctx0" brushRef="#br0" timeOffset="-4359.375">741 766 15,'0'0'22,"0"0"3,-15 18-7,15-18-4,0 0-2,0 0-2,21 19-1,-21-19 0,18 9-1,-18-9-1,25 2-1,-25-2-3,29 0 0,-16-4-2,4 2 0,-1 1 0,-3-3-1,1-1 0,-14 5-1,17-16 1,-17 16-1,8-16 0,-8 16-1,-2-19 1,2 19-1,-12-18 0,12 18 1,-22-9-1,9 6 0,-3 4 1,-1 1 0,0 5 0,-1 6 1,3-3 0,1 8 1,3-2 0,2 3 1,6-1 0,3 3 0,5-4 0,5-1 0,3-2-1,4 0 0,2-1-2,0-6-3,8 5-13,-4-3-13,-4-11-2,5 2 2,-8-9-2</inkml:trace>
          <inkml:trace contextRef="#ctx0" brushRef="#br0" timeOffset="-17171.875">1116-494 60,'-15'26'34,"15"-26"0,-6 25 0,15 0-22,-9-25-3,4 37-3,-5-18-2,8 13 0,-5-6 0,4 8-2,-5-3 1,5 5-2,-4-5 1,2 5-1,0-5 0,2 1 0,-1-2-1,2-2 1,0-1-1,2-3 0,-1-1 0,1-2 1,-2-3-2,-7-18 1,13 25-1,-13-25 0,0 0-2,0 0-3,21 14-14,-21-14-16,3-16-1,-2 0 0,2-2 0</inkml:trace>
          <inkml:trace contextRef="#ctx0" brushRef="#br0" timeOffset="-16718.75">1457-459 62,'0'0'34,"0"0"0,-12 18 0,18-1-21,-6-17-4,3 27-4,-3-27 0,7 40-2,-4-18 1,6 9-1,-6-4 0,4 4-1,-1-2-1,1 2 0,1-2 0,-1-1 0,-1 0-1,1-3 0,1-1 0,-1-1 1,1-3-2,-3-3 1,1-1-1,-6-16 0,11 26-2,-11-26-1,10 16-5,-10-16-18,0 0-11,-1-21 2,1 21-2,3-28 2</inkml:trace>
          <inkml:trace contextRef="#ctx0" brushRef="#br0" timeOffset="-15234.3749">1619-119 60,'-13'11'35,"13"-11"-1,0 0 1,0 0-22,35 2-4,-16-11-2,12 11-2,-1-11-2,8 7 1,-4-5-1,3 3-1,-3-1 0,3 3 0,-2-1-1,3 1 1,-1 2-2,0 0 1,0 0-1,1 2 0,1-2 0,-1-2 1,-1 2-1,0-2 0,-5 1 0,2-3 0,-1 1 0,-4-1 0,-1 0 0,0 1 0,0-2 0,2 1 0,-2 1 0,0-1 1,0 1-1,-3-1 0,-1 1 0,-1-1 0,-2 0 0,-2 1 0,-1 1 0,-2-1 0,-1 1 0,3 0 0,-4 2 0,0 0 0,-1-2 0,-13 2 0,22 2 0,-22-2 0,18 0 0,-18 0 0,14 2 0,-14-2 0,15 2 0,-15-2 0,15-2 0,-15 2 0,16 0 0,-16 0 0,15-4 0,-15 4 0,15-1 0,-15 1 0,13-2 0,-13 2 0,15-2 0,-15 2 1,0 0-1,16-3 0,-16 3 0,0 0 0,0 0 0,15-4 0,-15 4 0,0 0 0,0 0 0,14-2 0,-14 2 0,0 0 0,0 0 0,14-2 0,-14 2 0,0 0 0,0 0 0,16 4 0,-16-4 0,0 0 0,13 2 0,-13-2 0,0 0 0,0 0 0,15-2 1,-15 2-1,0 0 0,0 0 0,0 0 0,0 0 0,3-16 0,-3 16 0,0-17 0,0 17 0,-2-23 0,2 23 0,-4-32 0,3 16 0,-4-5 0,2 0 0,-1-6 0,-1 1 0,2-4 0,-1-2 0,1-3 1,2-2-1,-1-2 0,2-3 0,2 0 0,-2-3 0,0-2 1,0 1-1,0 0 0,-2 2 0,1-2 1,-1 1-1,-1-1 0,0 2 0,2 1 0,-2 5 0,0-5 0,0 5 0,-2 1 0,2 1 0,1 5 0,-1-3 0,1 4 0,2-2-1,-1 2 1,-1 0-1,2 0 1,-1-1-1,1-1 2,0 0-3,-2-1 3,1-1-2,-1 3 1,2-3 0,-1 1 0,1-1 0,0 2 0,0 2 0,0 1 0,0 2 0,0 1 1,-2 1-1,2 2 0,-3 5-1,2 1 2,1 17-2,-2-21 1,2 21 0,0 0 0,-1-18-1,1 18-1,0 0-7,0 0-20,0 0-10,0 0 1,-21 12-2</inkml:trace>
          <inkml:trace contextRef="#ctx0" brushRef="#br0" timeOffset="-10937.5">1834 1168 50,'0'0'32,"0"0"2,0 0 0,-13 25-18,13-25-5,-1 22-4,1-22-2,2 32 0,-3-12 0,8 11-1,-7-4 0,5 10-1,-4-4-1,5 6 0,-1 2-1,2-1 1,-1-3-2,1 0 1,1-3 0,2-1-1,-3-5 0,2-1 1,-1-4-1,-3-4 0,3-3 0,-8-16 0,9 23 0,-9-23 0,0 0-2,0 0 0,0 0-4,0 0-5,12-16-17,-12 0-10,0 16 1,4-33-1</inkml:trace>
          <inkml:trace contextRef="#ctx0" brushRef="#br0" timeOffset="-10500">2079 1490 15,'0'0'27,"0"0"1,0 0 3,0 0-11,0 0-4,0 0-3,0 0-3,0 0 1,15 30-3,-15-30-1,4 25-1,-4-25-2,5 32 0,-4-16-2,4 3 0,-4-3-1,2 1 0,-3-17-1,6 23 1,-6-23-2,0 0 1,6 20-2,-6-20-2,0 0-5,0 0-16,-3-16-9,3 16-2,-2-18 0,2 18 0</inkml:trace>
          <inkml:trace contextRef="#ctx0" brushRef="#br0" timeOffset="-13125">0 49 0,'0'0'17,"0"0"-3,0 0-4,0 0-2,0 0-1,15-13-1,-15 13-1,0 0-2,0 0-1,0 0 0,13-10 0,-13 10-1,0 0 1,0 0-2,15-13-1,-15 13 0,0 0 1,0 0 1,15-14 1,-15 14 1,0 0 3,0 0-2,0 0 1,0 0 1,0 0 0,0 0 1,0 0-1,0 0 1,0 0 1,13 2-1,-13-2 1,0 0 0,0 0-1,5 23 1,-5-23-3,4 34-1,-2-17 0,6 13-1,-5-3 0,6 10 0,-4-2 0,2 7 0,-3-3-1,2 3 0,-3 2-1,3 0 1,-3-3-1,2-1 0,-1 1 0,0-2 0,-1-4-1,3 2 1,-1-4-1,-1-1 0,2 0 1,-2 0-1,2-4 0,2 0 0,-4-2 1,2 1-1,0-1 0,-2 1 1,1-3-1,1 1 0,-3-2 1,1 0-1,2-2 0,-2 0 1,1-1-1,1-1 0,-2 0 1,2 1-1,0-3 0,0 3 0,0-3 1,0-1-1,-6-16 0,10 28 0,-10-28 0,12 25 0,-12-25 0,9 23 0,-9-23 0,8 23 0,-8-23 0,9 25 0,-9-25 0,6 19 0,-6-19 0,6 19 0,-6-19 1,6 18-1,-6-18 0,0 0 0,7 18 0,-7-18 0,0 0 0,9 21 0,-9-21 0,3 16 0,-3-16 0,6 19 0,-6-19 0,6 21 0,-6-21 0,3 18 0,-3-18 0,4 16 0,-4-16 0,0 0 0,0 0 0,3 16 0,-3-16 0,0 0 0,0 0 0,0 0 0,0 0 0,0 0 0,0 0 0,0 0 0,0 0 0,0 0 0,0 0 0,0 0 0,0 0 0,14 12 0,-14-12 0,0 0 0,0 0 0,13-2 0,-13 2 0,15-2 0,-15 2 0,17-3 0,-17 3 0,24-2 0,-11-1 1,3 1-1,1-2 0,3 1 0,1 1 0,3-2 0,-1-1 0,5 2 1,-1-1-1,2 1 0,-1 1 1,0 0-1,0 0 0,3 1 1,-1-1-1,-1 2 1,2 0-1,-1 0 0,-1-2 0,-1 2 1,0-2-1,-2 2 0,-4 0 0,-2-2 0,-2 2 1,-2-1-1,-2 1 0,-14 0 0,22 0 0,-22 0 0,14 0 0,-14 0 0,0 0 0,0 0 0,15 5 0,-15-5 0,0 0-1,0 0 0,0 0-1,0 0-5,0 0-19,0 0-14,0 0 1,-16-2-1,16 2 1</inkml:trace>
          <inkml:trace contextRef="#ctx0" brushRef="#br0" timeOffset="-11546.8748">1491 1425 50,'0'0'30,"0"0"1,1 23-1,-1-23-20,6 18-1,-6-18-2,10 26 1,-10-26-3,12 34 0,-9-19-2,3 8 0,-2-7-1,2 5-1,-1-5-1,-1 0 0,-4-16-2,6 20-1,-6-20-5,0 0-13,0 0-12,0 0-2,0 0 1,0 0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6:00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F67A08-41FB-403C-9E55-1EFE62D56FEC}" emma:medium="tactile" emma:mode="ink">
          <msink:context xmlns:msink="http://schemas.microsoft.com/ink/2010/main" type="inkDrawing" rotatedBoundingBox="3404,9262 4618,11266 3781,11772 2568,9768" semanticType="verticalRange" shapeName="Other">
            <msink:sourceLink direction="with" ref="{E13D75D8-F024-477A-9F6D-6670B21B44AA}"/>
          </msink:context>
        </emma:interpretation>
      </emma:emma>
    </inkml:annotationXML>
    <inkml:trace contextRef="#ctx0" brushRef="#br0">-345-1941 2,'0'0'4,"0"0"-1,13-21-1,-13 21-1,0 0-2,17-16 0,-17 16 1,0 0-1,13-12 0,-13 12 1,0 0 0,13-7 1,-13 7 1,0 0 0,0 0-1,0 0 0,0 0 1,0 0-1,0 0 1,0 0 0,0 0 2,0 0 2,0 0 3,0 0 1,0 0 3,0 0 2,0 0 1,0 0-1,11 30 0,-11-30-2,-2 22-2,2-22-2,-1 34-1,-4-18-2,10 14-1,-7-7-2,5 8 0,-3-2 0,4 6-1,-2-5 0,4 3 0,-5-1 0,4 1-1,-2 1 1,3 3 0,-2-4-1,2 3 0,-2-5 1,1 3-2,-1-2 2,1 1-2,-1-5 1,-2 1-1,-2-1 1,1 2-1,-1 1 0,1 1 1,-1 2 0,2 1-1,-2-3 1,3 5 0,0-4-1,1 1 1,1-1 0,-1 1 0,1-3-1,-1 1 0,0 0 1,2-1-1,-1 1 1,-1-2-1,1-2 0,-2 1 1,2-3-1,1-1 0,-3-1 0,3-1 1,-1-2-1,-2 1 0,1-3 0,-1 4 0,1-6 1,-1 5-1,2-3 0,-1 2 0,2-3 0,1-1-1,-1 1 1,-6-18-1,14 30 1,-14-30 0,13 23 0,-13-23 0,10 21 0,-10-21 0,12 19 0,-12-19 1,10 20-1,-10-20 0,11 21 0,-11-21 0,12 23 0,-12-23 0,13 23 0,-13-23 0,12 24 0,-12-24 0,13 22 0,-13-22 0,12 19 0,-12-19 0,10 18 0,-10-18 0,0 0 0,16 17 0,-16-17 0,0 0 0,18 11 0,-18-11 0,16 3 0,-16-3 0,19 0 0,-19 0 0,24 0 0,-24 0 1,27-3-1,-11 1 0,1-1 0,0-1 0,2 0 0,2 1 0,-2-2 0,1-1 0,1 1 1,3 2-1,1-3 0,0 1 0,1 0 1,1 1-1,2 1 0,2-3 1,3 5-1,-3-1 1,0-2-1,3 3 0,-3 1 0,2 1 1,-4-2-1,-1 1 0,-1-2 0,-2 0 0,-2 0 0,0 0 0,0-1 0,1 1 1,-2-1-1,2 1 0,1 0 0,-3 0 0,1 1 0,-1-1 0,-1 2 0,-3-2 0,0 2 0,-5-2 0,0 2 0,-13 0-1,19 2 0,-19-2-1,0 0-1,0 0-1,14 11-7,-14-11-13,0 0-15,-15-14 2,15 14-2,0 0 2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6:45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29AC36-CDA3-47D6-AACB-C91549F81670}" emma:medium="tactile" emma:mode="ink">
          <msink:context xmlns:msink="http://schemas.microsoft.com/ink/2010/main" type="writingRegion" rotatedBoundingBox="2551,5406 12555,5646 12458,9688 2454,9449"/>
        </emma:interpretation>
      </emma:emma>
    </inkml:annotationXML>
    <inkml:traceGroup>
      <inkml:annotationXML>
        <emma:emma xmlns:emma="http://www.w3.org/2003/04/emma" version="1.0">
          <emma:interpretation id="{9BA05F1D-2B50-4F1F-A195-784BB5AD3780}" emma:medium="tactile" emma:mode="ink">
            <msink:context xmlns:msink="http://schemas.microsoft.com/ink/2010/main" type="paragraph" rotatedBoundingBox="2546,5501 9230,5559 9219,6801 2535,6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6256E1-1DED-4A83-883C-6A6A390B716B}" emma:medium="tactile" emma:mode="ink">
              <msink:context xmlns:msink="http://schemas.microsoft.com/ink/2010/main" type="line" rotatedBoundingBox="2546,5501 9230,5559 9219,6801 2535,6744"/>
            </emma:interpretation>
          </emma:emma>
        </inkml:annotationXML>
        <inkml:traceGroup>
          <inkml:annotationXML>
            <emma:emma xmlns:emma="http://www.w3.org/2003/04/emma" version="1.0">
              <emma:interpretation id="{1FDA5A59-7F3E-4E7C-B51F-820AB024CE37}" emma:medium="tactile" emma:mode="ink">
                <msink:context xmlns:msink="http://schemas.microsoft.com/ink/2010/main" type="inkWord" rotatedBoundingBox="2545,5574 6045,5604 6036,6729 2536,6699"/>
              </emma:interpretation>
              <emma:one-of disjunction-type="recognition" id="oneOf0">
                <emma:interpretation id="interp0" emma:lang="en-US" emma:confidence="0">
                  <emma:literal>Nose-VF</emma:literal>
                </emma:interpretation>
                <emma:interpretation id="interp1" emma:lang="en-US" emma:confidence="0">
                  <emma:literal>Nose-NE</emma:literal>
                </emma:interpretation>
                <emma:interpretation id="interp2" emma:lang="en-US" emma:confidence="0">
                  <emma:literal>VB-V.'</emma:literal>
                </emma:interpretation>
                <emma:interpretation id="interp3" emma:lang="en-US" emma:confidence="0">
                  <emma:literal>VB-V.:</emma:literal>
                </emma:interpretation>
                <emma:interpretation id="interp4" emma:lang="en-US" emma:confidence="0">
                  <emma:literal>VB-V."</emma:literal>
                </emma:interpretation>
              </emma:one-of>
            </emma:emma>
          </inkml:annotationXML>
          <inkml:trace contextRef="#ctx0" brushRef="#br0">2241-152 85,'0'0'36,"-13"-7"1,13 7 1,0 0-27,9 35-2,-2-17-4,8 12-1,-2 0 0,7 10-1,-1-1-1,3 7 0,-3-2 0,2 2-1,-1 0 0,3-1 0,-3-2 0,4-3-1,-2-3 1,2-3-1,-1-4 0,-1-4 0,-1-5 0,-2-5 1,-4-4-2,-2-4 1,0-7 0,-13-1 0,21-14 0,-21 14 1,15-35-1,-9 10 0,0-6 0,-3-8 0,-2-5 0,-2-7 0,-2-4 0,-2 0-1,2-3 1,0 0 0,-1 2 0,2 3 0,2 7 0,2 7 0,-1 7 0,4 6 0,-2 7-1,-3 19 0,9-16-1,-9 16-1,0 0-3,0 0-11,14 16-22,-14-16-1,-1 33 1,-1-15 0</inkml:trace>
          <inkml:trace contextRef="#ctx0" brushRef="#br0" timeOffset="421.875">2982 401 82,'0'0'38,"-3"20"-2,3-20 2,-4 19-28,14 4-2,-7-7-3,4 9-2,1-4-1,-1 9 1,-2-4-2,0 2 0,0-1 0,-2-1 0,0-5 0,0-1-1,-2-3-1,-1-17 0,2 20-2,-2-20-3,0 0-9,0 0-23,0 0 1,-15-11-1,13-6 0</inkml:trace>
          <inkml:trace contextRef="#ctx0" brushRef="#br0" timeOffset="828.125">3243 132 89,'-16'9'37,"16"-9"1,0 0 0,0 0-27,16 12-5,3-9-3,5 1-2,3-1 0,-1 1-2,4 0-1,-7-8-3,4 15-4,-27-11-18,20-9-11,-20 9 1,0 0-1,0 0 1</inkml:trace>
          <inkml:trace contextRef="#ctx0" brushRef="#br0" timeOffset="1031.25">3217 338 90,'-20'12'36,"20"-12"1,0 0 0,5 20-30,11-24-3,14 4-2,2 0-2,1-2-2,3 4-2,-9-11-4,10 15-19,-18-10-10,-3 1 1,-16 3-1</inkml:trace>
          <inkml:trace contextRef="#ctx0" brushRef="#br0" timeOffset="-843.75">1523 216 71,'0'0'35,"-19"2"0,19-2 2,0 0-24,0 0-4,23 11-4,-9-13 0,11 7-2,-3-3 0,7 5-1,2-5-1,3 3 0,-1 0-1,-4-3-2,1 7-2,-13-11-6,13 14-18,-30-12-9,18 11 0,-18-11 0</inkml:trace>
          <inkml:trace contextRef="#ctx0" brushRef="#br0" timeOffset="-625">1594 417 101,'0'0'37,"3"25"2,-3-25-10,29 2-22,-5-1-2,8 5-1,4-5-3,2 1 0,0 0-2,-5-6-3,4 12-4,-18-17-22,6 7-7,-7-5-1,-1 0 0</inkml:trace>
          <inkml:trace contextRef="#ctx0" brushRef="#br0" timeOffset="-3000">630 592 39,'2'-18'33,"-2"18"4,0 0-2,0 0-9,-9-21-8,9 21-6,0 0-3,0 0-3,0 0-2,0 19-1,0-19 0,-2 25-1,1-6-1,2 4 0,1 2 0,2 0 1,1 1-1,1 1 0,0-3 0,2-6 0,0-1 0,-8-17-1,15 23 1,-15-23-1,0 0 1,13 18-1,-13-18 0,0 0 0,0 0-1,1-18 1,-1 18 0,-6-21-1,6 21 0,-8-28 1,0 12-1,2 0 0,-1-3 1,-2 3-1,2-3 1,-1-1 0,1-3-1,0 4 1,2-4 0,2 0-1,3 2 1,5-9 0,2 5 0,8-3-1,2 5 1,6-1 0,3 2 0,1 5 0,4 6 0,-2 4 0,1 9-1,-5 3 1,-2 6 0,-3 3 0,-6 4 0,-3 1-1,-8 2 1,-5 2 0,-7 0 0,-5-2-1,-7 0 1,-3-3 0,-1-2 0,-1-2 0,2-2-1,2-7 1,4 2 0,5-5-1,13-2 1,0 0-1,0 0 1,0 0 0,23-21-1,-2 14 1,3-2 0,5 4 0,1 0 0,1 1 0,0 6 1,-3 3-1,-2 2 0,-2 9 0,-2 2 0,-4 3 0,-2 2 1,-1 1-1,-5 3 1,-3-1 0,-5-1 0,-2-2 0,-4-4 0,-4 1 0,-2-4 0,-6-2-1,-5-4 0,-4-1 0,-5-4 0,-4-3 0,-2-2 0,-4-3 0,-2 1 0,3-2-1,5-1 1,4-2 0,9 0-2,7-7-4,14 14-20,17-20-14,6 1 2,6-6-3,8-8 3</inkml:trace>
          <inkml:trace contextRef="#ctx0" brushRef="#br0" timeOffset="-6031.25">0 56 0,'0'0'16,"0"0"-1,3-16-6,-3 16-3,2-16-3,-2 16-4,0 0-4,0 0-3,9-24-7,-9 24-1</inkml:trace>
          <inkml:trace contextRef="#ctx0" brushRef="#br0" timeOffset="-4593.75">-20-134 71,'0'0'37,"-15"-9"-1,15 9 0,-13-9-23,13 9-5,0 0-3,0 0-1,0 0-1,6 16 0,-6-16 0,4 19-1,-4-19 1,6 35-1,-2-10 0,4 3 0,2 2 0,2 11-1,1-4 0,2 3 0,3 1-1,1 1 1,1-3-1,3 0 1,-4-2-1,1-4 1,0-1-1,-3-4 1,-2-1-1,1-4 1,-4-2-1,0-2 0,0-1 1,1-1-1,-13-17 0,22 27 1,-22-27-1,19 19 0,-19-19 0,16 16 0,-16-16 1,0 0-2,17 7 2,-17-7-1,0 0 0,0 0 0,0 0 0,13-9 1,-13 9-1,0 0 0,0 0 0,9-19 1,-9 19-2,0 0 2,6-21-1,-6 21 0,0 0 0,4-23 0,-4 23 0,2-18-1,-2 18 1,3-19 0,-3 19 0,2-25-1,0 9 1,-2 16 0,3-31 0,0 9 0,0-1 0,0-1 0,-2-8 1,1-5-2,-4-7 2,2-2-2,-3-5 1,-1 2 0,-2-4 0,-1 5 0,-5 6 0,4 7 0,-2 5 0,4 9 0,-3 5-1,9 16 1,-11-18-1,11 18 0,0 0-1,0 0-1,0 0-2,0 0-1,0 0-9,0 0-21,0 0-5,0 0 2,4 27-1</inkml:trace>
        </inkml:traceGroup>
        <inkml:traceGroup>
          <inkml:annotationXML>
            <emma:emma xmlns:emma="http://www.w3.org/2003/04/emma" version="1.0">
              <emma:interpretation id="{A08508CD-1A6C-4EA7-BAED-CC781F78DA4B}" emma:medium="tactile" emma:mode="ink">
                <msink:context xmlns:msink="http://schemas.microsoft.com/ink/2010/main" type="inkWord" rotatedBoundingBox="6467,5587 7946,5599 7937,6612 6458,6599"/>
              </emma:interpretation>
              <emma:one-of disjunction-type="recognition" id="oneOf1">
                <emma:interpretation id="interp5" emma:lang="en-US" emma:confidence="0">
                  <emma:literal>NE</emma:literal>
                </emma:interpretation>
                <emma:interpretation id="interp6" emma:lang="en-US" emma:confidence="0">
                  <emma:literal>WE</emma:literal>
                </emma:interpretation>
                <emma:interpretation id="interp7" emma:lang="en-US" emma:confidence="0">
                  <emma:literal>VET</emma:literal>
                </emma:interpretation>
                <emma:interpretation id="interp8" emma:lang="en-US" emma:confidence="0">
                  <emma:literal>VEX</emma:literal>
                </emma:interpretation>
                <emma:interpretation id="interp9" emma:lang="en-US" emma:confidence="0">
                  <emma:literal>Vs.</emma:literal>
                </emma:interpretation>
              </emma:one-of>
            </emma:emma>
          </inkml:annotationXML>
          <inkml:trace contextRef="#ctx0" brushRef="#br0" timeOffset="1609.375">3904-55 93,'-16'-4'38,"16"4"-1,-15 13 2,24 4-32,-9-17-1,21 43-2,-7-13-1,9 10 0,-3 1 0,5 3-1,0-2-1,2 6 0,-2-4 0,2 0 0,-1-5 0,-1-4 0,2-4-1,-1-4 0,-1-6 0,-1-3 0,-2-4 0,0-5 0,-3-6 0,1-1 0,-4-7 0,0-2 0,-3-4 0,-1-5 0,-1-3 0,-1-2 0,-3-6 0,-1-3 0,-3-5-1,-3-6 1,-1-6 0,-5-4 0,-2-7 0,-2-4 0,-2 2 0,0 0-1,1 4 1,2 5 0,1 8 0,2 6-1,4 14 0,0 6-1,2 17-1,0 0-2,0 0-5,0 0-22,2 23-8,-2-23 2,-2 33-2</inkml:trace>
          <inkml:trace contextRef="#ctx0" brushRef="#br0" timeOffset="2250">4564 417 71,'0'0'33,"0"0"0,4 20-6,-4-20-16,21-4-2,-21 4-3,28-5-1,-15-2-1,6 7-1,-4-4 1,1 4-2,-2 0 0,-1 4-1,-13-4 1,22 12-2,-22-12 1,16 21 0,-11-5 0,-1 2-1,-4-1 1,-1 5-1,-5-3 1,0 7-1,-3-1 0,-3 0 1,-1-1-1,1-2 0,0-1 0,2-2 1,1-1-1,9-18 0,-13 19 1,13-19-1,0 0 1,4 16-1,-4-16 1,18 3 0,-5-4 0,5 1-1,1-2 0,2 0 1,2 0-2,1-1 2,-2 3-1,0 0 0,-1 2 0,-5-1 0,-1 3 0,-15-4 0,19 9 0,-19-9-2,0 0-2,0 0-3,16 17-18,-16-17-15,0 0 3,-13-24-2,11 3 2</inkml:trace>
          <inkml:trace contextRef="#ctx0" brushRef="#br0" timeOffset="2578.125">5130 133 78,'0'0'38,"-19"6"0,19-6 0,0 0-23,30 9-9,-10-8-2,5 6-2,3-3-1,2-1-1,-2 1 0,-5-4-2,0 4-2,-23-4-7,32-13-26,-32 13 0,0 0 0,0 0-2</inkml:trace>
          <inkml:trace contextRef="#ctx0" brushRef="#br0" timeOffset="2750">5149 363 76,'-17'23'39,"17"-23"-1,-9 28 1,9-28-16,23-2-20,4 5-5,-2-6-3,13 14-12,-10-17-22,3 1 2,-8-2-2,0-2 2</inkml:trace>
        </inkml:traceGroup>
        <inkml:traceGroup>
          <inkml:annotationXML>
            <emma:emma xmlns:emma="http://www.w3.org/2003/04/emma" version="1.0">
              <emma:interpretation id="{32E15BB2-F7C1-4480-B3D6-B845FA0B7417}" emma:medium="tactile" emma:mode="ink">
                <msink:context xmlns:msink="http://schemas.microsoft.com/ink/2010/main" type="inkWord" rotatedBoundingBox="8389,5551 9230,5559 9219,6801 8378,6794"/>
              </emma:interpretation>
              <emma:one-of disjunction-type="recognition" id="oneOf2">
                <emma:interpretation id="interp10" emma:lang="en-US" emma:confidence="0">
                  <emma:literal>V3</emma:literal>
                </emma:interpretation>
                <emma:interpretation id="interp11" emma:lang="en-US" emma:confidence="0">
                  <emma:literal>Vs</emma:literal>
                </emma:interpretation>
                <emma:interpretation id="interp12" emma:lang="en-US" emma:confidence="0">
                  <emma:literal>V,</emma:literal>
                </emma:interpretation>
                <emma:interpretation id="interp13" emma:lang="en-US" emma:confidence="0">
                  <emma:literal>V.</emma:literal>
                </emma:interpretation>
                <emma:interpretation id="interp14" emma:lang="en-US" emma:confidence="0">
                  <emma:literal>VI</emma:literal>
                </emma:interpretation>
              </emma:one-of>
            </emma:emma>
          </inkml:annotationXML>
          <inkml:trace contextRef="#ctx0" brushRef="#br0" timeOffset="3375">5800 3 75,'0'0'37,"-6"-18"1,6 18 0,0 0-25,3 23-2,-3-23-3,9 43-3,-3-15 0,4 11-1,1-1-1,2 3 0,0 3-1,3 0-1,2-2 0,4-1 0,-1-4 0,1-4-1,0-1 0,0-5 0,2-5 0,-4-4 0,0-2 0,-6-7 0,1-2 0,-15-7-1,22 2 1,-22-2 0,19-11-1,-19 11 1,14-21 0,-8 5-1,0-2 1,-2-1 0,-1-4 0,-3-3 0,0-4 0,-2-6-1,-2-4 2,-2-8-2,0-3 2,-1-7-1,1-2 0,0-2 0,3 2 0,2 2 0,2 7 0,2 7 0,1 9 1,2 5-2,0 11 1,-6 19-1,9-22 0,-9 22-1,0 0-4,0 0-13,0 0-21,-16 6-1,16-6 0,-18 23 0</inkml:trace>
          <inkml:trace contextRef="#ctx0" brushRef="#br0" timeOffset="4171.875">6281 498 66,'0'0'36,"0"0"-1,-13 2 1,28 5-24,-15-7-2,16-7-5,-16 7-1,29-9-1,-13 4 0,5 3-1,-2-3 0,2 3-1,0 4-1,-4 1 1,0 3-1,-1 3 0,-1 1 1,-15-10-1,16 27 1,-12-12-1,-7 1 1,-1 4-1,-8-3 1,-1 1-1,-2 0 1,-1-4-1,-2 0 0,3-4 0,1-1 0,14-9 0,-21 7 0,21-7 0,0 0 0,0 0 0,0 0 0,0 0 0,0 0-1,22-2 1,-6 2 0,5 2 0,3 0 0,-1 1 1,1 3-1,2 3 0,-4 1 1,-1 4 0,-3 0 0,-3 4 0,-7 0 0,0 4 0,-8 0 0,-3 1 0,-5-1 0,-2 1-1,-6-1 1,-2-5-1,-4-1 0,0-5 0,-2-3 1,1-4-1,2-2 0,0-4 1,5-3-2,0-2 0,16 7-4,-22-22-11,22 22-20,-2-17-4,2 17 0,9-25-1</inkml:trace>
        </inkml:traceGroup>
      </inkml:traceGroup>
    </inkml:traceGroup>
    <inkml:traceGroup>
      <inkml:annotationXML>
        <emma:emma xmlns:emma="http://www.w3.org/2003/04/emma" version="1.0">
          <emma:interpretation id="{04C873FC-72D1-453B-BFAF-900FE6D62AE0}" emma:medium="tactile" emma:mode="ink">
            <msink:context xmlns:msink="http://schemas.microsoft.com/ink/2010/main" type="paragraph" rotatedBoundingBox="2885,8304 12486,8534 12458,9688 2857,9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E612E-0470-4117-8251-DCFADAC49227}" emma:medium="tactile" emma:mode="ink">
              <msink:context xmlns:msink="http://schemas.microsoft.com/ink/2010/main" type="line" rotatedBoundingBox="2885,8304 12486,8534 12458,9688 2857,9458"/>
            </emma:interpretation>
          </emma:emma>
        </inkml:annotationXML>
        <inkml:traceGroup>
          <inkml:annotationXML>
            <emma:emma xmlns:emma="http://www.w3.org/2003/04/emma" version="1.0">
              <emma:interpretation id="{0F612F1A-0695-42AD-A44D-D38E23734943}" emma:medium="tactile" emma:mode="ink">
                <msink:context xmlns:msink="http://schemas.microsoft.com/ink/2010/main" type="inkWord" rotatedBoundingBox="3157,8324 3507,9126 3157,9279 2806,8477"/>
              </emma:interpretation>
              <emma:one-of disjunction-type="recognition" id="oneOf3">
                <emma:interpretation id="interp15" emma:lang="en-US" emma:confidence="0">
                  <emma:literal>q</emma:literal>
                </emma:interpretation>
                <emma:interpretation id="interp16" emma:lang="en-US" emma:confidence="0">
                  <emma:literal>8</emma:literal>
                </emma:interpretation>
                <emma:interpretation id="interp17" emma:lang="en-US" emma:confidence="0">
                  <emma:literal>G</emma:literal>
                </emma:interpretation>
                <emma:interpretation id="interp18" emma:lang="en-US" emma:confidence="0">
                  <emma:literal>%</emma:literal>
                </emma:interpretation>
                <emma:interpretation id="interp1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6312.5">542 2721 55,'0'0'34,"10"-18"1,-10 18-1,15-9-19,-20-10-5,5 19-3,2-25-1,-2 25-1,-2-26-1,2 26-1,-10-30-1,10 30-1,-22-27 1,22 27-2,-28-15 1,12 11-1,-5 6 0,0 3 0,-1 6 0,0 4 0,0 5-1,0 3 1,3 5-1,1-2 1,5 6 0,2-4 0,5 1-1,2-5 1,4-1 0,6-5 0,-6-18 0,19 24 0,-4-18 0,1-6 1,3-2-1,2-5 0,1-2 0,0 0 0,0-3 0,-2 1 0,-1 1 0,-5 1 0,0 2 0,-14 7 0,17-5 0,-17 5 0,0 0 0,5 16 0,-5-16 1,-6 24-1,2-6 1,-1 3-1,-2 2 1,1 9-1,-2-1 1,4 5-1,-3-1 1,1 4-2,1-2 1,4 3 0,1-1 1,3-4-2,1-1 1,2-3 1,3-1-1,4-1 0,4-7 0,0-2 0,5-4 0,5-6 0,-1-4 0,7-6 0,-1-6 0,4-4 0,-4-4 0,-1-4 0,-3-3 0,-6-2 0,-4-4 0,-6-2 0,-9-1 0,-9-4 0,-4 2 0,-10-1 0,-2-1 0,-7 3 0,-4 4 0,-2 6 0,1 9 0,2 5-1,4 5 0,5 0 0,4 9-1,6-7-2,13 0-1,0 0-5,24 14-23,-8-12-4,6-4-1,0 1 1</inkml:trace>
        </inkml:traceGroup>
        <inkml:traceGroup>
          <inkml:annotationXML>
            <emma:emma xmlns:emma="http://www.w3.org/2003/04/emma" version="1.0">
              <emma:interpretation id="{A41B1739-080B-4CFB-AAF9-85AFE5F5A56B}" emma:medium="tactile" emma:mode="ink">
                <msink:context xmlns:msink="http://schemas.microsoft.com/ink/2010/main" type="inkWord" rotatedBoundingBox="3747,8598 9307,8316 9364,9438 3804,9720"/>
              </emma:interpretation>
              <emma:one-of disjunction-type="recognition" id="oneOf4">
                <emma:interpretation id="interp20" emma:lang="en-US" emma:confidence="0">
                  <emma:literal>battens-qt</emma:literal>
                </emma:interpretation>
                <emma:interpretation id="interp21" emma:lang="en-US" emma:confidence="0">
                  <emma:literal>barrens-quit</emma:literal>
                </emma:interpretation>
                <emma:interpretation id="interp22" emma:lang="en-US" emma:confidence="0">
                  <emma:literal>battery-qt</emma:literal>
                </emma:interpretation>
                <emma:interpretation id="interp23" emma:lang="en-US" emma:confidence="0">
                  <emma:literal>battery-at</emma:literal>
                </emma:interpretation>
                <emma:interpretation id="interp24" emma:lang="en-US" emma:confidence="0">
                  <emma:literal>battery-bit</emma:literal>
                </emma:interpretation>
              </emma:one-of>
            </emma:emma>
          </inkml:annotationXML>
          <inkml:trace contextRef="#ctx0" brushRef="#br0" timeOffset="11000">5644 2703 73,'0'0'37,"1"-23"-1,-1 23 1,-18-30-28,18 30-4,-13-19-1,13 19-3,-26-16 0,6 11-1,-3 3 0,-2 4 1,-5 5-1,1 5 1,-2 6 0,3 6 1,1 3-1,8 5 1,6-1-1,8 5 1,8-7-1,9 0 0,6-10-1,5-3 1,5-9-1,2-7 0,1-5 0,-5-6-1,-2-3 1,-5-2-1,-3 0 1,-2 0-1,-14 16 1,14-21-1,-14 21 1,0 0 0,0 0 0,0 0 0,-16 13 1,6 2 0,-5 7 1,0 9 0,-1 5 1,-2 2-1,1 6 1,2 6-2,3-1 2,2 4-2,4-2 0,3-3-1,3-6 0,9 0 1,3-6-1,4-5 0,3-6 0,5-2 0,1-7 1,4-2-1,2-5 0,0-6 0,5-5 0,-2-5 0,1-1-1,0-12 1,-1 1-1,-1-9 0,-4-2-1,-5-7 1,-6 0 0,-8-4-1,-7 2 1,-9 2 0,-6 2 1,-8 5-1,-7 4 1,-5 4 0,-4 8 0,-2 2 0,2 5-1,4 3 1,7 4-1,4 0-2,21 0-1,-15 4-7,30 7-20,-15-11-7,30 5 0,-11-7 0</inkml:trace>
          <inkml:trace contextRef="#ctx0" brushRef="#br0" timeOffset="11250">6132 3096 98,'-3'23'38,"-3"-2"2,3 6-1,-3-10-33,11 13-2,1-7-2,-2 0-3,6 0-2,-10-23-5,21 18-28,-21-18-3,16-11 0,-5-10-1</inkml:trace>
          <inkml:trace contextRef="#ctx0" brushRef="#br0" timeOffset="12453.125">6249 2832 82,'0'0'39,"-6"16"-2,19-13 3,3-10-34,21 11-1,7-8-2,9 2-1,6 1-1,2-3-1,-5 1-1,-7-5 0,-7 8-2,-13-7-1,-6 11-4,-23-4-14,5-18-15,-5 18-1,-20-7 1,6 4 0</inkml:trace>
          <inkml:trace contextRef="#ctx0" brushRef="#br0" timeOffset="12750">6523 2638 69,'-16'0'37,"2"2"-1,14-2 0,-16 24-23,16-24-9,6 34 0,4-10-3,5 13 1,4 2 0,4 12-1,-4-1 1,1 3-1,-2-6 1,-2-3-3,-1-5 2,-5-11-5,7 2-2,-17-30-21,0 0-10,20-2 0,-20 2-1,19-38 2</inkml:trace>
          <inkml:trace contextRef="#ctx0" brushRef="#br0" timeOffset="7062.5">1169 3008 36,'-2'-18'34,"-1"-5"2,2 6-1,1 17-13,1-28-5,-1 28-6,0 0-2,0 0-3,0 0 0,17 16-3,-17 3 1,7 7-3,-3 4 1,7 6-3,-2 1 3,4 1-2,0-1 0,0-5 0,1-4 1,-2-5-1,-2-5 0,-10-18 0,15 17 0,-15-17 0,0 0-1,0 0 0,0-22 0,-3 6 0,0 0 0,0-4 1,0 3-1,3-1 0,3 2 1,3 0-1,-6 16 1,20-21 0,-3 16 0,5 5 0,3 4 0,6 3 1,0 7-1,1 3 0,1 4 0,-1 2 0,-4 2 0,-4 0 1,-8-1-1,-7-2 0,-6-5 1,-3-17-1,-15 25 0,-4-20 0,-5-3 0,-4-4 0,-1-1-1,-2-4 0,1-2 0,-2-2-1,7 4 0,-2-5-2,14 8-1,-2-10-2,15 14-14,0 0-15,0 0-2,24-21 1,-4 9 0</inkml:trace>
          <inkml:trace contextRef="#ctx0" brushRef="#br0" timeOffset="7625">2115 3160 62,'-17'-16'36,"17"16"-1,-25-18 2,10 16-23,-7-12-9,22 14-1,-32-19-3,10 12 0,-3 1 0,-8 5-1,2 2 1,-1 7-1,-1 2 1,4 8 0,5 3 0,11 5 0,6 3-1,10-1 1,10 2-1,7-4 0,11-3 0,3-9 0,2-5-1,-1-7 1,-1-6-1,-4-6 1,-5-6-1,-6-4 1,-6-1-1,-4 2 1,-5 1 0,-1 2 0,-3 16 0,0-24 1,0 24 0,0 0 0,0 0 0,0 0 1,0 0 0,-8 30 0,10-15-1,6 7 1,1-1-1,4 0 0,6-3 0,3-6-1,0-3-2,-1-11-1,6 4-2,-11-22-6,13 13-11,-15-17-12,2-1-4,-4-3 0,-2-2 2</inkml:trace>
          <inkml:trace contextRef="#ctx0" brushRef="#br0" timeOffset="7812.5">2323 3057 62,'-2'-23'36,"2"23"1,0 0-6,-13 0-11,22 23-7,-9-23-6,7 39-1,0-14-3,7 7 0,-1 1-1,8 4 0,-1-3-1,2-1-1,1-5-1,-6-8-1,5-1-4,-22-19-16,25-9-18,-25 9 2,8-32-2,-13 6 2</inkml:trace>
          <inkml:trace contextRef="#ctx0" brushRef="#br0" timeOffset="8000">2365 3156 61,'0'0'39,"-16"16"-2,16-16 2,6 19-14,-6-19-21,27-7-3,-4 2-4,-4-11-5,20 11-19,-13-13-9,4 1-2,-4-3 1,4-1 0</inkml:trace>
          <inkml:trace contextRef="#ctx0" brushRef="#br0" timeOffset="8218.75">2799 2980 66,'16'7'38,"-16"-7"0,-4 17 2,5 8-21,-1-25-10,-7 32-2,4-15-3,10 8-1,1 2 0,4 3-1,2 1-1,4 3 0,0-2-1,1-1 1,-1-3-3,-5-5-1,5 2-3,-18-25-15,0 0-20,0 0 2,0 0-2,-9-21 2</inkml:trace>
          <inkml:trace contextRef="#ctx0" brushRef="#br0" timeOffset="9312.5">2765 3211 73,'0'0'37,"0"0"-2,25 14 1,3-12-29,-6-10-4,12 3-1,-3-5-1,6-3-1,-6-1 0,-1-2-1,-4 0 0,-5-1 0,3 1 0,-7 0-1,1 2 0,-18 14 0,18-23 1,-18 23-1,0 0 1,-2-18 0,2 18 1,-26 4 1,6 3 1,6 7 0,-7 0 1,9 11 1,-3-4 0,11 11 1,3-4-1,9 5 0,9-8-1,9 3 0,8-6-1,7-5-1,8-5-2,6-12-1,7-1-2,-5-12 0,4 3-1,-14-11 0,-1 1 2,-14-4 0,-8-1 3,-9 6 1,-14-3 3,-1 22 0,-13-24 1,13 24 0,-22-7 0,22 7-1,-15 10-1,15-10 0,0 28-2,6-10 1,0 3-1,5 6 0,3-1 0,0 2-1,1-1 1,1-3 0,-4-2-1,2-3 0,-14-19 0,19 16-1,-19-16 1,0 0-1,6-28 0,-12 8-1,1-1 1,-1-5-1,3-3 1,0 1 0,5 0 0,5 2 0,7-1 1,6 4 0,4 4 0,2 5 0,4 5 1,-2 7-1,-3 6 1,-3 6 0,-6 6 0,-2 7 0,-7 5 0,-3 4 0,-2 0 1,-1 1-1,-2-1 0,1-2 0,1-7-1,1-2 1,-2-21-1,18 14 1,-2-18-2,3-4 1,9-8 0,3-5-1,4 0 0,1-6 0,1 2 0,-5 1 0,-2 4 1,-7 1-1,-6 3 2,-17 16-1,19-21 1,-19 21 0,0 0 0,0 0 1,0 0-1,6 23 1,-5-4 0,4 11 0,2 4-1,3 6 1,2 6-1,4 7 1,2 0-1,1 1 0,0-2-1,-1-7 0,-2-6 0,-4-9-1,-3-7 0,-9-23-3,6 16-3,-19-41-18,13 8-17,-11-19 1,5-1 0,0-14-2</inkml:trace>
          <inkml:trace contextRef="#ctx0" brushRef="#br0" timeOffset="9937.5">4568 2603 70,'0'0'38,"-16"3"0,16-3 0,7 16-22,-7-16-7,22 9-4,-4-7-1,10 5-2,3-2 0,5 0-2,0-3 0,-2-4-2,5 6-3,-16-17-6,14 13-22,-16-7-7,-3 4 2,-18 3-2</inkml:trace>
          <inkml:trace contextRef="#ctx0" brushRef="#br0" timeOffset="10125">4696 2802 85,'-17'23'38,"6"-7"-1,11-16 2,5 17-34,18-8-1,7-4-5,-1-12-7,16 5-26,-8-3-4,-3-5 1,-2-4-2</inkml:trace>
        </inkml:traceGroup>
        <inkml:traceGroup>
          <inkml:annotationXML>
            <emma:emma xmlns:emma="http://www.w3.org/2003/04/emma" version="1.0">
              <emma:interpretation id="{8992BC50-4115-4A59-A67C-BC5A6425D32F}" emma:medium="tactile" emma:mode="ink">
                <msink:context xmlns:msink="http://schemas.microsoft.com/ink/2010/main" type="inkWord" rotatedBoundingBox="9761,8472 12486,8538 12460,9640 9735,9574"/>
              </emma:interpretation>
              <emma:one-of disjunction-type="recognition" id="oneOf5">
                <emma:interpretation id="interp25" emma:lang="en-US" emma:confidence="0">
                  <emma:literal>921903</emma:literal>
                </emma:interpretation>
                <emma:interpretation id="interp26" emma:lang="en-US" emma:confidence="0">
                  <emma:literal>921803</emma:literal>
                </emma:interpretation>
                <emma:interpretation id="interp27" emma:lang="en-US" emma:confidence="0">
                  <emma:literal>927903</emma:literal>
                </emma:interpretation>
                <emma:interpretation id="interp28" emma:lang="en-US" emma:confidence="0">
                  <emma:literal>821903</emma:literal>
                </emma:interpretation>
                <emma:interpretation id="interp29" emma:lang="en-US" emma:confidence="0">
                  <emma:literal>9021803</emma:literal>
                </emma:interpretation>
              </emma:one-of>
            </emma:emma>
          </inkml:annotationXML>
          <inkml:trace contextRef="#ctx0" brushRef="#br0" timeOffset="13593.75">7460 2892 60,'0'0'33,"-2"-16"0,2 16 0,0 0-17,9-37-11,-9 37 0,11-34-2,-11 18 0,-9-5 0,9 21-1,-34-30-1,9 20 0,-6 4 0,0 8 0,-5 4-1,2 8 1,2 5 0,2 6 0,7 5 2,5 3-2,8 4 2,7 0-2,9-3 1,7-1-1,6-8 1,9-6-2,-1-8 0,4-6 0,-3-14 0,0-3 0,-3-4-1,-4-3 1,-5 1-1,-4-1 1,-12 19-1,16-29 1,-16 29-1,0 0 1,0 0 0,0 0 0,0 0 1,-10 32-1,-1-9 1,2 7 1,-4 5 0,1 9 1,0 2-1,4 11 1,-4-8-1,4 7 1,3-3-1,2 0-1,4-4 0,8-1 0,1-6 0,8-6-1,3-6 1,4-4-1,3-5 1,7-7-1,2-5 0,0-5 0,3-8 0,-2-5-1,2-5 1,-3-5-1,-3-6-1,-5-8 1,-7 4-1,-7-6 1,-9 0 0,-7-6 0,-8 3 0,-8-3 0,-2 6 1,-9 1-1,0 3 1,-1 4 0,-2 6 0,0 5 0,4 7 0,2 6-1,7 6-1,2-3-2,16 18-9,0-18-19,0 0-7,0 0 0,30 9 0</inkml:trace>
          <inkml:trace contextRef="#ctx0" brushRef="#br0" timeOffset="14140.625">7883 3190 68,'0'0'38,"-13"15"-3,13-15 3,0 0-22,13 0-10,8 0-2,-8-8-1,5 2-2,0-1 0,-2 2 0,-16 5-1,23-7 1,-23 7-1,17 5 0,-17-5 0,9 20 0,-8-3 0,-2 1 1,-1 3-1,-2 4 1,-4-1 0,-1 5-1,-2-3 1,-3-1 0,1-4 0,0 0 0,1-3-1,12-18 0,-19 26 1,19-26-1,0 0-1,0 0 2,-9 16-2,9-16 2,0 0-1,22-4 0,-9 1 1,5-1-1,1 4 0,3-1 1,1 1-1,0 1 0,1 3 0,-4-1 0,-2 3 0,-3-1 0,-15-5-1,18 9-1,-18-9-2,0 0-3,14 14-20,-14-14-11,0 0 0,-10-27-1,10 12 2</inkml:trace>
          <inkml:trace contextRef="#ctx0" brushRef="#br0" timeOffset="14718.75">8335 2881 78,'0'0'37,"0"0"0,19 11 1,0-17-29,21 17-2,0-9-3,7 3-1,-1-1-1,-2-1 0,-6-1-1,-5 0-1,-5-2-1,-12-4-3,2 9-3,-18-5-15,0 0-16,1-16 1,-1 16-2,0 0 2</inkml:trace>
          <inkml:trace contextRef="#ctx0" brushRef="#br0" timeOffset="15031.25">8471 2682 67,'0'0'38,"-5"28"-1,17-1 2,-6-5-25,25 31-4,-12-9-1,9 13-5,-6-6 1,-1 4-3,-6-6 1,-5-5-3,-4-9 0,-5-14-2,4 1-3,-5-22-15,0 0-20,3-18 2,4 0-3,2-6 3</inkml:trace>
          <inkml:trace contextRef="#ctx0" brushRef="#br0" timeOffset="15906.25">9232 3017 61,'0'0'37,"0"0"-1,12-16 2,1 14-17,-7-21-14,13 13-1,-7-11-3,-2 3-1,-5-5-2,-5 7 1,-8-1-2,-2 1 2,-9 0-2,-3 5 2,-7 2-1,0 6 0,-3 5 1,-1 6-1,2 7 2,0 9-1,3 6 1,6 5-2,4 2 2,9 4-1,5 0 1,8-3-1,8-4-1,6-10 0,7-8 0,4-5 0,2-9 0,-1-9-1,-1-4 0,-2-5 0,-2 0 1,-6-1-1,-2 1 0,-17 16 1,19-23 0,-19 23 0,0 0 0,0 0 0,0 0 1,0 0 0,-9 25 0,3-6 1,-4 2 0,1 7 0,-5 4 1,4 5-1,-3 2 0,1 3 0,-1 0-1,2 6 1,4-4-2,4 2 1,5-6-1,5 1 1,5-6-1,4 0 0,3-5 0,6-3 1,6-6-1,2-3 0,4-4 0,-1-7 0,4-4-1,0-4 1,1-5 0,-2-6-1,-7-4 0,-2-5 0,-7-6 0,-5-4 0,-5-4 0,-10-2-1,-6-2 1,-5-4-1,-9 3 1,-6 1-1,-5 7 1,-8 2 0,-2 9 0,-5 0 0,3 9-1,0 3 1,5 9-1,3-2-1,11 8 0,2-8-3,19 18-11,0-16-18,0 0-2,17-2-1,4-5 1</inkml:trace>
          <inkml:trace contextRef="#ctx0" brushRef="#br0" timeOffset="16531.25">9645 3283 98,'-15'9'37,"15"-9"0,9-18-9,9 20-23,-4-4-1,9 0-2,-4 2-2,3-1 1,-1 1-1,-4 0 0,-2 1 0,-15-1 0,18 13 1,-18-13-1,9 19 0,-9-19 1,1 30-1,-4-11 0,-3-1 0,-4 1 1,-5-3-1,-3 0 0,-1-2 1,0-1-1,0-3 0,1-1 0,3-2 1,15-7-1,-14 7 0,14-7 0,0 0 0,13-2 0,0 1 0,3 1 0,2 0 0,4 1 0,0 3 0,2 3 1,-3 5-1,-2 2 1,-4 2 0,-2 5 1,-6 1 0,1 6 0,-8-2 1,0 2-1,-5-1 0,-1 1-1,-3-3 1,1-2-1,-6-6 0,0-1-1,-4-5 1,-3-4-1,-1-4 1,3-3-1,-2-3 0,2-6-1,4 0 0,1-5-1,14 14-4,-18-37-10,18 37-20,3-28-6,-3 28 2,10-32-1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7:47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92229B-7F8D-4569-AE4E-2DFCF6019859}" emma:medium="tactile" emma:mode="ink">
          <msink:context xmlns:msink="http://schemas.microsoft.com/ink/2010/main" type="inkDrawing" rotatedBoundingBox="2706,5413 2813,9886 2767,9887 2660,5414" semanticType="callout" shapeName="Other"/>
        </emma:interpretation>
      </emma:emma>
    </inkml:annotationXML>
    <inkml:trace contextRef="#ctx0" brushRef="#br0">-1-19 9,'0'0'27,"3"-16"2,-3 16 1,0 0-10,0 0-6,0 0 0,0 0-5,1 18-1,-1-18 0,2 23-2,-2-23 1,5 40-4,-5-11 2,8 11-2,-7 3 1,7 13-3,-5 0 1,3 13 1,-3 0-2,-1 8 2,-2 1-2,2 5 1,-2 0 0,0 1 0,-3-1-1,2 0 1,-1-2 0,2 0-1,0-2 0,2 1 0,-2-5 0,1-1 0,0 2 0,2-2-1,0-3 0,0-1 1,0-3 0,0-3-1,2 1 1,-1 0-2,-1-2 1,1-1-1,-1-2 1,2-2-1,-1 0 1,1 1-1,-2-5 0,1-1 2,-1 0-1,0 2 0,0-1 0,0 3 1,-3-3-1,1 3 0,-1-1 0,0-1 1,0-4-1,0-2 0,-1-1 0,1-4 1,0-2-1,-2 6-1,2-3 1,2 0-1,-2-1 1,0 0-1,0 0 1,0 0-1,1 0 1,1-4 0,-2-1 0,-2 3 0,2 1 0,0 1 0,0 2 0,0-1 0,0 1 0,-1 2 1,2-1-1,-1 1 0,0-2 0,0-2 0,0 0 0,0-2 0,0 1 0,0-5 0,0-1 0,-1-1-1,1-3 1,-2-5-1,4-3-1,-2-25-2,1 33-4,-1-33-23,-6-26-8,6-7-1,2-26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13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3C20DD-01E5-40B4-A9FF-BC77D547EAC0}" emma:medium="tactile" emma:mode="ink">
          <msink:context xmlns:msink="http://schemas.microsoft.com/ink/2010/main" type="inkDrawing" rotatedBoundingBox="17161,12052 18068,7251 19653,7551 18746,12352" semanticType="verticalRange" shapeName="Other">
            <msink:sourceLink direction="with" ref="{C5CB3DB9-DB89-415B-B135-27A593D4795F}"/>
          </msink:context>
        </emma:interpretation>
      </emma:emma>
    </inkml:annotationXML>
    <inkml:trace contextRef="#ctx0" brushRef="#br0">302 737 21,'0'0'19,"0"0"-2,0 0-1,4-17 0,-4 17-2,0 0-1,0 0-3,0 0-1,0 0-2,0 0 0,5 25-1,-5-25-2,0 0 0,-6 17 0,6-17 0,-5 21 0,7-5-1,-2-16 1,-8 30-1,2-14 0,5 7 0,-6-4 0,4 8-1,-3-3 0,3 5-1,-2 1 1,2 3-1,2-1 0,-1 1-1,1 1 1,1-1 0,0-1-1,-2 1 1,1-4-1,1-1 0,-1 0 0,-1 0 0,2-1 0,0 1 1,0 0-1,0 0 0,2 0 0,-2 4 0,0-4 0,1-1 0,0-1 0,-1-1 0,2-2 0,-1-2 0,2 2 0,0-5 0,-1 1 0,-1 2 0,1-2 0,1-1 0,1 1 0,1-1 0,-2 0 0,1-1 0,0 1 0,1-2 0,1 3 0,-2-1-1,-1-1 1,0 3 0,1-3-1,-1 3 1,2-1-1,-2-1 1,0 1 0,1-1-1,1 1 1,0-1-1,-2 1 1,2-3-1,-1 5 1,2-1-1,0-1 1,0-3 0,3 0-1,-9-16-1,18 23-1,-18-23-2,20 8-5,-20-8-22,3-22-4,3 4 0,-4-7 0</inkml:trace>
    <inkml:trace contextRef="#ctx0" brushRef="#br0" timeOffset="1875">527 471 8,'-10'16'8,"10"-16"2,0 0 0,0 0 2,0 0-1,0 0 1,-1 16-1,1-16 0,0 0-1,0 0-2,0 0 0,0 0-1,0 0 0,0 0-1,0 0 0,0 0 0,0 0-1,0 0-1,0 0-1,-2-18 0,2 18-1,2-26 1,-1 10-2,-1-5 0,3 0 1,-1-6-1,2 1 0,-3-2 0,4 1 0,-4-4 0,4 4 0,-4-3 1,2 4-1,-1-4 0,-1 5 0,1-3 1,-1 2-1,-1-3 0,2 1 0,-1-2-1,0 2 1,1-2 0,1 4 0,-2-3-1,2 6 1,0-1-1,0 3 1,-1 1-1,1 3 0,0-5 1,0 3-1,1-2 0,0 0 0,1 0 1,1-1-1,-2 1 0,4 0 0,-3 0 0,3 0 1,-1-2-1,1-2 1,0-1-1,3 3 1,-2-2-1,1 1 1,-1-3 0,1 2-1,-1 3 1,0-1-1,-2 2 0,2-2 1,-2 0-1,2 0 1,0 0-1,0 2 1,0 0-1,1 1 1,-1 1 0,1 1-1,-1 2 1,-9 16-1,18-26 1,-18 26-1,19-20 0,-19 20 0,18-17 0,-18 17 0,18-14 0,-18 14 0,16-16 0,-16 16 0,0 0 1,14-19-1,-14 19 0,0 0 0,0 0 0,0 0 0,0 0-1,0 0 1,0 0 0,0 0 0,0 0-1,0 0 0,0 0-2,0 0-1,-7 17-5,-9-20-11,16 3-18,-16 21 1,16-21-1,-15 16 2</inkml:trace>
    <inkml:trace contextRef="#ctx0" brushRef="#br0" timeOffset="3093.75">1056-1217 8,'0'0'21,"0"0"-4,0 0-2,0 0-2,0 0 0,-8-23-2,8 23-2,0 0-1,3-16 0,-3 16-2,-3-16 1,3 16-1,0 0-1,-9-21-1,9 21 1,-4-16-2,4 16 1,-3-17-1,3 17-1,-1-27 1,1 27-1,0-30 0,2 14 0,0-1 0,1-1-1,-2-1 1,2 3-1,0-3 0,2-1 0,-2 1 0,1-2 0,-2-2 0,2 2-1,0-4 1,1 0 0,-2 1 0,1 2 0,-2-1-1,2-1 1,1-1 0,0 2 0,1-3-1,2 1 1,-2-1-1,4-1 1,-1-1-1,0 3 0,-2 1 1,2 1-1,-2 2 0,1-1 0,-2 3 0,1 0 0,0 3 0,1-2 0,-1 2 0,0 0 0,-7 16 1,18-28-1,-18 28 0,18-26 0,-18 26 0,13-23 1,-13 23 0,13-23 0,-13 23-1,15-26 2,-15 26-2,18-25 2,-5 13-2,-13 12 0,25-23 0,-12 17 1,1-1-2,-14 7 1,23-10 0,-23 10 0,20-7 1,-20 7-2,19-6 1,-19 6 0,16-3 0,-16 3 0,19-2 1,-19 2-2,18-2 1,-18 2 1,16-3-1,-16 3 0,15-4 0,-15 4 0,0 0 1,16-5-1,-16 5-1,0 0 1,0 0-1,0 0-2,-4 23-6,-11-18-19,3 11-8,-1 0 1,-2-2-2</inkml:trace>
    <inkml:trace contextRef="#ctx0" brushRef="#br0" timeOffset="4859.375">1784-2386 27,'0'0'25,"0"0"2,0 0-5,0 0-4,15-14-4,-2 16-2,-13-2-2,23-7-2,-23 7 1,28-7-3,-28 7-1,34-4-1,-20-1-1,6 7 0,-4-2-1,3 7 0,-3 0-1,0 5 1,-2 4-1,0 7-1,-2 2 0,1 5 0,-1 2 0,0 3-1,0 2 1,0 5 0,0-1 0,-2 3 0,-1 3 0,0 4 1,-2 1-1,0-3 1,-2 5-1,1 1 0,-2 0 0,0-1 0,-2 1 0,-1-2 1,-2 2-2,-1-1 2,0-1-1,-4 0 0,1 0 0,-2 0 0,-1 0 0,1 1-1,1-3 2,-1 2-2,-1 2 1,3-1 0,-1 1-1,0 0 2,-2 1-2,4 2 2,-2 0-1,2 1 0,-2 0 0,1-2 0,1-2 0,1 1 1,-2-1-1,1 1 0,1 0 1,-1-1-1,-2 0 0,1-3 1,-1 3-1,1-2 0,-1 0 0,0-2 0,0-2 0,-2 1 0,1-3 0,0 3 0,-1-1 0,-1-1 0,1-3 0,-1 1 0,0-4 0,0-1 0,2-2 0,-2 0 0,1-6 0,3 1 0,-1-1 0,0-3 0,1 0 0,2-2 0,0 0 0,-1-1 0,1 5 1,0-1-1,0-1 0,0 0 0,0 2 1,-1-2-2,-1 0 2,1 2-1,1-8 0,-3 1 0,3 3 0,-3-1 0,2 2 0,-2 1 0,0 0 0,-1 0 0,-2 4 0,1-2 0,1-2 0,0-1 0,-2 1 0,3-1 0,0-1 0,0-2 0,2-1-1,-2-4 1,1 2 0,1-4 0,-2 3 0,2-5 0,-1 1-1,1-1 1,-1-1 0,2 2 0,-1-2 0,-1 0 0,3-1 0,2-15 0,-6 29 0,6-29 0,-6 26 0,6-26 0,-5 25-1,5-25 2,-3 21-1,3-21 0,-3 18 0,3-18 0,-1 15 0,1-15 0,-3 16 0,3-16-1,0 0-2,0 0-2,-1 18-8,1-18-20,0 0-3,-8-27-2,8 10 3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8:22.09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D5F3D0D-B49B-4D5D-9426-4C1A68D8766A}" emma:medium="tactile" emma:mode="ink">
          <msink:context xmlns:msink="http://schemas.microsoft.com/ink/2010/main" type="inkDrawing" rotatedBoundingBox="5501,7993 6260,12043 3029,12648 2270,8598" semanticType="enclosure" shapeName="Other">
            <msink:sourceLink direction="with" ref="{D987F339-F6E2-4EA0-A529-B0496FD441DE}"/>
          </msink:context>
        </emma:interpretation>
      </emma:emma>
    </inkml:annotationXML>
    <inkml:trace contextRef="#ctx0" brushRef="#br0">1202 3965 10,'0'0'27,"0"0"1,0 0 1,-16-1-14,16 1-6,0 0 1,0 0-2,-18-2 0,18 2-3,-16-2 0,16 2-1,-25-3 0,9 3 0,-11-6 0,1 5-1,-11-7-1,-3 5 1,-9-6-1,2 2 0,-6-3 0,1-1 0,-4-5 0,6-2 0,1-4 0,8-3 0,1-5-1,6-2 1,3-7-1,6 2 1,2-3-2,3-1 0,1 1 1,1-4-2,2 1 1,-3 3 0,1-2 0,1-2 0,-1-4 0,-1 0 0,1-1 0,0-2-1,1-2 2,2-3-1,0-3 0,0 0 1,1 0-1,-1-1 0,0 1 0,2 0 1,0-2-1,-1-3-1,2-3 2,1 2-1,2-5 0,0-6 0,0-2 0,2-3 0,1 0 0,0-2 0,2 4-1,1-4 1,1 6-1,1 3 0,4 3 0,1 1 1,2-3-1,1 5 0,4 1 1,-1 0 0,6 0 1,2-2-2,4 0 1,2 4 0,2 2 0,7 4 0,5 1 0,2-2 0,3 6 0,-1 1 1,6 3-1,3 1 1,7 1-1,-2 1 1,6-1-1,1 6 1,7 1-1,0-1-1,4 3 1,0 1 0,1 4 0,0 1-1,-2 6 1,0 3 0,3 4 0,-3 4-1,4 8 1,-2 0-1,1 5 1,-1 3 0,0 3 0,0 3 0,-1 4-1,-1 3 1,-3 3 0,-2 3 0,0 4 0,-3 1 0,0 6-1,-3 2 1,-3 3 0,-3 4-1,-1 2 1,-4 3-1,-4 7 1,-2 0-1,-4 4 1,-3 3-1,-1 0 1,-1 4-1,-4 6 2,-1 1-1,0 3-1,-1 4 2,-1 5-1,2 2 0,-1 2 0,-1-3 0,-1 1 1,2 0 0,-2-4-1,-3 1 1,-3-4-1,-4 1 1,-1 1-1,-5-3 1,-3-1-1,-3 2 0,-3-2 0,-2 2 0,-2-4 0,-4-1 0,1-2 0,-3 1 0,-1-3 0,1-4 0,-4-1 1,3-4-2,-3-1 2,1-3-2,0-4 2,1-1-1,-2-3-1,3 1 2,-3-2-2,1-1 1,0 1 0,-5 1 0,-3-2 0,0 0 0,-1-1 0,-1-3 0,-1 1 0,-1-3 0,-2-1-1,1-1 1,-1-1 0,-3 0 0,1-1 0,-2-3 0,-2 1 0,-1-2 0,3-2 0,-4 1 0,1-5 0,3 1-1,0-2 1,-2-2 0,5 0-1,-1-5-2,5 5-2,-6-14-5,17 13-13,-11-8-9,1-7-5,7 0 3,-5-12-1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8:25.6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452414-46E8-4A13-AD03-408E541BD257}" emma:medium="tactile" emma:mode="ink">
          <msink:context xmlns:msink="http://schemas.microsoft.com/ink/2010/main" type="inkDrawing" rotatedBoundingBox="5884,5896 6130,12404 2432,12544 2186,6036" hotPoints="4464,12112 2365,8935 4106,5549 6205,8725" semanticType="enclosure" shapeName="Ellipse">
            <msink:sourceLink direction="with" ref="{D987F339-F6E2-4EA0-A529-B0496FD441DE}"/>
            <msink:destinationLink direction="with" ref="{EA7D40A7-8BB4-4F0C-91A1-3A3076ABA17C}"/>
            <msink:destinationLink direction="with" ref="{3BD45BB7-6F7E-404B-A50C-2AB45DF0C0DB}"/>
            <msink:destinationLink direction="with" ref="{7FC30368-5DEB-4F34-9809-4B00BE424FB6}"/>
          </msink:context>
        </emma:interpretation>
      </emma:emma>
    </inkml:annotationXML>
    <inkml:trace contextRef="#ctx0" brushRef="#br0">1270 6165 20,'-16'2'25,"16"-2"0,0 0-9,0 0-7,-9 17 1,9-17 0,0 0-1,-16 2 0,16-2-1,-19 4-1,19-4-1,-31 5-1,10 0 1,-6-7-3,2 6 2,-9-6-2,3 2 0,-7-3 0,4-3-1,-4-6 0,2 1 1,-2-6-2,1-3 1,0-6-1,5-2 0,1-9 0,-2-2 0,2-5 0,2-5-1,2-6 0,2-3 0,0-6 0,0-4 0,0-6 0,3-6 0,1-1 0,0-2 0,4-1 0,-2-1 1,1 1-1,2 3 1,1-1-1,-1 5 1,1-4 0,-3 0-2,-1-6 2,1 1-1,1-6 0,-3-6 0,0-5-1,-1 3 1,0 0-1,2-1 0,0 2 0,0-1 1,-2 1-1,2 6 0,3 1 2,1-1-2,2 1 2,2-5-1,0 2 0,5 3 1,1 3-1,5-1 0,3 2 0,3-1 1,2 1-1,-1 7 1,6 2-1,1-6 0,2 1 0,4-1 0,4-1 1,4-2-1,4 0 1,7 3 0,-1 0 0,4 8 0,-3 3-1,0 3 2,-2 1-2,-2 3 1,-4 3-1,0 1 0,0-2 0,1-2 0,4 0 0,4 2 0,-1 3 1,3 4-2,4 3 1,1 2 0,3 4 0,3 1 0,0 4-1,5 0 1,2 2 0,5 0-1,4-3 2,2 1-1,2 4 0,-1 1 0,0 2 0,0 4 0,-1 1 0,0 2 0,-3 3 0,-3 5 0,1 0 0,1 5 0,-1 1-1,-3 0 1,1 5 0,-7 4 0,2 6 0,-2 2-1,-6 6 1,-1 6 0,-2 4-1,-4 6 1,2 6 0,-1 4 0,1 4 0,-2 5 0,1 4 0,-1 4 0,0 8 0,0 3 0,-1 1 1,-2 5 0,1 0-1,-4 7 1,2 4-1,-3 3 0,0 0 1,-3 3-1,-2 6-1,-1 2 2,2-1-1,-2 6-1,-3 0 0,1 0 1,-1 4-1,2 1 1,-1 4-1,2 5 0,-3 5 1,-1-1 0,-1 3 0,-2 5 0,-1 0 1,-3 1-2,-4-3 2,-4-3-2,-2 4 2,-3 0-2,-2-1 1,-1-6 0,-2 3-1,-4-3 2,-1-1-1,0 2 1,-1-5-1,-2-3 1,-1-1-1,-1-1 1,2-4-1,0-1 1,3-4-1,1-2 1,-1-7-1,1 2 0,1-5 1,-1-3-1,-2-4 0,1-1 0,-5-1 1,1-3-1,-2-3-1,-3-1 1,-1-2 0,-5-4 0,-1 1 0,-4-4 0,-5-2-1,-5 0 1,-2-2-1,-7-5 0,1 2 0,-6-2 0,0-3 0,-4-2 0,3-6 1,-4-1-1,3-4 1,1-1 0,-1-4-1,2-6 1,3 3-1,1-6 1,6 0-2,3-7-1,9 6-4,-8-20-14,16 7-12,2-4-3,0-8 0,15 5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8:29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F990E5-F984-47E5-991C-A64B17CE396D}" emma:medium="tactile" emma:mode="ink">
          <msink:context xmlns:msink="http://schemas.microsoft.com/ink/2010/main" type="writingRegion" rotatedBoundingBox="8302,4903 12638,5232 12407,8279 8071,7950"/>
        </emma:interpretation>
      </emma:emma>
    </inkml:annotationXML>
    <inkml:traceGroup>
      <inkml:annotationXML>
        <emma:emma xmlns:emma="http://www.w3.org/2003/04/emma" version="1.0">
          <emma:interpretation id="{0780A130-D5F2-4DB6-B85C-A538B3760DF1}" emma:medium="tactile" emma:mode="ink">
            <msink:context xmlns:msink="http://schemas.microsoft.com/ink/2010/main" type="paragraph" rotatedBoundingBox="8302,4903 12638,5232 12568,6156 8232,5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E4B773-11FE-44D4-AE2B-C928BEF6BDC3}" emma:medium="tactile" emma:mode="ink">
              <msink:context xmlns:msink="http://schemas.microsoft.com/ink/2010/main" type="line" rotatedBoundingBox="8302,4903 12638,5232 12568,6156 8232,5827"/>
            </emma:interpretation>
          </emma:emma>
        </inkml:annotationXML>
        <inkml:traceGroup>
          <inkml:annotationXML>
            <emma:emma xmlns:emma="http://www.w3.org/2003/04/emma" version="1.0">
              <emma:interpretation id="{D8148692-3821-4CC2-8CB6-2AA037BFF0D0}" emma:medium="tactile" emma:mode="ink">
                <msink:context xmlns:msink="http://schemas.microsoft.com/ink/2010/main" type="inkWord" rotatedBoundingBox="8302,4903 10546,5073 10476,5997 8232,5827"/>
              </emma:interpretation>
              <emma:one-of disjunction-type="recognition" id="oneOf0">
                <emma:interpretation id="interp0" emma:lang="en-US" emma:confidence="1">
                  <emma:literal>Given</emma:literal>
                </emma:interpretation>
                <emma:interpretation id="interp1" emma:lang="en-US" emma:confidence="0">
                  <emma:literal>Giver</emma:literal>
                </emma:interpretation>
                <emma:interpretation id="interp2" emma:lang="en-US" emma:confidence="0">
                  <emma:literal>Givin</emma:literal>
                </emma:interpretation>
                <emma:interpretation id="interp3" emma:lang="en-US" emma:confidence="0">
                  <emma:literal>Oivin</emma:literal>
                </emma:interpretation>
                <emma:interpretation id="interp4" emma:lang="en-US" emma:confidence="0">
                  <emma:literal>Giuen</emma:literal>
                </emma:interpretation>
              </emma:one-of>
            </emma:emma>
          </inkml:annotationXML>
          <inkml:trace contextRef="#ctx0" brushRef="#br0">9 53 79,'-17'-19'32,"17"19"-11,0 0-20,1-23-30,21 19-3,2-4 0</inkml:trace>
          <inkml:trace contextRef="#ctx0" brushRef="#br0" timeOffset="-125">54 145 73,'0'0'38,"-20"25"0,19-7 0,1-18-15,4 33-19,5-4-2,6 1-1,3 3-3,-4-10-3,11 15-8,-25-38-21,24 23-4,-24-23 1,15-15-1</inkml:trace>
          <inkml:trace contextRef="#ctx0" brushRef="#br0" timeOffset="359.375">281 68 97,'-14'10'39,"7"6"0,7-16-1,-12 37-30,12-16-3,11 8-4,2 1 1,5 3 0,2 1-2,4-2 1,-1-4-1,1-1 0,-2-8 0,-1-3-1,-3-9 1,-4-3-1,0-6-1,-14 2 1,16-23 0,-12 2 0,-2-4 1,-2-3-1,-5-6 1,-2-5-1,-3 2 1,-1 2 1,1-1-1,1 6 0,3 7-2,3 2 0,3 21-8,0 0-21,22-2-8,-7 11 1,6 9-1</inkml:trace>
          <inkml:trace contextRef="#ctx0" brushRef="#br0" timeOffset="1109.375">630 246 44,'12'18'35,"1"-6"2,-13-12 0,27 14-13,-23-31-7,22 13-7,-13-17-4,9 3-2,-4-8-2,2 1 1,-2-2-3,-5-1 0,1 3-1,-9 2 0,-2 6-1,-3 17 0,-13-18 0,-5 20-1,-1 10 2,-4 9-1,-1 11 3,0 7-1,4 7 2,5 5-1,8-1 1,11 0 0,8-8 0,12-3-1,6-13-2,7-11 0,14-10-2,-3-17-3,14 4-9,-18-22-17,8-1-5,-8-10-1,4 14 16,-25-17 12,2 10 8,-9 10 7,-18-12 10,2 36 18,-2-24 6,2 24 1,-26-8-14,27 30-12,-14-12-6,13 17-3,0-1-1,10 8-2,3 1-1,5 1 1,3-1-2,-1-3 1,0-4-2,-4-8 0,0-3-1,-16-17-1,16 8-1,-16-8 0,-1-22-2,-8-2 1,3 2-1,-7-11 1,2 1 1,-2-7 1,4 2 2,2 1 1,5-1 0,10 7 3,4 0 0,10 12 1,3 2-1,9 13 0,-2 5 0,7 12 0,-7 7 1,5 13-3,-6 5 2,-3 7-2,-6 1 0,-3 5 0,-4-8 0,-3-3-2,-2-8-1,-7-17-3,7 4-14,-10-20-21,6-22 0,-1-9 1,6-5-2</inkml:trace>
          <inkml:trace contextRef="#ctx0" brushRef="#br0" timeOffset="-343.75">-306-24 28,'14'-2'28,"-11"-14"3,5 0-6,8 13-6,-15-20-1,19 19-5,-20-19 0,19 18-3,-16-21-1,14 17-3,-11-12 1,-6 21-2,15-37-1,-6 19 1,-8-5-2,2 4 0,-6-6 0,0 7-1,-5-3 0,-1 2 0,-8 1-1,3 2 0,-7 4 0,-1 3-1,-3 6 1,-2 4-1,-2 10 0,-1 5 1,1 12-1,-4 4 0,5 10 0,0 6 1,3 10-2,2 5 2,2 3-1,8 2 0,5 3 0,10-1 0,7-1 1,5-4-1,13-8 0,4-8 0,7-7 0,6-10 0,4-9 0,-3-9 0,1-9 0,-3-8 0,-3-10 0,-5-6 0,-2-6 0,-8-3 0,-5-5 0,-5-3-1,-5 1 0,-5-5 0,-5 6 1,-9 1-1,-4 4 0,-6 3 2,-5 8-2,-3 3 0,-2 7 0,-2 5 0,4 6-1,2 5-1,25-8-3,-29 14-15,29-14-19,9 19 1,10-12 0,1-7-1</inkml:trace>
        </inkml:traceGroup>
        <inkml:traceGroup>
          <inkml:annotationXML>
            <emma:emma xmlns:emma="http://www.w3.org/2003/04/emma" version="1.0">
              <emma:interpretation id="{52349791-09D6-4BA1-839F-7E87D94B9845}" emma:medium="tactile" emma:mode="ink">
                <msink:context xmlns:msink="http://schemas.microsoft.com/ink/2010/main" type="inkWord" rotatedBoundingBox="10914,5283 12624,5412 12581,5982 10870,5852"/>
              </emma:interpretation>
              <emma:one-of disjunction-type="recognition" id="oneOf1">
                <emma:interpretation id="interp5" emma:lang="en-US" emma:confidence="0">
                  <emma:literal>this</emma:literal>
                </emma:interpretation>
                <emma:interpretation id="interp6" emma:lang="en-US" emma:confidence="0">
                  <emma:literal>tons</emma:literal>
                </emma:interpretation>
                <emma:interpretation id="interp7" emma:lang="en-US" emma:confidence="0">
                  <emma:literal>fns</emma:literal>
                </emma:interpretation>
                <emma:interpretation id="interp8" emma:lang="en-US" emma:confidence="0">
                  <emma:literal>tires</emma:literal>
                </emma:interpretation>
                <emma:interpretation id="interp9" emma:lang="en-US" emma:confidence="0">
                  <emma:literal>fires</emma:literal>
                </emma:interpretation>
              </emma:one-of>
            </emma:emma>
          </inkml:annotationXML>
          <inkml:trace contextRef="#ctx0" brushRef="#br0" timeOffset="1390.625">2315 30 98,'-17'2'39,"-4"0"1,21-2-2,-25 14-32,28 7-2,1 4-1,8 10-1,0 6 0,4 7-1,-1 1 1,3 6-1,-5-3 0,2-6 0,-4-6-3,-2-10 0,3 2-7,-12-32-25,0 0-8,0 0 2,-16-19-2</inkml:trace>
          <inkml:trace contextRef="#ctx0" brushRef="#br0" timeOffset="1984.375">2036 321 98,'0'0'38,"26"12"0,9-19-2,6-9-38,15 5-4,-8-17-9,21 17-6,-25-20 2,14 18 1,-29-19 6,8 16 4,-16-3 7,-4-1 5,4 15 9,-19-13 5,15 20 0,-17-2 0,14-7-6,-14 7-1,0 0-3,0 0-1,14 11-2,-14-11 0,9 26-1,-3-6-1,4 8 1,1 4-2,5 9 0,-1 3 0,4 4-1,0-4 0,2-5-1,-2-6-1,-1-8 1,-4-7-2,-14-18 0,21 0-1,-18-16 0,1-4-1,-8-10 1,4 0-1,-6-7 1,6 0 0,-1-2 1,4 5 1,2 4 1,7 7 1,6 7 0,1 8 1,5 11 0,-1 6 0,8 12 1,-4 4-1,4 9 0,-5 1 0,-1 6 0,-4-1 0,1-4-1,-5-3-1,-4-10 0,0-1-3,-13-22-5,25 12-17,-25-12-16,13-32 1,-7 6-1,6-8 1</inkml:trace>
          <inkml:trace contextRef="#ctx0" brushRef="#br0" timeOffset="2156.25">3214 239 96,'-3'28'39,"-2"4"2,8 7-2,-4-2-32,14 4-3,0-4-4,2-7-5,10 7-12,-25-37-23,25 18 1,-25-18 0,18-28-2</inkml:trace>
          <inkml:trace contextRef="#ctx0" brushRef="#br0" timeOffset="2687.5">3583 74 86,'-17'-7'38,"-8"2"0,2 5 1,-19-5-31,19 15-3,-5 1-1,6 8-3,2 1 1,7 3-1,9 1 1,7 3-2,9-1 1,8-1 0,7-2-1,5-4 1,5-1-1,4-4 1,2 2-1,-2-2 1,-4 0 0,-4 4 0,-7 1 0,-6 4 0,-12 1 0,-9 5 1,-9 1-1,-8 0 1,-7 1-1,-3-4 0,-5-6 0,1-7-1,1-3-1,-2-18-4,16 8-15,-11-24-21,9-12-1,7-12 0,9-8-1</inkml:trace>
        </inkml:traceGroup>
      </inkml:traceGroup>
    </inkml:traceGroup>
    <inkml:traceGroup>
      <inkml:annotationXML>
        <emma:emma xmlns:emma="http://www.w3.org/2003/04/emma" version="1.0">
          <emma:interpretation id="{10B4B05B-0B23-4871-A38E-0CA279BA585A}" emma:medium="tactile" emma:mode="ink">
            <msink:context xmlns:msink="http://schemas.microsoft.com/ink/2010/main" type="paragraph" rotatedBoundingBox="8823,6950 11880,7377 11757,8258 8700,78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10A2E8-0559-446B-8F9C-01599C2B1E0D}" emma:medium="tactile" emma:mode="ink">
              <msink:context xmlns:msink="http://schemas.microsoft.com/ink/2010/main" type="line" rotatedBoundingBox="8823,6950 11880,7377 11757,8258 8700,7831"/>
            </emma:interpretation>
          </emma:emma>
        </inkml:annotationXML>
        <inkml:traceGroup>
          <inkml:annotationXML>
            <emma:emma xmlns:emma="http://www.w3.org/2003/04/emma" version="1.0">
              <emma:interpretation id="{0411ED7A-E78D-4121-8179-0AA9A08C281C}" emma:medium="tactile" emma:mode="ink">
                <msink:context xmlns:msink="http://schemas.microsoft.com/ink/2010/main" type="inkWord" rotatedBoundingBox="8823,6950 11880,7377 11757,8258 8700,7831"/>
              </emma:interpretation>
              <emma:one-of disjunction-type="recognition" id="oneOf2">
                <emma:interpretation id="interp10" emma:lang="en-US" emma:confidence="0">
                  <emma:literal>coving,</emma:literal>
                </emma:interpretation>
                <emma:interpretation id="interp11" emma:lang="en-US" emma:confidence="0">
                  <emma:literal>Caving,</emma:literal>
                </emma:interpretation>
                <emma:interpretation id="interp12" emma:lang="en-US" emma:confidence="0">
                  <emma:literal>Coving,</emma:literal>
                </emma:interpretation>
                <emma:interpretation id="interp13" emma:lang="en-US" emma:confidence="0">
                  <emma:literal>Cini-qt</emma:literal>
                </emma:interpretation>
                <emma:interpretation id="interp14" emma:lang="en-US" emma:confidence="0">
                  <emma:literal>cirri-go,</emma:literal>
                </emma:interpretation>
              </emma:one-of>
            </emma:emma>
          </inkml:annotationXML>
          <inkml:trace contextRef="#ctx0" brushRef="#br0" timeOffset="3609.375">232 2052 27,'18'-13'31,"-18"13"4,0 0-2,20-15-10,-25-5-5,18 18-3,-19-19-5,6 21-2,-2-28-2,2 28-1,-11-35-2,11 35 0,-28-32-1,7 22-1,-6 1 0,-4 3-1,-3 8 1,-1 5-1,-2 7 0,0 8 1,6 6-1,2 5 0,7 6 1,8 7-1,7 5 1,8 2-2,11 0 2,10-4-2,9-5 2,11-5-2,5-7 2,6-8-2,6-11 2,0-6-1,0-7-1,-6-6-1,-3 1-2,-14-13-6,7 15-20,-23-11-9,-1 1 0,-11-2-1</inkml:trace>
          <inkml:trace contextRef="#ctx0" brushRef="#br0" timeOffset="3843.75">568 2299 82,'0'0'38,"12"21"1,-12-21-1,3 23-29,13 0-4,-4-2-1,4 3-2,1 1 0,0 0-2,1-1-1,-3-6-2,4 5-4,-19-23-16,0 0-17,0 0 2,15 0-2,-15 0 2</inkml:trace>
          <inkml:trace contextRef="#ctx0" brushRef="#br0" timeOffset="4718.75">796 2036 85,'-18'-7'38,"18"7"0,0 0 1,-18 9-30,32 7-2,-3-1-3,9 8-1,0 2-1,8 10-1,-1 1 1,1 1-2,0 0 2,0-2-3,-5-3 2,1-4-1,-3-5 1,-5-9-1,0-5 0,-3-6 0,-13-3 0,20-11 0,-20 11 0,11-28-1,-9 4 1,-1-5 0,1-2 0,-4-6 1,-2-2-1,0 0 0,-1 0 0,-1 1 1,5 6-1,-5 2 0,3 3 0,3 6 0,4 2 1,2 3-1,-6 16 0,18-26-1,-18 26 0,21-20 0,-8 17-2,-13 3-2,18-2-3,-18 2-16,0 0-16,0 0 1,0 0 0,0 0 1</inkml:trace>
          <inkml:trace contextRef="#ctx0" brushRef="#br0" timeOffset="5125">1324 2269 87,'0'0'38,"0"0"0,-8 24 1,-5-15-32,24 14-3,-9-2-1,7 6-1,0-1-1,1 2 1,-1-1-2,-1-3 1,-2-3-2,-2-3 0,0-2-4,-4-16-8,0 0-25,0 0 0,-4-19-1,-2 1-1</inkml:trace>
          <inkml:trace contextRef="#ctx0" brushRef="#br0" timeOffset="5437.5">1524 2015 79,'-14'2'38,"14"-2"-1,0 0 1,0 0-26,29-6-7,-10 3-2,5 3-3,3-2 0,-1-2-2,4 8-4,-14-16-16,2 10-15,-18 2 0,17-2 0,-17 2 0</inkml:trace>
          <inkml:trace contextRef="#ctx0" brushRef="#br0" timeOffset="5609.375">1569 2175 101,'-12'16'38,"12"-16"1,0 0-3,19 18-34,3-17-4,-1-11-8,14 5-24,-10-2-5,2-4 2,-8-1-3</inkml:trace>
          <inkml:trace contextRef="#ctx0" brushRef="#br0" timeOffset="6343.75">2432 2055 93,'0'0'39,"-15"-19"0,15 19 0,-15-39-30,15 39-6,-7-24-2,7 24 0,-16-18-2,1 14 1,-4 4-1,-8 7 1,-4 6 0,-6 4 0,-2 8 0,0 5 1,2 7 0,11 4-1,2-1 0,15 1 0,12-6 1,13-3-2,11-9 1,8-6-1,5-15 1,0-7 0,3-8-1,-5-3 2,-8-1-1,-7-3 1,-6 1-2,-7 1 2,-10 18-2,9-15 1,-9 15 0,0 0-1,-16 7 1,16-7-1,-23 35 2,9-7-1,-4 6 1,-1 8 0,0 4 1,4 6 0,0 5 0,6 3 0,8-4-1,10 2 1,7-7-1,7-5-1,8-7 1,8-7-1,2-11 0,0-10-1,1-10 1,-4-6-1,-1-4-1,-5-10 0,-2-1 0,-9-10-1,-2 4 0,-6-4 0,-6 0 1,-8-5-1,-5 1 1,-10-1 1,-6 2 0,-9 1 0,-3 2 1,-3 4 0,1 4 0,4 6 0,4 4-1,6 3 0,22 9-7,-19-3-18,19 3-12,25-2 1,-3 0-1</inkml:trace>
          <inkml:trace contextRef="#ctx0" brushRef="#br0" timeOffset="6578.125">2889 2432 96,'0'30'39,"2"-5"2,-5-2-2,18 7-32,-15-2-2,5 6-2,0-3-2,-1-1-2,4-3-3,-8-27-11,6 16-24,-6-16-2,0 0 1,11-27-1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7:50.6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7D40A7-8BB4-4F0C-91A1-3A3076ABA17C}" emma:medium="tactile" emma:mode="ink">
          <msink:context xmlns:msink="http://schemas.microsoft.com/ink/2010/main" type="inkDrawing" rotatedBoundingBox="4162,5325 4244,5936 4218,5939 4136,5328" semanticType="callout" shapeName="Other">
            <msink:sourceLink direction="with" ref="{0D452414-46E8-4A13-AD03-408E541BD257}"/>
            <msink:sourceLink direction="with" ref="{A92AA0FE-B4FC-4B18-A322-0FCD48CB2942}"/>
          </msink:context>
        </emma:interpretation>
      </emma:emma>
    </inkml:annotationXML>
    <inkml:trace contextRef="#ctx0" brushRef="#br0">1464-164 38,'0'0'29,"0"0"1,0 0-6,0 0-11,0 0-1,0 0-4,0 0-2,3 34-1,-5-11 2,8 12-2,-6-2 1,8 11-2,-6-5 0,4 11-3,-1-5 2,1 3-2,0 0 0,1-6-1,0-3 1,1-2-1,-1-6 0,-1-8 0,0-3-2,-6-20 0,7 19-1,-7-19-3,0 0-3,0 0-13,-16-10-12,16 10 0,-13-15 0,13 15 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7:50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D45BB7-6F7E-404B-A50C-2AB45DF0C0DB}" emma:medium="tactile" emma:mode="ink">
          <msink:context xmlns:msink="http://schemas.microsoft.com/ink/2010/main" type="inkDrawing" rotatedBoundingBox="3840,5247 3924,6093 3874,6098 3790,5252" semanticType="callout" shapeName="Other">
            <msink:sourceLink direction="with" ref="{0D452414-46E8-4A13-AD03-408E541BD257}"/>
            <msink:sourceLink direction="with" ref="{A92AA0FE-B4FC-4B18-A322-0FCD48CB2942}"/>
          </msink:context>
        </emma:interpretation>
      </emma:emma>
    </inkml:annotationXML>
    <inkml:trace contextRef="#ctx0" brushRef="#br0">1099-232 10,'14'-7'26,"-14"7"2,0 0 0,0 0-12,11 17-2,-3 3-1,-7-5-3,8 15 0,-6-5-2,7 14 0,-7-6-2,8 11-2,-8-5 0,4 10-3,-4-4 2,1 2-2,-2 4 0,-2-3 0,1 1-1,-1-3 1,0-2-1,2-2 0,-2-3 0,3-5 0,0-8-1,-2-3 0,4-2-2,-5-21-2,8 19-10,-8-19-18,6-15-1,0-7-1,-3-7 2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7: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30C8CF-510D-4D83-9481-8B56D9DCDC17}" emma:medium="tactile" emma:mode="ink">
          <msink:context xmlns:msink="http://schemas.microsoft.com/ink/2010/main" type="inkDrawing" rotatedBoundingBox="5204,4958 6613,6831 5668,7542 4259,5669" semanticType="verticalRange" shapeName="Other">
            <msink:destinationLink direction="with" ref="{352416C9-6B17-4150-B08A-06218CEF9F68}"/>
          </msink:context>
        </emma:interpretation>
      </emma:emma>
    </inkml:annotationXML>
    <inkml:trace contextRef="#ctx0" brushRef="#br0">1576 173 37,'0'18'28,"0"-18"0,16-6-8,2 10-10,-5-13 2,12 14-2,-6-14-2,11 11-2,-8-11-1,6 11 1,-6-7-2,6 7-1,-6-4 0,3 4-1,-1-2 0,3 3 0,-1-1 0,7 1 0,-2-3-1,5 4 0,0-4 0,2 0-1,2 2 0,1-2 0,1-2 0,-2 0 0,1 2 0,-1-3 0,-2 1 0,0-2 0,1 1 0,-4-1 0,4 1 0,-6-1 0,1 1 0,-1-1 0,-2 2 0,0 1 1,-3 1-1,0-2 0,-3 2 0,0 0 0,-1 0 0,-1 0 0,1 0 0,-1 2 0,0-2 1,-3 0-1,-2 0 0,-2 0 1,0-2-1,-16 2 0,23 0 0,-23 0 1,0 0-1,14 0 0,-14 0 0,0 0 0,0 0 1,0 0-1,0 0 0,5 19 0,-5-19 1,1 16-1,-1-16 0,5 18 0,-5-18 1,6 28-1,-4-12 0,3 3 1,-2 2-1,1 4 1,-2 2-1,1 1 0,0 2 1,-2 3-1,1 2 0,-1 2 1,-1 0-1,3 2 1,-3 0-1,1 2 1,1-1-1,-1-1 1,2-2-1,-1 0 1,1-2-1,-2 2 1,1 0-1,-1 0 1,2-2 0,-1 1-1,1-1 1,-2 0 0,2-1-1,0-1 1,0 1-1,1-1 1,-1-1-1,0 0 0,-1 1 0,1 1 1,0-1-1,0-1 0,1-6 1,-1 1-1,0-4 0,1-1 1,-1-2-1,2 1 0,-2-3 0,-2-3 1,2 5-1,0-1 0,0 1 0,-2-3 0,2-1 1,-1 0-1,-1 0 0,2 0 0,-1 0 1,-2-16-1,4 28 0,-4-28 0,5 30 0,-5-30 1,4 26-1,-4-26 0,5 20 0,-5-20 0,2 15 0,-2-15-1,0 0-1,0 0-3,12 16-19,-12-16-13,0 0 0,0 0-2,-16-26 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7:55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2416C9-6B17-4150-B08A-06218CEF9F68}" emma:medium="tactile" emma:mode="ink">
          <msink:context xmlns:msink="http://schemas.microsoft.com/ink/2010/main" type="inkDrawing" rotatedBoundingBox="4109,8191 5880,7116 6371,7927 4601,9002" semanticType="callout" shapeName="Other">
            <msink:sourceLink direction="with" ref="{6C30C8CF-510D-4D83-9481-8B56D9DCDC17}"/>
          </msink:context>
        </emma:interpretation>
      </emma:emma>
    </inkml:annotationXML>
    <inkml:trace contextRef="#ctx0" brushRef="#br0">-1342 3324 25,'0'0'29,"16"11"3,-3-8-10,-13-3-4,28 0 0,-14-7-6,14 14-3,-12-12-1,12 12-2,-7-11-2,4 11 0,-5-5-1,5 4-1,-5-5 0,2 3-1,-3-4 1,6 3-1,-1-3 0,5 0 0,2 0 0,2 0 0,5-1 0,3 1-1,1-4 1,0 1-1,1-1 0,0-3 0,0 2 0,-2-4 0,-1 0 0,-2 0 0,-1 2 0,-2 2 0,-2 0 0,-1 3 0,-2-2 0,-1 4 0,-1 0-1,0 2 1,1-2 0,-1 0 0,0 0 0,0 2 0,-2 0 0,-1-1 0,0 3 0,-3-1 0,1-1 0,-4 3 0,0-1 0,-3 0 0,2-1 0,-2 1 0,-1-3-1,-2 1 2,-13-2-1,21 4 0,-21-4 0,17 3 0,-17-3 0,0 0 0,21 4 0,-21-4 0,0 0-1,15 1 1,-15-1 0,0 0 0,13 2 0,-13-2 0,0 0 0,0 0 0,0 0 0,12-21 0,-12 21 0,6-18 0,-6 18 0,3-24 0,-3 24 0,1-30 0,-1 30 0,2-27 0,-2 27 0,-2-28 0,2 28 0,0-28 0,0 28 0,0-28 0,2 12 0,-1 0 0,1-2 0,-1 1 0,2-3 0,0 1 0,0-2 0,0 0 0,1-2 0,-1-2 0,2 0 0,-1-1 0,-2 0 0,1-1 0,-2 1 1,1-3-1,-1 3 0,1-7 1,-1 1 0,1 2 0,0-2 0,3 2 0,-2 0 0,3 0 0,-2 2-1,1 5 1,-1 2-1,0 2-1,1-1 1,-1 3 0,-1 1 0,-3 16 0,6-25 0,-6 25 0,5-23 0,-5 23 0,4-21 0,-4 21 0,4-19 0,-4 19-1,3-22 1,-3 22 0,2-22 0,-2 22-1,3-23 1,-3 23 0,6-25 0,-6 25-1,6-26 1,-6 26-1,6-23 1,-6 23-1,2-16 0,-2 16 0,0 0-1,0 0 0,0 0-1,0-16-2,0 16-3,0 0-10,0 0-13,-7 16-3,7-16-1,0 0 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7:48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5A4DE7-2A47-444F-B094-7C17D11B4F17}" emma:medium="tactile" emma:mode="ink">
          <msink:context xmlns:msink="http://schemas.microsoft.com/ink/2010/main" type="inkDrawing" rotatedBoundingBox="2695,5465 3860,5642 3848,5723 2683,5545" semanticType="callout" shapeName="Other">
            <msink:sourceLink direction="with" ref="{A92AA0FE-B4FC-4B18-A322-0FCD48CB2942}"/>
          </msink:context>
        </emma:interpretation>
      </emma:emma>
    </inkml:annotationXML>
    <inkml:trace contextRef="#ctx0" brushRef="#br0">0 0 23,'0'0'18,"0"0"-1,0 0 0,0 0 0,0 0-3,0 0-1,0 0-3,0 0 0,16 14-2,-16-14-1,14 6-1,-14-6 0,23 3-1,-23-3 0,31 5-3,-15-5 1,7 4-1,0-4 0,5 3-1,-3-3 1,5 2 0,-2-2-1,1 4 0,1-2 0,1 3 0,-5-3 0,1 3-1,0 0 1,1 0-1,0 1 0,1-1 1,-1-1-1,2-3 0,1 3 1,1-2-1,2-1 0,0 1 0,0 2 0,0-3 0,3 3 0,-3 1 0,0-1 1,-3 1-1,-2 0 0,-1 2 0,-1-1 0,-2 1 0,-3-2 0,-3 0 0,-1 1 0,-2-3 1,0 2-1,-16-5 0,24 9 0,-24-9 0,19 9 1,-19-9-1,0 0 0,15 11 0,-15-11 0,0 0 0,0 0-1,0 0 0,0 0 0,0 0-2,-12 19-2,-1-21-3,13 2-13,-11 18-13,11-18 0,-19 0-1,6-4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8:07.3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35878B-05CB-4880-BB04-3C7768C7FB4E}" emma:medium="tactile" emma:mode="ink">
          <msink:context xmlns:msink="http://schemas.microsoft.com/ink/2010/main" type="inkDrawing" rotatedBoundingBox="4923,12372 5704,10121 6543,10412 5761,12663" semanticType="strikethrough" shapeName="Other">
            <msink:sourceLink direction="with" ref="{D987F339-F6E2-4EA0-A529-B0496FD441DE}"/>
          </msink:context>
        </emma:interpretation>
      </emma:emma>
    </inkml:annotationXML>
    <inkml:trace contextRef="#ctx0" brushRef="#br0">-600 7386 55,'0'0'34,"0"0"-1,0 0-1,0 0-22,25-1-2,-10-8-3,5 5 0,-2-4-2,4 4 1,-4-5-1,4 7 1,-3-5-1,5 6-1,-3-3 0,2 2 0,-2 1-1,1-1 0,0 0 0,2 2-1,-2-2 1,0 1 0,-1-1 0,1 0 0,0 0 0,1 0 0,1-1 0,0-1-1,-1 1 1,2-1-1,-1-1 0,3 2 0,-2-3 0,-2 3 0,-1-1 1,0 2-1,-1 1-1,0-1 1,-4 2 0,3-2 0,-1 2 0,0 0 0,-1 2 0,-1-2-1,0 2 1,-3-2 0,1 1 0,-15-1 0,21 6-1,-21-6 1,16 2 0,-16-2 0,13 3 1,-13-3-1,0 0 0,17 4 0,-17-4 0,0 0 1,14 1-1,-14-1 0,0 0 1,0 0-1,0 0 1,0 0-1,0 0 0,0 0 1,0 0-1,11-19 0,-11 19 0,1-16 1,-1 16-1,2-28 1,-1 10-1,1-6 0,1-3 1,1-3 0,0-2 0,2 1 0,0-4 0,0-1-1,1-1 1,2 7 0,-4-3 0,1 1-1,-2-1 1,0 1-1,1-2 0,-1-3 0,-1 0 1,0 0-1,2 0 0,-1-1 0,-1-1 0,1-2 0,-2 2 1,1 1-1,0 1 0,-2-2 0,2 2 1,0 0-1,0 3 0,-1 1 0,1-1-1,0 3 1,-2 1 0,2-2 0,-3 0 0,0 1 0,0-3-1,0 2 1,0 1 0,1 1 0,-2-2 0,1 2 0,1 4-1,-1-1 1,0 1 0,2-1 0,-2-1 0,1 0 0,-1-4 0,2 2 0,-2-3 0,0 1 0,1 4 0,-1 1 0,-1 1 0,1 3 0,-2 0 0,1 4 0,1-1 0,-2 3 0,1-3 1,1 1-1,0 3-1,-2 0 1,2 16-1,0-23-1,0 23-1,-2-19-5,2 19-20,0 0-12,0 0 1,-24 14-2,9-12 2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8:03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7709B2-EC47-43CF-B791-C22E3F17233E}" emma:medium="tactile" emma:mode="ink">
          <msink:context xmlns:msink="http://schemas.microsoft.com/ink/2010/main" type="inkDrawing" rotatedBoundingBox="3076,9754 4054,12196 3222,12528 2245,10087" semanticType="scratchOut" shapeName="Other">
            <msink:sourceLink direction="with" ref="{D987F339-F6E2-4EA0-A529-B0496FD441DE}"/>
          </msink:context>
        </emma:interpretation>
      </emma:emma>
    </inkml:annotationXML>
    <inkml:trace contextRef="#ctx0" brushRef="#br0">-2700 4870 12,'-8'33'27,"8"-33"1,-9 44 1,10-8-14,-4-10-2,9 16-3,-6-8-1,9 17-2,-9-9 0,10 16-1,-4-8 1,5 11-2,-4-6-2,3 10 1,-1-7-1,4 6 0,-4-6-1,5 2 0,-7-4 0,5-1 0,-6-2-1,4 0 0,-4-4 0,1-1 0,-1-4 0,0 0-1,0-4 1,0 4-1,0-7 0,-2 2 0,1-2 1,-1 0-1,-1 2 0,0 1 1,0-3-1,0 2 0,1-2 1,-1 0-1,-1 0 1,1-3-1,0-1 1,1-1-1,-2-2 0,-1 0 1,0-4-1,1 1 1,-1-3-1,-1-1 0,2-2 0,-1 1 1,-1-5-1,2 1 0,-1-1 1,-1 1-1,2-2 0,-2 0 0,0 0 0,0-16 0,0 28 0,0-28 0,0 23 1,0-23-1,1 17 0,-1-17 0,6 16 1,-6-16-1,5 16 0,-5-16-1,0 0 1,8 20 0,-8-20 0,0 0 0,0 0 0,0 0 0,11 17 0,-11-17 0,0 0 0,0 0 0,13 11 0,-13-11 1,0 0-1,21 3 0,-21-3 0,20-1 1,-20 1-1,24-4 0,-9 2 0,-1-1 0,3 1 1,-3-2-1,4 3 0,0-3-1,1 2 2,-1 1-1,-1-1 0,4 0-1,0 0 1,2 2 0,0 2 0,0-2 1,-1 0-1,5 2 0,-2 0 0,0-2 1,2 1-1,-2 1 1,1-2-1,-1 2 0,-1 0 0,-1-1 0,3 1 0,-4 0 0,0 0 0,-2-1 0,0 3 1,-1 0-1,1-3 0,0 1 0,-3 0 0,1 0 0,-2-2 0,2 1 0,0-1 0,-4 0 0,1 0 0,-2 0 0,-13 0 0,24 4 0,-24-4-1,18 3 1,-18-3-1,13 6 0,-13-6-1,0 0 1,18 3-1,-18-3-1,0 0-1,0 0-4,19 7-7,-19-7-16,0 0-6,0 0 0,0 0 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0:43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586687-A429-429E-8B4B-45176A6568AF}" emma:medium="tactile" emma:mode="ink">
          <msink:context xmlns:msink="http://schemas.microsoft.com/ink/2010/main" type="inkDrawing" rotatedBoundingBox="17164,12479 19135,12374 19230,14155 17259,14260" hotPoints="19071,12447 19157,14228 17376,14314 17290,12533" semanticType="enclosure" shapeName="Square"/>
        </emma:interpretation>
      </emma:emma>
    </inkml:annotationXML>
    <inkml:trace contextRef="#ctx0" brushRef="#br0">159 2611 34,'0'0'31,"-5"16"1,18-13 1,10 4-19,-6-15-3,20 11-2,0-13-1,16 10-3,0-8-1,8 5-2,-2-1-1,1 3 0,2 1-1,-4 1 0,-1 3 0,-1-1 0,-1 3 0,2-3 0,1 1 1,3-1-1,0 1 0,3-1 0,-1 1 0,1-2 0,-4-1 0,-1 1 0,-3 0-1,-4 0 1,-3-1 0,-4-1 0,-2 2-1,-6 0 1,-1-2 0,-5 2 0,-3 0 0,-5 1 0,-2-1-1,-2 0 1,-6-2 0,2 1 0,-15-1 0,19 2 0,-19-2 0,16 4 0,-16-4 0,0 0-1,18 10 1,-18-10 0,0 0 0,9 25-1,-9-25 1,3 25 0,-3-25 0,0 31 0,0-10 0,-2 4 1,1 5-1,-2 5 0,2 6 0,-2 1 0,0 7 0,1 3 1,1-1 0,1 3-1,1 3 1,2 1-2,0-2 1,3 2-1,0 1 2,1-1-2,-1 0 0,2 2 1,-1-6-1,0-1 2,2-2-2,0-3 1,0-2 0,0-6 0,0 1 0,-1-8 0,0-3-1,-2-5-1,0 0-1,-6-25-4,8 33-8,-8-33-18,0 0-1,0 0 0,0 0 1</inkml:trace>
    <inkml:trace contextRef="#ctx0" brushRef="#br0" timeOffset="1281.25">237 4393 31,'0'0'30,"0"0"1,0 0 1,12-21-17,13 19-5,-6-12-3,16 14 0,-2-13 0,11 13-2,-1-7-2,7 11 0,-4-8 0,5 6-1,1-4-1,-2 4 0,2-2 0,-1 0 0,-2-2 0,0 2-1,-1 0 0,1-1 0,0-1 0,-1 0 0,-2 0 0,1-1-1,1-1 1,0 1 0,0-3-1,-1 3 1,-2-1-1,0-1 1,-2 0-1,-2 0 1,-4 1 0,-3-3-1,-2 2 1,-2-1-1,-1 1 1,-1 0 0,-1 0-1,-2-1 0,0 1 0,-3 1 0,-1 3 0,-2-5 0,-1 5 0,-2-3 0,2 2 0,-2-3 1,1 1-1,0-1 0,0 2 1,0-3-1,-1 1 1,-1 2-1,-2-1 1,-13 4-1,19-3 1,-19 3 0,13-2-1,-13 2 1,0 0 0,0 0-2,0 0 1,0 0 0,0 0 0,0 0-1,0 0 0,0 0 0,0 0 0,0 0-1,0 0-1,-3-20-2,3 20-3,0 0-8,0 0-11,0 0-3,0 0 2,0 0 0</inkml:trace>
    <inkml:trace contextRef="#ctx0" brushRef="#br0" timeOffset="-953.125">83 2866 33,'0'0'29,"0"0"1,0 0 1,0 0-18,2 22-4,-2-22-1,3 24-1,-3-24 0,4 48 0,-7-20-1,8 18-1,-8-6-1,4 15 0,-5-4 0,4 11-2,-3 0 1,3 3-2,0 0 1,1 4-2,1 3 1,-1 2-1,2-2 0,0-1-1,0-1 1,0-3 0,0-2 0,1-6 0,1-7 0,1-6 0,0-3-1,1-8 1,0-5-1,-1-9 0,2-2-1,-8-19-1,11 21-2,-11-21-2,0 0-5,6-22-12,-1 6-11,-2-9-2,1-7 3,1-5 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7:58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98D3F8-F9ED-4F99-95F2-487CD874A0BC}" emma:medium="tactile" emma:mode="ink">
          <msink:context xmlns:msink="http://schemas.microsoft.com/ink/2010/main" type="writingRegion" rotatedBoundingBox="6483,4815 7341,8762 6326,8982 5469,5035"/>
        </emma:interpretation>
      </emma:emma>
    </inkml:annotationXML>
    <inkml:traceGroup>
      <inkml:annotationXML>
        <emma:emma xmlns:emma="http://www.w3.org/2003/04/emma" version="1.0">
          <emma:interpretation id="{4D38A0A0-7F6F-48FE-9D5D-6D75A76E04D1}" emma:medium="tactile" emma:mode="ink">
            <msink:context xmlns:msink="http://schemas.microsoft.com/ink/2010/main" type="paragraph" rotatedBoundingBox="6483,4815 7341,8762 6326,8982 5469,5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65E411-2661-4DBC-A746-ACCC5732B33F}" emma:medium="tactile" emma:mode="ink">
              <msink:context xmlns:msink="http://schemas.microsoft.com/ink/2010/main" type="line" rotatedBoundingBox="6483,4815 7341,8762 6326,8982 5469,5035"/>
            </emma:interpretation>
          </emma:emma>
        </inkml:annotationXML>
        <inkml:traceGroup>
          <inkml:annotationXML>
            <emma:emma xmlns:emma="http://www.w3.org/2003/04/emma" version="1.0">
              <emma:interpretation id="{A92AA0FE-B4FC-4B18-A322-0FCD48CB2942}" emma:medium="tactile" emma:mode="ink">
                <msink:context xmlns:msink="http://schemas.microsoft.com/ink/2010/main" type="inkWord" rotatedBoundingBox="6483,4815 6712,5868 5717,6085 5488,5031">
                  <msink:destinationLink direction="with" ref="{3BD45BB7-6F7E-404B-A50C-2AB45DF0C0DB}"/>
                  <msink:destinationLink direction="with" ref="{EA7D40A7-8BB4-4F0C-91A1-3A3076ABA17C}"/>
                  <msink:destinationLink direction="with" ref="{8B5A4DE7-2A47-444F-B094-7C17D11B4F17}"/>
                </msink:context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an</emma:literal>
                </emma:interpretation>
                <emma:interpretation id="interp3" emma:lang="en-US" emma:confidence="0">
                  <emma:literal>am</emma:literal>
                </emma:interpretation>
                <emma:interpretation id="interp4" emma:lang="en-US" emma:confidence="0">
                  <emma:literal>one</emma:literal>
                </emma:interpretation>
              </emma:one-of>
            </emma:emma>
          </inkml:annotationXML>
          <inkml:trace contextRef="#ctx0" brushRef="#br0">-3057-155 23,'15'-9'30,"-9"-6"2,-6 15-2,19-20-9,-22-1-4,3 21-4,3-23-3,-3 23-3,-7-26-2,7 26-1,-15-30-1,15 30 0,-26-25-1,6 14-1,-5 3 0,0 4 0,-1 6-1,-4 5 1,2 7-1,0 4 0,2 6 0,5 5 0,5 2 0,4 1 0,7-4 0,7-1 0,5-6 0,8-5-1,7-9 1,8-7 0,2-6 0,2-6-1,0-2 1,-2-4 0,-2-3-1,-5 2 1,-6 3 0,-5 4 0,-14 12 0,13-18 0,-13 18 0,0 0 0,0 0 0,-6 30 0,-1-9 0,-1 6 1,-2 4 0,1 8 0,-3 2-1,2 3 2,1 1 0,3 3-1,3-4 1,5 0-1,5-7 0,3-5 0,7-6 0,5-5-1,4-6 0,4-7 0,-1-4 0,1-8 0,-1-3-1,-4-5 1,-1-2-1,-5-7 0,-4-2 0,-6-2 1,-6-3-2,-6-7 1,-8 1-1,-5-1 1,-6 5-1,-6 2 1,-3 7 0,-3 1-1,0 10 1,2 6 0,7 11-1,1-1 0,17 11-4,7-17-17,0 0-10,16 23-1,9-18-2,6-5 2</inkml:trace>
          <inkml:trace contextRef="#ctx0" brushRef="#br0" timeOffset="640.625">-2524 87 72,'-24'19'34,"24"-19"-1,0 0 2,0 0-29,15-2 1,3-6-6,8 2 2,2-4-3,2-1 1,0 2 0,-2 4-1,-6 1 1,-2 8 0,-3 1 1,-17-5-2,16 28 1,-13-3-1,-8-2 2,-1 3-2,-4-1 1,-2 0-1,-4 0-1,1-4 2,1-4-1,0-1 0,14-16 0,-19 20 0,19-20 0,0 0 0,0 0 0,0 0 0,0 0 0,27-18 0,-10 9 1,3 0-1,2 4 0,-2 1 1,2 3 0,-1 4-1,-2 3 1,2 6 1,-5 2-1,-1 7 1,-8 2 0,-1 7 0,-6 0-1,-3 2 0,-3-4 0,-5 2 0,-6-5-1,0-4 1,-3-5-1,0-8 1,-2-6-1,-1-2 1,-2-2-1,0-3 0,2 0-1,-2-9-3,25 14-21,-30-11-13,30 11 0,-19-18-1,19 3 0</inkml:trace>
        </inkml:traceGroup>
        <inkml:traceGroup>
          <inkml:annotationXML>
            <emma:emma xmlns:emma="http://www.w3.org/2003/04/emma" version="1.0">
              <emma:interpretation id="{5AF63303-80F0-4C91-A4A7-FF6423316473}" emma:medium="tactile" emma:mode="ink">
                <msink:context xmlns:msink="http://schemas.microsoft.com/ink/2010/main" type="inkWord" rotatedBoundingBox="7116,7784 7329,8765 6326,8982 6113,8002"/>
              </emma:interpretation>
              <emma:one-of disjunction-type="recognition" id="oneOf1">
                <emma:interpretation id="interp5" emma:lang="en-US" emma:confidence="0">
                  <emma:literal>or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an</emma:literal>
                </emma:interpretation>
                <emma:interpretation id="interp9" emma:lang="en-US" emma:confidence="0">
                  <emma:literal>our</emma:literal>
                </emma:interpretation>
              </emma:one-of>
            </emma:emma>
          </inkml:annotationXML>
          <inkml:trace contextRef="#ctx0" brushRef="#br0" timeOffset="2031.25">-2401 2797 52,'0'0'35,"0"0"-1,-12-19 1,7 1-19,5 18-6,9-21-4,-9 21-2,5-30-1,-4 14-1,-7-1-1,6 17 0,-19-28 0,4 17 0,-3 0 0,-4 6-1,-1 5 1,-2 4-1,-2 8 0,1 6 1,0 4-1,4 7 1,2 4-1,5 6 1,2 0-1,7-1 1,4-2-1,10-5 0,5-6 0,5-4 0,4-10 0,4-8 0,5-6-1,0-6 1,-1-5-1,-2-5 1,-5-3 0,-2 1-1,-5 0 1,-4 2-1,-3 3 1,-9 16 0,9-21 0,-9 21 0,0 0 0,0 0 0,0 0 0,0 0 0,-6 19 0,2 0 1,-4 4 0,2 7 0,-3 2 1,2 7-1,-3 0 1,1 3 0,-2 2-1,1 2 1,0-2-1,1 0 0,2-2-1,1-3 0,6-2 1,1 0-1,5-5 1,4-4-2,4-3 2,3-6-1,6-3 1,0-4-2,4-7 1,-1-6 0,1-12-1,-1-2 2,-2-5-2,-2-5 1,-3-3-2,-4-3 3,-6-5-3,-3-4 2,-6 3-2,-5-2 1,-5 2 0,-5 2 1,-2 5-1,-7 5 0,-1 7 0,-2 4 1,4 9-2,1 2 1,7 6-2,2-6-4,13 3-18,0 0-12,17 8 1,1-13-2,3-6 2</inkml:trace>
          <inkml:trace contextRef="#ctx0" brushRef="#br0" timeOffset="2640.625">-1885 3146 20,'-28'-1'27,"28"1"1,-25 3 2,25-3-13,0 0-6,0 0-2,16-7-1,-16 7 0,18-9 0,-18 9 1,25-14-3,-25 14 0,35-18-1,-19 10-2,8 2 0,-2 1-2,3 3 1,-4 4-1,0 3 0,-7 6-1,-2 5 1,-3 1 0,-3 5-1,-6 0 1,-3 5 0,-3-2-1,-4 3 1,-4-4-1,0 1 1,-4-2-1,-1-4 0,1-1 1,0-2-1,4-6-1,14-10 1,-21 15 0,21-15 0,0 0 0,0 0 0,0 0 0,25-6 1,-9 1 0,6 0-1,2 1 1,4 1 0,-1 1 0,1 4 0,-3 1 0,-2 2-1,-1 1 3,-2 1-3,-6 0 2,-14-7-3,21 14 0,-21-14-6,13 9-22,-13-9-10,0 0 0,-17-16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8:01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C30368-5DEB-4F34-9809-4B00BE424FB6}" emma:medium="tactile" emma:mode="ink">
          <msink:context xmlns:msink="http://schemas.microsoft.com/ink/2010/main" type="inkDrawing" rotatedBoundingBox="5815,8176 6003,10346 5970,10349 5782,8179" semanticType="callout" shapeName="Other">
            <msink:sourceLink direction="with" ref="{0D452414-46E8-4A13-AD03-408E541BD257}"/>
          </msink:context>
        </emma:interpretation>
      </emma:emma>
    </inkml:annotationXML>
    <inkml:trace contextRef="#ctx0" brushRef="#br0">279 3192 1,'0'0'23,"0"0"0,0 0-5,0 0-3,0 0 0,0 0-2,-3 18 0,3-18-2,2 24-1,-2-24-1,1 39 0,-4-20-1,9 17 0,-9-8-2,8 12-1,-5-8-1,4 9-1,-4-4 0,5 3 0,-4-3-1,5 4 0,-2-4 0,2 5 0,-1 0 0,2 4-2,-1-4 2,1 4-2,-1-3 2,2 2-3,-2-1 2,1-1-1,-1-3 0,-2 1 1,1-2-1,-1-1 1,-1 1-1,0 2 0,0-3 1,0 3-1,0-2 0,-2 1 1,1-1-1,1 2 1,-2-1-1,2 1 1,-3-4-1,2 1 1,1-2-1,-2 1 1,1-4-1,2 2 1,-3-1 0,2-1 0,-1 1 0,1-1 0,0 1 0,0-1-1,-2 1 1,1-2-1,1-2 1,-2-1-1,1-2 0,-1-2 0,-1-2 0,2-2 0,-2-2 0,1-3 0,-1 0 0,0-16 0,1 24 0,-1-24 0,0 22 0,0-22 0,0 0 0,0 17 0,0-17 0,0 0 0,0 0-1,0 0-1,0 0-2,0 0-7,0 0-22,11-33-6,-10 6-1,-2-6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7:53.18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FB688C-9D9E-4C5C-9E47-FCA2A50424FC}" emma:medium="tactile" emma:mode="ink">
          <msink:context xmlns:msink="http://schemas.microsoft.com/ink/2010/main" type="writingRegion" rotatedBoundingBox="2808,7837 19204,7925 19145,18943 2749,18855"/>
        </emma:interpretation>
      </emma:emma>
    </inkml:annotationXML>
    <inkml:traceGroup>
      <inkml:annotationXML>
        <emma:emma xmlns:emma="http://www.w3.org/2003/04/emma" version="1.0">
          <emma:interpretation id="{85DF4F5E-7352-460D-B21C-E6CDFA711F2D}" emma:medium="tactile" emma:mode="ink">
            <msink:context xmlns:msink="http://schemas.microsoft.com/ink/2010/main" type="paragraph" rotatedBoundingBox="2807,7843 4166,7843 4166,8590 2807,8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4BE183-75D0-4965-8792-FB6F9A9A0F0A}" emma:medium="tactile" emma:mode="ink">
              <msink:context xmlns:msink="http://schemas.microsoft.com/ink/2010/main" type="inkBullet" rotatedBoundingBox="2877,7682 4268,7926 4143,8637 2752,8393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-6043 2748 7,'0'0'25,"0"0"0,0 0-5,0 0-2,0 0-4,0 0-1,15 3-2,0 5 0,-15-8-2,31 3-2,-15-5-1,9 9 0,-3-7-2,9 6-1,-4-3-1,8 4 0,-2-3-1,3-2 0,4-1 0,5 3 0,-1-2-1,0-1 1,2 1-1,0-2 1,-1 0-1,0 4 0,-6-3 0,-2 1 0,-4 0 0,-2 1 0,-5-3 0,-1 2 0,-2-2 0,-4 2 0,-3-2 0,0 2 0,-1-4-1,-2 4 1,-13-2 0,24 1 0,-24-1 0,17 2-1,-17-2 1,20 6-1,-20-6 1,16 3-1,-16-3 0,13 7-1,-13-7 0,0 0 0,18 12-2,-18-12 1,0 0-3,0 0-2,0 0-10,0 0-13,0 0-2,0 0 2,0 0 0</inkml:trace>
        <inkml:trace contextRef="#ctx0" brushRef="#br0" timeOffset="734.375">-5059 2563 10,'0'0'24,"0"0"-1,0 0 2,0 0-15,0 0-2,0 0-3,0 0-2,0 0-1,0 0 0,0 0 0,0 0-2,0 0 1,0 0-1,0 0-1,0 0 1,0 0 0,0 0 0,11-18 0,-11 18 2,0 0 0,0-17 1,0 17 1,0 0 2,0 0 0,0 0 1,0 0 0,-9-18-1,9 18 0,0 0 1,-2 19-2,2-19-1,-4 30-1,2-7 0,5 11 0,-3 1 0,5 9 0,-4 0-1,5 6 0,-3 1-1,2 0 1,2 0-2,0-2 1,1-5-1,-2 0 0,1-5 0,0-5 1,1-3-2,-1-6 1,-2-4-1,-5-21-1,4 28-1,-4-28-3,0 0-7,0 0-18,0 0-4,1-16-2,-1-3 2</inkml:trace>
        <inkml:trace contextRef="#ctx0" brushRef="#br0" timeOffset="1187.5">-4783 2623 39,'0'0'29,"0"0"2,14 14-6,-9 5-13,-5-19-1,5 39-2,-7-21-2,10 13 1,-10-6-3,10 10 1,-8-3-3,7 7 0,-6-6-1,4 4 0,-5-1-1,4-1 0,1-5 0,-1-2-1,1-5 0,-1-2 0,2-3 0,-6-18-1,10 24-2,-10-24-3,12 16-7,-12-16-18,0 0-3,0 0-3,0 0 3</inkml:trace>
      </inkml:traceGroup>
    </inkml:traceGroup>
    <inkml:traceGroup>
      <inkml:annotationXML>
        <emma:emma xmlns:emma="http://www.w3.org/2003/04/emma" version="1.0">
          <emma:interpretation id="{9A8A8A41-DE13-4428-BF2F-589DAEF6487B}" emma:medium="tactile" emma:mode="ink">
            <msink:context xmlns:msink="http://schemas.microsoft.com/ink/2010/main" type="paragraph" rotatedBoundingBox="2801,9899 16848,8360 17203,11602 3156,13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9C4B49-56B3-4E66-8A99-22BDA0D545EC}" emma:medium="tactile" emma:mode="ink">
              <msink:context xmlns:msink="http://schemas.microsoft.com/ink/2010/main" type="line" rotatedBoundingBox="2801,9899 16848,8360 17162,11232 3116,12771"/>
            </emma:interpretation>
          </emma:emma>
        </inkml:annotationXML>
        <inkml:traceGroup>
          <inkml:annotationXML>
            <emma:emma xmlns:emma="http://www.w3.org/2003/04/emma" version="1.0">
              <emma:interpretation id="{D987F339-F6E2-4EA0-A529-B0496FD441DE}" emma:medium="tactile" emma:mode="ink">
                <msink:context xmlns:msink="http://schemas.microsoft.com/ink/2010/main" type="inkWord" rotatedBoundingBox="2823,10213 6813,9376 7370,12037 3381,12874">
                  <msink:destinationLink direction="with" ref="{ED5F3D0D-B49B-4D5D-9426-4C1A68D8766A}"/>
                  <msink:destinationLink direction="with" ref="{0D452414-46E8-4A13-AD03-408E541BD257}"/>
                  <msink:destinationLink direction="with" ref="{7F35878B-05CB-4880-BB04-3C7768C7FB4E}"/>
                  <msink:destinationLink direction="with" ref="{967709B2-EC47-43CF-B791-C22E3F17233E}"/>
                </msink:context>
              </emma:interpretation>
              <emma:one-of disjunction-type="recognition" id="oneOf1">
                <emma:interpretation id="interp1" emma:lang="en-US" emma:confidence="0">
                  <emma:literal>Inning,</emma:literal>
                </emma:interpretation>
                <emma:interpretation id="interp2" emma:lang="en-US" emma:confidence="0">
                  <emma:literal>Inning.</emma:literal>
                </emma:interpretation>
                <emma:interpretation id="interp3" emma:lang="en-US" emma:confidence="0">
                  <emma:literal>aiming,</emma:literal>
                </emma:interpretation>
                <emma:interpretation id="interp4" emma:lang="en-US" emma:confidence="0">
                  <emma:literal>tinning,</emma:literal>
                </emma:interpretation>
                <emma:interpretation id="interp5" emma:lang="en-US" emma:confidence="0">
                  <emma:literal>Iii"ot-</emma:literal>
                </emma:interpretation>
              </emma:one-of>
            </emma:emma>
          </inkml:annotationXML>
          <inkml:trace contextRef="#ctx0" brushRef="#br0" timeOffset="18359.375">-2314 5110 15,'-17'-2'20,"17"2"-2,0 0-7,9-20 0,-9 20 1,13-21-1,-13 21 0,17-23 1,-4 20 0,-13 3-1,12-18-2,-12 18-1,6-19-2,-6 19 0,0-25-2,0 25-1,-5-21 0,5 21-1,-13-21 0,13 21 0,-24-11-1,7 11 1,-3 7-1,-2 6-1,0 6 1,-3 4-1,2 7 1,0 3-1,3 6 0,2 4 0,6 2 0,3-2 0,6-5 1,8 1-2,5-5 1,8-10 0,7-6 0,4-13 0,4-6 0,2-8 0,1-5 0,-2-4 0,-3-5 0,-2-2 0,-10 2-1,-1 4 1,-8 3 0,-10 16 0,5-19-1,-5 19 2,0 0-1,-18 14 0,11 2 0,-7 3 1,6 8-1,-1 3 1,-2 7 0,1 0 0,1 7 0,0 0 0,2 2 0,0-1 0,4 3 0,3-2 0,3-4-1,4-1 1,6-6-1,8-5 0,3-2 0,4-7 1,3-5-1,1-9 0,2-5 0,0-7 1,-3-8-1,-5-8 0,-3-4-1,-6-5 0,-5-3 1,-6-6-1,-6-3 0,-4 1 0,-10 1 0,0 3-1,-7 0 1,-1 9 0,-8 1-1,1 15 1,-4 1-2,4 13 0,-2-6-3,12 24-8,-8-11-15,14-1-5,13-8-1,0 0 1</inkml:trace>
          <inkml:trace contextRef="#ctx0" brushRef="#br0" timeOffset="19156.25">-1748 5422 77,'-10'17'34,"10"-17"1,0 21-10,9 6-16,-9-4-2,7 12-3,-4 0 0,1 4-2,-1 0 1,-3 0-1,-1-2 0,2-4-3,-2-1-3,1-32-18,-10 26-15,10-26 1,0 0-1,0 0 1</inkml:trace>
          <inkml:trace contextRef="#ctx0" brushRef="#br0" timeOffset="15687.5">-4769 4639 12,'0'0'26,"0"0"1,-21-18 3,21 18-12,0 0-7,10 20-1,1 4-1,-11-24-1,16 48 1,-13-23-1,11 15-1,-8-4-2,8 8-1,-6-2-1,6 5 0,-4-2-1,2 4 0,-3 0-1,1 1 0,-1-6 0,0 1 0,-3-8-1,0 4 1,-2-6-1,2-3 1,-2-6-1,2-1 0,-1-4 0,-5-21-1,7 28-1,-7-28-2,9 16-4,-9-16-16,0-17-11,0 17 0,3-30-1,-2 9 1</inkml:trace>
          <inkml:trace contextRef="#ctx0" brushRef="#br0" timeOffset="16171.8749">-4460 4715 23,'-16'7'30,"16"-7"2,-6 21 0,6-21-12,15 32-8,-15-16-2,16 21 1,-11-9-4,12 14-1,-9-8-2,5 8 0,-4 0-1,3 6-1,-4-4-1,3 3 0,-4-4 0,2-3 0,-2 3-1,1-6 0,-2-6 0,1-4 1,-1-4-2,-2-7 1,-4-16-2,8 17-3,-8-17-4,0 0-13,0 0-13,0 0-1,0 0-1,9-17 2</inkml:trace>
          <inkml:trace contextRef="#ctx0" brushRef="#br0" timeOffset="16921.875">-4314 5191 28,'0'0'30,"0"0"2,0 0 0,18 19-16,-18-19-3,27-2-3,-27 2 0,32-3-2,-17-6-2,8 13 0,-3-10-1,6 8-1,-4-7-1,6 6-1,2-2 1,4 2-2,3-2 0,5-1 0,4 0 0,4-1-1,6-1 0,3-1 0,2 1 0,-1-1-1,-2 3 1,-5 0 0,-4 4 0,-8 0-1,-3 2 1,-5 1 0,-5-2 0,-3 4 0,-1-3 0,-1 1 0,1-3 0,1 0 0,0-4 1,2 2-1,1-2 0,-2 0 0,-1 2 0,-1-3 0,-2 3 0,-3 2 0,-3-1 0,1 1 0,-4-2 0,0 0 0,0 2 0,-13-2 0,23 2 1,-23-2-1,22 2 0,-22-2 0,17 3 0,-17-3 0,15 7 0,-15-7 0,15 4-1,-15-4 1,0 0-1,13 8 0,-13-8 0,0 0-1,15 20-6,-15-20-17,0 0-12,0 0 0,0 0-1,0 0 2</inkml:trace>
          <inkml:trace contextRef="#ctx0" brushRef="#br0" timeOffset="15156.25">-6001 5002 34,'0'0'32,"19"7"1,-3-12-4,9 15-14,-9-17-2,21 16-2,-7-14-2,15 14-3,-3-11-2,8 9 0,0-5-2,5 3-1,1-1 0,0-1 0,-2-1-1,1 0 1,-3-2-1,-2 1 0,-6 1 1,-1-2-1,-5 0 0,-1 2 0,0 1 0,-3 3 0,-2-3 1,-2 3-1,-1-1 0,1 0 0,-2 0 0,-2-1 0,-3-2 0,-1 1 0,-2-1-1,-2 0 1,0-6 0,-3 6 0,-2-4 0,-13 2-1,22 0 1,-22 0-1,21 4 0,-21-4 0,20 5 0,-20-5-1,21 5 1,-21-5-2,18 6 0,-18-6-1,16 5-3,-16-5-4,0 0-10,0 0-12,13-4-1,-13 4 1,0 0 1</inkml:trace>
          <inkml:trace contextRef="#ctx0" brushRef="#br0" timeOffset="11500">-4855 6542 16,'0'0'21,"0"0"1,0 0-5,3 16-13,-3-16-1,0 0-3,0 0 0,0 0-1,0 0 1,0 0-1,0 0 1,10 16 1,-10-16-1,0 0 1,0 0 1,0 0-1,0 0 2,0 0 0,0 0 2,0 0 2,0 0 0,0 0 2,0 0-1,0 0 1,0 0-1,0 0 0,0 0-2,0 0 0,0 0 0,3 25-1,-3-25-1,5 25 0,-5-25 0,4 37-1,-3-13 0,5 6-1,-3-2 0,3 4-1,-1-2 1,1 4-1,-1-4 0,4 1 0,-3-6 0,-1 3-1,1-1 1,-2-3-1,-1 1 0,-2 0 1,1-3-1,-1 0 0,1-1 0,-1-2 0,1-3 0,-1 0-1,-1-16 0,5 19 0,-5-19-3,0 0-2,16 18-8,-16-18-17,6-23-5,1 5-1,2-5 1</inkml:trace>
          <inkml:trace contextRef="#ctx0" brushRef="#br0" timeOffset="11859.3748">-4505 6814 50,'0'0'32,"0"0"1,-12 28-4,12-28-21,-2 25-1,2-25-3,5 35 0,-4-19 0,2 3-2,-4-3 0,2 2-1,-1-1-1,0-17 0,3 29-2,-3-29-5,6 21-7,-6-21-14,0 0-6,0 0 1,0 0 0</inkml:trace>
          <inkml:trace contextRef="#ctx0" brushRef="#br0" timeOffset="12468.75">-4263 6551 43,'0'0'32,"0"0"2,0 0 0,5 16-19,-5-16-3,8 18-4,-8-18-2,10 30-1,-8-14 0,7 10 0,-9 0-1,4 10-1,-3-5-1,4 5 0,-5-1-1,3 0 0,0 0 0,0 1 0,0-8-1,3 4 1,-4-4 0,3 0 0,-1-3 0,1 1 0,-2-1-1,3-1 1,-3-2-1,1-3 0,-1 0 0,1-3 0,-4-16 0,6 25-1,-6-25-1,0 0-1,5 21-1,-5-21-7,0 0-20,10-23-7,-10 23 0,4-32 0</inkml:trace>
          <inkml:trace contextRef="#ctx0" brushRef="#br1" timeOffset="25453.125">-4756 6865 27,'-28'0'28,"10"9"2,-9-13-2,5 3-16,8 1-8,-3-4 0,17 4-2,-23-7-1,23 7-1,-22-11 0,8 4-1,0 0 1,-3-3 0,-3-1 0,1-1 0,-5-1 1,2-1-1,-2-3 1,2 1 1,-3-4-1,3 1 0,3-4 0,-2 4 1,0-2-1,2 1 0,-1 4-1,0-1 1,0 3-1,-1 1 1,-1 1-1,-2 0 0,2 1 1,0-1-1,1-1 0,2-1 1,-1-2-1,0-3 1,3-4 0,2 2 0,0-5 0,0-1 1,2-6-1,0 3 0,3-6 0,1 1 0,4-5 0,-1 1-1,2-3 0,4-1 0,0 5 1,3-3-1,-2 2 0,2 4 0,-1 0 1,1 3-1,1-2 0,2 1 1,-2-2-2,2 0 2,0-3-1,3 3 0,1 0-1,4-2 1,-1 3 0,0 3 0,5 3 0,1-1 0,3 3 0,2 1-1,1 1 1,3-3 0,3 2 0,4 3-1,2-1 1,3 0 0,1 3 0,2 1 0,3 7 0,1-1-1,0 6 1,4-2-1,0 6 1,1 1-1,1-3 1,3 1 0,3-1-1,-1 3 1,-1-1 0,-1 5-1,-1-2 1,-1-2 0,-2 7 0,-5 2-1,-1 5 1,-3 1 0,-2 4-1,-1-2 1,-2 4 0,-1 2 0,-1 2-1,-1-2 1,-1 0 0,1 4-1,-1-2 1,-1 2 0,1-1-1,-2 3 1,2-1 0,0 2 0,0 4 0,-3-2 0,3 3 0,-3 4 0,0 0 1,0 2-2,-2 2 2,-2-1-2,-2-1 1,0 2-1,-4-1 0,-2-1 0,-1 1 0,-5-3 0,-3 4-1,-3-2 0,-2 1-1,-5-4 0,-2 4-2,-5-6 0,3 4-3,-8-6-2,3 7 0,-7-11 0,4 6-2,-4-5 1,1-2-1,-1 3-1,-2-12 1,5 10-1,-11-16-1</inkml:trace>
          <inkml:trace contextRef="#ctx0" brushRef="#br0" timeOffset="12875">-3961 6832 52,'-9'19'34,"9"-19"-1,-4 16 1,13 0-21,-9-16-5,1 23-2,-1-23-2,3 26-1,-3-26 0,3 28-1,-3-28-1,1 28 1,-1-28-2,2 23 0,-2-23-1,0 0-4,6 30-6,-6-30-19,0 0-5,0 0 0,0 0-1</inkml:trace>
        </inkml:traceGroup>
        <inkml:traceGroup>
          <inkml:annotationXML>
            <emma:emma xmlns:emma="http://www.w3.org/2003/04/emma" version="1.0">
              <emma:interpretation id="{D7F17A8E-B7BE-46DF-AE13-349ECE85CDE8}" emma:medium="tactile" emma:mode="ink">
                <msink:context xmlns:msink="http://schemas.microsoft.com/ink/2010/main" type="inkWord" rotatedBoundingBox="9226,9195 13114,8769 13282,10302 9394,10728"/>
              </emma:interpretation>
              <emma:one-of disjunction-type="recognition" id="oneOf2">
                <emma:interpretation id="interp6" emma:lang="en-US" emma:confidence="0">
                  <emma:literal>to.</emma:literal>
                </emma:interpretation>
                <emma:interpretation id="interp7" emma:lang="en-US" emma:confidence="0">
                  <emma:literal>€8.</emma:literal>
                </emma:interpretation>
                <emma:interpretation id="interp8" emma:lang="en-US" emma:confidence="0">
                  <emma:literal>IE.</emma:literal>
                </emma:interpretation>
                <emma:interpretation id="interp9" emma:lang="en-US" emma:confidence="0">
                  <emma:literal>too.</emma:literal>
                </emma:interpretation>
                <emma:interpretation id="interp10" emma:lang="en-US" emma:confidence="0">
                  <emma:literal>"g.</emma:literal>
                </emma:interpretation>
              </emma:one-of>
            </emma:emma>
          </inkml:annotationXML>
          <inkml:trace contextRef="#ctx0" brushRef="#br0" timeOffset="46000">3116 4207 97,'0'0'40,"-25"-19"-1,25 19 0,-31-27-35,31 27 0,-22-22-3,7 13 0,-7 2-1,-4 3 0,-8 2 0,-4 8 0,-1 4 0,-1 8 0,2 7 0,5 4 0,8 5 0,11 5 1,9-2-1,13-2 0,8-3 0,9-8 1,7-8-1,7-5 0,2-9 0,-1-8 0,1-2 0,-5-5-1,-4-1 1,-7 2 0,-6 1 0,-4 6 0,-15 5 0,0 0 0,0 0 0,3 28 1,-16-1-1,-2 6 1,-4 8 0,0 6 1,-5 4 0,3 9-1,-1 4 1,7 4 0,7-4-1,6-4 1,8-7-1,12-4-1,8-9 0,10-10 0,5-8-1,3-12 0,4-12 0,-3-5 0,0-3-1,-9-10 1,-3-3-1,-7-7 1,-5-3-1,-8-6 0,-7 4 0,-10-6 1,-5 1-1,-9 1 1,-7 4 0,-7 3 1,-4 7-1,-4 6 1,2 7 0,1 3-1,9 9-2,0-7-4,28 7-19,0 0-12,0 0-1,24 7 0,2-14 0</inkml:trace>
          <inkml:trace contextRef="#ctx0" brushRef="#br0" timeOffset="45109.375">2094 4156 96,'-19'11'39,"19"-11"1,-3 17 0,18-13-35,20 6-2,6 1-2,4-2-2,6 7-6,-15-18-23,1 11-9,-14-4-1,-7 0 1</inkml:trace>
          <inkml:trace contextRef="#ctx0" brushRef="#br0" timeOffset="46203.1248">3559 4729 98,'-7'32'41,"5"6"-1,-1-6 0,14 5-35,-7-3-3,6-6-3,5 4-6,-15-32-25,16 19-9,-16-19 1,22-21-2</inkml:trace>
          <inkml:trace contextRef="#ctx0" brushRef="#br0" timeOffset="46859.375">3887 4429 75,'-17'2'39,"17"-2"-1,0 0 2,0 0-25,0 0-9,30-9-1,5 13-2,7-6-1,8 4 0,3-2-1,3 0 0,0 0-1,-7-2 0,-7 4-2,-9-4-1,-7 6-2,-26-4-5,31-2-20,-31 2-11,0 0 3,-23-9-2</inkml:trace>
          <inkml:trace contextRef="#ctx0" brushRef="#br0" timeOffset="44000">741 4019 64,'0'0'37,"0"0"1,0 0 0,15-9-23,-24-11-5,9 20-4,-3-28-1,-1 12-2,-7-5-1,1 0-1,-8 0 0,-2 3-1,-7 2 1,-1 8-1,-4 6 0,-1 7 0,-1 9 0,2 6 0,5 10 0,4 7 0,5 3 0,5 4 0,5 2 0,7-2 0,8-3 0,5-4 0,7-9 0,6-9 0,5-8 0,5-9 0,3-8 0,1-6 0,-2-6 0,-3-5 0,-3 2 0,-6 0 0,-5 4 0,-8 1 0,-12 16 0,13-11 0,-13 11 1,0 16-1,-3 7 2,-1 5-1,-5 9 1,2 16 0,-5 3 1,0 11-1,-7 0 1,6 7-1,-5-1 0,6 1-1,5-4 0,4-8 0,7-6-1,11-5 0,10-10-1,8-8 1,8-8 0,6-9-1,6-13 0,2-10 1,-1-7-1,-2-12 1,-5-4-1,-4-7 1,-9-5-1,-10-8 0,-13 1 1,-8-2 0,-13-4-1,-8 6 1,-8 3-1,-11 4 1,-6 10-2,-6 5 2,2 12-2,0 6 1,9 11 0,-1-1-2,17 13 0,4-12-3,29 21-15,-11-23-18,29 7 1,2-12-2,9-2 2</inkml:trace>
          <inkml:trace contextRef="#ctx0" brushRef="#br0" timeOffset="44843.75">1330 4512 79,'-15'21'39,"15"-21"-1,-7 25 2,10 7-25,-9-16-6,15 15-3,-8-3-1,8 9-1,-3 1-2,4 2 1,-1-3-2,0 0 0,1-5 0,-1-6-1,-2-6 0,1-5 0,-8-15 0,0 0 0,0 0 0,0 0-1,9-21 0,-14 0 0,1-2 0,-4-5-1,-1-2 1,-1-3 0,-2 1 1,1-2-1,-3 1 1,4 1 0,0-3-1,10 5 1,3-5 0,7 3 0,9 0 0,5 4 0,7 3-1,1 6 2,2 8-1,0 3 0,-6 13-1,-1 9 1,-13 7 0,-5 6 0,-6 3 0,-7 1 0,-5 1 0,-7 0 0,-1-4 0,-8-7 1,3-3-2,0-4 1,1-4 0,1-4 0,2-5 0,5-1 0,13 0 0,0 0-1,0 0 2,3-21-2,14 14 1,3 0 0,5 4 0,1 1 0,1 4 0,2 5 0,-1 3 1,-3 6-1,-2 7 0,-4 2 1,-3 5 0,-4 1-1,-5 3 1,-5-1 0,-10-3-1,-2 0 0,-5-7 0,-4-3 0,-6-8 0,-2-5 0,-4-7 0,0-5 0,3-6 0,-1-5-1,2 2-1,-1-9-1,11 7-2,-6-15-7,23 31-20,-8-37-8,9 16 0,5-6 0</inkml:trace>
          <inkml:trace contextRef="#ctx0" brushRef="#br0" timeOffset="45281.25">2036 4408 97,'-25'20'40,"8"-10"0,17-10 0,14 7-32,13-9-10,23 15-8,-11-19-28,15 1-1,-5-7-1,-3 1 0</inkml:trace>
          <inkml:trace contextRef="#ctx0" brushRef="#br0" timeOffset="47093.75">4095 4264 65,'-14'-2'39,"1"7"-1,13-5 2,-9 23-17,18 9-17,0-2-1,10 16-2,0 1-1,8 4-1,-2-1 0,0-5-2,16 29-5,-17-38-4,-24-36-24,21 16-6,-21-16 1,23-18-1</inkml:trace>
        </inkml:traceGroup>
        <inkml:traceGroup>
          <inkml:annotationXML>
            <emma:emma xmlns:emma="http://www.w3.org/2003/04/emma" version="1.0">
              <emma:interpretation id="{F1FFF029-9D72-4F9E-BD55-3B9C771D6BAA}" emma:medium="tactile" emma:mode="ink">
                <msink:context xmlns:msink="http://schemas.microsoft.com/ink/2010/main" type="inkWord" rotatedBoundingBox="13826,9580 16944,9238 17076,10446 13958,10788"/>
              </emma:interpretation>
              <emma:one-of disjunction-type="recognition" id="oneOf3">
                <emma:interpretation id="interp11" emma:lang="en-US" emma:confidence="0">
                  <emma:literal>2*93</emma:literal>
                </emma:interpretation>
                <emma:interpretation id="interp12" emma:lang="en-US" emma:confidence="0">
                  <emma:literal>2+903</emma:literal>
                </emma:interpretation>
                <emma:interpretation id="interp13" emma:lang="en-US" emma:confidence="0">
                  <emma:literal>2*903</emma:literal>
                </emma:interpretation>
                <emma:interpretation id="interp14" emma:lang="en-US" emma:confidence="0">
                  <emma:literal>21903</emma:literal>
                </emma:interpretation>
                <emma:interpretation id="interp15" emma:lang="en-US" emma:confidence="0">
                  <emma:literal>21-83</emma:literal>
                </emma:interpretation>
              </emma:one-of>
            </emma:emma>
          </inkml:annotationXML>
          <inkml:trace contextRef="#ctx0" brushRef="#br0" timeOffset="48531.25">6381 4322 91,'0'0'40,"0"0"0,20 9-1,2-9-36,13 5-3,5-2-1,1-3-2,2 4-1,-9-8 0,1 8-3,-18-20-7,6 14-21,-23 2-3,18-16 1,-18 16 0</inkml:trace>
          <inkml:trace contextRef="#ctx0" brushRef="#br0" timeOffset="48796.875">6495 4130 69,'-15'3'40,"1"4"-2,6 11 3,-10-2-30,27 28-2,-4-2-4,10 13-2,-2 1 0,3 2-2,2-1 0,-1-4-1,-2-8-1,-2-8-1,1-3-3,-14-34-19,0 0-17,16 7 2,-16-7-3,12-39 2</inkml:trace>
          <inkml:trace contextRef="#ctx0" brushRef="#br0" timeOffset="49609.375">7219 4376 70,'0'0'37,"0"0"-1,21-14 1,-3 9-31,-11-13 0,-7 18-3,8-28-1,-8 28 0,-17-30-1,4 18 0,-8 1 0,-2 8 0,-7 1 1,1 9-1,-4 2 1,1 10 0,-2 6 0,1 8 0,5 3-1,5 8 1,8-2-1,11 2 0,8-3 0,14-6-1,8-7 0,10-8 0,4-10 0,5-10-1,1-10 1,-6-8-1,-5-3 1,-5-4 0,-7 0-1,-6 1 2,-6 4-1,-6 1 0,-5 19 0,-2-18 1,2 18 0,0 0-1,-23 11 1,11 7 0,-1 3 0,-1 9 0,1 3 1,0 9 0,0 4-1,2 11 1,4-4 0,4 3-1,1-1 0,8-6 0,2-5 0,5-4-1,6-6 0,5-8 0,2-4 0,5-10-1,5-3 1,-1-4-1,7-5 0,-3-5 0,1-1-1,-1-4 1,-1-4-1,-3-9 1,-4-2-1,-6-7 1,-5 1 0,-12-8-1,-3 0 1,-10-1 0,-9 3 1,-10 5-1,-8 5 1,-10 8-1,-3 9 1,-4 2 0,0 8-1,3 2-1,10 9-1,2-8-3,22 18-13,-3-17-19,15-4-1,16-2-1,8-5 1</inkml:trace>
          <inkml:trace contextRef="#ctx0" brushRef="#br0" timeOffset="50218.75">7805 4657 87,'0'0'39,"-16"1"1,16-1 0,0 0-33,0 0-3,27-5-2,-5 3-2,1-1 0,4-1 0,-2 1 1,0-1-1,-1 3 0,-2 1 0,-3 1 0,-3 6 1,-16-7-1,19 23 0,-17-5 0,-5 1 1,-7 4-1,-4 0 0,-3 0 0,-3-2 0,1-5 1,1-2-1,2-3 0,16-11 0,-19 8 0,19-8 0,0 0 0,0 0 0,22-14 0,-6 9 0,4 0 1,3 3-1,4 0 0,-1 4 0,2 3 1,2 1-1,-4 2 1,1 7 0,-6-1-1,-4 7 1,-5 0 0,-4 5 0,-8 3 0,-5-1 0,-7-2 0,-2 1 0,-6-3 0,-2-1 0,-4-7 0,-2 0 0,0-9-1,-3 0 0,0-5 1,1-6-2,4-3 0,2-7-1,9 9-7,-11-25-18,20 11-16,3-8 1,12 1-2,2-6 2</inkml:trace>
          <inkml:trace contextRef="#ctx0" brushRef="#br0" timeOffset="47812.5">5418 4382 73,'-13'-14'40,"-1"3"-3,1-3 3,0-5-26,4 1-11,-1-1-1,-1 1-1,-2 2-1,-5 0 1,-5 6-1,-5 4 1,-8 6 0,-2 7 0,-3 8 0,2 7 0,2 7 0,6 8 1,8 3-1,13 4-1,11-5 1,14-2-1,13-7 0,10-9-1,11-14 0,4-10 0,2-11-1,-7-9 1,-3 0 0,-12-5 0,-6 1 0,-11 2 1,-11 10 0,-5 15 0,0 0 1,-20-9 0,4 19 0,-1 13 0,-4 5 1,3 9-1,-2 6 2,2 10-1,-1 1 1,4 13-1,2 2-1,8-2 2,7 0-2,8 0 0,6-7 0,11-6-1,5-10 0,8-12 0,6-14-1,1-11 0,2-12 0,-8-10-1,-1-7 1,-5-14-2,-5-1 1,-8-10-2,-4 1 1,-15-5 0,-6 5 0,-12-5 0,-6 10 0,-11 3 1,-7 9 1,-3 5-1,-3 8 2,5 3-1,7 8-1,5-7-4,28 12-20,0 0-10,0 0-2,26-25 0,7 9 0</inkml:trace>
          <inkml:trace contextRef="#ctx0" brushRef="#br0" timeOffset="48250">5824 4616 77,'-14'5'40,"14"-5"0,0 0-1,-1-19-27,25 14-9,4-4-1,6 2-1,1 0-1,-3 2 0,-1 3 0,-7 7 0,-8 6 0,-16-11-1,9 35 1,-13-10 1,-5 3-1,-4 3 0,-4 1 0,-2 0 0,-1-2 0,-3-4 1,3-3-1,2-2 0,2-5 0,16-16 0,-16 20 0,16-20 0,0 0 0,23 8 0,-1-8 0,2 0 1,2-1-1,4 1 0,-2-2 0,-1 2 0,-5-2 0,-5 2 0,-2 0-2,-15 0-1,18 4-8,-18-4-22,-2-20-6,4 4 0,2-1-2</inkml:trace>
        </inkml:traceGroup>
      </inkml:traceGroup>
      <inkml:traceGroup>
        <inkml:annotationXML>
          <emma:emma xmlns:emma="http://www.w3.org/2003/04/emma" version="1.0">
            <emma:interpretation id="{24AEAB85-56EE-46A1-B772-A5AFB4B49DFC}" emma:medium="tactile" emma:mode="ink">
              <msink:context xmlns:msink="http://schemas.microsoft.com/ink/2010/main" type="line" rotatedBoundingBox="11968,11178 14834,11316 14797,12085 11931,11947"/>
            </emma:interpretation>
          </emma:emma>
        </inkml:annotationXML>
        <inkml:traceGroup>
          <inkml:annotationXML>
            <emma:emma xmlns:emma="http://www.w3.org/2003/04/emma" version="1.0">
              <emma:interpretation id="{7C6A9DCE-5DD9-41FB-9524-DE3B19CD423C}" emma:medium="tactile" emma:mode="ink">
                <msink:context xmlns:msink="http://schemas.microsoft.com/ink/2010/main" type="inkWord" rotatedBoundingBox="11968,11178 13598,11257 13561,12025 11931,11947"/>
              </emma:interpretation>
              <emma:one-of disjunction-type="recognition" id="oneOf4">
                <emma:interpretation id="interp16" emma:lang="en-US" emma:confidence="0">
                  <emma:literal>Sub</emma:literal>
                </emma:interpretation>
                <emma:interpretation id="interp17" emma:lang="en-US" emma:confidence="0">
                  <emma:literal>Subs</emma:literal>
                </emma:interpretation>
                <emma:interpretation id="interp18" emma:lang="en-US" emma:confidence="0">
                  <emma:literal>sub</emma:literal>
                </emma:interpretation>
                <emma:interpretation id="interp19" emma:lang="en-US" emma:confidence="0">
                  <emma:literal>subs</emma:literal>
                </emma:interpretation>
                <emma:interpretation id="interp20" emma:lang="en-US" emma:confidence="0">
                  <emma:literal>Sues</emma:literal>
                </emma:interpretation>
              </emma:one-of>
            </emma:emma>
          </inkml:annotationXML>
          <inkml:trace contextRef="#ctx0" brushRef="#br0" timeOffset="51500">3499 6086 68,'11'-25'36,"-11"25"1,17-24-6,-17-8-18,16 18-4,-15-14-2,7 12-1,-11-9-2,1 7-1,-11 1 0,-3 5-1,-9 3-1,-5 5 0,-8 6 0,-4 9-1,-5 3 1,0 9-1,0 3 0,4 7 0,6 4 0,8 2 0,9 0 0,12-4 0,12 0 0,11-6 0,10-6 0,6-8 0,7-6 0,2-3 0,1-5 0,2-2 0,-3-1 0,-5 2 0,-2 2-1,-4 3 1,-5 7 0,-5 6 0,-4 5 0,-3 7 1,-5 3-1,-4 2 1,-3 6-1,-3-2 1,-3-4 0,-4-2-1,-5-4 1,-4-5 0,-5-8-1,-4-3 1,-3-8-1,-3-5 1,-3-5-1,1-4 0,3-2-1,-1-3-1,9 2-1,3-6-1,22 18-5,-21-33-11,21 33-17,24-25-2,0 11 1,4-4 0</inkml:trace>
          <inkml:trace contextRef="#ctx0" brushRef="#br0" timeOffset="51921.875">3707 6167 82,'0'0'40,"-18"-9"-2,18 9 2,0 0-29,-21 16-6,18 2-1,-1 3-1,7 9-1,0 3-1,4 8 1,3 1-1,7 6 0,2-1 0,9-3 0,3-5-1,7-5 0,4-10 1,5-10-2,3-10 1,-1-11 0,-4-9-1,-5-10 0,-6-6 0,-7-9 0,-11-1 0,-10-6 0,-9 1 0,-9 3 0,-4 5 0,-5 7 1,-4 4-1,1 7 0,1 7 0,1 2 0,7 10-2,15 2 0,0 0-4,-13-27-11,32 22-18,-4-9-2,7 2-1,0-4 2</inkml:trace>
          <inkml:trace contextRef="#ctx0" brushRef="#br0" timeOffset="52437.5">4193 5998 81,'0'0'40,"-20"-14"-1,20 14 2,-22 14-28,26 12-4,-7 3-4,11 9-1,0 5-1,6 9-1,2 3-1,3 1 1,3 1-2,0-2 1,2-8-1,-2-6-1,-1-8 1,-2-12-1,-3-7-1,-3-12 1,-13-2-1,15-17 0,-12-3 1,-7-6-1,1-4 1,-3-6 0,0 1 1,2 2-1,4-1 1,5 6 0,7 2 0,7 6 0,8 6 0,5 11 0,5 6 0,3 8 0,1 8 0,-1 4 1,-7 7-1,-4 0 0,-8 2 1,-8-1-1,-10-2 0,-9-5 0,-9-3 0,-8-5 0,-5-3-1,-9-3 1,-3-3 0,-3-1 0,2-5 0,3 1-1,7-2 1,4-3-2,14-1 0,13 4-4,0 0-9,15-33-22,10 15-2,0-7-1,6 1 0</inkml:trace>
        </inkml:traceGroup>
        <inkml:traceGroup>
          <inkml:annotationXML>
            <emma:emma xmlns:emma="http://www.w3.org/2003/04/emma" version="1.0">
              <emma:interpretation id="{A91D0A04-B0E4-4A66-9179-37F295920B72}" emma:medium="tactile" emma:mode="ink">
                <msink:context xmlns:msink="http://schemas.microsoft.com/ink/2010/main" type="inkWord" rotatedBoundingBox="13923,11414 14827,11457 14804,11935 13899,11891"/>
              </emma:interpretation>
              <emma:one-of disjunction-type="recognition" id="oneOf5">
                <emma:interpretation id="interp21" emma:lang="en-US" emma:confidence="0.5">
                  <emma:literal>in</emma:literal>
                </emma:interpretation>
                <emma:interpretation id="interp22" emma:lang="en-US" emma:confidence="0">
                  <emma:literal>inn</emma:literal>
                </emma:interpretation>
                <emma:interpretation id="interp23" emma:lang="en-US" emma:confidence="0">
                  <emma:literal>ion</emma:literal>
                </emma:interpretation>
                <emma:interpretation id="interp24" emma:lang="en-US" emma:confidence="0">
                  <emma:literal>in.</emma:literal>
                </emma:interpretation>
                <emma:interpretation id="interp25" emma:lang="en-US" emma:confidence="0">
                  <emma:literal>ink</emma:literal>
                </emma:interpretation>
              </emma:one-of>
            </emma:emma>
          </inkml:annotationXML>
          <inkml:trace contextRef="#ctx0" brushRef="#br0" timeOffset="52843.75">5099 6084 66,'0'0'32,"-26"-3"-19,26 3-13,10 16-25,6-20-9,8 6-1</inkml:trace>
          <inkml:trace contextRef="#ctx0" brushRef="#br0" timeOffset="52703.1248">5144 6257 89,'-12'25'39,"1"1"-1,9 8 2,2-6-36,10 9-1,2-4-1,5 2-2,3-1-1,-6-11-2,7 5-6,-21-28-25,16 7-4,-16-7 0,15-25-1</inkml:trace>
          <inkml:trace contextRef="#ctx0" brushRef="#br0" timeOffset="53328.1248">5415 6156 92,'-12'18'41,"8"10"1,-2-3-2,25 8-34,-10-1-1,7 11-3,0-3-1,5-1 1,0-4-2,-4-3 0,1-6 0,-5-6-1,1-6 0,-14-14 0,16 7-2,-16-7 1,4-18-1,-5 1 1,-1-3 0,-3-5 0,0-3 0,-2-3 1,-2-5 1,1-1 0,4 2-1,4 0 1,4 0 1,7 1-1,5 6 0,8 7 1,5 8 0,5 8-1,3 7 1,3 7 0,-2 8 0,-1 11 1,-4 6-1,-2 8 1,-8 4-1,-2 0 1,-6-2-1,-4 0 0,-2-7-1,-6-9-1,3-3-4,-6-25-19,0 0-16,-10-21 0,11-4-2,-1-8 1</inkml:trace>
        </inkml:traceGroup>
      </inkml:traceGroup>
    </inkml:traceGroup>
    <inkml:traceGroup>
      <inkml:annotationXML>
        <emma:emma xmlns:emma="http://www.w3.org/2003/04/emma" version="1.0">
          <emma:interpretation id="{B3852FF6-0D57-485B-90C3-352114849110}" emma:medium="tactile" emma:mode="ink">
            <msink:context xmlns:msink="http://schemas.microsoft.com/ink/2010/main" type="paragraph" rotatedBoundingBox="8397,12911 18658,12966 18651,14271 8390,142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0DE9CA2-2F02-4543-8B7A-EF60F0685E94}" emma:medium="tactile" emma:mode="ink">
              <msink:context xmlns:msink="http://schemas.microsoft.com/ink/2010/main" type="line" rotatedBoundingBox="8397,12911 18658,12966 18651,14271 8390,14216"/>
            </emma:interpretation>
          </emma:emma>
        </inkml:annotationXML>
        <inkml:traceGroup>
          <inkml:annotationXML>
            <emma:emma xmlns:emma="http://www.w3.org/2003/04/emma" version="1.0">
              <emma:interpretation id="{F1B9E3F8-2572-4F06-9001-29C84F59684D}" emma:medium="tactile" emma:mode="ink">
                <msink:context xmlns:msink="http://schemas.microsoft.com/ink/2010/main" type="inkWord" rotatedBoundingBox="8397,12911 18658,12966 18651,14271 8390,14216"/>
              </emma:interpretation>
              <emma:one-of disjunction-type="recognition" id="oneOf6">
                <emma:interpretation id="interp26" emma:lang="en-US" emma:confidence="0">
                  <emma:literal>equivocators</emma:literal>
                </emma:interpretation>
                <emma:interpretation id="interp27" emma:lang="en-US" emma:confidence="0">
                  <emma:literal>aquatinters</emma:literal>
                </emma:interpretation>
                <emma:interpretation id="interp28" emma:lang="en-US" emma:confidence="0">
                  <emma:literal>equilibrators</emma:literal>
                </emma:interpretation>
                <emma:interpretation id="interp29" emma:lang="en-US" emma:confidence="0">
                  <emma:literal>equilibrations</emma:literal>
                </emma:interpretation>
                <emma:interpretation id="interp30" emma:lang="en-US" emma:confidence="0">
                  <emma:literal>equitabilities</emma:literal>
                </emma:interpretation>
              </emma:one-of>
            </emma:emma>
          </inkml:annotationXML>
          <inkml:trace contextRef="#ctx0" brushRef="#br0" timeOffset="56968.75">70 7831 53,'0'0'34,"13"-16"-1,-13 16 2,-1-28-20,1 28-3,7-23-3,-7 23-2,7-27-1,-7 27-2,5-31 0,-5 31-1,-5-32 0,-1 16-1,-5-2 0,11 18-1,-30-28 0,9 16 0,-4 1-1,-3 6 1,-1 2-1,-5 4 1,-4 8-1,-2 3 0,-2 8 0,3 6 0,-3 6 0,2 5 1,4 11 0,3 3-2,8 3 1,6 4-1,8 2 2,9 0-2,9 0 1,8-2-1,8-8 1,14-6 0,6-7 1,9-5-1,2-10 1,5-6-1,0-7 1,0-7 0,-4-6-1,-11-1 0,-7-4-1,-10-5-1,-7 7-4,-17-19-12,-3 26-21,2-25 1,-2 25-1,-17-26-1</inkml:trace>
          <inkml:trace contextRef="#ctx0" brushRef="#br0" timeOffset="57500">366 8130 64,'-14'11'36,"14"-11"0,0 0 3,23 11-25,-23-11-3,27-2-3,-11-3-3,11 6-2,-5-6 0,6 1-1,-3-3-1,1-1 0,-2-3-1,0-1 1,-5-2-1,-5-2 0,-14 16-1,14-37 1,-17 16-1,-8-1 0,-3 5 0,-11 1 0,-5 7 0,-7 9 1,-4 7 0,-3 13 0,-2 6 0,2 9 0,2 2 2,13 6-2,7 1 2,17-4-2,13-1 2,15-4-1,13-5-1,9-9-1,11-3-2,-2-20-5,12 9-21,-13-21-10,-3-2 1,-8-10-2</inkml:trace>
          <inkml:trace contextRef="#ctx0" brushRef="#br0" timeOffset="58218.75">956 8153 83,'0'0'38,"0"0"0,0-21 0,-5-7-24,5 28-10,-6-28-2,6 28 0,-3-30-1,3 30 0,-18-18-1,18 18 1,-28-2-1,7 9 0,-1 9 0,-3 4 0,-1 13 0,2 1-1,2 6 1,1 4 0,8 2 0,4-2 1,8-5-1,8-4 0,6-7 0,8-10 0,5-6-1,5-10 1,2-9 0,-1-5-1,-1-6 1,-6-3 0,-2 0-1,-6-2 1,-3 0-1,-6 2 1,-3 5-1,-5 16 1,-3-23 0,3 23 0,-15 0 0,15 0 1,-26 25-1,11-1 1,0 3 0,2 10 1,-1 7-1,4 9 1,1 3-1,6 6 1,3-4-1,8 2 0,5-4 0,8-6 0,5-13 0,5-11-1,3-12 0,4-10 0,-1-13-1,0-9 0,-6-8 1,-6-8-1,-4-3 0,-8-7 0,-4 0 0,-7-5 0,-7 5 0,-5 0 0,-5 2 1,-6 3-1,-1 5 0,-3 4 0,-4 7 1,-2 8-1,1 4 0,2 4 0,5 9-1,2-2-1,21 0-5,-30 8-12,30-8-16,6 18-2,-6-18 0,19 7 1</inkml:trace>
          <inkml:trace contextRef="#ctx0" brushRef="#br0" timeOffset="59281.25">1349 7757 77,'-19'-7'40,"19"7"-3,-15 0 3,15 0-22,0 0-13,3 17-1,10 5 0,2 2-1,4 13-1,0 4 1,5 8-2,-2 2 2,2 9-2,-2 0 1,1 5-1,0-5 0,6-7-1,-2-2 1,1-7 0,-2-12-1,2-7 1,0-11-1,-1-9 1,-2-12-2,-6-11 1,-3-10 0,-1-11-1,-5-5 1,-4-10-1,-3-13 0,-4-6 1,-2 3-1,-3 1 1,-1 4-1,-1 9 1,2 6 0,0 10 0,2 17-1,4 23 0,-2-18-1,2 18-3,6 20-14,-6-20-21,-3 31-1,3-15 1,3 7-2</inkml:trace>
          <inkml:trace contextRef="#ctx0" brushRef="#br0" timeOffset="60125">2079 8261 77,'-13'12'39,"7"4"-1,2 0 1,8 16-25,-2-13-7,11 9-2,-3 0-2,6 6 0,-2-1-2,0 3 1,-2-5-1,0-1-1,-2-5 0,-2-4-1,-1-5 0,-7-16-1,0 0-1,0 0 0,7-30 0,-11 2 0,0-2 0,-5-9 1,1 0 0,-3-5 1,-1 2 1,0 1 0,0 1 1,6 1 0,2 4 1,8 3-1,5 2 1,9 6 0,2 4-1,9 6 0,2 5 0,-1 7 0,0 8-1,-3 4 0,-7 10 0,-5 3-1,-8 3 1,-7 4-1,-4 0 0,-8-2 0,-4-1 0,-3-3 0,-2-4 0,0-6 0,2-2 0,3-5 0,3-5 1,13-2-1,-14-4 1,14 4 0,0 0 0,23-23 0,-6 15 0,5 1 1,3 3-1,5 4 1,-2 5 0,3 8 0,-4 3 1,-1 10 0,-5 4-1,-1 9 1,-6-2 0,-4 7-1,-9-2 1,-2-1-1,-8-3-1,-4-4 1,-6-8-1,-5-3 0,-2-10 0,-2-5 0,-3-8 0,1-1 0,2-6 0,1-4-1,8-1-1,0-8-1,19 20-5,-19-40-18,26 20-13,1-8 1,9 0-1,4-2 0</inkml:trace>
          <inkml:trace contextRef="#ctx0" brushRef="#br0" timeOffset="60578.1249">2708 8294 104,'-11'18'40,"17"1"0,8-13-1,12-8-38,14 4-5,-6-18-15,13 10-20,-8-8-1,-6 2 0,-9-6 0</inkml:trace>
          <inkml:trace contextRef="#ctx0" brushRef="#br0" timeOffset="60406.25">2720 8056 80,'-14'4'39,"14"-4"-1,0 0 0,0 0-24,0 0-10,33 7-3,-4-7-1,7 0-1,1-4-1,1 4-3,-13-15-12,7 11-21,-11-1 1,-8 1-2,-13 4 3</inkml:trace>
          <inkml:trace contextRef="#ctx0" brushRef="#br0" timeOffset="61515.6249">3633 7900 47,'0'0'30,"7"-27"2,-2 8-6,-5 19-12,7-37-2,-7 37 0,9-41-5,-3 25 0,-14-10-1,5 8-1,-7-5-2,0 6 0,-6 1-1,-2 7-1,-4 4 0,-5 10 0,-2 7 1,1 11-1,-3 7 1,3 11 0,3 5 0,5 8-1,4 6 1,13 2-1,9 0 1,12-1-2,11-8 1,10-4-2,9-10 2,8-9-1,8-12 0,1-11 0,0-9-2,-8-10 0,1-4-1,-15-11-4,2 12-5,-27-19-21,1 9-5,-11 1 0,-7 6-1</inkml:trace>
          <inkml:trace contextRef="#ctx0" brushRef="#br0" timeOffset="61765.6249">4039 8069 61,'0'0'36,"13"14"0,-13-14 1,7 21-22,8 7-7,-11-1-2,8 10-1,-6 1-3,3 5 0,-3-5-1,-2-1-1,1-5-2,-5-14-3,10 8-14,-10-26-19,0 0 1,3-17-1,-2-5 1</inkml:trace>
          <inkml:trace contextRef="#ctx0" brushRef="#br0" timeOffset="62359.375">4335 7781 64,'0'0'37,"0"0"0,0 0 1,-9 25-21,9-25-7,12 32-3,-5-7-1,10 13-3,-4-1 1,8 7-3,-1 0 2,4 6-2,-2-3 0,3-1-1,-1-7 0,1-4 0,0-8 0,-6-6 1,0-11-2,-1-6 1,-2-11 0,-3-9 0,-1-7-1,-3-10 0,-2-6 0,-4-9 0,0-3 1,0-2 0,-1 0-2,-2 2 3,1 0-2,1 4 1,-1 3 0,5 10 0,0 8-1,1 3 1,1 7-2,-8 16-1,17-16-2,-17 16-11,0 0-20,14 2-3,-14-2 0,4 21 0</inkml:trace>
          <inkml:trace contextRef="#ctx0" brushRef="#br0" timeOffset="62640.6249">4971 8116 72,'0'0'37,"3"29"-1,1-10 2,7 11-27,-8-5-7,8 12 0,-5-4-3,2 2 1,-4-1-2,-1-6-1,2 2-2,-5-30-8,2 25-24,-2-25-2,0 0 0,0 0 0</inkml:trace>
          <inkml:trace contextRef="#ctx0" brushRef="#br0" timeOffset="63437.5">5152 8046 83,'0'0'38,"0"0"0,0 0 0,0 0-31,36 0-3,-11-5-1,7 1-2,2-1 0,-1 1-1,-4 2 0,-4-1 0,-2 5-2,-10-6-2,3 15-6,-16-11-22,0 0-5,0 0-1,0 0-1</inkml:trace>
          <inkml:trace contextRef="#ctx0" brushRef="#br0" timeOffset="65828.125">7128 8268 57,'0'0'35,"0"0"1,0 0 0,0 0-23,15 9-3,-15-9-2,15-14-3,-15 14-1,17-22-1,-17 22-1,19-24 0,-19 24-1,25-23-1,-10 14 1,1 6-1,-1 3 0,1 3 1,-1 6-1,-2 5 0,-1 4 1,-6 6 0,-1 3-1,-2-1 1,-5 4 0,-1 2 0,-3 1-1,-1 1 0,-8-2 1,0-1-1,1-3 0,-4 1 0,2-5 0,1-4 0,0-3 0,15-17 0,-18 21 0,18-21-1,0 0 1,0 0-1,0 0 1,14 6 0,0-8 0,3-2-1,0 3 2,3-1-1,-3 0 0,2 4 0,-1 0 0,-2 3 0,-16-5 0,21 11 0,-21-11-1,0 0-2,21 28-8,-21-28-21,0 0-6,0 0-1,0 0-1</inkml:trace>
          <inkml:trace contextRef="#ctx0" brushRef="#br0" timeOffset="69187.5">7585 8053 43,'9'-16'33,"-9"16"2,18 0-10,-18 0-5,22-2-3,-22 2-6,33-5-3,-16 0-2,13 8-2,-1-6-1,5 4-1,2-2-1,0 2-1,3-1 0,-5 0-1,-3 4-1,-9-6-3,3 13-4,-25-11-11,0 0-18,0 0 1,0 0-1,0 0 3</inkml:trace>
          <inkml:trace contextRef="#ctx0" brushRef="#br0" timeOffset="69484.375">7740 7827 64,'0'0'35,"-23"14"-1,23-14-1,-5 25-25,10-9-5,9 10-2,4 4 0,1 7-1,2 2 1,-3 5-2,-1 2 1,-3 0-1,-5-7 0,-7-9-3,7 5-10,-10-12-18,1-23-2,0 0 0,0 0 0</inkml:trace>
          <inkml:trace contextRef="#ctx0" brushRef="#br0" timeOffset="70031.25">8640 7896 53,'-3'-21'33,"3"21"0,-3-27 0,3 27-19,-4-30-6,4 30-3,-12-33-1,12 33-1,-25-32 0,7 20 0,-10 0-1,2 5-1,-7 3 1,1 8-1,-2 4 0,3 8 1,-2 7 0,7 7-1,2 11 1,8 6-2,6 6 2,7 7-2,7 0 2,11 5-2,7-1 1,11-3-1,3-10 0,9-8 1,0-12-1,-2-8-1,-1-9 0,-10-15-2,0-3-4,-17-26-12,6 7-19,-15-5 0,-3 0 0,-2-6 1</inkml:trace>
          <inkml:trace contextRef="#ctx0" brushRef="#br0" timeOffset="70640.625">8724 8270 82,'0'0'37,"0"0"-1,0 0 0,17-16-34,-4 7 0,6 0-2,0 0 0,0 2 1,-1 0-1,-2 5 0,-2 1 0,-14 1 1,20 10-1,-20-10 0,15 25 0,-9-6 0,-5 3 0,1 0 0,-5 3 0,-1 0 0,-5-4 0,-2 0 1,-2-3-2,-2-4 1,1-2 0,-1-1 0,2-4 0,13-7 0,-20 7-1,20-7 1,0 0-1,0 0 1,0 0 0,20-16 0,-6 9 0,4 5 0,1-3 0,0 5 0,2 0 1,0 7 0,-2 2 0,0 5 0,-3 5 0,-1 2 1,-5 6-1,-1 3 1,-6 0-1,-1-2 0,-7-2-1,-1-5 1,-6-3-1,-1-6 0,-5-3 0,-1-5-1,-1-4 1,-2-4-1,-1 1-1,1-6 0,5 5-1,-6-11-5,23 15-15,-17-11-13,17 11 0,-5-32-2,11 8 2</inkml:trace>
          <inkml:trace contextRef="#ctx0" brushRef="#br0" timeOffset="71421.875">9081 7702 64,'0'0'38,"-8"-19"-2,8 19 3,0 0-26,0 0-4,5 23-2,10 3-3,-3 1 1,7 15-2,-3 2 1,5 9-2,-3 0 1,2 7-2,-2-4 1,1 4-1,1-7 0,-1-4-1,-2-8 1,3-6-1,-1-9 0,-2-10 0,1-11 0,-2-10 0,-2-9 0,-3-12-1,-2-6 0,-4-10 0,-4-2 1,-4-9-1,-1 2 0,-5-1 1,0 3-1,-3 5 2,1 4-2,0 6 2,1 6-2,3 10 2,7 18-2,-12-21 0,12 21-1,0 0-3,0 0-8,0 0-22,9 25-5,-9-25 1,10 19-1</inkml:trace>
          <inkml:trace contextRef="#ctx0" brushRef="#br0" timeOffset="72031.25">9484 8139 78,'0'0'38,"0"0"-2,0 0 2,21 11-31,-21-11-3,25-11-1,-12 4-1,5 4-1,-2-4 0,2 3 0,-3 2-1,-1 2 1,-14 0-1,27 11 1,-27-11-1,19 25 0,-14-10 0,-4 5 0,-4-1 0,-4 4 0,-5-2 0,0 0 0,-3-1 0,1-4 0,-3-2 0,3-5 0,14-9 1,-20 8-1,20-8 0,0 0 0,0 0 0,0 0 0,12-23 0,4 16 0,4 0 0,2 2 0,1 3 0,2 4 0,0 7 0,1 5 0,-3 4 1,-4 6 0,-4 6 0,-5 7 0,-5 2 0,-4 2 0,-7-3 0,-2-1 0,-9 0 0,0-8 0,-5-7-1,-2-7 1,2-8-1,-5-7 0,5-9 0,1-7 0,2-2-1,2-10-3,17 28-16,-21-42-18,15 17-1,3-5-1,6 4 0</inkml:trace>
          <inkml:trace contextRef="#ctx0" brushRef="#br0" timeOffset="63703.1249">5223 7852 99,'0'0'38,"-17"14"1,17 16-9,1-11-26,9 11-2,1 4 0,2 6-1,-1 4 0,0 4-1,-5 1 1,-1-6-2,-2-5 0,-4-8-2,8 7-9,-8-37-24,-3 18-2,3-18 0,3-21-2</inkml:trace>
          <inkml:trace contextRef="#ctx0" brushRef="#br0" timeOffset="64171.875">5985 7792 76,'0'0'37,"0"0"-1,7-18 0,-13 3-30,6 15 0,-1-23-2,1 23-2,-15-29 0,2 17-1,-8 0 1,-3 3-1,-8 5 0,-4 6 0,-2 5 1,-2 11-1,0 3 2,5 12 0,4 10 0,6 8-2,6 5 1,10 10 0,6 0 0,12 7-1,7-5-1,12-2 0,2-10 0,9-12 1,6-9-2,2-13 1,0-12-2,-3-19-1,2 2-4,-19-26-15,8 8-18,-14-8 0,-2 4-1,-7-4 2</inkml:trace>
          <inkml:trace contextRef="#ctx0" brushRef="#br0" timeOffset="64703.1249">6091 8217 87,'0'0'37,"7"19"0,-7-19-2,25-14-30,-11 5-1,6 2-2,-2-3-1,3 1 0,-4-2 1,-1 4-1,-1 2-1,-1 3 1,-14 2 0,20 14-1,-12 4 0,-4 5 1,-1 5-1,-5 4 1,1 5-1,-5 1 0,-1 3 1,-2 0-1,-4-4 0,-1-4 0,0-3 0,-3-2 0,4-7 0,-2-3 0,15-18-1,-20 19 1,20-19-1,0 0 1,0 0-1,0 0 1,0 0 0,20-15-1,-3 6 1,6 0 1,2 2-1,2 2 0,1 3 1,-2 4-1,-1 3 1,-2 2-1,-4 3 1,-6 3-1,-13-13 0,16 26 0,-16-26-1,6 20-1,-6-20-2,0 0-5,0 0-18,0 0-13,2-16 3,-4-9-3</inkml:trace>
          <inkml:trace contextRef="#ctx0" brushRef="#br0" timeOffset="65234.375">6597 7748 82,'0'0'39,"-15"12"1,15-12-1,13 36-31,-2-15-1,12 19-1,-3 1-2,5 6-2,-2 3 1,2 3-1,-3-1 0,2 1-2,-3 0 1,-2-9-2,-1-3 2,1-8-1,-2-3 0,0-10 0,-3-3 0,0-10 0,-1-10-1,-13 3 0,24-28 0,-14 6 0,-1-8 0,0-3 0,-2-9 0,-3-4 0,1-5 1,-2-6 0,-5 3-1,2-4 1,-1 1-2,-1 4 2,-1 7-1,3 6 1,-1 10-1,-1 5-1,2 25 1,2-24-2,-2 24-3,0 0-13,0 0-19,1 15-1,1 1-1,-2-16 2</inkml:trace>
        </inkml:traceGroup>
      </inkml:traceGroup>
    </inkml:traceGroup>
    <inkml:traceGroup>
      <inkml:annotationXML>
        <emma:emma xmlns:emma="http://www.w3.org/2003/04/emma" version="1.0">
          <emma:interpretation id="{D029EE77-08DE-40C8-9EA5-C51ED5A4B8B7}" emma:medium="tactile" emma:mode="ink">
            <msink:context xmlns:msink="http://schemas.microsoft.com/ink/2010/main" type="paragraph" rotatedBoundingBox="10822,14326 19186,14682 19159,15323 10795,149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040DF04-72F5-4B67-A31E-5773DC31C34B}" emma:medium="tactile" emma:mode="ink">
              <msink:context xmlns:msink="http://schemas.microsoft.com/ink/2010/main" type="line" rotatedBoundingBox="10822,14326 19186,14682 19159,15323 10795,14967"/>
            </emma:interpretation>
          </emma:emma>
        </inkml:annotationXML>
        <inkml:traceGroup>
          <inkml:annotationXML>
            <emma:emma xmlns:emma="http://www.w3.org/2003/04/emma" version="1.0">
              <emma:interpretation id="{2243FBEC-0A70-4D6F-85AB-5A0592400963}" emma:medium="tactile" emma:mode="ink">
                <msink:context xmlns:msink="http://schemas.microsoft.com/ink/2010/main" type="inkWord" rotatedBoundingBox="10820,14375 12238,14436 12214,14997 10796,14937"/>
              </emma:interpretation>
              <emma:one-of disjunction-type="recognition" id="oneOf7">
                <emma:interpretation id="interp31" emma:lang="en-US" emma:confidence="1">
                  <emma:literal>but</emma:literal>
                </emma:interpretation>
                <emma:interpretation id="interp32" emma:lang="en-US" emma:confidence="0">
                  <emma:literal>bof</emma:literal>
                </emma:interpretation>
                <emma:interpretation id="interp33" emma:lang="en-US" emma:confidence="0">
                  <emma:literal>bot</emma:literal>
                </emma:interpretation>
                <emma:interpretation id="interp34" emma:lang="en-US" emma:confidence="0">
                  <emma:literal>buf</emma:literal>
                </emma:interpretation>
                <emma:interpretation id="interp35" emma:lang="en-US" emma:confidence="0">
                  <emma:literal>roof</emma:literal>
                </emma:interpretation>
              </emma:one-of>
            </emma:emma>
          </inkml:annotationXML>
          <inkml:trace contextRef="#ctx0" brushRef="#br0" timeOffset="73281.25">1970 9063 44,'0'0'33,"0"0"2,0 0-1,0 0-17,18 40-6,-14-10-4,20 20-1,-6-5-1,11 17 0,-4-7-3,5 1 1,-4-8-2,-4-6 0,-1-10-1,-5-8 0,-4-6 1,-12-18-1,0 0 0,0 0-1,9-16 1,-14-3 0,1-6-1,0-3 1,2-6-1,2-1 1,6 3 0,4 2 0,8 4 1,6 7-1,7 5 1,5 8-1,7 8 0,3 7 1,0 7-1,-2 8 0,-4 5 0,-6 4 1,-9 2-1,-9 2 0,-11 0-1,-14-3 2,-9-4-2,-7-6 1,-8-4 0,-3-10-1,-3-4 1,1-8 0,4-5 0,6-5-1,7-4 1,6-7-2,10 2 1,3-6-3,14 11-2,-6-12-8,19 14-18,-3-4-3,2 6-2,4-2 2</inkml:trace>
          <inkml:trace contextRef="#ctx0" brushRef="#br0" timeOffset="73687.5">2776 9290 70,'-25'2'37,"25"-2"-1,-23 7 1,23-7-28,-10 18-5,10-18 0,3 40-2,4-14 0,5 10-1,3-1 0,6 2-1,2-2 1,8-1 0,3-8-1,3-5 0,3-8 0,0-10 0,0-6 0,-5-10 0,-7-6 0,-6-8-1,-9-4 1,-8-4-1,-11-2 1,-7 0-1,-8-1 0,-3 5 1,-1 5-2,-1 3 1,5 9-2,0 0-2,21 16-4,-17-12-18,17 12-8,19-3-2,0-1 2</inkml:trace>
          <inkml:trace contextRef="#ctx0" brushRef="#br0" timeOffset="74109.375">3097 9329 85,'0'0'38,"14"-21"-2,3 8 2,11 5-36,5-1-2,2-7-7,17 16-22,-14-4-7,-1 4-1,-6 0-1</inkml:trace>
          <inkml:trace contextRef="#ctx0" brushRef="#br0" timeOffset="73921.875">3198 9105 75,'-18'-7'38,"3"3"-1,-1 3 1,16 1-29,-10 26-4,14 2-1,2 8-2,9 9 0,4 7-1,3 2 0,0 1-2,0-6 0,0-3-2,-10-20-6,10 4-23,-22-30-5,8 20-1,-8-20 0</inkml:trace>
        </inkml:traceGroup>
        <inkml:traceGroup>
          <inkml:annotationXML>
            <emma:emma xmlns:emma="http://www.w3.org/2003/04/emma" version="1.0">
              <emma:interpretation id="{FF44F153-A471-4FF7-9399-F5544D36B09E}" emma:medium="tactile" emma:mode="ink">
                <msink:context xmlns:msink="http://schemas.microsoft.com/ink/2010/main" type="inkWord" rotatedBoundingBox="12791,14435 13206,14453 13180,15056 12765,15038"/>
              </emma:interpretation>
              <emma:one-of disjunction-type="recognition" id="oneOf8">
                <emma:interpretation id="interp36" emma:lang="en-US" emma:confidence="1">
                  <emma:literal>V</emma:literal>
                </emma:interpretation>
                <emma:interpretation id="interp37" emma:lang="en-US" emma:confidence="0">
                  <emma:literal>v</emma:literal>
                </emma:interpretation>
                <emma:interpretation id="interp38" emma:lang="en-US" emma:confidence="0">
                  <emma:literal>N</emma:literal>
                </emma:interpretation>
                <emma:interpretation id="interp39" emma:lang="en-US" emma:confidence="0">
                  <emma:literal>U</emma:literal>
                </emma:interpretation>
                <emma:interpretation id="interp40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74703.125">3987 9264 52,'-12'-20'38,"12"20"-1,-22-30 1,22 30-14,-16-10-13,16 10-3,12 17-3,4 6 0,0 4-3,8 8 1,1 5-1,4 6-1,1 4 0,1 1 0,0 0 0,-2-4-1,-1-4 1,-3-8-1,-3-9-1,-2-8 1,-3-9 0,-17-9-1,22-12 0,-14-8 0,-5-5 0,-2-6 0,-2-10 1,-2-3-1,-2-3 0,-1-3 1,2-3 0,0 2-1,2 0 1,2 4 0,3 8 0,0 5 0,3 11-1,-2 4 0,-4 19-2,12-16-3,0 32-15,-12-16-17,6 18-1,-6-18-1,7 23 1</inkml:trace>
        </inkml:traceGroup>
        <inkml:traceGroup>
          <inkml:annotationXML>
            <emma:emma xmlns:emma="http://www.w3.org/2003/04/emma" version="1.0">
              <emma:interpretation id="{16FDA464-9198-48FF-B41F-1341334ED4FF}" emma:medium="tactile" emma:mode="ink">
                <msink:context xmlns:msink="http://schemas.microsoft.com/ink/2010/main" type="inkWord" rotatedBoundingBox="13678,14560 14776,14607 14753,15135 13655,15089"/>
              </emma:interpretation>
              <emma:one-of disjunction-type="recognition" id="oneOf9">
                <emma:interpretation id="interp41" emma:lang="en-US" emma:confidence="0">
                  <emma:literal>all</emma:literal>
                </emma:interpretation>
                <emma:interpretation id="interp42" emma:lang="en-US" emma:confidence="0">
                  <emma:literal>All</emma:literal>
                </emma:interpretation>
                <emma:interpretation id="interp43" emma:lang="en-US" emma:confidence="0">
                  <emma:literal>air</emma:literal>
                </emma:interpretation>
                <emma:interpretation id="interp44" emma:lang="en-US" emma:confidence="0">
                  <emma:literal>ail</emma:literal>
                </emma:interpretation>
                <emma:interpretation id="interp45" emma:lang="en-US" emma:confidence="0">
                  <emma:literal>art</emma:literal>
                </emma:interpretation>
              </emma:one-of>
            </emma:emma>
          </inkml:annotationXML>
          <inkml:trace contextRef="#ctx0" brushRef="#br0" timeOffset="75562.5">5136 9512 51,'0'0'36,"2"-25"0,-2 25-1,0-42-16,0 42-10,-2-37-3,1 20-2,-8-6-1,-1 5-1,-8 2-1,-4 4 0,-6 5 0,-5 9 0,-2 5-1,-1 10 0,0 10 0,3 8 0,4 4 0,9 6 1,9 5-2,12-3 1,8-1 0,10-7 0,11-6 0,4-11 0,4-6-1,2-15 1,-3-6 0,-3-11-1,-5-7 1,-7-1 0,-4-8 0,-6-2-1,-5-1 1,-2 2 0,-4 4 0,-2 8 1,-4 5 0,5 16 0,0 0 0,-15 0 0,9 16 1,5 11 0,-2 3-1,6 5 0,4 0 0,7 0 0,2-3-1,6-2 0,5-9-1,4-10-1,4-4-2,-4-19-2,7 6-4,-16-26-5,12 15-5,-20-29 0,11 20 2,-24-26 6,8 14 6,-10-1 6,-7-7 7,10 23 6,-17-16 5,15 39 1,-15-26 0,15 26-4,-6 21-6,11 9-3,-2 0-2,5 12-1,1 2-1,8 8 0,-1-3-2,4-2 1,4-4-2,1-11 0,3-4-3,-4-19-2,13 5-7,-21-36-15,12 5-11,-9-15 1,-1-1-1,-8-11 2</inkml:trace>
          <inkml:trace contextRef="#ctx0" brushRef="#br0" timeOffset="75750">5694 9304 69,'-4'-24'37,"-2"8"1,6 16-5,0 0-17,10 51-7,-1-14-3,10 12-2,-1 6-2,5 5 0,-1-2-1,2-5 0,-2-6-2,-4-13-3,5 3-14,-23-37-20,21 7 0,-14-28-3,1-11 2</inkml:trace>
        </inkml:traceGroup>
        <inkml:traceGroup>
          <inkml:annotationXML>
            <emma:emma xmlns:emma="http://www.w3.org/2003/04/emma" version="1.0">
              <emma:interpretation id="{B4022F0F-61B0-4671-9911-6E2FC28DAC5F}" emma:medium="tactile" emma:mode="ink">
                <msink:context xmlns:msink="http://schemas.microsoft.com/ink/2010/main" type="inkWord" rotatedBoundingBox="15200,14512 16451,14565 16426,15145 15176,15092"/>
              </emma:interpretation>
              <emma:one-of disjunction-type="recognition" id="oneOf10">
                <emma:interpretation id="interp46" emma:lang="en-US" emma:confidence="0">
                  <emma:literal>the</emma:literal>
                </emma:interpretation>
                <emma:interpretation id="interp47" emma:lang="en-US" emma:confidence="0">
                  <emma:literal>tire</emma:literal>
                </emma:interpretation>
                <emma:interpretation id="interp48" emma:lang="en-US" emma:confidence="0">
                  <emma:literal>tone</emma:literal>
                </emma:interpretation>
                <emma:interpretation id="interp49" emma:lang="en-US" emma:confidence="0">
                  <emma:literal>Tone</emma:literal>
                </emma:interpretation>
                <emma:interpretation id="interp50" emma:lang="en-US" emma:confidence="0">
                  <emma:literal>bone</emma:literal>
                </emma:interpretation>
              </emma:one-of>
            </emma:emma>
          </inkml:annotationXML>
          <inkml:trace contextRef="#ctx0" brushRef="#br0" timeOffset="76390.625">6417 9292 27,'-3'-21'33,"1"5"2,2 16-1,-13-25-13,21 41-5,-8-16-3,5 39-4,1-7-2,11 13-2,-4 5-1,8 10-1,-2-2-2,3 0 1,-2-5-1,0-7-1,-4-9-2,-3-11 0,2-5-5,-15-21-9,0 0-21,3-28 0,-12 5-2,-7-7 2</inkml:trace>
          <inkml:trace contextRef="#ctx0" brushRef="#br0" timeOffset="77250">6349 9533 72,'-13'-1'37,"13"1"-1,20-6 1,0-4-31,19 3-3,9-9-2,8 0-2,7 2-4,-7-16-5,14 16-5,-22-18 1,11 16 2,-25-16 3,2 13 3,-19-4 5,-8-2 5,-9 25 5,-6-38 5,6 38 1,-16-25-1,16 25-3,-15-7-3,15 7-1,-6 18-3,12 4 0,-1 8-2,6 11 0,1 7-1,6 4 1,3 3-2,1 0 0,1-2-1,-2-8 0,0-6 0,-5-14-1,0-6-1,-16-19 0,15 7 0,-15-7 0,-2-30 0,-2 4 1,0-6 1,-2-7-1,4-3 2,1 0 0,5-2 0,4 5 1,3 4 0,7 7 0,0 10 1,5 13 0,-2 8 0,3 15-1,-1 6 1,2 8-1,-4 5 0,1 5 0,-3-1-1,0-2 1,-1-4-1,-3-7 0,-2-8-1,-13-20 0,18 21 0,-18-21-1,16-9 0,-16 9 0,16-26 0,-8 6-1,-8 20 1,19-32 0,-19 32 1,23-31 0,-11 13 0,2-1 1,-3-1 0,1-1 0,-3-4 1,0-3-1,-5 0 1,1 0-1,-5-2 1,-3 2 0,-5 3-1,-2 6 1,-5 5 0,-1 8-1,-6 8 1,0 10 0,0 11 0,0 9 1,1 7-1,6 7 0,6 1 0,9 1-1,6-2 0,10-8 0,8-6-1,3-13-2,9-3-5,-13-23-18,12-2-10,-8-6-1,-2-7 0,-6-4 0</inkml:trace>
        </inkml:traceGroup>
        <inkml:traceGroup>
          <inkml:annotationXML>
            <emma:emma xmlns:emma="http://www.w3.org/2003/04/emma" version="1.0">
              <emma:interpretation id="{09787FAD-DE5B-4474-BC97-64CE8171B354}" emma:medium="tactile" emma:mode="ink">
                <msink:context xmlns:msink="http://schemas.microsoft.com/ink/2010/main" type="inkWord" rotatedBoundingBox="16983,14637 19184,14731 19160,15300 16959,15206"/>
              </emma:interpretation>
              <emma:one-of disjunction-type="recognition" id="oneOf11">
                <emma:interpretation id="interp51" emma:lang="en-US" emma:confidence="1">
                  <emma:literal>same</emma:literal>
                </emma:interpretation>
                <emma:interpretation id="interp52" emma:lang="en-US" emma:confidence="0">
                  <emma:literal>Same</emma:literal>
                </emma:interpretation>
                <emma:interpretation id="interp53" emma:lang="en-US" emma:confidence="0">
                  <emma:literal>sane</emma:literal>
                </emma:interpretation>
                <emma:interpretation id="interp54" emma:lang="en-US" emma:confidence="0">
                  <emma:literal>Sane</emma:literal>
                </emma:interpretation>
                <emma:interpretation id="interp55" emma:lang="en-US" emma:confidence="0">
                  <emma:literal>saine</emma:literal>
                </emma:interpretation>
              </emma:one-of>
            </emma:emma>
          </inkml:annotationXML>
          <inkml:trace contextRef="#ctx0" brushRef="#br0" timeOffset="78671.875">8357 9465 39,'15'-18'30,"-15"18"3,15-2-8,-14-14-11,14 18-2,-14-20-4,12 15 1,-11-15-2,-2 18-1,7-23-1,-7 23-1,-1-23-1,1 23-2,-15-19 1,2 12-2,-6 2 1,-3 5-1,-4 3 0,-6 8 0,0 3 0,-2 5 1,1 6-1,7 3 0,3 0 0,7 1 1,7-3-1,11-1 0,10-8 0,5-4 0,8-8 0,3-2 0,5-3 0,1-1 0,1-3 0,4 1 0,-4 1 1,2 7-1,-5 4 1,2 5 0,-6 4 0,-3 6 0,-5 3 0,-6 6 0,-6-1 0,-7 3-1,-7-3 0,-5-4 1,-6-1-1,-3-6 0,-4-5-1,-4-6 1,0-4-1,-2-8 0,4-4 0,-4-6-1,4 0-2,-7-13-3,17 16-10,-12-17-17,13 5-3,4-2-2,8 0 3</inkml:trace>
          <inkml:trace contextRef="#ctx0" brushRef="#br0" timeOffset="79296.875">8890 9607 32,'0'0'31,"3"-33"1,-2 17 0,-1 16-18,-13-41-7,7 24-2,-9-4-1,2 5-1,-11 0 0,2 11 0,-10-2 2,5 12-2,-7 4 1,8 8-1,-7 4-1,10 11 1,-1 3-2,9 8 1,8-1-1,7 2 0,4-3 0,12-1 0,8-8-1,7-7-1,4-10 1,4-9-1,-1-6 0,-4-9 0,-1-5 0,-8-7-1,-5 0 1,-6-6 0,-6 1 1,-3-1-1,-5 1 1,-2 5 1,-4 1 0,6 20 1,-14-17 0,14 17 1,-18 12 0,15 7 0,-3 1 0,6 10 0,2-4-1,6 4 0,4 0-1,7-4 0,5-3-1,4-5-1,6-4-2,0-16-3,15 13-9,-17-25-19,8 3-3,-6-10-3,-3 0 3</inkml:trace>
          <inkml:trace contextRef="#ctx0" brushRef="#br0" timeOffset="80218.75">9248 9623 57,'0'0'39,"-19"-19"0,19 19 0,-16 12-18,16-12-11,-9 21-4,7-3-2,8 8-1,2 3-1,2 4-1,0-1 0,4-2 0,-3-2-2,1-7 0,-1-2 0,-11-19-1,17 13-1,-17-13 0,0 0-1,6-25 1,-7 9 0,-5-8 0,-2-3 1,-2-8 1,0-2 0,-1 0 0,1-2 2,6 2-1,2 2 1,10 10 1,3 4 0,10 14 0,4 9 0,6 12 1,0 7-1,3 11 0,-4 5 0,-2 3-1,-6 1 0,-3 3 0,-4-5 0,-4-6-1,-2-8 0,-3-6 0,-6-19 0,9 18-1,-9-18 0,0 0 0,3-27 0,-3 8 0,3-7 0,-3-4 0,3-4 0,1-3 0,1 2 1,2 1-1,5 1 1,4 5 1,5 5-1,1 10 1,2 5 0,1 11 0,0 6 0,-2 10 0,-2 6-1,-3 7 1,-5 1 0,-1 2-1,-2 4 0,-3-4 1,-2-1-1,1-6 0,-3-5 1,1-5-1,-4-18 0,15 19 0,-15-19 0,23 0-1,-5-5 1,1-6-1,5 2 0,0-5 0,4 2 1,0-4-1,1 0 0,-2-1 1,1-3 0,-3-3-1,-2-3 2,0-2-2,-10 1 1,-1-1 0,-5 2 0,-5 3 0,-5 5 1,-6 2-1,-6 9 0,-6 12 0,-2 6 0,-1 8 1,-1 11-1,3 6 1,3 2 0,7 8 0,3-2-1,15-5 1,6-5 0,7-8-1,5-8 0,4-11-2,7-2-2,-7-24-10,19 15-18,-17-12-8,-1-1 0,-4-5-1</inkml:trace>
        </inkml:traceGroup>
      </inkml:traceGroup>
    </inkml:traceGroup>
    <inkml:traceGroup>
      <inkml:annotationXML>
        <emma:emma xmlns:emma="http://www.w3.org/2003/04/emma" version="1.0">
          <emma:interpretation id="{A444DF9C-6F89-4451-9FB5-771862C01132}" emma:medium="tactile" emma:mode="ink">
            <msink:context xmlns:msink="http://schemas.microsoft.com/ink/2010/main" type="paragraph" rotatedBoundingBox="5960,15624 7166,15892 7021,16546 5814,16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00BCB6-B82D-47B6-ACC0-E7233B7987EE}" emma:medium="tactile" emma:mode="ink">
              <msink:context xmlns:msink="http://schemas.microsoft.com/ink/2010/main" type="line" rotatedBoundingBox="5960,15624 7166,15892 7021,16546 5814,16279"/>
            </emma:interpretation>
          </emma:emma>
        </inkml:annotationXML>
        <inkml:traceGroup>
          <inkml:annotationXML>
            <emma:emma xmlns:emma="http://www.w3.org/2003/04/emma" version="1.0">
              <emma:interpretation id="{C6264FDF-9441-4D62-B796-79D6B81961FC}" emma:medium="tactile" emma:mode="ink">
                <msink:context xmlns:msink="http://schemas.microsoft.com/ink/2010/main" type="inkWord" rotatedBoundingBox="5960,15624 7166,15892 7021,16546 5814,16279"/>
              </emma:interpretation>
              <emma:one-of disjunction-type="recognition" id="oneOf12">
                <emma:interpretation id="interp56" emma:lang="en-US" emma:confidence="1">
                  <emma:literal>so</emma:literal>
                </emma:interpretation>
                <emma:interpretation id="interp57" emma:lang="en-US" emma:confidence="0">
                  <emma:literal>So</emma:literal>
                </emma:interpretation>
                <emma:interpretation id="interp58" emma:lang="en-US" emma:confidence="0">
                  <emma:literal>SO</emma:literal>
                </emma:interpretation>
                <emma:interpretation id="interp59" emma:lang="en-US" emma:confidence="0">
                  <emma:literal>50</emma:literal>
                </emma:interpretation>
                <emma:interpretation id="interp60" emma:lang="en-US" emma:confidence="0">
                  <emma:literal>go</emma:literal>
                </emma:interpretation>
              </emma:one-of>
            </emma:emma>
          </inkml:annotationXML>
          <inkml:trace contextRef="#ctx0" brushRef="#br0" timeOffset="84265.625">-1972 10580 57,'-5'-21'35,"5"21"0,-5-23-1,-9 2-23,14 21-3,-12-19-3,12 19-1,-23-11-1,8 11 0,-10 2 0,1 7 0,-7 1-1,3 10 1,-1 2-1,1 8-1,1 6 1,7 6-1,8 6 0,6 4 0,10 1-1,8 0 1,13 0-1,11-5 0,6-8 0,7-8 0,6-9 0,1-13 0,-3-8 0,-1-11 1,-13-8-1,-3-6 0,-10-7 0,-8-5 0,-8-4 0,-8-5-1,-7 1 1,-5 1-1,-8-2 1,-4 5-1,-4 2 1,-5 4-1,-3 6 0,-3 6 0,1 5 0,1 2-2,11 18-8,-11-17-21,20 8-6,15 5 0,-9-17-1</inkml:trace>
          <inkml:trace contextRef="#ctx0" brushRef="#br0" timeOffset="83750">-2584 10471 64,'0'0'36,"-6"-16"0,6 16 0,-20-35-27,20 35-4,-13-30-1,13 30-1,-16-28-1,3 17-1,-8 0 1,-1 8-1,-9 3 0,0 7 0,-4 5 0,-1 6 0,2 5 0,5 3-1,5 4 0,8 2 1,8-4-1,8 2 0,9-7 0,6-4 0,7-4 0,6-7 0,6-4 1,3-4-1,1-5 0,5-1 0,-1 3 0,-1-1 0,-1 6 0,-3 3 0,-5 6 1,-1 3-1,-6 7 1,-3 7-1,-6 4 1,-4 5 0,-7 0-1,-4 2 1,-8 0 0,-5 1 0,-7-5-1,-5-3 0,-7-7 0,-3-6 0,-1-5 0,-4-8 0,1-6 0,1-6-1,2-4 0,4-4-1,9 3-2,-3-14-5,25 25-19,-5-26-9,14 10-1,9-7-1</inkml:trace>
        </inkml:traceGroup>
      </inkml:traceGroup>
    </inkml:traceGroup>
    <inkml:traceGroup>
      <inkml:annotationXML>
        <emma:emma xmlns:emma="http://www.w3.org/2003/04/emma" version="1.0">
          <emma:interpretation id="{4F2F5872-B2AE-4757-9BCF-D24B9CFD45CF}" emma:medium="tactile" emma:mode="ink">
            <msink:context xmlns:msink="http://schemas.microsoft.com/ink/2010/main" type="paragraph" rotatedBoundingBox="6402,17260 15103,17442 15070,19019 6369,188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5C4A8B-46EB-431E-BBB2-481389C1DCF1}" emma:medium="tactile" emma:mode="ink">
              <msink:context xmlns:msink="http://schemas.microsoft.com/ink/2010/main" type="line" rotatedBoundingBox="6402,17260 15103,17442 15070,19019 6369,18837"/>
            </emma:interpretation>
          </emma:emma>
        </inkml:annotationXML>
        <inkml:traceGroup>
          <inkml:annotationXML>
            <emma:emma xmlns:emma="http://www.w3.org/2003/04/emma" version="1.0">
              <emma:interpretation id="{4774F2A8-2643-4032-BCDB-08EC8CECD055}" emma:medium="tactile" emma:mode="ink">
                <msink:context xmlns:msink="http://schemas.microsoft.com/ink/2010/main" type="inkWord" rotatedBoundingBox="6410,17260 9501,17824 9270,19092 6179,18528"/>
              </emma:interpretation>
              <emma:one-of disjunction-type="recognition" id="oneOf13">
                <emma:interpretation id="interp61" emma:lang="en-US" emma:confidence="0">
                  <emma:literal>cerotic,</emma:literal>
                </emma:interpretation>
                <emma:interpretation id="interp62" emma:lang="en-US" emma:confidence="0">
                  <emma:literal>cerotic</emma:literal>
                </emma:interpretation>
                <emma:interpretation id="interp63" emma:lang="en-US" emma:confidence="0">
                  <emma:literal>celosia</emma:literal>
                </emma:interpretation>
                <emma:interpretation id="interp64" emma:lang="en-US" emma:confidence="0">
                  <emma:literal>Cerotic</emma:literal>
                </emma:interpretation>
                <emma:interpretation id="interp65" emma:lang="en-US" emma:confidence="0">
                  <emma:literal>Cerotic,</emma:literal>
                </emma:interpretation>
              </emma:one-of>
            </emma:emma>
          </inkml:annotationXML>
          <inkml:trace contextRef="#ctx0" brushRef="#br0" timeOffset="85218.75">-1189 12321 33,'0'0'33,"-6"-19"3,6 19-2,-13-16-11,-2-5-14,15 21 0,-11-28-3,11 28-1,-20-27-1,20 27-2,-29-22 0,8 16-1,-5 3 0,-5 6-1,-5 6 1,-5 7-1,-3 7 1,-4 9-1,3 5 1,0 10-1,4 6 1,7 7-1,6 5 2,15 7-1,10 2 0,21-1 0,10-6 1,17-4 0,13-10-1,16-9 1,7-12-1,3-9 0,0-13-1,-6-8-2,-7-6-1,-15-15-4,3 17-22,-29-21-10,-10 4-1,-15-13 0</inkml:trace>
          <inkml:trace contextRef="#ctx0" brushRef="#br0" timeOffset="85734.375">-911 12736 60,'0'23'37,"0"-23"-1,16 12 2,7-3-29,-8-16-4,7 12 0,-4-12-1,9 7-1,-5-7 0,3 3-2,-5-3 1,3 0-1,-6-3 0,1-3-1,-3-1 1,-3-2-1,-5-1 1,-3-3-1,-4-1 0,-4 2 0,-6-1-1,-7-1 1,-2 5 0,-4 2 0,-5 7 0,-5 4-1,-2 6 1,1 10 0,0 8 0,3 5 0,3 9 0,4 9 0,11 2 0,10 4 1,9 3-1,12-1 0,8-4 0,10-2 0,5-9-1,6-11 1,3-5-3,-4-19-1,7 7-8,-20-34-19,8 8-6,-9-13-2,-1-2 2</inkml:trace>
          <inkml:trace contextRef="#ctx0" brushRef="#br0" timeOffset="86453.125">-215 12764 47,'0'0'35,"0"0"2,15-9-2,-15-12-14,0 21-15,3-20-2,-3 20-1,-2-22 0,2 22-2,-15-16 0,2 12 0,-6 4 0,0 4 0,-5 5-1,-2 6 1,-1 7-1,-1 4 0,3 6 0,4 3 0,4 5 0,5 1 0,7 0 0,8-6 1,9-5-2,9-7 1,4-7 0,7-11 0,2-9-1,-1-6 1,-1-8 0,-5-3-1,-7 0 1,-3-4 0,-7 4-1,-6 3 1,-4 2 1,0 16-1,-5-17 0,5 17 0,-14 10 0,4 8 1,0 7 0,-1 8 0,-2 6 0,4 10 1,-3 6-1,6 3 1,1 2 0,9-2-1,3-3 0,7 1 0,5-10-1,6-4 0,4-8 0,7-8 0,1-15 0,0-6 0,-1-8 0,0-13 0,-2-2-1,-6-8 0,-3-6 1,-7-5-1,-7 3 0,-5-3 0,-6 0 0,-7-5 0,-8-2 1,-5 0 0,-6-2 0,-3 4-1,-2 1 1,-3 8 0,0 3 0,0 7-1,8 11-1,-1-6-5,27 18-14,-28 4-15,28-4-1,0 0-1,0 0 0</inkml:trace>
          <inkml:trace contextRef="#ctx0" brushRef="#br0" timeOffset="86890.625">306 12531 74,'3'18'38,"-3"-18"-2,26 7 2,1-5-36,1-2-1,7 0 0,2 0-1,0-4-4,6 11-5,-20-16-14,1 13-13,-6-1 0,-18-3-1,13 6 2</inkml:trace>
          <inkml:trace contextRef="#ctx0" brushRef="#br0" timeOffset="87078.125">322 12767 81,'7'20'38,"10"-13"0,8-2-1,6-5-38,6-7-1,10 12-9,-13-14-24,1 6-2,-8-4-1,-8 0 1</inkml:trace>
          <inkml:trace contextRef="#ctx0" brushRef="#br0" timeOffset="93140.625">-2438 11928 59,'-8'34'36,"5"10"0,3 9 0,8 21-24,1-2-7,16 25-2,-2 4 1,13 15-1,-2 4 0,2 3-1,1-5-1,-3-5-1,-4-11-1,-8-21-1,0-10-5,-19-43-13,6-7-18,-9-21 0,-13-26 1,-2-20-1</inkml:trace>
        </inkml:traceGroup>
        <inkml:traceGroup>
          <inkml:annotationXML>
            <emma:emma xmlns:emma="http://www.w3.org/2003/04/emma" version="1.0">
              <emma:interpretation id="{D7E0710C-E8A9-4D55-8741-511661F7AF47}" emma:medium="tactile" emma:mode="ink">
                <msink:context xmlns:msink="http://schemas.microsoft.com/ink/2010/main" type="inkWord" rotatedBoundingBox="9913,17574 11672,17610 11652,18564 9893,18527"/>
              </emma:interpretation>
            </emma:emma>
          </inkml:annotationXML>
          <inkml:trace contextRef="#ctx0" brushRef="#br0" timeOffset="88062.5">1461 12491 25,'3'-36'31,"-4"17"2,-7-6 0,-1-5-12,3 11-12,-11-11-3,17 30 1,-31-41 0,17 27-2,-9-1-1,1 6-1,-8 2-1,1 8 0,-5 6-1,1 8 0,-1 11 1,2 8-2,1 8 2,6 11-1,4 5 1,14 11-2,7 1 3,12 9-2,8-5 0,16 2 1,11-9-1,10-7 1,10-14-1,7-11 0,1-15-1,0-15-2,-3-7-1,-11-21-4,4 16-13,-25-28-19,-5 8 1,-16-11-1,-6 6 1</inkml:trace>
          <inkml:trace contextRef="#ctx0" brushRef="#br0" timeOffset="88281.25">1892 12762 66,'10'21'38,"-5"-3"-1,-4-2 1,6 15-27,-2-6-6,7 14-2,-2-2 0,6 10-1,-2-2-2,0-1 0,0-2-2,-6-12-3,9 9-13,-17-39-21,10 19 2,-10-19-2,7-30 1</inkml:trace>
          <inkml:trace contextRef="#ctx0" brushRef="#br0" timeOffset="88953.125">2336 12647 77,'-10'20'38,"10"-20"-1,17 9 0,4-13-34,17 4-1,10-5-1,8 3 0,4-1-1,-1-1 0,-1 4-2,-13-2-1,-2 9-2,-24-10-6,5 13-22,-24-10-3,0 0-2,0 0 3</inkml:trace>
          <inkml:trace contextRef="#ctx0" brushRef="#br0" timeOffset="89515.625">2470 12436 69,'-15'0'38,"15"0"-2,0 0 3,0 37-32,3-16-2,11 16-1,2 5-1,8 13 0,-1 3-2,4 6 1,-2-1-1,-2-5-1,0-1-2,-9-20-3,5 9-20,-19-46-14,0 0 1,0 0-2,14-36 1</inkml:trace>
        </inkml:traceGroup>
        <inkml:traceGroup>
          <inkml:annotationXML>
            <emma:emma xmlns:emma="http://www.w3.org/2003/04/emma" version="1.0">
              <emma:interpretation id="{65B11503-F13B-406D-B653-8AFC08C11342}" emma:medium="tactile" emma:mode="ink">
                <msink:context xmlns:msink="http://schemas.microsoft.com/ink/2010/main" type="inkWord" rotatedBoundingBox="12119,17571 15099,17633 15077,18670 12097,18608"/>
              </emma:interpretation>
            </emma:emma>
          </inkml:annotationXML>
          <inkml:trace contextRef="#ctx0" brushRef="#br0" timeOffset="90031.25">3593 12395 37,'0'0'34,"0"0"0,0 0 2,3-28-17,-3 28-12,3-23-1,-3 23-1,1-28-2,1 12 0,-8-1-1,6 17 0,-18-27-1,2 18 0,-6 6 0,-3 6 1,-6 8-2,-2 10 1,-4 7 1,1 13-1,-1 5 1,7 8-1,4 6 1,9 11-1,10-1 1,11 8-1,14-6 0,16 0 0,12-8 0,13-8 0,9-14-1,8-10 0,4-12-1,-5-19-2,1 1-3,-23-35-10,4 11-22,-24-11 0,-10 3-2,-14-9 2</inkml:trace>
          <inkml:trace contextRef="#ctx0" brushRef="#br0" timeOffset="90515.625">3913 12824 70,'0'0'38,"0"16"-1,0-16 2,16 0-32,-16 0-3,23-20-1,-4 6 0,6 4-2,3-5 1,1 8-1,2 2-1,2 5 1,-4 7-1,-5 7 0,-3 7 0,-5 8 0,-6 6-1,-4 4 1,-5 1 0,-5 4 0,-3-1-1,-5-5 0,-4-1 1,-4-3-1,0-6 0,-4-5 1,4-5-1,-1-4 0,6-4 1,2-5 0,13-5 0,0 0 0,0 0 0,0 0 0,15 4 0,4-8 1,6 1 0,4 1-1,5-1 1,2 3 0,-1-2 0,1 0-1,-4 4 1,-5 1-1,-5 1 0,-8-1-1,0 5-2,-14-8-4,20 5-20,-20-5-11,0 0 1,5-34-2</inkml:trace>
          <inkml:trace contextRef="#ctx0" brushRef="#br0" timeOffset="90875">4739 12711 67,'0'0'37,"0"0"0,20 18 1,-20-18-31,39-6-3,-5 3-1,6 3-1,0-2 0,0 0-3,-3 2 0,-11 0-1,2 9-4,-28-9-9,25-2-21,-25 2 0,0 0-2,0 0 2</inkml:trace>
          <inkml:trace contextRef="#ctx0" brushRef="#br0" timeOffset="91140.625">4846 12552 64,'-15'2'36,"15"-2"0,4 18 1,-4-18-29,21 40-4,-5-10-1,5 13-1,-2 4 0,-1 8-1,-2-1-1,-6-3-1,4 2-4,-13-28-12,8 5-20,-9-30 1,0 0-2,15-5 2</inkml:trace>
          <inkml:trace contextRef="#ctx0" brushRef="#br0" timeOffset="91703.125">5687 12440 53,'0'0'37,"1"-30"-2,1 7-2,-2 23-20,0-36-6,0 36 0,-11-22-3,11 22-1,-23-11-2,6 14 1,-6 6 1,-1 7-2,-4 5 1,2 11-2,-2 3 2,1 11-2,3 7 2,7 9-2,5-1 0,7 12 1,10-5 0,10-1 0,5-3-1,10-8 1,7-10-1,4-14 0,3-8-2,-2-24-2,6 9-7,-18-34-22,5 6-5,-10-13-2,0 1 2</inkml:trace>
          <inkml:trace contextRef="#ctx0" brushRef="#br0" timeOffset="92343.75">5906 12824 81,'-19'14'38,"19"-14"-2,0 0 2,19-21-36,1 7-2,3 1 1,1-3-1,1 4 1,-4 1-1,-4 4 0,-4 4 1,1 3-1,-14 0 0,17 18 0,-12-3 0,-1 7 1,-4 0-2,-1 5 2,-4 1-1,0 0 0,-4 0 0,-3-1 0,0-6 0,-1-2 0,13-19 1,-19 23-1,19-23 0,0 0 0,0 0 0,0 0 0,13-30 1,0 13-1,3-3 0,1 1 0,-1 3 0,2 2 0,-4 5 0,3 6 0,-3 6 0,0 8 0,-1 3 0,-1 5 1,-2 2 0,0 8 0,-2 2 1,1 3-1,-7-1 0,1 3 1,-4-3-1,-1 1 0,-3-4-1,-3-4 1,-2-3-1,-3-4 1,-5-5-1,-3-1 0,-4-6 1,-3 0 0,-6-5 0,0 1 0,-3-3 0,3-2 1,2-1-1,2-2 0,10-1-1,1-4-2,19 10-2,-25-34-16,25 34-19,4-26-1,-3 10-1,1-9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29:27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340445-206E-47D0-9481-11A1517B666F}" emma:medium="tactile" emma:mode="ink">
          <msink:context xmlns:msink="http://schemas.microsoft.com/ink/2010/main" type="inkDrawing" rotatedBoundingBox="6487,16443 16376,17220 16248,18856 6358,18078" shapeName="Other"/>
        </emma:interpretation>
      </emma:emma>
    </inkml:annotationXML>
    <inkml:trace contextRef="#ctx0" brushRef="#br0">0 262 70,'0'0'36,"11"-18"-1,5 18 2,7-3-34,22 5-1,6-4 1,16 0-1,8 2 0,11 0 0,8-5 0,9 0-1,8-9-1,4 1 1,5-3-1,5 2 1,3-9-1,10 4 1,3 0-1,4 1 1,4 2-1,3 4 0,7-1 1,3 3-1,7 3 0,-4 1 0,-1 3 0,4 1 0,0 2 0,5 2 0,-4 0 1,2 1-1,1 3 0,2 1 1,6 0-1,1 1 0,2-1 0,3 1 0,4-1 1,4-2-1,-1-2 0,2 1 0,-2 1 0,0-1 0,-1 1 0,-3 0 0,-6 2 0,-6 2 1,-2 0-2,-6 2 2,-6-1-1,-8 2 0,-6 1 0,-6-4 0,-7-1 0,-5-1 0,-5-1 0,-4-1 0,-5-1 0,-4-4 0,-6 0 0,-3 1 0,-3 1 1,-8-2-1,-5 2 0,-7 0 0,-2-2 0,-7 3 0,-1-1 0,-5 1 0,-4 1 0,-3-1 0,-4 1 0,-5 0 0,-5 1 0,-3 0 0,-5 4 0,-6-4 0,-2 4 0,-4 0 0,-1 1 0,-3 3 0,-2 1 0,-2 3 0,-2 1 0,0 5 1,-3 3-2,1 6 2,-6 5-1,2 5 0,-6 3 1,-1 7-2,-2 5 2,-2 5-2,-1 1 2,-3 7-2,3 1 2,-1 6-2,4 1 2,6 0-1,0-1 0,3 4 1,-1-3-1,4-2 1,0-6-1,0-5 1,1-1-1,-1-11 0,0-4 0,0-5-1,-1-5 0,-2-9-1,3 1-4,-12-31-11,0 0-16,0 0-6,0 0 1,-32-38-2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35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E50715-D8B9-421C-9D1C-FB42783E28A2}" emma:medium="tactile" emma:mode="ink">
          <msink:context xmlns:msink="http://schemas.microsoft.com/ink/2010/main" type="inkDrawing" rotatedBoundingBox="2617,8700 2745,15667 2598,15670 2470,8703" semanticType="callout" shapeName="Other">
            <msink:sourceLink direction="with" ref="{F24E9AA2-40C4-4E13-BBE3-7A39797FA234}"/>
            <msink:sourceLink direction="with" ref="{F3993A14-A0F5-4492-9DD0-DA489BAAD507}"/>
          </msink:context>
        </emma:interpretation>
      </emma:emma>
    </inkml:annotationXML>
    <inkml:trace contextRef="#ctx0" brushRef="#br0">14 53 23,'0'0'23,"4"-22"-2,-4 6 0,0 16-3,-1-19-2,1 19-1,0 0-3,0 0-1,0 0-1,0 0-2,0 0-1,-7 35-3,1-10 0,7 12-2,-5 4 1,4 10-1,-2 5 0,8 9 0,-3 2 0,6 6 0,-5 1 0,4 7 0,-2 0 0,1 5 0,-2-1-1,0 1 1,-2 2 0,0 0-1,0-5 1,2 3-1,-2-1 1,0 0-1,1 1 1,-1-3-1,1 1-1,1 1 1,-2-2-1,1-2 1,1-2-1,-1 2 0,2-3 0,1-4 0,-2 2 0,1-1 0,1 1 1,0 2-1,1-11 0,-2 3 0,0-5 1,-2 1-1,2-5 0,-2-2 1,1-5-1,-2-6 1,0 5-1,0-4 0,0 0 1,0 2-1,-1-1 0,1-1 0,-1 2 0,-1 0 0,1 2 0,-1 0 0,-1 0 0,-1-2 1,-1 0-1,2-1 0,-1-1 1,1 0-1,-2 1 0,2 1 0,0-4 0,0 1 1,0-2-2,-1 3 2,1-5-1,-2 0 0,1-2 0,0 1 0,-1-3 0,2 1 1,-3-1-1,2 6 1,-1-2 0,1 0-2,-1 0 2,2 0-2,-1 2 2,-2-2-2,3 4 1,-3-4 0,1 4-1,-1-3 2,0 1-1,2 0 0,-1 2 0,2-1 0,-1-1 0,1-2 0,0 0 0,-1 0 0,-1 2 0,2-4 0,0 2 0,-3 0 0,3-1 0,-1 1 0,-1 0 0,2-2-1,0-1 1,-1 1-1,1 0 1,0-3-1,-2 0 2,2 1-1,-1 1-1,-1 1 2,1 0-2,-1-1 2,1 1-2,-1 1 2,1-1-1,-2 0 0,1 0 0,1-1 0,0-2 0,-1 1 0,-1-1 0,2-2 0,1 0 0,0 0 0,1-2 0,-1 1 0,0-1 0,2 5 0,-1-1 1,1 0-1,-1 0 0,0-2-1,1 0-1,-2-7-2,7 5-8,-7-35-23,0 0-6,-1-16-1,1-28-1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1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771AF9-0AA8-471A-9FC4-04018FD70343}" emma:medium="tactile" emma:mode="ink">
          <msink:context xmlns:msink="http://schemas.microsoft.com/ink/2010/main" type="inkDrawing" rotatedBoundingBox="5664,8531 6401,15630 4566,15821 3829,8721" semanticType="verticalRange" shapeName="Other">
            <msink:sourceLink direction="with" ref="{69F7ECCE-168C-479B-A09C-717DBE8479D9}"/>
            <msink:sourceLink direction="with" ref="{9F786862-5E47-4BF8-AB7D-B5BA54C71814}"/>
            <msink:sourceLink direction="with" ref="{7958BF05-54A5-4E4A-86FE-0E2C9D4998F9}"/>
            <msink:sourceLink direction="with" ref="{78276D73-A466-458F-8080-A3E8CEA94EE3}"/>
          </msink:context>
        </emma:interpretation>
      </emma:emma>
    </inkml:annotationXML>
    <inkml:trace contextRef="#ctx0" brushRef="#br0">0 33 44,'0'0'31,"0"0"0,0 0 1,0 0-22,27-9-1,-27 9-2,32-12-1,-16 7-3,9 6 1,-7-6-1,9 5 0,-7-3-1,5 3 0,1-2 1,3 4-1,4-4 0,2 5-1,3-1 1,5 0-1,3 1 0,1 1 0,0-1 0,0 1-1,-2 0 0,-2-1 1,-2 1-1,-3-1 1,-4-1-1,0 1 1,-1-1-1,-1 0 1,0-2 0,2 0-1,-1 0 0,2-2 1,1 2-1,2 0 1,-1-2-1,1 2-1,1 0 1,0 0 0,1 0 0,-1 0 0,-1 2 0,-3 0 0,-1 0 0,-1-1 0,-4 3 1,-2 1-2,-1-1 2,1 1-2,-2-1 2,0 1-1,0-2 0,2 3 1,-4 1-1,2 0 0,1 0 0,-4 0 0,-2 0 0,0 0-1,-6 0 1,0-2 0,-14-5 0,17 7 0,-17-7 0,0 0-1,0 0 1,14 9 0,-14-9 0,0 0 0,0 0 0,0 0 0,0 0-1,0 0 1,-5 18 0,5-18 0,0 0 0,0 0 0,0 0 0,-9 17 0,9-17 0,0 0 0,-6 22 0,6-22 0,-6 19 0,6-19 0,-7 30 1,4-11 0,-1 2-1,1 6 2,0 1-1,0 4 0,1 3 0,1 2 1,-2 0-1,3 5 0,-3 2 0,3 4 0,-1 0-1,1 1 1,0-1 0,1 4 0,2 0-1,0-3 1,0-2-1,1 6 1,1-3 0,1 1 0,-2-2 0,-1 1 0,1-3 0,-1 1 0,-1-1 0,-1-4 0,1 1-1,-2 1 1,1 0-1,1-1 0,-2 0 0,0 1 1,0 1-1,0-2 0,-2 0 0,2 0 0,-1-3 0,-1 1 0,1-1 0,-2-1 1,1-1-1,-1 0 0,2 3 0,-2 1 0,-1-1 0,1-2 0,0 3 0,0-1 0,0 2 0,0-3 0,-2-3 0,4 1 0,-2 0 0,2 0 0,-2-1 0,1 1 0,-1 2 0,2-6 1,-1 0-1,1 0 0,-2-1 0,1-1 0,-1 1 0,2-2 0,-2-1 0,1 5 1,-1-1-1,2 0 0,0 4 0,-1 0 0,1 3 0,2 2 0,-1 4 0,0 1 0,0 2 0,2 4 0,-2-2 0,1 3 0,0 2 0,-1 2 0,2 0 0,-1 0 1,1-2-1,-1 4 0,1 1 0,-2 1 0,1-3 0,-1 1 0,0-2 1,2 2-1,-2-1 0,0 1 0,1 0 0,-1-2-1,0-2 2,0 2-2,0-2 1,0 4-1,0-3 1,0-4-1,-1 3 1,-1 0 0,2 4 0,0-2 1,0 2-1,0-4 0,-1 2 0,1 0 0,0-2 0,0 2 1,-2-2-2,2 0 1,-1-2-1,-1-1 1,2 2-1,-1 1 1,-1 0 0,1-4-1,1 3 1,-1 1 0,1 0 0,1 4 0,-2 0 0,2-3 1,-1 3-1,0-2 0,0-2 0,0 2 0,0-3 0,1-1 0,-2-1 0,1-3-1,0 0 1,-1-5-2,-1-1 1,-4-7-3,6 5-5,-16-30-19,14 2-13,2-16 1,-17-21-2,3-23 1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37.3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3D0679-CA96-4444-B83B-E217236B12D5}" emma:medium="tactile" emma:mode="ink">
          <msink:context xmlns:msink="http://schemas.microsoft.com/ink/2010/main" type="writingRegion" rotatedBoundingBox="2313,8274 5563,7287 6467,10263 3217,11251"/>
        </emma:interpretation>
      </emma:emma>
    </inkml:annotationXML>
    <inkml:traceGroup>
      <inkml:annotationXML>
        <emma:emma xmlns:emma="http://www.w3.org/2003/04/emma" version="1.0">
          <emma:interpretation id="{2475C66A-8EA5-420A-9738-9610D5C4F2D4}" emma:medium="tactile" emma:mode="ink">
            <msink:context xmlns:msink="http://schemas.microsoft.com/ink/2010/main" type="paragraph" rotatedBoundingBox="2313,8274 5563,7287 5873,8308 2623,9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0184BC-97B8-403C-8C41-BDB6591C4D99}" emma:medium="tactile" emma:mode="ink">
              <msink:context xmlns:msink="http://schemas.microsoft.com/ink/2010/main" type="line" rotatedBoundingBox="2313,8274 5563,7287 5873,8308 2623,9295"/>
            </emma:interpretation>
          </emma:emma>
        </inkml:annotationXML>
        <inkml:traceGroup>
          <inkml:annotationXML>
            <emma:emma xmlns:emma="http://www.w3.org/2003/04/emma" version="1.0">
              <emma:interpretation id="{F24E9AA2-40C4-4E13-BBE3-7A39797FA234}" emma:medium="tactile" emma:mode="ink">
                <msink:context xmlns:msink="http://schemas.microsoft.com/ink/2010/main" type="inkWord" rotatedBoundingBox="2417,8619 3700,8229 3906,8906 2623,9295">
                  <msink:destinationLink direction="with" ref="{D3E50715-D8B9-421C-9D1C-FB42783E28A2}"/>
                </msink:context>
              </emma:interpretation>
              <emma:one-of disjunction-type="recognition" id="oneOf0">
                <emma:interpretation id="interp0" emma:lang="en-US" emma:confidence="0">
                  <emma:literal>Q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7</emma:literal>
                </emma:interpretation>
              </emma:one-of>
            </emma:emma>
          </inkml:annotationXML>
          <inkml:trace contextRef="#ctx0" brushRef="#br0">-203-2245 15,'7'-16'14,"-7"16"0,0 0-2,0 0-2,0 0 1,0 0 0,0 0 0,-13-5-1,13 5 1,0 0-2,0 0 1,0 0-1,0 0-1,0 0-1,0 0-2,0 0 1,0 0-3,0 0 0,23 7-1,-23-7 1,31 1-1,-14-1 0,5 4 0,-3-4-1,4 3 1,-3-1-1,2 0 0,-3-2-1,2 2 1,-2-2 0,0 1 0,-1-2-1,1 1 1,0 1-1,0-1 1,0 0-1,2 0 0,0 0 0,2 0 1,1 2-1,0-2 0,-1 0 1,-1 2-1,0 0 0,-1-1 0,0 3 0,-2 0 1,0-1-1,-1 1 0,-1-1 0,4 1 1,-2-3-1,3 1 0,1-2 0,-1 2 1,0-2-1,1 0 0,0 0 1,0 0-1,-4 2 0,-1-2 0,-2 1 0,1 1 1,-3 2-2,-14-4 2,24 5-1,-24-5 0,22 7 0,-22-7 0,22 7 0,-22-7 0,15 7 0,-15-7 0,0 0 0,16 7 1,-16-7-1,0 0 0,0 0 0,0 0 0,0 0 0,13 7 0,-13-7 0,0 0 1,0 0-1,0 0 0,0 0 0,0 0 0,0 0 1,0 0-1,0 0 0,0 0 0,0 0 0,0 0-1,0 0 1,0 0 0,15 4 0,-15-4 0,0 0 0,13 2 0,-13-2 1,0 0-1,20 0 0,-20 0 0,0 0 0,16 1 0,-16-1 0,0 0 0,0 0 0,0 0 0,0 0 0,0 0 0,0 0 0,0 0 0,0 0 0,0 0 0,0 0 0,0 0 0,0 0-1,0 0 2,0 0-2,0 0 1,0 0-1,0 0-1,0 0-1,0 0-3,0 0-6,-13 6-18,13-6-5,-18 3-3,18-3 3</inkml:trace>
          <inkml:trace contextRef="#ctx0" brushRef="#br0" timeOffset="1078.125">890-2476 29,'0'0'29,"0"0"-4,0 0-3,0 0-3,0 0-4,0 0-4,0 0-2,7 28-2,-7-28-1,2 35-2,-2-14-1,4 9 0,-4-1 0,3 4-1,-3 1 0,3-1-1,-1 4 0,2 2-2,-1-2 2,0-2-2,0 0 2,1-3-2,1-2 1,1-4-1,-2-4 1,-1-7-1,-3-15 0,8 23-1,-8-23 0,0 0-2,13 18-5,-13-18-10,-3-19-15,3 19-1,0-22 1,0 22 1</inkml:trace>
          <inkml:trace contextRef="#ctx0" brushRef="#br0" timeOffset="1546.875">1130-2471 17,'0'0'26,"0"0"2,0 0 1,3 23-15,-3-23-2,4 25-1,-4-25-3,6 38-1,-7-18-1,6 10-1,-6-4-1,4 8 0,-3-6-2,3 2 0,-3 2-1,3-2-1,-2 0 1,1-1-2,1 0 1,-2-5-1,1-3 0,-1-3-1,-1-18-2,-1 21-2,1-21-8,4 16-15,-4-16-4,0 0 0,0 0 0</inkml:trace>
        </inkml:traceGroup>
        <inkml:traceGroup>
          <inkml:annotationXML>
            <emma:emma xmlns:emma="http://www.w3.org/2003/04/emma" version="1.0">
              <emma:interpretation id="{D8F88EB6-C823-4836-BDE3-7183AA51931A}" emma:medium="tactile" emma:mode="ink">
                <msink:context xmlns:msink="http://schemas.microsoft.com/ink/2010/main" type="inkWord" rotatedBoundingBox="4096,7733 5563,7287 5848,8225 4381,8670"/>
              </emma:interpretation>
              <emma:one-of disjunction-type="recognition" id="oneOf1">
                <emma:interpretation id="interp5" emma:lang="en-US" emma:confidence="0">
                  <emma:literal>oeuf</emma:literal>
                </emma:interpretation>
                <emma:interpretation id="interp6" emma:lang="en-US" emma:confidence="0">
                  <emma:literal>Gus</emma:literal>
                </emma:interpretation>
                <emma:interpretation id="interp7" emma:lang="en-US" emma:confidence="0">
                  <emma:literal>leaf</emma:literal>
                </emma:interpretation>
                <emma:interpretation id="interp8" emma:lang="en-US" emma:confidence="0">
                  <emma:literal>6m.</emma:literal>
                </emma:interpretation>
                <emma:interpretation id="interp9" emma:lang="en-US" emma:confidence="0">
                  <emma:literal>Gut</emma:literal>
                </emma:interpretation>
              </emma:one-of>
            </emma:emma>
          </inkml:annotationXML>
          <inkml:trace contextRef="#ctx0" brushRef="#br0" timeOffset="8671.8748">1631-3139 17,'0'0'28,"2"-28"3,-2 28-5,9-19-5,-17 3-3,8 16-3,0 0-3,0 0-3,0 0-3,0 0-2,0 0-2,-14 14-1,8 3 0,-2 8 0,1 3-1,-2 8 1,-1 4-1,2 4 1,4 5 0,2 1-1,5-3 0,5-3 1,2-1-1,5-4 0,7-8 0,5-10 0,4-8 0,4-10 0,2-8 0,-1-9 0,2-6-1,-1-9 0,-4-1 0,-8-4-1,-4 1 0,-9-1 0,-5 4 1,-10 0 0,-4 6 0,-8 4 0,-4 4 1,-5 7 0,-3 6 0,-2 5 0,-1 6 1,3 8-1,2 6 1,5 6 0,2 2-1,7 1 1,5 3-1,8-2 1,5-1-1,5-4 0,4-3-2,1-13-2,6 10-11,-8-16-15,2-6-4,-3-1-1,-14 2 2</inkml:trace>
          <inkml:trace contextRef="#ctx0" brushRef="#br0" timeOffset="9421.8748">2062-2559 40,'-12'16'30,"12"-16"1,0 0 0,0 0-18,6-18-6,12 6-1,-3-13-1,7 4-2,-1-11 1,4 1-2,-1-6-1,-1 0 0,-1-2 0,-1 4-1,-3-1 1,-3 5-1,-2 1 0,-3 7 0,-2 3 1,-8 20-2,9-23 2,-9 23-1,0 0 0,0 0 0,-2 20 0,-2-4 1,1 7-1,-2 1 0,1 6 1,-1 4 0,1-3-1,3 3 1,2-2 0,3-4 0,2-7 0,8-5 0,4-9-1,4-7 0,3-7 0,0-4 0,2-5-1,-2-3 0,0-2 0,-6-2-1,0 2 1,-8-4 0,1 6 0,-8-4 0,2 2 0,-3 1 1,-2 3 0,-1 17 0,0-23 1,0 23 0,0 0 0,0 0 1,0 0 0,-4 23 0,3-2 0,2 3 0,1 3 0,0 3-1,1-2 0,3 2 0,2-2 0,1-5-1,2-3 0,-11-20-1,26 26-2,-26-26-2,31 12-8,-31-12-17,15-10-4,-15 10-1,19-16 1</inkml:trace>
          <inkml:trace contextRef="#ctx0" brushRef="#br0" timeOffset="9875">3001-2593 65,'0'0'34,"0"0"-1,0 0 0,-15 0-24,15 0-3,0 0-2,0 0-1,-2-22-1,2 22 0,-9-30 0,3 14-1,-5-7 0,0 0 0,-4-5 0,2-2 0,-3-6-1,3 3 1,-1-2-1,5-2 0,5-2 1,4 4-1,6-2 0,6 5 1,7 2-1,3 5 0,5 6 0,1 3 0,1 9-2,-5 2 0,1 14-2,-11-4-1,0 18-6,-14-23-13,-7 35-11,-2-10 0,-10-4 1,3 5 1</inkml:trace>
          <inkml:trace contextRef="#ctx0" brushRef="#br0" timeOffset="10046.8748">2796-2801 78,'0'0'35,"18"-7"-1,1 4-1,3-6-34,5 6-24,0 1-8,-6-3-1,-1 6-1</inkml:trace>
        </inkml:traceGroup>
      </inkml:traceGroup>
    </inkml:traceGroup>
    <inkml:traceGroup>
      <inkml:annotationXML>
        <emma:emma xmlns:emma="http://www.w3.org/2003/04/emma" version="1.0">
          <emma:interpretation id="{283E6BD3-906C-4CD8-8A10-7E689E3FEC85}" emma:medium="tactile" emma:mode="ink">
            <msink:context xmlns:msink="http://schemas.microsoft.com/ink/2010/main" type="paragraph" rotatedBoundingBox="4170,9872 5342,9926 5307,10707 4135,106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841ABA-FCE1-4011-8EE4-CE2E380C28E1}" emma:medium="tactile" emma:mode="ink">
              <msink:context xmlns:msink="http://schemas.microsoft.com/ink/2010/main" type="inkBullet" rotatedBoundingBox="4166,9978 4513,9994 4483,10633 4136,10617"/>
            </emma:interpretation>
            <emma:one-of disjunction-type="recognition" id="oneOf2">
              <emma:interpretation id="interp10" emma:lang="en-US" emma:confidence="1">
                <emma:literal>4</emma:literal>
              </emma:interpretation>
              <emma:interpretation id="interp11" emma:lang="en-US" emma:confidence="0">
                <emma:literal>h</emma:literal>
              </emma:interpretation>
              <emma:interpretation id="interp12" emma:lang="en-US" emma:confidence="0">
                <emma:literal>H</emma:literal>
              </emma:interpretation>
              <emma:interpretation id="interp13" emma:lang="en-US" emma:confidence="0">
                <emma:literal>Y</emma:literal>
              </emma:interpretation>
              <emma:interpretation id="interp14" emma:lang="en-US" emma:confidence="0">
                <emma:literal>¥4</emma:literal>
              </emma:interpretation>
            </emma:one-of>
          </emma:emma>
        </inkml:annotationXML>
        <inkml:trace contextRef="#ctx0" brushRef="#br0" timeOffset="11421.8748">1531-731 52,'0'0'34,"0"0"-1,0 0 2,0 0-21,0 0-4,10 22-5,-10-22-2,3 29-1,-3-10-1,2 4 1,-4 0 0,2 3-1,-1-3 0,1 0-1,-2-3 1,2-1 0,0-19-1,6 23 0,-6-23 1,18 12-1,-18-12 0,28-2 1,-10-1-1,2-2 0,4-4 1,3 0-1,-1-2 0,0 3 1,-1-1-1,-3 0 0,0 2 0,-6 0 0,-1 3-2,-15 4-3,18-10-6,-24-8-18,6 18-7,-1-30 0,-2 11 0</inkml:trace>
        <inkml:trace contextRef="#ctx0" brushRef="#br0" timeOffset="11671.8748">1805-894 56,'0'0'36,"0"0"-2,0 0 2,0 0-17,-5 16-10,16 9-3,-10-4-3,6 16 0,-2 0-1,2 9 1,-2 5-2,1 4 1,-3-1-2,0 3 1,0-3-2,-2-6 0,0 0-2,-2-18-1,7 7-7,-6-37-19,-6 26-7,6-26 1,0 0-2</inkml:trace>
      </inkml:traceGroup>
      <inkml:traceGroup>
        <inkml:annotationXML>
          <emma:emma xmlns:emma="http://www.w3.org/2003/04/emma" version="1.0">
            <emma:interpretation id="{69F7ECCE-168C-479B-A09C-717DBE8479D9}" emma:medium="tactile" emma:mode="ink">
              <msink:context xmlns:msink="http://schemas.microsoft.com/ink/2010/main" type="line" rotatedBoundingBox="4679,9896 5342,9926 5307,10707 4644,10676">
                <msink:destinationLink direction="with" ref="{2B771AF9-0AA8-471A-9FC4-04018FD70343}"/>
                <msink:destinationLink direction="with" ref="{6621B7B5-59DA-4771-BC15-FB6D4D08343F}"/>
                <msink:destinationLink direction="with" ref="{BF71FC71-9000-43E8-903F-B31554F5225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B3499E-F54D-4C7E-93A7-57B71AF31E99}" emma:medium="tactile" emma:mode="ink">
                <msink:context xmlns:msink="http://schemas.microsoft.com/ink/2010/main" type="inkWord" rotatedBoundingBox="4679,9896 5342,9926 5307,10707 4644,10676"/>
              </emma:interpretation>
              <emma:one-of disjunction-type="recognition" id="oneOf3">
                <emma:interpretation id="interp15" emma:lang="en-US" emma:confidence="0">
                  <emma:literal>Mf</emma:literal>
                </emma:interpretation>
                <emma:interpretation id="interp16" emma:lang="en-US" emma:confidence="0">
                  <emma:literal>mf</emma:literal>
                </emma:interpretation>
                <emma:interpretation id="interp17" emma:lang="en-US" emma:confidence="0">
                  <emma:literal>uf</emma:literal>
                </emma:interpretation>
                <emma:interpretation id="interp18" emma:lang="en-US" emma:confidence="0">
                  <emma:literal>ref</emma:literal>
                </emma:interpretation>
                <emma:interpretation id="interp19" emma:lang="en-US" emma:confidence="0">
                  <emma:literal>riff</emma:literal>
                </emma:interpretation>
              </emma:one-of>
            </emma:emma>
          </inkml:annotationXML>
          <inkml:trace contextRef="#ctx0" brushRef="#br0" timeOffset="12343.75">2017-208 37,'0'0'31,"0"0"2,0 0-1,0 0-18,0 0-4,13-35-2,4 21 0,-9-11-3,7 2-2,-2-9 0,4 2-2,-4-5 1,2-4-2,-2 1 0,0-3 0,-1 4 0,-3 2-1,-2 5 1,-4 2 0,0 8 0,-3 20 0,3-16 0,-3 16 0,0 16 1,0 5 0,-1 6 0,2 8 0,1 6 1,2 4-1,1 1 1,2 2-1,3-6 0,2-3 0,3-9 0,1-7-1,2-11 0,1-12-1,0-5 0,-1-13-1,1-3 0,-4-9 0,1 0 0,-7-5 0,3 3 0,-6 0 1,-1 6 0,-2 5 2,-1 1 0,-2 20 0,1-17 1,-1 17 0,0 0 1,2 17-1,-2-17 0,1 38 0,1-14-1,1 8 0,1 0 0,1 1-1,0-1 0,0-4-1,4 2-1,-5-14-4,11 7-12,-15-23-16,0 0-1,18-9-2,-12-9 2</inkml:trace>
          <inkml:trace contextRef="#ctx0" brushRef="#br0" timeOffset="13000">2460-478 85,'0'0'37,"7"23"-1,8-21 1,8 3-33,1-6-1,9-1-2,0 2-4,-7-14-13,3 7-21,-10 1 1,-4-2-2,-15 8 2</inkml:trace>
          <inkml:trace contextRef="#ctx0" brushRef="#br0" timeOffset="12765.625">2653-372 45,'1'35'33,"-1"-35"2,8 30-1,-4-7-13,-4-23-10,11 16-2,-11-16-2,0 0-3,0 0 0,0 0-1,0 0 0,8-18-1,-13-1-1,-1-4 0,-3-5-1,-2-4 0,0-7 1,-1-1-2,-1-6 1,-1-1 0,3-1 0,2 0 0,3-1 0,6 1 0,3 4-1,4 2 2,5 9-2,0-3 1,4 13-2,-3 1 1,3 14-3,-16 8 0,24 11-4,-24-11-6,13 30-16,-8-4-6,-4 1-1,1 6 2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2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9B6A8E-A4AB-4A61-BEAF-69751256696F}" emma:medium="tactile" emma:mode="ink">
          <msink:context xmlns:msink="http://schemas.microsoft.com/ink/2010/main" type="inkDrawing" rotatedBoundingBox="2623,10885 3786,10945 3783,11003 2619,10942" semanticType="callout" shapeName="Other">
            <msink:sourceLink direction="with" ref="{6621B7B5-59DA-4771-BC15-FB6D4D08343F}"/>
          </msink:context>
        </emma:interpretation>
      </emma:emma>
    </inkml:annotationXML>
    <inkml:trace contextRef="#ctx0" brushRef="#br0">-4 0 46,'0'0'33,"0"0"0,4 18-5,-4-18-16,17 14 0,-17-14-1,25 12-4,-12-10-1,11 7-1,-5-8-1,6 5-1,-2-6-1,2 3 1,2-5-1,4 4-1,-4-4 1,4 2-1,-3 0 0,3 2 0,3 0 0,2 1 0,0-1-1,2 2 1,1-1-1,2 1 1,4-2-1,-1-2 0,2 1 0,0-1 0,2 2 0,-4-2 0,1 2 0,-2-2 0,-3 0 0,-4 0 0,-4 0 0,-3 0 0,-7 2 0,-3-2 1,-4 0-1,-15 0 0,21 7-1,-21-7 1,0 0-1,0 0 0,12 17-2,-12-17-1,0 0-4,0 0-14,-15 2-15,15-2-1,-17-12 1,17 12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2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21B7B5-59DA-4771-BC15-FB6D4D08343F}" emma:medium="tactile" emma:mode="ink">
          <msink:context xmlns:msink="http://schemas.microsoft.com/ink/2010/main" type="inkDrawing" rotatedBoundingBox="3727,10560 3851,11388 3822,11392 3698,10564" semanticType="verticalRange" shapeName="Line">
            <msink:sourceLink direction="with" ref="{69F7ECCE-168C-479B-A09C-717DBE8479D9}"/>
            <msink:destinationLink direction="with" ref="{1E9B6A8E-A4AB-4A61-BEAF-69751256696F}"/>
            <msink:destinationLink direction="with" ref="{4BBA14BD-675B-4824-9182-512068B526EA}"/>
          </msink:context>
        </emma:interpretation>
      </emma:emma>
    </inkml:annotationXML>
    <inkml:trace contextRef="#ctx0" brushRef="#br0">1077-321 25,'0'0'25,"0"0"3,0 0-7,0 0-6,0 0-1,0 0-2,0 0-3,14 30 0,-14-30-1,8 42 0,-8-17-3,8 10-1,-7-1-1,7 8 0,-5-3 0,3 12-1,-1-3 0,1 3 0,-1-2-1,1 2 0,0-5 0,2 3 0,-2-5-1,2-7 0,-3-1 0,1-5 1,-1-4-1,1-6 0,-3-3-1,-3-18 0,6 21-1,-6-21-1,0 0-3,0 0-8,0 0-19,13-18-3,-15 2 0,2 0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3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BA14BD-675B-4824-9182-512068B526EA}" emma:medium="tactile" emma:mode="ink">
          <msink:context xmlns:msink="http://schemas.microsoft.com/ink/2010/main" type="inkDrawing" rotatedBoundingBox="3979,10702 4101,11326 4077,11330 3955,10706" semanticType="callout" shapeName="Other">
            <msink:sourceLink direction="with" ref="{6621B7B5-59DA-4771-BC15-FB6D4D08343F}"/>
            <msink:sourceLink direction="with" ref="{BF71FC71-9000-43E8-903F-B31554F5225C}"/>
          </msink:context>
        </emma:interpretation>
      </emma:emma>
    </inkml:annotationXML>
    <inkml:trace contextRef="#ctx0" brushRef="#br0">1352-183 38,'0'0'29,"0"0"-4,0 0-4,0 0-3,3 23-4,-3-23-3,-2 26-2,2-26-2,3 41-1,-4-19-1,9 14-1,-7-3-1,7 6 0,-3-4 0,4 4-2,-4-4 2,4 2-2,-2-3 0,2-4 0,-3-4 0,2 2-1,-2-5 0,1-2 1,-3-1-1,0-3 0,0-1 0,-4-16-1,5 21-1,-5-21 0,0 0-2,0 0-3,9 23-12,-9-23-18,0 0 1,0 0 0,-15-23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2:01:23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C00D17-E649-4E39-B1BD-5628E1FFB67C}" emma:medium="tactile" emma:mode="ink">
          <msink:context xmlns:msink="http://schemas.microsoft.com/ink/2010/main" type="writingRegion" rotatedBoundingBox="8279,12264 8103,14628 7286,14567 7461,12203">
            <msink:destinationLink direction="with" ref="{E1669C17-02E4-4EC8-BC94-88367E3D0B2C}"/>
            <msink:destinationLink direction="with" ref="{C061BFCF-1253-4EB6-BFAC-1BF0F2B7C026}"/>
          </msink:context>
        </emma:interpretation>
      </emma:emma>
    </inkml:annotationXML>
    <inkml:traceGroup>
      <inkml:annotationXML>
        <emma:emma xmlns:emma="http://www.w3.org/2003/04/emma" version="1.0">
          <emma:interpretation id="{E066260D-C146-4056-A115-2C161B151AF1}" emma:medium="tactile" emma:mode="ink">
            <msink:context xmlns:msink="http://schemas.microsoft.com/ink/2010/main" type="paragraph" rotatedBoundingBox="8279,12264 8103,14628 7286,14567 7461,12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608874-B1DF-43C2-91EE-A0408941AA2C}" emma:medium="tactile" emma:mode="ink">
              <msink:context xmlns:msink="http://schemas.microsoft.com/ink/2010/main" type="line" rotatedBoundingBox="8279,12264 8103,14628 7286,14567 7461,12203"/>
            </emma:interpretation>
          </emma:emma>
        </inkml:annotationXML>
        <inkml:traceGroup>
          <inkml:annotationXML>
            <emma:emma xmlns:emma="http://www.w3.org/2003/04/emma" version="1.0">
              <emma:interpretation id="{4BA838D0-EB50-4C0F-8B90-62FD29416513}" emma:medium="tactile" emma:mode="ink">
                <msink:context xmlns:msink="http://schemas.microsoft.com/ink/2010/main" type="inkWord" rotatedBoundingBox="7286,14567 7461,12203 8279,12264 8103,14628">
                  <msink:destinationLink direction="with" ref="{51C6CE1C-6386-4F55-8827-53F989E664CF}"/>
                  <msink:destinationLink direction="with" ref="{687754B7-B3C4-4E04-A9AD-381A41792B10}"/>
                  <msink:destinationLink direction="with" ref="{98704E2F-2A55-4CED-A4EC-D983B2747370}"/>
                </msink:context>
              </emma:interpretation>
              <emma:one-of disjunction-type="recognition" id="oneOf0">
                <emma:interpretation id="interp0" emma:lang="en-US" emma:confidence="0">
                  <emma:literal>-E</emma:literal>
                </emma:interpretation>
                <emma:interpretation id="interp1" emma:lang="en-US" emma:confidence="0">
                  <emma:literal>FE</emma:literal>
                </emma:interpretation>
                <emma:interpretation id="interp2" emma:lang="en-US" emma:confidence="0">
                  <emma:literal>IE</emma:literal>
                </emma:interpretation>
                <emma:interpretation id="interp3" emma:lang="en-US" emma:confidence="0">
                  <emma:literal>-EE</emma:literal>
                </emma:interpretation>
                <emma:interpretation id="interp4" emma:lang="en-US" emma:confidence="0">
                  <emma:literal>-Es</emma:literal>
                </emma:interpretation>
              </emma:one-of>
            </emma:emma>
          </inkml:annotationXML>
          <inkml:trace contextRef="#ctx0" brushRef="#br0">-2 14 23,'0'0'28,"0"0"2,0 0-6,0-17-5,0 17-4,0 0-4,0 0-3,0 0-1,0 0-1,3 16-3,0 0 1,-4 3-1,2 11 0,-2 0-1,4 14 1,-5 0 0,4 9-1,-4 1 0,4 5 0,-2-3-1,1 0 1,-1 3-1,2-5 0,-1-1-1,1 2 1,-2-2-1,0-4 0,0-1 0,0-6-1,1-3 1,-1-6-1,1-3 1,1-9-1,-1-1 1,-1-20 0,3 22 0,-3-22-1,0 0 0,0 0-1,0 0-2,0 0-2,0 0-5,-1-19-16,4 3-8,0-1-1,0-6 0</inkml:trace>
          <inkml:trace contextRef="#ctx0" brushRef="#br0" timeOffset="1375">529-16 23,'0'0'24,"-14"8"0,14-8-6,7 21-6,-7-21-1,1 35-1,-2-16-1,7 13 0,-11-7-1,11 13 0,-10-8-1,8 11 0,-7-6-2,6 8-1,-6-8 0,6 5-1,-4-3 0,4 2 1,-5-5-2,5 3 1,-4-4-2,4 2 1,-2-5 0,1 2-1,-1-2-1,2 0 1,0 2-1,0-1-1,-1-1 1,-1-1-1,1-1 1,-1-4 0,-1-1 0,1-2-1,-1-21 1,2 27 0,-2-27 0,1 19 0,-1-19 0,0 0 0,6 16-1,-6-16 1,0 0-2,0 0 0,0 0-2,0 0-4,18-9-19,-18 9-9,6-23 0,-3 2 0</inkml:trace>
          <inkml:trace contextRef="#ctx0" brushRef="#br0" timeOffset="1875">757 483 17,'0'0'25,"0"0"0,1 16-4,-1-16-7,0 0-4,2 23 0,-2-23-3,2 19-1,-2-19 0,3 23-1,-3-23 0,2 29-2,-2-29 0,0 29 0,0-29-1,-2 30 0,2-30-1,2 27 0,-2-27 0,1 19-1,-1-19 0,0 0-3,0 0-8,0 0-20,0 0 0,0 0-2,-1-31 2</inkml:trace>
          <inkml:trace contextRef="#ctx0" brushRef="#br0" timeOffset="531.25">282 448 15,'-6'23'25,"6"-23"1,-6 21-4,9 2-7,-3-23-3,6 37-1,-6-37-2,5 39-1,-5-39-2,6 37-1,-6-37 0,2 31-2,-2-31-1,0 27 0,0-27-2,0 16 1,0-16-1,0 0-1,0 0-2,0 0-2,0 0-6,0 0-17,0 0-2,9-16-3,-11-2 3</inkml:trace>
          <inkml:trace contextRef="#ctx0" brushRef="#br0" timeOffset="6203.125">448-1284 8,'14'-8'16,"-14"8"-3,0 0 0,0 0-1,0 0-1,0 0-1,0 0 0,0 0-3,0 0 0,2 16-1,-2-16 0,0 0-1,0 0 1,2 23-1,-2-23-1,0 20 0,0-20 0,1 30 0,-2-13-1,4 8 0,-3 0 0,3 8 0,-2-1-1,2 7 0,-1-4 1,1 2-1,-2 2-1,2 1 1,-1-3-1,1 0 0,-1-3 0,1-3 0,-1-1 0,1-1-1,0-8 0,0-4 1,-3-17-1,4 25-1,-4-25 1,0 0-1,5 18-1,-5-18 0,0 0-5,0 0-4,0 0-14,0 0-8,8-23 0,-8 23 2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4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71FC71-9000-43E8-903F-B31554F5225C}" emma:medium="tactile" emma:mode="ink">
          <msink:context xmlns:msink="http://schemas.microsoft.com/ink/2010/main" type="inkDrawing" rotatedBoundingBox="4095,11086 5713,11046 5715,11096 4096,11135" semanticType="underline" shapeName="Other">
            <msink:sourceLink direction="with" ref="{69F7ECCE-168C-479B-A09C-717DBE8479D9}"/>
            <msink:destinationLink direction="with" ref="{4BBA14BD-675B-4824-9182-512068B526EA}"/>
          </msink:context>
        </emma:interpretation>
      </emma:emma>
    </inkml:annotationXML>
    <inkml:trace contextRef="#ctx0" brushRef="#br0">1468 201 48,'0'0'33,"0"0"2,15 14 0,-15-14-18,21 9-9,3-2-2,-5-11-1,7 6-2,0-5 0,5 3-1,-6-4 0,6 4 0,-3-5 0,5 5-1,1-4 1,3 2-1,-1 1 0,2-1 1,1 0-2,1 0 1,1 1-1,1-1 0,-4 2 1,1-2-1,-2 4 0,0-2 0,-5 0 0,1 2 0,-3-2 0,-2 0 0,0 0 1,0 0-1,0-2 0,2 0 0,0 0 0,-2 1 0,1-1 0,1 0 0,0-1-1,-1 1 2,1 0-2,-2 2 1,0-2 1,2 1-1,-2-1 0,0 0 0,-1 0 1,-2 0-1,-1 1 0,-2 1 0,-1 0 0,-4 0 1,0 0-1,-4 1 0,-13-1 0,22 6 0,-22-6 0,14 3 0,-14-3 1,0 0-1,17 7 0,-17-7 0,0 0 1,18 6-1,-18-6 0,15 3 0,-15-3 0,15 2-1,-15-2 1,15 3 0,-15-3 0,0 0 0,16 7-2,-16-7-2,0 0-21,0 0-13,0 0 1,0 0-1,-24 0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55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3E015C-2978-488E-9609-82DE3FE1755C}" emma:medium="tactile" emma:mode="ink">
          <msink:context xmlns:msink="http://schemas.microsoft.com/ink/2010/main" type="writingRegion" rotatedBoundingBox="2723,12573 5728,12597 5691,17121 2686,17097"/>
        </emma:interpretation>
      </emma:emma>
    </inkml:annotationXML>
    <inkml:traceGroup>
      <inkml:annotationXML>
        <emma:emma xmlns:emma="http://www.w3.org/2003/04/emma" version="1.0">
          <emma:interpretation id="{9BE949A1-9D5E-4F88-8AEF-A49590B6A153}" emma:medium="tactile" emma:mode="ink">
            <msink:context xmlns:msink="http://schemas.microsoft.com/ink/2010/main" type="paragraph" rotatedBoundingBox="4292,12605 5422,12594 5428,13194 4298,132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786862-5E47-4BF8-AB7D-B5BA54C71814}" emma:medium="tactile" emma:mode="ink">
              <msink:context xmlns:msink="http://schemas.microsoft.com/ink/2010/main" type="line" rotatedBoundingBox="4292,12605 5422,12594 5428,13194 4298,13205">
                <msink:destinationLink direction="with" ref="{2B771AF9-0AA8-471A-9FC4-04018FD703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81924A-2F8F-4E18-A111-CA3F1B940302}" emma:medium="tactile" emma:mode="ink">
                <msink:context xmlns:msink="http://schemas.microsoft.com/ink/2010/main" type="inkWord" rotatedBoundingBox="4292,12605 5422,12594 5428,13194 4298,13205"/>
              </emma:interpretation>
              <emma:one-of disjunction-type="recognition" id="oneOf0">
                <emma:interpretation id="interp0" emma:lang="en-US" emma:confidence="0">
                  <emma:literal>2uf</emma:literal>
                </emma:interpretation>
                <emma:interpretation id="interp1" emma:lang="en-US" emma:confidence="0">
                  <emma:literal>auf</emma:literal>
                </emma:interpretation>
                <emma:interpretation id="interp2" emma:lang="en-US" emma:confidence="0">
                  <emma:literal>zuf</emma:literal>
                </emma:interpretation>
                <emma:interpretation id="interp3" emma:lang="en-US" emma:confidence="0">
                  <emma:literal>rut</emma:literal>
                </emma:interpretation>
                <emma:interpretation id="interp4" emma:lang="en-US" emma:confidence="0">
                  <emma:literal>zarf</emma:literal>
                </emma:interpretation>
              </emma:one-of>
            </emma:emma>
          </inkml:annotationXML>
          <inkml:trace contextRef="#ctx0" brushRef="#br0">1537-786 50,'0'0'31,"0"0"1,-14 14 0,14-14-22,0 0-2,14-5-4,-14 5 1,13-16-2,-6 0 1,8 11-1,-3-12-1,3 8 0,-15 9 0,28-18-1,-14 9 0,3 9 0,-3 2-1,0 2 1,-14-4-1,23 31 1,-12-8-1,-2 5 1,-5 8-1,-1-3 0,-6 6 1,0 0-1,-4-4 1,-2 0-1,-3-5 0,-1-2 0,-1-5 0,1-3 0,1-5-1,-1-4 1,13-11-1,-21 18 1,21-18-1,-13 7 1,13-7-1,0 0 1,0 0 0,0 0 0,0 0 0,0 0 0,22-2 0,-7 0 1,1 0 0,5 2 0,-2 0-1,3 2 1,-3 0-1,1 2 1,-4 1 0,-3 2-1,0-2 0,-13-5 0,18 12-1,-18-12-1,0 0-4,0 0-17,0 0-11,0 0-1,0 0-1,0 0 1</inkml:trace>
          <inkml:trace contextRef="#ctx0" brushRef="#br0" timeOffset="640.625">1931-331 58,'0'0'33,"0"0"-1,16 2-8,2-2-16,-11-20-1,14 10 1,-5-11-5,4 0-2,-3-4 0,2-2-1,-4-3 1,-2 1-2,-1-3 1,-2 0 0,-1 2 0,-3 2-1,0 3 1,-3 4 0,-2 5 0,-1 16 0,2-19 1,-2 19-1,0 0 1,-3 21-1,1-5 0,1 7 1,-2 5 0,3 4-1,-2 1 1,5 2 0,0-1 0,3-2 0,1-4 0,5-5-1,3-7 1,0-9-1,2-7-1,0-9 0,2-3-1,-4-11-2,4 1 0,-10-9-1,4 6 1,-7-7 1,3 11 0,-8-2 1,2 7 2,-3 16 2,-1-21 0,1 21 1,0 0 1,0 0 0,1 21 0,2-1 0,-1-3-2,3 8 0,0-2 0,2 5 0,1-3-1,1-4-1,2 2-3,-11-23-4,22 28-18,-22-28-9,17 5 1,-17-5-3</inkml:trace>
          <inkml:trace contextRef="#ctx0" brushRef="#br0" timeOffset="1312.5">2376-518 85,'0'0'36,"6"20"0,7-19 0,15 1-32,-2-7-2,3-2-4,9 7-15,-10-7-19,-3-6 1,-1 3-2,-8-4 1</inkml:trace>
          <inkml:trace contextRef="#ctx0" brushRef="#br0" timeOffset="1078.125">2549-391 61,'6'21'32,"-6"-21"2,0 0-1,20 14-23,-20-14-3,0 0-2,6-21-2,-6 21 0,0-28-1,-1 9-1,-4-6-1,-1-1 1,-2-3-1,-3-2 1,1-3 0,0-1 0,-1-4 1,5 0-1,1-3 0,3 7 0,6-2 1,4 3-2,2 4 0,3 4-1,4 6 0,-3 3-2,7 13 1,-6-4-2,3 11-2,-18-3-2,25 26-7,-25-26-14,1 38-5,-1-9 0,-7-2 1</inkml:trace>
        </inkml:traceGroup>
      </inkml:traceGroup>
    </inkml:traceGroup>
    <inkml:traceGroup>
      <inkml:annotationXML>
        <emma:emma xmlns:emma="http://www.w3.org/2003/04/emma" version="1.0">
          <emma:interpretation id="{25DB2AAF-E26F-46E9-BE43-62BC63C6A725}" emma:medium="tactile" emma:mode="ink">
            <msink:context xmlns:msink="http://schemas.microsoft.com/ink/2010/main" type="paragraph" rotatedBoundingBox="2790,13069 5667,13249 5614,14094 2737,13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9DF479-7C2F-4CC5-9C09-027E439F4E2D}" emma:medium="tactile" emma:mode="ink">
              <msink:context xmlns:msink="http://schemas.microsoft.com/ink/2010/main" type="inkBullet" rotatedBoundingBox="2762,13530 3887,13600 3882,13683 2756,13612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-3812.5">-9 0 12,'0'0'25,"0"0"-3,0 0-1,2 20-1,-2-20-1,0 0-3,0 0 0,23 14-3,-23-14-1,20 10-4,-20-10-2,31 13-2,-12-8 0,6 6-1,2-6-1,4 2 0,0-3-1,4 1 1,2-2-1,0 1-1,2-1 1,-1 1-1,2-2 0,-3-1 1,1-1-1,2-1 0,0-3 0,-2 1 0,-1-3 0,-3 1 0,-2 0 0,-1 3 0,-3 0 0,-3 2 0,-2 0 0,-3 2-1,-1 2 1,1-3 0,-4 1 0,1 0 0,0 1 0,-1-1 0,0 0 0,-1 0 0,0 1 0,-2-1 0,0 3-1,-13-5 1,22 9 0,-22-9-1,20 7 1,-20-7-1,17 7 0,-17-7 0,14 7 0,-14-7-1,13 5 0,-13-5-1,0 0-3,0 0-7,0 0-21,0 0-1,0 0-2,0 0 2</inkml:trace>
      </inkml:traceGroup>
      <inkml:traceGroup>
        <inkml:annotationXML>
          <emma:emma xmlns:emma="http://www.w3.org/2003/04/emma" version="1.0">
            <emma:interpretation id="{7958BF05-54A5-4E4A-86FE-0E2C9D4998F9}" emma:medium="tactile" emma:mode="ink">
              <msink:context xmlns:msink="http://schemas.microsoft.com/ink/2010/main" type="line" rotatedBoundingBox="3872,13137 5667,13249 5614,14094 3819,13982">
                <msink:destinationLink direction="with" ref="{2B771AF9-0AA8-471A-9FC4-04018FD703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8F244D8-409C-498E-84B1-4A3B2CBB6B67}" emma:medium="tactile" emma:mode="ink">
                <msink:context xmlns:msink="http://schemas.microsoft.com/ink/2010/main" type="inkWord" rotatedBoundingBox="3872,13137 5667,13249 5614,14094 3819,13982"/>
              </emma:interpretation>
              <emma:one-of disjunction-type="recognition" id="oneOf2"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€</emma:literal>
                </emma:interpretation>
                <emma:interpretation id="interp10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-3187.5">1121-384 21,'-20'-9'27,"20"9"0,0 0 3,0 0-15,0 0-4,0 0-2,2 30-1,-2-30 0,6 36-1,-6-14 2,7 14-4,-7-6 0,9 10-2,-7-3 1,5 9-2,-4-2 0,3 4-1,-3-4 0,3 2 0,-2-4 0,2 2 0,-2 0-1,1-3 1,1-3-2,-2-2 2,2-3-2,-3-7 1,1 3 0,-1-8 0,2-4-2,-5-17 0,4 25-2,-4-25-3,0 0-13,0 0-15,0 0 1,5-28-2,-7 2 2</inkml:trace>
          <inkml:trace contextRef="#ctx0" brushRef="#br0" timeOffset="-2734.375">1435-273 45,'0'0'29,"0"25"3,0-7 0,0-18-22,7 44-1,-11-25-1,14 18-1,-13-9-1,14 14-1,-13-8-1,8 5-1,-5-1-1,5 3 0,-1-4-1,1 0-1,-2-2 1,4 1-1,-4-6 0,2-2 0,0-4 0,-3-4-1,1 3 0,-4-23-1,7 33-1,-7-33-5,9 21-17,-9-21-10,0 0 1,0 0-2,0 0 2</inkml:trace>
          <inkml:trace contextRef="#ctx0" brushRef="#br0" timeOffset="-1937.5">1556 140 43,'0'21'31,"0"-21"2,0 0 0,16 23-19,-16-23-5,21 7 0,-21-7-3,31 9-1,-16-9-1,8 5-1,-4-7 0,3 6 0,-1-8-1,3 4 0,-4-3-1,2 3 1,1-4-1,0 4-1,2 0 1,0-2-1,3 4 1,2-4-1,1 2 0,0 2 1,3-4-1,-2 0 0,2 1 0,2-1 0,-4-2 0,3 4 0,1-3 1,-1 1-1,2 0 0,-3 2 1,2-1-1,-1-1 0,2 2 0,-2-2 1,-1 2-1,2-2 0,-4 2 0,1 0 0,-3 2 0,0-2 0,-3 2 0,-4 0 0,-1-1 0,-1 1 0,-3 0 0,-2 1 0,-1 1 0,-15-4 0,19 9 0,-19-9 0,0 0 0,16 9-1,-16-9 1,0 0-3,0 0-3,0 0-18,0 0-13,-13-4 0,13 4-1,-18-7 1</inkml:trace>
        </inkml:traceGroup>
      </inkml:traceGroup>
    </inkml:traceGroup>
    <inkml:traceGroup>
      <inkml:annotationXML>
        <emma:emma xmlns:emma="http://www.w3.org/2003/04/emma" version="1.0">
          <emma:interpretation id="{2DE755FA-5847-48F0-97D8-6A2A05F08491}" emma:medium="tactile" emma:mode="ink">
            <msink:context xmlns:msink="http://schemas.microsoft.com/ink/2010/main" type="paragraph" rotatedBoundingBox="2701,15314 5706,15339 5691,17121 2686,17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B7950B-2E2E-4292-B201-ECF454BA1E5C}" emma:medium="tactile" emma:mode="ink">
              <msink:context xmlns:msink="http://schemas.microsoft.com/ink/2010/main" type="inkBullet" rotatedBoundingBox="2701,15314 3816,15323 3810,16000 2695,15990"/>
            </emma:interpretation>
            <emma:one-of disjunction-type="recognition" id="oneOf3">
              <emma:interpretation id="interp11" emma:lang="en-US" emma:confidence="0">
                <emma:literal>→</emma:literal>
              </emma:interpretation>
            </emma:one-of>
          </emma:emma>
        </inkml:annotationXML>
        <inkml:trace contextRef="#ctx0" brushRef="#br0" timeOffset="3468.75">-73 2195 15,'0'0'29,"0"0"3,0 0 0,0 0-10,25 7-5,-25-7-3,22 5-3,-22-5-5,34 5 0,-18-3-3,11 5 0,-3-3-1,2 1 0,-1-2 0,2 1-1,-2-1 0,1 1 0,2-4 0,-1 0 0,1-2-1,2 0 1,1-1-1,1 1 0,3-3 1,2 3-1,-1-3 0,1 1 0,-2 3 0,2-1 0,0-2 0,-2 4 0,-2-2 0,1 1 0,-2-1 0,-2 2-1,-2 0 1,-3 0 0,-3 0 0,-3 0 0,-3 0 0,-1-2 0,-15 2 0,24 0 0,-24 0 0,16-3 0,-16 3 0,0 0-1,16 0 0,-16 0 0,0 0-2,0 0-2,0 0-6,0 0-17,0 0-8,0 0 0,0 0 1</inkml:trace>
        <inkml:trace contextRef="#ctx0" brushRef="#br0" timeOffset="4000">948 1809 24,'0'0'28,"0"0"1,0 0 3,-12-16-17,12 16-4,5 16-2,2 1-1,-7-17-1,10 39 1,-8-16-3,5 14-1,-5-5 0,4 6-2,-5-1 1,5 6-1,-5-4 0,2 3-1,0-5-1,0 0 1,0-2-1,3 0 1,-3-5-2,2-1 2,0-3-2,0-5 1,-1-2 0,-4-19 0,9 29-1,-9-29 0,6 16-1,-6-16-2,0 0-5,0 0-17,0 0-9,2-22 0,-2 22 0</inkml:trace>
      </inkml:traceGroup>
      <inkml:traceGroup>
        <inkml:annotationXML>
          <emma:emma xmlns:emma="http://www.w3.org/2003/04/emma" version="1.0">
            <emma:interpretation id="{78276D73-A466-458F-8080-A3E8CEA94EE3}" emma:medium="tactile" emma:mode="ink">
              <msink:context xmlns:msink="http://schemas.microsoft.com/ink/2010/main" type="line" rotatedBoundingBox="3973,15358 5706,15372 5701,15965 3968,15951">
                <msink:destinationLink direction="with" ref="{2B771AF9-0AA8-471A-9FC4-04018FD703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993A14-A0F5-4492-9DD0-DA489BAAD507}" emma:medium="tactile" emma:mode="ink">
                <msink:context xmlns:msink="http://schemas.microsoft.com/ink/2010/main" type="inkWord" rotatedBoundingBox="3973,15358 5706,15372 5701,15965 3968,15951">
                  <msink:destinationLink direction="with" ref="{D3E50715-D8B9-421C-9D1C-FB42783E28A2}"/>
                </msink:context>
              </emma:interpretation>
              <emma:one-of disjunction-type="recognition" id="oneOf4">
                <emma:interpretation id="interp12" emma:lang="en-US" emma:confidence="0">
                  <emma:literal>'l"</emma:literal>
                </emma:interpretation>
                <emma:interpretation id="interp13" emma:lang="en-US" emma:confidence="0">
                  <emma:literal>ills</emma:literal>
                </emma:interpretation>
                <emma:interpretation id="interp14" emma:lang="en-US" emma:confidence="0">
                  <emma:literal>Vin</emma:literal>
                </emma:interpretation>
                <emma:interpretation id="interp15" emma:lang="en-US" emma:confidence="0">
                  <emma:literal>ilea</emma:literal>
                </emma:interpretation>
                <emma:interpretation id="interp16" emma:lang="en-US" emma:confidence="0">
                  <emma:literal>i/"</emma:literal>
                </emma:interpretation>
              </emma:one-of>
            </emma:emma>
          </inkml:annotationXML>
          <inkml:trace contextRef="#ctx0" brushRef="#br0" timeOffset="4406.25">1200 2108 29,'0'0'31,"0"0"-1,15 21 2,-15-21-13,0 22-12,6-7 0,-6-15-1,7 30-1,-5-14-1,4 2-1,-6-2-1,3 0 0,-3-16-2,4 24-1,-4-24-3,0 0-10,0 0-18,0 0-1,0 0-1,0 0 1</inkml:trace>
          <inkml:trace contextRef="#ctx0" brushRef="#br0" timeOffset="6156.25">1408 1832 31,'0'0'31,"0"0"0,-14-2 1,14 2-16,0 0-6,0 0-1,3 17-2,-3-17 0,7 16-1,-7-16 0,9 23 0,-9-23-1,13 37-2,-9-17 1,5 8-1,-4-2 0,4 8-2,-5-3 2,3 5-2,-4 1 1,2-2-1,-2-2 0,1 3-1,-1-5 0,3 1 1,-2-4-1,1-3 0,1-4-1,-3-3 0,-3-18-1,6 21-1,-6-21-1,0 0-6,16 9-21,-16-9-7,0-18 0,0 2 0</inkml:trace>
          <inkml:trace contextRef="#ctx0" brushRef="#br0" timeOffset="6765.625">1681 2121 39,'0'0'30,"0"0"2,0 0-10,15 14-9,-15-14-2,0 0-2,7 16-1,2-1 0,-9-15-3,8 32-1,-7-16-2,5 5 0,-4-3-1,-2-18-3,5 35-5,-5-35-22,0 0-6,0 0 0,0 0 0</inkml:trace>
          <inkml:trace contextRef="#ctx0" brushRef="#br0" timeOffset="7562.5">1807 2237 60,'-14'14'35,"14"-14"-1,0 0 0,14-5-25,3 10-3,-17-5-1,33 0-1,-17-2 0,5 8-1,-5-6-1,5 3 0,1-5 1,1 4-2,1-4 1,3 2-1,-1-3 0,4 1 0,1-2-1,1 1 1,-2-2-1,2-1 0,3 1 0,1 2 0,1-3 0,-2-1 0,-1 2 0,0 1-1,0 1 1,-3-1 0,-2 1-1,-1 1 1,-2 0 0,0 2-1,-2 0 1,-1 2 0,-4 0 0,2 0 0,-3-1 0,0 1 0,-1 0 0,-1 0 0,2-2 0,0 0 0,-3 0 0,-1 0 0,1 0 0,-2-2 0,-13 2 0,21 0 0,-21 0 0,13 0 0,-13 0 0,14 3 0,-14-3 0,0 0 0,14 6 0,-14-6 0,0 0 0,14 9 0,-14-9 0,0 0 0,0 0-1,0 0 0,14 8-2,-14-8-6,0 0-24,0 0-3,0 0-1,0 0-1</inkml:trace>
        </inkml:traceGroup>
      </inkml:traceGroup>
      <inkml:traceGroup>
        <inkml:annotationXML>
          <emma:emma xmlns:emma="http://www.w3.org/2003/04/emma" version="1.0">
            <emma:interpretation id="{CC04D296-D3CC-423A-92A7-0D55CE7A7380}" emma:medium="tactile" emma:mode="ink">
              <msink:context xmlns:msink="http://schemas.microsoft.com/ink/2010/main" type="line" rotatedBoundingBox="3496,16530 4712,16265 4857,16930 3640,17195"/>
            </emma:interpretation>
          </emma:emma>
        </inkml:annotationXML>
        <inkml:traceGroup>
          <inkml:annotationXML>
            <emma:emma xmlns:emma="http://www.w3.org/2003/04/emma" version="1.0">
              <emma:interpretation id="{8BB80EBA-DD90-4A75-8D21-7A3052FB3BAE}" emma:medium="tactile" emma:mode="ink">
                <msink:context xmlns:msink="http://schemas.microsoft.com/ink/2010/main" type="inkWord" rotatedBoundingBox="3496,16530 4712,16265 4857,16930 3640,17195"/>
              </emma:interpretation>
              <emma:one-of disjunction-type="recognition" id="oneOf5">
                <emma:interpretation id="interp17" emma:lang="en-US" emma:confidence="0">
                  <emma:literal>Lev</emma:literal>
                </emma:interpretation>
                <emma:interpretation id="interp18" emma:lang="en-US" emma:confidence="0">
                  <emma:literal>au</emma:literal>
                </emma:interpretation>
                <emma:interpretation id="interp19" emma:lang="en-US" emma:confidence="0">
                  <emma:literal>Gov</emma:literal>
                </emma:interpretation>
                <emma:interpretation id="interp20" emma:lang="en-US" emma:confidence="0">
                  <emma:literal>low</emma:literal>
                </emma:interpretation>
                <emma:interpretation id="interp21" emma:lang="en-US" emma:confidence="0">
                  <emma:literal>gov</emma:literal>
                </emma:interpretation>
              </emma:one-of>
            </emma:emma>
          </inkml:annotationXML>
          <inkml:trace contextRef="#ctx0" brushRef="#br0" timeOffset="8578.125">902 3011 48,'-9'-16'35,"9"16"1,0 0-1,-14-28-17,14 28-7,0 0-3,0 0-2,0 0-2,0 15 0,0-15 0,-9 37-2,-1-12 1,1 9-2,-3 4 0,0 5 0,2 2 0,2 5-1,4-3 1,4 1-1,6-2 0,6-2 0,7-4 0,4-4 1,8-10-2,3-7 2,9-6-1,4-10-1,2-10 1,1-7 0,-1-7-1,-5-9 0,-3 0 0,-7-5-1,-7 0 1,-11-4-1,-7 4 0,-10-1 1,-8 6-1,-6 4 1,-6 7 0,-4 4 1,-3 10 0,-4 7 0,-1 9 0,5 4 0,2 8 1,5 5 0,5 2 0,5 4 0,7-1-1,11-1 1,5 0-1,4-2 1,4-5-1,-1-4 0,4-5-2,-2-13-1,6 6-3,-16-30-18,12 3-14,-7-10 0,1-6-1,-3-8 2</inkml:trace>
          <inkml:trace contextRef="#ctx0" brushRef="#br0" timeOffset="9093.75">1504 2974 95,'-13'1'39,"13"-1"0,-4 23-4,4-23-31,13 28 0,-1-8-2,7 5-1,-1 3 1,4 5-1,0 1 0,4 1-1,-2 0 1,0-1 0,-1-3-1,-1 1 0,-1-5 0,0-1 1,-4-5-1,0-1 0,-3-8-1,-14-12 1,22 17 1,-22-17-1,20-3 0,-20 3 0,14-26 0,-6 4 0,-1-2 0,0-8 0,-1-2 0,2-4 0,-2-6-1,1-2 2,2-2-1,-2 1 1,2-1-1,-2 4 1,-1 3-2,-1 8 2,2 7-1,-4 6 0,-3 20-1,5-24 0,-5 24 0,0 0-2,0 0-4,0 0-22,0 0-11,0 0 0,-3-20 0,1 4-1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35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063D35-706B-41E2-A556-E97C2CAEF314}" emma:medium="tactile" emma:mode="ink">
          <msink:context xmlns:msink="http://schemas.microsoft.com/ink/2010/main" type="inkDrawing" rotatedBoundingBox="2617,8700 2745,15667 2598,15670 2470,8703" semanticType="callout" shapeName="Other"/>
        </emma:interpretation>
      </emma:emma>
    </inkml:annotationXML>
    <inkml:trace contextRef="#ctx0" brushRef="#br0">14 53 23,'0'0'23,"4"-22"-2,-4 6 0,0 16-3,-1-19-2,1 19-1,0 0-3,0 0-1,0 0-1,0 0-2,0 0-1,-7 35-3,1-10 0,7 12-2,-5 4 1,4 10-1,-2 5 0,8 9 0,-3 2 0,6 6 0,-5 1 0,4 7 0,-2 0 0,1 5 0,-2-1-1,0 1 1,-2 2 0,0 0-1,0-5 1,2 3-1,-2-1 1,0 0-1,1 1 1,-1-3-1,1 1-1,1 1 1,-2-2-1,1-2 1,1-2-1,-1 2 0,2-3 0,1-4 0,-2 2 0,1-1 0,1 1 1,0 2-1,1-11 0,-2 3 0,0-5 1,-2 1-1,2-5 0,-2-2 1,1-5-1,-2-6 1,0 5-1,0-4 0,0 0 1,0 2-1,-1-1 0,1-1 0,-1 2 0,-1 0 0,1 2 0,-1 0 0,-1 0 0,-1-2 1,-1 0-1,2-1 0,-1-1 1,1 0-1,-2 1 0,2 1 0,0-4 0,0 1 1,0-2-2,-1 3 2,1-5-1,-2 0 0,1-2 0,0 1 0,-1-3 0,2 1 1,-3-1-1,2 6 1,-1-2 0,1 0-2,-1 0 2,2 0-2,-1 2 2,-2-2-2,3 4 1,-3-4 0,1 4-1,-1-3 2,0 1-1,2 0 0,-1 2 0,2-1 0,-1-1 0,1-2 0,0 0 0,-1 0 0,-1 2 0,2-4 0,0 2 0,-3 0 0,3-1 0,-1 1 0,-1 0 0,2-2-1,0-1 1,-1 1-1,1 0 1,0-3-1,-2 0 2,2 1-1,-1 1-1,-1 1 2,1 0-2,-1-1 2,1 1-2,-1 1 2,1-1-1,-2 0 0,1 0 0,1-1 0,0-2 0,-1 1 0,-1-1 0,2-2 0,1 0 0,0 0 0,1-2 0,-1 1 0,0-1 0,2 5 0,-1-1 1,1 0-1,-1 0 0,0-2-1,1 0-1,-2-7-2,7 5-8,-7-35-23,0 0-6,-1-16-1,1-28-1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1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39F1A5-E4FC-4A2A-AEDE-7A2B0C4981AF}" emma:medium="tactile" emma:mode="ink">
          <msink:context xmlns:msink="http://schemas.microsoft.com/ink/2010/main" type="inkDrawing" rotatedBoundingBox="5664,8531 6401,15630 4566,15821 3829,8721" semanticType="verticalRange" shapeName="Other">
            <msink:sourceLink direction="with" ref="{DD7C992F-BD77-4B14-B797-0578FA331F4D}"/>
            <msink:sourceLink direction="with" ref="{AC56C997-EA06-4DAC-9C1C-BCA3B6F87AD7}"/>
            <msink:destinationLink direction="with" ref="{2CF62C03-5A4B-4040-9BA7-492662BBF978}"/>
          </msink:context>
        </emma:interpretation>
      </emma:emma>
    </inkml:annotationXML>
    <inkml:trace contextRef="#ctx0" brushRef="#br0">0 33 44,'0'0'31,"0"0"0,0 0 1,0 0-22,27-9-1,-27 9-2,32-12-1,-16 7-3,9 6 1,-7-6-1,9 5 0,-7-3-1,5 3 0,1-2 1,3 4-1,4-4 0,2 5-1,3-1 1,5 0-1,3 1 0,1 1 0,0-1 0,0 1-1,-2 0 0,-2-1 1,-2 1-1,-3-1 1,-4-1-1,0 1 1,-1-1-1,-1 0 1,0-2 0,2 0-1,-1 0 0,2-2 1,1 2-1,2 0 1,-1-2-1,1 2-1,1 0 1,0 0 0,1 0 0,-1 0 0,-1 2 0,-3 0 0,-1 0 0,-1-1 0,-4 3 1,-2 1-2,-1-1 2,1 1-2,-2-1 2,0 1-1,0-2 0,2 3 1,-4 1-1,2 0 0,1 0 0,-4 0 0,-2 0 0,0 0-1,-6 0 1,0-2 0,-14-5 0,17 7 0,-17-7 0,0 0-1,0 0 1,14 9 0,-14-9 0,0 0 0,0 0 0,0 0 0,0 0-1,0 0 1,-5 18 0,5-18 0,0 0 0,0 0 0,0 0 0,-9 17 0,9-17 0,0 0 0,-6 22 0,6-22 0,-6 19 0,6-19 0,-7 30 1,4-11 0,-1 2-1,1 6 2,0 1-1,0 4 0,1 3 0,1 2 1,-2 0-1,3 5 0,-3 2 0,3 4 0,-1 0-1,1 1 1,0-1 0,1 4 0,2 0-1,0-3 1,0-2-1,1 6 1,1-3 0,1 1 0,-2-2 0,-1 1 0,1-3 0,-1 1 0,-1-1 0,-1-4 0,1 1-1,-2 1 1,1 0-1,1-1 0,-2 0 0,0 1 1,0 1-1,0-2 0,-2 0 0,2 0 0,-1-3 0,-1 1 0,1-1 0,-2-1 1,1-1-1,-1 0 0,2 3 0,-2 1 0,-1-1 0,1-2 0,0 3 0,0-1 0,0 2 0,0-3 0,-2-3 0,4 1 0,-2 0 0,2 0 0,-2-1 0,1 1 0,-1 2 0,2-6 1,-1 0-1,1 0 0,-2-1 0,1-1 0,-1 1 0,2-2 0,-2-1 0,1 5 1,-1-1-1,2 0 0,0 4 0,-1 0 0,1 3 0,2 2 0,-1 4 0,0 1 0,0 2 0,2 4 0,-2-2 0,1 3 0,0 2 0,-1 2 0,2 0 0,-1 0 1,1-2-1,-1 4 0,1 1 0,-2 1 0,1-3 0,-1 1 0,0-2 1,2 2-1,-2-1 0,0 1 0,1 0 0,-1-2-1,0-2 2,0 2-2,0-2 1,0 4-1,0-3 1,0-4-1,-1 3 1,-1 0 0,2 4 0,0-2 1,0 2-1,0-4 0,-1 2 0,1 0 0,0-2 0,0 2 1,-2-2-2,2 0 1,-1-2-1,-1-1 1,2 2-1,-1 1 1,-1 0 0,1-4-1,1 3 1,-1 1 0,1 0 0,1 4 0,-2 0 0,2-3 1,-1 3-1,0-2 0,0-2 0,0 2 0,0-3 0,1-1 0,-2-1 0,1-3-1,0 0 1,-1-5-2,-1-1 1,-4-7-3,6 5-5,-16-30-19,14 2-13,2-16 1,-17-21-2,3-23 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2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107382-3A6F-4075-A52E-D3BAB604BB8B}" emma:medium="tactile" emma:mode="ink">
          <msink:context xmlns:msink="http://schemas.microsoft.com/ink/2010/main" type="inkDrawing" rotatedBoundingBox="2623,10885 3786,10945 3783,11003 2619,10942" shapeName="Other">
            <msink:destinationLink direction="with" ref="{E6F10574-8C37-417F-A540-9AB81FA01448}"/>
          </msink:context>
        </emma:interpretation>
      </emma:emma>
    </inkml:annotationXML>
    <inkml:trace contextRef="#ctx0" brushRef="#br0">-4 0 46,'0'0'33,"0"0"0,4 18-5,-4-18-16,17 14 0,-17-14-1,25 12-4,-12-10-1,11 7-1,-5-8-1,6 5-1,-2-6-1,2 3 1,2-5-1,4 4-1,-4-4 1,4 2-1,-3 0 0,3 2 0,3 0 0,2 1 0,0-1-1,2 2 1,1-1-1,2 1 1,4-2-1,-1-2 0,2 1 0,0-1 0,2 2 0,-4-2 0,1 2 0,-2-2 0,-3 0 0,-4 0 0,-4 0 0,-3 0 0,-7 2 0,-3-2 1,-4 0-1,-15 0 0,21 7-1,-21-7 1,0 0-1,0 0 0,12 17-2,-12-17-1,0 0-4,0 0-14,-15 2-15,15-2-1,-17-12 1,17 12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2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F10574-8C37-417F-A540-9AB81FA01448}" emma:medium="tactile" emma:mode="ink">
          <msink:context xmlns:msink="http://schemas.microsoft.com/ink/2010/main" type="inkDrawing" rotatedBoundingBox="3727,10560 3851,11388 3822,11392 3698,10564" semanticType="callout" shapeName="Other">
            <msink:sourceLink direction="with" ref="{D7107382-3A6F-4075-A52E-D3BAB604BB8B}"/>
            <msink:sourceLink direction="with" ref="{75261C2F-A9F6-41B1-A3E2-F4A13C28023E}"/>
          </msink:context>
        </emma:interpretation>
      </emma:emma>
    </inkml:annotationXML>
    <inkml:trace contextRef="#ctx0" brushRef="#br0">1077-321 25,'0'0'25,"0"0"3,0 0-7,0 0-6,0 0-1,0 0-2,0 0-3,14 30 0,-14-30-1,8 42 0,-8-17-3,8 10-1,-7-1-1,7 8 0,-5-3 0,3 12-1,-1-3 0,1 3 0,-1-2-1,1 2 0,0-5 0,2 3 0,-2-5-1,2-7 0,-3-1 0,1-5 1,-1-4-1,1-6 0,-3-3-1,-3-18 0,6 21-1,-6-21-1,0 0-3,0 0-8,0 0-19,13-18-3,-15 2 0,2 0 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3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D7C581-5756-4E49-8679-E43843A8D71C}" emma:medium="tactile" emma:mode="ink">
          <msink:context xmlns:msink="http://schemas.microsoft.com/ink/2010/main" type="inkDrawing" rotatedBoundingBox="3979,10702 4101,11326 4077,11330 3955,10706" semanticType="callout" shapeName="Other">
            <msink:sourceLink direction="with" ref="{9B9453D4-7064-473D-8C57-F62B169351D4}"/>
            <msink:sourceLink direction="with" ref="{75261C2F-A9F6-41B1-A3E2-F4A13C28023E}"/>
          </msink:context>
        </emma:interpretation>
      </emma:emma>
    </inkml:annotationXML>
    <inkml:trace contextRef="#ctx0" brushRef="#br0">1352-183 38,'0'0'29,"0"0"-4,0 0-4,0 0-3,3 23-4,-3-23-3,-2 26-2,2-26-2,3 41-1,-4-19-1,9 14-1,-7-3-1,7 6 0,-3-4 0,4 4-2,-4-4 2,4 2-2,-2-3 0,2-4 0,-3-4 0,2 2-1,-2-5 0,1-2 1,-3-1-1,0-3 0,0-1 0,-4-16-1,5 21-1,-5-21 0,0 0-2,0 0-3,9 23-12,-9-23-18,0 0 1,0 0 0,-15-23 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44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9453D4-7064-473D-8C57-F62B169351D4}" emma:medium="tactile" emma:mode="ink">
          <msink:context xmlns:msink="http://schemas.microsoft.com/ink/2010/main" type="inkDrawing" rotatedBoundingBox="4095,11086 5713,11046 5715,11096 4096,11135" semanticType="underline" shapeName="Other">
            <msink:sourceLink direction="with" ref="{DD7C992F-BD77-4B14-B797-0578FA331F4D}"/>
            <msink:destinationLink direction="with" ref="{B4D7C581-5756-4E49-8679-E43843A8D71C}"/>
          </msink:context>
        </emma:interpretation>
      </emma:emma>
    </inkml:annotationXML>
    <inkml:trace contextRef="#ctx0" brushRef="#br0">1468 201 48,'0'0'33,"0"0"2,15 14 0,-15-14-18,21 9-9,3-2-2,-5-11-1,7 6-2,0-5 0,5 3-1,-6-4 0,6 4 0,-3-5 0,5 5-1,1-4 1,3 2-1,-1 1 0,2-1 1,1 0-2,1 0 1,1 1-1,1-1 0,-4 2 1,1-2-1,-2 4 0,0-2 0,-5 0 0,1 2 0,-3-2 0,-2 0 0,0 0 1,0 0-1,0-2 0,2 0 0,0 0 0,-2 1 0,1-1 0,1 0 0,0-1-1,-1 1 2,1 0-2,-2 2 1,0-2 1,2 1-1,-2-1 0,0 0 0,-1 0 1,-2 0-1,-1 1 0,-2 1 0,-1 0 0,-4 0 1,0 0-1,-4 1 0,-13-1 0,22 6 0,-22-6 0,14 3 0,-14-3 1,0 0-1,17 7 0,-17-7 0,0 0 1,18 6-1,-18-6 0,15 3 0,-15-3 0,15 2-1,-15-2 1,15 3 0,-15-3 0,0 0 0,16 7-2,-16-7-2,0 0-21,0 0-13,0 0 1,0 0-1,-24 0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52.5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F62C03-5A4B-4040-9BA7-492662BBF978}" emma:medium="tactile" emma:mode="ink">
          <msink:context xmlns:msink="http://schemas.microsoft.com/ink/2010/main" type="inkDrawing" rotatedBoundingBox="2790,13069 5667,13249 5614,14094 2737,13914" semanticType="callout" shapeName="Other">
            <msink:sourceLink direction="with" ref="{BA39F1A5-E4FC-4A2A-AEDE-7A2B0C4981AF}"/>
            <msink:sourceLink direction="with" ref="{4E1F07D1-8B6C-4750-8474-87295994A528}"/>
          </msink:context>
        </emma:interpretation>
      </emma:emma>
    </inkml:annotationXML>
    <inkml:trace contextRef="#ctx0" brushRef="#br0">1121-384 21,'-20'-9'27,"20"9"0,0 0 3,0 0-15,0 0-4,0 0-2,2 30-1,-2-30 0,6 36-1,-6-14 2,7 14-4,-7-6 0,9 10-2,-7-3 1,5 9-2,-4-2 0,3 4-1,-3-4 0,3 2 0,-2-4 0,2 2 0,-2 0-1,1-3 1,1-3-2,-2-2 2,2-3-2,-3-7 1,1 3 0,-1-8 0,2-4-2,-5-17 0,4 25-2,-4-25-3,0 0-13,0 0-15,0 0 1,5-28-2,-7 2 2</inkml:trace>
    <inkml:trace contextRef="#ctx0" brushRef="#br0" timeOffset="453.125">1435-273 45,'0'0'29,"0"25"3,0-7 0,0-18-22,7 44-1,-11-25-1,14 18-1,-13-9-1,14 14-1,-13-8-1,8 5-1,-5-1-1,5 3 0,-1-4-1,1 0-1,-2-2 1,4 1-1,-4-6 0,2-2 0,0-4 0,-3-4-1,1 3 0,-4-23-1,7 33-1,-7-33-5,9 21-17,-9-21-10,0 0 1,0 0-2,0 0 2</inkml:trace>
    <inkml:trace contextRef="#ctx0" brushRef="#br0" timeOffset="-625">-9 0 12,'0'0'25,"0"0"-3,0 0-1,2 20-1,-2-20-1,0 0-3,0 0 0,23 14-3,-23-14-1,20 10-4,-20-10-2,31 13-2,-12-8 0,6 6-1,2-6-1,4 2 0,0-3-1,4 1 1,2-2-1,0 1-1,2-1 1,-1 1-1,2-2 0,-3-1 1,1-1-1,2-1 0,0-3 0,-2 1 0,-1-3 0,-3 1 0,-2 0 0,-1 3 0,-3 0 0,-3 2 0,-2 0 0,-3 2-1,-1 2 1,1-3 0,-4 1 0,1 0 0,0 1 0,-1-1 0,0 0 0,-1 0 0,0 1 0,-2-1 0,0 3-1,-13-5 1,22 9 0,-22-9-1,20 7 1,-20-7-1,17 7 0,-17-7 0,14 7 0,-14-7-1,13 5 0,-13-5-1,0 0-3,0 0-7,0 0-21,0 0-1,0 0-2,0 0 2</inkml:trace>
    <inkml:trace contextRef="#ctx0" brushRef="#br0" timeOffset="1250">1556 140 43,'0'21'31,"0"-21"2,0 0 0,16 23-19,-16-23-5,21 7 0,-21-7-3,31 9-1,-16-9-1,8 5-1,-4-7 0,3 6 0,-1-8-1,3 4 0,-4-3-1,2 3 1,1-4-1,0 4-1,2 0 1,0-2-1,3 4 1,2-4-1,1 2 0,0 2 1,3-4-1,-2 0 0,2 1 0,2-1 0,-4-2 0,3 4 0,1-3 1,-1 1-1,2 0 0,-3 2 1,2-1-1,-1-1 0,2 2 0,-2-2 1,-1 2-1,2-2 0,-4 2 0,1 0 0,-3 2 0,0-2 0,-3 2 0,-4 0 0,-1-1 0,-1 1 0,-3 0 0,-2 1 0,-1 1 0,-15-4 0,19 9 0,-19-9 0,0 0 0,16 9-1,-16-9 1,0 0-3,0 0-3,0 0-18,0 0-13,-13-4 0,13 4-1,-18-7 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3T13:30:37.35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84A2B0-A4C0-4167-9CB3-F9D3D7F65EE3}" emma:medium="tactile" emma:mode="ink">
          <msink:context xmlns:msink="http://schemas.microsoft.com/ink/2010/main" type="writingRegion" rotatedBoundingBox="2413,7691 14578,7638 14619,17058 2454,17111"/>
        </emma:interpretation>
      </emma:emma>
    </inkml:annotationXML>
    <inkml:traceGroup>
      <inkml:annotationXML>
        <emma:emma xmlns:emma="http://www.w3.org/2003/04/emma" version="1.0">
          <emma:interpretation id="{CF3C6FD3-4891-4DBD-B7CB-8A21CC5BA067}" emma:medium="tactile" emma:mode="ink">
            <msink:context xmlns:msink="http://schemas.microsoft.com/ink/2010/main" type="paragraph" rotatedBoundingBox="2413,7691 14578,7638 14584,8953 2419,9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05F09E-A5F9-44F6-BBA0-139D5BA08224}" emma:medium="tactile" emma:mode="ink">
              <msink:context xmlns:msink="http://schemas.microsoft.com/ink/2010/main" type="inkBullet" rotatedBoundingBox="2418,8619 3519,8614 3520,8739 2418,8744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-5812 688 15,'7'-16'14,"-7"16"0,0 0-2,0 0-2,0 0 1,0 0 0,0 0 0,-13-5-1,13 5 1,0 0-2,0 0 1,0 0-1,0 0-1,0 0-1,0 0-2,0 0 1,0 0-3,0 0 0,23 7-1,-23-7 1,31 1-1,-14-1 0,5 4 0,-3-4-1,4 3 1,-3-1-1,2 0 0,-3-2-1,2 2 1,-2-2 0,0 1 0,-1-2-1,1 1 1,0 1-1,0-1 1,0 0-1,2 0 0,0 0 0,2 0 1,1 2-1,0-2 0,-1 0 1,-1 2-1,0 0 0,-1-1 0,0 3 0,-2 0 1,0-1-1,-1 1 0,-1-1 0,4 1 1,-2-3-1,3 1 0,1-2 0,-1 2 1,0-2-1,1 0 0,0 0 1,0 0-1,-4 2 0,-1-2 0,-2 1 0,1 1 1,-3 2-2,-14-4 2,24 5-1,-24-5 0,22 7 0,-22-7 0,22 7 0,-22-7 0,15 7 0,-15-7 0,0 0 0,16 7 1,-16-7-1,0 0 0,0 0 0,0 0 0,0 0 0,13 7 0,-13-7 0,0 0 1,0 0-1,0 0 0,0 0 0,0 0 0,0 0 1,0 0-1,0 0 0,0 0 0,0 0 0,0 0-1,0 0 1,0 0 0,15 4 0,-15-4 0,0 0 0,13 2 0,-13-2 1,0 0-1,20 0 0,-20 0 0,0 0 0,16 1 0,-16-1 0,0 0 0,0 0 0,0 0 0,0 0 0,0 0 0,0 0 0,0 0 0,0 0 0,0 0 0,0 0 0,0 0 0,0 0-1,0 0 2,0 0-2,0 0 1,0 0-1,0 0-1,0 0-1,0 0-3,0 0-6,-13 6-18,13-6-5,-18 3-3,18-3 3</inkml:trace>
      </inkml:traceGroup>
      <inkml:traceGroup>
        <inkml:annotationXML>
          <emma:emma xmlns:emma="http://www.w3.org/2003/04/emma" version="1.0">
            <emma:interpretation id="{2967B9B5-3C82-409B-AC3F-81838AC316E0}" emma:medium="tactile" emma:mode="ink">
              <msink:context xmlns:msink="http://schemas.microsoft.com/ink/2010/main" type="line" rotatedBoundingBox="3513,7686 14578,7638 14584,8953 3519,9001"/>
            </emma:interpretation>
          </emma:emma>
        </inkml:annotationXML>
        <inkml:traceGroup>
          <inkml:annotationXML>
            <emma:emma xmlns:emma="http://www.w3.org/2003/04/emma" version="1.0">
              <emma:interpretation id="{7B1E922A-DF99-443C-A498-7ECFB67004B0}" emma:medium="tactile" emma:mode="ink">
                <msink:context xmlns:msink="http://schemas.microsoft.com/ink/2010/main" type="inkWord" rotatedBoundingBox="3513,7686 7734,7667 7740,8982 3519,9001"/>
              </emma:interpretation>
              <emma:one-of disjunction-type="recognition" id="oneOf1">
                <emma:interpretation id="interp1" emma:lang="en-US" emma:confidence="0">
                  <emma:literal>16 MB:</emma:literal>
                </emma:interpretation>
                <emma:interpretation id="interp2" emma:lang="en-US" emma:confidence="0">
                  <emma:literal>116 MB:</emma:literal>
                </emma:interpretation>
                <emma:interpretation id="interp3" emma:lang="en-US" emma:confidence="0">
                  <emma:literal>116 mg:</emma:literal>
                </emma:interpretation>
                <emma:interpretation id="interp4" emma:lang="en-US" emma:confidence="0">
                  <emma:literal>youths:</emma:literal>
                </emma:interpretation>
                <emma:interpretation id="interp5" emma:lang="en-US" emma:confidence="0">
                  <emma:literal>yentas:</emma:literal>
                </emma:interpretation>
              </emma:one-of>
            </emma:emma>
          </inkml:annotationXML>
          <inkml:trace contextRef="#ctx0" brushRef="#br0" timeOffset="8671.8748">-3978-206 17,'0'0'28,"2"-28"3,-2 28-5,9-19-5,-17 3-3,8 16-3,0 0-3,0 0-3,0 0-3,0 0-2,0 0-2,-14 14-1,8 3 0,-2 8 0,1 3-1,-2 8 1,-1 4-1,2 4 1,4 5 0,2 1-1,5-3 0,5-3 1,2-1-1,5-4 0,7-8 0,5-10 0,4-8 0,4-10 0,2-8 0,-1-9 0,2-6-1,-1-9 0,-4-1 0,-8-4-1,-4 1 0,-9-1 0,-5 4 1,-10 0 0,-4 6 0,-8 4 0,-4 4 1,-5 7 0,-3 6 0,-2 5 0,-1 6 1,3 8-1,2 6 1,5 6 0,2 2-1,7 1 1,5 3-1,8-2 1,5-1-1,5-4 0,4-3-2,1-13-2,6 10-11,-8-16-15,2-6-4,-3-1-1,-14 2 2</inkml:trace>
          <inkml:trace contextRef="#ctx0" brushRef="#br0" timeOffset="9421.8748">-3547 374 40,'-12'16'30,"12"-16"1,0 0 0,0 0-18,6-18-6,12 6-1,-3-13-1,7 4-2,-1-11 1,4 1-2,-1-6-1,-1 0 0,-1-2 0,-1 4-1,-3-1 1,-3 5-1,-2 1 0,-3 7 0,-2 3 1,-8 20-2,9-23 2,-9 23-1,0 0 0,0 0 0,-2 20 0,-2-4 1,1 7-1,-2 1 0,1 6 1,-1 4 0,1-3-1,3 3 1,2-2 0,3-4 0,2-7 0,8-5 0,4-9-1,4-7 0,3-7 0,0-4 0,2-5-1,-2-3 0,0-2 0,-6-2-1,0 2 1,-8-4 0,1 6 0,-8-4 0,2 2 0,-3 1 1,-2 3 0,-1 17 0,0-23 1,0 23 0,0 0 0,0 0 1,0 0 0,-4 23 0,3-2 0,2 3 0,1 3 0,0 3-1,1-2 0,3 2 0,2-2 0,1-5-1,2-3 0,-11-20-1,26 26-2,-26-26-2,31 12-8,-31-12-17,15-10-4,-15 10-1,19-16 1</inkml:trace>
          <inkml:trace contextRef="#ctx0" brushRef="#br0" timeOffset="10046.8748">-2813 132 78,'0'0'35,"18"-7"-1,1 4-1,3-6-34,5 6-24,0 1-8,-6-3-1,-1 6-1</inkml:trace>
          <inkml:trace contextRef="#ctx0" brushRef="#br0" timeOffset="9875">-2608 340 65,'0'0'34,"0"0"-1,0 0 0,-15 0-24,15 0-3,0 0-2,0 0-1,-2-22-1,2 22 0,-9-30 0,3 14-1,-5-7 0,0 0 0,-4-5 0,2-2 0,-3-6-1,3 3 1,-1-2-1,5-2 0,5-2 1,4 4-1,6-2 0,6 5 1,7 2-1,3 5 0,5 6 0,1 3 0,1 9-2,-5 2 0,1 14-2,-11-4-1,0 18-6,-14-23-13,-7 35-11,-2-10 0,-10-4 1,3 5 1</inkml:trace>
          <inkml:trace contextRef="#ctx0" brushRef="#br0" timeOffset="1078.125">-4719 457 29,'0'0'29,"0"0"-4,0 0-3,0 0-3,0 0-4,0 0-4,0 0-2,7 28-2,-7-28-1,2 35-2,-2-14-1,4 9 0,-4-1 0,3 4-1,-3 1 0,3-1-1,-1 4 0,2 2-2,-1-2 2,0-2-2,0 0 2,1-3-2,1-2 1,1-4-1,-2-4 1,-1-7-1,-3-15 0,8 23-1,-8-23 0,0 0-2,13 18-5,-13-18-10,-3-19-15,3 19-1,0-22 1,0 22 1</inkml:trace>
          <inkml:trace contextRef="#ctx0" brushRef="#br0" timeOffset="1546.875">-4479 462 17,'0'0'26,"0"0"2,0 0 1,3 23-15,-3-23-2,4 25-1,-4-25-3,6 38-1,-7-18-1,6 10-1,-6-4-1,4 8 0,-3-6-2,3 2 0,-3 2-1,3-2-1,-2 0 1,1-1-2,1 0 1,-2-5-1,1-3 0,-1-3-1,-1-18-2,-1 21-2,1-21-8,4 16-15,-4-16-4,0 0 0,0 0 0</inkml:trace>
          <inkml:trace contextRef="#ctx0" brushRef="#br1" timeOffset="53343.75">-1267 527 66,'0'0'39,"-13"30"0,13-30 0,-15 41-10,15-41-23,-4 33-2,5-13-1,7 1-2,2 0 0,2 0-1,0-2 0,-1 1 0,1-4 1,-12-16-1,18 19-1,-18-19-1,0 0 1,0 0-1,0 0 0,6-25 0,-14 6-2,-3-7 3,-1-1 0,-4-5 0,1 1 1,2-3 0,1 1 0,9 1 1,4-1 0,13 4 0,6 3 0,8 3 0,6 4-1,3 5 0,1 8 0,-2 6-1,-5 7 0,-9 7 1,-9 8-2,-8 2 2,-10 4-1,-8 2 0,-6-1 1,-3-3-1,-5-3 1,-1-4 0,2-5 0,2-3 0,5-6 0,5-3 0,14-2 0,0 0 0,-4-18 0,4 18 0,28-19 0,-6 8 0,5 1 0,1 3 0,1 3 0,1 6 0,-2 2 0,1 4 0,-4 5 1,-2 4-1,-6 1 1,-2 3 0,-8 0 0,-2 0 0,-8-1 0,-4-1-1,-8-5 1,-7 2-1,-9-4 0,-3-1 0,-5-2 2,0-2-2,-1-2 1,3-3-2,6 0 0,7-6 0,24 4-2,-10-19-4,33 14-19,0-11-13,11-2 1,1-5-1,6 0 2</inkml:trace>
          <inkml:trace contextRef="#ctx0" brushRef="#br1" timeOffset="53640.6248">-715 314 87,'-19'14'37,"19"-14"0,0 0 1,0 0-32,32 2-3,-7-7-1,6-2-2,2 0-2,-1-6-2,5 17-12,-16-13-22,-5 5 2,-16 4-3,0 0 2</inkml:trace>
          <inkml:trace contextRef="#ctx0" brushRef="#br1" timeOffset="53812.5">-694 545 95,'0'0'37,"13"14"1,8-14-4,4-11-42,13 4-28,-2 0-1,-3-1 1,-3-3-3</inkml:trace>
        </inkml:traceGroup>
        <inkml:traceGroup>
          <inkml:annotationXML>
            <emma:emma xmlns:emma="http://www.w3.org/2003/04/emma" version="1.0">
              <emma:interpretation id="{7A787590-8477-40AD-8F61-3BE208935D1B}" emma:medium="tactile" emma:mode="ink">
                <msink:context xmlns:msink="http://schemas.microsoft.com/ink/2010/main" type="inkWord" rotatedBoundingBox="6410,7882 14579,7847 14583,8836 6415,8872"/>
              </emma:interpretation>
              <emma:one-of disjunction-type="recognition" id="oneOf2">
                <emma:interpretation id="interp6" emma:lang="en-US" emma:confidence="0">
                  <emma:literal>vi-t-V3--6v</emma:literal>
                </emma:interpretation>
                <emma:interpretation id="interp7" emma:lang="en-US" emma:confidence="0">
                  <emma:literal>vi-t-V3--6V</emma:literal>
                </emma:interpretation>
                <emma:interpretation id="interp8" emma:lang="en-US" emma:confidence="0">
                  <emma:literal>wirra-usher</emma:literal>
                </emma:interpretation>
                <emma:interpretation id="interp9" emma:lang="en-US" emma:confidence="0">
                  <emma:literal>wirra-Ulster</emma:literal>
                </emma:interpretation>
                <emma:interpretation id="interp10" emma:lang="en-US" emma:confidence="0">
                  <emma:literal>rostra-usher</emma:literal>
                </emma:interpretation>
              </emma:one-of>
            </emma:emma>
          </inkml:annotationXML>
          <inkml:trace contextRef="#ctx0" brushRef="#br1" timeOffset="42968.75">48 34 52,'0'0'35,"-16"-18"-1,16 18 0,-20-5-18,7-7-7,13 12-4,0 0-1,0 0-1,0 0 0,0 0-1,0 0 0,6 24 1,-6-24 0,12 23-1,-12-23 1,13 32-1,-5-15 0,2 5 0,-1 1 0,4 5 0,-1 0-1,4 5 1,0 1-1,3 3 0,1 0 0,0 2 0,1-2 0,1 0 0,-1-7-1,1-2 1,0-7 0,2-3-1,-2-8 1,-2-4-1,1-8 1,-3-7-1,-2-7 1,-3-7-1,-1-10 0,-9-8 0,-2-3 0,-1-3 0,-2-5 0,-3 3 0,-1 3 0,2 4-1,1 8 1,1 12-1,4 2 0,-2 20 0,0 0-2,15-10 0,-1 27-5,-14-17-16,20 21-16,-12-3 1,7 5-1,-3-4 1</inkml:trace>
          <inkml:trace contextRef="#ctx0" brushRef="#br1" timeOffset="43234.375">737 518 74,'0'0'37,"-12"20"-2,12-20 1,0 0-27,18 21-5,-6-3-1,5 8-1,0 2 0,0 8-1,-2-3 2,1 2-2,-4 4 0,-8-16-4,10 12-12,-14-35-21,0 0 1,0 0-3,-2-17 0</inkml:trace>
          <inkml:trace contextRef="#ctx0" brushRef="#br1" timeOffset="43546.875">1107 236 82,'0'0'37,"0"0"0,0 0 0,0 0-31,18-1-2,7-1-3,3 0-2,3-3-1,4 8-5,-10-17-14,2 11-15,-6-4-1,-4 3 0,-17 4 2</inkml:trace>
          <inkml:trace contextRef="#ctx0" brushRef="#br1" timeOffset="43718.75">1144 446 77,'0'0'37,"0"0"-2,0 0 0,30 5-31,4-8-20,-1-9-18,6-8-1,2-3-1,0 0 0</inkml:trace>
          <inkml:trace contextRef="#ctx0" brushRef="#br1" timeOffset="44140.6248">1753 182 88,'-16'2'38,"-2"-4"0,18 2 1,-20-11-30,20 11-5,9 21-2,4-5 0,3 7-2,5 7 1,1 2-1,5 5 1,2 2 0,1 3 0,-1-7-1,2 0 1,-1-6-1,-1-8 0,-2-5 0,-4-9-1,-2-7 1,-5-7-1,-16 7 0,18-37 0,-18 8 1,-3-4-1,-5-8 0,-3-1 1,-1 2 0,0-1 0,0 2 0,2 6 0,4 5-1,3 5 1,3 23-1,7-25-1,7 25-4,-14 0-18,23-5-15,-8 12 2,4 3-2,-4-1 2</inkml:trace>
          <inkml:trace contextRef="#ctx0" brushRef="#br1" timeOffset="44609.375">2286 423 80,'0'0'37,"0"0"0,0 0 0,15 13-27,-15-13-7,28-14-1,-12 8-2,3 4 0,0 1 0,-2 1 1,-3 7-1,-14-7 0,23 28 0,-18-7 0,0 4 0,-7 1 0,-1 4 0,-2 2 0,-4-4 0,-2-1 0,0-6 0,-3-2 0,14-19 0,-19 23 0,19-23 0,-13 5 0,13-5 0,0 0 0,7-16-1,-7 16 1,24-14 0,-7 11-1,4-1 1,1 4 0,5 2 0,-1 3 0,4 1 1,-4-1-1,0 2-1,-1-4 0,0 5-3,-25-8-10,34-11-20,-34 11-2,19-21 0,-13 1 0</inkml:trace>
          <inkml:trace contextRef="#ctx0" brushRef="#br1" timeOffset="45046.875">2863 395 80,'0'0'37,"0"0"0,13 14-1,12-21-26,17 9-21,-10-11-24,9-3 0,-2-4-3,-4 0 2</inkml:trace>
          <inkml:trace contextRef="#ctx0" brushRef="#br1" timeOffset="44890.6248">2885 187 94,'-15'2'38,"15"-2"0,0 0-1,0 0-34,25 12-1,0-8-2,5-1-2,-1 1 0,7 6-4,-15-18-13,5 9-18,-8-1 0,-18 0 0,16-5 0</inkml:trace>
          <inkml:trace contextRef="#ctx0" brushRef="#br1" timeOffset="45640.6248">3452 14 64,'0'0'36,"0"0"1,0 0 1,-24-22-22,24 22-5,0 0-4,7 28-1,-7-28-2,8 38 0,-2-16-1,5 11 0,4 4-1,1 5-1,4 4 1,5 4-1,1-1 0,2 0 0,3-1-1,-1-4 1,-1-9-1,2-5 1,-3-9-1,-4-7 0,-2-8 0,-4-8 0,-4-9 0,-2-8-1,-3-7 1,-4-8-1,-2-7 1,-3-6-1,-3-2 0,-2-4 1,-1 0-1,-3 0 1,1 5-1,-1 6 1,1 9 0,1 3-1,4 8-1,-1 3-1,4 19-3,-5-23-15,5 23-19,0 0 1,0 0-1,16 21 2</inkml:trace>
          <inkml:trace contextRef="#ctx0" brushRef="#br1" timeOffset="46203.1248">3968 386 95,'0'0'37,"0"0"2,0 0-2,21-17-32,-21 17-2,26-16-1,-7 11-1,2 1-1,-3 2 1,-1 4-1,-2 3 0,-2 4 0,-13-9 0,18 30 1,-16-11-1,-4 4 0,-7 2 0,0-2 0,-4 0 0,0-2 1,0-5-1,-1-2 0,14-14 0,-19 12 1,19-12-1,0 0 0,0 0 0,13-14 0,2 7-1,4 2 1,4 0 0,3 5 1,2 1-1,5 8 1,0 3-1,-2 8 1,-1-1 1,-3 8-1,-8-1 0,-5 4 0,-9-2 1,-5 8-2,-10-5 2,-5-1-3,-4-2 2,-5-5-1,-1-3 0,0-8-1,3-3 0,1-11-1,3-7-1,2-10-1,16 19-3,-21-49-6,30 27-22,-7-8-4,5 0 1,5-1 0</inkml:trace>
          <inkml:trace contextRef="#ctx0" brushRef="#br1" timeOffset="46515.6248">4630 145 96,'-23'-4'39,"23"4"1,0 0-2,0 0-31,40 6-4,1-1-2,5-2-1,1-1-2,3 2 0,-10-6-2,-3 9-3,-24-18-17,2 15-14,-15-4 0,0 0 0,0 0 0</inkml:trace>
          <inkml:trace contextRef="#ctx0" brushRef="#br1" timeOffset="46703.1248">4653 370 101,'-11'18'39,"11"-18"0,0 0-2,37 14-37,-1-28-5,21 14-22,-10-18-12,0-1 1,-7-4-1,-3 0 1</inkml:trace>
          <inkml:trace contextRef="#ctx0" brushRef="#br1" timeOffset="47265.6248">5277-100 95,'-14'7'39,"-3"5"1,8 11-1,-19 2-32,26 17-2,-2 2-2,4 13-1,0 3-1,1 3 0,2-3 0,6-2 0,1-5-1,5-7 1,6-7-2,4-13 1,6-7-1,3-8 0,4-8-1,-1-8-1,6-5 0,-8-8 0,2 0 0,-9-6 0,-3 4 0,-7-4 0,-8 2 2,-8 1 0,-10 4 1,-6 4 0,-8 5 1,1 4 0,-7 6 1,3 7 0,-3 1 0,6 11 0,1 4 0,8 5 0,2 0-1,5 3 1,6 1-2,5-4 0,7-6-1,1-8-3,14 5-9,-14-24-23,15-4-3,0-11 0,3-6 0</inkml:trace>
          <inkml:trace contextRef="#ctx0" brushRef="#br1" timeOffset="47734.375">5877 92 105,'-28'-21'40,"28"21"1,-12-20-8,12 20-27,12 18 0,6-2-2,-2 3-2,5 11 0,-1 4 0,4 5 0,-3 3-1,1 4 0,-2-1 0,-2 3 0,0-2-1,-2-6 0,2-3 1,-1-3-1,1-9 0,1-6 0,0-5 0,1-7-1,-1-7 1,0-5 0,0-6-1,2-5 1,-5-5 0,2-2-1,-2-7 1,-4-3 0,-2-11 0,0-2 0,-5-5-1,-2 2 1,0-3 0,-5 3 0,1 5 0,-1 3-1,-1 13 1,-1 5-3,4 23-7,-9-21-27,9 21-5,0 0 0,0 0-1</inkml:trace>
          <inkml:trace contextRef="#ctx0" brushRef="#br1" timeOffset="52578.1248">-1811 222 69,'0'0'36,"-13"6"0,13-6 1,10 33-26,-10-17-4,10 14-2,-2 0-3,8 12 1,-1-5 0,5 6-1,-2-5-1,3-1 1,-4-5-1,4-4 0,-5-8 0,2-6 0,-3-7-1,1-7 1,-1-9-1,-2-5 0,-1-7-1,-3-7 1,-3-6 0,-5-3-1,-2-4 0,-5 1 1,-3 1-1,-2 2 1,3 7 0,-1 4-2,9 26 1,-8-28-1,8 28-2,0 0-5,24 17-10,-24-17-18,32 23 0,-9-9 0,2 0 0</inkml:trace>
        </inkml:traceGroup>
      </inkml:traceGroup>
    </inkml:traceGroup>
    <inkml:traceGroup>
      <inkml:annotationXML>
        <emma:emma xmlns:emma="http://www.w3.org/2003/04/emma" version="1.0">
          <emma:interpretation id="{C564188E-0A68-42A4-A293-41EC81A9691A}" emma:medium="tactile" emma:mode="ink">
            <msink:context xmlns:msink="http://schemas.microsoft.com/ink/2010/main" type="paragraph" rotatedBoundingBox="4170,9872 5342,9926 5307,10707 4135,106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7C992F-BD77-4B14-B797-0578FA331F4D}" emma:medium="tactile" emma:mode="ink">
              <msink:context xmlns:msink="http://schemas.microsoft.com/ink/2010/main" type="line" rotatedBoundingBox="4170,9872 5342,9926 5307,10707 4135,10653">
                <msink:destinationLink direction="with" ref="{BA39F1A5-E4FC-4A2A-AEDE-7A2B0C4981AF}"/>
                <msink:destinationLink direction="with" ref="{9B9453D4-7064-473D-8C57-F62B169351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261C2F-A9F6-41B1-A3E2-F4A13C28023E}" emma:medium="tactile" emma:mode="ink">
                <msink:context xmlns:msink="http://schemas.microsoft.com/ink/2010/main" type="inkWord" rotatedBoundingBox="4170,9872 5342,9926 5307,10707 4135,10653">
                  <msink:destinationLink direction="with" ref="{E6F10574-8C37-417F-A540-9AB81FA01448}"/>
                  <msink:destinationLink direction="with" ref="{B4D7C581-5756-4E49-8679-E43843A8D71C}"/>
                </msink:context>
              </emma:interpretation>
              <emma:one-of disjunction-type="recognition" id="oneOf3">
                <emma:interpretation id="interp11" emma:lang="en-US" emma:confidence="0">
                  <emma:literal>4uf</emma:literal>
                </emma:interpretation>
                <emma:interpretation id="interp12" emma:lang="en-US" emma:confidence="0">
                  <emma:literal>4 Mf</emma:literal>
                </emma:interpretation>
                <emma:interpretation id="interp13" emma:lang="en-US" emma:confidence="0">
                  <emma:literal>4 mf</emma:literal>
                </emma:interpretation>
                <emma:interpretation id="interp14" emma:lang="en-US" emma:confidence="0">
                  <emma:literal>auf</emma:literal>
                </emma:interpretation>
                <emma:interpretation id="interp15" emma:lang="en-US" emma:confidence="0">
                  <emma:literal>4 uf</emma:literal>
                </emma:interpretation>
              </emma:one-of>
            </emma:emma>
          </inkml:annotationXML>
          <inkml:trace contextRef="#ctx0" brushRef="#br0" timeOffset="11671.8748">-3804 2039 56,'0'0'36,"0"0"-2,0 0 2,0 0-17,-5 16-10,16 9-3,-10-4-3,6 16 0,-2 0-1,2 9 1,-2 5-2,1 4 1,-3-1-2,0 3 1,0-3-2,-2-6 0,0 0-2,-2-18-1,7 7-7,-6-37-19,-6 26-7,6-26 1,0 0-2</inkml:trace>
          <inkml:trace contextRef="#ctx0" brushRef="#br0" timeOffset="11421.8748">-4078 2202 52,'0'0'34,"0"0"-1,0 0 2,0 0-21,0 0-4,10 22-5,-10-22-2,3 29-1,-3-10-1,2 4 1,-4 0 0,2 3-1,-1-3 0,1 0-1,-2-3 1,2-1 0,0-19-1,6 23 0,-6-23 1,18 12-1,-18-12 0,28-2 1,-10-1-1,2-2 0,4-4 1,3 0-1,-1-2 0,0 3 1,-1-1-1,-3 0 0,0 2 0,-6 0 0,-1 3-2,-15 4-3,18-10-6,-24-8-18,6 18-7,-1-30 0,-2 11 0</inkml:trace>
          <inkml:trace contextRef="#ctx0" brushRef="#br0" timeOffset="12343.75">-3592 2725 37,'0'0'31,"0"0"2,0 0-1,0 0-18,0 0-4,13-35-2,4 21 0,-9-11-3,7 2-2,-2-9 0,4 2-2,-4-5 1,2-4-2,-2 1 0,0-3 0,-1 4 0,-3 2-1,-2 5 1,-4 2 0,0 8 0,-3 20 0,3-16 0,-3 16 0,0 16 1,0 5 0,-1 6 0,2 8 0,1 6 1,2 4-1,1 1 1,2 2-1,3-6 0,2-3 0,3-9 0,1-7-1,2-11 0,1-12-1,0-5 0,-1-13-1,1-3 0,-4-9 0,1 0 0,-7-5 0,3 3 0,-6 0 1,-1 6 0,-2 5 2,-1 1 0,-2 20 0,1-17 1,-1 17 0,0 0 1,2 17-1,-2-17 0,1 38 0,1-14-1,1 8 0,1 0 0,1 1-1,0-1 0,0-4-1,4 2-1,-5-14-4,11 7-12,-15-23-16,0 0-1,18-9-2,-12-9 2</inkml:trace>
          <inkml:trace contextRef="#ctx0" brushRef="#br0" timeOffset="13000">-3149 2455 85,'0'0'37,"7"23"-1,8-21 1,8 3-33,1-6-1,9-1-2,0 2-4,-7-14-13,3 7-21,-10 1 1,-4-2-2,-15 8 2</inkml:trace>
          <inkml:trace contextRef="#ctx0" brushRef="#br0" timeOffset="12765.625">-2956 2561 45,'1'35'33,"-1"-35"2,8 30-1,-4-7-13,-4-23-10,11 16-2,-11-16-2,0 0-3,0 0 0,0 0-1,0 0 0,8-18-1,-13-1-1,-1-4 0,-3-5-1,-2-4 0,0-7 1,-1-1-2,-1-6 1,-1-1 0,3-1 0,2 0 0,3-1 0,6 1 0,3 4-1,4 2 2,5 9-2,0-3 1,4 13-2,-3 1 1,3 14-3,-16 8 0,24 11-4,-24-11-6,13 30-16,-8-4-6,-4 1-1,1 6 2</inkml:trace>
        </inkml:traceGroup>
      </inkml:traceGroup>
    </inkml:traceGroup>
    <inkml:traceGroup>
      <inkml:annotationXML>
        <emma:emma xmlns:emma="http://www.w3.org/2003/04/emma" version="1.0">
          <emma:interpretation id="{485857FB-8C5A-4163-BFFF-E258AFD62D28}" emma:medium="tactile" emma:mode="ink">
            <msink:context xmlns:msink="http://schemas.microsoft.com/ink/2010/main" type="paragraph" rotatedBoundingBox="7320,10865 14414,10890 14409,12153 7315,121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4EC9574-7D22-4CEE-96E1-E73FE4C63555}" emma:medium="tactile" emma:mode="ink">
              <msink:context xmlns:msink="http://schemas.microsoft.com/ink/2010/main" type="line" rotatedBoundingBox="7320,10865 14414,10890 14409,12153 7315,12127"/>
            </emma:interpretation>
          </emma:emma>
        </inkml:annotationXML>
        <inkml:traceGroup>
          <inkml:annotationXML>
            <emma:emma xmlns:emma="http://www.w3.org/2003/04/emma" version="1.0">
              <emma:interpretation id="{D00C6810-520B-4497-908A-90ADED085245}" emma:medium="tactile" emma:mode="ink">
                <msink:context xmlns:msink="http://schemas.microsoft.com/ink/2010/main" type="inkWord" rotatedBoundingBox="7320,10897 9396,10905 9391,12135 7315,12127"/>
              </emma:interpretation>
              <emma:one-of disjunction-type="recognition" id="oneOf4">
                <emma:interpretation id="interp16" emma:lang="en-US" emma:confidence="0">
                  <emma:literal>Ceq=</emma:literal>
                </emma:interpretation>
                <emma:interpretation id="interp17" emma:lang="en-US" emma:confidence="0">
                  <emma:literal>Ceq:</emma:literal>
                </emma:interpretation>
                <emma:interpretation id="interp18" emma:lang="en-US" emma:confidence="0">
                  <emma:literal>ceq=</emma:literal>
                </emma:interpretation>
                <emma:interpretation id="interp19" emma:lang="en-US" emma:confidence="0">
                  <emma:literal>cero</emma:literal>
                </emma:interpretation>
                <emma:interpretation id="interp20" emma:lang="en-US" emma:confidence="0">
                  <emma:literal>Ceq"</emma:literal>
                </emma:interpretation>
              </emma:one-of>
            </emma:emma>
          </inkml:annotationXML>
          <inkml:trace contextRef="#ctx0" brushRef="#br1" timeOffset="56937.5">-420 3139 61,'-7'-16'34,"7"16"0,-11-23 1,-2-3-21,13 26-3,-9-35-4,9 35-1,-14-37-2,14 37 0,-30-32-1,9 21-1,-8 3 0,-4 4-1,-6 6 1,-1 7-1,-6 5 1,2 10-1,0 8 1,4 9-1,7 5 0,8 8 0,10 3 0,11 4 0,13 3 0,10-1 0,11-5-1,9-5 0,10-7 1,4-9-1,3-11 1,0-8-1,0-9 0,-4-9 0,-5-4-2,-8-8-2,-3 10-5,-19-15-23,5 6-8,-10-5 1,-12 16-1</inkml:trace>
          <inkml:trace contextRef="#ctx0" brushRef="#br1" timeOffset="57484.375">-73 3444 54,'-15'14'35,"15"-14"0,-7 18 1,14-1-16,-7-17-8,0 0-4,18 9-2,3-2-2,-2-8 0,6 1-2,-2-6-1,5 3 0,-4-6 0,1 0-1,-4-3 0,-4-1 0,-2-1 0,-4-2-1,-4 1 1,-7 15-1,-2-29 0,2 29 0,-23-23 0,2 18 0,-5 7 1,-8 5 0,-5 5 0,1 10 1,-2 6 0,6 2 0,6 5 0,10 4 0,13-1 0,12-1 0,12-5-2,12-5 1,7-6-2,4-7-2,6 4-5,-12-27-20,4 3-9,-6-9 1,-5-5 0</inkml:trace>
          <inkml:trace contextRef="#ctx0" brushRef="#br1" timeOffset="58187.5">575 3492 91,'0'0'35,"-18"-14"1,18 14 1,0 0-33,-10-23-1,10 23-1,-15-6-1,15 6 0,-30 6 1,10 2-1,-8 5 0,-2 6 0,-2-1 0,2 6 0,2 3-1,3 5 1,4-2-1,8 1 0,10-4-1,6-6 1,10 0-1,5-9 1,4-6-1,2-8 0,1-2 0,0-8 0,-1-2 0,-4-2 1,-6 2-1,-14 14 1,20-26-1,-20 26 1,0 0 1,0 0-1,0 0 1,-3 21 1,-7 2-1,0 12 2,-7 4-1,3 8 1,-9 1 0,6 6-1,-1-2 0,11-1-1,4-5 0,7-8 0,8-6-1,9-11-1,10-9 0,7-6-1,3-13 1,-1-7 0,1-4 0,-2-7-1,-4-1 0,-5-4 0,-5 0 0,-9-4 1,-6 1 0,-10-2-1,-6-2 2,-7-2-1,-8 0 1,-5 2-1,-5 4 1,-3 5-1,-1 6 0,-2 5-1,6 13-2,0-5-3,16 22-15,0-8-15,15-5 1,0 0-1,0 0 2</inkml:trace>
          <inkml:trace contextRef="#ctx0" brushRef="#br1" timeOffset="58468.75">945 3268 96,'-16'5'38,"16"-5"0,0 0-1,17 14-31,-2-12-4,7 0-2,6 0-2,0-2 0,5 7-3,-13-14-6,11 10-23,-14-3-2,-17 0-2,19 4 1</inkml:trace>
          <inkml:trace contextRef="#ctx0" brushRef="#br1" timeOffset="58671.875">879 3534 95,'-12'21'39,"12"-21"0,6 21-1,10-22-32,10 4-5,8-1-3,-3-7-4,14 12-17,-16-14-15,-2 1 0,-10-4-1,0-1 2</inkml:trace>
        </inkml:traceGroup>
        <inkml:traceGroup>
          <inkml:annotationXML>
            <emma:emma xmlns:emma="http://www.w3.org/2003/04/emma" version="1.0">
              <emma:interpretation id="{2F59B9B1-41D9-49A0-8122-DF70255A83A6}" emma:medium="tactile" emma:mode="ink">
                <msink:context xmlns:msink="http://schemas.microsoft.com/ink/2010/main" type="inkWord" rotatedBoundingBox="9973,10874 11419,10879 11416,11625 9971,11620"/>
              </emma:interpretation>
              <emma:one-of disjunction-type="recognition" id="oneOf5">
                <emma:interpretation id="interp21" emma:lang="en-US" emma:confidence="1">
                  <emma:literal>Cit</emma:literal>
                </emma:interpretation>
                <emma:interpretation id="interp22" emma:lang="en-US" emma:confidence="0">
                  <emma:literal>Cat</emma:literal>
                </emma:interpretation>
                <emma:interpretation id="interp23" emma:lang="en-US" emma:confidence="0">
                  <emma:literal>Cut</emma:literal>
                </emma:interpretation>
                <emma:interpretation id="interp24" emma:lang="en-US" emma:confidence="0">
                  <emma:literal>at</emma:literal>
                </emma:interpretation>
                <emma:interpretation id="interp25" emma:lang="en-US" emma:confidence="0">
                  <emma:literal>Cant</emma:literal>
                </emma:interpretation>
              </emma:one-of>
            </emma:emma>
          </inkml:annotationXML>
          <inkml:trace contextRef="#ctx0" brushRef="#br1" timeOffset="59140.6249">2125 3100 80,'3'-28'36,"0"0"-1,-1 2 1,-7-8-29,8 18-2,-13-8-2,10 24 0,-34-20-1,7 20 1,-11 2 0,-3 9-1,-7 1 1,3 14-2,0 4 1,6 9 0,6 3-1,11 8 1,10 3-1,15 5 0,10 0 0,14-4 1,7-2-1,7-5-1,6-8-1,4-9 0,0-9-1,-8-16-3,7 2-4,-25-30-18,11 6-13,-13-10 2,2-4-2,-5-5 2</inkml:trace>
          <inkml:trace contextRef="#ctx0" brushRef="#br1" timeOffset="59328.1249">2395 3319 97,'2'21'39,"4"9"1,-3 0-1,8 9-33,-2-2-2,4 7-1,-1-4-3,2-3-1,-1 0-2,-9-19-5,17 1-27,-21-19-5,0 0 1,16-14 0</inkml:trace>
          <inkml:trace contextRef="#ctx0" brushRef="#br1" timeOffset="59687.5">2853 3301 93,'0'0'38,"0"0"1,22-1-1,10 4-31,-1-8-3,12 1-2,1 1-1,-1-3-2,-3 5 0,-11-6-3,1 12-5,-30-5-24,15-9-6,-15 9 1,0 0-1</inkml:trace>
          <inkml:trace contextRef="#ctx0" brushRef="#br1" timeOffset="59921.875">2981 3123 96,'-18'23'37,"18"-3"3,8 11-2,0 1-33,12 16-1,-6-1-1,4 6-2,-3-2-1,-3-10 0,-3-6-2,-8-9-3,9 6-17,-10-32-17,0 0 1,0 0-1,-1-32 1</inkml:trace>
        </inkml:traceGroup>
        <inkml:traceGroup>
          <inkml:annotationXML>
            <emma:emma xmlns:emma="http://www.w3.org/2003/04/emma" version="1.0">
              <emma:interpretation id="{8B1B8896-F404-4AFF-BC41-91D0B74380D5}" emma:medium="tactile" emma:mode="ink">
                <msink:context xmlns:msink="http://schemas.microsoft.com/ink/2010/main" type="inkWord" rotatedBoundingBox="11713,10969 12609,10972 12607,11757 11711,11753"/>
              </emma:interpretation>
              <emma:one-of disjunction-type="recognition" id="oneOf6">
                <emma:interpretation id="interp26" emma:lang="en-US" emma:confidence="0">
                  <emma:literal>CZ</emma:literal>
                </emma:interpretation>
                <emma:interpretation id="interp27" emma:lang="en-US" emma:confidence="0">
                  <emma:literal>Cr</emma:literal>
                </emma:interpretation>
                <emma:interpretation id="interp28" emma:lang="en-US" emma:confidence="0">
                  <emma:literal>C</emma:literal>
                </emma:interpretation>
                <emma:interpretation id="interp29" emma:lang="en-US" emma:confidence="0">
                  <emma:literal>Cz</emma:literal>
                </emma:interpretation>
                <emma:interpretation id="interp30" emma:lang="en-US" emma:confidence="0">
                  <emma:literal>Ca</emma:literal>
                </emma:interpretation>
              </emma:one-of>
            </emma:emma>
          </inkml:annotationXML>
          <inkml:trace contextRef="#ctx0" brushRef="#br1" timeOffset="60343.75">3820 3150 57,'0'0'36,"2"-20"-2,-2 20 1,6-15-20,-15-5-6,9 20-3,-15-35-3,0 21 0,-8-2 0,-4 7 0,-7 6 0,0 8-1,-5 4 1,2 14-1,-2 5 1,10 12-1,2 4 1,13 9-1,5-2 0,13 6-1,8-3 1,13-2-1,9-8-1,6-6 1,5-9-2,3-12-1,3-4-2,-9-26-7,11 6-25,-18-11-4,-1-3 1,-9-5-1</inkml:trace>
          <inkml:trace contextRef="#ctx0" brushRef="#br1" timeOffset="60812.5">3997 3404 96,'0'0'38,"-1"15"1,1-15-2,32-7-35,-8 0 0,4 0-1,3 2-1,-1 1-1,-2 1 1,-5 3 0,-5 2 0,-5 7 0,-13-9 0,9 29 1,-12-6-1,-4 2 0,-5 1 0,-3 6 1,-5 0-1,-1 1 1,-3-3 0,4-3-1,0-4 1,6-2 0,2-3-1,12-18 0,-8 19 1,8-19-2,17 5 1,-3-5 0,3-2 0,3 1-1,2-1 2,5 2-1,-2 0 0,2 2 1,-2 1 0,0 4 0,-3-1 0,-3 1-1,-3 1 1,-2 1-1,-14-9-2,0 0-2,25 28-22,-25-28-14,0 0 1,0 0-1,-11-28 0</inkml:trace>
        </inkml:traceGroup>
        <inkml:traceGroup>
          <inkml:annotationXML>
            <emma:emma xmlns:emma="http://www.w3.org/2003/04/emma" version="1.0">
              <emma:interpretation id="{508A729D-D3E7-455F-86AA-7D85C6068F70}" emma:medium="tactile" emma:mode="ink">
                <msink:context xmlns:msink="http://schemas.microsoft.com/ink/2010/main" type="inkWord" rotatedBoundingBox="12794,11084 14413,11090 14410,11923 12791,11917"/>
              </emma:interpretation>
              <emma:one-of disjunction-type="recognition" id="oneOf7">
                <emma:interpretation id="interp31" emma:lang="en-US" emma:confidence="0">
                  <emma:literal>+93</emma:literal>
                </emma:interpretation>
                <emma:interpretation id="interp32" emma:lang="en-US" emma:confidence="0">
                  <emma:literal>+3</emma:literal>
                </emma:interpretation>
                <emma:interpretation id="interp33" emma:lang="en-US" emma:confidence="0">
                  <emma:literal>+C3</emma:literal>
                </emma:interpretation>
                <emma:interpretation id="interp34" emma:lang="en-US" emma:confidence="0">
                  <emma:literal>+c3</emma:literal>
                </emma:interpretation>
                <emma:interpretation id="interp35" emma:lang="en-US" emma:confidence="0">
                  <emma:literal>+9</emma:literal>
                </emma:interpretation>
              </emma:one-of>
            </emma:emma>
          </inkml:annotationXML>
          <inkml:trace contextRef="#ctx0" brushRef="#br1" timeOffset="61421.875">4557 3416 86,'0'0'36,"14"2"1,9-4 0,3-7-32,14 9-3,6-3-1,5-3-2,2 6-1,-7-9-5,7 17-16,-17-12-14,-10 0 1,-10-3-1,-16 7 0</inkml:trace>
          <inkml:trace contextRef="#ctx0" brushRef="#br1" timeOffset="61671.875">4731 3271 79,'-14'6'36,"14"-6"0,-2 21 0,2-21-32,23 37 0,-1-11-3,3 8 1,-1 3-1,0 2-1,-5 1 0,-5-3 0,0 0-2,-8-14-6,8 3-22,-14-26-6,11 18 1,-11-18-2</inkml:trace>
          <inkml:trace contextRef="#ctx0" brushRef="#br1" timeOffset="62140.6249">5623 3233 54,'-4'-27'37,"4"27"-2,-16-28 2,1 21-15,-9-12-15,7 11-2,-14 0-1,0 8-1,-8 0 0,4 10 0,-3 3 0,7 9 0,0 7-1,8 9 0,9 5-1,11 4 0,10 4 0,11-5-2,11 0 0,5-9-1,11-2 0,0-15-2,7-1-2,-9-21-2,13 13-14,-19-16-17,-2-6 1,-5-5 0,-5-5 2</inkml:trace>
          <inkml:trace contextRef="#ctx0" brushRef="#br1" timeOffset="62687.5">5843 3467 81,'0'0'39,"0"0"-1,0 0 1,13 0-31,10-5-5,0-4-2,4 2 0,1 0-1,0 2 0,-5 1-1,-2 4 1,-8 7 0,-13-7-1,14 28 1,-13-12-1,-4 5 1,-4 2-1,-4 4 1,-2-3-1,0-3 1,-5 1 0,0-5 0,4 1 0,-1-4 0,15-14 0,0 0 0,0 0 0,0 0 0,0 0 0,22 2-1,-3-9 1,3 1-1,-1 1 1,3 3 0,-2 4 0,0 5 0,-1 4 0,-4 1 1,0 7 0,-6 4 0,-2 6 1,-6-1 1,-3 2-1,-7-2 0,-2 4 0,-7-6 0,-3-1 0,-2-6-1,-1-5-1,-3-3 0,1-8-1,-1-1-1,0-11-2,12 11-12,-14-16-22,11 0 0,0-7-2,5 1 1</inkml:trace>
        </inkml:traceGroup>
      </inkml:traceGroup>
    </inkml:traceGroup>
    <inkml:traceGroup>
      <inkml:annotationXML>
        <emma:emma xmlns:emma="http://www.w3.org/2003/04/emma" version="1.0">
          <emma:interpretation id="{4658966C-5871-4C6F-BE5B-959A693179ED}" emma:medium="tactile" emma:mode="ink">
            <msink:context xmlns:msink="http://schemas.microsoft.com/ink/2010/main" type="paragraph" rotatedBoundingBox="9337,12390 13718,12298 13732,12965 9351,1305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A480100-9C1D-4310-81CA-C2BF18598635}" emma:medium="tactile" emma:mode="ink">
              <msink:context xmlns:msink="http://schemas.microsoft.com/ink/2010/main" type="line" rotatedBoundingBox="9337,12390 13718,12298 13732,12965 9351,13056"/>
            </emma:interpretation>
          </emma:emma>
        </inkml:annotationXML>
        <inkml:traceGroup>
          <inkml:annotationXML>
            <emma:emma xmlns:emma="http://www.w3.org/2003/04/emma" version="1.0">
              <emma:interpretation id="{783EEBBC-7396-418F-A717-3CEAE4A367BF}" emma:medium="tactile" emma:mode="ink">
                <msink:context xmlns:msink="http://schemas.microsoft.com/ink/2010/main" type="inkWord" rotatedBoundingBox="9681,12397 9807,12785 9438,12904 9312,12516"/>
              </emma:interpretation>
              <emma:one-of disjunction-type="recognition" id="oneOf8">
                <emma:interpretation id="interp36" emma:lang="en-US" emma:confidence="0">
                  <emma:literal>--61-4+2</emma:literal>
                </emma:interpretation>
                <emma:interpretation id="interp37" emma:lang="en-US" emma:confidence="0">
                  <emma:literal>-=6t4t 2</emma:literal>
                </emma:interpretation>
                <emma:interpretation id="interp38" emma:lang="en-US" emma:confidence="0">
                  <emma:literal>--6t4t 2</emma:literal>
                </emma:interpretation>
                <emma:interpretation id="interp39" emma:lang="en-US" emma:confidence="0">
                  <emma:literal>--61-41-2</emma:literal>
                </emma:interpretation>
                <emma:interpretation id="interp40" emma:lang="en-US" emma:confidence="0">
                  <emma:literal>tat 2</emma:literal>
                </emma:interpretation>
              </emma:one-of>
            </emma:emma>
          </inkml:annotationXML>
          <inkml:trace contextRef="#ctx0" brushRef="#br1" timeOffset="63390.6249">1144 4549 55,'0'0'38,"-19"0"-1,19 0 0,0 0-12,-21 9-13,21-9-5,21 11-3,-3-4-2,7-4-1,7 1 0,5-1-1,4-5-2,5 6-2,-6-13-5,10 20-14,-16-15-15,-7 6 0,-11-4 0,-16 2 1</inkml:trace>
          <inkml:trace contextRef="#ctx0" brushRef="#br1" timeOffset="63562.5">1219 4828 75,'-22'23'38,"7"-4"-2,14-3 1,1-16-24,32 3-9,-5-3-2,11-1-3,8 8-8,-8-14-24,7 1-2,-5-3-2,-8-1 0</inkml:trace>
        </inkml:traceGroup>
        <inkml:traceGroup>
          <inkml:annotationXML>
            <emma:emma xmlns:emma="http://www.w3.org/2003/04/emma" version="1.0">
              <emma:interpretation id="{31ECB4BC-E229-4948-98B6-06C635355621}" emma:medium="tactile" emma:mode="ink">
                <msink:context xmlns:msink="http://schemas.microsoft.com/ink/2010/main" type="inkWord" rotatedBoundingBox="10237,12371 10802,12359 10816,13026 10251,13038"/>
              </emma:interpretation>
            </emma:emma>
          </inkml:annotationXML>
          <inkml:trace contextRef="#ctx0" brushRef="#br1" timeOffset="64281.25">2144 4426 88,'-14'-6'38,"-4"3"0,5 6 1,-18-1-29,20 18-5,-2-1-1,6 16 0,-5 2-1,7 14 1,-3 2-1,6 11 0,1-3-1,5 3 1,2-6-2,4-3 1,7-6-2,3-10 1,7-9-1,5-13 0,5-8 0,4-11-1,4-10 1,2-9-1,0-7 0,-1-6-1,-3-3 1,-6-5 0,-7 3 0,-7-1 0,-10 3 0,-9 3 0,-8 8 0,-9 5 1,-7 8 0,-5 13 0,-3 7 0,-1 11 1,2 7-1,2 4 1,5 8-1,6 1 1,8 0-1,8-2-1,7-5 0,4-8-2,14-2-2,-4-24-7,24 6-23,-8-19-6,6-5 2,0-14-2</inkml:trace>
        </inkml:traceGroup>
        <inkml:traceGroup>
          <inkml:annotationXML>
            <emma:emma xmlns:emma="http://www.w3.org/2003/04/emma" version="1.0">
              <emma:interpretation id="{7F0CE79B-FDBF-403F-B0EC-4672C86C2EE1}" emma:medium="tactile" emma:mode="ink">
                <msink:context xmlns:msink="http://schemas.microsoft.com/ink/2010/main" type="inkWord" rotatedBoundingBox="11294,12409 12901,12375 12911,12872 11304,12906"/>
              </emma:interpretation>
            </emma:emma>
          </inkml:annotationXML>
          <inkml:trace contextRef="#ctx0" brushRef="#br1" timeOffset="64687.5">3064 4715 102,'0'0'39,"0"0"1,0 0-1,31-4-36,0-3-3,4-5-2,11 5-4,-11-21-9,15 12-24,-14-5 0,-4 1-1,-7-3 2</inkml:trace>
          <inkml:trace contextRef="#ctx0" brushRef="#br1" timeOffset="64515.6249">3114 4456 105,'-3'37'40,"-8"-11"2,10 8-2,-1 1-36,16 14 0,1 1-3,4 1 0,4 0-1,-1-7-1,-1-5-1,-8-9-2,2 0-4,-15-30-26,0 0-6,0 0 0,-7-36-1</inkml:trace>
          <inkml:trace contextRef="#ctx0" brushRef="#br1" timeOffset="64968.75">3573 4493 80,'0'0'40,"-6"26"-2,-2-10 2,4 18-24,-5-13-11,8 3-2,-2 1-1,4 3-1,3-1-1,2-3 1,3-4-1,5-4 1,2-6-2,7-1 1,5-6 0,2-8-1,7 0-1,0-7 0,4 1-1,-6-1 0,2 5-2,-10-6 0,1 8-3,-16-14-10,5 13-19,-17 6 0,0 0 0,14-26 2</inkml:trace>
          <inkml:trace contextRef="#ctx0" brushRef="#br1" timeOffset="65218.75">3941 4486 80,'-19'-13'40,"19"13"-1,-6 29 2,9 4-26,-1-7-9,10 11-1,-2 4-2,6 7 0,0-3-2,2 1 0,0-2 0,-1-7-2,1-7-1,-3-7-1,3-2-3,-18-21-14,19-10-21,-9-8 1,3-5-1,-4-10 2</inkml:trace>
          <inkml:trace contextRef="#ctx0" brushRef="#br1" timeOffset="65718.75">4387 4702 95,'0'0'40,"0"0"0,0 0-3,40 4-32,0-6-9,-3-15-15,11 11-19,-4-6-1,1 3-1,-16-3 1</inkml:trace>
          <inkml:trace contextRef="#ctx0" brushRef="#br1" timeOffset="65546.875">4468 4510 76,'0'0'39,"-13"22"-2,8-7 3,17 15-30,-13-9-2,13 15-2,-7-1-3,7 6 1,0-3-2,1 1-1,1-4 0,-3-6-1,3-1-2,-14-28-2,25 37-13,-25-37-22,0 0 0,6-34-1,-6 8 0</inkml:trace>
        </inkml:traceGroup>
        <inkml:traceGroup>
          <inkml:annotationXML>
            <emma:emma xmlns:emma="http://www.w3.org/2003/04/emma" version="1.0">
              <emma:interpretation id="{D148FEBD-4A14-4237-899E-4173FFC12817}" emma:medium="tactile" emma:mode="ink">
                <msink:context xmlns:msink="http://schemas.microsoft.com/ink/2010/main" type="inkWord" rotatedBoundingBox="13334,12358 13719,12350 13730,12840 13344,12848"/>
              </emma:interpretation>
            </emma:emma>
          </inkml:annotationXML>
          <inkml:trace contextRef="#ctx0" brushRef="#br1" timeOffset="66750">5129 4473 63,'-15'11'36,"15"-11"-2,0 0 0,-11 16-25,11-16-3,0 0-1,0 0-2,0 0-1,0 0 1,0 0 0,0 0 0,0 0 0,0 0-1,0 0-1,16-14 1,-16 14-2,25-23 0,-9 10 1,3-1-1,0 4 0,4-1 0,-3 4 0,2 2 1,0 5 0,-1 5 0,0 6 0,-3 3 1,-2 7 0,-6 4-1,-4 6 1,-9 5 0,-6 1 0,-6 0-1,-4 3 0,-3-3-1,-4-2 1,-1-3-1,2-4 0,1-7 0,1-1 0,2-6 0,3-3 0,2-4 0,16-7 0,-21 3 0,21-3 0,0 0 0,0 0 0,0 0 0,28-16 0,-5 7 1,5 2 0,6 0 1,4 4-1,0-1 0,-1 3 1,0 2-1,-2 3 0,-8 3 0,-5 2-1,-6 0 1,-16-9-1,18 21-1,-18-21 0,5 16-4,-5-16-11,0 0-24,-11-16-2,11 16 1,-4-34-1</inkml:trace>
        </inkml:traceGroup>
      </inkml:traceGroup>
    </inkml:traceGroup>
    <inkml:traceGroup>
      <inkml:annotationXML>
        <emma:emma xmlns:emma="http://www.w3.org/2003/04/emma" version="1.0">
          <emma:interpretation id="{5ECB647D-867F-4ABA-8B9C-944B18430B09}" emma:medium="tactile" emma:mode="ink">
            <msink:context xmlns:msink="http://schemas.microsoft.com/ink/2010/main" type="paragraph" rotatedBoundingBox="9441,13509 12460,13779 12353,14976 9334,1470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B041928-1E79-4CBB-AA6B-A46A11C21DC3}" emma:medium="tactile" emma:mode="ink">
              <msink:context xmlns:msink="http://schemas.microsoft.com/ink/2010/main" type="line" rotatedBoundingBox="9441,13509 12460,13779 12353,14976 9334,14707"/>
            </emma:interpretation>
          </emma:emma>
        </inkml:annotationXML>
        <inkml:traceGroup>
          <inkml:annotationXML>
            <emma:emma xmlns:emma="http://www.w3.org/2003/04/emma" version="1.0">
              <emma:interpretation id="{D635425A-AD42-47F2-B37A-3132456C8F51}" emma:medium="tactile" emma:mode="ink">
                <msink:context xmlns:msink="http://schemas.microsoft.com/ink/2010/main" type="inkWord" rotatedBoundingBox="9441,13509 12460,13779 12353,14976 9334,14707"/>
              </emma:interpretation>
            </emma:emma>
          </inkml:annotationXML>
          <inkml:trace contextRef="#ctx0" brushRef="#br1" timeOffset="67750">1181 5832 88,'0'0'37,"0"0"0,25 5 0,6-3-32,1-5-2,10 1-2,5 4-1,2-2-2,2 9-5,-14-20-8,6 13-21,-16-4 0,-10 2-2,-17 0 2</inkml:trace>
          <inkml:trace contextRef="#ctx0" brushRef="#br1" timeOffset="67859.375">1302 6063 82,'-2'21'37,"10"-3"-2,7-4 1,1-9-32,19 0-4,10 4-5,-6-18-19,7 4-11,0-2 0,-5-7-2,-5-4 2</inkml:trace>
          <inkml:trace contextRef="#ctx0" brushRef="#br1" timeOffset="68171.875">2022 5744 88,'-18'39'39,"11"-13"-1,7 15 3,1-8-31,13 24-5,-1 1-2,6 5 0,0 1-2,5 4 0,-5-6-1,0-5-1,-3-10 0,-4-10-1,2-9-1,-14-28-5,26 25-15,-19-41-18,4-3 3,-4-16-2,3-6 3</inkml:trace>
          <inkml:trace contextRef="#ctx0" brushRef="#br1" timeOffset="68625">2317 5933 95,'7'-16'38,"-7"16"1,18-14-1,-3-2-35,10 3 0,4 5-2,5-3 0,0 4-1,2 5 1,-5 6-1,-2 6 0,-5 8 1,-4 7-1,-6 3 0,-5 9 1,-8 3-1,-5 4 0,-8 2 0,-3 0 0,-4-2 0,-3-3 0,-3-1-1,1-1 2,0-5-2,2-3 0,5-6 0,2-2 0,6-6 1,9-17-2,-4 23 2,4-23-1,17 4 1,0-6 0,3-7 0,8 2 2,-1-3-2,4-1 1,1 1-1,-1-1 1,-1 4-2,-7-2 1,1 14-5,-24-5-10,28-12-22,-28 12 0,0 0-1,0 0-2</inkml:trace>
          <inkml:trace contextRef="#ctx0" brushRef="#br1" timeOffset="69703.125">2768 6890 75,'8'15'37,"-8"-15"-2,22-14 2,-12-7-30,15 5-3,-2-14-1,6 0-1,-2-10 0,2-4-1,1-5 0,-1-8 0,-2-1-1,4 2 2,-5 1-2,1 6 1,-5 5 0,-3 7 0,-6 7 0,-1 14 0,-12 16-1,0 0 1,0 0-1,0 0 2,-6 30-2,-3 0 2,-1 5-1,0 4-1,1-1 1,4 3-1,4-4 1,4 0-1,7-9 0,5-8-1,4-8 2,5-7-1,2-8 1,5-8-2,0-5 1,0-5-1,3-5 0,0-10-1,0 1 1,-1-5 0,-2 3 0,-6-4 1,-2 6-1,-5 3 2,-5 4-1,-5 10 2,-8 18-1,0 0 1,0 0 0,0 0 0,-12 20 0,9 8 0,0 2-1,4 5 0,2-1 0,2 1-1,1-4 0,5-1-1,1-5 1,2-13-3,3-1-1,-17-11-2,39 5-18,-39-5-16,28-21 1,-18 2-1,3-2 0</inkml:trace>
          <inkml:trace contextRef="#ctx0" brushRef="#br1" timeOffset="70296.875">3878 6195 73,'-6'18'40,"6"-18"-2,27 3 1,-4-15-18,8 9-20,8 4-6,-13-13-22,10 8-11,-7-4-1,-7 4 1</inkml:trace>
          <inkml:trace contextRef="#ctx0" brushRef="#br1" timeOffset="70093.75">4011 6525 94,'-14'10'39,"14"-10"0,0 0-1,0 0-33,11-26-3,-11 26 0,15-37-1,-8 12 1,-6-5-1,1-1 1,-7-6-1,-2-2 0,-3-4 0,-2 1 0,-3-2-1,-1-2 0,3 0 0,2 1-1,5-1 1,5 2 0,7 9-1,7 1 1,6 9 0,8 4-1,5 9 0,2 3-2,3 9 0,-4 2-3,4 19-9,-21-14-21,3 12-3,-13 1 1,-5 4-1</inkml:trace>
        </inkml:traceGroup>
      </inkml:traceGroup>
    </inkml:traceGroup>
    <inkml:traceGroup>
      <inkml:annotationXML>
        <emma:emma xmlns:emma="http://www.w3.org/2003/04/emma" version="1.0">
          <emma:interpretation id="{240E0DB5-5791-4290-BA56-ABFB7703DC5A}" emma:medium="tactile" emma:mode="ink">
            <msink:context xmlns:msink="http://schemas.microsoft.com/ink/2010/main" type="paragraph" rotatedBoundingBox="2701,15314 5706,15339 5691,17121 2686,17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5E5D3D-5FE6-4A42-AB13-8E1CDAFDF679}" emma:medium="tactile" emma:mode="ink">
              <msink:context xmlns:msink="http://schemas.microsoft.com/ink/2010/main" type="inkBullet" rotatedBoundingBox="2701,15314 3816,15323 3810,16000 2695,15990"/>
            </emma:interpretation>
            <emma:one-of disjunction-type="recognition" id="oneOf9">
              <emma:interpretation id="interp41" emma:lang="en-US" emma:confidence="0">
                <emma:literal>"</emma:literal>
              </emma:interpretation>
              <emma:interpretation id="interp42" emma:lang="en-US" emma:confidence="0">
                <emma:literal>+</emma:literal>
              </emma:interpretation>
              <emma:interpretation id="interp43" emma:lang="en-US" emma:confidence="0">
                <emma:literal>x</emma:literal>
              </emma:interpretation>
              <emma:interpretation id="interp44" emma:lang="en-US" emma:confidence="0">
                <emma:literal>a</emma:literal>
              </emma:interpretation>
              <emma:interpretation id="interp45" emma:lang="en-US" emma:confidence="0">
                <emma:literal>^</emma:literal>
              </emma:interpretation>
            </emma:one-of>
          </emma:emma>
        </inkml:annotationXML>
        <inkml:trace contextRef="#ctx0" brushRef="#br0" timeOffset="21828.125">-5538 7773 15,'0'0'29,"0"0"3,0 0 0,0 0-10,25 7-5,-25-7-3,22 5-3,-22-5-5,34 5 0,-18-3-3,11 5 0,-3-3-1,2 1 0,-1-2 0,2 1-1,-2-1 0,1 1 0,2-4 0,-1 0 0,1-2-1,2 0 1,1-1-1,1 1 0,3-3 1,2 3-1,-1-3 0,1 1 0,-2 3 0,2-1 0,0-2 0,-2 4 0,-2-2 0,1 1 0,-2-1 0,-2 2-1,-2 0 1,-3 0 0,-3 0 0,-3 0 0,-3 0 0,-1-2 0,-15 2 0,24 0 0,-24 0 0,16-3 0,-16 3 0,0 0-1,16 0 0,-16 0 0,0 0-2,0 0-2,0 0-6,0 0-17,0 0-8,0 0 0,0 0 1</inkml:trace>
        <inkml:trace contextRef="#ctx0" brushRef="#br0" timeOffset="22359.375">-4517 7387 24,'0'0'28,"0"0"1,0 0 3,-12-16-17,12 16-4,5 16-2,2 1-1,-7-17-1,10 39 1,-8-16-3,5 14-1,-5-5 0,4 6-2,-5-1 1,5 6-1,-5-4 0,2 3-1,0-5-1,0 0 1,0-2-1,3 0 1,-3-5-2,2-1 2,0-3-2,0-5 1,-1-2 0,-4-19 0,9 29-1,-9-29 0,6 16-1,-6-16-2,0 0-5,0 0-17,0 0-9,2-22 0,-2 22 0</inkml:trace>
      </inkml:traceGroup>
      <inkml:traceGroup>
        <inkml:annotationXML>
          <emma:emma xmlns:emma="http://www.w3.org/2003/04/emma" version="1.0">
            <emma:interpretation id="{AC56C997-EA06-4DAC-9C1C-BCA3B6F87AD7}" emma:medium="tactile" emma:mode="ink">
              <msink:context xmlns:msink="http://schemas.microsoft.com/ink/2010/main" type="line" rotatedBoundingBox="3973,15358 5706,15372 5701,15965 3968,15951">
                <msink:destinationLink direction="with" ref="{BA39F1A5-E4FC-4A2A-AEDE-7A2B0C4981A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4FAA01-25CC-4210-9D7B-8A1291487251}" emma:medium="tactile" emma:mode="ink">
                <msink:context xmlns:msink="http://schemas.microsoft.com/ink/2010/main" type="inkWord" rotatedBoundingBox="3973,15358 5706,15372 5701,15965 3968,15951"/>
              </emma:interpretation>
              <emma:one-of disjunction-type="recognition" id="oneOf10">
                <emma:interpretation id="interp46" emma:lang="en-US" emma:confidence="0">
                  <emma:literal>'l"</emma:literal>
                </emma:interpretation>
                <emma:interpretation id="interp47" emma:lang="en-US" emma:confidence="0">
                  <emma:literal>ills</emma:literal>
                </emma:interpretation>
                <emma:interpretation id="interp48" emma:lang="en-US" emma:confidence="0">
                  <emma:literal>Vin</emma:literal>
                </emma:interpretation>
                <emma:interpretation id="interp49" emma:lang="en-US" emma:confidence="0">
                  <emma:literal>ilea</emma:literal>
                </emma:interpretation>
                <emma:interpretation id="interp50" emma:lang="en-US" emma:confidence="0">
                  <emma:literal>i/"</emma:literal>
                </emma:interpretation>
              </emma:one-of>
            </emma:emma>
          </inkml:annotationXML>
          <inkml:trace contextRef="#ctx0" brushRef="#br0" timeOffset="22765.625">-4265 7686 29,'0'0'31,"0"0"-1,15 21 2,-15-21-13,0 22-12,6-7 0,-6-15-1,7 30-1,-5-14-1,4 2-1,-6-2-1,3 0 0,-3-16-2,4 24-1,-4-24-3,0 0-10,0 0-18,0 0-1,0 0-1,0 0 1</inkml:trace>
          <inkml:trace contextRef="#ctx0" brushRef="#br0" timeOffset="24515.625">-4057 7410 31,'0'0'31,"0"0"0,-14-2 1,14 2-16,0 0-6,0 0-1,3 17-2,-3-17 0,7 16-1,-7-16 0,9 23 0,-9-23-1,13 37-2,-9-17 1,5 8-1,-4-2 0,4 8-2,-5-3 2,3 5-2,-4 1 1,2-2-1,-2-2 0,1 3-1,-1-5 0,3 1 1,-2-4-1,1-3 0,1-4-1,-3-3 0,-3-18-1,6 21-1,-6-21-1,0 0-6,16 9-21,-16-9-7,0-18 0,0 2 0</inkml:trace>
          <inkml:trace contextRef="#ctx0" brushRef="#br0" timeOffset="25125">-3784 7699 39,'0'0'30,"0"0"2,0 0-10,15 14-9,-15-14-2,0 0-2,7 16-1,2-1 0,-9-15-3,8 32-1,-7-16-2,5 5 0,-4-3-1,-2-18-3,5 35-5,-5-35-22,0 0-6,0 0 0,0 0 0</inkml:trace>
          <inkml:trace contextRef="#ctx0" brushRef="#br0" timeOffset="25921.875">-3658 7815 60,'-14'14'35,"14"-14"-1,0 0 0,14-5-25,3 10-3,-17-5-1,33 0-1,-17-2 0,5 8-1,-5-6-1,5 3 0,1-5 1,1 4-2,1-4 1,3 2-1,-1-3 0,4 1 0,1-2-1,1 1 1,-2-2-1,2-1 0,3 1 0,1 2 0,1-3 0,-2-1 0,-1 2 0,0 1-1,0 1 1,-3-1 0,-2 1-1,-1 1 1,-2 0 0,0 2-1,-2 0 1,-1 2 0,-4 0 0,2 0 0,-3-1 0,0 1 0,-1 0 0,-1 0 0,2-2 0,0 0 0,-3 0 0,-1 0 0,1 0 0,-2-2 0,-13 2 0,21 0 0,-21 0 0,13 0 0,-13 0 0,14 3 0,-14-3 0,0 0 0,14 6 0,-14-6 0,0 0 0,14 9 0,-14-9 0,0 0 0,0 0-1,0 0 0,14 8-2,-14-8-6,0 0-24,0 0-3,0 0-1,0 0-1</inkml:trace>
        </inkml:traceGroup>
      </inkml:traceGroup>
      <inkml:traceGroup>
        <inkml:annotationXML>
          <emma:emma xmlns:emma="http://www.w3.org/2003/04/emma" version="1.0">
            <emma:interpretation id="{DC90CDCD-7680-48ED-A05E-6D31C8A88CA6}" emma:medium="tactile" emma:mode="ink">
              <msink:context xmlns:msink="http://schemas.microsoft.com/ink/2010/main" type="line" rotatedBoundingBox="3496,16530 4712,16265 4857,16930 3640,17195"/>
            </emma:interpretation>
          </emma:emma>
        </inkml:annotationXML>
        <inkml:traceGroup>
          <inkml:annotationXML>
            <emma:emma xmlns:emma="http://www.w3.org/2003/04/emma" version="1.0">
              <emma:interpretation id="{34A6F074-3695-4F38-91AC-0217AE9D48B0}" emma:medium="tactile" emma:mode="ink">
                <msink:context xmlns:msink="http://schemas.microsoft.com/ink/2010/main" type="inkWord" rotatedBoundingBox="3496,16530 4712,16265 4857,16930 3640,17195"/>
              </emma:interpretation>
              <emma:one-of disjunction-type="recognition" id="oneOf11">
                <emma:interpretation id="interp51" emma:lang="en-US" emma:confidence="0">
                  <emma:literal>Lev</emma:literal>
                </emma:interpretation>
                <emma:interpretation id="interp52" emma:lang="en-US" emma:confidence="0">
                  <emma:literal>au</emma:literal>
                </emma:interpretation>
                <emma:interpretation id="interp53" emma:lang="en-US" emma:confidence="0">
                  <emma:literal>Gov</emma:literal>
                </emma:interpretation>
                <emma:interpretation id="interp54" emma:lang="en-US" emma:confidence="0">
                  <emma:literal>low</emma:literal>
                </emma:interpretation>
                <emma:interpretation id="interp55" emma:lang="en-US" emma:confidence="0">
                  <emma:literal>gov</emma:literal>
                </emma:interpretation>
              </emma:one-of>
            </emma:emma>
          </inkml:annotationXML>
          <inkml:trace contextRef="#ctx0" brushRef="#br0" timeOffset="26937.5">-4563 8589 48,'-9'-16'35,"9"16"1,0 0-1,-14-28-17,14 28-7,0 0-3,0 0-2,0 0-2,0 15 0,0-15 0,-9 37-2,-1-12 1,1 9-2,-3 4 0,0 5 0,2 2 0,2 5-1,4-3 1,4 1-1,6-2 0,6-2 0,7-4 0,4-4 1,8-10-2,3-7 2,9-6-1,4-10-1,2-10 1,1-7 0,-1-7-1,-5-9 0,-3 0 0,-7-5-1,-7 0 1,-11-4-1,-7 4 0,-10-1 1,-8 6-1,-6 4 1,-6 7 0,-4 4 1,-3 10 0,-4 7 0,-1 9 0,5 4 0,2 8 1,5 5 0,5 2 0,5 4 0,7-1-1,11-1 1,5 0-1,4-2 1,4-5-1,-1-4 0,4-5-2,-2-13-1,6 6-3,-16-30-18,12 3-14,-7-10 0,1-6-1,-3-8 2</inkml:trace>
          <inkml:trace contextRef="#ctx0" brushRef="#br0" timeOffset="27453.125">-3961 8552 95,'-13'1'39,"13"-1"0,-4 23-4,4-23-31,13 28 0,-1-8-2,7 5-1,-1 3 1,4 5-1,0 1 0,4 1-1,-2 0 1,0-1 0,-1-3-1,-1 1 0,-1-5 0,0-1 1,-4-5-1,0-1 0,-3-8-1,-14-12 1,22 17 1,-22-17-1,20-3 0,-20 3 0,14-26 0,-6 4 0,-1-2 0,0-8 0,-1-2 0,2-4 0,-2-6-1,1-2 2,2-2-1,-2 1 1,2-1-1,-2 4 1,-1 3-2,-1 8 2,2 7-1,-4 6 0,-3 20-1,5-24 0,-5 24 0,0 0-2,0 0-4,0 0-22,0 0-11,0 0 0,-3-20 0,1 4-1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9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6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AE6A-6CAB-45D0-BC32-B92393D082F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DC3E-AB56-45FF-8115-9A98AC53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12" Type="http://schemas.openxmlformats.org/officeDocument/2006/relationships/customXml" Target="../ink/ink45.xml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52.emf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56.xml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51.emf"/><Relationship Id="rId5" Type="http://schemas.openxmlformats.org/officeDocument/2006/relationships/image" Target="../media/image47.emf"/><Relationship Id="rId15" Type="http://schemas.openxmlformats.org/officeDocument/2006/relationships/image" Target="../media/image53.emf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50.emf"/><Relationship Id="rId14" Type="http://schemas.openxmlformats.org/officeDocument/2006/relationships/customXml" Target="../ink/ink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56.emf"/><Relationship Id="rId4" Type="http://schemas.openxmlformats.org/officeDocument/2006/relationships/customXml" Target="../ink/ink60.xml"/><Relationship Id="rId9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customXml" Target="../ink/ink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7.xml"/><Relationship Id="rId5" Type="http://schemas.openxmlformats.org/officeDocument/2006/relationships/image" Target="../media/image62.emf"/><Relationship Id="rId4" Type="http://schemas.openxmlformats.org/officeDocument/2006/relationships/customXml" Target="../ink/ink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0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7" Type="http://schemas.openxmlformats.org/officeDocument/2006/relationships/image" Target="../media/image67.emf"/><Relationship Id="rId12" Type="http://schemas.openxmlformats.org/officeDocument/2006/relationships/customXml" Target="../ink/ink74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29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11" Type="http://schemas.openxmlformats.org/officeDocument/2006/relationships/image" Target="../media/image69.emf"/><Relationship Id="rId24" Type="http://schemas.openxmlformats.org/officeDocument/2006/relationships/customXml" Target="../ink/ink80.xml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82.xml"/><Relationship Id="rId10" Type="http://schemas.openxmlformats.org/officeDocument/2006/relationships/customXml" Target="../ink/ink73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customXml" Target="../ink/ink70.xml"/><Relationship Id="rId9" Type="http://schemas.openxmlformats.org/officeDocument/2006/relationships/image" Target="../media/image68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77.emf"/><Relationship Id="rId30" Type="http://schemas.openxmlformats.org/officeDocument/2006/relationships/customXml" Target="../ink/ink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12" Type="http://schemas.openxmlformats.org/officeDocument/2006/relationships/customXml" Target="../ink/ink89.xml"/><Relationship Id="rId17" Type="http://schemas.openxmlformats.org/officeDocument/2006/relationships/image" Target="../media/image87.emf"/><Relationship Id="rId2" Type="http://schemas.openxmlformats.org/officeDocument/2006/relationships/customXml" Target="../ink/ink84.xml"/><Relationship Id="rId1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10" Type="http://schemas.openxmlformats.org/officeDocument/2006/relationships/customXml" Target="../ink/ink88.xml"/><Relationship Id="rId4" Type="http://schemas.openxmlformats.org/officeDocument/2006/relationships/customXml" Target="../ink/ink85.xml"/><Relationship Id="rId9" Type="http://schemas.openxmlformats.org/officeDocument/2006/relationships/image" Target="../media/image83.emf"/><Relationship Id="rId14" Type="http://schemas.openxmlformats.org/officeDocument/2006/relationships/customXml" Target="../ink/ink9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86.emf"/><Relationship Id="rId18" Type="http://schemas.openxmlformats.org/officeDocument/2006/relationships/customXml" Target="../ink/ink100.xml"/><Relationship Id="rId3" Type="http://schemas.openxmlformats.org/officeDocument/2006/relationships/image" Target="../media/image80.emf"/><Relationship Id="rId7" Type="http://schemas.openxmlformats.org/officeDocument/2006/relationships/image" Target="../media/image83.emf"/><Relationship Id="rId12" Type="http://schemas.openxmlformats.org/officeDocument/2006/relationships/customXml" Target="../ink/ink97.xml"/><Relationship Id="rId17" Type="http://schemas.openxmlformats.org/officeDocument/2006/relationships/image" Target="../media/image89.emf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1" Type="http://schemas.openxmlformats.org/officeDocument/2006/relationships/image" Target="../media/image85.emf"/><Relationship Id="rId5" Type="http://schemas.openxmlformats.org/officeDocument/2006/relationships/image" Target="../media/image81.emf"/><Relationship Id="rId15" Type="http://schemas.openxmlformats.org/officeDocument/2006/relationships/image" Target="../media/image88.emf"/><Relationship Id="rId10" Type="http://schemas.openxmlformats.org/officeDocument/2006/relationships/customXml" Target="../ink/ink96.xml"/><Relationship Id="rId19" Type="http://schemas.openxmlformats.org/officeDocument/2006/relationships/image" Target="../media/image90.emf"/><Relationship Id="rId4" Type="http://schemas.openxmlformats.org/officeDocument/2006/relationships/customXml" Target="../ink/ink93.xml"/><Relationship Id="rId9" Type="http://schemas.openxmlformats.org/officeDocument/2006/relationships/image" Target="../media/image84.emf"/><Relationship Id="rId14" Type="http://schemas.openxmlformats.org/officeDocument/2006/relationships/customXml" Target="../ink/ink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1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29.e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" Type="http://schemas.openxmlformats.org/officeDocument/2006/relationships/image" Target="../media/image24.emf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customXml" Target="../ink/ink29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28.emf"/><Relationship Id="rId24" Type="http://schemas.openxmlformats.org/officeDocument/2006/relationships/customXml" Target="../ink/ink35.xml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10" Type="http://schemas.openxmlformats.org/officeDocument/2006/relationships/customXml" Target="../ink/ink28.xml"/><Relationship Id="rId19" Type="http://schemas.openxmlformats.org/officeDocument/2006/relationships/image" Target="../media/image32.emf"/><Relationship Id="rId4" Type="http://schemas.openxmlformats.org/officeDocument/2006/relationships/customXml" Target="../ink/ink25.xml"/><Relationship Id="rId9" Type="http://schemas.openxmlformats.org/officeDocument/2006/relationships/image" Target="../media/image27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Inquiry questions on circuits</a:t>
            </a:r>
          </a:p>
          <a:p>
            <a:r>
              <a:rPr lang="en-US" dirty="0" smtClean="0"/>
              <a:t>Lecture on Series and </a:t>
            </a:r>
            <a:r>
              <a:rPr lang="en-US" smtClean="0"/>
              <a:t>Parallel Circuits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6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VB = V1 + V2 + V3</a:t>
            </a:r>
          </a:p>
          <a:p>
            <a:pPr lvl="1"/>
            <a:r>
              <a:rPr lang="en-US" dirty="0" smtClean="0"/>
              <a:t>Because voltage is distributed across</a:t>
            </a:r>
          </a:p>
          <a:p>
            <a:r>
              <a:rPr lang="en-US" dirty="0" smtClean="0"/>
              <a:t>C = q/V</a:t>
            </a:r>
          </a:p>
          <a:p>
            <a:r>
              <a:rPr lang="en-US" dirty="0" smtClean="0"/>
              <a:t>So V = q/C – can sub in</a:t>
            </a:r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702253" y="4945444"/>
              <a:ext cx="687600" cy="70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773" y="4926004"/>
                <a:ext cx="7203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761653" y="4520284"/>
              <a:ext cx="3966480" cy="1181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653" y="4502284"/>
                <a:ext cx="4002480" cy="12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4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all the q’s are the same</a:t>
            </a:r>
          </a:p>
          <a:p>
            <a:endParaRPr lang="en-US" dirty="0"/>
          </a:p>
          <a:p>
            <a:r>
              <a:rPr lang="en-US" dirty="0" smtClean="0"/>
              <a:t>Series Circuit equation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965773" y="3772204"/>
              <a:ext cx="3505320" cy="949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053" y="3757084"/>
                <a:ext cx="3543120" cy="9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following circuit.  Find q1, q2, q3 and v1, v2, and v3.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3556693" y="3799564"/>
              <a:ext cx="596160" cy="719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5533" y="3782284"/>
                <a:ext cx="62460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3049453" y="4454044"/>
              <a:ext cx="1143000" cy="374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0453" y="4437844"/>
                <a:ext cx="11696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026693" y="3320044"/>
              <a:ext cx="2015640" cy="982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4453" y="3303484"/>
                <a:ext cx="203760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1830493" y="3831244"/>
              <a:ext cx="698760" cy="10890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1053" y="3811798"/>
                <a:ext cx="735480" cy="1128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Ink 65"/>
              <p14:cNvContentPartPr/>
              <p14:nvPr/>
            </p14:nvContentPartPr>
            <p14:xfrm>
              <a:off x="2560213" y="4640884"/>
              <a:ext cx="473760" cy="7851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47253" y="4627924"/>
                <a:ext cx="50508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5" name="Ink 74"/>
              <p14:cNvContentPartPr/>
              <p14:nvPr/>
            </p14:nvContentPartPr>
            <p14:xfrm>
              <a:off x="5583133" y="3900364"/>
              <a:ext cx="2881080" cy="4845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65133" y="3882724"/>
                <a:ext cx="2916720" cy="5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37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1002853" y="1955644"/>
              <a:ext cx="1244160" cy="1477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413" y="1939804"/>
                <a:ext cx="1272960" cy="15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1021933" y="2499964"/>
              <a:ext cx="63000" cy="702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013" y="2492044"/>
                <a:ext cx="860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1794133" y="2838004"/>
              <a:ext cx="569880" cy="440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7653" y="2820724"/>
                <a:ext cx="5936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/>
              <p14:cNvContentPartPr/>
              <p14:nvPr/>
            </p14:nvContentPartPr>
            <p14:xfrm>
              <a:off x="3550213" y="2001364"/>
              <a:ext cx="2701080" cy="8604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7253" y="1983364"/>
                <a:ext cx="2732040" cy="8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/>
              <p14:cNvContentPartPr/>
              <p14:nvPr/>
            </p14:nvContentPartPr>
            <p14:xfrm>
              <a:off x="1492093" y="3575284"/>
              <a:ext cx="387720" cy="2559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5173" y="3560164"/>
                <a:ext cx="42192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0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1002853" y="1955644"/>
              <a:ext cx="1244160" cy="1477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413" y="1939804"/>
                <a:ext cx="1272960" cy="15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1021933" y="2499964"/>
              <a:ext cx="63000" cy="702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013" y="2492044"/>
                <a:ext cx="860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1794133" y="2838004"/>
              <a:ext cx="569880" cy="440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7653" y="2820724"/>
                <a:ext cx="5936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1492093" y="3575284"/>
              <a:ext cx="387720" cy="2559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5173" y="3560164"/>
                <a:ext cx="4219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550213" y="2001364"/>
              <a:ext cx="2850120" cy="326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7253" y="1983364"/>
                <a:ext cx="2881080" cy="33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/>
              <p14:cNvContentPartPr/>
              <p14:nvPr/>
            </p14:nvContentPartPr>
            <p14:xfrm>
              <a:off x="5820733" y="4725844"/>
              <a:ext cx="92880" cy="3553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02013" y="4707484"/>
                <a:ext cx="1206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/>
              <p14:cNvContentPartPr/>
              <p14:nvPr/>
            </p14:nvContentPartPr>
            <p14:xfrm>
              <a:off x="5755573" y="4929604"/>
              <a:ext cx="129240" cy="122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40453" y="4917364"/>
                <a:ext cx="15156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31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68573" y="1929724"/>
              <a:ext cx="5258520" cy="2696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293" y="1914964"/>
                <a:ext cx="5283360" cy="27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898813" y="1814164"/>
              <a:ext cx="4953600" cy="3702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893" y="1803364"/>
                <a:ext cx="4983840" cy="37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2540413" y="2129524"/>
              <a:ext cx="1245600" cy="137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0333" y="2116924"/>
                <a:ext cx="1269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 70"/>
              <p14:cNvContentPartPr/>
              <p14:nvPr/>
            </p14:nvContentPartPr>
            <p14:xfrm>
              <a:off x="2638333" y="3495004"/>
              <a:ext cx="1294560" cy="55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0693" y="3475564"/>
                <a:ext cx="1331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" name="Ink 125"/>
              <p14:cNvContentPartPr/>
              <p14:nvPr/>
            </p14:nvContentPartPr>
            <p14:xfrm>
              <a:off x="2974573" y="5086204"/>
              <a:ext cx="1392840" cy="615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7373" y="5069284"/>
                <a:ext cx="141120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multiple paths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072333" y="2549644"/>
              <a:ext cx="1211040" cy="1801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9373" y="2533804"/>
                <a:ext cx="1240920" cy="18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993493" y="2582044"/>
              <a:ext cx="436680" cy="5724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213" y="2566564"/>
                <a:ext cx="464760" cy="6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Flow of electrons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 Look at C1 first.  An electron is pulled off and deposited until all the energy of the battery is used</a:t>
            </a:r>
          </a:p>
          <a:p>
            <a:r>
              <a:rPr lang="en-US" dirty="0" smtClean="0"/>
              <a:t>2.  This repeats with the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capacitors.</a:t>
            </a:r>
          </a:p>
          <a:p>
            <a:r>
              <a:rPr lang="en-US" dirty="0" smtClean="0"/>
              <a:t>What is the same for each capacitor? </a:t>
            </a:r>
          </a:p>
          <a:p>
            <a:r>
              <a:rPr lang="en-US" dirty="0" smtClean="0"/>
              <a:t>Voltage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/>
              <p14:cNvContentPartPr/>
              <p14:nvPr/>
            </p14:nvContentPartPr>
            <p14:xfrm>
              <a:off x="1023013" y="2588164"/>
              <a:ext cx="1265760" cy="9817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453" y="2574844"/>
                <a:ext cx="1300680" cy="10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/>
              <p14:cNvContentPartPr/>
              <p14:nvPr/>
            </p14:nvContentPartPr>
            <p14:xfrm>
              <a:off x="1245493" y="3357844"/>
              <a:ext cx="1373040" cy="14050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8653" y="3339484"/>
                <a:ext cx="1396800" cy="14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1121293" y="3387364"/>
              <a:ext cx="540360" cy="7045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7693" y="3376564"/>
                <a:ext cx="561240" cy="73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4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16813" y="2001724"/>
              <a:ext cx="3570480" cy="146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13" y="1981564"/>
                <a:ext cx="3607920" cy="15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1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and Series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Parallel					Series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52653" y="4705324"/>
              <a:ext cx="798120" cy="710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693" y="4688404"/>
                <a:ext cx="82800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988813" y="3148324"/>
              <a:ext cx="434520" cy="1316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253" y="3136804"/>
                <a:ext cx="469080" cy="13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762373" y="3137524"/>
              <a:ext cx="682200" cy="1843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813" y="3119884"/>
                <a:ext cx="716400" cy="18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1006093" y="2901004"/>
              <a:ext cx="348120" cy="390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9173" y="2884804"/>
                <a:ext cx="3830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1109413" y="3117724"/>
              <a:ext cx="143280" cy="637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4653" y="3103684"/>
                <a:ext cx="174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/>
              <p14:cNvContentPartPr/>
              <p14:nvPr/>
            </p14:nvContentPartPr>
            <p14:xfrm>
              <a:off x="6168493" y="2505004"/>
              <a:ext cx="695880" cy="1402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1573" y="2489524"/>
                <a:ext cx="730080" cy="14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" name="Ink 73"/>
              <p14:cNvContentPartPr/>
              <p14:nvPr/>
            </p14:nvContentPartPr>
            <p14:xfrm>
              <a:off x="6258493" y="2678884"/>
              <a:ext cx="693360" cy="168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0853" y="2662324"/>
                <a:ext cx="728640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5" name="Ink 74"/>
              <p14:cNvContentPartPr/>
              <p14:nvPr/>
            </p14:nvContentPartPr>
            <p14:xfrm>
              <a:off x="6199093" y="4489324"/>
              <a:ext cx="721800" cy="6429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2173" y="4473124"/>
                <a:ext cx="75384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" name="Ink 95"/>
              <p14:cNvContentPartPr/>
              <p14:nvPr/>
            </p14:nvContentPartPr>
            <p14:xfrm>
              <a:off x="2652013" y="4407604"/>
              <a:ext cx="276480" cy="8388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6913" y="4397164"/>
                <a:ext cx="306321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1" name="Ink 100"/>
              <p14:cNvContentPartPr/>
              <p14:nvPr/>
            </p14:nvContentPartPr>
            <p14:xfrm>
              <a:off x="2682253" y="3866164"/>
              <a:ext cx="30600" cy="2196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72290" y="3858604"/>
                <a:ext cx="51593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" name="Ink 101"/>
              <p14:cNvContentPartPr/>
              <p14:nvPr/>
            </p14:nvContentPartPr>
            <p14:xfrm>
              <a:off x="2788453" y="3870484"/>
              <a:ext cx="18000" cy="2062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76806" y="3860764"/>
                <a:ext cx="44118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" name="Ink 102"/>
              <p14:cNvContentPartPr/>
              <p14:nvPr/>
            </p14:nvContentPartPr>
            <p14:xfrm>
              <a:off x="2713573" y="4395724"/>
              <a:ext cx="31680" cy="2822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04318" y="4386364"/>
                <a:ext cx="51613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" name="Ink 103"/>
              <p14:cNvContentPartPr/>
              <p14:nvPr/>
            </p14:nvContentPartPr>
            <p14:xfrm>
              <a:off x="2376253" y="3266404"/>
              <a:ext cx="806040" cy="13287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69053" y="3255964"/>
                <a:ext cx="82944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5" name="Ink 104"/>
              <p14:cNvContentPartPr/>
              <p14:nvPr/>
            </p14:nvContentPartPr>
            <p14:xfrm>
              <a:off x="2382373" y="4538644"/>
              <a:ext cx="316440" cy="5720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4393" y="4521004"/>
                <a:ext cx="3520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6" name="Ink 105"/>
              <p14:cNvContentPartPr/>
              <p14:nvPr/>
            </p14:nvContentPartPr>
            <p14:xfrm>
              <a:off x="2854693" y="4546924"/>
              <a:ext cx="361800" cy="6447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46781" y="4530724"/>
                <a:ext cx="386975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Ink 114"/>
              <p14:cNvContentPartPr/>
              <p14:nvPr/>
            </p14:nvContentPartPr>
            <p14:xfrm>
              <a:off x="7608493" y="4045084"/>
              <a:ext cx="1278000" cy="10155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91213" y="4035724"/>
                <a:ext cx="1313640" cy="10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4" name="Ink 123"/>
              <p14:cNvContentPartPr/>
              <p14:nvPr/>
            </p14:nvContentPartPr>
            <p14:xfrm>
              <a:off x="6211333" y="4275844"/>
              <a:ext cx="678600" cy="2422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95853" y="4258924"/>
                <a:ext cx="7081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6" name="Ink 135"/>
              <p14:cNvContentPartPr/>
              <p14:nvPr/>
            </p14:nvContentPartPr>
            <p14:xfrm>
              <a:off x="8529733" y="4626484"/>
              <a:ext cx="360" cy="3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17853" y="461460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Circuits -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59293" y="1961764"/>
              <a:ext cx="39960" cy="1596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5613" y="1948084"/>
                <a:ext cx="72360" cy="16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936613" y="2970844"/>
              <a:ext cx="1199520" cy="14414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333" y="2953924"/>
                <a:ext cx="1233720" cy="14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/>
              <p14:cNvContentPartPr/>
              <p14:nvPr/>
            </p14:nvContentPartPr>
            <p14:xfrm>
              <a:off x="828253" y="2142844"/>
              <a:ext cx="1337760" cy="23382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373" y="2130604"/>
                <a:ext cx="1361520" cy="23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2974933" y="1772764"/>
              <a:ext cx="1560240" cy="11782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4773" y="1752604"/>
                <a:ext cx="160020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Ink 69"/>
              <p14:cNvContentPartPr/>
              <p14:nvPr/>
            </p14:nvContentPartPr>
            <p14:xfrm>
              <a:off x="1496773" y="1917484"/>
              <a:ext cx="29520" cy="2160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82013" y="1903084"/>
                <a:ext cx="608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1367173" y="1895164"/>
              <a:ext cx="43200" cy="2991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1413" y="1884364"/>
                <a:ext cx="58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1"/>
              <p14:cNvContentPartPr/>
              <p14:nvPr/>
            </p14:nvContentPartPr>
            <p14:xfrm>
              <a:off x="1539613" y="2028004"/>
              <a:ext cx="578160" cy="6069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9893" y="2011084"/>
                <a:ext cx="60444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k 73"/>
              <p14:cNvContentPartPr/>
              <p14:nvPr/>
            </p14:nvContentPartPr>
            <p14:xfrm>
              <a:off x="1505413" y="2574124"/>
              <a:ext cx="610200" cy="4305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98573" y="2557564"/>
                <a:ext cx="63432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/>
              <p14:cNvContentPartPr/>
              <p14:nvPr/>
            </p14:nvContentPartPr>
            <p14:xfrm>
              <a:off x="969373" y="1976524"/>
              <a:ext cx="418680" cy="802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6413" y="1963564"/>
                <a:ext cx="4489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9" name="Ink 78"/>
              <p14:cNvContentPartPr/>
              <p14:nvPr/>
            </p14:nvContentPartPr>
            <p14:xfrm>
              <a:off x="1772533" y="3690484"/>
              <a:ext cx="400680" cy="7635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58133" y="3672124"/>
                <a:ext cx="43452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3" name="Ink 82"/>
              <p14:cNvContentPartPr/>
              <p14:nvPr/>
            </p14:nvContentPartPr>
            <p14:xfrm>
              <a:off x="1009693" y="3548284"/>
              <a:ext cx="450360" cy="8427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7813" y="3544324"/>
                <a:ext cx="47808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2" name="Ink 121"/>
              <p14:cNvContentPartPr/>
              <p14:nvPr/>
            </p14:nvContentPartPr>
            <p14:xfrm>
              <a:off x="1988533" y="1795084"/>
              <a:ext cx="653760" cy="13957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71253" y="1777804"/>
                <a:ext cx="686880" cy="14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4" name="Ink 123"/>
              <p14:cNvContentPartPr/>
              <p14:nvPr/>
            </p14:nvContentPartPr>
            <p14:xfrm>
              <a:off x="2089333" y="2944204"/>
              <a:ext cx="64440" cy="7804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74573" y="2933404"/>
                <a:ext cx="9432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7" name="Ink 156"/>
              <p14:cNvContentPartPr/>
              <p14:nvPr/>
            </p14:nvContentPartPr>
            <p14:xfrm>
              <a:off x="1010773" y="2823964"/>
              <a:ext cx="5889600" cy="39762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9253" y="2808844"/>
                <a:ext cx="5907240" cy="40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8" name="Ink 177"/>
              <p14:cNvContentPartPr/>
              <p14:nvPr/>
            </p14:nvContentPartPr>
            <p14:xfrm>
              <a:off x="2314693" y="6091324"/>
              <a:ext cx="3521880" cy="67320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04253" y="6074044"/>
                <a:ext cx="3549600" cy="7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– Parallel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following circuit and find V1, V2, and V3 and q1, q2, and q3.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91613" y="3134644"/>
              <a:ext cx="73800" cy="2494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333" y="3118444"/>
                <a:ext cx="110880" cy="25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379413" y="3134644"/>
              <a:ext cx="672480" cy="2522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6093" y="3118084"/>
                <a:ext cx="703440" cy="25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871813" y="2767084"/>
              <a:ext cx="1183680" cy="1077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6333" y="2750884"/>
                <a:ext cx="1214640" cy="11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945973" y="3918724"/>
              <a:ext cx="415440" cy="41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733" y="3907924"/>
                <a:ext cx="4456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1333693" y="3803164"/>
              <a:ext cx="51120" cy="294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0013" y="3789484"/>
                <a:ext cx="770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1432693" y="3852844"/>
              <a:ext cx="42480" cy="2217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8057" y="3840604"/>
                <a:ext cx="72109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1474453" y="3980284"/>
              <a:ext cx="573840" cy="219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3293" y="3962284"/>
                <a:ext cx="603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/>
              <p14:cNvContentPartPr/>
              <p14:nvPr/>
            </p14:nvContentPartPr>
            <p14:xfrm>
              <a:off x="971533" y="4534324"/>
              <a:ext cx="1082160" cy="1624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9293" y="4517764"/>
                <a:ext cx="1111680" cy="16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3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– Parallel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following circuit and find V1, V2, and V3 and q1, q2, and q3.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91613" y="3134644"/>
              <a:ext cx="73800" cy="2494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333" y="3118444"/>
                <a:ext cx="110880" cy="25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379413" y="3134644"/>
              <a:ext cx="672480" cy="2522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6093" y="3118084"/>
                <a:ext cx="703440" cy="25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945973" y="3918724"/>
              <a:ext cx="415440" cy="41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3733" y="3907924"/>
                <a:ext cx="4456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1333693" y="3803164"/>
              <a:ext cx="51120" cy="294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0013" y="3789484"/>
                <a:ext cx="770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1432693" y="3852844"/>
              <a:ext cx="42480" cy="2217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8057" y="3840604"/>
                <a:ext cx="72109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1474453" y="3980284"/>
              <a:ext cx="573840" cy="219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3293" y="3962284"/>
                <a:ext cx="603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/>
              <p14:cNvContentPartPr/>
              <p14:nvPr/>
            </p14:nvContentPartPr>
            <p14:xfrm>
              <a:off x="997813" y="4736284"/>
              <a:ext cx="1026000" cy="2984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4853" y="4723324"/>
                <a:ext cx="1056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871813" y="2767084"/>
              <a:ext cx="4377600" cy="3391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6333" y="2750884"/>
                <a:ext cx="4413240" cy="34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1546813" y="4534324"/>
              <a:ext cx="404640" cy="216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32413" y="4517764"/>
                <a:ext cx="433080" cy="2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1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21413" y="1881484"/>
              <a:ext cx="4718880" cy="362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573" y="1863484"/>
                <a:ext cx="4740480" cy="36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1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series and parallel circuit with three capacitors and charge them with 6 V</a:t>
            </a:r>
          </a:p>
          <a:p>
            <a:r>
              <a:rPr lang="en-US" dirty="0" smtClean="0"/>
              <a:t>Measure the voltage across each capacitor</a:t>
            </a:r>
          </a:p>
          <a:p>
            <a:r>
              <a:rPr lang="en-US" dirty="0" smtClean="0"/>
              <a:t>Discharge the circuit with a light  bulb noting the length of time.</a:t>
            </a:r>
          </a:p>
          <a:p>
            <a:r>
              <a:rPr lang="en-US" dirty="0" smtClean="0"/>
              <a:t>Sketch your set up and label the voltages</a:t>
            </a:r>
          </a:p>
          <a:p>
            <a:r>
              <a:rPr lang="en-US" dirty="0" smtClean="0"/>
              <a:t>Describe the differences between the two circuits (include V and 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Series and Parallel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path around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295400"/>
            <a:ext cx="5105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1. An electron is pushed out of the negative end of the battery and deposited on the 1</a:t>
            </a:r>
            <a:r>
              <a:rPr lang="en-US" baseline="30000" dirty="0" smtClean="0"/>
              <a:t>st</a:t>
            </a:r>
            <a:r>
              <a:rPr lang="en-US" dirty="0" smtClean="0"/>
              <a:t> plate</a:t>
            </a:r>
          </a:p>
          <a:p>
            <a:pPr lvl="1"/>
            <a:r>
              <a:rPr lang="en-US" dirty="0" smtClean="0"/>
              <a:t>This pushes an electron off the opposite plate on to the next plate</a:t>
            </a:r>
          </a:p>
          <a:p>
            <a:pPr lvl="1"/>
            <a:r>
              <a:rPr lang="en-US" dirty="0" smtClean="0"/>
              <a:t>This repeats with the next capacitor down the line until one electron reaches the battery</a:t>
            </a:r>
          </a:p>
          <a:p>
            <a:pPr lvl="1"/>
            <a:r>
              <a:rPr lang="en-US" dirty="0" smtClean="0"/>
              <a:t>The whole process repeats until the energy of the battery (voltage) is completely used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1981693" y="4123204"/>
              <a:ext cx="749880" cy="1096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493" y="4104124"/>
                <a:ext cx="76932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/>
              <p14:cNvContentPartPr/>
              <p14:nvPr/>
            </p14:nvContentPartPr>
            <p14:xfrm>
              <a:off x="738973" y="4190884"/>
              <a:ext cx="563400" cy="12286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653" y="4181164"/>
                <a:ext cx="58032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/>
              <p14:cNvContentPartPr/>
              <p14:nvPr/>
            </p14:nvContentPartPr>
            <p14:xfrm>
              <a:off x="970453" y="4716124"/>
              <a:ext cx="948240" cy="7048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293" y="4699564"/>
                <a:ext cx="9756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993133" y="4061644"/>
              <a:ext cx="889920" cy="9774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6573" y="4054084"/>
                <a:ext cx="92196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/>
              <p14:cNvContentPartPr/>
              <p14:nvPr/>
            </p14:nvContentPartPr>
            <p14:xfrm>
              <a:off x="1418293" y="3779764"/>
              <a:ext cx="1302120" cy="4881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3893" y="3764284"/>
                <a:ext cx="1319760" cy="5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24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series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same?</a:t>
            </a:r>
          </a:p>
          <a:p>
            <a:r>
              <a:rPr lang="en-US" dirty="0" smtClean="0"/>
              <a:t>q for each the same</a:t>
            </a:r>
          </a:p>
          <a:p>
            <a:endParaRPr lang="en-US" dirty="0" smtClean="0"/>
          </a:p>
          <a:p>
            <a:r>
              <a:rPr lang="en-US" dirty="0" smtClean="0"/>
              <a:t>What is different?</a:t>
            </a:r>
          </a:p>
          <a:p>
            <a:r>
              <a:rPr lang="en-US" dirty="0" smtClean="0"/>
              <a:t>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of the battery is spread out over all the capacitors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collapse capacitors down to one equivalent capacitor</a:t>
            </a:r>
          </a:p>
          <a:p>
            <a:r>
              <a:rPr lang="en-US" dirty="0" smtClean="0"/>
              <a:t>It would help us solve for values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767773" y="3927724"/>
              <a:ext cx="1380960" cy="861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373" y="3922324"/>
                <a:ext cx="1413720" cy="8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700813" y="3978844"/>
              <a:ext cx="496440" cy="869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973" y="3972364"/>
                <a:ext cx="52200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1205173" y="4661404"/>
              <a:ext cx="23400" cy="294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7533" y="4644844"/>
                <a:ext cx="540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1321453" y="4772644"/>
              <a:ext cx="6120" cy="96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9573" y="4761484"/>
                <a:ext cx="30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1415053" y="4680844"/>
              <a:ext cx="33840" cy="272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1733" y="4670044"/>
                <a:ext cx="619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/>
              <p14:cNvContentPartPr/>
              <p14:nvPr/>
            </p14:nvContentPartPr>
            <p14:xfrm>
              <a:off x="1522333" y="4778404"/>
              <a:ext cx="12600" cy="91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09373" y="4765444"/>
                <a:ext cx="41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/>
              <p14:cNvContentPartPr/>
              <p14:nvPr/>
            </p14:nvContentPartPr>
            <p14:xfrm>
              <a:off x="3775573" y="3826204"/>
              <a:ext cx="543960" cy="378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6933" y="3814324"/>
                <a:ext cx="5630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/>
              <p14:cNvContentPartPr/>
              <p14:nvPr/>
            </p14:nvContentPartPr>
            <p14:xfrm>
              <a:off x="5449213" y="3630004"/>
              <a:ext cx="2283120" cy="6433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7693" y="3618484"/>
                <a:ext cx="229932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/>
              <p14:cNvContentPartPr/>
              <p14:nvPr/>
            </p14:nvContentPartPr>
            <p14:xfrm>
              <a:off x="4166893" y="3694444"/>
              <a:ext cx="1119960" cy="312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62573" y="3687604"/>
                <a:ext cx="11278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/>
              <p14:cNvContentPartPr/>
              <p14:nvPr/>
            </p14:nvContentPartPr>
            <p14:xfrm>
              <a:off x="3526453" y="4027084"/>
              <a:ext cx="265680" cy="6019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9533" y="4010524"/>
                <a:ext cx="2980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/>
              <p14:cNvContentPartPr/>
              <p14:nvPr/>
            </p14:nvContentPartPr>
            <p14:xfrm>
              <a:off x="4261573" y="3997924"/>
              <a:ext cx="367920" cy="5929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50773" y="3982444"/>
                <a:ext cx="39456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/>
              <p14:cNvContentPartPr/>
              <p14:nvPr/>
            </p14:nvContentPartPr>
            <p14:xfrm>
              <a:off x="4276693" y="4604524"/>
              <a:ext cx="413280" cy="65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65533" y="4590844"/>
                <a:ext cx="439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/>
              <p14:cNvContentPartPr/>
              <p14:nvPr/>
            </p14:nvContentPartPr>
            <p14:xfrm>
              <a:off x="3578293" y="4528924"/>
              <a:ext cx="682560" cy="2386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64973" y="4520644"/>
                <a:ext cx="71100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4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Ceq</a:t>
            </a:r>
            <a:r>
              <a:rPr lang="en-US" dirty="0" smtClean="0"/>
              <a:t> is what the 3 capacitors in series act like</a:t>
            </a:r>
          </a:p>
          <a:p>
            <a:r>
              <a:rPr lang="en-US" dirty="0" smtClean="0"/>
              <a:t>So what is the same?</a:t>
            </a:r>
          </a:p>
          <a:p>
            <a:r>
              <a:rPr lang="en-US" dirty="0" smtClean="0"/>
              <a:t>q on each</a:t>
            </a:r>
          </a:p>
          <a:p>
            <a:endParaRPr lang="en-US" dirty="0"/>
          </a:p>
          <a:p>
            <a:r>
              <a:rPr lang="en-US" dirty="0" err="1" smtClean="0"/>
              <a:t>qeq</a:t>
            </a:r>
            <a:r>
              <a:rPr lang="en-US" dirty="0" smtClean="0"/>
              <a:t> = q1 = q2 = q3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392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Plan for Today (AP Physics I)</vt:lpstr>
      <vt:lpstr>Parallel and Series Circuits</vt:lpstr>
      <vt:lpstr>Instructions</vt:lpstr>
      <vt:lpstr>Series and Parallel Circuits</vt:lpstr>
      <vt:lpstr>Series Circuit</vt:lpstr>
      <vt:lpstr>In a series circuit</vt:lpstr>
      <vt:lpstr>PowerPoint Presentation</vt:lpstr>
      <vt:lpstr>Series Circuits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Parallel Circuit</vt:lpstr>
      <vt:lpstr>Parallel Circuits</vt:lpstr>
      <vt:lpstr>Parallel Circuits</vt:lpstr>
      <vt:lpstr>Parallel Circuits - Calculations</vt:lpstr>
      <vt:lpstr>Example Problem – Parallel Circuits</vt:lpstr>
      <vt:lpstr>Example Problem – Parallel Circuits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16</cp:revision>
  <cp:lastPrinted>2013-04-04T15:24:28Z</cp:lastPrinted>
  <dcterms:created xsi:type="dcterms:W3CDTF">2013-04-01T16:11:11Z</dcterms:created>
  <dcterms:modified xsi:type="dcterms:W3CDTF">2014-04-23T18:01:23Z</dcterms:modified>
</cp:coreProperties>
</file>