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1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59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36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0C1CB6-D635-43A9-9864-0EB2798D5034}" emma:medium="tactile" emma:mode="ink">
          <msink:context xmlns:msink="http://schemas.microsoft.com/ink/2010/main" type="inkDrawing" rotatedBoundingBox="1822,8452 1879,2433 1944,2434 1887,8453" semanticType="callout" shapeName="Other">
            <msink:sourceLink direction="with" ref="{D96D180B-7E05-4A52-97F8-B7E19A802988}"/>
            <msink:sourceLink direction="with" ref="{61B94DB5-926C-40DE-BD04-02CB4ECEA057}"/>
          </msink:context>
        </emma:interpretation>
      </emma:emma>
    </inkml:annotationXML>
    <inkml:trace contextRef="#ctx0" brushRef="#br0">116 27 26,'0'0'23,"0"0"-1,0 0 1,-13-11-6,13 11-5,0 0-4,-19-14-3,19 14 0,0 0-2,0 0 1,-14-2 0,14 2 0,0 0 1,6 25 1,-6-25 1,3 28 0,-6-12-1,8 17 1,-10-1-2,7 14 0,-7-2-1,5 12 0,-6 3-1,5 6-1,-3 5 0,1 3-2,0-1 2,1 4-3,-1 1 2,2 4-2,-1 2 1,2 3-1,2-3 2,-1 4-1,1-5 0,-1 3 1,2 0-1,-1-4 1,-2 0-1,1 2 1,-4-4-1,0-2 0,2 1 1,-1 0-1,1-4 1,-1-4-1,2-3 0,-1-4 0,2 3 0,-1-5 1,0-1-2,-1-3 2,-1-3-1,-1 4 0,0-1 0,0 1 0,1-5 0,-1 2 1,0-3 0,0 1 0,1-3 0,2-1 0,0 0 0,0-1 0,2 3 0,-2-2 0,3-1-1,-2 3 0,-1 0 0,2 0 0,-1-1 1,1-1-1,-1-1 0,0-3 1,-1 3-1,2-4 0,1 2 0,0 1 0,-2 1 0,2 0 1,-1-1-1,-1 3 0,1-1 1,-2 0 0,0 4-1,0-5 1,-2 1-1,1 6 1,-1-4-1,1 2 0,-1-2 0,1 2 0,-2-4 0,1 2 0,1-2 0,1-1 0,-3-2 0,2 0 1,-1 1-1,1-4 0,-1 1 1,-1 5-3,2-1 1,-2-1 0,3 1 1,-2-1-1,1 1 0,1-1-1,-2-1 2,2-2 0,0 0 0,0 2 0,0-2 0,-1 0 0,1 0 0,-2-1 0,2-3 1,0-1-1,-1-4-1,1-1 2,0-4-2,0 0 1,0-6 0,0 1 0,0-4 0,0-3 0,1-1 0,-1-17 0,0 23 1,0-23-2,2 18 1,-2-18 0,0 0 0,1 16 0,-1-16 0,0 0 0,0 0-1,0 0 0,0 0-2,-7-20-8,7 20-29,-3-40-2,2 5 1,-5-15-1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8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44789E-E4E3-4F67-9C95-1DC3009E73B5}" emma:medium="tactile" emma:mode="ink">
          <msink:context xmlns:msink="http://schemas.microsoft.com/ink/2010/main" type="inkDrawing" rotatedBoundingBox="3362,6294 4574,6233 4576,6283 3365,6344" shapeName="Other"/>
        </emma:interpretation>
      </emma:emma>
    </inkml:annotationXML>
    <inkml:trace contextRef="#ctx0" brushRef="#br0">12 65 28,'0'0'26,"-18"2"3,18-2-4,0 0-8,0 0-5,3 19-1,-3-19-2,0 0-2,0 0 1,20 16-2,-20-16 0,23 4-1,-8-6 0,10 4-1,-1-8 0,10 6-1,-5-7 0,9 6-1,-1-5 1,5 5-2,0-3 1,4 0-1,-2 1 0,5-1 0,0 1-1,4-1 1,0-1-1,5 2 0,-7-1 0,1 2 0,1 2 0,-3 0 0,-3 0 0,-4 0 1,-6 2-1,-5-2 0,1 0 0,-5 0 0,-7-2 0,-2-1 0,-4 1 0,-2 0 0,-13 2 0,20-3 0,-20 3 0,0 0-1,15-4-1,-15 4-1,0 0-4,0 0-11,-7-17-19,7 17 0,-10-18-1,10 18 2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46.3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3D9A72-A136-4375-81DD-97CD63118BDE}" emma:medium="tactile" emma:mode="ink">
          <msink:context xmlns:msink="http://schemas.microsoft.com/ink/2010/main" type="inkDrawing" rotatedBoundingBox="7666,11802 9462,11983 9460,12001 7664,11820" semanticType="callout" shapeName="Other">
            <msink:sourceLink direction="with" ref="{BF46AA42-82C7-4B19-A140-A217CC67D2ED}"/>
            <msink:sourceLink direction="with" ref="{C5F89C0A-179C-4226-B36A-2B55D618F454}"/>
          </msink:context>
        </emma:interpretation>
      </emma:emma>
    </inkml:annotationXML>
    <inkml:trace contextRef="#ctx0" brushRef="#br0">0 0 34,'0'0'30,"0"0"2,0 0-1,0 0-14,0 0-6,28 16-1,-28-16 0,40 3-4,-14-5-1,14 8-1,0-5-1,11 5 0,7-3-1,10 4 0,4 0-1,6 4 0,8-2 0,4 1 0,3-1 0,4 3-1,2-1 0,1 0 1,-2-1-1,-1-1 0,-7 0-1,-6 0 1,-7-2 0,-9-2 0,-11 0-1,-9-3 0,-12 3-1,-8-5 1,-7 4-2,-21-4-1,25 5-5,-25-5-17,0 0-8,-13-5-1,13 5 1,-13-11-1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46.7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40A91E-7CA8-4C8A-9463-31BEFF59B191}" emma:medium="tactile" emma:mode="ink">
          <msink:context xmlns:msink="http://schemas.microsoft.com/ink/2010/main" type="inkDrawing" rotatedBoundingBox="9357,11253 9675,12379 9629,12392 9311,11266" semanticType="callout" shapeName="Other">
            <msink:sourceLink direction="with" ref="{BF46AA42-82C7-4B19-A140-A217CC67D2ED}"/>
            <msink:sourceLink direction="with" ref="{C5F89C0A-179C-4226-B36A-2B55D618F454}"/>
          </msink:context>
        </emma:interpretation>
      </emma:emma>
    </inkml:annotationXML>
    <inkml:trace contextRef="#ctx0" brushRef="#br0">-4 0 46,'0'0'31,"0"0"2,-2 38 0,14 6-21,-6-3-1,15 24-1,-10 2-3,13 16-1,-3-4-2,5 9 0,-5-6-1,1 0-1,-3-6 0,2-5 0,-5-10-1,2-3 0,-5-10-1,2-6 0,-2-6-2,-3-12 0,4 1-4,-14-25-4,17 16-18,-17-16-7,0 0-1,11-32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47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FEAE18-039A-4F47-9B4A-2977D1C0E4B4}" emma:medium="tactile" emma:mode="ink">
          <msink:context xmlns:msink="http://schemas.microsoft.com/ink/2010/main" type="inkDrawing" rotatedBoundingBox="10063,11245 10333,12224 10308,12231 10038,11251" semanticType="callout" shapeName="Other">
            <msink:sourceLink direction="with" ref="{4423E864-8D5A-42E6-B65C-A4C5A3D82B25}"/>
            <msink:sourceLink direction="with" ref="{BF46AA42-82C7-4B19-A140-A217CC67D2ED}"/>
          </msink:context>
        </emma:interpretation>
      </emma:emma>
    </inkml:annotationXML>
    <inkml:trace contextRef="#ctx0" brushRef="#br0">0 0 43,'0'0'31,"0"0"1,0 0 1,11 30-22,-10-4-1,17 20 0,-9 3-3,13 20 0,-6 2-3,11 11 1,-8-2-2,6 3 1,-6-6-1,2 4 0,-5-14-2,0-5 1,-2-13-2,-1-6-1,-1-8-3,-8-19-5,9-4-25,-13-12-2,0 0 0,6-28-3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47.8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23E864-8D5A-42E6-B65C-A4C5A3D82B25}" emma:medium="tactile" emma:mode="ink">
          <msink:context xmlns:msink="http://schemas.microsoft.com/ink/2010/main" type="inkDrawing" rotatedBoundingBox="11533,10840 13432,13553 12122,14470 10224,11757" semanticType="verticalRange" shapeName="Other">
            <msink:sourceLink direction="with" ref="{902E9FAE-E64C-4D3E-AA77-C62765B55137}"/>
            <msink:destinationLink direction="with" ref="{60FEAE18-039A-4F47-9B4A-2977D1C0E4B4}"/>
            <msink:destinationLink direction="with" ref="{7C854757-A78C-46AA-9F0C-D657349343C5}"/>
          </msink:context>
        </emma:interpretation>
      </emma:emma>
    </inkml:annotationXML>
    <inkml:trace contextRef="#ctx0" brushRef="#br0">0 152 66,'0'0'34,"30"14"-2,-1-17 0,15-6-26,18 11-3,6-9 0,15 3-1,1-4 0,6 2-1,1-3 0,5 1-1,-6-3 1,3 0-1,-3-1 1,-3 2-1,-3 1 1,-3 0-1,-2 0 0,-3 4 0,-3 0 0,-5-1 1,-4 4-1,-3 2 0,-5 0 0,-4 2 0,-8 2 0,-4 3 0,-9 2 0,-3 5 1,-8 0 0,-2 7 1,-6-2-1,0 10 1,-6-1 0,1 7 1,-3 2-1,2 7 0,-3 0 0,3 13-1,-1-1 1,0 11-1,0 0 0,2 9 0,2 1 0,4 6 0,4 2 0,2 3 0,1 0 0,3 0 0,-1 0 0,1-2 0,-2-1 0,1 1 0,-6-3 0,-1-3-2,-2-5 2,1-1-2,-3-1 2,0-3-2,1-3 1,-2-3-1,2-1 1,0-1 0,-1-4 0,0-3 1,0-6-2,-2-3-1,5-4-2,-10-21-5,14 2-25,-18-23-5,15 2 1,-13-23-2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46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3D9F2E-C82F-473B-850B-31537D8F15AA}" emma:medium="tactile" emma:mode="ink">
          <msink:context xmlns:msink="http://schemas.microsoft.com/ink/2010/main" type="inkDrawing" rotatedBoundingBox="4861,9683 6106,7293 7398,7966 6153,10356" semanticType="verticalRange" shapeName="Other">
            <msink:sourceLink direction="with" ref="{902E9FAE-E64C-4D3E-AA77-C62765B55137}"/>
          </msink:context>
        </emma:interpretation>
      </emma:emma>
    </inkml:annotationXML>
    <inkml:trace contextRef="#ctx0" brushRef="#br0">2490 7036 18,'0'0'26,"0"0"1,0 0-7,0 0-4,0 0-1,0 0-1,0 0-3,0 0 0,18-4-3,-18 4 0,0 0-3,13 2-2,-13-2 0,13 4-2,-13-4 1,19 3-2,-19-3 1,20 2 0,-20-2-1,20 0 0,-20 0 1,24 2-1,-11-2 0,0 2 0,7-1 1,0-1-1,7 2 1,1-5 0,4 1 1,7-2-1,3 3 1,3-7 0,2 5-1,-1-2 1,1-1-1,-3 1 0,2 3 0,-5-5-1,0 2 1,1-2 0,-1 2-1,-1-2 1,0-2-1,0 2 1,1-2-1,-1 2 0,1 0 1,-3 0-1,2 2 0,0-3 0,1 0 0,-1 2 0,2-1 0,-3 0 0,-2 2 0,-1 0 1,-2-1-1,-5 5 0,-1 1 0,-4-2 0,-2 4 0,-3-2 0,0 3 0,-2 1 1,0-1-1,-1 1 0,1-1 0,-3 1 0,1-2 0,-2-1 0,-13-1 0,20 2 1,-20-2-1,13 0 0,-13 0 1,0 0-1,0 0 0,10-23 1,-10 23-1,2-23 0,-2 23 0,-2-33 1,1 12-1,-1-6 0,1-1 0,-1 0 0,-1-2 0,2-4 0,-2-3 0,0 0 0,2-1 1,-2-3-1,0 0 0,-2-3 0,4 0 0,-4-3 1,-1-3 0,0 3-2,1-1 2,-1-1-1,-2 0 0,4-3 0,-2 3 0,3 3-1,0 0 1,2 2 0,-1 2 0,-1 2 1,0-1-1,-1 2 1,-1 2-1,-1 0 1,2-2-1,-2 1 0,0 1 0,3-2 1,0 2-1,0 3 0,2 1 0,-1-1 0,1 3 0,1 2 0,-1 1 0,1 0 0,0 2 0,0-3 0,1 1 0,0-5 0,1-1 2,-1 3-2,1 1 1,-1 1 0,1 3 0,-2 3 0,0 2 0,0 21-1,-5-25 0,5 25 0,-7-19 0,7 19 0,-10-16 0,10 16 0,-14-14 0,14 14-1,-14-14 1,14 14-2,-15-9-2,15 9-3,-18-7-13,18 7-18,0 0 0,-7 16-1,7-16 0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55.1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EC3E3B-1798-4D78-8F6D-F1EC3E0B2E8F}" emma:medium="tactile" emma:mode="ink">
          <msink:context xmlns:msink="http://schemas.microsoft.com/ink/2010/main" type="writingRegion" rotatedBoundingBox="8209,9892 13398,10288 13027,15135 7839,14738"/>
        </emma:interpretation>
      </emma:emma>
    </inkml:annotationXML>
    <inkml:traceGroup>
      <inkml:annotationXML>
        <emma:emma xmlns:emma="http://www.w3.org/2003/04/emma" version="1.0">
          <emma:interpretation id="{12010043-4A9E-4CA5-BB4F-FB71FE9DB94C}" emma:medium="tactile" emma:mode="ink">
            <msink:context xmlns:msink="http://schemas.microsoft.com/ink/2010/main" type="paragraph" rotatedBoundingBox="10355,10056 13398,10288 13328,11205 10285,109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53CA26-B89C-46A0-A189-037AF414F77D}" emma:medium="tactile" emma:mode="ink">
              <msink:context xmlns:msink="http://schemas.microsoft.com/ink/2010/main" type="line" rotatedBoundingBox="10355,10056 13398,10288 13328,11205 10285,10972"/>
            </emma:interpretation>
          </emma:emma>
        </inkml:annotationXML>
        <inkml:traceGroup>
          <inkml:annotationXML>
            <emma:emma xmlns:emma="http://www.w3.org/2003/04/emma" version="1.0">
              <emma:interpretation id="{BF46AA42-82C7-4B19-A140-A217CC67D2ED}" emma:medium="tactile" emma:mode="ink">
                <msink:context xmlns:msink="http://schemas.microsoft.com/ink/2010/main" type="inkWord" rotatedBoundingBox="10355,10056 13398,10288 13328,11205 10285,10972">
                  <msink:destinationLink direction="with" ref="{6140A91E-7CA8-4C8A-9463-31BEFF59B191}"/>
                  <msink:destinationLink direction="with" ref="{60FEAE18-039A-4F47-9B4A-2977D1C0E4B4}"/>
                  <msink:destinationLink direction="with" ref="{6F3D9A72-A136-4375-81DD-97CD63118BDE}"/>
                </msink:context>
              </emma:interpretation>
              <emma:one-of disjunction-type="recognition" id="oneOf0">
                <emma:interpretation id="interp0" emma:lang="en-US" emma:confidence="0">
                  <emma:literal>Si5uf</emma:literal>
                </emma:interpretation>
                <emma:interpretation id="interp1" emma:lang="en-US" emma:confidence="0">
                  <emma:literal>5.5 u f</emma:literal>
                </emma:interpretation>
                <emma:interpretation id="interp2" emma:lang="en-US" emma:confidence="0">
                  <emma:literal>5.5 if</emma:literal>
                </emma:interpretation>
                <emma:interpretation id="interp3" emma:lang="en-US" emma:confidence="0">
                  <emma:literal>5.5 M f</emma:literal>
                </emma:interpretation>
                <emma:interpretation id="interp4" emma:lang="en-US" emma:confidence="0">
                  <emma:literal>5.5 uf</emma:literal>
                </emma:interpretation>
              </emma:one-of>
            </emma:emma>
          </inkml:annotationXML>
          <inkml:trace contextRef="#ctx0" brushRef="#br0">2461-3951 34,'0'0'32,"6"-23"2,-6 23 0,23-15-13,-17-7-4,22 17-5,-10-14-2,14 15-3,-7-8-2,9 8-2,-3-4-1,3-1-1,0 2-3,-7-4-1,1 11-4,-15-14-4,9 19-10,-22-5-2,0 0-1,-16-7 3,3 21 6,-21-12 5,4 9 8,-5 5 7,-11-13 13,17 16 3,-11-15 2,19 17-3,-10-17-3,22 20-5,-7-13-4,15 17-1,-2-3-4,7 8 0,0 1-1,4 6 0,-2-1-1,4 0 0,-3-4 0,2-1 0,-1-10-1,-1-4 1,-7-20-1,16 16 1,-16-16-1,21-16-1,-11 0 1,2-5 0,3-1-1,0-2 1,1 1-1,-1 4 0,4 4 1,0 7-1,5 8 1,1 5 0,3 9 0,3 7-1,1 9 1,-1 2 1,-4 5-1,-4 2 0,-7-1 0,-7 1 1,-10-5-1,-9-4 1,-10-6-1,-8-4 0,-4-8 0,-5-3 0,0-4 0,3-7-1,3-1 0,6-6-2,12 4-2,0-18-7,26 9-21,2-6-4,11 1 1,10-4-2</inkml:trace>
          <inkml:trace contextRef="#ctx0" brushRef="#br0" timeOffset="171.875">3244-3528 86,'5'29'36,"-5"-3"0,-3 0 0,-5-3-31,8 0-4,5 2-4,-5-25-13,0 0-19,14 9-1,-14-9-1,27-30 2</inkml:trace>
          <inkml:trace contextRef="#ctx0" brushRef="#br0" timeOffset="625">3697-3951 73,'-10'-30'34,"10"30"0,-19-19 1,2 8-30,17 11 0,-22 4-2,22-4-1,-26 23-1,9-4 0,1 2 0,0 4 1,1 0-1,8 1 0,1-1 0,7 1 1,7-6-2,10-1 1,4-7 0,10-1-1,4-2 0,2-2 1,3 2-1,2-1 1,0 5-1,-3 4 1,-9 1 0,-5 5 0,-4 3 0,-5 3 1,-13-3-1,-7 4 0,-9-4 0,-6-1 0,-5-4-1,-4-3 1,-5-6-2,-1-8 0,2-2-3,-3-17-2,15 7-15,-6-19-17,10-12 1,4-10-1,6-11 1</inkml:trace>
          <inkml:trace contextRef="#ctx0" brushRef="#br0" timeOffset="828.125">3666-3968 87,'0'0'37,"-13"17"0,26-20 0,6-13-32,26 4-2,3-6-3,4-3-5,13 12-14,-12-9-18,-6 4 1,-11 6-2,-10 4 1</inkml:trace>
          <inkml:trace contextRef="#ctx0" brushRef="#br0" timeOffset="1437.5">4150-3274 87,'-19'20'37,"19"-20"-2,0 0 2,15-13-33,-1 1-2,9-8 0,0-2-2,4-7 1,-1-2-2,-1-8 1,0 0-1,-2-3 1,-3-2-1,1 1 1,-5 5 0,0 1-1,-5 7 2,-3 5-1,-2 6 1,-6 19-1,0 0 1,0 0 0,0 0 0,-13 30 1,6 0-1,2 7 1,1 3 0,4 8 0,3-1 0,9 1-1,5-9 1,8-4-1,6-9-1,5-8 1,4-11-2,-1-16-1,3-7 0,-7-8 0,1-3 0,-10-6-1,-2-3 1,-9-4 0,-2 1 1,-4 4 0,-3 7 1,-5 5 1,-1 7 0,0 16 1,0 0-1,0 0 1,7 37-1,2-4 1,0 1-1,6 8-1,1-3 1,3-2-3,6 0-3,-11-23-16,14 2-17,-6-7 0,1-13 0,1-8-1</inkml:trace>
          <inkml:trace contextRef="#ctx0" brushRef="#br0" timeOffset="1765.625">5314-3291 72,'2'15'39,"-2"-15"0,-3 20-1,3-20-25,0 0-6,-6-16-2,6 16-1,-6-35-3,0 6 0,-6-8 0,-1-10-1,-5-10 0,-2-2 1,-3-10-1,6-3 0,3 6 0,10 1 0,8 2 0,11 6 0,12 11 0,11 6-1,8 15-1,1 4-1,5 18-4,-15-10-8,7 26-24,-21-1 0,-6 11 0,-16 3 1</inkml:trace>
          <inkml:trace contextRef="#ctx0" brushRef="#br0" timeOffset="1921.875">5246-3667 66,'-16'18'38,"16"-18"0,0 0-1,13 21-20,11-33-12,11-4-7,14 5-26,-5-5-10,1-1 1,-6-1-2</inkml:trace>
        </inkml:traceGroup>
      </inkml:traceGroup>
    </inkml:traceGroup>
    <inkml:traceGroup>
      <inkml:annotationXML>
        <emma:emma xmlns:emma="http://www.w3.org/2003/04/emma" version="1.0">
          <emma:interpretation id="{B04A797B-23C9-4540-B764-69D841C1A093}" emma:medium="tactile" emma:mode="ink">
            <msink:context xmlns:msink="http://schemas.microsoft.com/ink/2010/main" type="paragraph" rotatedBoundingBox="7897,13582 10783,13690 10737,14922 7850,14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5B4D7D-9F6E-45C6-B291-B338AEF58E97}" emma:medium="tactile" emma:mode="ink">
              <msink:context xmlns:msink="http://schemas.microsoft.com/ink/2010/main" type="inkBullet" rotatedBoundingBox="7894,13667 9832,13740 9789,14887 7850,14814"/>
            </emma:interpretation>
            <emma:one-of disjunction-type="recognition" id="oneOf1">
              <emma:interpretation id="interp5" emma:lang="en-US" emma:confidence="0">
                <emma:literal>→</emma:literal>
              </emma:interpretation>
            </emma:one-of>
          </emma:emma>
        </inkml:annotationXML>
        <inkml:trace contextRef="#ctx0" brushRef="#br0" timeOffset="-6343.75">0 2 32,'20'11'30,"-20"-11"0,29 4-1,-4 6-16,-5-10 0,20 20-2,-5-19-3,19 17-1,-3-16-2,13 12-2,-2-12 0,7 8 0,2-6-2,3-1 1,-4-3-1,1-2 0,-1 1-1,-3-1 1,0-2-1,-1 1 0,-2-2 0,-1-2 0,1 1 0,-4 1 0,-1 0 0,-1 1 0,-5 4 0,-5 0-1,0 2 1,-7 3-1,-4 0 1,-5 1 0,-5 1-1,-5 0 0,-3-2 1,-6 0-1,-13-5-1,15 4-1,-15-4-4,0 0-18,0 0-10,0 0 1,-16-16-1</inkml:trace>
        <inkml:trace contextRef="#ctx0" brushRef="#br0" timeOffset="-5828.125">1637-581 27,'0'0'28,"-5"-26"0,5 26-4,0 0-8,1-23-2,-1 23-3,0 0-2,13 23-1,-13-23-1,9 47-1,-7-15-1,11 21 1,6 68 2,-10-50-5,6 10 0,-2-2-1,3 4 0,0-5-1,2-1 0,-2-8-1,2 0 0,-2-9 1,1-6-2,-3-8 0,1-9 1,-3-5 0,-3-11-2,1-3 0,-10-18-2,13 8-3,-16-25-8,3 17-21,9-35 0,-7 10-1,-2-5 1</inkml:trace>
      </inkml:traceGroup>
      <inkml:traceGroup>
        <inkml:annotationXML>
          <emma:emma xmlns:emma="http://www.w3.org/2003/04/emma" version="1.0">
            <emma:interpretation id="{CC5DD1C7-A420-4E5C-AA22-2AEC10D6537F}" emma:medium="tactile" emma:mode="ink">
              <msink:context xmlns:msink="http://schemas.microsoft.com/ink/2010/main" type="line" rotatedBoundingBox="9967,13659 10783,13690 10738,14886 9922,14855"/>
            </emma:interpretation>
          </emma:emma>
        </inkml:annotationXML>
        <inkml:traceGroup>
          <inkml:annotationXML>
            <emma:emma xmlns:emma="http://www.w3.org/2003/04/emma" version="1.0">
              <emma:interpretation id="{C5F89C0A-179C-4226-B36A-2B55D618F454}" emma:medium="tactile" emma:mode="ink">
                <msink:context xmlns:msink="http://schemas.microsoft.com/ink/2010/main" type="inkWord" rotatedBoundingBox="9967,13659 10783,13690 10738,14886 9922,14855">
                  <msink:destinationLink direction="with" ref="{7B85AEBA-C4C4-423C-9480-A3ADB3FD2B32}"/>
                  <msink:destinationLink direction="with" ref="{6140A91E-7CA8-4C8A-9463-31BEFF59B191}"/>
                  <msink:destinationLink direction="with" ref="{6F3D9A72-A136-4375-81DD-97CD63118BDE}"/>
                  <msink:destinationLink direction="with" ref="{7C854757-A78C-46AA-9F0C-D657349343C5}"/>
                  <msink:destinationLink direction="with" ref="{244551CC-5ED4-490A-B1D7-2155D5BFA73F}"/>
                </msink:context>
              </emma:interpretation>
              <emma:one-of disjunction-type="recognition" id="oneOf2">
                <emma:interpretation id="interp6" emma:lang="en-US" emma:confidence="0">
                  <emma:literal>1/1</emma:literal>
                </emma:interpretation>
                <emma:interpretation id="interp7" emma:lang="en-US" emma:confidence="0">
                  <emma:literal>it</emma:literal>
                </emma:interpretation>
                <emma:interpretation id="interp8" emma:lang="en-US" emma:confidence="0">
                  <emma:literal>ill</emma:literal>
                </emma:interpretation>
                <emma:interpretation id="interp9" emma:lang="en-US" emma:confidence="0">
                  <emma:literal>V.</emma:literal>
                </emma:interpretation>
                <emma:interpretation id="interp10" emma:lang="en-US" emma:confidence="0">
                  <emma:literal>i/'</emma:literal>
                </emma:interpretation>
              </emma:one-of>
            </emma:emma>
          </inkml:annotationXML>
          <inkml:trace contextRef="#ctx0" brushRef="#br0" timeOffset="-5531.25">2079-22 44,'0'0'31,"0"0"0,-6 19 1,15 1-24,-9-20-3,17 37 0,-9-16-1,6 10-1,-5-6-1,3 5 0,-3-3-2,0-8-1,0 2-5,-9-21-15,0 0-11,0 0-1,0 0 1,14-16 0</inkml:trace>
          <inkml:trace contextRef="#ctx0" brushRef="#br0" timeOffset="-5046.875">2366-688 34,'0'0'30,"0"0"3,0 0-1,0 0-12,-1 35-10,1-12-1,15 23-1,-8-4-2,11 20 0,-7-2-2,10 12 1,-5 4-1,5 8-1,-5-6 0,3 3-1,1-7-1,2 0 0,-3-5 0,2-4-1,-4-12 0,4-2 0,-3-9 0,-1-5-1,-3-7 0,-6-9-1,3-1-2,-11-20-1,12 15-7,-12-15-20,-5-23-4,4 2-2,1-2 2</inkml:trace>
          <inkml:trace contextRef="#ctx0" brushRef="#br0" timeOffset="-4671.875">2771-79 23,'0'0'27,"0"0"0,0 0-5,20 13-3,-20-13-3,12 28-3,-12-28-3,13 42-2,-10-21-1,9 13-3,-7-8 0,6 8-3,-5-10 1,3 5-1,-5-8-2,-4-21-5,15 21-23,-15-21-4,0 0-2,2-21 1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51.5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854757-A78C-46AA-9F0C-D657349343C5}" emma:medium="tactile" emma:mode="ink">
          <msink:context xmlns:msink="http://schemas.microsoft.com/ink/2010/main" type="inkDrawing" rotatedBoundingBox="10721,14260 12604,13985 12662,14384 10779,14658" semanticType="callout" shapeName="Other">
            <msink:sourceLink direction="with" ref="{C5F89C0A-179C-4226-B36A-2B55D618F454}"/>
            <msink:sourceLink direction="with" ref="{4423E864-8D5A-42E6-B65C-A4C5A3D82B25}"/>
          </msink:context>
        </emma:interpretation>
      </emma:emma>
    </inkml:annotationXML>
    <inkml:trace contextRef="#ctx0" brushRef="#br0">-18 480 32,'-17'5'30,"17"-5"3,0 0-3,20-4-11,7 4-13,-1-3-1,14 5 0,0-6-2,7 6 0,-1-4 1,4 4-1,-4-6 0,3 4 0,-2-5 0,6 3 0,-3-5-1,8 2 0,1-2-1,6 2 0,2-2 0,4 3 0,2-1-1,-1 1 0,-1 1 1,0-3-1,-5 1 0,-3 0 0,-7-1 1,-4 1-1,-5 0 0,-4 0 0,-6 1 0,-6 1 0,-5 1 0,-2 0 0,-3 0 0,-1 1 0,-5 1 0,1-2 0,1 4 0,-1-2 0,0 1-1,0 3 1,1-2 1,-1 1-1,-1 1 0,-1-1 0,0-1 0,-14-2 0,20 3 0,-20-3 1,15 2-1,-15-2 0,0 0 0,13 0 1,-13 0-1,0 0 0,0 0 0,0 0 0,0 0 0,0 0 0,0 0 1,0 0-1,0 0 0,0 0 0,0 0 0,0 0 0,9-21 0,-9 21 1,0-16-1,0 16 1,3-19-1,-3 19 1,3-20 0,-3 20-1,4-19 1,-4 19-1,5-18 0,-5 18 0,4-21 0,-4 21 0,2-24 0,-2 24 0,-2-27 0,2 27 0,-4-28 0,2 12 0,-1 0 0,3 16 0,-7-30 0,7 30 0,-6-26 0,6 26 0,-6-23 0,6 23 0,-4-19 0,4 19 0,-5-20 0,5 20-1,-3-16 0,3 16-4,0 0-19,0 0-13,-20-12 1,6 10-2,0-3 1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162 16 39,'0'0'32,"-4"-21"3,4 21-1,0 0-14,-24-2-6,21 22-3,-14-4-2,6 21-1,-11 0-2,5 21-2,-6 2 0,7 14-2,0 3 1,7 10-2,8-1 1,11 2-2,9-5 1,14-7 0,11-13-1,12-12 1,10-15-1,7-19 0,2-17 0,-4-16 0,-5-12-1,-7-14 0,-12-8 1,-13-6-2,-13 0 2,-14-3-2,-10 7 1,-10 2 0,-6 11 0,-9 10 0,-3 14 1,-7 14-1,1 11 1,0 15 0,3 10 0,3 11 0,7 9 0,8 3 1,10-2-1,11-3 0,11-5-1,6-15-2,13-5-3,-5-31-11,13-4-22,-5-20 2,6-10-2,-5-16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58.4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4 121 91,'-9'18'38,"11"5"1,-2 2 0,14 17-30,1-2-4,15 13-3,1 2 0,6 5-2,2 2 1,1 1-1,-3-3 0,-1-7-1,-5-4 1,-3-8 1,-5-6-2,-2-12 2,-2-9-2,-3-9 1,0-10 0,-1-7-1,-3-11 1,-2-2 0,-1-8 0,-1-4-1,-3-8 1,-2-2-1,-1-4 2,-4-7-2,1-2 1,-1 0 1,2 0-1,0 0 1,2 5-1,2 6 0,5 8-3,-4 1-6,14 19-28,-9-4-3,5 9 1,-3-3-2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4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C7A329-0BE5-417F-9471-DF3E25403593}" emma:medium="tactile" emma:mode="ink">
          <msink:context xmlns:msink="http://schemas.microsoft.com/ink/2010/main" type="inkDrawing" rotatedBoundingBox="3976,4583 4237,5738 4188,5749 3928,4594" semanticType="callout" shapeName="Other">
            <msink:sourceLink direction="with" ref="{061D34D1-22B7-408A-8515-41BC932187FC}"/>
            <msink:sourceLink direction="with" ref="{EE3F7A39-6679-41F4-9F89-9C1DE84B1EAA}"/>
          </msink:context>
        </emma:interpretation>
      </emma:emma>
    </inkml:annotationXML>
    <inkml:trace contextRef="#ctx0" brushRef="#br0">1594 1964 71,'0'0'34,"-7"-23"-1,7 23-6,0 0-15,0 0-2,0 0-4,4 30 0,-2-11-2,7 16 0,-3 4 0,6 14 0,-4 3 0,6 10-1,-4-1-1,3 5 1,-2 1-1,3 1 0,-2-3-1,3-4 1,-2-3 1,2-4-2,-2-3 2,2-3-2,-2-6 1,1-5-1,-4-6 0,-1-5-1,-2-5 0,0-4 0,-7-21-1,9 21 1,-9-21-1,0 0-1,0 0 0,0 0-3,11-16-5,-23-10-25,13 1-5,-7-10 1,6-2-2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9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521263-EDCF-4C75-AC3F-8D9FB0B53CFE}" emma:medium="tactile" emma:mode="ink">
          <msink:context xmlns:msink="http://schemas.microsoft.com/ink/2010/main" type="inkDrawing" rotatedBoundingBox="4621,5696 4769,6759 4702,6768 4554,5705" semanticType="callout" shapeName="Other">
            <msink:sourceLink direction="with" ref="{837535D3-151E-4FE4-BE96-F66072BBDF02}"/>
          </msink:context>
        </emma:interpretation>
      </emma:emma>
    </inkml:annotationXML>
    <inkml:trace contextRef="#ctx0" brushRef="#br0">13 39 50,'-5'-19'32,"5"19"3,0 0-2,-10-22-11,10 22-12,0 0-2,4 34-3,-4-15-1,5 11 0,-2 4-1,5 12 0,-3 5 0,2 7 0,1 4 0,1 3 0,-2-4-1,3 6-1,-4 0 1,1-1-1,1-6 0,-1-4 0,-1-5 0,0-5 0,-2-6-1,1-1 1,-1-9 0,1-3-1,-2-6 0,0-5 0,-3-16-1,3 19 1,-3-19-2,0 0 0,0 0-3,8-34-3,7 24-15,-13-18-16,4-4 1,-2-12-1,0-2 3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50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4DB17C-2ADA-44BB-AC00-97E1FCA42C54}" emma:medium="tactile" emma:mode="ink">
          <msink:context xmlns:msink="http://schemas.microsoft.com/ink/2010/main" type="writingRegion" rotatedBoundingBox="2532,6904 6172,6385 6351,7639 2711,8158">
            <msink:destinationLink direction="with" ref="{98F419EF-3F31-4E5D-ABD5-694C3912BAA6}"/>
          </msink:context>
        </emma:interpretation>
      </emma:emma>
    </inkml:annotationXML>
    <inkml:traceGroup>
      <inkml:annotationXML>
        <emma:emma xmlns:emma="http://www.w3.org/2003/04/emma" version="1.0">
          <emma:interpretation id="{78E8DDA8-898B-4CE9-A487-14DF2E20F937}" emma:medium="tactile" emma:mode="ink">
            <msink:context xmlns:msink="http://schemas.microsoft.com/ink/2010/main" type="paragraph" rotatedBoundingBox="2532,6904 6172,6385 6351,7639 2711,8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C9AF10-527A-4C6F-A184-640694261CE7}" emma:medium="tactile" emma:mode="ink">
              <msink:context xmlns:msink="http://schemas.microsoft.com/ink/2010/main" type="line" rotatedBoundingBox="2532,6904 6172,6385 6351,7639 2711,8158"/>
            </emma:interpretation>
          </emma:emma>
        </inkml:annotationXML>
        <inkml:traceGroup>
          <inkml:annotationXML>
            <emma:emma xmlns:emma="http://www.w3.org/2003/04/emma" version="1.0">
              <emma:interpretation id="{193EA189-D43B-46D0-BE70-CC299466062E}" emma:medium="tactile" emma:mode="ink">
                <msink:context xmlns:msink="http://schemas.microsoft.com/ink/2010/main" type="inkWord" rotatedBoundingBox="2532,6904 6172,6385 6351,7639 2711,8158">
                  <msink:destinationLink direction="with" ref="{27B3C356-74F6-4420-9EC8-B60594755B0A}"/>
                  <msink:destinationLink direction="with" ref="{6F6E9431-DEBF-449E-84F5-BE5B4ED11ABD}"/>
                  <msink:destinationLink direction="with" ref="{1F5909F6-85BF-42B4-81DD-2A287ED9A289}"/>
                </msink:context>
              </emma:interpretation>
              <emma:one-of disjunction-type="recognition" id="oneOf0">
                <emma:interpretation id="interp0" emma:lang="en-US" emma:confidence="0">
                  <emma:literal>-61251st.</emma:literal>
                </emma:interpretation>
                <emma:interpretation id="interp1" emma:lang="en-US" emma:confidence="0">
                  <emma:literal>-6125st.</emma:literal>
                </emma:interpretation>
                <emma:interpretation id="interp2" emma:lang="en-US" emma:confidence="0">
                  <emma:literal>-61255st.</emma:literal>
                </emma:interpretation>
                <emma:interpretation id="interp3" emma:lang="en-US" emma:confidence="0">
                  <emma:literal>-61258st.</emma:literal>
                </emma:interpretation>
                <emma:interpretation id="interp4" emma:lang="en-US" emma:confidence="0">
                  <emma:literal>His-us</emma:literal>
                </emma:interpretation>
              </emma:one-of>
            </emma:emma>
          </inkml:annotationXML>
          <inkml:trace contextRef="#ctx0" brushRef="#br0">1982 4103 65,'0'0'33,"0"0"1,0 0-5,2-21-12,19 19-4,-14-17-4,17 8-3,-4-8-1,11 5-1,-3-5-1,6 4-1,-4 3-1,-1 7 0,-2 5-1,-7 9 1,-8 7-1,-6 12 0,-10 7 1,-5 9-1,-7 5 0,-4 1 1,-5-3-1,0 1 0,0-4 0,2-7 0,5-7-1,2-5 1,5-6 0,5-3 1,6-16-1,8 18 0,-8-18 1,28 1-1,-8-6 0,6-2 1,2 0-1,0-2 0,0-2 1,-3 3-2,-3 2 0,-6 1 0,-1 5-1,-15 0-1,13 0-6,-13 0-20,0 0-9,0 0 2,-12-19-2,12 19 2</inkml:trace>
          <inkml:trace contextRef="#ctx0" brushRef="#br0" timeOffset="171.875">2459 4332 80,'19'18'37,"-14"-2"-1,-1 5 1,-5-5-18,5 9-14,-4-4-2,3 0-4,3 0-3,-6-21-7,13 4-24,-13-4-1,13-27-1,-5 2 0</inkml:trace>
          <inkml:trace contextRef="#ctx0" brushRef="#br0" timeOffset="593.75">2822 4019 93,'-15'-16'35,"15"16"0,-29-4 0,29 4-30,-31 13-1,14 1-3,0 2-1,2 3 1,0 4-1,3 0 0,7 0 0,3 1 1,7-4-1,6-3 0,8-1 1,8-2-1,4-1 1,7-1 0,1 0 0,-1 6 1,-4 0-1,-4 3 1,-10 0 0,-5 4 0,-12 1-1,-9 2 0,-9-3-1,-4-2 0,-5-4-1,-5-5-1,2-1-1,-5-19-3,13 6-7,-12-22-16,15-5-8,2-10 1,11-7-1</inkml:trace>
          <inkml:trace contextRef="#ctx0" brushRef="#br0" timeOffset="765.625">2784 4086 96,'0'0'37,"0"0"0,0 0 0,0 0-28,34-7-6,-3-6-3,8 5-6,-11-14-20,9 10-12,-6 0 2,-6 6-2,-10 6 1</inkml:trace>
          <inkml:trace contextRef="#ctx0" brushRef="#br0" timeOffset="1453.125">3037 4666 61,'-16'5'33,"16"-5"-1,0 0 1,0 0-19,0 0-6,0 0-2,22-14-1,-22 14-2,22-7 1,-22 7-1,27-21 0,-12 3-2,2 0 0,1-5 0,0-5-1,-2-4-1,0-1 1,-1-1-1,-3 1 0,-2 3 1,-4 2 0,-2 5 0,-1 7 1,-3 16 0,0 0 0,0 0 1,0 0 0,0 0-1,-5 32 1,3-8 0,2 6-1,0 0 0,4 4 0,2-2 0,3-2 0,3-2 0,1-4-1,5-8 0,1-7 0,3-7-1,-2-11 0,0-3-1,-2-9 0,0-6 0,-5-5 0,-3 2 0,-4 2 0,-1 4 1,-3 4 0,-2 20 2,2-24-1,-2 24 2,0 0-1,-3 15 1,4 5 0,-1 1-1,2 7 1,-2 2-1,3 5 0,0-3-1,3-2 0,1-4-3,-7-26-5,21 23-23,-21-23-7,19-10 1,-10-10-1</inkml:trace>
          <inkml:trace contextRef="#ctx0" brushRef="#br0" timeOffset="1921.875">3574 4493 89,'2'23'37,"-2"-23"-1,28-4 0,-15-8-30,14-2-9,5-4-30,-4-1-2,-3-2-1,-3-1-2</inkml:trace>
          <inkml:trace contextRef="#ctx0" brushRef="#br0" timeOffset="1765.625">3669 4620 87,'-2'17'36,"4"1"-1,-2-18 2,10 28-29,-10-28-2,0 0-2,0 0-1,0 0-1,8-21 0,-13 3 0,-4-6 0,-3-3-1,-2-4 0,-1-1-1,-1 0 1,2 0 0,4-3-1,4 0 0,6 1 1,6 1-1,6 1 0,7 4-1,6 2-1,2 1 0,2 13-2,-8-4-2,10 23-6,-31-7-17,19 7-9,-22 9 1,-7 8-1</inkml:trace>
          <inkml:trace contextRef="#ctx0" brushRef="#br0" timeOffset="-10171.8748">3867 4361 24,'0'0'23,"4"-16"-6,-4 16 1,0 0-1,0 0-3,0-18-1,0 18-1,0 0-1,0 0-3,0 0-2,0 0-1,-15 18-1,15-18-1,-9 19-1,9-19 1,-7 20-1,7-20 0,-7 28 1,7-9 0,-5-3 0,7 3 0,-5-1-1,4 8 1,-1-3 0,3 2-1,-1-2 0,2 3 1,-1-4-2,3 2 1,-2-3 0,5 1-1,-3-5 1,4 1-1,-1-2 0,-9-16 1,19 28-1,-19-28 0,18 23-1,-18-23 1,16 21 0,-16-21-1,12 16 0,-12-16 1,0 0-1,9 19 0,-9-19-1,0 0 0,0 0-2,0 0-4,0 0-21,0 0-12,0 0 3,-1-26-2</inkml:trace>
          <inkml:trace contextRef="#ctx0" brushRef="#br0" timeOffset="-13015.625">240 4805 1,'0'0'19,"0"0"0,0 0 5,0 0-2,0 0-3,0 0 0,0 0-2,2 17 1,-2-17-2,0 0-3,0 0-5,14 7-2,-14-7-2,30 8-1,-8-7-1,7 5 0,4-5 0,7 1-1,1-2 0,5 0 0,-1-2 0,4 1 0,-2-3 0,2 2-1,1-1 1,-1-1-1,0 2 1,-2-1-1,-4 3 0,-2 2 0,-3-1 0,-5 1 0,-10 2 0,-1-1 0,-7 3 0,-15-6 0,19 7 0,-19-7 0,0 0-1,0 0 1,0 0-1,0 0 0,0 0 0,0 0 0,0 0-1,0 0 0,0 0 0,0 0-1,0 0-1,0 0 0,0 0-1,0 0 1,0 0 0,0 0 0,0 0 1,0 0 1,0 0 0,0 0 0,0 0 0,0 0-2,0 0 0,0 0-3,0 0-4,0 0-8,0 0-11,0 0-1,0 0 3,0 0-1</inkml:trace>
          <inkml:trace contextRef="#ctx0" brushRef="#br0" timeOffset="-12296.8748">1171 4394 47,'0'0'33,"-7"-23"2,7 23 1,0 0-16,-8-19-3,8 19-4,0 0-4,2 21-2,-2-21-1,-2 33-1,-1-8-1,5 12-1,-4 5 0,5 8-1,-1 3 0,2 8 0,1-1-1,-1 4-1,3 1 0,2-2-1,0-3 1,3-2-1,-2-5 0,1-3 0,2-4 0,-1-9 2,-1-8-1,0-4 0,-2-7-1,-9-18 1,11 21-1,-11-21-2,0 0 0,0 0-4,14-18-8,-20-1-25,9-6-1,-5-8 2,7-4-2</inkml:trace>
          <inkml:trace contextRef="#ctx0" brushRef="#br0" timeOffset="-11843.75">1521 4417 66,'0'0'34,"0"0"1,0 0 1,0 0-19,0 0-8,14 28-1,-9-10-2,10 12-1,-5 2 0,8 8-1,-5 1-1,6 6 1,-6 1-2,5 8 1,-3-1-2,3 3-1,-5-7 0,0 2-1,-1-4 1,1 1-1,-3-5 1,-1-7-2,0-3 2,0-5 1,-2-2-1,-1-7-1,0-3 1,-6-18-1,8 16-1,-8-16-1,0 0-1,1-20-3,-1 20-13,5-26-19,-5 3 0,-5-5 0,4-4 1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9.5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F419EF-3F31-4E5D-ABD5-694C3912BAA6}" emma:medium="tactile" emma:mode="ink">
          <msink:context xmlns:msink="http://schemas.microsoft.com/ink/2010/main" type="inkDrawing" rotatedBoundingBox="4099,7592 6274,7467 6278,7534 4103,7660" semanticType="underline" shapeName="Other">
            <msink:sourceLink direction="with" ref="{BF4DB17C-2ADA-44BB-AC00-97E1FCA42C54}"/>
          </msink:context>
        </emma:interpretation>
      </emma:emma>
    </inkml:annotationXML>
    <inkml:trace contextRef="#ctx0" brushRef="#br0">1752 5004 68,'-20'9'35,"20"-9"0,0 0 1,0 0-23,23-4-7,-8 1 0,12 4-2,-1-6 0,12 3-1,-4-8 1,8 3-1,-4-4-1,5 4 1,-2-2-1,3 1 0,-1-3 0,1 4-1,4 2 0,0 1-1,4-1 0,1 0 1,2-1-1,2 3-1,1-1 2,2 1-2,-4-1 1,0 2 1,-2 1-1,-1-1 0,-2 0 0,-1 0-1,-4 1 1,-3-1 0,0-2 0,-3 3 0,1-3 0,-3 2 0,-1-1 0,2-1 0,-1 2 1,-3-1-2,-1 1 1,-3 0 0,-4 1 0,-4-1 0,-1 2 0,-5 0 0,-3 0 0,0 2 0,-1-2 0,-13 0 0,24 3 0,-11 1 0,2-3 0,-1 3 0,0-1 0,2 1 0,0 0 0,0-1 0,-1 1 0,3-3 0,-2 3 0,-1-4 0,1 2 0,-1-1 0,0-1 0,-1 0 0,0 0 0,-14 0 0,23 0 0,-23 0 0,18-1 0,-18 1 0,13 0 0,-13 0 0,0 0 0,0 0 0,13-2 0,-13 2 0,0 0 0,0 0 0,0 0 0,0 0 0,0 0 0,14-9-1,-14 9 1,0 0 0,0 0 0,0 0-1,0 0 1,0 0 0,15-11 0,-15 11-1,0 0 1,0 0 0,0 0 0,0 0 0,0 0 0,0 0 0,0 0 0,0 0-1,0 0 1,0 0 0,0 0-1,0 0 0,0 0-2,7-17-1,-7 17-5,0 0-20,0 0-9,-15-14 0,15 14 1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42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4551CC-5ED4-490A-B1D7-2155D5BFA73F}" emma:medium="tactile" emma:mode="ink">
          <msink:context xmlns:msink="http://schemas.microsoft.com/ink/2010/main" type="inkDrawing" rotatedBoundingBox="5380,10634 6821,11638 6379,12273 4938,11269" semanticType="callout" shapeName="Other">
            <msink:sourceLink direction="with" ref="{C5F89C0A-179C-4226-B36A-2B55D618F454}"/>
            <msink:sourceLink direction="with" ref="{864C3EF1-A4E0-4613-B197-FC0A135D6DBE}"/>
          </msink:context>
        </emma:interpretation>
      </emma:emma>
    </inkml:annotationXML>
    <inkml:trace contextRef="#ctx0" brushRef="#br0">2829 8247 30,'0'0'27,"0"0"-4,0 0-2,0 0-4,0 0-2,0 0-1,0 0-1,6 17-2,9 10-2,-3-10-1,14 19-1,-1-5-1,15 14-2,3-5 0,7 9-2,2-5 1,10 2-2,0 0 0,4 3 1,-1-3-1,0 2-1,0-4 1,0 0-1,-3-2 0,-3-3 0,0-7-1,-5-6 0,0-3-2,-12-11-1,3 4-3,-20-19-6,7 5-21,-17-6-2,-15 4-2,0-19 2</inkml:trace>
    <inkml:trace contextRef="#ctx0" brushRef="#br0" timeOffset="578.125">3821 8553 60,'0'0'35,"-22"15"-2,22-15 1,-14 30-20,14-30-7,14 26-1,6-10-1,14 7-2,2 0 0,12 8 0,4 3-2,0 3 1,-2 3-2,-2 6 1,-3 2 0,-7 1 0,-7-1-1,-12 3 1,-8-4-1,-8 1 1,-9-4-1,-6-2 1,-13-3-1,-6-2 1,-6-2 0,-1-1-1,-7-4 1,1-2-1,0-5 1,4 0 0,7-5-1,7-3 0,8-6-2,18-9-5,0 0-27,0 0-6,21-30 3,-2 6-2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5:06.6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5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1" timeString="2013-04-04T17:04:45.250"/>
    </inkml:context>
  </inkml:definitions>
  <inkml:traceGroup>
    <inkml:annotationXML>
      <emma:emma xmlns:emma="http://www.w3.org/2003/04/emma" version="1.0">
        <emma:interpretation id="{6E8C6C30-92EE-482C-AF8A-F585E44A6F1D}" emma:medium="tactile" emma:mode="ink">
          <msink:context xmlns:msink="http://schemas.microsoft.com/ink/2010/main" type="writingRegion" rotatedBoundingBox="7329,8024 22749,8152 22695,14607 7275,14479"/>
        </emma:interpretation>
      </emma:emma>
    </inkml:annotationXML>
    <inkml:traceGroup>
      <inkml:annotationXML>
        <emma:emma xmlns:emma="http://www.w3.org/2003/04/emma" version="1.0">
          <emma:interpretation id="{15DCB527-5479-4F51-B4E2-C2345F4FE86E}" emma:medium="tactile" emma:mode="ink">
            <msink:context xmlns:msink="http://schemas.microsoft.com/ink/2010/main" type="paragraph" rotatedBoundingBox="7670,8027 22749,8152 22727,10800 7648,10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9D8285-D97E-4E48-84BA-AE00980A3428}" emma:medium="tactile" emma:mode="ink">
              <msink:context xmlns:msink="http://schemas.microsoft.com/ink/2010/main" type="inkBullet" rotatedBoundingBox="9579,8146 10325,8152 10316,9232 9570,9226"/>
            </emma:interpretation>
            <emma:one-of disjunction-type="recognition" id="oneOf0">
              <emma:interpretation id="interp0" emma:lang="en-US" emma:confidence="0">
                <emma:literal>of</emma:literal>
              </emma:interpretation>
              <emma:interpretation id="interp1" emma:lang="en-US" emma:confidence="0">
                <emma:literal>@</emma:literal>
              </emma:interpretation>
              <emma:interpretation id="interp2" emma:lang="en-US" emma:confidence="0">
                <emma:literal>no</emma:literal>
              </emma:interpretation>
              <emma:interpretation id="interp3" emma:lang="en-US" emma:confidence="0">
                <emma:literal>ago</emma:literal>
              </emma:interpretation>
              <emma:interpretation id="interp4" emma:lang="en-US" emma:confidence="0">
                <emma:literal>mf</emma:literal>
              </emma:interpretation>
            </emma:one-of>
          </emma:emma>
        </inkml:annotationXML>
        <inkml:trace contextRef="#ctx0" brushRef="#br0">1928-539 2,'4'16'10,"-4"-16"-1,0 0-2,0 0-2,0 17 0,0-17-1,0 0 0,0 0 1,0 0 1,-10 21 2,10-21 2,-5 16 1,5-16 2,-3 18-1,3-18 1,0 16-2,0-16 0,0 0-2,0 0-1,9 16 0,-9-16-2,0 0-1,13-13-1,-13 13 0,24-26-2,-11 5 0,2-6-1,3-1 0,0-4-2,-1-1 1,-1-2-1,-2-1 1,-1 3-2,-1 5 3,-3 0-3,-2 3 2,-1 4 0,0 3 0,-6 18 1,7-23-1,-7 23 0,0 0 0,0 0 1,0 0-1,8 23 0,-10-2 1,1 6 1,-1 4-1,2 8 1,0 5-2,3-1 2,2-3-2,2-3 2,6-5-1,5-8-1,1-8 1,2-12-1,5-8 0,1-12 0,1-6 1,-2-7-3,0-2 2,-3-3-2,-1-3 1,-3 0-1,-4-2 1,-1 9-1,-7-1 1,-1 4 0,-2 3 1,-1 4-1,0 4 1,-3 16 0,0 0 0,0 0 0,0 0 0,13 14 0,-8 6 1,1 6-1,0 4 0,1 5 2,2-1-2,1 3 0,-2-9-2,6 4-2,-14-32-15,17 17-16,-17-17 1,19-8-3,-19 8 2</inkml:trace>
        <inkml:trace contextRef="#ctx0" brushRef="#br0" timeOffset="2250">2503-1117 39,'0'0'29,"-10"-34"3,10 34-2,-14-23-21,-5 2-1,19 21-2,-34-23-1,17 23 0,-14-9 0,3 13 0,-9 0-2,0 11 1,-7 5-2,1 10 0,-3 5 0,3 9-1,3 9 1,5 9-1,4 1 2,9 9-1,9 2 0,7 6-1,9-1 1,8-2-1,13-1 1,9-3-2,9-10 0,7-7 0,7-13 0,3-12 0,5-11 0,-4-15 0,-2-16 0,-5-13 0,-9-11 0,-3-13-1,-7-12 1,-7-9 0,-4-6-2,-6-7 2,-9 0-2,-5-6 1,-6 1-1,-8 3 1,-6 8-1,-8 7 1,-4 11 0,-5 9-1,1 12-1,-5 8-2,13 24-15,-5-2-14,8 2 0,22 5-2,0 0 1</inkml:trace>
      </inkml:traceGroup>
      <inkml:traceGroup>
        <inkml:annotationXML>
          <emma:emma xmlns:emma="http://www.w3.org/2003/04/emma" version="1.0">
            <emma:interpretation id="{59799684-AC7F-4CE8-8478-5F8118665F48}" emma:medium="tactile" emma:mode="ink">
              <msink:context xmlns:msink="http://schemas.microsoft.com/ink/2010/main" type="line" rotatedBoundingBox="10381,8049 22749,8152 22740,9219 10372,9116"/>
            </emma:interpretation>
          </emma:emma>
        </inkml:annotationXML>
        <inkml:traceGroup>
          <inkml:annotationXML>
            <emma:emma xmlns:emma="http://www.w3.org/2003/04/emma" version="1.0">
              <emma:interpretation id="{74C28F4C-A30A-4DEF-B155-888779F9A808}" emma:medium="tactile" emma:mode="ink">
                <msink:context xmlns:msink="http://schemas.microsoft.com/ink/2010/main" type="inkWord" rotatedBoundingBox="10380,8164 10674,8167 10668,8847 10374,8845"/>
              </emma:interpretation>
              <emma:one-of disjunction-type="recognition" id="oneOf1">
                <emma:interpretation id="interp5" emma:lang="en-US" emma:confidence="1">
                  <emma:literal>f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J</emma:literal>
                </emma:interpretation>
                <emma:interpretation id="interp8" emma:lang="en-US" emma:confidence="0">
                  <emma:literal>7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390.625">2786-567 25,'0'0'29,"-3"24"5,3-24-3,0 0-7,25 11-11,-25-11-1,0 0-2,12-28-3,-12 28-2,6-30-2,-9 14 0,-6-12-3,0 1 2,-4-8-3,0 3 2,-3-5-1,2 0 0,1-5 1,9 0-1,4-2 1,10-4-1,8 0 1,7 3-1,6 1 0,6 5-1,3 11-2,-4 1-3,9 25-12,-23 2-19,-7 9 2,-11 11-2,-11 6 2</inkml:trace>
          <inkml:trace contextRef="#ctx0" brushRef="#br0" timeOffset="562.5">2718-802 77,'0'0'38,"0"0"-3,0 0 1,9-16-30,13 6-5,9 4-12,-1-6-25,5-4 1,1 0-2,-2-6 2</inkml:trace>
        </inkml:traceGroup>
        <inkml:traceGroup>
          <inkml:annotationXML>
            <emma:emma xmlns:emma="http://www.w3.org/2003/04/emma" version="1.0">
              <emma:interpretation id="{EBDAC260-7952-4E7D-885A-ACC8BB2BF2B3}" emma:medium="tactile" emma:mode="ink">
                <msink:context xmlns:msink="http://schemas.microsoft.com/ink/2010/main" type="inkWord" rotatedBoundingBox="11433,8058 12303,8065 12298,8686 11428,8679"/>
              </emma:interpretation>
              <emma:one-of disjunction-type="recognition" id="oneOf2">
                <emma:interpretation id="interp10" emma:lang="en-US" emma:confidence="0">
                  <emma:literal>x</emma:literal>
                </emma:interpretation>
                <emma:interpretation id="interp11" emma:lang="en-US" emma:confidence="0">
                  <emma:literal>X</emma:literal>
                </emma:interpretation>
                <emma:interpretation id="interp12" emma:lang="en-US" emma:confidence="0">
                  <emma:literal>+</emma:literal>
                </emma:interpretation>
                <emma:interpretation id="interp13" emma:lang="en-US" emma:confidence="0">
                  <emma:literal>b</emma:literal>
                </emma:interpretation>
                <emma:interpretation id="interp1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4375">3773-939 22,'-1'-27'31,"1"27"1,23-17-8,-9 1-4,18 16-2,-8-11-3,20 17-4,-4-8-4,16 9-3,2-4-2,6 6-1,3 2-3,-5-11-7,7 9-20,-8-6-5,-14-6-1,-4-1 0</inkml:trace>
          <inkml:trace contextRef="#ctx0" brushRef="#br0" timeOffset="4687.5">4188-1316 42,'0'0'30,"-15"15"1,28-2-1,7 3-21,8-4-4,16 6-1,3 3-1,9 7-1,2 4-1,-1 3-1,-8 5 0,-8 5 0,-10 0 0,-13 5 0,-12-3 0,-11-3 0,-11-3 1,-6-8-2,-4-1-1,-3-14-5,7 1-13,8-1-11,-4-17 1,18-1-1</inkml:trace>
        </inkml:traceGroup>
        <inkml:traceGroup>
          <inkml:annotationXML>
            <emma:emma xmlns:emma="http://www.w3.org/2003/04/emma" version="1.0">
              <emma:interpretation id="{EA4CB762-15ED-4193-A805-3573C7C4DA6A}" emma:medium="tactile" emma:mode="ink">
                <msink:context xmlns:msink="http://schemas.microsoft.com/ink/2010/main" type="inkWord" rotatedBoundingBox="12965,8180 18048,8223 18043,8906 12959,8864"/>
              </emma:interpretation>
              <emma:one-of disjunction-type="recognition" id="oneOf3">
                <emma:interpretation id="interp15" emma:lang="en-US" emma:confidence="0.5">
                  <emma:literal>continues</emma:literal>
                </emma:interpretation>
                <emma:interpretation id="interp16" emma:lang="en-US" emma:confidence="0">
                  <emma:literal>Continues</emma:literal>
                </emma:interpretation>
                <emma:interpretation id="interp17" emma:lang="en-US" emma:confidence="0">
                  <emma:literal>continuers</emma:literal>
                </emma:interpretation>
                <emma:interpretation id="interp18" emma:lang="en-US" emma:confidence="0">
                  <emma:literal>Continuers</emma:literal>
                </emma:interpretation>
                <emma:interpretation id="interp19" emma:lang="en-US" emma:confidence="0">
                  <emma:literal>continued</emma:literal>
                </emma:interpretation>
              </emma:one-of>
            </emma:emma>
          </inkml:annotationXML>
          <inkml:trace contextRef="#ctx0" brushRef="#br0" timeOffset="5031.25">5669-1100 58,'-12'-37'32,"1"21"0,-10-5-1,-7 4-26,10 13-2,-7 6-1,0 12-1,-7 4 0,-1 10 1,-4 7-1,2 11 3,-1 3-2,10 9 0,5-5 1,15 4-1,14-4-1,15-11-4,22 4-8,5-23-16,12-11-6,11-7-2,0-15 2</inkml:trace>
          <inkml:trace contextRef="#ctx0" brushRef="#br0" timeOffset="5375">5988-1019 56,'-24'-24'33,"2"11"-1,-9 6-2,-4-3-19,13 19-2,-14-1-4,11 19-2,-4-1 0,9 15-1,3 3 0,11 7-1,7 7 1,17 0-2,14-5 1,13-3-2,11-10 2,10-15-3,4-9 1,-1-16-1,-4-13 0,-16-13 2,-13-2-2,-18-11 1,-18 0-1,-21 2 3,-8-2-2,-12 6 1,-2 5-1,-1 1-1,8 10-3,2-6-6,34 23-11,0 0-10,6-25-1,21 20 0</inkml:trace>
          <inkml:trace contextRef="#ctx0" brushRef="#br0" timeOffset="5796.875">6333-957 51,'0'0'36,"16"9"0,-16-9 0,0 0-15,24 39-9,-17-18-5,13 14-3,-4 0-1,9 13-2,1-2-1,4 1-1,-2-3 0,-4-7-3,-2-5 2,-6-12-4,0-5 2,-16-15-2,0 0 1,-1-35 1,-4 12 0,-11-17 1,7-3 0,-6-8 4,8 0-1,6 4 5,5-5-2,11 12 0,7 3 1,16 19 0,2 9-1,13 20 1,0 7-2,-1 17 1,-2 7-2,-1 11 0,-8 4 0,-6-1-2,-8-3 1,-8-6-1,-7-6-1,-5-16-4,5-3-8,-12-22-20,0 0-2,-4-37 0,5-1 1</inkml:trace>
          <inkml:trace contextRef="#ctx0" brushRef="#br0" timeOffset="6187.5">7254-775 79,'0'0'35,"15"-23"1,7 9-1,13 0-30,3-4-5,5-9-9,12 10-19,-4-3-7,-6-1 0,-3 5 0</inkml:trace>
          <inkml:trace contextRef="#ctx0" brushRef="#br0" timeOffset="6015.625">7263-1087 79,'13'21'37,"-6"4"0,2 6 1,13 17-29,-8-1-4,11 15-3,-3 0-1,9 3-2,-2-2 0,-2-8-4,-1 1-1,-15-26-14,5-3-18,-16-27 1,0 0-1,0 0 1</inkml:trace>
          <inkml:trace contextRef="#ctx0" brushRef="#br0" timeOffset="6343.75">7702-987 31,'0'0'32,"0"0"3,15 23-1,-3 4-12,-12-27-4,25 52-4,-13-22-6,13 13-4,-3 1-2,6 3-2,0-3-1,-7-17-10,14 3-26,-8-9-1,-7-16 0,-1-10 2</inkml:trace>
          <inkml:trace contextRef="#ctx0" brushRef="#br0" timeOffset="6484.375">7783-967 34,'0'0'13,"0"0"-13,27-4 0,0 0-19,2-10-6</inkml:trace>
          <inkml:trace contextRef="#ctx0" brushRef="#br0" timeOffset="6906.25">8136-959 71,'-12'23'37,"6"-7"0,3 2 0,14 15-23,-8-8-7,13 14-4,-1-1-1,4 7-2,0-5 0,0 1-1,-4-8-1,-3-5-1,-5-5 0,-7-23 0,3 18-2,-3-18 0,-10-23 0,-1-4 2,8 3-1,-7-15 2,10 0 0,-1-7 3,5 2 0,8 6 2,3-1 0,8 11 0,4 5 0,8 14 0,-2 9 1,5 18 0,-7 4-1,3 15-1,-9 9 0,0 9-1,-10-2 0,-2 0-1,-3-8 0,-2-4-1,-1-9-1,1-16-3,6-6-9,-14-10-20,20-37-3,-7 4 1,2-10 0</inkml:trace>
          <inkml:trace contextRef="#ctx0" brushRef="#br0" timeOffset="7515.625">8709-936 72,'0'0'36,"-18"-1"1,12 16 0,15 21-23,-14-8-6,19 19-4,-3-3-1,12 8-1,2-7 0,6-1-2,3-8 1,2-10-3,4-10 3,-1-12-2,0-10 1,-2-13-2,-1-6 0,-7-10 2,-1-2-3,-9-9 2,-2 0-2,-11-3 2,-2 5-1,-8 5 2,1 7 0,-5 9 0,8 23 1,-14-14 1,14 14 0,-5 30 1,5-3-1,9 10 1,1 2-1,8 8-1,4-1 1,6 0-2,3-9 2,9-7-3,0-11 1,6-8-1,-1-13 0,2-14 2,1-9-3,-6-12 1,4-3-2,-10-11 1,-1 1-1,-11-6 1,-4 7 0,-12-1-1,-7 12 2,-10 6 0,-5 12 2,-7 13 1,-6 14 0,4 13 0,-2 10 0,8 12 1,3 4-1,9 7 0,5-4-1,12 6 0,6-9 0,10-6-2,6-10 0,6-16-4,11 0-3,-10-28-23,16-3-6,-3-17 0,2-6-2</inkml:trace>
          <inkml:trace contextRef="#ctx0" brushRef="#br0" timeOffset="7812.5">10088-1070 68,'-40'11'35,"8"5"0,7 0 1,7-6-26,25 18-2,5-10-4,18 8-1,6-4-2,12 1 0,5-2 0,1 2-1,-3-1 0,-6 3-1,-9 7 2,-10 0-2,-12-1 1,-13 3-1,-17-4 2,-8 0-2,-10-6 1,-6-2 0,-4-14-1,-2-13-1,5 5-5,-5-23-23,20-1-5,7-12 0,11-6-2</inkml:trace>
        </inkml:traceGroup>
        <inkml:traceGroup>
          <inkml:annotationXML>
            <emma:emma xmlns:emma="http://www.w3.org/2003/04/emma" version="1.0">
              <emma:interpretation id="{890931DC-F058-4F4B-B39A-020BFC0FA34F}" emma:medium="tactile" emma:mode="ink">
                <msink:context xmlns:msink="http://schemas.microsoft.com/ink/2010/main" type="inkWord" rotatedBoundingBox="18355,8254 22748,8290 22740,9219 18347,9182"/>
              </emma:interpretation>
              <emma:one-of disjunction-type="recognition" id="oneOf4">
                <emma:interpretation id="interp20" emma:lang="en-US" emma:confidence="1">
                  <emma:literal>through</emma:literal>
                </emma:interpretation>
                <emma:interpretation id="interp21" emma:lang="en-US" emma:confidence="0">
                  <emma:literal>throrgn</emma:literal>
                </emma:interpretation>
                <emma:interpretation id="interp22" emma:lang="en-US" emma:confidence="0">
                  <emma:literal>throrgh</emma:literal>
                </emma:interpretation>
              </emma:one-of>
            </emma:emma>
          </inkml:annotationXML>
          <inkml:trace contextRef="#ctx0" brushRef="#br0" timeOffset="8906.25">10739-747 58,'-30'-4'37,"14"6"-1,16-2-1,16 12-16,11-15-11,26 5-4,6-8-2,9-1-2,4-1-2,-4-8-1,3 2-1,-17-6-1,-7 4 2,-16-5-1,-7 0 2,-12-2 2,-8-2 2,-2 6 1,-13-6 2,11 25 0,-17-33 1,17 33-1,-14-11-1,14 11-1,9 27 0,8 1-2,0 7 0,8 7-1,3 10 1,3 2-2,2 1 2,-4-4-2,-2-5 1,-5-6-2,-4-10 2,-5-10-2,-13-20 1,15 5 0,-15-5 0,3-32 0,-2 2-1,-1-10 2,5-3-1,2-2 2,6 1-2,5 5 2,4 7-2,6 9 2,3 13 0,4 15-1,1 11 1,-2 14-1,-3 5 1,-2 9-1,-2 2 1,-4-2-1,-3-2 1,-4-7-2,-1-5 0,-15-30-4,29 25-9,-29-25-19,12-25-4,-6-1 0,0-9 0</inkml:trace>
          <inkml:trace contextRef="#ctx0" brushRef="#br0" timeOffset="8359.3748">10895-985 53,'-19'-21'35,"0"3"1,1 8 0,18 10-18,-28 14-5,34 14-5,-5 0-3,16 14-2,0 9-1,8 9-1,3-3 0,6 1-2,-1-5 1,-2-9-2,-5-5 1,-7-15-4,1-3-5,-20-21-19,0 0-8,-20-22 1,0-5-3</inkml:trace>
          <inkml:trace contextRef="#ctx0" brushRef="#br0" timeOffset="9250">12072-888 71,'0'0'37,"17"28"-1,-9-3 2,-6 3-26,16 16-6,-8-3-1,8 6-4,-2-3 1,3-2-2,-3-5 1,-1-5-3,-2-9 0,-13-23 0,21 19-2,-21-19-2,6-19 0,-16-13-1,10 8 0,-14-20 0,10 3 2,-11-5 4,2 0 1,1 6 3,0-4 2,12 16 1,0-9-1,18 19 0,-2-3-1,15 7-3,8 7-5,-3-11-14,16 13-16,1 3-1,-1 2-1,-5 4 1</inkml:trace>
          <inkml:trace contextRef="#ctx0" brushRef="#br0" timeOffset="9906.25">12791-865 56,'0'0'36,"4"-23"-2,-4 23 0,-16-39-18,16 39-10,-21-26-3,5 17-1,-6 4-1,0 8 0,-6 9 0,1 8 1,-2 10 0,5 12 0,2 2 1,13 62 2,23-52-4,9-6 1,17-6-2,7-10 2,11-14-2,1-11 0,-3-13-1,-5-9 0,-9-15 0,-11-6-2,-18-9 1,-10-1-2,-16-4 2,-9 5-1,-9-1 0,1 9 0,-4 2-1,13 12 0,2-4-6,19 27-3,3-21-3,22 25 0,-4-13 2,16 14 5,-6-3 5,1 1 5,2 10 7,-16-13 6,10 19 3,-28-19 1,29 26 1,-29-26-6,15 36-4,-13-17-3,11 15-1,-3-1-1,8 8-3,4-3 1,6 5-1,8-5 1,8-1-2,8-8 1,2-6-2,5-13 0,-3-8 0,-1-9-1,-8-13 0,-7-6-1,-17-9 1,-11-6-1,-16-6 1,-11-3 0,-14 1 1,-4 5-2,-5 3 2,5 11-2,1 0-3,32 30-7,-28-24-13,28 24-9,23 5-1,7 6 2</inkml:trace>
          <inkml:trace contextRef="#ctx0" brushRef="#br0" timeOffset="10437.5">13855-821 25,'42'16'32,"-6"-9"2,-7-6 0,1 1-11,-18-19-8,7 10-4,-16-16-4,1 7-3,-13-5-1,9 21-1,-35-27 0,5 22-1,-6 8 1,-4 12-1,-3 6 1,3 10-1,3 8 2,11 9-2,9 1 2,16 6-2,11-6 1,15-3-1,11-11 1,8-7-1,5-14 0,4-10-1,-3-13 0,-6-8 0,-8-8 0,-8-12-1,-9-5-1,-15-2 2,-7-1-2,-11 3 1,-3 3-1,-3 6 2,1 5-1,1 12 1,5 9 1,13 7-1,0 0 0,22 23 1,4 5 0,8 7-1,5 6 2,3 8-2,4 4 2,-3 9-2,-8 1 2,-7 4-1,-11-7-1,-10-2 1,-13-7 0,-10-8-1,-9-10 0,-9-15-1,-2-10-2,-9-18-2,9 5-11,-12-29-20,15-10-2,5-16-1,10-7 1</inkml:trace>
          <inkml:trace contextRef="#ctx0" brushRef="#br0" timeOffset="10859.3748">14253-1094 87,'19'14'38,"-1"9"0,5 17 2,-5 2-35,12 20 0,-7 0-1,5 5-3,-6-4 2,-1-3-2,-5-9 0,-4-8-1,-3-12 0,-5-15-2,-4-16 0,0 0-1,0 0 0,-8-47 0,6 10-2,-2-15 2,7 0-2,0-5 3,10 6-1,5 4 2,10 6 0,10 16 1,8 11 2,8 18 1,4 10-1,5 16 2,-7 12 0,3 11-1,-13 5 1,-8 9-2,-10-3 1,-7 1-1,-15-7 1,0-5-3,-8-16 0,-2-14-3,8 1-15,-4-24-22,2-17 0,2-15 0,10-10-1</inkml:trace>
        </inkml:traceGroup>
      </inkml:traceGroup>
      <inkml:traceGroup>
        <inkml:annotationXML>
          <emma:emma xmlns:emma="http://www.w3.org/2003/04/emma" version="1.0">
            <emma:interpretation id="{E4F3F014-38E5-4BEA-B58B-71DFA25D32B4}" emma:medium="tactile" emma:mode="ink">
              <msink:context xmlns:msink="http://schemas.microsoft.com/ink/2010/main" type="line" rotatedBoundingBox="7667,9156 18401,9436 18365,10791 7632,10511"/>
            </emma:interpretation>
          </emma:emma>
        </inkml:annotationXML>
        <inkml:traceGroup>
          <inkml:annotationXML>
            <emma:emma xmlns:emma="http://www.w3.org/2003/04/emma" version="1.0">
              <emma:interpretation id="{0EDB2DBF-4352-4B8B-9BFB-25C199AA443E}" emma:medium="tactile" emma:mode="ink">
                <msink:context xmlns:msink="http://schemas.microsoft.com/ink/2010/main" type="inkWord" rotatedBoundingBox="7665,9255 9348,9299 9322,10305 7639,10261"/>
              </emma:interpretation>
              <emma:one-of disjunction-type="recognition" id="oneOf5">
                <emma:interpretation id="interp23" emma:lang="en-US" emma:confidence="1">
                  <emma:literal>5.5</emma:literal>
                </emma:interpretation>
                <emma:interpretation id="interp24" emma:lang="en-US" emma:confidence="0">
                  <emma:literal>55</emma:literal>
                </emma:interpretation>
                <emma:interpretation id="interp25" emma:lang="en-US" emma:confidence="0">
                  <emma:literal>55.5</emma:literal>
                </emma:interpretation>
                <emma:interpretation id="interp26" emma:lang="en-US" emma:confidence="0">
                  <emma:literal>53.5</emma:literal>
                </emma:interpretation>
                <emma:interpretation id="interp27" emma:lang="en-US" emma:confidence="0">
                  <emma:literal>555</emma:literal>
                </emma:interpretation>
              </emma:one-of>
            </emma:emma>
          </inkml:annotationXML>
          <inkml:trace contextRef="#ctx0" brushRef="#br1" timeOffset="-33140.6248">103 1 59,'-30'21'36,"6"0"0,4-1 0,14 12-17,-10-22-8,14 22-4,-4-9-2,8 11-1,-4-2-2,7 7 1,-2-4-2,4 1 1,-1-4-1,0-2-1,1-7 1,-1-5-1,-6-18-1,10 19 1,-10-19 0,0 0-1,9-16 1,-9 16-1,8-32 1,1 13 0,4-1-1,5 3 1,5 1 0,8 8 0,6 7 1,4 10-1,5 10 1,4 17 0,-1 4 1,1 10-1,-6 5 1,-2 5-1,-10-1 1,-7-2-1,-10-6 1,-12-8-1,-10-10-1,-14-6 1,-10-9-2,-10-10 1,-7-6 0,-3-7-1,2-2-1,0-6 0,12 1-1,5-6-2,32 18-5,-22-30-21,37 14-9,7-5 2,15 0-1</inkml:trace>
          <inkml:trace contextRef="#ctx0" brushRef="#br1" timeOffset="-33609.375">60 11 68,'0'0'38,"0"0"-1,18 14 2,1-3-25,-6-22-6,14 10-2,1-10-3,10 0-1,-1-1-1,3-6-2,-2 6-2,-10-9-4,6 22-11,-21-10-21,-13 9 2,0 0-2,-25-10 2</inkml:trace>
          <inkml:trace contextRef="#ctx0" brushRef="#br1" timeOffset="-32984.375">803 705 97,'2'26'39,"-4"1"-1,-5-1-1,7-2-33,-6-3-3,6-21-5,7 30-22,-7-30-12,18-9 0,-9-10 0,3-12 0</inkml:trace>
          <inkml:trace contextRef="#ctx0" brushRef="#br1" timeOffset="-32500">1298 103 71,'1'-17'35,"-2"-1"-1,1 18 1,-5-18-29,5 18 0,-17-5-2,2 8-1,0 12-1,-7-1 0,0 11 1,-5-2-1,1 7 0,-1 0-1,3 2 0,5 0 0,5-2-1,6-5 1,11-2-1,9-5 0,13-6 1,10-3-1,10-4 1,6-1 0,7-1 1,2 1-1,-1 5 1,-4 3-1,-5 11 1,-10 2 0,-5 7 0,-11 3 1,-9 4-2,-11 0 1,-7 0-1,-9-3 1,-5-9-1,-10-4-2,-4-7 1,-6-6-2,-1-12-1,1-1-2,-7-27-9,19 3-23,-8-15-3,13-6 2,3-11-2</inkml:trace>
          <inkml:trace contextRef="#ctx0" brushRef="#br1" timeOffset="-32281.25">1321 86 88,'0'0'36,"0"0"-1,31-13 0,14 1-45,16-13-24,15-10-1,2-1-2,0-8 0</inkml:trace>
        </inkml:traceGroup>
        <inkml:traceGroup>
          <inkml:annotationXML>
            <emma:emma xmlns:emma="http://www.w3.org/2003/04/emma" version="1.0">
              <emma:interpretation id="{A97A8F00-DF37-4C73-B678-C06A27D2429A}" emma:medium="tactile" emma:mode="ink">
                <msink:context xmlns:msink="http://schemas.microsoft.com/ink/2010/main" type="inkWord" rotatedBoundingBox="10295,9383 16075,9340 16082,10356 10302,10398"/>
              </emma:interpretation>
              <emma:one-of disjunction-type="recognition" id="oneOf6">
                <emma:interpretation id="interp28" emma:lang="en-US" emma:confidence="0">
                  <emma:literal>X6=33</emma:literal>
                </emma:interpretation>
                <emma:interpretation id="interp29" emma:lang="en-US" emma:confidence="0">
                  <emma:literal>116=33</emma:literal>
                </emma:interpretation>
                <emma:interpretation id="interp30" emma:lang="en-US" emma:confidence="0">
                  <emma:literal>x6=33</emma:literal>
                </emma:interpretation>
                <emma:interpretation id="interp31" emma:lang="en-US" emma:confidence="0">
                  <emma:literal>16=33</emma:literal>
                </emma:interpretation>
                <emma:interpretation id="interp32" emma:lang="en-US" emma:confidence="0">
                  <emma:literal>116=3</emma:literal>
                </emma:interpretation>
              </emma:one-of>
            </emma:emma>
          </inkml:annotationXML>
          <inkml:trace contextRef="#ctx0" brushRef="#br1" timeOffset="-31562.5">2636 5 77,'0'0'39,"4"20"-1,8 4 2,-13-6-26,30 23-5,-4-3-3,16 17-1,4 7-1,6 6-2,2-1 0,5 4 0,-2-6-2,-6 0 1,-3-5-2,-7-7 0,-10-11-1,-7-12-1,-5-1-1,-18-29-3,15 23-14,-15-23-19,-21-30 1,-1-4 0,-3-8 0</inkml:trace>
          <inkml:trace contextRef="#ctx0" brushRef="#br1" timeOffset="-31312.5">3036 101 89,'-2'-18'38,"2"18"0,-18 19 0,11 11-29,-14 2-4,11 14-2,-3 8-1,0 12-1,-2 2 0,0 5-1,0-1 1,-2-5-2,-1-4 1,0-8-2,8-11-2,0-19-2,14 1-11,-4-26-21,0 0 0,21-33 0,-1-4 1</inkml:trace>
          <inkml:trace contextRef="#ctx0" brushRef="#br1" timeOffset="-30734.375">3844 79 79,'-9'-19'37,"9"19"-1,-16-12 1,16 12-29,0 0-1,-9 23-3,5-6 0,4 17-1,-3 1 0,3 14 0,-3 8 0,3 8-1,-2 4 0,4 5 0,1 0 0,7 1-1,5-4 0,7-4 0,9-11-1,9-8 1,6-11-1,11-9 1,5-14-1,5-12-1,3-11 1,-3-10-1,-2-9-1,-9-9 0,-5-2 1,-14-7-1,-7 0 0,-16-1 1,-8-1 0,-12 2 0,-10 7 1,-10 9 0,-10 9 1,-4 12 0,-4 9-1,0 11 1,1 16 1,8 10-1,4 5 0,13 11 0,9 1-1,11 3 1,9 1-1,10-9 1,6-3-3,-1-12 0,13-1-11,-16-24-26,7-18-2,-10-17 1,0-18-2</inkml:trace>
          <inkml:trace contextRef="#ctx0" brushRef="#br1" timeOffset="-30062.5">6020 280 87,'0'0'38,"-19"6"0,19-6-6,0 0-22,0 0-3,25 7-2,-1-7-3,10 3 0,4-1-2,5 0-1,6-1-1,-5-2-3,3 11-7,-22-11-24,5 4-2,-14-3-1,-16 0 0</inkml:trace>
          <inkml:trace contextRef="#ctx0" brushRef="#br1" timeOffset="-29828.125">5798 612 83,'-9'23'39,"9"-4"-1,16-5 0,8-9-32,21 2-2,7-7-2,7-1-1,4-3-3,-5-8-3,2 15-11,-20-10-23,-7-2 1,-14 2 0,-19 7-1</inkml:trace>
          <inkml:trace contextRef="#ctx0" brushRef="#br1" timeOffset="-29078.125">7133 171 60,'0'0'37,"-2"-23"-1,2 23 1,18-21-24,-8 0-6,18 9-1,-1-8-3,5 6-1,-2 0 0,2 7-2,-5 3 1,-2 6 0,-4 9-1,-7 5 0,-3 6 1,-7 8-1,-5 6 0,-4 1 0,-5 1 0,-8 3 1,-4-4-1,-6 0 0,-4-7 0,-1 0 1,-1-5-1,5-4 1,4-12-1,5-4 0,20-5 0,0 0 1,0 0-1,37-18 0,-3 8 0,6-3-1,7 10 1,5 1 0,-5 6 0,-3 8 0,-7 4 1,-6 8-1,-9 8 1,-7 5 0,-9 4 0,-10 3 0,-8 0-1,-4-2 1,-8-1 0,-4-4 0,-4-6-1,-5-6 0,-3-4 0,0-8-1,0-5-1,2-9 0,8 1-4,-4-25-12,23 6-21,3-11 0,14-4-1,10-10 3</inkml:trace>
          <inkml:trace contextRef="#ctx0" brushRef="#br1" timeOffset="-28421.875">7716 210 69,'0'0'38,"0"-18"-3,16 6 3,3-8-31,18 13-2,-3-7-1,9 6-2,-2-3 0,3 4 0,-4 2-1,-3 5 0,-9 3 0,-3 6 0,-4 3 0,-7 8-1,-3 1 0,-5 7 1,-6 0-1,-5 6 0,-4-3 0,-5 1 1,-7-4-1,-4 1 1,0-7 0,-5-2-1,1-6 1,2-2-1,5-5 0,4-1 0,18-6 1,-13 0-1,13 0 0,15-4 0,6 2-1,7 1 2,5-1-1,9 2 0,5 2 0,2 5-1,1 1 2,-1 8-2,-4 2 2,-2 7-1,-9 5 0,-3 5 1,-10 4 0,-5 3 0,-12-2 0,-4 6 1,-9-3-1,-7-1 1,-7-3-1,-8-9 0,-5-4 1,-4-5-1,-2-10-1,-1-6 1,-3-7-1,2-8-1,7-4 0,3-6-2,9 4-4,-6-15-27,25 6-7,3-5 0,16 2-1</inkml:trace>
        </inkml:traceGroup>
        <inkml:traceGroup>
          <inkml:annotationXML>
            <emma:emma xmlns:emma="http://www.w3.org/2003/04/emma" version="1.0">
              <emma:interpretation id="{D96EE994-2FB9-4D74-B3F2-D066C32BF0C3}" emma:medium="tactile" emma:mode="ink">
                <msink:context xmlns:msink="http://schemas.microsoft.com/ink/2010/main" type="inkWord" rotatedBoundingBox="14794,9342 18401,9436 18365,10791 14759,10697"/>
              </emma:interpretation>
              <emma:one-of disjunction-type="recognition" id="oneOf7">
                <emma:interpretation id="interp33" emma:lang="en-US" emma:confidence="0">
                  <emma:literal>croc</emma:literal>
                </emma:interpretation>
                <emma:interpretation id="interp34" emma:lang="en-US" emma:confidence="0">
                  <emma:literal>us</emma:literal>
                </emma:interpretation>
                <emma:interpretation id="interp35" emma:lang="en-US" emma:confidence="0">
                  <emma:literal>ufo</emma:literal>
                </emma:interpretation>
                <emma:interpretation id="interp36" emma:lang="en-US" emma:confidence="0">
                  <emma:literal>rid</emma:literal>
                </emma:interpretation>
                <emma:interpretation id="interp37" emma:lang="en-US" emma:confidence="0">
                  <emma:literal>urge</emma:literal>
                </emma:interpretation>
              </emma:one-of>
            </emma:emma>
          </inkml:annotationXML>
          <inkml:trace contextRef="#ctx0" brushRef="#br1" timeOffset="-26734.375">8887 1095 46,'-18'22'35,"18"-22"2,-3 18-1,5-34-15,11 22-12,-13-6-2,37-22-2,-18 8 0,11-2-2,-2-10-1,3-4 0,3-9-1,0-1 0,-2-6-1,0 0 0,-1-5 0,-2 2-1,-4 5 1,-5 7-1,-4 7 1,-4 7 0,-12 23 0,8-21 0,-8 21 0,0 0 0,-11 28 0,5-5 0,1 8 0,-1 6 1,3 6-1,3 1 0,3 3 0,4-3 0,5-5 0,8-7 0,4-11 0,4-9 0,3-10-1,0-12 1,2-8-1,-2-10-1,-3-4 1,-8-5 0,-2-2 0,-5-5-1,-1 2 1,-8 1 1,-1 4 0,-3 6 1,-1 2 0,-1 12 0,2 17 1,0 0 0,0 0-1,0 0 1,5 33-1,4-1 1,1 3-1,2 6 0,3 3-1,1 2 1,0-4-2,2-5 0,-1-4-1,-2-13-2,7 8-13,-22-28-22,28-5 1,-16-16-1,1-9 1</inkml:trace>
          <inkml:trace contextRef="#ctx0" brushRef="#br0" timeOffset="3328.125">9514 201 29,'13'-12'32,"-4"-8"3,2 4-1,-11 16-12,7-38-9,8 27-2,-14-14-5,-1 25-1,8-30-2,-8 30 0,-15-21-1,-3 20-1,-11 1 0,-8 5 0,-11 5 0,-6 6-1,-7 4 0,-4 6 1,-4 4-1,1 9 1,0 3-1,1 6 1,2 12-1,6 5 1,7 7-1,8 9 1,11 6-1,11 2 0,13 5 0,15 5 1,15-8-1,11-3 1,13-8-1,11-10 1,10-14-1,6-11 1,12-21-1,3-15 0,3-16 1,3-14-1,0-14 0,-1-15-1,-10-6 1,-6-13-1,-16-5 1,-11-7 0,-15-2-1,-17-5 0,-17 0 0,-20 2 1,-13 3-1,-14 9 0,-7 10-1,-8 8 1,0 19-3,-3 0-4,22 23-24,3 5-4,18 4-1,22 5 0</inkml:trace>
          <inkml:trace contextRef="#ctx0" brushRef="#br1" timeOffset="-26250">10507 425 80,'0'0'38,"-1"-28"0,-4-1-9,5 29-19,-7-35-3,7 35-2,-18-33-2,3 17-1,-5 0 0,-5 4-1,-6 3 0,-2 7-1,-4 4 1,0 7-1,0 8 0,2 11 1,0 9-1,8 11 1,3 8 0,8 10-1,6 4 2,10 11-1,10-1 0,12 1 0,14-13 0,8-4 0,9-13 0,8-12 0,2-20-2,3-21-1,2-1-3,-15-32-16,2 8-20,-15-13 1,-6-1-1,-12-5 1</inkml:trace>
        </inkml:traceGroup>
      </inkml:traceGroup>
    </inkml:traceGroup>
    <inkml:traceGroup>
      <inkml:annotationXML>
        <emma:emma xmlns:emma="http://www.w3.org/2003/04/emma" version="1.0">
          <emma:interpretation id="{AF717802-E880-4CB7-924C-830C0E50B62A}" emma:medium="tactile" emma:mode="ink">
            <msink:context xmlns:msink="http://schemas.microsoft.com/ink/2010/main" type="paragraph" rotatedBoundingBox="6660,14045 8043,10964 9015,11401 7632,14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538171-39B0-4D01-9D94-EEC90C4CB1EF}" emma:medium="tactile" emma:mode="ink">
              <msink:context xmlns:msink="http://schemas.microsoft.com/ink/2010/main" type="line" rotatedBoundingBox="6660,14045 8043,10964 9015,11401 7632,14482"/>
            </emma:interpretation>
          </emma:emma>
        </inkml:annotationXML>
        <inkml:traceGroup>
          <inkml:annotationXML>
            <emma:emma xmlns:emma="http://www.w3.org/2003/04/emma" version="1.0">
              <emma:interpretation id="{740845C1-D6F7-4B79-9928-466536A4F7F9}" emma:medium="tactile" emma:mode="ink">
                <msink:context xmlns:msink="http://schemas.microsoft.com/ink/2010/main" type="inkWord" rotatedBoundingBox="6660,14045 8043,10964 9015,11401 7632,14482"/>
              </emma:interpretation>
              <emma:one-of disjunction-type="recognition" id="oneOf8">
                <emma:interpretation id="interp38" emma:lang="en-US" emma:confidence="0">
                  <emma:literal>can</emma:literal>
                </emma:interpretation>
                <emma:interpretation id="interp39" emma:lang="en-US" emma:confidence="0">
                  <emma:literal>son</emma:literal>
                </emma:interpretation>
                <emma:interpretation id="interp40" emma:lang="en-US" emma:confidence="0">
                  <emma:literal>(on</emma:literal>
                </emma:interpretation>
                <emma:interpretation id="interp41" emma:lang="en-US" emma:confidence="0">
                  <emma:literal>san</emma:literal>
                </emma:interpretation>
                <emma:interpretation id="interp42" emma:lang="en-US" emma:confidence="0">
                  <emma:literal>18m</emma:literal>
                </emma:interpretation>
              </emma:one-of>
            </emma:emma>
          </inkml:annotationXML>
          <inkml:trace contextRef="#ctx0" brushRef="#br1" timeOffset="-23843.75">396 2258 53,'0'0'33,"-10"-16"0,11-2-2,-1 18-17,3-23-1,-3 23-3,6-30-3,-6 30-2,2-31-1,-2 31-1,-18-27 0,3 17-1,-8-3-1,-4 10 0,-5 6 0,-5 6 0,-3 7 0,3 14 0,0 7-1,5 9 1,5 7 0,6 3 0,8 0-1,9 4 1,10-7-1,13-9 1,10-10 0,17-15-1,9-12 0,7-14 0,5-10-1,0-13 0,-5-7 0,-11-9-1,-12 0 0,-23-2 0,-13 6 1,-21 0-1,-11 10 1,-14 7-1,-4 10 2,-2 4-1,3 11-1,7-2-1,15 13-2,5-13-7,19 2-21,29-5-2,5-1-1,10-4 1</inkml:trace>
          <inkml:trace contextRef="#ctx0" brushRef="#br1" timeOffset="-23468.75">767 2117 88,'0'0'37,"-11"28"1,5-7 1,-8-5-27,18 16-5,-1-6-3,7 8-2,4 4 0,2-1-1,3 0-1,-1-3 1,-1-4-1,-2-5 0,-3-6-1,-12-19 1,15 19-1,-15-19 0,0 0 0,-11-17 0,2-1-1,-1-7 1,0-1 0,-2-8 1,5-4 0,2-3 0,7 1 1,11-4-1,9 0 1,9-1-1,9 5 1,7 1-2,3 9 0,2 4-2,4 13-7,-21-2-23,2 9-6,-15 3 1,-8 3-1</inkml:trace>
          <inkml:trace contextRef="#ctx0" brushRef="#br1" timeOffset="-9765.625">-207 3405 31,'-3'25'28,"-15"-8"3,8 19 0,-9 11-15,-6-4-5,13 22 0,-12 2-3,9 24 0,-7 3-2,12 24-2,0 9 1,11 12-2,3 2-1,14 5-1,10-10-3,8-18-6,23-12-24,4-16-4,3-34-1,7-19 0</inkml:trace>
        </inkml:traceGroup>
      </inkml:traceGroup>
    </inkml:traceGroup>
    <inkml:traceGroup>
      <inkml:annotationXML>
        <emma:emma xmlns:emma="http://www.w3.org/2003/04/emma" version="1.0">
          <emma:interpretation id="{6EE21234-D773-480A-A738-E5C484B80A0E}" emma:medium="tactile" emma:mode="ink">
            <msink:context xmlns:msink="http://schemas.microsoft.com/ink/2010/main" type="paragraph" rotatedBoundingBox="7897,12404 21696,11985 21758,14017 7959,14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82D0E0-FA64-4FC8-ABDB-03A1CE57CBB8}" emma:medium="tactile" emma:mode="ink">
              <msink:context xmlns:msink="http://schemas.microsoft.com/ink/2010/main" type="inkBullet" rotatedBoundingBox="7922,13210 9502,13162 9530,14080 7949,14128"/>
            </emma:interpretation>
            <emma:one-of disjunction-type="recognition" id="oneOf9">
              <emma:interpretation id="interp43" emma:lang="en-US" emma:confidence="0">
                <emma:literal>↳</emma:literal>
              </emma:interpretation>
            </emma:one-of>
          </emma:emma>
        </inkml:annotationXML>
        <inkml:trace contextRef="#ctx0" brushRef="#br1" timeOffset="-22156.25">376 3899 65,'-33'21'37,"7"2"-1,3-2 3,17 16-22,-10-18-6,18 18-3,-5 0-3,12 11-1,-1-2-1,9 5-1,0-4-1,1 1 0,-2-8-1,1-8 0,-3-9-1,0-11 1,-14-12-1,14-3 0,-14 3 0,12-30-1,-3 9 1,1-6-1,7-1 1,0 2 0,10 5-1,2-1 1,8 12 1,0 5 0,4 12 0,-1 8 0,-3 12 0,-4 8 1,-8 7 0,-6 8 0,-12 1 0,-7 0 0,-10-2-1,-9-5 1,-9-5-1,-6-7 0,-6-7-1,-6-10 0,3-4-2,-4-14-4,22 6-12,-3-19-20,19-9 2,11-12-1,17-5 1</inkml:trace>
        <inkml:trace contextRef="#ctx0" brushRef="#br1" timeOffset="-22578.125">339 3946 71,'0'0'38,"0"0"-1,0 0 1,16 2-23,-16-2-6,34-14-4,-6 2-2,7 1-1,4-1-2,-1-6-1,2 9-4,-12-14-4,6 16-17,-21-2-12,-13 9 2,0 0-2,-16-12 1</inkml:trace>
        <inkml:trace contextRef="#ctx0" brushRef="#br1" timeOffset="-22000">1025 4544 91,'-11'38'34,"1"-2"0,6-5-5,-5-15-58,9-16-4,0 0-2,22-9-1</inkml:trace>
        <inkml:trace contextRef="#ctx0" brushRef="#br1" timeOffset="-21593.75">1516 4018 87,'3'-26'36,"-6"1"0,-6 8 0,9 17-33,-26-9 0,6 14-2,-3 6 0,-5 12-1,-3 5 1,-2 5-2,2-3 2,8 2 0,7 0-1,11-2 1,8-4 0,15-1-1,13-8 1,12-2 0,10-5-1,6-1 1,4 0 0,1 5 0,-1 5 0,-4 4 0,-10 5 0,-8 9 1,-13 4-1,-10 3 0,-15-2-1,-9-3 0,-13-7-1,-12-8-1,-3-2-4,-18-29-18,3-2-14,-5-18 1,2-13-2,2-15 1</inkml:trace>
        <inkml:trace contextRef="#ctx0" brushRef="#br1">1512 4011 87,'25'9'37,"-6"-9"-1,3-3 0,9-6-33,-3-16-16,18 9-23,2-1 2,4-3-3,-3 1 2</inkml:trace>
        <inkml:trace contextRef="#ctx1" brushRef="#br1">1818 3890</inkml:trace>
      </inkml:traceGroup>
      <inkml:traceGroup>
        <inkml:annotationXML>
          <emma:emma xmlns:emma="http://www.w3.org/2003/04/emma" version="1.0">
            <emma:interpretation id="{0A0A85A9-1427-4DEF-9D6F-B70861C43824}" emma:medium="tactile" emma:mode="ink">
              <msink:context xmlns:msink="http://schemas.microsoft.com/ink/2010/main" type="line" rotatedBoundingBox="9997,12340 21696,11985 21758,14017 10059,14372"/>
            </emma:interpretation>
          </emma:emma>
        </inkml:annotationXML>
        <inkml:traceGroup>
          <inkml:annotationXML>
            <emma:emma xmlns:emma="http://www.w3.org/2003/04/emma" version="1.0">
              <emma:interpretation id="{5758A3CA-8B16-4871-8DC8-0D06FADDA10D}" emma:medium="tactile" emma:mode="ink">
                <msink:context xmlns:msink="http://schemas.microsoft.com/ink/2010/main" type="inkWord" rotatedBoundingBox="9760,13882 12322,-281 14222,61 11660,14225"/>
              </emma:interpretation>
              <emma:one-of disjunction-type="recognition" id="oneOf10">
                <emma:interpretation id="interp44" emma:lang="en-US" emma:confidence="0">
                  <emma:literal>*140-6x6=33x10-6</emma:literal>
                </emma:interpretation>
                <emma:interpretation id="interp45" emma:lang="en-US" emma:confidence="0">
                  <emma:literal>ifio-6)x6=33xio-6 C</emma:literal>
                </emma:interpretation>
                <emma:interpretation id="interp46" emma:lang="en-US" emma:confidence="0">
                  <emma:literal>ifio-6)X6=33xio-6 C</emma:literal>
                </emma:interpretation>
                <emma:interpretation id="interp47" emma:lang="en-US" emma:confidence="0">
                  <emma:literal>*40-63x6=33x10-6</emma:literal>
                </emma:interpretation>
                <emma:interpretation id="interp48" emma:lang="en-US" emma:confidence="0">
                  <emma:literal>440-6x6=33x10-6 C</emma:literal>
                </emma:interpretation>
              </emma:one-of>
            </emma:emma>
          </inkml:annotationXML>
          <inkml:trace contextRef="#ctx0" brushRef="#br1" timeOffset="-21140.625">2385 3999 78,'0'0'38,"-15"7"0,15-7 0,14 11-24,11 13-9,3 3-1,13 13-1,5 4-2,4 6 1,4 3-2,0 3 0,-4-1-1,-7-8-2,-4 1-1,-12-24-6,4 6-21,-18-17-8,-13-13 1,0 0 0</inkml:trace>
          <inkml:trace contextRef="#ctx0" brushRef="#br1" timeOffset="-20921.875">2702 3911 90,'-13'3'37,"-2"12"1,5 20-1,-5 7-31,11 22-4,-2 4 0,3 13-1,0 0-1,0-3-1,1-2-2,-5-20-2,10 4-15,-7-32-17,4-28 0,0 0-1,5-28 1</inkml:trace>
          <inkml:trace contextRef="#ctx1" brushRef="#br1">2766 4232</inkml:trace>
          <inkml:trace contextRef="#ctx0" brushRef="#br1" timeOffset="-17640.625">2894 3800 16</inkml:trace>
          <inkml:trace contextRef="#ctx0" brushRef="#br1" timeOffset="-20656.25">3183 3869 77,'-1'26'40,"-2"11"-3,-5 5 3,5 22-18,-1-8-18,11 11-3,-1-2 1,3-1-3,1-2 1,-1-6 0,2-5-2,-2-12 1,-1-9-3,-8-30-2,25 24-18,-25-24-15,24-35 2,-12-4-2,1-10 2</inkml:trace>
          <inkml:trace contextRef="#ctx0" brushRef="#br1">3605 3840 105,'-18'-10'36,"-4"1"2,-1 14-10,-8-8-25,6 12-1,-3 12-1,3 9-1,-1 12 0,7 11 0,3 9 2,6 10-2,5 5 2,11 6-1,9-7 0,10-4 1,9-10 0,10-11 0,9-23-1,6-14-1,5-22 0,-1-17 0,-1-16-1,-7-17 0,-11-7-1,-14-13 1,-19 3-1,-18-3 0,-17 9 0,-18 1-2,-4 22-7,-21-2-21,11 18-6,6 6 3,16 6-4</inkml:trace>
          <inkml:trace contextRef="#ctx0" brushRef="#br1" timeOffset="-12515.625">4011 3632 17,'0'0'24,"0"0"2,0 0-1,0 0-2,1-19-3,13 24-2,-14-5-3,14-3-2,-14 3-4,24-5-2,-11 1-2,9 8-2,-5-4 0,3 1-2,-1 3-1,1-2 0,-3 3-2,-17-5-2,28 7-2,-28-7-10,14-11-20,-14 11 0,0 0-1,0 0 1</inkml:trace>
          <inkml:trace contextRef="#ctx0" brushRef="#br1" timeOffset="-11734.3748">4493 3289 76,'-13'-11'37,"13"11"-1,0 0 1,-24 7-28,24 11-4,-5 3-1,3 9-1,-4 7-1,3 7 0,-3 5-1,3 6 1,0-2 0,5 2-1,1-6 1,6-3-1,4-9 0,5-6 0,4-8 0,7-9 0,7-8-1,2-10 0,3-6-1,1-8 1,-1-3-1,-3-4 0,-1-3-1,-6-4 1,-7 8 0,-8-3 0,-6 4 1,-7 4-1,-6 3 0,-5 0 1,-6 7-1,-3 2 1,-3 2-1,-2 1 1,3 3 0,0-1-1,3 0 1,1 2 0,15 0-1,-18 0 1,18 0 0,0 0-1,0 0 1,0 0 0,0 0 0,0 0-1,0 0 1,0 0 0,0 0 0,0 0-1,0 0 1,0 0 0,0 0 0,0 0-1,-15 16 1,15-16 0,-14 16 0,14-16 1,-18 25-1,18-25 0,-21 30 0,11-13 1,0 4 0,2 0-1,1 2 1,3 0-1,1 2 2,4 0-2,2-4 2,3-2-2,-6-19 1,23 20-2,-8-19 1,-1-8-3,5 9-11,-10-20-23,2 1 1,-3-10-2,-4-1-1</inkml:trace>
          <inkml:trace contextRef="#ctx0" brushRef="#br1" timeOffset="-10437.5">5104 2912 23,'6'-25'30,"13"16"4,0 13-5,2 3-5,16 24-6,-15 1-3,21 28-3,-12 2-3,15 24-1,-7 9-4,6 16 1,-5 11-2,4 8-2,-7 3 1,-2 4-2,-5 0 1,-7 1-2,-8-8 2,-11-4-3,-5-15 1,-12-16-1,-1-2-6,-15-35-24,7-12-6,-6-30 0,-2-25 0</inkml:trace>
          <inkml:trace contextRef="#ctx0" brushRef="#br1" timeOffset="-9000">5916 3793 16,'0'0'28,"-2"-20"1,2 20 3,13-3-12,-13 3-7,28-2 0,-28 2-1,37 23 0,-19-2-4,13 18-1,-7-2-1,8 14-2,-4 0 0,6 9-2,-3 0 0,3 2-2,-5-9 1,-1-6-2,-2-3-1,-7-14-2,3 4-7,-22-34-17,0 0-9,0 0 0,3-16 0</inkml:trace>
          <inkml:trace contextRef="#ctx0" brushRef="#br1" timeOffset="-8765.625">6246 3863 57,'-3'-24'35,"3"24"0,0 0-1,0 0-17,-9 16-11,0 17-2,6 16-2,-5 8-1,-3 10 0,-2 1-1,-3 1 0,-2-9-2,0-11 0,5 3-7,-9-30-14,10-4-11,12-18-1,-9-16-1,17-8 2</inkml:trace>
          <inkml:trace contextRef="#ctx0" brushRef="#br1" timeOffset="-8281.25">6649 3550 66,'0'0'35,"-13"10"0,13-10 0,-3 35-27,-2-13-2,11 15-1,-7 1 0,8 19 0,-7-1-1,6 13-2,-5-2 2,5 5-2,2-3 1,3 3-2,6-10 0,5-9-1,9-11 0,7-9 1,6-10-2,7-14 1,5-12-1,0-15 0,0-3 0,-6-14-1,-4-4 0,-12-7 0,-6-2 1,-17-4-1,-11-3 1,-11 6 1,-10 5-1,-8 10 2,-4 15-1,-5 12 1,-2 12-1,3 16 1,7 14 0,7 15-2,7 6 2,10 9-2,6-1 1,7-8-2,14 6-2,-1-27-9,16 2-24,-4-16 0,2-15 0,-1-21 0</inkml:trace>
          <inkml:trace contextRef="#ctx0" brushRef="#br1" timeOffset="-8000">7769 3849 94,'-14'13'37,"14"-13"0,0 0 0,0 0-35,18-6-1,10 8-3,0-9-4,18 21-13,-11-16-19,4 2 2,-8 0-1,-6 0 0</inkml:trace>
          <inkml:trace contextRef="#ctx0" brushRef="#br1" timeOffset="-7812.5">7713 4114 85,'-21'23'37,"14"-8"-1,7-15 1,31 6-38,-5-22-18,20 3-16,7-6-1,3-4-1,2-3 1</inkml:trace>
          <inkml:trace contextRef="#ctx0" brushRef="#br1" timeOffset="-6906.25">8697 3580 70,'0'0'37,"0"0"-2,0 0 3,-5-20-31,27 13-2,6-7-2,11 2-1,5-2 0,5 5-2,-1 4 0,0 5 0,-7 7 0,-7 5 0,-11 7 0,-9 6 0,-13 5 0,-11 3 0,-11 3 0,-7-1 1,-9-2 1,-4-1-1,-3-4 0,1-3 0,3-6 0,8-3-1,7-3 1,8-8-1,17-5 0,0 0-1,36-5 1,1-4 0,10 3-1,7-1 1,4 6-1,1 2 1,-6 15 1,-6 7-2,-7 7 2,-10 9-2,-16 5 2,-8 7-1,-13 0 1,-9 2 0,-12-11-1,-8-1 1,-8-11-1,0-9 1,-2-9-2,0-13 0,9-5-2,-1-22-5,25 5-22,1-16-6,11-3-1,6-11-1</inkml:trace>
          <inkml:trace contextRef="#ctx0" brushRef="#br1" timeOffset="-6359.375">9333 3611 77,'-20'-8'37,"20"8"-1,5-27 1,8 2-32,14 6-3,11 1-1,5 1-1,4 8-1,2 2 0,-5 10 0,-7 6 1,-14 12-1,-9 6 1,-13 8 0,-10 4 1,-10 1 2,-6 4-2,-6-3 1,-1-2 0,-2-9 0,3-4-1,3-10 1,6-5-1,22-11-1,-17 3 0,17-3 0,15-18 0,3 6-1,10 0 1,6-1-1,4 5 0,3 1 1,5 5 0,-3 5 0,3 10 0,-2 8 2,-3 7-2,-5 9 1,-7 5-1,-10 2 2,-11 6-1,-10-1-1,-11 2 1,-12-10-1,-10-4 1,-8-9 0,-3-9-1,-1-6-1,3-13 0,2-4-2,4-13-2,19 10-9,-3-16-22,19 0-1,6-4-1,11 1 1</inkml:trace>
          <inkml:trace contextRef="#ctx0" brushRef="#br1" timeOffset="-6000">10243 3560 60,'0'0'35,"0"0"1,0 0 0,34 21-21,-21-7-5,21 23-2,-6-3-3,13 17-2,1 4 1,5 6-4,2-1 2,-1 6-2,0-7 1,-6 0-2,1-5 0,-8-13-3,2-2 0,-14-25-7,9 2-23,-19-16-3,-13 0-1,9-30 0</inkml:trace>
          <inkml:trace contextRef="#ctx0" brushRef="#br1" timeOffset="-5750">10579 3544 62,'-16'-7'37,"16"7"-1,-22 21 1,13 1-19,3 18-13,0 11-1,5 16-2,-5 5 0,3 8-2,-4 1 1,-2-5-3,3-1-1,-7-18-4,11-1-13,-7-24-16,5-16-1,4-16 0,1-20 1</inkml:trace>
          <inkml:trace contextRef="#ctx0" brushRef="#br1" timeOffset="-5437.5">11096 3624 66,'0'0'36,"19"12"0,-6-1 1,11 15-25,-12-3-4,16 23-2,-12 0 1,6 19-3,-6 0 0,2 11-2,-5-2 0,2 2-1,-2-6 0,-2-8-2,0-9 0,0-20-3,8 6-10,-19-39-26,26 7 2,-15-30-1,1-10-1</inkml:trace>
          <inkml:trace contextRef="#ctx0" brushRef="#br1" timeOffset="-5000">11743 3587 87,'-7'-18'36,"-3"0"1,-8 1 0,2 8-32,-8 2-2,6 12-1,-7 9-1,0 13 0,0 10 0,0 12 0,1 13 1,5 10-1,2 6 2,9 6-2,7-3 2,14 2-2,11-12 0,14-10 0,12-17-1,12-14 0,7-17 0,7-19-2,-3-11 1,-6-20-1,-10-6-1,-12-11 0,-13-8 1,-20-5 0,-14 4 0,-18-1 0,-13 6 0,-14 0 1,-6 10-2,-5 2 2,8 17-2,0-3-2,19 18-3,3-14-13,28 28-13,10-23-1,17 14 0,14 3 1</inkml:trace>
          <inkml:trace contextRef="#ctx0" brushRef="#br1" timeOffset="-4796.875">12190 3553 63,'18'11'35,"0"-11"0,8 0-1,5-2-19,5-3-17,2-13-14,0 4-17,4 0-1,-5-4-1,-6-1 0</inkml:trace>
          <inkml:trace contextRef="#ctx0" brushRef="#br1" timeOffset="-4343.75">12754 3266 77,'-13'-5'37,"13"5"-1,-12 19 1,-10-3-30,16 17-3,-4 4-1,2 13 0,2 4-1,0 12 0,3-5 0,6 3-1,5-10 1,8-1-2,6-12 1,8-10-1,2-13 0,6-9-1,7-7 0,-1-11 1,2-7-1,-6-9 0,1-3 0,-7-9 0,-6 4 0,-9-4 0,-10 3 0,-11 2 0,-8 6 1,-8 7 0,-10 8 0,-4 11 1,-5 11 0,0 8 0,5 9 0,4 9-1,5 2 1,10 3-1,12 1-1,4-8-3,16 5-8,-4-17-24,10-9-1,1-10-1,7-8 0</inkml:trace>
          <inkml:trace contextRef="#ctx0" brushRef="#br1" timeOffset="-3781.25">13881 3810 76,'8'-22'39,"-1"-7"-2,2-1 1,-9-10-31,9 10-2,-9-11-2,-2 6 0,-7 0-2,-5 3 0,-10 4-1,-7 7 0,-10 10 1,-4 13-1,-8 14 0,-1 14 0,-4 16 1,5 19 0,1 12 2,10 13-2,5 5 2,10 13-1,12-6 1,17 4-2,13-7 1,14-8-1,14-13 0,15-11-1,11-14 0,9-18-1,3-12-1,-1-20-2,1 1-15,-15-27-22,-7-7 1,-16-11-1,-9-4 1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33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44C5B27-790E-427F-A45F-B1C0B1D01FF7}" emma:medium="tactile" emma:mode="ink">
          <msink:context xmlns:msink="http://schemas.microsoft.com/ink/2010/main" type="inkDrawing" rotatedBoundingBox="4678,6242 5391,11483 1597,11999 884,6758" hotPoints="4735,6826 5104,11284 1504,11582 1135,7124" semanticType="enclosure" shapeName="Rectangle">
            <msink:sourceLink direction="with" ref="{EAC36DD4-27FA-4B9D-A55A-DD542ADCDBB0}"/>
          </msink:context>
        </emma:interpretation>
      </emma:emma>
    </inkml:annotationXML>
    <inkml:trace contextRef="#ctx0" brushRef="#br0">0 92 41,'0'0'28,"0"0"2,0 0-1,14 14-18,0-21-4,9 7 0,-2-9-2,8 6-1,-3-6 1,4 7 0,-6-5-1,4 4-1,-4-3 1,4 5-2,-3-5 1,3 6-1,-2-7 0,5 6 0,0-5-1,3 4 1,0-1-1,5 1 0,-2 2 0,2 0 0,1 0 0,2 2 0,-3 0 0,1-1 0,-3-1 0,0 4 0,-3-4 0,0 0 0,0-2 0,0 2-1,-2-2 1,2 1 0,0-3-1,1 2 1,-1 1-1,3-1 1,-1-2-1,2 1 0,0-1 0,1 1 1,-1-1-1,2 1 0,0-1 0,0 4 0,-2-2 1,-3 2-1,-2-1 0,-2 2 0,-3-1 0,-5 0 0,-2 0 0,-5 2 0,-1-2 0,-15 0 0,21 7 0,-21-7 0,16 11 0,-16-11 1,0 0-1,13 17 0,-13-17 0,8 18 0,-8-18 0,0 0 0,8 19 0,-8-19 1,5 16-1,-5-16 0,3 20 0,-3-20 0,3 26 0,-2-8 0,1-1 0,-2 1 0,1 1 0,-1 1 0,2 1 0,-1 2 1,-1 0-1,0 1 0,0 1 1,-1 2 0,1-1-1,-2 2 1,2 2 0,0 0 0,-1 0-1,1 5 1,0 1-1,1-1-1,-2-2 1,2 3-1,1-5 1,-2 3-1,1-3 0,1-2 0,-1-3 1,2 2 1,0-1-1,-1 1 0,2 2 0,-1-2 1,1 0-1,-1 4 0,2 0 0,-1-1 1,-1 1-1,1 2 1,-1-1-1,2 2 1,-2-1-1,1 1 1,-1-1-1,2 1 0,-2 0 1,0 0-1,-1-1 0,1-2 1,0-1-1,2-1 1,-4-3-1,1-1 1,1-1-1,1-4 0,-1-2 0,0-1 1,-2-2-1,-1-16 0,5 25 0,-5-25-1,3 15-1,-3-15-10,0 0-26,3-17-3,-2-8 2,-1-10-3</inkml:trace>
    <inkml:trace contextRef="#ctx0" brushRef="#br0" timeOffset="-2765.625">-1467 0 18,'0'0'25,"0"0"-3,12 18 0,-12-18-2,0 0-4,0 0-2,13 12-3,-13-12-2,0 0-3,16 6 1,-16-6-3,20 10-1,-7-4 0,-13-6-1,28 10 0,-15-6 0,3 1 0,-1-2-1,1 3 0,-1-6 1,3 5-1,-2-7 0,3 6 1,-3-2-1,7 1 0,-4-3 0,3 2 0,0-4-1,2 0 1,-1 2-1,1-3 1,-1-2-1,1-1 1,0 1-1,-2 1 1,1 1-1,-2-1 0,3 1 0,-2 1 0,-2 2 0,1 0 0,-2 0 0,0 0 0,-2 0 0,-1 0 0,-1 0 1,-2 0-1,0-2 0,1 2 0,-14 0 0,22-3-1,-8 1 1,0-3-1,-1-1 0,0 1 0,1 2 0,-1-4 0,2 5-1,-15 2 1,20-5-1,-20 5 1,15 0 0,-15 0 0,0 0 0,0 0 1,13 7-1,-13-7 0,0 0 0,0 0 1,15 14-1,-15-14 0,13 7 0,-13-7-2,14 3-4,-14-3-11,0 0-15,0 0 1,0 0-2,16-16 1</inkml:trace>
    <inkml:trace contextRef="#ctx0" brushRef="#br0" timeOffset="-3937.5">-1557 62 29,'0'0'29,"0"0"3,0 0-2,0 0-10,0 0-9,0 0-1,0 42-1,-7-19-3,8 21 0,-7-3 0,6 17 1,-6 60 3,0-58-6,5 11-2,0-3 1,3 1-2,-2-2 1,5 0-2,-2-4 1,1 3-1,1-1 0,2-9 1,-2 2-1,-3 1 1,1 1-1,-3-1 1,2 3-1,-2 0 0,-2-2 0,-1 3 1,1 1-1,-1-1 0,0-1 1,1-1-2,1-2 2,-2-1-2,1-2 2,2 2-2,0-3 1,0-2-1,2 0 1,-1 0 1,1-1-2,2 0 2,1 0-1,-1-4 0,0 1 0,2-5 0,-3-1 0,2-5 0,-1 0-1,-2-5 1,1-3-1,-2-5 0,0-1-1,-1-6-1,5 0-1,-5-18 0,3 24-5,-3-24-22,0 0-7,-13-17 0,8-5 0</inkml:trace>
    <inkml:trace contextRef="#ctx0" brushRef="#br0" timeOffset="-1921.875">-456-382 30,'-14'0'27,"14"0"2,0 0-1,0 0-16,0 0 0,-1 23-4,1-23-1,3 28-1,-6-12 1,6 14 1,-9-5-2,8 12-1,-7-2-1,4 9 0,-5 0-2,4 0 1,1 2-2,2 0 1,-2-2-1,2 0 0,-1-4 0,2-1 0,2-7-1,1 1 0,-2-3 1,-1-3-1,1-4 0,2-4 0,-1-3 0,-4-16 0,8 25-1,-8-25 0,0 0-1,0 0 0,0 0-2,0 0-4,17 0-9,-17 0-19,3-32 1,0 11 0,0-8 1</inkml:trace>
    <inkml:trace contextRef="#ctx0" brushRef="#br0" timeOffset="-1328.125">-17-361 7,'0'0'28,"-13"-2"0,13 2 3,0 0-10,0 0-4,-6 16-3,6-16-3,0 0-2,-15 23-2,15-2-1,-7-1-2,7 8 0,-6 0-1,6 9 0,-1 0 0,2 7-1,1-2 0,4 3-1,-3-1 1,2 1-1,0-1 0,-1-1 0,2-4 0,0-2-1,-3-2 1,1-3 0,-1-4-1,0-2 0,0-6 0,2-1 0,-4-3-1,-1-16 1,5 17-2,-5-17 0,0 0-1,0 0-2,0 0-7,3-15-23,-3-1 0,1-5-1,-2-4 2</inkml:trace>
    <inkml:trace contextRef="#ctx0" brushRef="#br0" timeOffset="13078.125">-1445 2803 8,'0'0'21,"0"0"1,-4-16-9,4 16 2,0 0-3,0 0-1,0 0 0,0 0-1,0 0 0,3 23 0,-3-23-2,0 24-2,0-24-1,6 39 0,-6-14 1,7 8-2,-5-3 0,6 6-1,-5-5 1,6 6-1,-6-3 0,4 3 0,-1-5-2,0 5 1,-4 0 0,4 3-1,-2 1 0,1-3 0,-3 3 0,1-1 0,0 1-1,2-2 1,-1-2-1,1-2 1,-2-1-1,1 4 0,2-4 1,0-1-1,-2 1 0,2-3 1,-1-2-1,0 1 0,1-2 0,-1-4 0,-1 1 0,2-2 0,0 0 0,-2-4 0,1-1 0,-2 0 0,1-1 0,1-1 0,-1 0 0,-1 0 0,-3-16 0,5 28 0,-3-12 0,-2-16-1,5 28 1,-5-28-1,4 30 1,-4-30-1,5 30 1,-1-14 0,-1 0 0,-3-16 0,7 28 0,-7-28 0,6 30 0,-6-30 0,11 28 0,-11-28 0,7 30 0,-7-30 0,10 30 0,-5-14 0,-5-16 1,7 28-1,-7-28 0,6 27 0,-6-27 0,6 24 0,-6-24 0,4 18 0,-4-18 0,3 16 0,-3-16 0,0 0 0,0 0 0,0 0 0,0 0 0,0 0 0,0 0 0,0 0 0,0 0 0,0 0 0,0 0 0,0 0 0,0 0 0,0 0 0,0 0 0,0 0 0,0 0 0,0 0 0,0 0 0,0 0 0,0 0 0,0 0 0,0 0-1,0 0 1,0 0 0,0 0 0,6 16 0,-6-16 0,0 0 0,0 0 0,0 0 0,0 0 0,0 0 0,0 0 0,8 15 0,-8-15 0,0 0 1,0 0-1,14 2 0,-14-2 0,14-7 1,-14 7-1,19-10 0,-19 10 0,22-13 1,-22 13-1,25-12 0,-10 7 0,-2-1 0,2 1 1,1 1-1,0 3 1,1-5-1,-1 5 0,0-3 0,2 2 0,2 2 1,0-1-1,0 1 0,-1-2 0,2 2 0,0 0 1,1 0-1,-3 0 0,0 0 0,2 0 0,-2 0 1,2 2-1,-1-2 0,4-2 0,1 2 1,-1-4-1,-1 1 0,2-1 0,-3 1 1,2-1-1,-2 1 0,-1-1 0,-2 2 0,-1 1 0,-1 1 0,-2 0 0,0 1 0,-15-1 0,21 2 0,-21-2-1,16 5 1,-16-5-1,0 0-1,0 0 0,15 6-3,-15-6-5,0 0-22,1-20-5,-1 20 0,-9-24-1</inkml:trace>
    <inkml:trace contextRef="#ctx0" brushRef="#br0" timeOffset="13593.75">-344 3841 36,'-13'3'29,"13"-3"1,-8 20 0,8-20-19,-4 38 0,-2-13-3,9 14-1,-8-6-1,11 17 0,-9-8-1,9 11-1,-6-4-1,5 6-1,-2-2 0,0 0-1,1 1-1,3-6 1,1-1 0,1-3-1,-2-3 1,3-2-1,1-4 0,-1-3 1,0-6-1,-1 4 1,-1-5 0,-1 0-1,0-6 0,1 0 0,-4-3 0,-4-16 0,9 25-2,-9-25 0,7 16-2,-7-16-2,0 0-7,0 0-22,0 0 1,11-25-2,-8 4 2</inkml:trace>
    <inkml:trace contextRef="#ctx0" brushRef="#br0" timeOffset="5890.625">991 2730 7,'0'0'26,"0"0"2,0 0 1,0 0-11,13-5-4,7 7-1,-20-2-4,35-7 0,-16 0-1,12 9-1,-9-8 0,12 10-2,-7-6-1,7 9 0,-3-7 0,8 7-2,-5-3 0,5 3 1,-2-2-2,3 0 1,-1-1-1,3-1 0,-4-1-1,-1 0 1,0-4 0,0 2 0,-5-2-1,1 1 1,-4-3-1,-1 2 1,0 1-1,-1-1 0,-1 0 0,-1 0 1,-1 0-1,-2 1 0,0-1 0,0 2 0,-2 0 1,-3-2-1,-1 4 0,-1-2 0,1 2 0,-1-1 0,-15-1 0,24 4 1,-24-4-1,22 5 0,-22-5 0,21 7 0,-21-7 0,16 7 0,-16-7 0,15 4 0,-15-4 0,0 0 0,13 5 0,-13-5 1,0 0-1,0 0 0,0 0 1,0 0-1,0 0 0,0 0 1,0 0-1,9-17 0,-9 17 0,0-16 0,0 16 0,-6-20 0,6 20 0,-8-26-1,5 8 1,-1-1 0,-3-2 0,-1-4 0,1-1 0,0-3 0,-2-2 0,0-5 0,0 3 0,-1-4 0,1-2 0,-2 0 0,1-3 0,0 0 0,-1 1 1,3 1-1,0-1 0,2 4 0,2 2 1,4 1-1,0 5 1,1 0-1,4-1 1,-1 0 0,-2 2-2,-1 2 3,-1-1-2,-1 3 1,-1-1-2,-2 0 3,-2 4-3,-3 0 2,2 3-1,-2-3 0,0 2 0,0-1 0,0-1 0,0 4 0,2 1 0,1 0 0,0 0 0,6 16 0,-9-23 0,9 23 0,-4-16 0,4 16 0,0 0 0,0 0-1,0 0-1,0 0-3,0 0-7,0 0-27,-1 16 1,1-16 0,0 0-1</inkml:trace>
    <inkml:trace contextRef="#ctx0" brushRef="#br0" timeOffset="14500">247 3943 52,'-5'25'33,"5"-2"-2,0-2 2,-2 3-24,14 15-2,-9-5 0,10 11-2,-7 0-1,6 7-1,-3-8 1,3 9-1,-5-3-1,2 3 0,-2-8 0,3 3-1,-1-4 0,2-2-1,-3-6 1,1-3-1,-1-6 1,1-3-1,-4-1 0,3-5 0,-8-18 0,10 24-1,-10-24-1,0 0 0,15 18-3,-15-18-3,0 0-12,0 0-15,15-28 0,-11 12-1,1-5 2</inkml:trace>
    <inkml:trace contextRef="#ctx0" brushRef="#br0" timeOffset="13984.3749">-51 4375 40,'0'0'29,"-4"16"2,4-16-1,0 0-20,7 26-2,-7-26-1,11 35-2,-8-15-1,4 4 0,-4-6 0,4 10-2,-5-10-1,1 3-1,1-3-3,-4-18-4,11 23-5,-11-23-14,0 0-7,0 0-1,0 0 2</inkml:trace>
    <inkml:trace contextRef="#ctx0" brushRef="#br0" timeOffset="16515.625">776 4525 46,'0'0'30,"0"0"1,10 22-2,3-14-22,-13-8-2,22 7-2,-8-6-2,0 1 0,0-4 0,2 4 1,-3-7 0,5 5 1,1-5 0,2 3-1,-1-4 2,6 5-1,-4-6-1,6 3 0,0-5-1,1 4 0,-4-4 0,5 4-1,-2-4 1,1 4-1,4-2 1,1 2-1,-2 1 1,2 0-1,3 3 0,3-1 1,-2 0-1,1 0 0,-4 2 0,0-1 0,2-1 0,-1 0 0,-4 0 1,1-1-1,-4-1 0,1 3 0,-1-3 0,-1 2 1,0 1-1,-1 1 0,-4 0 0,2 0 1,-1 1-1,1 3 1,-3-2-1,3 1 1,-4 1-1,3-1 1,-1 1-1,2 1 0,-3-3 1,2 1-1,0-1 1,-2 2-1,0-3 0,0 1 0,-3 0 0,0 0 0,-1 1 1,-2-1-1,-1 1 0,1-1 0,-16-2 0,22 2 1,-22-2-1,20 2 1,-20-2-1,14 1 0,-14-1 1,0 0-1,20 0 0,-20 0 1,0 0-1,16 0 0,-16 0 0,0 0 1,0 0-1,0 0 0,0 0 0,0 0 0,0 0 0,7-19 0,-7 19 0,0 0 0,-3-21 0,3 21 0,-4-21 0,4 21 0,-2-27-1,2 27 2,-3-31-1,3 13 0,0-3 0,0-2 0,2-2 0,-1-3 0,-1-4 0,2-1 0,-4-8-1,4-1 1,-2-4 0,0 0 0,-2-1 0,1-1 0,-2-1 1,1-2-1,1 1 0,-4 1 1,3-2-1,-3-2 0,2 0 0,0-1 0,-1-1 0,1 0 0,-3 4 0,3 2 0,-1 1 0,-2 2 0,0 4 0,1 3 1,1 4-2,-3-2 1,4 4 0,-2 1 0,-1-2-1,2 3 1,-1-1-1,1 0 0,-2-1 1,3 3 0,-3 0 0,0 0-1,0 0 2,1 0-2,-1 2 2,0 0-1,0 1 0,1 1 0,-1-1 0,4 3 0,-3 1 1,1 0-1,-1 2 0,1-1 0,1 7 0,1-1 0,2 16 1,-6-27-1,6 27 0,-4-16 0,4 16 0,0 0 0,0 0 0,0 0 1,0 0-2,0 0 1,0 0-2,0 0-2,0 0-16,0 0-17,0 0 1,0 0-1,0 0 1</inkml:trace>
    <inkml:trace contextRef="#ctx0" brushRef="#br0" timeOffset="14921.8749">649 4355 60,'0'0'34,"1"20"-1,-1-20 1,15 32-27,-15-32-1,10 35-2,-5-16-2,2 2-1,-1 0-1,0 1 1,0-5-1,-6-17 0,9 25-1,-9-25-1,4 19-3,-4-19-9,0 0-19,0 0 0,2-24-1,-2 24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45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F0DAE6-80C7-4023-A715-B96CD9D23DF6}" emma:medium="tactile" emma:mode="ink">
          <msink:context xmlns:msink="http://schemas.microsoft.com/ink/2010/main" type="inkDrawing" rotatedBoundingBox="1532,9816 1536,9834 1522,9838 1518,9820" shapeName="Other"/>
        </emma:interpretation>
      </emma:emma>
    </inkml:annotationXML>
    <inkml:trace contextRef="#ctx0" brushRef="#br0">-1293 2896 3,'-4'-18'4,"4"18"-4,0 0-3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52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682389-1A5A-457F-BA77-0823A11135BD}" emma:medium="tactile" emma:mode="ink">
          <msink:context xmlns:msink="http://schemas.microsoft.com/ink/2010/main" type="writingRegion" rotatedBoundingBox="3155,12265 5817,12265 5817,13950 3155,13950"/>
        </emma:interpretation>
      </emma:emma>
    </inkml:annotationXML>
    <inkml:traceGroup>
      <inkml:annotationXML>
        <emma:emma xmlns:emma="http://www.w3.org/2003/04/emma" version="1.0">
          <emma:interpretation id="{592AF634-7E4A-491B-9A41-D4D0CD6274E7}" emma:medium="tactile" emma:mode="ink">
            <msink:context xmlns:msink="http://schemas.microsoft.com/ink/2010/main" type="paragraph" rotatedBoundingBox="3155,12265 5817,12265 5817,13664 3155,13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81C02-9D14-4AD5-A9B6-B9A6CA113D05}" emma:medium="tactile" emma:mode="ink">
              <msink:context xmlns:msink="http://schemas.microsoft.com/ink/2010/main" type="line" rotatedBoundingBox="3155,12265 5817,12265 5817,13664 3155,13664"/>
            </emma:interpretation>
          </emma:emma>
        </inkml:annotationXML>
        <inkml:traceGroup>
          <inkml:annotationXML>
            <emma:emma xmlns:emma="http://www.w3.org/2003/04/emma" version="1.0">
              <emma:interpretation id="{AFB7954A-8D5D-47FF-B46D-CA4EAFD92B8F}" emma:medium="tactile" emma:mode="ink">
                <msink:context xmlns:msink="http://schemas.microsoft.com/ink/2010/main" type="inkWord" rotatedBoundingBox="3155,12265 4427,12265 4427,13656 3155,13656"/>
              </emma:interpretation>
              <emma:one-of disjunction-type="recognition" id="oneOf0">
                <emma:interpretation id="interp0" emma:lang="en-US" emma:confidence="0">
                  <emma:literal>[3</emma:literal>
                </emma:interpretation>
                <emma:interpretation id="interp1" emma:lang="en-US" emma:confidence="0">
                  <emma:literal>53</emma:literal>
                </emma:interpretation>
                <emma:interpretation id="interp2" emma:lang="en-US" emma:confidence="0">
                  <emma:literal>[33</emma:literal>
                </emma:interpretation>
                <emma:interpretation id="interp3" emma:lang="en-US" emma:confidence="0">
                  <emma:literal>'33</emma:literal>
                </emma:interpretation>
                <emma:interpretation id="interp4" emma:lang="en-US" emma:confidence="0">
                  <emma:literal>533</emma:literal>
                </emma:interpretation>
              </emma:one-of>
            </emma:emma>
          </inkml:annotationXML>
          <inkml:trace contextRef="#ctx0" brushRef="#br0">334 765 59,'0'0'32,"29"-21"-2,-12 7 2,-3 4-27,10 4-4,0 1 0,-1 3-1,1 6-1,-5-1 0,-4 8 1,-15-11-1,12 28 1,-12-10 0,-5 6 1,-5-1-2,-1 2 2,-3 1-2,-1-1 1,-1-4-2,1-3 2,0-2-1,15-16 1,-20 17-1,20-17 1,0 0 1,0 0-1,0 0 1,16-12-1,1 5 1,7 2 0,4 5 0,2-2 0,2 7 0,-1 1 1,0 11 0,-6-3 0,-3 11 2,-10-2-2,-2 3 1,-10 1-1,-1 3 1,-11-4-2,-1 1 1,-6-5-2,-1-2 1,-3-8-1,2-3 0,-1-5-1,1-6 0,5-4-1,0-6-1,16 12-6,-16-30-12,19 9-12,7 0-1,3-7 1,11-1 0</inkml:trace>
          <inkml:trace contextRef="#ctx0" brushRef="#br0" timeOffset="593.75">859 755 58,'0'0'30,"16"-19"1,2 4-9,3 12-13,-5-11-1,8 10-3,-2-6-1,3 8 0,-6-2-2,5 6 0,-7 2-1,1 5-1,-18-9 1,21 28-1,-18-9 1,-5 0-1,-1 10 1,-7 1-3,-5-2 3,-3 2-2,-1-4 1,0-1-1,0-2 1,4-4-1,2-8 1,13-11 0,-14 9-1,14-9 1,0 0 0,21-15 0,0 7 0,2 1 0,4 0 0,2 0 0,4 3 1,1 6-1,-5 1 1,-1 8 0,-5 1 0,-6 8 1,-2-3 0,-3 6 0,-8 0 0,-4 2 0,-7-2-1,-3 1 1,-5-3-1,-4-1 0,-4-3-1,-2-2 0,0-3 0,-3-5-2,5 2-2,-5-15-7,11 5-24,3-1 0,0-3 0,14 5 1</inkml:trace>
          <inkml:trace contextRef="#ctx0" brushRef="#br0" timeOffset="-1078.125">0 90 42,'0'0'30,"36"-1"1,-13-6-1,19-7-18,4 8-10,5-3 0,7 1-2,1-1-2,-2 0 0,-1 4-1,-7-6-1,-2 9-2,-13-6-3,-1 6-8,-10 5-12,-23-3 1,27-1 2</inkml:trace>
          <inkml:trace contextRef="#ctx0" brushRef="#br0" timeOffset="-718.75">428-158 57,'0'0'31,"0"0"0,18 5-2,1-3-25,14 3-2,4 1-2,4 1-1,3 3-1,-4 1 0,-3 6 0,-8-2 1,-4 6-1,-7 0 1,-11 2 1,-5 3 0,-6 2 0,-8 1 0,-3-3-1,-4 2 0,-2 0 0,-2-3-2,2 0-2,-4-9-6,7-9-14,9 9-4,-6-16 2,15 0-1</inkml:trace>
        </inkml:traceGroup>
        <inkml:traceGroup>
          <inkml:annotationXML>
            <emma:emma xmlns:emma="http://www.w3.org/2003/04/emma" version="1.0">
              <emma:interpretation id="{47593696-344C-44A4-B498-EF58888EC500}" emma:medium="tactile" emma:mode="ink">
                <msink:context xmlns:msink="http://schemas.microsoft.com/ink/2010/main" type="inkWord" rotatedBoundingBox="5450,13151 5817,13151 5817,13664 5450,13664"/>
              </emma:interpretation>
              <emma:one-of disjunction-type="recognition" id="oneOf1">
                <emma:interpretation id="interp5" emma:lang="en-US" emma:confidence="1">
                  <emma:literal>C</emma:literal>
                </emma:interpretation>
                <emma:interpretation id="interp6" emma:lang="en-US" emma:confidence="0">
                  <emma:literal>c</emma:literal>
                </emma:interpretation>
                <emma:interpretation id="interp7" emma:lang="en-US" emma:confidence="0">
                  <emma:literal>(</emma:literal>
                </emma:interpretation>
                <emma:interpretation id="interp8" emma:lang="en-US" emma:confidence="0">
                  <emma:literal>[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1703.125">2565 760 78,'0'0'37,"-14"-19"-1,14 19 1,-19-5-27,3-3-5,16 8-3,-28 2-1,9 4-1,-2 2 0,-3 6 0,-2 9 0,-1 7-1,4 4 2,1 5-2,4 3 2,9 5-1,5 3 1,10-1 0,7-7 0,9-1 1,5-9 0,6-4-1,6-12 0,1-9-2,1-4-3,-9-22-10,4 7-24,-7-10 1,-4 0-1,-1-7 0</inkml:trace>
        </inkml:traceGroup>
      </inkml:traceGroup>
    </inkml:traceGroup>
    <inkml:traceGroup>
      <inkml:annotationXML>
        <emma:emma xmlns:emma="http://www.w3.org/2003/04/emma" version="1.0">
          <emma:interpretation id="{A36405B7-1ACF-4F03-8F3F-39AF21ED98A1}" emma:medium="tactile" emma:mode="ink">
            <msink:context xmlns:msink="http://schemas.microsoft.com/ink/2010/main" type="paragraph" rotatedBoundingBox="4494,13395 5329,13395 5329,13950 4494,13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5C2BEA-7F2B-4D41-8D47-B7FFA1C56CAA}" emma:medium="tactile" emma:mode="ink">
              <msink:context xmlns:msink="http://schemas.microsoft.com/ink/2010/main" type="line" rotatedBoundingBox="4494,13395 5329,13395 5329,13950 4494,13950"/>
            </emma:interpretation>
          </emma:emma>
        </inkml:annotationXML>
        <inkml:traceGroup>
          <inkml:annotationXML>
            <emma:emma xmlns:emma="http://www.w3.org/2003/04/emma" version="1.0">
              <emma:interpretation id="{82BB641A-C5A1-45DF-BDB9-6EA4BFD77C96}" emma:medium="tactile" emma:mode="ink">
                <msink:context xmlns:msink="http://schemas.microsoft.com/ink/2010/main" type="inkWord" rotatedBoundingBox="4494,13395 5329,13395 5329,13950 4494,13950"/>
              </emma:interpretation>
              <emma:one-of disjunction-type="recognition" id="oneOf2">
                <emma:interpretation id="interp10" emma:lang="en-US" emma:confidence="1">
                  <emma:literal>M</emma:literal>
                </emma:interpretation>
                <emma:interpretation id="interp11" emma:lang="en-US" emma:confidence="0">
                  <emma:literal>m</emma:literal>
                </emma:interpretation>
                <emma:interpretation id="interp12" emma:lang="en-US" emma:confidence="0">
                  <emma:literal>^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9</emma:literal>
                </emma:interpretation>
              </emma:one-of>
            </emma:emma>
          </inkml:annotationXML>
          <inkml:trace contextRef="#ctx0" brushRef="#br0" timeOffset="1312.5">1339 1527 59,'0'0'33,"0"0"-2,0 0 0,20-14-22,-9-9-5,6 3 0,0-10-3,3-1 0,-1-8 0,4 0 1,-4-5 0,1 2-1,0-2 1,-3 3-1,1 1 0,-2 6 0,-3 4 0,-1 9 0,-4 5 0,-8 16 0,0 0 0,0 0 0,0 0 0,0 0 0,7 30 0,-6-7 1,-1 5-2,6 2 1,-1 4 0,2-2-1,3-3 1,7-4-1,-1-7 0,5-8 0,-1-6 0,4-11 0,1-6 0,-1-6-1,1-4 0,-3-7-1,0 2 1,-6-4-1,2 1 0,-5 1 0,0 1 1,-4 6 1,-1 2 0,-8 21 0,7-24 2,-7 24-1,0 0 1,12 21-1,-6 0 1,3 9-1,2 5 0,6 6 0,-1 1-1,4-1-1,1-1-1,-3-12-2,10 8-8,-13-19-22,4-12-1,0-10-1,-1-12 2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44.2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0961DD-F053-455E-854E-B21897DDD705}" emma:medium="tactile" emma:mode="ink">
          <msink:context xmlns:msink="http://schemas.microsoft.com/ink/2010/main" type="writingRegion" rotatedBoundingBox="3332,5734 4958,5841 4911,6568 3284,6461"/>
        </emma:interpretation>
      </emma:emma>
    </inkml:annotationXML>
    <inkml:traceGroup>
      <inkml:annotationXML>
        <emma:emma xmlns:emma="http://www.w3.org/2003/04/emma" version="1.0">
          <emma:interpretation id="{2810B1C0-A83E-42E5-9AF2-896D665863D7}" emma:medium="tactile" emma:mode="ink">
            <msink:context xmlns:msink="http://schemas.microsoft.com/ink/2010/main" type="paragraph" rotatedBoundingBox="3332,5734 4958,5841 4911,6568 3284,6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00CFC0-7A41-4E36-A5D9-62EA327E8D15}" emma:medium="tactile" emma:mode="ink">
              <msink:context xmlns:msink="http://schemas.microsoft.com/ink/2010/main" type="line" rotatedBoundingBox="3332,5734 4958,5841 4911,6568 3284,6461"/>
            </emma:interpretation>
          </emma:emma>
        </inkml:annotationXML>
        <inkml:traceGroup>
          <inkml:annotationXML>
            <emma:emma xmlns:emma="http://www.w3.org/2003/04/emma" version="1.0">
              <emma:interpretation id="{E749C111-F380-4B10-BF9C-7D6B2D858726}" emma:medium="tactile" emma:mode="ink">
                <msink:context xmlns:msink="http://schemas.microsoft.com/ink/2010/main" type="inkWord" rotatedBoundingBox="3600,5848 3756,6355 3401,6464 3245,5957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a</emma:literal>
                </emma:interpretation>
              </emma:one-of>
            </emma:emma>
          </inkml:annotationXML>
          <inkml:trace contextRef="#ctx0" brushRef="#br0">501-957 25,'0'0'28,"0"0"2,9-15 0,-9 15-9,30-16-7,-19-4-5,13 15-2,-3-11-1,7 9-2,-5-7-1,4 5 0,-8 4 0,2 3-1,-8 2-1,0 5 1,-13-5-1,12 16 0,-12-16 0,-3 30 1,-3-12-1,-3 3 0,-4 2 0,0-4-1,-2 3 1,2-5-1,0-1 1,13-16-1,-21 23 0,21-23 0,0 0-1,0 0 1,0 0 0,0 0 0,22 14 0,-7-14 0,5 4 0,3-1-1,3 4 1,1 2 0,-2 3 1,0 4-1,-2 4 0,0 2 0,-7 1 1,-1 2-1,-8-2 1,-3 2 0,-5-4 0,-5 0-1,-6-3 1,-4-3 0,-6-1 0,-5-3 0,-4-6 0,-3 1-1,-3-6 1,-1 0-1,1-2 0,2-5-2,13 10-8,-3-10-26,11-2 0,14 9 0,0-31-1</inkml:trace>
        </inkml:traceGroup>
        <inkml:traceGroup>
          <inkml:annotationXML>
            <emma:emma xmlns:emma="http://www.w3.org/2003/04/emma" version="1.0">
              <emma:interpretation id="{72FDF682-E480-4AB9-AF02-5F2FFB089792}" emma:medium="tactile" emma:mode="ink">
                <msink:context xmlns:msink="http://schemas.microsoft.com/ink/2010/main" type="inkWord" rotatedBoundingBox="3933,6207 4924,5825 5121,6335 4130,6718"/>
              </emma:interpretation>
              <emma:one-of disjunction-type="recognition" id="oneOf1">
                <emma:interpretation id="interp4" emma:lang="en-US" emma:confidence="0">
                  <emma:literal>Mf</emma:literal>
                </emma:interpretation>
                <emma:interpretation id="interp5" emma:lang="en-US" emma:confidence="0">
                  <emma:literal>mf</emma:literal>
                </emma:interpretation>
                <emma:interpretation id="interp6" emma:lang="en-US" emma:confidence="0">
                  <emma:literal>uf</emma:literal>
                </emma:interpretation>
                <emma:interpretation id="interp7" emma:lang="en-US" emma:confidence="0">
                  <emma:literal>ref</emma:literal>
                </emma:interpretation>
                <emma:interpretation id="interp8" emma:lang="en-US" emma:confidence="0">
                  <emma:literal>rut</emma:literal>
                </emma:interpretation>
              </emma:one-of>
            </emma:emma>
          </inkml:annotationXML>
          <inkml:trace contextRef="#ctx0" brushRef="#br0" timeOffset="12156.25">1251-440 76,'-15'10'34,"15"-10"-2,0 0 2,0 0-31,0 0 1,12-22-3,-2 6 0,2-7 0,4-2 0,0-7 0,4-3-1,-1-2 1,-3 0-1,3 4 0,-1-3 0,-6 6 0,1 7 0,-4 4 0,-9 19 1,12-16-1,-12 16 0,0 0 1,3 27-1,-3-6 1,-3 5-1,0 1 1,1 4-1,4 1 0,1-4 0,0-1 0,4-4 0,3-6 0,5-8-1,1-5 1,2-8-1,1-3 0,-1-7 0,4-4 0,-6-1 0,0-4 0,-2-2 0,-2-1 1,-5 1 0,0 4 0,-2 3 0,-4 3 1,-1 15 0,0 0 0,0 0 0,0 0 0,6 31 0,-6-6 0,3 3 0,0 4-1,1-2 1,2 3-2,5-10 0,-1 2-2,-10-25-5,28 19-15,-12-19-11,-16 0 1,25-23-1,-11 2 1</inkml:trace>
          <inkml:trace contextRef="#ctx0" brushRef="#br0" timeOffset="12671.8748">1937-712 86,'0'0'36,"-21"25"0,21-25 1,0 0-30,24-3-5,1-4-5,0-15-15,9 7-17,0-1-1,0-2-1,-3 4 1</inkml:trace>
          <inkml:trace contextRef="#ctx0" brushRef="#br0" timeOffset="12484.3748">1994-530 57,'22'23'33,"-22"-23"0,15 7-1,-15-7-16,0 0-8,14-12-2,-14-6-3,1 2-1,-4-12 0,-1 1-1,-5-4 0,-3-5-1,-3-6 1,0 2 0,1-4 0,0 1 0,4 1 0,7 3-1,5 4 1,8-2-2,6 9 1,3-4-3,9 14-1,-5-6-4,9 20-12,-14-1-14,-2 3 0,-16 2 0,13 25 0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4:03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333F44-8F86-4400-A952-291D12B93705}" emma:medium="tactile" emma:mode="ink">
          <msink:context xmlns:msink="http://schemas.microsoft.com/ink/2010/main" type="inkDrawing" rotatedBoundingBox="9907,6686 10122,11214 9992,11220 9777,6692" semanticType="callout" shapeName="Other">
            <msink:sourceLink direction="with" ref="{8CB64389-8B01-482C-94FF-658158390FC6}"/>
            <msink:sourceLink direction="with" ref="{B6856177-F54D-4E86-81DD-F7D6BF02522C}"/>
          </msink:context>
        </emma:interpretation>
      </emma:emma>
    </inkml:annotationXML>
    <inkml:trace contextRef="#ctx0" brushRef="#br0">30 0 12,'-11'31'26,"-2"-18"-1,12 22 3,-2 4-17,-3 3 0,10 20 0,-7 3-3,11 16-1,-7 2-2,9 12 1,-5 4-2,2 12-1,-4-2 1,4 14-1,-7 1 0,8 10 1,-8 1-1,7 10 0,-4-4 1,7 5-1,-4-1 0,5 1-2,-4-3 2,2-2-2,-3-6 0,0-2 0,-3-5 0,0-4 0,-2-6 0,1-7 0,-1-7 0,-1-4-1,2-5 1,-2-1-1,0-8 0,2 1 0,1-5 0,0-4 0,2-4 0,1-5 0,1-2 0,2-2-1,0-5 1,0-4 0,1-3 0,2-4 0,0-3 0,-2-7-1,3 0-1,-5-18-1,8 5-6,-16-26-16,0 0-11,22-8 2,-18-19-3,2-10 2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35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955A90-7145-4638-9C24-E0EEEEFDC210}" emma:medium="tactile" emma:mode="ink">
          <msink:context xmlns:msink="http://schemas.microsoft.com/ink/2010/main" type="inkDrawing" rotatedBoundingBox="2013,9281 2099,10029 2059,10034 1973,9285" semanticType="callout" shapeName="Other">
            <msink:sourceLink direction="with" ref="{EAC36DD4-27FA-4B9D-A55A-DD542ADCDBB0}"/>
          </msink:context>
        </emma:interpretation>
      </emma:emma>
    </inkml:annotationXML>
    <inkml:trace contextRef="#ctx0" brushRef="#br0">-834 2343 20,'-1'31'27,"1"-31"2,4 29 1,5-3-17,-8-7-3,13 18-1,-11-8-2,8 9-1,-8-4 0,6 12-1,-7-9-1,4 9 1,-6-8-2,1 5 0,-1-3-1,1 1 0,1-4 0,-1-2-1,1-3 0,-1-4-1,2-3 1,-1-4-2,2-5 1,-4-16-2,6 21-2,-6-21 0,0 0-4,0 0-2,15-2-9,-15 2-14,4-26-1,4 10 1,-8-11 2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9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B1B89B-A78F-493D-BA5E-D0BAA83849F3}" emma:medium="tactile" emma:mode="ink">
          <msink:context xmlns:msink="http://schemas.microsoft.com/ink/2010/main" type="inkDrawing" rotatedBoundingBox="4916,5786 5084,6690 5046,6697 4878,5793" semanticType="callout" shapeName="Other">
            <msink:sourceLink direction="with" ref="{837535D3-151E-4FE4-BE96-F66072BBDF02}"/>
          </msink:context>
        </emma:interpretation>
      </emma:emma>
    </inkml:annotationXML>
    <inkml:trace contextRef="#ctx0" brushRef="#br0">-10 11 64,'-3'-23'33,"3"23"0,0 0-1,0 0-20,0 0-4,0 0-2,12 34-1,-6-13-1,6 14 0,-3 0 0,4 15 0,-4-4-1,2 8 0,-2-1-1,2 5 0,-4-3 0,2 3-1,-2-3 0,-1-4 0,2-2 0,-1-3-1,-3-4 1,4-5 0,-4-1 0,1-10 0,-1-1 0,0-8-1,-4-17 0,6 21-1,-6-21-2,0 0 0,0 0-4,5-24-17,-2 4-15,-3-6 1,1-8 0,-2-3 1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36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B58367-7834-4520-9AAD-90B72D9A6665}" emma:medium="tactile" emma:mode="ink">
          <msink:context xmlns:msink="http://schemas.microsoft.com/ink/2010/main" type="inkDrawing" rotatedBoundingBox="2297,9281 2476,10049 2424,10062 2244,9293" semanticType="callout" shapeName="Other">
            <msink:sourceLink direction="with" ref="{9428D268-B7FD-4CFD-83E7-662DDFDB102A}"/>
            <msink:sourceLink direction="with" ref="{EAC36DD4-27FA-4B9D-A55A-DD542ADCDBB0}"/>
          </msink:context>
        </emma:interpretation>
      </emma:emma>
    </inkml:annotationXML>
    <inkml:trace contextRef="#ctx0" brushRef="#br0">-539 2344 38,'0'0'30,"-16"9"0,20 9 0,2 1-22,-3-1-3,7 10 0,-4-1-1,6 10-1,-3-4 1,3 9 0,-5-3-1,2 9 1,-3-6 0,4 4-1,-7-6 0,6 3-1,-4-3 0,2 1 0,-1-8-1,3 1 0,-2-8 0,2-1-1,0-2 1,-2-6-1,-7-17-1,16 21 0,-16-21-2,0 0-2,22 18-6,-22-18-13,-1-18-11,1 18 0,3-35 2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36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28D268-B7FD-4CFD-83E7-662DDFDB102A}" emma:medium="tactile" emma:mode="ink">
          <msink:context xmlns:msink="http://schemas.microsoft.com/ink/2010/main" type="inkDrawing" rotatedBoundingBox="2512,9698 3361,9668 3362,9710 2514,9741" shapeName="Other">
            <msink:destinationLink direction="with" ref="{DDB58367-7834-4520-9AAD-90B72D9A6665}"/>
          </msink:context>
        </emma:interpretation>
      </emma:emma>
    </inkml:annotationXML>
    <inkml:trace contextRef="#ctx0" brushRef="#br0">-301 2799 31,'0'0'30,"0"0"1,13-3 0,-13 3-20,34-7-1,-19-4-3,13 9-1,-8-7-1,7 6-1,-5-6 0,3 9-1,-7-5 0,2 5-1,-3-2 0,2 4-1,-1-2 0,1 3 0,0-3 0,5 4 0,-2-4-1,3 2 1,1-2-1,4 0 0,-1 0 1,5-2-1,-1 2 0,2-2 0,2 0 0,0 1-1,-2 1 1,-1-4-1,-1 4 0,-7-2 0,-1 2 1,-8-1-1,-3 2 0,-14-1 0,18 0-1,-18 0-1,0 0-4,0 0-3,0 0-16,0 0-8,0 0 1,0 0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37.4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9225F7-D6F3-4BA4-9C38-7F214A90E1C3}" emma:medium="tactile" emma:mode="ink">
          <msink:context xmlns:msink="http://schemas.microsoft.com/ink/2010/main" type="inkDrawing" rotatedBoundingBox="3362,9227 3583,10020 3523,10036 3303,9243" semanticType="callout" shapeName="Other">
            <msink:sourceLink direction="with" ref="{EAC36DD4-27FA-4B9D-A55A-DD542ADCDBB0}"/>
          </msink:context>
        </emma:interpretation>
      </emma:emma>
    </inkml:annotationXML>
    <inkml:trace contextRef="#ctx0" brushRef="#br0">531 2290 36,'0'0'30,"-3"25"2,3-25-1,-2 21-19,11 7-5,-7-3 0,8 13-2,-3-1-1,5 9-1,-3-5 2,3 8-2,-6-5-1,6 4 1,-5-6-1,5 2 0,-3-2-1,4 1 0,-4-6 1,1 0-2,3-7 1,-2 0 0,-1-6-1,0-1 1,-10-23-1,15 27 0,-15-27-1,12 15 0,-12-15-1,0 0-1,0 0-2,0 0-6,15-3-8,-15 3-15,-2-27-1,5 8 2,-6-9 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38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C0F9A1-F2FB-4275-84EE-F45002FBFA3C}" emma:medium="tactile" emma:mode="ink">
          <msink:context xmlns:msink="http://schemas.microsoft.com/ink/2010/main" type="inkDrawing" rotatedBoundingBox="3654,9155 3812,9937 3796,9941 3638,9158" semanticType="callout" shapeName="Other">
            <msink:sourceLink direction="with" ref="{EAC36DD4-27FA-4B9D-A55A-DD542ADCDBB0}"/>
          </msink:context>
        </emma:interpretation>
      </emma:emma>
    </inkml:annotationXML>
    <inkml:trace contextRef="#ctx0" brushRef="#br0">835 2214 26,'0'0'29,"0"0"2,-6 16-1,6-16-16,1 18-3,10 4-2,-11-6-3,10 11 0,-6-4-1,8 12 1,-6-3-2,4 6 1,-4 1-2,3 3 0,-3-1 0,3 5-1,-5-7 0,4 5 0,-1-7-1,0 1 1,-1-4-1,2-2 0,-2-1-1,0-2 1,-1-5 0,0-1 0,-1-5-1,-1-2 1,-3-16-1,5 24 0,-5-24 0,0 0-2,0 0 0,0 0-1,0 0-4,0 0-15,0-23-14,0 23-1,-3-33 0,1 12 1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35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C6E6DE-1CBD-4989-9D51-78F2F6DD479F}" emma:medium="tactile" emma:mode="ink">
          <msink:context xmlns:msink="http://schemas.microsoft.com/ink/2010/main" type="inkDrawing" rotatedBoundingBox="2014,9680 2024,9757 1441,9831 1431,9755" shapeName="Other"/>
        </emma:interpretation>
      </emma:emma>
    </inkml:annotationXML>
    <inkml:trace contextRef="#ctx0" brushRef="#br0">-1370 2817 10,'0'0'24,"0"0"-5,0 0 0,0 0-2,0 0-3,0 0-4,0 0-2,-13-4-1,13 4-1,0 0-1,0 0-1,13 4 0,-13-4 1,21 2 0,0 5 1,-2-13-1,9 10 1,-1-9-2,5 6 0,2-8-1,4 6-1,-4-7 0,2 7 0,-2-5-1,-2 6 1,-2-3-2,2 1 2,-5 2-2,-1 2 1,-2-2 0,-4 3-1,-2-1 0,-3 0 0,-15-2 0,18 5 0,-18-5-2,0 0 0,13 9-2,-13-9-3,0 0-10,0 0-19,0 0 1,0 0-2,-15-26 3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5:58.7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E491A7-F9FB-461B-9964-65EE674FE812}" emma:medium="tactile" emma:mode="ink">
          <msink:context xmlns:msink="http://schemas.microsoft.com/ink/2010/main" type="writingRegion" rotatedBoundingBox="9837,6278 13171,5407 13837,7958 10503,8828">
            <msink:destinationLink direction="with" ref="{E2514DDA-E45B-4795-BA4E-A2763BC608B9}"/>
          </msink:context>
        </emma:interpretation>
      </emma:emma>
    </inkml:annotationXML>
    <inkml:traceGroup>
      <inkml:annotationXML>
        <emma:emma xmlns:emma="http://www.w3.org/2003/04/emma" version="1.0">
          <emma:interpretation id="{5BF1251E-3002-49AB-B6B6-28498E5927C9}" emma:medium="tactile" emma:mode="ink">
            <msink:context xmlns:msink="http://schemas.microsoft.com/ink/2010/main" type="paragraph" rotatedBoundingBox="9837,6278 13171,5407 13425,6378 10091,7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8BE412-7349-49A3-AAC3-403E4BAD0CB2}" emma:medium="tactile" emma:mode="ink">
              <msink:context xmlns:msink="http://schemas.microsoft.com/ink/2010/main" type="line" rotatedBoundingBox="9837,6278 13171,5407 13425,6378 10091,7248"/>
            </emma:interpretation>
          </emma:emma>
        </inkml:annotationXML>
        <inkml:traceGroup>
          <inkml:annotationXML>
            <emma:emma xmlns:emma="http://www.w3.org/2003/04/emma" version="1.0">
              <emma:interpretation id="{8CB64389-8B01-482C-94FF-658158390FC6}" emma:medium="tactile" emma:mode="ink">
                <msink:context xmlns:msink="http://schemas.microsoft.com/ink/2010/main" type="inkWord" rotatedBoundingBox="9837,6278 13171,5407 13425,6378 10091,7248">
                  <msink:destinationLink direction="with" ref="{A4333F44-8F86-4400-A952-291D12B93705}"/>
                </msink:context>
              </emma:interpretation>
              <emma:one-of disjunction-type="recognition" id="oneOf0">
                <emma:interpretation id="interp0" emma:lang="en-US" emma:confidence="0">
                  <emma:literal>turf</emma:literal>
                </emma:interpretation>
                <emma:interpretation id="interp1" emma:lang="en-US" emma:confidence="0">
                  <emma:literal>tsar</emma:literal>
                </emma:interpretation>
                <emma:interpretation id="interp2" emma:lang="en-US" emma:confidence="0">
                  <emma:literal>timer</emma:literal>
                </emma:interpretation>
                <emma:interpretation id="interp3" emma:lang="en-US" emma:confidence="0">
                  <emma:literal>Homer</emma:literal>
                </emma:interpretation>
                <emma:interpretation id="interp4" emma:lang="en-US" emma:confidence="0">
                  <emma:literal>yl_3u.r</emma:literal>
                </emma:interpretation>
              </emma:one-of>
            </emma:emma>
          </inkml:annotationXML>
          <inkml:trace contextRef="#ctx0" brushRef="#br0">3 0 15,'0'0'28,"0"0"1,-2 30 2,8-9-14,-6-21-2,8 44-2,-10-25-2,14 18-3,-9-7 0,9 11-3,-8-8-1,8 12 0,-8-5-1,5 4 0,-3-2-1,1 4-1,-2-5 0,-1 1 0,1-3 0,-2-2 0,1-4-1,-1-3 0,0 0 1,0-2-1,0-3 0,-2-2 0,2-2-1,-3-21 0,3 27-1,-3-27-3,0 0-5,0 0-15,0 0-10,2-29 0,1 8 0,0-2 1</inkml:trace>
          <inkml:trace contextRef="#ctx0" brushRef="#br0" timeOffset="609.375">349 107 43,'-5'-15'30,"5"15"2,0 0 0,0 0-20,8 31 0,-8-31-3,11 39-2,-7-16-2,9 12 0,-7-5-1,6 7 0,-4 0-2,0 4 0,-2-3 1,3 3-2,-3-4 1,0 0-1,0-2 0,0-1-1,-2-6 1,2-3 0,0-1-1,-2-3 0,1-1 0,1-1 0,-3-3 0,-3-16 0,7 28-1,-7-28 1,6 20-1,-6-20 1,7 16 0,-7-16-1,0 0 1,0 0-1,0 0 1,0 0-1,14 3 1,-14-3-1,0 0 0,0 0-1,0 0 0,4-23-2,-4 23-4,0 0-12,0 0-14,9-17-1,-9 17 0,0 0 1</inkml:trace>
          <inkml:trace contextRef="#ctx0" brushRef="#br0" timeOffset="1359.375">497 432 1,'0'0'18,"0"0"-7,0 0 0,0 0-2,0 0 0,0 0-1,0 0 1,0 0 3,0 0-1,0 0 1,0 0 1,0 0-2,16 0 0,-16 0-3,19 3 0,-19-3-2,33 0 0,-15-2-2,8 4-1,-5-5-1,7 3 1,-3-9-1,6 5 0,-2-4 0,2 4-1,-1-5 0,1 6 0,0-8 0,1 8 0,-1-1-1,0 1 1,0-1-1,0 0 1,-1 1-1,-1-1 0,4 3 0,-1-3 1,-1 4-1,0 0 0,-3 0-1,0 0 1,-1 0 0,-5 2-1,-3 1-1,-19-3-3,28 11-12,-28-11-20,0 0 3,0 0-3,0 0 3</inkml:trace>
          <inkml:trace contextRef="#ctx0" brushRef="#br0" timeOffset="2234.375">681-220 12,'0'0'26,"-19"-11"0,19 11 2,0 0-12,0 0-3,17-12-3,-17 12-3,26-18-2,-10 4 0,8 7-1,-5-4 0,8 8-1,-4-2-1,1 6-1,-5 1 1,0 5-1,-19-7 1,24 28 1,-24-28-2,4 32 1,-10-14 0,-1 1 0,-6-1-1,-4 3 0,1-5-1,-3-2 1,0 0-1,3-5 0,2-1 0,14-8-1,-16 9 1,16-9 0,0 0-1,0 0 1,24-5 0,-8 3 0,3 0 0,5 1 0,-1 2 0,2 3 0,-1 7 1,-3 3-1,-4 0 1,0 7 0,-9-2 0,0 6 0,-10-2 0,-2 3 1,-6-6-2,-5 1 1,-4-3-1,-3-3 1,-4-4-1,-2-4-1,3 0 1,2-7-2,2 2 0,-1-9-4,22 7-9,-24-4-16,24 4-2,-1-16-2,1 16 3</inkml:trace>
          <inkml:trace contextRef="#ctx0" brushRef="#br0" timeOffset="2875">1096 146 44,'0'0'26,"0"0"2,22-16-10,-7 9-12,0-5-1,4-2-2,2-2-2,-2-2 0,0 1 0,2-4 0,-7-2 0,4 0 0,-6-2-1,1 4 1,-4-2 0,3 2 0,-6 1 0,-2 5-1,-4 15 1,7-18 0,-7 18 1,0 0-1,0 0 1,0 16 0,0-16 0,-3 35 1,1-14-1,4 6 1,-2-4 0,6 3-1,0-7 0,6 1 0,-12-20 0,25 24-1,-10-20 0,1-4-1,2-4 0,-2-4-1,0-3 0,-4-5-1,3 0 1,-3-5-1,1 2 1,-4-4 0,3 4 0,-5 3 1,0 0 0,-7 16 0,9-16 0,-9 16 1,0 0 0,0 0 1,8 26-1,-5-4 2,-2 0-1,6 7 1,-2-3-1,5 8 0,0-8-1,4 2 0,-2-7-1,2-3 0,3 0-4,-17-18-10,22 3-18,-22-3-1,13-5-1,-13 5 1</inkml:trace>
          <inkml:trace contextRef="#ctx0" brushRef="#br0" timeOffset="3484.375">1881 0 59,'-16'14'36,"16"-14"-1,-19 16 0,19-16-13,0 0-18,16 14-4,4-3-11,-5-8-25,3-3 2,1 0-2,-4-3 1</inkml:trace>
          <inkml:trace contextRef="#ctx0" brushRef="#br0" timeOffset="3296.875">2008 204 51,'0'0'32,"6"18"0,-6-18 0,0 0-23,0 0-1,-12-23-2,12 23-3,-10-28-1,2 8-1,-2-6 0,0-2 0,-5-6 1,4 1 0,-2-6-1,4 2 0,3 0 1,5-2-1,5 4 0,7 0-1,6 1 0,6 3-1,5 8 0,1-4-2,8 13-1,-9-2-3,10 18-5,-20-11-8,4 13-13,-7 6 0,-15-10 0,7 27 2</inkml:trace>
          <inkml:trace contextRef="#ctx0" brushRef="#br0" timeOffset="-656.25">-1104 597 6,'0'0'10,"0"0"0,-15-16-1,15 16 0,0 0 0,0 0-1,0 0-1,0 0 0,0 0-2,-13-15 1,13 15-2,0 0 0,0 0 0,0 0 0,0 0-1,0 0 0,0 0-1,0 0 1,0 0-1,0 0 0,0 0-1,0 0 1,0 0-1,0 0 0,0 0 1,-13 3 0,13-3 0,0 0 0,0 0 1,0 0 0,0 0 0,0 0 1,0 0 0,0 0 1,0 0-1,0 0 0,0 0 0,0 0 0,0 0 1,0 0-1,0 0 0,0 0-1,0 0 0,-7-17 0,7 17 0,0 0 0,0 0-1,13-16 0,-13 16 0,16-9 0,-16 9-1,22-7 0,-6 5 1,1-3-2,3 3 1,1 0-1,3 0 1,1 1 0,0 1-1,1 0 1,2-2-1,0 2 0,-1 2 1,1-2-1,-2-2 0,1 2 0,4-2 1,-3 0-2,2 2 2,-2-1-1,-2 1 1,1-2-1,-2 0 0,-2 2 1,-2 0 0,1 0-1,0 0 0,2 0 0,0 2 1,1-2-1,1 2 1,1-2-1,2 1 0,-1-1 1,0 0-1,3 0 0,0 0 0,0-1 1,2 1-1,-2-2 0,-3 2 0,3 0 0,-3 0 0,-3 0 1,-3 0-1,-1 0-1,-4 0 1,0 0 0,-3 0 0,-14 0 0,22 0 0,-22 0 0,15 2 0,-15-2 0,0 0-1,13 3-2,-13-3-1,0 0-7,0 0-24,0 0-3,0 0 2,0 0-3</inkml:trace>
        </inkml:traceGroup>
      </inkml:traceGroup>
    </inkml:traceGroup>
    <inkml:traceGroup>
      <inkml:annotationXML>
        <emma:emma xmlns:emma="http://www.w3.org/2003/04/emma" version="1.0">
          <emma:interpretation id="{AAABAA76-A8C0-4329-97B2-42B10E26CB24}" emma:medium="tactile" emma:mode="ink">
            <msink:context xmlns:msink="http://schemas.microsoft.com/ink/2010/main" type="paragraph" rotatedBoundingBox="11093,7241 13075,7668 12917,8401 10935,79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94CF88-35BD-4EFB-912B-C183CF089A10}" emma:medium="tactile" emma:mode="ink">
              <msink:context xmlns:msink="http://schemas.microsoft.com/ink/2010/main" type="line" rotatedBoundingBox="11093,7241 13075,7668 12917,8401 10935,7974"/>
            </emma:interpretation>
          </emma:emma>
        </inkml:annotationXML>
        <inkml:traceGroup>
          <inkml:annotationXML>
            <emma:emma xmlns:emma="http://www.w3.org/2003/04/emma" version="1.0">
              <emma:interpretation id="{E5DD4ABC-E82C-4559-8095-276B9A503E29}" emma:medium="tactile" emma:mode="ink">
                <msink:context xmlns:msink="http://schemas.microsoft.com/ink/2010/main" type="inkWord" rotatedBoundingBox="11093,7241 12232,7486 12099,8103 10960,7857">
                  <msink:destinationLink direction="with" ref="{3E58FA2F-8E1B-4FC0-A1DE-D8B338180891}"/>
                  <msink:destinationLink direction="with" ref="{5272E78F-53F3-4065-9060-4B591FEE7A2E}"/>
                </msink:context>
              </emma:interpretation>
              <emma:one-of disjunction-type="recognition" id="oneOf1">
                <emma:interpretation id="interp5" emma:lang="en-US" emma:confidence="0">
                  <emma:literal>25</emma:literal>
                </emma:interpretation>
                <emma:interpretation id="interp6" emma:lang="en-US" emma:confidence="0">
                  <emma:literal>2-5</emma:literal>
                </emma:interpretation>
                <emma:interpretation id="interp7" emma:lang="en-US" emma:confidence="0">
                  <emma:literal>215</emma:literal>
                </emma:interpretation>
                <emma:interpretation id="interp8" emma:lang="en-US" emma:confidence="0">
                  <emma:literal>2.5</emma:literal>
                </emma:interpretation>
                <emma:interpretation id="interp9" emma:lang="en-US" emma:confidence="0">
                  <emma:literal>2&lt;5</emma:literal>
                </emma:interpretation>
              </emma:one-of>
            </emma:emma>
          </inkml:annotationXML>
          <inkml:trace contextRef="#ctx0" brushRef="#br0" timeOffset="7531.25">-86 1718 30,'0'0'29,"-1"-16"1,1 16-9,6-19-5,-8 3-3,15 11-4,-10-11-1,12 9-2,-15 7-1,24-26 0,-12 8-2,5 6 1,-2-4-1,3 3 0,-2 1-1,3 1 1,-3 3-2,4 6 2,-6-2-2,3 6 0,-1 5 0,-3 4-2,-13-11 2,21 26-1,-15-10 2,0 5-2,-5-1 1,-2 2-1,-5-4 0,-2 1 1,-4 1 0,-1-1-1,-3-1 0,-2 0 0,-1-3 0,1-1 0,2 1 0,3-5-1,13-10 1,-21 18-1,21-18 1,0 0 0,0 0 0,3 16 0,-3-16 0,24-2 0,-7 0 0,3-1 1,2 1 0,3-2-1,-2 3 0,1 1 1,-2-2-1,-1 2 1,-3 2-1,-4-2 0,-14 0 0,22 1 0,-22-1-1,15 2-1,-15-2-2,0 0-3,19 4-13,-19-4-17,0 0 1,17-16 0,-17 16 1</inkml:trace>
          <inkml:trace contextRef="#ctx0" brushRef="#br0" timeOffset="7718.75">481 1736 72,'0'0'35,"0"0"0,15 26-7,-15-26-16,5 27-4,-5-27-3,12 33-3,-6-17-1,-6-16-2,18 28-2,-18-28-5,19 14-15,-19-14-12,15-8-1,-15 8 0,13-30 1</inkml:trace>
          <inkml:trace contextRef="#ctx0" brushRef="#br0" timeOffset="8250">864 1491 24,'0'0'31,"0"0"0,8-19 1,-8 19-11,0 0-4,-13-8-6,13 8-3,-24 16-2,11-3-2,-8-1-1,2 6-1,-6-3 0,6 5-2,-1-2 2,7-1-2,4 1 0,3-1 0,6-17 0,8 22 1,-8-22-1,29 17 1,-7-12 0,5 1 0,1-1 0,3 0 0,-2 1 0,4 2 0,-5 1 0,-2 4 1,-3 1-1,-4 3 1,-6-1-1,-3 4 0,-4-1 1,-4 2-1,-5-2 0,-5-1-1,-3 0 0,-4-4 0,-1-4-1,-5-4 0,2-3 0,-3-6-2,5-1-1,-2-12-2,19 16-6,-23-37-16,18 11-9,7-6 2,2-3-2</inkml:trace>
          <inkml:trace contextRef="#ctx0" brushRef="#br0" timeOffset="8468.75">872 1477 61,'-19'5'34,"19"-5"-1,0 0 0,0 0-22,28 0-3,-3-7-3,10 7-3,-1-5-1,3-4-2,1 7-4,-10-12-11,0 7-16,-4 5-2,-9 1 0,-2 4 0</inkml:trace>
        </inkml:traceGroup>
        <inkml:traceGroup>
          <inkml:annotationXML>
            <emma:emma xmlns:emma="http://www.w3.org/2003/04/emma" version="1.0">
              <emma:interpretation id="{4DA191AD-C30F-4BB1-8A2B-94B5FCD030D2}" emma:medium="tactile" emma:mode="ink">
                <msink:context xmlns:msink="http://schemas.microsoft.com/ink/2010/main" type="inkWord" rotatedBoundingBox="12448,7629 13055,7760 12917,8401 12310,8271"/>
              </emma:interpretation>
              <emma:one-of disjunction-type="recognition" id="oneOf2">
                <emma:interpretation id="interp10" emma:lang="en-US" emma:confidence="0">
                  <emma:literal>us</emma:literal>
                </emma:interpretation>
                <emma:interpretation id="interp11" emma:lang="en-US" emma:confidence="0">
                  <emma:literal>it</emma:literal>
                </emma:interpretation>
                <emma:interpretation id="interp12" emma:lang="en-US" emma:confidence="0">
                  <emma:literal>if</emma:literal>
                </emma:interpretation>
                <emma:interpretation id="interp13" emma:lang="en-US" emma:confidence="0">
                  <emma:literal>mf</emma:literal>
                </emma:interpretation>
                <emma:interpretation id="interp14" emma:lang="en-US" emma:confidence="0">
                  <emma:literal>Mf</emma:literal>
                </emma:interpretation>
              </emma:one-of>
            </emma:emma>
          </inkml:annotationXML>
          <inkml:trace contextRef="#ctx0" brushRef="#br0" timeOffset="9218.75">1236 2222 52,'0'0'31,"0"0"0,0 0 0,18-26-24,-2 17-2,-3-7-2,7 0-2,-4-7 0,4 1-1,-2-7 1,-2 1-1,-2-4 1,-1 2 0,-4-1 0,1 3 0,-4 1 2,-2 8-1,-2-1 0,-2 20 0,0 0 0,0 0 0,0 0 0,-13 18 0,7 5 0,1 5-1,-1 2 0,5 3 1,1 1-1,3 1 0,3-3 0,3-4 0,2-7 0,6-5-1,-1-5 0,3-10 0,0-6-1,-1-4 0,3-8 0,-5-4-1,0 1 1,-3-6-1,1 1 0,-5-1 1,-1 3 0,-3 0 1,-1 7 0,-4 16 0,2-21 0,-2 21 1,0 0 1,-6 17-1,3 3 1,3 1-1,-2 4 1,4 5-1,1-4 0,3 1-1,1-3 0,2-4-2,1-3-1,-10-17-6,25 9-22,-25-9-4,17-12 0,-17 12 1</inkml:trace>
          <inkml:trace contextRef="#ctx0" brushRef="#br0" timeOffset="9765.625">1725 2041 52,'0'0'33,"4"19"-2,14-19-4,2 2-18,2-7-9,1-1-24,0-10-6,8 2-2,-7-7 1</inkml:trace>
          <inkml:trace contextRef="#ctx0" brushRef="#br0" timeOffset="9609.3748">1831 2124 42,'15'15'32,"-15"-15"2,0 0-1,14 6-15,-14-6-6,0 0-5,0 0-2,0 0-2,0 0 0,3-21-1,-3 21 0,-12-27 0,4 10-1,-3-5 1,-1-1-1,-1-5 1,1 4-1,1-5 1,5-4-2,3 1 1,6 0-1,7 1 0,8 1 0,7 5-1,1 0-1,7 10-1,-7-3-3,8 18-7,-20-5-15,-1 10-8,-13-5 1,-2 28-1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3:42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748A24D-4CA5-4239-A381-A7F1FE98F1DF}" emma:medium="tactile" emma:mode="ink">
          <msink:context xmlns:msink="http://schemas.microsoft.com/ink/2010/main" type="writingRegion" rotatedBoundingBox="1952,8280 7099,8647 7045,9411 1898,9044"/>
        </emma:interpretation>
      </emma:emma>
    </inkml:annotationXML>
    <inkml:traceGroup>
      <inkml:annotationXML>
        <emma:emma xmlns:emma="http://www.w3.org/2003/04/emma" version="1.0">
          <emma:interpretation id="{E97A8DD2-EC0B-444A-BC40-765BC1DF1543}" emma:medium="tactile" emma:mode="ink">
            <msink:context xmlns:msink="http://schemas.microsoft.com/ink/2010/main" type="paragraph" rotatedBoundingBox="1952,8280 7099,8647 7045,9411 1898,9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FD4ED6-31A1-4BCC-98A8-D1661C10429D}" emma:medium="tactile" emma:mode="ink">
              <msink:context xmlns:msink="http://schemas.microsoft.com/ink/2010/main" type="line" rotatedBoundingBox="1952,8280 7099,8647 7045,9411 1898,9044"/>
            </emma:interpretation>
          </emma:emma>
        </inkml:annotationXML>
        <inkml:traceGroup>
          <inkml:annotationXML>
            <emma:emma xmlns:emma="http://www.w3.org/2003/04/emma" version="1.0">
              <emma:interpretation id="{EAC36DD4-27FA-4B9D-A55A-DD542ADCDBB0}" emma:medium="tactile" emma:mode="ink">
                <msink:context xmlns:msink="http://schemas.microsoft.com/ink/2010/main" type="inkWord" rotatedBoundingBox="1952,8280 4747,8479 4693,9243 1898,9044">
                  <msink:destinationLink direction="with" ref="{544C5B27-790E-427F-A45F-B1C0B1D01FF7}"/>
                  <msink:destinationLink direction="with" ref="{CAC0F9A1-F2FB-4275-84EE-F45002FBFA3C}"/>
                  <msink:destinationLink direction="with" ref="{0A9225F7-D6F3-4BA4-9C38-7F214A90E1C3}"/>
                  <msink:destinationLink direction="with" ref="{DDB58367-7834-4520-9AAD-90B72D9A6665}"/>
                  <msink:destinationLink direction="with" ref="{A6955A90-7145-4638-9C24-E0EEEEFDC210}"/>
                </msink:context>
              </emma:interpretation>
              <emma:one-of disjunction-type="recognition" id="oneOf0">
                <emma:interpretation id="interp0" emma:lang="en-US" emma:confidence="0">
                  <emma:literal>Yue-Mt</emma:literal>
                </emma:interpretation>
                <emma:interpretation id="interp1" emma:lang="en-US" emma:confidence="0">
                  <emma:literal>Yue-mf</emma:literal>
                </emma:interpretation>
                <emma:interpretation id="interp2" emma:lang="en-US" emma:confidence="0">
                  <emma:literal>Tuft-Mt</emma:literal>
                </emma:interpretation>
                <emma:interpretation id="interp3" emma:lang="en-US" emma:confidence="0">
                  <emma:literal>47-utt</emma:literal>
                </emma:interpretation>
                <emma:interpretation id="interp4" emma:lang="en-US" emma:confidence="0">
                  <emma:literal>Tuft-mf</emma:literal>
                </emma:interpretation>
              </emma:one-of>
            </emma:emma>
          </inkml:annotationXML>
          <inkml:trace contextRef="#ctx0" brushRef="#br0">-865 1377 33,'0'0'28,"0"0"3,0 0-10,0 0-7,0 0-3,22-5-1,-22 5-3,0 0 0,11 19-2,-1 2 1,-10-21-2,7 39-1,-7-16 0,3 5-1,-1-3-1,1-1 0,-2-4 0,2-1 0,-3-19-1,9 27 1,-9-27-1,16 12 0,-16-12 0,24-4 0,-5 1 0,0-4 1,5-2-1,-1 0-1,1 0 1,-1 2 0,-2 2 0,-2 0-1,-2 3 0,-17 2 0,22-4-2,-22 4-2,14-1-7,-14 1-9,3-20-13,-3 20-1,5-19 2,-5 19 0</inkml:trace>
          <inkml:trace contextRef="#ctx0" brushRef="#br0" timeOffset="234.375">-539 1384 48,'-9'-23'31,"9"23"-2,0 0-6,0 0-6,2 26-5,-7-8-2,16 23-3,-10-8-2,11 18 0,-3-5-2,4 7 1,-4 0-2,3-11-2,-2 2 0,0-16-3,-2 4-1,-8-32-5,16 23-22,-16-23-4,4-16-2,-4 16 3</inkml:trace>
          <inkml:trace contextRef="#ctx0" brushRef="#br0" timeOffset="-2156.25">442 1454 34,'0'0'31,"0"0"1,0 0 0,0 0-19,24 6-3,-11-10-2,15 11-1,-3-10-1,12 4-2,-7-2-1,2 2-1,-2-2-1,-2 1 0,-6 0 0,-3 0-1,-6 3 0,-13-3 0,18 18 0,-18-18 1,7 28-1,-5-9 0,-2 4 0,-3 2 1,0 1-1,0 3 1,-1-1-1,-1-2 1,-1 3-1,3-3 0,2 2 1,1 0-2,1-5 2,1-2-2,2-3 1,-4-18-2,9 21 0,-9-21-3,0 0-2,0 0-4,16-12-16,-16 12-6,3-27-1,-3 27 1</inkml:trace>
          <inkml:trace contextRef="#ctx0" brushRef="#br0" timeOffset="-1921.875">630 1765 53,'0'0'35,"0"0"-2,0 0 1,26-14-17,-1 10-11,-3-5-2,9 6-2,-3-6-1,3 4-1,-4-1-1,-6-3-4,2 15-7,-23-6-22,18 0 1,-18 0-2,0 0 2</inkml:trace>
          <inkml:trace contextRef="#ctx0" brushRef="#br0" timeOffset="15015.625">1086 2027 67,'0'0'34,"0"0"-1,10-21-1,-4 3-27,10-3-2,-1-3-1,5-6 1,1-6-3,1 1 3,-1-2-3,-2 4 2,-4-1-2,-2 11 2,-3 0-3,-10 23 1,14-21 0,-14 21 0,0 0 0,0 0 0,-3 28 1,0-6-2,-2 8 3,2 3-3,-1 4 2,4 2-1,3-2 0,3-4-1,4-3 1,3-5 0,7-14-1,0-8 1,5-6-1,-1-10 0,4-4-1,-6-13 2,3 0-1,-7-6 0,0 5-1,-7-3 2,0 4-1,-4 4 2,-4 5-1,-3 21 1,3-22 0,-3 22 2,0 0-1,0 0 1,1 32 0,4-5-2,-2-1 1,3 6-2,-2 0 2,4-1-3,2-1 1,2-5-3,2-6-1,-14-19-6,27 11-22,-27-11-2,24-7-3,-24 7 3</inkml:trace>
          <inkml:trace contextRef="#ctx0" brushRef="#br0" timeOffset="15640.625">1744 1944 81,'-14'18'37,"14"-18"0,0 0-1,19 4-33,-1-12-4,15 7-7,-11-19-19,9 6-9,0 2 1,-8-4-3</inkml:trace>
          <inkml:trace contextRef="#ctx0" brushRef="#br0" timeOffset="15437.5">1836 2115 42,'0'0'29,"14"13"2,-14-13-1,-5-16-21,5 16-1,3-16-2,-3 16-1,-1-30 0,1 14 1,-9-9-1,6 4-1,-7-7 0,5 0-1,-5-7-1,6 5 2,-4-6-3,7 3 1,2-2-3,5 1 2,3-1-2,1 5 1,6 5-3,-4-1-1,9 12-1,-11-6-3,9 20-6,-19 0-13,0 0-7,0 0-1,8 27 3</inkml:trace>
          <inkml:trace contextRef="#ctx0" brushRef="#br0" timeOffset="16687.5">-368 2087 18,'0'0'25,"8"20"1,-8-20 1,0 0-18,0 0 0,0 0 0,22 0-2,-16-16-1,8 2 0,-6-11-1,8 2-2,-6-7-1,4-5 0,-4 5-2,0 0 1,-1 5 0,0 4 1,-8 5 0,-1 16 1,6-17-1,-6 17-1,0 0 1,6 33 0,-6-33-1,5 42 0,1-17-1,0 8 0,4-1 0,0-4 1,2-1-2,3-4 1,1-6-1,2-10 0,2-5-2,-2-16-1,3 0 0,-7-14-2,6 3 0,-10-17 1,2 10-1,-8-10 2,4 8 1,-8 3 3,1 4 1,0 8 3,-1 19 0,0 0 1,0 0 0,-1 17-1,1 6 1,6 11-3,-5-1 0,7 10-1,1-8 1,-3 5-3,5-1-1,-3-12-5,6 4-11,-2-4-13,-12-27-2,18 19 1,-18-19 0</inkml:trace>
          <inkml:trace contextRef="#ctx0" brushRef="#br0" timeOffset="17234.375">128 2115 53,'0'0'30,"13"2"0,-13-2-3,28-21-33,-6 14-21,-1-16-3,10 9 1,-12-14-1</inkml:trace>
          <inkml:trace contextRef="#ctx0" brushRef="#br0" timeOffset="17046.875">283 2188 40,'0'0'30,"0"0"2,0 0-1,-19-18-22,19 18 0,-14-28-3,7 10-2,-8-7 0,4 3 1,-6-7-1,4 5-2,-3-6 0,4-2-1,2 4 0,7-4 1,4-1-3,4-1 1,6 6-5,-2-7-5,15 12-18,-6 10-4,-2-1-3,-1 16 1</inkml:trace>
        </inkml:traceGroup>
        <inkml:traceGroup>
          <inkml:annotationXML>
            <emma:emma xmlns:emma="http://www.w3.org/2003/04/emma" version="1.0">
              <emma:interpretation id="{9ABBBD85-0571-4653-B7A1-621006457351}" emma:medium="tactile" emma:mode="ink">
                <msink:context xmlns:msink="http://schemas.microsoft.com/ink/2010/main" type="inkWord" rotatedBoundingBox="6283,8639 7095,8697 7047,9375 6234,9317"/>
              </emma:interpretation>
              <emma:one-of disjunction-type="recognition" id="oneOf1">
                <emma:interpretation id="interp5" emma:lang="en-US" emma:confidence="0">
                  <emma:literal>D</emma:literal>
                </emma:interpretation>
                <emma:interpretation id="interp6" emma:lang="en-US" emma:confidence="0">
                  <emma:literal>J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18953.125">3456 2098 10,'-17'7'25,"20"12"2,-3-19 1,17 4-16,8 3-4,2-11 1,13 6-2,-2-9-2,11 3-1,-2-4-2,5 1-1,-2-1-2,-4 0-4,-1 6-4,-8-3-8,-4-4-13,1 12 2,-18-8-1</inkml:trace>
          <inkml:trace contextRef="#ctx0" brushRef="#br0" timeOffset="19328.125">3774 1719 36,'-15'7'29,"15"-7"1,24 7-1,5-5-17,8 5-12,10 9 2,6 1-2,8 8 1,-2 3-3,-5 7 1,-8 2-1,-6 6 1,-15 1 0,-9-2 0,-8 6 2,-19-3 1,-2-2 0,-9 1-1,-3-2 1,-5-3 0,1-4-1,-2-3 0,6-8-2,4-1-2,2-10-7,19-13-12,0 0-8,-18 1 1,18-1 0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6:11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E09557-3187-456F-AF89-822B30EEC124}" emma:medium="tactile" emma:mode="ink">
          <msink:context xmlns:msink="http://schemas.microsoft.com/ink/2010/main" type="inkDrawing" rotatedBoundingBox="11712,8933 14080,8857 14081,8912 11714,8988" shapeName="Other">
            <msink:destinationLink direction="with" ref="{5272E78F-53F3-4065-9060-4B591FEE7A2E}"/>
          </msink:context>
        </emma:interpretation>
      </emma:emma>
    </inkml:annotationXML>
    <inkml:trace contextRef="#ctx0" brushRef="#br0">0 71 31,'0'0'30,"0"0"2,0 0-1,23-12-16,5 17-4,-6-10-2,20 10-3,-5-8 0,13 10-1,-4-7-1,10 7-1,-2-6 0,8 5 0,-3-6-1,5 3-1,-4-3 0,4-2 0,-2-1 0,-1-2 0,0-2-1,-2 0 1,0 0-1,0-1 1,0 0 0,-1 1-1,-2 0 0,0 1 1,-2 1-1,1 0 0,-1 1 0,0 4 0,-1-3 0,-2 3 0,1 0 0,0 1 1,-2-1-1,1 2 0,-3 2 0,-6-3 0,1 1 0,-3 2-1,-3-3 1,-3-1 0,-3 2 0,-5-2 0,-1 0 0,-2 0 0,-4 0 0,-3-2 0,-1 2 0,-15 0 0,22 2-1,-22-2 1,21 0 0,-21 0 0,22-2 0,-22 2-1,23-3 1,-9 1 0,-1 0-1,0-1 1,-13 3-1,22-4 0,-22 4-1,18 0 1,-18 0-1,0 0-1,18 2-1,-18-2-3,0 0-17,0 0-10,0 0-2,0 0 2,0 0-1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6:09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514DDA-E45B-4795-BA4E-A2763BC608B9}" emma:medium="tactile" emma:mode="ink">
          <msink:context xmlns:msink="http://schemas.microsoft.com/ink/2010/main" type="inkDrawing" rotatedBoundingBox="13549,5951 14770,8697 13562,9235 12340,6489" semanticType="verticalRange" shapeName="Other">
            <msink:sourceLink direction="with" ref="{93E491A7-F9FB-461B-9964-65EE674FE812}"/>
          </msink:context>
        </emma:interpretation>
      </emma:emma>
    </inkml:annotationXML>
    <inkml:trace contextRef="#ctx0" brushRef="#br0">0 68 17,'0'0'23,"0"0"-3,0 0-2,0 0-1,14-13-4,-14 13-3,18-5-1,-18 5-1,19-5 0,-19 5-2,19-7 0,-19 7-3,18-5 0,-18 5 0,16-4-1,-16 4 0,20-9 1,-20 9-2,23-7 0,-10 0 0,5 7 1,1-5-1,5 5 1,3 0 0,5 3 0,2-4 1,7 4-2,2-1 1,7 1 0,0 4-1,6-3 0,-1 5 0,1 0 0,0-1 0,0 1-1,-3 0 1,2 2-1,-6-4 2,-2 3-2,-1-3 2,-2 2-2,-1-2 2,-4 2-2,-2-2 1,-1 0 0,-4 0-1,-2 0 0,-1-2 0,-2 1 0,-4-3 0,-1-1 0,1 2 1,-6-3-1,0 1 0,-1 0 0,-3 1-1,-13-3 1,19 7 0,-19-7 0,15 16 0,-15-16 0,9 23 0,-6-7 0,0 5 0,0 6 0,-2 3 0,-1 5 1,0 4-1,-1 6 1,-1 8 0,1 4 0,-4 3-1,2 1 2,0 3-2,-1-1 1,0 1-1,-1-3 1,-2 1-1,1 0 0,0-6 0,-1 0-1,-1-3 1,2 0 0,0-3-1,2 1 1,1-7 0,0-2 0,2 4 0,4 0 2,-1 3-2,6 4 2,1 0-1,1 3 0,2 1 0,1-1 1,0-1-2,1 1 1,-4-5-1,0-2 0,-1-3 1,0-2-2,-2-3 1,1 3-2,-2-2 2,1-3-2,0-2 2,-1-3-2,2-1 2,-1-5 0,-1 0 0,1-6 0,1-5 0,-2-1 0,-6-16 0,11 25-1,-11-25 2,0 0-2,15 19 1,-15-19 0,0 0-1,0 0 0,0 0-2,0 0-2,15 4-17,-15-4-16,0 0 0,-18-23 0,18 23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6:13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1BD5B6-8521-48E3-9222-D660242C8AD5}" emma:medium="tactile" emma:mode="ink">
          <msink:context xmlns:msink="http://schemas.microsoft.com/ink/2010/main" type="writingRegion" rotatedBoundingBox="9895,10598 15777,8006 16643,9972 10761,12563">
            <msink:destinationLink direction="with" ref="{6D7173F7-CE04-4937-BE12-B8B8C99BCF1B}"/>
          </msink:context>
        </emma:interpretation>
      </emma:emma>
    </inkml:annotationXML>
    <inkml:traceGroup>
      <inkml:annotationXML>
        <emma:emma xmlns:emma="http://www.w3.org/2003/04/emma" version="1.0">
          <emma:interpretation id="{110F44E7-5DD8-484A-A8A8-10A5CC644349}" emma:medium="tactile" emma:mode="ink">
            <msink:context xmlns:msink="http://schemas.microsoft.com/ink/2010/main" type="paragraph" rotatedBoundingBox="9895,10598 15777,8006 16643,9972 10761,12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3F787E-6333-4F5E-88FC-39A25B3ECD04}" emma:medium="tactile" emma:mode="ink">
              <msink:context xmlns:msink="http://schemas.microsoft.com/ink/2010/main" type="line" rotatedBoundingBox="9895,10598 15777,8006 16643,9972 10761,12563"/>
            </emma:interpretation>
          </emma:emma>
        </inkml:annotationXML>
        <inkml:traceGroup>
          <inkml:annotationXML>
            <emma:emma xmlns:emma="http://www.w3.org/2003/04/emma" version="1.0">
              <emma:interpretation id="{B6856177-F54D-4E86-81DD-F7D6BF02522C}" emma:medium="tactile" emma:mode="ink">
                <msink:context xmlns:msink="http://schemas.microsoft.com/ink/2010/main" type="inkWord" rotatedBoundingBox="9895,10598 15777,8006 16643,9972 10761,12563">
                  <msink:destinationLink direction="with" ref="{A4333F44-8F86-4400-A952-291D12B93705}"/>
                </msink:context>
              </emma:interpretation>
              <emma:one-of disjunction-type="recognition" id="oneOf0">
                <emma:interpretation id="interp0" emma:lang="en-US" emma:confidence="0">
                  <emma:literal>tiffs</emma:literal>
                </emma:interpretation>
                <emma:interpretation id="interp1" emma:lang="en-US" emma:confidence="0">
                  <emma:literal>till -s</emma:literal>
                </emma:interpretation>
                <emma:interpretation id="interp2" emma:lang="en-US" emma:confidence="0">
                  <emma:literal>ten -s</emma:literal>
                </emma:interpretation>
                <emma:interpretation id="interp3" emma:lang="en-US" emma:confidence="0">
                  <emma:literal>tires</emma:literal>
                </emma:interpretation>
                <emma:interpretation id="interp4" emma:lang="en-US" emma:confidence="0">
                  <emma:literal>tile -s</emma:literal>
                </emma:interpretation>
              </emma:one-of>
            </emma:emma>
          </inkml:annotationXML>
          <inkml:trace contextRef="#ctx0" brushRef="#br0">11 0 59,'-9'37'32,"3"-17"0,9 4-9,5 13-16,-6-7 0,10 12-2,-4-4 0,6 6-2,-3-6 0,2 6 0,-4-5-1,3 3 0,-6-5 0,4 4-1,-4-2 0,1 0 0,1-4 0,0-3-1,-2-3 0,2-2 1,-1-4-2,-1-6 1,0-1-1,-6-16-1,10 16-2,-10-16-3,0 0-9,0 0-18,0 0 1,15-28-2,-15 2 2</inkml:trace>
          <inkml:trace contextRef="#ctx0" brushRef="#br0" timeOffset="343.75">340 331 49,'3'22'30,"-3"-22"1,0 0-1,10 21-23,-10-21 0,11 23 0,-11-23-2,11 33 0,-11-33-1,9 35 0,-6-17-2,5 1-1,-4-3-1,-4-16-3,12 25-5,-12-25-14,0 0-12,0 0 0,7-25 0,-7 25 1</inkml:trace>
          <inkml:trace contextRef="#ctx0" brushRef="#br0" timeOffset="921.875">641-39 38,'0'0'30,"0"0"0,0 0 0,0 16-21,12 2-4,-3 3 1,7 9-2,-6 2 1,6 10-1,-5-1 0,5 8 1,-7-5-2,4 7 0,-6-10 0,5 4-2,-4-6 0,0-4 0,1-1 0,0-4-1,-3-2 0,0-5-1,0-2 0,-6-21 0,7 30-1,-7-30-3,6 18-5,-6-18-8,0 0-15,-6-18-1,6 18 1,-1-25 1</inkml:trace>
          <inkml:trace contextRef="#ctx0" brushRef="#br0" timeOffset="1312.5">996 282 65,'6'28'33,"-6"-28"-2,11 27-9,-1-6-16,-6-5-2,8 3-1,-4-3-2,-8-16-1,16 25-1,-16-25-1,12 16-5,-12-16-18,0 0-7,0 0 0,-6-23-1</inkml:trace>
          <inkml:trace contextRef="#ctx0" brushRef="#br0" timeOffset="2640.625">1106 427 40,'0'0'28,"3"17"3,-3-17-9,0 0-12,25 7-1,-11-12-2,12 9-1,-3-8-1,10 6 0,-4-7-1,8 5 0,-3-4-1,3 2-2,0-3 0,1 3 0,0-1-1,2 1 1,-3-3-1,2 3 1,0-2-1,4 1 1,0-1-1,1 3 1,-1-1-1,1-2 0,2 2 0,-2-1-1,-1 1 0,-2-1 0,-2-1 1,-1-1-1,-1 0 1,0 3 0,-2-4 1,2 5-1,0-3 1,-2 2-1,2 1 0,-1-1 0,-1 0 1,-2 0-1,-2 2 0,-5 0 0,-1-1 0,-1 1 0,-7 0 0,0 0 1,-17 0-1,20 1 1,-20-1-1,15 2 1,-15-2-1,13 0 1,-13 0-1,0 0 1,17-5 0,-17 5-1,0 0 1,14-14 0,-14 14 0,8-16-1,-8 16 1,7-25-1,-7 25 0,8-35 0,-6 10 0,3-3 0,-1-4 0,1-3 0,1-7 1,1-2-1,-1-7 1,3 0 0,-2-8 0,-1-2 0,-2-6 1,1-4-2,-2-8 1,-2 0-1,-1-2 0,0 1 0,2 1 0,1 0 0,0 5 0,1 7 1,1 5-2,-1 4 1,0 5 0,-1 0 0,2 7 0,-2-1-1,1 1 0,1-2 1,-2 4-1,-1-3 1,1 3-1,0-2 1,2 3 0,-1 3 0,4 1 0,-1 4-1,2-2 1,0 0 0,-2 2 0,-4 1-1,1 2 1,-5 1-1,-3 1 1,-4 0 0,1 2 0,-1 3 0,1 5 0,3 1 0,4 19 0,-11-26-1,11 26 0,0 0-3,0 0-9,0 0-20,0 0-2,0 0-1,-14-6 1</inkml:trace>
          <inkml:trace contextRef="#ctx0" brushRef="#br0" timeOffset="-515.625">-1071 543 29,'0'0'28,"30"2"2,-15-8-1,5-1-18,13 9-1,-2-11-2,10 9-3,-5-10 0,8 6-2,-6-5 0,6 6 0,-4-6 0,3 6 0,-5-4-1,4 5 0,-4-2 0,0 2 0,1 1-1,1 1 0,-2-2 0,2 2-1,-2 0 0,-1 2 1,1-1-1,-1-1 0,-3 2 0,0 0 0,-3-2 1,-3 2-1,0-2 0,-4 2 0,-2-4-1,-4 2 1,-2-2-2,-16 2 0,24-2-5,-24 2-14,-2-17-13,2 17 0,0 0 1,-9-16 1</inkml:trace>
          <inkml:trace contextRef="#ctx0" brushRef="#br0" timeOffset="1.5078E6">4025-1397 64,'0'0'36,"17"5"-1,2-5 1,6 3-30,9-10-3,13 6 0,5-6-2,7 3 0,1 0-1,4-1 0,-4 2 0,-2-1-1,-1 4-1,-8-5-1,1 12-3,-14-18-7,6 20-10,-9-5-11,-10-8-1,-2 6 1,-21-2 1</inkml:trace>
          <inkml:trace contextRef="#ctx0" brushRef="#br0" timeOffset="1.50817E6">4567-1695 53,'0'0'35,"19"12"-2,5-7 1,13 6-25,2-8-5,15 12 2,-3-7-4,5 10 0,-4 0-1,-2 4 0,-6 5-1,-8 3 1,-11 3 0,-7 6 0,-10 0 0,-6 3 0,-8 1-1,-6-1 1,-7-3 0,-3-2-1,-2-6 0,1-2 0,2-5-2,-1-11-4,22-13-27,-22 15-2,22-15-1,-11-15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0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15C871-9297-4BE8-A013-8698B0D50229}" emma:medium="tactile" emma:mode="ink">
          <msink:context xmlns:msink="http://schemas.microsoft.com/ink/2010/main" type="inkDrawing" rotatedBoundingBox="4880,6095 6167,5465 6504,6154 5217,6784" semanticType="callout" shapeName="Other">
            <msink:sourceLink direction="with" ref="{40C517B3-5421-4619-9402-AB041C177C5F}"/>
            <msink:sourceLink direction="with" ref="{837535D3-151E-4FE4-BE96-F66072BBDF02}"/>
          </msink:context>
        </emma:interpretation>
      </emma:emma>
    </inkml:annotationXML>
    <inkml:trace contextRef="#ctx0" brushRef="#br0">11 860 51,'-16'15'31,"16"-15"1,0 0 1,0 0-21,13 8-1,-13-8-5,24 6 0,-11-10-1,9 8-1,-1-6 0,4 2-1,-1-4 0,7 3-1,-2-5 0,5 5-1,-1-1 0,2 0 0,0-2-1,1 3 0,-1-3 1,-1 2-1,-1-1 0,-1-1 0,-2-1 0,-1 2 1,-1-3-2,2 3 2,-2-1-1,-2 2 0,1-1 0,1-1-1,-2 1 1,1-1 0,1 3 0,-1-1 0,1-2 0,1 1 1,-1 1-1,2 0 0,1 0 0,-2 2 0,-1-1 0,-1-3 0,-4 4 0,-2 0 0,0-2 0,-5 2 1,-1 0-1,-15 0 0,23 0 0,-23 0 1,22 2-1,-22-2 0,18 0 0,-18 0 0,15 2 0,-15-2 0,0 0 1,16 0-1,-16 0 0,0 0 1,0 0-1,13-9 0,-13 9 1,0 0-1,8-19 0,-8 19 0,1-20 0,-1 20 1,2-24-1,-2 6 0,0 2 0,0-3 1,-2-4-1,2 0 0,-1-5 0,-1-2 0,-1 0 1,0-2-1,0-1 0,-1-3 0,0 1 1,-1-2-1,1 2 1,-1 1 0,-1 1-1,3 3 1,-1 2 0,0 3-1,-1 2 0,1 6 1,-2 1-1,-2 0 0,8 16 0,-13-25 0,13 25 0,-13-21 0,13 21 0,-12-19-1,12 19 1,-7-16-2,7 16 0,-6-16-2,6 16-22,0 0-12,0 0 0,0 0 0,3-19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6: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D793A7-7C93-4C65-9934-A833C70C06CA}" emma:medium="tactile" emma:mode="ink">
          <msink:context xmlns:msink="http://schemas.microsoft.com/ink/2010/main" type="inkDrawing" rotatedBoundingBox="9931,8987 11210,8938 11213,9022 9934,9070" shapeName="Other"/>
        </emma:interpretation>
      </emma:emma>
    </inkml:annotationXML>
    <inkml:trace contextRef="#ctx0" brushRef="#br0">-1363-1815 3,'0'0'24,"-1"17"1,1-17 1,0 0-8,0 0-4,0 0-2,0 0-2,0 0-2,3 18 1,-3-18-1,16 7-1,-16-7 0,31 9-1,-12-9-1,11 7-1,-4-7 0,7 7-1,-2-7 0,6 4-1,-2-6 0,2 5-1,-2-4 1,2 2-1,2-4 0,0 1 0,0-1-1,1-1 1,-1-1 0,1 1-1,0-3 1,1 4 0,-4-3-1,3 3 1,-2-1-1,-1 1 1,0-1-1,0 2 0,-3 1 0,0 1 1,-3 0-1,0 0 0,-3 0 0,0 1 0,-1 1 1,-2 2-1,-3-2 0,0-1 0,-3-1 0,-3 0 1,-1 0-1,-15 0 0,22 2 0,-22-2 0,0 0-1,14-11 0,-14 11-2,0 0-3,0 0-6,-15-21-22,15 21-3,-12-26-1,6 10 1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6:04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58FA2F-8E1B-4FC0-A1DE-D8B338180891}" emma:medium="tactile" emma:mode="ink">
          <msink:context xmlns:msink="http://schemas.microsoft.com/ink/2010/main" type="inkDrawing" rotatedBoundingBox="11182,8506 11337,9358 11302,9365 11147,8513" semanticType="callout" shapeName="Other">
            <msink:sourceLink direction="with" ref="{E5DD4ABC-E82C-4559-8095-276B9A503E29}"/>
          </msink:context>
        </emma:interpretation>
      </emma:emma>
    </inkml:annotationXML>
    <inkml:trace contextRef="#ctx0" brushRef="#br0">-135-2272 19,'0'0'28,"0"0"1,0 0 3,-12-17-15,12 17-1,4 17-5,8 3-2,-12-20-2,11 40 1,-8-19-1,5 13-2,-5-2 0,6 10-2,-4-3 1,2 5-2,-3-2 1,4 4-2,-2-4 0,1 4 0,-1-5-1,1-1 1,-2-3-1,1 0 1,0-5-1,0 0 0,-1-4 0,0-2 0,-1-3 0,1-2 1,1-1-2,-6-20 1,7 30 0,-7-30-2,6 19 1,-6-19-2,0 0-1,0 0-1,0 0-4,4-19-9,-4 19-18,8-32 0,-10 13 0,4-4 2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9:36:05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72E78F-53F3-4065-9060-4B591FEE7A2E}" emma:medium="tactile" emma:mode="ink">
          <msink:context xmlns:msink="http://schemas.microsoft.com/ink/2010/main" type="inkDrawing" rotatedBoundingBox="11574,8526 11710,9342 11669,9349 11533,8533" semanticType="callout" shapeName="Other">
            <msink:sourceLink direction="with" ref="{4DE09557-3187-456F-AF89-822B30EEC124}"/>
            <msink:sourceLink direction="with" ref="{E5DD4ABC-E82C-4559-8095-276B9A503E29}"/>
          </msink:context>
        </emma:interpretation>
      </emma:emma>
    </inkml:annotationXML>
    <inkml:trace contextRef="#ctx0" brushRef="#br0">279-2252 21,'0'0'21,"0"0"2,-1-23 0,1 23-2,0 0-4,0 0-1,0 0-3,0 0-2,0 0-2,-7 23-2,7-23-2,-3 39 0,0-15 0,7 10-3,-2 3 2,2 9-2,0-2 0,5 5-1,-3-1 1,3 3-2,0 0 0,0 0 0,-2-7 0,2 2 1,0-7-1,0-2 0,-2-4 0,0-3 0,2-4 0,-3-3 1,2-5-2,-8-18 1,10 25-1,-10-25-1,0 0-3,0 0-9,0 0-23,-2-36 0,-1 10-1,-1-9 2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22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7C5778-950C-4BC5-9D01-E3492C494A1D}" emma:medium="tactile" emma:mode="ink">
          <msink:context xmlns:msink="http://schemas.microsoft.com/ink/2010/main" type="inkDrawing" rotatedBoundingBox="17772,7239 18078,10969 17988,10976 17682,7247" semanticType="callout" shapeName="Other">
            <msink:sourceLink direction="with" ref="{0B389D4F-5273-458E-823F-A70E95A576CA}"/>
            <msink:sourceLink direction="with" ref="{F135C1BB-E635-4203-B861-11915BBBF629}"/>
          </msink:context>
        </emma:interpretation>
      </emma:emma>
    </inkml:annotationXML>
    <inkml:trace contextRef="#ctx0" brushRef="#br0">38 0 45,'-7'28'28,"4"8"2,-8 4 1,0 13-21,14 28 1,-11-1-1,14 27-1,-7 1-3,11 20-1,-6-1-1,8 16-1,-6-4 0,7 9-1,-4-2 0,4 2-1,-2 0 1,5 2-2,-4-5 1,6 1-1,-4-10 1,3-4 0,-4-9 0,0-3-1,-3-7 1,1-7-1,-2-6 1,-4-5-1,4-7 0,0-3 0,-1-6 0,-1-3 0,-1-11 0,1 1 0,-1-12-1,0-4 1,-2-6 0,-1-9-2,3-3-1,-6-32-5,9 33-10,-9-33-20,3-25 2,0-5-2,-1-19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23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389D4F-5273-458E-823F-A70E95A576CA}" emma:medium="tactile" emma:mode="ink">
          <msink:context xmlns:msink="http://schemas.microsoft.com/ink/2010/main" type="inkDrawing" rotatedBoundingBox="17771,6999 19886,7006 19885,7103 17770,7095" shapeName="Other">
            <msink:destinationLink direction="with" ref="{177C5778-950C-4BC5-9D01-E3492C494A1D}"/>
          </msink:context>
        </emma:interpretation>
      </emma:emma>
    </inkml:annotationXML>
    <inkml:trace contextRef="#ctx0" brushRef="#br0">-4 93 47,'-7'-20'29,"7"20"-3,4-15-3,-4 15-4,22-18-5,-22 18-2,40-16-5,-13 4-1,14 12 0,-1-7-2,8 7-1,3-6-1,6 8 0,4-4 0,3 2-1,3-1 0,4 2 0,0 1 0,-1 2 0,0-1 0,-2 4-1,-5-1 1,2 2-1,-6 1 0,0 0 0,-3-4 0,2 1 0,-1-3 0,5-1 0,-1 0 0,-1-2 1,1-6-1,2 3 0,-3-3 0,1 1 0,-5 0 0,-4-2 0,-2 2 0,-7-2 0,-5 5 0,-7 0 0,-5 2 0,-3 0 0,-4 0 0,-3 2 0,-3-2-1,-13 0 1,18 3-2,-18-3 0,0 0-2,0 0-2,13 11-15,-13-11-14,0 0 0,-14-9-1,14 9 1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24.5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764BF4-8EAB-4E83-9247-107803C9E3F9}" emma:medium="tactile" emma:mode="ink">
          <msink:context xmlns:msink="http://schemas.microsoft.com/ink/2010/main" type="inkDrawing" rotatedBoundingBox="19831,6019 20138,7724 20065,7737 19758,6032" semanticType="callout" shapeName="Other">
            <msink:sourceLink direction="with" ref="{443699BB-1985-4B87-8122-201EA50364DF}"/>
            <msink:sourceLink direction="with" ref="{9050846B-9597-4CED-B3E3-778B1D44EDD0}"/>
          </msink:context>
        </emma:interpretation>
      </emma:emma>
    </inkml:annotationXML>
    <inkml:trace contextRef="#ctx0" brushRef="#br0">12 0 15,'-9'21'24,"9"-21"2,-3 44 1,6-7-14,3 2-2,9 16 0,-5-1-1,9 17-3,-3-6 0,8 13-3,14 78 3,-24-78-4,3 7-1,-8-6 1,6 4-1,-8-2 0,2 0 0,-3-5-1,1-2 1,-1-4-1,3-1 0,-1-13-1,0-1 0,1-11 0,0-2-1,0-7 0,0-5-1,1-7 0,-10-23-2,19 25-3,-19-25-8,14-9-17,-14 9 0,14-24-2,-6 2 2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26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7173F7-CE04-4937-BE12-B8B8C99BCF1B}" emma:medium="tactile" emma:mode="ink">
          <msink:context xmlns:msink="http://schemas.microsoft.com/ink/2010/main" type="inkDrawing" rotatedBoundingBox="21904,6489 23611,10230 22286,10835 20579,7093" semanticType="verticalRange" shapeName="Other">
            <msink:sourceLink direction="with" ref="{5F1BD5B6-8521-48E3-9222-D660242C8AD5}"/>
            <msink:destinationLink direction="with" ref="{C3DC1D6E-5FE1-4690-B5E2-9059640A1693}"/>
            <msink:destinationLink direction="with" ref="{7D176D49-27A2-4012-A1AC-CC560FAFF5C7}"/>
          </msink:context>
        </emma:interpretation>
      </emma:emma>
    </inkml:annotationXML>
    <inkml:trace contextRef="#ctx0" brushRef="#br0">0 174 16,'0'0'25,"26"0"1,-26 0-3,24-12-7,-2 10-2,0-10-4,9 8-2,-3-8-1,11 10-2,-4-10 0,8 8-1,-2-8-1,5 8 0,0-8-1,4 8 1,-2-8-1,3 7-1,2-2 0,1 0 0,2 0 0,0-2 0,-1 3-1,0 1 0,-2 2 1,-2-3-1,1 3 0,-2-1-1,-4 3 1,0-1 0,-4 2 0,-2-2 0,0 2-1,-3 0 1,-3 2 0,-5 0 0,1 1 0,-5-1 0,-3 5 0,-3 0 0,-3-4 0,-1 8 1,-15-11-1,21 21 1,-14-5 0,1 3 0,-4 1 0,3 8 0,-2 4 1,2 5-1,-4 2 1,5 10-1,-4-2 1,5 8-1,-3 5 1,4 5-2,0 0 0,2 6 0,3 3 1,0 4-2,1 1 2,2 4-2,-1 1 1,3 3 1,-1-3-1,0 3 1,0-3-1,0 3 2,0-3-1,1-1-1,-1-7 1,0 0-1,-1-2 1,1 0-1,-1-2 2,-1-3-3,1-1 1,-3 5 1,-2-1-1,2-2 1,-5 3-1,2-3 1,0-3-1,2 4 1,0-6-1,0-4 0,3-1 0,0 0 0,1-2 0,1 1-1,0-3 1,-2-1 0,-3 1-1,3-3 1,-3 0 0,1-2 0,0-2 0,-2-3 0,-1-4-1,0-5 1,0-1-2,-6-12-1,7 8-15,-13-32-20,0 0 0,0 0 0,-2-19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25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DC1D6E-5FE1-4690-B5E2-9059640A1693}" emma:medium="tactile" emma:mode="ink">
          <msink:context xmlns:msink="http://schemas.microsoft.com/ink/2010/main" type="inkDrawing" rotatedBoundingBox="20476,6141 20757,7642 20721,7648 20441,6148" semanticType="callout" shapeName="Other">
            <msink:sourceLink direction="with" ref="{6D7173F7-CE04-4937-BE12-B8B8C99BCF1B}"/>
            <msink:sourceLink direction="with" ref="{443699BB-1985-4B87-8122-201EA50364DF}"/>
            <msink:sourceLink direction="with" ref="{9050846B-9597-4CED-B3E3-778B1D44EDD0}"/>
          </msink:context>
        </emma:interpretation>
      </emma:emma>
    </inkml:annotationXML>
    <inkml:trace contextRef="#ctx0" brushRef="#br0">0 0 17,'0'0'26,"0"0"0,0 0 3,0 0-16,22 19 0,-19-3-2,10 17-1,-8-3-2,11 20-1,-9-3-1,8 17-1,-6-3-1,4 12 0,-4 1-1,3 5-1,-3-3 0,3 1-1,-4-1 0,3-4 0,-1-5-1,0-3 1,1-4 0,1-6-1,-2-1 1,2-5-1,1-4 0,-1-4 0,-2-1 0,0-2-1,-1-7 0,-1-2-1,-1-3-1,-4-7 0,3 1-3,-6-19-4,9 21-7,-9-21-15,0 0-3,0 0 3,-5-23 1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27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7908C0-674F-4321-B9E5-3854234375EC}" emma:medium="tactile" emma:mode="ink">
          <msink:context xmlns:msink="http://schemas.microsoft.com/ink/2010/main" type="writingRegion" rotatedBoundingBox="19529,10148 20878,10148 20878,11345 19529,11345">
            <msink:destinationLink direction="with" ref="{F135C1BB-E635-4203-B861-11915BBBF629}"/>
          </msink:context>
        </emma:interpretation>
      </emma:emma>
    </inkml:annotationXML>
    <inkml:traceGroup>
      <inkml:annotationXML>
        <emma:emma xmlns:emma="http://www.w3.org/2003/04/emma" version="1.0">
          <emma:interpretation id="{4B09CAA1-D734-4054-94BA-313C3DCA05B7}" emma:medium="tactile" emma:mode="ink">
            <msink:context xmlns:msink="http://schemas.microsoft.com/ink/2010/main" type="paragraph" rotatedBoundingBox="19529,10148 20878,10148 20878,11345 19529,11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F98EC9-3FBA-4947-8D74-057702799618}" emma:medium="tactile" emma:mode="ink">
              <msink:context xmlns:msink="http://schemas.microsoft.com/ink/2010/main" type="line" rotatedBoundingBox="19529,10148 20878,10148 20878,11345 19529,11345"/>
            </emma:interpretation>
          </emma:emma>
        </inkml:annotationXML>
        <inkml:traceGroup>
          <inkml:annotationXML>
            <emma:emma xmlns:emma="http://www.w3.org/2003/04/emma" version="1.0">
              <emma:interpretation id="{2267CA12-11EA-4125-B2B3-DE2671A5B684}" emma:medium="tactile" emma:mode="ink">
                <msink:context xmlns:msink="http://schemas.microsoft.com/ink/2010/main" type="inkWord" rotatedBoundingBox="19529,10148 20878,10148 20878,11345 19529,11345">
                  <msink:destinationLink direction="with" ref="{7D176D49-27A2-4012-A1AC-CC560FAFF5C7}"/>
                </msink:context>
              </emma:interpretation>
              <emma:one-of disjunction-type="recognition" id="oneOf0">
                <emma:interpretation id="interp0" emma:lang="en-US" emma:confidence="0">
                  <emma:literal>lit</emma:literal>
                </emma:interpretation>
                <emma:interpretation id="interp1" emma:lang="en-US" emma:confidence="0">
                  <emma:literal>Iii</emma:literal>
                </emma:interpretation>
                <emma:interpretation id="interp2" emma:lang="en-US" emma:confidence="0">
                  <emma:literal>Ill'</emma:literal>
                </emma:interpretation>
                <emma:interpretation id="interp3" emma:lang="en-US" emma:confidence="0">
                  <emma:literal>lit.</emma:literal>
                </emma:interpretation>
                <emma:interpretation id="interp4" emma:lang="en-US" emma:confidence="0">
                  <emma:literal>lilt</emma:literal>
                </emma:interpretation>
              </emma:one-of>
            </emma:emma>
          </inkml:annotationXML>
          <inkml:trace contextRef="#ctx0" brushRef="#br0">-7-7 11,'3'-20'27,"-3"20"1,0 0-1,0 0-11,27 21-1,-27-21-3,23 46-2,-14-16-2,12 20-2,-9-6 0,7 16 0,-6-6-2,6 13 0,-5-7-1,0 5 0,-2-5 0,1 7-2,-1-7 1,0 0 0,0-5-1,0-1 0,-2-4 0,2-3 0,3-3-1,-1-10 0,-2-3 0,1-2 0,-2-6 0,-1-6-1,0-1 0,-10-16-1,14 16-2,-14-16-3,0 0-9,10-18-16,-6 1-3,1-3-1,-2-6 2</inkml:trace>
          <inkml:trace contextRef="#ctx0" brushRef="#br0" timeOffset="1000">760-57 10,'0'0'27,"0"0"0,0 0 3,0 0-14,0 0-3,18 4-2,-18-4-3,10 23 0,-7-7-1,9 14 0,-7-8 0,9 19-2,-6-4 0,5 11-1,-1 1-2,3 9 1,-2-1 0,3 2-1,-6 3 0,5 0 0,-4-1 1,0 3-2,1-9 1,0-1-2,-2-4 2,1-5-2,-1-2 1,0-3-1,2-8 0,-2-2 1,-1-4-1,2 1 0,-3-4 0,1 0 0,0-6 0,-1-1 0,-8-16 0,16 21-1,-16-21-1,13 2 0,-13-2-3,13-19-3,1 15-12,-11-15-17,1-6 0,-3-1 0,1-8 1</inkml:trace>
          <inkml:trace contextRef="#ctx0" brushRef="#br0" timeOffset="375">505 539 18,'0'0'28,"0"0"0,0 0 3,0 0-16,0 0-5,0 0-1,16 23-2,-16-23-1,9 25-1,-9-25 0,11 33 0,-8-15 0,4 6-3,-3 3 1,4 3-1,-2-6 0,1 1-2,-1-2 0,0-5-2,3-1-1,-9-17-3,14 14-6,-14-14-12,2-15-10,-2 15 0,10-30 1</inkml:trace>
          <inkml:trace contextRef="#ctx0" brushRef="#br0" timeOffset="1406.25">1233 486 24,'0'0'27,"0"0"2,0 0 0,17 21-17,-17-21-2,11 27-1,-11-27-2,10 38-1,-7-22-1,9 11 0,-8-10-1,6 8 1,-7-2-1,8-2-3,-8 0 1,-3-21-2,13 32 1,-13-32-2,7 23-1,-7-23-4,0 0-7,0 0-15,0 0-6,0 0 0,5-25 0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17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983F7A-DD7B-43C0-B3CF-E5A9549EC6DE}" emma:medium="tactile" emma:mode="ink">
          <msink:context xmlns:msink="http://schemas.microsoft.com/ink/2010/main" type="writingRegion" rotatedBoundingBox="11489,11599 22386,11319 22424,12811 11527,13091"/>
        </emma:interpretation>
      </emma:emma>
    </inkml:annotationXML>
    <inkml:traceGroup>
      <inkml:annotationXML>
        <emma:emma xmlns:emma="http://www.w3.org/2003/04/emma" version="1.0">
          <emma:interpretation id="{FD96D37F-B94A-4D15-8E46-7DA56015C89A}" emma:medium="tactile" emma:mode="ink">
            <msink:context xmlns:msink="http://schemas.microsoft.com/ink/2010/main" type="paragraph" rotatedBoundingBox="11489,11599 22386,11319 22424,12811 11527,13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4FB7BE-ED3A-4EC8-B22A-5A26BB5080CF}" emma:medium="tactile" emma:mode="ink">
              <msink:context xmlns:msink="http://schemas.microsoft.com/ink/2010/main" type="line" rotatedBoundingBox="11489,11599 22386,11319 22424,12811 11527,13091"/>
            </emma:interpretation>
          </emma:emma>
        </inkml:annotationXML>
        <inkml:traceGroup>
          <inkml:annotationXML>
            <emma:emma xmlns:emma="http://www.w3.org/2003/04/emma" version="1.0">
              <emma:interpretation id="{906C88F6-2EAA-46AC-9824-EE95F1A395F1}" emma:medium="tactile" emma:mode="ink">
                <msink:context xmlns:msink="http://schemas.microsoft.com/ink/2010/main" type="inkWord" rotatedBoundingBox="11480,12284 12331,12072 12492,12719 11641,12931"/>
              </emma:interpretation>
              <emma:one-of disjunction-type="recognition" id="oneOf0">
                <emma:interpretation id="interp0" emma:lang="en-US" emma:confidence="1">
                  <emma:literal>33</emma:literal>
                </emma:interpretation>
                <emma:interpretation id="interp1" emma:lang="en-US" emma:confidence="0">
                  <emma:literal>3</emma:literal>
                </emma:interpretation>
                <emma:interpretation id="interp2" emma:lang="en-US" emma:confidence="0">
                  <emma:literal>3D</emma:literal>
                </emma:interpretation>
                <emma:interpretation id="interp3" emma:lang="en-US" emma:confidence="0">
                  <emma:literal>3M</emma:literal>
                </emma:interpretation>
                <emma:interpretation id="interp4" emma:lang="en-US" emma:confidence="0">
                  <emma:literal>333</emma:literal>
                </emma:interpretation>
              </emma:one-of>
            </emma:emma>
          </inkml:annotationXML>
          <inkml:trace contextRef="#ctx0" brushRef="#br0">228 1530 33,'0'0'30,"0"0"3,0 0-5,-16 2-10,16-2-3,0 0-5,0 0-1,0 0-3,0 0-1,0 0-1,0 0-1,16-20 0,-16 20-1,25-21 0,-7 9-1,-1-1 0,5 1-1,2 3 1,0 4-1,-1 2 0,1 3 0,-3 5 1,-2 4-1,-3 3 1,-4 6-1,-3-1 0,-6 6 1,-5 0-1,-2 2 1,-8-1-1,-1 1 0,-4-2 1,0-2-1,-3 0 0,3-3 0,1-4 0,1-2 0,15-12 0,-19 13 0,19-13 0,0 0 0,0 0 0,0 0-1,20-16 1,-4 9 0,7 3 0,0 2 0,4 6 0,-2 1 0,0 8 1,-1 4-1,-2 3 0,-5 4 1,-3 4 0,-4 2-1,-7 0 1,-2 2 0,-7-2-1,-1-2 1,-6 2 0,-3-7-1,-5-3 1,-3-6-1,-1-4 0,-1-3 0,-1-5 0,-1-5-1,6-3-1,-2-10-1,24 16-4,-26-33-5,35 17-18,-5-12-6,11-2-1,4-4 0</inkml:trace>
          <inkml:trace contextRef="#ctx0" brushRef="#br0" timeOffset="656.25">898 1400 58,'-12'-16'33,"12"16"1,0 0-1,-12-16-21,12 16-5,16-7-2,2 3-2,-2-6-2,5 3 0,1 3 0,2 8 0,-4-3-1,1 8 1,-6 0 0,-2 9 0,-6 1 0,-5 6 0,-7-6 0,-3 4 0,-4-2 0,-3 2 0,-3-4-1,1-1 1,-4-2 0,5-2-1,-1-3 0,1-4 0,16-7 1,-22 8-1,22-8 0,0 0 0,0 0 0,0 0-1,9-21 1,4 14 0,3 2 0,4 1 0,3 3 0,1 2 0,-1 6 1,3 6 0,-4 3-1,-2 5 1,-2 2 0,0 5 0,-9 2 0,-2 3 1,-7-4-1,-2 1 0,-5-1-1,-3 0 1,-6-3 0,-4-1 0,-2-6 0,0-5-1,-2 2 1,1-5-1,1-2 0,0-8-1,7 3-1,-1-13-3,16 9-5,-21-11-17,21 11-11,4-21 1,-4 21-1,23-24 2</inkml:trace>
        </inkml:traceGroup>
        <inkml:traceGroup>
          <inkml:annotationXML>
            <emma:emma xmlns:emma="http://www.w3.org/2003/04/emma" version="1.0">
              <emma:interpretation id="{F25EE4D7-485A-4882-B637-DE1D1CA5FF44}" emma:medium="tactile" emma:mode="ink">
                <msink:context xmlns:msink="http://schemas.microsoft.com/ink/2010/main" type="inkWord" rotatedBoundingBox="12257,12407 13552,11430 14352,12491 13058,13468"/>
              </emma:interpretation>
              <emma:one-of disjunction-type="recognition" id="oneOf1">
                <emma:interpretation id="interp5" emma:lang="en-US" emma:confidence="0">
                  <emma:literal>is,</emma:literal>
                </emma:interpretation>
                <emma:interpretation id="interp6" emma:lang="en-US" emma:confidence="0">
                  <emma:literal>is.</emma:literal>
                </emma:interpretation>
                <emma:interpretation id="interp7" emma:lang="en-US" emma:confidence="0">
                  <emma:literal>its.</emma:literal>
                </emma:interpretation>
                <emma:interpretation id="interp8" emma:lang="en-US" emma:confidence="0">
                  <emma:literal>its,</emma:literal>
                </emma:interpretation>
                <emma:interpretation id="interp9" emma:lang="en-US" emma:confidence="0">
                  <emma:literal>tic</emma:literal>
                </emma:interpretation>
              </emma:one-of>
            </emma:emma>
          </inkml:annotationXML>
          <inkml:trace contextRef="#ctx0" brushRef="#br0" timeOffset="1359.375">1464 2240 45,'-10'18'31,"10"-18"3,0 0-3,0 0-15,-6-20-8,19 8-1,-2-14-3,6-1-1,-2-10-1,6-5 0,1-9-1,1 0 0,1-4 0,0 0-1,-2 1 0,-2 4 0,0 6 0,-6 9 0,-2 9 0,-3 5 1,-9 21-1,0 0 1,13-8 0,-13 8 0,0 38 0,2-9 1,-2 3-1,3 5 0,0 2-1,6-2 1,1-4-1,6-4 0,3-8 0,5-9 0,1-7 0,3-10-1,4-9-1,-1-9 0,0-2 0,-4-10 0,0 0 0,-8-4 0,0 4 0,-6 0 1,-4 7 1,-3 3 0,-2 4 0,-4 21 2,5-18-1,-5 18 1,0 0 0,9 32 0,-6-13 0,4 9 0,0 1-1,4 1 0,-1-1 0,6 1-1,0-3 0,1-8-2,3 2-1,-5-21-5,16 15-18,-10-21-9,-1-3 0,0-6-1</inkml:trace>
          <inkml:trace contextRef="#ctx0" brushRef="#br0" timeOffset="1750">2858 1426 63,'0'0'36,"-16"-11"-2,16 11 1,-20-5-23,6-4-7,14 9-2,-16-5-1,16 5-1,-25 9 0,10 5 0,-4 2 0,0 8 0,-2 5 0,5 4 1,3 4-1,5 4 0,8-3 0,9 1-1,6-4 1,9-5-1,4-3 0,5-11-1,6-2-1,-4-16-4,7 7-11,-10-15-20,-1-6 1,-4-5-1,-7-2 1</inkml:trace>
          <inkml:trace contextRef="#ctx0" brushRef="#br0" timeOffset="2437.5">1637 1096 48,'-2'16'32,"2"-16"3,20-3-5,5 10-15,-9-14-2,22 12-4,-7-10-2,15 6-2,-2-6-1,8 5-2,-2-5 0,3 3-1,-4-1 0,-1-1 0,-5 2-2,-3 1 1,-6 1-1,-7-4-2,-2 6-1,-12-9-3,6 12-5,-19-5-15,-1-16-9,1 16-1,-14-16 3</inkml:trace>
          <inkml:trace contextRef="#ctx0" brushRef="#br0" timeOffset="2796.875">2004 894 59,'0'0'35,"0"0"-1,15-6 0,16 13-23,-3-7-4,16 13-2,0-3-2,10 8-1,-7-2 0,-1 7 0,-5-4 0,-4 6 0,-12-4 0,-3 5 0,-12-3 0,-5 4-1,-7-3 1,-4 1-1,-4 0 0,-5-2-1,-4-4 1,-2 2 0,-1-3-1,0-4 0,1 0-1,-1-10-2,9 6-3,-9-19-19,22 9-12,-15-19-1,17-2 0,5-6 0</inkml:trace>
        </inkml:traceGroup>
        <inkml:traceGroup>
          <inkml:annotationXML>
            <emma:emma xmlns:emma="http://www.w3.org/2003/04/emma" version="1.0">
              <emma:interpretation id="{63406947-67AD-4CB0-B52B-F0D20400D9AC}" emma:medium="tactile" emma:mode="ink">
                <msink:context xmlns:msink="http://schemas.microsoft.com/ink/2010/main" type="inkWord" rotatedBoundingBox="19651,11389 22386,11319 22423,12743 19687,12814"/>
              </emma:interpretation>
              <emma:one-of disjunction-type="recognition" id="oneOf2">
                <emma:interpretation id="interp10" emma:lang="en-US" emma:confidence="0">
                  <emma:literal>33rd</emma:literal>
                </emma:interpretation>
                <emma:interpretation id="interp11" emma:lang="en-US" emma:confidence="0">
                  <emma:literal>3rd</emma:literal>
                </emma:interpretation>
                <emma:interpretation id="interp12" emma:lang="en-US" emma:confidence="0">
                  <emma:literal>3nd</emma:literal>
                </emma:interpretation>
                <emma:interpretation id="interp13" emma:lang="en-US" emma:confidence="0">
                  <emma:literal>33nd</emma:literal>
                </emma:interpretation>
                <emma:interpretation id="interp14" emma:lang="en-US" emma:confidence="0">
                  <emma:literal>33ric</emma:literal>
                </emma:interpretation>
              </emma:one-of>
            </emma:emma>
          </inkml:annotationXML>
          <inkml:trace contextRef="#ctx0" brushRef="#br0" timeOffset="14765.625">8375 1354 44,'0'0'32,"0"0"1,0 0 0,0 0-20,0 0-5,28-23-3,-12 7-2,8 4-1,2-3-1,4 1 0,-2 4 0,3 3 0,-5 3 0,1 8 0,-6 6 0,-2 8 0,-9 1 0,-3 6 1,-5 0-1,-4 5 0,-6-4 0,-4-1 0,-6-6-1,2-1 1,-2-4-1,2-4 0,0-1 0,2-2 0,14-7 0,-13 7 0,13-7 0,0 0 0,15 2 0,0-2 0,5 0 0,5 0 1,5 2-1,2 3 1,2 2 0,3 6 0,-7 1 0,-1 5 0,-5 4 1,-4 5-1,-9 0 0,-5 6 0,-8-2-1,-7-4 1,-5-2-1,-7-1 1,-3-6-1,-4-3 0,-1-5 0,-5-8-1,3-1 0,-3-4-2,9-1-2,-6-15-3,31 18-11,-28-25-16,21-1-1,7-4 0,8-5 1</inkml:trace>
          <inkml:trace contextRef="#ctx0" brushRef="#br0" timeOffset="15359.3749">9039 1287 75,'0'0'37,"0"0"-2,0 0 0,0 0-31,23-7 0,3-2-3,3 5 0,5-1-1,1 0 1,-1-1-1,-3 5 0,-4 1 1,-2 1-1,-9 8 0,-3 5 1,-4 2-1,-6 5 1,-6 1-1,-4 2 0,-5 3 1,-6-3-1,1-3 1,-5-1-1,-1-4 0,3 0 1,1-6-1,2-1 0,17-9 0,-17 9 0,17-9 0,0 0 0,14-4 0,4-1 0,3 0 0,5-1-1,5 1 1,2 3 0,1 1 1,4 4-1,-4 4 0,0 5 1,-5 4-1,-3 6 1,-7 0 0,-6 5 0,-6-1 0,-11 2 0,-8-1 0,-3-1 0,-7-4-1,-1-5 0,-5-3 0,0-5-1,1 0 0,0-13-3,11 8-4,-9-22-11,25 18-18,-21-23 0,21 23-1,2-30 2</inkml:trace>
          <inkml:trace contextRef="#ctx0" brushRef="#br0" timeOffset="16046.8749">9676 1909 65,'-4'23'36,"2"0"-2,1-7 1,1-16-28,0 0-2,0 0-2,16 8-1,-16-8-1,24-30 0,-13 7 0,4-3 0,1-9-1,2-4 0,3-3 0,-1-4 0,3 0 0,-1 2 0,0-2 0,0 4 0,-3 5 0,-4 9 0,-2 3 0,-2 7 0,-11 18 1,13-14 0,-13 14 0,0 0 0,1 28 1,-1-6-1,-1 4 0,4 6 0,-3 1 0,4 4 0,4-1 0,3-3 0,3-3 0,3-5-1,2-8 0,4-4 0,2-12 0,0-6-1,0-7 0,-2-8 0,1-3 0,-3-6-1,-1-5 1,-2-3 0,-2 2 0,-4 0 0,0 3 1,-3 4-1,0 6 1,-3 7 1,-6 15-1,0 0 1,0 0 0,13 19 1,-10 2-1,1 6 0,1 3 1,1 3-1,2 0-1,1 1 0,3-2 0,0-8-1,6-1-2,-18-23-4,33 27-11,-19-27-20,2-7 1,-1-11-1,-1-3 2</inkml:trace>
          <inkml:trace contextRef="#ctx0" brushRef="#br0" timeOffset="16875">10092 862 25,'0'0'29,"0"0"0,0 0 2,22 7-19,-22-7-1,31-2-3,-13-3-3,13 10 1,-6-8-2,12 6 1,-2-6-2,10 5 1,-4-6-3,6 2 0,-3 0-1,-1-5-3,2 7-2,-13-14-4,6 14-9,-13-7-15,-5-3-1,-4 3 1,-7-9 0</inkml:trace>
          <inkml:trace contextRef="#ctx0" brushRef="#br0" timeOffset="17203.125">10448 543 37,'0'0'32,"-16"-9"2,16 9-1,14 13-18,0-15-8,15 12-2,-2-1-2,10 7 1,-1 2-3,4 8 0,-6 0 0,0 10 0,-6-1 0,-4 4-1,-7 0 1,-8 1-1,-6-3 0,-7 0 0,-6-7-1,-5-2 0,-3-3-1,-7-11-4,7 5-2,-10-15-10,6-1-15,4 1-1,-1-9 1,19 5 0</inkml:trace>
          <inkml:trace contextRef="#ctx0" brushRef="#br0" timeOffset="16453.125">10963 1232 69,'0'0'37,"-21"-19"0,21 19 0,-18-14-29,18 14-5,-11-16-1,11 16-1,-23-6-1,9 10 1,-4 5-1,-6 8 1,-2 10 0,-2 3 0,3 9 0,3 5 1,8 9-1,5-1 1,11 5-1,7-4 0,10-4 0,7-5-1,5-9 1,6-6-2,2-12 1,1-8-2,-2-14-1,3 1-5,-17-22-14,7 5-16,-3-8 0,-5-2-1,-3-6 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2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B94DB5-926C-40DE-BD04-02CB4ECEA057}" emma:medium="tactile" emma:mode="ink">
          <msink:context xmlns:msink="http://schemas.microsoft.com/ink/2010/main" type="inkDrawing" rotatedBoundingBox="1904,8471 3474,8526 3472,8585 1902,8529" semanticType="callout" shapeName="Other">
            <msink:destinationLink direction="with" ref="{A00C1CB6-D635-43A9-9864-0EB2798D5034}"/>
            <msink:destinationLink direction="with" ref="{ECEB1404-62ED-4BA8-A310-6200ACE2D000}"/>
            <msink:destinationLink direction="with" ref="{64099CC8-2EBC-48B3-97AF-DD6DDBACDE2F}"/>
          </msink:context>
        </emma:interpretation>
      </emma:emma>
    </inkml:annotationXML>
    <inkml:trace contextRef="#ctx0" brushRef="#br0">0-3 36,'0'0'31,"15"-2"2,-15 2-5,31 11-12,-31-11-6,35 7-1,-15-5 0,12 6-4,-2-2-2,8 3 0,-3-4 0,7 4-1,-1-6-1,2 4 1,3-5-1,1 3 0,0-7 0,2 2 1,-1 0-1,0 0-1,-6-1 1,3 1 0,-3-2 0,-2 0-1,-1 2 1,0-2-1,3 1 1,0 1-1,3 0 1,3 1 0,1-1-1,3 2 0,2-2 1,-2 4-1,0-1 0,-4 1 0,-3-2 0,-6-1 0,-5 3 0,-7-1 0,-8-1 0,-6 0 0,-13-2 0,0 0 0,14 3-2,-14-3 0,0 0-4,-20-8-8,20 8-22,-13-7 0,13 7-1,-22-16 1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27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135C1BB-E635-4203-B861-11915BBBF629}" emma:medium="tactile" emma:mode="ink">
          <msink:context xmlns:msink="http://schemas.microsoft.com/ink/2010/main" type="inkDrawing" rotatedBoundingBox="18079,10866 19654,10701 19670,10851 18094,11016" semanticType="underline" shapeName="Other">
            <msink:sourceLink direction="with" ref="{D97908C0-674F-4321-B9E5-3854234375EC}"/>
            <msink:destinationLink direction="with" ref="{177C5778-950C-4BC5-9D01-E3492C494A1D}"/>
          </msink:context>
        </emma:interpretation>
      </emma:emma>
    </inkml:annotationXML>
    <inkml:trace contextRef="#ctx0" brushRef="#br0">-6 71 1,'0'0'21,"0"0"1,0 0-3,3 15-3,-3-15 1,0 0-3,25 27 0,-25-27-1,28 21-3,-15-17-2,14 11-1,-4-11-1,14 8 0,-4-10-1,10 7-2,1-9 0,7 0-2,3-2 0,3 0 0,1-3-1,1-4 1,1 2-1,4-5 0,-5 0 0,0-1 0,-3-1 1,1 2-1,1-2 1,1 3-1,-3-1 0,-3 3 1,2 2-1,1-2 0,-3 2 1,-3 0-1,-3 2 0,-6-1 0,-2 3 0,-7 1-1,-5 2 1,-8 0 0,-4 0-1,-15 0 0,16 5 0,-16-5-1,0 0-1,0 0-2,0 0-6,0 0-13,-16 7-9,16-7-3,-16 0 3,16 0-1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30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176D49-27A2-4012-A1AC-CC560FAFF5C7}" emma:medium="tactile" emma:mode="ink">
          <msink:context xmlns:msink="http://schemas.microsoft.com/ink/2010/main" type="inkDrawing" rotatedBoundingBox="20894,10599 23034,10325 23109,10913 20969,11187" semanticType="callout" shapeName="Other">
            <msink:sourceLink direction="with" ref="{6D7173F7-CE04-4937-BE12-B8B8C99BCF1B}"/>
            <msink:sourceLink direction="with" ref="{2267CA12-11EA-4125-B2B3-DE2671A5B684}"/>
          </msink:context>
        </emma:interpretation>
      </emma:emma>
    </inkml:annotationXML>
    <inkml:trace contextRef="#ctx0" brushRef="#br0">0 595 24,'0'0'28,"0"0"1,19 7-6,-19-7-9,37-1-2,-15-10-3,11 11-2,-2-12-2,9 12 0,-5-13-1,9 12 1,1-12-3,3 10 2,2-2-3,5 3 1,-2-2-1,6 4 0,2 4 0,2-4-1,-4 5 0,2-3 0,-4 5 0,-1-4 0,0 4 0,-3-3 0,-5-1 0,-1 1 0,0 0 0,0 3 0,-1-6 0,0 5 0,-3-5 0,1 1 0,-1 0 0,-2 0 0,-3-2 0,1-4 0,-5 4 0,-1-3 0,1 3 0,-1-2 0,-2-2 0,-3 3 0,-2-5 0,0 5 0,-3 1 0,2 0 0,-4-2 0,-2 2 0,-3 5-1,2-5 1,-5 5 1,2-5-1,-15 0 0,21 0 0,-21 0 0,16 2 0,-16-2 0,0 0 0,16-5 0,-16 5 0,0 0 0,15 0 0,-15 0 0,0 0 0,0 0 0,13-9 0,-13 9 0,0 0 0,0 0 0,0 0 0,13-14 0,-13 14 0,0 0 0,0 0 0,0 0 0,17-4 0,-17 4 0,0 0 0,0 0 0,14 0 0,-14 0 0,0 0 0,14-1 0,-14 1 0,0 0 0,19-4 0,-19 4 0,0 0 0,15-2 0,-15 2 0,0 0 0,0 0 0,0 0 1,13-7-1,-13 7 0,0 0 0,0 0 0,0 0 0,0 0 0,0 0 1,0 0-1,0 0 0,3-17 0,-3 17 0,0 0 0,0-16 0,0 16 0,1-16 0,-1 16 0,0-19 0,0 19 0,0-25 0,0 25 0,0-30 0,-1 14 0,-1-2 0,-1-1 0,2 1 0,-2-1 0,0 0 0,-1-1 0,-1-1 0,-1 2 0,2-1 1,-2 3-1,2-1 0,-4 0 1,2 1-1,2-1 0,-2 2 0,2 0 1,-1 1-1,1-1 0,1 0 0,3 16 0,-3-27 0,3 27 0,-2-21 0,2 21 0,0-16 0,0 16-1,0 0 1,0 0-2,-1-17 0,1 17-4,0 0-8,0 0-18,0 0-3,0 0-1,-15 2 2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1:36.5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CF0169-AA45-4333-8718-E9DE9770BEB3}" emma:medium="tactile" emma:mode="ink">
          <msink:context xmlns:msink="http://schemas.microsoft.com/ink/2010/main" type="writingRegion" rotatedBoundingBox="20911,5716 23355,6067 23232,6922 20788,6571"/>
        </emma:interpretation>
      </emma:emma>
    </inkml:annotationXML>
    <inkml:traceGroup>
      <inkml:annotationXML>
        <emma:emma xmlns:emma="http://www.w3.org/2003/04/emma" version="1.0">
          <emma:interpretation id="{CB60D0C6-694C-4628-AA05-818CA7279200}" emma:medium="tactile" emma:mode="ink">
            <msink:context xmlns:msink="http://schemas.microsoft.com/ink/2010/main" type="paragraph" rotatedBoundingBox="20911,5716 23355,6067 23232,6922 20788,6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3B19E-A6D3-47C1-9DA4-71F2C053150E}" emma:medium="tactile" emma:mode="ink">
              <msink:context xmlns:msink="http://schemas.microsoft.com/ink/2010/main" type="line" rotatedBoundingBox="20911,5716 23355,6067 23232,6922 20788,6571"/>
            </emma:interpretation>
          </emma:emma>
        </inkml:annotationXML>
        <inkml:traceGroup>
          <inkml:annotationXML>
            <emma:emma xmlns:emma="http://www.w3.org/2003/04/emma" version="1.0">
              <emma:interpretation id="{443699BB-1985-4B87-8122-201EA50364DF}" emma:medium="tactile" emma:mode="ink">
                <msink:context xmlns:msink="http://schemas.microsoft.com/ink/2010/main" type="inkWord" rotatedBoundingBox="20873,5818 22073,5883 22037,6557 20837,6493">
                  <msink:destinationLink direction="with" ref="{C3DC1D6E-5FE1-4690-B5E2-9059640A1693}"/>
                  <msink:destinationLink direction="with" ref="{B4764BF4-8EAB-4E83-9247-107803C9E3F9}"/>
                </msink:context>
              </emma:interpretation>
              <emma:one-of disjunction-type="recognition" id="oneOf0">
                <emma:interpretation id="interp0" emma:lang="en-US" emma:confidence="1">
                  <emma:literal>5.5</emma:literal>
                </emma:interpretation>
                <emma:interpretation id="interp1" emma:lang="en-US" emma:confidence="0">
                  <emma:literal>55</emma:literal>
                </emma:interpretation>
                <emma:interpretation id="interp2" emma:lang="en-US" emma:confidence="0">
                  <emma:literal>55.5</emma:literal>
                </emma:interpretation>
                <emma:interpretation id="interp3" emma:lang="en-US" emma:confidence="0">
                  <emma:literal>5.55</emma:literal>
                </emma:interpretation>
                <emma:interpretation id="interp4" emma:lang="en-US" emma:confidence="0">
                  <emma:literal>555</emma:literal>
                </emma:interpretation>
              </emma:one-of>
            </emma:emma>
          </inkml:annotationXML>
          <inkml:trace contextRef="#ctx0" brushRef="#br0">105 0 42,'-21'21'31,"1"-1"1,2-1-5,8 15-7,-10-15-6,16 20-4,-6-15-3,10 10-2,-3-9-2,7 3-1,-1-9 0,3-1-1,-6-18 0,13 19-1,-13-19 0,15 5 0,-15-5 0,16-12 0,-16 12 0,22-21-1,-8 9 1,0-1-1,3 3 1,0-1-1,4 8 1,1 1-1,2 9 1,1 3-1,-2 8 1,-1 5 1,-2 3-1,-4 6 1,-6 0-1,-5 5 1,-7-4 0,-2 1 0,-8-6 0,-1-2-1,-7-4 1,1-6-1,-1-4 0,-2-9-1,-1-3 1,3-5-1,2 2-2,-1-17-3,19 20-8,-15-23-22,18 2 2,4-2-1,10 2 1</inkml:trace>
          <inkml:trace contextRef="#ctx0" brushRef="#br0" timeOffset="-453.125">30 65 71,'0'0'35,"0"0"-2,0 0 1,25-19-27,-2 14-4,2-4-2,3-3-2,6 3-3,-7-9-3,8 15-5,-20-15-8,3 6-12,-18 12-1,12-16 1,-12 16 2</inkml:trace>
          <inkml:trace contextRef="#ctx0" brushRef="#br0" timeOffset="171.875">452 513 70,'-3'28'35,"-2"-1"-1,2-4 0,3-23-25,0 17-17,0-17-21,22 5-5,-22-5 0,27-22-1</inkml:trace>
          <inkml:trace contextRef="#ctx0" brushRef="#br0" timeOffset="640.625">832 81 70,'0'0'35,"-23"-12"0,23 12 0,-24 3-24,11-3-7,13 0-2,-19 22-1,19-22-1,-20 31 0,10-11 0,0 3 0,2-1 1,1 1-2,4 0 2,3-2-2,4-1 1,5-3 0,5-4 0,3-3 0,5-1 0,2-4 1,6 3 0,0-5 0,3 4 0,-2 0 0,1 4 1,-4 3-1,0 5 1,-7-1 0,-5 10 0,-5-2-1,-7 4-1,-4-1 1,-6 1 0,-3-6 0,-4-3-1,-2-1-1,-2-13-1,-1 0-1,-7-16-2,12 9-7,-14-25-21,11-1-3,-2-11-1,3-7 1</inkml:trace>
          <inkml:trace contextRef="#ctx0" brushRef="#br0" timeOffset="843.75">837 88 83,'0'0'36,"17"6"0,4-3 0,0-10-30,14 7-2,0-9-2,7-1-3,1 1-2,-8-12-5,9 15-17,-14-11-10,-5 3-1,-7 0 0,-5 1 0</inkml:trace>
        </inkml:traceGroup>
        <inkml:traceGroup>
          <inkml:annotationXML>
            <emma:emma xmlns:emma="http://www.w3.org/2003/04/emma" version="1.0">
              <emma:interpretation id="{9050846B-9597-4CED-B3E3-778B1D44EDD0}" emma:medium="tactile" emma:mode="ink">
                <msink:context xmlns:msink="http://schemas.microsoft.com/ink/2010/main" type="inkWord" rotatedBoundingBox="22075,6395 23341,6044 23491,6587 22225,6937">
                  <msink:destinationLink direction="with" ref="{B4764BF4-8EAB-4E83-9247-107803C9E3F9}"/>
                  <msink:destinationLink direction="with" ref="{C3DC1D6E-5FE1-4690-B5E2-9059640A1693}"/>
                </msink:context>
              </emma:interpretation>
              <emma:one-of disjunction-type="recognition" id="oneOf1">
                <emma:interpretation id="interp5" emma:lang="en-US" emma:confidence="0">
                  <emma:literal>Mf</emma:literal>
                </emma:interpretation>
                <emma:interpretation id="interp6" emma:lang="en-US" emma:confidence="0">
                  <emma:literal>MF</emma:literal>
                </emma:interpretation>
                <emma:interpretation id="interp7" emma:lang="en-US" emma:confidence="0">
                  <emma:literal>mf</emma:literal>
                </emma:interpretation>
                <emma:interpretation id="interp8" emma:lang="en-US" emma:confidence="0">
                  <emma:literal>mF</emma:literal>
                </emma:interpretation>
                <emma:interpretation id="interp9" emma:lang="en-US" emma:confidence="0">
                  <emma:literal>Me</emma:literal>
                </emma:interpretation>
              </emma:one-of>
            </emma:emma>
          </inkml:annotationXML>
          <inkml:trace contextRef="#ctx0" brushRef="#br0" timeOffset="1687.5">1322 865 72,'0'0'34,"0"0"-1,0 0 1,12-31-29,11 11-2,0-6-2,5-2-1,1-8 1,1-4-1,-2-2 0,-2-2 0,-4 1 0,-2 5 1,-4 1-1,-4 7 1,-5 5 0,-7 25 1,7-23-1,-7 23 0,0 0 0,0 0 1,-3 23-1,3-5 0,-1 4-1,2 5 0,1-1 1,4 2-1,3 1 0,1-3 0,3-3 0,2-4 0,1-6 0,2-4 0,0-8 0,-2-2-2,0-5 1,-1-4 0,0-4-1,-5-9 0,0 0 0,-2-4 1,-1 3 0,-3-3 1,-1 4 0,0 4 0,-3 1 1,0 18 1,0 0 0,0 0-1,0 0 1,2 32 0,-2-6 0,3 8 0,0 3 0,6 5 0,1 1-1,5 1-1,-1-7 1,3-2 0,-1-7-2,2-9-1,1 1-3,-19-20-4,31 2-24,-31-2-3,20-25-1,-11 4 1</inkml:trace>
          <inkml:trace contextRef="#ctx0" brushRef="#br0" timeOffset="2093.75">2409 710 55,'-11'18'36,"11"-18"-3,0 0 2,-15 23-18,15-23-11,0 0-1,0 0-2,-10-18 0,10 18 0,-15-26-1,1 6-1,6-1 0,-9-9 0,0-3 0,-4-6 0,2 0 1,1-1-2,3-2 1,5-1 0,3 1 0,8 5-1,10 3 0,8 3-1,7 2 0,8 5 0,2 1-4,9 18-4,-17-11-21,8 18-6,-8 3 0,-8 9-1</inkml:trace>
          <inkml:trace contextRef="#ctx0" brushRef="#br0" timeOffset="2265.625">2218 576 68,'-12'18'37,"12"-18"-2,0 0 2,0 0-25,22-21-21,9 2-25,6-3-1,7-2-2,0-6 1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2:47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6089F8-E55B-491C-90B1-144894B45B78}" emma:medium="tactile" emma:mode="ink">
          <msink:context xmlns:msink="http://schemas.microsoft.com/ink/2010/main" type="writingRegion" rotatedBoundingBox="2441,4960 21419,4646 21468,7628 2490,7942"/>
        </emma:interpretation>
      </emma:emma>
    </inkml:annotationXML>
    <inkml:traceGroup>
      <inkml:annotationXML>
        <emma:emma xmlns:emma="http://www.w3.org/2003/04/emma" version="1.0">
          <emma:interpretation id="{451327F9-DA9C-4081-A700-56B62366E2BC}" emma:medium="tactile" emma:mode="ink">
            <msink:context xmlns:msink="http://schemas.microsoft.com/ink/2010/main" type="paragraph" rotatedBoundingBox="2491,4787 5809,4946 5737,6430 2420,6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4A2445-18C5-4F64-8299-027D6373B470}" emma:medium="tactile" emma:mode="ink">
              <msink:context xmlns:msink="http://schemas.microsoft.com/ink/2010/main" type="line" rotatedBoundingBox="2491,4787 5809,4946 5737,6430 2420,6270"/>
            </emma:interpretation>
          </emma:emma>
        </inkml:annotationXML>
        <inkml:traceGroup>
          <inkml:annotationXML>
            <emma:emma xmlns:emma="http://www.w3.org/2003/04/emma" version="1.0">
              <emma:interpretation id="{CD2D33AB-C9B4-41D2-BD9E-22EED25E07B4}" emma:medium="tactile" emma:mode="ink">
                <msink:context xmlns:msink="http://schemas.microsoft.com/ink/2010/main" type="inkWord" rotatedBoundingBox="2491,4787 5809,4946 5737,6430 2420,6270"/>
              </emma:interpretation>
              <emma:one-of disjunction-type="recognition" id="oneOf0">
                <emma:interpretation id="interp0" emma:lang="en-US" emma:confidence="0">
                  <emma:literal>8=90/4</emma:literal>
                </emma:interpretation>
                <emma:interpretation id="interp1" emma:lang="en-US" emma:confidence="0">
                  <emma:literal>C=q/r</emma:literal>
                </emma:interpretation>
                <emma:interpretation id="interp2" emma:lang="en-US" emma:confidence="0">
                  <emma:literal>C=q/V</emma:literal>
                </emma:interpretation>
                <emma:interpretation id="interp3" emma:lang="en-US" emma:confidence="0">
                  <emma:literal>C=q/v</emma:literal>
                </emma:interpretation>
                <emma:interpretation id="interp4" emma:lang="en-US" emma:confidence="0">
                  <emma:literal>9=90/4</emma:literal>
                </emma:interpretation>
              </emma:one-of>
            </emma:emma>
          </inkml:annotationXML>
          <inkml:trace contextRef="#ctx0" brushRef="#br0">469 319 3,'0'0'27,"0"-17"0,0 17 4,6-16-10,-11-2-3,5 18-2,2-35-4,-2 35-2,-5-39-2,7 21-2,-12-6-2,7 6-2,-8-7 1,11 25-2,-25-33 1,25 33-2,-26-28 1,8 17-1,-1-1 0,-2 3 1,-3 2-1,-1 2 0,0 1 1,-1 4 0,-2 4-1,3 3 1,-2 3 0,1 6-1,0 11 1,4 4 0,3 6 1,0 4-1,4 7 1,2 4-2,4 3 2,3 3-1,6-3 0,2-1-1,4-4-1,4-1 2,8-7-2,2-1 2,4-6-1,4-5 0,3-7 0,1-5 1,4-2-1,1-4 0,-1-7 0,3-5 1,-1 0-1,-1-3 0,-3 1 1,-3-5-2,-3 3 0,-6-4-1,2 9-3,-24-1-11,25-21-21,-25 21 1,19-23-1,-13 7 1</inkml:trace>
          <inkml:trace contextRef="#ctx0" brushRef="#br0" timeOffset="296.875">690 307 69,'-18'7'34,"18"-7"0,0 0 0,21-4-26,6 10-4,4-8-1,7 5-1,6-1-2,1-5-1,0 4-3,-9-9-4,5 11-12,-16-6-13,-6-1 0,-19 4 0,0 0-1</inkml:trace>
          <inkml:trace contextRef="#ctx0" brushRef="#br0" timeOffset="484.375">755 603 49,'0'0'29,"22"19"1,-1-24-3,19 3-26,-2-5-12,-1-7-14,16 9-3,-12-15-1,5 12 0</inkml:trace>
          <inkml:trace contextRef="#ctx0" brushRef="#br0" timeOffset="1500">2018 300 60,'0'-16'32,"-3"-12"1,3 1-2,-3 8-20,-3-16-4,11 10-3,-13-8 0,4 8-2,-11-7 1,0 13-2,-10-1 2,2 6-1,-7 2 0,-2 5-1,-5 5-1,0 7 1,1 8 0,1 6-1,4 9 0,2 4 1,4 5 0,7 2-1,9 1 1,7-3 0,10-1 0,7-5-1,10-8 1,4-9-2,5-3 0,3-8 0,1-6 1,-1-6-1,-3-3 1,-1-6 0,-5 1-2,-3-8 2,-5 4-1,0-4 1,-6 4-2,0 2 2,-6 3-1,-8 16 0,14-25 1,-14 25-1,0 0 1,0 0-1,0 0 2,0 0 0,3 18 0,-3-18 0,-3 30 1,1-11-1,-1 0 1,0 2 0,-1-1 0,-2 5-2,-1-1 2,-1 3-2,-1 1 0,1 4 1,-4 1-1,1 4 1,1 0-1,1 2 1,2-4-1,1 2 0,0-3 0,3 1 0,3-5-1,3-2 1,2-3 0,0-6 0,4 2 0,2-5 0,2-2 0,2-5 0,4-4 0,0-3 0,3-4 0,2-3 0,1-4 0,0-3-1,-3-2 1,-1-6 0,-2 1 0,-3-2-1,-3 1 1,-5-1-1,-2 2 1,-8-4 0,-1-2 0,-6 1-1,-2-3 1,-7 1 0,-3-2 0,-5 3 0,-1 4 0,-4 3-1,2 4 1,-1 3-1,4 6 0,0-2-3,13 12-3,-6-13-9,19 8-19,0 0 1,21-11-2,-2 4 2</inkml:trace>
          <inkml:trace contextRef="#ctx0" brushRef="#br0" timeOffset="1984.375">2720-292 44,'-20'0'30,"20"0"1,-15 30 0,3-11-21,11 22 0,-14-6-2,10 18-1,-12-2-1,8 16 1,-10-6-2,2 13-1,-6-3 0,4 10-1,-8-2 0,5 4 0,-3-2-1,3 2-1,0-4 0,2 1 0,-2-10 0,3-3 0,1-9-1,2-3 0,3-11 0,0-7 0,2-7 0,1-9-1,7-5-1,3-16-1,0 0-1,0 0-5,19-12-12,-5-15-16,5-8 1,0-11 0,6-8 2</inkml:trace>
          <inkml:trace contextRef="#ctx0" brushRef="#br0" timeOffset="2515.625">2735 390 87,'7'-16'36,"-7"16"-1,0 0 2,0 0-31,18 10-1,-2 5-2,-16-15-1,30 31 1,-15-8-1,4 5 0,-1 1-1,-1 6 1,-2-3-1,1 1 1,-3 2-1,2 1-1,-1-3 0,0-1 1,1-4-1,0-2 0,-2-3 1,2-2-1,-15-21 0,25 27 0,-25-27 1,22 9-1,-22-9 1,24-9-1,-24 9 1,23-25-1,-11 6 1,0-6-1,0-1 0,-2-8 1,-1-5-1,0-5 0,0-3 0,-4-4 0,4 1 0,3-1 0,-2-2-1,5 4 1,-2 7-1,2 3 1,0 4-1,-2 3-1,0 7-3,-8-5-3,13 18-25,-15-6-8,-3 18 3,7-31-3</inkml:trace>
        </inkml:traceGroup>
      </inkml:traceGroup>
    </inkml:traceGroup>
    <inkml:traceGroup>
      <inkml:annotationXML>
        <emma:emma xmlns:emma="http://www.w3.org/2003/04/emma" version="1.0">
          <emma:interpretation id="{7B0864CD-B198-4ED2-B6A8-4865D9137374}" emma:medium="tactile" emma:mode="ink">
            <msink:context xmlns:msink="http://schemas.microsoft.com/ink/2010/main" type="paragraph" rotatedBoundingBox="2665,5896 21434,5585 21468,7628 2699,7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F796B3-990F-4BD8-8B45-DBADB91CB958}" emma:medium="tactile" emma:mode="ink">
              <msink:context xmlns:msink="http://schemas.microsoft.com/ink/2010/main" type="line" rotatedBoundingBox="2665,5896 21434,5585 21468,7628 2699,7939"/>
            </emma:interpretation>
          </emma:emma>
        </inkml:annotationXML>
        <inkml:traceGroup>
          <inkml:annotationXML>
            <emma:emma xmlns:emma="http://www.w3.org/2003/04/emma" version="1.0">
              <emma:interpretation id="{6D211F69-78D4-4A28-AD67-A5ECE56E3282}" emma:medium="tactile" emma:mode="ink">
                <msink:context xmlns:msink="http://schemas.microsoft.com/ink/2010/main" type="inkWord" rotatedBoundingBox="4575,5876 8512,5811 8542,7641 4606,7706"/>
              </emma:interpretation>
              <emma:one-of disjunction-type="recognition" id="oneOf1">
                <emma:interpretation id="interp5" emma:lang="en-US" emma:confidence="0">
                  <emma:literal>8=(63*6436)+13*66118</emma:literal>
                </emma:interpretation>
                <emma:interpretation id="interp6" emma:lang="en-US" emma:confidence="0">
                  <emma:literal>8=(63*6436)+136*16118</emma:literal>
                </emma:interpretation>
                <emma:interpretation id="interp7" emma:lang="en-US" emma:confidence="0">
                  <emma:literal>8=(63*6436)+138*16118</emma:literal>
                </emma:interpretation>
                <emma:interpretation id="interp8" emma:lang="en-US" emma:confidence="0">
                  <emma:literal>8=(63*6436)+131*16118</emma:literal>
                </emma:interpretation>
                <emma:interpretation id="interp9" emma:lang="en-US" emma:confidence="0">
                  <emma:literal>8=(63*6436)+13*16118</emma:literal>
                </emma:interpretation>
              </emma:one-of>
            </emma:emma>
          </inkml:annotationXML>
          <inkml:trace contextRef="#ctx0" brushRef="#br0" timeOffset="6281.25">2614 1176 66,'0'0'34,"4"-16"-2,-4 16-7,-8-21-15,8 21 0,0-16-5,0 16-1,-6-16-2,6 16 1,-15-16-1,15 16 0,-28-10 0,10 8 0,-5 2-1,-1 5 1,-3 4-1,-4 3 0,-2 6-1,0 5 1,-4 7 0,3 9 1,-1 1-1,4 8 1,0 3 0,7 5 0,5 2-1,4 6 1,9-4-1,6-6 1,6-1-2,8 0 1,5-5-1,3-4 1,6-7-1,3-6 1,1-4-1,-1-1 0,2-5 1,-1-3-1,-2-4 0,-1-1-1,-7-5 0,-2-2 0,-1 1-2,-19-7-2,26 3-6,-26-3-24,6-17-1,-6 17-1,5-36-1</inkml:trace>
          <inkml:trace contextRef="#ctx0" brushRef="#br0" timeOffset="6828.125">3331 1227 59,'-4'-20'33,"-10"-1"0,3 0-1,11 21-24,-33-32 1,20 27-3,-12-4-1,4 11-1,-7 0-1,6 8 0,-9 3 0,4 13 0,-2 1-1,1 10 1,-2 1 0,2 10 0,0 3-1,5 6 0,1-1 1,4 2-2,5 0 1,7-3-1,7 0 0,9-4 0,7-6-1,6-4 1,5-6-1,6-7 0,2-5 0,2-3 0,-1-8 0,-3-3 0,-3-2-1,-6-5 1,0-2-1,-4-4-1,-2 2-1,-19 2-1,28-10-5,-28-8-15,0 18-14,18-24 1,-13 8-1,-2-4 1</inkml:trace>
          <inkml:trace contextRef="#ctx0" brushRef="#br0" timeOffset="7515.625">3600 1789 74,'0'0'35,"0"0"-1,0 0 0,0 0-27,4-21-1,14 16-2,-3-8-2,7 3 0,0-3-1,3 5 1,-3-1-1,2 5 0,-7 1 0,2 4 1,-4 7-1,-15-8 0,19 28-1,-14-9 1,-7 2 0,-1 2-1,-5 2 1,-4 0-1,-2-3 0,-2-2 1,0-1-1,3 1 0,13-20 0,-22 28 0,22-28 0,-15 17 0,15-17 1,0 0-1,0 0 0,0 0 0,0 0 0,21 7 0,-7-10 0,5 1 0,4 0 0,3 4 0,2 0 1,0 3-1,-3 1 0,0 2 1,-3 6 0,-2 2 0,-9 0-1,0 5 2,-11-1-1,-3 1 0,-7 0 0,-4 0 0,-6-3 0,-5-1 0,-5-4 0,0-3-1,0-1 1,0-5-1,3-3 0,4-2-1,5-1-2,0-9-2,18 11-9,0 0-23,-3-23 0,15 8-2,7-1 1</inkml:trace>
          <inkml:trace contextRef="#ctx0" brushRef="#br0" timeOffset="8265.625">4132 2401 30,'-13'16'29,"10"5"2,3-21 0,0 0-11,0 28-9,0-28 0,0 0-1,15-16-3,0 5-1,-7-13 0,12 1-1,-6-7-3,5 0 1,-1-7-2,1 0 0,-1-2 0,-2 7-1,-1 2 0,-3 4 0,-2 3 0,-1 5 0,-9 18 0,9-15 1,-9 15-1,0 0 1,1 21-1,-4-2 1,0 2 0,1 6 0,-1 1-1,3 2 1,0-2-1,4-1 0,3-5 1,5-2-1,3-6 0,3-5-1,2-4 1,4-9-1,1-1 0,-1-7 0,2 0 0,-1-8-1,0 1 1,-3-6-1,-1 2 0,-3-3 1,-2-1-1,-4 1 1,-2 1 0,-5 2 1,-1 4-1,-3 1 1,-1 18 0,0-17 0,0 17 1,0 0-1,-7 15 1,7 1 1,-4 2-1,4 5 0,-2 2 1,5 1 0,3-1-1,4-1 1,4-1-1,3-3 0,4-4 0,3-2-1,-1-6-1,1-6-2,4 5-8,-13-12-23,5-4-2,-3-3-1,-3-4-1</inkml:trace>
          <inkml:trace contextRef="#ctx0" brushRef="#br0" timeOffset="9093.75">4984 2083 68,'-20'15'36,"6"-5"-2,14-10 3,-17 2-26,17-2-5,14 3-3,0-8-3,7 2-2,-2-12-4,14 12-6,-13-15-15,7 2-8,1 1-1,-4-5 2</inkml:trace>
          <inkml:trace contextRef="#ctx0" brushRef="#br0" timeOffset="8890.625">5075 2305 56,'0'0'34,"0"0"0,0 0 0,-21-5-21,21 5-2,0 0-4,0 0-3,2-16 0,-2 16 0,-3-19-1,3 19-1,-10-34 1,4 13-1,-3-3-1,1-1 0,0-1 0,2-3 0,0 3-1,4 1 0,7 1-1,1-3 0,7 8-1,2-4-1,10 7-1,-3-10-5,12 22-10,-11-12-18,1 7 1,-3 2-1,-8 5 2</inkml:trace>
          <inkml:trace contextRef="#ctx0" brushRef="#br0" timeOffset="9593.75">5029 645 40,'0'0'31,"-16"-24"1,16 24-2,0 0-15,19 17-2,8 18-3,-5-5-3,15 25 1,-3-2-2,14 17 0,-3 6-1,6 12-1,-5-3 1,3 8-2,-8-3 0,-3 5-1,-7-3 0,-6-4-1,-10-9 0,-7-3 0,-8-5-1,-5-8 1,-5-8-1,-3-9 0,-1-8 0,-2-6 0,4-4-2,-2-12-2,9 5-10,-8-17-25,13-4 1,-13-18-1,11-5-1</inkml:trace>
          <inkml:trace contextRef="#ctx0" brushRef="#br0" timeOffset="10578.125">6031 1098 31,'0'0'31,"4"-16"2,-4 16 0,0 0-13,-17-7-8,17 7 0,0 0-5,-18 18-1,3-8-2,4 10-1,-10 6 0,2 11 0,-6 2 0,2 16 0,-5 3-1,6 12 0,-1 10 0,6 6 0,4-1 0,10 3-1,6-4 0,10-3 0,7-10-2,6-9 2,5-15-2,2-8 0,-1-11 0,-4-14 0,0-5-2,-7-14-1,7 1-4,-19-22-12,4 6-17,-6-9 0,1-3 0,-4-7 0</inkml:trace>
          <inkml:trace contextRef="#ctx0" brushRef="#br0" timeOffset="4390.625">650 1782 56,'8'-18'34,"-8"18"-1,4-15-7,-11-7-10,7 22-2,-5-23-5,5 23-3,-10-31-2,10 31 0,-27-34-2,8 20 0,-6 0-1,-3 4 1,-7 2-2,-1 7 1,-4 8 0,2 5 0,-2 6-1,6 8 0,2 4 0,8 4 0,7 6 0,6 2 0,10-3-1,5-2 1,8-2 0,4-8 0,8-4 0,2-7-1,5-13 1,3-6 0,0-6 0,-1-7 0,-1-3 0,-2-4 0,-2 2 0,-5-2-1,-5 1 1,-5 5 0,-13 17 0,21-25 0,-21 25 1,0 0-1,0 0 0,0 0 1,0 0-1,0 0 1,-7 35-1,-4-10 1,-2 10 1,0 4-1,-4 3 0,1 10 1,-4-3-1,2 6 1,-1-1-2,4 6 0,0-4 0,3 1-1,2-6 1,6-2-1,4-3 0,4-5 0,6-8 0,4-8 1,2-6 0,5-6 1,5-5-1,4-6 0,2-5 0,2-6-1,0-4 1,0-4 0,1-4-1,-4-2 1,-3-4 0,-4 1 0,-8-9 0,-6-2 1,-4 0-1,-9-4 1,-5-3 0,-7 0 0,-7 0-1,-2 0 0,-2 7 0,-4 3-1,-1 4 1,2 6 0,2 4 0,2 6-1,6 5 0,1 2 0,18 7-1,-21-3-1,21 3-1,0 0-2,8 21-4,-8-21-11,13 5-15,-13-5 0,24 16 0,-10-9 2</inkml:trace>
          <inkml:trace contextRef="#ctx0" brushRef="#br0" timeOffset="4984.375">1224 1629 79,'0'0'37,"0"0"-2,0 0 1,16 12-29,2-19-1,16 7-3,0-4-1,7 1-1,2-2-2,-3-2 0,-3 3-1,-9-3-2,-3 9-3,-25-2-11,16-11-18,-16 11 2,0 0-2,-22 18 2</inkml:trace>
          <inkml:trace contextRef="#ctx0" brushRef="#br0" timeOffset="5187.5">1266 1851 71,'-9'26'36,"9"-26"-2,14 13 0,4-6-26,4-13-4,11 8 0,-2-4-3,3-3-3,1 9-3,-8-10-7,4 8-15,-9-4-6,-7-1-2,-1-1 2</inkml:trace>
          <inkml:trace contextRef="#ctx0" brushRef="#br0" timeOffset="11234.3748">6421 1232 66,'0'0'35,"-17"-16"-1,17 16 3,-16-1-28,23 22 0,-7-21-3,11 42-2,-5-14 0,8 13-1,-2-1 0,7 13 0,-4-5 0,9 6-1,-4 1 0,6 3 0,-3-3-1,4 1 0,-2-3 0,0-4-1,1-1 1,-2-7-1,-2-3 0,-1-6 0,-2-4 0,-1-3 1,-2-6-1,0-3 0,-3-5 0,1-2 0,-14-9 0,23 3 0,-23-3 0,22-12 0,-22 12 0,20-34 0,-12 10 0,0-8 0,-1-9 0,-1-3 0,-1-9 0,-2-3 0,-2-6 0,-1-3 0,-1-4 0,-1 2 0,1 2 0,-1-4 0,2 6 0,3 3 1,0 7-1,1 6 0,2 4-1,0 6 1,3 7-1,0 7 0,-9 23-1,18-30-3,-4 29-4,-14 1-21,0 0-9,0 0 1,15-2-1</inkml:trace>
          <inkml:trace contextRef="#ctx0" brushRef="#br0" timeOffset="12609.3748">7118 1971 17,'0'0'18,"0"0"-8,0 0-3,0 0-5,0 0-3,0 0-1,0 0-1,0 0 1,0 0-1,0 0 1,5-18 0,-5 18 1,0 0 0,0 0 2,0 0 2,0 0 4,0 0 5,0 0 2,0 0 3,4-16 1,-4 16 0,0 0 0,0 0-2,0 0-3,14 2-5,-14-2-2,14-9-2,-14 9-1,28-7-1,-11 2 0,2 3 0,-2 0-1,1 6 0,-3 1 0,0 4 0,-15-9 0,14 25-1,-14-10 1,-1 3 0,-5 0-1,-4 1 0,-2-3 0,-1 1 0,-2-2 0,2-5 0,-1 1 0,1-4 0,13-7 0,-16 9 0,16-9-1,0 0 1,0 0 0,0 0 0,0 0 0,13-2-1,2 0 1,1 2 1,5 0-1,1 4 0,0 1 1,2 4-1,-4 3 1,1 2-1,-6 4 1,-4 3 0,-5 0-1,-4 2 1,-7 0-1,-3-2 1,-6-2-1,-2-3 1,-2-2-1,-1-5-1,1-4 0,-1-5-2,19 0-2,-31-15-9,31 15-21,-6-23-2,6 23-1,2-30 1</inkml:trace>
          <inkml:trace contextRef="#ctx0" brushRef="#br0" timeOffset="13250">7495 2499 65,'0'0'33,"0"0"1,0 0-1,17-12-27,1 3 0,-6-8-3,3-6 1,-1-6-2,6 3 1,-7-6-1,2 2 1,-4-3-2,1 1 1,-1 2-1,0 7 0,-3 4-1,-8 19 1,10-25 0,-10 25-1,0 0 1,0 0 1,4 23-1,-5-5 0,-1 3 0,2 5 1,5 4-1,-1 0-1,2-2 0,5-1 0,0-6 0,6-3-1,2-6 1,-2-10-1,3-9 0,0-6 1,2-3-1,-2-3 2,-1-4-2,-3-3 1,-1-2-1,0 3 2,-1 0-2,-3 4 1,-3 3 0,-8 18 0,11-21 1,-11 21 0,0 0 0,15 16 1,-15 2-1,7 3 1,-4 2-1,4 2-2,4-1 1,-1-4-1,0-1-1,-10-19-2,25 30-4,-25-30-19,14-4-10,-14 4 0,23-15 0,-23 15 1</inkml:trace>
          <inkml:trace contextRef="#ctx0" brushRef="#br0" timeOffset="13593.75">8412 2372 77,'0'0'35,"0"0"-1,0 0 2,-23 0-30,23 0-1,0 0-1,1-21-1,-7 5-1,6 16 1,-16-38-2,6 13 2,-4-7-2,3 1-1,-1-3 1,2-1-1,1 1 1,4-1-1,5 3 0,6 4-1,7 3 0,1 1-1,11 8-2,-8-9-7,22 24-17,-13-5-9,-1 8 1,-5 3-2</inkml:trace>
          <inkml:trace contextRef="#ctx0" brushRef="#br0" timeOffset="13796.8749">8254 2233 88,'-13'7'36,"13"-7"-1,0 0 1,0 0-34,22 0-2,6-3-3,-3-10-4,18 10-6,-15-15-15,8 4-6,-2-2-2,-6-3 2</inkml:trace>
          <inkml:trace contextRef="#ctx0" brushRef="#br0" timeOffset="14250">8505 961 63,'0'0'35,"30"-7"-1,-7 16 0,17 12-24,-13 0-1,17 21-3,-7 6 0,10 15-1,-7 4 0,6 16-1,-8-2 1,2 11-1,-9-2-1,0 5 0,-9-7-2,-4-2 1,-9-6-2,-5-5 1,-5-8 0,-4-5-1,-5-11 0,-4-5 0,1-7-2,-2-8 1,4 1-2,-10-16-4,17 14-8,-17-16-24,21-14-1,-15 4 2,15-4-1</inkml:trace>
          <inkml:trace contextRef="#ctx0" brushRef="#br0" timeOffset="16843.75">9423 1574 57,'0'0'36,"0"0"-2,0 0 2,12 19-22,-12-19-5,32 0-2,-10 0-3,9 4-2,0-4 0,3 0-1,-3 2-2,-4-4-2,-2 11-5,-25-9-12,18-5-16,-18 5 1,0 0-2,-12 15 2</inkml:trace>
          <inkml:trace contextRef="#ctx0" brushRef="#br0" timeOffset="17062.5">9452 1798 83,'-13'9'36,"13"-9"0,0 0 0,0 0-33,15 12 1,7-14-3,11 6-1,2-2-2,-3-11-5,11 12-15,-7-6-12,-7-4-2,-2 0 0,-8-6 1</inkml:trace>
          <inkml:trace contextRef="#ctx0" brushRef="#br0" timeOffset="24875">10469 1059 17,'0'0'22,"-18"2"1,18-2-11,0 0 1,0 0-3,-13 14 0,13-14-2,-7 16 1,7-16 1,-14 27-1,0-15 0,8 14-1,-12 3 0,11 13-1,-14-2-1,11 13-1,-8 2 0,8 8-1,-4 4-1,7 4 0,0-4-2,1 2 1,4-2-1,4-2 1,-1-5-2,5-6 1,3-4 0,4-5-1,-1-8 0,1-5 1,2-5-1,0-4 0,2-6 0,-2-3 0,1-3-1,-2-6-1,3 0-1,-17-5-3,34-1-7,-34 1-20,24-25-2,-8 6-2,-4-10 2</inkml:trace>
          <inkml:trace contextRef="#ctx0" brushRef="#br0" timeOffset="25656.25">10869 1301 74,'-22'2'35,"22"-2"-2,-15 12-5,15-12-22,0 0 1,0 0-4,25-9-1,-10 2-2,7 0 2,-1 0-1,7 0 0,-5 3-1,2 4 2,-1 0-1,-3 8 0,-4-1 1,-3 7 0,-14-14 0,14 33 0,-15-15 0,-4 5-1,-5-2 0,-3 3 0,-5 1-1,-3 0 1,1 0-1,-1-4 0,0 0 0,4-4 0,2-2 0,15-15 0,-19 24-1,19-24 1,0 0 0,-6 18 0,6-18 0,18 2 0,-4-2 0,4-2 0,6 2 0,4 0 0,3 3 1,3 4-1,0 2 1,1 7 0,-3 3 0,-2 4 0,-3 2 0,-5 5 0,-8 2 0,-3 3 0,-8-2 0,-6 3 0,-6-6-1,-4 1 1,-8-1-1,-1-5 1,-6-6-1,-3-3 0,-2-3 0,-2-6 0,0-4 0,-2-3 0,0-2 0,0-3-1,1 2 0,3-3 0,4 5-2,0-6-2,13 15-10,-9-9-22,25 1 0,0 0 0,-8-18-1</inkml:trace>
          <inkml:trace contextRef="#ctx0" brushRef="#br0" timeOffset="26515.625">11373 2547 56,'0'0'34,"0"0"-3,17-23 1,-17 23-22,26-30-5,2 9 1,-6-7-4,6 1 0,-4-4-1,3-3 1,-4-3-1,1-2 0,-4 0 0,-2 2-1,-2 2 0,-1 0 0,-3 3 0,-3 4-1,-2 3 1,-2 8 0,-5 17 1,3-21-1,-3 21 0,0 0 1,-6 15 0,3 5 0,-2 3 0,2 7 0,-1 1 0,4 5 1,0-1-1,4 0 0,7-1 0,5-6 0,0 0 0,9-9-1,0-8 0,3-6 0,0-5-1,0-8 0,-3-7 0,-2-4-1,0-9 0,-10-2-1,7 2 0,-10-11 0,3 7 1,-5-3 1,-2 5 0,-2 4 2,-3 3 0,-1 23 2,2-20-1,-2 20 2,0 0-1,6 32 0,-3-14 0,3 10 0,0-4-1,4 8 0,-1-5-1,4 1 0,0-5 0,1-6-1,2-1-1,-16-16-2,28 20-3,-28-20-11,19-14-18,-19 14-1,19-20 1,-19 20-1</inkml:trace>
          <inkml:trace contextRef="#ctx0" brushRef="#br0" timeOffset="26953.125">12412 2316 65,'0'0'32,"0"0"2,0 0-1,16 25-21,-16-25-3,0 0-2,0 0-2,0 0 0,2-27-1,-2 27-1,-6-28-1,3 9-1,-6-8 0,3 1 0,-3-8 0,0 3-1,1-8 1,2 0-1,1-1 0,5-1 0,6 0 0,5 6 0,5 0 0,4 3 0,5 8-1,2 1 0,3 9 0,-4 1-2,2 13-3,-15-9-5,13 27-14,-26-18-11,14 23 0,-17-5 0,-6-1 1</inkml:trace>
          <inkml:trace contextRef="#ctx0" brushRef="#br0" timeOffset="27187.5">12275 2122 79,'0'0'35,"0"0"-1,21 11 0,7-8-28,-5-6-4,10 1-1,-1 2-4,-4-12-4,6 15-10,-10-8-17,-7-6 2,3 6-3,-20 5 3</inkml:trace>
          <inkml:trace contextRef="#ctx0" brushRef="#br0" timeOffset="28328.125">12639 1026 47,'0'0'30,"-13"-7"3,13 7-1,0 0-20,0 0-1,24 23-2,-11-14-4,9 14 0,-1-6 1,8 18-1,-4-1 0,8 12 0,-7-2-1,4 12 0,-4 2 0,4 9-2,-7 4 1,0 1-1,-6 2-2,-2 4 2,-5-3-2,-5-1 1,-5-5-1,-5-4 1,-2-6-1,-2-7 1,-1-4-1,0-7 0,-2-8 0,1-5 0,1-5 0,0-7-1,10-16-1,-18 21-1,18-21-1,-15-2-3,15 2-7,0 0-17,-12-21-5,12 2-1,3-8 0</inkml:trace>
          <inkml:trace contextRef="#ctx0" brushRef="#br0" timeOffset="39531.25">13781 866 44,'0'0'28,"0"0"1,-20 15-5,20-15-11,-11 22-1,11-22-4,-14 33-1,-1-15 2,7 15-2,-9-8 0,2 14-1,-7-2-1,3 12-1,-5-3 1,5 8-1,-3 1-1,4 9 0,0-1 0,8 9-2,0-3 1,5 3-1,4 4 0,2 0-1,5-2 0,3-4 1,4-4-1,5-7 0,3-4 0,2-7 1,1-10-1,-1-8 0,1-5-1,-3-9 0,-1-4-2,-20-12-1,28 7-3,-25-26-10,-3 19-19,15-28-1,-12 8 1,-3-4-1</inkml:trace>
          <inkml:trace contextRef="#ctx0" brushRef="#br0" timeOffset="40171.875">14225 955 77,'0'0'35,"0"0"-1,-16-8 1,16 8-28,-4 26-1,7 4-1,-8 0-2,7 19 0,-7 4 1,5 11-1,-6 3 1,6 8-1,-3 3 0,6 5-1,-3-2 0,6-2-1,3-3 0,4-6 0,4-8-1,2-9 0,6-11 0,1-8 1,4-13-1,2-12 0,2-13-1,0-10 1,5-9-1,-4-10 0,0-4 0,-4-9-1,-1-2 1,-8-3 0,-3 2 0,-7 0 0,-8 3 0,-6 5 0,-9 6 1,-5 7 0,-5 10 0,-4 8-1,-1 11 1,-4 10 0,1 12 0,1 8 0,4 10 0,5 3 0,3 7 0,4 4 0,7-2 0,5-4-1,6-3-1,0-13-1,12 1-3,-18-34-8,37 16-18,-18-23-4,0-11 1,0-8-1</inkml:trace>
          <inkml:trace contextRef="#ctx0" brushRef="#br0" timeOffset="40609.375">14633 450 72,'0'0'34,"0"0"0,19 31 2,3 10-28,3 3-2,16 25 1,-2 3-2,8 20-1,-3 5 0,3 10 0,-5-1-1,-3 8 0,-6-1-1,-7 3 0,-9-1 0,-8 0-1,-7-10 0,-6-2 0,-5-7-2,-3-11 1,-2-11-1,-4-14 1,5-12-2,-4-13 0,9-2-2,-7-24-5,16 9-12,-1-18-17,-10-25 2,9-5-2,3-9 2</inkml:trace>
          <inkml:trace contextRef="#ctx0" brushRef="#br0" timeOffset="40984.375">15642 1479 75,'0'0'34,"-8"16"0,8-16 0,0 0-26,24 10-2,-8-8-3,8 3-1,1-3-1,3-4-2,1 1-1,-5-8-5,8 11-12,-9-6-13,-6-3-2,-3 3 0,-14 4 0</inkml:trace>
          <inkml:trace contextRef="#ctx0" brushRef="#br0" timeOffset="41203.1248">15509 1752 94,'-18'16'35,"18"-16"0,-9 23 0,24-18-33,9 2-1,5-5-2,7 3-2,-4-14-5,14 11-12,-9-11-15,-6-5 1,-5 2-2,-5-4 3</inkml:trace>
          <inkml:trace contextRef="#ctx0" brushRef="#br0" timeOffset="42312.5">16590 1086 71,'0'0'33,"0"0"1,0 0 1,-1 17-26,1-17 0,0 43-3,-3-13-2,6 12 0,-6 2-1,3 7 0,-3 2 0,2 3-1,-2 1 0,1-6-1,1-3-1,1-4-1,3-6-1,-3-9-2,10 1-8,-10-30-21,3 15-4,-3-15 1,13-19-2</inkml:trace>
          <inkml:trace contextRef="#ctx0" brushRef="#br0" timeOffset="43015.6248">17195 1160 56,'24'-16'31,"-24"16"1,19-9 0,-19 9-20,0 0-2,18 21-3,-18-21 0,1 27-2,-8-10 1,2 13-2,-9-5 1,2 10-1,-9-1-1,-1 10 0,-4-2 0,-2 2-2,-3 0 1,2 4 0,0-2-2,5 0 1,2-2-1,6-4 0,7-3 0,8-2 0,4-3 0,8-5 0,7-6 0,3-2 0,5-3 0,4-5 0,1-6 0,0-3 0,-2-6 0,-2-3 0,-2-7 0,-4 0-1,-4-4 1,-3-1 0,-4-4 0,-6-4 0,-2-1-1,-8-5 0,-4-1 1,-7-1-1,-3-4 0,-7-3 0,-5 0 0,-5-1 0,-4 5 0,1-1 1,0-4-1,2 1 2,4 3-2,7 2 2,8 2-1,9 2 0,8-1 0,9 2 1,11 8-2,9 3 1,5 1 0,5 6-1,3 2 1,-2 5-1,4 5 0,-9 2 0,-2 9-2,-8-7-4,3 17-10,-26-19-20,22 21 1,-22-21-1,14 19 2</inkml:trace>
          <inkml:trace contextRef="#ctx0" brushRef="#br0" timeOffset="43781.25">17520 2166 46,'-9'18'31,"9"-18"3,0 0-1,0 0-13,0 0-10,28-18-1,-16-5-4,9 0-2,-1-14 0,5-1-2,-1-13 1,2-2-2,1-6 1,0 0-1,1-1 0,-2 1 0,-4 10 0,-3 5 0,-1 12 0,-6 6 0,-2 10 0,-10 16 0,0 0 1,3 16-1,-4 9 1,-4 10 0,-2 4 1,3 12 0,-4 2-1,7 7 1,4-6-1,1 1 1,5-8-1,10-6 0,3-9-2,6-13 1,3-8-1,0-15-1,2-5 0,-2-12-1,-3-5 1,-5-13-1,2-2 1,-7-6 0,0-1 1,-5 1 0,-1 3 1,-2 3 0,-2 8 0,-3 10 1,-2 5 0,-3 18 0,0 0 1,6 19-1,-4-1 1,2 12 0,-2 5 0,2 9 0,1 2 0,0 2-1,4-2 0,0-2-1,3-2-2,-2-14-1,12 4-8,-22-32-23,31 12-2,-11-21-1,0-5 0</inkml:trace>
          <inkml:trace contextRef="#ctx0" brushRef="#br0" timeOffset="44187.5">18888 1482 76,'-5'-22'36,"-2"-1"-2,1-2 1,3 9-30,-9-3-1,12 19-2,-25-21-1,4 19 0,-5 5 0,-5 10 1,-5 6 0,0 13 1,-4 5-1,4 17 2,2 6-2,12 11 1,7 1-1,14 4 0,8-2-1,17-4 0,8-10 0,10-10-1,8-13 0,2-13-1,4-8-2,-6-18-2,9 8-23,-18-19-11,-3-1 1,-10-5-1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4:47.1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06E5CE-12E1-4835-A04F-A3412C15C900}" emma:medium="tactile" emma:mode="ink">
          <msink:context xmlns:msink="http://schemas.microsoft.com/ink/2010/main" type="inkDrawing" rotatedBoundingBox="2471,7275 2869,13984 2771,13990 2373,7281" semanticType="callout" shapeName="Other"/>
        </emma:interpretation>
      </emma:emma>
    </inkml:annotationXML>
    <inkml:trace contextRef="#ctx0" brushRef="#br0">16 0 21,'0'0'25,"0"0"0,0 0-4,0 0-6,0 0-2,0 0-1,-3 15-2,3-15-2,-1 23-2,1-23 0,-2 37-1,-2-17 0,4 10-1,-4-2-1,4 7 0,-5 4-1,8 5-2,-4 2 2,4 3-2,-3 4 1,3 2 0,0 3-1,2 3 0,-2-2 1,3 4 0,-3 2 0,2 4 1,-1 0-2,1 3 2,-3-1-1,3-1 1,-4 2-1,2 4 0,0-4 1,-1 1-2,-1-3 2,-1-1-2,0 0 0,2-1 0,-5 1 1,4-7-1,-1 1 0,0 2 1,0 1-1,3 1 1,-1-2-1,2-2 1,-1 1-1,1-1 1,1-3-1,-1 2 1,1-2 0,-1 0 0,1-1 0,-1 1 0,0-1 0,1 2-1,-2-1 1,1 0 0,1-4-1,-1 3 1,2-3-1,-2 2 0,2-1 0,-1-1 1,-1-1-1,2-3 0,-3 3 0,1-2 1,-2 0-1,2-4 0,1-1 0,1-1 0,-2-1 0,2 0 0,-2 0 0,1 0 0,2 0 0,-1 1 0,-1 2 0,0-1 0,0-2 0,1 1 1,0-1-1,0 2 0,-2-2 0,0-2 1,1 0-1,-1 0 0,1 3 0,-1-3 0,1 2 0,-2-2 1,1 4-1,2-2 0,-2 0 0,2 1 0,-1-1 0,-1 2-1,0-3 1,-1 1 0,0-3 0,0 1 0,-1-2 0,-1 2 1,-1 2-1,3-4 0,-1 0 0,-1 2 1,1 2-1,-2 0 0,1-2 0,1 2 0,-1 0 0,-1 1 1,0-1-1,-1 0 0,2 0 0,-2 0 0,1 0 1,-2 3-1,1 0 1,-1 1-2,1 1 2,-1 2-2,2-2 2,-1 2-2,1-1 1,0-2 0,0-1 0,1-1 0,-1-3-1,2 1 2,-1-3-1,-1-3 0,2-3-1,-2-5 1,0-6-1,-2-6-2,5 4-6,-3-24-24,0 0-6,-13-47-1,7-6 0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4:48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9BE433-1A6F-47A4-A887-CE0A41164117}" emma:medium="tactile" emma:mode="ink">
          <msink:context xmlns:msink="http://schemas.microsoft.com/ink/2010/main" type="inkDrawing" rotatedBoundingBox="2515,7356 4225,7540 4217,7615 2507,7430" shapeName="Other"/>
        </emma:interpretation>
      </emma:emma>
    </inkml:annotationXML>
    <inkml:trace contextRef="#ctx0" brushRef="#br0">12-5 5,'0'0'12,"0"0"-2,0 0 0,0 0 0,-17 9-1,17-9 1,0 0 1,0 0 0,0 0 0,0 0 0,0 0-1,0 0-2,0 0 0,0 0-1,0 0-1,0 0-1,0 0 0,0 0 0,0 0-1,0 0 2,23 20-2,-23-20 0,28 8 0,-10-6-1,4 5 0,-1-5-1,5 3 0,-1-3-1,3 2 1,0-3-1,1 5 0,-4-5-1,1 5 1,2-1 0,0 0 0,-1 0-1,2 3 1,-1-3-1,0 0 1,2-1 0,1 1-1,-3 0 1,1-1-1,2-1 1,-1 1-1,1 1 0,0 0 1,-2-1-1,-1 1 0,0-1 0,0 3 1,0-4-1,1 1 0,-3-1 1,1-1-1,1 0 0,0 1 0,0-1 0,0 0 1,-2-2-1,1 2 0,-1-1 1,0 1-1,-1 2 0,0-3 0,-2-1 1,2 2-1,0 0 0,1 0 0,-1-2 0,-2 2 0,2-2 0,-3 1 0,2-1 0,-3 0 0,1 0 0,-2 0 0,1 0 0,-2-1 0,2-1 0,-2 0 0,2 2 1,-2 0-1,-3 0 0,0 0 0,-1 0 0,-2 2 0,-13-2 0,21 3 1,-21-3-2,13 6 2,-13-6-1,0 0-1,0 0 1,0 0-1,14 17 0,-14-17-3,0 0-4,0 0-14,0 0-16,0 0 2,-14-3-1,14 3 1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4:50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9A854D-0D68-42FC-9352-A289B2E19517}" emma:medium="tactile" emma:mode="ink">
          <msink:context xmlns:msink="http://schemas.microsoft.com/ink/2010/main" type="inkDrawing" rotatedBoundingBox="4286,6944 4345,7994 4304,7996 4244,6946" semanticType="callout" shapeName="Other">
            <msink:sourceLink direction="with" ref="{6F0A22F5-71AC-461D-B583-CD2E22C94638}"/>
          </msink:context>
        </emma:interpretation>
      </emma:emma>
    </inkml:annotationXML>
    <inkml:trace contextRef="#ctx0" brushRef="#br0">19 42 30,'5'-21'26,"-5"21"-1,0 0-1,0-25-5,0 25-3,0 0-1,0 0-3,0 0-2,0 0-2,-14 2-2,16 14-1,-2-16-1,-6 32-1,4-8-1,2 6 1,-3 5-1,3 6 0,0 1 0,3 6 0,-3 1-1,2 6 1,-1-4-2,4 9 0,-2-4 0,1 2 0,1-3 0,-1-2-1,2-4 1,-3-1-1,1-4 1,1-7 0,-1-4 0,-1-4 0,0-3 0,0-3 0,0-4 0,0-3 1,-3-16-2,3 20 1,-3-20-1,0 0 0,0 0-1,0 0-2,0 0-3,-3-22-9,3 22-22,6-33 1,-3 10-1,-3-5 2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4:50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36331F-4B43-46BD-8F30-7B6F96BBC685}" emma:medium="tactile" emma:mode="ink">
          <msink:context xmlns:msink="http://schemas.microsoft.com/ink/2010/main" type="inkDrawing" rotatedBoundingBox="4707,6948 4765,7917 4742,7918 4685,6949" semanticType="callout" shapeName="Other">
            <msink:sourceLink direction="with" ref="{6F0A22F5-71AC-461D-B583-CD2E22C94638}"/>
          </msink:context>
        </emma:interpretation>
      </emma:emma>
    </inkml:annotationXML>
    <inkml:trace contextRef="#ctx0" brushRef="#br0">7-2 21,'-3'-16'26,"3"16"2,0 0 2,0 0-12,0 0-3,0 0-2,0 0-3,0 0 0,0 32-3,0-32 0,2 46-1,-2-21-1,4 15-1,-4-6-1,6 10 0,-6-2 0,3 6-1,-2-4 0,4 3-1,-5-3 1,3-1-1,-3 3 0,3 1-2,-2-5 1,1-1 0,-1-4-1,1-2 0,-1-1 1,2-1-1,-1-8 1,1-2 0,-2-4 0,2 1 0,0-3 0,-3-17 0,6 27 0,-6-27-1,4 17 1,-4-17-1,0 0 0,0 0-1,9 16-2,-9-16-3,0 0-13,0 0-17,0 0 1,-3-28-1,2 10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4:57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A8230E-7266-4201-8CD3-5F5D67E8B820}" emma:medium="tactile" emma:mode="ink">
          <msink:context xmlns:msink="http://schemas.microsoft.com/ink/2010/main" type="writingRegion" rotatedBoundingBox="5485,5911 8317,6349 8118,7637 5286,7199"/>
        </emma:interpretation>
      </emma:emma>
    </inkml:annotationXML>
    <inkml:traceGroup>
      <inkml:annotationXML>
        <emma:emma xmlns:emma="http://www.w3.org/2003/04/emma" version="1.0">
          <emma:interpretation id="{7996B97A-FDF9-442B-8A5C-DC1F94D19F62}" emma:medium="tactile" emma:mode="ink">
            <msink:context xmlns:msink="http://schemas.microsoft.com/ink/2010/main" type="paragraph" rotatedBoundingBox="5485,5911 8317,6349 8118,7637 5286,7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64C359-1A78-4ACD-8607-E2AE7B9C4481}" emma:medium="tactile" emma:mode="ink">
              <msink:context xmlns:msink="http://schemas.microsoft.com/ink/2010/main" type="line" rotatedBoundingBox="5485,5911 8317,6349 8118,7637 5286,7199"/>
            </emma:interpretation>
          </emma:emma>
        </inkml:annotationXML>
        <inkml:traceGroup>
          <inkml:annotationXML>
            <emma:emma xmlns:emma="http://www.w3.org/2003/04/emma" version="1.0">
              <emma:interpretation id="{6F0A22F5-71AC-461D-B583-CD2E22C94638}" emma:medium="tactile" emma:mode="ink">
                <msink:context xmlns:msink="http://schemas.microsoft.com/ink/2010/main" type="inkWord" rotatedBoundingBox="5485,5911 8317,6349 8118,7637 5286,7199">
                  <msink:destinationLink direction="with" ref="{2F36331F-4B43-46BD-8F30-7B6F96BBC685}"/>
                  <msink:destinationLink direction="with" ref="{389A854D-0D68-42FC-9352-A289B2E19517}"/>
                  <msink:destinationLink direction="with" ref="{B5EF625A-88C2-436E-B644-A6024F6538EF}"/>
                  <msink:destinationLink direction="with" ref="{72DB5C90-AEA0-4025-8265-958679B8C141}"/>
                </msink:context>
              </emma:interpretation>
              <emma:one-of disjunction-type="recognition" id="oneOf0">
                <emma:interpretation id="interp0" emma:lang="en-US" emma:confidence="0">
                  <emma:literal>nations</emma:literal>
                </emma:interpretation>
                <emma:interpretation id="interp1" emma:lang="en-US" emma:confidence="0">
                  <emma:literal>ionone</emma:literal>
                </emma:interpretation>
                <emma:interpretation id="interp2" emma:lang="en-US" emma:confidence="0">
                  <emma:literal>ironic</emma:literal>
                </emma:interpretation>
                <emma:interpretation id="interp3" emma:lang="en-US" emma:confidence="0">
                  <emma:literal>ionic</emma:literal>
                </emma:interpretation>
                <emma:interpretation id="interp4" emma:lang="en-US" emma:confidence="0">
                  <emma:literal>isotonic</emma:literal>
                </emma:interpretation>
              </emma:one-of>
            </emma:emma>
          </inkml:annotationXML>
          <inkml:trace contextRef="#ctx0" brushRef="#br0">276 539 60,'0'0'32,"-13"18"-1,13-18 0,10 33-24,-10-33 0,12 42-1,-9-17-2,5 8-1,-3-4 0,2 2-1,-2-4 0,1-1-1,-2-1-1,0-9-1,2 1-2,-6-17-4,11 22-9,-11-22-17,0 0-1,0 0 0,9-16 1</inkml:trace>
          <inkml:trace contextRef="#ctx0" brushRef="#br0" timeOffset="671.875">727 498 55,'0'0'32,"0"0"0,0 0 1,0 0-22,0 0-2,0 0-2,5 20-2,-5-20-1,-9 30 0,0-13 0,0 10-1,-3-3-2,1 6 1,-4 0-1,0 2 0,-1 2 0,1-3-1,2 1 0,2-4 0,4-1 0,3-3 0,5-4 0,5-4 0,-6-16 0,24 19 0,-8-17 0,3-2 0,0-4 0,2-5 0,-3 1 1,1-3-1,-5-3 0,0 0 1,-4-2-1,-3 0 0,-7 16 0,6-28 0,-6 28 0,-8-30 0,8 30 0,-24-25 0,8 15-1,-3-3 1,-7 1-1,0-2 1,-1 2 0,1-3-1,1 0 1,3-5 0,2 1 0,6 1 0,5-3 0,6 2 0,4-2 0,5-2 0,7 1 0,4 3 0,2 0-1,2 3 1,-1 3 0,-1 5-1,-1 4 1,-2 4-1,-2 5-1,-14-5 0,20 20-3,-20-20-4,19 19-19,-19-19-6,14 16-1,-14-16-1</inkml:trace>
          <inkml:trace contextRef="#ctx0" brushRef="#br0" timeOffset="1546.875">971 1122 33,'0'0'31,"0"0"1,0 0 0,0 0-15,0 0-2,0 0-3,16 11-3,-16-11-2,16-16-1,-8 0-2,9 0-1,-3-7 0,6-3-2,-1-6 0,2-5-1,0-2 1,1-1-1,-3-1 0,-1 4 0,-5 6 1,0 2-1,-4 8 0,-2 4 1,-7 17-1,0 0 0,0 0 1,0 0-1,9 17 0,-12 4 1,0 4-1,2 5 0,-1 0 0,4 0 1,1 2-1,3-6 0,3-3 0,4-5 1,3-8-2,3-6 1,2-8 0,0-5-1,1-6 0,0-5 0,0-5 0,-4-4 0,-1-1 0,-2 0-1,-2 0 2,-4 3-1,-1 3 1,-4 4 0,-1 4 1,-3 16-1,0 0 1,0 0 0,0 0 0,0 0 0,2 32 0,-1-6 0,-1 3 0,6 2 0,0-1-1,3 4 0,2-4 0,1-6 0,3-2-2,-15-22 0,30 21-6,-30-21-13,17-16-16,-17 16 0,19-34 0,-8 8 0</inkml:trace>
          <inkml:trace contextRef="#ctx0" brushRef="#br0" timeOffset="1953.125">2006 537 67,'3'-23'37,"-3"23"-2,-4-21 2,4 21-25,-7-19-4,7 19-3,0 0-2,-23-9-2,9 11 0,-4 6 0,-4 3 0,0 8 0,-2 3 0,1 6-1,-1 3 1,6 5 1,5 1-1,6 7 0,7-4 0,10 1 1,5-4-1,8-5 0,2-6-1,6-5 0,5-5 0,-2-11-2,3-1-1,-11-16-5,12 13-16,-15-17-15,-1 1 2,-9-7-2,-4 3 2</inkml:trace>
          <inkml:trace contextRef="#ctx0" brushRef="#br0" timeOffset="-3906.25">-621 65 61,'0'0'31,"-8"-23"1,8 23-1,0 0-24,-4-18 1,4 18-3,0 0-2,0 0 0,0 0-1,3 18 0,-3-18 0,-2 19 1,2-19-1,0 37 0,-1-16-1,2 4 1,-2-4-1,1 6 1,0-1-1,1 1 0,1-5 1,-1-2-1,-1-3 0,0-1-1,0-16 2,0 21-2,0-21 1,0 0 0,0 0-1,0 0 0,0 0-1,3-21 1,-3 2-1,0-9 1,0-4-1,0-7 1,-1-1-1,-1-3 0,1 1 1,-1 3 0,2 1 0,0 9 0,2 6 0,1 8 0,-3 15 0,0 0 1,18-11-1,-18 11 0,22 25 0,-9-6 1,3 6-1,3 3 1,2 9 0,3 2-1,-1 0 1,4-2 0,1-2 0,1-2 0,1-5 0,-1-3 0,-1-13-1,-1-3 0,-3-5 1,-4-9-1,-4-3-2,-2-11 1,-4-4 0,-4-7-1,-3-5 0,-5-6 1,-1-1-1,-4 0 1,-2 1 1,-3 8-1,2 3 0,0 5 0,2 9-2,8 16-1,0 0-5,-10-17-15,10 17-10,18 12-1,-1-5 0,6 5 0</inkml:trace>
          <inkml:trace contextRef="#ctx0" brushRef="#br0" timeOffset="-984.375">-670 699 24,'0'0'28,"0"0"3,0 0 1,0 0-9,13 9-9,-13-9-1,31 2-2,-13-4-4,16 9 0,-6-9-3,10 4 0,-1-2-2,6 2 0,-3-4-1,1 2-1,-1-2 0,-3 1 0,-3 2 0,-3-1-1,-6-1-1,-7-1-1,-1 7-4,-17-5-9,0 0-19,0 0 0,0 0-1,0 0 2</inkml:trace>
          <inkml:trace contextRef="#ctx0" brushRef="#br0" timeOffset="-390.625">-546 602 43,'0'0'29,"0"0"3,-15-7-2,15 7-16,0 0-4,0 0-1,0 0-3,0 0-2,-9 27 0,9-27 0,-11 33-1,0-15 0,4 5-1,-5 0-1,2 1 1,-2-3-1,2 4-1,-1-4 1,2-1-1,1-1 0,2-1 1,0-2-2,6-16 1,-9 21 0,9-21 0,0 0 0,1 16-1,-1-16 1,0 0-1,21 7 1,-8-7 0,5 1-1,4-1 1,5-1 0,1-1 0,4 0-1,1 0 1,-2 2 0,-2 0-1,1 2 1,-5 0-1,-5 1-1,-6-1 1,-1 3-3,-13-5-3,15 4-11,-15-4-15,0 0 0,0 0-2,0 0 3</inkml:trace>
          <inkml:trace contextRef="#ctx0" brushRef="#br0" timeOffset="-3484.375">302 89 68,'5'-17'34,"-5"17"-2,0 0-5,-22-32-18,22 32-2,-21-23-3,8 16-2,-9-3 0,-1 10 0,-6 0 0,-1 8 0,-3 1 0,2 11 0,0 4-1,8 8 1,4 3-1,9 2 0,10 0 0,10 0 0,11-5-1,10-6 0,7-8 0,2-7-1,4-10 0,-2-9 0,-4-5-1,-7-10 1,-7 2-1,-13-7 1,-5-2-1,-10 0 1,-5 2 0,-7 1 0,0 8-1,-7 0-2,23 19-5,-34-27-8,34 27-15,0 0-2,0 0 1,0 0 0</inkml:trace>
          <inkml:trace contextRef="#ctx0" brushRef="#br0" timeOffset="-2859.375">503 38 60,'0'0'36,"3"16"-2,-3-16 2,0 0-17,-10 34-12,1-15-2,9 8-1,0-5-3,4 3 0,5-4 0,4-1-1,7-6 0,5-7 0,3-9-1,1-9 0,2-1-1,-1-7 0,-1-2 1,-4-4-1,-3 4 0,-5-4 1,-4 4 0,-4 2 0,-9 19 2,9-29-1,-9 29 1,-5-16 1,5 16 0,0 0 0,-18 6-1,18-6 1,-10 21-1,9-5 1,1-16-1,6 32 0,2-13 0,7 2 0,3-3 0,8-1 1,4-1-1,5-2 0,2-5 0,5-4 0,-3-10-1,3-4 0,-4-3 0,-4-2 0,-5-4-1,-3-1 0,-7 3 0,-7-3 0,-12 19 1,14-29-1,-14 29 0,-3-28 0,-3 12 1,-2 0-1,-4 1 1,0-3 0,-1 2-1,-2-2 1,2 3-1,-1 1 1,14 14-1,-22-22 0,22 22 0,-15-14-3,15 14-2,0 0-12,0 0-18,0 0 1,0 0-2,0 0 2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4:52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EF625A-88C2-436E-B644-A6024F6538EF}" emma:medium="tactile" emma:mode="ink">
          <msink:context xmlns:msink="http://schemas.microsoft.com/ink/2010/main" type="inkDrawing" rotatedBoundingBox="4822,7451 6539,7326 6542,7365 4825,7489" semanticType="underline" shapeName="Other">
            <msink:sourceLink direction="with" ref="{6F0A22F5-71AC-461D-B583-CD2E22C94638}"/>
          </msink:context>
        </emma:interpretation>
      </emma:emma>
    </inkml:annotationXML>
    <inkml:trace contextRef="#ctx0" brushRef="#br0">7 158 7,'-9'-16'22,"9"16"0,0 0 3,0 0-11,0 0 0,-1-19-3,1 19 0,0 0-2,0 0 0,0 0-1,0 0-2,0 0-2,0 0 0,0 0-2,0 0 1,0 0-2,0 0 0,0 0 0,0 0 1,0 0 0,0 0 0,0 0 1,16 1 1,-16-1 0,22 4 0,-22-4-1,32 2 0,-14-4 0,4 2-1,0-2 0,3 2 0,1-2-1,3 1 0,1-3-1,2 0 1,2 3 0,4-3-1,2 1 1,1-1-1,2 1 0,-1-1 0,-1 1 0,0-1 0,-2 1 1,-4-1-1,-3 0-1,-1 3 1,-3-1 1,-1 0-1,-2 0 0,2 2 1,-2 0-1,-2-1 0,1 1 1,0 1 0,-1-2-1,2 1 1,0 0-1,0-2 1,0 2 0,1 0-1,0-4 1,1 3-1,-2-1 0,0 0 1,1 0-1,-1-1 0,-1 1 0,1-1 1,0-1-1,0 2 0,2 0 0,1 1 0,-3-3 0,2 1 0,-1-1 0,1 2 0,-4-1 1,1-1-1,-3 3-1,-1-3 2,-1 2-2,-2 1 1,-1 1 0,-1 0 0,-2-2 0,-13 2 0,22 0 0,-22 0 0,16 2 0,-16-2 0,0 0 0,16 1 0,-16-1 0,0 0-1,0 0 0,0 0-1,0 0-3,0 0-11,0 0-22,0 0 0,0 0 0,-20-16-1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2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EB1404-62ED-4BA8-A310-6200ACE2D000}" emma:medium="tactile" emma:mode="ink">
          <msink:context xmlns:msink="http://schemas.microsoft.com/ink/2010/main" type="inkDrawing" rotatedBoundingBox="3461,8020 3660,8960 3612,8970 3413,8030" semanticType="callout" shapeName="Other">
            <msink:sourceLink direction="with" ref="{61B94DB5-926C-40DE-BD04-02CB4ECEA057}"/>
            <msink:sourceLink direction="with" ref="{C54A1554-8714-467F-ACDB-0290832A92E2}"/>
          </msink:context>
        </emma:interpretation>
      </emma:emma>
    </inkml:annotationXML>
    <inkml:trace contextRef="#ctx0" brushRef="#br0">0 11 26,'0'0'29,"10"-21"2,-10 21 0,22-2-15,-22 2-3,0 0-2,0 0-3,21 37-1,-20-16-1,10 15 0,-10-5-2,9 17 0,-5-4 0,7 11 0,-7-4-2,7 3 1,-3-1-1,3 4 0,-2-6-1,1-2-1,-3-5 1,3 2-1,-2-5 0,-4-3-1,3-6 2,-1-2-2,-2-5 2,-1-4-2,-1-2 1,-3-19 0,6 21 0,-6-21 1,0 0-1,0 0 0,0 0 0,0 0 0,0 0 1,0 0-1,0 0 0,0 0 0,0 0 0,0 0 0,0 0 0,7 16 0,-7-16-1,0 0 1,0 0 0,0 0 1,0 0-1,0 0 0,0 0 0,0 0 0,0 0 0,11 16 0,-11-16 0,0 0 0,0 0 0,0 0 0,0 0 0,0 0 0,0 0 0,0 0 0,0 0-1,0 0 1,0 0-1,0 0 0,0 0 0,0-17-1,0 17-1,0 0 0,0 0-2,-5-16-3,5 16-8,0 0-11,0 0-10,-12-20 2,12 20 0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5:00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DB5C90-AEA0-4025-8265-958679B8C141}" emma:medium="tactile" emma:mode="ink">
          <msink:context xmlns:msink="http://schemas.microsoft.com/ink/2010/main" type="inkDrawing" rotatedBoundingBox="6730,7274 6817,9864 6764,9866 6678,7276" semanticType="callout" shapeName="Other">
            <msink:sourceLink direction="with" ref="{6F0A22F5-71AC-461D-B583-CD2E22C94638}"/>
            <msink:sourceLink direction="with" ref="{CA7675CE-4B06-47F4-B93C-EE047585D99F}"/>
          </msink:context>
        </emma:interpretation>
      </emma:emma>
    </inkml:annotationXML>
    <inkml:trace contextRef="#ctx0" brushRef="#br0">21-12 27,'0'0'19,"-15"-5"0,15 5 2,0 0-2,0 0-2,0 0-1,0 0-2,0 0-3,0 0-1,-7 26-2,7-26-2,4 32-1,-5-13-1,8 9 0,-4-1-1,4 8 0,-2 2 0,2 4-3,-2-3 2,0 5-1,0-3 0,1 4-1,-3-3 1,3 3-1,-3-7 0,0 3 1,-1 1 0,1-1-1,-1 4 1,-1-1 0,1-1-1,-2 2 1,0 2-1,0 2 0,0-3 1,0 1-1,-2-2 1,2 2-1,0-2 0,0-2 1,0 1-1,0-5 0,0-1 0,2-1 1,-2 1 0,1 3-1,1-3 2,1 2-3,-2 0 3,1-2-3,-1 0 3,2 2-2,-1-1 0,-1-2 0,1-3 0,-1 4 0,1-2 0,0 4 1,0-2-1,-1 0 0,1 2 0,-1 0 1,1 0-1,-2-1 0,0 1 0,-2-2 0,2 0 0,-1 0 0,1-2 0,0-3 0,-2 0 0,1-4 0,1 0 0,0-1 0,0-3 0,0 1 0,-2-4-1,2 0 1,-1-1-1,1-3 0,1 3-1,-1-20-6,6 17-25,-6-17-7,0 0 1,2-35-2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5:02.4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8539D6-1A10-4074-875D-57F7A431B782}" emma:medium="tactile" emma:mode="ink">
          <msink:context xmlns:msink="http://schemas.microsoft.com/ink/2010/main" type="inkDrawing" rotatedBoundingBox="2613,10938 4229,10896 4230,10933 2614,10976" shapeName="Other"/>
        </emma:interpretation>
      </emma:emma>
    </inkml:annotationXML>
    <inkml:trace contextRef="#ctx0" brushRef="#br0">0 35 5,'0'0'25,"0"0"3,22 5 0,-9 0-11,1-8-4,11 10-1,-6-11-3,10 10-1,-3-12-2,2 12 0,0-12-2,4 8 1,-4-7 0,3 5-2,-3-5 0,2 5-1,-1-6 0,5 6 1,-4-3-1,3 3-1,0-4 0,2 4 0,1-3 1,2 3-2,0-4 1,2 3-1,-3-3 1,0 2-1,-2 0 0,-1 1 0,-1 1 1,-2-2-1,-5 2 0,2 2 1,-2-4 0,2 4-1,-5-2 1,4 1-1,-2-2 1,0 2-1,3-2 0,1 1 1,-2-2-1,2 0 0,0 2 0,-1-2 1,0 2-1,-2 0 0,-2 0 0,-4-1 0,1 2 0,0 1 0,-2-2 0,-1 2 0,-2 0 0,0-1 0,0-1 1,1 4-1,-1-4 0,-3 2 0,2 0-1,-15-2 1,23 3-2,-23-3 0,20 5-3,-20-5-9,0 0-21,0 0-1,3-19 0,-3 19 0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5:02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A2A3A5-08D6-4A37-96C6-00005F660896}" emma:medium="tactile" emma:mode="ink">
          <msink:context xmlns:msink="http://schemas.microsoft.com/ink/2010/main" type="inkDrawing" rotatedBoundingBox="4112,10284 4290,11391 4220,11402 4041,10295" semanticType="callout" shapeName="Other">
            <msink:sourceLink direction="with" ref="{CA7675CE-4B06-47F4-B93C-EE047585D99F}"/>
          </msink:context>
        </emma:interpretation>
      </emma:emma>
    </inkml:annotationXML>
    <inkml:trace contextRef="#ctx0" brushRef="#br0">13-11 47,'0'0'30,"-13"-9"1,13 9-10,5 19-9,-5-19-3,-2 35-2,-2-13-2,8 16 1,-7-4 0,9 13-1,-7-4 0,5 11-1,-4-1 0,6 2-1,-3-4-1,4 7 1,-1-3-2,2-2 1,0-1-1,4-2-1,-1-3 1,0-1-1,1-2 1,-2-5-2,2-2 2,0-2-1,-2-5 0,1-2 0,-4-3 0,-1-5 0,0-3-1,-6-17 0,6 21-1,-6-21-2,0 0-3,0 0-11,-5-28-20,5 12 3,0-10-2,-1-4 1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5:08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921C34-D5C5-42F5-9202-99645630257E}" emma:medium="tactile" emma:mode="ink">
          <msink:context xmlns:msink="http://schemas.microsoft.com/ink/2010/main" type="writingRegion" rotatedBoundingBox="4355,13317 7690,14640 7105,16116 3769,14792">
            <msink:destinationLink direction="with" ref="{788EF19D-E72C-4E18-AE79-990A6CF40F9C}"/>
          </msink:context>
        </emma:interpretation>
      </emma:emma>
    </inkml:annotationXML>
    <inkml:traceGroup>
      <inkml:annotationXML>
        <emma:emma xmlns:emma="http://www.w3.org/2003/04/emma" version="1.0">
          <emma:interpretation id="{32EC40E1-0089-4994-9180-041DB11A708F}" emma:medium="tactile" emma:mode="ink">
            <msink:context xmlns:msink="http://schemas.microsoft.com/ink/2010/main" type="paragraph" rotatedBoundingBox="4355,13317 7690,14640 7105,16116 3769,14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817CCB-40FA-498D-B26F-C1D6E1EED297}" emma:medium="tactile" emma:mode="ink">
              <msink:context xmlns:msink="http://schemas.microsoft.com/ink/2010/main" type="line" rotatedBoundingBox="4355,13317 7690,14640 7105,16116 3769,14792"/>
            </emma:interpretation>
          </emma:emma>
        </inkml:annotationXML>
        <inkml:traceGroup>
          <inkml:annotationXML>
            <emma:emma xmlns:emma="http://www.w3.org/2003/04/emma" version="1.0">
              <emma:interpretation id="{DF4548BD-8C3B-4401-851C-DD6744E40965}" emma:medium="tactile" emma:mode="ink">
                <msink:context xmlns:msink="http://schemas.microsoft.com/ink/2010/main" type="inkWord" rotatedBoundingBox="4355,13317 7690,14640 7105,16116 3769,14792">
                  <msink:destinationLink direction="with" ref="{B086E707-3B50-4C82-9058-04281374B2DB}"/>
                </msink:context>
              </emma:interpretation>
              <emma:one-of disjunction-type="recognition" id="oneOf0">
                <emma:interpretation id="interp0" emma:lang="en-US" emma:confidence="0">
                  <emma:literal>173rd</emma:literal>
                </emma:interpretation>
                <emma:interpretation id="interp1" emma:lang="en-US" emma:confidence="0">
                  <emma:literal>1735rd</emma:literal>
                </emma:interpretation>
                <emma:interpretation id="interp2" emma:lang="en-US" emma:confidence="0">
                  <emma:literal>1737rd</emma:literal>
                </emma:interpretation>
                <emma:interpretation id="interp3" emma:lang="en-US" emma:confidence="0">
                  <emma:literal>17137rd</emma:literal>
                </emma:interpretation>
                <emma:interpretation id="interp4" emma:lang="en-US" emma:confidence="0">
                  <emma:literal>17135rd</emma:literal>
                </emma:interpretation>
              </emma:one-of>
            </emma:emma>
          </inkml:annotationXML>
          <inkml:trace contextRef="#ctx0" brushRef="#br0">-1 36 8,'0'-19'23,"0"19"-3,0 0-1,3-20 1,-3 20-5,0 0 0,0 0-2,0 0-2,2 34-2,-2-34-3,-2 44-1,-2-18-1,7 13 1,-5 2-2,5 10 0,-1-4 0,2 10-1,-1-4 0,1 1 0,-1 3 0,0-3-1,3-3-1,-1-3 1,2 1-1,-3-1 0,4-6 0,-1-1 0,2-4 0,3-4-1,-3-3 1,-1-3-1,0-8 1,-8-19-1,18 28 0,-18-28-2,16 13-3,-16-13-8,0 0-16,16-23-4,-12 5-2,1 0 3</inkml:trace>
          <inkml:trace contextRef="#ctx0" brushRef="#br0" timeOffset="375">288 394 22,'0'0'27,"0"0"1,0 0 2,11 21-17,-3 0-3,-8-21-1,11 37-1,-8-19-3,6 8 0,-5-5-2,3 4 0,-2-6-2,1 1 0,0-3-3,-6-17-2,8 23-4,-8-23-9,0 0-13,0 0-3,0 0 2,0 0 0</inkml:trace>
          <inkml:trace contextRef="#ctx0" brushRef="#br0" timeOffset="1015.625">638-11 24,'0'0'27,"0"0"-1,0 0-5,0 0-4,15 35-2,-17-16-2,11 22-2,-10-6-3,8 20 0,-7-4-2,7 12-1,-4-3-1,5 9-1,-4-8 0,2 5 0,1-1-2,1-2 0,-1-6 0,0-3-1,1-4 1,-1-4-2,1-6 2,-1-3-2,0-7 2,1-5-1,-2-2 0,0-6 0,1 1-1,-7-18-1,12 19-2,-12-19-6,14-5-19,-14 5-7,11-23 0,-7 4 1</inkml:trace>
          <inkml:trace contextRef="#ctx0" brushRef="#br0" timeOffset="1421.875">957 441 13,'0'0'23,"0"0"2,0 0 1,0 0-14,0 0-2,17 23 1,-17-23-1,8 22-1,-8-22-1,10 26 0,-10-26-2,12 32-1,-8-16-1,4 3-2,-2-3-2,-6-16-1,13 26-3,-13-26-2,9 16-11,-9-16-15,0 0 0,0 0-1,0 0 2</inkml:trace>
          <inkml:trace contextRef="#ctx0" brushRef="#br0" timeOffset="5437.5">1235 984 44,'0'0'30,"-1"16"3,1-16-2,13-9-20,6 13-4,-2-9-2,8 6 0,-3-4-1,3 3-2,-4-2 0,-1 4 0,-1 0 0,-2 5-1,-4 0 1,-13-7-1,13 26 0,-10-5 0,-4-1 0,-1 4 1,-8 1-1,1 0 0,-4-2-1,1 0 1,-1-4-1,-1-3 1,0-4-1,14-12 1,-24 14-1,24-14 0,-13 5 0,13-5 1,0 0-1,0 0 0,0 0 0,16-10 1,-1 10-1,2 0 0,7 3 1,3 4-1,1 6 1,1 4 0,1 1-1,-2 3 1,-5 4 0,-2 3 0,-8-1 0,-4 1 0,-9-4 0,-3-1 0,-7 0-1,-3-2 1,-8-5-1,-3-2 1,-2-5-1,-1-4 0,2-1-1,0-8 0,6 1-1,1-11-2,18 14-4,-16-39-6,29 16-18,-5-9-4,9-1-1,2-8 1</inkml:trace>
          <inkml:trace contextRef="#ctx0" brushRef="#br0" timeOffset="6031.25">1699 1007 56,'-14'-10'33,"14"10"0,0 0 0,-16-11-23,16 11-2,0 0-3,18-3-2,-18 3 0,26-9-1,-9 0 1,3 4-2,4-2 1,3 3-1,-4-1-1,2 5 1,0 3-1,-4 4 1,-3 4-1,-5 3 0,-6 4 0,-5 1 1,-2 7-1,-5 1 0,-5-1 1,-5-1-1,-2 0 0,-3-2 0,1-2 0,2-5 0,-1-4 0,3-3 0,15-9 0,-15 7 0,15-7 0,0 0 0,18-11-1,-2 4 1,2 0 0,4 0 0,3 4 0,2 1 0,1 5 0,-2 4 0,-1 4 1,-2 5-1,-3 5 1,-4 0-1,-7 4 1,-4 1 0,-8 1-1,-6 1 1,-4-3 0,-7-1-1,0-4 0,-2-1 0,-3-3 0,-1-6-1,6-1-1,-4-11-1,24 2-6,-31-12-12,31 12-14,-7-30-1,13 11-1,4-1 2</inkml:trace>
          <inkml:trace contextRef="#ctx0" brushRef="#br0" timeOffset="4203.125">1464 1978 75,'-15'20'38,"15"-20"-2,0 0 2,33 12-33,-17-14-1,15 6-1,3-6-1,7 2-1,5-3 0,0 1 0,2-2 0,0-1-1,0 0 0,0-2 0,0 1-1,-5-6 0,4 7-1,-10-11-2,6 14-2,-14-17-3,14 20-10,-21-15-15,5 2-1,-5 1-2,-7-3 3</inkml:trace>
          <inkml:trace contextRef="#ctx0" brushRef="#br0" timeOffset="4593.75">2023 1654 46,'0'0'30,"0"0"3,-1 19-1,21-6-24,-20-13 0,36 17-1,-15-11 0,11 10-3,-4-6 0,7 8-1,-5-6 0,5 7-1,-4-1 0,0 1 0,0 6-1,-1 2-1,-7-3 1,0 3-2,-6 1 2,-5 2-1,-3-2 0,-9 2-1,-9-4 1,-1-1 0,-5 2-1,-3-10-1,2 6-3,-8-18-6,11 8-22,-2-10-1,1-5-3,0-6 3</inkml:trace>
          <inkml:trace contextRef="#ctx0" brushRef="#br0" timeOffset="6687.5">2234 1460 49,'0'0'31,"0"0"2,0 0-3,0 0-20,15-26-1,-15 26-4,21-32-1,-8 11-2,-1-11 0,3 0 0,-4-3-1,3 3-1,-3-1 0,1 1 0,-3 2 1,-2 9-1,-2 5 1,-5 16 0,0 0 0,0 0 0,0 0 0,7 27 1,-8-6-1,2 9 1,-1 0-1,5 1 0,1 1 0,5 0-1,1-4 1,4-5-1,2-9 1,3-3-1,1-8 0,0-3-1,-1-5 1,-2-7-1,0-2 1,-3-6-1,-1-1 0,-3-2 0,-2 2 1,-1-6-1,-3 3 1,-2 1-1,-1 2 1,0 3 0,-3 18 1,2-19-1,-2 19 1,0 0 0,0 0 0,6 30 0,-2-9 0,2 9 0,0-2 0,3 2 0,0 2-1,1-4-1,3-2 0,-3-8-1,7 3-4,-17-21-8,23 5-20,-23-5-1,21-12-1,-21 12 1</inkml:trace>
          <inkml:trace contextRef="#ctx0" brushRef="#br0" timeOffset="7203.125">3152 1104 36,'0'0'33,"0"0"1,9-23 0,-8 2-12,-1 21-11,5-26-2,-5 26-3,-3-29-2,3 29-1,-15-30 1,15 30-2,-28-21 1,10 16-1,-7 2-1,2 6 0,-5 4 0,0 7-1,0 7 1,1 8-1,2 6 1,6 7-1,5 6 0,7 3 1,7 2-1,9 0 0,6-2 0,8-4 1,5-6-1,5-8 0,2-10 1,4-7-1,-1-9 0,-1-10 0,-2-8-1,-2-8-2,2 1-3,-16-17-14,9 12-18,-13 0 1,1 4-2,-8 1 3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5:07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8EF19D-E72C-4E18-AE79-990A6CF40F9C}" emma:medium="tactile" emma:mode="ink">
          <msink:context xmlns:msink="http://schemas.microsoft.com/ink/2010/main" type="inkDrawing" rotatedBoundingBox="2874,14118 4331,14176 4328,14240 2871,14182" semanticType="underline" shapeName="Other">
            <msink:sourceLink direction="with" ref="{E6921C34-D5C5-42F5-9202-99645630257E}"/>
          </msink:context>
        </emma:interpretation>
      </emma:emma>
    </inkml:annotationXML>
    <inkml:trace contextRef="#ctx0" brushRef="#br0">0 0 10,'0'0'20,"0"0"-3,0 0-4,0 0 0,0 0-1,0 0-1,0 0 0,0 0-1,0 0-1,0 0 0,0 0-2,0 0 0,0 0-1,20 23-1,-20-23 0,24 11 0,-9-10-1,8 6 0,-2-3-2,8 3 0,-1-5 0,3 3-1,3-3 0,2-2 0,1 1-1,3-1 1,1 0-1,2 2 1,2-2-1,3 2 1,-1 2-1,3-1 0,-1 2 0,-2 1 1,2-1-1,-2-2 0,-3 1 0,0-2 0,-4-1 1,-2-1-1,-1 0 0,-3 0 0,-1-1 0,-2-1 0,0 2 0,-2-2 0,1 0 0,-2 1 0,3-1 0,-2 0 0,-1 0 0,-3 1 0,0 1 0,-2-2-1,-3 4 1,-4-2-1,-1 1 0,-15-1-1,21 6-1,-21-6-3,0 0-7,0 0-16,0 0-4,0 0-2,0 0 2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5:06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86E707-3B50-4C82-9058-04281374B2DB}" emma:medium="tactile" emma:mode="ink">
          <msink:context xmlns:msink="http://schemas.microsoft.com/ink/2010/main" type="inkDrawing" rotatedBoundingBox="6724,14285 6767,9603 6876,9604 6832,14286" semanticType="callout" shapeName="Other">
            <msink:sourceLink direction="with" ref="{DF4548BD-8C3B-4401-851C-DD6744E40965}"/>
            <msink:sourceLink direction="with" ref="{CA7675CE-4B06-47F4-B93C-EE047585D99F}"/>
          </msink:context>
        </emma:interpretation>
      </emma:emma>
    </inkml:annotationXML>
    <inkml:trace contextRef="#ctx0" brushRef="#br0">126 35 6,'0'0'11,"0"0"-1,-13-19 1,13 19-2,0 0 0,0 0 1,0 0-1,-10-16-2,10 16 1,0 0-3,0 0-1,-14 0 0,14 0 0,0 0-1,0 0 2,-13 17 0,13-17 1,-6 23 0,8-2 1,-2-21-1,-2 39 1,-1-18 0,8 13-1,-7-6 2,10 14-2,-8-10-1,7 10-1,-4-5 0,3 6-1,-5-5 0,5 3 0,-4-4-2,1 2 1,-2-2-1,1 2 0,-1-2 0,1-4 0,-4 0 0,2 4 0,-1-1 0,-1 1 1,-1-2-1,0 4 0,-1-4 0,-1 6 0,1-1 0,1 1 0,-1-4 0,-1 1 0,1-1-1,1 6 1,-2-3 0,1 1-1,0-4 1,1 2 0,0-1 0,0-1-1,0-1 1,1-3-1,1 1 1,-1 1-1,-1 0 1,2 2-1,-2 0 0,0 4 1,-1-3-1,1 3 1,-2-1-1,2 1 0,-1 0 0,1-1 1,0 1-1,1-3 1,-1 1-1,2 2 1,1-3-1,0-1 1,0-1-1,1 1 0,-1-4 1,2 2-1,-1-3 0,1 7 1,-2-4 0,0 4-1,0-2 0,0 0 1,-2-2-1,1 2 0,-1 0 0,1-3 1,0 1-1,-1 0 1,1 2 0,1 2 0,-2 2-1,1-4 1,1 1 0,1 3 0,1-4-1,1 3 0,-1-1 1,3-2-1,-1-1 0,2 2 1,-1-1-1,-1-1 0,1-1 0,-1-2 1,0-1-1,1 0 0,-2-1 0,0-1 0,1 0 0,-1 6 0,-1-3 1,-1-1-2,0 1 1,-1-1-1,2 2 2,-1-3-2,-2 3 1,2-4-1,-1 0 1,0 1 1,0-1-1,2 4 0,-4-2 0,2 1 1,-1 2-1,-1 1 0,4-5 0,-2 3 0,-2-1 0,2 2 0,0 1 0,2-3 1,-2-1-2,1 1 2,-2 3-2,1-5 2,0 1-1,-2-2 0,2-2 0,-1-1 0,0-3 0,-1 1 0,1 0 0,-1-6 0,1 1-2,1-20 1,0 29-3,0-29-4,0 0-27,0 0-8,14-12 2,-15-16-2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5:10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0830B4-074C-41EB-A78A-12C06688E27E}" emma:medium="tactile" emma:mode="ink">
          <msink:context xmlns:msink="http://schemas.microsoft.com/ink/2010/main" type="inkDrawing" rotatedBoundingBox="5375,14048 6796,14028 6797,14079 5376,14100" shapeName="Other"/>
        </emma:interpretation>
      </emma:emma>
    </inkml:annotationXML>
    <inkml:trace contextRef="#ctx0" brushRef="#br0">0 34 15,'0'0'26,"0"0"1,0 0 3,13 1-17,5 8 1,-18-9-3,31 2-1,-31-2-2,35 0 0,-18-7-2,6 7 0,-5-7-3,5 5 0,-2-3 0,3 3-2,-2-1 0,3 1 0,1-2 0,2 3 0,1-1 0,1 2-1,1-2 1,3 0-1,2 2 0,2-2 1,2 2-1,0 0 0,3-1 0,-2 1 0,3 0 0,-4 0-1,1 0 1,-4-2 0,-3 2 0,-3-2 0,-1 4 0,-2-4 0,-3 4 0,-2-2 0,-2 0 0,-2 2 0,0-1 0,-2 1 0,-1-2 0,2 2 0,-4-2 0,3-2 0,-1 2 0,0-2 0,0 2-1,0-1 1,4-1 0,-6 2 0,6 0 0,-1 2 0,-2-1 0,3 1 0,-3 2-1,0-2 2,-4 3-1,0-3-1,-13-2 1,15 7-1,-15-7-1,0 0-2,12 17-12,-12-17-18,0 0 0,0 0-1,-18 0 1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5:03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73D781-7E05-4E3D-8DC1-ECAEB75A8EE7}" emma:medium="tactile" emma:mode="ink">
          <msink:context xmlns:msink="http://schemas.microsoft.com/ink/2010/main" type="writingRegion" rotatedBoundingBox="4432,10080 6723,9883 6822,11030 4531,11227"/>
        </emma:interpretation>
      </emma:emma>
    </inkml:annotationXML>
    <inkml:traceGroup>
      <inkml:annotationXML>
        <emma:emma xmlns:emma="http://www.w3.org/2003/04/emma" version="1.0">
          <emma:interpretation id="{B2FE11A9-6B75-49EA-80BF-98981654525D}" emma:medium="tactile" emma:mode="ink">
            <msink:context xmlns:msink="http://schemas.microsoft.com/ink/2010/main" type="paragraph" rotatedBoundingBox="4432,10080 6723,9883 6822,11030 4531,11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A02C96-477B-46A8-AC5A-0EF5DB6DE416}" emma:medium="tactile" emma:mode="ink">
              <msink:context xmlns:msink="http://schemas.microsoft.com/ink/2010/main" type="line" rotatedBoundingBox="4432,10080 6723,9883 6822,11030 4531,11227"/>
            </emma:interpretation>
          </emma:emma>
        </inkml:annotationXML>
        <inkml:traceGroup>
          <inkml:annotationXML>
            <emma:emma xmlns:emma="http://www.w3.org/2003/04/emma" version="1.0">
              <emma:interpretation id="{CA7675CE-4B06-47F4-B93C-EE047585D99F}" emma:medium="tactile" emma:mode="ink">
                <msink:context xmlns:msink="http://schemas.microsoft.com/ink/2010/main" type="inkWord" rotatedBoundingBox="4432,10080 6723,9883 6822,11030 4531,11227">
                  <msink:destinationLink direction="with" ref="{72DB5C90-AEA0-4025-8265-958679B8C141}"/>
                  <msink:destinationLink direction="with" ref="{88A2A3A5-08D6-4A37-96C6-00005F660896}"/>
                  <msink:destinationLink direction="with" ref="{B086E707-3B50-4C82-9058-04281374B2DB}"/>
                </msink:context>
              </emma:interpretation>
              <emma:one-of disjunction-type="recognition" id="oneOf0">
                <emma:interpretation id="interp0" emma:lang="en-US" emma:confidence="0">
                  <emma:literal>#18980</emma:literal>
                </emma:interpretation>
                <emma:interpretation id="interp1" emma:lang="en-US" emma:confidence="0">
                  <emma:literal>1180980</emma:literal>
                </emma:interpretation>
                <emma:interpretation id="interp2" emma:lang="en-US" emma:confidence="0">
                  <emma:literal>{quo</emma:literal>
                </emma:interpretation>
                <emma:interpretation id="interp3" emma:lang="en-US" emma:confidence="0">
                  <emma:literal>torero</emma:literal>
                </emma:interpretation>
                <emma:interpretation id="interp4" emma:lang="en-US" emma:confidence="0">
                  <emma:literal>Trofeo</emma:literal>
                </emma:interpretation>
              </emma:one-of>
            </emma:emma>
          </inkml:annotationXML>
          <inkml:trace contextRef="#ctx0" brushRef="#br0">0 0 34,'0'0'30,"0"0"1,0 0 1,10 19-17,-10-19-4,7 25-1,-5-9-1,11 17-3,-8-5 0,8 16-1,-7-3-1,6 8-1,-3 0-1,4 6 0,-4-6-1,2 1 1,0-3-1,1 1 0,-4-6 0,4 1 0,-3-6 0,1-2-1,-1-2 1,0-3-1,0-3 0,0-6 0,-2-4 1,1-1-2,-8-16 0,10 20-1,-10-20-1,0 0-3,16 7-11,-16-7-20,-3-21 0,2 5-1,-2-5 2</inkml:trace>
          <inkml:trace contextRef="#ctx0" brushRef="#br0" timeOffset="1375">149 586 7,'0'0'25,"-9"16"2,9-16-4,0 0-4,0 0-3,-15-1-3,15 1-2,0 0-1,0 0-1,0 0-2,24 10 0,-24-10-2,20-2-1,-20 2-1,30-3 0,-11-4-1,3 7 0,-1-9 0,4 7 0,-1-1-1,1-1 1,-2 1-1,2-1 0,-4 1 0,0 3-1,-1-2 1,1 2-1,0-2 1,2 2-1,1 0 0,1 0 1,3-2-1,3 2 1,0-1-1,1 1 0,1-2 0,-2 2 0,0 0 0,0-2 0,-2 4 1,-2-4-1,-1 2 0,0 0 0,-1-2 0,-2 2 0,-1-3 1,0 1-1,2 0 0,-2 0 0,0 1 0,0-1 1,1 0-1,-1 0 0,0 2 0,0 0 0,0-1 0,2-1 0,-2 0 0,0 0 0,-1 1 1,1-1-1,-2 0 0,1-1 0,-2 3 0,-1-2 0,1 0 0,0 2 0,1 0 0,-1-2 0,0 4 0,0-2 0,0 0 0,2 0 0,-2 2 0,2-2 0,-1 0 0,1 0 0,0 0 0,-1 0 0,0-2 0,0 2 0,-1 0 0,2-2 0,1 2 0,-1-2 0,1 2-1,-1-1 1,1 1 0,-2-4 0,1 2 0,1-1 0,0-1 0,-1 1 0,1-1-1,0 1 1,0-1 0,2-1 1,-3 1-1,-1 3 0,-1-3 0,-1 2-1,0 1 2,1-1-1,-1-2 0,-1 3-1,0-1 2,-3 0-2,1 2 1,0-2 0,0 1 0,-15 1 0,17 3 0,-17-3 0,17 2 0,-17-2 0,14 2 0,-14-2-1,0 0 0,0 0-1,17 3-3,-17-3-7,0 0-20,0 0-5,-5-19 0,5 19 0</inkml:trace>
          <inkml:trace contextRef="#ctx0" brushRef="#br0" timeOffset="14890.625">1137-185 48,'0'0'33,"0"0"-5,0-27-4,0 27-3,-3-21-4,3 21-5,-9-23-4,9 23-2,-16-23-2,16 23-2,-26-25-1,9 15 0,-3-1 0,-1 4 0,-4 2-1,0 5 0,0 5 0,-2 6 0,1 5 0,2 5 0,2 5 0,4 6 0,4 3-1,5 0 1,7 4 0,5-5 0,8-4-1,3-7 1,7-8 0,4-7-1,5-10 1,-1-9 0,1-6 0,-2-6 0,0-4 0,-5 1 0,-2-1 1,-3 4-2,-4 2 1,-2 5 0,-12 16 0,15-21 0,-15 21 0,0 0 0,0 0 0,6 18 0,-11 1 0,-1 8 0,-1 3 0,-3 7 1,-2 3-1,-1 6 1,-4 5-1,3 0 1,-1 2-1,2 2 1,1-4-1,5-4 0,1-1 0,4-5 0,5-6 0,3-7 0,4-5 0,5-7 0,3-5 0,4-6 0,2-5 0,1-5 1,1-6-1,1-5 0,-1-3 0,-1-4 0,-4-4 0,-5 1-1,-7 0 1,-6-3 0,-4 1-1,-7-2 1,-8 2 0,-3-2-1,-5 5 1,-2 1 0,1 3-1,-5 1 0,3 4 1,1 6-2,4 4 0,-2-1-3,24 7-3,-29-3-14,29 3-14,0 0 0,0 0 0,20 2 1</inkml:trace>
          <inkml:trace contextRef="#ctx0" brushRef="#br0" timeOffset="15468.75">1426 118 24,'0'0'27,"0"0"2,0 0-3,6 16-12,-6-16 0,0 0-3,15-8-2,0 8-1,-15 0-2,26-10-1,-26 10-1,28-19-2,-14 8 0,2 0-1,-4-4 0,-12 15 0,20-27-1,-15 9 1,-5 18-1,1-26 0,-1 26 0,-14-19 0,0 19-1,-2 1 1,-2 10 0,-1 5 0,-1 1 0,2 8 0,2 5 0,2 4 0,7-1 0,5 4 0,7-5 0,5-2 1,8-2-1,3-5 0,7-7 0,0-7-2,4-6-1,-7-14-4,14 8-15,-13-9-12,-4-10 0,0 5 0,-7-10 1</inkml:trace>
          <inkml:trace contextRef="#ctx0" brushRef="#br0" timeOffset="16203.125">2031 7 49,'0'0'33,"2"-16"1,-2 16 0,0 0-16,-6-23-9,6 23-3,-3-18-3,3 18-1,0 0 0,-22-10 0,7 11-1,-1 6 0,-3 6-1,0 3 1,-2 1-1,2 6 0,2 0 0,6 4 0,5-3 0,3-3 0,7-1-1,-4-20 1,24 24 0,-6-20 0,1-6 0,0-7-1,0-3 1,-1 0 0,-2-8 0,-3 4 0,-13 16 0,18-24-1,-18 24 1,0 0 0,7-18 0,-7 18 0,0 0 0,-10 20 1,10-20-1,-13 31 0,5-8 0,1 4 1,1 6-1,0 1 1,2 1 0,4 2 0,0 0-1,4-4 1,2-3 0,6-1 0,3-10-1,2-1 1,3-10-1,2-2 1,0-8-1,-2-3 0,3-6 0,-4-3-1,0-5 1,-1-4 0,-2-2 0,-9 0-1,-1-1 1,-6-2-1,-4 1 1,-5 1-1,-9 3 1,-4 0-1,-2 5 0,-2-1-2,1 12-2,-8-13-11,10 12-20,1 2 1,2-6-1,20 12 1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5:22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E5BB26-6C20-46A3-83E3-20E12BA53892}" emma:medium="tactile" emma:mode="ink">
          <msink:context xmlns:msink="http://schemas.microsoft.com/ink/2010/main" type="writingRegion" rotatedBoundingBox="13578,7471 25250,8062 24844,16070 13172,15479"/>
        </emma:interpretation>
      </emma:emma>
    </inkml:annotationXML>
    <inkml:traceGroup>
      <inkml:annotationXML>
        <emma:emma xmlns:emma="http://www.w3.org/2003/04/emma" version="1.0">
          <emma:interpretation id="{8A4075A5-6306-4A86-B7E9-3E847F7952B0}" emma:medium="tactile" emma:mode="ink">
            <msink:context xmlns:msink="http://schemas.microsoft.com/ink/2010/main" type="paragraph" rotatedBoundingBox="13545,7836 25218,7762 25227,9113 13554,9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F15577-D27F-456F-BF8F-B749BC91D841}" emma:medium="tactile" emma:mode="ink">
              <msink:context xmlns:msink="http://schemas.microsoft.com/ink/2010/main" type="line" rotatedBoundingBox="13545,7836 25218,7762 25227,9113 13554,9187"/>
            </emma:interpretation>
          </emma:emma>
        </inkml:annotationXML>
        <inkml:traceGroup>
          <inkml:annotationXML>
            <emma:emma xmlns:emma="http://www.w3.org/2003/04/emma" version="1.0">
              <emma:interpretation id="{C8DBBDC9-0076-4832-BA07-064388811466}" emma:medium="tactile" emma:mode="ink">
                <msink:context xmlns:msink="http://schemas.microsoft.com/ink/2010/main" type="inkWord" rotatedBoundingBox="13545,7862 14109,7859 14116,8960 13552,8964"/>
              </emma:interpretation>
              <emma:one-of disjunction-type="recognition" id="oneOf0">
                <emma:interpretation id="interp0" emma:lang="en-US" emma:confidence="0">
                  <emma:literal>q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7911 1706 37,'0'0'33,"0"0"2,0 0-5,1-29-9,-1 29-4,0-15-6,0 15-4,-4-20-2,4 20-1,-16-21-2,2 9-1,-5 1 0,-4 2-1,-7 0 1,-2 4-1,-5 2 0,-2 6 1,-2 4-1,1 7 0,3 6 0,5 8 0,5 5 0,7 8 0,6 1 0,9 2 0,8-1-1,7-5 0,9-2 1,5-13-1,4-8 0,1-8 1,2-10 0,2-11-1,-5-2 1,-3-5 0,-3-4 0,-6 0 0,-1 4 0,-5 2 0,-10 19 0,8-21 0,-8 21 0,0 0 0,0 0 1,-17 30-1,7-6 1,-2 10-1,-1 6 1,-3 8 0,-1 5 0,3 5 1,-4 4-1,2-1-1,0 6 1,10-1-2,0-5 2,12-1-2,5-7 1,12-5-1,6-10 1,8-4 0,6-15 0,0-6 0,4-10 0,-6-10 0,-1-7-1,-6-9 1,-6-7-1,-6-7 2,-7-5-1,-8-6 1,-5-1-1,-8-2 1,-6 0-2,-7 0 3,-6 8-3,-6 3 0,-3 8 1,-5 4-1,1 8-1,-3 6 0,8 11-4,-1-11-7,21 15-19,0-1-5,13 0 1,0 0 0</inkml:trace>
        </inkml:traceGroup>
        <inkml:traceGroup>
          <inkml:annotationXML>
            <emma:emma xmlns:emma="http://www.w3.org/2003/04/emma" version="1.0">
              <emma:interpretation id="{5AA16AC7-61BB-4F2B-92D1-586B73F6C2BC}" emma:medium="tactile" emma:mode="ink">
                <msink:context xmlns:msink="http://schemas.microsoft.com/ink/2010/main" type="inkWord" rotatedBoundingBox="14364,8278 17120,8260 17126,9164 14369,9182"/>
              </emma:interpretation>
              <emma:one-of disjunction-type="recognition" id="oneOf1">
                <emma:interpretation id="interp5" emma:lang="en-US" emma:confidence="0">
                  <emma:literal>battens</emma:literal>
                </emma:interpretation>
                <emma:interpretation id="interp6" emma:lang="en-US" emma:confidence="0">
                  <emma:literal>battery</emma:literal>
                </emma:interpretation>
                <emma:interpretation id="interp7" emma:lang="en-US" emma:confidence="0">
                  <emma:literal>batting</emma:literal>
                </emma:interpretation>
                <emma:interpretation id="interp8" emma:lang="en-US" emma:confidence="0">
                  <emma:literal>batters</emma:literal>
                </emma:interpretation>
                <emma:interpretation id="interp9" emma:lang="en-US" emma:confidence="0">
                  <emma:literal>batten</emma:literal>
                </emma:interpretation>
              </emma:one-of>
            </emma:emma>
          </inkml:annotationXML>
          <inkml:trace contextRef="#ctx0" brushRef="#br0" timeOffset="750">8351 2085 26,'-11'-36'31,"5"20"3,-1-1 0,-6-6-15,13 23-2,0 0-4,0 0-4,-15-4-2,19 26-2,-5-1-1,7 10-1,-2 5-1,5 6 0,3 0 0,4 2 0,0-1-1,4-6 0,-1-6 0,-2-6 0,-3-6-1,-1-6 0,-13-13 0,13 7 0,-13-7 0,0 0-1,5-20 1,-5 20-1,-3-28 0,0 9 0,3-1 0,-3-3 0,3 2-1,0-3 1,4 1 0,2 2 0,4 3 0,4 4 0,-1 9 1,5 3 0,2 7 0,4 7 0,1 4 0,0 7 1,-3 2-1,-1 3 1,-2 0-1,-3 1 1,-7-3-1,-6-1-2,-7-1 2,-5-4-2,-6-3 2,-4-8-3,-5 2 3,-4-8-3,-3-3 3,0-3-1,3-4-1,0-4 1,11 2-4,-6-12-4,23 21-19,5-26-6,7 6-2,5 3 2</inkml:trace>
          <inkml:trace contextRef="#ctx0" brushRef="#br0" timeOffset="1468.75">9062 2208 58,'0'0'36,"0"0"-3,0-25 2,-12 9-19,12 16-8,-27-14-4,11 9-3,-7-2 0,-1 5 0,-3 4 0,-1 5-1,0 4 1,3 4 0,2 8-1,5 4 1,6 3-1,9 1 1,8-1-2,8 0 0,7-5 0,6-6-1,3-4 1,2-10 0,4-7 0,-5-7 0,-1-1 0,-6-8 2,-3-1-2,-3-2 2,-6-2-1,-2 1-1,-6 3 1,-1 3 1,-2 16-1,-2-21 1,2 21 1,0 0-1,0 0 1,-13 23 1,11-7-1,10 7 0,-2 0-1,8 0-1,1-2 0,9-2-1,1-5 1,7-5-2,2-5 0,2-12-2,9 5-4,-12-23-5,17 15-10,-19-21-1,10 13 1,-22-20 7,10 14 5,-22-10 7,-7 2 8,3 13 10,-21-13 8,18 33 3,-31-32-2,31 32-2,-31 0-8,28 18-5,-4-2-4,11 12 0,5 0-2,4 5 0,4-1-1,5 2 0,0-3-1,1-2-1,0-5 0,-6-4-3,1-1 0,-18-19-5,25 14-22,-25-14-6,0 0 1,-15-5-1</inkml:trace>
          <inkml:trace contextRef="#ctx0" brushRef="#br0" timeOffset="1875">9410 2300 78,'0'0'36,"-15"-13"0,15 13-1,27-9-27,-8-3-4,9 0-4,9-1-4,-3-10-3,9 13-2,-14-17-2,11 15-1,-18-13 1,10 15 1,-14-10 1,4 13 3,-7-3 3,-15 10 5,25-9 4,-25 9 2,15-3 1,-15 3 1,0 0 0,0 0 0,0 0-1,0 0-2,-8 17-1,8-17-1,3 35 0,2-10-2,7 10 1,1 2 0,8 7-3,1 2 1,4 4-2,-1-6 0,3-4-3,0-5 1,-5-10-3,0 2-3,-23-27-13,15 0-17,-15 0 0,-7-20-1,-10 3 3</inkml:trace>
          <inkml:trace contextRef="#ctx0" brushRef="#br0" timeOffset="2875">9805 2418 46,'0'0'35,"0"0"-1,0 0 1,19 7-13,-2-18-16,14 6-3,0-4-3,1-3 0,4-1-2,-7-4 0,2 1-1,-7-4-1,-1 6 0,-8-5 1,-2 5 1,-13 14 0,6-23 1,-6 23 1,0 0 1,-25-4 1,6 10 2,1 10 1,-7-2 0,6 14-2,-5-7 2,11 16-1,0-7 1,13 5-4,1-5 2,14 0-4,4-5 2,6-6-1,6-5-1,2-10-1,4-4 0,-3-7-2,2-2 1,-9-12 0,1 1 0,-9-8 2,-1 5 0,-8-3 2,-5-1 1,-2 6 2,-8-2 0,5 23 2,-6-24-3,6 24 1,0 0-1,0 0 0,0 0-2,5 23-2,5-4 2,2 4-3,3 0 1,2 0 0,0 0 0,-3-2-1,0-2 1,-3-1 1,-11-18 0,15 9-1,-15-9 1,0 0-1,9-30 0,-9 9 3,3-1-3,0-6 2,4 2-1,4-4 1,2 2-1,5 6 2,4 3-2,-2 3 0,1 6 0,-3 6 1,-2 6 0,-16-2 0,15 28 0,-12-1-1,-6 4 1,3 6-1,-3-2 1,3 4-2,1-2 2,8-1-1,3-8 1,7-7 0,3-7-1,5-7 0,2-7 0,2-7-1,-1-5 1,-2-6-2,-2-1 1,-4-10 0,-2 1 0,-6-3 2,-2 1-2,-3 0 3,-3 1-2,-2 6 2,-2 2-1,-2 21 2,3-19-2,-3 19 0,0 0 0,9 30-1,-5-2 1,8 6-1,-2 6 1,3 9-1,1 4 1,1 5-2,-2-1 2,0-4-1,-1-2-2,-8-14-3,14 7-22,-18-21-12,0-23 0,0 0-2,9-16 1</inkml:trace>
        </inkml:traceGroup>
        <inkml:traceGroup>
          <inkml:annotationXML>
            <emma:emma xmlns:emma="http://www.w3.org/2003/04/emma" version="1.0">
              <emma:interpretation id="{C99DEA23-BBD0-46AE-B3B6-864DBA076939}" emma:medium="tactile" emma:mode="ink">
                <msink:context xmlns:msink="http://schemas.microsoft.com/ink/2010/main" type="inkWord" rotatedBoundingBox="17399,8250 17811,8248 17813,8550 17401,8553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--</emma:literal>
                </emma:interpretation>
                <emma:interpretation id="interp13" emma:lang="en-US" emma:confidence="0">
                  <emma:literal>'-</emma:literal>
                </emma:interpretation>
                <emma:interpretation id="interp14" emma:lang="en-US" emma:confidence="0">
                  <emma:literal>-.</emma:literal>
                </emma:interpretation>
              </emma:one-of>
            </emma:emma>
          </inkml:annotationXML>
          <inkml:trace contextRef="#ctx0" brushRef="#br0" timeOffset="4718.75">11335 2053 83,'0'0'36,"0"0"0,28-20 0,-1 17-32,4-2-1,10 1-1,3-1-1,4-4-1,0 4-3,-6-9-2,2 12-5,-22-16-13,2 13-12,-11 1 0,-13 4-1,0 0 2</inkml:trace>
          <inkml:trace contextRef="#ctx0" brushRef="#br0" timeOffset="4890.625">11380 2264 80,'0'0'35,"35"-3"-2,-3-4-2,10-4-33,5-6-15,3 1-15,5 5-1,-7-5-2,-2 6 1</inkml:trace>
        </inkml:traceGroup>
        <inkml:traceGroup>
          <inkml:annotationXML>
            <emma:emma xmlns:emma="http://www.w3.org/2003/04/emma" version="1.0">
              <emma:interpretation id="{17097A81-DF6F-4755-A6E2-B3D98CB40528}" emma:medium="tactile" emma:mode="ink">
                <msink:context xmlns:msink="http://schemas.microsoft.com/ink/2010/main" type="inkWord" rotatedBoundingBox="18323,7806 19586,7798 19594,8981 18330,8989"/>
              </emma:interpretation>
              <emma:one-of disjunction-type="recognition" id="oneOf3">
                <emma:interpretation id="interp15" emma:lang="en-US" emma:confidence="0">
                  <emma:literal>Eg</emma:literal>
                </emma:interpretation>
                <emma:interpretation id="interp16" emma:lang="en-US" emma:confidence="0">
                  <emma:literal>sq</emma:literal>
                </emma:interpretation>
                <emma:interpretation id="interp17" emma:lang="en-US" emma:confidence="0">
                  <emma:literal>98</emma:literal>
                </emma:interpretation>
                <emma:interpretation id="interp18" emma:lang="en-US" emma:confidence="0">
                  <emma:literal>Sq</emma:literal>
                </emma:interpretation>
                <emma:interpretation id="interp19" emma:lang="en-US" emma:confidence="0">
                  <emma:literal>980</emma:literal>
                </emma:interpretation>
              </emma:one-of>
            </emma:emma>
          </inkml:annotationXML>
          <inkml:trace contextRef="#ctx0" brushRef="#br0" timeOffset="5734.375">12787 1517 71,'-13'-3'36,"13"3"-1,-28 7 0,9-13-25,-1 24-6,-6-2 0,-1 5-2,-4 5 0,-4 3-1,-5 2 0,2 3 0,-4-3 0,4-1 0,1-1-1,6-1 1,5-3-1,8-4 1,8-2-1,10-19 0,3 21 0,-3-21 0,33 7-1,-5-10 1,8-4 0,4-4 0,2-3-1,3 5 1,-2 0 0,-4 2 0,-3 2 0,-8 0 0,-8 5 0,-3 5 0,-17-5 0,10 19 0,-10-19 0,-12 30 0,-3-8 0,-5 2 0,-7 1 0,-5 1 0,-7 3 0,-5-3 0,0 2 1,-2 0-1,0-1 0,5-3 1,4 3-1,6-4 0,11-2 0,9-3 0,11-18 0,11 24 0,8-15 0,7-4 0,10-3 0,4-2 0,1 0 0,-1-2 0,-5 2 0,-7-1 0,-3 1-1,-9-4-2,1 9-3,-17-5-15,7-16-15,-7 16 0,0 0-1,9-24 1</inkml:trace>
          <inkml:trace contextRef="#ctx0" brushRef="#br0" timeOffset="6468.75">13262 1975 72,'15'-17'37,"-15"17"-2,6-16 1,-9 0-30,3 16-1,0 0-2,3-21-1,-3 21-1,-25-11 0,3 11 0,-4 4-1,-6 3 1,0 7 0,-2 5-1,4 6 1,2 3 0,9 2 0,4-2-1,8 2 1,8-5-1,8-4 0,4-7 0,7-7 0,5-5 0,0-7-1,3-4 1,0-3 0,-2-4-1,-4 2 1,-2-1-1,-6 5 1,-14 10 0,17-12 0,-17 12 0,0 0 0,-12 26 0,0-5 0,-6 6 1,-1 8 0,-6 4 0,1 6 0,-1 3 1,5 7-1,1-2 2,8 1-2,8-3 0,11 0 0,8-7 0,12-7-1,6-8 0,10-12 0,5-10-1,1-8 0,0-10-1,-4-10 0,-3-6 1,-11-6-1,-2-6 1,-13-5 0,-9 0 0,-10 0 1,-7 2-1,-8 3 1,-8 4 0,-8 5 0,-2 9 0,-7 3-1,6 9-2,-6-5-3,20 19-15,-7-6-17,12-5 3,17 6-3,-4-16 2</inkml:trace>
        </inkml:traceGroup>
        <inkml:traceGroup>
          <inkml:annotationXML>
            <emma:emma xmlns:emma="http://www.w3.org/2003/04/emma" version="1.0">
              <emma:interpretation id="{B9D91597-80F4-4AAC-80FA-37C09D8EFB51}" emma:medium="tactile" emma:mode="ink">
                <msink:context xmlns:msink="http://schemas.microsoft.com/ink/2010/main" type="inkWord" rotatedBoundingBox="20001,8232 22632,8215 22637,9023 20006,9040"/>
              </emma:interpretation>
              <emma:one-of disjunction-type="recognition" id="oneOf4">
                <emma:interpretation id="interp20" emma:lang="en-US" emma:confidence="1">
                  <emma:literal>parallel</emma:literal>
                </emma:interpretation>
                <emma:interpretation id="interp21" emma:lang="en-US" emma:confidence="0">
                  <emma:literal>parade'</emma:literal>
                </emma:interpretation>
                <emma:interpretation id="interp22" emma:lang="en-US" emma:confidence="0">
                  <emma:literal>parade,</emma:literal>
                </emma:interpretation>
                <emma:interpretation id="interp23" emma:lang="en-US" emma:confidence="0">
                  <emma:literal>parade.</emma:literal>
                </emma:interpretation>
                <emma:interpretation id="interp24" emma:lang="en-US" emma:confidence="0">
                  <emma:literal>parava</emma:literal>
                </emma:interpretation>
              </emma:one-of>
            </emma:emma>
          </inkml:annotationXML>
          <inkml:trace contextRef="#ctx0" brushRef="#br0" timeOffset="7171.875">14025 2303 78,'-12'18'39,"5"-2"-2,4 6 1,-8-2-29,16 15-4,-7-3-2,7 8-1,-1 1 0,2 1-1,2-5-1,-3 0 1,1-3-1,0-6 0,-1-5 0,-5-23-1,7 23-1,-7-23 0,0 0-1,2-28-1,-2 6 1,-6-8 0,0-1 0,-6-12 0,2-2 0,-5-3 3,2 0-1,-2 3 2,0-1 0,5 5 0,2 2 0,11 8 0,5 8 0,9 7 0,8 5 0,8 6-1,4 5 0,3 5 0,-5 8 0,0 1 0,-9 3 0,-7 3 0,-9 1 0,-7 0 0,-9 4 1,-7-2-2,-3-2 1,-10-4-1,3-2 1,-7-3-2,4-3 1,-4-13-5,13 9-12,-8-13-16,11-6-2,8-4 1,9-1-1</inkml:trace>
          <inkml:trace contextRef="#ctx0" brushRef="#br0" timeOffset="8000">14606 2270 64,'0'0'34,"-13"1"0,13-1-1,0 0-27,-25-17-2,25 17-3,-24-21-1,8 8-1,-5 3 2,-1 1 0,-4 2 0,-1 7 1,-2 3 0,2 8 0,-1 3 1,7 7-1,4 2 0,9 3 0,4 4 0,13 4-1,7-8 0,8-1-1,5-6 0,3-6-2,2-4 2,0-13-2,0-7-2,-9-10 3,0 4-3,-11-10 2,-1 6-1,-9-5 1,-1 5 1,-3 21 0,-7-25 2,7 25 1,-16-9 0,16 9 1,-18 14 0,14 2 0,4-16 0,-8 37 0,10-16 0,7 4-2,2-4 1,7-3-2,3-6-1,2-12-2,10 3-3,-10-24-3,13 13-3,-18-24-2,11 14-1,-19-17 3,13 14 0,-18-9 4,1 7 6,-3 5 5,-9-5 5,6 23 3,-10-23 1,10 23 0,0 0 0,0 0-1,-16 20-4,22 1-1,-3-3-3,7 6 0,-1-1-1,4 4-1,3-4 0,-1-2-1,0-4 1,-15-17-2,23 21 0,-23-21-1,0 0-1,14-14 0,-14 14 0,-8-30 1,2 13 0,-2-6 1,0 0-1,1-2 2,1 2 1,3 0-1,3 4-1,3-4-3,10 14-8,-5-6-17,8 2-4,5 4-2,2 1 1</inkml:trace>
          <inkml:trace contextRef="#ctx0" brushRef="#br0" timeOffset="9140.625">15334 2176 50,'0'0'35,"0"0"0,0 0-1,0 0-16,-31-2-10,17 1-4,-8-8-3,0 0-1,-3 2 0,-3 0 0,-2 3 0,1 6 0,-1 3 1,5 10 0,2 0 1,6 12 0,6-1-1,9 6 1,10-4 0,9 2-1,7-7 0,4-5 0,6-6-1,-2-7-1,5-6 0,-7-10-1,-1 0-1,-8-8 1,0 0-1,-10-6 1,-2 2 0,-6-2 1,-3 4 1,-1 4 0,-4 1 1,5 16 0,0 0 1,-15-9 1,15 9-1,-4 21 1,3-5-1,6 5 1,3 0-1,7 2 0,1-3-1,4-1-1,4-5 0,1-7-1,5-3-2,-7-13-2,10 5-3,-16-22-3,14 13-4,-19-20 0,15 15 0,-21-19 1,10 14 5,-15-8 4,-1 1 7,3 9 4,-14-8 5,11 29 2,-17-31 1,17 31-1,-14-6 0,14 6-5,-3 23-2,7 0-2,-1 0-1,6 7 0,1-2-1,6 2-1,2 0 0,3-3-1,1-4 0,-1-8-2,4-2-1,-6-13-3,7 3-3,-15-22-8,14 14-2,-19-22-5,14 13-1,-17-19-1,9 11 5,-15-15 6,6 9 11,-6-2 10,-7-5 7,8 16 6,-11-8 4,13 27 1,-13-24-1,13 24-5,0 0-4,3 37-6,-2-18-3,10 13-1,-3-2 0,9 8 0,-3-4-2,9 3 1,-1-5-1,6-2-1,3-8 0,3-4-1,1-9 0,2-7-2,3-6 0,-6-10-2,4 2 0,-10-15 0,2 6-1,-14-9 0,1 4 1,-12-6 0,-4 7 2,-9-1-1,-6 7 2,-3 3 0,-10 5 2,3 11 1,-2 4 1,2 10-1,1 2 1,9 10 1,1 0-1,12 10 1,2-6-1,11 3 0,6-5-1,5-1-1,8-6-2,2-9-1,6-3-3,-8-18-5,17 11-11,-19-20-12,5 1-2,-6-6-3,-4-5 4</inkml:trace>
          <inkml:trace contextRef="#ctx0" brushRef="#br0" timeOffset="9328.125">16445 1996 59,'-11'-26'35,"-2"3"-1,0 4-11,13 19-7,0 0-6,1 26-4,2-6-2,10 13-1,-1 2-1,6 8 1,-2-1-1,2 0-1,1 0-3,-10-17-10,10 2-24,-7-10-1,-12-17-1,22 7 1</inkml:trace>
        </inkml:traceGroup>
        <inkml:traceGroup>
          <inkml:annotationXML>
            <emma:emma xmlns:emma="http://www.w3.org/2003/04/emma" version="1.0">
              <emma:interpretation id="{0A372703-BE34-458D-832C-E7D1192FB84D}" emma:medium="tactile" emma:mode="ink">
                <msink:context xmlns:msink="http://schemas.microsoft.com/ink/2010/main" type="inkWord" rotatedBoundingBox="22948,8051 25220,8037 25224,8696 22953,8711"/>
              </emma:interpretation>
              <emma:one-of disjunction-type="recognition" id="oneOf5">
                <emma:interpretation id="interp25" emma:lang="en-US" emma:confidence="1">
                  <emma:literal>circuits</emma:literal>
                </emma:interpretation>
                <emma:interpretation id="interp26" emma:lang="en-US" emma:confidence="0.5">
                  <emma:literal>circuit S</emma:literal>
                </emma:interpretation>
                <emma:interpretation id="interp27" emma:lang="en-US" emma:confidence="0">
                  <emma:literal>Circuit S</emma:literal>
                </emma:interpretation>
                <emma:interpretation id="interp28" emma:lang="en-US" emma:confidence="0">
                  <emma:literal>circuits S</emma:literal>
                </emma:interpretation>
                <emma:interpretation id="interp29" emma:lang="en-US" emma:confidence="0">
                  <emma:literal>Circuits S</emma:literal>
                </emma:interpretation>
              </emma:one-of>
            </emma:emma>
          </inkml:annotationXML>
          <inkml:trace contextRef="#ctx0" brushRef="#br0" timeOffset="9828.125">17101 2039 38,'-15'-16'33,"-4"-2"1,0 2-3,6 16-17,-17-3-3,14 15-5,-11 2 0,10 14-1,-7 1-1,11 11 0,-2-1-1,11 7 1,2-4-2,14 4 1,3-6 0,10-3-3,4-8 0,2-15-4,16 5-5,-18-26-15,13 2-12,-5-9-2,0-6-1,-3-4 3</inkml:trace>
          <inkml:trace contextRef="#ctx0" brushRef="#br0" timeOffset="10203.125">17311 1882 30,'0'0'25,"-24"2"-15,24-2-9,13 12-21,-13-12-7</inkml:trace>
          <inkml:trace contextRef="#ctx0" brushRef="#br0" timeOffset="10062.5">17355 2009 64,'-10'30'37,"4"7"1,3 0-1,12 7-28,-5-7-4,11-2-4,1 2-6,-16-37-14,24 28-16,-11-21-2,-13-7-1,19-14 1</inkml:trace>
          <inkml:trace contextRef="#ctx0" brushRef="#br0" timeOffset="10578.125">17635 2012 73,'-15'6'37,"15"-6"0,-22 8 0,24 12-30,-4-3-2,8 10-2,0 5-1,3 1-1,0 2 0,1-1 0,-1-3-1,-2-4 1,-1-6-2,-6-21 0,12 23-1,-12-23-1,0 0-1,4-25-1,-4 25-1,-4-42 1,3 19 0,-8-10-1,1 1 3,-2-3 2,3-1 1,-1 6 2,1-3 0,5 7 1,1-1-1,8 6-1,5 5-2,1-5-7,15 12-21,0 2-5,2-2-1,4 6 0</inkml:trace>
          <inkml:trace contextRef="#ctx0" brushRef="#br0" timeOffset="11265.625">17975 1972 48,'0'0'34,"-27"-2"1,14 0-1,13 2-23,-28-2-2,28 2-4,-33 11-2,18 5 0,-7-2 0,8 11 0,-4 1 1,8 8-1,1-1 0,10 8 0,23 31 0,-1-42-2,7-7-2,4-6 0,0-10-2,7-5-1,-7-12-1,4-1-1,-10-15 0,3 6-1,-13-12 0,6 8 3,-13-8 0,-2 7 3,-3 1 2,-6 1 2,0 23 1,-7-28 0,7 28 2,-15-4 0,15 4-1,-15 23-1,12-2 0,-3-1-1,8 8 0,1-2 0,6 4-1,1-5-1,5-1 1,4-4-1,3-6-1,0-5 0,3-9-1,0-4-1,-1-6 0,1-3-1,-6-8 0,2 4 0,-8-6 0,2 2 0,-8-4 0,1 5 1,-7 1 1,-1 19 0,-4-25 1,4 25 0,0 0 2,-21 0 0,21 0 0,-15 32 0,12-7 1,-1 1 0,5 4-1,2-2-1,5-1 0,2-4-2,-10-23-2,33 37-11,-33-37-22,32 0 0,-10-11-3,2-3 2</inkml:trace>
          <inkml:trace contextRef="#ctx0" brushRef="#br0" timeOffset="11437.5">18616 2141 54,'-3'25'32,"-3"-6"-1,14 2-18,-5 2-30,-3-23-8,17 32-6,-17-32 1</inkml:trace>
          <inkml:trace contextRef="#ctx0" brushRef="#br0" timeOffset="12546.8748">18435 1788 64,'10'34'31,"-10"-34"-31,8 21 1,14-21-34,-22 0 0</inkml:trace>
          <inkml:trace contextRef="#ctx0" brushRef="#br0" timeOffset="11968.75">18700 2055 51,'-16'-4'35,"16"4"-5,0 0-4,37 0-36,-7 5-21,1-8-1,8 1-1,-2-3 0</inkml:trace>
          <inkml:trace contextRef="#ctx0" brushRef="#br0" timeOffset="11796.8748">18736 1751 70,'0'0'38,"0"22"-2,0-5-9,9 31-17,-12-2-2,10 12-3,-8 3-2,4-1 0,-5 0-2,2-10-1,0-5-3,-6-20-4,15 0-26,-9-25-5,0 0 0,0 0 0</inkml:trace>
          <inkml:trace contextRef="#ctx0" brushRef="#br0" timeOffset="12281.25">19026 1968 34,'-26'-14'31,"8"16"3,0 7-13,-8-13-4,13 18-4,-8-10-5,15 13-2,6-17-2,5 32-1,5-16-1,9 5-1,3-1 0,5 2 0,1 0 0,3 1 1,-3-2-1,0 3 1,-6-1 0,-1 2 0,-10-2 0,-2 1 0,-12 1 0,-6-2-2,-10-4 2,-1-1-1,-8-4 0,-2-9 0,2 4-2,-4-16-3,11 9-10,-9-18-20,14-1-3,3-5-1,7-2 1</inkml:trace>
        </inkml:traceGroup>
      </inkml:traceGroup>
    </inkml:traceGroup>
    <inkml:traceGroup>
      <inkml:annotationXML>
        <emma:emma xmlns:emma="http://www.w3.org/2003/04/emma" version="1.0">
          <emma:interpretation id="{0AC0FE73-873D-42F5-BCF8-1BD736FE8300}" emma:medium="tactile" emma:mode="ink">
            <msink:context xmlns:msink="http://schemas.microsoft.com/ink/2010/main" type="paragraph" rotatedBoundingBox="13693,9668 21624,10070 21556,11405 13625,11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6E3EB-92A3-435C-9B0D-5454B9A67187}" emma:medium="tactile" emma:mode="ink">
              <msink:context xmlns:msink="http://schemas.microsoft.com/ink/2010/main" type="line" rotatedBoundingBox="13693,9668 21624,10070 21556,11405 13625,11004"/>
            </emma:interpretation>
          </emma:emma>
        </inkml:annotationXML>
        <inkml:traceGroup>
          <inkml:annotationXML>
            <emma:emma xmlns:emma="http://www.w3.org/2003/04/emma" version="1.0">
              <emma:interpretation id="{47ECF55E-0FCE-4B58-8333-02E9FC7E5527}" emma:medium="tactile" emma:mode="ink">
                <msink:context xmlns:msink="http://schemas.microsoft.com/ink/2010/main" type="inkWord" rotatedBoundingBox="13693,9669 17003,9837 16947,10954 13636,10787"/>
              </emma:interpretation>
              <emma:one-of disjunction-type="recognition" id="oneOf6">
                <emma:interpretation id="interp30" emma:lang="en-US" emma:confidence="0">
                  <emma:literal>Ebattem=</emma:literal>
                </emma:interpretation>
                <emma:interpretation id="interp31" emma:lang="en-US" emma:confidence="0">
                  <emma:literal>Ebattem:</emma:literal>
                </emma:interpretation>
                <emma:interpretation id="interp32" emma:lang="en-US" emma:confidence="0">
                  <emma:literal>Ebattay:</emma:literal>
                </emma:interpretation>
                <emma:interpretation id="interp33" emma:lang="en-US" emma:confidence="0">
                  <emma:literal>Ebata':</emma:literal>
                </emma:interpretation>
                <emma:interpretation id="interp34" emma:lang="en-US" emma:confidence="0">
                  <emma:literal>qbattem:</emma:literal>
                </emma:interpretation>
              </emma:one-of>
            </emma:emma>
          </inkml:annotationXML>
          <inkml:trace contextRef="#ctx0" brushRef="#br0" timeOffset="53562.5">8352 3937 57,'0'0'36,"0"0"0,-16 17 0,22 8-23,-9-7-5,13 12-3,-7 1-1,7 10-1,-2-2-1,5 5 0,-4-5-1,1-1 1,-1-6-2,-2-2 0,-2-9 0,-1-5 0,-4-16 0,0 0-1,0 0 1,0 0-1,0 0 0,-6-30 0,3 9 0,-1-7 1,3 0-1,-1-1 1,6 1-1,4 0 1,5 3-1,5 4 1,4 9 0,2 3 0,4 4-1,1 5 1,1 7 0,-4 7 1,-2 3-1,-4 6 0,-6 4 0,-5 1 0,-9 2 0,-8 2 1,-4-4-1,-5-3 0,-7-3 0,-4-4 0,-3-4 0,-1-5 0,1-5 0,1-4 0,4-6 0,2-4-2,11 3-2,-1-20-9,22 10-23,-1-3 0,11-1-2,7-2 1</inkml:trace>
          <inkml:trace contextRef="#ctx0" brushRef="#br0" timeOffset="54343.75">8935 4173 49,'0'0'34,"0"0"0,7-19 0,-7 19-21,-1-22-6,1 22-2,4-19-1,-4 19-1,-7-19-1,7 19 1,-19-11-1,19 11-1,-30-3 0,12 6-1,-1 2 0,0 8 1,0 4-1,0 8 0,2 3 0,4 2 0,4 0 0,8 0 0,5 0 0,7-5 0,6-8-1,7-6 1,4-8-1,0-8-1,0-4 0,-3-8 1,-1-1-1,-8-5 1,-1 0-1,-8-1 2,-4 2 0,-2 3 0,-2 3 1,1 16 1,-7-16-1,7 16 1,0 0 0,-15 25 1,12-7-1,3 5 0,1 0-1,7 5 1,-1-5-1,8 0 0,1-6-1,6-5 0,3-3-1,0-10-1,2 1-2,-6-18-2,7 9-3,-17-21-3,13 18 0,-22-22 0,12 15 0,-18-16 2,8 10 4,-8 0 5,-5-3 5,9 28 4,-16-40 2,16 40 2,-16-27 0,16 27 0,0 0-2,0 0-2,-5 18-3,13 3-1,-3 0-1,7 9 0,-1 2-1,3 5 1,0-4-2,0 4 1,0-3-2,-3-10 0,0-1-2,-11-23-2,14 30-5,-14-30-17,0 0-13,-11-23 0,11 23 0,-18-28 1</inkml:trace>
          <inkml:trace contextRef="#ctx0" brushRef="#br0" timeOffset="54531.25">9076 4201 67,'-13'-2'38,"13"2"-2,0 0 0,0 0-28,24-19-9,-5 1-8,13 13-15,-4-7-12,-1-6-1,0 2 1,-7-1 0</inkml:trace>
          <inkml:trace contextRef="#ctx0" brushRef="#br0" timeOffset="54750">9329 3974 46,'-12'-23'36,"12"23"1,-13-12 0,5-8-15,13 36-12,-5-16-3,10 35-2,0-6-2,10 9 0,-4 5 0,9 4 0,-3-1-1,3 0-1,-4-4-1,-5-5 0,-1-3-3,-11-19-5,9 5-26,-13-20-7,0 0 3,-25-2-3</inkml:trace>
          <inkml:trace contextRef="#ctx0" brushRef="#br0" timeOffset="55781.25">9261 4229 67,'0'0'37,"0"0"-1,16-1 1,14-5-31,-5-8-2,10-2-3,-1-1 0,3-1-1,-2 1 0,-2-1 0,-4 0 0,-4 1-1,-4 3 1,-5 1 0,-2 3 0,-14 10-1,13-22 1,-13 22 0,0 0-1,-18-1 1,2 10 1,0 1 0,-5 4 0,0 7 1,-1 4 0,6 7 0,3-4 0,8 5 1,4-6-2,5 1 1,8-3-1,7-8-1,8-8 0,4-7-1,1-7 0,1-8-1,-1-4 1,-2-6-1,-2-2 0,-6-3 0,-4 5 1,-7 0 1,-2 0 0,-3 7 1,-6 16 0,4-21 1,-4 21 0,0 0-1,0 0 1,0 0 0,5 18 0,1-1-1,0 5 0,3 2 0,1 3 0,3 3-1,0-4 0,1-1 1,-2-6-2,-1-3 1,-11-16 0,17 11-1,-17-11 0,0 0 0,7-29 0,-10 8-1,2-3 2,-1-5-1,4 1 0,2 0 0,5 0 1,1 1 0,3 4 1,7 6-1,-1 6 0,0 8 0,-1 4 1,1 5 0,-4 6 0,-2 7 0,-1 6 0,-3 2 0,-2 1-1,2 0 1,0-5 0,-1 2-1,4-6 0,2-7 0,0-6 0,4-6-1,3-7 1,-2-8-1,3 0 0,-1-8 0,-4 1 0,-2-4 0,-2 0 1,-2-3-1,-5 5 1,-2 3 1,-3 1-1,-1 20 1,2-19 0,-2 19 0,0 0 0,7 24 1,-2-2 0,5 8 0,-3 7 0,7 7 0,-2 2 0,5 5 0,-1-2 0,1 2 0,-3-5-1,1-6-1,-1-8-1,-6-9 0,3-7-2,-11-16-2,0 0-14,0 0-20,9-19-1,-15-10-1,6-6 2</inkml:trace>
          <inkml:trace contextRef="#ctx0" brushRef="#br0" timeOffset="56031.25">10695 3884 78,'-15'3'39,"15"-3"-1,0 0 0,13 23-31,8-23-9,6-7-4,15 13-15,-8-13-16,0 0-1,-7-6 0,-5 3 1</inkml:trace>
          <inkml:trace contextRef="#ctx0" brushRef="#br0" timeOffset="56218.75">10729 4095 87,'-5'16'38,"5"-16"0,21 11-1,0-13-40,2-15-19,11 9-15,-3-4-1,5 2-1,-13-6 1</inkml:trace>
          <inkml:trace contextRef="#ctx0" brushRef="#br0" timeOffset="52828.1248">7933 3553 35,'0'0'30,"19"-7"-7,-19 7-2,18-15-3,-17-4-2,13 19-3,-14-19-2,0 19-1,9-20-3,-9 20-2,-2-17 0,2 17-2,-9-20-1,9 20 0,-20-19 0,6 12-1,-5-2 0,0 6 0,-6-1 0,-3 8-1,-2 3 1,-2 3 0,-1 8-1,2 8 0,2 4 0,1 4 0,6 3-1,3 0 1,7-2-1,4-2 1,10-1-1,1-11 1,4-3-1,8-8 1,4-4 0,5-6 0,1-6-1,1-1 1,-1-3 0,2-1 0,-2 1 0,-6-1 0,-3 6 0,-2 3 0,-14 2 1,14 5-1,-14-5 0,0 27 0,-4-6 1,-3 9-1,-5 2 1,-3 8 0,-4 8-1,1-1 2,-2 4-2,-1 4 1,0 0 0,5-1 0,1-1-1,5-3 0,3-5 0,4-1 0,6-7 0,4-3 0,5-6 0,4-7 0,6-3 0,3-4-1,3-5 1,3-6 0,2-1-1,1-5 1,0-4-1,-1-6 1,0-1-1,-2-5 0,-2-2 0,-3-4 0,-6-2 0,-5-4 0,-8-1 1,-5-1 0,-5-1 0,-10 2 0,-7 1 0,-2 2 1,-6 1-1,-1 4 0,-2 1 1,-5 5-2,1 4 1,1 0 0,3 5-2,-1 0 0,9 13-5,-5-20-8,28 16-22,0 0 0,0 0-1,8-20 1</inkml:trace>
        </inkml:traceGroup>
        <inkml:traceGroup>
          <inkml:annotationXML>
            <emma:emma xmlns:emma="http://www.w3.org/2003/04/emma" version="1.0">
              <emma:interpretation id="{56653F64-8C2F-48C3-B60B-7EE10B97DF68}" emma:medium="tactile" emma:mode="ink">
                <msink:context xmlns:msink="http://schemas.microsoft.com/ink/2010/main" type="inkWord" rotatedBoundingBox="17521,9862 19378,9956 19318,11147 17461,11053"/>
              </emma:interpretation>
              <emma:one-of disjunction-type="recognition" id="oneOf7">
                <emma:interpretation id="interp35" emma:lang="en-US" emma:confidence="0">
                  <emma:literal>93</emma:literal>
                </emma:interpretation>
                <emma:interpretation id="interp36" emma:lang="en-US" emma:confidence="0">
                  <emma:literal>935</emma:literal>
                </emma:interpretation>
                <emma:interpretation id="interp37" emma:lang="en-US" emma:confidence="0">
                  <emma:literal>83+</emma:literal>
                </emma:interpretation>
                <emma:interpretation id="interp38" emma:lang="en-US" emma:confidence="0">
                  <emma:literal>933</emma:literal>
                </emma:interpretation>
                <emma:interpretation id="interp39" emma:lang="en-US" emma:confidence="0">
                  <emma:literal>938</emma:literal>
                </emma:interpretation>
              </emma:one-of>
            </emma:emma>
          </inkml:annotationXML>
          <inkml:trace contextRef="#ctx0" brushRef="#br0" timeOffset="58796.875">11862 3803 55,'9'-21'36,"-9"21"0,0-28-1,-15-1-22,15 29-4,-9-35-3,2 19-2,-8-5-1,0 3 0,-7-1-2,-3 7 2,-6-1-2,-3 8 0,-3 3 0,-1 9 0,-2 6-1,2 10 0,4 7 1,4 7-1,8 5 0,10 4 0,9 1 0,11-1 0,10-7 0,7-6 0,10-10 0,6-9 1,4-12-1,-1-11 0,-1-6 0,-5-8 0,-3-6 0,-5-1 1,-6 0-1,-7 4 0,-5 1 0,-3 6 0,-5 3 0,-4 16 0,0 0 1,0 0-1,0 0 0,-14 12 1,2 11-1,-2 11 1,-3 8 0,-1 11 0,-1 7 0,-2 9 1,-1 5 0,3 3-1,1 3 0,6-1 1,5 0-1,6-5 0,6-7 0,7-9 0,9-8 0,3-10-1,7-10 1,1-10-1,3-19-1,2-8 0,-1-10 0,-4-12-1,-4-8 0,-4-5 1,-7-5-1,-6-6 1,-10 0-1,-10-2 2,-7 2-1,-4 7 1,-8 4 0,-6 3-1,-5 9 1,-2 6 0,0 8 0,4 5-1,4 6-1,5 0 0,15 8-4,0-17-7,27 16-23,3-7-2,12 1-1,8-10 1</inkml:trace>
          <inkml:trace contextRef="#ctx0" brushRef="#br0" timeOffset="59437.5">12188 4281 78,'0'0'37,"-19"12"-1,19-12-3,0 0-27,0 0-1,26-18-3,-5 13-2,3-2 1,1 0-1,1 2 0,-1 1 1,-2 4-1,-6 2 0,-2 7 1,-15-9-1,10 30 1,-13-9 0,-4 5-1,-8-1 1,-2 1 0,-6 1-1,0-3 1,-2-4-1,4-3 1,0-4-1,5-4 1,16-9-1,-13 5 0,13-5 0,15-11 0,2 1 1,7-1-1,5 1 0,4 1 0,4 0 0,-2 5 0,1 6 1,-4 3-1,-5 8 1,-2 4-1,-8 3 1,-5 6 0,-7 2 0,-5 1 0,-8-1 1,-5 0-1,-6-3 0,-5-2 0,-2-4 1,-2-7-2,-2-3 1,-1-4-1,3-5 0,2-5-1,6-4-1,3-10 0,9 1-4,-4-19-11,24 9-23,-3-7 2,10 0-2,5-6 1</inkml:trace>
          <inkml:trace contextRef="#ctx0" brushRef="#br0" timeOffset="59750">12895 4013 94,'0'0'37,"0"0"0,0 0-9,22-2-23,10 0-2,10 0-2,5-1 0,5-2-1,-4 1 0,-5-3-2,-6 5 0,-11-10-5,4 19-15,-14-14-16,-16 7 1,0 0 0,9-21 0</inkml:trace>
          <inkml:trace contextRef="#ctx0" brushRef="#br0" timeOffset="59984.375">13051 3775 72,'-18'-6'38,"18"6"-1,-19 16 2,34 11-28,-12 1-4,13 16-4,0 4 0,5 10-1,-2 0-1,0-2 0,-2-5 0,-6-7-1,1-8-2,-7-13-1,7 0-6,-12-23-26,0 0-3,11-25 0,4-2-1</inkml:trace>
        </inkml:traceGroup>
        <inkml:traceGroup>
          <inkml:annotationXML>
            <emma:emma xmlns:emma="http://www.w3.org/2003/04/emma" version="1.0">
              <emma:interpretation id="{C04C0930-1BB4-476B-B964-4DA78D7588AA}" emma:medium="tactile" emma:mode="ink">
                <msink:context xmlns:msink="http://schemas.microsoft.com/ink/2010/main" type="inkWord" rotatedBoundingBox="19828,10035 21621,10125 21556,11405 19763,11314"/>
              </emma:interpretation>
              <emma:one-of disjunction-type="recognition" id="oneOf8">
                <emma:interpretation id="interp40" emma:lang="en-US" emma:confidence="0">
                  <emma:literal>qeq</emma:literal>
                </emma:interpretation>
                <emma:interpretation id="interp41" emma:lang="en-US" emma:confidence="0">
                  <emma:literal>of Eg</emma:literal>
                </emma:interpretation>
                <emma:interpretation id="interp42" emma:lang="en-US" emma:confidence="0">
                  <emma:literal>of eq</emma:literal>
                </emma:interpretation>
                <emma:interpretation id="interp43" emma:lang="en-US" emma:confidence="0">
                  <emma:literal>gee</emma:literal>
                </emma:interpretation>
                <emma:interpretation id="interp44" emma:lang="en-US" emma:confidence="0">
                  <emma:literal>of eg</emma:literal>
                </emma:interpretation>
              </emma:one-of>
            </emma:emma>
          </inkml:annotationXML>
          <inkml:trace contextRef="#ctx0" brushRef="#br0" timeOffset="60812.5">14060 3970 67,'0'0'38,"3"-26"-1,-3 7 0,5 1-22,-4-10-11,8 8-1,-9-6-1,1 6-1,-8 1 0,-5 3 0,-5 4 0,-7 5 0,-6 7 0,-2 5-1,-3 9 1,-4 7 0,4 6-1,1 6 1,6 6 0,7 2-1,8-1 1,11-5-1,10-5 0,13-7-1,8-7 1,6-11-1,5-8 1,0-9-1,3-8 1,-6-3-1,-3 0 1,-6-1 0,-3-1-1,-7 4 1,-4 5 0,-14 16 0,14-16 0,-14 16 0,0 0 0,-24 21 1,6 0-1,-1 4 1,-5 5-1,2 11 1,-4 4 1,4 10-1,0 1 1,4 4 0,3 0-1,5 4 1,4-3-1,6 1 0,6-7 1,6-6-2,5-7 1,5-3 0,6-9 0,6-7-1,3-5 0,3-11 0,1-6-1,1-4-1,0-6 1,-2-10 0,-1-2-1,-8-4 1,-5-3-1,-5-4 1,-5-1 0,-4-3 1,-8-1-1,-7 2 1,-6-2 0,-7-2 0,-6 0 0,-4 4 0,-10 0 0,-5 5 0,-5 4 0,-1 6-1,0 8 1,2 3-1,9 11 0,-1-4-4,19 21-9,-1-12-22,19-7-2,3 16-1,17-12 1</inkml:trace>
          <inkml:trace contextRef="#ctx0" brushRef="#br0" timeOffset="61359.375">14488 4289 58,'0'0'36,"0"0"-1,2 20-1,15-8-22,-17-12-5,31 5-3,-11-3-1,5 0-1,-2-6 0,2 3-1,-3-6 0,1 1-1,-1-4 1,-2 1-1,-3-3 0,-3-3-1,-14 15 1,15-33-1,-15 15 1,-6-1-1,-6 3 1,-7 0-1,-4 6 1,-5 4 0,-5 6 1,1 11-1,-2 5 1,4 8 0,4 6 0,6 6 0,10 1 0,10 1 1,10-1-2,10-5 0,9-2-2,2-14-2,16 7-10,-10-20-21,6-4-1,-2-10-2,-1-1 1</inkml:trace>
          <inkml:trace contextRef="#ctx0" brushRef="#br0" timeOffset="62062.5">15242 4305 58,'0'0'38,"-10"-16"-1,10 16 0,-14-14-17,14 14-14,-10-19-3,10 19-1,0 0-2,-22-18 1,9 20-1,-6 3 1,-2 6-1,-3 3 0,2 7 1,-3 4 0,3 3 0,4 2 0,9 2 0,6-4-1,8-2 1,8-5-1,8-5 0,5-9 0,2-5 0,5-7-1,-2-8 1,0-1-1,-5-1 1,-3-1-1,-7-2 1,-3 6 0,-13 12-1,12-16 1,-12 16 0,0 0 0,-18 7 0,5 3 0,0 6 0,-4 4 1,1 3-1,-3 3 1,3 4 0,-2 11 1,6 3 0,-1 1 0,1 7 0,3-1 1,6 3-1,3-3 0,6 2 0,7-12-2,5-2 1,4-6-1,6-3 0,3-9 0,3-7 0,3-5 0,-1-9-1,-3-5 0,1-8 1,-3-2-1,-6-10 0,-4-2 0,-6-6 0,-8-4 0,-5-2 1,-10-1-1,-6-6 1,-11 2-1,-6 3 1,-9 2-1,-2 8 1,-3 3-1,0 5 0,9 7-5,-6-5-18,26 14-15,16 7 0,-4-23 0,18 9-1</inkml:trace>
        </inkml:traceGroup>
      </inkml:traceGroup>
    </inkml:traceGroup>
    <inkml:traceGroup>
      <inkml:annotationXML>
        <emma:emma xmlns:emma="http://www.w3.org/2003/04/emma" version="1.0">
          <emma:interpretation id="{729BD492-0381-4C85-8BF4-74C2F95F3026}" emma:medium="tactile" emma:mode="ink">
            <msink:context xmlns:msink="http://schemas.microsoft.com/ink/2010/main" type="paragraph" rotatedBoundingBox="15137,11748 20210,12433 20002,13970 14929,132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ED41A8-4C53-4CAF-B838-A44C2DF02216}" emma:medium="tactile" emma:mode="ink">
              <msink:context xmlns:msink="http://schemas.microsoft.com/ink/2010/main" type="line" rotatedBoundingBox="15137,11748 20210,12433 20002,13970 14929,13286"/>
            </emma:interpretation>
          </emma:emma>
        </inkml:annotationXML>
        <inkml:traceGroup>
          <inkml:annotationXML>
            <emma:emma xmlns:emma="http://www.w3.org/2003/04/emma" version="1.0">
              <emma:interpretation id="{8804DB87-9118-495C-8E61-D81420446564}" emma:medium="tactile" emma:mode="ink">
                <msink:context xmlns:msink="http://schemas.microsoft.com/ink/2010/main" type="inkWord" rotatedBoundingBox="17638,12086 20210,12433 20002,13970 17430,13623"/>
              </emma:interpretation>
              <emma:one-of disjunction-type="recognition" id="oneOf9">
                <emma:interpretation id="interp45" emma:lang="en-US" emma:confidence="0">
                  <emma:literal>33=18+9</emma:literal>
                </emma:interpretation>
                <emma:interpretation id="interp46" emma:lang="en-US" emma:confidence="0">
                  <emma:literal>33=18+8</emma:literal>
                </emma:interpretation>
                <emma:interpretation id="interp47" emma:lang="en-US" emma:confidence="0">
                  <emma:literal>33=18+80</emma:literal>
                </emma:interpretation>
                <emma:interpretation id="interp48" emma:lang="en-US" emma:confidence="0">
                  <emma:literal>33=18+90</emma:literal>
                </emma:interpretation>
                <emma:interpretation id="interp49" emma:lang="en-US" emma:confidence="0">
                  <emma:literal>33=18580</emma:literal>
                </emma:interpretation>
              </emma:one-of>
            </emma:emma>
          </inkml:annotationXML>
          <inkml:trace contextRef="#ctx0" brushRef="#br0" timeOffset="64937.5">11570 5872 78,'0'0'38,"-9"23"0,10 0 0,-9-2-30,15 21-2,-6-1-1,7 13-1,-5 5-2,1 4 2,-4 0-2,2 6 0,-4-5 0,1-3-1,1-6 0,-2-9-1,4-7-1,-2-9 0,4-8-2,-4-22-3,0 0-13,0 0-22,19-15 2,-14-19-1,4-5 1</inkml:trace>
          <inkml:trace contextRef="#ctx0" brushRef="#br0" timeOffset="65625">12178 6057 87,'14'4'37,"-14"-4"0,0 0 1,23 15-34,-23-15 0,-2 27-2,-7-10-1,0 6 1,-7 4-1,-2 6 1,-4-1 0,-1 7 0,-1 3-1,2 6 1,1 3-1,5 2 1,1-2-2,7 0 1,3-2 0,5-1-1,6-8 0,4-4 1,5-8-2,4-5 1,3-7 0,5-6 0,2-6 0,2-6 0,2-5 0,-1-4 0,-1-5 0,-4 1 0,-3-3 0,-4-1-1,-4-3 1,-4 1 0,-1-3-1,-11-3 0,-3-1 1,-5-6-1,-5 1 0,-8-6 1,-5 4-1,-10-4 1,-4 0-1,-4-1 1,-3 1 0,-3-1 0,0-1 0,5 4 0,4-4 0,9 3 0,7 1 1,10 1-1,9 3 0,15 3 0,10 4 0,9 1 0,7 6 1,4 1-1,1 6 0,-1 5 0,-3 3 0,-7 6-1,-4 3 1,-10 2-1,-15-7-2,13 21-3,-1 2-17,-12-23-15,-7 23-1,7-23 0,0 0 0</inkml:trace>
          <inkml:trace contextRef="#ctx0" brushRef="#br0" timeOffset="65968.75">12592 6346 82,'-19'4'38,"19"-4"-1,0 0 1,34 7-31,-12-9-2,12 2-3,4 2-1,5-2 0,2 0-1,-3-4-1,0 2 0,-8-6-2,1 8-3,-16-20-11,3 11-21,-8-3 1,-14 12 0,16-25 0</inkml:trace>
          <inkml:trace contextRef="#ctx0" brushRef="#br0" timeOffset="66218.75">12843 6117 83,'-15'9'39,"15"-9"-1,-11 33 0,8-10-30,19 21-2,-3 0-4,5 16 1,0 2-2,-1 3 0,-2-1 0,-5-8-1,-1-5-2,-4-10 0,5-3-5,-10-38-16,7 18-15,-7-18-1,21-14 0,-8-7 1</inkml:trace>
          <inkml:trace contextRef="#ctx0" brushRef="#br0" timeOffset="67031.25">13714 6473 68,'-6'-16'38,"1"-3"-2,2 1 2,2-8-25,2 6-9,-2 1-1,-4-1-2,5 20 0,-20-24 0,-1 17 0,-4 3-1,-7 4 1,-4 11 1,-7 5-1,2 10 0,1 6 0,6 10 0,5 2 0,5 6 0,8 1-1,14-2 1,11-5-1,9-7 1,9-9-1,5-8 0,6-13 0,5-9-1,1-9 1,-2-6 0,-4-6 0,-2-2-1,-7 2 1,-5 2 0,-5 3 0,-6 6 0,-13 12 0,0 0 0,0 0 0,-6 16 0,-7 5 1,-3 9-1,-3 4 1,-4 6 0,-3 8 0,1 8 1,-3 2 0,4 9-1,-1 2 1,7 5-1,4 0 1,6 2-1,7-4 0,7-3-1,5-8 0,9-6 0,6-9 0,4-11 0,5-10 0,5-11 0,1-9 0,1-8 0,-1-11-1,-1-8 1,-3-2-1,-5-6 1,-4 0-1,-7-4 1,-5-1-1,-6-4 1,-7 1-1,-4-5 0,-10 1 1,-6 0-1,-10-2 1,-5 1-1,-5 1 1,-6 2 0,0 6-1,0 6 0,7 8-3,-6-11-10,23 18-25,0 1 2,19 12-2,-10-16-1</inkml:trace>
          <inkml:trace contextRef="#ctx0" brushRef="#br0" timeOffset="63328.1249">9014 5957 76,'-10'17'37,"10"-17"0,0 0 0,2-24-29,20 15-2,0-11-3,9-1-2,3-2 1,4 4-2,1 3 1,-3 7-1,-3 9 0,-5 7 0,-7 6 0,-8 11 0,-6 6 0,-7 5 0,-6 6 0,-5 0-1,-6 1 1,-5 0 0,-3-1 0,-1-3 0,-3-6 1,4-4-1,3-6 0,3-7 1,6-8-1,13-7 0,0 0 0,4-15 0,12 4-1,7-1 1,3 1 0,7 4-1,4 4 1,1 8 0,3 7 0,-1 8 0,-2 6 0,-2 9 1,-8 6-1,-5 3 1,-11 3-1,-7 1 1,-13 0 0,-6-3 0,-9-2-1,-5-5 1,-6-6 0,-4-4 0,-2-6-1,-1-7 1,-3-4 0,2-6-1,1-3 1,3-6-1,5-1 0,7-5-2,9-1-2,1-17-12,28 8-21,4-8-2,12-3 0,9-12-1</inkml:trace>
          <inkml:trace contextRef="#ctx0" brushRef="#br0" timeOffset="64015.6249">9858 5985 72,'-16'-4'37,"1"-5"-1,15 9 0,-16-24-29,16 24-1,21-23-3,-2 12-2,5-1 0,2 1-1,2 1 1,3 5-1,-1 1 1,-2 6 0,-3 5-1,-3 7 1,-4 2-1,-4 7 1,-5 1 0,-6 6-1,-6 0 1,-7 2-1,-6 0 1,-5-1-1,-4-2 0,-3-3 1,-3-1-1,0-4 0,3-5 0,6-4 1,3-7-1,19-5 0,-18 0 0,18 0 0,16-14 0,2 2 0,7 1 0,7-1 0,7 1 0,2 4 0,2 6 0,0 4 0,-2 6 0,-3 9 0,-2 3 0,-8 10 1,-6 6 1,-3 6-1,-9 1 0,-5 5 1,-10-3-1,-3 0 1,-7-4-2,-4-1 1,-8-8-1,-2-5 1,-7-6-1,1-5 1,-1-6-1,1-6 0,2-5 0,4-5-1,4-6-1,4-8-2,21 19-6,-20-44-23,24 15-6,3-8 0,13 4-1</inkml:trace>
          <inkml:trace contextRef="#ctx0" brushRef="#br0" timeOffset="64328.1249">10693 6124 81,'-13'5'37,"13"-5"0,0 0 0,24-3-34,2 6 0,5-6-4,2-1-1,5 4-3,-11-10-6,13 10-21,-15-6-4,-8 3-1,-17 3 2</inkml:trace>
          <inkml:trace contextRef="#ctx0" brushRef="#br0" timeOffset="64531.25">10662 6394 71,'-23'30'38,"10"-11"-1,17-1 1,12-18-24,15-2-12,12-2-2,1-10-4,14 14-6,-20-23-17,5 11-9,-11-6 0,-6 4-1</inkml:trace>
        </inkml:traceGroup>
      </inkml:traceGroup>
    </inkml:traceGroup>
    <inkml:traceGroup>
      <inkml:annotationXML>
        <emma:emma xmlns:emma="http://www.w3.org/2003/04/emma" version="1.0">
          <emma:interpretation id="{105D1330-6664-4059-824C-8303290980AE}" emma:medium="tactile" emma:mode="ink">
            <msink:context xmlns:msink="http://schemas.microsoft.com/ink/2010/main" type="paragraph" rotatedBoundingBox="15269,13723 20294,14582 20062,15940 15036,150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1BA01E-25EE-4C2F-AE68-963B3861F59D}" emma:medium="tactile" emma:mode="ink">
              <msink:context xmlns:msink="http://schemas.microsoft.com/ink/2010/main" type="line" rotatedBoundingBox="15269,13723 20294,14582 20062,15940 15036,15081"/>
            </emma:interpretation>
          </emma:emma>
        </inkml:annotationXML>
        <inkml:traceGroup>
          <inkml:annotationXML>
            <emma:emma xmlns:emma="http://www.w3.org/2003/04/emma" version="1.0">
              <emma:interpretation id="{961B37D3-A93A-4292-94EE-705D56D33E21}" emma:medium="tactile" emma:mode="ink">
                <msink:context xmlns:msink="http://schemas.microsoft.com/ink/2010/main" type="inkWord" rotatedBoundingBox="15269,13723 20294,14582 20062,15940 15036,15081"/>
              </emma:interpretation>
              <emma:one-of disjunction-type="recognition" id="oneOf10">
                <emma:interpretation id="interp50" emma:lang="en-US" emma:confidence="0">
                  <emma:literal>150=9080</emma:literal>
                </emma:interpretation>
                <emma:interpretation id="interp51" emma:lang="en-US" emma:confidence="0">
                  <emma:literal>15 fC=qeq</emma:literal>
                </emma:interpretation>
                <emma:interpretation id="interp52" emma:lang="en-US" emma:confidence="0">
                  <emma:literal>15 fe=qeq</emma:literal>
                </emma:interpretation>
                <emma:interpretation id="interp53" emma:lang="en-US" emma:confidence="0">
                  <emma:literal>1580=9080</emma:literal>
                </emma:interpretation>
                <emma:interpretation id="interp54" emma:lang="en-US" emma:confidence="0">
                  <emma:literal>15 fc=qeq</emma:literal>
                </emma:interpretation>
              </emma:one-of>
            </emma:emma>
          </inkml:annotationXML>
          <inkml:trace contextRef="#ctx0" brushRef="#br0" timeOffset="68484.375">9116 7973 13,'0'-23'30,"0"23"2,0 0 2,0 0-14,24 40-5,-21-17-2,15 21-3,-11-3-1,12 15-4,-10-3 0,4 12-2,-5-10-1,2 7 1,-4-9-2,0-2 1,-2-7-2,1-5 1,-2-10-2,1-7 0,3-6-1,-7-16-4,18 8-6,-18-8-19,13-30-4,-2 6-2,3-12 1</inkml:trace>
          <inkml:trace contextRef="#ctx0" brushRef="#br0" timeOffset="68968.75">9963 7925 64,'10'-19'36,"-10"19"-2,0 0 0,-29-25-26,29 25-2,-21 5-3,8 4-1,-5-2-1,-1 7 1,-4 0-1,-4 6-1,-3 6 1,1 3 0,-2 0-1,4 3 0,4-2 1,5 2-1,9-4 0,9-1 0,11-12 0,6-2 1,11-4-1,8-4 0,4 0 0,4-1 1,0 1-1,2 2 0,-3 5 0,-4 4 1,-8 5 0,-5 6-1,-10 3 1,-6 1 0,-11 1 0,-8 2 0,-7-4-1,-2-4 0,-4-5 0,-3-8 0,1-6-2,-3-13-1,11 1-3,-9-27-11,15 2-20,-5-8 1,5-7-1,1-6 1</inkml:trace>
          <inkml:trace contextRef="#ctx0" brushRef="#br0" timeOffset="69171.875">9754 7955 91,'0'0'36,"0"0"1,19 5-10,9-20-25,15 0-4,14 5-7,-4-6-25,8 0-1,-5-1-2,-3 1 2</inkml:trace>
          <inkml:trace contextRef="#ctx0" brushRef="#br0" timeOffset="73250">10196 9002 33,'0'0'31,"0"0"3,0 0-2,0 0-17,0 0-3,24-5-3,-17-15-1,12 8-3,-4-18 0,9 2-2,-2-14 0,7-6-2,-1-10 0,2-7 0,1-8 0,-2 1-1,0-2 0,-3 5 0,-5 6 1,-4 10-1,-5 11 0,-1 10 0,-6 11 0,-5 21 0,0 0 0,0 0 0,-14 32 0,3-2 0,0 10 0,0 6 0,1 3 0,1 4 0,2-2 0,4-3 0,4-6 0,10-7 0,3-10 0,3-13-1,5-8 1,1-11-1,4-11 0,-1-10 0,1-5 0,-6-10-1,-1-1 1,-6-3 0,-1-1 0,-4 0 0,-2 6 0,-1 7 1,-3 5 1,-2 11-1,-1 19 1,0 0 0,0 0 0,5 26 1,-4 4-2,2 9 1,0 5 0,2 3 0,0 1-1,4-4 0,0-3-2,0-13 0,6 3-6,-15-31-15,17 6-12,-3-15 0,-1-9-2,2-6 2</inkml:trace>
          <inkml:trace contextRef="#ctx0" brushRef="#br0" timeOffset="73718.75">11428 8019 40,'18'-20'34,"-18"20"0,10-26 1,-10 26-15,5-30-11,-5 30-1,10-37-3,-7 21-1,-9-9 0,6 9 0,-12-1-1,12 17-1,-32-18 0,8 22 0,-5 6-1,-2 13 0,-2 12 0,-1 15-1,2 6 1,2 13-1,7 5 1,8 7-1,9 2 0,11-4 0,9-8 1,10-8-1,7-10 0,6-14 0,4-13-1,5-15 1,-2-9 0,-4-11-2,1-5 0,-10-13-3,6 15-11,-15-15-22,3 1 0,-9 1-1,1-1 1</inkml:trace>
          <inkml:trace contextRef="#ctx0" brushRef="#br0" timeOffset="74062.5">11890 8177 66,'0'0'37,"0"0"-3,0 0 3,32 23-31,-9-19-2,9-1-2,1-1-2,3-4-2,1 2-3,-10-12-6,5 5-21,-11 0-2,-8-4-3,-13 11 3</inkml:trace>
          <inkml:trace contextRef="#ctx0" brushRef="#br0" timeOffset="74265.625">11931 8390 75,'0'18'37,"0"-18"-2,24 19 0,-2-19-36,12 8-5,-7-21-14,4 8-15,-2-2 1,-8-2-3,-4 0 2</inkml:trace>
          <inkml:trace contextRef="#ctx0" brushRef="#br0" timeOffset="75125">12750 8338 62,'16'-7'36,"-16"7"0,18-16 1,-16-7-27,11 12-5,-4-8-1,0 1-2,-5-3 0,0 2 0,-7-2-1,-2 5 1,5 16-1,-26-23 0,6 17-1,-5 10 1,-5 5-1,-2 8 1,-4 8-1,2 5 0,0 5 0,4 6 0,1 1 0,9 0 0,8-1 0,9-6 0,9-8 0,6-10 0,10-10 0,3-8 0,7-12-1,1-6 1,1-4 0,-3-5 0,-3 1 0,-3 4 0,-3 4-1,-6 3 2,-16 16-1,19-5 0,-19 5 0,2 25 1,-9 1-1,-5 7 1,-6 10 0,-1 10 0,-6 5 1,0 9-1,-6 1 1,1 5 0,2-1-1,3 2 0,6-2 0,6-3 0,8-7 0,11-9-1,9-9 0,10-9 0,9-10 0,4-11 0,9-16 0,4-9 0,0-10-1,-2-7 1,0-6-1,-5-4 2,-3-3-2,-5-1 1,-8-2-1,-8 0 1,-8 0-1,-4 1 0,-10-1 1,-8 0-1,-7 0 0,-8 2 0,-6 7-1,-5-1 0,-3 8-1,-2-2 0,5 16-2,-3-14-7,16 19-24,0 0-1,23 9-1,-13-21 1</inkml:trace>
          <inkml:trace contextRef="#ctx0" brushRef="#br0" timeOffset="75703.125">13290 8724 56,'0'0'35,"0"0"-2,2 15 0,17-9-26,-1-10-1,11 4-4,-1-5-1,7 0-1,-7-6 1,2 0-1,-5-3 1,-3 0 0,-7-3-1,-2 3 1,-7-4 0,-6 18-1,-3-27 0,3 27 0,-26-17 0,1 13 0,-5 4 0,-4 4 0,-6 8 0,-1 8 1,-2 4 0,8 10 0,2-1 1,11 10 0,7-3 0,14 6 0,8-11-1,14-1 0,13-8-3,3-14-2,14 8-13,-8-18-19,7-9 1,-4-6-2,-2-3 1</inkml:trace>
          <inkml:trace contextRef="#ctx0" brushRef="#br0" timeOffset="76453.125">13901 8771 52,'7'-16'36,"-7"16"-1,3-23 1,-3 23-21,2-19-8,-2 19-3,6-25-2,-6 25-1,-5-23 0,5 23 0,-23-10 0,3 12 0,-3 1 0,-2 9 0,-3 4 0,-2 7 0,2 4 0,0 3 0,6 3 0,3 1-1,4-1 1,8-1-1,4-6 1,9-3-1,-6-23 1,26 25-2,-4-22 1,6-6 0,2-6-1,-1-5 1,1-2-1,-5-2 0,-3 3 1,-6-3-1,-1 6 1,-15 12-1,10-18 1,-10 18 0,0 0-1,0 0 2,-23 19-1,10-3 1,-7 5-1,1 4 1,-1 3 0,-3 6 0,0 5 1,1 5-1,1 0 1,3 7-1,1-4 1,6 4-1,2-3 1,9 1-1,6-10-1,6-2 1,7-7-1,9-5 0,5-8 0,2-8 0,2-5 0,0-8-1,0-5 1,-3-5 0,-3-5-1,-6-2 1,-4-4-1,-7-1 0,-3-4 0,-10 0-1,-4-5 1,-7 1 0,-6-1-1,-8 0 1,-1 5-2,-11-4 0,4 9-2,-9-10-2,13 25-11,-11-13-16,14 7-2,3-2-2,9 1 3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9:15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20406A-27B0-4B86-AB60-FFE18E20DAFA}" emma:medium="tactile" emma:mode="ink">
          <msink:context xmlns:msink="http://schemas.microsoft.com/ink/2010/main" type="inkDrawing" rotatedBoundingBox="6972,4681 7562,11797 2836,12189 2246,5072" hotPoints="6947,5361 7209,11709 2841,11889 2579,5542" semanticType="enclosure" shapeName="Rectangle">
            <msink:sourceLink direction="with" ref="{24E88868-48D1-4584-9F24-D97B5FC53DD7}"/>
          </msink:context>
        </emma:interpretation>
      </emma:emma>
    </inkml:annotationXML>
    <inkml:trace contextRef="#ctx0" brushRef="#br0">32-12 28,'0'0'21,"0"0"1,0 0 1,-2-18-8,2 18 0,0 0-2,0 0-1,0 0-3,6 16 0,-6-16-2,0 0-1,0 0 0,-6 30-2,6-30 0,-6 39-1,2-9 1,4 9-2,-4 5 1,2 12-1,1 2 0,-1 11 1,-1 1-1,5 6 0,-4 2-1,2 5 1,-1-1-1,2 1 1,-1 2 0,2-1 0,-2-1-1,-2 2 1,1 1-1,1 2 1,0-5-1,0 5 1,-2-1-1,4 4 0,-2 1-1,1 3 0,2-2 0,0 1-1,0-1 0,1-1 1,1 0-1,2-4 0,-2 0 0,2-4 2,-3 1-1,2-2 0,-1 0 1,1-4-1,-3-1 0,0 6 0,1-1 0,-1-4-1,1 1 0,1-1 0,-1-2 1,-1 6-1,3-2 1,0-1 0,1-5 0,1 5 0,-2-4 0,0-4 0,1 0 0,0-5 1,-2 0-1,1-2 0,-3-1 1,0-1 0,-2 2 0,0 1-1,-1-1 1,0 2-1,-1-2 1,0-3-1,-1-1 0,1 1 0,-1-2 0,1-4 0,-1-1 0,-1-6-1,3-3 1,-1-4-1,-1-6-1,1-10 0,4-1-3,-3-25-7,0 0-28,0 0-1,6-25 1,-9-22-2</inkml:trace>
    <inkml:trace contextRef="#ctx0" brushRef="#br0" timeOffset="50468.75">229 5323 7,'0'0'16,"0"0"-1,0 0-2,0 0-1,5-16-3,-5 16-1,0 0 0,0 0-1,0 0-1,0 0-1,-15-11-1,15 11-1,0 0-1,0 0 0,-15-2-1,15 2 0,0 0 0,-13 0-1,13 0 0,0 0 0,-16-1 0,16 1 0,0 0 0,-18 0 0,18 0 1,0 0 0,-15-4 1,15 4 0,0 0 1,0 0 0,0 0 1,0 0 1,0 0-1,0 0 0,0 0 0,0 0 0,0 0-1,0 0 0,0 0-1,0 0 1,0 0 0,0 0-1,0 0 0,0 0 0,0 0 0,-10 25 0,10-25 1,2 25-1,-2-25 0,-2 35 0,1-18 0,1 6 0,0 0 0,0 2-1,-2 1 0,4 1 1,-4 1-1,4 0 0,-2 0 0,0 2-1,-2-1 1,4 0 0,-2-2 0,0 3-1,1-4 1,1 3 0,-1-3-1,2 2 1,1 0-1,1-1 1,-1-1-1,1-1 1,-2 0-1,0 1 0,1-1 0,-1-6 1,1-1-1,-1-1 0,0-1 0,0 0 0,0 0 1,-3-16-1,8 26 0,-5-8 0,-2-2 0,2 0 0,0 1 0,0-1 0,-3-16 0,4 28 0,-4-28 0,6 25 0,-6-25 0,8 21 0,-8-21 0,0 0 0,10 16 0,-10-16 0,13 9 0,-13-9 0,22 5 0,-8-3 1,2 0-1,2-2 0,2 1 0,4-1 0,-4-1 0,3 1 0,2 0 0,1 1 0,2-1 0,0 2 0,2-2 1,1 2-1,-2-2 0,4 0 0,-1 0 0,1-4 1,-2 3-1,1-3 0,2 2 0,-3-1 0,1-1 0,-1 1 0,-1 1 0,-2 0 0,0 2 0,-3 0 0,-1 2 1,-1-2-1,-1 4 0,1-3 0,-1 1 0,3 0 0,-2 0 0,2-1 0,-1 1 0,1 0 0,0 0 0,0-1 0,0 1 0,-1-2 0,0 2 1,1 0-1,0-1 0,1-1 0,-1 0 0,2 0 0,-2 2 0,3 0 0,-1 0 0,-4-2 0,-1 3 0,-1-1 0,0 2 0,-2-3 0,-3 3 0,-1-1 0,-15-3 0,21 6 0,-21-6-1,13 1 0,-13-1-3,0 0-3,13 2-16,-13-2-15,0 0 0,-13-26-1,8 10 2</inkml:trace>
    <inkml:trace contextRef="#ctx0" brushRef="#br0" timeOffset="2218.75">1987-483 33,'-11'-30'30,"11"30"2,-7-17 0,7 17-16,0 0-1,-15-4-3,18 24-4,-3-20-2,-1 38-1,-2-15-1,4 14 0,-1 0-1,5 7 0,-2 0 0,2 6-1,0 1 0,2 2 1,1-4-1,-1 2 0,0-2 0,1-3 0,-2-2 0,1-5 0,0 0-1,-1 0 0,0-6-1,-1 1 0,-1-6 1,1 0-1,-1-7 0,-1-1-1,-3-20 1,4 21-1,-4-21 0,0 0-2,0 0-3,-6-16-7,6 16-25,-1-35 1,-1 12 0,0-9-1</inkml:trace>
    <inkml:trace contextRef="#ctx0" brushRef="#br0" timeOffset="1671.875">1528-518 30,'0'0'28,"0"0"4,-16-12-2,16 12-12,-21 3-4,21-3-4,-16 16-1,13 2-3,3-18-1,-14 30-1,6-11-1,6 11 0,-2-4 0,4 11 0,-5 2 0,5 7-1,0 3 0,2 6 1,-2-2 0,3 5 0,-3-2 0,1 4-1,1 0 1,2 2-1,-2-6 0,2 1-1,0-3-1,1-2 1,1-1-1,1-4 1,-1-4-1,1-6 0,-1-6 1,0-3-1,0-5 0,-1-5 0,-5-18 0,4 19 0,-4-19 0,0 0-2,0 0 0,0 0-2,0 0-3,-2-33-5,16 19-21,-16-14-6,8-2 2,-1-9 0</inkml:trace>
    <inkml:trace contextRef="#ctx0" brushRef="#br0" timeOffset="1000">24-28 8,'0'0'25,"-13"-2"2,13 2 1,0 0-8,0 0-5,18 20-1,-18-20-5,19 5 2,-19-5-4,31 7 1,-16-9-2,10 9-1,-6-7-1,9 5 0,-1-3-1,4 4-1,-2-5 1,4 6-1,0-5 0,3 0-1,-1 0 1,4-1-1,-4-1 0,3 4 1,2-4 0,0 2-2,-2-1 3,2 3-3,2 1 2,-1 1-2,2-1 3,-2 0-3,0 2 1,5-3-1,0 1 1,2-1 0,1-3-1,1 3 1,-1-4-1,0 2 0,-1-4-1,1 2 1,-5 0 0,-1-2 1,-9 4-1,-4-2 0,-5 2 0,-5-1-1,-5 5 1,-15-6-2,15 8-3,-15-8-5,0 0-21,0 0-6,-6 18 0,6-18 0</inkml:trace>
    <inkml:trace contextRef="#ctx0" brushRef="#br0" timeOffset="4781.25">2240 30 17,'-13'-2'24,"13"2"-1,0 0 0,0 0-4,0 0-2,0 0-3,0 0-2,0 0-1,0 0-3,0 0 0,0 0-3,0 0 0,15 2-2,-15-2-2,15-3 2,-15 3-3,22-6 1,-22 6-2,25-7 2,-12 4-1,2-1 1,-2-1 0,2 3 0,-2-3 0,3 3-1,1 0 1,0 1 0,1-1 0,1 2-1,0 0 1,2 0-1,0 2 1,-1-1-1,3 1 1,2 0 0,0-2-1,0 0 1,3 0 0,0 2-1,0-6 1,0 4 0,0-2-1,0 1 1,0-1-1,0 0 1,0-1-1,2 1 0,-1-2 1,5 2-1,1 1 0,1-3 1,-1 2-1,2 1 0,0-1 0,1 2 1,1-2-1,-2 2 0,-2 2 0,0 3 0,1-1 0,-2-1 1,0 3-1,1-1 0,-1 0 1,1 0-1,-1-1 0,0-1 0,-1-1 0,-1 0 0,1 0 0,-4-4 0,-1 2-1,-1-2 1,-2 0 0,-2 1 0,1-1 0,-2 0 0,-3 0 0,1 4 0,-4-4 0,-1 2 0,-1 2 0,-14-2 0,22 4-1,-22-4 1,17 5 0,-17-5 0,13 7 1,-13-7-2,0 0 2,15 12-1,-15-12 1,0 0-1,17 11 1,-17-11-1,0 0 0,15 9 1,-15-9-1,0 0 0,0 0 0,0 0 0,13 12 0,-13-12 0,0 0 0,0 0 0,0 0 0,0 0 0,0 0 0,0 0 0,0 0 0,0 0 0,8 16 0,-8-16 0,0 0 1,0 0-1,0 0 0,0 0 0,0 0 0,0 0 0,0 0 0,0 0 0,0 16 0,0-16 0,0 0 0,0 0 0,0 0 0,0 0 0,0 0 0,0 0 0,0 0 0,0 0 0,0 16 0,0-16 0,0 0 0,0 0 0,1 16 0,-1-16 0,0 0 0,0 0 0,2 19 1,-2-19-1,0 0 0,3 18 0,-3-18 0,0 0 0,3 19 1,-3-19-1,3 16 0,-3-16 0,4 24 1,-2-8-1,-1 4 0,2 4 1,-2 6-1,2 0 0,-1 6 0,1 4 1,0 1-1,0 3 0,1 0 0,1 3 1,-1 1-1,2 1 1,0 2-1,1-1 1,-1 1-1,1 3 1,-1 3 0,2-3 0,-2 3 1,0-1-1,-1 2-1,0 2 1,1 2 0,0-4 0,-2 0-1,2 2 0,0 0 0,0 4 1,0-3-1,1-1 0,-1-2 0,1 2 0,1 0 1,-1-2-1,-1 2 0,1-3-1,-1 1 1,0-3-1,0-1 1,0 3-1,-2-3 0,2-1 0,0-2 1,2 4 1,-3-4-1,1 5 0,0 1 0,2-1 0,-2 1 0,1 1 1,0 0-1,1-4 0,-1 5 1,0-5-1,-2-1 1,1 5-1,-2 0 2,1-1-2,-4-1 1,2 1-1,-1-3 2,-1 4-3,0-1 3,-1-2-3,2-6 1,1 4 1,-2 0-1,-1 1 0,2 1 0,-1-2 0,2-2 0,-1 0 1,2 2-2,-4-6 2,5 3-2,-1-6 1,-1-2 0,-2 0-1,1-1-1,-4-11-2,11 14-13,-13-23-22,4-21-3,0 0 0,0 0 1</inkml:trace>
    <inkml:trace contextRef="#ctx0" brushRef="#br0" timeOffset="54718.75">2775 6375 16,'0'0'27,"-18"2"1,18-2 2,0 0-12,0 0-4,23 14-3,-23-14-3,27 1 0,-14-6 0,12 10-1,-7-10-1,10 7-2,-4-6 0,4 6-1,-2-5-1,4 3 0,1-4 0,3 4-1,0-3 0,1 1 0,2-2 0,3 3-1,1-3 1,2 0-1,0 3 0,1-1 1,2 0-1,1 0 0,0 1 0,2-1 0,-1-2 0,1 3 0,-2-3 0,-1 2 0,1-1 0,-2 1 0,0-1 0,1-1 0,-3 0 0,0 1 0,-1 1 0,0-1 0,-2 1 0,1-2 0,-3 4 0,-1-1 0,0 1 0,0 0 0,-2-2 0,1 2 0,-1 0 0,-1-2 0,1 2 0,1 0 0,-2 2-1,-3-2 1,1 2 0,-1 1 0,-3 1 0,-3-3 0,-1 5 0,-2-3 0,0 1 0,-3-1 0,1 1 0,-1-1-1,-5 1 1,1-2 0,-2 1 0,-13-3 0,18 2 1,-18-2-1,0 0 0,13 0 0,-13 0 0,0 0 0,0 0 0,0 0 0,2-18 0,-2 18 0,-4-16 0,4 16-1,-9-22 1,9 22 0,-12-29 0,4 10-1,1 1 1,-3-3 0,1-2 0,-1-1 0,-1-1 0,1-3 0,0-2 0,-1-2 0,1-1 0,1-3 0,-1-1 1,1-1-2,2-3 2,-1 0-1,-1-1 0,2 2 0,0-1-1,-2 2 1,-2 1 0,3-3 0,-3 0 0,2 3 0,-1-1 0,1 0 0,0 0 1,2-1-1,1-2 0,0-1 0,2 4 0,1-5 0,1 2 0,2 5 0,2-2 0,1 2 0,0 2 0,0 2 0,0-1 1,0 2-1,-1 2 0,1-3 0,0 1 0,-1 0 0,1 2 1,-3 1-1,0 0 0,-2 1 0,1 2 0,-2-1 0,-2 3-1,0-3 2,-1 1-2,0-1 0,-2 3 0,2-1 1,2 2-1,0 0 0,-1 2 1,2 3-1,3 18 1,-4-30 0,4 30 0,-3-26 0,3 26 0,-2-23 0,2 23 0,-3-25 0,3 25 0,-2-24 0,2 24 0,-3-23 0,3 23 0,-5-20 0,5 20 0,0 0 0,-6-17 0,6 17 0,0 0-1,0 0-1,0 0-5,-16-14-11,16 14-17,0 0-2,0 0 1,0 0-1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3.4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70EAF2-CAB4-49A5-A189-C2320DFCE306}" emma:medium="tactile" emma:mode="ink">
          <msink:context xmlns:msink="http://schemas.microsoft.com/ink/2010/main" type="inkDrawing" rotatedBoundingBox="3886,8379 3912,8622 3896,8624 3871,8381" shapeName="Other"/>
        </emma:interpretation>
      </emma:emma>
    </inkml:annotationXML>
    <inkml:trace contextRef="#ctx0" brushRef="#br0">0 0 62,'0'0'34,"0"0"1,0 0-2,0 0-21,0 0-4,0 0-4,12 21 0,-6-2-2,-3 2 0,1 6 0,-2-1 0,2 1 0,-4-3 0,1-1-1,-1-3 0,0-5 0,0-15-1,-2 20-2,2-20-1,0 0-4,0 0-12,0 0-18,2-30 1,-2 12-1,0-5 1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0:41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526258-4E05-488B-87BA-3D2155D1DC2A}" emma:medium="tactile" emma:mode="ink">
          <msink:context xmlns:msink="http://schemas.microsoft.com/ink/2010/main" type="writingRegion" rotatedBoundingBox="5973,5194 24042,4564 24512,18061 6444,18691"/>
        </emma:interpretation>
      </emma:emma>
    </inkml:annotationXML>
    <inkml:traceGroup>
      <inkml:annotationXML>
        <emma:emma xmlns:emma="http://www.w3.org/2003/04/emma" version="1.0">
          <emma:interpretation id="{F0B90878-5933-4AE0-A31E-189905115F70}" emma:medium="tactile" emma:mode="ink">
            <msink:context xmlns:msink="http://schemas.microsoft.com/ink/2010/main" type="paragraph" rotatedBoundingBox="12587,4932 17009,5060 16983,5950 12561,58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C5E9931-6215-4E20-A48E-A2ADF8F3D234}" emma:medium="tactile" emma:mode="ink">
              <msink:context xmlns:msink="http://schemas.microsoft.com/ink/2010/main" type="line" rotatedBoundingBox="12587,4932 17009,5060 16983,5950 12561,5821"/>
            </emma:interpretation>
          </emma:emma>
        </inkml:annotationXML>
        <inkml:traceGroup>
          <inkml:annotationXML>
            <emma:emma xmlns:emma="http://www.w3.org/2003/04/emma" version="1.0">
              <emma:interpretation id="{F3DD4613-C59C-4FAF-AB78-1813C876100B}" emma:medium="tactile" emma:mode="ink">
                <msink:context xmlns:msink="http://schemas.microsoft.com/ink/2010/main" type="inkWord" rotatedBoundingBox="12587,4936 14087,4979 14061,5865 12561,5821"/>
              </emma:interpretation>
              <emma:one-of disjunction-type="recognition" id="oneOf0">
                <emma:interpretation id="interp0" emma:lang="en-US" emma:confidence="1">
                  <emma:literal>For</emma:literal>
                </emma:interpretation>
                <emma:interpretation id="interp1" emma:lang="en-US" emma:confidence="0">
                  <emma:literal>Four</emma:literal>
                </emma:interpretation>
                <emma:interpretation id="interp2" emma:lang="en-US" emma:confidence="0">
                  <emma:literal>Ford</emma:literal>
                </emma:interpretation>
                <emma:interpretation id="interp3" emma:lang="en-US" emma:confidence="0">
                  <emma:literal>Fork</emma:literal>
                </emma:interpretation>
                <emma:interpretation id="interp4" emma:lang="en-US" emma:confidence="0">
                  <emma:literal>Fort</emma:literal>
                </emma:interpretation>
              </emma:one-of>
            </emma:emma>
          </inkml:annotationXML>
          <inkml:trace contextRef="#ctx0" brushRef="#br0">9780-4160 61,'0'0'37,"0"0"-1,0-15 1,18 1-19,10 8-12,6-8-2,14 7-1,4-5-2,4 1 0,2 2-2,-5-3 0,-3 7-2,-10-6-3,-1 18-5,-25-12-18,-14 5-6,14 16-2,-14-16 2</inkml:trace>
          <inkml:trace contextRef="#ctx0" brushRef="#br0" timeOffset="203.125">9799-3796 68,'0'19'38,"0"-19"-2,33 23 1,-5-25-20,7 6-16,9 1-2,-2-10-5,14 15-18,-12-10-11,-7 2-1,-6-2 0,-7-2 0</inkml:trace>
          <inkml:trace contextRef="#ctx0" brushRef="#br0" timeOffset="-296.875">9845-4140 36,'0'0'33,"-6"-20"2,6 20 0,-9-17-15,9 17-5,0 0-3,0 26-4,0-26-2,-3 43-1,0-10-1,6 11 0,-3 4-1,5 8 0,-3 2-1,1 4 0,2-2-1,1-2 0,1-5 0,1-7-1,-1-6-1,-1-8 0,4-6-2,-10-26-3,19 32-5,-19-32-21,0 0-8,8-35 2,-5 7-1</inkml:trace>
          <inkml:trace contextRef="#ctx0" brushRef="#br0" timeOffset="750">10655-3774 58,'3'-19'35,"-3"19"-2,-11-19 1,11 19-22,-13-20-3,13 20-3,-30-14-2,11 12 0,-9-5-1,3 9-1,-6 0 1,3 5-1,-3 4 1,1 4-2,2 5 0,6 8 0,1 4 0,7 6 0,2 5-1,7 3 0,7-2 0,7 1 1,8-4-1,12-4 0,5-9 0,5-7 0,4-8-1,0-12 1,1-8-1,-5-12 0,-4-4-1,-10-7 1,-4-3 0,-9-6-1,-6-2 1,-8-3-1,-5 4 1,-5-1-1,-1 8-1,-8-4-2,8 17-5,-12-4-21,7 8-4,18 16-1,-21-20 1</inkml:trace>
          <inkml:trace contextRef="#ctx0" brushRef="#br0" timeOffset="1187.5">10882-3865 73,'-20'19'38,"20"-19"0,-18 25 1,18-25-22,-3 30-12,7-13 0,7 6-2,1 6 0,4 1-1,0-2-1,2 2 1,0-4-2,-1 2 1,0-3-1,-1-2 0,-3-5 0,-13-18-1,16 19 1,-16-19-1,0 0 0,0 0 0,-12-28 0,2 8 0,-3-3 0,0-5 0,-2 0 0,1-5 1,6 1 0,2 0 0,6 0-1,6 2 1,8 0 0,10 0 0,6 1-1,2 4 1,7 5-1,-3-1-1,6 9-1,-13-6-6,13 20-18,-19-5-12,-2 4 3,-8-1-3</inkml:trace>
        </inkml:traceGroup>
        <inkml:traceGroup>
          <inkml:annotationXML>
            <emma:emma xmlns:emma="http://www.w3.org/2003/04/emma" version="1.0">
              <emma:interpretation id="{910B8418-90E5-4C52-BFD6-7D356BCA832B}" emma:medium="tactile" emma:mode="ink">
                <msink:context xmlns:msink="http://schemas.microsoft.com/ink/2010/main" type="inkWord" rotatedBoundingBox="14912,5000 17009,5060 16987,5829 14890,5768"/>
              </emma:interpretation>
              <emma:one-of disjunction-type="recognition" id="oneOf1">
                <emma:interpretation id="interp5" emma:lang="en-US" emma:confidence="0">
                  <emma:literal>1+2</emma:literal>
                </emma:interpretation>
                <emma:interpretation id="interp6" emma:lang="en-US" emma:confidence="0">
                  <emma:literal>182</emma:literal>
                </emma:interpretation>
                <emma:interpretation id="interp7" emma:lang="en-US" emma:confidence="0">
                  <emma:literal>142</emma:literal>
                </emma:interpretation>
                <emma:interpretation id="interp8" emma:lang="en-US" emma:confidence="0">
                  <emma:literal>102</emma:literal>
                </emma:interpretation>
                <emma:interpretation id="interp9" emma:lang="en-US" emma:confidence="0">
                  <emma:literal>+42</emma:literal>
                </emma:interpretation>
              </emma:one-of>
            </emma:emma>
          </inkml:annotationXML>
          <inkml:trace contextRef="#ctx0" brushRef="#br0" timeOffset="1718.75">12127-4177 56,'0'0'36,"-17"2"0,17-2-1,-4 30-15,4-30-11,12 45-2,-6-13-3,9 14 0,-5-2-1,6 11 0,-4-4 0,1 5 0,-2-1-1,-1 1 0,-1-8 0,0-4-1,-2-4-1,0-8 0,1-2-2,-8-30-1,13 34-5,-13-34-13,3-16-19,0 0 2,3-5-1,-2-8 2</inkml:trace>
          <inkml:trace contextRef="#ctx0" brushRef="#br0" timeOffset="2406.25">13070-3990 82,'0'0'38,"-18"0"-1,18 0 1,0 19-30,0-19-1,4 37-3,2-12 0,6 8-2,0 2 1,4 6-1,-1 0 0,1 1 0,0-2-1,1-1 0,-4-2 0,-1-3 0,-3-6-1,-2-5 0,-1-6 0,-6-17 0,1 16-1,-1-16-1,0 0 1,-25-26-2,11 10 0,-10-5 0,-3 1 0,-8-4 1,-2 1 0,-7 2 0,1 1 1,-5 3 0,1 3 1,1 3 1,5 2 0,7 4 0,4 1 0,14 4 1,16 0-1,0 0 1,0 0-1,39-7 0,-1 0 0,9 0-1,6-2-1,2-3-1,3 3-3,-12-12-7,13 7-23,-18-2-3,-5-1 1,-11-1-2</inkml:trace>
          <inkml:trace contextRef="#ctx0" brushRef="#br0" timeOffset="3140.625">13566-4047 68,'0'0'36,"-13"-5"0,13 5 1,0 0-24,6-16-3,7 13-3,-13 3-2,30-23-2,-8 7-1,6 2 0,3-4 0,4 6-2,2-1 1,2 6 0,-4 6-1,-1 4 0,-3 6 0,-4 9 0,-6 6 0,-5 10 1,-7 4-1,-5 5 0,-5 3 1,-4 3 0,-5 0 0,-2 1-1,-6-3 1,-1-4 0,-3-5-1,-2-2 1,-1-3-1,0-5 0,-3 0 0,1-5 0,2 0-1,2-3 1,2-3-1,3-1 1,3-4-1,15-12 0,-19 20 0,19-20 1,0 0-1,0 0 0,0 0 1,27 7-1,-9-9 2,2-5-2,5 0 1,6 2 0,3-1 1,3 1-1,2 0 0,-1 0 1,4 1-1,-4 6 1,-1 0-1,-5 3 0,-2-2 0,-3 6 1,-7-2-1,-2 2 0,-3 2-1,-15-11-2,21 23-19,-21-23-16,0 0 0,0 0 0,-5-20-1</inkml:trace>
        </inkml:traceGroup>
      </inkml:traceGroup>
    </inkml:traceGroup>
    <inkml:traceGroup>
      <inkml:annotationXML>
        <emma:emma xmlns:emma="http://www.w3.org/2003/04/emma" version="1.0">
          <emma:interpretation id="{A72EBE26-7991-4372-AEF4-4E9ACD262422}" emma:medium="tactile" emma:mode="ink">
            <msink:context xmlns:msink="http://schemas.microsoft.com/ink/2010/main" type="paragraph" rotatedBoundingBox="7081,5849 20260,6221 20215,7820 7035,74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45EE7F-98BB-4ACC-AF86-F9F46C79C644}" emma:medium="tactile" emma:mode="ink">
              <msink:context xmlns:msink="http://schemas.microsoft.com/ink/2010/main" type="line" rotatedBoundingBox="7081,5849 20260,6221 20215,7820 7035,7448"/>
            </emma:interpretation>
          </emma:emma>
        </inkml:annotationXML>
        <inkml:traceGroup>
          <inkml:annotationXML>
            <emma:emma xmlns:emma="http://www.w3.org/2003/04/emma" version="1.0">
              <emma:interpretation id="{AAB7F162-CA65-41EC-9339-01B29A70E43A}" emma:medium="tactile" emma:mode="ink">
                <msink:context xmlns:msink="http://schemas.microsoft.com/ink/2010/main" type="inkWord" rotatedBoundingBox="7081,5849 9237,5910 9192,7477 7036,7416"/>
              </emma:interpretation>
              <emma:one-of disjunction-type="recognition" id="oneOf2">
                <emma:interpretation id="interp10" emma:lang="en-US" emma:confidence="0">
                  <emma:literal>Tone</emma:literal>
                </emma:interpretation>
                <emma:interpretation id="interp11" emma:lang="en-US" emma:confidence="0">
                  <emma:literal>Ton</emma:literal>
                </emma:interpretation>
                <emma:interpretation id="interp12" emma:lang="en-US" emma:confidence="0">
                  <emma:literal>Tonic</emma:literal>
                </emma:interpretation>
                <emma:interpretation id="interp13" emma:lang="en-US" emma:confidence="0">
                  <emma:literal>Eton</emma:literal>
                </emma:interpretation>
                <emma:interpretation id="interp14" emma:lang="en-US" emma:confidence="0">
                  <emma:literal>Tome</emma:literal>
                </emma:interpretation>
              </emma:one-of>
            </emma:emma>
          </inkml:annotationXML>
          <inkml:trace contextRef="#ctx0" brushRef="#br0" timeOffset="-19109.375">4613-2489 69,'-13'4'35,"13"-4"-2,-6 37 2,10-4-27,-7-1-2,11 12-2,-7 0-2,5 4 0,-2-4-1,1 0 0,1-7-1,-3-11-3,6 2-3,-9-28-14,0 0-14,19-5-1,-10-14-1,4-4 2</inkml:trace>
          <inkml:trace contextRef="#ctx0" brushRef="#br0" timeOffset="-18562.5">5009-2515 79,'0'0'35,"0"0"0,-15 17 1,15-17-31,-13 25 1,13-25-3,-16 39-1,4-18 1,3 9-1,-6 2 1,2 1-1,-3 2-1,2 2 0,0 4 0,2-2-1,3 0 0,4-6 0,4-1 0,5-6 0,7-3 0,2-9-1,6-5 1,3-5 0,4-4 0,-3-8-1,2-2 1,-4-4 0,-2-4 0,-2-1-1,-7-4 1,-6-4 0,-4 1-1,-7-2 0,-3-4 0,-7 0 0,-3 1 1,-8 1-1,-2 0 1,-1 3 0,-5-1 0,5 5 1,3 0-1,8 6 0,9-3 1,10 4-1,11 1 1,9-1-1,12 3-1,5 1-1,8 10-4,-10-12-13,8 14-18,-8 2 1,-6 5-2,-9 4 2</inkml:trace>
          <inkml:trace contextRef="#ctx0" brushRef="#br0" timeOffset="-17921.875">5172-1805 79,'-12'23'36,"12"-23"-2,0 0 1,18-4-31,-18 4-2,25-28-1,-8 5 0,4-7-1,3-3 0,-1-6 0,1-5 1,-2-2-1,2 4 0,-1 1 0,-5 4 1,1 11 0,-7 3 1,-12 23 0,18-16 0,-18 16 1,6 25-1,-8 0 0,-1 6 0,1 6 0,-3 6-1,4 1 1,1-2-2,4-2 1,3-6-1,5-6 0,4-7 0,2-10 0,6-6-1,0-8-1,2-8 1,-2-7-1,-1-1 0,0-9 0,-3-4 1,-3-3-1,-3 0 1,-3 1 0,-2 4 1,-4 4 0,0 5 1,-5 21 0,0 0 1,0 0-1,7 19 1,-4 9 0,-1 4-1,7 7 0,-1-1 0,3-1-1,2-1-1,2-6 0,3-6-3,-4-17-5,17 4-22,-13-13-6,3-8 0,-2-10-1</inkml:trace>
          <inkml:trace contextRef="#ctx0" brushRef="#br0" timeOffset="-17578.125">6252-2205 77,'0'0'35,"-3"-19"-1,2-4-3,1 23-26,-9-23 0,9 23-3,-20-13 0,4 15-1,-9 3 1,0 10 0,-9 4 0,1 11 0,-1 7 0,5 9 1,1 1-2,10 6 1,9-3 0,14 2-1,8-6 0,14-5 0,7-11-1,8-7 0,9-11-2,-1-12-4,13 2-22,-12-15-10,-4-4 1,-7-4-3</inkml:trace>
          <inkml:trace contextRef="#ctx0" brushRef="#br0" timeOffset="-20109.375">4372-3373 73,'-18'10'34,"11"8"-1,-3 5 2,-2 0-30,10 19 0,-7-5-3,9 7 1,-7 0-2,3 4 1,-5-6-1,3-2 0,-3-4-1,3-1 1,0-7-1,2 0 1,5 0-1,2-6 0,3-1-1,4 0 1,5-5 0,4-9 0,8 2 0,4-8 0,4-4-1,2-1 1,6 1-2,-4-10 0,4 12-4,-17-12-11,2 3-16,-7 6-2,-8 1 0,-13 3 1</inkml:trace>
          <inkml:trace contextRef="#ctx0" brushRef="#br0" timeOffset="-20578.125">5039-3164 46,'0'0'33,"-17"7"1,17-7 0,0 0-13,-23-9-10,23 9-3,-17-1-3,17 1 0,-31 0-1,12 7 0,-15-5 0,2 6-1,-13 1-1,1 3 0,-6-1 0,0 3-1,-4-2 0,6-1 0,3 1-1,8-6 0,8 3-3,7-13-1,22 4-8,0 0-26,5-18 1,13-3-1,6-2-1</inkml:trace>
        </inkml:traceGroup>
        <inkml:traceGroup>
          <inkml:annotationXML>
            <emma:emma xmlns:emma="http://www.w3.org/2003/04/emma" version="1.0">
              <emma:interpretation id="{85CC85D5-5E6F-4F5E-9D9D-2D1699FB044E}" emma:medium="tactile" emma:mode="ink">
                <msink:context xmlns:msink="http://schemas.microsoft.com/ink/2010/main" type="inkWord" rotatedBoundingBox="13043,6350 18480,6504 18444,7770 13007,7616"/>
              </emma:interpretation>
              <emma:one-of disjunction-type="recognition" id="oneOf3">
                <emma:interpretation id="interp15" emma:lang="en-US" emma:confidence="0">
                  <emma:literal>81=92515</emma:literal>
                </emma:interpretation>
                <emma:interpretation id="interp16" emma:lang="en-US" emma:confidence="0">
                  <emma:literal>8.592=15</emma:literal>
                </emma:interpretation>
                <emma:interpretation id="interp17" emma:lang="en-US" emma:confidence="0">
                  <emma:literal>81=92715</emma:literal>
                </emma:interpretation>
                <emma:interpretation id="interp18" emma:lang="en-US" emma:confidence="0">
                  <emma:literal>8,592=15</emma:literal>
                </emma:interpretation>
                <emma:interpretation id="interp19" emma:lang="en-US" emma:confidence="0">
                  <emma:literal>81592=15</emma:literal>
                </emma:interpretation>
              </emma:one-of>
            </emma:emma>
          </inkml:annotationXML>
          <inkml:trace contextRef="#ctx0" brushRef="#br0" timeOffset="6359.375">10541-2482 31,'10'-19'29,"-10"19"2,8-18 0,-7-3-15,-1 21-4,3-30 0,-3 30-3,2-32-3,-2 32-1,-5-31-2,5 31-1,-15-30 0,15 30-1,-29-27-1,8 19 0,-3 0 1,-1 5-1,-3 3 1,0 3-1,-1 8 0,2 3 1,2 6 0,1 4-1,4 8 0,2 3 0,6 2 0,6 2 0,5 1 0,4-4 0,5-5-1,7-2 1,6-10 0,4-8 0,3-8 0,3-8 0,5-7 1,1-6-1,-2-3 0,0-6 0,-3 1 1,-3 3-1,-7 2 0,-1 3 0,-9 2 1,-12 16-1,15-16 0,-15 16 0,0 0 0,-6 25 1,-2-2-1,-2 5 1,-2 9-1,-1 4 1,-3 5 0,-2 6 1,-1 1-1,1 7 1,0-3-1,3 3 0,2-6 0,3 4 0,1-6-1,7-3 0,4-5 0,2-5 0,5-2 0,6-6-1,3-2 1,1-6-1,4-6 1,6-6-1,0-6 2,5-8-2,-1-12 1,-2-4 0,0-4 0,-3-7 0,-3-2 0,-6-3 0,-6-2 0,-8 2-1,-7-2 1,-7-2 0,-7 0-1,-7 2 1,-5 2-1,-6 0 0,-2 5 1,-2 2-1,2 5 1,2 3-1,6 8-1,3-2-1,25 14-5,-24-19-15,24 19-11,18-15 0,1 7-2,9 1 2</inkml:trace>
          <inkml:trace contextRef="#ctx0" brushRef="#br0" timeOffset="6984.375">11159-2265 33,'0'0'29,"-2"-16"2,2 16-6,0 0-4,0 0-6,15 5-3,-15-5-3,13 27-2,-10-9-1,9 15-1,-6-1-1,6 10-1,-6-5 0,4 5-1,-4-1-1,1-1 0,-2-8-1,1-5 0,-2-6-2,-4-21-2,10 24-6,-10-24-21,0 0-4,6-30-1,-1 6 0</inkml:trace>
          <inkml:trace contextRef="#ctx0" brushRef="#br0" timeOffset="7312.5">11667-2598 78,'-13'14'34,"13"-14"-1,22 11 1,5-11-31,8 1-3,11 5-3,-3-10-6,10 9-13,-9-3-10,-11-2-2,-8 2 2,-25-2 0</inkml:trace>
          <inkml:trace contextRef="#ctx0" brushRef="#br0" timeOffset="7484.375">11669-2298 60,'3'19'33,"-3"-19"-1,29 16-2,-7-18-21,18-3-34,9 5-3,-9-13-4,9 6 0</inkml:trace>
          <inkml:trace contextRef="#ctx0" brushRef="#br0" timeOffset="8343.75">12904-2468 38,'-6'-26'29,"6"26"1,-4-30 0,1 4-14,3 26-6,-15-30-1,15 30-3,-27-25 0,8 20-1,-12-6-1,0 9-1,-9 1 0,2 8 0,-5 1-1,2 12 0,-2 3-1,7 7 0,5 5-1,8 4 1,8 1-1,9 3 0,9-5 0,10-2 0,11-7-1,5-9 0,10-6 1,2-12-1,2-6 0,-3-10 0,1-2 1,-5-7-1,-4 2 1,-7 0-1,-4 2 1,-5 5 0,-16 14 0,21-18 0,-21 18 1,0 0-1,2 19 1,-8 1 0,-5 1 0,1 11 1,-5 1 0,-3 11 0,-5 4 0,-1 6 1,-4 1-1,4 5 0,1 0 0,4 0 0,4-4-2,9 2 1,9-5-1,7-5-1,9-9 0,9-6-1,8-7 1,4-6 0,1-8 0,2-12 0,0-9 0,-3-10 1,-2-6 0,-5-6 0,-7-3 0,-6-8 0,-7-2 0,-7-2-1,-6-2 1,-6 6 0,-7 2 0,-7 1-1,-3 3 1,-5 7-1,-3 6 1,-5 5-2,5 9-1,-3-1-4,18 17-12,-5-4-16,21-3 1,-13 9-2,13-9 3</inkml:trace>
          <inkml:trace contextRef="#ctx0" brushRef="#br0" timeOffset="9031.25">13241-1951 55,'-16'-4'30,"16"4"0,0 0 0,18-17-18,-1 15-6,-17 2-1,31-16-1,-11 9-1,3 5-1,-7 0 0,5 6 0,-6 1 0,-2 8 0,-5 2-1,-1 7 1,-7 1 0,0 6-1,-6-2 1,-1 3-1,-7-2 0,1 2 0,-3-7 0,-3 0 0,-1-7-1,1-2 1,3 3-1,0-6 0,2-6 0,14-5 0,-17 11 0,17-11-1,0 0 1,0 0 0,20-5 0,0-1 0,2 3 0,4-1 0,4-6 0,2 6 1,-2 2-1,-2 1 0,-3 2 0,-3 1 0,-4 2 0,-5-1 0,-13-3-3,0 0-6,20 9-22,-20-9-3,0 0 1,-9-16-3</inkml:trace>
          <inkml:trace contextRef="#ctx0" brushRef="#br0" timeOffset="15687.5">13781-2284 57,'20'19'32,"-2"-15"0,11 1 0,-2 4-12,1-9-17,8 1-1,-2 5-5,-8-12-12,1 6-16,1 6 0,-9-6-2,2 3 2</inkml:trace>
          <inkml:trace contextRef="#ctx0" brushRef="#br0" timeOffset="15437.5">13803-2457 71,'0'0'32,"17"12"-2,-3-12 0,5-1-26,12 1-1,1-2-2,8 0-2,0 4-3,-1-8-1,1 10-7,-12-9-8,-5-2-10,2 8 0,-25-1 0,21-1 2</inkml:trace>
          <inkml:trace contextRef="#ctx0" brushRef="#br0" timeOffset="16140.625">14759-2737 74,'-15'12'34,"9"6"0,3 6 1,-7-1-26,18 23-3,-8 0-2,11 12-1,-5 2-1,6 5 0,-5-1-1,0-1 0,1-5-1,-2-7 0,1-7-1,-3-12-2,7 0-4,-11-32-14,9 21-14,-9-21 0,22-7 0,-9-9 1</inkml:trace>
          <inkml:trace contextRef="#ctx0" brushRef="#br0" timeOffset="16671.875">15310-2512 61,'0'0'31,"8"-24"1,-8 8-1,3-11-20,-3 27-4,-2-21-1,2 21-2,-15-9-1,15 9 0,-31 4-1,9 3 0,-7 4 0,-2 4-1,-3 5 0,1 3-1,2 1 1,5 5-1,2 1 0,11 0 0,6-2 0,7-4 0,10-4 0,6-4 0,11-6 0,5-3 0,7-5 0,2-2 0,5 2 0,-1 0 0,0 5 1,-1 3 0,-6 2-1,-4 8 1,-9 6 0,-3 6 1,-10 2-1,-6 3 0,-9 0 0,-6-2 1,-5 0-2,-7-5 0,-1-7 1,-5-7-2,4-7 1,-4-9-2,5-4-1,-3-19-6,15 2-20,-5-14-5,3-6-1,5-5-1</inkml:trace>
          <inkml:trace contextRef="#ctx0" brushRef="#br0" timeOffset="16921.875">15268-2607 82,'0'0'36,"11"-17"-2,12 4 2,15 3-29,5-6-4,5 3-2,7 1-2,-6-9-4,7 19-16,-16-3-14,-12 0 1,-11 5-2,-17 0 2</inkml:trace>
        </inkml:traceGroup>
        <inkml:traceGroup>
          <inkml:annotationXML>
            <emma:emma xmlns:emma="http://www.w3.org/2003/04/emma" version="1.0">
              <emma:interpretation id="{67E05CB8-3E5B-424D-92DB-7401DC7585AF}" emma:medium="tactile" emma:mode="ink">
                <msink:context xmlns:msink="http://schemas.microsoft.com/ink/2010/main" type="inkWord" rotatedBoundingBox="18504,6685 20246,6734 20218,7730 18476,7681"/>
              </emma:interpretation>
              <emma:one-of disjunction-type="recognition" id="oneOf4">
                <emma:interpretation id="interp20" emma:lang="en-US" emma:confidence="0">
                  <emma:literal>MC</emma:literal>
                </emma:interpretation>
                <emma:interpretation id="interp21" emma:lang="en-US" emma:confidence="0">
                  <emma:literal>ac</emma:literal>
                </emma:interpretation>
                <emma:interpretation id="interp22" emma:lang="en-US" emma:confidence="0">
                  <emma:literal>us</emma:literal>
                </emma:interpretation>
                <emma:interpretation id="interp23" emma:lang="en-US" emma:confidence="0">
                  <emma:literal>uc</emma:literal>
                </emma:interpretation>
                <emma:interpretation id="interp24" emma:lang="en-US" emma:confidence="0">
                  <emma:literal>wc</emma:literal>
                </emma:interpretation>
              </emma:one-of>
            </emma:emma>
          </inkml:annotationXML>
          <inkml:trace contextRef="#ctx0" brushRef="#br0" timeOffset="20546.875">15672-1544 50,'0'0'31,"0"0"2,18-9-1,-2 6-21,-4-13-3,13 3 0,-8-8-2,11 4 0,-4-12-2,5 3-1,-5-6 1,6-1-2,-5-4-1,1 3 0,-1-5 0,-1 2-1,-2 0 0,0-1 0,0 2 0,-2 1-1,-1 3 1,0 1 0,-3 6 0,0 0-1,-2 8 1,-14 17-1,17-23 1,-17 23 0,0 0 0,8 16 0,-13 3 0,-5 9 0,-2 4 0,0 7 1,1 3-1,-1 0 0,6-1 0,0-1 1,7-4-1,8-6 0,5-6-1,2-6 1,4-7 0,3-8 0,-1-5 0,3-7-1,-3-3 1,0-4 0,0-3 0,-1-4-1,-2-2 0,-3-3 1,0 0-1,-2 0 1,-2 0 0,-2-1-1,-3 5 1,1 1 0,-5 5 1,-3 18-1,5-23 0,-5 23 0,0 0 0,0 0 0,-2 16 1,0 2-1,-1 3 0,2 7 1,-1 2-1,1 3 1,-1 1-1,5 1 1,0-1-1,3-3 0,1-2 1,4-5-1,3-4 0,3-6 0,-1-5-1,2-8-1,4 3-2,-8-16-4,15 10-17,-12-9-9,-1-1 1,-2-2-3,-2-2 3</inkml:trace>
          <inkml:trace contextRef="#ctx0" brushRef="#br0" timeOffset="21093.75">17366-2379 62,'-5'-18'34,"-4"0"-2,0 2 2,9 16-23,-25-30-3,12 22-3,-9-6-1,0 8-1,-6-1 0,0 11-1,-8 1 0,1 14 1,-5 8-1,3 12 0,-1 8-1,2 13 1,4 7 0,8 7 0,11 2-1,10 0 1,11-8-1,12-4 0,8-10-1,11-8 1,5-14-2,5-11 2,-1-8-2,-2-8 0,1-9-2,-8-10-2,5 11-8,-19-18-25,6 1 2,-8-5-2,-2 1 1</inkml:trace>
        </inkml:traceGroup>
      </inkml:traceGroup>
    </inkml:traceGroup>
    <inkml:traceGroup>
      <inkml:annotationXML>
        <emma:emma xmlns:emma="http://www.w3.org/2003/04/emma" version="1.0">
          <emma:interpretation id="{8BE0201F-D938-4ED3-BA4A-B2FD87BA1C4B}" emma:medium="tactile" emma:mode="ink">
            <msink:context xmlns:msink="http://schemas.microsoft.com/ink/2010/main" type="paragraph" rotatedBoundingBox="6110,9117 16840,8743 16872,9638 6141,10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E88868-48D1-4584-9F24-D97B5FC53DD7}" emma:medium="tactile" emma:mode="ink">
              <msink:context xmlns:msink="http://schemas.microsoft.com/ink/2010/main" type="line" rotatedBoundingBox="6110,9117 16840,8743 16872,9638 6141,10012">
                <msink:destinationLink direction="with" ref="{3120406A-27B0-4B86-AB60-FFE18E20DA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BC70591-ECC3-455D-AD33-0FF7BD7CDFF6}" emma:medium="tactile" emma:mode="ink">
                <msink:context xmlns:msink="http://schemas.microsoft.com/ink/2010/main" type="inkWord" rotatedBoundingBox="6117,9316 8114,9247 8136,9871 6139,9941">
                  <msink:destinationLink direction="with" ref="{45DA05CC-7E46-45B0-AAF8-9CCD713603CB}"/>
                  <msink:destinationLink direction="with" ref="{C62ADF53-2FD0-4935-B0F1-EE508F0E765A}"/>
                  <msink:destinationLink direction="with" ref="{0DFAC761-7EB5-4C5F-BF79-6B663227DFF8}"/>
                  <msink:destinationLink direction="with" ref="{DA535D84-550A-417A-8EC4-DB7A4B37661B}"/>
                </msink:context>
              </emma:interpretation>
              <emma:one-of disjunction-type="recognition" id="oneOf5">
                <emma:interpretation id="interp25" emma:lang="en-US" emma:confidence="0">
                  <emma:literal>15nd</emma:literal>
                </emma:interpretation>
                <emma:interpretation id="interp26" emma:lang="en-US" emma:confidence="0">
                  <emma:literal>15rd</emma:literal>
                </emma:interpretation>
                <emma:interpretation id="interp27" emma:lang="en-US" emma:confidence="0">
                  <emma:literal>'5nd</emma:literal>
                </emma:interpretation>
                <emma:interpretation id="interp28" emma:lang="en-US" emma:confidence="0">
                  <emma:literal>'5rd</emma:literal>
                </emma:interpretation>
                <emma:interpretation id="interp29" emma:lang="en-US" emma:confidence="0">
                  <emma:literal>'sue</emma:literal>
                </emma:interpretation>
              </emma:one-of>
            </emma:emma>
          </inkml:annotationXML>
          <inkml:trace contextRef="#ctx0" brushRef="#br0" timeOffset="-25703.125">3318 217 9,'11'-22'17,"-11"22"0,0 0-1,13-24-1,-13 24 1,3-20-1,-3 20-1,0 0-1,0 0-2,0 0-1,0 0-2,0 0-2,3 34 1,-5-15-2,5 13-1,-1 0-1,4 8 0,-2-3 0,2 4-1,0-4 0,1-2-1,2-5 0,-1-5 0,-1-4-2,-7-21 0,13 23-4,-13-23-5,14-13-22,-14 13-4,5-31 0,0 9 0</inkml:trace>
          <inkml:trace contextRef="#ctx0" brushRef="#br0" timeOffset="-25265.625">3733 187 48,'0'0'31,"0"0"1,-13-9-1,13 9-23,0 0-2,-19-4-3,19 4 0,-20 18-2,7-2 1,-5-2 0,-1 7 1,-1 0-2,0 4 0,3-2 0,5 1 0,3-2 0,8-3 0,4-3 0,8 0-1,7-6 1,6-1-1,2-4 1,4 1 0,1-3 0,0 4-1,-5 0 1,1 4 1,-8 1-1,-4 6 0,-6-2 0,-5 3 0,-4-1 0,-4-2 0,4-16-2,-21 22-1,21-22-2,-31 6-5,31-6-19,-25-7-7,9-9 0,2-2 1</inkml:trace>
          <inkml:trace contextRef="#ctx0" brushRef="#br0" timeOffset="-25015.625">3702 262 59,'-13'16'34,"13"-16"-1,19 0-2,5-3-25,4-10-2,8 6-1,1-5-3,0-4-2,0 7-2,-9-12-3,5 12-17,-8 1-8,-11-7-1,1 12 0</inkml:trace>
          <inkml:trace contextRef="#ctx0" brushRef="#br0" timeOffset="-22812.5">4033 692 20,'0'0'30,"0"0"-2,19-3 3,0-16-15,4 6-6,-2-12-3,9 4-3,-5-9-3,4 2 1,-5-5-1,1-1-1,-4 1 1,-2 3 0,-6-2 1,-1 6-1,-3 1 1,-2 7-1,-7 18 1,5-17-1,-5 17 1,0 0-1,-9 17 1,6 3-1,-5 1 0,2 9 2,1-2-3,2 4 2,1-4-2,4 0 1,6-5 0,4-5-1,7-8 0,2-6 0,3-6 0,-1-7 0,2-7-1,-1-3 1,-2-2-1,-4-4 0,-3 0 0,-5-1 1,-1 1-1,-3 4 1,-3 2 0,-3 19 0,1-23 1,-1 23 1,0 0 0,-4 18 0,1 1 0,4 11 1,-1 2-1,6 8 0,0-1-1,4 0 0,4-2 0,2-7-1,4 0-4,-6-22-10,8-2-19,-1-8-3,-4-12 2,2-4-2</inkml:trace>
          <inkml:trace contextRef="#ctx0" brushRef="#br0" timeOffset="-22390.625">5093 106 45,'0'0'32,"15"-23"2,-15 23-3,15-18-18,-21 0-4,6 18-2,0 0-3,0 0-1,-25-17 0,12 19 0,-8-1-1,0 12-1,-4 4 1,2 10 0,-3 8-1,6 11 1,-1 5-1,8 9 1,4 1-1,11 5 0,6-10 0,12-3 0,6-13 0,10-6-1,5-13 0,5-12 0,2-6-3,-6-20-5,12 6-24,-13-10-4,-5-4 0,-8-1-3</inkml:trace>
        </inkml:traceGroup>
        <inkml:traceGroup>
          <inkml:annotationXML>
            <emma:emma xmlns:emma="http://www.w3.org/2003/04/emma" version="1.0">
              <emma:interpretation id="{A5C021BE-199F-48B2-9B4B-47068BCB9FAC}" emma:medium="tactile" emma:mode="ink">
                <msink:context xmlns:msink="http://schemas.microsoft.com/ink/2010/main" type="inkWord" rotatedBoundingBox="12614,8890 14038,8841 14068,9688 12644,9738"/>
              </emma:interpretation>
              <emma:one-of disjunction-type="recognition" id="oneOf6">
                <emma:interpretation id="interp30" emma:lang="en-US" emma:confidence="1">
                  <emma:literal>so</emma:literal>
                </emma:interpretation>
                <emma:interpretation id="interp31" emma:lang="en-US" emma:confidence="0">
                  <emma:literal>So</emma:literal>
                </emma:interpretation>
                <emma:interpretation id="interp32" emma:lang="en-US" emma:confidence="0">
                  <emma:literal>50</emma:literal>
                </emma:interpretation>
                <emma:interpretation id="interp33" emma:lang="en-US" emma:confidence="0">
                  <emma:literal>SO</emma:literal>
                </emma:interpretation>
                <emma:interpretation id="interp34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35734.375">10223-176 17,'0'0'30,"6"-23"0,-6 23 2,5-16-14,-11-5-5,6 21-3,0-29-2,0 29-2,-9-26 0,9 26-2,-18-23-1,5 16 0,-6-5 0,-3 6-1,-8 1 0,1 5-1,-4 2 0,1 3 0,-2 4-1,0 5 1,3 4-1,3 3 1,3 4-1,5 3 0,3 2-1,5 1 1,8-1 0,5-3-1,6-3 1,8-6 0,3-2-1,5-7 1,7-4 0,4-5 0,1 0 0,4-3 0,-1 3 0,0 1 0,4 3 0,-3 5 0,1 3 0,-4 6 0,-2 8 0,-5 4 0,-4 7 0,-6 2 0,-7 3 0,-4 0 0,-8 2 0,-8-3 1,-7-4-1,-4-4 0,-4-6 0,-7-6 1,-2-5-1,-7-7 0,-2-6 1,-2-5-1,-1-6 0,-2-3 0,5-1-1,0-4-2,13 7-4,-3-16-11,23 8-16,8 17-2,14-32 1,15 16 0</inkml:trace>
          <inkml:trace contextRef="#ctx0" brushRef="#br0" timeOffset="36343.75">11148-97 30,'0'0'30,"-13"-32"2,13 32-1,-10-21-18,-8-2 0,18 23-5,-31-28-1,12 23 0,-14-11-2,5 10-1,-11-1 0,-1 7-2,-8 2 0,0 9 0,-2 3 0,1 9 0,2 8-1,2 8 0,7 9 0,9 8 0,9 4 0,12 5 0,10 1-1,16-1 1,13-5-2,12-7 2,13-9-2,10-11 1,7-8 0,2-13 0,-1-10-1,-5-9 1,-7-11-1,-10-6 0,-10-8 1,-12-7-1,-11-9 1,-11-6-1,-8-4 0,-8-6 1,-5 1-1,-6 3 0,-5 3 1,-2 5-2,-1 13 1,-4 4-2,9 19-3,-11-5-8,20 17-19,13 4-2,-19 7-1,19-7 2</inkml:trace>
        </inkml:traceGroup>
        <inkml:traceGroup>
          <inkml:annotationXML>
            <emma:emma xmlns:emma="http://www.w3.org/2003/04/emma" version="1.0">
              <emma:interpretation id="{46138D32-B3CC-43AE-8D5B-8DFC299C8F38}" emma:medium="tactile" emma:mode="ink">
                <msink:context xmlns:msink="http://schemas.microsoft.com/ink/2010/main" type="inkWord" rotatedBoundingBox="14678,9021 16847,8945 16872,9638 14702,9713"/>
              </emma:interpretation>
              <emma:one-of disjunction-type="recognition" id="oneOf7">
                <emma:interpretation id="interp35" emma:lang="en-US" emma:confidence="1">
                  <emma:literal>now</emma:literal>
                </emma:interpretation>
                <emma:interpretation id="interp36" emma:lang="en-US" emma:confidence="0">
                  <emma:literal>Now</emma:literal>
                </emma:interpretation>
                <emma:interpretation id="interp37" emma:lang="en-US" emma:confidence="0">
                  <emma:literal>new</emma:literal>
                </emma:interpretation>
                <emma:interpretation id="interp38" emma:lang="en-US" emma:confidence="0">
                  <emma:literal>row</emma:literal>
                </emma:interpretation>
                <emma:interpretation id="interp39" emma:lang="en-US" emma:confidence="0">
                  <emma:literal>mow</emma:literal>
                </emma:interpretation>
              </emma:one-of>
            </emma:emma>
          </inkml:annotationXML>
          <inkml:trace contextRef="#ctx0" brushRef="#br0" timeOffset="37156.25">11896-146 43,'0'0'35,"0"0"0,-16-15 0,16 15-19,0 0-4,-3 25-5,3-25-2,3 41-2,0-17 0,6 13-1,-3 2 0,3 3 0,-2 1-1,3-1 0,1-5-1,-2-4 0,-1-3 0,0-7-1,-2-5 1,-6-18-1,0 0 0,0 0 0,13 5 0,-13-5 0,-3-28 0,0 3 0,2 1 0,-2-8 0,0 0 0,0-5 0,4-2 0,1 1 0,4-1 1,2 2-1,4 2 0,4 1 1,5 4 0,1 6-1,3 6 1,3 6 0,2 5 0,-1 7 0,-1 8 0,2 10 0,-1 7 1,-4 8-1,1 4 1,-3 7 0,-4 4 0,-1 3 1,-3 0-1,0-2 0,-8-5-1,3-5 1,-4-2-1,0-9 0,-1-3-1,-5-25-3,8 27-6,-8-27-23,0 0-3,8-22-1,-1-1 1</inkml:trace>
          <inkml:trace contextRef="#ctx0" brushRef="#br0" timeOffset="41171.875">12944 0 49,'0'-25'32,"0"25"0,0-21-1,-5 3-25,5 18 0,-4-28-1,4 28-1,-25-28 1,9 19-2,-14-3 0,1 7 0,-10 1-1,1 9 0,-6 4 0,7 9 1,-3 8-1,6 6 0,3 7 0,9 10-1,7 2 1,11 7-1,7-1 0,10-1-1,9-7 0,9-3 0,7-9-1,5-12 0,4-7 0,-1-17-1,0-4-1,-8-13 1,-2-3 0,-11-11 0,-6-6 0,-12-8 0,-5 0 1,-13 0 0,-5 5 1,-6 1-2,-1 8 1,-7 0-2,9 14-4,-7-4-7,28 20-16,-13-10-4,13 10 0,21-11 0</inkml:trace>
          <inkml:trace contextRef="#ctx0" brushRef="#br0" timeOffset="41187.5">13159-18 64,'0'0'36,"-20"5"-1,20-5 0,-8 20-26,8-20-2,-4 40-2,4-11-2,6 9 0,3 1 0,7 3-1,3-3 0,8 0-1,3-7 0,6-8-1,1-6-1,1-13 0,1-6-1,-6-10 1,0-7-1,-8-5 1,-3-5-1,-7-9 1,-2 0 0,-4 2 1,-3 1-1,-5 4 1,-4 4 0,-1 7 0,4 19 1,-13-18-1,13 18 2,-18 14-1,18-14 1,-10 41-1,10-13 1,6 9 0,4 2-1,6 5 1,6-2-1,8-1 1,4-6-2,6-5 1,2-11-1,3-5 0,2-10 0,-1-10-1,-1-4 0,-5-8-1,0-5 1,-9-8-2,-2-5 1,-9-8 0,-4 2 1,-10-4-1,-6 2 0,-8-3 1,-6 6 0,-10 2 0,-5 9-1,-8 4-2,7 17-9,-8-3-22,7-1-1,9 3-1,8-4 1</inkml:trace>
        </inkml:traceGroup>
      </inkml:traceGroup>
    </inkml:traceGroup>
    <inkml:traceGroup>
      <inkml:annotationXML>
        <emma:emma xmlns:emma="http://www.w3.org/2003/04/emma" version="1.0">
          <emma:interpretation id="{81818DF0-3B47-4F30-B759-58E10D741836}" emma:medium="tactile" emma:mode="ink">
            <msink:context xmlns:msink="http://schemas.microsoft.com/ink/2010/main" type="paragraph" rotatedBoundingBox="12924,10347 24207,9811 24339,12583 13056,131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F3E1C36-BBCC-47AE-936F-50678BD934E1}" emma:medium="tactile" emma:mode="ink">
              <msink:context xmlns:msink="http://schemas.microsoft.com/ink/2010/main" type="line" rotatedBoundingBox="12924,10347 20389,9992 20464,11572 12999,11926"/>
            </emma:interpretation>
          </emma:emma>
        </inkml:annotationXML>
        <inkml:traceGroup>
          <inkml:annotationXML>
            <emma:emma xmlns:emma="http://www.w3.org/2003/04/emma" version="1.0">
              <emma:interpretation id="{8D5CFA49-B441-41BF-A7C9-4A77440B2536}" emma:medium="tactile" emma:mode="ink">
                <msink:context xmlns:msink="http://schemas.microsoft.com/ink/2010/main" type="inkWord" rotatedBoundingBox="12924,10347 17044,10151 17119,11731 12999,11926"/>
              </emma:interpretation>
              <emma:one-of disjunction-type="recognition" id="oneOf8">
                <emma:interpretation id="interp40" emma:lang="en-US" emma:confidence="0">
                  <emma:literal>vi-o/c:</emma:literal>
                </emma:interpretation>
                <emma:interpretation id="interp41" emma:lang="en-US" emma:confidence="0">
                  <emma:literal>Violet</emma:literal>
                </emma:interpretation>
                <emma:interpretation id="interp42" emma:lang="en-US" emma:confidence="0">
                  <emma:literal>Vi-dc:</emma:literal>
                </emma:interpretation>
                <emma:interpretation id="interp43" emma:lang="en-US" emma:confidence="0">
                  <emma:literal>vi-dc:</emma:literal>
                </emma:interpretation>
                <emma:interpretation id="interp44" emma:lang="en-US" emma:confidence="0">
                  <emma:literal>Vi-dc"</emma:literal>
                </emma:interpretation>
              </emma:one-of>
            </emma:emma>
          </inkml:annotationXML>
          <inkml:trace contextRef="#ctx0" brushRef="#br0" timeOffset="57390.6249">12467 1419 51,'5'-29'35,"-5"29"0,0-30 1,-11 7-25,11 23-1,-8-26-5,8 26-1,-18-25-1,5 17-1,-7 0 0,0 7-1,-5-1 0,0 9 0,-2 4-1,-1 8 0,0 4 1,6 5-1,1 4 0,5 1 0,6 3 0,4-3-1,7-3 1,5-4-1,6-4 0,3-10 0,5-3 0,1-9 1,3-7-1,2-4 1,2-5-1,-3-1 1,-1-3 0,-1 1 0,-3-1-1,-1 3 1,-3 3 0,-16 14 0,22-21 0,-22 21 0,13-13 1,-13 13-1,0 0 0,0 0 1,6 18-1,-6-18 0,-9 28 1,2-7-1,-3 4 1,-2 3 0,-6 4 0,1 3-1,-4 7 2,2 2-1,0 2 1,1 4-1,3-5 0,3 5-1,8-4 1,2-2 0,7-9-1,7-3 0,2-8 0,7-3-1,6-8 1,4-8 0,4-7-1,3-7 1,4-3-1,-5-7 1,1-2 0,-4-6-1,-3-1 1,-6-2 0,-7 0 0,-8-2-1,-9 2 1,-4-1-1,-8-1 1,-7 2 0,-6 2-1,-4 1 1,-3 6-2,-3 2 2,0 5-1,1 3 1,3 6-1,0 0-2,11 6-2,-4-11-6,23 10-19,0 0-6,0 0-1,22-23 1</inkml:trace>
          <inkml:trace contextRef="#ctx0" brushRef="#br0" timeOffset="57921.875">13099 1003 31,'4'-22'31,"-4"22"3,0 0-1,0 0-19,0 0-2,-6 27-3,6 8-1,-10 0-3,4 24 1,-9-1-3,3 14 1,-8 2-1,4 11-1,-7-3 1,3 8-2,-4-5 1,2-1-1,-2-1 0,4-2-1,-1-3 1,2-6-1,1-3 0,1-6 0,2-1-1,0-7 1,3-6-1,2-8 1,1-10-2,0-8 0,6-5-1,3-18-2,0 0-4,-3-21-11,15-7-16,-2-10 0,4-6 0,1-7 1</inkml:trace>
          <inkml:trace contextRef="#ctx0" brushRef="#br0" timeOffset="67500">13491 2127 39,'15'0'30,"-15"0"-4,0 0-4,13 4-5,-13-4-2,0 0-3,5-16-2,-5 16-2,0 0-2,13-16-2,-13 16 0,4-27-2,-5 10 1,2-1-2,-5-1 0,0-1 1,-5 1-1,9 19 0,-28-28 0,8 19 0,-2 2 0,-3 7-1,-4 3 1,-1 8 0,1 3-1,1 7 0,1 6 0,4 4 0,2 6 0,3 4 0,6 3 0,6 4 0,5 1 0,5 0 1,7-1-1,8-6 0,6-3 0,6-4 1,4-7 0,5-8-1,2-6 1,2-7-1,-1-5 0,-4-6-1,-3-1 0,-7-9-2,-1 3-1,-14-13-5,9 13-22,-14-12-7,-3 0 1,-5-5-2</inkml:trace>
          <inkml:trace contextRef="#ctx0" brushRef="#br0" timeOffset="68000">13980 2109 73,'-3'22'36,"10"-5"0,9-10-1,-3-7-32,13-7-7,18 12-15,-3-8-15,-4-4-1,-2 0-1,-8-2 1</inkml:trace>
          <inkml:trace contextRef="#ctx0" brushRef="#br0" timeOffset="67812.5">14013 1834 76,'-17'9'38,"17"-9"-3,0 0 3,22 14-35,-1-12 0,7 2-2,6-1-1,1-1-1,2 0-2,-6-8-2,3 13-6,-18-12-18,2 3-7,-18 2 0,13-5 1</inkml:trace>
          <inkml:trace contextRef="#ctx0" brushRef="#br0" timeOffset="55312.5">10152 1787 9,'11'-16'16,"-11"16"1,1-16 1,-1 16 0,0 0 1,0 0-2,8-25-2,-8 25-1,0 0-2,14-1-2,-14 1-1,0 0-3,11 16 0,0 5-2,-11-21 0,24 44-1,-11-18 0,7 13 0,-6-2-2,7 4 1,-2-1 0,2 4-1,-1-2 0,3 1 1,-3-4-2,5-6 0,-3-5 1,2-3-1,-5-4 0,2-5 0,-3-4 0,-2-6 0,-3-5 0,-13-1 1,21-1-1,-21 1 0,16-20 1,-10 1-1,0-8 0,0-3 1,-3-5-1,1-5 0,-1-10 0,-2-1 0,2-4 0,-1-1-1,1 0 1,0 3 0,1 0 0,4 5 0,-1 10-1,3 2 1,1 10-1,-1 5 0,3 8-1,-13 13-2,27-7-4,-27 7-10,20 0-20,-20 0 0,21 27 0,-12-8 1</inkml:trace>
          <inkml:trace contextRef="#ctx0" brushRef="#br0" timeOffset="55843.75">11048 2222 3,'-9'-19'26,"9"19"3,0 0 2,-9-16-13,9 16-2,0 0-1,11 18-4,-11-18-1,4 22-2,-4-22-1,7 45-2,-5-17-2,5 9 0,-2-4-2,2 4 0,0 0 0,-1-1-1,2-7-1,-4-7-1,4-1-3,-8-21-9,0 0-19,0 0-2,11-20 0,-8-3 0</inkml:trace>
          <inkml:trace contextRef="#ctx0" brushRef="#br0" timeOffset="56250">11405 1739 68,'0'0'35,"0"0"0,0 0 1,24-3-32,-4-8-2,11 4-1,2-3-2,2 1 0,1 0-2,-11-3-2,7 13-6,-19-13-8,5 10-15,-18 2-1,0 0 2,4 23 0</inkml:trace>
          <inkml:trace contextRef="#ctx0" brushRef="#br0" timeOffset="56437.5">11393 1984 67,'0'0'37,"-7"16"-3,7-16 2,32 2-30,-10-11-4,12 2-1,3 2-5,-3-11-7,10 11-17,-10-2-6,-6-2-3,-3 3 3</inkml:trace>
        </inkml:traceGroup>
        <inkml:traceGroup>
          <inkml:annotationXML>
            <emma:emma xmlns:emma="http://www.w3.org/2003/04/emma" version="1.0">
              <emma:interpretation id="{664B0B8A-CAEE-4A9B-8310-4A79355A2F7E}" emma:medium="tactile" emma:mode="ink">
                <msink:context xmlns:msink="http://schemas.microsoft.com/ink/2010/main" type="inkWord" rotatedBoundingBox="18111,10432 20405,10322 20449,11248 18154,11357"/>
              </emma:interpretation>
              <emma:one-of disjunction-type="recognition" id="oneOf9">
                <emma:interpretation id="interp45" emma:lang="en-US" emma:confidence="0">
                  <emma:literal>15uc</emma:literal>
                </emma:interpretation>
                <emma:interpretation id="interp46" emma:lang="en-US" emma:confidence="0">
                  <emma:literal>15ue</emma:literal>
                </emma:interpretation>
                <emma:interpretation id="interp47" emma:lang="en-US" emma:confidence="0">
                  <emma:literal>15m</emma:literal>
                </emma:interpretation>
                <emma:interpretation id="interp48" emma:lang="en-US" emma:confidence="0">
                  <emma:literal>issue</emma:literal>
                </emma:interpretation>
                <emma:interpretation id="interp49" emma:lang="en-US" emma:confidence="0">
                  <emma:literal>Isis</emma:literal>
                </emma:interpretation>
              </emma:one-of>
            </emma:emma>
          </inkml:annotationXML>
          <inkml:trace contextRef="#ctx0" brushRef="#br0" timeOffset="68500">15321 1293 21,'-8'-35'30,"8"35"2,-1-30 2,-4 9-17,5 21-3,0 0-2,0 0-2,8 23-2,-2 10-2,-9-1-1,7 18-1,-4 1-1,5 12 0,-2-1 0,2 1-2,1-5 1,3-3-2,0-9 1,0-9-3,3-5-1,-12-32-7,22 22-24,-22-22-2,18-5-3,-18 5 1</inkml:trace>
          <inkml:trace contextRef="#ctx0" brushRef="#br0" timeOffset="68968.75">15924 1306 71,'-19'-21'36,"19"21"-1,-21-11 0,-2 6-31,23 5-2,-25 10-1,8 3-1,0 1 0,-4 3-1,-1 5 1,-2 0 0,2 1 0,3 0 0,6-2 0,5 2 0,8-3 0,9-3 0,9-1 1,7-3-1,4-3 0,7-1 1,1-2 0,3 0 0,-4 0 1,1 5 0,-7-1 0,-1 10 0,-8 2 1,-2 5-2,-10 2 2,-3 4-2,-9-4 1,-4 1-1,-5-2 1,-4-10-3,-4-3 2,-3-11-2,1-5-1,-3-10-1,7 1-7,-13-25-23,15-1-4,-2-9 0,6-5-1</inkml:trace>
          <inkml:trace contextRef="#ctx0" brushRef="#br0" timeOffset="69187.5">15802 1272 68,'0'0'37,"0"0"-2,14-19 1,19 5-28,10 5-9,10-3-4,12 13-12,-11-6-17,-2 2-1,-12 3-2,-11 1 2</inkml:trace>
          <inkml:trace contextRef="#ctx0" brushRef="#br0" timeOffset="69968.75">16199 2092 56,'0'0'35,"0"0"-1,0 0 0,19-41-19,0 27-10,0-11-2,6 1-2,3-6 0,0-9-1,-1-3-1,-1-2 2,-2-2-2,0 0 1,-4 4 0,-1 1 0,-4 6-1,-3 10 1,-2 9 0,-10 16 0,0 0 0,0 0 1,0 0-1,-12 36 1,1-3 0,0 8 0,0 1 2,5 6-2,3-6 1,9 0 0,4-7 0,8-3-1,5-16-1,7-7 1,4-11-1,1-7-1,2-7 0,-3-14 0,-3-3 0,-2-8-1,-2 1 0,-8-4 0,-3 5 0,-4 0 2,-2 4-1,-5 12 1,-2 7 0,-3 16 1,0 0 1,0 0-1,-5 20 1,4 10-1,-1 3 1,4 8 0,1 1 0,3 2-1,3-3 1,1-1-2,5-5 1,-2-12-2,3-3-3,-16-20-6,34 5-23,-34-5-3,24-16-2,-12-2 3</inkml:trace>
          <inkml:trace contextRef="#ctx0" brushRef="#br0" timeOffset="70515.625">17490 1524 28,'0'0'32,"10"-24"4,-10 24-2,13-20-14,-22-4-5,9 24-3,0-32-4,0 32-3,-14-35-2,0 19 0,-3 0-2,-6 4 0,-2 4 0,-3 7-1,-4 8 1,-2 10 0,0 6-1,1 13 2,3 6-1,4 12 0,6 5 1,9 6 0,8-2 0,12 2 0,9-6 0,10-3-2,7-10 2,10-14-2,2-9 0,3-11-1,0-9-1,-4-11-1,0-1-2,-14-14-3,8 16-12,-22-13-19,-3 5 1,-15 15 1,0-22 0</inkml:trace>
        </inkml:traceGroup>
      </inkml:traceGroup>
      <inkml:traceGroup>
        <inkml:annotationXML>
          <emma:emma xmlns:emma="http://www.w3.org/2003/04/emma" version="1.0">
            <emma:interpretation id="{76F797F2-4028-4BE0-AA5B-58B25563E62F}" emma:medium="tactile" emma:mode="ink">
              <msink:context xmlns:msink="http://schemas.microsoft.com/ink/2010/main" type="line" rotatedBoundingBox="17906,11674 24254,11007 24389,12292 18041,12959"/>
            </emma:interpretation>
          </emma:emma>
        </inkml:annotationXML>
        <inkml:traceGroup>
          <inkml:annotationXML>
            <emma:emma xmlns:emma="http://www.w3.org/2003/04/emma" version="1.0">
              <emma:interpretation id="{22FA2957-BFBA-4DF8-87FA-92FCDC58F50F}" emma:medium="tactile" emma:mode="ink">
                <msink:context xmlns:msink="http://schemas.microsoft.com/ink/2010/main" type="inkWord" rotatedBoundingBox="17906,11674 24254,11007 24389,12292 18041,12959"/>
              </emma:interpretation>
              <emma:one-of disjunction-type="recognition" id="oneOf10">
                <emma:interpretation id="interp50" emma:lang="en-US" emma:confidence="0">
                  <emma:literal>4=3.75</emma:literal>
                </emma:interpretation>
                <emma:interpretation id="interp51" emma:lang="en-US" emma:confidence="0">
                  <emma:literal>4=3.75 V</emma:literal>
                </emma:interpretation>
                <emma:interpretation id="interp52" emma:lang="en-US" emma:confidence="0">
                  <emma:literal>¥73.75 V</emma:literal>
                </emma:interpretation>
                <emma:interpretation id="interp53" emma:lang="en-US" emma:confidence="0">
                  <emma:literal>4=3.755</emma:literal>
                </emma:interpretation>
                <emma:interpretation id="interp54" emma:lang="en-US" emma:confidence="0">
                  <emma:literal>4=5.75 V</emma:literal>
                </emma:interpretation>
              </emma:one-of>
            </emma:emma>
          </inkml:annotationXML>
          <inkml:trace contextRef="#ctx0" brushRef="#br0" timeOffset="73343.75">18456 2150 58,'1'-18'35,"-1"18"0,15-12-1,-8-6-23,19 17-6,-1-8-1,6 3-3,1 3 0,2 5 0,-3 1-1,-1 6 1,-7 5-1,-5 7 0,-8 4 0,-4 7 1,-10 5-1,-5 3 0,-7 3 1,-7 1-1,-5-4 0,-3-1 1,-1-6-1,-1-3 1,5-8-1,5-5 0,4-8 1,19-9-1,0 0 1,0 0-1,13-11 0,11 1 0,7-1 0,4 2 0,5 4 0,-2 3 0,-1 8 0,-3 8 0,-3 9 0,-3 10 1,-9 6 0,-4 9 0,-9 3 1,-5 5-1,-7-1 0,-5-2 0,-7-6 0,-6-5 0,-2-6-1,-4-10 0,1-8 0,-5-11-2,6-2-3,-11-19-9,19 2-23,-2-8 1,8-6-2,8-8 0</inkml:trace>
          <inkml:trace contextRef="#ctx0" brushRef="#br0" timeOffset="73515.625">19050 2954 73,'-17'31'34,"11"12"-10,-6-19-21,11-8-35,1-16-3,17 16 1</inkml:trace>
          <inkml:trace contextRef="#ctx0" brushRef="#br0" timeOffset="73953.125">19194 2319 65,'11'-19'36,"6"10"-1,5-3 1,-5-8-29,19 11-4,-1-5-1,5 4-2,-2-3 0,-2 3 0,-5-3 0,-3 6 1,-6-1-1,-3 4 0,-4 4 0,-15 0 0,19 23 1,-14 0 0,-4 9 0,0 12 1,-3 5-1,3 13 2,-4 1-1,5 8 1,-2-3-1,4 6-1,2-5 1,3-7-2,0-8 0,-4-11-2,6-6-2,-10-21-7,14-2-24,-15-14-1,3-18-3,-7-5 1</inkml:trace>
          <inkml:trace contextRef="#ctx0" brushRef="#br0" timeOffset="74156.25">19400 2599 77,'0'0'37,"25"7"-3,2-17-2,17 6-44,-1-6-20,8-6-2,3 0-4,-4-5 3</inkml:trace>
          <inkml:trace contextRef="#ctx0" brushRef="#br0" timeOffset="74609.375">20231 2264 51,'-3'-15'36,"3"15"-1,-22-11 1,7 22-20,-10-15-11,12 9-1,-11 2-3,3 8 1,-4 0-1,3 8 0,0 0 0,3 4 0,4 1-1,8 0 1,7-3-1,7-2 1,8-2-1,5-5 0,10-2 0,4 0 0,7-5 0,2 3 1,3-3 0,1 7 0,-1-2 1,-2 5-1,-6 2 0,-2 6 1,-13-1-1,-4 4 1,-11 4-1,-7 1 0,-11-2 0,-5-1-1,-8-2 1,-2-5-1,-3-4 0,-2-7 0,-2-7 0,-1-9-2,5-3 0,-4-16-3,15 10-13,-12-22-22,10-6 3,4-9-3,8-8 3</inkml:trace>
          <inkml:trace contextRef="#ctx0" brushRef="#br0" timeOffset="74843.75">20130 2208 72,'0'0'37,"17"5"-1,17-19 0,16 5-33,9-6-1,1-3-3,7 7-3,-14-13-7,1 13-21,-17 1-4,-13-1-1,-11 9 2</inkml:trace>
          <inkml:trace contextRef="#ctx0" brushRef="#br0" timeOffset="75406.25">20871 2060 56,'0'0'39,"-13"11"-1,13-11 1,-3 35-17,3-14-16,16 16-1,-6 4-2,11 13 0,0 4 0,5 8-1,1-1-1,2 4 1,-1-6-1,2 2 0,-1-7 0,-1-8-1,-2-6 1,-3-9-1,-4-7 0,-1-8 0,-2-6 0,-16-14 0,21 3 0,-21-3-1,15-33 0,-8 6 1,-1-10-1,1-5 0,1-13 1,1-6-1,-5-10 1,3 2 0,2-5 0,-1 2-1,2 0 2,2 3-2,2 11 1,1 7 0,3 12-1,-2 2 0,3 16-3,-8-4-5,9 20-27,-20 5-3,0 0-1,11-16-1</inkml:trace>
          <inkml:trace contextRef="#ctx0" brushRef="#br0" timeOffset="71015.625">15144 2647 62,'-20'7'39,"20"-7"-1,0 0 1,36 0-16,20-2-19,24-8 1,30 3-2,25-7-1,19-2-1,19-6-1,7-4-1,4 0 1,-8-6-1,-14 0 1,-17-1-2,-20-1 2,-17 6-1,-19 2 0,-19 4 0,-15 7-1,-14 0-1,-5 15-3,-20-10-9,5 13-22,-21-3 0,0 0-1,-9 27 1</inkml:trace>
          <inkml:trace contextRef="#ctx0" brushRef="#br0" timeOffset="71500">16054 2864 39,'0'0'32,"0"0"3,4 17-2,-4-17-12,9 25-11,-9-25-1,-1 42-3,-7-21-2,4 16 0,-6-8-2,1 2 1,-2-1-2,4 2 0,0-5 0,5-1 0,4-5-1,4-3 0,-6-18 0,31 26 0,-6-21 0,6-3 0,7-4 1,5-3-2,3-2 1,1-3 0,1-1-2,-6-5 0,-1 7-2,-13-12-6,9 14-19,-16-7-6,-5 2-2,-16 12 1</inkml:trace>
          <inkml:trace contextRef="#ctx0" brushRef="#br0" timeOffset="71750">16477 2843 67,'0'0'38,"0"0"-2,-14 21 3,18 12-23,-2-10-10,15 21-1,-3 4-2,2 12-1,-3 3-1,0 6 0,-2 1 0,-4 1-1,-3-4 0,-2-5 0,-2-6-3,-5-23-9,10-1-26,-5-32 0,0 0 0,0 0-2</inkml:trace>
          <inkml:trace contextRef="#ctx0" brushRef="#br0" timeOffset="72703.125">17689 2954 81,'-30'24'37,"15"-3"0,15-21-2,0 0-31,33 15-5,11-14-2,2-11-6,20 6-24,-7-5-2,-4-3-2,-6 0 2</inkml:trace>
          <inkml:trace contextRef="#ctx0" brushRef="#br0" timeOffset="72484.375">17686 2628 72,'0'0'36,"25"8"0,-5-4 0,6 10-28,0-12-8,11-4-1,7 11-7,-8-14-13,3 5-13,-2 1-2,-10-1 1,-5 0-1</inkml:trace>
        </inkml:traceGroup>
      </inkml:traceGroup>
    </inkml:traceGroup>
    <inkml:traceGroup>
      <inkml:annotationXML>
        <emma:emma xmlns:emma="http://www.w3.org/2003/04/emma" version="1.0">
          <emma:interpretation id="{448D9CED-C245-4EAB-9558-248AF7A84585}" emma:medium="tactile" emma:mode="ink">
            <msink:context xmlns:msink="http://schemas.microsoft.com/ink/2010/main" type="paragraph" rotatedBoundingBox="13000,13984 23364,13296 23510,15481 13146,161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CC47284-6613-42C9-8D5E-38E0FA6B2522}" emma:medium="tactile" emma:mode="ink">
              <msink:context xmlns:msink="http://schemas.microsoft.com/ink/2010/main" type="line" rotatedBoundingBox="13000,13984 23364,13296 23510,15481 13146,16169"/>
            </emma:interpretation>
          </emma:emma>
        </inkml:annotationXML>
        <inkml:traceGroup>
          <inkml:annotationXML>
            <emma:emma xmlns:emma="http://www.w3.org/2003/04/emma" version="1.0">
              <emma:interpretation id="{8B4BACC8-C17E-4BAD-A8EE-8A943A1F97E2}" emma:medium="tactile" emma:mode="ink">
                <msink:context xmlns:msink="http://schemas.microsoft.com/ink/2010/main" type="inkWord" rotatedBoundingBox="13034,14491 14484,14395 14553,15440 13103,15536"/>
              </emma:interpretation>
              <emma:one-of disjunction-type="recognition" id="oneOf11">
                <emma:interpretation id="interp55" emma:lang="en-US" emma:confidence="0">
                  <emma:literal>K:</emma:literal>
                </emma:interpretation>
                <emma:interpretation id="interp56" emma:lang="en-US" emma:confidence="0">
                  <emma:literal>Va.</emma:literal>
                </emma:interpretation>
                <emma:interpretation id="interp57" emma:lang="en-US" emma:confidence="0">
                  <emma:literal>v.:</emma:literal>
                </emma:interpretation>
                <emma:interpretation id="interp58" emma:lang="en-US" emma:confidence="0">
                  <emma:literal>¥2</emma:literal>
                </emma:interpretation>
                <emma:interpretation id="interp59" emma:lang="en-US" emma:confidence="0">
                  <emma:literal>¥25</emma:literal>
                </emma:interpretation>
              </emma:one-of>
            </emma:emma>
          </inkml:annotationXML>
          <inkml:trace contextRef="#ctx0" brushRef="#br0" timeOffset="81609.375">10234 5319 18,'0'0'30,"0"-32"0,0 32 0,0 0-11,5-21-3,10 31-3,-15-10-4,18 25 0,-11-5-4,11 17 0,-6-2-1,6 16-1,-4 0 0,4 9-1,-2 0 0,0 3 0,1-3-1,0-2 0,1-6 0,3-8-1,-4-9 1,3-7-1,-3-12 1,0-11-1,-3-12 0,1-11 1,-6-11-1,0-10 0,-3-9 1,-2-10-1,1-5 0,-4-3 0,0 1 0,1 3 0,1 4-1,-2 9 1,2 5-1,-1 9 0,2 12-1,-1 3-1,-3 20-4,13-12-8,4 19-22,-17-7 1,29 26-2,-13-6 2</inkml:trace>
          <inkml:trace contextRef="#ctx0" brushRef="#br0" timeOffset="82125">10824 5833 42,'0'0'32,"-15"7"1,15-7 0,9-19-16,10 10-12,2-7-2,8 6 0,1-3 0,2 10-1,-4 1-1,-1 13 0,-10 3 0,-5 12 0,-6 4-1,-9 9 1,-7 3 0,-5 4 0,-6 0-1,-2 0 0,-5-6 1,1-1-1,1-4 0,2-6 0,5-5 0,1-8-1,18-16 1,-18 21 0,18-21 0,0 0 0,18-12 0,0 5 1,3-7-1,4 3 1,3-3-1,3 7 1,-2 2-1,2 3 1,-4 2 0,-1 5-1,-2 6 1,-5-4-1,-4 7 1,-15-14-2,20 19 1,-20-19-3,0 0-5,0 0-21,0 0-5,0-24-1,-3-3 0</inkml:trace>
          <inkml:trace contextRef="#ctx0" brushRef="#br0" timeOffset="82421.875">11433 5409 56,'0'0'34,"6"16"-1,-6-16 0,25-8-26,-1 8-4,2-5-2,5 3-1,3 1-1,-6-6-5,8 12-8,-14-5-18,-5-2-2,-3 4 2,-14-2 0</inkml:trace>
          <inkml:trace contextRef="#ctx0" brushRef="#br0" timeOffset="82609.375">11429 5710 41,'0'0'29,"25"18"1,-6-25-2,13-7-22,-1-2-14,11-4-19,3 13-2,-14-16 0,5 11 0</inkml:trace>
        </inkml:traceGroup>
        <inkml:traceGroup>
          <inkml:annotationXML>
            <emma:emma xmlns:emma="http://www.w3.org/2003/04/emma" version="1.0">
              <emma:interpretation id="{A13C8C0A-7B2A-45F3-99B7-B54E460AD941}" emma:medium="tactile" emma:mode="ink">
                <msink:context xmlns:msink="http://schemas.microsoft.com/ink/2010/main" type="inkWord" rotatedBoundingBox="15219,13795 21209,13662 21255,15752 15266,15884"/>
              </emma:interpretation>
              <emma:one-of disjunction-type="recognition" id="oneOf12">
                <emma:interpretation id="interp60" emma:lang="en-US" emma:confidence="0">
                  <emma:literal>8/5=185.2.</emma:literal>
                </emma:interpretation>
                <emma:interpretation id="interp61" emma:lang="en-US" emma:confidence="0">
                  <emma:literal>8/8=185.2.</emma:literal>
                </emma:interpretation>
                <emma:interpretation id="interp62" emma:lang="en-US" emma:confidence="0">
                  <emma:literal>8/7=185.2.</emma:literal>
                </emma:interpretation>
                <emma:interpretation id="interp63" emma:lang="en-US" emma:confidence="0">
                  <emma:literal>8/1=185.2.</emma:literal>
                </emma:interpretation>
                <emma:interpretation id="interp64" emma:lang="en-US" emma:confidence="0">
                  <emma:literal>8/2=185.2.</emma:literal>
                </emma:interpretation>
              </emma:one-of>
            </emma:emma>
          </inkml:annotationXML>
          <inkml:trace contextRef="#ctx0" brushRef="#br0" timeOffset="83531.25">12785 4984 55,'0'0'35,"-14"-21"-2,14 21 1,-12-46-21,12 46-8,-14-26 0,14 26-1,-25-18-2,7 18 0,-9 0 0,-1 9-1,-6 3-1,0 7 1,-1 6-1,1 3 0,3 11 0,7 2 0,8-1-1,6 1 1,10-3-1,9-4 0,8-6 1,7-5-1,6-12 0,4-8 1,1-8 0,2-6 0,-2-5 0,-1-8-1,-3-1 1,-6-1 1,-3-1-1,-5 6 1,-6 2-1,-2 3 1,-9 16-1,0 0 1,0 0-1,5 17-1,-11 6 2,-2 6-2,-5 4 2,0 8-1,-6 4 0,-1 8 1,-2-3 0,2 6 0,-1 2-1,3 2 1,2 0-1,4 0 1,6-2-1,3-5 0,5-4 0,5-8 0,7-4 0,3-11 0,8-5 0,0-8 0,5-6 0,1-5 0,4-8 0,-1-4 0,-1-8 0,-2-3 0,-3-4 1,-2-6-1,-4-5 0,-2-1 0,-9-1 0,-3-7 0,-5 1 0,-6-1 0,-6-1 0,-6 2 0,-7 1 0,-6 5 0,-3 2-1,-6 6 1,2 9 0,-2 4-1,4 4 0,4 4-1,11 6-1,5-6-2,13 9-10,0 0-16,31-9-5,-7 1 0,7-5 1</inkml:trace>
          <inkml:trace contextRef="#ctx0" brushRef="#br0" timeOffset="83984.375">13341 4577 29,'14'-13'30,"-14"13"1,14-15 0,-14 15-14,0 21-8,12 9-1,-15 3-2,9 18 0,-15 6 0,1 13-1,-11 10-2,4 13 0,-8-3 0,1 5-1,-5 0-1,3 2 0,-1-5-1,5 1 0,1-10 0,1-4 0,2-3-1,-1-9 1,6-4-1,-1-8 1,1-6-2,1-10 1,4-2-2,-4-16-3,11 4-4,-1-25-13,0 0-10,0 0-3,-3-28 2,12 3 0</inkml:trace>
          <inkml:trace contextRef="#ctx0" brushRef="#br0" timeOffset="87421.875">13977 5585 49,'0'0'30,"1"-28"2,2 3-12,-3 25-10,4-33-2,-4 33-3,-1-37 0,1 37-1,-12-36 0,12 36 1,-31-30-1,11 25-1,-10 0-1,2 10 0,-6 6 0,0 10-1,-3 9 0,2 10-1,-2 8 1,5 8 0,1 8-1,2 3 1,4 0-1,9 1 2,9-6-2,8-4 1,13-7-1,8-8 1,12-10-1,7-6 0,6-10 0,5-8 0,-1-4 0,1-6 0,-6-5-1,-5-3 0,-5-1 0,-8-4-2,-2 7-4,-16-14-18,4 8-10,-14 13-1,13-28 0,-13 28 0</inkml:trace>
          <inkml:trace contextRef="#ctx0" brushRef="#br0" timeOffset="88109.375">14341 5675 60,'0'0'34,"3"17"-1,15-10-3,-1-7-33,22 2-17,1 0-12,-4-9-1,1 7 0</inkml:trace>
          <inkml:trace contextRef="#ctx0" brushRef="#br0" timeOffset="87937.5">14379 5391 57,'-13'7'36,"13"-7"-1,15-5-1,1 7-23,6-9-7,11 1-4,2 4-2,-2-6-3,5 15-5,-16-16-6,5 11-19,-10 3 1,-17-5-1,0 0 3</inkml:trace>
          <inkml:trace contextRef="#ctx0" brushRef="#br0" timeOffset="90781.25">14921 5689 49,'0'0'33,"18"16"1,2-18 0,8-7-25,17 13-4,5-11 1,18 8-2,4-6 0,13 7-2,2-9 0,8 5-1,-2-7-1,-8 6 0,-5-4-1,-11 1-1,-8 6 0,-21-7-4,-3 20-6,-37-13-15,16 12-8,-16-12 0,-15 23 1</inkml:trace>
          <inkml:trace contextRef="#ctx0" brushRef="#br0" timeOffset="89593.75">15179 4730 32,'0'0'29,"0"0"3,19-2-1,-5 25-18,-13-5-4,14 21-1,-11-4-2,12 20-1,-10-1 0,8 10-3,-10-6 0,0 0-1,-1-5-1,-3-7-3,3-2-5,-10-21-12,7-23-14,1 15 0,-1-15 0,6-33 1</inkml:trace>
          <inkml:trace contextRef="#ctx0" brushRef="#br0" timeOffset="91250">15307 6066 35,'0'0'29,"0"0"3,24-3-3,1 1-23,3-9-2,10 6 0,4-7-1,5 1-1,2-1-2,-4 1 0,0 2 0,-8 4 0,-8 1 1,-5 8 0,-11 5 1,-3 8 0,-10 5 0,0 6 1,-6 7 1,2 11-1,-5-4 0,3 7-1,-3-1 2,5 3-2,-3-5 0,4 3-1,-2-8 0,4-4-1,1-4-1,-3-10-4,12 4-6,-9-27-18,0 0-5,0 0 0,0 0-1</inkml:trace>
          <inkml:trace contextRef="#ctx0" brushRef="#br0" timeOffset="91437.5">15554 6322 56,'25'-18'33,"4"13"-2,-2-16-3,13 10-35,-2-8-20,6-4-4,7 12 0,-13-12 0</inkml:trace>
          <inkml:trace contextRef="#ctx0" brushRef="#br0" timeOffset="90093.75">15883 4801 35,'0'0'31,"0"0"1,0-25-1,0 25-16,0 0-10,-25-16-1,11 20-2,-8-1 0,-6 6 0,-6 3-1,-3 6 1,-4 0-1,-2 6 1,1-1-1,5 4 0,3-1 0,12 0 1,7-1-2,12-4 1,10-3-1,15-6 0,11-5 0,10-3 0,7-4 1,6-2-1,1 0 1,1 2-1,-5 6 1,-4 6 0,-9 4 0,-6 5 0,-12 4 0,-6 6-1,-12 1 2,-4 3-2,-10-5 1,-3 0 0,-6-5 0,-5-4-1,-1-5-1,-5-9 0,5-4-1,-6-11-1,11 2-5,-11-18-4,20 6-16,-2-8-6,4-4-2,8-4 3</inkml:trace>
          <inkml:trace contextRef="#ctx0" brushRef="#br0" timeOffset="90328.125">15741 4783 51,'0'0'32,"-18"11"1,32-11-2,8 3-22,13-13-8,18-3-2,8 4-3,-1-10-5,7 12-8,-11 0-14,-10-4-1,-8 13 0,-17-4 2</inkml:trace>
          <inkml:trace contextRef="#ctx0" brushRef="#br0" timeOffset="91812.5">16743 5678 48,'-13'9'33,"13"-9"1,0 0-2,0 0-22,32 2-9,5-4-3,6 2-2,-2-5-5,9 10-7,-13-1-16,-7-6-2,-7 4 2</inkml:trace>
          <inkml:trace contextRef="#ctx0" brushRef="#br0" timeOffset="92015.625">16682 5978 44,'0'0'31,"0"0"0,36 21-4,-14-30-26,13-1-31,11 8-2,-7-10 2,2 6-2</inkml:trace>
          <inkml:trace contextRef="#ctx0" brushRef="#br0" timeOffset="93656.25">17550 4984 23,'0'0'18,"-13"-14"1,13 14 1,0 0-2,1-27-2,12 22-3,-4-14-3,13 8-3,1-8-2,9 6-1,-1-2-2,6 4 0,-2 4-1,1 7 0,-5 7 0,-3 7-1,-6 7 1,-6 7 0,-6 9-1,-4 7 0,-6 1 0,-6 4-1,-5 0 2,-4-1-2,-6-4 1,-1 0-1,-3-9 1,1-5 1,1-7-1,-1-4 0,4-3 0,0-3 0,6-5 0,14-8-1,-21 13 1,21-13-1,0 0 1,0 0 0,-6 16-1,6-16 2,24 3-1,-2-1 1,3-6 0,6 3 0,1-5 0,7 3 1,-4-1 0,2 3-1,-3-3 2,-3 4-2,-5 2 0,-5 1-1,-3 1 1,-18-4-1,20 14-1,-20-14-1,0 0-5,0 0-8,0 0-19,0 0 0,0 0-1,0 0 2</inkml:trace>
          <inkml:trace contextRef="#ctx0" brushRef="#br0" timeOffset="94359.375">18403 5402 42,'0'0'32,"0"0"2,-2 19-1,2-19-24,-6 23-4,6-23-2,5 28 0,-5-28-1,3 28-1,-3-28-1,1 16-2,-1-16-4,0 0-5,0 0-19,0 0-3,15-30 0,-6 13 0</inkml:trace>
        </inkml:traceGroup>
        <inkml:traceGroup>
          <inkml:annotationXML>
            <emma:emma xmlns:emma="http://www.w3.org/2003/04/emma" version="1.0">
              <emma:interpretation id="{BFD9D149-FABB-4313-B49E-50346C7AB05E}" emma:medium="tactile" emma:mode="ink">
                <msink:context xmlns:msink="http://schemas.microsoft.com/ink/2010/main" type="inkWord" rotatedBoundingBox="21704,13858 23394,13746 23453,14633 21763,14745"/>
              </emma:interpretation>
              <emma:one-of disjunction-type="recognition" id="oneOf13">
                <emma:interpretation id="interp65" emma:lang="en-US" emma:confidence="0">
                  <emma:literal>14V</emma:literal>
                </emma:interpretation>
                <emma:interpretation id="interp66" emma:lang="en-US" emma:confidence="0">
                  <emma:literal>14v</emma:literal>
                </emma:interpretation>
                <emma:interpretation id="interp67" emma:lang="en-US" emma:confidence="0">
                  <emma:literal>14U</emma:literal>
                </emma:interpretation>
                <emma:interpretation id="interp68" emma:lang="en-US" emma:confidence="0">
                  <emma:literal>NV</emma:literal>
                </emma:interpretation>
                <emma:interpretation id="interp69" emma:lang="en-US" emma:confidence="0">
                  <emma:literal>14r</emma:literal>
                </emma:interpretation>
              </emma:one-of>
            </emma:emma>
          </inkml:annotationXML>
          <inkml:trace contextRef="#ctx0" brushRef="#br0" timeOffset="94750">18940 4631 25,'0'0'29,"0"0"3,0 0-1,3 20-16,-8-4-4,11 26-2,-9-5-2,8 25 0,-8-4-1,6 14-3,-5-5 1,4 4-3,-4-6 1,4-4-2,-4-4 1,5-8-2,-1-10 0,-1-11 0,4 0-4,-5-28-6,8 18-16,-8-18-8,0 0-1,15-30 2</inkml:trace>
          <inkml:trace contextRef="#ctx0" brushRef="#br0" timeOffset="95171.875">19270 4799 59,'0'0'35,"18"-12"-2,-18 12 0,0 0-27,15 26-2,-14-5-2,2 11 0,-6 0-1,0 5-1,-3 1 1,-1-1-1,-2 0 0,3-1-1,2-6 1,4-4-1,3-7 1,4-3 0,-7-16 0,28 14 0,-10-15 0,3-5 0,4-1 0,1-5 0,1 5 0,1-5 0,-2 6 0,1-3 0,-1 8 0,-2 1-1,-3 1 1,-5 1-2,0 2-2,-16-4-1,22 5-5,-22-5-7,8-19-17,-8 19 0,6-29 1,-6 29 1</inkml:trace>
          <inkml:trace contextRef="#ctx0" brushRef="#br0" timeOffset="95453.125">19639 4774 45,'0'0'33,"-18"9"2,14 7-1,0 16-19,-2-10-7,13 17-3,-4 2-2,6 12-1,-3-2 0,3 3-1,-5-2 0,2-1-1,-3-7 1,1-2-1,-2-9 0,1-6 0,-2-4-2,-1-23 0,6 30-4,-6-30-6,0 0-14,0 0-9,13-14-2,-10-6 3</inkml:trace>
          <inkml:trace contextRef="#ctx0" brushRef="#br0" timeOffset="96046.875">19995 4605 37,'0'0'32,"0"0"3,0 0-2,22 28-18,-22-28-4,18 44-2,-13-19-2,12 17-1,-8-1-2,7 12 0,-6-2-1,6 10 0,-4-4 0,4 5-2,-1-8 1,4 3-1,-1-8 0,6-3-1,-2-4 1,1-10 0,2-6-1,2-3 0,0-7 0,-2-7 1,0-6-1,-3-6 0,0-6 0,-1-5 0,-2-4 0,-3-6 0,-3-5 0,-1-4 0,-2-2-1,-1-8 1,-3-1 0,0-2 1,-3-1-1,1 1 0,-1-3 0,0 1 1,0 1-1,2 4 1,1 4-1,1 2-1,0 7 1,1 4-1,-1 7-1,-4-3-2,-3 22-9,0 0-25,0 0 1,0 0-3,-16-7 2</inkml:trace>
        </inkml:traceGroup>
      </inkml:traceGroup>
    </inkml:traceGroup>
    <inkml:traceGroup>
      <inkml:annotationXML>
        <emma:emma xmlns:emma="http://www.w3.org/2003/04/emma" version="1.0">
          <emma:interpretation id="{8C9F9366-19A5-409E-AB00-95EEDE39B044}" emma:medium="tactile" emma:mode="ink">
            <msink:context xmlns:msink="http://schemas.microsoft.com/ink/2010/main" type="paragraph" rotatedBoundingBox="12478,17194 22836,17064 22850,18134 12492,182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DFE6203-1CAD-475D-A1FF-52AC27701C40}" emma:medium="tactile" emma:mode="ink">
              <msink:context xmlns:msink="http://schemas.microsoft.com/ink/2010/main" type="line" rotatedBoundingBox="12478,17194 22836,17064 22850,18134 12492,18264"/>
            </emma:interpretation>
          </emma:emma>
        </inkml:annotationXML>
        <inkml:traceGroup>
          <inkml:annotationXML>
            <emma:emma xmlns:emma="http://www.w3.org/2003/04/emma" version="1.0">
              <emma:interpretation id="{3C217121-CF26-434D-B521-8CA16599FD63}" emma:medium="tactile" emma:mode="ink">
                <msink:context xmlns:msink="http://schemas.microsoft.com/ink/2010/main" type="inkWord" rotatedBoundingBox="12479,17211 15646,17171 15658,18166 12491,18205"/>
              </emma:interpretation>
              <emma:one-of disjunction-type="recognition" id="oneOf14">
                <emma:interpretation id="interp70" emma:lang="en-US" emma:confidence="0">
                  <emma:literal>check!!</emma:literal>
                </emma:interpretation>
                <emma:interpretation id="interp71" emma:lang="en-US" emma:confidence="0">
                  <emma:literal>creche!</emma:literal>
                </emma:interpretation>
                <emma:interpretation id="interp72" emma:lang="en-US" emma:confidence="0">
                  <emma:literal>creak:</emma:literal>
                </emma:interpretation>
                <emma:interpretation id="interp73" emma:lang="en-US" emma:confidence="0">
                  <emma:literal>clear:</emma:literal>
                </emma:interpretation>
                <emma:interpretation id="interp74" emma:lang="en-US" emma:confidence="0">
                  <emma:literal>areas:</emma:literal>
                </emma:interpretation>
              </emma:one-of>
            </emma:emma>
          </inkml:annotationXML>
          <inkml:trace contextRef="#ctx0" brushRef="#br0" timeOffset="97390.625">10058 8357 46,'0'0'31,"-24"-17"3,10 1-2,14 16-26,-31-27-1,17 17-1,-9-4 1,5 8-2,-10 1-1,0 7 1,-3 5-1,-1 10 0,-4 5-1,7 11 1,1 6 1,5 10-2,9 2 2,11 7-3,9-3 2,16 2-2,13-10 1,15-6-1,12-13-1,11-16-1,9-5-2,-2-24-4,13 6-7,-24-31-9,5 5-11,-15-7-1,-12-2 2</inkml:trace>
          <inkml:trace contextRef="#ctx0" brushRef="#br0" timeOffset="98031.25">10473 8308 25,'-15'-39'33,"0"9"1,6 7 0,-4 2-12,13 21-7,0 18-5,10 13-4,-2 5-1,8 15-3,2 3 1,4 10-2,-2-2 0,4 1-1,0-7 1,-2-5-2,0-10 0,-7-9 0,-1-13 0,-14-19-1,21 5 1,-21-5 0,13-35 1,-7 7-1,-1-7 0,-1-11 1,3-3-1,2-3 2,5 3-2,3 3 1,5 6 0,5 6 0,2 10 0,2 15 0,3 12 0,-1 11 1,-1 13 0,-1 8-1,-4 6 1,-1 3-1,1 0 1,-3 0-2,-1-5 2,1-6-1,-4-7 0,3-10 0,-1-9 0,0-7 0,-2-7 0,3-5-1,-4-6 1,0-5 0,0-5 0,-1-3 0,-3-1-1,-2-2 2,-3-1-2,-4 0 2,-1 1-2,-7 1 2,-2 5-2,-4 5 1,-4 7 0,-2 7 0,-6 9 0,1 12 0,-1 11 1,-1 11-1,3 6 1,4 10-2,6 3 2,7 1-2,10-1 1,8-4-1,13-6-1,2-17-4,15 6-10,-7-23-17,5-11-2,-3-10 0,-3-13 0</inkml:trace>
          <inkml:trace contextRef="#ctx0" brushRef="#br0" timeOffset="98890.625">11918 8408 62,'0'0'35,"14"4"-1,-14-4 2,-5-18-31,5 18-1,3-17 0,-3 17-1,0 0 0,-22-16-1,3 14-1,-2 4-1,-5 3 1,-2 6-1,-5 8 1,4 7-2,2 6 2,2 7-2,6 3 2,7 8-2,12 1 1,10 0-1,14-2 0,6-7 1,11-5-2,6-10 1,6-8-1,-3-17-2,6-4-2,-14-24-3,5 6-2,-19-24-4,7 11-2,-20-25 1,7 12 1,-17-19 4,4 7 7,-7 1 7,-4-5 6,6 18 5,-13-7 2,12 28 2,-13-5-1,10 28-3,0 0-4,1 35-3,-1-3-2,8 14-3,-3 3 0,7 8-1,2-1 0,2-1-1,-1-4 1,1-5-2,0-11 1,-1-7 1,-2-10-1,-13-18 0,24 5 0,-24-5-1,22-30 1,-10 2 0,-1-4 0,3-8 0,-1-3-1,2 1 1,-1 1-1,0 1 1,-2 6-1,-4 6 2,1 9-2,-9 19 0,0 0 1,0 0 0,-1 30 0,-10 3-1,0 10 2,-6 8-1,-2 3 1,3 5-2,3 0 2,7-2-1,4-6 1,8-5-1,5-9 1,9-11-1,5-10-1,3-14 0,5-9-2,-7-20-3,13 11-12,-16-22-15,5-1-4,-4-5 1,-3 0 0</inkml:trace>
          <inkml:trace contextRef="#ctx0" brushRef="#br0" timeOffset="99140.625">12758 7968 68,'0'0'37,"-10"-20"-1,10 20 0,-8 27-26,7-10-9,4 6-4,4 18-8,-8-8-23,5 8-1,0-2-1,-1-2 0</inkml:trace>
          <inkml:trace contextRef="#ctx0" brushRef="#br0" timeOffset="99328.125">12849 8754 76,'-10'37'35,"1"-4"-1,3-15-5,17 5-57,-11-23-6,19 5-2,-19-5 2</inkml:trace>
        </inkml:traceGroup>
        <inkml:traceGroup>
          <inkml:annotationXML>
            <emma:emma xmlns:emma="http://www.w3.org/2003/04/emma" version="1.0">
              <emma:interpretation id="{73A3F3D2-7B28-4E19-BA9E-3130F06A2C9A}" emma:medium="tactile" emma:mode="ink">
                <msink:context xmlns:msink="http://schemas.microsoft.com/ink/2010/main" type="inkWord" rotatedBoundingBox="17766,17180 18192,17863 17726,18154 17300,17471"/>
              </emma:interpretation>
              <emma:one-of disjunction-type="recognition" id="oneOf15">
                <emma:interpretation id="interp75" emma:lang="en-US" emma:confidence="0">
                  <emma:literal>6</emma:literal>
                </emma:interpretation>
                <emma:interpretation id="interp76" emma:lang="en-US" emma:confidence="0">
                  <emma:literal>u</emma:literal>
                </emma:interpretation>
                <emma:interpretation id="interp77" emma:lang="en-US" emma:confidence="0">
                  <emma:literal>U</emma:literal>
                </emma:interpretation>
                <emma:interpretation id="interp78" emma:lang="en-US" emma:confidence="0">
                  <emma:literal>G</emma:literal>
                </emma:interpretation>
                <emma:interpretation id="interp7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101453.125">14813 8155 19,'6'-32'26,"-6"32"0,6-25-7,-10 2-5,4 23-1,-2-26 0,2 26-1,0 0-2,0 0-2,-22 10-2,13 17 1,-7-1-4,7 15 0,-7 3 0,7 10-1,-4 5 1,8 9-2,4-2 1,10 4-1,1-3 0,8-2-1,8-7 1,8-7-1,9-12 0,6-12 0,4-13 0,3-14 0,1-13-1,-1-9 0,-5-10 1,-10-9-2,-7-3 1,-12-7 0,-9 0 0,-13 0 0,-9 5 0,-8 4 1,-4 7-1,-6 8 1,-1 11 0,0 13-1,2 12 1,1 12 0,4 9 0,3 8-1,5 6 2,6 6-2,7-1 1,4-5-2,14 2-2,-3-23-10,21 0-19,0-14 0,5-13-3,2-12 2</inkml:trace>
        </inkml:traceGroup>
        <inkml:traceGroup>
          <inkml:annotationXML>
            <emma:emma xmlns:emma="http://www.w3.org/2003/04/emma" version="1.0">
              <emma:interpretation id="{9B554CE3-8D96-4584-B430-A82942063FAF}" emma:medium="tactile" emma:mode="ink">
                <msink:context xmlns:msink="http://schemas.microsoft.com/ink/2010/main" type="inkWord" rotatedBoundingBox="18542,16903 21198,17308 21062,18203 18406,17798"/>
              </emma:interpretation>
              <emma:one-of disjunction-type="recognition" id="oneOf16">
                <emma:interpretation id="interp80" emma:lang="en-US" emma:confidence="0">
                  <emma:literal>vats.</emma:literal>
                </emma:interpretation>
                <emma:interpretation id="interp81" emma:lang="en-US" emma:confidence="0">
                  <emma:literal>vents.</emma:literal>
                </emma:interpretation>
                <emma:interpretation id="interp82" emma:lang="en-US" emma:confidence="0">
                  <emma:literal>Vents.</emma:literal>
                </emma:interpretation>
                <emma:interpretation id="interp83" emma:lang="en-US" emma:confidence="0">
                  <emma:literal>verity.</emma:literal>
                </emma:interpretation>
                <emma:interpretation id="interp84" emma:lang="en-US" emma:confidence="0">
                  <emma:literal>vats,</emma:literal>
                </emma:interpretation>
              </emma:one-of>
            </emma:emma>
          </inkml:annotationXML>
          <inkml:trace contextRef="#ctx0" brushRef="#br0" timeOffset="101890.625">15706 7894 69,'15'0'36,"-1"8"0,5 14 1,-7 4-31,16 16-1,-7 8-1,7 10 0,-6 3-2,2 6 1,-4 0-1,1-4-1,-5-5 0,0-4-1,-1-8 1,0-8-1,-2-8 1,2-7-2,0-15 1,1-8 0,-1-9 0,0-7 0,4-11-1,-3-8 1,2-8-1,-4-10 2,0-2-2,-1-7 1,-1 2-1,-2-2 2,-1 5-1,-3 6-1,3 7 0,-2 7 0,2 12-1,-3 2-2,7 22-8,-13-1-23,13-5-1,-13 5-2,20 5 1</inkml:trace>
          <inkml:trace contextRef="#ctx0" brushRef="#br0" timeOffset="102406.25">16539 8269 51,'-13'-5'32,"0"-6"3,13 11-2,-5-23-24,2 0-3,15 6-1,-4-10-1,9 4-2,2-5-1,7 2 0,-1-2 0,0 1 0,0 2 0,-2 6 0,-2 5-1,-3 9 1,-3 8-1,-15-3 0,20 30 1,-11-2-1,-2 4 0,2 5 1,2 0-1,2 2 1,0-6 0,5-3 0,1-9 0,5-5 0,-1-12 0,2-9 0,0-10 0,-1-7-1,0-8 0,-2-7 0,-3 0-1,-6-6-1,-1 10-2,-11-6-3,-1 39-11,2-30-17,-2 30-1,-21-3 0,5 15 1</inkml:trace>
          <inkml:trace contextRef="#ctx0" brushRef="#br0" timeOffset="102812.5">16651 8518 55,'0'0'33,"-13"-22"0,19 3-1,15-2-26,-4-6-4,10 8-1,1-6 0,3 10 1,-4 2-1,-1 11 1,-7 2 0,1 15 0,-10 4 1,0 11-2,-2 2 2,0 10-1,1-3 0,3 3-1,3-7 1,3 0-2,2-12 1,4-3-1,4-13 1,1-9-1,2-9 1,-3-6-1,0-6 0,-4-11 0,-2 4-4,-9-12-2,2 18-15,-13-8-14,-5 4 0,-3 3-2,-3 0 2</inkml:trace>
          <inkml:trace contextRef="#ctx0" brushRef="#br0" timeOffset="103578.125">17476 8169 34,'11'-16'33,"-11"16"1,16-14 0,-7-4-19,20 16-5,-4-12-3,17 9-1,-6-6-3,9 2-3,3 1-3,-5-12-6,4 17-10,-14-10-15,-8-1 0,-9 0 0,-16 14 0</inkml:trace>
          <inkml:trace contextRef="#ctx0" brushRef="#br0" timeOffset="104046.875">17602 8056 34,'-27'30'33,"8"5"1,4 4 0,5-9-14,11 16-13,-4-13 1,12 8-3,-1-11-1,5 1-1,-3-10-2,3-3 0,1-7-1,-14-11 0,22 1 0,-22-1-1,21-12 1,-21 12-1,23-25 0,-7 10 1,5 2-1,3-1 0,4 4 1,1 1 0,5 5 0,1 6 0,-1 7 0,2 7 0,-2 8 2,1 10-2,-5 5 1,-2 8-1,-9-1 2,-3 7-1,-8-6 0,-10 3 0,-10-8-1,-5-7 1,-9-6-1,-3-8 1,-5-9-1,-3-7 0,-1-6 0,1-12-1,1-1-1,1-7-1,13 5-5,-9-17-14,21 11-13,7 0-1,12-1 0,8 0 2</inkml:trace>
          <inkml:trace contextRef="#ctx0" brushRef="#br0" timeOffset="104218.75">18308 8653 65,'-6'30'35,"-5"0"-2,0 0 1,1-7-31,9 9-16,-4-16-19,5-16-2,0 0 0,0 0 0</inkml:trace>
        </inkml:traceGroup>
        <inkml:traceGroup>
          <inkml:annotationXML>
            <emma:emma xmlns:emma="http://www.w3.org/2003/04/emma" version="1.0">
              <emma:interpretation id="{93776655-D90A-4AF0-B76C-9B166F198256}" emma:medium="tactile" emma:mode="ink">
                <msink:context xmlns:msink="http://schemas.microsoft.com/ink/2010/main" type="inkWord" rotatedBoundingBox="21261,17155 22872,17397 22733,18325 21121,18083"/>
              </emma:interpretation>
              <emma:one-of disjunction-type="recognition" id="oneOf17">
                <emma:interpretation id="interp85" emma:lang="en-US" emma:confidence="0">
                  <emma:literal>89V</emma:literal>
                </emma:interpretation>
                <emma:interpretation id="interp86" emma:lang="en-US" emma:confidence="0">
                  <emma:literal>89v</emma:literal>
                </emma:interpretation>
                <emma:interpretation id="interp87" emma:lang="en-US" emma:confidence="0">
                  <emma:literal>89r</emma:literal>
                </emma:interpretation>
                <emma:interpretation id="interp88" emma:lang="en-US" emma:confidence="0">
                  <emma:literal>89</emma:literal>
                </emma:interpretation>
                <emma:interpretation id="interp89" emma:lang="en-US" emma:confidence="0">
                  <emma:literal>8%</emma:literal>
                </emma:interpretation>
              </emma:one-of>
            </emma:emma>
          </inkml:annotationXML>
          <inkml:trace contextRef="#ctx0" brushRef="#br0" timeOffset="104875">18825 8151 40,'17'0'32,"-17"0"3,15 4-2,-6 11-20,-9-15-5,2 27-2,-11-10-1,0 15-1,-9 0-1,-3 8-1,-5 3 0,-5 8-1,-5-2 1,3 6-1,-3-4 0,5 4 0,6-4 0,6 0-1,7-7 0,11-4 1,7-6-1,8-6 0,7-7 0,4-8 0,3-8 0,3-7 0,0-9 1,0-3-1,-3-5 0,-1-4 0,-5-3 1,-3-4-2,-6 1 2,-5 0-2,-5 0 1,-6-1-1,-6 0 1,-8 0 0,-3 0-2,-7-1 2,-5-1-1,-8 0 1,-4-1-1,-1-2 1,0-2-1,0 1 1,4-1 1,7 2 0,8-2 0,9 4-1,16-1 1,10 2-1,10 1 1,13 1-1,10 3 0,2 3-1,3 6 0,-3 2-1,-2 13-2,-13-10-5,5 26-20,-18-5-6,-16-8-2,17 29 2</inkml:trace>
          <inkml:trace contextRef="#ctx0" brushRef="#br0" timeOffset="105500">19220 8236 52,'0'0'35,"22"-18"-1,-8 7 1,-12-10-26,15 14-3,-8-10-1,-9 17-2,17-29-1,-17 29 0,2-31-1,-2 31 0,-18-29 0,3 19-1,-7 5 0,-3 3 0,-4 9 0,-2 7 0,-2 7-1,1 7 1,4 6 0,1 3 0,8 2-1,9-2 1,7-2 0,9-3 0,5-6 0,9-8 0,5-8 0,4-6-1,1-10 2,-1-2-1,-1-8 0,-3-2 0,-1-1 0,-5 1 1,-3 1-1,-2 4 1,-14 13 0,19-12 0,-19 12 0,0 0 1,12 30 0,-8-2 0,-6 7 1,5 11-1,-4 3 1,2 8-2,-1 1 1,2 4-1,1-4 0,3-2-1,1-8-1,-1-6 1,3-7-2,-2-12-1,5-3-1,-12-20-9,18-7-22,-12-9-2,3-4-2,-1-13 2</inkml:trace>
          <inkml:trace contextRef="#ctx0" brushRef="#br0" timeOffset="105984.375">19664 8285 55,'0'0'38,"5"26"-1,2-3 0,0-5-16,7 14-18,-1-1 1,3 12-2,-1-3 1,1 6-2,-3-2 1,-1 0-2,-1-2 1,-3-5 0,0-3-1,1-6 1,-2-5-1,2-4 0,-9-19 0,18 18 0,-18-18-1,23-2 1,-8-7 0,-2-3 0,2-4 0,1-3 0,-1-1 0,0-2 0,-2-1 0,-3-4 0,-2 1 1,-2-8-1,-2-3-1,-1 0 2,-2-5-2,-1-2 2,0-2-2,0 0 2,0 2-2,2 7 1,1 5-1,-2 4-1,8 12-4,-13-6-20,4 22-13,0 0 1,17-9-1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9:21.2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8FAA51-4F0F-4C90-B8D7-C140AE8D51BC}" emma:medium="tactile" emma:mode="ink">
          <msink:context xmlns:msink="http://schemas.microsoft.com/ink/2010/main" type="inkDrawing" rotatedBoundingBox="2804,9225 3584,9256 3582,9295 2802,9263" shapeName="Other"/>
        </emma:interpretation>
      </emma:emma>
    </inkml:annotationXML>
    <inkml:trace contextRef="#ctx0" brushRef="#br0">0 0 8,'0'0'19,"0"0"0,0 0 0,0 0-1,0 0 0,0 0-2,0 0-3,0 0 0,0 0-2,0 0-2,15 9-1,-15-9-2,16 3-1,-16-3-1,30 5-1,-15-5-1,5 7 0,-1-5 0,5 5 0,-3-5-1,4 2 0,-3-3 0,1 1 0,3 0 0,2-4 0,0 2-1,1-2 1,1 2-1,1-1 0,-2 1 0,2 0 0,-1-2 0,1 0 1,-2 0-1,-1 2 0,-1 0 0,-5-1-1,0 1 1,-4 0 0,-1 3-1,-3 1 0,-14-4 0,20 10-1,-20-10 0,18 7-2,-5 6-4,-13-13-9,15-6-19,-15 6 1,13 6-2,-13-6 2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9:21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DA05CC-7E46-45B0-AAF8-9CCD713603CB}" emma:medium="tactile" emma:mode="ink">
          <msink:context xmlns:msink="http://schemas.microsoft.com/ink/2010/main" type="inkDrawing" rotatedBoundingBox="3641,8759 3754,9697 3703,9703 3590,8765" semanticType="callout" shapeName="Other">
            <msink:sourceLink direction="with" ref="{DBC70591-ECC3-455D-AD33-0FF7BD7CDFF6}"/>
            <msink:sourceLink direction="with" ref="{58D1BBAA-8185-4919-9126-A5637DBDF9E1}"/>
          </msink:context>
        </emma:interpretation>
      </emma:emma>
    </inkml:annotationXML>
    <inkml:trace contextRef="#ctx0" brushRef="#br0">840-448 4,'0'0'26,"0"0"2,-18-16 2,18 16-12,0 0-2,0 0-2,0 0-5,0 0-1,-7 27-2,7-27 1,-2 42-3,-1-16 1,6 15-2,-3-4 0,3 11 0,0-1 0,5 6-1,-4 0 0,3 5 0,1 2-2,1 0 1,-4-4 0,4-1-1,-1-4 0,-1-5 1,-1-4-1,0-5 0,0-7 0,-2-5 0,1-4-1,-5-21-1,8 25 0,-8-25-3,0 0-5,0 0-19,9-34-6,-6 13-2,2-12 3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9:23.1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81F3EC-1A19-443A-8CA1-BF8665903EEE}" emma:medium="tactile" emma:mode="ink">
          <msink:context xmlns:msink="http://schemas.microsoft.com/ink/2010/main" type="inkDrawing" rotatedBoundingBox="4116,9272 5089,9264 5090,9328 4117,9337" shapeName="Other">
            <msink:destinationLink direction="with" ref="{C62ADF53-2FD0-4935-B0F1-EE508F0E765A}"/>
          </msink:context>
        </emma:interpretation>
      </emma:emma>
    </inkml:annotationXML>
    <inkml:trace contextRef="#ctx0" brushRef="#br0">1313 72 36,'0'0'32,"0"0"1,0 0 1,0 0-19,0 0-2,24 7-3,-11-14-3,18 9-1,-4-9-1,11 5 0,-1-2-3,4 4 0,-4 0 0,2 4-1,-4-4-1,-4 5 1,-1-1-1,-4 5 1,1-4-1,-1 0 1,1-1-1,-1-3 0,1 5 0,2-3 0,1-3 0,1 0 0,0-3 0,1-1 0,1-3 0,2 0 0,-1 0 0,-1-3 0,-2 2 0,-5 0-1,1 2 1,-7 3-1,-2 1 0,-18 2-1,21-3-1,-21 3-2,0 0-7,0 0-19,0 0-5,-14 19-1,14-19 2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9:22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2ADF53-2FD0-4935-B0F1-EE508F0E765A}" emma:medium="tactile" emma:mode="ink">
          <msink:context xmlns:msink="http://schemas.microsoft.com/ink/2010/main" type="inkDrawing" rotatedBoundingBox="3995,8708 4191,9712 4150,9720 3954,8716" semanticType="callout" shapeName="Other">
            <msink:sourceLink direction="with" ref="{BB81F3EC-1A19-443A-8CA1-BF8665903EEE}"/>
            <msink:sourceLink direction="with" ref="{DBC70591-ECC3-455D-AD33-0FF7BD7CDFF6}"/>
          </msink:context>
        </emma:interpretation>
      </emma:emma>
    </inkml:annotationXML>
    <inkml:trace contextRef="#ctx0" brushRef="#br0">1170-490 27,'0'0'27,"0"0"1,0 0 3,-10-20-17,10 20-3,0 0-1,13 36-5,-13-20 3,11 15-3,-7-6 3,6 14-4,-5-4 0,5 11-2,-4-7 1,3 5-1,-2 0-1,2 3 0,-2-3 0,2 2 0,-3 2-1,2-1 0,-1-1 1,0 0-1,1-4 0,-4-1 1,3-1-1,1-3 0,-1-7 0,-1-3 0,2-3 0,-3-4-1,3-3 1,-8-17-2,12 27-1,-12-27-2,11 17-3,-11-17-16,0 0-11,2-19-1,-1 3 1,2-1 1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9:23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FAC761-7EB5-4C5F-BF79-6B663227DFF8}" emma:medium="tactile" emma:mode="ink">
          <msink:context xmlns:msink="http://schemas.microsoft.com/ink/2010/main" type="inkDrawing" rotatedBoundingBox="5057,8755 5277,9909 5235,9917 5016,8763" semanticType="callout" shapeName="Other">
            <msink:sourceLink direction="with" ref="{DBC70591-ECC3-455D-AD33-0FF7BD7CDFF6}"/>
          </msink:context>
        </emma:interpretation>
      </emma:emma>
    </inkml:annotationXML>
    <inkml:trace contextRef="#ctx0" brushRef="#br0">2246-464 34,'-15'-1'30,"15"1"2,0 0 0,-16 7-15,22 12-7,-6-19-1,7 33-5,-2-10 2,6 18-3,-2-4 1,6 16-2,-6-4 1,6 9 1,-5 4-2,5 8 1,-5-1-2,3 3 1,-4-3 0,3 2-1,-2-6 0,-1 0 0,-2-10-1,2-4 1,0-4-1,-1-6 1,-1-8-1,-1-6 0,1-8-2,-7-19 0,15 18-6,-15-18-13,1-32-15,1 7-2,-2-6 2,0-3-1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9:24.4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535D84-550A-417A-8EC4-DB7A4B37661B}" emma:medium="tactile" emma:mode="ink">
          <msink:context xmlns:msink="http://schemas.microsoft.com/ink/2010/main" type="inkDrawing" rotatedBoundingBox="5441,8753 5635,9733 5614,9737 5419,8758" semanticType="callout" shapeName="Other">
            <msink:sourceLink direction="with" ref="{DBC70591-ECC3-455D-AD33-0FF7BD7CDFF6}"/>
          </msink:context>
        </emma:interpretation>
      </emma:emma>
    </inkml:annotationXML>
    <inkml:trace contextRef="#ctx0" brushRef="#br0">2616-467 26,'0'0'28,"0"0"4,0 0-1,0 0-16,0 0-2,15 31-4,-15-31-1,13 43-2,-8-19 2,8 19-3,-6-4 0,7 15-2,-6-5 0,6 6 1,-5 2-2,2 2 0,0 1-1,0 0 0,-2-2 0,0-5 0,0-3-1,0-3 0,-2-3 0,1-7 0,-1-7 0,-1-3-1,0-4-1,-6-23-1,10 33-4,-10-33-4,0 0-20,0 0-5,0 0-1,0 0 1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09:25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D10B7B-6712-49F4-9A93-92E81BEA88DE}" emma:medium="tactile" emma:mode="ink">
          <msink:context xmlns:msink="http://schemas.microsoft.com/ink/2010/main" type="inkDrawing" rotatedBoundingBox="5647,9257 7250,9128 7253,9155 5650,9285" shapeName="Other"/>
        </emma:interpretation>
      </emma:emma>
    </inkml:annotationXML>
    <inkml:trace contextRef="#ctx0" brushRef="#br0">2845 46 41,'0'0'30,"0"0"2,0 0 0,19 3-22,9 1-1,-4-10-2,11 8-1,-4-9-1,10 5 0,-7-5-2,9 4 1,-5-6-2,4 5 1,-2-4-1,4 4 0,0-3-1,0 3 0,4 1 0,-1-2-1,-1 1 0,1-1 1,-2 3-1,0-3 0,-4 3 0,2-3-1,-2 1 1,0 1 0,-1 1 0,-1-2 0,-1 1-1,0 1 1,1-1 0,-2 1 0,-3 0-1,-2 0 1,-1 2 0,0-1 0,-3-1 0,-1 2 0,-5 2 0,0-2 0,-6 0 0,0 0 0,-16 0 0,22 0 0,-22 0 0,17-2 0,-17 2 0,17-4 0,-17 4 0,21-1 0,-21 1 0,25-4 0,-10 4-1,-15 0 1,25 2-3,-25-2-3,21 5-19,-21-5-10,0 0 0,0 0-1,0 0 1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0:17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26164B-7A6D-44C8-A1C1-4204CDACBDA4}" emma:medium="tactile" emma:mode="ink">
          <msink:context xmlns:msink="http://schemas.microsoft.com/ink/2010/main" type="writingRegion" rotatedBoundingBox="5290,9564 8845,11982 7218,14374 3663,11955"/>
        </emma:interpretation>
      </emma:emma>
    </inkml:annotationXML>
    <inkml:traceGroup>
      <inkml:annotationXML>
        <emma:emma xmlns:emma="http://www.w3.org/2003/04/emma" version="1.0">
          <emma:interpretation id="{6DB9C41D-9703-4C57-9A8C-9DC8D9A74AE0}" emma:medium="tactile" emma:mode="ink">
            <msink:context xmlns:msink="http://schemas.microsoft.com/ink/2010/main" type="paragraph" rotatedBoundingBox="5999,9918 8347,12926 7659,13463 5310,10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0BB3A8-59C2-432C-BEEF-7AB764CD888C}" emma:medium="tactile" emma:mode="ink">
              <msink:context xmlns:msink="http://schemas.microsoft.com/ink/2010/main" type="line" rotatedBoundingBox="5999,9918 8347,12926 7659,13463 5310,10455"/>
            </emma:interpretation>
          </emma:emma>
        </inkml:annotationXML>
        <inkml:traceGroup>
          <inkml:annotationXML>
            <emma:emma xmlns:emma="http://www.w3.org/2003/04/emma" version="1.0">
              <emma:interpretation id="{57A7E34A-59BD-47FC-B7D9-F5521D69719E}" emma:medium="tactile" emma:mode="ink">
                <msink:context xmlns:msink="http://schemas.microsoft.com/ink/2010/main" type="inkWord" rotatedBoundingBox="5999,9918 6255,10246 5717,10666 5460,10338"/>
              </emma:interpretation>
              <emma:one-of disjunction-type="recognition" id="oneOf0">
                <emma:interpretation id="interp0" emma:lang="en-US" emma:confidence="0">
                  <emma:literal>b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3408 966 25,'0'0'30,"0"0"2,0 0 0,-19 3-13,19-3-4,-14 7-4,14-7-2,-24 7-3,24-7 0,-34 9-2,13-4 0,-7-3 0,2 3-1,-7-3-1,2 2 0,-4-4 0,2 5 0,-2-3-1,0 3 0,-1-1 0,4-1 0,1 2-1,1 1 0,5-1 0,3-2 0,4 3-1,5-6 0,13 0-2,-13-4-2,13 4-5,0 0-12,9-19-16,-9 19 1,19-27-1,-6 12 3</inkml:trace>
          <inkml:trace contextRef="#ctx0" brushRef="#br0" timeOffset="375">2930 900 54,'-14'16'34,"-4"-7"-1,5 9 0,-2 5-22,0-11-4,12 9-3,-4-2-2,4 4-1,-3-1 0,3 2 1,-4-1-1,1 2-1,0-2 1,0 0-1,2-2 0,-1 0 1,4-2-2,-1-3 1,4 2 0,-2-18 0,6 26-1,-6-26 1,16 18 0,-16-18-1,26 5 1,-7-5 0,4-3 0,2-1 0,3 2-2,-3-3 0,6 5-3,-8-11-5,7 15-14,-8-6-9,-6-5-1,1 4 1</inkml:trace>
        </inkml:traceGroup>
        <inkml:traceGroup>
          <inkml:annotationXML>
            <emma:emma xmlns:emma="http://www.w3.org/2003/04/emma" version="1.0">
              <emma:interpretation id="{CD118FA4-E1B1-4A8A-8D20-BC9B251A7F64}" emma:medium="tactile" emma:mode="ink">
                <msink:context xmlns:msink="http://schemas.microsoft.com/ink/2010/main" type="inkWord" rotatedBoundingBox="7257,11874 8180,13056 7659,13463 6736,12281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no</emma:literal>
                </emma:interpretation>
                <emma:interpretation id="interp7" emma:lang="en-US" emma:confidence="0">
                  <emma:literal>too</emma:literal>
                </emma:interpretation>
                <emma:interpretation id="interp8" emma:lang="en-US" emma:confidence="0">
                  <emma:literal>is</emma:literal>
                </emma:interpretation>
                <emma:interpretation id="interp9" emma:lang="en-US" emma:confidence="0">
                  <emma:literal>mo</emma:literal>
                </emma:interpretation>
              </emma:one-of>
            </emma:emma>
          </inkml:annotationXML>
          <inkml:trace contextRef="#ctx0" brushRef="#br0" timeOffset="-4625">5083 3618 49,'7'-18'32,"-7"18"1,17-31 1,-17 6-19,0 25-4,6-32-3,-6 32-1,-8-28-2,8 28 0,-25-19-1,10 15 0,-10 1-1,3 10-1,-4 3 0,2 11 0,-3 4 0,4 9 0,2 6-1,5 8 0,3 1 0,7 2 1,4 0-1,10-1 0,5-6 0,8-6 0,4-6 0,6-9-1,3-7 1,4-9-1,-1-5-1,1-8 0,-2-2-1,-7-8-2,4 7-3,-14-19-7,7 14-24,-14-4 0,-12 18 0,10-28-1</inkml:trace>
          <inkml:trace contextRef="#ctx0" brushRef="#br0" timeOffset="-3718.75">3945 3052 36,'0'0'33,"-13"4"1,13-4 0,0 0-13,0 0-6,27 12-5,-11-15-4,15 8-1,1-7-1,13 4-1,2-6-1,9 1-1,3-4 0,3 0-1,-2 0-1,-5-6-2,-2 8-2,-14-9-2,2 14-3,-23-19-9,4 17-12,-22 2-4,0 0-1,0 0 4</inkml:trace>
          <inkml:trace contextRef="#ctx0" brushRef="#br0" timeOffset="-3312.5">4390 2800 53,'0'0'32,"-24"-1"1,24 1 0,0 0-20,0 0-4,24 21-4,-7-11-1,11 3-3,-1 1 2,7 7-1,-3-2 0,3 4 0,25 26 1,-34-29-1,-2 8 0,-5-7-1,-2 2 1,-5-2-1,-2 0 0,-8 1-1,-1-3 1,-9 0 0,-1-1-1,-8 0 1,-1-1-1,-5-1 0,-2-2 0,1 0-1,-3-7-3,14 13-16,-5-17-16,19-3-1,-13-9 0,19-6 0</inkml:trace>
        </inkml:traceGroup>
      </inkml:traceGroup>
    </inkml:traceGroup>
    <inkml:traceGroup>
      <inkml:annotationXML>
        <emma:emma xmlns:emma="http://www.w3.org/2003/04/emma" version="1.0">
          <emma:interpretation id="{94FA0855-ADDA-46FD-BE22-58E1FE1B316A}" emma:medium="tactile" emma:mode="ink">
            <msink:context xmlns:msink="http://schemas.microsoft.com/ink/2010/main" type="paragraph" rotatedBoundingBox="4433,10824 7708,13052 6938,14184 3663,11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FA7B73-3FBE-4355-9633-48C929089E78}" emma:medium="tactile" emma:mode="ink">
              <msink:context xmlns:msink="http://schemas.microsoft.com/ink/2010/main" type="line" rotatedBoundingBox="4433,10824 7708,13052 6938,14184 3663,11955"/>
            </emma:interpretation>
          </emma:emma>
        </inkml:annotationXML>
        <inkml:traceGroup>
          <inkml:annotationXML>
            <emma:emma xmlns:emma="http://www.w3.org/2003/04/emma" version="1.0">
              <emma:interpretation id="{58D1BBAA-8185-4919-9126-A5637DBDF9E1}" emma:medium="tactile" emma:mode="ink">
                <msink:context xmlns:msink="http://schemas.microsoft.com/ink/2010/main" type="inkWord" rotatedBoundingBox="4433,10824 5596,11615 4910,12623 3747,11832">
                  <msink:destinationLink direction="with" ref="{45DA05CC-7E46-45B0-AAF8-9CCD713603CB}"/>
                </msink:context>
              </emma:interpretation>
              <emma:one-of disjunction-type="recognition" id="oneOf2">
                <emma:interpretation id="interp10" emma:lang="en-US" emma:confidence="0">
                  <emma:literal>I</emma:literal>
                </emma:interpretation>
                <emma:interpretation id="interp11" emma:lang="en-US" emma:confidence="0">
                  <emma:literal>#</emma:literal>
                </emma:interpretation>
                <emma:interpretation id="interp12" emma:lang="en-US" emma:confidence="0">
                  <emma:literal>*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-10796.8748">1455 1919 30,'-6'-18'30,"6"18"3,0 0-2,-12-19-14,12 19-4,0 0-4,12 23-1,-12-23-2,5 37-1,-5-12 0,7 10-1,-6 0-1,2 11 0,-1-2-1,2 4 1,-1 1-2,0 0 1,2-1-1,-1-1 1,0 1-1,1-2 0,1-4-1,1 0 1,-2-1-1,0-2 1,0-2-1,1 0 1,-2-4-1,1 6 0,-2-4 0,0 1 0,1-3 0,-1-3 0,1 0 0,-1-4-1,0-3 1,0-5-1,3-2-1,-6-16 0,7 19-1,-7-19-2,0 0-6,0 0-19,9-19-7,-6-4-2,-1-7 4</inkml:trace>
          <inkml:trace contextRef="#ctx0" brushRef="#br0" timeOffset="-10328.125">1777 2388 42,'0'0'31,"0"0"1,-8 16 0,16 0-20,-8-16-3,11 28-1,-9-12-1,8 12-2,-5-5 0,5 8-1,-7-6-1,6 5-1,-5-5 0,2 1 0,0-5-1,0-1-1,-6-20 0,9 26 0,-9-26-1,0 0-2,13 18-4,-13-18-12,-3-21-15,3 21-2,2-27 0,-2 10 1</inkml:trace>
          <inkml:trace contextRef="#ctx0" brushRef="#br0" timeOffset="-9734.3748">2131 1947 51,'0'0'30,"0"0"3,0 0-10,-14-16-9,14 16-2,5 20-3,1 3-2,-8-6-1,10 17 0,-7-2 0,7 13-2,-5-1 0,4 9-1,-3-2 0,4 4-1,-2 0-1,2 1 1,0-5-1,1 2 0,0-5 0,1-1 0,-1-3-1,1-3 1,-1-2-1,-2-4 0,2-2 1,-2-3-1,-1-2 0,2-3 0,-4-2 0,2-4 0,0-1 0,-2-2 0,-4-16-1,8 19 1,-8-19-2,0 0 0,0 0-1,0 0-4,16-3-5,-23-17-23,10 3-2,-2-6 0,2-5-1</inkml:trace>
          <inkml:trace contextRef="#ctx0" brushRef="#br0" timeOffset="-9312.5">2438 2435 22,'0'0'28,"0"0"1,7-15 1,-7 15-12,15 0-7,-15 0-1,0 0-2,0 0-1,10 30 0,-10-30-1,6 31-1,-6-31 0,4 39-2,-4-18 0,5 4-1,-4 0 0,5 1 0,-3-3-1,5 0 0,-4-2 0,2-2-1,-6-19 1,12 27-1,-12-27-1,0 0 0,19 16-3,-19-16-4,0 0-17,16-14-10,-16 14 0,5-25-2,-4 9 2</inkml:trace>
        </inkml:traceGroup>
        <inkml:traceGroup>
          <inkml:annotationXML>
            <emma:emma xmlns:emma="http://www.w3.org/2003/04/emma" version="1.0">
              <emma:interpretation id="{681C700F-5E33-4FA8-9AED-93DED919BDF0}" emma:medium="tactile" emma:mode="ink">
                <msink:context xmlns:msink="http://schemas.microsoft.com/ink/2010/main" type="inkWord" rotatedBoundingBox="6021,12056 7638,13156 6938,14184 5321,13084"/>
              </emma:interpretation>
              <emma:one-of disjunction-type="recognition" id="oneOf3">
                <emma:interpretation id="interp15" emma:lang="en-US" emma:confidence="0">
                  <emma:literal>33M</emma:literal>
                </emma:interpretation>
                <emma:interpretation id="interp16" emma:lang="en-US" emma:confidence="0">
                  <emma:literal>BW</emma:literal>
                </emma:interpretation>
                <emma:interpretation id="interp17" emma:lang="en-US" emma:confidence="0">
                  <emma:literal>3nd</emma:literal>
                </emma:interpretation>
                <emma:interpretation id="interp18" emma:lang="en-US" emma:confidence="0">
                  <emma:literal>32st</emma:literal>
                </emma:interpretation>
                <emma:interpretation id="interp19" emma:lang="en-US" emma:confidence="0">
                  <emma:literal>bier</emma:literal>
                </emma:interpretation>
              </emma:one-of>
            </emma:emma>
          </inkml:annotationXML>
          <inkml:trace contextRef="#ctx0" brushRef="#br0" timeOffset="-6390.625">2718 3565 23,'0'0'30,"0"0"2,0 0 0,13-12-11,-13 12-6,18-13-3,-18 13-3,26-19-4,-11 3 0,9 6-1,-5-6-1,5 5-1,1-1 0,1 7 0,-2-2-1,-1 7 0,-2 5 0,-2 11 0,-4 1 0,-3 12 0,-8-1 0,-4 5 0,-6 2 0,-4 4 0,-6-4-1,-3-1 1,-2-6-1,0-3 1,1-4-1,2-3 0,0-8 0,18-10 0,-17 14 0,17-14 0,0 0 0,0 0 0,0 0 0,25-12 0,-6 8 0,4 3 0,5 1 1,3 5-1,0 4 1,2 5-1,-2 3 1,-5 5 0,-5 1 0,-2 3 0,-10 0 1,-3 3-1,-9-3 0,-1 4 0,-10-5 0,0-4-2,-7-2 2,-3-3-2,-1-4 2,-4-5-2,1-3 1,-2-8-2,5-1 1,2-4-1,5 4-2,-1-14-4,19 19-9,-5-27-19,17 8-1,3-9 0,8-2 0</inkml:trace>
          <inkml:trace contextRef="#ctx0" brushRef="#br0" timeOffset="-5828.125">3313 3521 77,'-17'4'35,"17"-4"-1,-23 7 2,23-7-31,0 0 0,14-11-3,10 6-1,7-9 0,6 5 0,1-3-1,5 3 1,0-4-1,-3 8 1,-2 5-1,-4 9 0,-10 7 0,-7 5 1,-8 7-1,-7 6 1,-11 3-1,-7 3 1,-8-1-1,-6-4 0,-3-3 1,-3-4-1,-1-8 0,6-5 0,5-4 0,4-8 0,7-3 0,15 0 0,0 0 0,10-28 0,14 16 0,2-2-1,8 2 1,5-1 0,2 10-1,0 3 1,-2 7 0,-4 7 0,-6 3 0,-3 10 1,-10-1 0,-3 6 0,-9-2 1,-4 2-1,-7-2 0,-2-4 0,-7-3 0,0-4 0,-2-3-1,-3-9-2,7 7-2,-11-21-13,25 7-20,-27-7 1,27 7-2,-18-19 1</inkml:trace>
          <inkml:trace contextRef="#ctx0" brushRef="#br0" timeOffset="-5078.125">3879 4364 68,'0'0'36,"10"-16"-2,-10 16 1,27-23-24,-15-4-6,10 4-2,-1-8-1,5-8-2,-1-3 1,0-1 1,-1-2-1,1 0 1,-3 3-2,-3 2 2,-1 4-1,0 10 1,-7 5-1,-11 21 0,17-21 0,-17 21 0,0 0 0,7 21 0,-10-2-1,2 8 1,-2 8 1,3 2-3,0 0 2,3 2-1,3-6 0,5-1-1,3-9 2,3-6-2,5-11 1,8-12 0,1-9 0,1-8 1,1-6-3,-2-6 2,1-4-1,-5-5 0,-2 2 0,-6 0 1,-3 8-2,-2 1 1,-5 5 1,-4 6 0,-5 22 0,6-17 1,-6 17 0,0 0 0,2 30 0,-2-6 1,1 6-1,2 6 1,2-1-1,2 7 0,2-1 0,1-4-1,1-4 0,0-5-1,3-3 0,-14-25-3,22 30-1,-22-30-11,16-16-21,-16 16 0,12-32-2,-8 10 3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4-04T20:13:43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821A3D-6E9F-4962-A8A5-0A91B6DBA84A}" emma:medium="tactile" emma:mode="ink">
          <msink:context xmlns:msink="http://schemas.microsoft.com/ink/2010/main" type="writingRegion" rotatedBoundingBox="14443,1819 14458,1819 14458,1834 14443,1834"/>
        </emma:interpretation>
      </emma:emma>
    </inkml:annotationXML>
    <inkml:traceGroup>
      <inkml:annotationXML>
        <emma:emma xmlns:emma="http://www.w3.org/2003/04/emma" version="1.0">
          <emma:interpretation id="{0BAD8ECA-D341-4B11-B68E-26DC2BF0EA2B}" emma:medium="tactile" emma:mode="ink">
            <msink:context xmlns:msink="http://schemas.microsoft.com/ink/2010/main" type="paragraph" rotatedBoundingBox="14443,1819 14458,1819 14458,1834 14443,1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9C2BB9-DA92-4172-ADF9-0A3042E3BEC2}" emma:medium="tactile" emma:mode="ink">
              <msink:context xmlns:msink="http://schemas.microsoft.com/ink/2010/main" type="line" rotatedBoundingBox="14443,1819 14458,1819 14458,1834 14443,1834"/>
            </emma:interpretation>
          </emma:emma>
        </inkml:annotationXML>
        <inkml:traceGroup>
          <inkml:annotationXML>
            <emma:emma xmlns:emma="http://www.w3.org/2003/04/emma" version="1.0">
              <emma:interpretation id="{0F34EF54-C55A-4AFA-9EC7-4D9EF39CAC59}" emma:medium="tactile" emma:mode="ink">
                <msink:context xmlns:msink="http://schemas.microsoft.com/ink/2010/main" type="inkWord" rotatedBoundingBox="14443,1819 14458,1819 14458,1834 14443,183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-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3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E49AA6-CD14-43E4-B006-A57290D67E4D}" emma:medium="tactile" emma:mode="ink">
          <msink:context xmlns:msink="http://schemas.microsoft.com/ink/2010/main" type="inkDrawing" rotatedBoundingBox="4193,7905 4366,8873 4309,8884 4136,7915" semanticType="callout" shapeName="Other">
            <msink:sourceLink direction="with" ref="{C54A1554-8714-467F-ACDB-0290832A92E2}"/>
          </msink:context>
        </emma:interpretation>
      </emma:emma>
    </inkml:annotationXML>
    <inkml:trace contextRef="#ctx0" brushRef="#br0">6 45 47,'1'-25'31,"-1"25"3,0 0-6,-8-21-14,8 21-2,0 0-2,16 21-2,-16-21-3,10 41 1,-4-13-2,7 16 1,-4 2-1,4 10-1,-4 3 0,3 2 0,-3 1-1,1 3-1,-4-5 1,3-2-1,-3-5 0,-2-3-1,2-1 1,0-5-2,-1-4 2,0-6-2,0-4 2,-2-4-2,1-5 2,1-5-2,-5-16 1,0 0-1,0 0 0,0 0 0,16 2-3,-15-21 1,-1 19-8,3-32-25,3 7-2,-4-5 1,2-3-1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8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3EBF07-23D0-4276-888D-8D4BEB3B8472}" emma:medium="tactile" emma:mode="ink">
          <msink:context xmlns:msink="http://schemas.microsoft.com/ink/2010/main" type="writingRegion" rotatedBoundingBox="2471,4881 5052,3464 5806,4838 3225,6255"/>
        </emma:interpretation>
      </emma:emma>
    </inkml:annotationXML>
    <inkml:traceGroup>
      <inkml:annotationXML>
        <emma:emma xmlns:emma="http://www.w3.org/2003/04/emma" version="1.0">
          <emma:interpretation id="{F5DB9FAF-3D91-4D69-B2C9-2EFDB44FC1B0}" emma:medium="tactile" emma:mode="ink">
            <msink:context xmlns:msink="http://schemas.microsoft.com/ink/2010/main" type="paragraph" rotatedBoundingBox="2471,4881 5052,3464 5806,4838 3225,6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CBD2CC-4375-4EEF-962C-72949832C2B4}" emma:medium="tactile" emma:mode="ink">
              <msink:context xmlns:msink="http://schemas.microsoft.com/ink/2010/main" type="line" rotatedBoundingBox="2471,4881 5052,3464 5806,4838 3225,6255"/>
            </emma:interpretation>
          </emma:emma>
        </inkml:annotationXML>
        <inkml:traceGroup>
          <inkml:annotationXML>
            <emma:emma xmlns:emma="http://www.w3.org/2003/04/emma" version="1.0">
              <emma:interpretation id="{2D62A5F4-87FD-4723-B0F7-40FBB56121DD}" emma:medium="tactile" emma:mode="ink">
                <msink:context xmlns:msink="http://schemas.microsoft.com/ink/2010/main" type="inkWord" rotatedBoundingBox="2837,5547 3127,5388 3397,5881 3107,6040"/>
              </emma:interpretation>
              <emma:one-of disjunction-type="recognition" id="oneOf0">
                <emma:interpretation id="interp0" emma:lang="en-US" emma:confidence="0">
                  <emma:literal>3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-669 1316 54,'0'0'32,"0"0"-1,22-4-2,-22 4-21,22-12-5,-1 7 0,0-2-2,-1 3 0,-2-1-1,0 9 3,-18-4 2,22 14-3,-22-14 2,3 30-2,-11-11 2,1 7-3,-6 1 2,0 1-2,-4-2-1,3 1 0,-3-4 0,6-4 0,11-19 0,-18 25 0,18-25 0,0 0 0,0 0 0,0 0 1,23-12-1,-5 3 1,1-2 0,6 6 0,-1 1 0,3 8 1,-2 3-1,1 9 1,-4 1 0,0 10-1,-7 1 1,-1 6 0,-6-6-1,-5 3 0,-4-2-1,-7-3 1,-5-1-1,-3-4 0,-3-7 0,-5-7 0,-2 0 0,-2-5 0,1-2 0,2-5-1,3-2 1,0-6-2,8 11-5,-5-13-19,19 15-10,-4-25 0,10 7-1,5-3 0</inkml:trace>
        </inkml:traceGroup>
        <inkml:traceGroup>
          <inkml:annotationXML>
            <emma:emma xmlns:emma="http://www.w3.org/2003/04/emma" version="1.0">
              <emma:interpretation id="{A11F167B-4FAC-4761-922E-0C78D5C84676}" emma:medium="tactile" emma:mode="ink">
                <msink:context xmlns:msink="http://schemas.microsoft.com/ink/2010/main" type="inkWord" rotatedBoundingBox="3424,4358 5052,3464 5806,4838 4178,5732"/>
              </emma:interpretation>
              <emma:one-of disjunction-type="recognition" id="oneOf1">
                <emma:interpretation id="interp5" emma:lang="en-US" emma:confidence="0">
                  <emma:literal>3uf</emma:literal>
                </emma:interpretation>
                <emma:interpretation id="interp6" emma:lang="en-US" emma:confidence="0">
                  <emma:literal>3uF</emma:literal>
                </emma:interpretation>
                <emma:interpretation id="interp7" emma:lang="en-US" emma:confidence="0">
                  <emma:literal>But</emma:literal>
                </emma:interpretation>
                <emma:interpretation id="interp8" emma:lang="en-US" emma:confidence="0">
                  <emma:literal>Beef</emma:literal>
                </emma:interpretation>
                <emma:interpretation id="interp9" emma:lang="en-US" emma:confidence="0">
                  <emma:literal>suf</emma:literal>
                </emma:interpretation>
              </emma:one-of>
            </emma:emma>
          </inkml:annotationXML>
          <inkml:trace contextRef="#ctx0" brushRef="#br0" timeOffset="-2281.25">0 112 34,'0'0'31,"0"0"0,0 0 1,0 0-11,0 0-10,7-23-3,9 18-1,-4-11-2,7 7-2,0-8-1,5 4 0,-1 1-1,4 3 0,-5 2 0,0 5-1,-1 6 0,-3 3 1,-4 5-1,0 6 1,-10 5 1,-2 7-1,-5 0 0,-3 3 0,-9-1 1,-1 2-2,-5-4 2,-1-1-2,0-4 0,0-7 0,3-2 0,1-4 1,18-12-1,-19 12-1,19-12 1,0 0 0,0 0 0,0 0-1,28-16 1,-6 13 0,6 1-1,6 4 1,3 7 0,1 7 0,2 5 0,-3 7 0,-9 7 0,-6 2 0,-9 4 1,-10 3-1,-9-2-1,-10-1 1,-8-3 0,-7-6-1,-5-5 0,-6-8 0,4-5 0,-2-10 0,6-3-2,0-9-1,12 4-4,-3-17-8,25 21-16,0-30-1,13 12-2,8 4 1</inkml:trace>
          <inkml:trace contextRef="#ctx0" brushRef="#br0" timeOffset="-1656.25">634 861 60,'0'0'34,"0"0"-1,0 0 0,0 0-21,0 0-7,6-30 0,9 13-3,1-10-1,2-1 0,-1-7 0,4-6 0,-3-5-1,-1 1 0,-2-5 1,-3 8-1,-5 3 1,1 8-1,-3 4 0,-2 9 0,-3 18 0,0 0 0,0 0 1,2 37-1,-4-5 1,1 7 0,-1 9-1,4 4 2,1 1-2,6 0 1,6-5-1,4-9 1,6-11-1,3-12 0,6-11-1,-2-16 0,2-8-1,-4-11 0,-2-7 0,-9-11 0,-1-3 1,-8-2-1,0 4 1,-7 7 1,-3 5 0,0 7 1,-6 10 0,6 20 0,0 0 1,-10 23-1,4 5 1,6 6 0,4 5-1,2 7 0,3 1 0,4-1 0,4-4-1,2-6-1,5-5-1,-4-10-5,10 2-18,-10-16-10,0-8 1,-6-8-1,1-7 0</inkml:trace>
          <inkml:trace contextRef="#ctx0" brushRef="#br0" timeOffset="-1281.25">1696 918 78,'-1'21'36,"1"-21"-1,0 0 0,0 0-31,-5-23 1,2 5-3,-7-12 0,-2-7-2,-7-7 1,0-5-1,-8-7 1,1-4 0,-4-4 0,4 2 0,2 3 1,8 4-1,10 0 0,7 6 1,14 5-3,12 5 1,8 6-2,8 4 0,9 14-3,-5-7-3,9 28-18,-15-3-10,-8 13 2,-14 2-2,-12 5 1</inkml:trace>
          <inkml:trace contextRef="#ctx0" brushRef="#br0" timeOffset="-1109.375">1454 618 85,'0'0'35,"0"0"0,31 9-2,0-30-40,13-4-25,5 0-1,0 1-3,-2-3 1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1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DBE04B-9BE5-4122-B3A9-44FEAC3760D8}" emma:medium="tactile" emma:mode="ink">
          <msink:context xmlns:msink="http://schemas.microsoft.com/ink/2010/main" type="inkDrawing" rotatedBoundingBox="2570,6189 2573,7821 2473,7822 2470,6190" semanticType="callout" shapeName="Other">
            <msink:sourceLink direction="with" ref="{C4C7EC8E-6F86-4B19-8B73-80999E8878F0}"/>
            <msink:sourceLink direction="with" ref="{B14BBD59-F5ED-4C3E-8102-E8FC07F2FEC5}"/>
          </msink:context>
        </emma:interpretation>
      </emma:emma>
    </inkml:annotationXML>
    <inkml:trace contextRef="#ctx0" brushRef="#br0">-2205 17 9,'-3'-18'18,"3"18"-4,0 0-2,-2-19-2,2 19-1,0 0-1,0 0 2,-1-18-1,1 18 2,0 0 0,0 0-1,0 0 0,0 0-1,0 0-1,-3 23-2,3-23 0,-5 17-2,5-17 0,-4 29 0,4-29-1,-2 33 1,-1-15-1,5 8 0,-5 6-1,3 5 1,-4 2-1,2 8 1,-2 4-1,2 9 0,-2 0 0,2 5 0,-1-1-1,0 1 1,3-1-2,2-1 1,-4-3-1,4-4 0,-2-1 0,0-6 1,1-3-1,1-4 0,-2-1 0,0-4 0,0-2 0,0-3 1,0-2-1,1-2 1,-2-1-2,1 2 0,1 0 0,2-3 0,-1 1 0,1-1 0,-2-3 0,1-2 0,-1 2 1,2-7 0,-3 0 0,0-16 0,3 24 0,-3-24 0,1 22 1,-1-22-1,0 0 0,3 19 0,-3-19 0,0 0 0,0 0 0,0 0 0,0 0 1,0 0-1,0 0 0,0 0 0,0 0 0,0 0 0,0 0 0,0 0 0,0 0-1,0 0 1,0 0 0,0 0 0,0 0-1,0 0 1,0 0-1,0 0 0,12-19 0,-12 19 0,5-18-1,-5 18 0,7-18-1,-7 18-1,0 0-1,6-24 1,-6 24-1,0 0 0,0 0 1,0 0 1,15-13-1,-15 13 3,0 0 0,0 0 1,0 0 1,0 0-1,13 9 1,-13-9 0,0 0 1,0 0-1,0 0 0,15 19 0,-15-19-1,0 0 1,0 0-1,0 0 0,0 0 0,0 0-1,0 0-1,0 0-1,0 0-1,0 0-1,0 0-2,0 0-2,0 0-6,0 0-5,0 0-9,0 0 0,0 0-1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4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553CCB-DF42-41F6-B069-C118EDF253D9}" emma:medium="tactile" emma:mode="ink">
          <msink:context xmlns:msink="http://schemas.microsoft.com/ink/2010/main" type="writingRegion" rotatedBoundingBox="2536,5612 4728,5612 4728,6858 2536,6858"/>
        </emma:interpretation>
      </emma:emma>
    </inkml:annotationXML>
    <inkml:traceGroup>
      <inkml:annotationXML>
        <emma:emma xmlns:emma="http://www.w3.org/2003/04/emma" version="1.0">
          <emma:interpretation id="{96D89C39-C3F3-4F64-A47F-63298CF2721E}" emma:medium="tactile" emma:mode="ink">
            <msink:context xmlns:msink="http://schemas.microsoft.com/ink/2010/main" type="paragraph" rotatedBoundingBox="2536,5612 4728,5612 4728,6858 2536,6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5949B2-6A4E-4A3D-9193-D979D149B39C}" emma:medium="tactile" emma:mode="ink">
              <msink:context xmlns:msink="http://schemas.microsoft.com/ink/2010/main" type="line" rotatedBoundingBox="2536,5612 4728,5612 4728,6858 2536,6858"/>
            </emma:interpretation>
          </emma:emma>
        </inkml:annotationXML>
        <inkml:traceGroup>
          <inkml:annotationXML>
            <emma:emma xmlns:emma="http://www.w3.org/2003/04/emma" version="1.0">
              <emma:interpretation id="{C4C7EC8E-6F86-4B19-8B73-80999E8878F0}" emma:medium="tactile" emma:mode="ink">
                <msink:context xmlns:msink="http://schemas.microsoft.com/ink/2010/main" type="inkWord" rotatedBoundingBox="2536,5612 4728,5612 4728,6858 2536,6858">
                  <msink:destinationLink direction="with" ref="{57DBE04B-9BE5-4122-B3A9-44FEAC3760D8}"/>
                </msink:context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-2145 38 18,'-15'1'14,"15"-1"-2,0 0 1,0 0-1,-14 4 2,14-4 0,0 0 0,0 0-1,0 0 1,-15-5-2,15 5-1,0 0-1,0 0-2,0 0-3,23 14 0,-23-14 0,31 7-1,-10-5-1,9 5 0,1-4 0,7 2-1,2-3 0,5 2-1,0-3 0,0-1 0,-2 0 0,0 2 0,-2-2-1,1 0 1,-4 0-1,0 0 0,1 0 1,-1 2-1,3-2 0,4 0 0,-1-2 0,5 2 0,1 0 1,4 0-1,2-2 1,3 2-1,5-1 0,-2 1 1,1 0-1,-1 0 0,-4 1 0,-4 1 0,-5 2 0,-5-1-1,-10 3 2,-6-1-2,-7 0 1,-6 0 0,-15-5-1,13 9 1,-13-9-2,0 0 0,0 0-3,0 0-4,0 0-12,-18 6-16,18-6 1,-22-15-1,9 3 1</inkml:trace>
          <inkml:trace contextRef="#ctx0" brushRef="#br0" timeOffset="515.625">-619-602 36,'0'0'29,"-15"-14"0,15 14 1,0 0-18,0 0 0,-3 16-2,3-16-2,7 38 0,-4-9-2,9 15 0,-9 0 0,9 14-1,-6 2-1,4 10 0,-4-3-1,3 7-1,-5-3 0,4 5 0,-3-4-1,4-2 0,-1-3 0,-1-1 0,0-7 0,2 0 0,0-10-1,1-7 1,-2-5-1,-5-7-1,3-5-1,-6-25-1,14 23-4,-14-39-9,0 16-21,14-39 1,-10 6-2,2-11 1</inkml:trace>
          <inkml:trace contextRef="#ctx0" brushRef="#br0" timeOffset="1000">-125-510 28,'0'0'26,"-9"15"3,9-15 1,0 0-16,-1 25 0,1-25-1,4 39-2,-7-23-1,10 23-1,-8-8-3,8 19 0,-7-3-2,8 13 0,-4-4-1,5 8 0,-2 6-2,4-1 1,-3-4 0,3 1-1,-1-6 1,-1-6-2,0-5 1,-2-4 0,1-10-1,-4-3 0,0-4 0,-1-9-2,0 2-1,-3-21-4,9 21-18,-9-21-11,0 0-1,-10-19 0,5-2 1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10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42171D-815E-4FAA-AE22-9D7B612EF4E3}" emma:medium="tactile" emma:mode="ink">
          <msink:context xmlns:msink="http://schemas.microsoft.com/ink/2010/main" type="inkDrawing" rotatedBoundingBox="1908,7881 5728,5646 7488,8655 3669,10890" semanticType="enclosure" shapeName="Other">
            <msink:sourceLink direction="with" ref="{D410BDB7-42D6-44A0-800E-7FA3755BC25C}"/>
            <msink:destinationLink direction="with" ref="{3313AFBC-3772-4125-BF78-03AF75BB0116}"/>
          </msink:context>
        </emma:interpretation>
      </emma:emma>
    </inkml:annotationXML>
    <inkml:trace contextRef="#ctx0" brushRef="#br0">0 6 23,'0'0'26,"19"-2"1,-19 2-1,28-3-9,-1 10-2,-9-13-4,11 12-2,-5-12-1,11 12-2,-7-10 1,9 8-3,-1-6 0,6 4-1,1-4 0,6 4-1,1-2-1,3 1 1,0 1-2,2 2 1,-2-2-1,2 1 0,-4 2 0,1 1 0,-4 1 0,1-2 0,-5 2 0,1 2 1,-4-2-1,-1 2 0,-2-2 0,-2 3 0,-2-1 0,-2 2 0,0 1 1,-1-1-1,-3 1 0,-2 0 0,-1 2 0,0 4 0,-3 0 1,-1 1-1,-2 0 0,0 3 0,-1 0 1,-1 3 0,-2 0 0,0-1 0,-5 3 1,-1 1-1,-2 4 1,-1 3 0,-3 2-2,0 9 2,-1 0-1,-1 3-1,-1 0 1,0 6-1,-1 1 1,1 1-1,-2-1 0,2-1 1,-3 1-1,2 1 1,-1-1-1,1 0 1,-1 1-2,1-1 0,-2-1 1,1 0-1,2-1 0,-3-1 0,2 0 1,1-4-2,-3 1 2,2-3 0,-1-1 0,1 2 0,-1-1 0,4-3 1,-2 0-2,0-3 2,1-1-2,1-1 2,-1 0-1,0-4 0,-1 0 0,2-1 1,-2-1-1,0 1 0,0-4 0,1-2 1,-1 0-1,2-1 0,-2-1 2,1-1-3,-1 5 3,0-2-3,0 2 2,0-2-1,0 0 1,0 1-2,-1-3 1,1 0 0,0-6 0,0-1 0,0 1 0,0-3 0,0-17 0,0 30 0,0-30 0,-2 30 1,2-30-1,0 23 0,0-23 1,0 0-1,-1 19 0,1-19 1,0 0-1,0 0 1,0 0-1,0 0 0,0 0 1,0 0-1,0 0 0,0 0 0,0 0 0,0 0 0,0 0 0,0 0 0,1 16-1,-1-16-2,0 0-3,0 0-20,-4-16-13,1 1 0,0-10-1,-4-9 2</inkml:trace>
    <inkml:trace contextRef="#ctx0" brushRef="#br0" timeOffset="2156.25">-2157 2470 5,'0'0'6,"0"0"0,0 0-2,0 0 0,0 0-2,0 0 1,0 0-1,0 0 0,15-9-2,-15 9 0,0 0-1,0 0 0,0 0 0,13 2 0,-13-2 0,0 0 0,0 0 0,0 0 0,0 0 1,0 0 0,15 12 0,-15-12 1,0 0 2,0 0 2,0 0 1,4 21 2,-4-21 1,0 0 1,0 0 1,0 0 1,0 0-1,0 0-2,14 16 0,-14-16-2,4 20-2,-5-5 0,7 3-1,-8-2 0,7 10-1,-5-26 0,2 36-2,-2-21 1,0 8 0,0-7-1,-1 7 0,1-7 0,0 0 0,-3 0 0,3 0-1,-1-1 1,1-15-1,0 29 1,0-29-1,-2 26 0,2-26 1,0 19-1,0-19 0,0 0 0,2 18 1,-2-18-1,0 0 0,0 0 0,0 0 1,0 0-1,4 16 0,-4-16 1,0 0-1,0 0 0,0 0 1,13 9-1,-13-9 0,0 0 2,0 0-2,17 10 1,-17-10 0,14 4-1,-14-4 2,19 3-1,-5 1 0,-1-6 0,3 2 0,2-2 0,1 2 1,5 0-1,2 0 0,2 0 0,2 2 0,-1 0-1,4 0 1,-2 1 0,3 1-1,-6-1 1,0 2-1,-2-1 0,-1 1 0,0 1 0,-1-3 1,-2 2-1,0-3 0,0 2 0,1-3 0,2 1 0,0-4 0,0 2 0,1-1 0,1-1 1,0 2-1,2-2 0,-1 0 0,-3 2 0,0 0 0,-1 2 0,-1 0 0,0 0 0,-3-1 1,-2 3-1,-2-1 0,2 1 0,0 0 0,-4-3 0,3 1 1,-4 0-1,0 0 0,0 1 0,-13-3 0,21 4 0,-21-4 0,13 1 0,-13-1 0,0 0-1,0 0 0,0 0-2,0 0-3,0 0-4,0 0-12,0 0-13,-19-3-1,19 3 2,-16-7 0</inkml:trace>
    <inkml:trace contextRef="#ctx0" brushRef="#br0" timeOffset="2875">-882 2602 6,'0'0'20,"-7"-28"0,7 28-1,-5-21-1,1 5-2,4 16-3,-3-20 0,3 20-3,0 0-1,0 0-2,0 0-1,-2 25-2,-4-4 0,9 11-1,-9 1 2,8 11-3,-6 2 1,6 9-2,-4-6 2,4 8-1,3-4 0,1 6-1,1-2 0,2-2 0,0-3-1,0-2 1,0-4-1,-1-6 0,-2-3 0,2-9 0,-4-3 0,-1-7-1,2-3 0,-5-15-2,0 0-1,0 0-4,13 2-12,-13-18-15,1-12 0,2-5 1,-3-15 0</inkml:trace>
    <inkml:trace contextRef="#ctx0" brushRef="#br0" timeOffset="4171.875">-293 2963 26,'0'0'29,"-14"14"2,14-14 1,11 22-18,-11-22-4,29 7 0,-13-9-4,17 11 0,-8-13 0,12 9-1,-6-10-2,6 7 0,-2-6-1,3 3 0,-2-3 0,2 2-1,1-3 0,3 5 0,4-2 0,4 2-1,2 0 1,3 2-1,4 2 0,0-1 0,3 1 1,-3-1-1,-3-1 0,-5 1 0,-4-3 0,-4 2 0,-6-4 0,-4 2 0,-4 0 0,-4-1 0,3-1 0,-3 0 1,0 0-1,0 2 0,1 0 0,-3 0 0,2 0 0,0 0 0,-3 2 0,1-2 0,-1 2 0,1 1 0,-1-3 0,2 4 0,-2-4 0,2 3 0,-2-3 0,0 2 0,0-2 0,-1-2 0,-2 2 0,-1-1 0,-1-1 0,0 0 0,-1 0 0,-1 1 0,1-1 0,-1 2 0,2-2 0,1 2-1,-2 0 1,2 0 0,-2 0 0,-1 0 0,0 4 0,-1-3 1,0 1-1,-14-2 0,23 5 0,-23-5-1,21 6 1,-21-6-1,21 5-1,-21-5-1,16 0-2,-16 0-5,0 0-19,15-14-6,-15 14-1,0 0 1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16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10BDB7-42D6-44A0-800E-7FA3755BC25C}" emma:medium="tactile" emma:mode="ink">
          <msink:context xmlns:msink="http://schemas.microsoft.com/ink/2010/main" type="writingRegion" rotatedBoundingBox="1480,8342 4827,6590 6019,8866 2672,10619">
            <msink:destinationLink direction="with" ref="{CD42171D-815E-4FAA-AE22-9D7B612EF4E3}"/>
          </msink:context>
        </emma:interpretation>
      </emma:emma>
    </inkml:annotationXML>
    <inkml:traceGroup>
      <inkml:annotationXML>
        <emma:emma xmlns:emma="http://www.w3.org/2003/04/emma" version="1.0">
          <emma:interpretation id="{44DF2B48-A58F-41E1-B919-39071CE03130}" emma:medium="tactile" emma:mode="ink">
            <msink:context xmlns:msink="http://schemas.microsoft.com/ink/2010/main" type="paragraph" rotatedBoundingBox="1480,8342 4827,6590 6019,8866 2672,10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54549D-90F1-44CA-AE87-D7FAFE1C1B05}" emma:medium="tactile" emma:mode="ink">
              <msink:context xmlns:msink="http://schemas.microsoft.com/ink/2010/main" type="line" rotatedBoundingBox="1480,8342 4827,6590 6019,8866 2672,10619"/>
            </emma:interpretation>
          </emma:emma>
        </inkml:annotationXML>
        <inkml:traceGroup>
          <inkml:annotationXML>
            <emma:emma xmlns:emma="http://www.w3.org/2003/04/emma" version="1.0">
              <emma:interpretation id="{B14BBD59-F5ED-4C3E-8102-E8FC07F2FEC5}" emma:medium="tactile" emma:mode="ink">
                <msink:context xmlns:msink="http://schemas.microsoft.com/ink/2010/main" type="inkWord" rotatedBoundingBox="1480,8342 4827,6590 6019,8866 2672,10619">
                  <msink:destinationLink direction="with" ref="{57DBE04B-9BE5-4122-B3A9-44FEAC3760D8}"/>
                </msink:context>
              </emma:interpretation>
              <emma:one-of disjunction-type="recognition" id="oneOf0">
                <emma:interpretation id="interp0" emma:lang="en-US" emma:confidence="0">
                  <emma:literal>input</emma:literal>
                </emma:interpretation>
                <emma:interpretation id="interp1" emma:lang="en-US" emma:confidence="0">
                  <emma:literal>life f</emma:literal>
                </emma:interpretation>
                <emma:interpretation id="interp2" emma:lang="en-US" emma:confidence="0">
                  <emma:literal>12m f</emma:literal>
                </emma:interpretation>
                <emma:interpretation id="interp3" emma:lang="en-US" emma:confidence="0">
                  <emma:literal>Maimer</emma:literal>
                </emma:interpretation>
                <emma:interpretation id="interp4" emma:lang="en-US" emma:confidence="0">
                  <emma:literal>12th. f</emma:literal>
                </emma:interpretation>
              </emma:one-of>
            </emma:emma>
          </inkml:annotationXML>
          <inkml:trace contextRef="#ctx0" brushRef="#br0">947-182 62,'0'0'34,"23"3"-2,-3-13-1,10-3-28,2-4-10,12-3-20,2 10-4,-6-8-2,0 9 1</inkml:trace>
          <inkml:trace contextRef="#ctx0" brushRef="#br0" timeOffset="-187.5">945-545 45,'0'0'29,"0"0"1,0 0-8,16 1-12,-16-1 0,19-7-3,-19 7-2,31-7 0,-15 0-1,9 7 0,-6-5-2,2 3-1,-3 2 0,-1 2-1,-2 0 1,-2 3 0,-13-5-1,18 23 2,-12-6-1,-1 8 0,-4 2 0,2 6 1,-6 4-1,3 7 1,-3 0 0,5 4 0,-2-6-1,4 0 0,-1-3 0,3-4 0,1-6-1,1-10-2,2-1-3,-10-18-9,0 0-21,4-16 0,-14-4 0,-3-1 0</inkml:trace>
          <inkml:trace contextRef="#ctx0" brushRef="#br0" timeOffset="640.625">1502 168 45,'0'0'30,"0"0"1,0 0-1,0 0-22,9-17 1,-3-3-4,7 3-1,-2-11 0,6-1-2,-2-8 2,0 0-3,0-5 1,-4 3-2,1 2 1,-3 4-1,-3 5 1,-5 6-1,-1 22 1,0 0-1,0 0 1,0 0 0,-13 32-1,10-5 0,2 2 0,2 5 1,2-2-1,6-1 1,1-4-1,5-6 0,3-5 0,2-6 1,1-6-2,3-9 0,-1-4 0,-2-11-1,1 1 0,-6-7 0,0-4 0,-5-4 1,-2 2 0,-5-1-1,-1 7 2,0 3 0,-4 5 2,1 18-1,0 0 1,0 0 0,0 23 0,4 5 0,-1 2-1,1 5 1,4-1-1,-1-1-1,5-3-1,-3-9-1,8 2-7,-17-23-18,17 11-6,-3-11-2,-14 0 2</inkml:trace>
          <inkml:trace contextRef="#ctx0" brushRef="#br0" timeOffset="1156.25">2179-241 66,'0'0'34,"0"0"0,0 0-1,31-15-25,-7-7-6,6-6-13,5 4-22,6 1-1,-7-4 0,0 6 0</inkml:trace>
          <inkml:trace contextRef="#ctx0" brushRef="#br0" timeOffset="984.375">2277-64 65,'0'0'35,"0"0"-1,0 0 2,0 0-27,0 0-3,0 0-2,0 0-1,7-28-1,-10 8 0,-4-6-1,-2-8 0,-6-6-1,-2-3 1,-4-1-1,0 0 0,2-3 0,4 1 0,3 4 0,10 1-1,7 8 1,7 1-1,12 7-1,2 2-1,10 13-3,-7-4-6,13 17-20,-10 6-2,-8 5-2,-7 7 1</inkml:trace>
          <inkml:trace contextRef="#ctx0" brushRef="#br0" timeOffset="-2343.75">1026 163 21,'0'0'27,"0"0"2,13-5 1,-13 5-15,0 0-1,18 26-4,-14-8-2,12 17-2,-11-3 1,11 15-2,-10-1-1,7 12-1,-5-1-1,5 8 0,-4-10 0,-1 1-1,4 0 0,0-1 0,0-6-1,1-3 0,-2-7 0,-1-6-1,0-4 0,-2-12-3,3 3-2,-11-20-8,14-9-16,-14 9-5,7-34 0,-6 8 1</inkml:trace>
          <inkml:trace contextRef="#ctx0" brushRef="#br0" timeOffset="-13640.625">-596-745 25,'0'0'18,"0"0"1,0 0-2,0 0 1,0 0-3,0 0-1,0 0-3,0 0-2,0 0-1,0 0-1,0 0-2,0 0 0,2 27-2,-2-27 0,0 28-1,-2-10 0,2 3 0,0 2-1,2 3 0,-2 4 0,1 2 0,-2 1 0,2 3 0,-1 1-1,2 3 1,-2-1 0,0 1-1,0 1 1,0-2 0,0 1-1,0-1 1,0-2-1,1 0 1,-2-5-1,1 1 1,1-3 0,1 0-1,-1-2 0,-1-1 1,2-4-1,0 0-1,1-4 2,0 0-2,-1 4 1,-2-23-1,7 34 0,-7-34-4,11 25-8,-11-25-22,0 0 0,0-16-2,-3-18 1</inkml:trace>
          <inkml:trace contextRef="#ctx0" brushRef="#br0" timeOffset="2156.25">11 73 21,'0'0'26,"0"0"0,-14-3-7,14 3-5,0 0-1,5-16-4,-5 16-2,17-16 0,-2 11-1,-2-8-1,8 6-2,-5-2-1,8 6 0,-5 1-1,3 4 1,-4 5-1,-2 5 0,-3 2-1,-2 6 1,-5 1 0,-3 4 0,-8-1 1,-5 4-4,-3 4 2,-2-5-1,-6 3 1,2-2-2,-2 0 1,2-3-1,4-4 1,4-2 0,11-19 0,-12 23 1,12-23 0,0 0 0,18 5 0,-2-8 1,0-4 0,5 0-1,2 0 1,2 0 0,2 0-1,-2 0 0,-3 3-2,-9-5-2,8 13-13,-21-4-14,15-4-2,-15 4 1,0 0-1</inkml:trace>
          <inkml:trace contextRef="#ctx0" brushRef="#br0" timeOffset="3546.875">-447 477 14,'0'0'25,"0"0"-2,0 0-5,0 0-3,0 0-3,3 21-3,-3-21 0,2 21-1,-2-21-1,4 34-1,-4-15-1,5 11 0,-5-4-2,4 13 1,-4-4-1,4 11 1,-4-4-2,3 10 1,-4-7-2,4 8 1,-5-3-1,2-3 1,-1-1-2,-1 0 1,-1-6 0,2 3 0,-2-6-1,2 0 1,-2 0 1,3 2-2,0-6 2,0 2-2,0-3 1,0 0 0,0-2 0,0 0-1,0-6 0,-2-1 1,1 0-1,1-2 0,-2-1 0,1-3 0,1-1 0,0 0 0,0-16 0,-2 28 1,2-28-1,-3 28 0,3-12 0,-1 0 0,-1 2-1,-1-1 2,2-1-2,1-16 1,0 30 0,0-30 0,-2 30 0,2-30 0,2 30 1,-2-30-1,-2 30 0,2-14 0,0 0 0,-1 0 0,1-16 0,-3 26 0,3-26 0,-2 19 0,2-19 0,0 0-1,-2 20-1,2-20-5,0 0-13,0 0-15,0 0 0,8-30-2,-5 9 2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30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13AFBC-3772-4125-BF78-03AF75BB0116}" emma:medium="tactile" emma:mode="ink">
          <msink:context xmlns:msink="http://schemas.microsoft.com/ink/2010/main" type="inkDrawing" rotatedBoundingBox="2387,11930 6534,8984 8418,11638 4271,14584" semanticType="callout" shapeName="Other">
            <msink:sourceLink direction="with" ref="{CD42171D-815E-4FAA-AE22-9D7B612EF4E3}"/>
            <msink:sourceLink direction="with" ref="{FD4F91A4-D3F4-4B4B-9296-47172E20EBF0}"/>
          </msink:context>
        </emma:interpretation>
      </emma:emma>
    </inkml:annotationXML>
    <inkml:trace contextRef="#ctx0" brushRef="#br0">-19 3831 1,'-18'0'23,"18"0"1,0 0 3,0 0-10,0 0-2,0 0-2,25 16-1,-25-16-1,25 7 0,-25-7-3,34 9 1,-19-11-3,10 11-1,-3-7-2,5 5 0,-3-6 0,4 7-2,-2-7 1,4 5-1,-4-5 0,4 3-1,-2-2 1,0-1 0,1-1-1,-1 2 0,0-2 1,-1 0-1,1 2 0,-2-2 0,3 2 0,-3-2 1,2 1-1,-1-1 0,1 0 0,1 0 0,-1-1 0,2 1 0,-2 0 0,0 1 0,-2-1 0,1 2 0,-2 2 0,-3-1 0,-1 3 0,-1-1 1,0 0-1,-3 2 0,0-2 0,-1 2 0,-1 1 0,-2-5 0,-13-3 0,22 9 0,-22-9 0,18 5 1,-18-5-1,0 0 0,14 2 0,-14-2 0,0 0 0,0 0 1,15-11-1,-15 11 0,0 0 1,10-21-1,-10 21 0,6-21 1,-3 5-1,0-1 0,0-5 0,0-2 1,-1-6-1,1-2 0,-2-5 0,-1-3 0,0-3 1,-1-3-1,-1-1 0,-1-3 0,-1-1 1,1-2-1,-2 1 0,1-7 0,1 0 0,2 0 0,-2-1 0,1 1 1,1 0-1,-1 1 0,2 0 1,0 7 0,-1-2-1,-1 2 0,1 0 1,-1-2-1,-1 0 0,0 0 0,0-1 0,-1-1 0,0-1 0,-1 1 0,1-1 0,-1 3 0,2 0-1,0 0 1,2 0 0,1 2 0,0 2 0,1-3 0,-1 3 0,0 2 0,-1-3 0,-1 3 0,1-1 0,-2 0 0,-1 6 0,-1-2 0,1 2 0,-1-1 0,2 3 1,0-1-1,-1 4 0,1 0 0,0-1 0,2-1 0,-1 0 1,1 2-1,-2 0 0,0 0 0,1-2 0,1 2-1,-1-2 0,1 1 1,-1 1-1,2-2 0,2 2 0,1 0 0,1 0 1,2-2 0,0 2 0,1 2 0,1 0 0,1 1 0,-3 1 0,-2 3 0,0 0 0,-1 0 0,-3 3 0,0 1 0,-1-4 0,-1 2 0,1-2 1,-1 0-2,-1 2 1,2 1 0,1 1 1,-3 1-2,3 6 1,0 1 0,0 18 0,0-26-1,0 26 1,2-16-2,-2 16 0,2-16-2,-2 16-3,0 0-8,17-20-19,-17 20-2,10-15-2,-10 15 3</inkml:trace>
    <inkml:trace contextRef="#ctx0" brushRef="#br0" timeOffset="-3437.5">-2532 2566 21,'0'0'21,"0"0"-2,0 0-1,0 28 0,0-28-3,5 33-1,-7-13-3,11 15-3,-9-7-2,9 13 0,-7-4-2,6 10 0,-8-6-1,8 8 1,-7-6-2,5 4-1,-4-6 1,2 3-1,-1-6 0,1 3 0,1-2 0,-1-2-1,-2-2 1,1-1 0,-2 1 0,2-2-1,0 1 1,0-3-1,-1 3 0,-1-2 1,2-1-1,0 1 1,1-5-1,-1-3 0,-1 3 0,1-4 1,0 0-1,0-4 0,-2 0 0,2-1 0,-1 3 0,-1-2 0,2-1 0,0-2 0,-3-16 0,7 25 0,-7-25 0,9 17 1,-9-17-1,0 0 0,16 11 0,-16-11 0,20 2 1,-7-1-1,3-1 0,3 0 1,3 0-1,2 0 1,4-1-1,0 1 0,3-2 0,3 0 1,0 0-1,3 1 0,0 1 0,0 0 0,-2 1 1,3 1-1,-2 2 0,-2-3 0,0 1 0,-2 0 0,-1-2 0,-1-2 1,-1 2-1,1-2 0,-4 2 0,-1-1 1,-3-1-1,-1 2 0,0 0 0,-4 2 0,0-1 0,-1-1 0,-1 2 0,1 0 1,-1 0-1,1-1 0,-2 1 0,1-2 1,-1 0-1,-14 0 0,23 2 0,-23-2 1,21 0-1,-21 0 0,19 2 0,-19-2 1,13 0-1,-13 0 0,0 0 0,18 3 0,-18-3 0,0 0 0,0 0 0,18 5 0,-18-5 0,0 0 0,14 4 0,-14-4 1,0 0-1,0 0 0,14 2 0,-14-2-1,0 0 1,0 0-2,0 0-1,0 0-2,0 0-3,0 0-10,0 0-13,-17-20-4,17 20-1,-11-15 2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23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D84AB1-C900-4578-B869-72F8F09AD599}" emma:medium="tactile" emma:mode="ink">
          <msink:context xmlns:msink="http://schemas.microsoft.com/ink/2010/main" type="writingRegion" rotatedBoundingBox="1724,10380 5160,10620 5087,11675 1650,11435"/>
        </emma:interpretation>
      </emma:emma>
    </inkml:annotationXML>
    <inkml:traceGroup>
      <inkml:annotationXML>
        <emma:emma xmlns:emma="http://www.w3.org/2003/04/emma" version="1.0">
          <emma:interpretation id="{441CD212-656A-4DF5-AE46-130A19ACB34E}" emma:medium="tactile" emma:mode="ink">
            <msink:context xmlns:msink="http://schemas.microsoft.com/ink/2010/main" type="paragraph" rotatedBoundingBox="1724,10380 5160,10620 5087,11675 1650,11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42BE8F-C178-44FC-B97D-2BE1EC20DD54}" emma:medium="tactile" emma:mode="ink">
              <msink:context xmlns:msink="http://schemas.microsoft.com/ink/2010/main" type="line" rotatedBoundingBox="1724,10380 5160,10620 5087,11675 1650,11435"/>
            </emma:interpretation>
          </emma:emma>
        </inkml:annotationXML>
        <inkml:traceGroup>
          <inkml:annotationXML>
            <emma:emma xmlns:emma="http://www.w3.org/2003/04/emma" version="1.0">
              <emma:interpretation id="{3406DEFF-8D96-4795-B3EA-AE10A7A327C1}" emma:medium="tactile" emma:mode="ink">
                <msink:context xmlns:msink="http://schemas.microsoft.com/ink/2010/main" type="inkWord" rotatedBoundingBox="3683,10517 5160,10620 5087,11675 3609,11571"/>
              </emma:interpretation>
              <emma:one-of disjunction-type="recognition" id="oneOf0">
                <emma:interpretation id="interp0" emma:lang="en-US" emma:confidence="0">
                  <emma:literal>1-_4uf</emma:literal>
                </emma:interpretation>
                <emma:interpretation id="interp1" emma:lang="en-US" emma:confidence="0">
                  <emma:literal>1--4uf</emma:literal>
                </emma:interpretation>
                <emma:interpretation id="interp2" emma:lang="en-US" emma:confidence="0">
                  <emma:literal>1-_4vf</emma:literal>
                </emma:interpretation>
                <emma:interpretation id="interp3" emma:lang="en-US" emma:confidence="0">
                  <emma:literal>tuff</emma:literal>
                </emma:interpretation>
                <emma:interpretation id="interp4" emma:lang="en-US" emma:confidence="0">
                  <emma:literal>turf</emma:literal>
                </emma:interpretation>
              </emma:one-of>
            </emma:emma>
          </inkml:annotationXML>
          <inkml:trace contextRef="#ctx0" brushRef="#br0">542 2190 16,'0'0'25,"0"0"0,0 0 2,-5 16-14,8 3-2,-9-3-1,8 14-2,-10-5 0,8 8-1,-7-3-2,6 4-1,-2-8-1,6-1-2,-2-6 1,-1-19-1,18 23 0,-1-21 0,3-13 1,3 2-1,4-5 1,-1 5-1,4-6-1,-5 6 1,-1 0-1,-5 5 0,-3 8 0,-16-4-1,21 9 0,-21-9-2,0 0-4,0 0-5,8 17-12,-8-17-9,0 0 1,0 0-1</inkml:trace>
          <inkml:trace contextRef="#ctx0" brushRef="#br0" timeOffset="218.75">756 2170 14,'-6'-30'29,"6"30"1,6-17 3,-6 17-12,7 32-2,-10-8-7,15 24-3,-9-4-2,10 19-1,-8-6-2,6 4-1,-2-4-2,2-6-1,0-3-3,-5-15-5,9 2-12,-9-14-14,-6-21-1,10 18 0,-10-18 0</inkml:trace>
          <inkml:trace contextRef="#ctx0" brushRef="#br0" timeOffset="859.375">999 3060 29,'6'16'31,"-6"-16"1,0 0 0,22-3-18,-20-17-2,14 6-2,-9-17-3,11-1-2,-6-14-3,5-2-1,-2-8 0,1-2 0,-1 0-1,-2 5 0,-2 4-1,-2 10 1,-1 7 0,-5 11 0,-3 21-1,0 0 1,0 0 1,0 0-1,6 33 1,-6-3 0,-1 6 0,4 4 0,1 1 1,4 1-2,3-5 1,9-5 0,2-9-1,4-9 0,5-11-1,-1-10 0,2-7 0,-2-11-1,-4-3 1,-5-7-1,-5-2 1,-5-2 0,-4 4 0,-6 5 1,-2 2 0,-1 8 1,2 20 0,-7-19 0,7 19 1,-6 21-1,5 0 2,4 9-2,0 4 1,4 6 0,0-1-1,5 0 0,3-4-1,0-8-1,7-3-1,-6-15-5,13 2-16,-6-13-10,-3-12-2,1-2 0,-5-9 1</inkml:trace>
          <inkml:trace contextRef="#ctx0" brushRef="#br0" timeOffset="1250">1890 2696 47,'11'23'33,"-11"-23"0,11 21 1,1-4-23,-12-17 2,10 16-4,-10-16-2,0 0-2,0 0 0,0 0-2,0 0 0,-13-26-1,0 6-1,-2-3 0,-4-5-1,0-3 1,-3-6-2,1-4 2,0 0-1,2-1 0,3-4 0,7 2 0,5 0 0,8-2 0,6 6 0,10-1 0,5 4-1,6 2 0,7 10-2,-1-1-2,7 22-5,-20-8-14,4 19-12,-13 9-1,-12 5 0,-9 11 2</inkml:trace>
          <inkml:trace contextRef="#ctx0" brushRef="#br0" timeOffset="1421.875">1766 2525 59,'-17'23'36,"17"-23"-1,-14 17 1,14-17-23,15-9-5,0-5-4,8-5-5,11 8-6,-10-13-22,7 4-6,0 3-1,-5-3 1</inkml:trace>
          <inkml:trace contextRef="#ctx0" brushRef="#br0" timeOffset="-1265.625">-1418 1934 22,'5'20'28,"-5"-20"0,4 40 3,-1-5-18,0-3-5,12 18 1,-9-5-1,10 12-1,-10-4-1,9 8 0,-11-10-1,5 4-1,-6-11-1,0-2-2,-2-6-1,-2-13-4,5 1-12,-4-24-17,0 0 0,-13-5-3,7-21 3</inkml:trace>
          <inkml:trace contextRef="#ctx0" brushRef="#br0" timeOffset="-1953.125">-541 2895 42,'0'0'32,"0"0"2,4 16-1,-4-16-20,22 5-5,6 2 0,-3-11-3,12 8-1,0-6-1,6 6-1,-2-6-1,2 4 1,0-2-1,-2 2-1,-2-2 0,-4 0-1,-1 3-1,-9-3-1,3 9-3,-13-13-6,7 13-16,-22-9-6,16 11-1,-16-11 1</inkml:trace>
          <inkml:trace contextRef="#ctx0" brushRef="#br0" timeOffset="-2437.5">-819 2172 17,'0'0'28,"-16"4"1,16-4 2,2 17-13,-2-17-7,22 7 0,-4-8-2,20 8-2,-3-9 2,18 7-3,-2-8-1,11 6-2,-2-5 0,9 2-1,-4-1 0,3 2-1,-6-1-1,-3 0 1,-4 0-1,-7 2 0,-5 0 0,-9 0 0,-6 0-1,-7-2 0,-3 3 0,-18-3-2,20 4-2,-20-4-6,0 0-22,0 0-2,0 0 0,0 0 1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28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6AF0BF-4D04-4376-916C-8BEE876B0ADA}" emma:medium="tactile" emma:mode="ink">
          <msink:context xmlns:msink="http://schemas.microsoft.com/ink/2010/main" type="writingRegion" rotatedBoundingBox="3783,12326 5056,11954 5699,14155 4426,14527"/>
        </emma:interpretation>
      </emma:emma>
    </inkml:annotationXML>
    <inkml:traceGroup>
      <inkml:annotationXML>
        <emma:emma xmlns:emma="http://www.w3.org/2003/04/emma" version="1.0">
          <emma:interpretation id="{66D58585-BF7E-4005-892A-82671960DB6E}" emma:medium="tactile" emma:mode="ink">
            <msink:context xmlns:msink="http://schemas.microsoft.com/ink/2010/main" type="paragraph" rotatedBoundingBox="4172,12176 5377,12318 5252,13375 4047,13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E2B55-C686-4CA4-9038-00F1AA7ECB65}" emma:medium="tactile" emma:mode="ink">
              <msink:context xmlns:msink="http://schemas.microsoft.com/ink/2010/main" type="line" rotatedBoundingBox="4172,12176 5377,12318 5252,13375 4047,13233"/>
            </emma:interpretation>
          </emma:emma>
        </inkml:annotationXML>
        <inkml:traceGroup>
          <inkml:annotationXML>
            <emma:emma xmlns:emma="http://www.w3.org/2003/04/emma" version="1.0">
              <emma:interpretation id="{FD4F91A4-D3F4-4B4B-9296-47172E20EBF0}" emma:medium="tactile" emma:mode="ink">
                <msink:context xmlns:msink="http://schemas.microsoft.com/ink/2010/main" type="inkWord" rotatedBoundingBox="4172,12176 5377,12318 5252,13375 4047,13233">
                  <msink:destinationLink direction="with" ref="{3313AFBC-3772-4125-BF78-03AF75BB0116}"/>
                </msink:context>
              </emma:interpretation>
              <emma:one-of disjunction-type="recognition" id="oneOf0">
                <emma:interpretation id="interp0" emma:lang="en-US" emma:confidence="0">
                  <emma:literal>I'll</emma:literal>
                </emma:interpretation>
                <emma:interpretation id="interp1" emma:lang="en-US" emma:confidence="0">
                  <emma:literal>till</emma:literal>
                </emma:interpretation>
                <emma:interpretation id="interp2" emma:lang="en-US" emma:confidence="0">
                  <emma:literal>lilt</emma:literal>
                </emma:interpretation>
                <emma:interpretation id="interp3" emma:lang="en-US" emma:confidence="0">
                  <emma:literal>11.</emma:literal>
                </emma:interpretation>
                <emma:interpretation id="interp4" emma:lang="en-US" emma:confidence="0">
                  <emma:literal>11'</emma:literal>
                </emma:interpretation>
              </emma:one-of>
            </emma:emma>
          </inkml:annotationXML>
          <inkml:trace contextRef="#ctx0" brushRef="#br0">1744 3727 15,'0'0'26,"0"0"2,0 0 1,0 0-10,15 16-7,-14-1 0,10 21-2,-10-3-1,11 18-1,-9-3 1,7 14-4,-7-3 0,6 12-2,-4-4 0,2 2-1,-1-8-2,1-1 1,2-7-1,-2-7 1,2-9-1,0-7-1,0-7-2,-9-23-1,16 26-4,-16-26-9,0 0-16,12-23-2,-9 6 0,1-4 1</inkml:trace>
          <inkml:trace contextRef="#ctx0" brushRef="#br0" timeOffset="-859.375">1061 3700 11,'0'0'29,"-16"-17"-1,16 17 2,0 0-13,-13-2-2,13 2-2,0 23-4,5 1-1,-6-2-2,10 15 2,-9 1-3,10 13 0,-8-3-1,6 10 0,-3 2-2,4 5 1,-3-1-1,3 1-1,-4-3 0,3-4 0,-2 0 0,1-5-1,-2-6 0,-1-4 1,-1-4-1,-2-6-1,1-5 1,-2-5-1,6 0-2,-6-23-4,6 25-3,-6-25-17,-3-16-7,6 0-2,1-9 0,0-6 1</inkml:trace>
          <inkml:trace contextRef="#ctx0" brushRef="#br0" timeOffset="312.5">2126 4125 43,'0'0'29,"2"26"2,-2-26-1,-8 22-20,14 0-3,-4-2-1,5 6-2,-2-3-1,2 5 0,-3-5-1,2-3-2,0-3-2,-6-17-5,9 21-8,-9-21-16,0 0-1,0 0 0,0-17 1</inkml:trace>
          <inkml:trace contextRef="#ctx0" brushRef="#br0" timeOffset="-484.375">1417 4162 28,'0'0'28,"0"0"1,0 0 0,0 0-15,16 30-6,-16-30 0,9 33-2,-6-15-1,6 7-1,-7-6-1,6 6 0,-5-6-1,1-1-2,-4-18-3,3 21-4,-3-21-9,8 16-15,-8-16-1,0 0 0,-5-23 1</inkml:trace>
        </inkml:traceGroup>
      </inkml:traceGroup>
    </inkml:traceGroup>
    <inkml:traceGroup>
      <inkml:annotationXML>
        <emma:emma xmlns:emma="http://www.w3.org/2003/04/emma" version="1.0">
          <emma:interpretation id="{7E62B76A-5806-4278-A910-8E3C5FA504BB}" emma:medium="tactile" emma:mode="ink">
            <msink:context xmlns:msink="http://schemas.microsoft.com/ink/2010/main" type="paragraph" rotatedBoundingBox="4197,13744 5415,13389 5643,14171 4426,14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E452D4-0802-47F9-8AC8-0F1809E76B3E}" emma:medium="tactile" emma:mode="ink">
              <msink:context xmlns:msink="http://schemas.microsoft.com/ink/2010/main" type="inkBullet" rotatedBoundingBox="4197,13744 4605,13625 4820,14362 4412,14481"/>
            </emma:interpretation>
            <emma:one-of disjunction-type="recognition" id="oneOf1">
              <emma:interpretation id="interp5" emma:lang="en-US" emma:confidence="0">
                <emma:literal>↳</emma:literal>
              </emma:interpretation>
            </emma:one-of>
          </emma:emma>
        </inkml:annotationXML>
        <inkml:trace contextRef="#ctx0" brushRef="#br0" timeOffset="2875">1197 5172 41,'0'0'32,"0"0"2,-15 5-1,9 15-12,6-20-12,-6 40-1,2-13-3,4 15 0,-2-2 0,7 15-1,-7-4 0,8 7-1,-1 0 0,5 1-1,2-1-1,5-4-1,4-6 0,6-8 0,2-8 0,4-9-1,5-9 0,-1-16 0,3-12 1,-3-9 0,-2-5 0,-1-9 0,-6-2-1,-9-5 1,-6 0 0,-7 4 0,-9 1-1,-5 4 1,-6 7-1,-6 5 1,-4 7 0,2 7 0,-2 13 0,1 6 1,3 9-1,3 10 0,3 4 0,6 6 0,2 3 0,6 4 0,6 0 0,4-4-2,8-3-1,-2-14-3,13 3-5,-14-28-19,16-4-7,-4-15 0,-2-9 2</inkml:trace>
      </inkml:traceGroup>
      <inkml:traceGroup>
        <inkml:annotationXML>
          <emma:emma xmlns:emma="http://www.w3.org/2003/04/emma" version="1.0">
            <emma:interpretation id="{CF8C1585-FB9D-49C8-9A88-5F06FF47CEE9}" emma:medium="tactile" emma:mode="ink">
              <msink:context xmlns:msink="http://schemas.microsoft.com/ink/2010/main" type="line" rotatedBoundingBox="4945,13710 5464,13558 5643,14171 5124,14323"/>
            </emma:interpretation>
          </emma:emma>
        </inkml:annotationXML>
        <inkml:traceGroup>
          <inkml:annotationXML>
            <emma:emma xmlns:emma="http://www.w3.org/2003/04/emma" version="1.0">
              <emma:interpretation id="{D77DB8D3-486F-4832-AE0C-2182EC16FE5A}" emma:medium="tactile" emma:mode="ink">
                <msink:context xmlns:msink="http://schemas.microsoft.com/ink/2010/main" type="inkWord" rotatedBoundingBox="4945,13710 5464,13558 5643,14171 5124,14323"/>
              </emma:interpretation>
              <emma:one-of disjunction-type="recognition" id="oneOf2">
                <emma:interpretation id="interp6" emma:lang="en-US" emma:confidence="1">
                  <emma:literal>v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U</emma:literal>
                </emma:interpretation>
                <emma:interpretation id="interp9" emma:lang="en-US" emma:confidence="0">
                  <emma:literal>u</emma:literal>
                </emma:interpretation>
                <emma:interpretation id="interp10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3328.125">1809 5177 66,'0'0'36,"0"0"-1,0 0 2,25 32-28,-19-16-1,12 21-2,-3-4-1,7 13-1,-3-4-1,6 9 0,-1-1-2,1-1 1,-2-5-2,1-1 1,-1-8-1,1-5 0,-3-7 1,-4-6-1,0-4 0,-3-8 0,-14-5 0,24-12 0,-17-4 0,1-7-1,-4-7 1,1-7 0,-2-11 0,-1-5-1,1-3 1,0-4 0,3-2 0,2 1-1,2 2 1,2 8 0,3 9 0,-2 9-2,5 11-3,-11-6-10,9 21-22,-16 7 0,16-9-2,-16 9 1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4-04T20:13:43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98FE45-2110-4609-AE82-F1749C2B9668}" emma:medium="tactile" emma:mode="ink">
          <msink:context xmlns:msink="http://schemas.microsoft.com/ink/2010/main" type="inkDrawing" rotatedBoundingBox="14443,1819 14458,1819 14458,1834 14443,1834" shapeName="Other"/>
        </emma:interpretation>
      </emma:emma>
    </inkml:annotationXML>
    <inkml:trace contextRef="#ctx0" brushRef="#br0">0 0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6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8D6E6F-95F3-43A3-9001-923B655AC2CD}" emma:medium="tactile" emma:mode="ink">
          <msink:context xmlns:msink="http://schemas.microsoft.com/ink/2010/main" type="inkDrawing" rotatedBoundingBox="2471,4881 5052,3464 5806,4838 3225,6255" shapeName="Other">
            <msink:destinationLink direction="from" ref="{7BCA2C07-96DD-46B1-B1FB-D08999CFE5B2}"/>
          </msink:context>
        </emma:interpretation>
      </emma:emma>
    </inkml:annotationXML>
    <inkml:trace contextRef="#ctx0" brushRef="#br0">0 112 34,'0'0'31,"0"0"0,0 0 1,0 0-11,0 0-10,7-23-3,9 18-1,-4-11-2,7 7-2,0-8-1,5 4 0,-1 1-1,4 3 0,-5 2 0,0 5-1,-1 6 0,-3 3 1,-4 5-1,0 6 1,-10 5 1,-2 7-1,-5 0 0,-3 3 0,-9-1 1,-1 2-2,-5-4 2,-1-1-2,0-4 0,0-7 0,3-2 0,1-4 1,18-12-1,-19 12-1,19-12 1,0 0 0,0 0 0,0 0-1,28-16 1,-6 13 0,6 1-1,6 4 1,3 7 0,1 7 0,2 5 0,-3 7 0,-9 7 0,-6 2 0,-9 4 1,-10 3-1,-9-2-1,-10-1 1,-8-3 0,-7-6-1,-5-5 0,-6-8 0,4-5 0,-2-10 0,6-3-2,0-9-1,12 4-4,-3-17-8,25 21-16,0-30-1,13 12-2,8 4 1</inkml:trace>
    <inkml:trace contextRef="#ctx0" brushRef="#br0" timeOffset="625">634 861 60,'0'0'34,"0"0"-1,0 0 0,0 0-21,0 0-7,6-30 0,9 13-3,1-10-1,2-1 0,-1-7 0,4-6 0,-3-5-1,-1 1 0,-2-5 1,-3 8-1,-5 3 1,1 8-1,-3 4 0,-2 9 0,-3 18 0,0 0 0,0 0 1,2 37-1,-4-5 1,1 7 0,-1 9-1,4 4 2,1 1-2,6 0 1,6-5-1,4-9 1,6-11-1,3-12 0,6-11-1,-2-16 0,2-8-1,-4-11 0,-2-7 0,-9-11 0,-1-3 1,-8-2-1,0 4 1,-7 7 1,-3 5 0,0 7 1,-6 10 0,6 20 0,0 0 1,-10 23-1,4 5 1,6 6 0,4 5-1,2 7 0,3 1 0,4-1 0,4-4-1,2-6-1,5-5-1,-4-10-5,10 2-18,-10-16-10,0-8 1,-6-8-1,1-7 0</inkml:trace>
    <inkml:trace contextRef="#ctx0" brushRef="#br0" timeOffset="1000">1696 918 78,'-1'21'36,"1"-21"-1,0 0 0,0 0-31,-5-23 1,2 5-3,-7-12 0,-2-7-2,-7-7 1,0-5-1,-8-7 1,1-4 0,-4-4 0,4 2 0,2 3 1,8 4-1,10 0 0,7 6 1,14 5-3,12 5 1,8 6-2,8 4 0,9 14-3,-5-7-3,9 28-18,-15-3-10,-8 13 2,-14 2-2,-12 5 1</inkml:trace>
    <inkml:trace contextRef="#ctx0" brushRef="#br0" timeOffset="1171.875">1454 618 85,'0'0'35,"0"0"0,31 9-2,0-30-40,13-4-25,5 0-1,0 1-3,-2-3 1</inkml:trace>
    <inkml:trace contextRef="#ctx0" brushRef="#br0" timeOffset="2281.25">-669 1316 54,'0'0'32,"0"0"-1,22-4-2,-22 4-21,22-12-5,-1 7 0,0-2-2,-1 3 0,-2-1-1,0 9 3,-18-4 2,22 14-3,-22-14 2,3 30-2,-11-11 2,1 7-3,-6 1 2,0 1-2,-4-2-1,3 1 0,-3-4 0,6-4 0,11-19 0,-18 25 0,18-25 0,0 0 0,0 0 0,0 0 1,23-12-1,-5 3 1,1-2 0,6 6 0,-1 1 0,3 8 1,-2 3-1,1 9 1,-4 1 0,0 10-1,-7 1 1,-1 6 0,-6-6-1,-5 3 0,-4-2-1,-7-3 1,-5-1-1,-3-4 0,-3-7 0,-5-7 0,-2 0 0,-2-5 0,1-2 0,2-5-1,3-2 1,0-6-2,8 11-5,-5-13-19,19 15-10,-4-25 0,10 7-1,5-3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6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D8B1F9-72FD-437D-A68E-A1DFCC477F69}" emma:medium="tactile" emma:mode="ink">
          <msink:context xmlns:msink="http://schemas.microsoft.com/ink/2010/main" type="writingRegion" rotatedBoundingBox="3694,9431 4151,9431 4151,10221 3694,10221">
            <msink:destinationLink direction="with" ref="{BFA66028-8C4B-4402-942E-3AC163129701}"/>
          </msink:context>
        </emma:interpretation>
      </emma:emma>
    </inkml:annotationXML>
    <inkml:traceGroup>
      <inkml:annotationXML>
        <emma:emma xmlns:emma="http://www.w3.org/2003/04/emma" version="1.0">
          <emma:interpretation id="{9FA387B0-8ADA-42C3-ABBC-96FF95A57E86}" emma:medium="tactile" emma:mode="ink">
            <msink:context xmlns:msink="http://schemas.microsoft.com/ink/2010/main" type="paragraph" rotatedBoundingBox="3694,9431 4151,9431 4151,10221 3694,10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99BD5D-1F7F-4102-8299-E501036ADDC1}" emma:medium="tactile" emma:mode="ink">
              <msink:context xmlns:msink="http://schemas.microsoft.com/ink/2010/main" type="line" rotatedBoundingBox="3694,9431 4151,9431 4151,10221 3694,10221"/>
            </emma:interpretation>
          </emma:emma>
        </inkml:annotationXML>
        <inkml:traceGroup>
          <inkml:annotationXML>
            <emma:emma xmlns:emma="http://www.w3.org/2003/04/emma" version="1.0">
              <emma:interpretation id="{C54A1554-8714-467F-ACDB-0290832A92E2}" emma:medium="tactile" emma:mode="ink">
                <msink:context xmlns:msink="http://schemas.microsoft.com/ink/2010/main" type="inkWord" rotatedBoundingBox="3694,9431 4151,9431 4151,10221 3694,10221">
                  <msink:destinationLink direction="with" ref="{F4E49AA6-CD14-43E4-B006-A57290D67E4D}"/>
                  <msink:destinationLink direction="with" ref="{ECEB1404-62ED-4BA8-A310-6200ACE2D000}"/>
                  <msink:destinationLink direction="with" ref="{7D594D1E-7624-4AD4-B2CC-731AFF85BFC3}"/>
                </msink:context>
              </emma:interpretation>
              <emma:one-of disjunction-type="recognition" id="oneOf0">
                <emma:interpretation id="interp0" emma:lang="en-US" emma:confidence="0">
                  <emma:literal>6</emma:literal>
                </emma:interpretation>
                <emma:interpretation id="interp1" emma:lang="en-US" emma:confidence="0">
                  <emma:literal>be</emma:literal>
                </emma:interpretation>
                <emma:interpretation id="interp2" emma:lang="en-US" emma:confidence="0">
                  <emma:literal>OK</emma:literal>
                </emma:interpretation>
                <emma:interpretation id="interp3" emma:lang="en-US" emma:confidence="0">
                  <emma:literal>OH</emma:literal>
                </emma:interpretation>
                <emma:interpretation id="interp4" emma:lang="en-US" emma:confidence="0">
                  <emma:literal>Co</emma:literal>
                </emma:interpretation>
              </emma:one-of>
            </emma:emma>
          </inkml:annotationXML>
          <inkml:trace contextRef="#ctx0" brushRef="#br0">-708 1172 30,'0'0'31,"-3"-31"3,3 13-1,0 18-15,-9-23-4,9 23-2,0 0-3,0 0-3,-18 12-1,12 13-1,-5 1 0,0 15-1,-2 3-1,4 14 1,-1 2-1,5 9 1,1-4-1,8 2 0,7-5-1,5-1 0,9-8 1,6-5-2,4-13 1,5-7 0,5-7-1,-1-10 0,-3-7-1,-1-8 1,-8-5-1,-4-8 0,-1-5-1,-8-6 0,-7-2-1,-6-8 2,-5-1-2,-7-2 1,-2 4 0,-10 4 0,-3 5 0,-5 6 1,-2 8 1,-2 12 0,4 13 0,0 8 1,7 6 0,3 7 0,6 5 0,7 2-1,7-2 1,5-2-2,7-3-1,1-17-3,14 12-12,-8-20-20,4-11 1,-2-8 0,-2-9-1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1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55225C-7F0E-49A1-841D-092267E788DD}" emma:medium="tactile" emma:mode="ink">
          <msink:context xmlns:msink="http://schemas.microsoft.com/ink/2010/main" type="inkDrawing"/>
        </emma:interpretation>
      </emma:emma>
    </inkml:annotationXML>
    <inkml:trace contextRef="#ctx0" brushRef="#br0">-2205 17 9,'-3'-18'18,"3"18"-4,0 0-2,-2-19-2,2 19-1,0 0-1,0 0 2,-1-18-1,1 18 2,0 0 0,0 0-1,0 0 0,0 0-1,0 0-1,-3 23-2,3-23 0,-5 17-2,5-17 0,-4 29 0,4-29-1,-2 33 1,-1-15-1,5 8 0,-5 6-1,3 5 1,-4 2-1,2 8 1,-2 4-1,2 9 0,-2 0 0,2 5 0,-1-1-1,0 1 1,3-1-2,2-1 1,-4-3-1,4-4 0,-2-1 0,0-6 1,1-3-1,1-4 0,-2-1 0,0-4 0,0-2 0,0-3 1,0-2-1,1-2 1,-2-1-2,1 2 0,1 0 0,2-3 0,-1 1 0,1-1 0,-2-3 0,1-2 0,-1 2 1,2-7 0,-3 0 0,0-16 0,3 24 0,-3-24 0,1 22 1,-1-22-1,0 0 0,3 19 0,-3-19 0,0 0 0,0 0 0,0 0 0,0 0 1,0 0-1,0 0 0,0 0 0,0 0 0,0 0 0,0 0 0,0 0 0,0 0-1,0 0 1,0 0 0,0 0 0,0 0-1,0 0 1,0 0-1,0 0 0,12-19 0,-12 19 0,5-18-1,-5 18 0,7-18-1,-7 18-1,0 0-1,6-24 1,-6 24-1,0 0 0,0 0 1,0 0 1,15-13-1,-15 13 3,0 0 0,0 0 1,0 0 1,0 0-1,13 9 1,-13-9 0,0 0 1,0 0-1,0 0 0,15 19 0,-15-19-1,0 0 1,0 0-1,0 0 0,0 0 0,0 0-1,0 0-1,0 0-1,0 0-1,0 0-1,0 0-2,0 0-2,0 0-6,0 0-5,0 0-9,0 0 0,0 0-1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4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CA2C07-96DD-46B1-B1FB-D08999CFE5B2}" emma:medium="tactile" emma:mode="ink">
          <msink:context xmlns:msink="http://schemas.microsoft.com/ink/2010/main" type="inkDrawing" rotatedBoundingBox="2561,5556 4769,5636 4725,6874 2516,6794" semanticType="callout" shapeName="Other">
            <msink:sourceLink direction="from" ref="{308D6E6F-95F3-43A3-9001-923B655AC2CD}"/>
            <msink:sourceLink direction="to" ref="{9B97B429-6502-4F2B-87FB-2208C9851CEA}"/>
          </msink:context>
        </emma:interpretation>
      </emma:emma>
    </inkml:annotationXML>
    <inkml:trace contextRef="#ctx0" brushRef="#br0">-2145 38 18,'-15'1'14,"15"-1"-2,0 0 1,0 0-1,-14 4 2,14-4 0,0 0 0,0 0-1,0 0 1,-15-5-2,15 5-1,0 0-1,0 0-2,0 0-3,23 14 0,-23-14 0,31 7-1,-10-5-1,9 5 0,1-4 0,7 2-1,2-3 0,5 2-1,0-3 0,0-1 0,-2 0 0,0 2 0,-2-2-1,1 0 1,-4 0-1,0 0 0,1 0 1,-1 2-1,3-2 0,4 0 0,-1-2 0,5 2 0,1 0 1,4 0-1,2-2 1,3 2-1,5-1 0,-2 1 1,1 0-1,-1 0 0,-4 1 0,-4 1 0,-5 2 0,-5-1-1,-10 3 2,-6-1-2,-7 0 1,-6 0 0,-15-5-1,13 9 1,-13-9-2,0 0 0,0 0-3,0 0-4,0 0-12,-18 6-16,18-6 1,-22-15-1,9 3 1</inkml:trace>
    <inkml:trace contextRef="#ctx0" brushRef="#br0" timeOffset="515.625">-619-602 36,'0'0'29,"-15"-14"0,15 14 1,0 0-18,0 0 0,-3 16-2,3-16-2,7 38 0,-4-9-2,9 15 0,-9 0 0,9 14-1,-6 2-1,4 10 0,-4-3-1,3 7-1,-5-3 0,4 5 0,-3-4-1,4-2 0,-1-3 0,-1-1 0,0-7 0,2 0 0,0-10-1,1-7 1,-2-5-1,-5-7-1,3-5-1,-6-25-1,14 23-4,-14-39-9,0 16-21,14-39 1,-10 6-2,2-11 1</inkml:trace>
    <inkml:trace contextRef="#ctx0" brushRef="#br0" timeOffset="1000">-125-510 28,'0'0'26,"-9"15"3,9-15 1,0 0-16,-1 25 0,1-25-1,4 39-2,-7-23-1,10 23-1,-8-8-3,8 19 0,-7-3-2,8 13 0,-4-4-1,5 8 0,-2 6-2,4-1 1,-3-4 0,3 1-1,-1-6 1,-1-6-2,0-5 1,-2-4 0,1-10-1,-4-3 0,0-4 0,-1-9-2,0 2-1,-3-21-4,9 21-18,-9-21-11,0 0-1,-10-19 0,5-2 1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10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75C1D6-F586-4008-97B9-87265337D841}" emma:medium="tactile" emma:mode="ink">
          <msink:context xmlns:msink="http://schemas.microsoft.com/ink/2010/main" type="inkDrawing" rotatedBoundingBox="1908,7881 5728,5646 7488,8655 3669,10890" semanticType="callout" shapeName="Other">
            <msink:sourceLink direction="with" ref="{9B97B429-6502-4F2B-87FB-2208C9851CEA}"/>
          </msink:context>
        </emma:interpretation>
      </emma:emma>
    </inkml:annotationXML>
    <inkml:trace contextRef="#ctx0" brushRef="#br0">0 6 23,'0'0'26,"19"-2"1,-19 2-1,28-3-9,-1 10-2,-9-13-4,11 12-2,-5-12-1,11 12-2,-7-10 1,9 8-3,-1-6 0,6 4-1,1-4 0,6 4-1,1-2-1,3 1 1,0 1-2,2 2 1,-2-2-1,2 1 0,-4 2 0,1 1 0,-4 1 0,1-2 0,-5 2 0,1 2 1,-4-2-1,-1 2 0,-2-2 0,-2 3 0,-2-1 0,-2 2 0,0 1 1,-1-1-1,-3 1 0,-2 0 0,-1 2 0,0 4 0,-3 0 1,-1 1-1,-2 0 0,0 3 0,-1 0 1,-1 3 0,-2 0 0,0-1 0,-5 3 1,-1 1-1,-2 4 1,-1 3 0,-3 2-2,0 9 2,-1 0-1,-1 3-1,-1 0 1,0 6-1,-1 1 1,1 1-1,-2-1 0,2-1 1,-3 1-1,2 1 1,-1-1-1,1 0 1,-1 1-2,1-1 0,-2-1 1,1 0-1,2-1 0,-3-1 0,2 0 1,1-4-2,-3 1 2,2-3 0,-1-1 0,1 2 0,-1-1 0,4-3 1,-2 0-2,0-3 2,1-1-2,1-1 2,-1 0-1,0-4 0,-1 0 0,2-1 1,-2-1-1,0 1 0,0-4 0,1-2 1,-1 0-1,2-1 0,-2-1 2,1-1-3,-1 5 3,0-2-3,0 2 2,0-2-1,0 0 1,0 1-2,-1-3 1,1 0 0,0-6 0,0-1 0,0 1 0,0-3 0,0-17 0,0 30 0,0-30 0,-2 30 1,2-30-1,0 23 0,0-23 1,0 0-1,-1 19 0,1-19 1,0 0-1,0 0 1,0 0-1,0 0 0,0 0 1,0 0-1,0 0 0,0 0 0,0 0 0,0 0 0,0 0 0,0 0 0,1 16-1,-1-16-2,0 0-3,0 0-20,-4-16-13,1 1 0,0-10-1,-4-9 2</inkml:trace>
    <inkml:trace contextRef="#ctx0" brushRef="#br0" timeOffset="2156.25">-2157 2470 5,'0'0'6,"0"0"0,0 0-2,0 0 0,0 0-2,0 0 1,0 0-1,0 0 0,15-9-2,-15 9 0,0 0-1,0 0 0,0 0 0,13 2 0,-13-2 0,0 0 0,0 0 0,0 0 0,0 0 1,0 0 0,15 12 0,-15-12 1,0 0 2,0 0 2,0 0 1,4 21 2,-4-21 1,0 0 1,0 0 1,0 0 1,0 0-1,0 0-2,14 16 0,-14-16-2,4 20-2,-5-5 0,7 3-1,-8-2 0,7 10-1,-5-26 0,2 36-2,-2-21 1,0 8 0,0-7-1,-1 7 0,1-7 0,0 0 0,-3 0 0,3 0-1,-1-1 1,1-15-1,0 29 1,0-29-1,-2 26 0,2-26 1,0 19-1,0-19 0,0 0 0,2 18 1,-2-18-1,0 0 0,0 0 0,0 0 1,0 0-1,4 16 0,-4-16 1,0 0-1,0 0 0,0 0 1,13 9-1,-13-9 0,0 0 2,0 0-2,17 10 1,-17-10 0,14 4-1,-14-4 2,19 3-1,-5 1 0,-1-6 0,3 2 0,2-2 0,1 2 1,5 0-1,2 0 0,2 0 0,2 2 0,-1 0-1,4 0 1,-2 1 0,3 1-1,-6-1 1,0 2-1,-2-1 0,-1 1 0,0 1 0,-1-3 1,-2 2-1,0-3 0,0 2 0,1-3 0,2 1 0,0-4 0,0 2 0,1-1 0,1-1 1,0 2-1,2-2 0,-1 0 0,-3 2 0,0 0 0,-1 2 0,-1 0 0,0 0 0,-3-1 1,-2 3-1,-2-1 0,2 1 0,0 0 0,-4-3 0,3 1 1,-4 0-1,0 0 0,0 1 0,-13-3 0,21 4 0,-21-4 0,13 1 0,-13-1 0,0 0-1,0 0 0,0 0-2,0 0-3,0 0-4,0 0-12,0 0-13,-19-3-1,19 3 2,-16-7 0</inkml:trace>
    <inkml:trace contextRef="#ctx0" brushRef="#br0" timeOffset="2875">-882 2602 6,'0'0'20,"-7"-28"0,7 28-1,-5-21-1,1 5-2,4 16-3,-3-20 0,3 20-3,0 0-1,0 0-2,0 0-1,-2 25-2,-4-4 0,9 11-1,-9 1 2,8 11-3,-6 2 1,6 9-2,-4-6 2,4 8-1,3-4 0,1 6-1,1-2 0,2-2 0,0-3-1,0-2 1,0-4-1,-1-6 0,-2-3 0,2-9 0,-4-3 0,-1-7-1,2-3 0,-5-15-2,0 0-1,0 0-4,13 2-12,-13-18-15,1-12 0,2-5 1,-3-15 0</inkml:trace>
    <inkml:trace contextRef="#ctx0" brushRef="#br0" timeOffset="4171.875">-293 2963 26,'0'0'29,"-14"14"2,14-14 1,11 22-18,-11-22-4,29 7 0,-13-9-4,17 11 0,-8-13 0,12 9-1,-6-10-2,6 7 0,-2-6-1,3 3 0,-2-3 0,2 2-1,1-3 0,3 5 0,4-2 0,4 2-1,2 0 1,3 2-1,4 2 0,0-1 0,3 1 1,-3-1-1,-3-1 0,-5 1 0,-4-3 0,-4 2 0,-6-4 0,-4 2 0,-4 0 0,-4-1 0,3-1 0,-3 0 1,0 0-1,0 2 0,1 0 0,-3 0 0,2 0 0,0 0 0,-3 2 0,1-2 0,-1 2 0,1 1 0,-1-3 0,2 4 0,-2-4 0,2 3 0,-2-3 0,0 2 0,0-2 0,-1-2 0,-2 2 0,-1-1 0,-1-1 0,0 0 0,-1 0 0,-1 1 0,1-1 0,-1 2 0,2-2 0,1 2-1,-2 0 1,2 0 0,-2 0 0,-1 0 0,0 4 0,-1-3 1,0 1-1,-14-2 0,23 5 0,-23-5-1,21 6 1,-21-6-1,21 5-1,-21-5-1,16 0-2,-16 0-5,0 0-19,15-14-6,-15 14-1,0 0 1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18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896191-FFC0-47C6-8661-B0A94D4B22B4}" emma:medium="tactile" emma:mode="ink">
          <msink:context xmlns:msink="http://schemas.microsoft.com/ink/2010/main" type="inkDrawing" rotatedBoundingBox="1480,8342 4827,6590 6019,8866 2672,10619" semanticType="callout" shapeName="Other">
            <msink:sourceLink direction="with" ref="{9B97B429-6502-4F2B-87FB-2208C9851CEA}"/>
          </msink:context>
        </emma:interpretation>
      </emma:emma>
    </inkml:annotationXML>
    <inkml:trace contextRef="#ctx0" brushRef="#br0">11 73 21,'0'0'26,"0"0"0,-14-3-7,14 3-5,0 0-1,5-16-4,-5 16-2,17-16 0,-2 11-1,-2-8-1,8 6-2,-5-2-1,8 6 0,-5 1-1,3 4 1,-4 5-1,-2 5 0,-3 2-1,-2 6 1,-5 1 0,-3 4 0,-8-1 1,-5 4-4,-3 4 2,-2-5-1,-6 3 1,2-2-2,-2 0 1,2-3-1,4-4 1,4-2 0,11-19 0,-12 23 1,12-23 0,0 0 0,18 5 0,-2-8 1,0-4 0,5 0-1,2 0 1,2 0 0,2 0-1,-2 0 0,-3 3-2,-9-5-2,8 13-13,-21-4-14,15-4-2,-15 4 1,0 0-1</inkml:trace>
    <inkml:trace contextRef="#ctx0" brushRef="#br0" timeOffset="1390.625">-447 477 14,'0'0'25,"0"0"-2,0 0-5,0 0-3,0 0-3,3 21-3,-3-21 0,2 21-1,-2-21-1,4 34-1,-4-15-1,5 11 0,-5-4-2,4 13 1,-4-4-1,4 11 1,-4-4-2,3 10 1,-4-7-2,4 8 1,-5-3-1,2-3 1,-1-1-2,-1 0 1,-1-6 0,2 3 0,-2-6-1,2 0 1,-2 0 1,3 2-2,0-6 2,0 2-2,0-3 1,0 0 0,0-2 0,0 0-1,0-6 0,-2-1 1,1 0-1,1-2 0,-2-1 0,1-3 0,1-1 0,0 0 0,0-16 0,-2 28 1,2-28-1,-3 28 0,3-12 0,-1 0 0,-1 2-1,-1-1 2,2-1-2,1-16 1,0 30 0,0-30 0,-2 30 0,2-30 0,2 30 1,-2-30-1,-2 30 0,2-14 0,0 0 0,-1 0 0,1-16 0,-3 26 0,3-26 0,-2 19 0,2-19 0,0 0-1,-2 20-1,2-20-5,0 0-13,0 0-15,0 0 0,8-30-2,-5 9 2</inkml:trace>
    <inkml:trace contextRef="#ctx0" brushRef="#br0" timeOffset="-2156.25">947-182 62,'0'0'34,"23"3"-2,-3-13-1,10-3-28,2-4-10,12-3-20,2 10-4,-6-8-2,0 9 1</inkml:trace>
    <inkml:trace contextRef="#ctx0" brushRef="#br0" timeOffset="-2343.75">945-545 45,'0'0'29,"0"0"1,0 0-8,16 1-12,-16-1 0,19-7-3,-19 7-2,31-7 0,-15 0-1,9 7 0,-6-5-2,2 3-1,-3 2 0,-1 2-1,-2 0 1,-2 3 0,-13-5-1,18 23 2,-12-6-1,-1 8 0,-4 2 0,2 6 1,-6 4-1,3 7 1,-3 0 0,5 4 0,-2-6-1,4 0 0,-1-3 0,3-4 0,1-6-1,1-10-2,2-1-3,-10-18-9,0 0-21,4-16 0,-14-4 0,-3-1 0</inkml:trace>
    <inkml:trace contextRef="#ctx0" brushRef="#br0" timeOffset="-1515.625">1502 168 45,'0'0'30,"0"0"1,0 0-1,0 0-22,9-17 1,-3-3-4,7 3-1,-2-11 0,6-1-2,-2-8 2,0 0-3,0-5 1,-4 3-2,1 2 1,-3 4-1,-3 5 1,-5 6-1,-1 22 1,0 0-1,0 0 1,0 0 0,-13 32-1,10-5 0,2 2 0,2 5 1,2-2-1,6-1 1,1-4-1,5-6 0,3-5 0,2-6 1,1-6-2,3-9 0,-1-4 0,-2-11-1,1 1 0,-6-7 0,0-4 0,-5-4 1,-2 2 0,-5-1-1,-1 7 2,0 3 0,-4 5 2,1 18-1,0 0 1,0 0 0,0 23 0,4 5 0,-1 2-1,1 5 1,4-1-1,-1-1-1,5-3-1,-3-9-1,8 2-7,-17-23-18,17 11-6,-3-11-2,-14 0 2</inkml:trace>
    <inkml:trace contextRef="#ctx0" brushRef="#br0" timeOffset="-1000">2179-241 66,'0'0'34,"0"0"0,0 0-1,31-15-25,-7-7-6,6-6-13,5 4-22,6 1-1,-7-4 0,0 6 0</inkml:trace>
    <inkml:trace contextRef="#ctx0" brushRef="#br0" timeOffset="-1171.875">2277-64 65,'0'0'35,"0"0"-1,0 0 2,0 0-27,0 0-3,0 0-2,0 0-1,7-28-1,-10 8 0,-4-6-1,-2-8 0,-6-6-1,-2-3 1,-4-1-1,0 0 0,2-3 0,4 1 0,3 4 0,10 1-1,7 8 1,7 1-1,12 7-1,2 2-1,10 13-3,-7-4-6,13 17-20,-10 6-2,-8 5-2,-7 7 1</inkml:trace>
    <inkml:trace contextRef="#ctx0" brushRef="#br0" timeOffset="-15796.8749">-596-745 25,'0'0'18,"0"0"1,0 0-2,0 0 1,0 0-3,0 0-1,0 0-3,0 0-2,0 0-1,0 0-1,0 0-2,0 0 0,2 27-2,-2-27 0,0 28-1,-2-10 0,2 3 0,0 2-1,2 3 0,-2 4 0,1 2 0,-2 1 0,2 3 0,-1 1-1,2 3 1,-2-1 0,0 1-1,0 1 1,0-2 0,0 1-1,0-1 1,0-2-1,1 0 1,-2-5-1,1 1 1,1-3 0,1 0-1,-1-2 0,-1-1 1,2-4-1,0 0-1,1-4 2,0 0-2,-1 4 1,-2-23-1,7 34 0,-7-34-4,11 25-8,-11-25-22,0 0 0,0-16-2,-3-18 1</inkml:trace>
    <inkml:trace contextRef="#ctx0" brushRef="#br0" timeOffset="-4500">1026 163 21,'0'0'27,"0"0"2,13-5 1,-13 5-15,0 0-1,18 26-4,-14-8-2,12 17-2,-11-3 1,11 15-2,-10-1-1,7 12-1,-5-1-1,5 8 0,-4-10 0,-1 1-1,4 0 0,0-1 0,0-6-1,1-3 0,-2-7 0,-1-6-1,0-4 0,-2-12-3,3 3-2,-11-20-8,14-9-16,-14 9-5,7-34 0,-6 8 1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30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AF97BD-6F28-4B4E-BB0E-BC7672B150EB}" emma:medium="tactile" emma:mode="ink">
          <msink:context xmlns:msink="http://schemas.microsoft.com/ink/2010/main" type="inkDrawing" rotatedBoundingBox="2387,11930 6534,8984 8418,11638 4271,14584" semanticType="callout" shapeName="Other">
            <msink:sourceLink direction="with" ref="{9B97B429-6502-4F2B-87FB-2208C9851CEA}"/>
            <msink:sourceLink direction="with" ref="{E3159B7E-BE5C-4E1C-A131-306E07CD969C}"/>
          </msink:context>
        </emma:interpretation>
      </emma:emma>
    </inkml:annotationXML>
    <inkml:trace contextRef="#ctx0" brushRef="#br0">-19 3831 1,'-18'0'23,"18"0"1,0 0 3,0 0-10,0 0-2,0 0-2,25 16-1,-25-16-1,25 7 0,-25-7-3,34 9 1,-19-11-3,10 11-1,-3-7-2,5 5 0,-3-6 0,4 7-2,-2-7 1,4 5-1,-4-5 0,4 3-1,-2-2 1,0-1 0,1-1-1,-1 2 0,0-2 1,-1 0-1,1 2 0,-2-2 0,3 2 0,-3-2 1,2 1-1,-1-1 0,1 0 0,1 0 0,-1-1 0,2 1 0,-2 0 0,0 1 0,-2-1 0,1 2 0,-2 2 0,-3-1 0,-1 3 0,-1-1 1,0 0-1,-3 2 0,0-2 0,-1 2 0,-1 1 0,-2-5 0,-13-3 0,22 9 0,-22-9 0,18 5 1,-18-5-1,0 0 0,14 2 0,-14-2 0,0 0 0,0 0 1,15-11-1,-15 11 0,0 0 1,10-21-1,-10 21 0,6-21 1,-3 5-1,0-1 0,0-5 0,0-2 1,-1-6-1,1-2 0,-2-5 0,-1-3 0,0-3 1,-1-3-1,-1-1 0,-1-3 0,-1-1 1,1-2-1,-2 1 0,1-7 0,1 0 0,2 0 0,-2-1 0,1 1 1,1 0-1,-1 1 0,2 0 1,0 7 0,-1-2-1,-1 2 0,1 0 1,-1-2-1,-1 0 0,0 0 0,0-1 0,-1-1 0,0-1 0,-1 1 0,1-1 0,-1 3 0,2 0-1,0 0 1,2 0 0,1 2 0,0 2 0,1-3 0,-1 3 0,0 2 0,-1-3 0,-1 3 0,1-1 0,-2 0 0,-1 6 0,-1-2 0,1 2 0,-1-1 0,2 3 1,0-1-1,-1 4 0,1 0 0,0-1 0,2-1 0,-1 0 1,1 2-1,-2 0 0,0 0 0,1-2 0,1 2-1,-1-2 0,1 1 1,-1 1-1,2-2 0,2 2 0,1 0 0,1 0 1,2-2 0,0 2 0,1 2 0,1 0 0,1 1 0,-3 1 0,-2 3 0,0 0 0,-1 0 0,-3 3 0,0 1 0,-1-4 0,-1 2 0,1-2 1,-1 0-2,-1 2 1,2 1 0,1 1 1,-3 1-2,3 6 1,0 1 0,0 18 0,0-26-1,0 26 1,2-16-2,-2 16 0,2-16-2,-2 16-3,0 0-8,17-20-19,-17 20-2,10-15-2,-10 15 3</inkml:trace>
    <inkml:trace contextRef="#ctx0" brushRef="#br0" timeOffset="-3437.5">-2532 2566 21,'0'0'21,"0"0"-2,0 0-1,0 28 0,0-28-3,5 33-1,-7-13-3,11 15-3,-9-7-2,9 13 0,-7-4-2,6 10 0,-8-6-1,8 8 1,-7-6-2,5 4-1,-4-6 1,2 3-1,-1-6 0,1 3 0,1-2 0,-1-2-1,-2-2 1,1-1 0,-2 1 0,2-2-1,0 1 1,0-3-1,-1 3 0,-1-2 1,2-1-1,0 1 1,1-5-1,-1-3 0,-1 3 0,1-4 1,0 0-1,0-4 0,-2 0 0,2-1 0,-1 3 0,-1-2 0,2-1 0,0-2 0,-3-16 0,7 25 0,-7-25 0,9 17 1,-9-17-1,0 0 0,16 11 0,-16-11 0,20 2 1,-7-1-1,3-1 0,3 0 1,3 0-1,2 0 1,4-1-1,0 1 0,3-2 0,3 0 1,0 0-1,3 1 0,0 1 0,0 0 0,-2 1 1,3 1-1,-2 2 0,-2-3 0,0 1 0,-2 0 0,-1-2 0,-1-2 1,-1 2-1,1-2 0,-4 2 0,-1-1 1,-3-1-1,-1 2 0,0 0 0,-4 2 0,0-1 0,-1-1 0,-1 2 0,1 0 1,-1 0-1,1-1 0,-2 1 0,1-2 1,-1 0-1,-14 0 0,23 2 0,-23-2 1,21 0-1,-21 0 0,19 2 0,-19-2 1,13 0-1,-13 0 0,0 0 0,18 3 0,-18-3 0,0 0 0,0 0 0,18 5 0,-18-5 0,0 0 0,14 4 0,-14-4 1,0 0-1,0 0 0,14 2 0,-14-2-1,0 0 1,0 0-2,0 0-1,0 0-2,0 0-3,0 0-10,0 0-13,-17-20-4,17 20-1,-11-15 2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20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4413394-FB0A-47F7-8569-B73394221A5E}" emma:medium="tactile" emma:mode="ink">
          <msink:context xmlns:msink="http://schemas.microsoft.com/ink/2010/main" type="inkDrawing" rotatedBoundingBox="1724,10380 5160,10620 5087,11675 1650,11435" semanticType="callout" shapeName="Other">
            <msink:sourceLink direction="with" ref="{E3159B7E-BE5C-4E1C-A131-306E07CD969C}"/>
          </msink:context>
        </emma:interpretation>
      </emma:emma>
    </inkml:annotationXML>
    <inkml:trace contextRef="#ctx0" brushRef="#br0">-819 2172 17,'0'0'28,"-16"4"1,16-4 2,2 17-13,-2-17-7,22 7 0,-4-8-2,20 8-2,-3-9 2,18 7-3,-2-8-1,11 6-2,-2-5 0,9 2-1,-4-1 0,3 2-1,-6-1-1,-3 0 1,-4 0-1,-7 2 0,-5 0 0,-9 0 0,-6 0-1,-7-2 0,-3 3 0,-18-3-2,20 4-2,-20-4-6,0 0-22,0 0-2,0 0 0,0 0 1</inkml:trace>
    <inkml:trace contextRef="#ctx0" brushRef="#br0" timeOffset="1171.875">-1418 1934 22,'5'20'28,"-5"-20"0,4 40 3,-1-5-18,0-3-5,12 18 1,-9-5-1,10 12-1,-10-4-1,9 8 0,-11-10-1,5 4-1,-6-11-1,0-2-2,-2-6-1,-2-13-4,5 1-12,-4-24-17,0 0 0,-13-5-3,7-21 3</inkml:trace>
    <inkml:trace contextRef="#ctx0" brushRef="#br0" timeOffset="484.375">-541 2895 42,'0'0'32,"0"0"2,4 16-1,-4-16-20,22 5-5,6 2 0,-3-11-3,12 8-1,0-6-1,6 6-1,-2-6-1,2 4 1,0-2-1,-2 2-1,-2-2 0,-4 0-1,-1 3-1,-9-3-1,3 9-3,-13-13-6,7 13-16,-22-9-6,16 11-1,-16-11 1</inkml:trace>
    <inkml:trace contextRef="#ctx0" brushRef="#br0" timeOffset="2437.5">542 2190 16,'0'0'25,"0"0"0,0 0 2,-5 16-14,8 3-2,-9-3-1,8 14-2,-10-5 0,8 8-1,-7-3-2,6 4-1,-2-8-1,6-1-2,-2-6 1,-1-19-1,18 23 0,-1-21 0,3-13 1,3 2-1,4-5 1,-1 5-1,4-6-1,-5 6 1,-1 0-1,-5 5 0,-3 8 0,-16-4-1,21 9 0,-21-9-2,0 0-4,0 0-5,8 17-12,-8-17-9,0 0 1,0 0-1</inkml:trace>
    <inkml:trace contextRef="#ctx0" brushRef="#br0" timeOffset="2656.25">756 2170 14,'-6'-30'29,"6"30"1,6-17 3,-6 17-12,7 32-2,-10-8-7,15 24-3,-9-4-2,10 19-1,-8-6-2,6 4-1,-2-4-2,2-6-1,0-3-3,-5-15-5,9 2-12,-9-14-14,-6-21-1,10 18 0,-10-18 0</inkml:trace>
    <inkml:trace contextRef="#ctx0" brushRef="#br0" timeOffset="3296.875">999 3060 29,'6'16'31,"-6"-16"1,0 0 0,22-3-18,-20-17-2,14 6-2,-9-17-3,11-1-2,-6-14-3,5-2-1,-2-8 0,1-2 0,-1 0-1,-2 5 0,-2 4-1,-2 10 1,-1 7 0,-5 11 0,-3 21-1,0 0 1,0 0 1,0 0-1,6 33 1,-6-3 0,-1 6 0,4 4 0,1 1 1,4 1-2,3-5 1,9-5 0,2-9-1,4-9 0,5-11-1,-1-10 0,2-7 0,-2-11-1,-4-3 1,-5-7-1,-5-2 1,-5-2 0,-4 4 0,-6 5 1,-2 2 0,-1 8 1,2 20 0,-7-19 0,7 19 1,-6 21-1,5 0 2,4 9-2,0 4 1,4 6 0,0-1-1,5 0 0,3-4-1,0-8-1,7-3-1,-6-15-5,13 2-16,-6-13-10,-3-12-2,1-2 0,-5-9 1</inkml:trace>
    <inkml:trace contextRef="#ctx0" brushRef="#br0" timeOffset="3687.5">1890 2696 47,'11'23'33,"-11"-23"0,11 21 1,1-4-23,-12-17 2,10 16-4,-10-16-2,0 0-2,0 0 0,0 0-2,0 0 0,-13-26-1,0 6-1,-2-3 0,-4-5-1,0-3 1,-3-6-2,1-4 2,0 0-1,2-1 0,3-4 0,7 2 0,5 0 0,8-2 0,6 6 0,10-1 0,5 4-1,6 2 0,7 10-2,-1-1-2,7 22-5,-20-8-14,4 19-12,-13 9-1,-12 5 0,-9 11 2</inkml:trace>
    <inkml:trace contextRef="#ctx0" brushRef="#br0" timeOffset="3859.375">1766 2525 59,'-17'23'36,"17"-23"-1,-14 17 1,14-17-23,15-9-5,0-5-4,8-5-5,11 8-6,-10-13-22,7 4-6,0 3-1,-5-3 1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28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6E9AB8-148C-4DFE-9CE6-F88558DDD4DA}" emma:medium="tactile" emma:mode="ink">
          <msink:context xmlns:msink="http://schemas.microsoft.com/ink/2010/main" type="inkDrawing" rotatedBoundingBox="5284,12077 5556,14302 4356,14449 4084,12224" semanticType="callout" shapeName="Other">
            <msink:sourceLink direction="with" ref="{E3159B7E-BE5C-4E1C-A131-306E07CD969C}"/>
          </msink:context>
        </emma:interpretation>
      </emma:emma>
    </inkml:annotationXML>
    <inkml:trace contextRef="#ctx0" brushRef="#br0">1744 3727 15,'0'0'26,"0"0"2,0 0 1,0 0-10,15 16-7,-14-1 0,10 21-2,-10-3-1,11 18-1,-9-3 1,7 14-4,-7-3 0,6 12-2,-4-4 0,2 2-1,-1-8-2,1-1 1,2-7-1,-2-7 1,2-9-1,0-7-1,0-7-2,-9-23-1,16 26-4,-16-26-9,0 0-16,12-23-2,-9 6 0,1-4 1</inkml:trace>
    <inkml:trace contextRef="#ctx0" brushRef="#br0" timeOffset="-859.375">1061 3700 11,'0'0'29,"-16"-17"-1,16 17 2,0 0-13,-13-2-2,13 2-2,0 23-4,5 1-1,-6-2-2,10 15 2,-9 1-3,10 13 0,-8-3-1,6 10 0,-3 2-2,4 5 1,-3-1-1,3 1-1,-4-3 0,3-4 0,-2 0 0,1-5-1,-2-6 0,-1-4 1,-1-4-1,-2-6-1,1-5 1,-2-5-1,6 0-2,-6-23-4,6 25-3,-6-25-17,-3-16-7,6 0-2,1-9 0,0-6 1</inkml:trace>
    <inkml:trace contextRef="#ctx0" brushRef="#br0" timeOffset="312.5">2126 4125 43,'0'0'29,"2"26"2,-2-26-1,-8 22-20,14 0-3,-4-2-1,5 6-2,-2-3-1,2 5 0,-3-5-1,2-3-2,0-3-2,-6-17-5,9 21-8,-9-21-16,0 0-1,0 0 0,0-17 1</inkml:trace>
    <inkml:trace contextRef="#ctx0" brushRef="#br0" timeOffset="-484.375">1417 4162 28,'0'0'28,"0"0"1,0 0 0,0 0-15,16 30-6,-16-30 0,9 33-2,-6-15-1,6 7-1,-7-6-1,6 6 0,-5-6-1,1-1-2,-4-18-3,3 21-4,-3-21-9,8 16-15,-8-16-1,0 0 0,-5-23 1</inkml:trace>
    <inkml:trace contextRef="#ctx0" brushRef="#br0" timeOffset="2875">1197 5172 41,'0'0'32,"0"0"2,-15 5-1,9 15-12,6-20-12,-6 40-1,2-13-3,4 15 0,-2-2 0,7 15-1,-7-4 0,8 7-1,-1 0 0,5 1-1,2-1-1,5-4-1,4-6 0,6-8 0,2-8 0,4-9-1,5-9 0,-1-16 0,3-12 1,-3-9 0,-2-5 0,-1-9 0,-6-2-1,-9-5 1,-6 0 0,-7 4 0,-9 1-1,-5 4 1,-6 7-1,-6 5 1,-4 7 0,2 7 0,-2 13 0,1 6 1,3 9-1,3 10 0,3 4 0,6 6 0,2 3 0,6 4 0,6 0 0,4-4-2,8-3-1,-2-14-3,13 3-5,-14-28-19,16-4-7,-4-15 0,-2-9 2</inkml:trace>
    <inkml:trace contextRef="#ctx0" brushRef="#br0" timeOffset="3328.125">1809 5177 66,'0'0'36,"0"0"-1,0 0 2,25 32-28,-19-16-1,12 21-2,-3-4-1,7 13-1,-3-4-1,6 9 0,-1-1-2,1-1 1,-2-5-2,1-1 1,-1-8-1,1-5 0,-3-7 1,-4-6-1,0-4 0,-3-8 0,-14-5 0,24-12 0,-17-4 0,1-7-1,-4-7 1,1-7 0,-2-11 0,-1-5-1,1-3 1,0-4 0,3-2 0,2 1-1,2 2 1,2 8 0,3 9 0,-2 9-2,5 11-3,-11-6-10,9 21-22,-16 7 0,16-9-2,-16 9 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26.5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CD4ECC-06E9-4658-AD62-236F8468D86A}" emma:medium="tactile" emma:mode="ink">
          <msink:context xmlns:msink="http://schemas.microsoft.com/ink/2010/main" type="writingRegion" rotatedBoundingBox="8309,4398 15841,5978 14325,13200 6794,11619"/>
        </emma:interpretation>
      </emma:emma>
    </inkml:annotationXML>
    <inkml:traceGroup>
      <inkml:annotationXML>
        <emma:emma xmlns:emma="http://www.w3.org/2003/04/emma" version="1.0">
          <emma:interpretation id="{51640202-8E41-4D73-AE0C-A4C43F3527D3}" emma:medium="tactile" emma:mode="ink">
            <msink:context xmlns:msink="http://schemas.microsoft.com/ink/2010/main" type="paragraph" rotatedBoundingBox="11590,5715 15799,5950 15751,6812 11542,65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1E48A8F-11B6-4A12-9D28-B9AA75A30D5A}" emma:medium="tactile" emma:mode="ink">
              <msink:context xmlns:msink="http://schemas.microsoft.com/ink/2010/main" type="line" rotatedBoundingBox="11590,5715 15799,5950 15751,6812 11542,6578"/>
            </emma:interpretation>
          </emma:emma>
        </inkml:annotationXML>
        <inkml:traceGroup>
          <inkml:annotationXML>
            <emma:emma xmlns:emma="http://www.w3.org/2003/04/emma" version="1.0">
              <emma:interpretation id="{887401F9-479C-4C3F-81F2-38B2D4573676}" emma:medium="tactile" emma:mode="ink">
                <msink:context xmlns:msink="http://schemas.microsoft.com/ink/2010/main" type="inkWord" rotatedBoundingBox="11590,5715 15799,5950 15751,6812 11542,6578"/>
              </emma:interpretation>
              <emma:one-of disjunction-type="recognition" id="oneOf0">
                <emma:interpretation id="interp0" emma:lang="en-US" emma:confidence="0">
                  <emma:literal>3t7=10uf</emma:literal>
                </emma:interpretation>
                <emma:interpretation id="interp1" emma:lang="en-US" emma:confidence="0">
                  <emma:literal>3+7=10</emma:literal>
                </emma:interpretation>
                <emma:interpretation id="interp2" emma:lang="en-US" emma:confidence="0">
                  <emma:literal>3+7=00</emma:literal>
                </emma:interpretation>
                <emma:interpretation id="interp3" emma:lang="en-US" emma:confidence="0">
                  <emma:literal>3+77=10</emma:literal>
                </emma:interpretation>
                <emma:interpretation id="interp4" emma:lang="en-US" emma:confidence="0">
                  <emma:literal>3+17=10</emma:literal>
                </emma:interpretation>
              </emma:one-of>
            </emma:emma>
          </inkml:annotationXML>
          <inkml:trace contextRef="#ctx0" brushRef="#br0">3888-1073 52,'0'0'35,"0"0"-1,0 0 0,18 0-24,-8-21 1,17 12-4,-2-10-2,7 5-2,1-6-1,3 8-1,-2 3 0,0 7 0,-6 6-1,-3 8 1,-8 8 0,-3 8-1,-9 7 1,-7 4 0,-7 5-1,-4 0 1,-3 2-1,-2-6 1,-1-3-1,0-5 0,1-7 0,5-6 1,13-19-1,-13 19 0,13-19 0,0 0 0,0 0 0,23-17 0,-7 4 0,5 5 0,3-1 0,1 4 0,0 1 1,1 8-1,1 3 0,-2 5 0,-4 6 0,-2 3 0,-4 2 1,-6 1-1,-5 10 0,-7-2 0,-7-1 2,-5-1-2,-7-2 1,-5-3-1,-4-4 1,-1-1-1,-2-13 1,1 0-1,1-6 0,5-2 0,4-1 0,4-5-2,19 7-1,-21-18-4,21 18-9,12-21-19,5 2-1,6-4-1,8-4 1</inkml:trace>
          <inkml:trace contextRef="#ctx0" brushRef="#br0" timeOffset="546.875">4559-817 74,'-17'14'38,"17"-14"-2,0 0 1,17-11-28,10 8-4,-2-4-2,6-2-4,4 3-5,-5-13-7,7 12-23,-11-2 0,-5 0-1,-3 1 1</inkml:trace>
          <inkml:trace contextRef="#ctx0" brushRef="#br0" timeOffset="328.125">4707-1143 66,'0'0'35,"-14"5"-1,14-5 2,0 39-28,-2-18 0,12 16-3,-7 2 0,7 12-1,-2-4-1,3 6 0,-2-5-1,2-1 0,-4 1-1,2-6 0,-3-5 1,0-7-3,-2-3-1,-4-27-3,7 28-6,-7-28-21,-10-21-4,3-1-2,-4-7 0</inkml:trace>
          <inkml:trace contextRef="#ctx0" brushRef="#br0" timeOffset="953.125">4966-1068 78,'-16'-21'37,"16"21"-1,6-21 0,9 12-30,0-7-2,8 8-2,2-1-1,3 2 0,0 0-1,0 1 0,-4 1 0,-3 5 1,-4 0 0,0 0 0,-17 0 0,20 14-1,-20-14 1,12 34 1,-9-10-1,0 8 0,-3 5 1,3 9-1,-5 1 1,4 5 0,-1 0-1,2 0 1,2-5-2,4 3 1,1-6 0,0-9-2,2-3 1,-2-11-4,5 2-3,-15-23-22,0 0-9,2-29-1,-8 5 1</inkml:trace>
          <inkml:trace contextRef="#ctx0" brushRef="#br0" timeOffset="1140.625">5092-823 85,'0'0'36,"13"2"0,5-5 1,11-4-34,5-2-3,2-7-4,12 14-14,-11-10-18,0-1 0,-6-1-1,-7-2 2</inkml:trace>
          <inkml:trace contextRef="#ctx0" brushRef="#br0" timeOffset="1421.875">5714-913 82,'-16'7'37,"16"-7"0,0 0 0,-19 0-31,38 2-2,3-7-2,8 3-1,4-5-1,3 0 0,1 0-1,-3-2 0,-5 4-2,-8-6-2,5 17-7,-27-6-20,0 0-3,0 0-2,0 0 2</inkml:trace>
          <inkml:trace contextRef="#ctx0" brushRef="#br0" timeOffset="1609.375">5763-736 73,'-9'16'37,"9"-16"0,0 21 0,0-21-27,19 3-3,4-5-4,8-1-3,3 1-4,-5-17-8,15 10-20,-10-5-4,-3-2-1,-3-3 0</inkml:trace>
          <inkml:trace contextRef="#ctx0" brushRef="#br0" timeOffset="1921.875">6343-1103 75,'0'0'37,"0"0"-1,0 0 1,-18 19-29,27 13-1,-6-2-3,9 14 0,-6 2-2,6 5 1,-5-3-1,3-1-1,-1-1 0,-1-7-1,0-7-1,0-8-1,2 1-4,-10-25-7,21 7-20,-21-7-4,25-19 0,-13-2-2</inkml:trace>
          <inkml:trace contextRef="#ctx0" brushRef="#br0" timeOffset="2328.125">6734-1036 64,'0'0'35,"-9"-26"0,9 26 1,-16-16-25,-3 2-3,19 14-4,-30-2-1,14 12-1,-3 5-1,1 8 0,-1 5 0,4 10 1,-1 3-1,7 7 1,5-1 0,8 6 0,8-5 0,9 3 0,7-7-1,10-5 0,6-11 0,5-9-1,0-14 0,-2-10 0,-3-7 0,-7-15-1,-8-6 0,-8-8 0,-9-6 1,-11-4-1,-7 3 0,-7 1-1,-5 4 0,-8-1-1,5 18-4,-13-15-8,15 22-20,-3 8-1,6 6-1,16 5 1</inkml:trace>
          <inkml:trace contextRef="#ctx0" brushRef="#br0" timeOffset="3046.875">7137-327 68,'0'0'36,"0"0"-1,0 0 3,19 12-23,-12-31-6,15 10-2,-7-14-3,7 2-2,-3-9-2,2-6 0,-3-4-2,-2-1 1,-3 1 0,-2-1 0,-4 6-1,-1 2 1,-3 6 0,-2 9 1,-1 18 0,0 0 0,0 0 0,0 0 1,-10 39 1,9-5-1,1 1 2,1 6-1,3-1 1,7 4-1,1-5 0,8-2 0,2-11 0,6-6-1,2-10-1,-1-6 0,2-8-1,-3-10-1,-1-5 0,-9-9 0,-2-8-2,-7-6 1,0 2-1,-6-3 2,-3 4 0,0 2 1,-3 9 0,1 7 2,2 21 1,0 0 0,0 0-1,-4 16 2,5 9 0,7 8-1,-1 1 0,3 3 0,5 0 0,1-2-3,2-3 1,-3-8-5,10 4-13,-25-28-18,29 16-2,-14-19 2,-2-8-3</inkml:trace>
          <inkml:trace contextRef="#ctx0" brushRef="#br0" timeOffset="3375">7948-431 81,'-3'21'38,"3"-21"-1,0 0 2,-4 19-23,4-19-10,6-19 0,-6 3-4,1-11-1,-4-8-2,-1-7 1,-2-7-1,-4-4 1,-7-5-1,-2-2 0,0 0 1,0 5 0,6 4 0,5 5 0,7 7 0,7 6-1,11 8-1,8 2-2,14 20-4,-11-10-18,15 17-12,-5 3 0,-3 7 0,-7 2 1</inkml:trace>
          <inkml:trace contextRef="#ctx0" brushRef="#br0" timeOffset="3546.875">7904-735 94,'-19'16'37,"19"-16"0,0 0-2,19 9-38,19-19-30,8-1-3,4-10 0,5-4-2</inkml:trace>
        </inkml:traceGroup>
      </inkml:traceGroup>
    </inkml:traceGroup>
    <inkml:traceGroup>
      <inkml:annotationXML>
        <emma:emma xmlns:emma="http://www.w3.org/2003/04/emma" version="1.0">
          <emma:interpretation id="{2B4319C6-57B6-4B7D-92A3-2542CB6C2DB8}" emma:medium="tactile" emma:mode="ink">
            <msink:context xmlns:msink="http://schemas.microsoft.com/ink/2010/main" type="paragraph" rotatedBoundingBox="7835,6656 12585,7653 12336,8841 7586,7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B19CB8-3C4B-4DF0-B47A-407A8D72E4D9}" emma:medium="tactile" emma:mode="ink">
              <msink:context xmlns:msink="http://schemas.microsoft.com/ink/2010/main" type="line" rotatedBoundingBox="7835,6656 12585,7653 12336,8841 7586,7844">
                <msink:destinationLink direction="with" ref="{1940E51E-92CA-42EB-BBDF-69FC9C4E906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B97B429-6502-4F2B-87FB-2208C9851CEA}" emma:medium="tactile" emma:mode="ink">
                <msink:context xmlns:msink="http://schemas.microsoft.com/ink/2010/main" type="inkWord" rotatedBoundingBox="7835,6656 12585,7653 12336,8841 7586,7844">
                  <msink:destinationLink direction="with" ref="{FA896191-FFC0-47C6-8661-B0A94D4B22B4}"/>
                  <msink:destinationLink direction="to" ref="{7BCA2C07-96DD-46B1-B1FB-D08999CFE5B2}"/>
                  <msink:destinationLink direction="with" ref="{5975C1D6-F586-4008-97B9-87265337D841}"/>
                  <msink:destinationLink direction="with" ref="{C1AF97BD-6F28-4B4E-BB0E-BC7672B150EB}"/>
                </msink:context>
              </emma:interpretation>
              <emma:one-of disjunction-type="recognition" id="oneOf1">
                <emma:interpretation id="interp5" emma:lang="en-US" emma:confidence="0">
                  <emma:literal>collapsed</emma:literal>
                </emma:interpretation>
                <emma:interpretation id="interp6" emma:lang="en-US" emma:confidence="0">
                  <emma:literal>collapse 11</emma:literal>
                </emma:interpretation>
                <emma:interpretation id="interp7" emma:lang="en-US" emma:confidence="0">
                  <emma:literal>Collapse 11</emma:literal>
                </emma:interpretation>
                <emma:interpretation id="interp8" emma:lang="en-US" emma:confidence="0">
                  <emma:literal>collapse)</emma:literal>
                </emma:interpretation>
                <emma:interpretation id="interp9" emma:lang="en-US" emma:confidence="0">
                  <emma:literal>collapse. 11</emma:literal>
                </emma:interpretation>
              </emma:one-of>
            </emma:emma>
          </inkml:annotationXML>
          <inkml:trace contextRef="#ctx0" brushRef="#br0" timeOffset="-11765.625">329 96 39,'0'0'32,"-6"-25"2,6 25 0,-13-20-15,-2-1-9,15 21 1,-17-19-4,17 19-2,-30-12-1,14 15-1,-8-3 0,1 12 0,-5 3-1,1 7 0,-4 8 0,5 7 0,1 8-1,4 4 1,5 4-1,7 5 0,7 2-1,8-2-1,7-3 1,8-6-1,9-8 1,5-8-2,6-8 1,4-9-2,2-11-1,-7-14-2,13 11-13,-18-16-18,2 0 1,-7-9-2,-4 2 2</inkml:trace>
          <inkml:trace contextRef="#ctx0" brushRef="#br0" timeOffset="-11328.125">713 378 56,'0'0'37,"4"-16"-3,-4 16 2,-4-21-16,4 21-12,0 0-1,-16-13-3,-1 10-1,3 4-1,-8 5-1,-4 4 1,-2 4-1,-1 8 0,-4 4-1,5 7 0,2 4 0,7 4-1,8 0 2,10-3-3,13-2 2,10-6-2,10-8 1,5-9 0,6-6 0,-2-11-1,-1-5 1,-6-8 0,-6-3 0,-9-8 0,-7 0 1,-8-4 0,-5 1-1,-6-1 2,-4 2-2,-2 0 1,0 5-2,-3 2 0,16 23-3,-27-33-6,27 33-13,0 0-10,-6-23 0,6 23-2,12-19 2</inkml:trace>
          <inkml:trace contextRef="#ctx0" brushRef="#br0" timeOffset="-11031.25">911 148 64,'-27'-10'36,"27"10"-2,-24 2 2,7-1-25,21 26-2,-10-6-3,12 14-2,2-1-1,5 10 0,-1-2 0,5 2-2,0 2 0,2-2-2,-2-7 1,1-5-2,-3-4 0,-3-10-4,4 1-3,-16-19-16,0 0-11,16-18 0,-10 1-1,-4-6 2</inkml:trace>
          <inkml:trace contextRef="#ctx0" brushRef="#br0" timeOffset="-10812.5">1029 150 74,'-6'-16'38,"6"16"-1,1 36 1,-5-14-27,20 26-2,-7-6-5,9 11 0,-2-3-1,3 4-3,-1-8 1,-4-4-3,1-6 0,-7-12-4,6 4-4,-14-28-22,0 18-6,0-18 0,6-23 0</inkml:trace>
          <inkml:trace contextRef="#ctx0" brushRef="#br0" timeOffset="-9765.625">1600 434 79,'23'-4'38,"-23"4"-2,18-14 2,-24-3-29,6 17-3,12-25-2,-12 25-1,1-30-2,-5 14 1,-8-1-2,-3 2 1,-7 5-1,-3 3 0,-6 7 1,-3 5-1,0 9 0,0 7 0,2 6 0,5 5 0,10 8 0,6 1-2,11-3 2,11-1-2,11-5 2,6-5-2,9-8 1,0-8-1,4-10 1,-4-11 1,-2-6-2,-5-4 2,-4-2-1,-8-7 2,-6 3-2,-3-1 2,-6 5 0,-3 22-1,-3-27 1,3 27 0,0 0 1,-18 2-1,18-2 0,-12 33 1,8-8-1,4 3-1,1-1 1,8 1-2,3-3 1,7-8-3,7 1 1,-2-16-5,12 6-1,-13-23-5,20 16-7,-24-25-2,19 20 0,-27-22 4,12 12 6,-17-13 8,-1-1 6,-1 12 8,-19-19 7,15 35 6,-16-43 0,16 43-2,-13-21-4,13 21-6,0 0-3,1 37-4,5-7 0,6 9-3,0 3 1,6 8-1,1 1 1,10 7-7,2-2-2,-3-6 0,-1-10 21,-8-17-14,-6-9-2,-13-14 0,0 0-1,-7-44 6,-14 4 1,-5-13 1,-2-9-22,3 4 16,4 0 0,3 0 1,8 1 0,7 8 1,9 3-1,12 14 1,8 11-1,10 9 0,3 10 0,3 11 1,0 7-1,-3 7 0,-8 8 0,-9 1 0,-10 2 0,-11 3-1,-8-2 1,-9-3-2,-8-2 2,-6-7-2,-2-4 1,-5-9-1,3 1 0,-1-13 1,7-1-2,-2-15-3,30 18-6,-29-32-18,29 11-6,9-2 0,11-1 1</inkml:trace>
          <inkml:trace contextRef="#ctx0" brushRef="#br0" timeOffset="-9343.75">2469 309 91,'0'0'36,"-15"-13"1,-1-2-9,2 16-22,-8-2-2,3 6-2,-3 0-1,0 4 0,0 2-1,2 1 0,6 0-1,14-12 1,-11 28 0,11-28 0,25 23 0,1-14 0,7 0-1,6-4 1,4-1 1,1-1-1,-1 1 0,-2-1 1,-6 3 0,-4 1 0,-7 2 0,-6 5 1,-18-14 0,11 35-2,-16-16 2,-7 2-2,-4-1 1,-4-3-2,-2-2 2,0-5-3,0-5 1,-3-12 1,10 0-2,0-10-2,15 17-11,-7-36-19,16 12-3,1-3-1,9-1 1</inkml:trace>
          <inkml:trace contextRef="#ctx0" brushRef="#br0" timeOffset="-8937.5">2773 388 62,'0'0'36,"0"0"-2,7 16 1,-7-16-23,28-4-4,-12-4-2,14 2-2,-7-6-1,5 1-1,-3-3-1,0 2 0,-5-4 1,-3 2-1,-3-2-1,-4 0 1,-10 16-1,3-24 0,-3 24 0,-18-14 0,1 14-1,-7 3 0,-4 9 1,-5 4 0,-3 9 1,0 7 0,2 1 1,6 6-1,9 1 1,12 3 0,5-6 0,14 0-2,9-9 2,8-5-3,8-5 0,0-8-2,6 1-8,-15-15-22,4 2-7,-8-6 2,-7-8-3</inkml:trace>
          <inkml:trace contextRef="#ctx0" brushRef="#br0" timeOffset="-2265.625">2725 1171 14,'0'0'28,"0"0"0,17 14-3,-17-14-3,16-2-4,-16 2-1,23 0-3,-23 0-1,34 2-4,-17-2-3,16 9 0,-3-6-3,10 4 0,4-2 0,8 2-2,2-5 1,8 2-1,2-4 0,-1-2-1,-1 0 1,-3-1-1,-4 1 1,-1-2-1,-5 1 0,-5-1 0,-2 1 1,-3-1-1,-2-1 0,0 0 0,-3-1 0,-3 3 1,-1-1-1,-2 1 0,-2-1 0,-1 1 0,-1 3 0,-2-2 0,-3 4-1,-3-4 1,-1 2-1,-15 0 0,21 0-1,-21 0-1,0 0-2,0 0-4,15 7-20,-15-7-8,0 0 0,-17-10-1</inkml:trace>
          <inkml:trace contextRef="#ctx0" brushRef="#br0" timeOffset="-1796.875">3987 589 34,'0'0'30,"-13"2"3,13-2-2,-15 14-16,19 16-3,-13-9-3,17 21-1,-16-6-2,16 15 0,-11-4-1,9 13 0,-5-3-1,7 10-1,-6-4 0,7 6-1,-1-4 0,3 2-1,0-5 0,2-4 0,2-4-1,-2-4 1,0-8 0,-1-3-1,0-6 0,-5-8-2,2-4 1,-9-21-4,9 27-6,-9-27-20,-10-18-6,8-3 0,2-13-1</inkml:trace>
          <inkml:trace contextRef="#ctx0" brushRef="#br0" timeOffset="-1296.875">4508 538 50,'0'0'33,"0"0"1,-18-9-1,18 9-21,-5 25 0,5-25-5,2 42-1,-4-14-1,8 15-1,-4-5 0,5 13 0,-4-5-1,5 11 0,-3-4-1,6 6 0,-2 0-1,2 2 1,0 1-2,4-2 2,-4-2-2,6-3 1,-4-2-1,-1-4 0,1-5 0,-3-7 1,1-2-1,-6-8 0,3-4 0,-4-6-1,-4-17 0,6 20 0,-6-20-2,0 0-7,0 0-24,3-25-5,-9 4 1,-6-9-1</inkml:trace>
        </inkml:traceGroup>
      </inkml:traceGroup>
    </inkml:traceGroup>
    <inkml:traceGroup>
      <inkml:annotationXML>
        <emma:emma xmlns:emma="http://www.w3.org/2003/04/emma" version="1.0">
          <emma:interpretation id="{4A2B57D7-85C3-433C-A89E-FFF541B4635A}" emma:medium="tactile" emma:mode="ink">
            <msink:context xmlns:msink="http://schemas.microsoft.com/ink/2010/main" type="paragraph" rotatedBoundingBox="10653,8166 13056,12405 11533,13269 9130,90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E357C5-594A-426A-BDAF-C66DCC252D99}" emma:medium="tactile" emma:mode="ink">
              <msink:context xmlns:msink="http://schemas.microsoft.com/ink/2010/main" type="line" rotatedBoundingBox="10653,8166 13056,12405 11533,13269 9130,9030">
                <msink:destinationLink direction="with" ref="{1940E51E-92CA-42EB-BBDF-69FC9C4E906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159B7E-BE5C-4E1C-A131-306E07CD969C}" emma:medium="tactile" emma:mode="ink">
                <msink:context xmlns:msink="http://schemas.microsoft.com/ink/2010/main" type="inkWord" rotatedBoundingBox="10653,8166 13056,12405 11533,13269 9130,9030">
                  <msink:destinationLink direction="with" ref="{54413394-FB0A-47F7-8569-B73394221A5E}"/>
                  <msink:destinationLink direction="with" ref="{C1AF97BD-6F28-4B4E-BB0E-BC7672B150EB}"/>
                  <msink:destinationLink direction="with" ref="{A96E9AB8-148C-4DFE-9CE6-F88558DDD4DA}"/>
                </msink:context>
              </emma:interpretation>
              <emma:one-of disjunction-type="recognition" id="oneOf2">
                <emma:interpretation id="interp10" emma:lang="en-US" emma:confidence="0">
                  <emma:literal>NE</emma:literal>
                </emma:interpretation>
                <emma:interpretation id="interp11" emma:lang="en-US" emma:confidence="0">
                  <emma:literal>FE</emma:literal>
                </emma:interpretation>
                <emma:interpretation id="interp12" emma:lang="en-US" emma:confidence="0">
                  <emma:literal>IE</emma:literal>
                </emma:interpretation>
                <emma:interpretation id="interp13" emma:lang="en-US" emma:confidence="0">
                  <emma:literal>FEE</emma:literal>
                </emma:interpretation>
                <emma:interpretation id="interp14" emma:lang="en-US" emma:confidence="0">
                  <emma:literal>FE.</emma:literal>
                </emma:interpretation>
              </emma:one-of>
            </emma:emma>
          </inkml:annotationXML>
          <inkml:trace contextRef="#ctx0" brushRef="#br0" timeOffset="-6656.25">2652 1319 20,'0'0'31,"7"-18"1,-7 18 0,13 5-12,-13-5-3,2 16-6,-2-16-2,-3 37-3,-3-12-1,7 14 0,-4-2-1,6 12-1,-3-3 1,6 12-1,-3-2 1,3 6-3,0-6 2,0 4-2,-2 0 2,1 0-2,-2-2 0,0-1-1,-2-3 1,-1-1 0,0 0-1,2 0 1,-4-5-1,1-1 1,1-3-1,0-5 0,0 2 0,1-6 0,1-2 0,1-3 1,-1-2-1,1-3 0,2-2 0,-1-2 0,1-5 0,-5-16 1,16 27-1,-16-27 0,18 14 0,-18-14 0,20 3 0,-20-3 0,22-9-1,-22 9 0,18-14-1,-18 14-2,16-14-5,-19-3-17,3 17-13,0 0 0,14-15 1,-14 15 0</inkml:trace>
          <inkml:trace contextRef="#ctx0" brushRef="#br0" timeOffset="-6031.25">2241 2840 42,'0'0'33,"14"17"2,-14-17 0,35-7-18,5 23-5,-8-21-2,26 14-2,-8-16-3,15 5-1,0-12-1,80-16-1,-70 16-1,-1-2-1,-1 0-1,0 4 2,-3-1-2,-5 8 1,-4 1 0,-8 3 0,-6 1 0,-8 1-1,-7 1 1,-5 9-2,-13-8 1,0 10-3,-14-13-1,8 19-12,-8-19-17,-16 16-1,16-16-1,-26 3 2</inkml:trace>
          <inkml:trace contextRef="#ctx0" brushRef="#br0" timeOffset="-5281.25">2364 3511 35,'0'0'32,"0"0"2,13-2 0,-13 2-19,31-1-1,-16-6-1,19 15-5,-11-9-2,14 8-1,-4-7-1,7 5-1,1-7 0,6 4-1,-1-6 0,5 1-1,1-1 0,4-1 0,-1 0 0,5 1-1,-7-1 1,2 0-1,-5 1 0,-4 4 0,-5-2 0,-5 2 0,-7 2 0,-7 0 0,-6 0 0,-16-2 0,17 7-1,-17-7-2,0 0-2,0 0-7,0 0-22,0 0-3,-18 2-1,18-2 0</inkml:trace>
          <inkml:trace contextRef="#ctx0" brushRef="#br0" timeOffset="-3828.125">3577 2773 40,'0'0'32,"0"0"0,0 0 2,0 0-21,0 42-3,0-42 0,0 44-5,-5-21 0,10 10-3,-10-8 1,7 3-2,-4-5 1,4 2-1,-2-4 0,1-2 0,-1-19-1,10 25 1,-10-25-1,23 7 0,-7-10 1,4-3-1,4-2 0,3-5-1,1 1 1,0 1 0,0 2 0,-3 4-1,-3 0 1,-4 5 0,-4 2-1,-14-2-1,18 7-2,-18-7-1,0 0-9,0 0-12,0 0-8,0 0-1,0 0 0</inkml:trace>
          <inkml:trace contextRef="#ctx0" brushRef="#br0" timeOffset="-3593.75">3872 2771 55,'0'0'37,"1"16"-2,-1 3 0,0-19-18,16 57-8,-13-17-2,12 15-2,-6-6-2,6 11-2,-3-7 1,-1 2-1,0-10-1,-4-2-1,0-6-3,-7-18-5,12-1-27,-12-18 0,0 0-3,0 0 2</inkml:trace>
          <inkml:trace contextRef="#ctx0" brushRef="#br0" timeOffset="4937.5">2919 3647 13,'0'0'28,"0"0"2,0 0-1,16-2-11,-16 2-3,15 19-1,-15-19-2,19 41 0,-16-18-4,11 16-2,-8-2-1,5 12-1,-5-3 0,2 10-1,-3-5 0,2 9-1,-4-3 0,5 3-1,-5-2-1,2 0 1,0-3-1,1 3 1,1-2-1,1 1 0,-1-3 0,2 1 1,0-4-1,1 2 0,2-4 0,0 0 0,1-3 0,-1 0 0,-1-5 0,1-1 0,2-5 0,-3 1 0,0-6 0,0-4 0,-2-3 0,3-4 0,-2-1 0,-10-18 0,21 28 0,-21-28 0,16 21 0,-16-21 0,17 18 0,-17-18 0,17 12 0,-17-12 1,24 13-1,-11-10 0,2 1 1,3-3-1,-1 1 0,5-2 1,1 0-1,3-2 1,2-1-1,6 1 0,4 0 0,2 1 0,3-3 1,3 4-1,-2-2 0,2 2 0,-2 0 1,-3 0-1,-1 0 0,-1 0 0,-3-1 1,-3-1-1,-4 0 0,-1 0 0,-1 1 0,-2-1 1,-4 0-1,-1 2 0,-2 0-1,0 0 1,-2 2-1,-3-2 0,-13 0-2,18-2-1,-18 2-3,0 0-12,0 0-19,6-16 1,-6 16-2,-15-16 3</inkml:trace>
          <inkml:trace contextRef="#ctx0" brushRef="#br0" timeOffset="5406.25">4193 4865 52,'0'0'33,"-13"1"-1,13-1-6,0 0-14,-3 27-1,3-27-1,5 33-2,-7-15-1,9 17-1,-7-5-1,9 11-1,-7-4-1,7 7 0,-5-2-1,5 4-1,-2-2 0,5 0 0,0-2 0,3 1-1,-1-1 0,1-2 1,0-3-2,0-1 2,-2-3-2,-1-5 2,-2-1-2,-3-6 1,1-5-2,-8-16-1,12 17-3,-12-17-8,6-17-20,-6 1-3,2-7-2,-2-9 2</inkml:trace>
          <inkml:trace contextRef="#ctx0" brushRef="#br0" timeOffset="6312.5">4869 4782 69,'0'0'36,"0"0"0,-1 32-5,1-32-20,8 40-2,-3-13-2,8 17-3,-5 0 0,6 9-1,-2-4 0,3 7-1,-3-3 0,2 0 0,0-2-1,0-7-1,1-3 1,0-3-1,-2-4 0,-2-6 0,0-5-1,-5-7 0,-6-16-2,0 0-2,19 18-5,-29-38-16,10 20-13,5-35 1,-7 9-1,4-4 2</inkml:trace>
          <inkml:trace contextRef="#ctx0" brushRef="#br0" timeOffset="5781.25">4527 5126 18,'-15'-18'25,"15"18"4,0 0 1,0 0-15,0 0 1,0 0-3,7 23-1,-7-23-2,5 32 1,-7-17-4,10 17-1,-7-9-2,5 9 0,-1-6-3,2 2 0,-1-5-1,-2-5-1,4-2-2,-8-16-3,14 14-6,-14-14-16,0 0-8,-3-25-1,2 9 2</inkml:trace>
          <inkml:trace contextRef="#ctx0" brushRef="#br0" timeOffset="6625">5192 5136 59,'0'0'36,"13"-9"-2,-13 9 2,17 16-24,-17-16-3,10 18-4,-10-18 0,15 28-1,-9-12-1,3 7-1,-2-2 0,2 0 0,0 0-2,1-1 1,-1-3-1,-9-17-1,17 27 0,-17-27-2,15 15-2,-15-15-9,0 0-22,8-19-1,-8 19-1,-2-26 1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35.3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40E51E-92CA-42EB-BBDF-69FC9C4E906E}" emma:medium="tactile" emma:mode="ink">
          <msink:context xmlns:msink="http://schemas.microsoft.com/ink/2010/main" type="inkDrawing" rotatedBoundingBox="13380,7953 13818,12142 12738,12255 12300,8066" semanticType="verticalRange" shapeName="Other">
            <msink:sourceLink direction="with" ref="{7BB19CB8-3C4B-4DF0-B47A-407A8D72E4D9}"/>
            <msink:sourceLink direction="with" ref="{FFE357C5-594A-426A-BDAF-C66DCC252D99}"/>
          </msink:context>
        </emma:interpretation>
      </emma:emma>
    </inkml:annotationXML>
    <inkml:trace contextRef="#ctx0" brushRef="#br0">-3 88 21,'0'0'26,"6"-19"1,-6 19-8,18-18-4,-18 18-2,19-14-3,-19 14-1,16-12-1,-16 12-1,14-5 0,-14 5-1,0 0 1,0 0-2,20-6 0,-20 6-2,28 2 0,-7-5-1,10 4 0,6-4 0,7 3 0,8-4-1,7 4 0,1-2 0,5 2 0,-1 2 0,-1 4 0,-4-1-1,-4 0 0,-8 4 0,-4 0 1,-7 0-1,0-1 0,-5 3-1,-3-2 1,-5 5 0,0 0 0,-3 2-1,-1 3 1,-2 2 0,-6 6 0,0 3 0,-1 5 0,-1 2 1,0 5-1,0 2 0,0 6 1,-2 1-1,2 10-1,-2 3 2,1 3-2,-3 5 1,1 4-1,-1 5 2,1 4-2,-2 6 1,3-1 0,1 2 0,1 1 1,0-1-1,2 1 0,0 1 0,-1-3 0,-3-4 0,1-1 0,-4-1 1,-2-1-1,-1-3-1,-1 0 2,0-1-1,0-1 1,0-3-1,0-2 0,3-2 0,0-5 0,1 2 1,4-6-1,-1-1 0,1-4 1,2-2-1,-1-1 0,1 0 1,0-1-1,1-3 0,1 2 0,-2 0 0,-3-3 0,1-3 0,-1 1 1,-1-1-1,0-4 0,0-1 0,-2-5 0,1-2 0,0 0 0,0-3 0,-1-4 1,2-3-1,-3-2 0,2-4 0,-1-3 0,-4-16 0,9 27 0,-9-27 0,9 21 0,-9-21 0,0 0 0,7 21 0,-7-21 0,0 0 0,0 0 0,5 16 0,-5-16 0,0 0 0,0 0 0,0 0-1,0 0 1,0 0 0,0 0 0,0 0 0,0 0 0,0 0 0,0 0 0,-15-4 0,15 4 0,0 0 0,-19 0 0,19 0 0,-18 0 0,18 0 0,-21 2 0,8 0 0,-2 0 0,2-1 0,-2 3 0,0-1 0,-1 1 0,0-1 0,0 1 0,0 1-1,-1 1 1,0-1 0,-1-2 0,0 4 0,0-1 0,-1-1 0,0 2 0,1-2 0,-1 2 0,0 0 0,0 0 0,-2 0 1,1 2-1,-3 4 0,1-1 0,0 2 1,0 0-1,-2 0 0,2 0 0,2-1 0,-1-1 0,2-3 0,1-4 0,2 0 0,1 1 0,2-1 0,0-1 0,13-4 0,-23 5 0,23-5 0,-19 5 0,19-5 0,-17 4 0,17-4 0,-14 1 0,14-1 0,-13 2 0,13-2 0,-16 5 0,16-5 0,-22 6 0,22-6 0,-24 5 0,24-5 0,-22 4 0,22-4 0,-16 1 0,16-1 0,0 0 0,0 0 0,0 0 0,0 0-1,0 0 1,0 0-3,11-16-6,7 18-20,-18-2-8,21-21-1,-9 2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4-04T20:13:43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CB63B4-5398-4D62-865B-1FF314E09D82}" emma:medium="tactile" emma:mode="ink">
          <msink:context xmlns:msink="http://schemas.microsoft.com/ink/2010/main" type="inkDrawing" rotatedBoundingBox="14443,1819 14458,1819 14458,1834 14443,1834" shapeName="Other"/>
        </emma:interpretation>
      </emma:emma>
    </inkml:annotationXML>
    <inkml:trace contextRef="#ctx0" brushRef="#br0">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5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099CC8-2EBC-48B3-97AF-DD6DDBACDE2F}" emma:medium="tactile" emma:mode="ink">
          <msink:context xmlns:msink="http://schemas.microsoft.com/ink/2010/main" type="inkDrawing" rotatedBoundingBox="4619,8504 6098,6006 7451,6807 5972,9304" semanticType="callout" shapeName="Other">
            <msink:sourceLink direction="with" ref="{61B94DB5-926C-40DE-BD04-02CB4ECEA057}"/>
            <msink:sourceLink direction="with" ref="{837535D3-151E-4FE4-BE96-F66072BBDF02}"/>
          </msink:context>
        </emma:interpretation>
      </emma:emma>
    </inkml:annotationXML>
    <inkml:trace contextRef="#ctx0" brushRef="#br0">11 2304 54,'0'0'33,"-13"14"0,13-14 0,14 11-21,-14-11-3,21 0-3,-3-2-2,7 2-1,-2-5 0,8 3 0,-1-3-1,5 1 1,-1-3-1,7 5-1,-2-3 1,4 3-1,4-1 0,1 1 0,6-2 0,0 3-1,2-3 0,-3 1 0,0 1 1,-4 0-1,-5 0-1,-1 2 2,-4-1-1,-4 1 0,-1 0 0,1 0 0,1-2 0,2 0 0,-1 0 0,1 1 0,2 1 0,1 0 0,-1 0 0,2 0 0,-3 0 0,4 0 0,-3 1 0,0 1 0,-2 0 0,-2 0 0,-4-1-1,-4 3 1,-3-1 0,-3 1 0,-2-1 0,-4-1 0,-1 0 1,-2 0-1,-13-2 0,25 2 0,-25-2 0,22 0 0,-22 0 0,21 0 0,-21 0 0,17 0 0,-17 0 0,14-2 1,-14 2-1,0 0 0,14-4 1,-14 4-1,0 0 0,0 0 1,17-10-1,-17 10 0,0 0 0,0 0 1,13-16-1,-13 16 0,0 0 1,4-21-1,-4 21 1,5-20-1,-5 20 1,3-23-1,-3 23 1,4-28-1,-2 11 1,1-5-1,-2 1 0,1-7 1,-1-4-1,1-3 0,-1-5 1,0-3-1,1 1 1,-1 0-1,2-2 0,-1 3 1,-2 0 0,1 4-1,-1 4 1,0 0-1,0 1 0,0 2 1,-1-5 0,1 1 0,0 1 0,0-3 0,-2 1-1,2-2 1,-1 0 0,-1-2-1,1 4 1,1-2-2,-2-3 2,1-1-1,1-1 0,-3-2 0,3-2 0,-1 0 1,-1-2-1,1-1 0,-2 1 0,0 3 0,0-1 1,0 0-1,0 0 0,-2 4 0,1 1 0,0 4 0,-2-3 0,0-1-1,-2 6 1,1-2-1,1 4 1,-1 3-1,1-2 2,0 4-1,-1 5 0,2 2 0,2 1 0,-1 4 0,1-1 0,0 1 0,3 16 0,-3-27 0,3 27 0,1-23 0,-1 23-1,0-22 0,0 22-1,-1-20-2,1 20-10,0 0-24,0 0-2,0 0 1,-13-21-1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6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148366-BCCA-4DA0-B84D-312A75C52B84}" emma:medium="tactile" emma:mode="ink">
          <msink:context xmlns:msink="http://schemas.microsoft.com/ink/2010/main" type="inkDrawing"/>
        </emma:interpretation>
      </emma:emma>
    </inkml:annotationXML>
    <inkml:trace contextRef="#ctx0" brushRef="#br0">0 112 34,'0'0'31,"0"0"0,0 0 1,0 0-11,0 0-10,7-23-3,9 18-1,-4-11-2,7 7-2,0-8-1,5 4 0,-1 1-1,4 3 0,-5 2 0,0 5-1,-1 6 0,-3 3 1,-4 5-1,0 6 1,-10 5 1,-2 7-1,-5 0 0,-3 3 0,-9-1 1,-1 2-2,-5-4 2,-1-1-2,0-4 0,0-7 0,3-2 0,1-4 1,18-12-1,-19 12-1,19-12 1,0 0 0,0 0 0,0 0-1,28-16 1,-6 13 0,6 1-1,6 4 1,3 7 0,1 7 0,2 5 0,-3 7 0,-9 7 0,-6 2 0,-9 4 1,-10 3-1,-9-2-1,-10-1 1,-8-3 0,-7-6-1,-5-5 0,-6-8 0,4-5 0,-2-10 0,6-3-2,0-9-1,12 4-4,-3-17-8,25 21-16,0-30-1,13 12-2,8 4 1</inkml:trace>
    <inkml:trace contextRef="#ctx0" brushRef="#br0" timeOffset="625">634 861 60,'0'0'34,"0"0"-1,0 0 0,0 0-21,0 0-7,6-30 0,9 13-3,1-10-1,2-1 0,-1-7 0,4-6 0,-3-5-1,-1 1 0,-2-5 1,-3 8-1,-5 3 1,1 8-1,-3 4 0,-2 9 0,-3 18 0,0 0 0,0 0 1,2 37-1,-4-5 1,1 7 0,-1 9-1,4 4 2,1 1-2,6 0 1,6-5-1,4-9 1,6-11-1,3-12 0,6-11-1,-2-16 0,2-8-1,-4-11 0,-2-7 0,-9-11 0,-1-3 1,-8-2-1,0 4 1,-7 7 1,-3 5 0,0 7 1,-6 10 0,6 20 0,0 0 1,-10 23-1,4 5 1,6 6 0,4 5-1,2 7 0,3 1 0,4-1 0,4-4-1,2-6-1,5-5-1,-4-10-5,10 2-18,-10-16-10,0-8 1,-6-8-1,1-7 0</inkml:trace>
    <inkml:trace contextRef="#ctx0" brushRef="#br0" timeOffset="1000">1696 918 78,'-1'21'36,"1"-21"-1,0 0 0,0 0-31,-5-23 1,2 5-3,-7-12 0,-2-7-2,-7-7 1,0-5-1,-8-7 1,1-4 0,-4-4 0,4 2 0,2 3 1,8 4-1,10 0 0,7 6 1,14 5-3,12 5 1,8 6-2,8 4 0,9 14-3,-5-7-3,9 28-18,-15-3-10,-8 13 2,-14 2-2,-12 5 1</inkml:trace>
    <inkml:trace contextRef="#ctx0" brushRef="#br0" timeOffset="1171.875">1454 618 85,'0'0'35,"0"0"0,31 9-2,0-30-40,13-4-25,5 0-1,0 1-3,-2-3 1</inkml:trace>
    <inkml:trace contextRef="#ctx0" brushRef="#br0" timeOffset="2281.25">-669 1316 54,'0'0'32,"0"0"-1,22-4-2,-22 4-21,22-12-5,-1 7 0,0-2-2,-1 3 0,-2-1-1,0 9 3,-18-4 2,22 14-3,-22-14 2,3 30-2,-11-11 2,1 7-3,-6 1 2,0 1-2,-4-2-1,3 1 0,-3-4 0,6-4 0,11-19 0,-18 25 0,18-25 0,0 0 0,0 0 0,0 0 1,23-12-1,-5 3 1,1-2 0,6 6 0,-1 1 0,3 8 1,-2 3-1,1 9 1,-4 1 0,0 10-1,-7 1 1,-1 6 0,-6-6-1,-5 3 0,-4-2-1,-7-3 1,-5-1-1,-3-4 0,-3-7 0,-5-7 0,-2 0 0,-2-5 0,1-2 0,2-5-1,3-2 1,0-6-2,8 11-5,-5-13-19,19 15-10,-4-25 0,10 7-1,5-3 0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1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AEDE92-7351-4AF0-BD84-86B535A9C9EF}" emma:medium="tactile" emma:mode="ink">
          <msink:context xmlns:msink="http://schemas.microsoft.com/ink/2010/main" type="inkDrawing"/>
        </emma:interpretation>
      </emma:emma>
    </inkml:annotationXML>
    <inkml:trace contextRef="#ctx0" brushRef="#br0">-2205 17 9,'-3'-18'18,"3"18"-4,0 0-2,-2-19-2,2 19-1,0 0-1,0 0 2,-1-18-1,1 18 2,0 0 0,0 0-1,0 0 0,0 0-1,0 0-1,-3 23-2,3-23 0,-5 17-2,5-17 0,-4 29 0,4-29-1,-2 33 1,-1-15-1,5 8 0,-5 6-1,3 5 1,-4 2-1,2 8 1,-2 4-1,2 9 0,-2 0 0,2 5 0,-1-1-1,0 1 1,3-1-2,2-1 1,-4-3-1,4-4 0,-2-1 0,0-6 1,1-3-1,1-4 0,-2-1 0,0-4 0,0-2 0,0-3 1,0-2-1,1-2 1,-2-1-2,1 2 0,1 0 0,2-3 0,-1 1 0,1-1 0,-2-3 0,1-2 0,-1 2 1,2-7 0,-3 0 0,0-16 0,3 24 0,-3-24 0,1 22 1,-1-22-1,0 0 0,3 19 0,-3-19 0,0 0 0,0 0 0,0 0 0,0 0 1,0 0-1,0 0 0,0 0 0,0 0 0,0 0 0,0 0 0,0 0 0,0 0-1,0 0 1,0 0 0,0 0 0,0 0-1,0 0 1,0 0-1,0 0 0,12-19 0,-12 19 0,5-18-1,-5 18 0,7-18-1,-7 18-1,0 0-1,6-24 1,-6 24-1,0 0 0,0 0 1,0 0 1,15-13-1,-15 13 3,0 0 0,0 0 1,0 0 1,0 0-1,13 9 1,-13-9 0,0 0 1,0 0-1,0 0 0,15 19 0,-15-19-1,0 0 1,0 0-1,0 0 0,0 0 0,0 0-1,0 0-1,0 0-1,0 0-1,0 0-1,0 0-2,0 0-2,0 0-6,0 0-5,0 0-9,0 0 0,0 0-1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4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D99238-00E0-4834-A1F4-E36B351E5D72}" emma:medium="tactile" emma:mode="ink">
          <msink:context xmlns:msink="http://schemas.microsoft.com/ink/2010/main" type="inkDrawing"/>
        </emma:interpretation>
      </emma:emma>
    </inkml:annotationXML>
    <inkml:trace contextRef="#ctx0" brushRef="#br0">-2145 38 18,'-15'1'14,"15"-1"-2,0 0 1,0 0-1,-14 4 2,14-4 0,0 0 0,0 0-1,0 0 1,-15-5-2,15 5-1,0 0-1,0 0-2,0 0-3,23 14 0,-23-14 0,31 7-1,-10-5-1,9 5 0,1-4 0,7 2-1,2-3 0,5 2-1,0-3 0,0-1 0,-2 0 0,0 2 0,-2-2-1,1 0 1,-4 0-1,0 0 0,1 0 1,-1 2-1,3-2 0,4 0 0,-1-2 0,5 2 0,1 0 1,4 0-1,2-2 1,3 2-1,5-1 0,-2 1 1,1 0-1,-1 0 0,-4 1 0,-4 1 0,-5 2 0,-5-1-1,-10 3 2,-6-1-2,-7 0 1,-6 0 0,-15-5-1,13 9 1,-13-9-2,0 0 0,0 0-3,0 0-4,0 0-12,-18 6-16,18-6 1,-22-15-1,9 3 1</inkml:trace>
    <inkml:trace contextRef="#ctx0" brushRef="#br0" timeOffset="515.625">-619-602 36,'0'0'29,"-15"-14"0,15 14 1,0 0-18,0 0 0,-3 16-2,3-16-2,7 38 0,-4-9-2,9 15 0,-9 0 0,9 14-1,-6 2-1,4 10 0,-4-3-1,3 7-1,-5-3 0,4 5 0,-3-4-1,4-2 0,-1-3 0,-1-1 0,0-7 0,2 0 0,0-10-1,1-7 1,-2-5-1,-5-7-1,3-5-1,-6-25-1,14 23-4,-14-39-9,0 16-21,14-39 1,-10 6-2,2-11 1</inkml:trace>
    <inkml:trace contextRef="#ctx0" brushRef="#br0" timeOffset="1000">-125-510 28,'0'0'26,"-9"15"3,9-15 1,0 0-16,-1 25 0,1-25-1,4 39-2,-7-23-1,10 23-1,-8-8-3,8 19 0,-7-3-2,8 13 0,-4-4-1,5 8 0,-2 6-2,4-1 1,-3-4 0,3 1-1,-1-6 1,-1-6-2,0-5 1,-2-4 0,1-10-1,-4-3 0,0-4 0,-1-9-2,0 2-1,-3-21-4,9 21-18,-9-21-11,0 0-1,-10-19 0,5-2 1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10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C94FB1-7EDC-4400-950B-3A998440DEDB}" emma:medium="tactile" emma:mode="ink">
          <msink:context xmlns:msink="http://schemas.microsoft.com/ink/2010/main" type="inkDrawing"/>
        </emma:interpretation>
      </emma:emma>
    </inkml:annotationXML>
    <inkml:trace contextRef="#ctx0" brushRef="#br0">0 6 23,'0'0'26,"19"-2"1,-19 2-1,28-3-9,-1 10-2,-9-13-4,11 12-2,-5-12-1,11 12-2,-7-10 1,9 8-3,-1-6 0,6 4-1,1-4 0,6 4-1,1-2-1,3 1 1,0 1-2,2 2 1,-2-2-1,2 1 0,-4 2 0,1 1 0,-4 1 0,1-2 0,-5 2 0,1 2 1,-4-2-1,-1 2 0,-2-2 0,-2 3 0,-2-1 0,-2 2 0,0 1 1,-1-1-1,-3 1 0,-2 0 0,-1 2 0,0 4 0,-3 0 1,-1 1-1,-2 0 0,0 3 0,-1 0 1,-1 3 0,-2 0 0,0-1 0,-5 3 1,-1 1-1,-2 4 1,-1 3 0,-3 2-2,0 9 2,-1 0-1,-1 3-1,-1 0 1,0 6-1,-1 1 1,1 1-1,-2-1 0,2-1 1,-3 1-1,2 1 1,-1-1-1,1 0 1,-1 1-2,1-1 0,-2-1 1,1 0-1,2-1 0,-3-1 0,2 0 1,1-4-2,-3 1 2,2-3 0,-1-1 0,1 2 0,-1-1 0,4-3 1,-2 0-2,0-3 2,1-1-2,1-1 2,-1 0-1,0-4 0,-1 0 0,2-1 1,-2-1-1,0 1 0,0-4 0,1-2 1,-1 0-1,2-1 0,-2-1 2,1-1-3,-1 5 3,0-2-3,0 2 2,0-2-1,0 0 1,0 1-2,-1-3 1,1 0 0,0-6 0,0-1 0,0 1 0,0-3 0,0-17 0,0 30 0,0-30 0,-2 30 1,2-30-1,0 23 0,0-23 1,0 0-1,-1 19 0,1-19 1,0 0-1,0 0 1,0 0-1,0 0 0,0 0 1,0 0-1,0 0 0,0 0 0,0 0 0,0 0 0,0 0 0,0 0 0,1 16-1,-1-16-2,0 0-3,0 0-20,-4-16-13,1 1 0,0-10-1,-4-9 2</inkml:trace>
    <inkml:trace contextRef="#ctx0" brushRef="#br0" timeOffset="2156.25">-2157 2470 5,'0'0'6,"0"0"0,0 0-2,0 0 0,0 0-2,0 0 1,0 0-1,0 0 0,15-9-2,-15 9 0,0 0-1,0 0 0,0 0 0,13 2 0,-13-2 0,0 0 0,0 0 0,0 0 0,0 0 1,0 0 0,15 12 0,-15-12 1,0 0 2,0 0 2,0 0 1,4 21 2,-4-21 1,0 0 1,0 0 1,0 0 1,0 0-1,0 0-2,14 16 0,-14-16-2,4 20-2,-5-5 0,7 3-1,-8-2 0,7 10-1,-5-26 0,2 36-2,-2-21 1,0 8 0,0-7-1,-1 7 0,1-7 0,0 0 0,-3 0 0,3 0-1,-1-1 1,1-15-1,0 29 1,0-29-1,-2 26 0,2-26 1,0 19-1,0-19 0,0 0 0,2 18 1,-2-18-1,0 0 0,0 0 0,0 0 1,0 0-1,4 16 0,-4-16 1,0 0-1,0 0 0,0 0 1,13 9-1,-13-9 0,0 0 2,0 0-2,17 10 1,-17-10 0,14 4-1,-14-4 2,19 3-1,-5 1 0,-1-6 0,3 2 0,2-2 0,1 2 1,5 0-1,2 0 0,2 0 0,2 2 0,-1 0-1,4 0 1,-2 1 0,3 1-1,-6-1 1,0 2-1,-2-1 0,-1 1 0,0 1 0,-1-3 1,-2 2-1,0-3 0,0 2 0,1-3 0,2 1 0,0-4 0,0 2 0,1-1 0,1-1 1,0 2-1,2-2 0,-1 0 0,-3 2 0,0 0 0,-1 2 0,-1 0 0,0 0 0,-3-1 1,-2 3-1,-2-1 0,2 1 0,0 0 0,-4-3 0,3 1 1,-4 0-1,0 0 0,0 1 0,-13-3 0,21 4 0,-21-4 0,13 1 0,-13-1 0,0 0-1,0 0 0,0 0-2,0 0-3,0 0-4,0 0-12,0 0-13,-19-3-1,19 3 2,-16-7 0</inkml:trace>
    <inkml:trace contextRef="#ctx0" brushRef="#br0" timeOffset="2875">-882 2602 6,'0'0'20,"-7"-28"0,7 28-1,-5-21-1,1 5-2,4 16-3,-3-20 0,3 20-3,0 0-1,0 0-2,0 0-1,-2 25-2,-4-4 0,9 11-1,-9 1 2,8 11-3,-6 2 1,6 9-2,-4-6 2,4 8-1,3-4 0,1 6-1,1-2 0,2-2 0,0-3-1,0-2 1,0-4-1,-1-6 0,-2-3 0,2-9 0,-4-3 0,-1-7-1,2-3 0,-5-15-2,0 0-1,0 0-4,13 2-12,-13-18-15,1-12 0,2-5 1,-3-15 0</inkml:trace>
    <inkml:trace contextRef="#ctx0" brushRef="#br0" timeOffset="4171.875">-293 2963 26,'0'0'29,"-14"14"2,14-14 1,11 22-18,-11-22-4,29 7 0,-13-9-4,17 11 0,-8-13 0,12 9-1,-6-10-2,6 7 0,-2-6-1,3 3 0,-2-3 0,2 2-1,1-3 0,3 5 0,4-2 0,4 2-1,2 0 1,3 2-1,4 2 0,0-1 0,3 1 1,-3-1-1,-3-1 0,-5 1 0,-4-3 0,-4 2 0,-6-4 0,-4 2 0,-4 0 0,-4-1 0,3-1 0,-3 0 1,0 0-1,0 2 0,1 0 0,-3 0 0,2 0 0,0 0 0,-3 2 0,1-2 0,-1 2 0,1 1 0,-1-3 0,2 4 0,-2-4 0,2 3 0,-2-3 0,0 2 0,0-2 0,-1-2 0,-2 2 0,-1-1 0,-1-1 0,0 0 0,-1 0 0,-1 1 0,1-1 0,-1 2 0,2-2 0,1 2-1,-2 0 1,2 0 0,-2 0 0,-1 0 0,0 4 0,-1-3 1,0 1-1,-14-2 0,23 5 0,-23-5-1,21 6 1,-21-6-1,21 5-1,-21-5-1,16 0-2,-16 0-5,0 0-19,15-14-6,-15 14-1,0 0 1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18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652FFF-B7FD-407F-844C-FF7EE5BD7E1E}" emma:medium="tactile" emma:mode="ink">
          <msink:context xmlns:msink="http://schemas.microsoft.com/ink/2010/main" type="inkDrawing"/>
        </emma:interpretation>
      </emma:emma>
    </inkml:annotationXML>
    <inkml:trace contextRef="#ctx0" brushRef="#br0">11 73 21,'0'0'26,"0"0"0,-14-3-7,14 3-5,0 0-1,5-16-4,-5 16-2,17-16 0,-2 11-1,-2-8-1,8 6-2,-5-2-1,8 6 0,-5 1-1,3 4 1,-4 5-1,-2 5 0,-3 2-1,-2 6 1,-5 1 0,-3 4 0,-8-1 1,-5 4-4,-3 4 2,-2-5-1,-6 3 1,2-2-2,-2 0 1,2-3-1,4-4 1,4-2 0,11-19 0,-12 23 1,12-23 0,0 0 0,18 5 0,-2-8 1,0-4 0,5 0-1,2 0 1,2 0 0,2 0-1,-2 0 0,-3 3-2,-9-5-2,8 13-13,-21-4-14,15-4-2,-15 4 1,0 0-1</inkml:trace>
    <inkml:trace contextRef="#ctx0" brushRef="#br0" timeOffset="1390.625">-447 477 14,'0'0'25,"0"0"-2,0 0-5,0 0-3,0 0-3,3 21-3,-3-21 0,2 21-1,-2-21-1,4 34-1,-4-15-1,5 11 0,-5-4-2,4 13 1,-4-4-1,4 11 1,-4-4-2,3 10 1,-4-7-2,4 8 1,-5-3-1,2-3 1,-1-1-2,-1 0 1,-1-6 0,2 3 0,-2-6-1,2 0 1,-2 0 1,3 2-2,0-6 2,0 2-2,0-3 1,0 0 0,0-2 0,0 0-1,0-6 0,-2-1 1,1 0-1,1-2 0,-2-1 0,1-3 0,1-1 0,0 0 0,0-16 0,-2 28 1,2-28-1,-3 28 0,3-12 0,-1 0 0,-1 2-1,-1-1 2,2-1-2,1-16 1,0 30 0,0-30 0,-2 30 0,2-30 0,2 30 1,-2-30-1,-2 30 0,2-14 0,0 0 0,-1 0 0,1-16 0,-3 26 0,3-26 0,-2 19 0,2-19 0,0 0-1,-2 20-1,2-20-5,0 0-13,0 0-15,0 0 0,8-30-2,-5 9 2</inkml:trace>
    <inkml:trace contextRef="#ctx0" brushRef="#br0" timeOffset="-2156.25">947-182 62,'0'0'34,"23"3"-2,-3-13-1,10-3-28,2-4-10,12-3-20,2 10-4,-6-8-2,0 9 1</inkml:trace>
    <inkml:trace contextRef="#ctx0" brushRef="#br0" timeOffset="-2343.75">945-545 45,'0'0'29,"0"0"1,0 0-8,16 1-12,-16-1 0,19-7-3,-19 7-2,31-7 0,-15 0-1,9 7 0,-6-5-2,2 3-1,-3 2 0,-1 2-1,-2 0 1,-2 3 0,-13-5-1,18 23 2,-12-6-1,-1 8 0,-4 2 0,2 6 1,-6 4-1,3 7 1,-3 0 0,5 4 0,-2-6-1,4 0 0,-1-3 0,3-4 0,1-6-1,1-10-2,2-1-3,-10-18-9,0 0-21,4-16 0,-14-4 0,-3-1 0</inkml:trace>
    <inkml:trace contextRef="#ctx0" brushRef="#br0" timeOffset="-1515.625">1502 168 45,'0'0'30,"0"0"1,0 0-1,0 0-22,9-17 1,-3-3-4,7 3-1,-2-11 0,6-1-2,-2-8 2,0 0-3,0-5 1,-4 3-2,1 2 1,-3 4-1,-3 5 1,-5 6-1,-1 22 1,0 0-1,0 0 1,0 0 0,-13 32-1,10-5 0,2 2 0,2 5 1,2-2-1,6-1 1,1-4-1,5-6 0,3-5 0,2-6 1,1-6-2,3-9 0,-1-4 0,-2-11-1,1 1 0,-6-7 0,0-4 0,-5-4 1,-2 2 0,-5-1-1,-1 7 2,0 3 0,-4 5 2,1 18-1,0 0 1,0 0 0,0 23 0,4 5 0,-1 2-1,1 5 1,4-1-1,-1-1-1,5-3-1,-3-9-1,8 2-7,-17-23-18,17 11-6,-3-11-2,-14 0 2</inkml:trace>
    <inkml:trace contextRef="#ctx0" brushRef="#br0" timeOffset="-1000">2179-241 66,'0'0'34,"0"0"0,0 0-1,31-15-25,-7-7-6,6-6-13,5 4-22,6 1-1,-7-4 0,0 6 0</inkml:trace>
    <inkml:trace contextRef="#ctx0" brushRef="#br0" timeOffset="-1171.875">2277-64 65,'0'0'35,"0"0"-1,0 0 2,0 0-27,0 0-3,0 0-2,0 0-1,7-28-1,-10 8 0,-4-6-1,-2-8 0,-6-6-1,-2-3 1,-4-1-1,0 0 0,2-3 0,4 1 0,3 4 0,10 1-1,7 8 1,7 1-1,12 7-1,2 2-1,10 13-3,-7-4-6,13 17-20,-10 6-2,-8 5-2,-7 7 1</inkml:trace>
    <inkml:trace contextRef="#ctx0" brushRef="#br0" timeOffset="-15796.8749">-596-745 25,'0'0'18,"0"0"1,0 0-2,0 0 1,0 0-3,0 0-1,0 0-3,0 0-2,0 0-1,0 0-1,0 0-2,0 0 0,2 27-2,-2-27 0,0 28-1,-2-10 0,2 3 0,0 2-1,2 3 0,-2 4 0,1 2 0,-2 1 0,2 3 0,-1 1-1,2 3 1,-2-1 0,0 1-1,0 1 1,0-2 0,0 1-1,0-1 1,0-2-1,1 0 1,-2-5-1,1 1 1,1-3 0,1 0-1,-1-2 0,-1-1 1,2-4-1,0 0-1,1-4 2,0 0-2,-1 4 1,-2-23-1,7 34 0,-7-34-4,11 25-8,-11-25-22,0 0 0,0-16-2,-3-18 1</inkml:trace>
    <inkml:trace contextRef="#ctx0" brushRef="#br0" timeOffset="-4500">1026 163 21,'0'0'27,"0"0"2,13-5 1,-13 5-15,0 0-1,18 26-4,-14-8-2,12 17-2,-11-3 1,11 15-2,-10-1-1,7 12-1,-5-1-1,5 8 0,-4-10 0,-1 1-1,4 0 0,0-1 0,0-6-1,1-3 0,-2-7 0,-1-6-1,0-4 0,-2-12-3,3 3-2,-11-20-8,14-9-16,-14 9-5,7-34 0,-6 8 1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30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B30DC4-6E91-4C34-A0F2-1C41A38691A3}" emma:medium="tactile" emma:mode="ink">
          <msink:context xmlns:msink="http://schemas.microsoft.com/ink/2010/main" type="inkDrawing"/>
        </emma:interpretation>
      </emma:emma>
    </inkml:annotationXML>
    <inkml:trace contextRef="#ctx0" brushRef="#br0">-19 3831 1,'-18'0'23,"18"0"1,0 0 3,0 0-10,0 0-2,0 0-2,25 16-1,-25-16-1,25 7 0,-25-7-3,34 9 1,-19-11-3,10 11-1,-3-7-2,5 5 0,-3-6 0,4 7-2,-2-7 1,4 5-1,-4-5 0,4 3-1,-2-2 1,0-1 0,1-1-1,-1 2 0,0-2 1,-1 0-1,1 2 0,-2-2 0,3 2 0,-3-2 1,2 1-1,-1-1 0,1 0 0,1 0 0,-1-1 0,2 1 0,-2 0 0,0 1 0,-2-1 0,1 2 0,-2 2 0,-3-1 0,-1 3 0,-1-1 1,0 0-1,-3 2 0,0-2 0,-1 2 0,-1 1 0,-2-5 0,-13-3 0,22 9 0,-22-9 0,18 5 1,-18-5-1,0 0 0,14 2 0,-14-2 0,0 0 0,0 0 1,15-11-1,-15 11 0,0 0 1,10-21-1,-10 21 0,6-21 1,-3 5-1,0-1 0,0-5 0,0-2 1,-1-6-1,1-2 0,-2-5 0,-1-3 0,0-3 1,-1-3-1,-1-1 0,-1-3 0,-1-1 1,1-2-1,-2 1 0,1-7 0,1 0 0,2 0 0,-2-1 0,1 1 1,1 0-1,-1 1 0,2 0 1,0 7 0,-1-2-1,-1 2 0,1 0 1,-1-2-1,-1 0 0,0 0 0,0-1 0,-1-1 0,0-1 0,-1 1 0,1-1 0,-1 3 0,2 0-1,0 0 1,2 0 0,1 2 0,0 2 0,1-3 0,-1 3 0,0 2 0,-1-3 0,-1 3 0,1-1 0,-2 0 0,-1 6 0,-1-2 0,1 2 0,-1-1 0,2 3 1,0-1-1,-1 4 0,1 0 0,0-1 0,2-1 0,-1 0 1,1 2-1,-2 0 0,0 0 0,1-2 0,1 2-1,-1-2 0,1 1 1,-1 1-1,2-2 0,2 2 0,1 0 0,1 0 1,2-2 0,0 2 0,1 2 0,1 0 0,1 1 0,-3 1 0,-2 3 0,0 0 0,-1 0 0,-3 3 0,0 1 0,-1-4 0,-1 2 0,1-2 1,-1 0-2,-1 2 1,2 1 0,1 1 1,-3 1-2,3 6 1,0 1 0,0 18 0,0-26-1,0 26 1,2-16-2,-2 16 0,2-16-2,-2 16-3,0 0-8,17-20-19,-17 20-2,10-15-2,-10 15 3</inkml:trace>
    <inkml:trace contextRef="#ctx0" brushRef="#br0" timeOffset="-3437.5">-2532 2566 21,'0'0'21,"0"0"-2,0 0-1,0 28 0,0-28-3,5 33-1,-7-13-3,11 15-3,-9-7-2,9 13 0,-7-4-2,6 10 0,-8-6-1,8 8 1,-7-6-2,5 4-1,-4-6 1,2 3-1,-1-6 0,1 3 0,1-2 0,-1-2-1,-2-2 1,1-1 0,-2 1 0,2-2-1,0 1 1,0-3-1,-1 3 0,-1-2 1,2-1-1,0 1 1,1-5-1,-1-3 0,-1 3 0,1-4 1,0 0-1,0-4 0,-2 0 0,2-1 0,-1 3 0,-1-2 0,2-1 0,0-2 0,-3-16 0,7 25 0,-7-25 0,9 17 1,-9-17-1,0 0 0,16 11 0,-16-11 0,20 2 1,-7-1-1,3-1 0,3 0 1,3 0-1,2 0 1,4-1-1,0 1 0,3-2 0,3 0 1,0 0-1,3 1 0,0 1 0,0 0 0,-2 1 1,3 1-1,-2 2 0,-2-3 0,0 1 0,-2 0 0,-1-2 0,-1-2 1,-1 2-1,1-2 0,-4 2 0,-1-1 1,-3-1-1,-1 2 0,0 0 0,-4 2 0,0-1 0,-1-1 0,-1 2 0,1 0 1,-1 0-1,1-1 0,-2 1 0,1-2 1,-1 0-1,-14 0 0,23 2 0,-23-2 1,21 0-1,-21 0 0,19 2 0,-19-2 1,13 0-1,-13 0 0,0 0 0,18 3 0,-18-3 0,0 0 0,0 0 0,18 5 0,-18-5 0,0 0 0,14 4 0,-14-4 1,0 0-1,0 0 0,14 2 0,-14-2-1,0 0 1,0 0-2,0 0-1,0 0-2,0 0-3,0 0-10,0 0-13,-17-20-4,17 20-1,-11-15 2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20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FEDC11-18B8-4AA9-AA5A-62BC1AE246E5}" emma:medium="tactile" emma:mode="ink">
          <msink:context xmlns:msink="http://schemas.microsoft.com/ink/2010/main" type="inkDrawing"/>
        </emma:interpretation>
      </emma:emma>
    </inkml:annotationXML>
    <inkml:trace contextRef="#ctx0" brushRef="#br0">-819 2172 17,'0'0'28,"-16"4"1,16-4 2,2 17-13,-2-17-7,22 7 0,-4-8-2,20 8-2,-3-9 2,18 7-3,-2-8-1,11 6-2,-2-5 0,9 2-1,-4-1 0,3 2-1,-6-1-1,-3 0 1,-4 0-1,-7 2 0,-5 0 0,-9 0 0,-6 0-1,-7-2 0,-3 3 0,-18-3-2,20 4-2,-20-4-6,0 0-22,0 0-2,0 0 0,0 0 1</inkml:trace>
    <inkml:trace contextRef="#ctx0" brushRef="#br0" timeOffset="1171.875">-1418 1934 22,'5'20'28,"-5"-20"0,4 40 3,-1-5-18,0-3-5,12 18 1,-9-5-1,10 12-1,-10-4-1,9 8 0,-11-10-1,5 4-1,-6-11-1,0-2-2,-2-6-1,-2-13-4,5 1-12,-4-24-17,0 0 0,-13-5-3,7-21 3</inkml:trace>
    <inkml:trace contextRef="#ctx0" brushRef="#br0" timeOffset="484.375">-541 2895 42,'0'0'32,"0"0"2,4 16-1,-4-16-20,22 5-5,6 2 0,-3-11-3,12 8-1,0-6-1,6 6-1,-2-6-1,2 4 1,0-2-1,-2 2-1,-2-2 0,-4 0-1,-1 3-1,-9-3-1,3 9-3,-13-13-6,7 13-16,-22-9-6,16 11-1,-16-11 1</inkml:trace>
    <inkml:trace contextRef="#ctx0" brushRef="#br0" timeOffset="2437.5">542 2190 16,'0'0'25,"0"0"0,0 0 2,-5 16-14,8 3-2,-9-3-1,8 14-2,-10-5 0,8 8-1,-7-3-2,6 4-1,-2-8-1,6-1-2,-2-6 1,-1-19-1,18 23 0,-1-21 0,3-13 1,3 2-1,4-5 1,-1 5-1,4-6-1,-5 6 1,-1 0-1,-5 5 0,-3 8 0,-16-4-1,21 9 0,-21-9-2,0 0-4,0 0-5,8 17-12,-8-17-9,0 0 1,0 0-1</inkml:trace>
    <inkml:trace contextRef="#ctx0" brushRef="#br0" timeOffset="2656.25">756 2170 14,'-6'-30'29,"6"30"1,6-17 3,-6 17-12,7 32-2,-10-8-7,15 24-3,-9-4-2,10 19-1,-8-6-2,6 4-1,-2-4-2,2-6-1,0-3-3,-5-15-5,9 2-12,-9-14-14,-6-21-1,10 18 0,-10-18 0</inkml:trace>
    <inkml:trace contextRef="#ctx0" brushRef="#br0" timeOffset="3296.875">999 3060 29,'6'16'31,"-6"-16"1,0 0 0,22-3-18,-20-17-2,14 6-2,-9-17-3,11-1-2,-6-14-3,5-2-1,-2-8 0,1-2 0,-1 0-1,-2 5 0,-2 4-1,-2 10 1,-1 7 0,-5 11 0,-3 21-1,0 0 1,0 0 1,0 0-1,6 33 1,-6-3 0,-1 6 0,4 4 0,1 1 1,4 1-2,3-5 1,9-5 0,2-9-1,4-9 0,5-11-1,-1-10 0,2-7 0,-2-11-1,-4-3 1,-5-7-1,-5-2 1,-5-2 0,-4 4 0,-6 5 1,-2 2 0,-1 8 1,2 20 0,-7-19 0,7 19 1,-6 21-1,5 0 2,4 9-2,0 4 1,4 6 0,0-1-1,5 0 0,3-4-1,0-8-1,7-3-1,-6-15-5,13 2-16,-6-13-10,-3-12-2,1-2 0,-5-9 1</inkml:trace>
    <inkml:trace contextRef="#ctx0" brushRef="#br0" timeOffset="3687.5">1890 2696 47,'11'23'33,"-11"-23"0,11 21 1,1-4-23,-12-17 2,10 16-4,-10-16-2,0 0-2,0 0 0,0 0-2,0 0 0,-13-26-1,0 6-1,-2-3 0,-4-5-1,0-3 1,-3-6-2,1-4 2,0 0-1,2-1 0,3-4 0,7 2 0,5 0 0,8-2 0,6 6 0,10-1 0,5 4-1,6 2 0,7 10-2,-1-1-2,7 22-5,-20-8-14,4 19-12,-13 9-1,-12 5 0,-9 11 2</inkml:trace>
    <inkml:trace contextRef="#ctx0" brushRef="#br0" timeOffset="3859.375">1766 2525 59,'-17'23'36,"17"-23"-1,-14 17 1,14-17-23,15-9-5,0-5-4,8-5-5,11 8-6,-10-13-22,7 4-6,0 3-1,-5-3 1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28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FC7C5B-3D31-47C5-B81C-5951622200A3}" emma:medium="tactile" emma:mode="ink">
          <msink:context xmlns:msink="http://schemas.microsoft.com/ink/2010/main" type="inkDrawing"/>
        </emma:interpretation>
      </emma:emma>
    </inkml:annotationXML>
    <inkml:trace contextRef="#ctx0" brushRef="#br0">1744 3727 15,'0'0'26,"0"0"2,0 0 1,0 0-10,15 16-7,-14-1 0,10 21-2,-10-3-1,11 18-1,-9-3 1,7 14-4,-7-3 0,6 12-2,-4-4 0,2 2-1,-1-8-2,1-1 1,2-7-1,-2-7 1,2-9-1,0-7-1,0-7-2,-9-23-1,16 26-4,-16-26-9,0 0-16,12-23-2,-9 6 0,1-4 1</inkml:trace>
    <inkml:trace contextRef="#ctx0" brushRef="#br0" timeOffset="-859.375">1061 3700 11,'0'0'29,"-16"-17"-1,16 17 2,0 0-13,-13-2-2,13 2-2,0 23-4,5 1-1,-6-2-2,10 15 2,-9 1-3,10 13 0,-8-3-1,6 10 0,-3 2-2,4 5 1,-3-1-1,3 1-1,-4-3 0,3-4 0,-2 0 0,1-5-1,-2-6 0,-1-4 1,-1-4-1,-2-6-1,1-5 1,-2-5-1,6 0-2,-6-23-4,6 25-3,-6-25-17,-3-16-7,6 0-2,1-9 0,0-6 1</inkml:trace>
    <inkml:trace contextRef="#ctx0" brushRef="#br0" timeOffset="312.5">2126 4125 43,'0'0'29,"2"26"2,-2-26-1,-8 22-20,14 0-3,-4-2-1,5 6-2,-2-3-1,2 5 0,-3-5-1,2-3-2,0-3-2,-6-17-5,9 21-8,-9-21-16,0 0-1,0 0 0,0-17 1</inkml:trace>
    <inkml:trace contextRef="#ctx0" brushRef="#br0" timeOffset="-484.375">1417 4162 28,'0'0'28,"0"0"1,0 0 0,0 0-15,16 30-6,-16-30 0,9 33-2,-6-15-1,6 7-1,-7-6-1,6 6 0,-5-6-1,1-1-2,-4-18-3,3 21-4,-3-21-9,8 16-15,-8-16-1,0 0 0,-5-23 1</inkml:trace>
    <inkml:trace contextRef="#ctx0" brushRef="#br0" timeOffset="2875">1197 5172 41,'0'0'32,"0"0"2,-15 5-1,9 15-12,6-20-12,-6 40-1,2-13-3,4 15 0,-2-2 0,7 15-1,-7-4 0,8 7-1,-1 0 0,5 1-1,2-1-1,5-4-1,4-6 0,6-8 0,2-8 0,4-9-1,5-9 0,-1-16 0,3-12 1,-3-9 0,-2-5 0,-1-9 0,-6-2-1,-9-5 1,-6 0 0,-7 4 0,-9 1-1,-5 4 1,-6 7-1,-6 5 1,-4 7 0,2 7 0,-2 13 0,1 6 1,3 9-1,3 10 0,3 4 0,6 6 0,2 3 0,6 4 0,6 0 0,4-4-2,8-3-1,-2-14-3,13 3-5,-14-28-19,16-4-7,-4-15 0,-2-9 2</inkml:trace>
    <inkml:trace contextRef="#ctx0" brushRef="#br0" timeOffset="3328.125">1809 5177 66,'0'0'36,"0"0"-1,0 0 2,25 32-28,-19-16-1,12 21-2,-3-4-1,7 13-1,-3-4-1,6 9 0,-1-1-2,1-1 1,-2-5-2,1-1 1,-1-8-1,1-5 0,-3-7 1,-4-6-1,0-4 0,-3-8 0,-14-5 0,24-12 0,-17-4 0,1-7-1,-4-7 1,1-7 0,-2-11 0,-1-5-1,1-3 1,0-4 0,3-2 0,2 1-1,2 2 1,2 8 0,3 9 0,-2 9-2,5 11-3,-11-6-10,9 21-22,-16 7 0,16-9-2,-16 9 1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14.7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45FD88-3401-4E21-9359-67E1E4F0F0A0}" emma:medium="tactile" emma:mode="ink">
          <msink:context xmlns:msink="http://schemas.microsoft.com/ink/2010/main" type="inkDrawing" rotatedBoundingBox="6423,9029 11027,2587 16996,6853 12393,13296" semanticType="callout" shapeName="Other">
            <msink:sourceLink direction="with" ref="{316E241C-EA68-4AE9-AAD9-00B5EFC1D73C}"/>
          </msink:context>
        </emma:interpretation>
      </emma:emma>
    </inkml:annotationXML>
    <inkml:trace contextRef="#ctx0" brushRef="#br0">329 96 39,'0'0'32,"-6"-25"2,6 25 0,-13-20-15,-2-1-9,15 21 1,-17-19-4,17 19-2,-30-12-1,14 15-1,-8-3 0,1 12 0,-5 3-1,1 7 0,-4 8 0,5 7 0,1 8-1,4 4 1,5 4-1,7 5 0,7 2-1,8-2-1,7-3 1,8-6-1,9-8 1,5-8-2,6-8 1,4-9-2,2-11-1,-7-14-2,13 11-13,-18-16-18,2 0 1,-7-9-2,-4 2 2</inkml:trace>
    <inkml:trace contextRef="#ctx0" brushRef="#br0" timeOffset="437.5">713 378 56,'0'0'37,"4"-16"-3,-4 16 2,-4-21-16,4 21-12,0 0-1,-16-13-3,-1 10-1,3 4-1,-8 5-1,-4 4 1,-2 4-1,-1 8 0,-4 4-1,5 7 0,2 4 0,7 4-1,8 0 2,10-3-3,13-2 2,10-6-2,10-8 1,5-9 0,6-6 0,-2-11-1,-1-5 1,-6-8 0,-6-3 0,-9-8 0,-7 0 1,-8-4 0,-5 1-1,-6-1 2,-4 2-2,-2 0 1,0 5-2,-3 2 0,16 23-3,-27-33-6,27 33-13,0 0-10,-6-23 0,6 23-2,12-19 2</inkml:trace>
    <inkml:trace contextRef="#ctx0" brushRef="#br0" timeOffset="734.375">911 148 64,'-27'-10'36,"27"10"-2,-24 2 2,7-1-25,21 26-2,-10-6-3,12 14-2,2-1-1,5 10 0,-1-2 0,5 2-2,0 2 0,2-2-2,-2-7 1,1-5-2,-3-4 0,-3-10-4,4 1-3,-16-19-16,0 0-11,16-18 0,-10 1-1,-4-6 2</inkml:trace>
    <inkml:trace contextRef="#ctx0" brushRef="#br0" timeOffset="953.125">1029 150 74,'-6'-16'38,"6"16"-1,1 36 1,-5-14-27,20 26-2,-7-6-5,9 11 0,-2-3-1,3 4-3,-1-8 1,-4-4-3,1-6 0,-7-12-4,6 4-4,-14-28-22,0 18-6,0-18 0,6-23 0</inkml:trace>
    <inkml:trace contextRef="#ctx0" brushRef="#br0" timeOffset="2000">1600 434 79,'23'-4'38,"-23"4"-2,18-14 2,-24-3-29,6 17-3,12-25-2,-12 25-1,1-30-2,-5 14 1,-8-1-2,-3 2 1,-7 5-1,-3 3 0,-6 7 1,-3 5-1,0 9 0,0 7 0,2 6 0,5 5 0,10 8 0,6 1-2,11-3 2,11-1-2,11-5 2,6-5-2,9-8 1,0-8-1,4-10 1,-4-11 1,-2-6-2,-5-4 2,-4-2-1,-8-7 2,-6 3-2,-3-1 2,-6 5 0,-3 22-1,-3-27 1,3 27 0,0 0 1,-18 2-1,18-2 0,-12 33 1,8-8-1,4 3-1,1-1 1,8 1-2,3-3 1,7-8-3,7 1 1,-2-16-5,12 6-1,-13-23-5,20 16-7,-24-25-2,19 20 0,-27-22 4,12 12 6,-17-13 8,-1-1 6,-1 12 8,-19-19 7,15 35 6,-16-43 0,16 43-2,-13-21-4,13 21-6,0 0-3,1 37-4,5-7 0,6 9-3,0 3 1,6 8-1,1 1 1,10 7-7,2-2-2,-3-6 0,-1-10 21,-8-17-14,-6-9-2,-13-14 0,0 0-1,-7-44 6,-14 4 1,-5-13 1,-2-9-22,3 4 16,4 0 0,3 0 1,8 1 0,7 8 1,9 3-1,12 14 1,8 11-1,10 9 0,3 10 0,3 11 1,0 7-1,-3 7 0,-8 8 0,-9 1 0,-10 2 0,-11 3-1,-8-2 1,-9-3-2,-8-2 2,-6-7-2,-2-4 1,-5-9-1,3 1 0,-1-13 1,7-1-2,-2-15-3,30 18-6,-29-32-18,29 11-6,9-2 0,11-1 1</inkml:trace>
    <inkml:trace contextRef="#ctx0" brushRef="#br0" timeOffset="2421.875">2469 309 91,'0'0'36,"-15"-13"1,-1-2-9,2 16-22,-8-2-2,3 6-2,-3 0-1,0 4 0,0 2-1,2 1 0,6 0-1,14-12 1,-11 28 0,11-28 0,25 23 0,1-14 0,7 0-1,6-4 1,4-1 1,1-1-1,-1 1 0,-2-1 1,-6 3 0,-4 1 0,-7 2 0,-6 5 1,-18-14 0,11 35-2,-16-16 2,-7 2-2,-4-1 1,-4-3-2,-2-2 2,0-5-3,0-5 1,-3-12 1,10 0-2,0-10-2,15 17-11,-7-36-19,16 12-3,1-3-1,9-1 1</inkml:trace>
    <inkml:trace contextRef="#ctx0" brushRef="#br0" timeOffset="2828.125">2773 388 62,'0'0'36,"0"0"-2,7 16 1,-7-16-23,28-4-4,-12-4-2,14 2-2,-7-6-1,5 1-1,-3-3-1,0 2 0,-5-4 1,-3 2-1,-3-2-1,-4 0 1,-10 16-1,3-24 0,-3 24 0,-18-14 0,1 14-1,-7 3 0,-4 9 1,-5 4 0,-3 9 1,0 7 0,2 1 1,6 6-1,9 1 1,12 3 0,5-6 0,14 0-2,9-9 2,8-5-3,8-5 0,0-8-2,6 1-8,-15-15-22,4 2-7,-8-6 2,-7-8-3</inkml:trace>
    <inkml:trace contextRef="#ctx0" brushRef="#br0" timeOffset="5109.375">2652 1319 20,'0'0'31,"7"-18"1,-7 18 0,13 5-12,-13-5-3,2 16-6,-2-16-2,-3 37-3,-3-12-1,7 14 0,-4-2-1,6 12-1,-3-3 1,6 12-1,-3-2 1,3 6-3,0-6 2,0 4-2,-2 0 2,1 0-2,-2-2 0,0-1-1,-2-3 1,-1-1 0,0 0-1,2 0 1,-4-5-1,1-1 1,1-3-1,0-5 0,0 2 0,1-6 0,1-2 0,1-3 1,-1-2-1,1-3 0,2-2 0,-1-2 0,1-5 0,-5-16 1,16 27-1,-16-27 0,18 14 0,-18-14 0,20 3 0,-20-3 0,22-9-1,-22 9 0,18-14-1,-18 14-2,16-14-5,-19-3-17,3 17-13,0 0 0,14-15 1,-14 15 0</inkml:trace>
    <inkml:trace contextRef="#ctx0" brushRef="#br0" timeOffset="5734.375">2241 2840 42,'0'0'33,"14"17"2,-14-17 0,35-7-18,5 23-5,-8-21-2,26 14-2,-8-16-3,15 5-1,0-12-1,80-16-1,-70 16-1,-1-2-1,-1 0-1,0 4 2,-3-1-2,-5 8 1,-4 1 0,-8 3 0,-6 1 0,-8 1-1,-7 1 1,-5 9-2,-13-8 1,0 10-3,-14-13-1,8 19-12,-8-19-17,-16 16-1,16-16-1,-26 3 2</inkml:trace>
    <inkml:trace contextRef="#ctx0" brushRef="#br0" timeOffset="11765.625">3888-1073 52,'0'0'35,"0"0"-1,0 0 0,18 0-24,-8-21 1,17 12-4,-2-10-2,7 5-2,1-6-1,3 8-1,-2 3 0,0 7 0,-6 6-1,-3 8 1,-8 8 0,-3 8-1,-9 7 1,-7 4 0,-7 5-1,-4 0 1,-3 2-1,-2-6 1,-1-3-1,0-5 0,1-7 0,5-6 1,13-19-1,-13 19 0,13-19 0,0 0 0,0 0 0,23-17 0,-7 4 0,5 5 0,3-1 0,1 4 0,0 1 1,1 8-1,1 3 0,-2 5 0,-4 6 0,-2 3 0,-4 2 1,-6 1-1,-5 10 0,-7-2 0,-7-1 2,-5-1-2,-7-2 1,-5-3-1,-4-4 1,-1-1-1,-2-13 1,1 0-1,1-6 0,5-2 0,4-1 0,4-5-2,19 7-1,-21-18-4,21 18-9,12-21-19,5 2-1,6-4-1,8-4 1</inkml:trace>
    <inkml:trace contextRef="#ctx0" brushRef="#br0" timeOffset="12312.5">4559-817 74,'-17'14'38,"17"-14"-2,0 0 1,17-11-28,10 8-4,-2-4-2,6-2-4,4 3-5,-5-13-7,7 12-23,-11-2 0,-5 0-1,-3 1 1</inkml:trace>
    <inkml:trace contextRef="#ctx0" brushRef="#br0" timeOffset="12093.75">4707-1143 66,'0'0'35,"-14"5"-1,14-5 2,0 39-28,-2-18 0,12 16-3,-7 2 0,7 12-1,-2-4-1,3 6 0,-2-5-1,2-1 0,-4 1-1,2-6 0,-3-5 1,0-7-3,-2-3-1,-4-27-3,7 28-6,-7-28-21,-10-21-4,3-1-2,-4-7 0</inkml:trace>
    <inkml:trace contextRef="#ctx0" brushRef="#br0" timeOffset="12718.75">4966-1068 78,'-16'-21'37,"16"21"-1,6-21 0,9 12-30,0-7-2,8 8-2,2-1-1,3 2 0,0 0-1,0 1 0,-4 1 0,-3 5 1,-4 0 0,0 0 0,-17 0 0,20 14-1,-20-14 1,12 34 1,-9-10-1,0 8 0,-3 5 1,3 9-1,-5 1 1,4 5 0,-1 0-1,2 0 1,2-5-2,4 3 1,1-6 0,0-9-2,2-3 1,-2-11-4,5 2-3,-15-23-22,0 0-9,2-29-1,-8 5 1</inkml:trace>
    <inkml:trace contextRef="#ctx0" brushRef="#br0" timeOffset="12906.25">5092-823 85,'0'0'36,"13"2"0,5-5 1,11-4-34,5-2-3,2-7-4,12 14-14,-11-10-18,0-1 0,-6-1-1,-7-2 2</inkml:trace>
    <inkml:trace contextRef="#ctx0" brushRef="#br0" timeOffset="13187.5">5714-913 82,'-16'7'37,"16"-7"0,0 0 0,-19 0-31,38 2-2,3-7-2,8 3-1,4-5-1,3 0 0,1 0-1,-3-2 0,-5 4-2,-8-6-2,5 17-7,-27-6-20,0 0-3,0 0-2,0 0 2</inkml:trace>
    <inkml:trace contextRef="#ctx0" brushRef="#br0" timeOffset="13375">5763-736 73,'-9'16'37,"9"-16"0,0 21 0,0-21-27,19 3-3,4-5-4,8-1-3,3 1-4,-5-17-8,15 10-20,-10-5-4,-3-2-1,-3-3 0</inkml:trace>
    <inkml:trace contextRef="#ctx0" brushRef="#br0" timeOffset="13687.5">6343-1103 75,'0'0'37,"0"0"-1,0 0 1,-18 19-29,27 13-1,-6-2-3,9 14 0,-6 2-2,6 5 1,-5-3-1,3-1-1,-1-1 0,-1-7-1,0-7-1,0-8-1,2 1-4,-10-25-7,21 7-20,-21-7-4,25-19 0,-13-2-2</inkml:trace>
    <inkml:trace contextRef="#ctx0" brushRef="#br0" timeOffset="14093.75">6734-1036 64,'0'0'35,"-9"-26"0,9 26 1,-16-16-25,-3 2-3,19 14-4,-30-2-1,14 12-1,-3 5-1,1 8 0,-1 5 0,4 10 1,-1 3-1,7 7 1,5-1 0,8 6 0,8-5 0,9 3 0,7-7-1,10-5 0,6-11 0,5-9-1,0-14 0,-2-10 0,-3-7 0,-7-15-1,-8-6 0,-8-8 0,-9-6 1,-11-4-1,-7 3 0,-7 1-1,-5 4 0,-8-1-1,5 18-4,-13-15-8,15 22-20,-3 8-1,6 6-1,16 5 1</inkml:trace>
    <inkml:trace contextRef="#ctx0" brushRef="#br0" timeOffset="14812.5">7137-327 68,'0'0'36,"0"0"-1,0 0 3,19 12-23,-12-31-6,15 10-2,-7-14-3,7 2-2,-3-9-2,2-6 0,-3-4-2,-2-1 1,-3 1 0,-2-1 0,-4 6-1,-1 2 1,-3 6 0,-2 9 1,-1 18 0,0 0 0,0 0 0,0 0 1,-10 39 1,9-5-1,1 1 2,1 6-1,3-1 1,7 4-1,1-5 0,8-2 0,2-11 0,6-6-1,2-10-1,-1-6 0,2-8-1,-3-10-1,-1-5 0,-9-9 0,-2-8-2,-7-6 1,0 2-1,-6-3 2,-3 4 0,0 2 1,-3 9 0,1 7 2,2 21 1,0 0 0,0 0-1,-4 16 2,5 9 0,7 8-1,-1 1 0,3 3 0,5 0 0,1-2-3,2-3 1,-3-8-5,10 4-13,-25-28-18,29 16-2,-14-19 2,-2-8-3</inkml:trace>
    <inkml:trace contextRef="#ctx0" brushRef="#br0" timeOffset="15140.625">7948-431 81,'-3'21'38,"3"-21"-1,0 0 2,-4 19-23,4-19-10,6-19 0,-6 3-4,1-11-1,-4-8-2,-1-7 1,-2-7-1,-4-4 1,-7-5-1,-2-2 0,0 0 1,0 5 0,6 4 0,5 5 0,7 7 0,7 6-1,11 8-1,8 2-2,14 20-4,-11-10-18,15 17-12,-5 3 0,-3 7 0,-7 2 1</inkml:trace>
    <inkml:trace contextRef="#ctx0" brushRef="#br0" timeOffset="15312.5">7904-735 94,'-19'16'37,"19"-16"0,0 0-2,19 9-38,19-19-30,8-1-3,4-10 0,5-4-2</inkml:trace>
    <inkml:trace contextRef="#ctx0" brushRef="#br0" timeOffset="9500">2725 1171 14,'0'0'28,"0"0"0,17 14-3,-17-14-3,16-2-4,-16 2-1,23 0-3,-23 0-1,34 2-4,-17-2-3,16 9 0,-3-6-3,10 4 0,4-2 0,8 2-2,2-5 1,8 2-1,2-4 0,-1-2-1,-1 0 1,-3-1-1,-4 1 1,-1-2-1,-5 1 0,-5-1 0,-2 1 1,-3-1-1,-2-1 0,0 0 0,-3-1 0,-3 3 1,-1-1-1,-2 1 0,-2-1 0,-1 1 0,-1 3 0,-2-2 0,-3 4-1,-3-4 1,-1 2-1,-15 0 0,21 0-1,-21 0-1,0 0-2,0 0-4,15 7-20,-15-7-8,0 0 0,-17-10-1</inkml:trace>
    <inkml:trace contextRef="#ctx0" brushRef="#br0" timeOffset="9968.75">3987 589 34,'0'0'30,"-13"2"3,13-2-2,-15 14-16,19 16-3,-13-9-3,17 21-1,-16-6-2,16 15 0,-11-4-1,9 13 0,-5-3-1,7 10-1,-6-4 0,7 6-1,-1-4 0,3 2-1,0-5 0,2-4 0,2-4-1,-2-4 1,0-8 0,-1-3-1,0-6 0,-5-8-2,2-4 1,-9-21-4,9 27-6,-9-27-20,-10-18-6,8-3 0,2-13-1</inkml:trace>
    <inkml:trace contextRef="#ctx0" brushRef="#br0" timeOffset="10468.75">4508 538 50,'0'0'33,"0"0"1,-18-9-1,18 9-21,-5 25 0,5-25-5,2 42-1,-4-14-1,8 15-1,-4-5 0,5 13 0,-4-5-1,5 11 0,-3-4-1,6 6 0,-2 0-1,2 2 1,0 1-2,4-2 2,-4-2-2,6-3 1,-4-2-1,-1-4 0,1-5 0,-3-7 1,1-2-1,-6-8 0,3-4 0,-4-6-1,-4-17 0,6 20 0,-6-20-2,0 0-7,0 0-24,3-25-5,-9 4 1,-6-9-1</inkml:trace>
    <inkml:trace contextRef="#ctx0" brushRef="#br0" timeOffset="6484.375">2364 3511 35,'0'0'32,"0"0"2,13-2 0,-13 2-19,31-1-1,-16-6-1,19 15-5,-11-9-2,14 8-1,-4-7-1,7 5-1,1-7 0,6 4-1,-1-6 0,5 1-1,1-1 0,4-1 0,-1 0 0,5 1-1,-7-1 1,2 0-1,-5 1 0,-4 4 0,-5-2 0,-5 2 0,-7 2 0,-7 0 0,-6 0 0,-16-2 0,17 7-1,-17-7-2,0 0-2,0 0-7,0 0-22,0 0-3,-18 2-1,18-2 0</inkml:trace>
    <inkml:trace contextRef="#ctx0" brushRef="#br0" timeOffset="7937.5">3577 2773 40,'0'0'32,"0"0"0,0 0 2,0 0-21,0 42-3,0-42 0,0 44-5,-5-21 0,10 10-3,-10-8 1,7 3-2,-4-5 1,4 2-1,-2-4 0,1-2 0,-1-19-1,10 25 1,-10-25-1,23 7 0,-7-10 1,4-3-1,4-2 0,3-5-1,1 1 1,0 1 0,0 2 0,-3 4-1,-3 0 1,-4 5 0,-4 2-1,-14-2-1,18 7-2,-18-7-1,0 0-9,0 0-12,0 0-8,0 0-1,0 0 0</inkml:trace>
    <inkml:trace contextRef="#ctx0" brushRef="#br0" timeOffset="8171.875">3872 2771 55,'0'0'37,"1"16"-2,-1 3 0,0-19-18,16 57-8,-13-17-2,12 15-2,-6-6-2,6 11-2,-3-7 1,-1 2-1,0-10-1,-4-2-1,0-6-3,-7-18-5,12-1-27,-12-18 0,0 0-3,0 0 2</inkml:trace>
    <inkml:trace contextRef="#ctx0" brushRef="#br0" timeOffset="16703.125">2919 3647 13,'0'0'28,"0"0"2,0 0-1,16-2-11,-16 2-3,15 19-1,-15-19-2,19 41 0,-16-18-4,11 16-2,-8-2-1,5 12-1,-5-3 0,2 10-1,-3-5 0,2 9-1,-4-3 0,5 3-1,-5-2-1,2 0 1,0-3-1,1 3 1,1-2-1,1 1 0,-1-3 0,2 1 1,0-4-1,1 2 0,2-4 0,0 0 0,1-3 0,-1 0 0,-1-5 0,1-1 0,2-5 0,-3 1 0,0-6 0,0-4 0,-2-3 0,3-4 0,-2-1 0,-10-18 0,21 28 0,-21-28 0,16 21 0,-16-21 0,17 18 0,-17-18 0,17 12 0,-17-12 1,24 13-1,-11-10 0,2 1 1,3-3-1,-1 1 0,5-2 1,1 0-1,3-2 1,2-1-1,6 1 0,4 0 0,2 1 0,3-3 1,3 4-1,-2-2 0,2 2 0,-2 0 1,-3 0-1,-1 0 0,-1 0 0,-3-1 1,-3-1-1,-4 0 0,-1 0 0,-1 1 0,-2-1 1,-4 0-1,-1 2 0,-2 0-1,0 0 1,-2 2-1,-3-2 0,-13 0-2,18-2-1,-18 2-3,0 0-12,0 0-19,6-16 1,-6 16-2,-15-16 3</inkml:trace>
    <inkml:trace contextRef="#ctx0" brushRef="#br0" timeOffset="17171.875">4193 4865 52,'0'0'33,"-13"1"-1,13-1-6,0 0-14,-3 27-1,3-27-1,5 33-2,-7-15-1,9 17-1,-7-5-1,9 11-1,-7-4-1,7 7 0,-5-2-1,5 4-1,-2-2 0,5 0 0,0-2 0,3 1-1,-1-1 0,1-2 1,0-3-2,0-1 2,-2-3-2,-1-5 2,-2-1-2,-3-6 1,1-5-2,-8-16-1,12 17-3,-12-17-8,6-17-20,-6 1-3,2-7-2,-2-9 2</inkml:trace>
    <inkml:trace contextRef="#ctx0" brushRef="#br0" timeOffset="18078.125">4869 4782 69,'0'0'36,"0"0"0,-1 32-5,1-32-20,8 40-2,-3-13-2,8 17-3,-5 0 0,6 9-1,-2-4 0,3 7-1,-3-3 0,2 0 0,0-2-1,0-7-1,1-3 1,0-3-1,-2-4 0,-2-6 0,0-5-1,-5-7 0,-6-16-2,0 0-2,19 18-5,-29-38-16,10 20-13,5-35 1,-7 9-1,4-4 2</inkml:trace>
    <inkml:trace contextRef="#ctx0" brushRef="#br0" timeOffset="17546.875">4527 5126 18,'-15'-18'25,"15"18"4,0 0 1,0 0-15,0 0 1,0 0-3,7 23-1,-7-23-2,5 32 1,-7-17-4,10 17-1,-7-9-2,5 9 0,-1-6-3,2 2 0,-1-5-1,-2-5-1,4-2-2,-8-16-3,14 14-6,-14-14-16,0 0-8,-3-25-1,2 9 2</inkml:trace>
    <inkml:trace contextRef="#ctx0" brushRef="#br0" timeOffset="18390.625">5192 5136 59,'0'0'36,"13"-9"-2,-13 9 2,17 16-24,-17-16-3,10 18-4,-10-18 0,15 28-1,-9-12-1,3 7-1,-2-2 0,2 0 0,0 0-2,1-1 1,-1-3-1,-9-17-1,17 27 0,-17-27-2,15 15-2,-15-15-9,0 0-22,8-19-1,-8 19-1,-2-26 1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35.3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6E241C-EA68-4AE9-AAD9-00B5EFC1D73C}" emma:medium="tactile" emma:mode="ink">
          <msink:context xmlns:msink="http://schemas.microsoft.com/ink/2010/main" type="inkDrawing" rotatedBoundingBox="13380,7953 13818,12142 12738,12255 12300,8066" shapeName="Other">
            <msink:destinationLink direction="with" ref="{1345FD88-3401-4E21-9359-67E1E4F0F0A0}"/>
          </msink:context>
        </emma:interpretation>
      </emma:emma>
    </inkml:annotationXML>
    <inkml:trace contextRef="#ctx0" brushRef="#br0">-3 88 21,'0'0'26,"6"-19"1,-6 19-8,18-18-4,-18 18-2,19-14-3,-19 14-1,16-12-1,-16 12-1,14-5 0,-14 5-1,0 0 1,0 0-2,20-6 0,-20 6-2,28 2 0,-7-5-1,10 4 0,6-4 0,7 3 0,8-4-1,7 4 0,1-2 0,5 2 0,-1 2 0,-1 4 0,-4-1-1,-4 0 0,-8 4 0,-4 0 1,-7 0-1,0-1 0,-5 3-1,-3-2 1,-5 5 0,0 0 0,-3 2-1,-1 3 1,-2 2 0,-6 6 0,0 3 0,-1 5 0,-1 2 1,0 5-1,0 2 0,0 6 1,-2 1-1,2 10-1,-2 3 2,1 3-2,-3 5 1,1 4-1,-1 5 2,1 4-2,-2 6 1,3-1 0,1 2 0,1 1 1,0-1-1,2 1 0,0 1 0,-1-3 0,-3-4 0,1-1 0,-4-1 1,-2-1-1,-1-3-1,-1 0 2,0-1-1,0-1 1,0-3-1,0-2 0,3-2 0,0-5 0,1 2 1,4-6-1,-1-1 0,1-4 1,2-2-1,-1-1 0,1 0 1,0-1-1,1-3 0,1 2 0,-2 0 0,-3-3 0,1-3 0,-1 1 1,-1-1-1,0-4 0,0-1 0,-2-5 0,1-2 0,0 0 0,0-3 0,-1-4 1,2-3-1,-3-2 0,2-4 0,-1-3 0,-4-16 0,9 27 0,-9-27 0,9 21 0,-9-21 0,0 0 0,7 21 0,-7-21 0,0 0 0,0 0 0,5 16 0,-5-16 0,0 0 0,0 0 0,0 0-1,0 0 1,0 0 0,0 0 0,0 0 0,0 0 0,0 0 0,0 0 0,-15-4 0,15 4 0,0 0 0,-19 0 0,19 0 0,-18 0 0,18 0 0,-21 2 0,8 0 0,-2 0 0,2-1 0,-2 3 0,0-1 0,-1 1 0,0-1 0,0 1 0,0 1-1,-1 1 1,0-1 0,-1-2 0,0 4 0,0-1 0,-1-1 0,0 2 0,1-2 0,-1 2 0,0 0 0,0 0 0,-2 0 1,1 2-1,-3 4 0,1-1 0,0 2 1,0 0-1,-2 0 0,2 0 0,2-1 0,-1-1 0,2-3 0,1-4 0,2 0 0,1 1 0,2-1 0,0-1 0,13-4 0,-23 5 0,23-5 0,-19 5 0,19-5 0,-17 4 0,17-4 0,-14 1 0,14-1 0,-13 2 0,13-2 0,-16 5 0,16-5 0,-22 6 0,22-6 0,-24 5 0,24-5 0,-22 4 0,22-4 0,-16 1 0,16-1 0,0 0 0,0 0 0,0 0 0,0 0-1,0 0 1,0 0-3,11-16-6,7 18-20,-18-2-8,21-21-1,-9 2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38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6D180B-7E05-4A52-97F8-B7E19A802988}" emma:medium="tactile" emma:mode="ink">
          <msink:context xmlns:msink="http://schemas.microsoft.com/ink/2010/main" type="inkDrawing" rotatedBoundingBox="1958,2407 3073,2476 3071,2499 1957,2430" shapeName="Other">
            <msink:destinationLink direction="with" ref="{A00C1CB6-D635-43A9-9864-0EB2798D5034}"/>
          </msink:context>
        </emma:interpretation>
      </emma:emma>
    </inkml:annotationXML>
    <inkml:trace contextRef="#ctx0" brushRef="#br0">-2 20 28,'0'0'21,"0"0"-1,14-14 6,-14 14-9,0 0-2,0 0-2,0 0-1,22-6-2,-22 6 1,13 0-3,-13 0-1,21 2-2,-21-2 0,28 2-2,-12-2 0,5 2-1,1 1 0,4 1-1,-1-3 0,5 3-1,-1-2 1,2 3-1,-1-2 1,1 1-1,0 0 1,0-1-1,1-1 1,1 1-1,-4-1 0,1 0 0,-2 0 0,0-1 0,-3-1 1,2 2-2,-4 0 1,-2 0 0,-1-2 1,1 1-2,0 1 2,-2 0-1,-1-2 0,-2 2 0,0-2 0,0-2 0,1 2 0,-1 0 0,3 0 1,-1 2-1,1-2 0,0 0 0,0 1 0,0-1 0,-1 0 1,-2 0-1,-1 0 0,0-1 0,-2 1 0,-13 0 0,21 1 0,-21-1 0,15 0 1,-15 0-1,0 0 0,0 0 0,13 4 0,-13-4 0,0 0-2,0 0-2,0 0-7,-16 0-25,16 0 0,-15-5 0,15 5-1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9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CDB630-1136-499D-A4C1-8662F3F89987}" emma:medium="tactile" emma:mode="ink">
          <msink:context xmlns:msink="http://schemas.microsoft.com/ink/2010/main" type="writingRegion" rotatedBoundingBox="2386,4748 5926,4825 5911,5560 2370,5483">
            <msink:destinationLink direction="with" ref="{40C517B3-5421-4619-9402-AB041C177C5F}"/>
          </msink:context>
        </emma:interpretation>
      </emma:emma>
    </inkml:annotationXML>
    <inkml:traceGroup>
      <inkml:annotationXML>
        <emma:emma xmlns:emma="http://www.w3.org/2003/04/emma" version="1.0">
          <emma:interpretation id="{7BD74235-534A-4444-B21F-DC5106BC032F}" emma:medium="tactile" emma:mode="ink">
            <msink:context xmlns:msink="http://schemas.microsoft.com/ink/2010/main" type="paragraph" rotatedBoundingBox="2386,4748 5926,4825 5911,5560 2370,5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34D219-4544-4745-AD6F-C996CFD0580B}" emma:medium="tactile" emma:mode="ink">
              <msink:context xmlns:msink="http://schemas.microsoft.com/ink/2010/main" type="line" rotatedBoundingBox="2386,4748 5926,4825 5911,5560 2370,5483"/>
            </emma:interpretation>
          </emma:emma>
        </inkml:annotationXML>
        <inkml:traceGroup>
          <inkml:annotationXML>
            <emma:emma xmlns:emma="http://www.w3.org/2003/04/emma" version="1.0">
              <emma:interpretation id="{1C88046D-36E8-41D3-9E86-B30137B595F3}" emma:medium="tactile" emma:mode="ink">
                <msink:context xmlns:msink="http://schemas.microsoft.com/ink/2010/main" type="inkWord" rotatedBoundingBox="2386,4748 4011,4783 3996,5519 2370,5483">
                  <msink:destinationLink direction="with" ref="{09A1B07D-9B96-42AA-9E4A-A2FE316B3C74}"/>
                  <msink:destinationLink direction="with" ref="{A678AEC1-9D85-4609-93B6-1112B0DB77E3}"/>
                </msink:context>
              </emma:interpretation>
              <emma:one-of disjunction-type="recognition" id="oneOf0">
                <emma:interpretation id="interp0" emma:lang="en-US" emma:confidence="0">
                  <emma:literal>Uhf</emma:literal>
                </emma:interpretation>
                <emma:interpretation id="interp1" emma:lang="en-US" emma:confidence="0">
                  <emma:literal>whiff</emma:literal>
                </emma:interpretation>
                <emma:interpretation id="interp2" emma:lang="en-US" emma:confidence="0">
                  <emma:literal>riff</emma:literal>
                </emma:interpretation>
                <emma:interpretation id="interp3" emma:lang="en-US" emma:confidence="0">
                  <emma:literal>Whiff</emma:literal>
                </emma:interpretation>
                <emma:interpretation id="interp4" emma:lang="en-US" emma:confidence="0">
                  <emma:literal>Miff</emma:literal>
                </emma:interpretation>
              </emma:one-of>
            </emma:emma>
          </inkml:annotationXML>
          <inkml:trace contextRef="#ctx0" brushRef="#br0">0 102 15,'14'-13'26,"-11"-8"3,7 0-3,-10 21-6,15-32-3,1 31-2,-16-15-2,13 19-1,-13-3-2,0 0-2,0 0-1,15 23-2,-15-23-2,1 37 0,-1-12-2,-1 5 0,-1 0 0,0-1 0,-1 1-1,0-2 0,1-1 0,2-6 0,2-4 0,2 1 0,-4-18 0,22 12 0,-6-15-1,5-4 1,4-6 0,3-1-1,2-5 1,1-4 0,-3 6-1,0-3 1,-5 6-1,-3 2 0,-6 3 0,-14 9 0,19-10-1,-19 10-1,0 0-2,0-20-4,0 20-7,0 0-10,-7-24-8,1 8-2,3-3 2,-3-4 6</inkml:trace>
          <inkml:trace contextRef="#ctx0" brushRef="#br0" timeOffset="234.375">357-34 11,'0'-23'31,"0"-1"3,-1 3 1,1 21-5,-2-28-7,2 28-6,0 0-6,11 40-3,-13-12-3,8 14-2,-3 2 0,3 9-1,-3 1-1,1 8 0,2-6-1,2-3 2,-4-6-3,2-6 2,0-6-1,-3-10-1,3-3-1,-6-22-4,0 0-14,15-8-18,-10-13 1,-3-8-2,5-2 1</inkml:trace>
          <inkml:trace contextRef="#ctx0" brushRef="#br0" timeOffset="843.75">651 469 73,'0'0'35,"-6"23"0,6-23 1,0 0-28,0 0-2,16-5-3,-2 1 2,-14 4-4,23-26 2,-12 3-2,0-4-1,1-4 2,1-4-3,-1-8 1,2 0-1,-3-3 1,0 0-1,0 6 1,1 3-1,-4 7 1,-1 5 0,-7 25 0,7-19 0,-7 19 0,2 23 1,-4 3-1,2 9 1,-1 4 0,2 10 0,4 2-1,2 0 3,5-7-1,1-2-1,5-12-1,4-7 2,5-9-2,1-21 0,0-7-1,-3-9-2,0-3 0,-4-9 0,-1-1 1,-6-2-1,-4 1 2,-4 7-1,-2 4 2,-1 6 0,-1 3 1,-2 17 1,0 0-1,0 0 1,0 0 0,10 26 0,-7 0-1,1 10 0,2 2 0,2 4 1,2-1 0,2-2-2,1-4 1,-1-9-2,4-3-4,-16-23-21,25-4-11,-12-11 0,4-5-2,-4-8 2</inkml:trace>
          <inkml:trace contextRef="#ctx0" brushRef="#br0" timeOffset="1406.25">1347 168 86,'-5'20'37,"5"-20"0,20 0 0,-20 0-32,40-18-5,-8 18-10,-4-12-26,5 0 0,-8-3-1,-4 3 0</inkml:trace>
          <inkml:trace contextRef="#ctx0" brushRef="#br0" timeOffset="1218.75">1501 378 62,'4'17'36,"-4"-17"2,9 23-2,-3-7-14,-6-16-15,0 0-1,0 0-2,18 2-1,-18-2-2,-3-32 0,-3 11 0,-3-7-2,-7-7 2,-2-6-1,-3-5 0,-1-3-1,2 0 2,3 0-1,4-4 1,4 0-1,11 2 0,10 9 1,5 5-1,8 7 0,2 9 0,2 2-1,4 15 0,-5 4-2,3 15-2,-16-10-4,7 25-16,-18-14-13,-2 10 1,-10-5 0,-1 4 1</inkml:trace>
        </inkml:traceGroup>
        <inkml:traceGroup>
          <inkml:annotationXML>
            <emma:emma xmlns:emma="http://www.w3.org/2003/04/emma" version="1.0">
              <emma:interpretation id="{837535D3-151E-4FE4-BE96-F66072BBDF02}" emma:medium="tactile" emma:mode="ink">
                <msink:context xmlns:msink="http://schemas.microsoft.com/ink/2010/main" type="inkWord" rotatedBoundingBox="4673,4925 5924,4952 5912,5510 4661,5483">
                  <msink:destinationLink direction="with" ref="{64099CC8-2EBC-48B3-97AF-DD6DDBACDE2F}"/>
                  <msink:destinationLink direction="with" ref="{63B1B89B-A78F-493D-BA5E-D0BAA83849F3}"/>
                  <msink:destinationLink direction="with" ref="{8F521263-EDCF-4C75-AC3F-8D9FB0B53CFE}"/>
                  <msink:destinationLink direction="with" ref="{BF15C871-9297-4BE8-A013-8698B0D50229}"/>
                </msink:context>
              </emma:interpretation>
              <emma:one-of disjunction-type="recognition" id="oneOf1">
                <emma:interpretation id="interp5" emma:lang="en-US" emma:confidence="0">
                  <emma:literal>Free</emma:literal>
                </emma:interpretation>
                <emma:interpretation id="interp6" emma:lang="en-US" emma:confidence="0">
                  <emma:literal>Frit</emma:literal>
                </emma:interpretation>
                <emma:interpretation id="interp7" emma:lang="en-US" emma:confidence="0">
                  <emma:literal>tuf</emma:literal>
                </emma:interpretation>
                <emma:interpretation id="interp8" emma:lang="en-US" emma:confidence="0">
                  <emma:literal>Fret</emma:literal>
                </emma:interpretation>
                <emma:interpretation id="interp9" emma:lang="en-US" emma:confidence="0">
                  <emma:literal>Frat</emma:literal>
                </emma:interpretation>
              </emma:one-of>
            </emma:emma>
          </inkml:annotationXML>
          <inkml:trace contextRef="#ctx0" brushRef="#br0" timeOffset="2750">2306 23 61,'-13'-16'36,"13"16"-1,0 0-5,13 3-8,-13-3-9,17-9-3,-17 9-4,29-12-2,-8 3 0,4 2-2,-2-3-1,3 3 0,-4 0-1,-3 1 0,-1 6 0,-18 0 1,14 18-2,-14-18 1,0 37 0,-3-9 0,-3 5 0,2 6 0,-2 0 0,-1 5 0,4 0 0,0-2 1,4 0-1,2-7 1,0-3-1,2-6 0,-1-5-1,-4-21 1,9 20-2,-9-20-2,0 0-4,-3-27-24,3 8-5,-7-9-2,-1 0 1</inkml:trace>
          <inkml:trace contextRef="#ctx0" brushRef="#br0" timeOffset="2937.5">2370 218 95,'0'0'39,"0"0"-1,15 5 1,-15-5-32,26-7-2,-5 3-4,7 1-1,1-1-1,-2-4-4,4 11-8,-16-10-26,4 3 2,-19 4-2,18-8 0</inkml:trace>
          <inkml:trace contextRef="#ctx0" brushRef="#br0" timeOffset="3578.125">2801 418 41,'0'0'31,"10"30"2,-10-30-1,0 0-14,25 31-5,-25-31 0,0 0-3,0 0-3,24 11 0,-24-11-2,16-21 1,-9 2-4,7-4 1,-3-5-3,3-6 0,-1-1 0,-3-2-1,4-1 1,-4-1-2,0 2 1,1 4 0,-3 3 1,0 7-1,-2 5 1,-6 18 0,0 0-1,0 0 2,0 0-1,7 28 0,-8 0 1,1 8 0,3 4 0,2 4 1,3-2-1,2-1 0,5-4 1,3-8-1,1-8 0,3-6-1,-1-14-1,-2-8 0,1-3-2,-5-15 0,3 1-1,-8-10 0,0 4 0,-4-5 0,2 5 2,-5 4-1,0 3 4,-3 23-2,1-25 3,-1 25 0,0 0 1,3 18 0,-4 0-1,5 10 1,-1 3-1,3 8 1,-2 0-1,5-2 0,-1-2-2,3-5 0,3-4-3,-14-26-6,22 12-27,-22-12-2,22-16 0,-13-1-1</inkml:trace>
          <inkml:trace contextRef="#ctx0" brushRef="#br0" timeOffset="4109.375">3397 267 96,'-18'23'38,"18"-23"0,0 0-1,0 0-35,6-18-7,20 8-31,-3-5-2,0 1 1,-1-7-2</inkml:trace>
          <inkml:trace contextRef="#ctx0" brushRef="#br0" timeOffset="3921.875">3497 444 82,'0'0'37,"7"27"-1,-7-27 1,0 0-25,17 10-7,-17-10-1,0 0-2,0 0-2,13-17 2,-15 1-2,-3-3 1,-6-10 0,-1 0-1,-2-7-1,-4-1 2,0-1-1,2-1 0,1-5 1,3 4-1,5 1 1,4 4-1,6 3 0,6 2 0,6 9-1,-1 0-2,7 16-2,-21 5-9,33-9-24,-33 9 0,20 23 1,-20-5-1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6:40.4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822131A-B709-4B8B-8DBF-89E6E4D003DF}" emma:medium="tactile" emma:mode="ink">
          <msink:context xmlns:msink="http://schemas.microsoft.com/ink/2010/main" type="writingRegion" rotatedBoundingBox="15471,7661 21122,9994 20173,12293 14522,9960">
            <msink:destinationLink direction="with" ref="{E9AF0F55-00CA-4E66-9F82-E971429651FF}"/>
          </msink:context>
        </emma:interpretation>
      </emma:emma>
    </inkml:annotationXML>
    <inkml:traceGroup>
      <inkml:annotationXML>
        <emma:emma xmlns:emma="http://www.w3.org/2003/04/emma" version="1.0">
          <emma:interpretation id="{9AC30F7C-9273-4799-8E5E-1C1A38184861}" emma:medium="tactile" emma:mode="ink">
            <msink:context xmlns:msink="http://schemas.microsoft.com/ink/2010/main" type="paragraph" rotatedBoundingBox="15471,7661 21122,9994 20173,12293 14522,9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4F358F-F7EB-46D3-A4F2-A3AD68B60F71}" emma:medium="tactile" emma:mode="ink">
              <msink:context xmlns:msink="http://schemas.microsoft.com/ink/2010/main" type="line" rotatedBoundingBox="15471,7661 21122,9994 20173,12293 14522,9960"/>
            </emma:interpretation>
          </emma:emma>
        </inkml:annotationXML>
        <inkml:traceGroup>
          <inkml:annotationXML>
            <emma:emma xmlns:emma="http://www.w3.org/2003/04/emma" version="1.0">
              <emma:interpretation id="{04C00E49-555F-490C-9FA5-29B298550F6E}" emma:medium="tactile" emma:mode="ink">
                <msink:context xmlns:msink="http://schemas.microsoft.com/ink/2010/main" type="inkWord" rotatedBoundingBox="14875,9103 15840,9502 15593,10100 14628,9702"/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^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D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-4748-1157 52,'-21'11'37,"21"-11"-2,0 0 2,0 0-22,28 3-8,-3-10 0,18 9-3,0-8 0,11 5-1,1-6-2,5 1 0,-3 1 0,-1 0 0,-6 1-1,-3-1 0,-6 3-1,-5-1 0,-1 3-3,-11-9-3,11 18-15,-13-15-16,2-1 2,-5-3-3,-3-6 3</inkml:trace>
          <inkml:trace contextRef="#ctx0" brushRef="#br0" timeOffset="359.375">-4269-1439 58,'-22'-7'36,"22"7"0,0 0-1,0 0-22,28-9-8,5 9-1,9 7-1,4 5-1,7 6-1,-4 3 0,-3 9-1,-1 2 1,0 7 0,-7 1-1,-3 6 1,-5 0 0,-5 1 0,-7-1 0,-3-2-1,-8 0 1,-7-1-2,-7-3 1,-8 1-1,-6-4 0,-7-2-1,0 2-1,-9-14-4,15 12-18,-6-15-11,9-10-1,6-10 0,10-16 0</inkml:trace>
        </inkml:traceGroup>
        <inkml:traceGroup>
          <inkml:annotationXML>
            <emma:emma xmlns:emma="http://www.w3.org/2003/04/emma" version="1.0">
              <emma:interpretation id="{254F9222-681D-4467-9446-B34D7AC28FD7}" emma:medium="tactile" emma:mode="ink">
                <msink:context xmlns:msink="http://schemas.microsoft.com/ink/2010/main" type="inkWord" rotatedBoundingBox="17956,8687 21122,9994 20173,12293 17006,10985"/>
              </emma:interpretation>
              <emma:one-of disjunction-type="recognition" id="oneOf1">
                <emma:interpretation id="interp5" emma:lang="en-US" emma:confidence="0">
                  <emma:literal>Li"</emma:literal>
                </emma:interpretation>
                <emma:interpretation id="interp6" emma:lang="en-US" emma:confidence="0">
                  <emma:literal>Lit</emma:literal>
                </emma:interpretation>
                <emma:interpretation id="interp7" emma:lang="en-US" emma:confidence="0">
                  <emma:literal>Lat</emma:literal>
                </emma:interpretation>
                <emma:interpretation id="interp8" emma:lang="en-US" emma:confidence="0">
                  <emma:literal>hr.</emma:literal>
                </emma:interpretation>
                <emma:interpretation id="interp9" emma:lang="en-US" emma:confidence="0">
                  <emma:literal>Lit'</emma:literal>
                </emma:interpretation>
              </emma:one-of>
            </emma:emma>
          </inkml:annotationXML>
          <inkml:trace contextRef="#ctx0" brushRef="#br0" timeOffset="2718.75">20 15 44,'-15'-19'33,"15"19"0,0 0-1,-13 19-20,26 11-1,-14-7-2,13 24-2,-9-3-1,10 18-1,-7-4 0,7 11-1,-5-4-1,2 8 0,-4-3-2,4-3 1,-2-5-1,0-2 0,0-2 0,1-7-1,-1-5 0,1-8 0,2-6-1,-4-7 0,3-2-2,-10-23-4,18 23-10,-18-23-21,10-16 1,-4-7-1,0-7 1</inkml:trace>
          <inkml:trace contextRef="#ctx0" brushRef="#br0" timeOffset="3062.5">392 404 54,'0'0'32,"3"25"2,-3-25-2,-3 23-23,15 3-2,-11-3-1,10 9-2,-8-2-2,5 2 0,-5-2-1,2-6-1,-2 3-2,-3-27-3,1 33-11,-1-33-17,0 0-1,0 0-1,6-21 1</inkml:trace>
          <inkml:trace contextRef="#ctx0" brushRef="#br0" timeOffset="3625">686 31 37,'0'0'33,"0"0"1,-14-13 0,14 13-18,3 20-4,-3-20-2,9 46-3,-7-15 0,9 17-3,-3-4 1,5 12-2,-3-3 0,4 5-1,-4-1 0,2 3-2,0-6 1,-2-1-1,-1-3 0,0-5 1,-2-2-1,2-4 0,0-4-1,-3-9 0,1-1 0,-7-25-2,12 33-1,-12-33-5,13 9-17,-13-9-10,7-21-1,-7 5 0,3-8 1</inkml:trace>
          <inkml:trace contextRef="#ctx0" brushRef="#br0" timeOffset="4031.25">1010 419 44,'0'0'30,"0"0"3,-4 21-1,4-21-21,15 26-1,-15-26-3,17 41 0,-11-20-3,6 7 0,-8-3-1,5 1-1,-3-3-1,-1-4-2,2 3-3,-7-22-6,0 0-25,0 0 1,0 0-2,15-16 1</inkml:trace>
          <inkml:trace contextRef="#ctx0" brushRef="#br0" timeOffset="2015.625">-1494-2035 36,'0'0'30,"14"21"2,-14-21-2,-8 25-17,13 9-5,-11-13 1,10 23-3,-8-11 2,10 20-3,-11-9 0,10 18 0,-10-7-1,8 11 0,-4 3-1,4 7-1,-5 2 0,5 1 0,-3-2-1,6 3 1,-3 3-1,5 3 0,-3-3 0,3 5 0,-2 0 0,1 0 0,-1 2-1,-2 2 2,2-4-2,-3-2 1,0-3-1,0-4 0,2-5 0,-2-3 1,-1-6 0,1-5 0,0-7 0,0-2-1,0-4 1,0-4-1,-1-3 1,1-3 0,0-1-1,0-3 0,0-3 0,-1-4 0,3-1 0,-1-4 0,1-3 1,-2 0-1,-3-18 0,6 26 0,-6-26 0,6 18 0,-6-18 0,0 0 0,13 15 0,-13-15 0,19 4 0,-6-4 0,5-2 0,4 0 0,6-1 1,8-2-1,3-2 0,9-2 0,5-2 0,6 2 0,4 2 1,2 0-1,1 2 0,2 1 1,0 3-1,-3 2 0,-3 1 0,2 2 0,-4-2 1,2 1-1,0 1 0,-6-3 0,0 3 0,-4-2 0,-4 1 0,-6 2 0,-5-1 0,-9-1 0,-6 3 0,-8-4-1,0 3-1,-14-5-4,13 9-16,-13-9-18,0 0 1,-12-27-1,12 27 0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6:52.2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913BB2B-93D2-4033-8A44-F5719BABC283}" emma:medium="tactile" emma:mode="ink">
          <msink:context xmlns:msink="http://schemas.microsoft.com/ink/2010/main" type="writingRegion" rotatedBoundingBox="17943,4673 24054,4989 23829,9330 17719,9014"/>
        </emma:interpretation>
      </emma:emma>
    </inkml:annotationXML>
    <inkml:traceGroup>
      <inkml:annotationXML>
        <emma:emma xmlns:emma="http://www.w3.org/2003/04/emma" version="1.0">
          <emma:interpretation id="{C89C02BB-8DB5-452D-A18D-2540417C48E8}" emma:medium="tactile" emma:mode="ink">
            <msink:context xmlns:msink="http://schemas.microsoft.com/ink/2010/main" type="paragraph" rotatedBoundingBox="17943,4673 24054,4989 23927,7437 17817,7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F8947E-8214-4F72-8119-6B5946ED823F}" emma:medium="tactile" emma:mode="ink">
              <msink:context xmlns:msink="http://schemas.microsoft.com/ink/2010/main" type="line" rotatedBoundingBox="17943,4673 24054,4989 23927,7437 17817,7121"/>
            </emma:interpretation>
          </emma:emma>
        </inkml:annotationXML>
        <inkml:traceGroup>
          <inkml:annotationXML>
            <emma:emma xmlns:emma="http://www.w3.org/2003/04/emma" version="1.0">
              <emma:interpretation id="{C6A0E5CB-15EC-4887-8715-11867B15F287}" emma:medium="tactile" emma:mode="ink">
                <msink:context xmlns:msink="http://schemas.microsoft.com/ink/2010/main" type="inkWord" rotatedBoundingBox="18525,4671 20762,6217 19460,8100 17223,6553"/>
              </emma:interpretation>
              <emma:one-of disjunction-type="recognition" id="oneOf0">
                <emma:interpretation id="interp0" emma:lang="en-US" emma:confidence="0">
                  <emma:literal>"Ito</emma:literal>
                </emma:interpretation>
                <emma:interpretation id="interp1" emma:lang="en-US" emma:confidence="0">
                  <emma:literal>'Ito</emma:literal>
                </emma:interpretation>
                <emma:interpretation id="interp2" emma:lang="en-US" emma:confidence="0">
                  <emma:literal>Teito</emma:literal>
                </emma:interpretation>
                <emma:interpretation id="interp3" emma:lang="en-US" emma:confidence="0">
                  <emma:literal>Nitto</emma:literal>
                </emma:interpretation>
                <emma:interpretation id="interp4" emma:lang="en-US" emma:confidence="0">
                  <emma:literal>'lotto</emma:literal>
                </emma:interpretation>
              </emma:one-of>
            </emma:emma>
          </inkml:annotationXML>
          <inkml:trace contextRef="#ctx0" brushRef="#br0">43 1994 67,'0'0'33,"-13"16"0,13-16 1,-9 23-21,17 5-5,-7-4-3,9 15 0,-4-3-2,6 6-1,-3-1 0,0-1-1,0-4-1,2 27-3,-9-45-1,5 7-4,-7-25-10,0 0-17,0 0 0,0 0 0,-6-25 1</inkml:trace>
          <inkml:trace contextRef="#ctx0" brushRef="#br0" timeOffset="359.375">396 1932 93,'0'0'34,"13"10"1,0-10-1,7-1-33,5-3-1,3 1-2,0-6-2,3 5-1,-14-8-3,10 12-11,-27 0-14,19-14-1,-19 14 1,2-20 1</inkml:trace>
          <inkml:trace contextRef="#ctx0" brushRef="#br0" timeOffset="593.75">512 1764 73,'0'0'35,"-17"21"0,14-3 0,0 15-23,4-13-8,11 8-1,-3 0-2,6 1 0,-2-1-2,-1-5 0,1 2-4,-13-25-5,19 21-20,-19-21-4,0 0-1,12-16 1</inkml:trace>
          <inkml:trace contextRef="#ctx0" brushRef="#br0" timeOffset="1312.5">1108 1112 50,'14'6'30,"-8"10"3,-6 3-1,-6 2-20,12 25-1,-14-9-1,8 21-2,-12-3-2,5 12 0,-11 4-2,4 8-1,-8-4 0,1 1-1,-1-6-1,1 1-1,2-6 0,0-1-1,4-11-1,0-9 0,6-2-2,-4-13-3,15 8-5,-19-27-14,17-10-9,-3 16 1,3-16-2,8-28 3</inkml:trace>
          <inkml:trace contextRef="#ctx0" brushRef="#br0" timeOffset="921.875">777 1195 68,'0'0'35,"10"18"-1,-7 5 1,-6-2-26,15 18 0,-9-5-4,7 10-1,-3-5-2,1-4-1,1-2-3,-5-13-3,11 5-11,-15-25-20,0 0 2,14 0-2,-11-20 1</inkml:trace>
          <inkml:trace contextRef="#ctx0" brushRef="#br0" timeOffset="1562.5">1116 1888 93,'0'0'36,"12"23"1,-8-4 1,-7-1-31,11 12-3,-4 2-1,5 10-2,-2-1 0,4-1 0,-4 1-2,0-2 0,1-4 0,-4-9-2,3 6-4,-7-32-5,12 16-23,-12-16-2,0 0 1,11-18-2</inkml:trace>
          <inkml:trace contextRef="#ctx0" brushRef="#br0" timeOffset="2000">1446 1927 60,'0'0'35,"0"0"-2,0 0 2,0 0-13,0 0-16,-14 22-1,14-22-2,-17 32 0,4-12 0,4 12 1,-4-4-1,4 9 1,0 2-2,5 1 0,1-1-1,7 2 0,5-4-1,6-4 1,3-4-1,5-8 0,4-7 0,1-5 0,0-9 0,1-11 0,-2-5 0,-3-5-1,-4-5 1,-5-8 0,-3-5-1,-8-1 0,-4 1 1,-6 0-1,-4 5 1,-6-1-1,-2 7-1,-4 3 0,1 11-2,-5-7-4,12 19-20,-6-10-9,5 3 0,2-4 0,13 13 0</inkml:trace>
          <inkml:trace contextRef="#ctx0" brushRef="#br0" timeOffset="-1375">-655 842 69,'-19'16'34,"4"-9"0,15-7 1,21 12-25,1-15-3,20 12 0,-1-11-2,16 9 0,2-7-1,11 4-1,-4-6-1,6 4 0,-2-2-1,2-2 0,-3 2 0,-1-2 0,-1 0-1,-1-1 0,-2 3-1,-4-4 0,-2 4-1,-7-3-2,-1 6-1,-13-8-3,5 19-6,-28-16-14,0 13-8,-14-11 1,-5 23-1,-11-4 3</inkml:trace>
          <inkml:trace contextRef="#ctx0" brushRef="#br0" timeOffset="-906.25">-613 1356 77,'0'0'34,"-12"27"0,10-6 0,4 5-26,-2 1-5,4 5-1,1 1-3,4-5 0,-2 11-4,-6-18-3,11 13-9,-10-18-15,-2-16-1,16 10-1,-16-10 2</inkml:trace>
          <inkml:trace contextRef="#ctx0" brushRef="#br0" timeOffset="-609.375">-224 1225 75,'8'25'34,"-10"0"0,1 5 1,-4 18-26,-2-10-5,5 17 0,-8 3-1,1 10-2,-6-3 1,-1 4-1,-6 0 1,0 0-2,-2-2 0,1 0-1,1-5 0,-2-6-2,8 4-2,-5-14-2,12 14-7,-10-21-12,6 0-8,2-4 0,1-12 1,6-2 2</inkml:trace>
          <inkml:trace contextRef="#ctx0" brushRef="#br0" timeOffset="-265.625">-241 1985 61,'0'0'32,"16"10"1,-16-10-1,0 0-17,9 30-10,-9-30 0,7 36-2,-6-15-1,5 2 0,-3 0-1,3-2 0,-3 2 0,5-4-1,0 1 0,3-4 0,3-6-1,1-6 0,6 5-2,-2-15-1,6 8-3,-9-16-4,12 12-8,-10-10-13,-3-4-1,3 2 2,-11-9 0</inkml:trace>
          <inkml:trace contextRef="#ctx0" brushRef="#br0" timeOffset="-1765.625">-7 12 56,'0'0'32,"-3"-21"0,3 21 0,0 0-18,0 0-4,0 0-2,12 28-3,-5 0 0,-5 1-1,5 13 1,-7 2-1,5 6 0,-7 1-1,2 4-1,-3-6 0,2 1 0,-2-8-1,3-1-1,0-8 0,-2-10-2,5-2-2,-3-21-4,6 20-14,-6-20-16,0 0 2,-18-27-2,8 11 3</inkml:trace>
        </inkml:traceGroup>
        <inkml:traceGroup>
          <inkml:annotationXML>
            <emma:emma xmlns:emma="http://www.w3.org/2003/04/emma" version="1.0">
              <emma:interpretation id="{634A0044-0924-4799-B75C-494345D77401}" emma:medium="tactile" emma:mode="ink">
                <msink:context xmlns:msink="http://schemas.microsoft.com/ink/2010/main" type="inkWord" rotatedBoundingBox="20549,6449 20599,6136 20919,6188 20869,6500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5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}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2578.125">2022 1453 87,'0'0'37,"-15"11"0,15-11 1,0 0-28,15 9-7,7-6-1,4-1-2,8-4-1,6 6-2,-3-13-5,10 16-10,-11-11-20,-5 3 2,-8 1-2,-8 0 2</inkml:trace>
          <inkml:trace contextRef="#ctx0" brushRef="#br0" timeOffset="2781.25">2075 1725 93,'-6'18'36,"6"-18"0,0 0 0,25 12-37,-1-26-10,14 4-25,0-8 0,4-2-1,-2-6 1</inkml:trace>
        </inkml:traceGroup>
        <inkml:traceGroup>
          <inkml:annotationXML>
            <emma:emma xmlns:emma="http://www.w3.org/2003/04/emma" version="1.0">
              <emma:interpretation id="{62363B5C-2D5F-4463-9116-25949EF16096}" emma:medium="tactile" emma:mode="ink">
                <msink:context xmlns:msink="http://schemas.microsoft.com/ink/2010/main" type="inkWord" rotatedBoundingBox="21398,5737 24009,5872 23941,7182 21330,7047"/>
              </emma:interpretation>
              <emma:one-of disjunction-type="recognition" id="oneOf2">
                <emma:interpretation id="interp10" emma:lang="en-US" emma:confidence="0">
                  <emma:literal>2.8uf</emma:literal>
                </emma:interpretation>
                <emma:interpretation id="interp11" emma:lang="en-US" emma:confidence="0">
                  <emma:literal>2.8mf</emma:literal>
                </emma:interpretation>
                <emma:interpretation id="interp12" emma:lang="en-US" emma:confidence="0">
                  <emma:literal>your</emma:literal>
                </emma:interpretation>
                <emma:interpretation id="interp13" emma:lang="en-US" emma:confidence="0">
                  <emma:literal>2.8Mf</emma:literal>
                </emma:interpretation>
                <emma:interpretation id="interp14" emma:lang="en-US" emma:confidence="0">
                  <emma:literal>2.8rf</emma:literal>
                </emma:interpretation>
              </emma:one-of>
            </emma:emma>
          </inkml:annotationXML>
          <inkml:trace contextRef="#ctx0" brushRef="#br0" timeOffset="3375">2807 1144 88,'0'0'36,"0"-17"0,0 17 1,19-23-32,6 12-1,-1-3-2,4 1-1,0 1 0,3 3 0,0 0-1,0 6 1,-3 6-1,-3 10 0,-3 4 1,-5 10-1,-3 7 0,-4 10 0,-5 7 1,-7 5-1,-5 4 0,-8 2 1,-3 2-1,-7 1 0,-4-1 0,-5-6 0,0-5 0,-2-4 0,2-4 0,3-7 1,5-6-1,7-7 0,4-7 0,15-18 0,-10 23 0,10-23 0,19-4 0,0-3-1,6-5 1,6-2 0,6-1 0,1 1 0,1 4 0,0 3 0,-3 3-1,-4 4 1,-7 5 0,-4 2 0,-5 4 0,-16-11 0,18 23-2,-18-23-4,7 21-18,-7-21-13,0 0-1,0 0 0,11-17 1</inkml:trace>
          <inkml:trace contextRef="#ctx0" brushRef="#br0" timeOffset="4187.5">3952 1179 89,'0'0'37,"0"0"-1,-12 34 1,-3-15-33,5 15-1,-10 3-1,-3 7 0,-8 4 0,-5 3 0,-2 0 0,0 9 0,-4-5-1,6 3 1,3-3-1,10-4 0,8-3 0,10-6-1,10-4 0,8-10 0,11-5 0,7-7 0,6-9 0,2-7 0,3-6 0,0-2 0,-2-7 0,-6-4-1,-3 0 1,-7-3-1,-8 3 1,-6-2-1,-7 0 1,-7-2 0,-8-4-1,-6 1 1,-5-6 0,-10 0 0,-5-1 0,-6-6 0,-1 0 0,-3-5 1,-1 3-1,0 0-1,5-3 2,4 2-1,9 1 0,11 2 1,8 2 0,10 7-1,13 2 1,8 5 0,12 4 0,10 6 0,5 5 0,3 2-1,-1 4 1,-3 4-2,-6 9-2,-12-16-12,2 17-24,-29-12-1,0 0 0,0 0-1</inkml:trace>
          <inkml:trace contextRef="#ctx0" brushRef="#br0" timeOffset="3609.375">3465 1828 92,'0'0'36,"-15"31"2,15-31-3,-10 23-36,18-1-19,-8-22-16,17 8-1,-17-8-2,25-19 2</inkml:trace>
          <inkml:trace contextRef="#ctx0" brushRef="#br0" timeOffset="5703.125">4151 2390 64,'0'0'35,"0"0"0,-2 15-6,2-15-18,14-15-2,-7-1-3,11 3-1,-5-10-1,12 1-1,-4-12 0,4-3-1,0-9-1,4-3 0,1-6 0,-1-1-1,-1-4 0,-3 2 0,-2 1 0,-6 6 0,-3 11 0,-4 4 1,-4 12-2,-3 6 2,-3 18-1,0 0 0,-5 27 0,1 3 0,-2 7 0,-1 7 0,-1 3 1,5 6-1,5-5 1,5-2 0,2-6-1,9-8 0,7-11 0,4-10 0,7-11-1,1-13 0,-4-6 0,-3-13 0,1-1 1,-7-6-1,-7 2 0,-3 2 0,-9 1 1,1 8 0,-4 1 0,-1 9 1,-1 16-1,0 0 1,0 0-1,0 0 2,12 21-1,-7 6 0,0 3 0,1 5 0,2 4-1,-2-1 0,1 1 0,0-9-2,2 4-1,-9-34-5,22 37-18,-22-37-12,18 0 0,-11-16-1,5 0 1</inkml:trace>
          <inkml:trace contextRef="#ctx0" brushRef="#br0" timeOffset="6265.625">4905 1887 90,'0'0'39,"6"21"-1,11-22 2,28-3-36,-9 1-7,-3-13-28,14 0-7,-4-7-1,-3-2-1</inkml:trace>
          <inkml:trace contextRef="#ctx0" brushRef="#br0" timeOffset="6078.125">5210 2229 80,'3'16'39,"-3"-16"0,0 0 1,0 0-29,0 0-5,0 0-2,10-23-1,-8-2-1,-1-3 0,-4-12-1,0-3 0,-7-8-1,-3-5 0,-5-9 1,-1 0-1,-6-1 0,1 5 1,1 2-1,3 8 0,6 6 0,8 4 0,10 15-1,12 1-1,17 9 0,4 0-2,20 14-5,-14-15-17,16 19-14,-12-1 1,-5 8-1,-20 2 1</inkml:trace>
        </inkml:traceGroup>
      </inkml:traceGroup>
    </inkml:traceGroup>
    <inkml:traceGroup>
      <inkml:annotationXML>
        <emma:emma xmlns:emma="http://www.w3.org/2003/04/emma" version="1.0">
          <emma:interpretation id="{13AAEF99-80CF-41D4-9564-45DEB8298E0D}" emma:medium="tactile" emma:mode="ink">
            <msink:context xmlns:msink="http://schemas.microsoft.com/ink/2010/main" type="paragraph" rotatedBoundingBox="18058,7906 19751,7906 19751,9100 18058,9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7EA747-FD35-4B11-9700-B55EE5B64566}" emma:medium="tactile" emma:mode="ink">
              <msink:context xmlns:msink="http://schemas.microsoft.com/ink/2010/main" type="inkBullet" rotatedBoundingBox="18026,7989 19695,7898 19759,9078 18090,9169"/>
            </emma:interpretation>
            <emma:one-of disjunction-type="recognition" id="oneOf3">
              <emma:interpretation id="interp15" emma:lang="en-US" emma:confidence="0">
                <emma:literal>→</emma:literal>
              </emma:interpretation>
            </emma:one-of>
          </emma:emma>
        </inkml:annotationXML>
        <inkml:trace contextRef="#ctx0" brushRef="#br0" timeOffset="-6343.75">-516 3877 14,'-12'-16'16,"12"16"-1,0 0 1,0 0-1,0 0 1,0 0-3,14 0 0,-14 0-2,0 0 0,13-3-2,0 10 0,-13-7-2,24 1 0,-24-1-1,32 4-2,-13-4 0,9 4-1,-1-6-1,7 2 0,1-2 0,5 0-1,1-1 0,5 1 0,0-2-1,3 3 1,-4-1-1,3 0 0,-3 0 0,1 2 1,-5 0-1,1 2 0,-3-2-1,1 2 1,-3 0 0,0-1 0,-1 1 0,-3 0-1,-2 0 1,2-1 0,-7 3 0,1-2 0,-2 1 0,-1 1 0,-1-1 0,-1 3 0,-1-3 0,-3 2 0,-3-1 0,-2 0-1,-13-4-1,16 3-2,-16-3-5,0 0-19,0 0-7,0 0-1,-13-16 1</inkml:trace>
        <inkml:trace contextRef="#ctx0" brushRef="#br0" timeOffset="-5890.625">659 3229 13,'-12'-20'26,"12"20"1,0 0 1,-14 2-12,19 17-3,-5-19-1,4 50-2,-5-17-1,10 23 0,-11-3-1,11 16-1,-9-7-1,9 12-2,-5-2-1,4 6-1,-2-8 0,2 1-1,1-6 0,0-2-2,0-5 2,0-1-2,1-8 2,-1-5-2,-2-5 1,-1-9-1,3-2-1,-3-12-1,4 2-4,-10-18-8,0 0-18,17-25-2,-10 0-1,-1-6 2</inkml:trace>
        <inkml:trace contextRef="#ctx0" brushRef="#br0" timeOffset="-5421.875">1063 3191 10,'0'0'26,"-14"11"1,13 12 3,-8 3-12,5-3-4,10 21-2,-8-3-3,11 19 0,-8-6-2,11 13-1,-6-5 0,6 7-1,-5-7-2,4 1-1,-2-3 0,2-4-1,-2-6 0,0-3-1,-2-6 2,1-2-3,-4-6 1,-1-5 0,2-3-2,-5-25-2,3 33-5,-3-33-20,0 0-6,-15-5 0,10-14 0</inkml:trace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6:48.34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AF0F55-00CA-4E66-9F82-E971429651FF}" emma:medium="tactile" emma:mode="ink">
          <msink:context xmlns:msink="http://schemas.microsoft.com/ink/2010/main" type="inkDrawing" rotatedBoundingBox="21100,8258 21689,11049 20280,11346 19691,8555" semanticType="verticalRange" shapeName="Other">
            <msink:sourceLink direction="with" ref="{A822131A-B709-4B8B-8DBF-89E6E4D003DF}"/>
          </msink:context>
        </emma:interpretation>
      </emma:emma>
    </inkml:annotationXML>
    <inkml:trace contextRef="#ctx0" brushRef="#br0">22 66 28,'-29'0'29,"29"0"0,0 0 2,0 0-18,14-2-3,7-5-1,16 12-2,-3-12 0,13 11 0,-6-11-3,11 7 0,-6-6-1,7 3 0,-6-4-1,3 3 0,-3-3-1,4 4 0,0-1 0,2 2 0,2 1 0,1 1 0,3 0 0,0 3-1,4 3 0,1-3 1,-4 2-1,-1 2-1,-1-1 1,-5 1 0,-4 0-1,-7 0 1,-6-2-1,-5 0 1,-8 1 0,-2 1 0,-6 0 0,-15-7 0,19 14 0,-19-14 0,10 19 0,-10-19 0,9 21 1,-9-21-1,8 29 1,-2-14-1,-2 5 1,0 1-1,1 4 1,-1 1-1,1 6 0,-1 1 0,1 3 0,-1 4 1,0 6-1,-1 3 0,0 1 0,0 4 1,2 4-1,-1 6 1,1 1 0,-1 4 0,2-2 0,3 0 0,1 9 0,3-2-1,1-4 1,0 1 0,1-4-1,3 0 1,-2-2-1,0 2 0,-1-4 0,0 1 1,-1-3-1,0 1 0,-1-2 0,-1 0 0,-2-4 0,1-3 0,-1-2 0,-3-3 1,1-4-2,-3-4 2,3-3-1,-2-1 0,0-5 0,0-1-1,-1 0 2,3 0-1,-1-5 1,1 0-1,-1-4 0,0-4 0,-1-1 1,-6-16-1,11 20 0,-11-20 0,0 0 0,0 0 0,14 14 0,-14-14 0,0 0 0,0 0 0,0 0 0,0 0-1,0 0 1,0 0 0,0 0 0,0 0 0,0 0-1,0 0 1,-13-6 0,13 6-1,-19-3 1,6 3 0,-2 0-1,-4 0 1,-2 0 0,-4 2 0,-2-1 0,-2 1 0,-5 0 0,-1 1 0,-4 1 0,-1 1 0,-2 2 0,0 2 0,-1 0 0,2 2 0,1-1 0,0 2 0,4 1 0,0-1 0,2 0 0,-1 3 1,1-3-1,1 0 0,4 1 0,-2-3 0,1 1 0,2-2 1,2-1-1,2-1 0,1-1 0,1 1 0,1-2 0,2-1 0,1 1 0,2-3 0,0 1 0,16-3 0,-24 5 0,24-5 0,-18 4 0,18-4 0,0 0 0,0 0 0,-13 2-1,13-2 1,0 0-1,0 0 0,0 0-3,7-23-7,10 19-20,-17 4-6,25-24 0,-11 4-1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4-04T20:13:43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D2FBEE-F7CB-4B28-AEB7-3CFA4D7B158A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6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BDCAF5-84C1-4899-9E84-14DC49A303CE}" emma:medium="tactile" emma:mode="ink">
          <msink:context xmlns:msink="http://schemas.microsoft.com/ink/2010/main" type="inkDrawing"/>
        </emma:interpretation>
      </emma:emma>
    </inkml:annotationXML>
    <inkml:trace contextRef="#ctx0" brushRef="#br0">0 112 34,'0'0'31,"0"0"0,0 0 1,0 0-11,0 0-10,7-23-3,9 18-1,-4-11-2,7 7-2,0-8-1,5 4 0,-1 1-1,4 3 0,-5 2 0,0 5-1,-1 6 0,-3 3 1,-4 5-1,0 6 1,-10 5 1,-2 7-1,-5 0 0,-3 3 0,-9-1 1,-1 2-2,-5-4 2,-1-1-2,0-4 0,0-7 0,3-2 0,1-4 1,18-12-1,-19 12-1,19-12 1,0 0 0,0 0 0,0 0-1,28-16 1,-6 13 0,6 1-1,6 4 1,3 7 0,1 7 0,2 5 0,-3 7 0,-9 7 0,-6 2 0,-9 4 1,-10 3-1,-9-2-1,-10-1 1,-8-3 0,-7-6-1,-5-5 0,-6-8 0,4-5 0,-2-10 0,6-3-2,0-9-1,12 4-4,-3-17-8,25 21-16,0-30-1,13 12-2,8 4 1</inkml:trace>
    <inkml:trace contextRef="#ctx0" brushRef="#br0" timeOffset="625">634 861 60,'0'0'34,"0"0"-1,0 0 0,0 0-21,0 0-7,6-30 0,9 13-3,1-10-1,2-1 0,-1-7 0,4-6 0,-3-5-1,-1 1 0,-2-5 1,-3 8-1,-5 3 1,1 8-1,-3 4 0,-2 9 0,-3 18 0,0 0 0,0 0 1,2 37-1,-4-5 1,1 7 0,-1 9-1,4 4 2,1 1-2,6 0 1,6-5-1,4-9 1,6-11-1,3-12 0,6-11-1,-2-16 0,2-8-1,-4-11 0,-2-7 0,-9-11 0,-1-3 1,-8-2-1,0 4 1,-7 7 1,-3 5 0,0 7 1,-6 10 0,6 20 0,0 0 1,-10 23-1,4 5 1,6 6 0,4 5-1,2 7 0,3 1 0,4-1 0,4-4-1,2-6-1,5-5-1,-4-10-5,10 2-18,-10-16-10,0-8 1,-6-8-1,1-7 0</inkml:trace>
    <inkml:trace contextRef="#ctx0" brushRef="#br0" timeOffset="1000">1696 918 78,'-1'21'36,"1"-21"-1,0 0 0,0 0-31,-5-23 1,2 5-3,-7-12 0,-2-7-2,-7-7 1,0-5-1,-8-7 1,1-4 0,-4-4 0,4 2 0,2 3 1,8 4-1,10 0 0,7 6 1,14 5-3,12 5 1,8 6-2,8 4 0,9 14-3,-5-7-3,9 28-18,-15-3-10,-8 13 2,-14 2-2,-12 5 1</inkml:trace>
    <inkml:trace contextRef="#ctx0" brushRef="#br0" timeOffset="1171.875">1454 618 85,'0'0'35,"0"0"0,31 9-2,0-30-40,13-4-25,5 0-1,0 1-3,-2-3 1</inkml:trace>
    <inkml:trace contextRef="#ctx0" brushRef="#br0" timeOffset="2281.25">-669 1316 54,'0'0'32,"0"0"-1,22-4-2,-22 4-21,22-12-5,-1 7 0,0-2-2,-1 3 0,-2-1-1,0 9 3,-18-4 2,22 14-3,-22-14 2,3 30-2,-11-11 2,1 7-3,-6 1 2,0 1-2,-4-2-1,3 1 0,-3-4 0,6-4 0,11-19 0,-18 25 0,18-25 0,0 0 0,0 0 0,0 0 1,23-12-1,-5 3 1,1-2 0,6 6 0,-1 1 0,3 8 1,-2 3-1,1 9 1,-4 1 0,0 10-1,-7 1 1,-1 6 0,-6-6-1,-5 3 0,-4-2-1,-7-3 1,-5-1-1,-3-4 0,-3-7 0,-5-7 0,-2 0 0,-2-5 0,1-2 0,2-5-1,3-2 1,0-6-2,8 11-5,-5-13-19,19 15-10,-4-25 0,10 7-1,5-3 0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1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92A889-1913-4ED7-B89E-642300061E66}" emma:medium="tactile" emma:mode="ink">
          <msink:context xmlns:msink="http://schemas.microsoft.com/ink/2010/main" type="inkDrawing"/>
        </emma:interpretation>
      </emma:emma>
    </inkml:annotationXML>
    <inkml:trace contextRef="#ctx0" brushRef="#br0">-2205 17 9,'-3'-18'18,"3"18"-4,0 0-2,-2-19-2,2 19-1,0 0-1,0 0 2,-1-18-1,1 18 2,0 0 0,0 0-1,0 0 0,0 0-1,0 0-1,-3 23-2,3-23 0,-5 17-2,5-17 0,-4 29 0,4-29-1,-2 33 1,-1-15-1,5 8 0,-5 6-1,3 5 1,-4 2-1,2 8 1,-2 4-1,2 9 0,-2 0 0,2 5 0,-1-1-1,0 1 1,3-1-2,2-1 1,-4-3-1,4-4 0,-2-1 0,0-6 1,1-3-1,1-4 0,-2-1 0,0-4 0,0-2 0,0-3 1,0-2-1,1-2 1,-2-1-2,1 2 0,1 0 0,2-3 0,-1 1 0,1-1 0,-2-3 0,1-2 0,-1 2 1,2-7 0,-3 0 0,0-16 0,3 24 0,-3-24 0,1 22 1,-1-22-1,0 0 0,3 19 0,-3-19 0,0 0 0,0 0 0,0 0 0,0 0 1,0 0-1,0 0 0,0 0 0,0 0 0,0 0 0,0 0 0,0 0 0,0 0-1,0 0 1,0 0 0,0 0 0,0 0-1,0 0 1,0 0-1,0 0 0,12-19 0,-12 19 0,5-18-1,-5 18 0,7-18-1,-7 18-1,0 0-1,6-24 1,-6 24-1,0 0 0,0 0 1,0 0 1,15-13-1,-15 13 3,0 0 0,0 0 1,0 0 1,0 0-1,13 9 1,-13-9 0,0 0 1,0 0-1,0 0 0,15 19 0,-15-19-1,0 0 1,0 0-1,0 0 0,0 0 0,0 0-1,0 0-1,0 0-1,0 0-1,0 0-1,0 0-2,0 0-2,0 0-6,0 0-5,0 0-9,0 0 0,0 0-1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4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8117B0-D5D7-4FFC-94A8-E6A73BB96EB2}" emma:medium="tactile" emma:mode="ink">
          <msink:context xmlns:msink="http://schemas.microsoft.com/ink/2010/main" type="inkDrawing"/>
        </emma:interpretation>
      </emma:emma>
    </inkml:annotationXML>
    <inkml:trace contextRef="#ctx0" brushRef="#br0">-2145 38 18,'-15'1'14,"15"-1"-2,0 0 1,0 0-1,-14 4 2,14-4 0,0 0 0,0 0-1,0 0 1,-15-5-2,15 5-1,0 0-1,0 0-2,0 0-3,23 14 0,-23-14 0,31 7-1,-10-5-1,9 5 0,1-4 0,7 2-1,2-3 0,5 2-1,0-3 0,0-1 0,-2 0 0,0 2 0,-2-2-1,1 0 1,-4 0-1,0 0 0,1 0 1,-1 2-1,3-2 0,4 0 0,-1-2 0,5 2 0,1 0 1,4 0-1,2-2 1,3 2-1,5-1 0,-2 1 1,1 0-1,-1 0 0,-4 1 0,-4 1 0,-5 2 0,-5-1-1,-10 3 2,-6-1-2,-7 0 1,-6 0 0,-15-5-1,13 9 1,-13-9-2,0 0 0,0 0-3,0 0-4,0 0-12,-18 6-16,18-6 1,-22-15-1,9 3 1</inkml:trace>
    <inkml:trace contextRef="#ctx0" brushRef="#br0" timeOffset="515.625">-619-602 36,'0'0'29,"-15"-14"0,15 14 1,0 0-18,0 0 0,-3 16-2,3-16-2,7 38 0,-4-9-2,9 15 0,-9 0 0,9 14-1,-6 2-1,4 10 0,-4-3-1,3 7-1,-5-3 0,4 5 0,-3-4-1,4-2 0,-1-3 0,-1-1 0,0-7 0,2 0 0,0-10-1,1-7 1,-2-5-1,-5-7-1,3-5-1,-6-25-1,14 23-4,-14-39-9,0 16-21,14-39 1,-10 6-2,2-11 1</inkml:trace>
    <inkml:trace contextRef="#ctx0" brushRef="#br0" timeOffset="1000">-125-510 28,'0'0'26,"-9"15"3,9-15 1,0 0-16,-1 25 0,1-25-1,4 39-2,-7-23-1,10 23-1,-8-8-3,8 19 0,-7-3-2,8 13 0,-4-4-1,5 8 0,-2 6-2,4-1 1,-3-4 0,3 1-1,-1-6 1,-1-6-2,0-5 1,-2-4 0,1-10-1,-4-3 0,0-4 0,-1-9-2,0 2-1,-3-21-4,9 21-18,-9-21-11,0 0-1,-10-19 0,5-2 1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10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E01F06-DE11-483F-9BFE-D94798BB1843}" emma:medium="tactile" emma:mode="ink">
          <msink:context xmlns:msink="http://schemas.microsoft.com/ink/2010/main" type="inkDrawing" rotatedBoundingBox="6399,6190 6471,9259 4420,9307 4348,6238" rotationAngle="307112736" semanticType="verticalRange"/>
        </emma:interpretation>
      </emma:emma>
    </inkml:annotationXML>
    <inkml:trace contextRef="#ctx0" brushRef="#br0">0 6 23,'0'0'26,"19"-2"1,-19 2-1,28-3-9,-1 10-2,-9-13-4,11 12-2,-5-12-1,11 12-2,-7-10 1,9 8-3,-1-6 0,6 4-1,1-4 0,6 4-1,1-2-1,3 1 1,0 1-2,2 2 1,-2-2-1,2 1 0,-4 2 0,1 1 0,-4 1 0,1-2 0,-5 2 0,1 2 1,-4-2-1,-1 2 0,-2-2 0,-2 3 0,-2-1 0,-2 2 0,0 1 1,-1-1-1,-3 1 0,-2 0 0,-1 2 0,0 4 0,-3 0 1,-1 1-1,-2 0 0,0 3 0,-1 0 1,-1 3 0,-2 0 0,0-1 0,-5 3 1,-1 1-1,-2 4 1,-1 3 0,-3 2-2,0 9 2,-1 0-1,-1 3-1,-1 0 1,0 6-1,-1 1 1,1 1-1,-2-1 0,2-1 1,-3 1-1,2 1 1,-1-1-1,1 0 1,-1 1-2,1-1 0,-2-1 1,1 0-1,2-1 0,-3-1 0,2 0 1,1-4-2,-3 1 2,2-3 0,-1-1 0,1 2 0,-1-1 0,4-3 1,-2 0-2,0-3 2,1-1-2,1-1 2,-1 0-1,0-4 0,-1 0 0,2-1 1,-2-1-1,0 1 0,0-4 0,1-2 1,-1 0-1,2-1 0,-2-1 2,1-1-3,-1 5 3,0-2-3,0 2 2,0-2-1,0 0 1,0 1-2,-1-3 1,1 0 0,0-6 0,0-1 0,0 1 0,0-3 0,0-17 0,0 30 0,0-30 0,-2 30 1,2-30-1,0 23 0,0-23 1,0 0-1,-1 19 0,1-19 1,0 0-1,0 0 1,0 0-1,0 0 0,0 0 1,0 0-1,0 0 0,0 0 0,0 0 0,0 0 0,0 0 0,0 0 0,1 16-1,-1-16-2,0 0-3,0 0-20,-4-16-13,1 1 0,0-10-1,-4-9 2</inkml:trace>
    <inkml:trace contextRef="#ctx0" brushRef="#br0" timeOffset="4171.875">-293 2963 26,'0'0'29,"-14"14"2,14-14 1,11 22-18,-11-22-4,29 7 0,-13-9-4,17 11 0,-8-13 0,12 9-1,-6-10-2,6 7 0,-2-6-1,3 3 0,-2-3 0,2 2-1,1-3 0,3 5 0,4-2 0,4 2-1,2 0 1,3 2-1,4 2 0,0-1 0,3 1 1,-3-1-1,-3-1 0,-5 1 0,-4-3 0,-4 2 0,-6-4 0,-4 2 0,-4 0 0,-4-1 0,3-1 0,-3 0 1,0 0-1,0 2 0,1 0 0,-3 0 0,2 0 0,0 0 0,-3 2 0,1-2 0,-1 2 0,1 1 0,-1-3 0,2 4 0,-2-4 0,2 3 0,-2-3 0,0 2 0,0-2 0,-1-2 0,-2 2 0,-1-1 0,-1-1 0,0 0 0,-1 0 0,-1 1 0,1-1 0,-1 2 0,2-2 0,1 2-1,-2 0 1,2 0 0,-2 0 0,-1 0 0,0 4 0,-1-3 1,0 1-1,-14-2 0,23 5 0,-23-5-1,21 6 1,-21-6-1,21 5-1,-21-5-1,16 0-2,-16 0-5,0 0-19,15-14-6,-15 14-1,0 0 1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02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27E041-19CA-4E44-B068-336756518B72}" emma:medium="tactile" emma:mode="ink">
          <msink:context xmlns:msink="http://schemas.microsoft.com/ink/2010/main" type="inkDrawing" rotatedBoundingBox="2554,7787 2579,8796 2551,8797 2527,7788" semanticType="callout" shapeName="Other">
            <msink:sourceLink direction="with" ref="{EC24F048-EF7A-43FA-A92D-2A970CCE1017}"/>
          </msink:context>
        </emma:interpretation>
      </emma:emma>
    </inkml:annotationXML>
    <inkml:trace contextRef="#ctx0" brushRef="#br0">-596-745 25,'0'0'18,"0"0"1,0 0-2,0 0 1,0 0-3,0 0-1,0 0-3,0 0-2,0 0-1,0 0-1,0 0-2,0 0 0,2 27-2,-2-27 0,0 28-1,-2-10 0,2 3 0,0 2-1,2 3 0,-2 4 0,1 2 0,-2 1 0,2 3 0,-1 1-1,2 3 1,-2-1 0,0 1-1,0 1 1,0-2 0,0 1-1,0-1 1,0-2-1,1 0 1,-2-5-1,1 1 1,1-3 0,1 0-1,-1-2 0,-1-1 1,2-4-1,0 0-1,1-4 2,0 0-2,-1 4 1,-2-23-1,7 34 0,-7-34-4,11 25-8,-11-25-22,0 0 0,0-16-2,-3-18 1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30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F63C65-A8D9-420A-8EAA-89E7D335309B}" emma:medium="tactile" emma:mode="ink">
          <msink:context xmlns:msink="http://schemas.microsoft.com/ink/2010/main" type="inkDrawing" rotatedBoundingBox="5407,12853 5825,8913 6990,9037 6572,12977" semanticType="verticalRange" shapeName="Other">
            <msink:sourceLink direction="with" ref="{3FFA2509-7F90-4E15-A62C-DA995FC7B2D8}"/>
            <msink:sourceLink direction="with" ref="{17A61C25-7F31-4BB0-A69E-A6FCFC818E17}"/>
          </msink:context>
        </emma:interpretation>
      </emma:emma>
    </inkml:annotationXML>
    <inkml:trace contextRef="#ctx0" brushRef="#br0">-19 3831 1,'-18'0'23,"18"0"1,0 0 3,0 0-10,0 0-2,0 0-2,25 16-1,-25-16-1,25 7 0,-25-7-3,34 9 1,-19-11-3,10 11-1,-3-7-2,5 5 0,-3-6 0,4 7-2,-2-7 1,4 5-1,-4-5 0,4 3-1,-2-2 1,0-1 0,1-1-1,-1 2 0,0-2 1,-1 0-1,1 2 0,-2-2 0,3 2 0,-3-2 1,2 1-1,-1-1 0,1 0 0,1 0 0,-1-1 0,2 1 0,-2 0 0,0 1 0,-2-1 0,1 2 0,-2 2 0,-3-1 0,-1 3 0,-1-1 1,0 0-1,-3 2 0,0-2 0,-1 2 0,-1 1 0,-2-5 0,-13-3 0,22 9 0,-22-9 0,18 5 1,-18-5-1,0 0 0,14 2 0,-14-2 0,0 0 0,0 0 1,15-11-1,-15 11 0,0 0 1,10-21-1,-10 21 0,6-21 1,-3 5-1,0-1 0,0-5 0,0-2 1,-1-6-1,1-2 0,-2-5 0,-1-3 0,0-3 1,-1-3-1,-1-1 0,-1-3 0,-1-1 1,1-2-1,-2 1 0,1-7 0,1 0 0,2 0 0,-2-1 0,1 1 1,1 0-1,-1 1 0,2 0 1,0 7 0,-1-2-1,-1 2 0,1 0 1,-1-2-1,-1 0 0,0 0 0,0-1 0,-1-1 0,0-1 0,-1 1 0,1-1 0,-1 3 0,2 0-1,0 0 1,2 0 0,1 2 0,0 2 0,1-3 0,-1 3 0,0 2 0,-1-3 0,-1 3 0,1-1 0,-2 0 0,-1 6 0,-1-2 0,1 2 0,-1-1 0,2 3 1,0-1-1,-1 4 0,1 0 0,0-1 0,2-1 0,-1 0 1,1 2-1,-2 0 0,0 0 0,1-2 0,1 2-1,-1-2 0,1 1 1,-1 1-1,2-2 0,2 2 0,1 0 0,1 0 1,2-2 0,0 2 0,1 2 0,1 0 0,1 1 0,-3 1 0,-2 3 0,0 0 0,-1 0 0,-3 3 0,0 1 0,-1-4 0,-1 2 0,1-2 1,-1 0-2,-1 2 1,2 1 0,1 1 1,-3 1-2,3 6 1,0 1 0,0 18 0,0-26-1,0 26 1,2-16-2,-2 16 0,2-16-2,-2 16-3,0 0-8,17-20-19,-17 20-2,10-15-2,-10 15 3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4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594D1E-7624-4AD4-B2CC-731AFF85BFC3}" emma:medium="tactile" emma:mode="ink">
          <msink:context xmlns:msink="http://schemas.microsoft.com/ink/2010/main" type="inkDrawing" rotatedBoundingBox="4509,8328 4593,8603 4584,8605 4501,8331" semanticType="callout" shapeName="Other">
            <msink:sourceLink direction="with" ref="{C54A1554-8714-467F-ACDB-0290832A92E2}"/>
          </msink:context>
        </emma:interpretation>
      </emma:emma>
    </inkml:annotationXML>
    <inkml:trace contextRef="#ctx0" brushRef="#br0">0 0 49,'0'0'31,"0"0"3,0 0-5,0 0-13,0 0-4,18 34-4,-18-34-2,12 37 0,-8-16-2,8 7 0,-6-3-1,4 3 0,-4-3-1,1-1 0,-2-6-2,-1-2 1,-4-16-1,5 17-1,-5-17-1,0 0-1,0 0-6,0 0-13,-9-15-15,9 15 1,-8-23-1,8 23 1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25.2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C51640-3BA3-4E25-A18D-7DC3D6892D05}" emma:medium="tactile" emma:mode="ink">
          <msink:context xmlns:msink="http://schemas.microsoft.com/ink/2010/main" type="inkDrawing" rotatedBoundingBox="12194,7565 12400,8664 12337,8676 12131,7576" rotationAngle="307112736" semanticType="callout">
            <msink:sourceLink direction="with" ref="{18DD3BC7-EB83-42F7-9035-7D27C6793CEF}"/>
            <msink:sourceLink direction="with" ref="{E0DF864F-1934-4498-AB5A-D6C6E370CE5F}"/>
          </msink:context>
        </emma:interpretation>
      </emma:emma>
    </inkml:annotationXML>
    <inkml:trace contextRef="#ctx0" brushRef="#br0">4508 538 50,'0'0'33,"0"0"1,-18-9-1,18 9-21,-5 25 0,5-25-5,2 42-1,-4-14-1,8 15-1,-4-5 0,5 13 0,-4-5-1,5 11 0,-3-4-1,6 6 0,-2 0-1,2 2 1,0 1-2,4-2 2,-4-2-2,6-3 1,-4-2-1,-1-4 0,1-5 0,-3-7 1,1-2-1,-6-8 0,3-4 0,-4-6-1,-4-17 0,6 20 0,-6-20-2,0 0-7,0 0-24,3-25-5,-9 4 1,-6-9-1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35.3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78B155-8B30-48D9-A930-907D14986EBC}" emma:medium="tactile" emma:mode="ink">
          <msink:context xmlns:msink="http://schemas.microsoft.com/ink/2010/main" type="inkDrawing" rotatedBoundingBox="13380,7953 13818,12142 12738,12255 12300,8066" semanticType="verticalRange" shapeName="Other">
            <msink:sourceLink direction="with" ref="{A69F3EF9-CE0D-4707-815B-0EA605FE85C0}"/>
            <msink:destinationLink direction="from" ref="{F1B3D45E-173E-4FB8-AC8D-57E9E8EF401F}"/>
          </msink:context>
        </emma:interpretation>
      </emma:emma>
    </inkml:annotationXML>
    <inkml:trace contextRef="#ctx0" brushRef="#br0">-3 88 21,'0'0'26,"6"-19"1,-6 19-8,18-18-4,-18 18-2,19-14-3,-19 14-1,16-12-1,-16 12-1,14-5 0,-14 5-1,0 0 1,0 0-2,20-6 0,-20 6-2,28 2 0,-7-5-1,10 4 0,6-4 0,7 3 0,8-4-1,7 4 0,1-2 0,5 2 0,-1 2 0,-1 4 0,-4-1-1,-4 0 0,-8 4 0,-4 0 1,-7 0-1,0-1 0,-5 3-1,-3-2 1,-5 5 0,0 0 0,-3 2-1,-1 3 1,-2 2 0,-6 6 0,0 3 0,-1 5 0,-1 2 1,0 5-1,0 2 0,0 6 1,-2 1-1,2 10-1,-2 3 2,1 3-2,-3 5 1,1 4-1,-1 5 2,1 4-2,-2 6 1,3-1 0,1 2 0,1 1 1,0-1-1,2 1 0,0 1 0,-1-3 0,-3-4 0,1-1 0,-4-1 1,-2-1-1,-1-3-1,-1 0 2,0-1-1,0-1 1,0-3-1,0-2 0,3-2 0,0-5 0,1 2 1,4-6-1,-1-1 0,1-4 1,2-2-1,-1-1 0,1 0 1,0-1-1,1-3 0,1 2 0,-2 0 0,-3-3 0,1-3 0,-1 1 1,-1-1-1,0-4 0,0-1 0,-2-5 0,1-2 0,0 0 0,0-3 0,-1-4 1,2-3-1,-3-2 0,2-4 0,-1-3 0,-4-16 0,9 27 0,-9-27 0,9 21 0,-9-21 0,0 0 0,7 21 0,-7-21 0,0 0 0,0 0 0,5 16 0,-5-16 0,0 0 0,0 0 0,0 0-1,0 0 1,0 0 0,0 0 0,0 0 0,0 0 0,0 0 0,0 0 0,-15-4 0,15 4 0,0 0 0,-19 0 0,19 0 0,-18 0 0,18 0 0,-21 2 0,8 0 0,-2 0 0,2-1 0,-2 3 0,0-1 0,-1 1 0,0-1 0,0 1 0,0 1-1,-1 1 1,0-1 0,-1-2 0,0 4 0,0-1 0,-1-1 0,0 2 0,1-2 0,-1 2 0,0 0 0,0 0 0,-2 0 1,1 2-1,-3 4 0,1-1 0,0 2 1,0 0-1,-2 0 0,2 0 0,2-1 0,-1-1 0,2-3 0,1-4 0,2 0 0,1 1 0,2-1 0,0-1 0,13-4 0,-23 5 0,23-5 0,-19 5 0,19-5 0,-17 4 0,17-4 0,-14 1 0,14-1 0,-13 2 0,13-2 0,-16 5 0,16-5 0,-22 6 0,22-6 0,-24 5 0,24-5 0,-22 4 0,22-4 0,-16 1 0,16-1 0,0 0 0,0 0 0,0 0 0,0 0-1,0 0 1,0 0-3,11-16-6,7 18-20,-18-2-8,21-21-1,-9 2 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6:43.1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1B3D45E-173E-4FB8-AC8D-57E9E8EF401F}" emma:medium="tactile" emma:mode="ink">
          <msink:context xmlns:msink="http://schemas.microsoft.com/ink/2010/main" type="inkDrawing" rotatedBoundingBox="15471,7661 21122,9994 20173,12293 14522,9960" semanticType="callout" shapeName="Other">
            <msink:sourceLink direction="from" ref="{7578B155-8B30-48D9-A930-907D14986EBC}"/>
            <msink:sourceLink direction="to" ref="{7CBBD5B4-274E-4620-9711-2D29E5417244}"/>
          </msink:context>
        </emma:interpretation>
      </emma:emma>
    </inkml:annotationXML>
    <inkml:trace contextRef="#ctx0" brushRef="#br0">20 15 44,'-15'-19'33,"15"19"0,0 0-1,-13 19-20,26 11-1,-14-7-2,13 24-2,-9-3-1,10 18-1,-7-4 0,7 11-1,-5-4-1,2 8 0,-4-3-2,4-3 1,-2-5-1,0-2 0,0-2 0,1-7-1,-1-5 0,1-8 0,2-6-1,-4-7 0,3-2-2,-10-23-4,18 23-10,-18-23-21,10-16 1,-4-7-1,0-7 1</inkml:trace>
    <inkml:trace contextRef="#ctx0" brushRef="#br0" timeOffset="343.75">392 404 54,'0'0'32,"3"25"2,-3-25-2,-3 23-23,15 3-2,-11-3-1,10 9-2,-8-2-2,5 2 0,-5-2-1,2-6-1,-2 3-2,-3-27-3,1 33-11,-1-33-17,0 0-1,0 0-1,6-21 1</inkml:trace>
    <inkml:trace contextRef="#ctx0" brushRef="#br0" timeOffset="906.25">686 31 37,'0'0'33,"0"0"1,-14-13 0,14 13-18,3 20-4,-3-20-2,9 46-3,-7-15 0,9 17-3,-3-4 1,5 12-2,-3-3 0,4 5-1,-4-1 0,2 3-2,0-6 1,-2-1-1,-1-3 0,0-5 1,-2-2-1,2-4 0,0-4-1,-3-9 0,1-1 0,-7-25-2,12 33-1,-12-33-5,13 9-17,-13-9-10,7-21-1,-7 5 0,3-8 1</inkml:trace>
    <inkml:trace contextRef="#ctx0" brushRef="#br0" timeOffset="1312.5">1010 419 44,'0'0'30,"0"0"3,-4 21-1,4-21-21,15 26-1,-15-26-3,17 41 0,-11-20-3,6 7 0,-8-3-1,5 1-1,-3-3-1,-1-4-2,2 3-3,-7-22-6,0 0-25,0 0 1,0 0-2,15-16 1</inkml:trace>
    <inkml:trace contextRef="#ctx0" brushRef="#br0" timeOffset="-2718.75">-4748-1157 52,'-21'11'37,"21"-11"-2,0 0 2,0 0-22,28 3-8,-3-10 0,18 9-3,0-8 0,11 5-1,1-6-2,5 1 0,-3 1 0,-1 0 0,-6 1-1,-3-1 0,-6 3-1,-5-1 0,-1 3-3,-11-9-3,11 18-15,-13-15-16,2-1 2,-5-3-3,-3-6 3</inkml:trace>
    <inkml:trace contextRef="#ctx0" brushRef="#br0" timeOffset="-2359.375">-4269-1439 58,'-22'-7'36,"22"7"0,0 0-1,0 0-22,28-9-8,5 9-1,9 7-1,4 5-1,7 6-1,-4 3 0,-3 9-1,-1 2 1,0 7 0,-7 1-1,-3 6 1,-5 0 0,-5 1 0,-7-1 0,-3-2-1,-8 0 1,-7-1-2,-7-3 1,-8 1-1,-6-4 0,-7-2-1,0 2-1,-9-14-4,15 12-18,-6-15-11,9-10-1,6-10 0,10-16 0</inkml:trace>
    <inkml:trace contextRef="#ctx0" brushRef="#br0" timeOffset="-703.125">-1494-2035 36,'0'0'30,"14"21"2,-14-21-2,-8 25-17,13 9-5,-11-13 1,10 23-3,-8-11 2,10 20-3,-11-9 0,10 18 0,-10-7-1,8 11 0,-4 3-1,4 7-1,-5 2 0,5 1 0,-3-2-1,6 3 1,-3 3-1,5 3 0,-3-3 0,3 5 0,-2 0 0,1 0 0,-1 2-1,-2 2 2,2-4-2,-3-2 1,0-3-1,0-4 0,2-5 0,-2-3 1,-1-6 0,1-5 0,0-7 0,0-2-1,0-4 1,0-4-1,-1-3 1,1-3 0,0-1-1,0-3 0,0-3 0,-1-4 0,3-1 0,-1-4 0,1-3 1,-2 0-1,-3-18 0,6 26 0,-6-26 0,6 18 0,-6-18 0,0 0 0,13 15 0,-13-15 0,19 4 0,-6-4 0,5-2 0,4 0 0,6-1 1,8-2-1,3-2 0,9-2 0,5-2 0,6 2 0,4 2 1,2 0-1,1 2 0,2 1 1,0 3-1,-3 2 0,-3 1 0,2 2 0,-4-2 1,2 1-1,0 1 0,-6-3 0,0 3 0,-4-2 0,-4 1 0,-6 2 0,-5-1 0,-9-1 0,-6 3 0,-8-4-1,0 3-1,-14-5-4,13 9-16,-13-9-18,0 0 1,-12-27-1,12 27 0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6:50.50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46C605F-AA6D-40D9-A402-5E221625CC6D}" emma:medium="tactile" emma:mode="ink">
          <msink:context xmlns:msink="http://schemas.microsoft.com/ink/2010/main" type="inkDrawing"/>
        </emma:interpretation>
      </emma:emma>
    </inkml:annotationXML>
    <inkml:trace contextRef="#ctx0" brushRef="#br0">-7 12 56,'0'0'32,"-3"-21"0,3 21 0,0 0-18,0 0-4,0 0-2,12 28-3,-5 0 0,-5 1-1,5 13 1,-7 2-1,5 6 0,-7 1-1,2 4-1,-3-6 0,2 1 0,-2-8-1,3-1-1,0-8 0,-2-10-2,5-2-2,-3-21-4,6 20-14,-6-20-16,0 0 2,-18-27-2,8 11 3</inkml:trace>
    <inkml:trace contextRef="#ctx0" brushRef="#br0" timeOffset="390.625">-655 842 69,'-19'16'34,"4"-9"0,15-7 1,21 12-25,1-15-3,20 12 0,-1-11-2,16 9 0,2-7-1,11 4-1,-4-6-1,6 4 0,-2-2-1,2-2 0,-3 2 0,-1-2 0,-1 0-1,-1-1 0,-2 3-1,-4-4 0,-2 4-1,-7-3-2,-1 6-1,-13-8-3,5 19-6,-28-16-14,0 13-8,-14-11 1,-5 23-1,-11-4 3</inkml:trace>
    <inkml:trace contextRef="#ctx0" brushRef="#br0" timeOffset="1156.25">-224 1225 75,'8'25'34,"-10"0"0,1 5 1,-4 18-26,-2-10-5,5 17 0,-8 3-1,1 10-2,-6-3 1,-1 4-1,-6 0 1,0 0-2,-2-2 0,1 0-1,1-5 0,-2-6-2,8 4-2,-5-14-2,12 14-7,-10-21-12,6 0-8,2-4 0,1-12 1,6-2 2</inkml:trace>
    <inkml:trace contextRef="#ctx0" brushRef="#br0" timeOffset="859.375">-613 1356 77,'0'0'34,"-12"27"0,10-6 0,4 5-26,-2 1-5,4 5-1,1 1-3,4-5 0,-2 11-4,-6-18-3,11 13-9,-10-18-15,-2-16-1,16 10-1,-16-10 2</inkml:trace>
    <inkml:trace contextRef="#ctx0" brushRef="#br0" timeOffset="1500">-241 1985 61,'0'0'32,"16"10"1,-16-10-1,0 0-17,9 30-10,-9-30 0,7 36-2,-6-15-1,5 2 0,-3 0-1,3-2 0,-3 2 0,5-4-1,0 1 0,3-4 0,3-6-1,1-6 0,6 5-2,-2-15-1,6 8-3,-9-16-4,12 12-8,-10-10-13,-3-4-1,3 2 2,-11-9 0</inkml:trace>
    <inkml:trace contextRef="#ctx0" brushRef="#br0" timeOffset="1765.625">43 1994 67,'0'0'33,"-13"16"0,13-16 1,-9 23-21,17 5-5,-7-4-3,9 15 0,-4-3-2,6 6-1,-3-1 0,0-1-1,0-4-1,2 27-3,-9-45-1,5 7-4,-7-25-10,0 0-17,0 0 0,0 0 0,-6-25 1</inkml:trace>
    <inkml:trace contextRef="#ctx0" brushRef="#br0" timeOffset="2125">396 1932 93,'0'0'34,"13"10"1,0-10-1,7-1-33,5-3-1,3 1-2,0-6-2,3 5-1,-14-8-3,10 12-11,-27 0-14,19-14-1,-19 14 1,2-20 1</inkml:trace>
    <inkml:trace contextRef="#ctx0" brushRef="#br0" timeOffset="2359.375">512 1764 73,'0'0'35,"-17"21"0,14-3 0,0 15-23,4-13-8,11 8-1,-3 0-2,6 1 0,-2-1-2,-1-5 0,1 2-4,-13-25-5,19 21-20,-19-21-4,0 0-1,12-16 1</inkml:trace>
    <inkml:trace contextRef="#ctx0" brushRef="#br0" timeOffset="3078.125">1108 1112 50,'14'6'30,"-8"10"3,-6 3-1,-6 2-20,12 25-1,-14-9-1,8 21-2,-12-3-2,5 12 0,-11 4-2,4 8-1,-8-4 0,1 1-1,-1-6-1,1 1-1,2-6 0,0-1-1,4-11-1,0-9 0,6-2-2,-4-13-3,15 8-5,-19-27-14,17-10-9,-3 16 1,3-16-2,8-28 3</inkml:trace>
    <inkml:trace contextRef="#ctx0" brushRef="#br0" timeOffset="2687.5">777 1195 68,'0'0'35,"10"18"-1,-7 5 1,-6-2-26,15 18 0,-9-5-4,7 10-1,-3-5-2,1-4-1,1-2-3,-5-13-3,11 5-11,-15-25-20,0 0 2,14 0-2,-11-20 1</inkml:trace>
    <inkml:trace contextRef="#ctx0" brushRef="#br0" timeOffset="3328.125">1116 1888 93,'0'0'36,"12"23"1,-8-4 1,-7-1-31,11 12-3,-4 2-1,5 10-2,-2-1 0,4-1 0,-4 1-2,0-2 0,1-4 0,-4-9-2,3 6-4,-7-32-5,12 16-23,-12-16-2,0 0 1,11-18-2</inkml:trace>
    <inkml:trace contextRef="#ctx0" brushRef="#br0" timeOffset="3765.625">1446 1927 60,'0'0'35,"0"0"-2,0 0 2,0 0-13,0 0-16,-14 22-1,14-22-2,-17 32 0,4-12 0,4 12 1,-4-4-1,4 9 1,0 2-2,5 1 0,1-1-1,7 2 0,5-4-1,6-4 1,3-4-1,5-8 0,4-7 0,1-5 0,0-9 0,1-11 0,-2-5 0,-3-5-1,-4-5 1,-5-8 0,-3-5-1,-8-1 0,-4 1 1,-6 0-1,-4 5 1,-6-1-1,-2 7-1,-4 3 0,1 11-2,-5-7-4,12 19-20,-6-10-9,5 3 0,2-4 0,13 13 0</inkml:trace>
    <inkml:trace contextRef="#ctx0" brushRef="#br0" timeOffset="4343.75">2022 1453 87,'0'0'37,"-15"11"0,15-11 1,0 0-28,15 9-7,7-6-1,4-1-2,8-4-1,6 6-2,-3-13-5,10 16-10,-11-11-20,-5 3 2,-8 1-2,-8 0 2</inkml:trace>
    <inkml:trace contextRef="#ctx0" brushRef="#br0" timeOffset="4546.875">2075 1725 93,'-6'18'36,"6"-18"0,0 0 0,25 12-37,-1-26-10,14 4-25,0-8 0,4-2-1,-2-6 1</inkml:trace>
    <inkml:trace contextRef="#ctx0" brushRef="#br0" timeOffset="5140.625">2807 1144 88,'0'0'36,"0"-17"0,0 17 1,19-23-32,6 12-1,-1-3-2,4 1-1,0 1 0,3 3 0,0 0-1,0 6 1,-3 6-1,-3 10 0,-3 4 1,-5 10-1,-3 7 0,-4 10 0,-5 7 1,-7 5-1,-5 4 0,-8 2 1,-3 2-1,-7 1 0,-4-1 0,-5-6 0,0-5 0,-2-4 0,2-4 0,3-7 1,5-6-1,7-7 0,4-7 0,15-18 0,-10 23 0,10-23 0,19-4 0,0-3-1,6-5 1,6-2 0,6-1 0,1 1 0,1 4 0,0 3 0,-3 3-1,-4 4 1,-7 5 0,-4 2 0,-5 4 0,-16-11 0,18 23-2,-18-23-4,7 21-18,-7-21-13,0 0-1,0 0 0,11-17 1</inkml:trace>
    <inkml:trace contextRef="#ctx0" brushRef="#br0" timeOffset="5375">3465 1828 92,'0'0'36,"-15"31"2,15-31-3,-10 23-36,18-1-19,-8-22-16,17 8-1,-17-8-2,25-19 2</inkml:trace>
    <inkml:trace contextRef="#ctx0" brushRef="#br0" timeOffset="5953.125">3952 1179 89,'0'0'37,"0"0"-1,-12 34 1,-3-15-33,5 15-1,-10 3-1,-3 7 0,-8 4 0,-5 3 0,-2 0 0,0 9 0,-4-5-1,6 3 1,3-3-1,10-4 0,8-3 0,10-6-1,10-4 0,8-10 0,11-5 0,7-7 0,6-9 0,2-7 0,3-6 0,0-2 0,-2-7 0,-6-4-1,-3 0 1,-7-3-1,-8 3 1,-6-2-1,-7 0 1,-7-2 0,-8-4-1,-6 1 1,-5-6 0,-10 0 0,-5-1 0,-6-6 0,-1 0 0,-3-5 1,-1 3-1,0 0-1,5-3 2,4 2-1,9 1 0,11 2 1,8 2 0,10 7-1,13 2 1,8 5 0,12 4 0,10 6 0,5 5 0,3 2-1,-1 4 1,-3 4-2,-6 9-2,-12-16-12,2 17-24,-29-12-1,0 0 0,0 0-1</inkml:trace>
    <inkml:trace contextRef="#ctx0" brushRef="#br0" timeOffset="7468.75">4151 2390 64,'0'0'35,"0"0"0,-2 15-6,2-15-18,14-15-2,-7-1-3,11 3-1,-5-10-1,12 1-1,-4-12 0,4-3-1,0-9-1,4-3 0,1-6 0,-1-1-1,-1-4 0,-3 2 0,-2 1 0,-6 6 0,-3 11 0,-4 4 1,-4 12-2,-3 6 2,-3 18-1,0 0 0,-5 27 0,1 3 0,-2 7 0,-1 7 0,-1 3 1,5 6-1,5-5 1,5-2 0,2-6-1,9-8 0,7-11 0,4-10 0,7-11-1,1-13 0,-4-6 0,-3-13 0,1-1 1,-7-6-1,-7 2 0,-3 2 0,-9 1 1,1 8 0,-4 1 0,-1 9 1,-1 16-1,0 0 1,0 0-1,0 0 2,12 21-1,-7 6 0,0 3 0,1 5 0,2 4-1,-2-1 0,1 1 0,0-9-2,2 4-1,-9-34-5,22 37-18,-22-37-12,18 0 0,-11-16-1,5 0 1</inkml:trace>
    <inkml:trace contextRef="#ctx0" brushRef="#br0" timeOffset="8031.25">4905 1887 90,'0'0'39,"6"21"-1,11-22 2,28-3-36,-9 1-7,-3-13-28,14 0-7,-4-7-1,-3-2-1</inkml:trace>
    <inkml:trace contextRef="#ctx0" brushRef="#br0" timeOffset="7843.75">5210 2229 80,'3'16'39,"-3"-16"0,0 0 1,0 0-29,0 0-5,0 0-2,10-23-1,-8-2-1,-1-3 0,-4-12-1,0-3 0,-7-8-1,-3-5 0,-5-9 1,-1 0-1,-6-1 0,1 5 1,1 2-1,3 8 0,6 6 0,8 4 0,10 15-1,12 1-1,17 9 0,4 0-2,20 14-5,-14-15-17,16 19-14,-12-1 1,-5 8-1,-20 2 1</inkml:trace>
    <inkml:trace contextRef="#ctx0" brushRef="#br0" timeOffset="-4578.125">-516 3877 14,'-12'-16'16,"12"16"-1,0 0 1,0 0-1,0 0 1,0 0-3,14 0 0,-14 0-2,0 0 0,13-3-2,0 10 0,-13-7-2,24 1 0,-24-1-1,32 4-2,-13-4 0,9 4-1,-1-6-1,7 2 0,1-2 0,5 0-1,1-1 0,5 1 0,0-2-1,3 3 1,-4-1-1,3 0 0,-3 0 0,1 2 1,-5 0-1,1 2 0,-3-2-1,1 2 1,-3 0 0,0-1 0,-1 1 0,-3 0-1,-2 0 1,2-1 0,-7 3 0,1-2 0,-2 1 0,-1 1 0,-1-1 0,-1 3 0,-1-3 0,-3 2 0,-3-1 0,-2 0-1,-13-4-1,16 3-2,-16-3-5,0 0-19,0 0-7,0 0-1,-13-16 1</inkml:trace>
    <inkml:trace contextRef="#ctx0" brushRef="#br0" timeOffset="-4125">659 3229 13,'-12'-20'26,"12"20"1,0 0 1,-14 2-12,19 17-3,-5-19-1,4 50-2,-5-17-1,10 23 0,-11-3-1,11 16-1,-9-7-1,9 12-2,-5-2-1,4 6-1,-2-8 0,2 1-1,1-6 0,0-2-2,0-5 2,0-1-2,1-8 2,-1-5-2,-2-5 1,-1-9-1,3-2-1,-3-12-1,4 2-4,-10-18-8,0 0-18,17-25-2,-10 0-1,-1-6 2</inkml:trace>
    <inkml:trace contextRef="#ctx0" brushRef="#br0" timeOffset="-3656.25">1063 3191 10,'0'0'26,"-14"11"1,13 12 3,-8 3-12,5-3-4,10 21-2,-8-3-3,11 19 0,-8-6-2,11 13-1,-6-5 0,6 7-1,-5-7-2,4 1-1,-2-3 0,2-4-1,-2-6 0,0-3-1,-2-6 2,1-2-3,-4-6 1,-1-5 0,2-3-2,-5-25-2,3 33-5,-3-33-20,0 0-6,-15-5 0,10-14 0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6:48.34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811C71-60F7-4BCF-8036-A22E84E9D56B}" emma:medium="tactile" emma:mode="ink">
          <msink:context xmlns:msink="http://schemas.microsoft.com/ink/2010/main" type="inkDrawing" rotatedBoundingBox="21100,8258 21689,11049 20280,11346 19691,8555" semanticType="callout" shapeName="Other">
            <msink:sourceLink direction="to" ref="{E0DF864F-1934-4498-AB5A-D6C6E370CE5F}"/>
            <msink:sourceLink direction="to" ref="{7CBBD5B4-274E-4620-9711-2D29E5417244}"/>
          </msink:context>
        </emma:interpretation>
      </emma:emma>
    </inkml:annotationXML>
    <inkml:trace contextRef="#ctx0" brushRef="#br0">22 66 28,'-29'0'29,"29"0"0,0 0 2,0 0-18,14-2-3,7-5-1,16 12-2,-3-12 0,13 11 0,-6-11-3,11 7 0,-6-6-1,7 3 0,-6-4-1,3 3 0,-3-3-1,4 4 0,0-1 0,2 2 0,2 1 0,1 1 0,3 0 0,0 3-1,4 3 0,1-3 1,-4 2-1,-1 2-1,-1-1 1,-5 1 0,-4 0-1,-7 0 1,-6-2-1,-5 0 1,-8 1 0,-2 1 0,-6 0 0,-15-7 0,19 14 0,-19-14 0,10 19 0,-10-19 0,9 21 1,-9-21-1,8 29 1,-2-14-1,-2 5 1,0 1-1,1 4 1,-1 1-1,1 6 0,-1 1 0,1 3 0,-1 4 1,0 6-1,-1 3 0,0 1 0,0 4 1,2 4-1,-1 6 1,1 1 0,-1 4 0,2-2 0,3 0 0,1 9 0,3-2-1,1-4 1,0 1 0,1-4-1,3 0 1,-2-2-1,0 2 0,-1-4 0,0 1 1,-1-3-1,0 1 0,-1-2 0,-1 0 0,-2-4 0,1-3 0,-1-2 0,-3-3 1,1-4-2,-3-4 2,3-3-1,-2-1 0,0-5 0,0-1-1,-1 0 2,3 0-1,-1-5 1,1 0-1,-1-4 0,0-4 0,-1-1 1,-6-16-1,11 20 0,-11-20 0,0 0 0,0 0 0,14 14 0,-14-14 0,0 0 0,0 0 0,0 0 0,0 0-1,0 0 1,0 0 0,0 0 0,0 0 0,0 0-1,0 0 1,-13-6 0,13 6-1,-19-3 1,6 3 0,-2 0-1,-4 0 1,-2 0 0,-4 2 0,-2-1 0,-2 1 0,-5 0 0,-1 1 0,-4 1 0,-1 1 0,-2 2 0,0 2 0,-1 0 0,2 2 0,1-1 0,0 2 0,4 1 0,0-1 0,2 0 0,-1 3 1,1-3-1,1 0 0,4 1 0,-2-3 0,1 1 0,2-2 1,2-1-1,2-1 0,1-1 0,1 1 0,1-2 0,2-1 0,1 1 0,2-3 0,0 1 0,16-3 0,-24 5 0,24-5 0,-18 4 0,18-4 0,0 0 0,0 0 0,-13 2-1,13-2 1,0 0-1,0 0 0,0 0-3,7-23-7,10 19-20,-17 4-6,25-24 0,-11 4-1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26.5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11BABB-7C16-48BD-995A-2EB61D38492D}" emma:medium="tactile" emma:mode="ink">
          <msink:context xmlns:msink="http://schemas.microsoft.com/ink/2010/main" type="writingRegion" rotatedBoundingBox="11590,5715 15799,5950 15751,6812 11542,6578"/>
        </emma:interpretation>
      </emma:emma>
    </inkml:annotationXML>
    <inkml:traceGroup>
      <inkml:annotationXML>
        <emma:emma xmlns:emma="http://www.w3.org/2003/04/emma" version="1.0">
          <emma:interpretation id="{0B01370D-F227-4B1A-BE9C-502BA736A57D}" emma:medium="tactile" emma:mode="ink">
            <msink:context xmlns:msink="http://schemas.microsoft.com/ink/2010/main" type="paragraph" rotatedBoundingBox="11590,5715 15799,5950 15751,6812 11542,6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714AAF-0E39-4919-B97F-6FFE6106EA25}" emma:medium="tactile" emma:mode="ink">
              <msink:context xmlns:msink="http://schemas.microsoft.com/ink/2010/main" type="line" rotatedBoundingBox="11590,5715 15799,5950 15751,6812 11542,6578"/>
            </emma:interpretation>
          </emma:emma>
        </inkml:annotationXML>
        <inkml:traceGroup>
          <inkml:annotationXML>
            <emma:emma xmlns:emma="http://www.w3.org/2003/04/emma" version="1.0">
              <emma:interpretation id="{18DD3BC7-EB83-42F7-9035-7D27C6793CEF}" emma:medium="tactile" emma:mode="ink">
                <msink:context xmlns:msink="http://schemas.microsoft.com/ink/2010/main" type="inkWord" rotatedBoundingBox="11590,5715 15799,5950 15751,6812 11542,6578">
                  <msink:destinationLink direction="with" ref="{F4C51640-3BA3-4E25-A18D-7DC3D6892D05}"/>
                </msink:context>
              </emma:interpretation>
              <emma:one-of disjunction-type="recognition" id="oneOf0">
                <emma:interpretation id="interp0" emma:lang="en-US" emma:confidence="0">
                  <emma:literal>3+7=10</emma:literal>
                </emma:interpretation>
                <emma:interpretation id="interp1" emma:lang="en-US" emma:confidence="0">
                  <emma:literal>3+77=10</emma:literal>
                </emma:interpretation>
                <emma:interpretation id="interp2" emma:lang="en-US" emma:confidence="0">
                  <emma:literal>3+17=10</emma:literal>
                </emma:interpretation>
                <emma:interpretation id="interp3" emma:lang="en-US" emma:confidence="0">
                  <emma:literal>3t7=10uf</emma:literal>
                </emma:interpretation>
                <emma:interpretation id="interp4" emma:lang="en-US" emma:confidence="0">
                  <emma:literal>3+7=00</emma:literal>
                </emma:interpretation>
              </emma:one-of>
            </emma:emma>
          </inkml:annotationXML>
          <inkml:trace contextRef="#ctx0" brushRef="#br0">3888-1073 52,'0'0'35,"0"0"-1,0 0 0,18 0-24,-8-21 1,17 12-4,-2-10-2,7 5-2,1-6-1,3 8-1,-2 3 0,0 7 0,-6 6-1,-3 8 1,-8 8 0,-3 8-1,-9 7 1,-7 4 0,-7 5-1,-4 0 1,-3 2-1,-2-6 1,-1-3-1,0-5 0,1-7 0,5-6 1,13-19-1,-13 19 0,13-19 0,0 0 0,0 0 0,23-17 0,-7 4 0,5 5 0,3-1 0,1 4 0,0 1 1,1 8-1,1 3 0,-2 5 0,-4 6 0,-2 3 0,-4 2 1,-6 1-1,-5 10 0,-7-2 0,-7-1 2,-5-1-2,-7-2 1,-5-3-1,-4-4 1,-1-1-1,-2-13 1,1 0-1,1-6 0,5-2 0,4-1 0,4-5-2,19 7-1,-21-18-4,21 18-9,12-21-19,5 2-1,6-4-1,8-4 1</inkml:trace>
          <inkml:trace contextRef="#ctx0" brushRef="#br0" timeOffset="546.875">4559-817 74,'-17'14'38,"17"-14"-2,0 0 1,17-11-28,10 8-4,-2-4-2,6-2-4,4 3-5,-5-13-7,7 12-23,-11-2 0,-5 0-1,-3 1 1</inkml:trace>
          <inkml:trace contextRef="#ctx0" brushRef="#br0" timeOffset="328.125">4707-1143 66,'0'0'35,"-14"5"-1,14-5 2,0 39-28,-2-18 0,12 16-3,-7 2 0,7 12-1,-2-4-1,3 6 0,-2-5-1,2-1 0,-4 1-1,2-6 0,-3-5 1,0-7-3,-2-3-1,-4-27-3,7 28-6,-7-28-21,-10-21-4,3-1-2,-4-7 0</inkml:trace>
          <inkml:trace contextRef="#ctx0" brushRef="#br0" timeOffset="953.125">4966-1068 78,'-16'-21'37,"16"21"-1,6-21 0,9 12-30,0-7-2,8 8-2,2-1-1,3 2 0,0 0-1,0 1 0,-4 1 0,-3 5 1,-4 0 0,0 0 0,-17 0 0,20 14-1,-20-14 1,12 34 1,-9-10-1,0 8 0,-3 5 1,3 9-1,-5 1 1,4 5 0,-1 0-1,2 0 1,2-5-2,4 3 1,1-6 0,0-9-2,2-3 1,-2-11-4,5 2-3,-15-23-22,0 0-9,2-29-1,-8 5 1</inkml:trace>
          <inkml:trace contextRef="#ctx0" brushRef="#br0" timeOffset="1140.625">5092-823 85,'0'0'36,"13"2"0,5-5 1,11-4-34,5-2-3,2-7-4,12 14-14,-11-10-18,0-1 0,-6-1-1,-7-2 2</inkml:trace>
          <inkml:trace contextRef="#ctx0" brushRef="#br0" timeOffset="1421.875">5714-913 82,'-16'7'37,"16"-7"0,0 0 0,-19 0-31,38 2-2,3-7-2,8 3-1,4-5-1,3 0 0,1 0-1,-3-2 0,-5 4-2,-8-6-2,5 17-7,-27-6-20,0 0-3,0 0-2,0 0 2</inkml:trace>
          <inkml:trace contextRef="#ctx0" brushRef="#br0" timeOffset="1609.375">5763-736 73,'-9'16'37,"9"-16"0,0 21 0,0-21-27,19 3-3,4-5-4,8-1-3,3 1-4,-5-17-8,15 10-20,-10-5-4,-3-2-1,-3-3 0</inkml:trace>
          <inkml:trace contextRef="#ctx0" brushRef="#br0" timeOffset="1921.875">6343-1103 75,'0'0'37,"0"0"-1,0 0 1,-18 19-29,27 13-1,-6-2-3,9 14 0,-6 2-2,6 5 1,-5-3-1,3-1-1,-1-1 0,-1-7-1,0-7-1,0-8-1,2 1-4,-10-25-7,21 7-20,-21-7-4,25-19 0,-13-2-2</inkml:trace>
          <inkml:trace contextRef="#ctx0" brushRef="#br0" timeOffset="2328.125">6734-1036 64,'0'0'35,"-9"-26"0,9 26 1,-16-16-25,-3 2-3,19 14-4,-30-2-1,14 12-1,-3 5-1,1 8 0,-1 5 0,4 10 1,-1 3-1,7 7 1,5-1 0,8 6 0,8-5 0,9 3 0,7-7-1,10-5 0,6-11 0,5-9-1,0-14 0,-2-10 0,-3-7 0,-7-15-1,-8-6 0,-8-8 0,-9-6 1,-11-4-1,-7 3 0,-7 1-1,-5 4 0,-8-1-1,5 18-4,-13-15-8,15 22-20,-3 8-1,6 6-1,16 5 1</inkml:trace>
          <inkml:trace contextRef="#ctx0" brushRef="#br0" timeOffset="3046.875">7137-327 68,'0'0'36,"0"0"-1,0 0 3,19 12-23,-12-31-6,15 10-2,-7-14-3,7 2-2,-3-9-2,2-6 0,-3-4-2,-2-1 1,-3 1 0,-2-1 0,-4 6-1,-1 2 1,-3 6 0,-2 9 1,-1 18 0,0 0 0,0 0 0,0 0 1,-10 39 1,9-5-1,1 1 2,1 6-1,3-1 1,7 4-1,1-5 0,8-2 0,2-11 0,6-6-1,2-10-1,-1-6 0,2-8-1,-3-10-1,-1-5 0,-9-9 0,-2-8-2,-7-6 1,0 2-1,-6-3 2,-3 4 0,0 2 1,-3 9 0,1 7 2,2 21 1,0 0 0,0 0-1,-4 16 2,5 9 0,7 8-1,-1 1 0,3 3 0,5 0 0,1-2-3,2-3 1,-3-8-5,10 4-13,-25-28-18,29 16-2,-14-19 2,-2-8-3</inkml:trace>
          <inkml:trace contextRef="#ctx0" brushRef="#br0" timeOffset="3375">7948-431 81,'-3'21'38,"3"-21"-1,0 0 2,-4 19-23,4-19-10,6-19 0,-6 3-4,1-11-1,-4-8-2,-1-7 1,-2-7-1,-4-4 1,-7-5-1,-2-2 0,0 0 1,0 5 0,6 4 0,5 5 0,7 7 0,7 6-1,11 8-1,8 2-2,14 20-4,-11-10-18,15 17-12,-5 3 0,-3 7 0,-7 2 1</inkml:trace>
          <inkml:trace contextRef="#ctx0" brushRef="#br0" timeOffset="3546.875">7904-735 94,'-19'16'37,"19"-16"0,0 0-2,19 9-38,19-19-30,8-1-3,4-10 0,5-4-2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24.7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79F800-D16D-4735-A063-EF6BF409A857}" emma:medium="tactile" emma:mode="ink">
          <msink:context xmlns:msink="http://schemas.microsoft.com/ink/2010/main" type="inkDrawing" rotatedBoundingBox="11676,7628 11827,8727 11749,8737 11597,7638" semanticType="callout" shapeName="Other">
            <msink:sourceLink direction="with" ref="{E0DF864F-1934-4498-AB5A-D6C6E370CE5F}"/>
            <msink:sourceLink direction="with" ref="{A9876702-8AD4-43D4-BE01-F83335DA5F1C}"/>
          </msink:context>
        </emma:interpretation>
      </emma:emma>
    </inkml:annotationXML>
    <inkml:trace contextRef="#ctx0" brushRef="#br0">3987 589 34,'0'0'30,"-13"2"3,13-2-2,-15 14-16,19 16-3,-13-9-3,17 21-1,-16-6-2,16 15 0,-11-4-1,9 13 0,-5-3-1,7 10-1,-6-4 0,7 6-1,-1-4 0,3 2-1,0-5 0,2-4 0,2-4-1,-2-4 1,0-8 0,-1-3-1,0-6 0,-5-8-2,2-4 1,-9-21-4,9 27-6,-9-27-20,-10-18-6,8-3 0,2-13-1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19.8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9F3EF9-CE0D-4707-815B-0EA605FE85C0}" emma:medium="tactile" emma:mode="ink">
          <msink:context xmlns:msink="http://schemas.microsoft.com/ink/2010/main" type="writingRegion" rotatedBoundingBox="10653,8166 13056,12405 11533,13269 9130,9030">
            <msink:destinationLink direction="with" ref="{7578B155-8B30-48D9-A930-907D14986EBC}"/>
          </msink:context>
        </emma:interpretation>
      </emma:emma>
    </inkml:annotationXML>
    <inkml:traceGroup>
      <inkml:annotationXML>
        <emma:emma xmlns:emma="http://www.w3.org/2003/04/emma" version="1.0">
          <emma:interpretation id="{9CBC1DF0-1B38-41F8-A072-85D4EB4CFF8E}" emma:medium="tactile" emma:mode="ink">
            <msink:context xmlns:msink="http://schemas.microsoft.com/ink/2010/main" type="paragraph" rotatedBoundingBox="10653,8166 13056,12405 11533,13269 9130,9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120FEB-A237-470D-AA0A-2BAEE6DE6702}" emma:medium="tactile" emma:mode="ink">
              <msink:context xmlns:msink="http://schemas.microsoft.com/ink/2010/main" type="line" rotatedBoundingBox="10653,8166 13056,12405 11533,13269 9130,9030"/>
            </emma:interpretation>
          </emma:emma>
        </inkml:annotationXML>
        <inkml:traceGroup>
          <inkml:annotationXML>
            <emma:emma xmlns:emma="http://www.w3.org/2003/04/emma" version="1.0">
              <emma:interpretation id="{E0DF864F-1934-4498-AB5A-D6C6E370CE5F}" emma:medium="tactile" emma:mode="ink">
                <msink:context xmlns:msink="http://schemas.microsoft.com/ink/2010/main" type="inkWord" rotatedBoundingBox="10653,8166 13056,12405 11533,13269 9130,9030">
                  <msink:destinationLink direction="with" ref="{DE79F800-D16D-4735-A063-EF6BF409A857}"/>
                  <msink:destinationLink direction="with" ref="{F4C51640-3BA3-4E25-A18D-7DC3D6892D05}"/>
                  <msink:destinationLink direction="to" ref="{30811C71-60F7-4BCF-8036-A22E84E9D56B}"/>
                </msink:context>
              </emma:interpretation>
              <emma:one-of disjunction-type="recognition" id="oneOf0">
                <emma:interpretation id="interp0" emma:lang="en-US" emma:confidence="0">
                  <emma:literal>NE</emma:literal>
                </emma:interpretation>
                <emma:interpretation id="interp1" emma:lang="en-US" emma:confidence="0">
                  <emma:literal>FE</emma:literal>
                </emma:interpretation>
                <emma:interpretation id="interp2" emma:lang="en-US" emma:confidence="0">
                  <emma:literal>IE</emma:literal>
                </emma:interpretation>
                <emma:interpretation id="interp3" emma:lang="en-US" emma:confidence="0">
                  <emma:literal>FET</emma:literal>
                </emma:interpretation>
                <emma:interpretation id="interp4" emma:lang="en-US" emma:confidence="0">
                  <emma:literal>FEE</emma:literal>
                </emma:interpretation>
              </emma:one-of>
            </emma:emma>
          </inkml:annotationXML>
          <inkml:trace contextRef="#ctx0" brushRef="#br0">2652 1319 20,'0'0'31,"7"-18"1,-7 18 0,13 5-12,-13-5-3,2 16-6,-2-16-2,-3 37-3,-3-12-1,7 14 0,-4-2-1,6 12-1,-3-3 1,6 12-1,-3-2 1,3 6-3,0-6 2,0 4-2,-2 0 2,1 0-2,-2-2 0,0-1-1,-2-3 1,-1-1 0,0 0-1,2 0 1,-4-5-1,1-1 1,1-3-1,0-5 0,0 2 0,1-6 0,1-2 0,1-3 1,-1-2-1,1-3 0,2-2 0,-1-2 0,1-5 0,-5-16 1,16 27-1,-16-27 0,18 14 0,-18-14 0,20 3 0,-20-3 0,22-9-1,-22 9 0,18-14-1,-18 14-2,16-14-5,-19-3-17,3 17-13,0 0 0,14-15 1,-14 15 0</inkml:trace>
          <inkml:trace contextRef="#ctx0" brushRef="#br0" timeOffset="625">2241 2840 42,'0'0'33,"14"17"2,-14-17 0,35-7-18,5 23-5,-8-21-2,26 14-2,-8-16-3,15 5-1,0-12-1,80-16-1,-70 16-1,-1-2-1,-1 0-1,0 4 2,-3-1-2,-5 8 1,-4 1 0,-8 3 0,-6 1 0,-8 1-1,-7 1 1,-5 9-2,-13-8 1,0 10-3,-14-13-1,8 19-12,-8-19-17,-16 16-1,16-16-1,-26 3 2</inkml:trace>
          <inkml:trace contextRef="#ctx0" brushRef="#br0" timeOffset="1375">2364 3511 35,'0'0'32,"0"0"2,13-2 0,-13 2-19,31-1-1,-16-6-1,19 15-5,-11-9-2,14 8-1,-4-7-1,7 5-1,1-7 0,6 4-1,-1-6 0,5 1-1,1-1 0,4-1 0,-1 0 0,5 1-1,-7-1 1,2 0-1,-5 1 0,-4 4 0,-5-2 0,-5 2 0,-7 2 0,-7 0 0,-6 0 0,-16-2 0,17 7-1,-17-7-2,0 0-2,0 0-7,0 0-22,0 0-3,-18 2-1,18-2 0</inkml:trace>
          <inkml:trace contextRef="#ctx0" brushRef="#br0" timeOffset="2828.125">3577 2773 40,'0'0'32,"0"0"0,0 0 2,0 0-21,0 42-3,0-42 0,0 44-5,-5-21 0,10 10-3,-10-8 1,7 3-2,-4-5 1,4 2-1,-2-4 0,1-2 0,-1-19-1,10 25 1,-10-25-1,23 7 0,-7-10 1,4-3-1,4-2 0,3-5-1,1 1 1,0 1 0,0 2 0,-3 4-1,-3 0 1,-4 5 0,-4 2-1,-14-2-1,18 7-2,-18-7-1,0 0-9,0 0-12,0 0-8,0 0-1,0 0 0</inkml:trace>
          <inkml:trace contextRef="#ctx0" brushRef="#br0" timeOffset="3062.5">3872 2771 55,'0'0'37,"1"16"-2,-1 3 0,0-19-18,16 57-8,-13-17-2,12 15-2,-6-6-2,6 11-2,-3-7 1,-1 2-1,0-10-1,-4-2-1,0-6-3,-7-18-5,12-1-27,-12-18 0,0 0-3,0 0 2</inkml:trace>
          <inkml:trace contextRef="#ctx0" brushRef="#br0" timeOffset="11593.75">2919 3647 13,'0'0'28,"0"0"2,0 0-1,16-2-11,-16 2-3,15 19-1,-15-19-2,19 41 0,-16-18-4,11 16-2,-8-2-1,5 12-1,-5-3 0,2 10-1,-3-5 0,2 9-1,-4-3 0,5 3-1,-5-2-1,2 0 1,0-3-1,1 3 1,1-2-1,1 1 0,-1-3 0,2 1 1,0-4-1,1 2 0,2-4 0,0 0 0,1-3 0,-1 0 0,-1-5 0,1-1 0,2-5 0,-3 1 0,0-6 0,0-4 0,-2-3 0,3-4 0,-2-1 0,-10-18 0,21 28 0,-21-28 0,16 21 0,-16-21 0,17 18 0,-17-18 0,17 12 0,-17-12 1,24 13-1,-11-10 0,2 1 1,3-3-1,-1 1 0,5-2 1,1 0-1,3-2 1,2-1-1,6 1 0,4 0 0,2 1 0,3-3 1,3 4-1,-2-2 0,2 2 0,-2 0 1,-3 0-1,-1 0 0,-1 0 0,-3-1 1,-3-1-1,-4 0 0,-1 0 0,-1 1 0,-2-1 1,-4 0-1,-1 2 0,-2 0-1,0 0 1,-2 2-1,-3-2 0,-13 0-2,18-2-1,-18 2-3,0 0-12,0 0-19,6-16 1,-6 16-2,-15-16 3</inkml:trace>
          <inkml:trace contextRef="#ctx0" brushRef="#br0" timeOffset="12062.5">4193 4865 52,'0'0'33,"-13"1"-1,13-1-6,0 0-14,-3 27-1,3-27-1,5 33-2,-7-15-1,9 17-1,-7-5-1,9 11-1,-7-4-1,7 7 0,-5-2-1,5 4-1,-2-2 0,5 0 0,0-2 0,3 1-1,-1-1 0,1-2 1,0-3-2,0-1 2,-2-3-2,-1-5 2,-2-1-2,-3-6 1,1-5-2,-8-16-1,12 17-3,-12-17-8,6-17-20,-6 1-3,2-7-2,-2-9 2</inkml:trace>
          <inkml:trace contextRef="#ctx0" brushRef="#br0" timeOffset="12968.75">4869 4782 69,'0'0'36,"0"0"0,-1 32-5,1-32-20,8 40-2,-3-13-2,8 17-3,-5 0 0,6 9-1,-2-4 0,3 7-1,-3-3 0,2 0 0,0-2-1,0-7-1,1-3 1,0-3-1,-2-4 0,-2-6 0,0-5-1,-5-7 0,-6-16-2,0 0-2,19 18-5,-29-38-16,10 20-13,5-35 1,-7 9-1,4-4 2</inkml:trace>
          <inkml:trace contextRef="#ctx0" brushRef="#br0" timeOffset="12437.5">4527 5126 18,'-15'-18'25,"15"18"4,0 0 1,0 0-15,0 0 1,0 0-3,7 23-1,-7-23-2,5 32 1,-7-17-4,10 17-1,-7-9-2,5 9 0,-1-6-3,2 2 0,-1-5-1,-2-5-1,4-2-2,-8-16-3,14 14-6,-14-14-16,0 0-8,-3-25-1,2 9 2</inkml:trace>
          <inkml:trace contextRef="#ctx0" brushRef="#br0" timeOffset="13281.25">5192 5136 59,'0'0'36,"13"-9"-2,-13 9 2,17 16-24,-17-16-3,10 18-4,-10-18 0,15 28-1,-9-12-1,3 7-1,-2-2 0,2 0 0,0 0-2,1-1 1,-1-3-1,-9-17-1,17 27 0,-17-27-2,15 15-2,-15-15-9,0 0-22,8-19-1,-8 19-1,-2-26 1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24.2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3449A7-12B9-4CB0-B0A5-09B0A092FF34}" emma:medium="tactile" emma:mode="ink">
          <msink:context xmlns:msink="http://schemas.microsoft.com/ink/2010/main" type="inkDrawing" rotatedBoundingBox="10414,8210 11746,8175 11747,8239 10415,8273" semanticType="callout" shapeName="Other">
            <msink:sourceLink direction="with" ref="{A9876702-8AD4-43D4-BE01-F83335DA5F1C}"/>
          </msink:context>
        </emma:interpretation>
      </emma:emma>
    </inkml:annotationXML>
    <inkml:trace contextRef="#ctx0" brushRef="#br0">2725 1171 14,'0'0'28,"0"0"0,17 14-3,-17-14-3,16-2-4,-16 2-1,23 0-3,-23 0-1,34 2-4,-17-2-3,16 9 0,-3-6-3,10 4 0,4-2 0,8 2-2,2-5 1,8 2-1,2-4 0,-1-2-1,-1 0 1,-3-1-1,-4 1 1,-1-2-1,-5 1 0,-5-1 0,-2 1 1,-3-1-1,-2-1 0,0 0 0,-3-1 0,-3 3 1,-1-1-1,-2 1 0,-2-1 0,-1 1 0,-1 3 0,-2-2 0,-3 4-1,-3-4 1,-1 2-1,-15 0 0,21 0-1,-21 0-1,0 0-2,0 0-4,15 7-20,-15-7-8,0 0 0,-17-10-1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5:14.7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86B0E1-5A63-4FC0-B317-A2A7B99021D4}" emma:medium="tactile" emma:mode="ink">
          <msink:context xmlns:msink="http://schemas.microsoft.com/ink/2010/main" type="writingRegion" rotatedBoundingBox="7701,7030 10723,7129 10696,7943 7675,7844"/>
        </emma:interpretation>
      </emma:emma>
    </inkml:annotationXML>
    <inkml:traceGroup>
      <inkml:annotationXML>
        <emma:emma xmlns:emma="http://www.w3.org/2003/04/emma" version="1.0">
          <emma:interpretation id="{60EAB2E2-39DC-492D-BA04-F0DCF5B07C6F}" emma:medium="tactile" emma:mode="ink">
            <msink:context xmlns:msink="http://schemas.microsoft.com/ink/2010/main" type="paragraph" rotatedBoundingBox="7701,7030 10723,7129 10696,7943 7675,7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6BF76B-29B8-4D61-9F94-31EBDD3A1C60}" emma:medium="tactile" emma:mode="ink">
              <msink:context xmlns:msink="http://schemas.microsoft.com/ink/2010/main" type="line" rotatedBoundingBox="7701,7030 10723,7129 10696,7943 7675,7844"/>
            </emma:interpretation>
          </emma:emma>
        </inkml:annotationXML>
        <inkml:traceGroup>
          <inkml:annotationXML>
            <emma:emma xmlns:emma="http://www.w3.org/2003/04/emma" version="1.0">
              <emma:interpretation id="{A9876702-8AD4-43D4-BE01-F83335DA5F1C}" emma:medium="tactile" emma:mode="ink">
                <msink:context xmlns:msink="http://schemas.microsoft.com/ink/2010/main" type="inkWord" rotatedBoundingBox="7701,7030 10723,7129 10696,7943 7675,7844">
                  <msink:destinationLink direction="with" ref="{DE79F800-D16D-4735-A063-EF6BF409A857}"/>
                  <msink:destinationLink direction="with" ref="{E53449A7-12B9-4CB0-B0A5-09B0A092FF34}"/>
                </msink:context>
              </emma:interpretation>
              <emma:one-of disjunction-type="recognition" id="oneOf0">
                <emma:interpretation id="interp0" emma:lang="en-US" emma:confidence="1">
                  <emma:literal>Collapse</emma:literal>
                </emma:interpretation>
                <emma:interpretation id="interp1" emma:lang="en-US" emma:confidence="0">
                  <emma:literal>C oil apse</emma:literal>
                </emma:interpretation>
                <emma:interpretation id="interp2" emma:lang="en-US" emma:confidence="0">
                  <emma:literal>Coll apse</emma:literal>
                </emma:interpretation>
                <emma:interpretation id="interp3" emma:lang="en-US" emma:confidence="0">
                  <emma:literal>C od apse</emma:literal>
                </emma:interpretation>
                <emma:interpretation id="interp4" emma:lang="en-US" emma:confidence="0">
                  <emma:literal>Cot apse</emma:literal>
                </emma:interpretation>
              </emma:one-of>
            </emma:emma>
          </inkml:annotationXML>
          <inkml:trace contextRef="#ctx0" brushRef="#br0">329 96 39,'0'0'32,"-6"-25"2,6 25 0,-13-20-15,-2-1-9,15 21 1,-17-19-4,17 19-2,-30-12-1,14 15-1,-8-3 0,1 12 0,-5 3-1,1 7 0,-4 8 0,5 7 0,1 8-1,4 4 1,5 4-1,7 5 0,7 2-1,8-2-1,7-3 1,8-6-1,9-8 1,5-8-2,6-8 1,4-9-2,2-11-1,-7-14-2,13 11-13,-18-16-18,2 0 1,-7-9-2,-4 2 2</inkml:trace>
          <inkml:trace contextRef="#ctx0" brushRef="#br0" timeOffset="437.5">713 378 56,'0'0'37,"4"-16"-3,-4 16 2,-4-21-16,4 21-12,0 0-1,-16-13-3,-1 10-1,3 4-1,-8 5-1,-4 4 1,-2 4-1,-1 8 0,-4 4-1,5 7 0,2 4 0,7 4-1,8 0 2,10-3-3,13-2 2,10-6-2,10-8 1,5-9 0,6-6 0,-2-11-1,-1-5 1,-6-8 0,-6-3 0,-9-8 0,-7 0 1,-8-4 0,-5 1-1,-6-1 2,-4 2-2,-2 0 1,0 5-2,-3 2 0,16 23-3,-27-33-6,27 33-13,0 0-10,-6-23 0,6 23-2,12-19 2</inkml:trace>
          <inkml:trace contextRef="#ctx0" brushRef="#br0" timeOffset="734.375">911 148 64,'-27'-10'36,"27"10"-2,-24 2 2,7-1-25,21 26-2,-10-6-3,12 14-2,2-1-1,5 10 0,-1-2 0,5 2-2,0 2 0,2-2-2,-2-7 1,1-5-2,-3-4 0,-3-10-4,4 1-3,-16-19-16,0 0-11,16-18 0,-10 1-1,-4-6 2</inkml:trace>
          <inkml:trace contextRef="#ctx0" brushRef="#br0" timeOffset="953.125">1029 150 74,'-6'-16'38,"6"16"-1,1 36 1,-5-14-27,20 26-2,-7-6-5,9 11 0,-2-3-1,3 4-3,-1-8 1,-4-4-3,1-6 0,-7-12-4,6 4-4,-14-28-22,0 18-6,0-18 0,6-23 0</inkml:trace>
          <inkml:trace contextRef="#ctx0" brushRef="#br0" timeOffset="2000">1600 434 79,'23'-4'38,"-23"4"-2,18-14 2,-24-3-29,6 17-3,12-25-2,-12 25-1,1-30-2,-5 14 1,-8-1-2,-3 2 1,-7 5-1,-3 3 0,-6 7 1,-3 5-1,0 9 0,0 7 0,2 6 0,5 5 0,10 8 0,6 1-2,11-3 2,11-1-2,11-5 2,6-5-2,9-8 1,0-8-1,4-10 1,-4-11 1,-2-6-2,-5-4 2,-4-2-1,-8-7 2,-6 3-2,-3-1 2,-6 5 0,-3 22-1,-3-27 1,3 27 0,0 0 1,-18 2-1,18-2 0,-12 33 1,8-8-1,4 3-1,1-1 1,8 1-2,3-3 1,7-8-3,7 1 1,-2-16-5,12 6-1,-13-23-5,20 16-7,-24-25-2,19 20 0,-27-22 4,12 12 6,-17-13 8,-1-1 6,-1 12 8,-19-19 7,15 35 6,-16-43 0,16 43-2,-13-21-4,13 21-6,0 0-3,1 37-4,5-7 0,6 9-3,0 3 1,6 8-1,1 1 1,10 7-7,2-2-2,-3-6 0,-1-10 21,-8-17-14,-6-9-2,-13-14 0,0 0-1,-7-44 6,-14 4 1,-5-13 1,-2-9-22,3 4 16,4 0 0,3 0 1,8 1 0,7 8 1,9 3-1,12 14 1,8 11-1,10 9 0,3 10 0,3 11 1,0 7-1,-3 7 0,-8 8 0,-9 1 0,-10 2 0,-11 3-1,-8-2 1,-9-3-2,-8-2 2,-6-7-2,-2-4 1,-5-9-1,3 1 0,-1-13 1,7-1-2,-2-15-3,30 18-6,-29-32-18,29 11-6,9-2 0,11-1 1</inkml:trace>
          <inkml:trace contextRef="#ctx0" brushRef="#br0" timeOffset="2421.875">2469 309 91,'0'0'36,"-15"-13"1,-1-2-9,2 16-22,-8-2-2,3 6-2,-3 0-1,0 4 0,0 2-1,2 1 0,6 0-1,14-12 1,-11 28 0,11-28 0,25 23 0,1-14 0,7 0-1,6-4 1,4-1 1,1-1-1,-1 1 0,-2-1 1,-6 3 0,-4 1 0,-7 2 0,-6 5 1,-18-14 0,11 35-2,-16-16 2,-7 2-2,-4-1 1,-4-3-2,-2-2 2,0-5-3,0-5 1,-3-12 1,10 0-2,0-10-2,15 17-11,-7-36-19,16 12-3,1-3-1,9-1 1</inkml:trace>
          <inkml:trace contextRef="#ctx0" brushRef="#br0" timeOffset="2828.125">2773 388 62,'0'0'36,"0"0"-2,7 16 1,-7-16-23,28-4-4,-12-4-2,14 2-2,-7-6-1,5 1-1,-3-3-1,0 2 0,-5-4 1,-3 2-1,-3-2-1,-4 0 1,-10 16-1,3-24 0,-3 24 0,-18-14 0,1 14-1,-7 3 0,-4 9 1,-5 4 0,-3 9 1,0 7 0,2 1 1,6 6-1,9 1 1,12 3 0,5-6 0,14 0-2,9-9 2,8-5-3,8-5 0,0-8-2,6 1-8,-15-15-22,4 2-7,-8-6 2,-7-8-3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7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A66028-8C4B-4402-942E-3AC163129701}" emma:medium="tactile" emma:mode="ink">
          <msink:context xmlns:msink="http://schemas.microsoft.com/ink/2010/main" type="inkDrawing" rotatedBoundingBox="4322,10106 4393,9249 4907,9292 4835,10148" semanticType="verticalRange" shapeName="Other">
            <msink:sourceLink direction="with" ref="{25D8B1F9-72FD-437D-A68E-A1DFCC477F69}"/>
          </msink:context>
        </emma:interpretation>
      </emma:emma>
    </inkml:annotationXML>
    <inkml:trace contextRef="#ctx0" brushRef="#br0">-130 1193 64,'0'0'36,"0"0"0,0 0 2,16 30-25,-16-30-4,21 46-2,-8-16-3,12 11 1,-2-1-2,6 13 0,-1-5-1,3 3 0,-3-4-1,0-1 0,-3-4 0,-3-3 0,-1-5 0,-5-10-1,-1-4 0,-3-4 0,-12-16 0,19 10 0,-19-10 0,19-12-1,-11-4 1,-3-5 0,3-4-1,-1-10 1,1-6-1,-4-3 1,0-8-1,-2-5 0,1-3 1,-2-3-1,2-6 1,3 4-1,-1 3 1,0 4 0,4 10 0,2 8 0,0 8-1,1 6 0,-12 26-2,16-23-5,1 23-29,-17 0-2,0 0 0,0 0-1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13.1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0B183C-3930-4DBB-BD15-D2A8B26D37D0}" emma:medium="tactile" emma:mode="ink">
          <msink:context xmlns:msink="http://schemas.microsoft.com/ink/2010/main" type="inkDrawing" rotatedBoundingBox="2572,8683 3844,9060 3724,9465 2452,9088" semanticType="callout" shapeName="Other">
            <msink:sourceLink direction="with" ref="{EC24F048-EF7A-43FA-A92D-2A970CCE1017}"/>
          </msink:context>
        </emma:interpretation>
      </emma:emma>
    </inkml:annotationXML>
    <inkml:trace contextRef="#ctx0" brushRef="#br0">-2157 2470 5,'0'0'6,"0"0"0,0 0-2,0 0 0,0 0-2,0 0 1,0 0-1,0 0 0,15-9-2,-15 9 0,0 0-1,0 0 0,0 0 0,13 2 0,-13-2 0,0 0 0,0 0 0,0 0 0,0 0 1,0 0 0,15 12 0,-15-12 1,0 0 2,0 0 2,0 0 1,4 21 2,-4-21 1,0 0 1,0 0 1,0 0 1,0 0-1,0 0-2,14 16 0,-14-16-2,4 20-2,-5-5 0,7 3-1,-8-2 0,7 10-1,-5-26 0,2 36-2,-2-21 1,0 8 0,0-7-1,-1 7 0,1-7 0,0 0 0,-3 0 0,3 0-1,-1-1 1,1-15-1,0 29 1,0-29-1,-2 26 0,2-26 1,0 19-1,0-19 0,0 0 0,2 18 1,-2-18-1,0 0 0,0 0 0,0 0 1,0 0-1,4 16 0,-4-16 1,0 0-1,0 0 0,0 0 1,13 9-1,-13-9 0,0 0 2,0 0-2,17 10 1,-17-10 0,14 4-1,-14-4 2,19 3-1,-5 1 0,-1-6 0,3 2 0,2-2 0,1 2 1,5 0-1,2 0 0,2 0 0,2 2 0,-1 0-1,4 0 1,-2 1 0,3 1-1,-6-1 1,0 2-1,-2-1 0,-1 1 0,0 1 0,-1-3 1,-2 2-1,0-3 0,0 2 0,1-3 0,2 1 0,0-4 0,0 2 0,1-1 0,1-1 1,0 2-1,2-2 0,-1 0 0,-3 2 0,0 0 0,-1 2 0,-1 0 0,0 0 0,-3-1 1,-2 3-1,-2-1 0,2 1 0,0 0 0,-4-3 0,3 1 1,-4 0-1,0 0 0,0 1 0,-13-3 0,21 4 0,-21-4 0,13 1 0,-13-1 0,0 0-1,0 0 0,0 0-2,0 0-3,0 0-4,0 0-12,0 0-13,-19-3-1,19 3 2,-16-7 0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23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99173C-F389-49BF-842C-7E8A1F210738}" emma:medium="tactile" emma:mode="ink">
          <msink:context xmlns:msink="http://schemas.microsoft.com/ink/2010/main" type="writingRegion" rotatedBoundingBox="6976,9922 3012,12799 1051,10097 5015,7220"/>
        </emma:interpretation>
      </emma:emma>
    </inkml:annotationXML>
    <inkml:traceGroup>
      <inkml:annotationXML>
        <emma:emma xmlns:emma="http://www.w3.org/2003/04/emma" version="1.0">
          <emma:interpretation id="{336453B2-DE23-4E77-AAF9-64F5F1539AEE}" emma:medium="tactile" emma:mode="ink">
            <msink:context xmlns:msink="http://schemas.microsoft.com/ink/2010/main" type="paragraph" rotatedBoundingBox="5087,11675 1650,11435 1724,10380 5160,106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FA2509-7F90-4E15-A62C-DA995FC7B2D8}" emma:medium="tactile" emma:mode="ink">
              <msink:context xmlns:msink="http://schemas.microsoft.com/ink/2010/main" type="line" rotatedBoundingBox="5087,11675 1650,11435 1724,10380 5160,10620">
                <msink:destinationLink direction="with" ref="{61F63C65-A8D9-420A-8EAA-89E7D335309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26BABC-7FCD-4C87-AAF2-C5C42A26B615}" emma:medium="tactile" emma:mode="ink">
                <msink:context xmlns:msink="http://schemas.microsoft.com/ink/2010/main" type="inkWord" rotatedBoundingBox="5087,11675 1650,11435 1724,10380 5160,10620"/>
              </emma:interpretation>
              <emma:one-of disjunction-type="recognition" id="oneOf0">
                <emma:interpretation id="interp0" emma:lang="en-US" emma:confidence="0">
                  <emma:literal>549=1</emma:literal>
                </emma:interpretation>
                <emma:interpretation id="interp1" emma:lang="en-US" emma:confidence="0">
                  <emma:literal>5409=1</emma:literal>
                </emma:interpretation>
                <emma:interpretation id="interp2" emma:lang="en-US" emma:confidence="0">
                  <emma:literal>its</emma:literal>
                </emma:interpretation>
                <emma:interpretation id="interp3" emma:lang="en-US" emma:confidence="0">
                  <emma:literal>5,409=1</emma:literal>
                </emma:interpretation>
                <emma:interpretation id="interp4" emma:lang="en-US" emma:confidence="0">
                  <emma:literal>3,409=1</emma:literal>
                </emma:interpretation>
              </emma:one-of>
            </emma:emma>
          </inkml:annotationXML>
          <inkml:trace contextRef="#ctx0" brushRef="#br0">542 2190 16,'0'0'25,"0"0"0,0 0 2,-5 16-14,8 3-2,-9-3-1,8 14-2,-10-5 0,8 8-1,-7-3-2,6 4-1,-2-8-1,6-1-2,-2-6 1,-1-19-1,18 23 0,-1-21 0,3-13 1,3 2-1,4-5 1,-1 5-1,4-6-1,-5 6 1,-1 0-1,-5 5 0,-3 8 0,-16-4-1,21 9 0,-21-9-2,0 0-4,0 0-5,8 17-12,-8-17-9,0 0 1,0 0-1</inkml:trace>
          <inkml:trace contextRef="#ctx0" brushRef="#br0" timeOffset="218.75">756 2170 14,'-6'-30'29,"6"30"1,6-17 3,-6 17-12,7 32-2,-10-8-7,15 24-3,-9-4-2,10 19-1,-8-6-2,6 4-1,-2-4-2,2-6-1,0-3-3,-5-15-5,9 2-12,-9-14-14,-6-21-1,10 18 0,-10-18 0</inkml:trace>
          <inkml:trace contextRef="#ctx0" brushRef="#br0" timeOffset="859.375">999 3060 29,'6'16'31,"-6"-16"1,0 0 0,22-3-18,-20-17-2,14 6-2,-9-17-3,11-1-2,-6-14-3,5-2-1,-2-8 0,1-2 0,-1 0-1,-2 5 0,-2 4-1,-2 10 1,-1 7 0,-5 11 0,-3 21-1,0 0 1,0 0 1,0 0-1,6 33 1,-6-3 0,-1 6 0,4 4 0,1 1 1,4 1-2,3-5 1,9-5 0,2-9-1,4-9 0,5-11-1,-1-10 0,2-7 0,-2-11-1,-4-3 1,-5-7-1,-5-2 1,-5-2 0,-4 4 0,-6 5 1,-2 2 0,-1 8 1,2 20 0,-7-19 0,7 19 1,-6 21-1,5 0 2,4 9-2,0 4 1,4 6 0,0-1-1,5 0 0,3-4-1,0-8-1,7-3-1,-6-15-5,13 2-16,-6-13-10,-3-12-2,1-2 0,-5-9 1</inkml:trace>
          <inkml:trace contextRef="#ctx0" brushRef="#br0" timeOffset="1250">1890 2696 47,'11'23'33,"-11"-23"0,11 21 1,1-4-23,-12-17 2,10 16-4,-10-16-2,0 0-2,0 0 0,0 0-2,0 0 0,-13-26-1,0 6-1,-2-3 0,-4-5-1,0-3 1,-3-6-2,1-4 2,0 0-1,2-1 0,3-4 0,7 2 0,5 0 0,8-2 0,6 6 0,10-1 0,5 4-1,6 2 0,7 10-2,-1-1-2,7 22-5,-20-8-14,4 19-12,-13 9-1,-12 5 0,-9 11 2</inkml:trace>
          <inkml:trace contextRef="#ctx0" brushRef="#br0" timeOffset="1421.875">1766 2525 59,'-17'23'36,"17"-23"-1,-14 17 1,14-17-23,15-9-5,0-5-4,8-5-5,11 8-6,-10-13-22,7 4-6,0 3-1,-5-3 1</inkml:trace>
          <inkml:trace contextRef="#ctx0" brushRef="#br0" timeOffset="-1265.625">-1418 1934 22,'5'20'28,"-5"-20"0,4 40 3,-1-5-18,0-3-5,12 18 1,-9-5-1,10 12-1,-10-4-1,9 8 0,-11-10-1,5 4-1,-6-11-1,0-2-2,-2-6-1,-2-13-4,5 1-12,-4-24-17,0 0 0,-13-5-3,7-21 3</inkml:trace>
          <inkml:trace contextRef="#ctx0" brushRef="#br0" timeOffset="-2437.5">-819 2172 17,'0'0'28,"-16"4"1,16-4 2,2 17-13,-2-17-7,22 7 0,-4-8-2,20 8-2,-3-9 2,18 7-3,-2-8-1,11 6-2,-2-5 0,9 2-1,-4-1 0,3 2-1,-6-1-1,-3 0 1,-4 0-1,-7 2 0,-5 0 0,-9 0 0,-6 0-1,-7-2 0,-3 3 0,-18-3-2,20 4-2,-20-4-6,0 0-22,0 0-2,0 0 0,0 0 1</inkml:trace>
          <inkml:trace contextRef="#ctx0" brushRef="#br0" timeOffset="-1953.125">-541 2895 42,'0'0'32,"0"0"2,4 16-1,-4-16-20,22 5-5,6 2 0,-3-11-3,12 8-1,0-6-1,6 6-1,-2-6-1,2 4 1,0-2-1,-2 2-1,-2-2 0,-4 0-1,-1 3-1,-9-3-1,3 9-3,-13-13-6,7 13-16,-22-9-6,16 11-1,-16-11 1</inkml:trace>
        </inkml:traceGroup>
      </inkml:traceGroup>
    </inkml:traceGroup>
    <inkml:traceGroup>
      <inkml:annotationXML>
        <emma:emma xmlns:emma="http://www.w3.org/2003/04/emma" version="1.0">
          <emma:interpretation id="{F8D455F8-17EA-4640-88BA-A451EF0E8A9E}" emma:medium="tactile" emma:mode="ink">
            <msink:context xmlns:msink="http://schemas.microsoft.com/ink/2010/main" type="paragraph" rotatedBoundingBox="5898,8436 2747,10723 1865,9507 5015,7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4E14E1-9C05-4033-A3C5-5B559AD82013}" emma:medium="tactile" emma:mode="ink">
              <msink:context xmlns:msink="http://schemas.microsoft.com/ink/2010/main" type="line" rotatedBoundingBox="5898,8436 2747,10723 1865,9507 5015,7220"/>
            </emma:interpretation>
          </emma:emma>
        </inkml:annotationXML>
        <inkml:traceGroup>
          <inkml:annotationXML>
            <emma:emma xmlns:emma="http://www.w3.org/2003/04/emma" version="1.0">
              <emma:interpretation id="{EC24F048-EF7A-43FA-A92D-2A970CCE1017}" emma:medium="tactile" emma:mode="ink">
                <msink:context xmlns:msink="http://schemas.microsoft.com/ink/2010/main" type="inkWord" rotatedBoundingBox="5898,8436 2747,10723 1865,9507 5015,7220">
                  <msink:destinationLink direction="with" ref="{9727E041-19CA-4E44-B068-336756518B72}"/>
                  <msink:destinationLink direction="with" ref="{A60B183C-3930-4DBB-BD15-D2A8B26D37D0}"/>
                </msink:context>
              </emma:interpretation>
              <emma:one-of disjunction-type="recognition" id="oneOf1">
                <emma:interpretation id="interp5" emma:lang="en-US" emma:confidence="0">
                  <emma:literal>Freer</emma:literal>
                </emma:interpretation>
                <emma:interpretation id="interp6" emma:lang="en-US" emma:confidence="0">
                  <emma:literal>Joes</emma:literal>
                </emma:interpretation>
                <emma:interpretation id="interp7" emma:lang="en-US" emma:confidence="0">
                  <emma:literal>Fresher</emma:literal>
                </emma:interpretation>
                <emma:interpretation id="interp8" emma:lang="en-US" emma:confidence="0">
                  <emma:literal>Joel</emma:literal>
                </emma:interpretation>
                <emma:interpretation id="interp9" emma:lang="en-US" emma:confidence="0">
                  <emma:literal>Joiner</emma:literal>
                </emma:interpretation>
              </emma:one-of>
            </emma:emma>
          </inkml:annotationXML>
          <inkml:trace contextRef="#ctx0" brushRef="#br0" timeOffset="-6031.25">1502 168 45,'0'0'30,"0"0"1,0 0-1,0 0-22,9-17 1,-3-3-4,7 3-1,-2-11 0,6-1-2,-2-8 2,0 0-3,0-5 1,-4 3-2,1 2 1,-3 4-1,-3 5 1,-5 6-1,-1 22 1,0 0-1,0 0 1,0 0 0,-13 32-1,10-5 0,2 2 0,2 5 1,2-2-1,6-1 1,1-4-1,5-6 0,3-5 0,2-6 1,1-6-2,3-9 0,-1-4 0,-2-11-1,1 1 0,-6-7 0,0-4 0,-5-4 1,-2 2 0,-5-1-1,-1 7 2,0 3 0,-4 5 2,1 18-1,0 0 1,0 0 0,0 23 0,4 5 0,-1 2-1,1 5 1,4-1-1,-1-1-1,5-3-1,-3-9-1,8 2-7,-17-23-18,17 11-6,-3-11-2,-14 0 2</inkml:trace>
          <inkml:trace contextRef="#ctx0" brushRef="#br0" timeOffset="-5515.625">2179-241 66,'0'0'34,"0"0"0,0 0-1,31-15-25,-7-7-6,6-6-13,5 4-22,6 1-1,-7-4 0,0 6 0</inkml:trace>
          <inkml:trace contextRef="#ctx0" brushRef="#br0" timeOffset="-5687.5">2277-64 65,'0'0'35,"0"0"-1,0 0 2,0 0-27,0 0-3,0 0-2,0 0-1,7-28-1,-10 8 0,-4-6-1,-2-8 0,-6-6-1,-2-3 1,-4-1-1,0 0 0,2-3 0,4 1 0,3 4 0,10 1-1,7 8 1,7 1-1,12 7-1,2 2-1,10 13-3,-7-4-6,13 17-20,-10 6-2,-8 5-2,-7 7 1</inkml:trace>
          <inkml:trace contextRef="#ctx0" brushRef="#br0" timeOffset="-9015.625">1026 163 21,'0'0'27,"0"0"2,13-5 1,-13 5-15,0 0-1,18 26-4,-14-8-2,12 17-2,-11-3 1,11 15-2,-10-1-1,7 12-1,-5-1-1,5 8 0,-4-10 0,-1 1-1,4 0 0,0-1 0,0-6-1,1-3 0,-2-7 0,-1-6-1,0-4 0,-2-12-3,3 3-2,-11-20-8,14-9-16,-14 9-5,7-34 0,-6 8 1</inkml:trace>
          <inkml:trace contextRef="#ctx0" brushRef="#br0" timeOffset="-9437.5">707 297 6,'0'0'20,"-7"-28"0,7 28-1,-5-21-1,1 5-2,4 16-3,-3-20 0,3 20-3,0 0-1,0 0-2,0 0-1,-2 25-2,-4-4 0,9 11-1,-9 1 2,8 11-3,-6 2 1,6 9-2,-4-6 2,4 8-1,3-4 0,1 6-1,1-2 0,2-2 0,0-3-1,0-2 1,0-4-1,-1-6 0,-2-3 0,2-9 0,-4-3 0,-1-7-1,2-3 0,-5-15-2,0 0-1,0 0-4,13 2-12,-13-18-15,1-12 0,2-5 1,-3-15 0</inkml:trace>
          <inkml:trace contextRef="#ctx0" brushRef="#br0" timeOffset="-4515.625">11 73 21,'0'0'26,"0"0"0,-14-3-7,14 3-5,0 0-1,5-16-4,-5 16-2,17-16 0,-2 11-1,-2-8-1,8 6-2,-5-2-1,8 6 0,-5 1-1,3 4 1,-4 5-1,-2 5 0,-3 2-1,-2 6 1,-5 1 0,-3 4 0,-8-1 1,-5 4-4,-3 4 2,-2-5-1,-6 3 1,2-2-2,-2 0 1,2-3-1,4-4 1,4-2 0,11-19 0,-12 23 1,12-23 0,0 0 0,18 5 0,-2-8 1,0-4 0,5 0-1,2 0 1,2 0 0,2 0-1,-2 0 0,-3 3-2,-9-5-2,8 13-13,-21-4-14,15-4-2,-15 4 1,0 0-1</inkml:trace>
          <inkml:trace contextRef="#ctx0" brushRef="#br0" timeOffset="-3125">-447 477 14,'0'0'25,"0"0"-2,0 0-5,0 0-3,0 0-3,3 21-3,-3-21 0,2 21-1,-2-21-1,4 34-1,-4-15-1,5 11 0,-5-4-2,4 13 1,-4-4-1,4 11 1,-4-4-2,3 10 1,-4-7-2,4 8 1,-5-3-1,2-3 1,-1-1-2,-1 0 1,-1-6 0,2 3 0,-2-6-1,2 0 1,-2 0 1,3 2-2,0-6 2,0 2-2,0-3 1,0 0 0,0-2 0,0 0-1,0-6 0,-2-1 1,1 0-1,1-2 0,-2-1 0,1-3 0,1-1 0,0 0 0,0-16 0,-2 28 1,2-28-1,-3 28 0,3-12 0,-1 0 0,-1 2-1,-1-1 2,2-1-2,1-16 1,0 30 0,0-30 0,-2 30 0,2-30 0,2 30 1,-2-30-1,-2 30 0,2-14 0,0 0 0,-1 0 0,1-16 0,-3 26 0,3-26 0,-2 19 0,2-19 0,0 0-1,-2 20-1,2-20-5,0 0-13,0 0-15,0 0 0,8-30-2,-5 9 2</inkml:trace>
          <inkml:trace contextRef="#ctx0" brushRef="#br0" timeOffset="-6859.375">945-545 45,'0'0'29,"0"0"1,0 0-8,16 1-12,-16-1 0,19-7-3,-19 7-2,31-7 0,-15 0-1,9 7 0,-6-5-2,2 3-1,-3 2 0,-1 2-1,-2 0 1,-2 3 0,-13-5-1,18 23 2,-12-6-1,-1 8 0,-4 2 0,2 6 1,-6 4-1,3 7 1,-3 0 0,5 4 0,-2-6-1,4 0 0,-1-3 0,3-4 0,1-6-1,1-10-2,2-1-3,-10-18-9,0 0-21,4-16 0,-14-4 0,-3-1 0</inkml:trace>
          <inkml:trace contextRef="#ctx0" brushRef="#br0" timeOffset="-6671.875">947-182 62,'0'0'34,"23"3"-2,-3-13-1,10-3-28,2-4-10,12-3-20,2 10-4,-6-8-2,0 9 1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14:26.62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9296BE-F076-45EE-A7A8-A46A824D17E8}" emma:medium="tactile" emma:mode="ink">
          <msink:context xmlns:msink="http://schemas.microsoft.com/ink/2010/main" type="writingRegion" rotatedBoundingBox="2506,11530 18580,12488 18247,18074 2173,17116"/>
        </emma:interpretation>
      </emma:emma>
    </inkml:annotationXML>
    <inkml:traceGroup>
      <inkml:annotationXML>
        <emma:emma xmlns:emma="http://www.w3.org/2003/04/emma" version="1.0">
          <emma:interpretation id="{77AD0039-F907-459B-8FB0-03D363CDD989}" emma:medium="tactile" emma:mode="ink">
            <msink:context xmlns:msink="http://schemas.microsoft.com/ink/2010/main" type="paragraph" rotatedBoundingBox="2916,11555 5484,12178 5169,13476 2600,12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F1E86D-9342-48C2-81D4-C91099A3837B}" emma:medium="tactile" emma:mode="ink">
              <msink:context xmlns:msink="http://schemas.microsoft.com/ink/2010/main" type="inkBullet" rotatedBoundingBox="2916,11555 4430,11922 4134,13140 2620,12772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-220 3022 21,'0'0'21,"0"0"-2,0 0-1,0 28 0,0-28-3,5 33-1,-7-13-3,11 15-3,-9-7-2,9 13 0,-7-4-2,6 10 0,-8-6-1,8 8 1,-7-6-2,5 4-1,-4-6 1,2 3-1,-1-6 0,1 3 0,1-2 0,-1-2-1,-2-2 1,1-1 0,-2 1 0,2-2-1,0 1 1,0-3-1,-1 3 0,-1-2 1,2-1-1,0 1 1,1-5-1,-1-3 0,-1 3 0,1-4 1,0 0-1,0-4 0,-2 0 0,2-1 0,-1 3 0,-1-2 0,2-1 0,0-2 0,-3-16 0,7 25 0,-7-25 0,9 17 1,-9-17-1,0 0 0,16 11 0,-16-11 0,20 2 1,-7-1-1,3-1 0,3 0 1,3 0-1,2 0 1,4-1-1,0 1 0,3-2 0,3 0 1,0 0-1,3 1 0,0 1 0,0 0 0,-2 1 1,3 1-1,-2 2 0,-2-3 0,0 1 0,-2 0 0,-1-2 0,-1-2 1,-1 2-1,1-2 0,-4 2 0,-1-1 1,-3-1-1,-1 2 0,0 0 0,-4 2 0,0-1 0,-1-1 0,-1 2 0,1 0 1,-1 0-1,1-1 0,-2 1 0,1-2 1,-1 0-1,-14 0 0,23 2 0,-23-2 1,21 0-1,-21 0 0,19 2 0,-19-2 1,13 0-1,-13 0 0,0 0 0,18 3 0,-18-3 0,0 0 0,0 0 0,18 5 0,-18-5 0,0 0 0,14 4 0,-14-4 1,0 0-1,0 0 0,14 2 0,-14-2-1,0 0 1,0 0-2,0 0-1,0 0-2,0 0-3,0 0-10,0 0-13,-17-20-4,17 20-1,-11-15 2</inkml:trace>
      </inkml:traceGroup>
      <inkml:traceGroup>
        <inkml:annotationXML>
          <emma:emma xmlns:emma="http://www.w3.org/2003/04/emma" version="1.0">
            <emma:interpretation id="{17A61C25-7F31-4BB0-A69E-A6FCFC818E17}" emma:medium="tactile" emma:mode="ink">
              <msink:context xmlns:msink="http://schemas.microsoft.com/ink/2010/main" type="line" rotatedBoundingBox="4197,12094 5432,12394 5169,13476 3934,13176">
                <msink:destinationLink direction="with" ref="{61F63C65-A8D9-420A-8EAA-89E7D335309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392A310-5B82-4F72-88DA-D4ED87A2DFE3}" emma:medium="tactile" emma:mode="ink">
                <msink:context xmlns:msink="http://schemas.microsoft.com/ink/2010/main" type="inkWord" rotatedBoundingBox="4197,12094 5432,12394 5169,13476 3934,13176"/>
              </emma:interpretation>
              <emma:one-of disjunction-type="recognition" id="oneOf1">
                <emma:interpretation id="interp1" emma:lang="en-US" emma:confidence="0">
                  <emma:literal>11'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1.1'</emma:literal>
                </emma:interpretation>
                <emma:interpretation id="interp5" emma:lang="en-US" emma:confidence="0">
                  <emma:literal>171'</emma:literal>
                </emma:interpretation>
              </emma:one-of>
            </emma:emma>
          </inkml:annotationXML>
          <inkml:trace contextRef="#ctx0" brushRef="#br0" timeOffset="1437.5">1744 3727 15,'0'0'26,"0"0"2,0 0 1,0 0-10,15 16-7,-14-1 0,10 21-2,-10-3-1,11 18-1,-9-3 1,7 14-4,-7-3 0,6 12-2,-4-4 0,2 2-1,-1-8-2,1-1 1,2-7-1,-2-7 1,2-9-1,0-7-1,0-7-2,-9-23-1,16 26-4,-16-26-9,0 0-16,12-23-2,-9 6 0,1-4 1</inkml:trace>
          <inkml:trace contextRef="#ctx0" brushRef="#br0" timeOffset="578.125">1061 3700 11,'0'0'29,"-16"-17"-1,16 17 2,0 0-13,-13-2-2,13 2-2,0 23-4,5 1-1,-6-2-2,10 15 2,-9 1-3,10 13 0,-8-3-1,6 10 0,-3 2-2,4 5 1,-3-1-1,3 1-1,-4-3 0,3-4 0,-2 0 0,1-5-1,-2-6 0,-1-4 1,-1-4-1,-2-6-1,1-5 1,-2-5-1,6 0-2,-6-23-4,6 25-3,-6-25-17,-3-16-7,6 0-2,1-9 0,0-6 1</inkml:trace>
          <inkml:trace contextRef="#ctx0" brushRef="#br0" timeOffset="1750">2126 4125 43,'0'0'29,"2"26"2,-2-26-1,-8 22-20,14 0-3,-4-2-1,5 6-2,-2-3-1,2 5 0,-3-5-1,2-3-2,0-3-2,-6-17-5,9 21-8,-9-21-16,0 0-1,0 0 0,0-17 1</inkml:trace>
          <inkml:trace contextRef="#ctx0" brushRef="#br0" timeOffset="953.125">1417 4162 28,'0'0'28,"0"0"1,0 0 0,0 0-15,16 30-6,-16-30 0,9 33-2,-6-15-1,6 7-1,-7-6-1,6 6 0,-5-6-1,1-1-2,-4-18-3,3 21-4,-3-21-9,8 16-15,-8-16-1,0 0 0,-5-23 1</inkml:trace>
        </inkml:traceGroup>
      </inkml:traceGroup>
    </inkml:traceGroup>
    <inkml:traceGroup>
      <inkml:annotationXML>
        <emma:emma xmlns:emma="http://www.w3.org/2003/04/emma" version="1.0">
          <emma:interpretation id="{632558F7-814C-466A-BE98-9FA9236882E1}" emma:medium="tactile" emma:mode="ink">
            <msink:context xmlns:msink="http://schemas.microsoft.com/ink/2010/main" type="paragraph" rotatedBoundingBox="2395,13383 17362,14275 17245,16240 2278,15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B3FA09-EEE9-42FB-836E-FC6888A28FA4}" emma:medium="tactile" emma:mode="ink">
              <msink:context xmlns:msink="http://schemas.microsoft.com/ink/2010/main" type="line" rotatedBoundingBox="2395,13383 17362,14275 17245,16240 2278,15348"/>
            </emma:interpretation>
          </emma:emma>
        </inkml:annotationXML>
        <inkml:traceGroup>
          <inkml:annotationXML>
            <emma:emma xmlns:emma="http://www.w3.org/2003/04/emma" version="1.0">
              <emma:interpretation id="{C9856060-B039-4CC6-9743-43E65D31EAFC}" emma:medium="tactile" emma:mode="ink">
                <msink:context xmlns:msink="http://schemas.microsoft.com/ink/2010/main" type="inkWord" rotatedBoundingBox="2080,14559 4561,13617 5078,14977 2596,15919"/>
              </emma:interpretation>
              <emma:one-of disjunction-type="recognition" id="oneOf2">
                <emma:interpretation id="interp6" emma:lang="en-US" emma:confidence="0">
                  <emma:literal>Note</emma:literal>
                </emma:interpretation>
                <emma:interpretation id="interp7" emma:lang="en-US" emma:confidence="0">
                  <emma:literal>Noelle</emma:literal>
                </emma:interpretation>
                <emma:interpretation id="interp8" emma:lang="en-US" emma:confidence="0">
                  <emma:literal>Notre</emma:literal>
                </emma:interpretation>
                <emma:interpretation id="interp9" emma:lang="en-US" emma:confidence="0">
                  <emma:literal>Nolte</emma:literal>
                </emma:interpretation>
                <emma:interpretation id="interp10" emma:lang="en-US" emma:confidence="0">
                  <emma:literal>Notate</emma:literal>
                </emma:interpretation>
              </emma:one-of>
            </emma:emma>
          </inkml:annotationXML>
          <inkml:trace contextRef="#ctx0" brushRef="#br1" timeOffset="246281.25">-748 6305 45,'-15'-19'33,"15"19"0,-13-9 0,13 9-16,0 0-10,-7 28 0,7-28-2,1 39-1,-2-11-1,5 14 1,-5 1-2,4 8 1,-3-4-2,1 3 0,-2-4 0,1-6 0,0-10-1,0-4 0,1-10 0,-1-16 0,0 0 1,0 0-1,0 0 0,-1-21 0,-1-3 0,1-12 0,-4-8 0,1-5-1,-2-8 1,2-1 0,-2-2 0,0 0 0,1 8 0,2 4 0,2 11 0,1 7 0,3 7 0,-3 23 0,0 0 0,21-9 0,-21 9 0,20 36 0,-7-8 1,7 9-1,-1 5 1,6 9 0,0 2 0,3 2 0,3-1 0,3-1 0,1-3-1,1-5 1,-1-6-1,1-9 0,-2-7 0,-2-5 1,-3-11-1,2-4 0,-4-10 0,-2-7 1,-6-7-1,-2-11 0,-7-10 0,-4-11 0,-9-9 0,-6-3 0,-4-2 0,-4 2-1,1 7 1,-1 5-1,2 16 0,0 7-1,15 30-1,-12-19-2,23 36-5,-11-17-12,19 28-14,3-1 0,7 5-1,4 3 2</inkml:trace>
          <inkml:trace contextRef="#ctx0" brushRef="#br1" timeOffset="246812.5">381 6605 25,'22'-6'29,"-20"-9"0,-2 15 1,7-20-13,-12-4-9,5 24 2,-1-41-2,4 25-1,-13-12 1,10 28-2,-21-34 0,21 34-2,-35-35 1,12 23-2,-3-4-1,-2 7 0,-6 0 0,0 6-1,-1 1 0,-1 11 0,1 1 0,2 10 0,2 10-1,6 7 1,6 7 0,9 7-1,5 2 0,13 3 1,9 1-1,13-4 0,8-8-1,9-9 0,8-10 1,0-10-1,2-11 0,-7-8 1,-5-13-1,-11-7 1,-11-5 0,-10-8 0,-11-2 0,-9-3 0,-8-1 0,-6 3 0,-3 6 0,-4 3-1,0 7 0,0 7-1,5 11-1,-2-6-4,25 11-7,-25 14-21,25-14-1,0 0 0,16-9 0</inkml:trace>
          <inkml:trace contextRef="#ctx0" brushRef="#br1" timeOffset="247546.875">413 6557 82,'0'23'37,"8"-5"-2,8-1 1,6-8-34,11 3 1,2-6-2,6-3-1,2-3 0,-2-3 0,-2-3 0,-4-2-1,-2-3 1,24-15 0,-30 10 0,-7-4 1,1-1-1,-5-2 0,-1 0 0,-6-1 1,-5-3-1,-4-1 0,-3 2 1,-7 1-1,-5 7 1,-4 4 0,-5 7-1,-4 9 1,0 9 0,-1 8 0,2 13 0,4 8 0,5 10 0,5 1 0,13 3 0,10-3 0,8 0 0,10-5 0,4-10 0,8-10-1,1-8-1,2-10 1,-6-11-2,1 3-6,-18-21-22,6 3-7,-8-5-1,-5-3 0</inkml:trace>
          <inkml:trace contextRef="#ctx0" brushRef="#br1" timeOffset="247078.125">551 6074 75,'0'0'37,"-20"27"0,16 1 0,-6 0-28,16 16-5,-1 7-1,9 11 0,0 7-2,4 3 1,-2 0-2,2-1 1,-3-6-2,0-7-1,-2-7-1,-6-19-4,11 3-13,-18-35-17,9 16 0,-9-16-1,-10-32 2</inkml:trace>
          <inkml:trace contextRef="#ctx0" brushRef="#br0" timeOffset="4312.5">1197 5172 41,'0'0'32,"0"0"2,-15 5-1,9 15-12,6-20-12,-6 40-1,2-13-3,4 15 0,-2-2 0,7 15-1,-7-4 0,8 7-1,-1 0 0,5 1-1,2-1-1,5-4-1,4-6 0,6-8 0,2-8 0,4-9-1,5-9 0,-1-16 0,3-12 1,-3-9 0,-2-5 0,-1-9 0,-6-2-1,-9-5 1,-6 0 0,-7 4 0,-9 1-1,-5 4 1,-6 7-1,-6 5 1,-4 7 0,2 7 0,-2 13 0,1 6 1,3 9-1,3 10 0,3 4 0,6 6 0,2 3 0,6 4 0,6 0 0,4-4-2,8-3-1,-2-14-3,13 3-5,-14-28-19,16-4-7,-4-15 0,-2-9 2</inkml:trace>
        </inkml:traceGroup>
        <inkml:traceGroup>
          <inkml:annotationXML>
            <emma:emma xmlns:emma="http://www.w3.org/2003/04/emma" version="1.0">
              <emma:interpretation id="{C6B13118-CD34-443B-A421-EEBBF390792E}" emma:medium="tactile" emma:mode="ink">
                <msink:context xmlns:msink="http://schemas.microsoft.com/ink/2010/main" type="inkWord" rotatedBoundingBox="5204,13367 7442,15063 6621,16147 4383,14451"/>
              </emma:interpretation>
              <emma:one-of disjunction-type="recognition" id="oneOf3">
                <emma:interpretation id="interp11" emma:lang="en-US" emma:confidence="0">
                  <emma:literal>ruin</emma:literal>
                </emma:interpretation>
                <emma:interpretation id="interp12" emma:lang="en-US" emma:confidence="0">
                  <emma:literal>Vin</emma:literal>
                </emma:interpretation>
                <emma:interpretation id="interp13" emma:lang="en-US" emma:confidence="0">
                  <emma:literal>vin</emma:literal>
                </emma:interpretation>
                <emma:interpretation id="interp14" emma:lang="en-US" emma:confidence="0">
                  <emma:literal>win</emma:literal>
                </emma:interpretation>
                <emma:interpretation id="interp15" emma:lang="en-US" emma:confidence="0">
                  <emma:literal>Vvin</emma:literal>
                </emma:interpretation>
              </emma:one-of>
            </emma:emma>
          </inkml:annotationXML>
          <inkml:trace contextRef="#ctx0" brushRef="#br1" timeOffset="249125">3293 6467 40,'0'0'26,"-14"-19"0,14 19-7,0 0-41,13 5-4,6-1-1,-19-4 0</inkml:trace>
          <inkml:trace contextRef="#ctx0" brushRef="#br1" timeOffset="249000">3342 6532 75,'0'0'37,"0"0"-1,-13 32 1,5-12-31,13 13-1,-4 2-2,5 8-2,2-3 0,-1 4 0,0-5-1,1-6-1,1-1-1,-7-16-3,13 3-9,-15-19-23,0 0 2,3-30-3,-1 2 3</inkml:trace>
          <inkml:trace contextRef="#ctx0" brushRef="#br1" timeOffset="249578.125">3581 6444 80,'-4'23'38,"-1"4"-1,4 6 2,-5-5-32,16 11-3,-5 0-1,9 0-1,1-2-1,1-2 0,-1-3-1,-2-4 0,1-5 0,-4-7-1,-10-16-1,18 16 1,-18-16-2,0 0 1,14-16-1,-17-4 0,2-4 1,-5-12 0,2-4 1,-2-8 0,1-3 1,4 0 0,4 2 1,3 6 0,5 6 0,7 14 0,4 13 0,5 15 0,1 9 1,4 16 0,-1 7-1,0 7 1,-3 4-1,0 3 1,-3-5-1,-1-2 0,-5-7-1,-4-7 0,0-7-2,-15-23 0,25 21-4,-24-37-10,-1 16-21,18-37 0,-11 5 0,1-6 0</inkml:trace>
          <inkml:trace contextRef="#ctx0" brushRef="#br0" timeOffset="4765.625">1809 5177 66,'0'0'36,"0"0"-1,0 0 2,25 32-28,-19-16-1,12 21-2,-3-4-1,7 13-1,-3-4-1,6 9 0,-1-1-2,1-1 1,-2-5-2,1-1 1,-1-8-1,1-5 0,-3-7 1,-4-6-1,0-4 0,-3-8 0,-14-5 0,24-12 0,-17-4 0,1-7-1,-4-7 1,1-7 0,-2-11 0,-1-5-1,1-3 1,0-4 0,3-2 0,2 1-1,2 2 1,2 8 0,3 9 0,-2 9-2,5 11-3,-11-6-10,9 21-22,-16 7 0,16-9-2,-16 9 1</inkml:trace>
          <inkml:trace contextRef="#ctx0" brushRef="#br1" timeOffset="248578.125">2196 6300 56,'0'0'34,"0"0"0,0 0 0,28 9-24,-28-9-1,26 47-2,-12-12-1,12 20-2,-1 0 0,6 10-1,-1-2-1,2 3-1,1-6 0,-1-8 0,2-4-1,-2-7 0,-2-17 0,-4-6 1,-3-11-1,-3-7 0,-1-11 1,-2-5-1,-8-14 0,-1-8 1,0-8 0,-4-11-2,-1-8 2,0 0-2,-3-2 1,0 0 0,0 4 0,0 4 0,2 12 0,-1 10-1,2 10 1,1 6-2,-4 21 0,14-21-5,5 35-11,-19-14-19,25 16 0,-12-4 0,2 3 0</inkml:trace>
        </inkml:traceGroup>
        <inkml:traceGroup>
          <inkml:annotationXML>
            <emma:emma xmlns:emma="http://www.w3.org/2003/04/emma" version="1.0">
              <emma:interpretation id="{02EBD5AC-CE8E-47A6-B1AD-1D49E1785FCD}" emma:medium="tactile" emma:mode="ink">
                <msink:context xmlns:msink="http://schemas.microsoft.com/ink/2010/main" type="inkWord" rotatedBoundingBox="7873,14541 8275,15348 7905,15532 7503,14725"/>
              </emma:interpretation>
              <emma:one-of disjunction-type="recognition" id="oneOf4">
                <emma:interpretation id="interp16" emma:lang="en-US" emma:confidence="0">
                  <emma:literal>7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I</emma:literal>
                </emma:interpretation>
                <emma:interpretation id="interp19" emma:lang="en-US" emma:confidence="0">
                  <emma:literal>y</emma:literal>
                </emma:interpretation>
                <emma:interpretation id="interp20" emma:lang="en-US" emma:confidence="0">
                  <emma:literal>Z</emma:literal>
                </emma:interpretation>
              </emma:one-of>
            </emma:emma>
          </inkml:annotationXML>
          <inkml:trace contextRef="#ctx0" brushRef="#br1" timeOffset="250046.875">4400 6176 78,'-16'11'37,"16"-11"0,-11 16 0,11-16-30,31-2-4,-4-1-2,4 1 1,3-3-1,3-3-1,-3 1 0,-2-3 1,-5 1-1,-4 2 0,-1-2 1,-4 6-1,-3-1 0,-2 8 0,-13-4 1,21 21 0,-15 0 0,0 11 0,-4 5 1,3 12 1,-4 6-1,4 10 1,-2 0-1,6 6 0,-1-4 0,6-2 0,-1-4-2,3-8 1,0-9-2,2-8 0,-2-10 0,-4-8-2,1-8-2,-13-10-7,14-16-25,-17-3-2,0-6 1,-10-8-1</inkml:trace>
          <inkml:trace contextRef="#ctx0" brushRef="#br1" timeOffset="250265.625">4657 6599 86,'0'0'37,"0"0"0,28 22 0,-5-26-33,16 4-1,2-3-4,2-6-3,11 12-7,-17-8-25,6 3 0,-8 0-2,-4 1 2</inkml:trace>
        </inkml:traceGroup>
        <inkml:traceGroup>
          <inkml:annotationXML>
            <emma:emma xmlns:emma="http://www.w3.org/2003/04/emma" version="1.0">
              <emma:interpretation id="{469C1FE5-1F10-40EC-AE6A-917872C7E0FE}" emma:medium="tactile" emma:mode="ink">
                <msink:context xmlns:msink="http://schemas.microsoft.com/ink/2010/main" type="inkWord" rotatedBoundingBox="8535,14849 10258,14777 10287,15474 8565,15547"/>
              </emma:interpretation>
              <emma:one-of disjunction-type="recognition" id="oneOf5">
                <emma:interpretation id="interp21" emma:lang="en-US" emma:confidence="1">
                  <emma:literal>and</emma:literal>
                </emma:interpretation>
                <emma:interpretation id="interp22" emma:lang="en-US" emma:confidence="0">
                  <emma:literal>ands</emma:literal>
                </emma:interpretation>
                <emma:interpretation id="interp23" emma:lang="en-US" emma:confidence="0">
                  <emma:literal>add</emma:literal>
                </emma:interpretation>
                <emma:interpretation id="interp24" emma:lang="en-US" emma:confidence="0">
                  <emma:literal>ad</emma:literal>
                </emma:interpretation>
                <emma:interpretation id="interp25" emma:lang="en-US" emma:confidence="0">
                  <emma:literal>amid</emma:literal>
                </emma:interpretation>
              </emma:one-of>
            </emma:emma>
          </inkml:annotationXML>
          <inkml:trace contextRef="#ctx0" brushRef="#br1" timeOffset="251281.25">5655 6707 67,'18'-9'36,"-18"9"-2,19-21 2,-14 0-29,11 10-1,-10-13-2,3 6 0,-9-7-2,0 6 0,-11-4 0,-2 7 0,-8 2-1,-5 7 0,-4 7-1,-1 9 1,-5 8-1,0 10 1,4 8 0,2 6-1,8 4 1,7 5 0,9-1-1,9 2 0,11-5 0,8-7-1,7-7 1,5-17-1,5-6 1,0-12 0,0-8 0,-4-10 0,-2-9 0,-7-3 1,-2-6-1,-10 4 1,-2 1-1,-4 2 0,-5 6 0,-5 5 1,2 21 0,-10-20 0,10 20 1,-12 18 0,5 0 1,5 8-1,2 4 0,10 2 0,4-1-1,9-2 0,8-3-1,9-7 0,7-4-1,4-8 0,2-6 0,-3-8-1,-3-3 0,-6-8 1,-5-1 0,-13-6-1,-5-1 2,-8-4-1,-7-4 1,-4 4 0,-5-2 1,0 8 0,-4 3 1,10 21 0,-16-21-1,16 21 1,-9 15 0,10 5 0,4 4-1,3 6 1,4 2-1,3 2-1,3-1 1,1-3-1,-1-2-1,1-7 0,-3-3 1,-1-9-1,-1-6-1,-14-3 0,14-15 1,-14-3-1,-2-3 0,-5-11 0,1-3 0,-3-8 0,2-1 1,1-3 0,6 1 1,7 4-1,7 6 1,6 10 0,7 10 1,4 14-1,4 15 1,5 10 0,0 10-1,-2 8 1,-5 6 0,-4 4 1,-5-1-2,-5-3 1,-6-4-1,-2-3 0,-6-10 0,-2-11-1,-3-19-3,0 0-2,18 18-14,-18-18-19,12-28 2,-2 1-3,2 5 3</inkml:trace>
          <inkml:trace contextRef="#ctx0" brushRef="#br1" timeOffset="251875">7056 6716 64,'14'5'35,"-14"-5"1,0 0-7,24-2-14,-24 2-6,7-17-3,-7 17-3,8-29-1,-8 12-1,-3-1 0,-6 1-1,-4-1 0,-7 4 0,-5 5 0,-7 6 0,-5 6 0,-3 9 0,0 8 0,2 6 0,4 8 0,6 3 0,9 3 1,10 3-1,10-5 0,10 3 0,12-6-1,10-8 1,5-13-2,6-9 1,-1-10-1,1-8 0,-5-8 0,-5-9 0,-12-12 0,-4 0-1,-12-11 1,-4-4 0,-9-8-1,-2-4 2,-6-1 1,-2 1 1,2 11 1,-3 3 1,5 22 0,0 12 2,13 21 0,-11 16 0,16 19 0,-2 9-1,7 14 1,0 4-2,7 8 1,-4-5-1,5 2 0,-5-7-2,2-7 1,-2-11-2,-3-8 0,-1-11-2,-9-23-1,12 23-4,-19-39-21,7 16-12,-2-28 0,2 7 0,-3-11 0</inkml:trace>
        </inkml:traceGroup>
        <inkml:traceGroup>
          <inkml:annotationXML>
            <emma:emma xmlns:emma="http://www.w3.org/2003/04/emma" version="1.0">
              <emma:interpretation id="{A3DB8199-CF54-49CA-9C76-E8316DF40D12}" emma:medium="tactile" emma:mode="ink">
                <msink:context xmlns:msink="http://schemas.microsoft.com/ink/2010/main" type="inkWord" rotatedBoundingBox="10827,14800 11415,14835 11368,15620 10780,15585"/>
              </emma:interpretation>
              <emma:one-of disjunction-type="recognition" id="oneOf6">
                <emma:interpretation id="interp26" emma:lang="en-US" emma:confidence="1">
                  <emma:literal>3</emma:literal>
                </emma:interpretation>
                <emma:interpretation id="interp27" emma:lang="en-US" emma:confidence="0">
                  <emma:literal>b</emma:literal>
                </emma:interpretation>
                <emma:interpretation id="interp28" emma:lang="en-US" emma:confidence="0">
                  <emma:literal>as</emma:literal>
                </emma:interpretation>
                <emma:interpretation id="interp29" emma:lang="en-US" emma:confidence="0">
                  <emma:literal>is</emma:literal>
                </emma:interpretation>
                <emma:interpretation id="interp30" emma:lang="en-US" emma:confidence="0">
                  <emma:literal>Is</emma:literal>
                </emma:interpretation>
              </emma:one-of>
            </emma:emma>
          </inkml:annotationXML>
          <inkml:trace contextRef="#ctx0" brushRef="#br1" timeOffset="252593.75">7722 6302 50,'-13'7'38,"13"-7"-1,-21 10 0,20 6-13,1-16-13,15-5-4,1-4-3,14 2-2,3-2-1,7 0 0,2 0-1,-3 4 0,0 5 0,-5 5 0,-9 6 1,-8 5-1,-9 7 0,-8 9 0,-9 5 1,-7 3-1,-9 2 1,-5 1-1,-4-5 0,-1-1 1,2-7-1,4-7 0,2-7 0,8-5 0,6-8 0,13-3-1,0 0 1,4-17-1,14 6 1,6-3 0,8 2-1,5-1 1,6 6 0,4 4 0,2 6-1,-1 6 1,0 7 0,-6 9 0,-5 5 0,-6 5 1,-10 5-1,-11 4 0,-10 1 0,-6-1-1,-13-6 2,-6-1-2,-7-5 2,-4-5-2,-4-8 2,3-9-1,-1-4 1,0-6 0,-1-6-1,4-4 0,0-6-1,4-7 0,8 14-11,-11-19-24,20 5-2,-1-3 0,11-2-2</inkml:trace>
        </inkml:traceGroup>
        <inkml:traceGroup>
          <inkml:annotationXML>
            <emma:emma xmlns:emma="http://www.w3.org/2003/04/emma" version="1.0">
              <emma:interpretation id="{EF033A86-70C9-4AC4-B5DC-FD032A68EC20}" emma:medium="tactile" emma:mode="ink">
                <msink:context xmlns:msink="http://schemas.microsoft.com/ink/2010/main" type="inkWord" rotatedBoundingBox="12162,14986 12960,15033 12927,15598 12129,15550"/>
              </emma:interpretation>
              <emma:one-of disjunction-type="recognition" id="oneOf7">
                <emma:interpretation id="interp31" emma:lang="en-US" emma:confidence="1">
                  <emma:literal>is</emma:literal>
                </emma:interpretation>
                <emma:interpretation id="interp32" emma:lang="en-US" emma:confidence="0">
                  <emma:literal>-is</emma:literal>
                </emma:interpretation>
                <emma:interpretation id="interp33" emma:lang="en-US" emma:confidence="0">
                  <emma:literal>iS</emma:literal>
                </emma:interpretation>
                <emma:interpretation id="interp34" emma:lang="en-US" emma:confidence="0">
                  <emma:literal>'is</emma:literal>
                </emma:interpretation>
                <emma:interpretation id="interp35" emma:lang="en-US" emma:confidence="0">
                  <emma:literal>IS</emma:literal>
                </emma:interpretation>
              </emma:one-of>
            </emma:emma>
          </inkml:annotationXML>
          <inkml:trace contextRef="#ctx0" brushRef="#br1" timeOffset="253640.625">9044 6481 51,'-17'-28'30,"17"28"0,0 0-5,0 0-34,0 0-18,23 14-3,2 0 1,0-12-1</inkml:trace>
          <inkml:trace contextRef="#ctx0" brushRef="#br1" timeOffset="253437.5">9090 6656 37,'0'0'33,"0"0"2,-16-2 0,16 25-18,0-23-2,-2 55-6,2-24-3,11 20-1,-4-5-2,6 2-3,1-6 0,-1-7-3,6-3-3,-19-32-15,16 11-14,-16-11-2,5-39 1,-10 4 1</inkml:trace>
          <inkml:trace contextRef="#ctx0" brushRef="#br1" timeOffset="254062.5">9732 6640 55,'0'0'35,"0"0"0,0 0 1,-13-11-21,13 11-6,-24-17-3,24 17-1,-34-21-2,12 14 0,-8-2-1,-1 7-1,-5 0 0,0 8 0,-1 1 0,3 7-1,5 2 0,7 3 1,8 2-2,9 2 2,10-2-2,10-1 1,9-1 0,8-5 0,5-2-1,4-3 1,4-2 0,-1 0 0,-1-1-1,-5 1 1,-4 1 0,-4 5 0,-8 1 0,-6 3 0,-9 8 0,-4 2 0,-10-1 0,-6 2-1,-7-3 2,-3 0-2,-7-6 2,-1-3-2,-4-9 2,1-7-2,3-4 1,3-13-2,10 1-3,-4-18-11,22 10-21,3-3 1,15 3-2,7-5 1</inkml:trace>
        </inkml:traceGroup>
        <inkml:traceGroup>
          <inkml:annotationXML>
            <emma:emma xmlns:emma="http://www.w3.org/2003/04/emma" version="1.0">
              <emma:interpretation id="{6695A07F-CC06-43A0-8503-2524B680BC24}" emma:medium="tactile" emma:mode="ink">
                <msink:context xmlns:msink="http://schemas.microsoft.com/ink/2010/main" type="inkWord" rotatedBoundingBox="13484,15137 15637,15076 15663,15981 13510,16043"/>
              </emma:interpretation>
              <emma:one-of disjunction-type="recognition" id="oneOf8">
                <emma:interpretation id="interp36" emma:lang="en-US" emma:confidence="0">
                  <emma:literal>not</emma:literal>
                </emma:interpretation>
                <emma:interpretation id="interp37" emma:lang="en-US" emma:confidence="0">
                  <emma:literal>note</emma:literal>
                </emma:interpretation>
                <emma:interpretation id="interp38" emma:lang="en-US" emma:confidence="0">
                  <emma:literal>rot</emma:literal>
                </emma:interpretation>
                <emma:interpretation id="interp39" emma:lang="en-US" emma:confidence="0">
                  <emma:literal>Not</emma:literal>
                </emma:interpretation>
                <emma:interpretation id="interp40" emma:lang="en-US" emma:confidence="0">
                  <emma:literal>root</emma:literal>
                </emma:interpretation>
              </emma:one-of>
            </emma:emma>
          </inkml:annotationXML>
          <inkml:trace contextRef="#ctx0" brushRef="#br1" timeOffset="256218.75">10371 7384 71,'13'16'38,"12"-6"0,16 4 1,11-10-30,28 12-3,16-9-1,22 7-1,11-7-2,18-2 0,3-1 0,3-4-1,-4-4-1,-1-1 1,-11-4-1,-7-2 0,-13-1 0,-13 0 0,-12-1 0,-11 1 0,-13 3-1,-16 2-1,-13 9-3,-19-13-9,-6 17-26,-14-6 1,-13 12-1,-8-10 1</inkml:trace>
          <inkml:trace contextRef="#ctx0" brushRef="#br1" timeOffset="254703.125">10818 6790 70,'0'0'36,"-21"-6"0,21 6 0,0 0-28,0 0-3,-7 29-1,7-29-1,9 35-1,-4-7 0,3 6 0,-1-3 0,1 5-2,0-5 2,1 1-2,0-6 0,0-1 0,-9-25 0,13 23 0,-13-23-1,0 0 0,0 0-1,6-19 0,-6 19 1,-13-41-1,6 13 0,-4-7 2,4-1-2,-1-2 2,4-1-1,6-3 1,5 3 0,8 4 1,4 6-1,9 6 0,4 9 1,7 9-1,1 9 1,1 8 0,-1 9-1,-2 11 1,-6 8 1,-1 8-1,-8 0 1,-3 1-2,-6-3 2,-4 0-2,-3-8 1,-2-8-1,-2-9 0,-3-21-1,3 20-2,-3-20-4,0 0-15,8-30-15,0 9-1,-1-13 0,9 1 1</inkml:trace>
          <inkml:trace contextRef="#ctx0" brushRef="#br1" timeOffset="255125">11678 6823 66,'15'-5'37,"-15"5"-1,0 0 1,0 0-26,-5-25-6,5 25-2,-17-16-1,3 11-2,-6 2 1,-3 3-1,-5 3 0,2 8 1,-4 5 0,4 6-1,4 12 2,7 5-2,9 5 2,9 3-2,12 1 1,11 0-1,10-6 0,7-3 0,5-11 0,4-9 0,-1-10 0,0-9-1,-7-9 1,-7-8-1,-8-8 1,-8-7-2,-9-8 2,-9-4-1,-6 1 0,-9-1 0,-4 5-1,-8 1 1,0 6-2,-4 2-1,9 18-4,-7-13-6,26 25-15,-14-16-8,14 16 2,12-16 0</inkml:trace>
          <inkml:trace contextRef="#ctx0" brushRef="#br1" timeOffset="255578.125">11967 6825 72,'0'0'38,"0"0"-3,25 5 2,-1-12-30,22 9-3,2-6-2,10-1-2,4 3-2,-3-8-2,-2 12-4,-18-16-10,-1 12-17,-14 2-2,-11 2 1,-13-2 1</inkml:trace>
          <inkml:trace contextRef="#ctx0" brushRef="#br1" timeOffset="255375">12020 6578 69,'-4'-21'38,"4"21"-2,0 0 0,-19 14-25,30 14-3,-5 1-4,9 11 0,0 4-1,4 13-1,2-5 0,2 5-1,-1-6 0,-2-3-2,-1-6 1,-4-9-3,1-4-1,-16-29-6,20 14-22,-20-14-6,0-20 0,-10-8-1</inkml:trace>
        </inkml:traceGroup>
        <inkml:traceGroup>
          <inkml:annotationXML>
            <emma:emma xmlns:emma="http://www.w3.org/2003/04/emma" version="1.0">
              <emma:interpretation id="{7CBBD5B4-274E-4620-9711-2D29E5417244}" emma:medium="tactile" emma:mode="ink">
                <msink:context xmlns:msink="http://schemas.microsoft.com/ink/2010/main" type="inkWord" rotatedBoundingBox="16207,15234 17296,15113 17374,15815 16285,15936">
                  <msink:destinationLink direction="to" ref="{F1B3D45E-173E-4FB8-AC8D-57E9E8EF401F}"/>
                  <msink:destinationLink direction="to" ref="{30811C71-60F7-4BCF-8036-A22E84E9D56B}"/>
                </msink:context>
              </emma:interpretation>
              <emma:one-of disjunction-type="recognition" id="oneOf9">
                <emma:interpretation id="interp41" emma:lang="en-US" emma:confidence="0">
                  <emma:literal>au</emma:literal>
                </emma:interpretation>
                <emma:interpretation id="interp42" emma:lang="en-US" emma:confidence="0">
                  <emma:literal>Lev</emma:literal>
                </emma:interpretation>
                <emma:interpretation id="interp43" emma:lang="en-US" emma:confidence="0">
                  <emma:literal>rev</emma:literal>
                </emma:interpretation>
                <emma:interpretation id="interp44" emma:lang="en-US" emma:confidence="0">
                  <emma:literal>leu</emma:literal>
                </emma:interpretation>
                <emma:interpretation id="interp45" emma:lang="en-US" emma:confidence="0">
                  <emma:literal>Gov</emma:literal>
                </emma:interpretation>
              </emma:one-of>
            </emma:emma>
          </inkml:annotationXML>
          <inkml:trace contextRef="#ctx0" brushRef="#br1" timeOffset="257234.375">13178 6740 49,'3'-15'33,"-1"-1"2,-2-4-5,0 20-18,0 0 0,0 0-4,0 0-1,-9 30-2,-1-9-1,2 15 0,-5 6-1,3 13-1,-1-1 1,5 8-2,3 1 1,8 1-2,7-3 2,10-4-2,10-11 0,11-11 0,9-10 0,5-15 0,7-10-1,-4-10 1,-1-12-1,-9-9 0,-10-6 1,-12-6-1,-14-1 1,-13 0-1,-11-1 1,-12 4 0,-11 7 0,-4 13 0,-4 9 0,-2 12-1,0 7 1,2 12 0,4 13 0,8 7 0,8 5 0,8-2 0,10 2-1,12-5 1,11-2-2,10-12-1,13-2-3,-5-25-6,19 4-20,-9-18-4,-1-7-2,-10-9 2</inkml:trace>
          <inkml:trace contextRef="#ctx0" brushRef="#br1" timeOffset="257640.625">13739 6705 71,'2'-21'38,"-2"21"-2,2 21-3,-2-21-21,12 48-3,-4-11-3,8 14-2,-3-2 0,6 9-2,-1-1 0,4 3 0,-1-7-1,-1-1 0,1-9-1,0-8 1,-2-7-1,2-8 0,-1-10 0,-2-8 0,0-11-1,-1-9 1,0-8-1,-4-6 1,0-6 0,-2-12-1,-6-4 0,1-3 1,-4 1-1,1-1 1,-2 5-1,1 2 2,-1 8-2,1 10 1,2 9 0,-1 6-2,-3 17-3,6-20-20,-6 20-14,16 2 0,-16-2 0,19 0-1</inkml:trace>
        </inkml:traceGroup>
      </inkml:traceGroup>
    </inkml:traceGroup>
    <inkml:traceGroup>
      <inkml:annotationXML>
        <emma:emma xmlns:emma="http://www.w3.org/2003/04/emma" version="1.0">
          <emma:interpretation id="{7389CAB1-49C4-4875-90EB-7FCF8DB1395C}" emma:medium="tactile" emma:mode="ink">
            <msink:context xmlns:msink="http://schemas.microsoft.com/ink/2010/main" type="paragraph" rotatedBoundingBox="4010,16070 18347,16226 18332,17566 3996,174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69D75A-121D-424D-ADE8-0CF8181A28BF}" emma:medium="tactile" emma:mode="ink">
              <msink:context xmlns:msink="http://schemas.microsoft.com/ink/2010/main" type="line" rotatedBoundingBox="4010,16070 18347,16226 18332,17566 3996,17410"/>
            </emma:interpretation>
          </emma:emma>
        </inkml:annotationXML>
        <inkml:traceGroup>
          <inkml:annotationXML>
            <emma:emma xmlns:emma="http://www.w3.org/2003/04/emma" version="1.0">
              <emma:interpretation id="{EFBC8603-E4ED-46AE-ADDE-132A5BED57EA}" emma:medium="tactile" emma:mode="ink">
                <msink:context xmlns:msink="http://schemas.microsoft.com/ink/2010/main" type="inkWord" rotatedBoundingBox="4008,16299 6558,16326 6550,16989 4001,16961"/>
              </emma:interpretation>
              <emma:one-of disjunction-type="recognition" id="oneOf10">
                <emma:interpretation id="interp46" emma:lang="en-US" emma:confidence="1">
                  <emma:literal>some</emma:literal>
                </emma:interpretation>
                <emma:interpretation id="interp47" emma:lang="en-US" emma:confidence="0">
                  <emma:literal>Some</emma:literal>
                </emma:interpretation>
                <emma:interpretation id="interp48" emma:lang="en-US" emma:confidence="0">
                  <emma:literal>sorne</emma:literal>
                </emma:interpretation>
                <emma:interpretation id="interp49" emma:lang="en-US" emma:confidence="0">
                  <emma:literal>Sorne</emma:literal>
                </emma:interpretation>
                <emma:interpretation id="interp50" emma:lang="en-US" emma:confidence="0">
                  <emma:literal>Soml</emma:literal>
                </emma:interpretation>
              </emma:one-of>
            </emma:emma>
          </inkml:annotationXML>
          <inkml:trace contextRef="#ctx0" brushRef="#br1" timeOffset="259890.625">1210 7976 26,'0'0'29,"-3"-32"4,2 15-1,1 17-15,-8-39-5,8 39 0,-13-41-1,13 41-2,-21-33-4,8 20-1,-11-2-1,1 6-1,-7 2-1,1 5 0,-4 5-1,2 4 0,0 6 0,5 4 1,4 5-2,5 2 1,7 3 0,6-3 0,7-1-1,7-3 1,5-3 0,5-6-1,6-4 1,4-5 0,6-6 0,-1 1 0,1-1 0,4 1 1,-1 3-1,0 5 1,-2 5-1,-2 8 0,-5 7 1,-4 6-2,-5 6 2,-8 4-1,-10 0 1,-6 3-2,-10-4 2,-5-3-1,-8-5 1,-1-6-1,-6-6 0,-2-8 1,-3-3-1,1-7 0,1-6-1,0-5 0,6 0-1,-2-3-1,11 5-3,-1-14-6,22 21-20,0-18-4,0 18-1,29-21 2</inkml:trace>
          <inkml:trace contextRef="#ctx0" brushRef="#br1" timeOffset="260375">1849 8073 54,'-3'-18'34,"-6"-3"0,-1 0 0,10 21-23,-28-39-5,28 39-1,-25-32-1,25 32-2,-33-14 1,10 16-2,-7 3 1,1 9-1,-4 4-1,-1 7 0,3 8 1,0 6-1,6 5 1,9 5-2,7 4 2,11-2-2,9 0 1,14-5 0,9-9 0,9-10 0,9-13 0,1-12 0,0-11 0,-3-11-1,-6-8 2,-13-5-1,-8-4 0,-13-6 0,-12 1-1,-8 2 2,-9 1-1,-3 5 0,-3 6-1,-2 2 0,5 12-3,-3-4-1,25 18-5,-28-7-9,28 7-15,0 0-2,0 0 3,28 18-2</inkml:trace>
          <inkml:trace contextRef="#ctx0" brushRef="#br1" timeOffset="261078.125">2057 8020 59,'0'0'35,"-18"7"1,18-7-1,-7 26-20,7-26-8,12 37-3,-5-14 1,6 11-3,1-1 1,3 4-3,-2-1 1,0-3-1,-3-7 0,-4-3 0,3-3-1,-11-20-1,10 17 1,-10-17-1,0 0 0,0 0 1,-21-24 0,13 4-1,-1-6 2,-3-6-1,2-5 1,4-2 2,3 1-2,6-1 1,6 2 0,4 7 0,6 9-1,9 10 2,3 8-2,3 10 0,4 10 1,-1 12-1,-3 2 1,-3 8-2,-3 0 2,-4 0-2,-5-4 2,-3-3-1,-4-8-1,-5-8 1,-7-16 0,0 0-1,0 0 0,0 0 0,6-23 1,-10-3-1,1-8 0,0-6 1,3-3-1,1-1 1,5 0 0,3 4 0,4 5 0,8 6 1,3 15-1,2 9 1,2 12 0,3 9-1,-3 10 2,3 11-2,-6 4 1,-1 6 0,-5-1 0,0 0-1,-2-5 1,-3-3-1,-2-9 0,-3-8-1,1-5-1,-10-16-2,15 8-9,-15-8-19,-1-30-5,1 6 0,0-4 0</inkml:trace>
          <inkml:trace contextRef="#ctx0" brushRef="#br1" timeOffset="261562.5">3073 8113 62,'0'0'34,"-8"20"1,8-20-1,0 0-27,19 14-2,-6-14-2,8 5 0,-1-8 0,3 3-1,-1-6 0,1-1 0,-1-2-1,2 1 1,-5-5-1,2-1 1,-2 0-2,-1-2 1,-5 0-1,-1-1 1,-3-1-1,-3-1 0,-5-1 0,-5 1 0,-5 0 0,-5 3 0,-6 3 0,-5 5 0,-8 6 0,-2 4 0,-3 10 0,1 6 0,1 8 1,7 7-1,7 6 1,8 5-1,11 2 1,12 2-1,13-4 1,9-4-2,8-4 1,2-14-2,5 1-2,-6-24-14,5 2-20,-8-11 1,-6-8-2,-6-10 1</inkml:trace>
        </inkml:traceGroup>
        <inkml:traceGroup>
          <inkml:annotationXML>
            <emma:emma xmlns:emma="http://www.w3.org/2003/04/emma" version="1.0">
              <emma:interpretation id="{CF1D0F03-47BE-4DF5-9A28-FE62A6B9F37C}" emma:medium="tactile" emma:mode="ink">
                <msink:context xmlns:msink="http://schemas.microsoft.com/ink/2010/main" type="inkWord" rotatedBoundingBox="7184,16319 9037,16340 9024,17465 7172,17445"/>
              </emma:interpretation>
              <emma:one-of disjunction-type="recognition" id="oneOf11">
                <emma:interpretation id="interp51" emma:lang="en-US" emma:confidence="1">
                  <emma:literal>gets</emma:literal>
                </emma:interpretation>
                <emma:interpretation id="interp52" emma:lang="en-US" emma:confidence="0">
                  <emma:literal>gees</emma:literal>
                </emma:interpretation>
                <emma:interpretation id="interp53" emma:lang="en-US" emma:confidence="0">
                  <emma:literal>geis</emma:literal>
                </emma:interpretation>
                <emma:interpretation id="interp54" emma:lang="en-US" emma:confidence="0">
                  <emma:literal>gel-s</emma:literal>
                </emma:interpretation>
                <emma:interpretation id="interp55" emma:lang="en-US" emma:confidence="0">
                  <emma:literal>gel-S</emma:literal>
                </emma:interpretation>
              </emma:one-of>
            </emma:emma>
          </inkml:annotationXML>
          <inkml:trace contextRef="#ctx0" brushRef="#br1" timeOffset="262593.75">4394 8290 7,'0'0'27,"21"-20"4,-20 4 0,4-8-11,-5 24-8,5-41-1,4 25 1,-15-15-3,8 9-1,-11-8-2,2 6-1,-11-4-2,0 6 0,-8 1-1,-2 7-1,-6 5 0,-5 8 0,-1 6 0,1 11-1,-1 8 0,6 10 0,6 6 0,9 6-1,11 2 2,14 1-2,15-1 1,13-6 0,13-8 0,9-10 0,9-8-1,3-11 0,-3-10 1,-6-9-1,-8-9 0,-11-5 0,-10-4 1,-13-5-1,-11-2 1,-9 1 1,-7 2-1,-3 3 1,-8 5 0,0 5 0,1 5 0,2 9 0,2 9 0,16 0-2,-15 23 2,17-2-2,8 8 1,8 4-1,4 6 2,7 3-2,5 4 1,6 5 0,-5 0 0,4 0 1,-5 2 0,-3 5 0,-9-1-1,-4-1 2,-13-3-2,-5 0 2,-10-9-2,-6-2 1,-8-8-1,-4-10 0,-3-10 0,-3-8 0,-4-12 0,0-11-1,2-6 0,2-11-1,8-3 0,2-5-2,18 5-3,-6-16-10,27 18-17,3-4-2,7 6-1,6 1 2</inkml:trace>
          <inkml:trace contextRef="#ctx0" brushRef="#br1" timeOffset="263093.75">4822 8207 50,'0'0'33,"-19"0"0,19 0 1,0 0-29,20 3 0,4 1-2,-3-4 0,8 2 1,1-4-2,2 4 0,-1-8-1,0 3 0,-6-8 1,-3-1-1,-1-6 0,-3-1 1,-7-2-1,-2-4 1,-6 0-2,-3-1 1,-7 1-1,-5 4 1,-9 2-1,-4 5 0,-7 5 0,-5 3 1,-3 8-1,0 9 2,0 3-1,6 9-1,8 9 1,7 5 0,10 3 0,16 6-1,9 0 0,14-2-1,10-2 0,7-7 0,6-5-1,0-12-1,3-2-2,-11-21-4,8 6-9,-22-17-16,-2-5-1,-5-9 0,-8-7 0</inkml:trace>
          <inkml:trace contextRef="#ctx0" brushRef="#br1" timeOffset="263296.875">5298 7851 67,'0'0'37,"-16"-7"-1,16 7 2,-16 26-27,23 9-4,-2-3-2,11 14-2,-1-2-1,7 5-2,-2-5 1,4-1-2,0-6-1,-5-9-2,2 2-4,-21-30-20,13 9-10,-13-9 1,1-18-1</inkml:trace>
          <inkml:trace contextRef="#ctx0" brushRef="#br1" timeOffset="263484.375">5295 7994 71,'-13'-6'36,"13"6"-2,-15-2 3,15 2-32,0 0-3,31-8-5,-7-6-4,17 14-11,-4-11-17,4-3 1,1-2-2,-1 0 2</inkml:trace>
          <inkml:trace contextRef="#ctx0" brushRef="#br1" timeOffset="263843.75">5691 7817 28,'13'-12'33,"-13"12"2,0 0-1,-16 7-11,-9-12-9,25 5-4,-39 19-4,20-1-2,-4-6-1,5 6-1,2-1-1,5 3 0,7-3-1,10-1 1,6 0-1,8-4 0,7 1 0,4-1 1,6 0-1,1-1 0,0 3 0,-1 0-1,-3 4 2,-4 1-1,-7 2 0,-5 2-1,-9 0 2,-5 0-1,-10-2 0,-5-1 1,-9-6 0,-6-2-1,-5-7 1,-3-1-1,-1-6 1,-4-3-1,4-2-1,-1-9-4,20 12-17,-7-13-16,14 1 1,4-5-1,13-4 1</inkml:trace>
        </inkml:traceGroup>
        <inkml:traceGroup>
          <inkml:annotationXML>
            <emma:emma xmlns:emma="http://www.w3.org/2003/04/emma" version="1.0">
              <emma:interpretation id="{271C0F02-29B7-480F-A3D8-29B7EC22E1A2}" emma:medium="tactile" emma:mode="ink">
                <msink:context xmlns:msink="http://schemas.microsoft.com/ink/2010/main" type="inkWord" rotatedBoundingBox="10153,16468 12382,16391 12404,17015 10174,17092"/>
              </emma:interpretation>
              <emma:one-of disjunction-type="recognition" id="oneOf12">
                <emma:interpretation id="interp56" emma:lang="en-US" emma:confidence="1">
                  <emma:literal>used</emma:literal>
                </emma:interpretation>
                <emma:interpretation id="interp57" emma:lang="en-US" emma:confidence="0">
                  <emma:literal>Used</emma:literal>
                </emma:interpretation>
                <emma:interpretation id="interp58" emma:lang="en-US" emma:confidence="0">
                  <emma:literal>vsed</emma:literal>
                </emma:interpretation>
                <emma:interpretation id="interp59" emma:lang="en-US" emma:confidence="0">
                  <emma:literal>osed</emma:literal>
                </emma:interpretation>
                <emma:interpretation id="interp60" emma:lang="en-US" emma:confidence="0">
                  <emma:literal>usecl</emma:literal>
                </emma:interpretation>
              </emma:one-of>
            </emma:emma>
          </inkml:annotationXML>
          <inkml:trace contextRef="#ctx0" brushRef="#br1" timeOffset="264750">7048 8119 47,'-10'-27'34,"10"27"1,0 0 0,-16-16-24,23 32-2,-7-16-3,15 46-2,-5-14 0,9 14-2,-1 1 0,6 6-2,-1 0 2,7-2-2,2-5 1,4-9 0,2-9-1,2-12 0,1-14 1,-1-13-2,0-12 1,-6-9 0,-6-6-1,-8-8 1,-5-5-1,-10-4 1,-7 2 0,-8 2 0,-4 7 0,-5 4 0,3 10-2,-5 3 1,8 15-4,-2-1-4,15 13-22,0 0-5,15 20 0,0-13 1</inkml:trace>
          <inkml:trace contextRef="#ctx0" brushRef="#br1" timeOffset="265218.75">8013 8087 57,'0'0'35,"0"0"-1,-12-19 1,12 19-25,-17-13-5,17 13-1,-31-9-1,11 9-2,-5 2 1,-3 2-2,-6 4 1,-1 3-1,-2 7 0,2-1-1,5 4 1,7 2-2,8 0 2,10-2-1,10 1 0,11-5 0,11-4 0,8-5 1,5-1-1,3-1 1,1-3 0,0 2 1,-3 1 0,-2 4 0,-10 1 1,-2 7-1,-9-1 1,-4 6 0,-9-2 0,-4 6-1,-10-4 0,-4-1 0,-9-2-1,-6-6 0,-6-2 0,-6-6-1,0-5 0,-4-8-2,7-1 0,-1-17-4,20 11-8,-1-16-19,19-2-2,12-5 0,11 0 0</inkml:trace>
          <inkml:trace contextRef="#ctx0" brushRef="#br1" timeOffset="265640.625">8164 8231 56,'4'25'35,"-4"-25"-3,22 0-1,3 5-26,-3-12-1,11 6 0,-4-12 0,7 4-2,-7-6-1,1-1 0,-8-4 0,-3-1 0,-3-2-1,-5 0 2,-6 2-2,-7-21 1,-7 26 0,-8 4-1,-3 5 0,-7 7 0,-7 8 0,-3 10 1,1 9-2,0 4 2,7 12 0,4 1 0,11 8 0,8 0 0,21-1-1,9-5 1,10-6-1,10-6-1,5-12-2,11-2-2,-5-25-5,16 8-12,-15-15-13,1-8-2,-4-1 3,-3-5-1</inkml:trace>
          <inkml:trace contextRef="#ctx0" brushRef="#br1" timeOffset="266171.875">9034 8272 41,'4'-19'35,"-4"19"1,-2-29 0,2 29-19,-14-35-6,14 18-4,-10-10-3,3 8 0,-7-2-3,-3 5 1,-9 3-2,-5 5 2,-5 9-2,-3 6-1,-1 11 2,-1 7-2,4 6 1,6 8-2,11 5 2,9 4-1,17-1 1,12-1-1,13-5 0,12-10 0,8-6 0,4-11 0,1-10-1,-3-15 1,-6-8 0,-8-9-1,-10-8 2,-10-6-1,-8-7 0,-8-6 1,-6-5 0,-5 0 1,-1 0-1,-2 4 1,-1 5-1,0 7 3,0 8-2,3 19 1,9 17 1,0 0-1,-13 16 0,17 15 1,2 10-1,6 12-1,0 5 1,6 5-2,-1-1 1,7-2-1,1-4-2,-4-11-3,8 2-20,-13-24-13,4-11 0,-6-17 0,0-13-1</inkml:trace>
        </inkml:traceGroup>
        <inkml:traceGroup>
          <inkml:annotationXML>
            <emma:emma xmlns:emma="http://www.w3.org/2003/04/emma" version="1.0">
              <emma:interpretation id="{FD9ED910-F381-4055-A8E6-018E8CB270EF}" emma:medium="tactile" emma:mode="ink">
                <msink:context xmlns:msink="http://schemas.microsoft.com/ink/2010/main" type="inkWord" rotatedBoundingBox="12946,16393 14070,16614 13932,17313 12808,17092"/>
              </emma:interpretation>
              <emma:one-of disjunction-type="recognition" id="oneOf13">
                <emma:interpretation id="interp61" emma:lang="en-US" emma:confidence="1">
                  <emma:literal>up</emma:literal>
                </emma:interpretation>
                <emma:interpretation id="interp62" emma:lang="en-US" emma:confidence="0">
                  <emma:literal>Up</emma:literal>
                </emma:interpretation>
                <emma:interpretation id="interp63" emma:lang="en-US" emma:confidence="0">
                  <emma:literal>vp</emma:literal>
                </emma:interpretation>
                <emma:interpretation id="interp64" emma:lang="en-US" emma:confidence="0">
                  <emma:literal>op</emma:literal>
                </emma:interpretation>
                <emma:interpretation id="interp65" emma:lang="en-US" emma:confidence="0">
                  <emma:literal>Vp</emma:literal>
                </emma:interpretation>
              </emma:one-of>
            </emma:emma>
          </inkml:annotationXML>
          <inkml:trace contextRef="#ctx0" brushRef="#br1" timeOffset="266953.125">9785 8108 19,'-3'-16'31,"3"16"1,0 0 1,-15-12-17,21 29-3,-6-17-3,3 36-2,-1-12-2,11 17-1,-1-4-1,13 11-1,0-6-1,12 2 1,3-7-1,10-2-1,3-10 1,4-9-1,-2-11-1,0-12 0,-8-9 1,-7-9-2,-9-8 1,-15-6 0,-10-5-1,-12-4 0,-9-1 1,-7 3-1,-8 6 0,-2 1-1,2 13-2,-2-3-1,16 22-5,-5-10-8,21 17-15,0 0-4,19 3 4,6 4-1</inkml:trace>
          <inkml:trace contextRef="#ctx0" brushRef="#br1" timeOffset="267484.375">10440 8085 70,'-15'7'38,"15"-7"-1,-26 28 2,24-1-32,-5-4-2,14 16-1,1 3-2,8 11 0,2 3-1,4 2 0,1 2-1,-1-2 1,-1-1-1,0-8-1,-5-7 1,-3-10-1,-2-9-1,-11-23 0,0 0-1,0 0 0,7-21-1,-19-14 0,2-8 1,-9-13-1,0-4 1,-7-7 0,3 0 2,-4 0-1,8-2 2,6 6 0,10 6 1,15 13 1,10 7-1,16 15 1,11 7-1,8 15 1,4 13 0,-1 10-2,-5 7 2,-6 8-2,-14 3 2,-11 3-2,-16-3 1,-8-1 0,-14-10 0,-7-5 0,-10-8-1,-6-6 1,-4-9-1,-3-8 0,-4-2-1,1-10-1,6 4-1,-2-13-5,22 13-20,1-5-7,11 1-2,10-1 1</inkml:trace>
        </inkml:traceGroup>
        <inkml:traceGroup>
          <inkml:annotationXML>
            <emma:emma xmlns:emma="http://www.w3.org/2003/04/emma" version="1.0">
              <emma:interpretation id="{AEDACE77-DEBA-44BF-BFF9-7A8096628B34}" emma:medium="tactile" emma:mode="ink">
                <msink:context xmlns:msink="http://schemas.microsoft.com/ink/2010/main" type="inkWord" rotatedBoundingBox="14450,16184 18347,16226 18332,17556 14435,17513"/>
              </emma:interpretation>
              <emma:one-of disjunction-type="recognition" id="oneOf14">
                <emma:interpretation id="interp66" emma:lang="en-US" emma:confidence="1">
                  <emma:literal>by</emma:literal>
                </emma:interpretation>
                <emma:interpretation id="interp67" emma:lang="en-US" emma:confidence="0">
                  <emma:literal>big</emma:literal>
                </emma:interpretation>
                <emma:interpretation id="interp68" emma:lang="en-US" emma:confidence="0">
                  <emma:literal>beg</emma:literal>
                </emma:interpretation>
                <emma:interpretation id="interp69" emma:lang="en-US" emma:confidence="0">
                  <emma:literal>dy</emma:literal>
                </emma:interpretation>
                <emma:interpretation id="interp70" emma:lang="en-US" emma:confidence="0">
                  <emma:literal>Dy</emma:literal>
                </emma:interpretation>
              </emma:one-of>
            </emma:emma>
          </inkml:annotationXML>
          <inkml:trace contextRef="#ctx0" brushRef="#br1" timeOffset="268343.75">11340 7909 25,'-9'-25'32,"6"9"1,3 16-5,-16-30-11,16 30 0,0 0-4,16 22-2,-16-22-3,18 45-3,-8-13 0,12 16-1,-2 1-1,6 6-1,-2-2 0,2 1-1,-1-6 0,0-6-1,-4-8 0,-3-10 0,-3-10-1,-15-14 1,16-3-1,-13-13 0,-2-7 1,-4-9-2,0-5 1,-1-9 1,2 4-1,2-4 0,6 8 0,3-1 1,6 9-1,6 9 1,7 10 0,6 11 0,5 9 0,3 10 0,-1 8 1,-1 6-1,-3 6 0,-6 2 0,-8-3 1,-8 1-2,-10-4 1,-10-5 0,-10-7 1,-5-3-1,-8-10 0,-8-5-1,-4-5 1,-2-3 0,2-4-1,-2-5 0,10-1-1,4-3 0,28 16-3,-21-33-4,41 26-17,2-13-10,13 5-1,8-7 2</inkml:trace>
          <inkml:trace contextRef="#ctx0" brushRef="#br1" timeOffset="268875">12076 8045 54,'14'-11'38,"-14"11"-3,-18 9 1,2-6-18,8 20-11,-4-2-3,11 13-1,1-2 0,10 5-2,5-2 0,4 0-1,6-3 0,5-6 0,2-5 0,2-8 0,3-6-1,0-7 1,1-5 0,-2-10-1,-2-2 0,-5-8 0,-7 0 0,-2-4 0,-9-3 1,-5-2 0,-6 3 0,-4 1 0,-5 3 0,0 4 1,-1 6 0,10 17 0,-19-11 0,19 11 0,-3 21 1,9 2-1,2 4 0,7 6 0,3 6 1,8 8-1,5 5 1,6 6-1,3 2 0,3 7 0,-2 0 0,2 3 0,-5-1-1,-7-4 0,-10-5 0,-8-9 0,-13-5 0,-12-11 0,-10-7 0,-10-8-1,-9-8 1,-7-8-1,-2-4 0,-1-7-1,3-1-2,-2-13-3,24 12-21,-7-13-11,14-1 1,6-11-1</inkml:trace>
        </inkml:traceGroup>
        <inkml:traceGroup>
          <inkml:annotationXML>
            <emma:emma xmlns:emma="http://www.w3.org/2003/04/emma" version="1.0">
              <emma:interpretation id="{C065AA62-4061-4034-9D63-D470BDC7EA55}" emma:medium="tactile" emma:mode="ink">
                <msink:context xmlns:msink="http://schemas.microsoft.com/ink/2010/main" type="inkWord" rotatedBoundingBox="16422,16080 17101,16371 16899,16841 16220,16550"/>
              </emma:interpretation>
              <emma:one-of disjunction-type="recognition" id="oneOf15">
                <emma:interpretation id="interp71" emma:lang="en-US" emma:confidence="1">
                  <emma:literal>4</emma:literal>
                </emma:interpretation>
                <emma:interpretation id="interp72" emma:lang="en-US" emma:confidence="0">
                  <emma:literal>"</emma:literal>
                </emma:interpretation>
                <emma:interpretation id="interp73" emma:lang="en-US" emma:confidence="0">
                  <emma:literal>y</emma:literal>
                </emma:interpretation>
                <emma:interpretation id="interp74" emma:lang="en-US" emma:confidence="0">
                  <emma:literal>+</emma:literal>
                </emma:interpretation>
                <emma:interpretation id="interp75" emma:lang="en-US" emma:confidence="0">
                  <emma:literal>u</emma:literal>
                </emma:interpretation>
              </emma:one-of>
            </emma:emma>
          </inkml:annotationXML>
          <inkml:trace contextRef="#ctx0" brushRef="#br1" timeOffset="269656.25">13189 7775 42,'0'0'32,"0"0"2,0 0-1,13 11-16,-13-11-11,4 22 1,-4-6-3,6 11 0,-4-3-1,4 8-1,-5-4 0,4 4 0,-4-5-1,2-1 0,0-3 1,3-2-2,1-5 1,-7-16-1,24 17 1,-3-13-1,1-4 0,6-2 0,4-3 0,4-2 1,0-2-2,6 4 2,-5-2-2,-2 3 2,-1 1-2,-6 1 2,-6 2-1,-4 2 0,-18-2 1,20 7-2,-20-7 0,0 0-1,15 16-4,-15-16-13,0 0-17,0 0 0,-9-20 0,9 20 0</inkml:trace>
          <inkml:trace contextRef="#ctx0" brushRef="#br1" timeOffset="269906.25">13596 7694 64,'-9'-18'35,"9"18"1,0 0-7,0 0-17,7 28-3,11 13-3,-3 3-2,9 14 0,-2 0-1,1 9-1,-4-5 0,-1 0-1,-5-8 0,-2-4-1,-5-10 0,-3-10-2,0-3-2,-3-27-7,0 0-25,0 0-1,0 0-2,2-18 2</inkml:trace>
        </inkml:traceGroup>
        <inkml:traceGroup>
          <inkml:annotationXML>
            <emma:emma xmlns:emma="http://www.w3.org/2003/04/emma" version="1.0">
              <emma:interpretation id="{49673588-61B6-4CA6-9546-66CBC0846856}" emma:medium="tactile" emma:mode="ink">
                <msink:context xmlns:msink="http://schemas.microsoft.com/ink/2010/main" type="inkWord" rotatedBoundingBox="16883,16839 18276,16255 18584,16990 17190,17574"/>
              </emma:interpretation>
              <emma:one-of disjunction-type="recognition" id="oneOf16">
                <emma:interpretation id="interp76" emma:lang="en-US" emma:confidence="0">
                  <emma:literal>Mf</emma:literal>
                </emma:interpretation>
                <emma:interpretation id="interp77" emma:lang="en-US" emma:confidence="0">
                  <emma:literal>if</emma:literal>
                </emma:interpretation>
                <emma:interpretation id="interp78" emma:lang="en-US" emma:confidence="0">
                  <emma:literal>uf</emma:literal>
                </emma:interpretation>
                <emma:interpretation id="interp79" emma:lang="en-US" emma:confidence="0">
                  <emma:literal>mf</emma:literal>
                </emma:interpretation>
                <emma:interpretation id="interp80" emma:lang="en-US" emma:confidence="0">
                  <emma:literal>Uf</emma:literal>
                </emma:interpretation>
              </emma:one-of>
            </emma:emma>
          </inkml:annotationXML>
          <inkml:trace contextRef="#ctx0" brushRef="#br1" timeOffset="270625">13972 8843 50,'0'0'35,"0"0"0,0 0 0,5-28-16,0-9-13,16 3-1,-6-13-1,8-3-2,0-6 0,2-4-2,1-5 1,-1 1-1,-1 4 1,-2-1-1,-4 8 0,-2 5 0,-4 11 1,-3 9-1,-3 10 0,-6 18 0,0 0 0,-5 18 0,1 7 0,-2 8 1,0 6-1,0 9 0,3 1 0,3 2 0,3-2 0,7-3 1,4-5-1,5-6 1,3-14-1,4-10 0,7-15 1,1-8-1,0-13 0,0-10-1,-2-4 1,-2-8-1,-4-1 1,-4-1-1,-5 5 1,-6 1-1,-5 10 1,-1 3 0,-4 10 1,-1 20 0,0 0-1,0 0 1,0 0 0,0 39 0,5-7 0,2 9 0,0 1 0,5 7-1,3-1 1,1-2-1,3-4 0,1-5-1,2-5-1,-3-18-3,13 5-12,-14-22-20,6-6 0,-7-11-1,5-3 1</inkml:trace>
          <inkml:trace contextRef="#ctx0" brushRef="#br1" timeOffset="271015.625">15155 8561 58,'0'0'36,"0"19"-1,0-19 0,0 0-25,0 0-2,0 0-2,-4-28-2,1 12 0,-9-8-2,2-5 0,-6-8-1,-4-3 0,-3-6 1,-1-3-1,-2-6-1,-4 0 1,1 1-1,5-1 0,5 4 0,10 4 1,8 2-2,9 8 1,12 6 0,9 3-1,9 12 0,1 0-2,8 18-4,-14-8-5,12 26-18,-20-4-8,-8 10 1,-14-1 0</inkml:trace>
          <inkml:trace contextRef="#ctx0" brushRef="#br1" timeOffset="271203.125">14807 8265 70,'0'0'37,"0"0"-2,15 7 2,10-11-30,6-6-7,6-8-6,13 8-28,-3-3 0,-2-1-3,-4 0 1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22:31.0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15BE34-F40C-4CCB-A01A-6221147E9C46}" emma:medium="tactile" emma:mode="ink">
          <msink:context xmlns:msink="http://schemas.microsoft.com/ink/2010/main" type="writingRegion" rotatedBoundingBox="2271,6906 12307,6369 12461,9232 2425,9769"/>
        </emma:interpretation>
      </emma:emma>
    </inkml:annotationXML>
    <inkml:traceGroup>
      <inkml:annotationXML>
        <emma:emma xmlns:emma="http://www.w3.org/2003/04/emma" version="1.0">
          <emma:interpretation id="{C509FAD0-C662-43BE-99A6-3668E78130A6}" emma:medium="tactile" emma:mode="ink">
            <msink:context xmlns:msink="http://schemas.microsoft.com/ink/2010/main" type="paragraph" rotatedBoundingBox="2271,6906 12307,6369 12382,7767 2346,8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0376B6-DA44-431F-90BF-1F8D807D96D9}" emma:medium="tactile" emma:mode="ink">
              <msink:context xmlns:msink="http://schemas.microsoft.com/ink/2010/main" type="line" rotatedBoundingBox="2271,6906 12307,6369 12382,7767 2346,8304"/>
            </emma:interpretation>
          </emma:emma>
        </inkml:annotationXML>
        <inkml:traceGroup>
          <inkml:annotationXML>
            <emma:emma xmlns:emma="http://www.w3.org/2003/04/emma" version="1.0">
              <emma:interpretation id="{9E7B399B-68F4-41D2-B3C3-187AA7E42FD7}" emma:medium="tactile" emma:mode="ink">
                <msink:context xmlns:msink="http://schemas.microsoft.com/ink/2010/main" type="inkWord" rotatedBoundingBox="2635,6788 3616,8006 2892,8590 1910,7371"/>
              </emma:interpretation>
              <emma:one-of disjunction-type="recognition" id="oneOf0">
                <emma:interpretation id="interp0" emma:lang="en-US" emma:confidence="0">
                  <emma:literal>Eos</emma:literal>
                </emma:interpretation>
                <emma:interpretation id="interp1" emma:lang="en-US" emma:confidence="0">
                  <emma:literal>Es</emma:literal>
                </emma:interpretation>
                <emma:interpretation id="interp2" emma:lang="en-US" emma:confidence="0">
                  <emma:literal>EBB</emma:literal>
                </emma:interpretation>
                <emma:interpretation id="interp3" emma:lang="en-US" emma:confidence="0">
                  <emma:literal>Ebb</emma:literal>
                </emma:interpretation>
                <emma:interpretation id="interp4" emma:lang="en-US" emma:confidence="0">
                  <emma:literal>Eros</emma:literal>
                </emma:interpretation>
              </emma:one-of>
            </emma:emma>
          </inkml:annotationXML>
          <inkml:trace contextRef="#ctx0" brushRef="#br0">484 180 40,'15'3'32,"-15"-3"2,0 0-5,17-2-10,-21-14-1,4 16-4,0 0-4,15-8-2,-15 8-1,-5-23-2,-2 5-1,7 18-1,-19-30-1,4 11 0,-4-1-1,-3 3 0,-9 1 0,-3 7 0,-6 6 0,-1 4-1,-2 8 1,0 7-1,-1 7 0,4 7 0,3 7 0,7 3 0,5 6 0,9 0 0,4 2-1,9-8 1,9-1 0,8-7 0,3-9 0,8-11 0,5-7 0,4-7 0,4-8 0,1-6 0,-3-3 0,0-4 0,-2 2 0,-6 1 0,-5 3 0,-3 2 0,-20 15 0,20-17 0,-20 17 0,0 0 0,0 0 0,2 17 1,-2-17-1,-12 34 0,3-9 0,-3 3 1,0 5 0,-2 6-1,-5 3 1,-2 4-2,-1 7 1,1 3-1,-3 1 1,5 3-1,2 1 1,2-1-1,6 2 1,5 0 0,6-8 0,6-6 0,5-2 0,3-6 0,8-6 0,3-6 1,4-7-2,1-9 2,5-8-1,-2-2 0,4-4 0,-2-7 0,-1-5 0,0-5 0,-4-2 0,-4-2 0,-3-4 0,-5-3 0,-9-3 0,-5-2 0,-10-2 0,-8-2 0,-7 0 0,-6-2-1,-9 3 1,-6 1-1,-3 0 1,-4 1 2,3 8-2,1 2 0,5 6 0,2 3-1,14 6-3,3-6-3,19 17-22,19-4-12,6 0 2,5-3-1</inkml:trace>
          <inkml:trace contextRef="#ctx0" brushRef="#br0" timeOffset="921.875">866 964 11,'0'0'28,"-3"-18"2,3 18-2,0 0-5,-1-23-1,1 23-4,0 0-2,5 20-2,-5-20-3,-4 26-2,0-8-4,7 10-1,-5-2-1,4 6-1,3-2-1,3 0 0,-1-2-1,1-3 1,0-6-1,-8-19 0,15 21-1,-15-21 1,0 0 0,11-15-1,-14-1 0,-2-5 1,1-6-1,-2-1 0,-2-2 1,1 0 0,0 2 0,2 0-1,5-1 1,5 5 0,5 1 0,3 2 0,5 3 0,1 4-1,5 3 1,-2 4 0,0 6 0,-4 2 0,-4 8 0,-14-9 0,18 25 0,-16-8 0,-4 3-1,-5 1 1,-5 0 0,-3 2 0,-2-4 0,-3 1 0,1-4 0,3-2 0,1-4 0,15-10 0,-16 9 0,16-9 0,0 0-1,19-9 1,-1 2 0,4 0 0,2 0 0,4 4 0,0 1 1,0 7-1,-2 4 1,-4 5-1,-1 4 0,-6 3 1,-5 4 0,-4 1-1,-7 2 1,-5-3-1,-8-2 1,-5 0-1,-3-6 1,-4-3-1,-5-1 0,0-6 0,-2-4 0,1-1 0,4-2 0,3-5-1,4 1-2,3-8-1,18 12-7,-12-27-23,23 10-5,2-8 0,11-3 0</inkml:trace>
        </inkml:traceGroup>
        <inkml:traceGroup>
          <inkml:annotationXML>
            <emma:emma xmlns:emma="http://www.w3.org/2003/04/emma" version="1.0">
              <emma:interpretation id="{F2DCDE97-44F9-4B9C-99DA-64A98601A433}" emma:medium="tactile" emma:mode="ink">
                <msink:context xmlns:msink="http://schemas.microsoft.com/ink/2010/main" type="inkWord" rotatedBoundingBox="3802,7539 4024,7220 4315,7423 4092,7742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--</emma:literal>
                </emma:interpretation>
                <emma:interpretation id="interp8" emma:lang="en-US" emma:confidence="0">
                  <emma:literal>-.</emma:literal>
                </emma:interpretation>
                <emma:interpretation id="interp9" emma:lang="en-US" emma:confidence="0">
                  <emma:literal>IV</emma:literal>
                </emma:interpretation>
              </emma:one-of>
            </emma:emma>
          </inkml:annotationXML>
          <inkml:trace contextRef="#ctx0" brushRef="#br0" timeOffset="1218.75">1618 504 89,'0'0'37,"0"0"-1,0 0 1,25 17-30,-1-20-4,12 3-2,6-2-2,1-7-5,10 13-6,-17-9-25,0-1 2,-7 1-2,-10 0 2</inkml:trace>
          <inkml:trace contextRef="#ctx0" brushRef="#br0" timeOffset="1406.25">1663 717 89,'-9'19'35,"12"-3"-1,-3-16 2,26 9-35,2-12-4,15 6-11,-7-12-20,5-5-1,-1 0 0,-2-4 1</inkml:trace>
        </inkml:traceGroup>
        <inkml:traceGroup>
          <inkml:annotationXML>
            <emma:emma xmlns:emma="http://www.w3.org/2003/04/emma" version="1.0">
              <emma:interpretation id="{C06EF013-3B72-4C0D-9823-7325A7CAA07D}" emma:medium="tactile" emma:mode="ink">
                <msink:context xmlns:msink="http://schemas.microsoft.com/ink/2010/main" type="inkWord" rotatedBoundingBox="4889,6687 12328,6425 12376,7768 4937,8030"/>
              </emma:interpretation>
              <emma:one-of disjunction-type="recognition" id="oneOf2">
                <emma:interpretation id="interp10" emma:lang="en-US" emma:confidence="0">
                  <emma:literal>c.v--(2,8)C6)</emma:literal>
                </emma:interpretation>
                <emma:interpretation id="interp11" emma:lang="en-US" emma:confidence="0">
                  <emma:literal>c.v--(2,8)(6)</emma:literal>
                </emma:interpretation>
                <emma:interpretation id="interp12" emma:lang="en-US" emma:confidence="0">
                  <emma:literal>c.v--(2-8)C6)</emma:literal>
                </emma:interpretation>
                <emma:interpretation id="interp13" emma:lang="en-US" emma:confidence="0">
                  <emma:literal>c.v--(2,8)c6)</emma:literal>
                </emma:interpretation>
                <emma:interpretation id="interp14" emma:lang="en-US" emma:confidence="0">
                  <emma:literal>c.v--(2-8)c6)</emma:literal>
                </emma:interpretation>
              </emma:one-of>
            </emma:emma>
          </inkml:annotationXML>
          <inkml:trace contextRef="#ctx0" brushRef="#br0" timeOffset="4062.5">5859-25 57,'-21'4'35,"-4"1"-1,1 11 1,8 14-22,-16-6-3,12 28-2,-6-3-2,11 18-2,-4 0 0,9 7-1,1 2-1,9 5-1,7-7-1,9-6 0,5-8 0,6-5-1,7-9-1,1-9-1,6-9-1,-5-19-3,11 8-13,-12-20-17,1-6 0,-8-9 0,-5-8 2</inkml:trace>
          <inkml:trace contextRef="#ctx0" brushRef="#br0" timeOffset="4609.375">6151 304 83,'0'0'37,"0"0"-1,1-23 0,21 16-30,-2-9-2,8 6-2,1-3-2,5 1 1,0 1-1,1 2 1,-2 2 0,-2 4-1,-9 5 1,-1 5 0,-5 7 0,-4 7 0,-6 4-1,-3 3 1,-6 7 0,-3 4-1,-8 1 1,0 1-1,-6-2 1,0-2-1,-2-2 0,0 0 1,-2-3-1,5-6-1,3-3 1,4-5 0,12-18 0,-9 21-1,9-21 1,16-5 0,2-4 0,4-2 1,6 1-1,3-1 1,4 1 0,-1 4 0,0 5-1,-3 2 0,-4 5 0,-4 4 0,-5-1 1,-5 5-1,-13-14-1,12 23-1,-12-23-4,0 0-13,0 0-18,0 0-1,13-12 0,-7-8-1</inkml:trace>
          <inkml:trace contextRef="#ctx0" brushRef="#br0" timeOffset="4765.625">6877 614 73,'6'20'38,"-2"2"-1,-5 0 0,2 6-19,-5-11-14,9 3-4,3-4-2,-8-16-11,22-4-25,-9-8 1,5-6 0,0-8 0</inkml:trace>
          <inkml:trace contextRef="#ctx0" brushRef="#br0" timeOffset="5390.625">7510 191 99,'0'0'38,"0"0"2,0 0-2,0 0-34,-18 27-1,11-3-1,-7 4-1,0 6 0,-4 5-1,-3 1 1,0 4 0,-1-1 0,2 1-1,3 1 0,4 1 0,4-3-1,3-5 1,6-1-1,6-5 1,6-5-2,3-5 2,4-9 0,5-4 0,1-6 0,3-5 0,0-3 0,-2-11 0,4 2 0,-8-7 0,-1-4 1,-7-1-1,-5-2 1,-7-2-2,-8 0 2,-6 5-1,-13-7 0,-3 4-1,-9-2 1,-4 0-1,-4 2 1,-2-2-1,0 4 1,3-4 0,5 5 0,6-1 1,6 1-1,8 0 0,10 2 1,13-1-1,10-1 0,8 4 0,7 1 0,5 3 0,3 3 0,3 3 0,-3 4-1,-5 5 0,-5 2-2,-2 6 0,-10-5-2,5 15-6,-20-16-13,0 0-15,17 11 1,-17-11 0,0 0 1</inkml:trace>
          <inkml:trace contextRef="#ctx0" brushRef="#br0" timeOffset="5796.875">7561-334 61,'0'0'35,"-23"-25"0,23 25 0,0 0-23,0 0-1,26 4-4,-7 6-2,17 15-1,1 3 0,11 15 0,0 2 0,5 17 0,-6 5-1,3 12-1,-9 2 0,-4 4 0,-7-2-1,-8-2 0,-7-5 0,-8-9-1,-4-9 0,-4-5-1,-5-9 1,-2-9-2,1-9 2,-2-6-3,9-20 0,-16 9-5,16-9-22,3-22-10,0-4 1,-2-11 0</inkml:trace>
          <inkml:trace contextRef="#ctx0" brushRef="#br0" timeOffset="6187.5">8631-137 49,'0'0'34,"-12"-26"1,12 26 0,-15-5-18,-1-6-6,16 11-3,-26 7-1,9 7-2,-8 0-1,0 16 0,-3 4-1,0 12 1,-3 5 0,8 14-1,2 2-1,11 7 1,5-2-1,11 0 0,7-6-1,11-6 0,5-11-1,5-10-1,5-9 0,-1-13-2,6-3-1,-10-22-7,16 4-24,-16-14-5,2-3 2,-4-11-3</inkml:trace>
          <inkml:trace contextRef="#ctx0" brushRef="#br0" timeOffset="6765.625">9079-73 79,'-5'-27'38,"5"27"-2,0 0 2,0 0-29,0 0-1,1 34-2,-13-6-2,3 14 0,-4 6-1,3 10 1,-5 2-1,6 5-1,2-3 0,10 0 0,7-4-1,9-4 1,8-8-2,8-9 1,8-7-2,7-10 1,6-8-1,-1-10 0,-1-8-1,-1-8 0,-2-5 0,-10-8 1,-4 1-1,-11-6 1,-8 2 0,-12 0 0,-6 4 1,-7 3-1,-11 5 1,-6 8-1,-5 6 1,-4 6 1,-1 7-1,2 7 0,2 7 0,5 3 1,6 2-1,9 2 1,8 0-1,10-2-1,8-3-1,5-13-3,17 6-14,-7-18-20,9-9 1,-2-8-1,4-6 0</inkml:trace>
          <inkml:trace contextRef="#ctx0" brushRef="#br0" timeOffset="7078.125">9529-442 91,'0'0'36,"18"-1"2,12-1-6,15 30-24,3 2-1,12 19-2,-2 10-1,7 16-1,-9 10 1,-8 14-1,-9 3-1,-7 7 1,-10-1-1,-6 3 0,-7-9-1,-7-5 0,-4-14-2,-5-16-1,3-9-3,-14-28-19,9 0-18,-4-23 2,13-7-1,-25-23 0</inkml:trace>
          <inkml:trace contextRef="#ctx0" brushRef="#br0" timeOffset="2062.5">3148 315 72,'0'0'35,"-1"-33"0,-1 13 2,2 20-26,6-42-2,-4 26-2,-11-7-2,2 6-1,-10-6-1,-2 7 0,-12-5 0,-3 8-1,-9 5 1,-2 6-2,-8 5 1,1 8 0,-1 14-1,4 10 0,6 11 1,9 8-1,8 10 0,13 3 0,13 7 0,13 5-1,13-3-1,14-7 1,8-6-1,8-8 0,4-11 0,1-9 0,-4-9-1,-4-17 1,-6-7-1,-11-13-1,1 4-5,-21-24-19,8 9-14,-8-9 2,1-3 0,-5 1 1</inkml:trace>
          <inkml:trace contextRef="#ctx0" brushRef="#br0" timeOffset="2250">3401 594 101,'0'0'37,"-9"26"3,9-26-3,4 35-31,1-17-3,2 0-4,3-1-2,-10-17-8,18 0-24,-18 0-4,16-16 1,-8-7-1</inkml:trace>
          <inkml:trace contextRef="#ctx0" brushRef="#br0" timeOffset="2843.75">3893 335 71,'0'0'37,"-16"-7"0,16 7 2,0 0-21,-16 14-7,26 2-4,-10-16-2,18 31 0,-6-8-2,8 7 1,1 2-2,9 7 1,-1 1-1,5 8-1,0-2-1,1 1 0,2-1 0,-1-2-1,-4-7 1,-1-3-1,-1-6 1,-2-9 0,-6-7 0,0-4 0,-3-7 0,-1-6 0,-2-6 0,0-8 0,-1-9 1,-5-7 0,5-8-1,-7-6 0,0-4 0,-3-5 1,-1-4-1,-1 2 0,0 6 0,-1 3-1,-1 3 1,1 9-1,2 6 0,-3 6 0,4 10-2,-5-1-1,0 18-4,-2-16-12,2 16-20,0 0 0,6 20 1,-6-20-1</inkml:trace>
          <inkml:trace contextRef="#ctx0" brushRef="#br0" timeOffset="3109.375">4848 382 100,'-13'11'38,"13"-11"1,0 0-2,16 0-34,21-6-2,10 6-6,-6-19-11,14 12-22,-5-4 0,-7 3 0,-14-1 0</inkml:trace>
          <inkml:trace contextRef="#ctx0" brushRef="#br0" timeOffset="3265.625">4888 618 98,'0'0'37,"4"22"-1,14-26-5,19 2-58,3-3-9,1-6 0,3-3-2</inkml:trace>
        </inkml:traceGroup>
      </inkml:traceGroup>
    </inkml:traceGroup>
    <inkml:traceGroup>
      <inkml:annotationXML>
        <emma:emma xmlns:emma="http://www.w3.org/2003/04/emma" version="1.0">
          <emma:interpretation id="{F9950394-7D42-4407-9013-59AFBBD2A7AD}" emma:medium="tactile" emma:mode="ink">
            <msink:context xmlns:msink="http://schemas.microsoft.com/ink/2010/main" type="paragraph" rotatedBoundingBox="7385,8172 11156,8278 11126,9335 7356,92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27379F-90EF-4AA1-880C-47A6D5337350}" emma:medium="tactile" emma:mode="ink">
              <msink:context xmlns:msink="http://schemas.microsoft.com/ink/2010/main" type="line" rotatedBoundingBox="7385,8172 11156,8278 11126,9335 7356,9229"/>
            </emma:interpretation>
          </emma:emma>
        </inkml:annotationXML>
        <inkml:traceGroup>
          <inkml:annotationXML>
            <emma:emma xmlns:emma="http://www.w3.org/2003/04/emma" version="1.0">
              <emma:interpretation id="{8ACBF8FF-D551-4C75-A623-A9EB4BE0A5C8}" emma:medium="tactile" emma:mode="ink">
                <msink:context xmlns:msink="http://schemas.microsoft.com/ink/2010/main" type="inkWord" rotatedBoundingBox="7255,8718 7500,8375 7770,8568 7526,8911"/>
              </emma:interpretation>
              <emma:one-of disjunction-type="recognition" id="oneOf3">
                <emma:interpretation id="interp15" emma:lang="en-US" emma:confidence="0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}</emma:literal>
                </emma:interpretation>
                <emma:interpretation id="interp18" emma:lang="en-US" emma:confidence="0">
                  <emma:literal>5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7734.375">5112 1638 55,'-15'12'38,"15"-12"-3,-10 23 2,10-23-21,24 14-6,1-15-4,15 2-3,2-2-3,3-6-3,6 7-4,-14-18-10,3 11-19,-12 2-1,-15 1 0,-13 4 1</inkml:trace>
          <inkml:trace contextRef="#ctx0" brushRef="#br0" timeOffset="7890.625">5148 1828 62,'-17'30'37,"3"-5"-2,9-2 2,5 5-24,0-28-7,28 9-4,0-7-4,2-13-7,11-5-26,0 0 0,-2-8-2,1 1 2</inkml:trace>
        </inkml:traceGroup>
        <inkml:traceGroup>
          <inkml:annotationXML>
            <emma:emma xmlns:emma="http://www.w3.org/2003/04/emma" version="1.0">
              <emma:interpretation id="{2408838E-127D-4524-84EB-EA90FCCA33A1}" emma:medium="tactile" emma:mode="ink">
                <msink:context xmlns:msink="http://schemas.microsoft.com/ink/2010/main" type="inkWord" rotatedBoundingBox="8047,8312 11117,8254 11137,9315 8067,9373"/>
              </emma:interpretation>
              <emma:one-of disjunction-type="recognition" id="oneOf4">
                <emma:interpretation id="interp20" emma:lang="en-US" emma:confidence="0">
                  <emma:literal>16.8C</emma:literal>
                </emma:interpretation>
                <emma:interpretation id="interp21" emma:lang="en-US" emma:confidence="0">
                  <emma:literal>16.8c</emma:literal>
                </emma:interpretation>
                <emma:interpretation id="interp22" emma:lang="en-US" emma:confidence="0">
                  <emma:literal>16.86</emma:literal>
                </emma:interpretation>
                <emma:interpretation id="interp23" emma:lang="en-US" emma:confidence="0">
                  <emma:literal>1686</emma:literal>
                </emma:interpretation>
                <emma:interpretation id="interp24" emma:lang="en-US" emma:confidence="0">
                  <emma:literal>16.06</emma:literal>
                </emma:interpretation>
              </emma:one-of>
            </emma:emma>
          </inkml:annotationXML>
          <inkml:trace contextRef="#ctx0" brushRef="#br0" timeOffset="8234.3748">5760 1464 75,'0'0'38,"0"0"-1,0 0 2,9 35-31,5 7-1,-2 2-3,7 20 0,-2 4 0,0 5-2,-2-1 1,-2-3-2,-4-6 1,0-8-3,-2-8 2,-4-13-3,3-8-1,-6-26-3,14 25-7,-14-25-23,4-27-2,0-1 0,4-12-1</inkml:trace>
          <inkml:trace contextRef="#ctx0" brushRef="#br0" timeOffset="8703.125">6108 1583 68,'10'-15'39,"-10"15"-1,3 17 1,-3-17-22,2 43-10,-4-8-2,8 16-1,-4 4 0,2 6-2,1-1 1,2 2-2,3-2 2,2-2-3,4-7 2,8-9-2,4-6 0,7-8 1,5-11-2,6-6 1,3-9 0,4-11-1,3-5 1,-8-11-2,1-3 1,-6-6 0,-6-1 0,-12-11-1,-7 2 2,-11 0-1,-10 7-1,-7 4 2,-11 5-2,-7 6 3,-3 10-1,0 19 1,-4 7-1,2 11 1,4 5 0,4 7 0,8 5 1,8 4-2,8 2 0,5-4-1,10-7 0,5-6 0,4-4-2,0-20-5,14 5-24,-14-19-7,2-7 0,-4-11-1</inkml:trace>
          <inkml:trace contextRef="#ctx0" brushRef="#br0" timeOffset="8875">6878 2162 90,'-6'31'36,"0"-1"1,5-7-2,4-2-36,-3-21-9,28 9-26,-7-14-1,2-9 0,2-11 0</inkml:trace>
          <inkml:trace contextRef="#ctx0" brushRef="#br0" timeOffset="9531.25">7579 1633 88,'13'-7'39,"-13"7"-1,0 0 1,-13 14-33,11 7 0,-8 0-3,-2 9-1,-4 4 1,-2 10-1,-8 0 1,-1 7-2,-2 0 2,-1 4-3,4-3 2,2 3-1,6-2-1,4-5-1,8-4 1,6-7 0,7-6 0,8-6 0,6-6-1,7-8 1,4-7 0,6-8 0,2-7 0,3-3 0,-2-7 0,1-2-1,-7-5 1,-4 0 0,-7-4 0,-10-1-1,-9-1 1,-8 1 0,-9 1-1,-12-2 1,-8 1 0,-9-2 0,-5 1-2,-6 3 2,-1-1-1,-1 2 0,2 0 0,3 2 1,8 3-2,7 2 2,7 0 0,14 2-1,10 0 1,11-2 0,11 2 1,9-2-1,10 2 0,5 1 0,6 1 0,-2 5-1,-1 7 1,-5 2 0,-6 5-1,-8 3-1,-5 9-2,-22-12-3,31 27-18,-31-27-15,9 17 2,-9-17-2,0 0 3</inkml:trace>
          <inkml:trace contextRef="#ctx0" brushRef="#br0" timeOffset="10015.625">8461 1508 56,'0'0'37,"6"-23"0,-6 23-1,-7-41-17,7 41-9,-21-24-2,8 11-3,-11-1-2,-1 7 0,-10-2-1,-4 11 0,-6 5 0,0 7 0,-5 7-1,3 13 1,0 6-1,4 11 1,5 9 0,13 13-1,7 4 2,10 10-2,14 2 1,14 5 0,13-4 0,12-6-2,11-8 1,10-14 0,8-15-1,4-13 0,3-17 0,0-17-1,-4-10 0,-6-11-1,-5-4-1,-15-10-2,-1 15-12,-25-13-23,-5 5-2,-14-4 2,-4 7-1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23:17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70F72E-9873-43D7-8E1E-52D55E50EDFB}" emma:medium="tactile" emma:mode="ink">
          <msink:context xmlns:msink="http://schemas.microsoft.com/ink/2010/main" type="writingRegion" rotatedBoundingBox="2127,6180 15283,5842 15467,12967 2310,13306"/>
        </emma:interpretation>
      </emma:emma>
    </inkml:annotationXML>
    <inkml:traceGroup>
      <inkml:annotationXML>
        <emma:emma xmlns:emma="http://www.w3.org/2003/04/emma" version="1.0">
          <emma:interpretation id="{A66B7578-9224-47D1-B022-A1B12BB510E7}" emma:medium="tactile" emma:mode="ink">
            <msink:context xmlns:msink="http://schemas.microsoft.com/ink/2010/main" type="paragraph" rotatedBoundingBox="2666,6127 15344,6503 15311,7630 2633,7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AE3E59-1C60-4008-B72F-17A388A828AF}" emma:medium="tactile" emma:mode="ink">
              <msink:context xmlns:msink="http://schemas.microsoft.com/ink/2010/main" type="inkBullet" rotatedBoundingBox="2666,6151 3106,6164 3085,6875 2645,6862"/>
            </emma:interpretation>
            <emma:one-of disjunction-type="recognition" id="oneOf0">
              <emma:interpretation id="interp0" emma:lang="en-US" emma:confidence="1">
                <emma:literal>4</emma:literal>
              </emma:interpretation>
              <emma:interpretation id="interp1" emma:lang="en-US" emma:confidence="0">
                <emma:literal>h</emma:literal>
              </emma:interpretation>
              <emma:interpretation id="interp2" emma:lang="en-US" emma:confidence="0">
                <emma:literal>K</emma:literal>
              </emma:interpretation>
              <emma:interpretation id="interp3" emma:lang="en-US" emma:confidence="0">
                <emma:literal>k</emma:literal>
              </emma:interpretation>
              <emma:interpretation id="interp4" emma:lang="en-US" emma:confidence="0">
                <emma:literal>H</emma:literal>
              </emma:interpretation>
            </emma:one-of>
          </emma:emma>
        </inkml:annotationXML>
        <inkml:trace contextRef="#ctx0" brushRef="#br0">0 36 9,'1'-25'28,"-1"25"1,0 0 2,2-19-9,-2 19-2,0 0-5,13-4-3,-13 4-2,0 0-3,0 0-1,0 0-1,0 0-1,9 30 0,-12-12-1,3 6-1,-2 4 0,2 10 0,-3-3 0,3 4-1,-1-4 0,1 0 0,1-3 0,2-2 0,2-6 0,1-6 0,-6-18 0,14 26-1,-14-26 1,25 11 0,-9-11-1,3-2 0,3-1 0,5-3 0,2-2 0,4-1 0,-3 0 0,0 4 0,-1-1 0,-2 3 0,-4 3 1,-4 2 0,-4 1 0,-15-3-1,19 13 0,-19-13 0,0 0 0,13 15-1,-13-15-2,0 0 0,0 0-2,0 0-2,0 0-3,-25-30-4,25 30-10,-19-40-6,6 10-5,0-5-1,-1-2 5</inkml:trace>
        <inkml:trace contextRef="#ctx0" brushRef="#br0" timeOffset="296.875">287 11 25,'-5'-26'29,"5"8"2,0 18-5,-5-30-2,5 30-4,0 0-4,16 5-3,-16-5-4,6 25-2,-4-7-2,7 13 0,-4 3-1,3 12-1,-2 3-1,2 4 1,-2 1-1,3 3 0,-3-4 0,1 0-1,-1-6 0,0-6 0,1-6 0,1-3-1,-4-6-1,1-5 1,0-5-2,-5-16-1,8 19-1,-8-19-6,0 0-21,9-21-7,-8 5 0,-2-5-1</inkml:trace>
      </inkml:traceGroup>
      <inkml:traceGroup>
        <inkml:annotationXML>
          <emma:emma xmlns:emma="http://www.w3.org/2003/04/emma" version="1.0">
            <emma:interpretation id="{56199FC1-B7FD-461E-A44E-B02F0B74CA24}" emma:medium="tactile" emma:mode="ink">
              <msink:context xmlns:msink="http://schemas.microsoft.com/ink/2010/main" type="line" rotatedBoundingBox="3664,6156 15344,6503 15311,7630 3630,7284"/>
            </emma:interpretation>
          </emma:emma>
        </inkml:annotationXML>
        <inkml:traceGroup>
          <inkml:annotationXML>
            <emma:emma xmlns:emma="http://www.w3.org/2003/04/emma" version="1.0">
              <emma:interpretation id="{7E6EF15B-A598-4E0B-8608-FD255DA1F78D}" emma:medium="tactile" emma:mode="ink">
                <msink:context xmlns:msink="http://schemas.microsoft.com/ink/2010/main" type="inkWord" rotatedBoundingBox="3663,6187 4906,6224 4874,7320 3631,7284"/>
              </emma:interpretation>
              <emma:one-of disjunction-type="recognition" id="oneOf1">
                <emma:interpretation id="interp5" emma:lang="en-US" emma:confidence="0">
                  <emma:literal>of</emma:literal>
                </emma:interpretation>
                <emma:interpretation id="interp6" emma:lang="en-US" emma:confidence="0">
                  <emma:literal>Mf</emma:literal>
                </emma:interpretation>
                <emma:interpretation id="interp7" emma:lang="en-US" emma:confidence="0">
                  <emma:literal>Mt</emma:literal>
                </emma:interpretation>
                <emma:interpretation id="interp8" emma:lang="en-US" emma:confidence="0">
                  <emma:literal>uf</emma:literal>
                </emma:interpretation>
                <emma:interpretation id="interp9" emma:lang="en-US" emma:confidence="0">
                  <emma:literal>Met</emma:literal>
                </emma:interpretation>
              </emma:one-of>
            </emma:emma>
          </inkml:annotationXML>
          <inkml:trace contextRef="#ctx0" brushRef="#br0" timeOffset="1625">968 1061 54,'0'0'33,"0"0"-1,0 0 0,1-24-19,14 15-2,-9-16-4,11 4-1,-5-11-2,6 6-1,-3-13 0,2 4-1,-3-9-1,2 2 0,-3-3 1,0 5-2,1-1 1,-1 1-1,-4 5 1,0 6-1,-3 5 1,-1 6 0,-5 18 0,8-16 0,-8 16-1,0 0 1,-12 32 0,6-6 0,2 4 0,-1 6 0,1 4 0,5-3-1,4-2 1,5-1 0,2-9-1,4-6 0,3-8 0,2-4 0,3-13 1,-1-3-2,1-8 1,-2-6-1,1-5 1,-2-8-1,-2 1 0,-4-7 0,-2 3 0,-5-1 1,-4 4-1,-2 5 1,-1 4 0,-2 8 0,1 19 1,-3-16 0,3 16 0,0 0 0,0 32 0,4-9 1,1 7 0,2 3-1,2 4 0,4 0 0,0-2-1,2-3 0,0-4-1,0-5 0,-1-3-1,-14-20-2,25 21-4,-25-21-15,6-16-15,-6 16 2,8-25-2,-5 6 2</inkml:trace>
          <inkml:trace contextRef="#ctx0" brushRef="#br0" timeOffset="2015.625">2055 741 78,'1'15'36,"-1"-15"-2,-1 18 3,1-18-26,0 0-5,0 0 0,-3-16-2,0-1-1,-4-10-1,-2-5 0,-6-8-1,-3-2 0,-1-8 0,-3 1-1,1-7 0,2-3 0,1 3 0,8 1 0,7 2 0,9 4 0,10 2 0,9 4 0,8 11-1,7 6-1,5 10 0,0 4-3,3 19-5,-17-7-14,2 16-13,-13 5 0,-9 7 0,-11 0 1</inkml:trace>
          <inkml:trace contextRef="#ctx0" brushRef="#br0" timeOffset="2187.5">1977 409 72,'-24'21'38,"3"-3"-2,21-18 3,-14 12-18,14-12-13,23 2-4,-1-7-3,12 3-6,-4-17-19,11 8-14,-2-3 0,-3 0 0,-3-2 1</inkml:trace>
        </inkml:traceGroup>
        <inkml:traceGroup>
          <inkml:annotationXML>
            <emma:emma xmlns:emma="http://www.w3.org/2003/04/emma" version="1.0">
              <emma:interpretation id="{F48E853A-B890-4B95-8F89-40603B0C168E}" emma:medium="tactile" emma:mode="ink">
                <msink:context xmlns:msink="http://schemas.microsoft.com/ink/2010/main" type="inkWord" rotatedBoundingBox="5745,6284 7305,6331 7289,6858 5730,6812"/>
              </emma:interpretation>
              <emma:one-of disjunction-type="recognition" id="oneOf2">
                <emma:interpretation id="interp10" emma:lang="en-US" emma:confidence="1">
                  <emma:literal>has</emma:literal>
                </emma:interpretation>
                <emma:interpretation id="interp11" emma:lang="en-US" emma:confidence="0">
                  <emma:literal>bras</emma:literal>
                </emma:interpretation>
                <emma:interpretation id="interp12" emma:lang="en-US" emma:confidence="0">
                  <emma:literal>hag</emma:literal>
                </emma:interpretation>
                <emma:interpretation id="interp13" emma:lang="en-US" emma:confidence="0">
                  <emma:literal>Las</emma:literal>
                </emma:interpretation>
                <emma:interpretation id="interp14" emma:lang="en-US" emma:confidence="0">
                  <emma:literal>hoes</emma:literal>
                </emma:interpretation>
              </emma:one-of>
            </emma:emma>
          </inkml:annotationXML>
          <inkml:trace contextRef="#ctx0" brushRef="#br0" timeOffset="4062.5">3120 92 55,'-19'-21'34,"19"21"-1,-15-9 1,15 9-18,0 0-4,-4 23-5,16 9-2,-7 3-1,12 11 0,-6 1 0,6 8-1,-3-4-1,4 2 0,-3-7 0,0-11-1,-4-5 0,-2-7-1,0-7-1,-9-16 0,11 16 1,-11-16-1,0 0 0,1-16 0,-1 16 0,-3-34 0,2 11 0,1-1 1,3-4-2,1-2 2,5 1-1,4 3 1,6 7-1,5 6 1,5 6 0,2 9 2,5 7 0,5 10-1,-4 4 1,1 9 0,-4-1 0,-3 3-1,-9-4 1,-1-2-1,-8-3-1,-4-6-1,-3-3 0,-6-16-1,4 18-3,-4-18-5,0 0-18,0-20-10,5 4 2,-1-5-1</inkml:trace>
          <inkml:trace contextRef="#ctx0" brushRef="#br0" timeOffset="4640.625">4107 415 68,'0'0'34,"18"-6"0,-18 6 0,6-26-22,-6 26-5,13-30-3,-6 10-1,-5-6-1,-2 1-1,-8-1 0,-2 1 0,-6 1 0,-8 4-1,-4 3 1,-4 10-1,-5 5 1,-1 7-1,-1 9 1,2 9-1,3 7 1,6 5 0,8 6 0,6 3 0,12 2 0,9-2 0,12-7 0,6-6-1,11-6 0,3-7 0,4-11 0,0-9 0,-3-5-1,-5-7 1,-5-5 0,-8-6-1,-7-2 1,-8-3-1,-6-1 0,-4-6 0,-2 3 1,-4 6-1,-2 3 1,11 25 0,-20-23 1,20 23 0,-14 8 0,14 13 1,2 3 0,5 5-1,2 2 0,6-1 0,4 0-1,2-3 0,5-6-1,2-7-2,3-4-1,-4-13-4,11 6-6,-19-22-16,11 1-6,-6-4-1,-2-5 3</inkml:trace>
          <inkml:trace contextRef="#ctx0" brushRef="#br0" timeOffset="5000">4424 217 67,'-23'-14'36,"-5"3"-3,0 15-1,-12-15-17,18 20-6,-11-7-3,16 7-2,-3 3-2,13 4 0,4 0-1,3-16-1,21 30-1,-1-18 1,10 2 0,4-1-1,9-3 2,1 1-1,2 1 1,-2 2-1,-1 4 1,-6 1 0,-9 1 0,-5 1-1,-11 0 1,-9 0 0,-8-2-1,-6-1 1,-9-2-1,-3-6 1,-2-1-2,-2-3 0,2-3-2,-3-8-2,12 5-5,-9-20-13,19 5-14,7-5 2,11-1-2,7-2 3</inkml:trace>
        </inkml:traceGroup>
        <inkml:traceGroup>
          <inkml:annotationXML>
            <emma:emma xmlns:emma="http://www.w3.org/2003/04/emma" version="1.0">
              <emma:interpretation id="{2B4C5F41-B0F5-419B-B961-98B1F857227B}" emma:medium="tactile" emma:mode="ink">
                <msink:context xmlns:msink="http://schemas.microsoft.com/ink/2010/main" type="inkWord" rotatedBoundingBox="7875,6380 10602,6461 10587,6970 7860,6889"/>
              </emma:interpretation>
              <emma:one-of disjunction-type="recognition" id="oneOf3">
                <emma:interpretation id="interp15" emma:lang="en-US" emma:confidence="1">
                  <emma:literal>same</emma:literal>
                </emma:interpretation>
                <emma:interpretation id="interp16" emma:lang="en-US" emma:confidence="0">
                  <emma:literal>Same</emma:literal>
                </emma:interpretation>
                <emma:interpretation id="interp17" emma:lang="en-US" emma:confidence="0">
                  <emma:literal>some</emma:literal>
                </emma:interpretation>
                <emma:interpretation id="interp18" emma:lang="en-US" emma:confidence="0">
                  <emma:literal>sane</emma:literal>
                </emma:interpretation>
                <emma:interpretation id="interp19" emma:lang="en-US" emma:confidence="0">
                  <emma:literal>soone</emma:literal>
                </emma:interpretation>
              </emma:one-of>
            </emma:emma>
          </inkml:annotationXML>
          <inkml:trace contextRef="#ctx0" brushRef="#br0" timeOffset="5484.375">5572 229 87,'0'0'36,"-25"-28"0,9 19 1,-11-6-32,8 9-1,-6 1-2,-1 3-2,-4 4 1,-2 3-2,-2 4 1,0 7 0,3 3 0,4 4 0,6 2 0,7 1 0,11 1 0,9-2 0,11-3 0,7-6 0,8-3 0,5-5-1,6-1 1,0-3 0,-2 1 0,-1 1 0,-7 1 1,-4 7 0,-7 0-1,-6 5 1,-8-1 0,-7 7 0,-8-4 0,-5 3 0,-7-2 0,-5-5-1,-4-3 0,-1-3 0,-1-2-2,-4-9-1,9 3-3,-7-20-12,32 17-19,-21-27 1,24 8-1,9-6 1</inkml:trace>
          <inkml:trace contextRef="#ctx0" brushRef="#br0" timeOffset="6718.75">6186 418 73,'0'0'36,"3"-21"-1,-3 21 1,-7-39-26,8 20-4,-8-8-4,2 4 0,-7-1-2,-2 3 1,-7 1-1,-6 6 1,-4 5 0,-4 15 0,-3 4-1,-1 11 1,1 8 0,5 6 0,4 4 0,8 6 0,8 3 0,10-2 0,9-4 0,12-3-1,8-9 0,7-7 0,5-11 0,2-10-1,1-7 1,-2-10-1,-3-4 0,-7-7 0,-7 1 1,-6-3-1,-6 1 1,-5 4 0,-5 4 1,0 19 0,-15-23 1,15 23 0,-24 5 0,24-5 1,-20 32 0,15-9-1,2 2 0,9 3 0,7-3-1,8 1 0,7-7-1,8-5 0,5-3-1,3-7 0,6-4-2,-4-13 0,3 4-1,-9-12-1,-2 5 1,-12-8 0,-2 3 1,-12-2 1,-8 0 3,-4 5 1,-10 1 1,10 17 2,-24-18-1,24 18 1,-23 2 0,23-2-1,-11 26-1,16-7-1,2 3 0,6 2-1,4 3 0,2 1-1,2-2 0,-1-3 0,-1-2-2,-4-3 1,-2-6-1,-13-12 0,17 7-1,-17-7-1,1-19 1,-7 0 0,0-2 1,-4-8-1,1-2 2,-1-5 0,1 1 1,5 0 0,2 1 0,9 6 1,4 3 0,8 10 0,6 4 1,7 13-1,4 5 1,2 10 0,-1 6 0,1 9 0,-4 2-1,-1 3 1,-8 0-1,-3 1 0,-6-4-1,-4-4 1,-3-7-2,-3-7 1,-6-16-1,0 0 0,0 0-1,0 0 0,1-18 0,-4-3 0,2-2 0,-2-7 0,4 0 1,2-3 0,5 1 0,2-2 0,6 4 1,4 2 0,3 3 0,5 8 0,0 6 1,3 6 0,-1 5 1,1 11-1,-3 4 2,-2 10-1,-5 3 0,-2 8 0,-6 1-1,1 5 1,-6-3-1,-3 1 0,-2-6-1,-2-8 0,-1-5 0,0-21-2,0 23-1,0-23-3,0 0-9,-6-19-17,9 3-8,-1-9 2,5-1-1</inkml:trace>
          <inkml:trace contextRef="#ctx0" brushRef="#br0" timeOffset="7140.625">7533 485 75,'0'0'37,"0"0"-1,0 0 1,0 0-24,27 12-7,-11-15-2,9 3-2,1-5-1,7-2 0,-1-1-1,-1-2 0,-1-2 0,-4-3 0,-4 0 0,-2-1-1,-7-2 0,-7 0 1,-6 1-2,-10-3 1,-7 5 0,-6 1 1,-7 5-1,-4 3 1,-4 8 1,1 9 0,-3 5 2,9 12 0,3 4 0,9 12 1,7 0 0,12 7-1,8-2-1,11 0 1,6-6-1,10-8-1,5-9-1,3-11-1,3-7-3,-8-25-10,12 6-23,-13-12-4,1-5 1,-10-7-1</inkml:trace>
        </inkml:traceGroup>
        <inkml:traceGroup>
          <inkml:annotationXML>
            <emma:emma xmlns:emma="http://www.w3.org/2003/04/emma" version="1.0">
              <emma:interpretation id="{D9774951-B92A-4B22-A027-7DB20E9BE1A7}" emma:medium="tactile" emma:mode="ink">
                <msink:context xmlns:msink="http://schemas.microsoft.com/ink/2010/main" type="inkWord" rotatedBoundingBox="11244,6410 11759,6425 11732,7341 11217,7326"/>
              </emma:interpretation>
              <emma:one-of disjunction-type="recognition" id="oneOf4">
                <emma:interpretation id="interp20" emma:lang="en-US" emma:confidence="1">
                  <emma:literal>q</emma:literal>
                </emma:interpretation>
                <emma:interpretation id="interp21" emma:lang="en-US" emma:confidence="0">
                  <emma:literal>8</emma:literal>
                </emma:interpretation>
                <emma:interpretation id="interp22" emma:lang="en-US" emma:confidence="0">
                  <emma:literal>g</emma:literal>
                </emma:interpretation>
                <emma:interpretation id="interp23" emma:lang="en-US" emma:confidence="0">
                  <emma:literal>9</emma:literal>
                </emma:interpretation>
                <emma:interpretation id="interp24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8406.25">8932 333 56,'0'0'35,"3"-19"-1,-3 19-7,0 0-8,-6-32-6,6 32-3,-11-26-3,11 26-1,-23-27-3,7 15 0,-8-2 0,0 7-1,-8 5-1,-1 6 0,-1 6 0,1 6-1,-1 5 1,4 6 0,5 3 0,4 1-1,11 1 0,6 0 0,9-6 0,10-4 0,7-5-1,8-8 0,4-6 1,1-6-1,4-6 1,-5-5-1,-2-5 1,-5-1 0,-7-1-1,-5 0 1,-5 3 0,-10 18-1,6-24 2,-6 24-1,0 0 0,-18-4 0,18 4 2,-25 27-2,9-6 1,-2 7 0,-1 4 0,2 6 0,-4 5 0,3 6 0,-2 2 0,2 4 0,0 3-1,6 0 1,3-3 0,8-1-1,2-6 0,8-4 1,9-3-1,3-10 1,5-6-1,5-7 0,2-8 1,1-5-1,0-6 0,1-8 0,-1-9 0,-3-5 0,-2-7 0,-4-5 0,-4-4 0,-5 1 0,-8-6 0,-5 1 0,-9-1 0,-5 0-1,-6 5 1,-7 1 0,-4 2 0,-4 1 0,-4 7 0,-1 1-1,3 8 1,1 1 0,3 4-1,5 4 0,7 4-2,3-1-1,15 7-4,0 0-14,0 0-17,17-12 1,3 12-2,2-5 3</inkml:trace>
        </inkml:traceGroup>
        <inkml:traceGroup>
          <inkml:annotationXML>
            <emma:emma xmlns:emma="http://www.w3.org/2003/04/emma" version="1.0">
              <emma:interpretation id="{C63E1D70-70FA-4231-8403-1084343AC923}" emma:medium="tactile" emma:mode="ink">
                <msink:context xmlns:msink="http://schemas.microsoft.com/ink/2010/main" type="inkWord" rotatedBoundingBox="12274,6412 13468,6447 13455,6909 12260,6873"/>
              </emma:interpretation>
              <emma:one-of disjunction-type="recognition" id="oneOf5">
                <emma:interpretation id="interp25" emma:lang="en-US" emma:confidence="1">
                  <emma:literal>as</emma:literal>
                </emma:interpretation>
                <emma:interpretation id="interp26" emma:lang="en-US" emma:confidence="0">
                  <emma:literal>AS</emma:literal>
                </emma:interpretation>
                <emma:interpretation id="interp27" emma:lang="en-US" emma:confidence="0">
                  <emma:literal>As</emma:literal>
                </emma:interpretation>
                <emma:interpretation id="interp28" emma:lang="en-US" emma:confidence="0">
                  <emma:literal>ces</emma:literal>
                </emma:interpretation>
                <emma:interpretation id="interp29" emma:lang="en-US" emma:confidence="0">
                  <emma:literal>Ces</emma:literal>
                </emma:interpretation>
              </emma:one-of>
            </emma:emma>
          </inkml:annotationXML>
          <inkml:trace contextRef="#ctx0" brushRef="#br0" timeOffset="9203.125">9984 462 74,'19'-5'38,"-19"5"-3,13-16 3,3 11-27,-17-16-3,1 21-2,3-36-4,-6 10 0,-9-4-1,-1 2 1,-11 0-2,-4 3 0,-7 4 0,-5 5 0,-4 7 1,-2 18-1,0 10 2,3 8-1,5 8 0,8 11 0,10 3 0,12 6-1,13-1 1,13-6 0,11-4-2,8-11 1,9-8-1,4-11 0,1-10 1,-5-13-1,-2-7 0,-8-9 1,-7-3-1,-8-4 1,-8-1 0,-5 3 0,-8 0 1,-3 5-1,-3 6 1,6 19 0,-15-18 0,15 18 0,-15 11 0,12 5 1,3 7-1,3 3 0,6 6 0,4 1-1,10-1 0,6-4 0,8-1-2,3-11-1,11 1-4,-8-26-7,18 8-19,-11-19-6,3-1 1,-9-9-1</inkml:trace>
          <inkml:trace contextRef="#ctx0" brushRef="#br0" timeOffset="9562.5">10618 330 83,'-18'-12'37,"-10"1"0,0 6 1,-10-6-28,16 16-2,-9-5-4,10 8-1,3 0 0,18-8-2,-11 25 0,11-25 0,16 28-1,3-12 0,6 0 0,8 0 0,3-2 0,3 4 0,1-3 0,-1 1 0,-2 2 1,-1 1-1,-8 1 0,-6 1 1,-7-2 0,-8 2-1,-8-3 1,-8 0-1,-6-3 0,-4-4 0,-5 0 0,-4-8-2,2-3-1,-2-9-2,14 9-5,-9-24-14,20 6-16,4-8 3,14-3-2,9-2 2</inkml:trace>
        </inkml:traceGroup>
        <inkml:traceGroup>
          <inkml:annotationXML>
            <emma:emma xmlns:emma="http://www.w3.org/2003/04/emma" version="1.0">
              <emma:interpretation id="{81B0B875-95F8-4BD5-936D-DFC6C9B857C5}" emma:medium="tactile" emma:mode="ink">
                <msink:context xmlns:msink="http://schemas.microsoft.com/ink/2010/main" type="inkWord" rotatedBoundingBox="14099,6540 15342,6577 15315,7478 14073,7441"/>
              </emma:interpretation>
              <emma:one-of disjunction-type="recognition" id="oneOf6">
                <emma:interpretation id="interp30" emma:lang="en-US" emma:confidence="0">
                  <emma:literal>as</emma:literal>
                </emma:interpretation>
                <emma:interpretation id="interp31" emma:lang="en-US" emma:confidence="0">
                  <emma:literal>q B</emma:literal>
                </emma:interpretation>
                <emma:interpretation id="interp32" emma:lang="en-US" emma:confidence="0">
                  <emma:literal>8 B</emma:literal>
                </emma:interpretation>
                <emma:interpretation id="interp33" emma:lang="en-US" emma:confidence="0">
                  <emma:literal>GB</emma:literal>
                </emma:interpretation>
                <emma:interpretation id="interp34" emma:lang="en-US" emma:confidence="0">
                  <emma:literal>9 B</emma:literal>
                </emma:interpretation>
              </emma:one-of>
            </emma:emma>
          </inkml:annotationXML>
          <inkml:trace contextRef="#ctx0" brushRef="#br0" timeOffset="10296.8748">11717 399 95,'0'0'38,"15"-13"1,-15 13-1,9-16-30,-9 16-3,-5-21-1,5 21-4,-14-16 1,-3 11-1,-2 2 0,-6 3 0,-6 3 0,-3 6 0,-1 5 0,-1 5 2,4 8-2,4-1 1,9 4 0,5-1-1,13 0 0,11-4 0,8-7 1,10-8-1,7-8-1,4-7 1,2-6 0,0-5 0,-2 1-1,-7-3 1,-7 2 0,-6 4 0,-19 12 0,15-7 0,-15 7 1,-12 17-1,-2 3 1,-7 4 0,-1 8 1,-5 7-1,4 5 1,-2 3 0,4 8 0,2 2-1,7 1 1,5-2-1,8-3 0,6-4 0,8-3-1,6-9 1,5-9-1,8-8 0,5-6 0,2-9-1,6-7 1,-2-5-1,-1-5 0,2-6 0,-7-3-1,-2-7 1,-9-6-1,-7-4 0,-14-5 1,-8-4-1,-9-3 1,-14 1 0,-10 3 1,-7 6 0,-5 3-1,0 10 1,2 8-1,10 8-2,2 3-1,18 16-5,-1-15-17,15 7-13,30 7 1,2-5-1,5-2 2</inkml:trace>
          <inkml:trace contextRef="#ctx0" brushRef="#br0" timeOffset="11046.8748">12197 668 106,'-18'13'39,"6"8"2,-4-2-1,23 15-32,-13-3-2,12 10-2,2-2-2,6 3-1,3-1 0,0-6 0,3-3-1,-4-11 0,0-5-1,-3-8 0,1-8-2,-14 0 1,16-19-1,-13-4-1,0-3 1,-5-11 0,2 1 1,-6-6 0,-1 0 1,0-2 1,-1 1 1,4 6 0,2 4 0,7 6 1,7 5-1,7 6 0,7 5 0,8 9 0,3 4-1,1 7 1,1 2-1,-5 6 0,-8 4 1,-7 0-1,-11 4 0,-8-2 0,-10 0 0,-10 0 1,-6 0-1,-4-2 0,-4-3 0,0-3 1,2-2-2,1-3 2,3-3-1,9-3-1,5-6 1,14 2 0,0 0 0,9-19-1,9 10 1,7 2-1,6 2 1,3 1 0,3 8 1,-2 3-1,-1 5 1,0 7 0,-3 4 0,-6 5 1,-6 4-1,-2 3 0,-10 1 0,-3 1 0,-8-2 0,-5-2 0,-7-4 0,-5-3-1,-8-5 1,-2-3-1,-6-8 0,0-6 1,-3-8-2,2-4 0,4-5-2,-2-11-4,22 11-19,-10-20-14,15 3 0,6-5-1,15-1 0</inkml:trace>
        </inkml:traceGroup>
      </inkml:traceGroup>
    </inkml:traceGroup>
    <inkml:traceGroup>
      <inkml:annotationXML>
        <emma:emma xmlns:emma="http://www.w3.org/2003/04/emma" version="1.0">
          <emma:interpretation id="{C13E2D39-09DE-423E-8B50-9FD0C95D7E63}" emma:medium="tactile" emma:mode="ink">
            <msink:context xmlns:msink="http://schemas.microsoft.com/ink/2010/main" type="paragraph" rotatedBoundingBox="3076,8107 7673,7989 7704,9218 3107,9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17AD28-8AFD-4D72-8DE6-29C86E4D22C5}" emma:medium="tactile" emma:mode="ink">
              <msink:context xmlns:msink="http://schemas.microsoft.com/ink/2010/main" type="line" rotatedBoundingBox="3076,8107 7673,7989 7704,9218 3107,9336"/>
            </emma:interpretation>
          </emma:emma>
        </inkml:annotationXML>
        <inkml:traceGroup>
          <inkml:annotationXML>
            <emma:emma xmlns:emma="http://www.w3.org/2003/04/emma" version="1.0">
              <emma:interpretation id="{A6F707A7-C4AB-43F3-86C8-690D48A78D2B}" emma:medium="tactile" emma:mode="ink">
                <msink:context xmlns:msink="http://schemas.microsoft.com/ink/2010/main" type="inkWord" rotatedBoundingBox="3076,8107 7673,7989 7704,9218 3107,9336"/>
              </emma:interpretation>
              <emma:one-of disjunction-type="recognition" id="oneOf7">
                <emma:interpretation id="interp35" emma:lang="en-US" emma:confidence="0">
                  <emma:literal>a-Hoc</emma:literal>
                </emma:interpretation>
                <emma:interpretation id="interp36" emma:lang="en-US" emma:confidence="0">
                  <emma:literal>cf.-Hoc</emma:literal>
                </emma:interpretation>
                <emma:interpretation id="interp37" emma:lang="en-US" emma:confidence="0">
                  <emma:literal>qui-there</emma:literal>
                </emma:interpretation>
                <emma:interpretation id="interp38" emma:lang="en-US" emma:confidence="0">
                  <emma:literal>qui-terre</emma:literal>
                </emma:interpretation>
                <emma:interpretation id="interp39" emma:lang="en-US" emma:confidence="0">
                  <emma:literal>obi-Hoc</emma:literal>
                </emma:interpretation>
              </emma:one-of>
            </emma:emma>
          </inkml:annotationXML>
          <inkml:trace contextRef="#ctx0" brushRef="#br0" timeOffset="14734.3749">2467 2055 89,'0'0'37,"0"0"0,0 0-2,-2 20-28,6-3-1,13 15-1,-8 2-2,5 10 0,-5 3 0,4 8-1,-5 3 1,1 5-3,-3-4 1,-1 1-1,3-8 1,-1-2-2,1-8 1,0-10-1,1-9 0,-9-23-1,18 21-1,-18-21-3,21-9-10,-23-14-21,14-7-2,-6-10 1,4-6-2</inkml:trace>
          <inkml:trace contextRef="#ctx0" brushRef="#br0" timeOffset="15250">2806 2084 82,'0'0'38,"10"21"0,-10-2 1,11 18-29,-11-3-4,8 15 0,-5-1-2,5 6-1,-4 3-1,3 1-1,-2-5 1,2-1-2,4-6 1,2-3-1,3-8 1,5-5-2,5-9 1,5-7 0,3-7 0,5-7 0,0-9 0,4-5-1,0-5-1,0-11 1,-5-4-1,-2-3 1,-5-1-2,-6-5 3,-9 4-3,-9-1 2,-5 5-1,-11 8 2,-7 8 0,-8 5-1,-4 10 1,-2 10 1,1 8 0,1 9-1,3 5 2,6 12-1,5 1 2,11 3-3,5-2 2,7-3-2,3-6 1,5-4-1,2-8-1,2-16-2,6-1-2,-11-26-7,18 14-21,-13-19-6,5-1 1,-4-4-1</inkml:trace>
          <inkml:trace contextRef="#ctx0" brushRef="#br0" timeOffset="15437.5">3538 2491 88,'-6'19'39,"4"6"-1,-5-2 2,13 8-31,-11-9-3,11 4-4,-1-7-1,4-3-2,4-5-2,-13-11-4,34 0-21,-21-16-11,3-3 0,-2-10 0,3-6 0</inkml:trace>
          <inkml:trace contextRef="#ctx0" brushRef="#br0" timeOffset="16187.5">4112 2062 85,'13'6'38,"-13"-6"-1,0 0 2,0 0-33,6 21-1,-6-21 0,3 23-2,-3-23-1,-8 33 0,-2-12 0,-3 6 0,-8 1 0,-1 6 0,-5 1-1,2 2 0,-3 2 0,3-1 0,3-2 0,3 4-1,6-3 1,2-5-1,7-2 1,2-2-2,7-3 2,2-2-1,5-4-1,6-7 1,4-1 0,1-4 0,2-2 0,4-3 0,0-2 1,1-4-2,-1-3 1,-4-1 0,0-5 0,-3-1 0,-1-5 0,-5-2 0,-4-2-2,-3 2 3,-6-2-3,-6 0 2,-6 0-1,-6 0 1,-4 4-2,-6-3 1,-9 3 1,-3-2-1,-4 0 1,-3 0-1,-2-1 1,0 3-1,3 0 2,4-3-1,5 1 0,6 2 0,8-2 0,10-2 0,10 0 1,10 0-1,8-3 0,7 1-1,6 0 1,6 2 0,0 2 0,0 5 0,-5 8 0,-4 4 0,-4 6 0,-5 5 0,-4 3 0,-15-10 0,15 30-1,-15-30-1,8 30-2,-8-30-6,12 16-20,-12-16-10,0 0 2,0 0-3</inkml:trace>
          <inkml:trace contextRef="#ctx0" brushRef="#br0" timeOffset="16750">4880 2078 65,'-3'-16'37,"3"16"0,-10-17 1,10 17-21,-16-13-9,16 13-3,-15-24-1,15 24-2,-30-25-1,10 18 1,-8 0 0,-3 7-1,-8 4 1,0 10-1,-4 3 1,0 13 0,-1 4-1,5 10 1,4 3 0,8 8 0,11 3-1,10 9 1,11-2 0,12-1-1,14-6 1,9-5-1,9-9 0,6-5-1,1-11 2,4-16-3,-2-7 1,-4-8 0,-4-6-1,-5-5-2,-6 0-2,-15-18-9,9 16-26,-23-7-2,-1 6 1,-11-3 0</inkml:trace>
          <inkml:trace contextRef="#ctx0" brushRef="#br0" timeOffset="13500">920 2092 55,'0'0'35,"0"0"-1,-14-23 1,14 23-18,-23-31-8,20 15-3,-11-12-1,5 7-1,-9-6-1,-1 8-1,-6-2 0,0 6-1,-8 5 1,-2 6-1,-5 6-1,0 10 1,-1 8-1,3 12 1,1 5-1,4 8 0,7 7 0,8 0 1,11 1-1,7-2 0,10-3 0,8-9 0,8-8 0,8-8 0,2-9 0,5-6 0,-1-10 0,0-4 0,-5-6 0,-3-2 0,-4 0 0,-5-2 0,-3 0 0,-5 0 0,-15 16 0,19-23 0,-19 23 0,12-15-1,-12 15 1,0 0 0,0 0 0,0 0-1,0 0 1,0 0 0,0 0 0,0 0 0,0 0 0,13 1 0,-13-1 0,0 0-1,0 0 2,15 0-1,-15 0 0,0 0 0,18-5 0,-18 5 0,13-7 0,-13 7 0,0 0 0,13-11 0,-13 11 0,0 0 0,0 0 0,8-15 0,-8 15 0,0 0 0,0 0 0,0 0 0,0 0 0,0 0 0,0 0 0,0 0 0,0 0 0,0 0 0,0 0 0,0 0 0,0 0 0,0 0 0,0 0 0,0 0 0,0 0 0,0 0 0,0 0 0,0 0 0,0 0 0,0 0 0,0 0 0,0 0 0,0 0 0,0 0 0,0 0 0,0 0 0,0 0 0,0 0 0,0 0 0,0 0 0,0 0 0,0 0 0,0 0 0,0 0 0,0 0 0,0 0 0,0 0 0,0 0 0,13-9 0,-13 9 0,0 0 0,0 0 0,0 0 0,0 0 0,0 0 0,0 0 0,0 0 0,0 0 0,0 0 0,0 0 0,0 0 0,0 0 0,0 0 0,0 0 0,0 0 0,0 0 0,0 0 0,0 0 0,0 0 0,0 0 0,0 0 0,0 0 1,0 0-1,0 0 0,0 0 0,0 0 0,0 0 0,0 0 0,0 0-1,0 0 1,0 0 1,0 0-1,0 0 0,0 0 0,0 0 0,0 0 0,0 0 0,0 0 0,0 0 0,0 0 0,0 0 0,0 0 0,0 0 1,0 0-1,0 0 0,0 0 1,0 0-1,0 0 0,0 0 0,0 0 1,0 0-1,0 0 1,0 0-1,0 0 1,0 0 0,0 0 0,-6 16-1,6-16 1,-7 15 0,-1 1 0,1 0 0,-2 4 0,-3 2 0,0 3 0,-4 3 0,0 2 0,-2 2 0,1 9-1,-3-3 1,6 3-1,-4 1 0,5 2-1,1 0 2,3 2-2,3-2 1,3-2-1,5 1 1,1-1 0,5 0 0,4-5 1,6-3-1,3-4 0,5-5 0,2-6 0,6-10 0,3-6 1,-2-5-1,4-3 0,-2-7 0,0-8 0,-7-4 0,1-4 0,-4-4 0,-6-2 0,-8-3 0,-3-1 0,-7-3-1,-10 1 1,-3-3-1,-10 6 2,-3 0-2,-7 2 1,-2 3-1,-7 6 1,1 6 0,0 6 0,2 9-1,5-4-1,8 11 0,4-4 0,19 2-5,0 0-9,23 16-17,2-18-6,12-1 1,4-4-1</inkml:trace>
          <inkml:trace contextRef="#ctx0" brushRef="#br0" timeOffset="13859.3749">1381 2628 54,'0'0'36,"0"0"-1,0 0-1,13 23-17,-13-23-5,7 37-4,-4-19-1,9 13-1,-8-1-2,5 6-1,-3-1-1,3-2-1,-5-3-1,1-5-1,-1-4-1,-4-21-2,9 25-5,-9-25-19,-4-18-11,4 1 1,3-8-1</inkml:trace>
          <inkml:trace contextRef="#ctx0" brushRef="#br0" timeOffset="14187.5">1741 2316 86,'-15'9'37,"15"-9"0,0 0 0,21 16-31,4-18-2,10-1-4,5 1-2,1-7-4,9 13-6,-20-13-20,-1 5-4,-11 4-2,-18 0 3</inkml:trace>
          <inkml:trace contextRef="#ctx0" brushRef="#br0" timeOffset="14375">1767 2538 87,'-15'23'37,"7"-5"0,8-18 0,0 0-30,41 16-4,-7-27-4,4-5 0,14 6-8,-14-20-14,9 7-15,-7-2 2,-4 0-2,-7 3 2</inkml:trace>
        </inkml:traceGroup>
      </inkml:traceGroup>
    </inkml:traceGroup>
    <inkml:traceGroup>
      <inkml:annotationXML>
        <emma:emma xmlns:emma="http://www.w3.org/2003/04/emma" version="1.0">
          <emma:interpretation id="{A4BBF7D2-A969-4AD3-8B61-D364D9C5DB4D}" emma:medium="tactile" emma:mode="ink">
            <msink:context xmlns:msink="http://schemas.microsoft.com/ink/2010/main" type="paragraph" rotatedBoundingBox="2261,11512 11120,10987 11215,12584 2356,13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9C9E23-FEC9-49AC-B0EE-2CC815277159}" emma:medium="tactile" emma:mode="ink">
              <msink:context xmlns:msink="http://schemas.microsoft.com/ink/2010/main" type="line" rotatedBoundingBox="2261,11512 11120,10987 11215,12584 2356,13109"/>
            </emma:interpretation>
          </emma:emma>
        </inkml:annotationXML>
        <inkml:traceGroup>
          <inkml:annotationXML>
            <emma:emma xmlns:emma="http://www.w3.org/2003/04/emma" version="1.0">
              <emma:interpretation id="{284D36D8-8409-42C4-BAB3-39A38BA34404}" emma:medium="tactile" emma:mode="ink">
                <msink:context xmlns:msink="http://schemas.microsoft.com/ink/2010/main" type="inkWord" rotatedBoundingBox="2267,11601 4783,11451 4830,12254 2314,12403"/>
              </emma:interpretation>
              <emma:one-of disjunction-type="recognition" id="oneOf8">
                <emma:interpretation id="interp40" emma:lang="en-US" emma:confidence="1">
                  <emma:literal>Then</emma:literal>
                </emma:interpretation>
                <emma:interpretation id="interp41" emma:lang="en-US" emma:confidence="0">
                  <emma:literal>Their</emma:literal>
                </emma:interpretation>
                <emma:interpretation id="interp42" emma:lang="en-US" emma:confidence="0">
                  <emma:literal>then</emma:literal>
                </emma:interpretation>
                <emma:interpretation id="interp43" emma:lang="en-US" emma:confidence="0">
                  <emma:literal>their</emma:literal>
                </emma:interpretation>
                <emma:interpretation id="interp44" emma:lang="en-US" emma:confidence="0">
                  <emma:literal>Thea</emma:literal>
                </emma:interpretation>
              </emma:one-of>
            </emma:emma>
          </inkml:annotationXML>
          <inkml:trace contextRef="#ctx0" brushRef="#br0" timeOffset="18875">-396 5378 67,'0'0'36,"0"0"1,12 19 1,-12-19-27,40 9-3,-8-13-1,20 11-1,1-12-2,14 1 0,-3-3-3,7-1 0,-4-1-1,-5-4-2,-6 8-2,-19-4-2,1 16-6,-38-7-19,15 2-6,-15-2-1,-31 16-1</inkml:trace>
          <inkml:trace contextRef="#ctx0" brushRef="#br0" timeOffset="19109.375">-133 5432 75,'-10'16'37,"14"5"0,6 9 2,-13 2-31,23 17-2,-6 1-1,11 11-2,-2-4-1,2-3-2,-2-3-1,-5-8-2,4-5-3,-12-16-6,14 2-20,-24-24-5,24 2 1,-16-18-3</inkml:trace>
          <inkml:trace contextRef="#ctx0" brushRef="#br0" timeOffset="19562.5">283 5460 75,'0'0'39,"-4"27"-2,4 6 2,0-3-26,10 23-8,0-2-2,8 7 0,0-3-2,2-4-1,1-5-1,-2-7 0,-1-8-1,-6-8 0,1-3-1,-13-20-1,13 14 0,-13-14 0,0 0 1,3-28-2,-1 7 3,-4-9-1,5-4 2,0-5 0,4-1 2,7-1 0,2 2 1,7 11 0,3 5 1,7 15-1,1 6 1,5 12 0,-4 10-1,2 11 1,-6 5-1,0 8 0,-6-2-1,-3 2 1,-7-5-1,-2 0-1,-4-9 0,-4-6-1,0-4-2,-5-20-2,5 16-7,-5-16-18,-9-20-7,8 3-2,2-6 4</inkml:trace>
          <inkml:trace contextRef="#ctx0" brushRef="#br0" timeOffset="20406.25">1006 5802 83,'4'25'38,"-4"-25"-2,21 19 2,-21-19-32,37 7-1,-11-10-1,7 1-2,-4-7-1,1-1 0,-2-4 0,-3-2-1,-3-2 1,-3-3-2,-7 0 1,-5 0-1,-4 0 1,-6-1-2,-4 5 1,-11-1 0,-4 8 0,-7 6 0,-5 6 1,-2 7 0,-2 6 0,1 10 1,2 7 1,8 5-1,8 3 1,10 4-1,11-3 0,11 0-1,8-8 0,11-5 0,8-5-1,4-11-1,6-6 0,-2-13-3,6 1-2,-11-18-2,10 10-1,-21-22-2,13 13 2,-25-17 2,7 10 3,-15-3 6,-8-3 3,1 17 5,-17-11 2,12 30 2,-25-21-1,25 21-1,-21 12-2,18 9-3,-4 0-1,8 11-2,2 0-1,7 3 0,5-3-1,4 0-1,-1-4 0,0-7 0,2-2-1,-5-10-1,-1-2 0,-14-7-1,13-7 0,-13 7-1,3-30 1,-5 5 0,1-1 1,-2-7 0,4-1 1,-1-3 0,8 0 1,2 2 1,6 5 0,8 7 0,5 4 1,8 10-1,3 7 1,4 13 1,1 3-1,-1 12 1,-6 4 0,2 12-1,-7-1 0,-3 3 1,-6-4-2,-3-1 1,-5-5-2,-6-6-1,1-5-1,-11-23-6,17 12-20,-17-12-14,5-33 3,-2-1-3,4-15 2</inkml:trace>
        </inkml:traceGroup>
        <inkml:traceGroup>
          <inkml:annotationXML>
            <emma:emma xmlns:emma="http://www.w3.org/2003/04/emma" version="1.0">
              <emma:interpretation id="{15BCD71D-77DC-44CC-A8F9-E645A8C9981D}" emma:medium="tactile" emma:mode="ink">
                <msink:context xmlns:msink="http://schemas.microsoft.com/ink/2010/main" type="inkWord" rotatedBoundingBox="5405,11425 9007,11211 9096,12710 5494,12923"/>
              </emma:interpretation>
              <emma:one-of disjunction-type="recognition" id="oneOf9">
                <emma:interpretation id="interp45" emma:lang="en-US" emma:confidence="0">
                  <emma:literal>vitae</emma:literal>
                </emma:interpretation>
                <emma:interpretation id="interp46" emma:lang="en-US" emma:confidence="0">
                  <emma:literal>Vigo</emma:literal>
                </emma:interpretation>
                <emma:interpretation id="interp47" emma:lang="en-US" emma:confidence="0">
                  <emma:literal>Vito</emma:literal>
                </emma:interpretation>
                <emma:interpretation id="interp48" emma:lang="en-US" emma:confidence="0">
                  <emma:literal>Vitae</emma:literal>
                </emma:interpretation>
                <emma:interpretation id="interp49" emma:lang="en-US" emma:confidence="0">
                  <emma:literal>Vetoes</emma:literal>
                </emma:interpretation>
              </emma:one-of>
            </emma:emma>
          </inkml:annotationXML>
          <inkml:trace contextRef="#ctx0" brushRef="#br0" timeOffset="21328.125">2760 5469 50,'0'0'33,"-3"-19"2,3 19-6,0 0-11,0-20-3,0 20-5,10 16-2,5 5-2,-7-1-1,11 15 0,-3 2-1,11 11-1,-2 1 0,7 7-1,-1-1 0,6-2-1,1-4 0,1-5 0,-2-8 0,-2-10-1,-3-8 0,-4-10 1,-1-9-1,-8-8-1,-5-14 1,-4-7 0,-4-5 0,-5-9 0,-1-6 0,-4-4 0,-2-4 0,0-2 0,-1 7 0,-2 2-1,1 7 1,1 5-1,3 9 0,1 9 0,3 21-1,0 0-1,17 5-4,-17-5-7,34 35-20,-13-10-4,4 7 0,0-2-1</inkml:trace>
          <inkml:trace contextRef="#ctx0" brushRef="#br0" timeOffset="21640.625">3611 5850 75,'2'26'35,"1"-10"1,1 4 1,14 11-28,-12-13-2,15 15-1,-10-6-3,9 3 0,-6-2-1,1-2-2,-3-1-1,-5-9-2,5 3-6,-12-19-21,0 0-8,0 0 2,4-24-3</inkml:trace>
          <inkml:trace contextRef="#ctx0" brushRef="#br0" timeOffset="22031.25">4047 5603 70,'-18'5'37,"18"-5"-1,0 0 2,0 0-21,22 7-13,6-10-1,13-1-2,7 1-2,0-6-1,1 7-3,-12-14-4,7 16-18,-14-5-9,-14 2 1,-16 3-2,0 0 3</inkml:trace>
          <inkml:trace contextRef="#ctx0" brushRef="#br0" timeOffset="22218.75">4063 5725 83,'-16'17'37,"16"-17"0,-11 20-1,20-3-26,10-20-9,14-4-1,8 5-6,-3-17-14,10 5-16,-1-2 0,-4-4-1,-5-1 1</inkml:trace>
          <inkml:trace contextRef="#ctx0" brushRef="#br0" timeOffset="23671.875">4780 5749 68,'0'0'37,"0"0"1,0 0 0,22 11-22,9-20-7,24 9-2,5-9-2,18 4-1,3-6-1,9 3-1,-3-1-1,-2 2 0,-9 3-1,-9 3-1,-11 2 0,-13 1-1,-8 9-1,-17-10-4,4 21-16,-22-22-16,0 22 1,0-22-2,-19 20 3</inkml:trace>
          <inkml:trace contextRef="#ctx0" brushRef="#br0" timeOffset="23125">5339 5189 80,'-22'-28'36,"9"12"0,-2 0 1,-1-7-31,16 23-1,-25-28-1,11 19-1,-6 0-1,-2 8-1,-6 1 1,-5 10-1,-4 2 0,-3 10 0,-2 2-1,2 8 1,4 0-1,7 3 0,7-2 0,10 1 0,15-9 0,12-4 0,11-9 0,8-8-1,6-3 1,4-6 0,2-7 0,-3-4-1,-6-2 1,-6 1 0,-6-1 0,-8 4-1,-6-2 1,-11 16 0,7-19 0,-7 19 0,0 0 0,0 0 1,-19 21-1,19-21 0,-21 35 1,9-8 0,-1 4 0,1 8 1,2 2-1,3 1 1,2 0 0,10 6 0,2-10-1,11-2 0,5-8 0,8-10 0,6-8-1,6-8 0,3-7 0,-2-8 0,0-6 0,-4-4 0,-6-3-1,-5-4 1,-6 1-1,-10-2 0,-9 2 1,-5 0-1,-9 4 0,-8 0 0,-6 4 1,-5 3-1,-4 4 1,-2 4-1,-2 4 0,3 3 1,3 5-1,6-1 1,6 5-1,4-3 0,15-3 1,-13 13-1,13-13 0,0 0 1,6 17-1,-6-17 1,0 0 0,0 0 0,13 16 0,-13-16 1,0 0-1,0 0 0,0 0 0,0 0-1,0 0 0,0 0 0,15 12-2,-15-12-3,0 0-15,0 0-15,0 0 0,0 0-2,6-23 2</inkml:trace>
          <inkml:trace contextRef="#ctx0" brushRef="#br0" timeOffset="24218.75">5202 6213 66,'0'0'36,"19"-5"-1,-19 5 2,4-25-23,11 21-5,-10-13-3,-5 17-1,17-28-1,-17 28-1,3-30 0,-7 14-1,4 16-1,-28-23 0,4 16 0,-4 9 0,-6 3-1,0 9 1,-3 4 0,-1 10 0,3 4-1,5 8 1,5 1-1,13 3 1,8 0 0,8 0 0,11-2 0,12-3-1,8-6 1,6-6 0,8-6-1,1-3 1,2-11-1,-2-7 0,-3-6 0,-4-6-1,-3-2 0,-8-6-2,-1 5-1,-15-12-5,13 18-18,-16-14-13,5 1 1,-7-5-1,4-3 1</inkml:trace>
          <inkml:trace contextRef="#ctx0" brushRef="#br0" timeOffset="24703.125">6056 5979 82,'-19'15'39,"19"-15"-2,-4 18 1,20-14-27,18-1-16,0-10-24,17-2-9,4-3 2,2-6-2</inkml:trace>
          <inkml:trace contextRef="#ctx0" brushRef="#br0" timeOffset="24515.625">6071 5776 95,'-13'2'39,"13"-2"0,0 0-1,0 0-32,29-2-3,4 0-3,6 0-1,10 6-4,-9-15-6,15 15-20,-17-6-8,-7 2 1,-12-2-1</inkml:trace>
        </inkml:traceGroup>
        <inkml:traceGroup>
          <inkml:annotationXML>
            <emma:emma xmlns:emma="http://www.w3.org/2003/04/emma" version="1.0">
              <emma:interpretation id="{F16BD886-7CE8-4AF8-93FD-543EEF0EE711}" emma:medium="tactile" emma:mode="ink">
                <msink:context xmlns:msink="http://schemas.microsoft.com/ink/2010/main" type="inkWord" rotatedBoundingBox="9559,11079 11120,10987 11169,11811 9608,11904"/>
              </emma:interpretation>
            </emma:emma>
          </inkml:annotationXML>
          <inkml:trace contextRef="#ctx0" brushRef="#br0" timeOffset="25359.375">6928 4863 68,'-18'-7'38,"18"7"-1,-8 28 1,10 13-22,-4-13-7,16 23-2,-5 0-3,7 9 0,-2 2-2,2 5 0,-1-2 0,-2-4-1,-3-4-1,-1-11-1,-3-9 0,-2-9-2,2-2-3,-6-26-5,14 9-20,-14-9-9,10-30 2,-7-2-1</inkml:trace>
          <inkml:trace contextRef="#ctx0" brushRef="#br0" timeOffset="25828.125">7220 4977 91,'6'18'38,"-10"3"1,5 9 0,-4 2-32,15 16-2,-5-6-1,8 7-2,-2 0 0,4 1-1,-1-4-1,2-2 1,-1-7-1,4-9 1,1-2-1,3-6 0,3-13 0,2-7-1,2-7 1,1-9-1,-1-7 0,-2-7 0,-2 0 0,-6-3 0,-3-3 0,-7-1 0,-5 2 0,-7 5 1,-4 5-1,-7 10 1,-5 4 1,-3 11-1,-5 11 1,1 6 0,-2 8 0,2 8 0,4 4 0,6 6 0,4-3-1,9-1 0,6-6-1,6-3-1,10-3-2,-4-22-6,19 7-19,-9-20-10,3-6 1,-2-11-1</inkml:trace>
          <inkml:trace contextRef="#ctx0" brushRef="#br0" timeOffset="26000">7883 5386 81,'-2'25'38,"-2"0"-1,2-1 0,2-24-27,6 32-8,4-14-5,-10-18-15,26 0-19,-9-6 1,4-8-2,0-10 1</inkml:trace>
          <inkml:trace contextRef="#ctx0" brushRef="#br0" timeOffset="26671.875">8454 4953 72,'0'0'37,"-14"-6"-2,14 6 2,0 0-28,3 16-3,2 2-1,-5-18-1,-9 35-1,-3-12 0,0 9-1,-7 0 1,0 8-1,-6-3 0,3 5-1,-2 2 0,0 1 0,5 0 0,2-2-1,3-5 1,5-4-1,5 1 0,4-7 0,3-5 0,9-5 0,3-6 0,4-3 0,4-5 0,4-4 0,2-6 0,1-3 0,-1-1 0,-2-6 0,-5-2-1,-4-3 1,-3-2 0,-8-1 0,-4-4-1,-8-1 1,-3 3-1,-9-1 0,-3-1 1,-7-2-1,-5-1 0,-4-1 0,-2 2 1,-2 0 0,0-4 0,2 1 0,2 3 1,8 2 0,8 0 0,5 3-1,12 0 1,12 2 0,9-1 0,13 4-1,8 3 1,6 3-1,2 3 0,-3 7-1,-2 6 1,-11 5-1,-8 6-1,-23-13-1,15 40-5,-33-28-18,12 10-13,-10-7 1,3 1-1,-2-5 2</inkml:trace>
        </inkml:traceGroup>
      </inkml:traceGroup>
    </inkml:traceGroup>
    <inkml:traceGroup>
      <inkml:annotationXML>
        <emma:emma xmlns:emma="http://www.w3.org/2003/04/emma" version="1.0">
          <emma:interpretation id="{D9A58178-4BD8-4D9B-B3A8-FEBD84E03C37}" emma:medium="tactile" emma:mode="ink">
            <msink:context xmlns:msink="http://schemas.microsoft.com/ink/2010/main" type="paragraph" rotatedBoundingBox="9563,12019 14962,11878 14990,12978 9591,131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EAE8D4-18EF-4F22-9053-1C3EDF35FC8D}" emma:medium="tactile" emma:mode="ink">
              <msink:context xmlns:msink="http://schemas.microsoft.com/ink/2010/main" type="line" rotatedBoundingBox="9563,12019 14962,11878 14990,12978 9591,13119"/>
            </emma:interpretation>
          </emma:emma>
        </inkml:annotationXML>
        <inkml:traceGroup>
          <inkml:annotationXML>
            <emma:emma xmlns:emma="http://www.w3.org/2003/04/emma" version="1.0">
              <emma:interpretation id="{B6AE7925-2C19-480D-BAC2-33CF3345BD81}" emma:medium="tactile" emma:mode="ink">
                <msink:context xmlns:msink="http://schemas.microsoft.com/ink/2010/main" type="inkWord" rotatedBoundingBox="9563,12019 11023,11981 11052,13081 9591,13119"/>
              </emma:interpretation>
            </emma:emma>
          </inkml:annotationXML>
          <inkml:trace contextRef="#ctx0" brushRef="#br0" timeOffset="27156.25">6902 5860 90,'0'0'38,"1"23"0,21-21 2,27 5-32,14-17-3,26 4 1,13-6-3,16 0 0,7-4-2,3 0 0,-2 4-2,-7-3 1,-12 7-2,-13-1 0,-11 5-1,-17-3-2,-6 13-2,-24-17-10,4 16-19,-23-1-3,-3-1 1,-14-3 0</inkml:trace>
          <inkml:trace contextRef="#ctx0" brushRef="#br0" timeOffset="27750">7403 6206 68,'0'0'38,"16"-7"-1,-16 7 2,0 0-23,24 17-6,-24-17-4,16 41-1,-11-13-2,2 6 0,-6-1-1,-1 4-1,-1 0 0,0-2-1,-2-3 0,0-5 1,4-5-1,1 0-1,-2-22 1,14 23 0,1-20 0,3-1-1,5-6 1,4-3 0,4-3 0,3-3 0,3 1 0,1 0-1,-1 3 1,-3 0-1,-3 6 0,-6-3-1,-3 8-1,-9-7-3,5 15-5,-18-10-17,0 0-11,-1-19 2,1 19-2,-6-25 2</inkml:trace>
          <inkml:trace contextRef="#ctx0" brushRef="#br0" timeOffset="27984.375">7809 6137 91,'0'0'39,"-10"25"1,8-2 0,21 17-29,-13 3-6,12 15-1,-2 2-2,3 7 1,-1 1-2,-5 1 0,-2-4-1,-6-7 1,-2-8-2,-3-10 0,2-6-3,-8-18-4,16 1-23,-10-17-11,0 0 3,15-40-3</inkml:trace>
        </inkml:traceGroup>
        <inkml:traceGroup>
          <inkml:annotationXML>
            <emma:emma xmlns:emma="http://www.w3.org/2003/04/emma" version="1.0">
              <emma:interpretation id="{72CE134E-BE49-4CA0-9CEB-047A76927427}" emma:medium="tactile" emma:mode="ink">
                <msink:context xmlns:msink="http://schemas.microsoft.com/ink/2010/main" type="inkWord" rotatedBoundingBox="11689,11986 14962,11901 14986,12803 11713,12888"/>
              </emma:interpretation>
            </emma:emma>
          </inkml:annotationXML>
          <inkml:trace contextRef="#ctx0" brushRef="#br0" timeOffset="28765.625">9048 6292 68,'-7'23'35,"14"-3"0,8-10 0,7-8-26,16 1-7,11 4-12,0-8-23,1-12-1,0 1-1,-7-9 0</inkml:trace>
          <inkml:trace contextRef="#ctx0" brushRef="#br0" timeOffset="28578.125">9048 5989 96,'0'0'36,"0"0"2,8 28-10,8-29-24,15 2-1,6-2-1,7 1-1,5 0-2,-1-4-2,2 9-5,-17-15-7,8 17-17,-16-7-4,-10 3-2,-15-3 2</inkml:trace>
          <inkml:trace contextRef="#ctx0" brushRef="#br0" timeOffset="29250">9838 5748 64,'0'0'37,"0"0"-2,19-6 3,-19 6-24,0 0-7,12 25 0,-8 5-2,-7 0-1,2 9-1,-5 1-1,-2 6 0,-1-2-1,3 2-1,1 0 1,-1-9-1,4-4 0,2-5 0,5-5-1,1-5 1,7-7-1,2-8 1,4-5 0,4-3-1,7-4 1,2-3 0,4-2 0,2 0 0,0 3 0,2 2 0,-3 2 0,-1 2 0,-4 3-1,-2 2 1,-2 2-1,-8-4-1,1 6-2,-21-4-3,32 3-13,-32-3-17,12-16 0,-12 16-1,6-31 1</inkml:trace>
          <inkml:trace contextRef="#ctx0" brushRef="#br0" timeOffset="29531.25">10313 5753 73,'-14'0'39,"14"0"-1,-13 18 1,15 17-23,-1-7-9,15 14-3,-4 4 0,6 9-2,-2 3 0,0 7 0,-4 0-2,0-5 1,-5-2 0,1-3-1,-1-6-2,-1-8 0,4-2-2,-4-22-3,13 12-12,-19-29-20,24 7 0,-9-22 0,4-2 1</inkml:trace>
          <inkml:trace contextRef="#ctx0" brushRef="#br0" timeOffset="29718.75">10797 6465 69,'-8'33'37,"2"-1"-1,2-2 1,1-10-23,7 1-13,8-2-5,-12-19-10,24-5-21,-11-6-1,0-10-1,1-9 1</inkml:trace>
          <inkml:trace contextRef="#ctx0" brushRef="#br0" timeOffset="30296.875">10982 5954 58,'0'0'37,"14"-23"-3,-1 11 2,5 6-20,-1-17-11,16 9-1,-5-5-2,4 7 0,-1-3-2,-1 8 1,-1 2 0,-2 10 0,-4 8 0,-2 6 0,-5 6-1,-4 7 0,-3 3 0,-5 4 0,-4 3 1,-4 0-1,-6 0 0,-4 3 0,-5-5 0,-1 1 1,-4-1-1,-3-6 0,1-3-1,-1-2 1,4-3-1,-1-5 0,8 0 0,0-7 0,16-14 0,-15 22 0,15-22 1,0 0 0,26 8 1,-3-8 1,3-7 0,10 4 0,-1-4 0,5 3 1,-3-1-1,1 5 0,-4-4 0,-2 6-1,-6 0 0,-6 1-1,-5 3 0,-15-6-2,19 7 0,-19-7-3,0 0-6,0 0-17,6-16-9,-5-3-1,4-6 0,1-9 2</inkml:trace>
          <inkml:trace contextRef="#ctx0" brushRef="#br0" timeOffset="30812.5">11639 5850 79,'-4'-21'40,"4"21"-1,0 0 2,16 21-29,-6-5-6,11 12-1,-4 2 0,9 10-2,-1 3 0,6 4-1,-2 1 0,5 3 0,-3-2-1,1-3 0,-1-4 0,0-1-1,0-8 0,-3-3 1,-4-8-2,-3-7 1,-4-4 0,1-4 0,-2-5 0,-16-2 0,24-11 0,-24 11-1,18-24 1,-9 8 0,-1-4 0,1-3-1,-1-3 1,-2-6 0,-2-6 0,0-1-1,-1-7 1,-1-5 0,1-2 0,0 0-1,1-2 1,2 4 0,3 2-1,0 7 1,1 5-1,-1 7 1,0 9-1,-3 5-1,-6 16-1,0 0-5,14 0-20,-14 0-14,0 0 2,0 0-2,-16 16 1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24:24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C706BC-C3D1-4A85-B07C-26B88E668F8A}" emma:medium="tactile" emma:mode="ink">
          <msink:context xmlns:msink="http://schemas.microsoft.com/ink/2010/main" type="writingRegion" rotatedBoundingBox="1597,10099 6719,6811 9350,10910 4228,14198"/>
        </emma:interpretation>
      </emma:emma>
    </inkml:annotationXML>
    <inkml:traceGroup>
      <inkml:annotationXML>
        <emma:emma xmlns:emma="http://www.w3.org/2003/04/emma" version="1.0">
          <emma:interpretation id="{82A2F9ED-4A19-447F-9390-33C3424537B1}" emma:medium="tactile" emma:mode="ink">
            <msink:context xmlns:msink="http://schemas.microsoft.com/ink/2010/main" type="paragraph" rotatedBoundingBox="1597,10099 6719,6811 8245,9188 3123,12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2B5B4D-C2AC-43A9-ADB4-C8D31343B094}" emma:medium="tactile" emma:mode="ink">
              <msink:context xmlns:msink="http://schemas.microsoft.com/ink/2010/main" type="line" rotatedBoundingBox="1597,10099 6719,6811 8245,9188 3123,12476"/>
            </emma:interpretation>
          </emma:emma>
        </inkml:annotationXML>
        <inkml:traceGroup>
          <inkml:annotationXML>
            <emma:emma xmlns:emma="http://www.w3.org/2003/04/emma" version="1.0">
              <emma:interpretation id="{27EFECD7-E8A2-48D6-97CE-6FE4D9A4004E}" emma:medium="tactile" emma:mode="ink">
                <msink:context xmlns:msink="http://schemas.microsoft.com/ink/2010/main" type="inkWord" rotatedBoundingBox="1597,10099 6719,6811 8245,9188 3123,12476"/>
              </emma:interpretation>
              <emma:one-of disjunction-type="recognition" id="oneOf0">
                <emma:interpretation id="interp0" emma:lang="en-US" emma:confidence="0">
                  <emma:literal>Friendlier</emma:literal>
                </emma:interpretation>
                <emma:interpretation id="interp1" emma:lang="en-US" emma:confidence="0">
                  <emma:literal>Initialing</emma:literal>
                </emma:interpretation>
                <emma:interpretation id="interp2" emma:lang="en-US" emma:confidence="0">
                  <emma:literal>Initialized</emma:literal>
                </emma:interpretation>
                <emma:interpretation id="interp3" emma:lang="en-US" emma:confidence="0">
                  <emma:literal>Fielding</emma:literal>
                </emma:interpretation>
                <emma:interpretation id="interp4" emma:lang="en-US" emma:confidence="0">
                  <emma:literal>Ericoid</emma:literal>
                </emma:interpretation>
              </emma:one-of>
            </emma:emma>
          </inkml:annotationXML>
          <inkml:trace contextRef="#ctx0" brushRef="#br0">0 0 29,'0'0'31,"0"0"3,15 11-1,3 1-14,-18-12-8,37 11-2,-17-11 1,17 7-4,-3-4-2,10 1-1,2-1-1,6-3-1,1 2 0,0-2 0,3 0-1,0-2-1,3 2-2,-9-3-1,3 10-6,-19-9-14,2 7-11,-8 6-1,-12 1 1,-7 6 1</inkml:trace>
          <inkml:trace contextRef="#ctx0" brushRef="#br0" timeOffset="375">161 635 32,'15'14'29,"-15"-14"3,28 9-1,1-2-23,1-13-1,13 8-1,0-9 0,13 5-2,0-6-1,3 1-2,0 1-1,-3-3-2,-3 9-4,-13-5-6,0 2-15,-9 6-6,-14-6 2,-17 3-1</inkml:trace>
          <inkml:trace contextRef="#ctx0" brushRef="#br0" timeOffset="1578.125">328 21 9,'0'0'26,"0"0"2,0 0-6,0 0-3,0 0-1,0 0-4,0 0-1,0 0-1,-6-17-2,6 17-3,-4-21-2,4 21-1,-3-39-1,0 16-1,-3-7 0,1-2-1,1-6 0,-2-1 0,-1-5 0,-2 1 0,1-6-1,1 1 1,-2-1-1,-1 3 1,-1 0-1,3 1 0,-3-1 1,1 0-1,-3 4 0,1-4-1,0 4 1,2-2 0,1-1 0,-1 7-1,1-1 1,3 2 0,0 5 0,2 0-1,1 3 1,1-1 0,1 3-1,1-1 1,1 0 0,-1 1 0,2 1 0,-2-1-1,0 3 1,0-1 0,-2 2 0,-1 0 0,0 2 0,0 0 0,0 2 0,0-3 0,0 3-1,0 3 1,0-1-2,3 17 2,-2-27-1,2 27 0,-2-19 0,2 19 0,0 0 1,0 0 0,0 0 0,0 0 0,0 0-1,0 0 1,16-11 0,-16 11 0,19 5 1,-4 2-1,4-1 0,2 1 1,6-2-1,1 2 1,4-2-1,2 1 1,4-5-1,4 1 0,-1-2 0,5 0 0,2 0 0,3 0 0,0-2 0,2 2 0,-2 2 0,-1-2 0,0 2 0,-3 0 0,-3 1 1,-1 1-1,-2-1 1,-1-1-1,-1 2 1,-5-3-1,-2 1 0,-2-2 0,-4 0-1,-4-5 0,-3 5-1,-19 0-1,28-4-3,-28 4-4,15-7-17,-15 7-8,0 0 0,0 0 1</inkml:trace>
          <inkml:trace contextRef="#ctx0" brushRef="#br0" timeOffset="2109.375">1204-2210 13,'0'0'23,"0"0"1,0 0-9,-13 20 0,13-20-3,-3 40-2,0-12-2,6 16 0,-6 0 0,7 16-1,-5-3 0,7 12-1,-3-1-1,4 12-1,-2-10-1,4 4 0,-1-5 0,6 0-2,-4-6 1,3-5-1,-2-7-1,0-7 0,0-7-1,-2-7 0,-2-3-2,-7-27-3,10 31-4,-10-31-12,0 0-11,-6-15-1,0-7 2,5-2 0</inkml:trace>
          <inkml:trace contextRef="#ctx0" brushRef="#br0" timeOffset="2578.125">1526-2208 21,'-7'-21'25,"7"21"0,0 0-8,0 0-3,8 26-2,-6-8-2,10 19-1,-6-2-1,8 20 0,-5-1-2,6 15 0,-5-5-2,5 10 1,-3-4-3,3 2 0,-4-5 0,1-1-1,-2-8 0,4 0 0,-4-5-1,2-4 0,0-7-1,-3-8-1,2 1-3,-6-19-5,10 7-12,-15-23-10,0 0-2,16-11 1,-16-19 0</inkml:trace>
          <inkml:trace contextRef="#ctx0" brushRef="#br0" timeOffset="17203.125">1411-3026 55,'-16'-3'34,"16"3"-1,-17 14 0,17-14-21,-3 32-4,-3-6-3,6 13-1,-5 7 0,3 10-2,-4-5 1,6 4-2,-1-6 1,4-1-2,3-10 1,7-1-1,9-17 0,5-6 0,9-11 0,9-6 0,8-6-1,1-9-2,8 4-3,-10-21-7,6 12-21,-7-5-1,-7 0-1,-7 0 1</inkml:trace>
          <inkml:trace contextRef="#ctx0" brushRef="#br0" timeOffset="16859.375">1434-2680 49,'5'-20'34,"7"3"1,1-8 1,-1-9-24,25 17 0,-8-27-3,18 14-4,-2-12-1,8 1-1,-2-7 0,5 4-1,-8-1-1,-4 2-1,-7 6 1,-8 7-2,-5 9 0,-9 0-3,1 17-4,-16 4-13,0 0-16,0 0 1,-16 8-1,16-8 1</inkml:trace>
          <inkml:trace contextRef="#ctx0" brushRef="#br0" timeOffset="17593.75">2703-3616 68,'-10'-20'34,"10"20"0,0 0-7,0 0-17,-2 20-2,5 3-2,9 19-2,-4 4 0,5 16 0,-3 1-2,5 11 1,-5-5-1,5 1 0,-3-6-1,0-8 0,-1-5-1,0-12-1,1-6-1,-7-13-2,6 1-6,-11-21-17,0 0-9,0 0-1,6-23 0,-2 4 1</inkml:trace>
          <inkml:trace contextRef="#ctx0" brushRef="#br0" timeOffset="17765.625">3057-3035 63,'6'22'36,"0"4"-1,-4-3 1,-5-4-26,9 8-4,-5-10-5,-1-17-6,16 25-16,-16-25-14,18-5 1,-18 5-2,21-37 1</inkml:trace>
          <inkml:trace contextRef="#ctx0" brushRef="#br0" timeOffset="18375">3562-3472 68,'16'-23'37,"-16"23"-2,0 0 2,0 0-26,0 0-4,16 6-1,-16-6-2,-7 33-1,-3-6 0,-1 8-1,-8 5 0,0 8 0,-3 1-1,0 2 0,1 1 0,2-1-1,4-4 0,5-3 0,2-5 0,4-5 0,5-6-1,4-4 1,4-6-1,4-6 1,6-3-1,2-9 0,5-5 0,2-4 0,3-5 0,-1-4 0,-2-1 1,-4-4-2,-4-2 1,-8-3 0,-6 2-1,-9-6 1,-9 4-1,-10-7 0,-6 1 0,-10-1 1,-5 0-1,-6-2 1,2 1 0,0 1 1,4 0 1,9 7 0,5-1 0,9 5 1,9 1 0,14 4-1,5-3 0,13 5 0,6 1 0,5-2-2,8 6 0,-2-4-3,8 14-7,-17-12-17,7 9-8,-7 1 0,-4 3-1</inkml:trace>
          <inkml:trace contextRef="#ctx0" brushRef="#br0" timeOffset="18796.875">3889-3717 78,'0'0'37,"0"0"1,0 0 0,-22 9-28,37 7-3,0-2-3,7 11-1,3 1-1,6 9 0,0 4 0,3 4-1,-2 1 0,-1 5 0,-1 0 0,-2-3-1,-2-2 1,0-3-1,-3-8 0,-1-3 0,-4-9 0,-2-7 0,-1-8 0,-15-6 0,24-16-1,-17-4 1,0-8-1,1-10 1,1-10-1,-2-5 1,3-3-1,5-4 1,-2 0 0,4 2-1,2 3 1,0 9 0,0 11 0,-3 3-2,2 15-2,-12-8-10,10 18-24,-16 7 0,15-5-2,-15 5 0</inkml:trace>
          <inkml:trace contextRef="#ctx0" brushRef="#br0" timeOffset="19703.125">2593-2414 37,'-6'-25'30,"6"25"-1,0 0-5,1-16-5,14 34-3,-15-18-3,15 37-1,-11-11-4,12 13-1,-8-2-3,8 9-1,-3-4-1,0-1-1,1-2-2,-2-15-3,4 6-5,-16-30-16,16 13-11,-16-13 0,21-20-2,-11 1 2</inkml:trace>
          <inkml:trace contextRef="#ctx0" brushRef="#br0" timeOffset="20109.375">3118-2474 59,'-8'-18'36,"8"18"-3,-19-21 1,19 21-23,-23-19-4,9 13-3,-8-1-2,3 6 0,-5 1 0,1 8 0,-5 5-1,3 8 1,0 5-1,4 13 1,3 5-1,6 7 0,10 4 0,7 1 0,15-5-1,9-3 1,9-11-1,10-11 0,3-10 0,2-14 0,-1-14-1,-8-9 1,-10-8-1,-10-6 0,-8-5 0,-13-3 0,-7-1-1,-11-2-1,0 13-1,-10-8-6,12 24-11,-9-3-12,7 6-3,15 14 1,0 0 0</inkml:trace>
          <inkml:trace contextRef="#ctx0" brushRef="#br0" timeOffset="20671.875">3624-1908 62,'-5'17'35,"5"-17"0,0 0 0,0 0-24,0 0-4,15-40-3,0 8-1,0-14-1,2-3-1,-2-8 0,1-1-1,-2 0 0,-3 0 0,1 9-1,-3 6 1,-1 13-1,-3 9 1,-5 21 0,0 0 0,0 0 0,11 35 1,-11-3-1,1 7 2,1 8-1,2 5 1,3-3-1,7 0 0,1-8 0,8-8-1,4-4 1,4-14-2,1-11 1,1-15-2,1-6 0,-5-11 0,1-2 0,-10-13-1,1-1 1,-8-5 0,0 5 0,-7 1 1,0 8 2,-3 7-1,-1 7 2,-2 21-1,0 0 1,0 18 0,0 6 0,4 11-1,0 9 0,4 4-1,2 0-1,3-6-1,13 6-6,-15-26-14,19 0-13,-2-14-1,1-15 0,5-12 0</inkml:trace>
          <inkml:trace contextRef="#ctx0" brushRef="#br0" timeOffset="21000">4772-2546 80,'-15'-9'36,"2"0"0,-4-3 0,0-1-32,17 13-1,-30-9-2,13 13 0,-6 7-1,1 6 1,-3 8-1,2 14 1,0 6 1,7 12 0,4 6-1,12 8 1,11 1 0,9 0 0,11-5-1,11-9-1,6-12 0,6-16-2,3-2-10,-10-29-23,2-13-3,-6-15 0,-6-13-1</inkml:trace>
        </inkml:traceGroup>
      </inkml:traceGroup>
    </inkml:traceGroup>
    <inkml:traceGroup>
      <inkml:annotationXML>
        <emma:emma xmlns:emma="http://www.w3.org/2003/04/emma" version="1.0">
          <emma:interpretation id="{77D2FFC7-2628-4439-9C8A-39BA269EC371}" emma:medium="tactile" emma:mode="ink">
            <msink:context xmlns:msink="http://schemas.microsoft.com/ink/2010/main" type="paragraph" rotatedBoundingBox="5783,13015 4516,9773 6017,9185 7285,124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734867-A63D-4E9A-94FE-71BB9BC0DAA3}" emma:medium="tactile" emma:mode="ink">
              <msink:context xmlns:msink="http://schemas.microsoft.com/ink/2010/main" type="line" rotatedBoundingBox="5783,13015 4516,9773 6017,9185 7285,12428"/>
            </emma:interpretation>
          </emma:emma>
        </inkml:annotationXML>
        <inkml:traceGroup>
          <inkml:annotationXML>
            <emma:emma xmlns:emma="http://www.w3.org/2003/04/emma" version="1.0">
              <emma:interpretation id="{197A7EF5-710E-4410-B92A-303A6AA7B8F6}" emma:medium="tactile" emma:mode="ink">
                <msink:context xmlns:msink="http://schemas.microsoft.com/ink/2010/main" type="inkWord" rotatedBoundingBox="5783,13015 4516,9773 6017,9185 7285,12428"/>
              </emma:interpretation>
              <emma:one-of disjunction-type="recognition" id="oneOf1">
                <emma:interpretation id="interp5" emma:lang="en-US" emma:confidence="0">
                  <emma:literal>I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~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3812.5">1774-1725 20,'0'0'25,"0"0"1,0 0-9,22-4-5,-7-3-3,10 6-1,-3-10-1,10 7-1,-1-6-2,6 6 1,-3-4-1,4 4-1,-1-3 1,6 7-1,-2-7 0,8 7 0,0-5-1,5 5 0,5-4 0,5 6-1,1 0 0,3-1-1,0 5 1,1-3-1,3 4 0,-1 0 0,-5-1 0,-1-1 0,-1-2 0,-2 1 0,-2-1-1,-2-1 1,-7-2-1,-5-2 1,-2 4-1,-8-4 0,-4 2 1,-7 0-1,-6 2 0,-5-2 1,-14 0-1,16 6 1,-16-6 0,0 0 0,0 0 0,7 17 0,-7-17 0,2 18 0,-2-18 0,-2 21 0,2-21 0,-3 32 1,3-15 0,-1 6 0,-1-2 0,2 6 0,-1-1 0,1 6 0,-1-2 2,3 7-3,-3 0 0,4 5 1,-2 4 0,2 5 0,0-2-1,2 6 1,-2 2-1,1 2 1,-1 1 0,2 6 0,-3-5 0,3 6 0,-2 2-1,0 3 1,0-3 0,0 1 0,0 1 0,1 1 0,-1-1 0,1-1 0,1-1 0,-1 0 0,1-4-1,1 0 1,-3-5-1,2 0 1,0-5 0,1-4-1,0-6 0,0 1 0,1-3 1,0-5-1,1 5 0,-1-3 0,-1-1 0,0 0 0,0-2 0,-2 0 0,2-2 1,-1 2-2,-2-7 1,1 0 1,-1 2-1,3-1 0,-2 1 0,1-2 0,-1 0 1,1 0-1,0-2 0,0-1 0,1-1 0,0-1 0,-2-4 0,2-2 1,-2 1-1,1-3 0,-5-17 0,7 29 0,-7-29 0,6 17 0,-6-17 0,0 0-1,0 0-1,0 0-2,16 12-6,-16-12-18,-3-19-7,3 19 0,2-26 0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24:39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0B20BC-2B68-4549-B495-97B1F141DCBC}" emma:medium="tactile" emma:mode="ink">
          <msink:context xmlns:msink="http://schemas.microsoft.com/ink/2010/main" type="writingRegion" rotatedBoundingBox="1460,10894 6860,12779 6181,14723 781,12838"/>
        </emma:interpretation>
      </emma:emma>
    </inkml:annotationXML>
    <inkml:traceGroup>
      <inkml:annotationXML>
        <emma:emma xmlns:emma="http://www.w3.org/2003/04/emma" version="1.0">
          <emma:interpretation id="{ECA04DFB-CCE9-4F52-BDA5-D0FFE1DF7844}" emma:medium="tactile" emma:mode="ink">
            <msink:context xmlns:msink="http://schemas.microsoft.com/ink/2010/main" type="paragraph" rotatedBoundingBox="1460,10894 6860,12779 6181,14723 781,12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A80351-50FF-4B1F-902F-26594607E080}" emma:medium="tactile" emma:mode="ink">
              <msink:context xmlns:msink="http://schemas.microsoft.com/ink/2010/main" type="line" rotatedBoundingBox="1460,10894 6860,12779 6181,14723 781,12838"/>
            </emma:interpretation>
          </emma:emma>
        </inkml:annotationXML>
        <inkml:traceGroup>
          <inkml:annotationXML>
            <emma:emma xmlns:emma="http://www.w3.org/2003/04/emma" version="1.0">
              <emma:interpretation id="{0C676265-69D3-409E-A7CB-24D30610B864}" emma:medium="tactile" emma:mode="ink">
                <msink:context xmlns:msink="http://schemas.microsoft.com/ink/2010/main" type="inkWord" rotatedBoundingBox="1297,11361 2580,11809 2303,12603 1020,12155"/>
              </emma:interpretation>
              <emma:one-of disjunction-type="recognition" id="oneOf0">
                <emma:interpretation id="interp0" emma:lang="en-US" emma:confidence="0">
                  <emma:literal>an</emma:literal>
                </emma:interpretation>
                <emma:interpretation id="interp1" emma:lang="en-US" emma:confidence="0">
                  <emma:literal>4.2r</emma:literal>
                </emma:interpretation>
                <emma:interpretation id="interp2" emma:lang="en-US" emma:confidence="0">
                  <emma:literal>Inco</emma:literal>
                </emma:interpretation>
                <emma:interpretation id="interp3" emma:lang="en-US" emma:confidence="0">
                  <emma:literal>taco</emma:literal>
                </emma:interpretation>
                <emma:interpretation id="interp4" emma:lang="en-US" emma:confidence="0">
                  <emma:literal>4.zr</emma:literal>
                </emma:interpretation>
              </emma:one-of>
            </emma:emma>
          </inkml:annotationXML>
          <inkml:trace contextRef="#ctx0" brushRef="#br0">-1558 205 41,'0'0'32,"0"0"1,0 0 0,-14 24-21,17 8-2,-11-7-3,10 15 1,-10-6-4,7 6 1,-5-4-2,6 2 0,-5-9-2,4-3 1,-1-3-1,5-5-1,-3-18 0,0 0 1,21 12-1,-8-17 0,4-2 0,2-2 0,4-5-1,0 3 2,0 4-2,-2 0 1,1 5-1,-6-1 0,-1 4-1,-15-1 0,19 6-2,-19-6-3,0 0-9,0 0-12,0 0-6,-4-16-2,4 16 3</inkml:trace>
          <inkml:trace contextRef="#ctx0" brushRef="#br0" timeOffset="265.625">-1397 286 49,'-4'-28'34,"-1"6"1,5 22-2,-16-24-16,16 24-3,4 24-7,5 6-3,-3 4-1,6 8-1,0 4 0,4 10-1,-1-3 0,0 4-1,-5-8 1,0-1-1,-1-6 0,-2-7-1,-1-3 0,-3-13 0,0-1-2,-3-18-2,11 18-3,-11-18-5,0 0-12,0 0-10,13-23-2,-13 23 3,7-30 0</inkml:trace>
          <inkml:trace contextRef="#ctx0" brushRef="#br0" timeOffset="437.5">-1131 722 49,'13'16'37,"-3"2"-3,-2-1 2,6 11-17,-14-28-9,12 32-5,-12-32-3,11 25-2,-11-25-2,0 0-7,20 7-20,-20-7-6,5-19-2,-5-1 2</inkml:trace>
          <inkml:trace contextRef="#ctx0" brushRef="#br0" timeOffset="906.25">-965 415 64,'0'0'35,"-8"-19"-2,8 19 0,-6-28-25,6 28-4,23-23-2,-5 12-1,-2 1 0,3 5-1,-1 1 1,0 2-1,0 6 1,-2 3-1,-3 5 0,-3 4 1,-1 3-1,-4 6 0,-4 3 1,-5 2-1,-5 6 0,-2-1 0,-5 0 0,3 2-1,-5-5 1,5-2 0,1-6 0,3-1-1,3-7 1,6-16 1,2 20 0,-2-20-1,21 8 1,-7-8-1,6 0 1,3-1 0,-1-3 0,0 1-1,1 1-1,-6-2-1,2 8-3,-19-4-11,23-13-17,-23 13-1,0 0-2,16-17 2</inkml:trace>
          <inkml:trace contextRef="#ctx0" brushRef="#br0" timeOffset="1390.625">-610 389 53,'0'0'35,"0"0"-2,-9-16 2,9 16-20,0 0-6,0 0-3,25 21-2,-25-21-1,28 34 1,-15-13-2,6 5 1,-1 4-2,1 4 1,2-4-1,2 0-1,-2-2 1,0-2-1,-1-3 0,-2-2 0,0-10 0,-2-2 1,-16-9-1,21 3 0,-21-3 0,17-12 0,-9-6 0,-5-4 0,1-7 0,-2-4 1,-2-6-1,0-3 0,-3-2 0,0 0 0,0 3 1,0 6-2,1 3 1,1 9 0,-1 6 0,2 17 0,0 0-1,3-16-1,-3 16-2,0 0-15,15 3-18,-15-3 0,0 0-1,16 0 0</inkml:trace>
        </inkml:traceGroup>
        <inkml:traceGroup>
          <inkml:annotationXML>
            <emma:emma xmlns:emma="http://www.w3.org/2003/04/emma" version="1.0">
              <emma:interpretation id="{5D761B35-40FB-4E57-92E2-7E7E1C47B830}" emma:medium="tactile" emma:mode="ink">
                <msink:context xmlns:msink="http://schemas.microsoft.com/ink/2010/main" type="inkWord" rotatedBoundingBox="3521,11613 6860,12779 6181,14723 2842,13558"/>
              </emma:interpretation>
              <emma:one-of disjunction-type="recognition" id="oneOf1">
                <emma:interpretation id="interp5" emma:lang="en-US" emma:confidence="0">
                  <emma:literal>Lit's</emma:literal>
                </emma:interpretation>
                <emma:interpretation id="interp6" emma:lang="en-US" emma:confidence="0">
                  <emma:literal>Lit</emma:literal>
                </emma:interpretation>
                <emma:interpretation id="interp7" emma:lang="en-US" emma:confidence="0">
                  <emma:literal>Lite</emma:literal>
                </emma:interpretation>
                <emma:interpretation id="interp8" emma:lang="en-US" emma:confidence="0">
                  <emma:literal>Lilly</emma:literal>
                </emma:interpretation>
                <emma:interpretation id="interp9" emma:lang="en-US" emma:confidence="0">
                  <emma:literal>Liter</emma:literal>
                </emma:interpretation>
              </emma:one-of>
            </emma:emma>
          </inkml:annotationXML>
          <inkml:trace contextRef="#ctx0" brushRef="#br0" timeOffset="-8890.625">552 769 14,'0'0'24,"0"0"0,0 0-6,0 0-4,0 0-3,0 0-2,0 0-1,5 17-1,-5-17 0,5 29 0,-5-12-2,9 8 0,-7 1-1,5 8-1,-5-1 0,4 8 1,-5-1 0,6 6-2,-4 0 1,0 5-1,2-2 0,-2 4 0,1-3-1,1 1 1,-1-2-1,-1-1 0,3-4-1,-2 0 1,-1-5 0,2-1 0,-1-2 0,0-3 0,1 4 0,-1-2-2,-1-1 3,3-2-3,-1-1 1,0-1-1,-2-2 1,2-1 0,-2-6 0,1 0 0,1-1 0,-1-3 0,1 3 0,-3-5 0,3 3 0,-1-2 0,-1 0 0,-3-16 0,8 26 0,-8-26 1,6 20-1,-6-20 0,0 0 0,8 17 0,-8-17 0,0 0 0,0 0 0,18 7 0,-18-7 0,13 0 0,-13 0 1,20-5-1,-7 0 0,0-1 1,3 1-1,2-2 0,1 2 0,2-2 1,1 1-1,2 1 0,-2 2 1,1 1-1,1 0 1,4 0-1,0 2 1,3 0-1,0-1 1,1 1-1,5 0 0,3-2 1,4-2-1,-1 3 0,1-3 0,1 2 0,2 4 0,-1-4 0,-2 4 0,-3 2 0,-5-1 0,-4 1 0,-2 1 0,-5 0 0,-6-1 0,-4-1 0,-15-3-1,17 9 1,-17-9 0,0 0-2,0 0-1,0 0-2,15 16-7,-15-16-19,0 0-4,0 0-2,-16-16 2</inkml:trace>
          <inkml:trace contextRef="#ctx0" brushRef="#br0" timeOffset="-8390.625">1791 1569 43,'-14'-9'31,"14"9"2,0 0-1,-12 35-16,12-35-6,4 43-2,-1-15-1,8 14-3,-5-1 0,5 10-1,-2-2 0,3 9-1,-3 0 0,3 9-1,-5-7 0,3 6 0,-1 0 0,0 0 0,0-1-1,1-2 0,-1-4 0,1-8 1,1-2-1,-1-8 0,-1-8 0,0-8-1,-2-4 0,-7-21-1,16 19-3,-16-19-3,21-9-15,-21 9-13,21-35 1,-12 12-2,-1-8 2</inkml:trace>
          <inkml:trace contextRef="#ctx0" brushRef="#br0" timeOffset="-8031.25">2184 2001 39,'0'0'29,"0"23"2,0-23-2,-5 26-20,14-1-3,-6-2-2,5 1-2,-2 1-1,-1-2 0,0-4-1,-1-3-2,2 0-2,-6-16-4,0 0-14,15 19-7,-15-19-2,0 0 1</inkml:trace>
          <inkml:trace contextRef="#ctx0" brushRef="#br0" timeOffset="-7468.75">2411 1440 44,'0'0'30,"-13"18"4,19 5-2,6 10-19,-12-10-2,16 21-2,-12-3-1,11 13-4,-6-4 0,6 8-2,-5-3 1,3 3-2,-3 0 0,2 0-1,-1-3 1,2-4 0,-4 2-1,1-1 1,-1 0-1,0-1 0,-2-4 0,-1-1 0,0-4 0,0-1 0,0-6 0,-2-7-1,2-1-1,-6-27-1,12 32-2,-12-32-5,15 1-12,-15-1-14,10-24 2,-4 2-2,-2-7 2</inkml:trace>
          <inkml:trace contextRef="#ctx0" brushRef="#br0" timeOffset="-7109.375">2768 1941 28,'0'0'28,"0"0"3,0 0-1,0 0-16,21 16-4,-21-16-1,13 28-2,-10-11-1,7 10-2,-7-2 1,3 4-2,-3 0-1,2 1 0,-2-4-2,-2-3-1,3-2-3,-4-21-6,5 18-18,-5-18-5,0 0-2,0 0 2</inkml:trace>
          <inkml:trace contextRef="#ctx0" brushRef="#br0" timeOffset="-6046.875">2935 2059 40,'0'0'30,"0"0"3,0 0-1,0 0-18,9 16-5,-9-16-1,29 8-1,-15-9-1,8 10-2,-5-11 1,5 7-2,-7-3 0,7 1-1,-4-3 0,4 2-1,0-4 0,3 1-1,2-3 1,4 1-1,3-3 0,0-1 0,4 0 0,1-2 0,2 2-1,-3 0 1,2 2 0,-3-2 0,-2 2 0,1-1 0,-5 1-1,-2 2 1,-2-1 0,-2 0 0,-3 1-1,-1 1 1,-2 0 0,-4 1 0,-1-1 0,0 0 0,-14 2-1,19-3 1,-19 3 0,16-4 0,-16 4 0,0 0 0,15-5 0,-15 5 0,0 0 0,0 0 0,0 0 0,10-18 0,-10 18 0,0-16 0,0 16 0,-3-19 0,3 19-1,-3-32 1,2 11 0,-1-2 1,1-3-1,-1-2 1,1-2-2,-1-2 3,1-3-3,1 1 3,-5 1-3,1-1 2,-2 1-1,0-1 0,-3 1 0,-1 1 1,-2 2-1,2 2 1,-2 1-1,2 1 1,1 1-1,2 2 0,2 0 1,4 2-2,-1 2 1,2-1 0,2 5 0,-2 15 0,4-25 0,-4 25 0,3-16 0,-3 16-1,0 0 1,0 0-1,0 0 0,0 0-1,0 0-3,-7-18-8,7 18-17,0 0-6,0 0 0,0 0 0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25:17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3A2B62-02C9-46EA-AEEE-CA10BD278748}" emma:medium="tactile" emma:mode="ink">
          <msink:context xmlns:msink="http://schemas.microsoft.com/ink/2010/main" type="writingRegion" rotatedBoundingBox="2144,7909 18408,7404 18540,11662 2276,12167"/>
        </emma:interpretation>
      </emma:emma>
    </inkml:annotationXML>
    <inkml:traceGroup>
      <inkml:annotationXML>
        <emma:emma xmlns:emma="http://www.w3.org/2003/04/emma" version="1.0">
          <emma:interpretation id="{8E4BE11C-116C-4511-9FDB-8E0F808672B6}" emma:medium="tactile" emma:mode="ink">
            <msink:context xmlns:msink="http://schemas.microsoft.com/ink/2010/main" type="paragraph" rotatedBoundingBox="2154,7797 17829,7580 17850,9104 2175,9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ACCC1B-878D-4B64-96AA-6E1C5BF18F15}" emma:medium="tactile" emma:mode="ink">
              <msink:context xmlns:msink="http://schemas.microsoft.com/ink/2010/main" type="line" rotatedBoundingBox="2154,7797 17829,7580 17850,9104 2175,9320"/>
            </emma:interpretation>
          </emma:emma>
        </inkml:annotationXML>
        <inkml:traceGroup>
          <inkml:annotationXML>
            <emma:emma xmlns:emma="http://www.w3.org/2003/04/emma" version="1.0">
              <emma:interpretation id="{49D688CE-033D-4B52-B698-A1F401959F25}" emma:medium="tactile" emma:mode="ink">
                <msink:context xmlns:msink="http://schemas.microsoft.com/ink/2010/main" type="inkWord" rotatedBoundingBox="2157,7951 7675,7874 7694,9244 2175,9320"/>
              </emma:interpretation>
              <emma:one-of disjunction-type="recognition" id="oneOf0">
                <emma:interpretation id="interp0" emma:lang="en-US" emma:confidence="0">
                  <emma:literal>82=1.225</emma:literal>
                </emma:interpretation>
                <emma:interpretation id="interp1" emma:lang="en-US" emma:confidence="0">
                  <emma:literal>85 Cruz:</emma:literal>
                </emma:interpretation>
                <emma:interpretation id="interp2" emma:lang="en-US" emma:confidence="0">
                  <emma:literal>825 Cruz:</emma:literal>
                </emma:interpretation>
                <emma:interpretation id="interp3" emma:lang="en-US" emma:confidence="0">
                  <emma:literal>82=4.225</emma:literal>
                </emma:interpretation>
                <emma:interpretation id="interp4" emma:lang="en-US" emma:confidence="0">
                  <emma:literal>8=5 Cruz:</emma:literal>
                </emma:interpretation>
              </emma:one-of>
            </emma:emma>
          </inkml:annotationXML>
          <inkml:trace contextRef="#ctx0" brushRef="#br0">2488 213 51,'-2'-26'34,"1"6"0,-4-3 0,1-8-13,5 11-14,-11-8-1,4 10-2,-9-3 0,1 9-2,-12 0 0,-2 10 0,-7 5 0,-3 10-1,-5 6 1,3 9-1,0 8 0,3 13 1,6 4-1,9 10 1,7-1-1,12 5 1,14-4-2,9-1 2,14-9-2,11-7 1,6-13-1,5-8 0,5-9-1,-4-13-1,2-3-2,-11-16-5,3 11-17,-15-14-12,-4-2 0,-8-6 0,-2-3 1</inkml:trace>
          <inkml:trace contextRef="#ctx0" brushRef="#br0" timeOffset="218.75">2868 418 89,'-17'28'35,"17"-28"1,-11 16-9,13 1-21,-2-17-2,0 20-5,6-4-7,-6-16-25,0 0-2,0 0-2,5-32 1</inkml:trace>
          <inkml:trace contextRef="#ctx0" brushRef="#br0" timeOffset="1109.375">2884 493 23,'0'0'29,"-13"0"1,13 0 1,0 0-11,0 0-5,0 0-4,0 0-3,13-5-1,-13 5-2,30-14 1,-14 3-2,8 6-2,-5-4 0,3 4 0,-3 0-2,0 5 1,-4 1-1,-15-1 1,21 22-1,-17-5 1,-4 4-1,-1 4 1,-7 2-1,-3 2 1,-4 1 0,-3 0 0,-2-1-1,-3-3 1,3-1 0,-1-2 0,2-6-1,4-3 0,15-14 0,-19 20 1,19-20-1,0 0 0,0 0-1,15 2 1,1-8 0,5 1 1,2-2-2,10 0 2,2 0-2,3 1 2,-1 3-1,0 3 1,-4 0-1,-5 3 1,-5 3 0,-5-3-1,-18-3 0,16 11-1,-16-11-2,0 0-8,0 0-19,0 0-7,0 0 0,-4-28-1</inkml:trace>
          <inkml:trace contextRef="#ctx0" brushRef="#br0" timeOffset="1328.125">3463 206 89,'0'0'37,"-15"7"0,15-7 1,-13 14-33,13-14-4,6 27-3,-6-27-7,10 23-21,-10-23-6,0 0-1,13 10-1</inkml:trace>
          <inkml:trace contextRef="#ctx0" brushRef="#br0" timeOffset="1750">3774 69 87,'0'0'37,"0"0"1,0 0 1,-15 14-32,24 5-2,0 0-2,9 11 0,1 0-1,6 7 0,2 2 0,2 2-1,2-1 0,3 1 0,1-4-1,1-4 1,-1-6-1,-2-8 0,-2-7 0,-2-8 0,-1-9-1,-7-9 0,-3-11 1,-7-7-1,-2-10 0,-7-6 0,-4-3 0,-2-3 1,-5-3 0,0 3-1,0 4 1,0 4 0,4 9-1,2 7 0,4 13-2,-2-3-3,15 29-17,-14-9-16,11 16 1,-7 0-1,3 5 1</inkml:trace>
          <inkml:trace contextRef="#ctx0" brushRef="#br0" timeOffset="2156.25">4431 356 88,'-8'18'36,"8"-18"1,0 0-1,0 0-32,33-6-2,-14 1-1,6 0 0,0 1-1,2 2 1,-5 2-1,-2 6 0,-3 2 0,-17-8 1,11 34-1,-13-9 0,-6 3 0,-5 2 1,-5 2-1,-1 1 1,-2-1-1,4-2 1,2-4 0,7-3 0,6-4 0,7-3 1,10-5-1,7-2 0,6-6-1,6-3 1,5 0-2,-2-3-1,4 1-2,-12-14-6,14 13-20,-18-10-10,-3 1 3,-7-8-2</inkml:trace>
          <inkml:trace contextRef="#ctx0" brushRef="#br0" timeOffset="-1343.75">435 173 42,'14'-20'33,"-14"20"1,3-24-5,-3 24-12,0-25-5,0 25-1,0-28-4,0 28-2,-6-30-2,6 30 0,-21-28-1,5 19-1,-8 2 0,-4 5 0,-4 4 0,-5 8 0,-5 6 0,1 9-1,-2 5 1,4 10 0,2 6-1,6 3 1,6 4-1,8 0 0,9-3 0,8-6 0,5-4 0,9-12 0,9-10 0,7-13 0,4-10-1,3-9 1,1-7-1,0-9 0,2-4 1,-6 1-1,-3-2 1,-6 1-1,-6 9 1,-4 4 0,-15 21 0,15-23 1,-15 23-1,0 0 0,-15 30 1,2 0 0,-6 5 0,-2 11 0,-6 5 1,-1 11 0,-4 3 0,-1 13-1,4-2 1,4 5-1,0 0 0,10 2-1,2-6 0,10-1-1,10-7 1,6-11 0,10-12 0,6-9 0,9-13-1,5-11 1,4-12 0,1-11 0,-4-10-1,-1-8 1,-5-5-1,-8-8 0,-7-3 0,-8-5-1,-9-2 1,-8-6 1,-6 4-2,-12 2 2,-6 4-1,-10 4 1,-5 10-2,-6 5 1,4 12-3,-7 2-5,20 17-19,-4-4-9,12 1 2,22 0-4</inkml:trace>
          <inkml:trace contextRef="#ctx0" brushRef="#br0" timeOffset="-828.125">634 735 66,'-13'10'36,"13"-10"-2,-13 13 2,13-13-24,0 0-8,22-18-2,-3 15-1,3-3 0,2 3 0,1 1-1,0 0 1,-4 6-1,-2 1 0,-7 13 1,-3 3-2,-8 5 1,-7 6-1,-6 3 2,-4 4-2,-3 0 1,0 1-1,0-6 1,-1-2 0,3-4 0,6-7 1,6-3-1,5-18 0,2 19 1,-2-19-1,24 2 0,-5-6 1,2 1-1,1-3 0,3 3 0,-1-2-1,2 5-2,-8-9-5,9 18-19,-10-11-9,-1-2-1,1-3 2</inkml:trace>
          <inkml:trace contextRef="#ctx0" brushRef="#br0" timeOffset="-609.375">1232 315 77,'0'0'35,"-18"2"0,18-2 1,21 7-31,-3-9-1,13 4-3,1-2-2,6-3-1,7 6-5,-13-17-12,7 7-15,-8 4 0,-8-3-2,-5 4 1</inkml:trace>
          <inkml:trace contextRef="#ctx0" brushRef="#br0" timeOffset="-421.875">1214 518 86,'-20'21'35,"20"-21"1,-2 18-1,27-16-35,15 3-7,-2-12-19,11 0-8,6 0-1,-1-7-1</inkml:trace>
          <inkml:trace contextRef="#ctx0" brushRef="#br0" timeOffset="2390.625">5224-2 98,'0'0'39,"0"0"1,0 0-3,25 4-35,9-4-2,8 7-5,-5-16-16,11 12-18,-5-3 1,-5-1-2,-10-5 2</inkml:trace>
          <inkml:trace contextRef="#ctx0" brushRef="#br0" timeOffset="2546.875">5261 225 94,'-14'22'38,"14"-22"-2,26 26-9,7-29-62,15-6-1,7-4-1,2-6-2</inkml:trace>
        </inkml:traceGroup>
        <inkml:traceGroup>
          <inkml:annotationXML>
            <emma:emma xmlns:emma="http://www.w3.org/2003/04/emma" version="1.0">
              <emma:interpretation id="{72B6656B-A94E-453A-9F61-2814033466C7}" emma:medium="tactile" emma:mode="ink">
                <msink:context xmlns:msink="http://schemas.microsoft.com/ink/2010/main" type="inkWord" rotatedBoundingBox="8374,7711 11169,7672 11190,9165 8395,9204"/>
              </emma:interpretation>
              <emma:one-of disjunction-type="recognition" id="oneOf1">
                <emma:interpretation id="interp5" emma:lang="en-US" emma:confidence="0">
                  <emma:literal>Fut.</emma:literal>
                </emma:interpretation>
                <emma:interpretation id="interp6" emma:lang="en-US" emma:confidence="0">
                  <emma:literal>7uf.</emma:literal>
                </emma:interpretation>
                <emma:interpretation id="interp7" emma:lang="en-US" emma:confidence="0">
                  <emma:literal>tuff</emma:literal>
                </emma:interpretation>
                <emma:interpretation id="interp8" emma:lang="en-US" emma:confidence="0">
                  <emma:literal>7nf.</emma:literal>
                </emma:interpretation>
                <emma:interpretation id="interp9" emma:lang="en-US" emma:confidence="0">
                  <emma:literal>Tuff</emma:literal>
                </emma:interpretation>
              </emma:one-of>
            </emma:emma>
          </inkml:annotationXML>
          <inkml:trace contextRef="#ctx0" brushRef="#br0" timeOffset="3375">6238-231 59,'0'0'36,"-21"-4"1,21 4-1,0 0-16,0 0-12,25-10-3,3 10-2,2-4-1,10 4 1,0-3-2,4 1 0,-1 0-1,-2 2 0,-4 4 0,-5 1 0,-8 6-1,-6 3 1,-7 5 0,-5 8-1,-6 6 1,-1 9 1,-5 8-1,2 8 1,1 5 0,1 6 0,2 0 0,6 1 0,3-6 0,4-8 0,0-10-1,4-7 0,-3-11 0,0-10-2,-14-18-1,16 8-3,-16-8-13,0 0-18,-2-17-1,-12-6-1,-3-4 2</inkml:trace>
          <inkml:trace contextRef="#ctx0" brushRef="#br0" timeOffset="3593.75">6371 203 64,'0'0'38,"0"0"0,0 0 0,41-15-17,5 10-17,8-7-1,10 0-2,7-1-2,-2-3-3,2 16-9,-25-9-20,-1 9-4,-15 0-2,-12 4 2</inkml:trace>
          <inkml:trace contextRef="#ctx0" brushRef="#br0" timeOffset="4296.875">6942 1204 77,'1'17'36,"-1"-17"0,19 9 0,-13-25-30,18 2-2,-3-16-1,5-5 0,2-13-2,2-10 1,-2-11-3,1-3 2,-1-5-2,-1 1 1,-4-2-2,1 6 2,-3 7-1,-2 14 0,-6 10 2,-1 13-1,-3 10 1,-9 18 0,0 0 0,12 27 0,-18 3 0,4 10 0,-4 8 0,5 5 0,1 0 1,1-1-1,5-7 1,5-7-1,8-11 0,4-11-1,10-11-1,-1-14 0,7-10-2,-3-11 1,3-7-1,-5-11 1,-2-3-1,-8-5 0,-5-1 2,-6 3 0,-2 4 1,-3 8 1,-3 10 0,-5 32 0,7-17 1,1 32 1,-1 12-1,3 12 0,2 5 0,4 7 0,2 0-1,4-3-1,2-4 0,-1-9-1,4-3-1,-8-20-7,14 4-20,-16-18-10,1-7 2,-6-10-2</inkml:trace>
          <inkml:trace contextRef="#ctx0" brushRef="#br0" timeOffset="4640.625">8354 656 74,'0'22'38,"0"-2"0,0-20 0,0 26-23,0-26-9,0 0-1,-3-16-2,1 1-1,-8-14-1,-2-4 0,-4-15 0,-3-8-1,-2-11 0,-1-4 0,1-3 1,5-1-2,9 2 1,8 6 0,14 7 0,9 9-1,8 16-1,5 7-1,12 21-6,-16-7-16,9 21-14,-13 7 1,-11 12-1,-12 4 1</inkml:trace>
          <inkml:trace contextRef="#ctx0" brushRef="#br0" timeOffset="4828.125">8225 358 78,'-10'16'39,"10"-16"-1,0 0 1,0 0-27,22-4-8,5-3-4,2-9-3,14 20-13,-11-17-22,7 3 0,-5-3-1,-3 3 2</inkml:trace>
          <inkml:trace contextRef="#ctx0" brushRef="#br0" timeOffset="6046.875">8987 411 49,'-9'-22'33,"9"22"2,3-15 0,-2-3-19,-1 18-5,0 0-4,0 0-3,6-18-1,-6 18 0,-13 0-1,13 0-1,-24 9 1,11 0-1,0 0-1,13-9 1,-17 26 0,17-26 0,2 23-1,-2-23 1,24 14-1,-7-12 0,2-6 0,-1-3-1,-2-5 1,-16 12-1,17-25-1,-17 25 0,-8-21-1,-8 9-1,16 12-5,-40-5-15,24 6-11,1 3-1,15-4 1,0 0 0</inkml:trace>
        </inkml:traceGroup>
        <inkml:traceGroup>
          <inkml:annotationXML>
            <emma:emma xmlns:emma="http://www.w3.org/2003/04/emma" version="1.0">
              <emma:interpretation id="{F8700BD8-2E35-4658-A4FF-5D1778D41128}" emma:medium="tactile" emma:mode="ink">
                <msink:context xmlns:msink="http://schemas.microsoft.com/ink/2010/main" type="inkWord" rotatedBoundingBox="11694,7715 15838,7658 15851,8621 11708,8678"/>
              </emma:interpretation>
              <emma:one-of disjunction-type="recognition" id="oneOf2">
                <emma:interpretation id="interp10" emma:lang="en-US" emma:confidence="0">
                  <emma:literal>1.8=12.6</emma:literal>
                </emma:interpretation>
                <emma:interpretation id="interp11" emma:lang="en-US" emma:confidence="0">
                  <emma:literal>18=12.6</emma:literal>
                </emma:interpretation>
                <emma:interpretation id="interp12" emma:lang="en-US" emma:confidence="0">
                  <emma:literal>1.8=126</emma:literal>
                </emma:interpretation>
                <emma:interpretation id="interp13" emma:lang="en-US" emma:confidence="0">
                  <emma:literal>18=126</emma:literal>
                </emma:interpretation>
                <emma:interpretation id="interp14" emma:lang="en-US" emma:confidence="0">
                  <emma:literal>1.8=12-6</emma:literal>
                </emma:interpretation>
              </emma:one-of>
            </emma:emma>
          </inkml:annotationXML>
          <inkml:trace contextRef="#ctx0" brushRef="#br0" timeOffset="6390.625">9559-97 62,'0'0'37,"0"0"-1,-16-4 1,14 31-19,2-27-10,-1 51-1,2-16-3,7 18 0,-4 2-1,7 8-1,-4-1 0,3 0 0,1-6-2,-3-5 1,3-7-2,-4-12-1,3-4-2,-10-28-5,23 23-20,-23-23-11,19-9 3,-10-7-2</inkml:trace>
          <inkml:trace contextRef="#ctx0" brushRef="#br0" timeOffset="6578.125">9929 407 90,'-3'25'37,"1"5"0,-3-6 1,11 6-34,-7-5-1,2-6-5,6 6-6,-7-25-20,0 0-9,0 0 0,0 0-1</inkml:trace>
          <inkml:trace contextRef="#ctx0" brushRef="#br0" timeOffset="7171.875">10424-60 79,'14'-11'38,"0"3"-1,-14 8 0,17-22-25,-17 22-7,6 18-1,-9 1-2,-7 3 0,-2 9 0,-8 3 0,-4 6 0,-3 4 0,-2 6-1,-2 1 1,3 3-1,0-2 0,7-1 0,3-4-1,7-1 0,6-5 0,7-6 0,5-7-1,6-7 2,8-3-2,3-9 1,5-6 0,2-3 0,2-7 0,1-3-1,-3-3 1,-2-4-1,-5-3-1,-7-1 1,-5-2 0,-9-5-1,-7 0 0,-10-7 1,-5-1-1,-9-4 1,-4-1 0,-5-3 0,0-2 0,-3 2 0,0-2 1,2 2-1,5 4 2,4 3-1,8 0 0,7 3 1,12 4-1,9 2 0,13 4 0,6 1 0,10 3-1,2 1 0,8 6-2,-9-4-6,8 15-21,-15-3-6,-8 3-1,-7 2 0</inkml:trace>
          <inkml:trace contextRef="#ctx0" brushRef="#br0" timeOffset="7578.125">10787 136 95,'1'20'33,"-1"-20"-20,37 2-13,4-1-35,9-6-1,7-2 0</inkml:trace>
          <inkml:trace contextRef="#ctx0" brushRef="#br0" timeOffset="7421.875">10809-137 98,'0'0'38,"3"16"2,14-9-3,4-3-34,14-1-4,14 11-17,-8-8-19,4-3-1,-10-5-1,-7 4 0</inkml:trace>
          <inkml:trace contextRef="#ctx0" brushRef="#br0" timeOffset="8359.3748">11753-31 74,'0'0'37,"-18"5"-1,18-5 1,-13 37-25,7-16-5,15 16-3,-3 6-1,7 10-1,-1 3-1,3 4 0,-2-4 0,2-1-1,-2-4 0,-3-10-2,1-4-2,-8-22-4,10 8-17,-13-23-13,0 0 1,13-10-1,-8-13 3</inkml:trace>
          <inkml:trace contextRef="#ctx0" brushRef="#br0" timeOffset="8781.25">11960 41 80,'0'0'36,"20"-14"-2,1-2 0,13 11-29,0-6-2,10 4-2,2 4 0,-1-1-2,-3 3 1,-5 4 0,-6 6 0,-8 5 0,-8 11 0,-6 3 0,-9 9 0,-5 10 1,-6 5 0,-4 4 1,-4 0-1,0 2 1,-1-6-1,6-1 1,-1-9 0,6-7-1,5-8 0,5-8 0,-1-19 0,21 19-1,-4-17 1,7-4 0,5-1-1,4-1 1,-1 3-1,2-3 0,-1 6-1,-7-4-1,1 9-4,-27-7-14,29-7-16,-29 7-1,18-3 0,-18 3 0</inkml:trace>
          <inkml:trace contextRef="#ctx0" brushRef="#br0" timeOffset="8968.75">12712 498 93,'1'24'37,"-1"-8"0,-1 2 0,2 8-31,2-6-6,3-5-1,6 8-6,-12-23-10,13 7-19,-13-7-1,0 0 0,20-21 1</inkml:trace>
          <inkml:trace contextRef="#ctx0" brushRef="#br0" timeOffset="9500">13088-65 71,'2'-15'37,"-2"15"-2,-3-23 3,3 23-24,0 0-8,0 0 0,-9 26-2,7 2 0,-3 9-1,3 13 0,-4 8 0,6 9 0,-1 2-1,7 3 1,2-2-2,7-5 1,7-6-2,8-10 1,7-8-1,7-10 1,2-8-1,7-9 0,0-8-1,0-12 1,0-3-1,-6-10-1,-2-4 0,-10-7 0,-1-2 0,-12-6 0,-6-3 0,-8-3 0,-7 4 1,-7 1 0,-7 2 1,-6 7-1,-6 7 1,-3 11 0,-3 8 1,0 13-1,-2 10 0,5 6 1,3 10-1,3 7 1,4 1-1,7 1-1,8 0-1,-2-11-3,17 11-15,-9-17-18,9-10 1,1-6-2,3-7 2</inkml:trace>
        </inkml:traceGroup>
        <inkml:traceGroup>
          <inkml:annotationXML>
            <emma:emma xmlns:emma="http://www.w3.org/2003/04/emma" version="1.0">
              <emma:interpretation id="{E88EBA39-F7FE-4952-B8BA-FBF0ED8777E0}" emma:medium="tactile" emma:mode="ink">
                <msink:context xmlns:msink="http://schemas.microsoft.com/ink/2010/main" type="inkWord" rotatedBoundingBox="15994,7888 17833,7862 17849,9012 16010,9038"/>
              </emma:interpretation>
              <emma:one-of disjunction-type="recognition" id="oneOf3">
                <emma:interpretation id="interp15" emma:lang="en-US" emma:confidence="0">
                  <emma:literal>MC</emma:literal>
                </emma:interpretation>
                <emma:interpretation id="interp16" emma:lang="en-US" emma:confidence="0">
                  <emma:literal>mc</emma:literal>
                </emma:interpretation>
                <emma:interpretation id="interp17" emma:lang="en-US" emma:confidence="0">
                  <emma:literal>Mc</emma:literal>
                </emma:interpretation>
                <emma:interpretation id="interp18" emma:lang="en-US" emma:confidence="0">
                  <emma:literal>ml</emma:literal>
                </emma:interpretation>
                <emma:interpretation id="interp19" emma:lang="en-US" emma:confidence="0">
                  <emma:literal>ul</emma:literal>
                </emma:interpretation>
              </emma:one-of>
            </emma:emma>
          </inkml:annotationXML>
          <inkml:trace contextRef="#ctx0" brushRef="#br0" timeOffset="10156.25">13875 1025 41,'-12'23'34,"12"-23"2,-11 22-1,11-22-10,0 0-16,26 4-2,-12-20-2,11-2-1,-4-11-1,9-5-1,-5-15 0,4-8 1,1-6-2,-2-6 1,0-1-1,-2-4 1,1 3-1,-4 4 1,1 12-2,-6 11-1,-4 14 1,-3 13 1,-11 17-1,0 0 0,3 37 0,-6 0 1,-3 9 0,3 5 0,1 2-1,5 0-1,6-2 1,8-6-2,3-8 2,8-14-2,8-10 0,3-10 1,6-8 0,-1-11 0,0-7-1,-4-12 1,1-2-2,-10-4 2,-1 4-1,-9-3 0,-4 5 1,-6 5 2,-6 5 0,-5 25 1,3-16 1,-3 16 0,-1 27 0,2 3 0,-1 1-1,6 10 0,2-2-2,3-1-1,6 5-1,-1-15-6,16 9-14,-9-21-15,6-9-2,1-11 0,2-8 3</inkml:trace>
          <inkml:trace contextRef="#ctx0" brushRef="#br0" timeOffset="10500">15514 59 71,'-9'-37'35,"2"7"-2,-2-4 1,-5 4-29,14 30-1,-28-26-2,11 28 0,-11 7 0,-2 15 0,-10 8 2,5 16 0,-6 6 0,8 18 2,1 2-1,15 11 1,9-4-2,19 2-1,11-11-1,17 0-2,12-13 0,9-19-3,4-6-3,-8-33-18,9 3-15,-11-15 1,-1-8-2,-8-15 1</inkml:trace>
        </inkml:traceGroup>
      </inkml:traceGroup>
    </inkml:traceGroup>
    <inkml:traceGroup>
      <inkml:annotationXML>
        <emma:emma xmlns:emma="http://www.w3.org/2003/04/emma" version="1.0">
          <emma:interpretation id="{8BEAE72B-BEED-4ED9-B3D8-1CDDBC5B9B3B}" emma:medium="tactile" emma:mode="ink">
            <msink:context xmlns:msink="http://schemas.microsoft.com/ink/2010/main" type="paragraph" rotatedBoundingBox="2227,10574 18490,10069 18540,11662 2276,12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7D855C-BE51-4A82-AEE6-FF9EEA800BA1}" emma:medium="tactile" emma:mode="ink">
              <msink:context xmlns:msink="http://schemas.microsoft.com/ink/2010/main" type="line" rotatedBoundingBox="2227,10574 18490,10069 18540,11662 2276,12167"/>
            </emma:interpretation>
          </emma:emma>
        </inkml:annotationXML>
        <inkml:traceGroup>
          <inkml:annotationXML>
            <emma:emma xmlns:emma="http://www.w3.org/2003/04/emma" version="1.0">
              <emma:interpretation id="{84B9ADC1-34EE-452D-94CB-0BA9670AFA35}" emma:medium="tactile" emma:mode="ink">
                <msink:context xmlns:msink="http://schemas.microsoft.com/ink/2010/main" type="inkWord" rotatedBoundingBox="2227,10574 8158,10390 8206,11947 2275,12131"/>
              </emma:interpretation>
              <emma:one-of disjunction-type="recognition" id="oneOf4">
                <emma:interpretation id="interp20" emma:lang="en-US" emma:confidence="0">
                  <emma:literal>403=93535</emma:literal>
                </emma:interpretation>
                <emma:interpretation id="interp21" emma:lang="en-US" emma:confidence="0">
                  <emma:literal>903=93535</emma:literal>
                </emma:interpretation>
                <emma:interpretation id="interp22" emma:lang="en-US" emma:confidence="0">
                  <emma:literal>903=93335</emma:literal>
                </emma:interpretation>
                <emma:interpretation id="interp23" emma:lang="en-US" emma:confidence="0">
                  <emma:literal>903-9353 J</emma:literal>
                </emma:interpretation>
                <emma:interpretation id="interp24" emma:lang="en-US" emma:confidence="0">
                  <emma:literal>403-9353 J</emma:literal>
                </emma:interpretation>
              </emma:one-of>
            </emma:emma>
          </inkml:annotationXML>
          <inkml:trace contextRef="#ctx0" brushRef="#br0" timeOffset="11984.3748">480 2799 23,'0'0'30,"0"0"3,0 0 0,4-23-16,-4 23-2,7-24-2,-7 24-1,6-32-4,-6 32-2,0-37-2,-3 21 0,-7-5-1,10 21-1,-27-30-1,5 20 0,-7 4 0,-2 8-1,-5 7 1,-3 7-1,-4 7 1,1 10-1,3 4 0,6 9 1,7 0-1,4 1 0,8 1 0,13-6 0,8-1-1,8-10 1,7-4 0,6-11-1,5-9 1,2-9-1,2-7 1,-5-5 0,-2-5 0,-5-2 0,-4-1 0,-4 0 0,-5 2 0,-12 20 0,12-28 1,-12 28-1,0 0 0,0 0 1,0 0-1,0 0 0,-9 25 1,0 3-1,-3 7 1,-2 7-1,-6 9 1,0 6-1,-1 6 0,-1 8 1,3-2-1,1 5 1,3 1-1,9 1 1,3-2-1,9-3 1,8-4 0,9-7 0,7-8 0,8-6 0,3-12 0,5-10 0,6-11-1,-4-8 0,0-14 0,-3-7 1,-6-8-1,-7-10-1,-8-8 1,-9-9-1,-10-2 0,-7-7 0,-10-2 0,-10-1-1,-8 5 0,-5 3-1,-1 11 1,-6 5-2,5 15-2,-11-5-6,23 26-20,-3-2-4,11 1-2,17 4 2</inkml:trace>
          <inkml:trace contextRef="#ctx0" brushRef="#br0" timeOffset="12515.625">835 3347 88,'-12'20'38,"12"-20"-1,0 0 1,17-20-34,0 1-2,7 3-1,-1-1-1,4-1 0,-2 6 0,-3 3 0,-1 4-1,-8 6 1,-13-1 0,12 21-1,-12-1 1,-6 3 0,-4 7-1,-5 3 1,-4 4 0,-2 0 0,2-3 0,0-4 0,3-4 0,4-5 0,3-5 0,9-16 0,0 0 0,0 0 0,31 5 0,-6-10 0,6-4 1,6 4-1,6 2 0,1 4 0,-1 1 1,-2 9-1,-9 6 1,-3 8 0,-9 3 0,-8 6 0,-12-1 0,-6 1 0,-9 1 0,-7-2 0,-6-3-1,-6-5 0,-4-4-1,-3-7 0,4-1-2,-3-17-3,13 8-12,-4-22-18,14-9-1,6-10-2,11-5 2</inkml:trace>
          <inkml:trace contextRef="#ctx0" brushRef="#br0" timeOffset="12765.625">1701 3159 70,'-23'9'37,"23"-9"0,0 0 0,0 0-24,28-7-11,9 3-3,-1-8-5,19 14-10,-11-8-20,-2 1 1,-9 0-2,-7-1 2</inkml:trace>
          <inkml:trace contextRef="#ctx0" brushRef="#br0" timeOffset="12968.75">1657 3339 73,'-24'28'36,"13"-7"1,11-21 0,25 14-27,11-19-13,24 5-21,0-11-10,2-5-1,0-3-2,-3-2 1</inkml:trace>
          <inkml:trace contextRef="#ctx0" brushRef="#br0" timeOffset="13390.625">2907 3002 54,'1'-23'35,"-1"-5"1,0 0-1,2 12-17,-11-23-7,15 20-3,-18-11-2,4 9-2,-11-1-1,-3 8-1,-10 2-1,-5 9 1,-9 6-2,-4 11 1,-2 9 0,2 11 0,1 10 0,8 8 0,7 8 0,13 9 0,16 2 1,12 4-1,14-1 0,14-1 0,11-10-1,7-8 1,7-9-1,-1-13-1,2-5-1,-8-21-2,5 2-6,-25-25-22,7-3-8,-7-6 1,-4-3-1</inkml:trace>
          <inkml:trace contextRef="#ctx0" brushRef="#br0" timeOffset="13921.8749">3146 3360 94,'0'0'38,"0"0"1,0 0-1,0 0-33,25 0-1,-3-9-2,7 0-1,2 2-1,2 0 0,-4 4 0,-5 1-1,-3 5 1,-7 4-1,-14-7 1,15 29-1,-16-8 1,-7 2-1,-4 3 1,-5 4 0,-4-2-1,-3-3 1,-1-2 0,2-4 0,2-3 0,3-5 0,18-11 0,-14 7 0,14-7 1,13 3-1,6-5 0,6 1 1,8 1-1,4-4 1,2 8 0,6 5 0,-1 1-1,-3 9 1,-5 8 1,-4 5-1,-10 5 0,-7 5 0,-8 2 0,-13 2 1,-7-4-1,-5-3 0,-8-4-1,-4-5 1,-2-7-1,-5-4 0,0-6-1,-1-10-1,5 3-4,-17-22-21,16 5-13,-1-10-1,7-5 1,6-11-1</inkml:trace>
          <inkml:trace contextRef="#ctx0" brushRef="#br0" timeOffset="14921.8749">3820 2870 68,'0'0'37,"-16"7"-1,16-7 1,7 23-24,-7-23-5,16 37-2,-4-11-1,10 15-1,2 1-1,7 11 0,-2-4 0,8 8-1,-1-8 0,5-1-1,-3-6 0,2-3-1,-3-11 0,1-7 1,-5-7-1,-4-10 0,-4-8 0,-5-8 0,-6-9 0,-2-9 0,-6-6 0,-5-9-1,-2-5 1,-5-3-1,-3-5 1,-1 0-1,-2 2 1,0 3 0,1 4-1,2 8 1,4 9-1,4 4 0,1 28-1,12-30-3,7 34-7,-19-4-22,32 0-5,-11 5 1,4 2-1</inkml:trace>
          <inkml:trace contextRef="#ctx0" brushRef="#br0" timeOffset="15468.75">4650 3231 87,'-13'18'36,"13"-18"2,-15 17-1,15-17-30,14-15-4,2 2-1,8 1-1,2-2-1,4 0 0,-1 0 1,-1 3-1,-3 4 0,-4 5 0,-3 6 1,-4 5-1,-14-9 0,9 33 0,-12-7 1,-7 3-1,-3-1 0,-5 2 0,0-2 0,-2-3 0,3-6 0,3-7 0,14-12 0,-14 7 0,14-7 0,15-14 0,4-1-1,6-1 1,3-2 0,5 4 0,5 2 0,1 6 0,-1 10 1,-3 6-1,-4 10 1,-3 8 0,-6 5 0,-4 8 0,-10 0 0,-7 3 0,-8-6 0,-7-1-1,-6-7 1,-5-5-1,-5-6 0,-1-8 0,-1-7-2,-4-13 0,7 0-2,-5-21-7,22 11-20,-6-17-8,8-6 1,7-4 0</inkml:trace>
          <inkml:trace contextRef="#ctx0" brushRef="#br0" timeOffset="15703.125">5722 2775 99,'-20'7'38,"20"-7"1,0 0-2,0 0-35,39-6-3,7 10-4,-4-18-11,16 14-22,-8-2 1,-7 4-2,-12 0 1</inkml:trace>
          <inkml:trace contextRef="#ctx0" brushRef="#br0" timeOffset="15875">5719 3101 94,'-17'26'38,"12"-10"0,5-16-2,28 12-37,1-27-17,17 4-19,8-5 0,5-10-1,3-3 1</inkml:trace>
        </inkml:traceGroup>
        <inkml:traceGroup>
          <inkml:annotationXML>
            <emma:emma xmlns:emma="http://www.w3.org/2003/04/emma" version="1.0">
              <emma:interpretation id="{664FE73B-D72F-45E4-B4E0-CC523E099204}" emma:medium="tactile" emma:mode="ink">
                <msink:context xmlns:msink="http://schemas.microsoft.com/ink/2010/main" type="inkWord" rotatedBoundingBox="8957,10518 18495,10222 18540,11662 9002,11958">
                  <msink:destinationLink direction="with" ref="{1D1DF414-0DE3-4B41-895C-BBE89EC62D52}"/>
                </msink:context>
              </emma:interpretation>
              <emma:one-of disjunction-type="recognition" id="oneOf5">
                <emma:interpretation id="interp25" emma:lang="en-US" emma:confidence="0">
                  <emma:literal>3uf.li8=5.4ul</emma:literal>
                </emma:interpretation>
                <emma:interpretation id="interp26" emma:lang="en-US" emma:confidence="0">
                  <emma:literal>3uf-li8=5.4ul</emma:literal>
                </emma:interpretation>
                <emma:interpretation id="interp27" emma:lang="en-US" emma:confidence="0">
                  <emma:literal>3uf.li8--5.4ul</emma:literal>
                </emma:interpretation>
                <emma:interpretation id="interp28" emma:lang="en-US" emma:confidence="0">
                  <emma:literal>3uf-li8--5.4ul</emma:literal>
                </emma:interpretation>
                <emma:interpretation id="interp29" emma:lang="en-US" emma:confidence="0">
                  <emma:literal>3uf.li8--5.4uc</emma:literal>
                </emma:interpretation>
              </emma:one-of>
            </emma:emma>
          </inkml:annotationXML>
          <inkml:trace contextRef="#ctx0" brushRef="#br0" timeOffset="20671.875">13019 2593 62,'-27'-3'36,"1"6"-2,-5 1 0,-3 1-28,9 13-2,0-1-3,4 6 0,5 2-1,4 3 1,8-5-1,8 2 1,8-4-1,8-4 1,11-1-1,6-2 0,6-1 0,1 1 0,4 0 0,-3 5 1,-3 4 0,-3 5 0,-11 1 1,-4 6 0,-14-2 0,-5 6 0,-13-5 0,-5-1-1,-6-7-1,-5-6 0,-1-3-2,-7-15-3,14 5-10,-8-17-19,11-11-2,3-9-3,5-13 3</inkml:trace>
          <inkml:trace contextRef="#ctx0" brushRef="#br0" timeOffset="20843.75">12908 2625 93,'0'0'38,"12"-19"-1,18 24-8,8-23-27,12 1-3,6 13-6,-13-15-21,6 17-9,-11 2 0,-9 5-1</inkml:trace>
          <inkml:trace contextRef="#ctx0" brushRef="#br0" timeOffset="21046.875">13388 3097 59,'-14'34'37,"7"-6"-2,1-5-1,6-7-20,0-16-20,15 19-25,-15-19-3,19 0-2,-19 0 1</inkml:trace>
          <inkml:trace contextRef="#ctx0" brushRef="#br0" timeOffset="21421.875">13814 2457 74,'0'0'37,"-3"20"-1,-3 1 0,0 12-34,-3 6 0,1 11 0,-7-1-1,2 7 0,-2-5 0,2-1 1,4-4-1,4-11-1,7-7 1,7-10-1,5-11 0,9-7 0,6-4 0,6-5 0,4-3-1,1 0 1,-1-1-1,-2 3 0,-1 5-1,-10-3-3,2 16-5,-28-8-20,18-6-5,-18 6-2,0 0 2</inkml:trace>
          <inkml:trace contextRef="#ctx0" brushRef="#br0" timeOffset="21640.625">14133 2424 57,'-21'4'38,"15"20"-1,3 13 2,6 25-17,-1-4-16,11 16-2,-3 9-1,4 5-1,-3-3-1,1-6-1,0-7-2,-8-21-7,13 0-27,-11-15-1,2-15-2,-8-21 1</inkml:trace>
          <inkml:trace contextRef="#ctx0" brushRef="#br0" timeOffset="22296.875">14472 3758 76,'0'0'37,"8"-17"-1,11-13 1,-2-9-31,13-4-3,-1-8-2,2-5-1,0-6 0,-3-1-1,-4-2 0,-3-1 0,-2-2-1,-3 1 2,0 5-1,-2 6 0,-3 8 1,1 9 0,-3 11 0,1 12 1,-10 16 0,14 9 0,-10 14 1,0 16 0,-2 5 0,1 14 0,3 0 1,3 6-2,1-3 1,6-3 0,5-12-1,7-9-1,7-14 0,7-16-1,5-9-2,-3-19-2,12-3-2,-12-22-3,11 5 1,-20-22-3,10 8 3,-19-8 3,4 8 2,-10 7 4,-6 4 4,2 18 4,-15 3 0,-1 23 3,9 16-1,0 17-2,-10 1-2,9 13-1,-3-1-2,5 5-2,4 1 0,0-7-2,5-4-3,-7-23-8,15 4-22,-8-15-2,2-8-3,-2-12 2</inkml:trace>
          <inkml:trace contextRef="#ctx0" brushRef="#br0" timeOffset="22718.75">16308 2546 61,'-18'-18'36,"-1"-5"-2,1 4 1,5 15-24,-4-19-6,17 23-2,-25-28 0,11 23-2,-9 1 1,0 11 0,-10 4 0,1 14 0,-5 4 0,3 17 1,-3 5 0,9 15 0,5 2 0,11 10-1,7-1 1,16 1-2,6-6 1,13-3-2,8-11 1,7-9-1,3-13 0,-1-12-1,2-8-2,-8-21-8,10 3-23,-16-14-6,-3-5 1,-6-9-1</inkml:trace>
          <inkml:trace contextRef="#ctx0" brushRef="#br0" timeOffset="16531.25">6924 2641 65,'-34'-2'38,"5"0"-1,1-3 0,14 8-22,-3-18-5,17 15-5,6-16-1,13 7-2,9-3-1,10-1 0,5 1-1,6 5 0,1 3 0,1 6-1,-3 7 1,-12 9 0,-8 8-1,-10 7 1,-12 6 0,-10 4 0,-13 1 0,-6 0 1,-11-4-1,-3-1 0,-3-6 1,-1-6-1,3-6 0,2-5 1,8-9-1,9-4 0,19-3 0,0 0-1,6-15 1,16 4 0,12 0-1,7 1 1,9 3 0,3 5 0,5 4 0,-2 7 0,-1 10 0,-5 9 1,-7 7 1,-8 10-1,-10 2 1,-9 6 0,-14 2 0,-10 3-1,-14-9 1,-7 2-1,-10-8 0,-5-6-1,-6-9 1,0-7-1,0-11-1,-1-8-1,15 0-5,-12-28-20,25 3-13,2-11 1,15-3-2,6-5 2</inkml:trace>
          <inkml:trace contextRef="#ctx0" brushRef="#br0" timeOffset="17390.625">7592 3804 71,'-13'7'37,"13"-7"0,0 0 0,0 0-19,8-41-13,17 12-2,3-10 0,7-4-1,0-9-1,5-7 0,0-4 0,-2-8-1,-1 1 1,-4-4-1,-5 0-1,-2 9 1,-5 5 0,-5 10 0,-4 15-1,-6 11 2,-6 24-1,0 0-1,-6 22 2,0 14 0,-1 6 0,1 11 0,3 3 1,4 8-1,5-4 0,8-6 0,5-10 0,7-7-1,8-12 0,5-16 0,5-13 0,3-15-1,2-8-1,-2-11 0,-3-5-1,-5-8 1,-2 2-1,-12-6 1,-6 9 0,-7 4 1,-5 5 1,-4 9 1,-6 7 0,3 21 0,0 0 2,0 0-1,-4 33 1,8-1-1,0 5-1,8 5 0,1 2 0,4-1-1,3-5-2,1-6-1,10 7-10,-18-25-19,9-5-8,-1-9 2,-3-7-2</inkml:trace>
          <inkml:trace contextRef="#ctx0" brushRef="#br0" timeOffset="17750">9084 3429 94,'0'0'37,"-10"17"2,10-17-1,-14-17-34,14 17 0,5-41-2,-5 9-1,-5-8 0,-3-8-1,-9-10 0,-2-4 0,-4-5 1,2-1-1,3-3 0,8 2 0,8 2 0,14 6 0,13 11-1,9 6 0,12 16-2,-3 3-2,7 29-5,-22-11-14,1 25-15,-15 8 2,-14 7-1,-9 6 1</inkml:trace>
          <inkml:trace contextRef="#ctx0" brushRef="#br0" timeOffset="17890.625">8942 3057 85,'-23'19'37,"10"-1"1,13-18 1,4 19-30,11-26-5,14-7-3,14 5-8,-5-17-21,18 5-10,-1-4 0,0 2-1</inkml:trace>
          <inkml:trace contextRef="#ctx0" brushRef="#br0" timeOffset="18203.125">9860 3103 83,'-16'15'38,"0"-1"-3,7 4 1,9-18-41,-5 18-29,5-18 0,17 9-4,-4-15 3</inkml:trace>
          <inkml:trace contextRef="#ctx0" brushRef="#br0" timeOffset="18593.75">10272 2517 73,'0'0'37,"0"0"0,0 0 2,9 29-29,-5-1-2,14 19-3,-4 8-1,10 16-1,-3 1-1,4 5 1,-3-4-2,2-1 0,-4-9 0,-1-6-1,1-12-1,-7-11 0,3-8-4,-16-26-5,34 15-23,-34-15-7,27-20 1,-16-3 0</inkml:trace>
          <inkml:trace contextRef="#ctx0" brushRef="#br0" timeOffset="18781.25">10866 3106 73,'2'25'39,"-7"3"-1,4 0 0,1-28-26,-5 41-8,5-18-5,0-23-11,5 15-25,-5-15 0,0 0-2,16-24 2</inkml:trace>
          <inkml:trace contextRef="#ctx0" brushRef="#br0" timeOffset="19328.125">11371 2674 78,'0'0'39,"0"0"-1,0 0 0,0 25-25,-6-7-11,-1 6 0,-10 6-2,-3 5 1,-5 4-1,-3 7-1,-5 0 2,2 3 0,2-1 0,5-1-1,9-3 1,9-1-1,9-6 1,9-6 0,10-6-1,6-4 0,8-8 0,2-6 0,0-4 0,4-6 0,-4-6 1,-1-5-2,-5-2 1,-5-5-1,-6 0 1,-11-2-1,-9-2 0,-11 0 1,-11-5-1,-8-1 0,-9-3 1,-8-1-1,-3-4 1,-4-3 1,0-4-1,6 0 1,4 0 0,9 1 0,7-3 0,11 4 0,9 0 0,16 3 0,8 6-1,8 3 0,8 8 0,1 4-2,4 11-1,-11-8-16,13 20-19,-18 3 0,-3-1-2,-19-5 1</inkml:trace>
          <inkml:trace contextRef="#ctx0" brushRef="#br0" timeOffset="20046.875">12063 2960 71,'0'0'39,"0"0"-2,0 0 1,0 0-30,40 0-4,-5-6-4,6 1-2,14 7-7,-21-13-22,7 10-5,-13-1-2,-10 0 2</inkml:trace>
          <inkml:trace contextRef="#ctx0" brushRef="#br0" timeOffset="20187.5">12089 3157 70,'2'16'35,"11"-2"0,8-10-2,7 3-41,12-6-24,8-9-1,8 1-2,0-13 0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25:51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1DF414-0DE3-4B41-895C-BBE89EC62D52}" emma:medium="tactile" emma:mode="ink">
          <msink:context xmlns:msink="http://schemas.microsoft.com/ink/2010/main" type="inkDrawing" rotatedBoundingBox="15275,11748 18663,11967 18661,11998 15273,11779" semanticType="underline" shapeName="Other">
            <msink:sourceLink direction="with" ref="{664FE73B-D72F-45E4-B4E0-CC523E099204}"/>
          </msink:context>
        </emma:interpretation>
      </emma:emma>
    </inkml:annotationXML>
    <inkml:trace contextRef="#ctx0" brushRef="#br0">-12-1 16,'-6'18'28,"6"-18"1,17-8-8,16 14-5,8-10-2,33 13 0,13-14-2,34 15-3,15-8-3,29 9 0,18-4-2,18 5-1,7-1 0,7 3-1,2 0 0,0 2-1,-6-2 1,-9 0-1,-10 0-1,-15 0-1,-12 2-1,-23-9-4,-15 12-9,-32-13-14,-19 1-5,-19 2-2,-27-8 2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25:52.3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47F8E4-1626-43CD-B62C-F7EDE9DE4BB2}" emma:medium="tactile" emma:mode="ink">
          <msink:context xmlns:msink="http://schemas.microsoft.com/ink/2010/main" type="writingRegion" rotatedBoundingBox="16864,12238 19633,12206 19643,13080 16874,13112"/>
        </emma:interpretation>
      </emma:emma>
    </inkml:annotationXML>
    <inkml:traceGroup>
      <inkml:annotationXML>
        <emma:emma xmlns:emma="http://www.w3.org/2003/04/emma" version="1.0">
          <emma:interpretation id="{AD28B827-4B39-4AE1-951F-2EA39C2CF664}" emma:medium="tactile" emma:mode="ink">
            <msink:context xmlns:msink="http://schemas.microsoft.com/ink/2010/main" type="paragraph" rotatedBoundingBox="16864,12238 19633,12206 19643,13080 16874,13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1064D0-1A29-4487-90F5-27A9AC420B8D}" emma:medium="tactile" emma:mode="ink">
              <msink:context xmlns:msink="http://schemas.microsoft.com/ink/2010/main" type="line" rotatedBoundingBox="16864,12238 19633,12206 19643,13080 16874,13112"/>
            </emma:interpretation>
          </emma:emma>
        </inkml:annotationXML>
        <inkml:traceGroup>
          <inkml:annotationXML>
            <emma:emma xmlns:emma="http://www.w3.org/2003/04/emma" version="1.0">
              <emma:interpretation id="{F2453D0B-0A0E-400F-B7F8-657A79738506}" emma:medium="tactile" emma:mode="ink">
                <msink:context xmlns:msink="http://schemas.microsoft.com/ink/2010/main" type="inkWord" rotatedBoundingBox="16864,12238 19633,12206 19643,13080 16874,13112"/>
              </emma:interpretation>
              <emma:one-of disjunction-type="recognition" id="oneOf0">
                <emma:interpretation id="interp0" emma:lang="en-US" emma:confidence="0">
                  <emma:literal>18M</emma:literal>
                </emma:interpretation>
                <emma:interpretation id="interp1" emma:lang="en-US" emma:confidence="0">
                  <emma:literal>ious</emma:literal>
                </emma:interpretation>
                <emma:interpretation id="interp2" emma:lang="en-US" emma:confidence="0">
                  <emma:literal>88M</emma:literal>
                </emma:interpretation>
                <emma:interpretation id="interp3" emma:lang="en-US" emma:confidence="0">
                  <emma:literal>18m</emma:literal>
                </emma:interpretation>
                <emma:interpretation id="interp4" emma:lang="en-US" emma:confidence="0">
                  <emma:literal>roué</emma:literal>
                </emma:interpretation>
              </emma:one-of>
            </emma:emma>
          </inkml:annotationXML>
          <inkml:trace contextRef="#ctx0" brushRef="#br0">4 0 46,'-3'50'30,"8"18"2,-7 6-9,4-7-15,8 7-2,-3-5-5,2-11-4,4-5-14,2-11-12,-7-24-3,6-6 2,-5-27-1</inkml:trace>
          <inkml:trace contextRef="#ctx0" brushRef="#br0" timeOffset="578.125">782 16 54,'0'0'34,"-18"23"1,-3-5-2,-11-8-21,16 18-4,-12-3-3,7 9 0,-6-3-3,7 6 1,-4 4-2,5 3 0,-2 0 0,4 2 0,2-2-1,4 0 0,6-3 0,5-4 0,7-9 0,8-5 0,4-6 0,6-8 0,6-5 0,3-8 0,-2-5-1,-1-1 1,-4-6 0,-8-4 0,-4 1-1,-9-6 1,-12 1 0,-7-4 0,-5-2 0,-9-2 0,-4-3 0,-6-1 0,-4-2 0,-3-1 0,-3 0 0,-1 2 0,0 2 0,3 1 1,6 4-1,6 4 1,11 1 0,13 2-1,12 2 1,18 3 0,13 1 0,13 5-1,8 1 1,4 7-2,4 6 0,-8 2-3,-1 15-4,-29-7-18,-3 11-10,-14-1 0,-7-1-1,-10-4 1</inkml:trace>
          <inkml:trace contextRef="#ctx0" brushRef="#br0" timeOffset="25953.125">1192 785 61,'0'0'36,"0"0"-1,0 0 0,10-37-21,18 3-8,-1-21-1,11-1-2,-2-16-1,2-4-1,-6-5 0,-2 3-1,-7 4 1,-6 11-1,-7 12 0,-4 7 0,-5 14 1,-1 30-1,0 0 0,0 0 0,-8 40 1,5 8-1,-2 15 1,4 11-1,1 6 0,4 1 1,8-9-1,4-7 0,6-15 0,8-17 0,4-24 0,3-20-1,1-17 0,-3-14 0,-4-8 0,-6-9-1,-2-5 2,-10-1-2,-4 3 2,-5 11-1,-2 9 2,-4 14-1,1 10 1,1 18 0,-3 21 0,4 16 0,2 16-1,3 10 1,4 6 0,5 0-1,9-4-3,-2-16-4,18 3-18,-6-21-11,2-17 1,0-14-2,-2-14 1</inkml:trace>
          <inkml:trace contextRef="#ctx0" brushRef="#br0" timeOffset="26296.875">2770 16 75,'-16'-19'37,"-4"-2"-1,-3-1 1,-8-4-29,6 12-4,-6 0-1,-1 9-2,-8 5 0,-4 10-1,-6 8 1,0 12 0,-2 10 0,3 13 1,3 7-1,13 14 1,12 4-1,19 4 1,20-4-2,20-9 0,21-11-2,12-23-5,24 0-24,-5-26-7,-2-12 0,-8-18-1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6:05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4EE542E-987B-431B-90AE-E935754F51DA}" emma:medium="tactile" emma:mode="ink">
          <msink:context xmlns:msink="http://schemas.microsoft.com/ink/2010/main" type="writingRegion" rotatedBoundingBox="2919,1217 4612,1291 4584,1947 2890,1873"/>
        </emma:interpretation>
      </emma:emma>
    </inkml:annotationXML>
    <inkml:traceGroup>
      <inkml:annotationXML>
        <emma:emma xmlns:emma="http://www.w3.org/2003/04/emma" version="1.0">
          <emma:interpretation id="{DE90836F-125A-4EE3-85CF-9B58B8F0D146}" emma:medium="tactile" emma:mode="ink">
            <msink:context xmlns:msink="http://schemas.microsoft.com/ink/2010/main" type="paragraph" rotatedBoundingBox="2919,1217 4612,1291 4584,1947 2890,1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51BDC7-CF49-42A2-BDA9-018FE4242AB9}" emma:medium="tactile" emma:mode="ink">
              <msink:context xmlns:msink="http://schemas.microsoft.com/ink/2010/main" type="line" rotatedBoundingBox="2919,1217 4612,1291 4584,1947 2890,1873"/>
            </emma:interpretation>
          </emma:emma>
        </inkml:annotationXML>
        <inkml:traceGroup>
          <inkml:annotationXML>
            <emma:emma xmlns:emma="http://www.w3.org/2003/04/emma" version="1.0">
              <emma:interpretation id="{71C7A184-64D3-4C91-96B6-9BA82C8E965E}" emma:medium="tactile" emma:mode="ink">
                <msink:context xmlns:msink="http://schemas.microsoft.com/ink/2010/main" type="inkWord" rotatedBoundingBox="2919,1217 4612,1291 4584,1947 2890,1873">
                  <msink:destinationLink direction="with" ref="{303F3A74-D88A-4E72-937D-5D83A343EA75}"/>
                  <msink:destinationLink direction="with" ref="{B3BC52FC-3FEC-4C67-B17C-2D4679C66425}"/>
                </msink:context>
              </emma:interpretation>
              <emma:one-of disjunction-type="recognition" id="oneOf0">
                <emma:interpretation id="interp0" emma:lang="en-US" emma:confidence="0">
                  <emma:literal>3uf</emma:literal>
                </emma:interpretation>
                <emma:interpretation id="interp1" emma:lang="en-US" emma:confidence="1">
                  <emma:literal>3M f</emma:literal>
                </emma:interpretation>
                <emma:interpretation id="interp2" emma:lang="en-US" emma:confidence="0">
                  <emma:literal>buff</emma:literal>
                </emma:interpretation>
                <emma:interpretation id="interp3" emma:lang="en-US" emma:confidence="0">
                  <emma:literal>serf</emma:literal>
                </emma:interpretation>
                <emma:interpretation id="interp4" emma:lang="en-US" emma:confidence="0">
                  <emma:literal>Suf</emma:literal>
                </emma:interpretation>
              </emma:one-of>
            </emma:emma>
          </inkml:annotationXML>
          <inkml:trace contextRef="#ctx0" brushRef="#br0">0 113 57,'0'0'34,"0"0"0,-16-13-4,16 13-2,0 0-9,0 0-5,0 0-5,19-21-2,-19 21-3,29-25-1,-5 8-1,1 6-1,6-1 0,0 1-1,-2 8 0,1 3 0,-7 5 0,-2 7 0,-6 2 0,-6 6 0,-8 3 0,-4 7 0,-7-2 0,-3 2 0,-4 0 0,0-5 0,1-1 0,1-4 0,15-20 0,-19 19 0,19-19 0,0 0-1,0 0 2,23-18-2,-4 8 1,6-3 0,5 3 0,2 3 0,2 7 1,2 0-1,-2 9 0,-2 5 0,-4 7 1,-7 7 0,-8 4-1,-6 1 1,-8 3 0,-9 1-1,-9-2 1,-8-3-1,-4-6 0,-6-5 1,-1-5-2,-1-5 1,4-8 0,1-5-1,6-1 0,4-8 0,8 2-2,4-6-1,12 15-5,0-34-22,20 20-7,-1-7 0,9 3 1,1-1-1</inkml:trace>
          <inkml:trace contextRef="#ctx0" brushRef="#br0" timeOffset="593.75">608 553 112,'0'0'36,"0"0"2,0 0-2,0 0-31,0 0-1,22-17-2,-6-1-2,3-7 1,3-5-1,-1-5 0,-3-6 0,-2-4 0,-3-5 0,-3 3 0,-1 3 0,-3 5 0,-3 7 0,0 7 0,-1 10 1,-2 15-1,0 0 1,0 21 0,-2 9 0,4 9-1,-1 5 1,4 7 1,2 2-2,8-1 1,2-4 0,5-9-1,4-13 1,2-10-2,1-14 0,1-14 0,-2-6-2,-6-14 1,-3-3-1,-4-7 0,-1-2 0,-5-1 1,-1 8 2,-4 4 0,-1 5 1,1 12 1,-4 16 0,0 0 1,0 0 0,12 26-1,-7 4 0,4 6 1,-2 6-2,2 0 1,1 4-2,2-4 1,1-5-2,-1-7-1,3-5-3,-15-25-16,20 7-16,-20-7-2,24-21 1,-15-2-1</inkml:trace>
          <inkml:trace contextRef="#ctx0" brushRef="#br0" timeOffset="1140.625">1443 412 135,'-18'16'41,"3"-18"-1,15 2-1,14-5-39,14-9 0,13 5-4,-10-14-34,20 9-1,-9-11-2,1 8 0</inkml:trace>
          <inkml:trace contextRef="#ctx0" brushRef="#br0" timeOffset="953.125">1506 541 113,'3'19'37,"-3"-19"1,7 27-2,-7-27-29,12 19-2,-12-19-2,16 7 0,-16-7-1,0 0-1,11-23 1,-13 7-1,-2-7 0,-1-5 0,-3-5-1,-4-6 0,-1-5 0,-1-4 0,2-3 0,1-2 1,2 2-1,4 0 0,7 3 0,4 10 0,6 4 0,5 8-1,5 8 0,1 6-1,5 15-2,-6-6-5,13 22-24,-16-8-6,5 10 2,-11-5-1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20:25:43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4F1DAA-1661-4363-B702-580306FF847F}" emma:medium="tactile" emma:mode="ink">
          <msink:context xmlns:msink="http://schemas.microsoft.com/ink/2010/main" type="writingRegion" rotatedBoundingBox="7950,14148 23220,14159 23218,17820 7947,17809"/>
        </emma:interpretation>
      </emma:emma>
    </inkml:annotationXML>
    <inkml:traceGroup>
      <inkml:annotationXML>
        <emma:emma xmlns:emma="http://www.w3.org/2003/04/emma" version="1.0">
          <emma:interpretation id="{03FB2E78-D349-4798-851D-58EFD27D0DE1}" emma:medium="tactile" emma:mode="ink">
            <msink:context xmlns:msink="http://schemas.microsoft.com/ink/2010/main" type="paragraph" rotatedBoundingBox="7972,14046 17455,14438 17395,15885 7912,15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290906-63C2-4AB9-9F24-5C62C835F9F1}" emma:medium="tactile" emma:mode="ink">
              <msink:context xmlns:msink="http://schemas.microsoft.com/ink/2010/main" type="line" rotatedBoundingBox="7972,14046 17455,14438 17395,15885 7912,15493"/>
            </emma:interpretation>
          </emma:emma>
        </inkml:annotationXML>
        <inkml:traceGroup>
          <inkml:annotationXML>
            <emma:emma xmlns:emma="http://www.w3.org/2003/04/emma" version="1.0">
              <emma:interpretation id="{0CE58800-5D2F-461E-B4D7-899B2370BD2E}" emma:medium="tactile" emma:mode="ink">
                <msink:context xmlns:msink="http://schemas.microsoft.com/ink/2010/main" type="inkWord" rotatedBoundingBox="7968,14138 11326,14277 11288,15202 7930,15063"/>
              </emma:interpretation>
              <emma:one-of disjunction-type="recognition" id="oneOf0">
                <emma:interpretation id="interp0" emma:lang="en-US" emma:confidence="1">
                  <emma:literal>check</emma:literal>
                </emma:interpretation>
                <emma:interpretation id="interp1" emma:lang="en-US" emma:confidence="0">
                  <emma:literal>Check</emma:literal>
                </emma:interpretation>
                <emma:interpretation id="interp2" emma:lang="en-US" emma:confidence="0">
                  <emma:literal>cheek</emma:literal>
                </emma:interpretation>
                <emma:interpretation id="interp3" emma:lang="en-US" emma:confidence="0">
                  <emma:literal>Cheek</emma:literal>
                </emma:interpretation>
                <emma:interpretation id="interp4" emma:lang="en-US" emma:confidence="0">
                  <emma:literal>chick</emma:literal>
                </emma:interpretation>
              </emma:one-of>
            </emma:emma>
          </inkml:annotationXML>
          <inkml:trace contextRef="#ctx0" brushRef="#br0">6188 6527 41,'13'-2'34,"-13"2"1,9-19-3,4 12-15,-16-21-1,17 13-4,-17-18-4,7 6-2,-8-10-2,1 2 1,-11-4-3,0 8 1,-10 1-2,-7 7-1,-7 9 1,-4 12-1,-5 11 0,-2 15 1,2 19-1,3 11-1,7 13 1,9 11-1,13 8 1,9 2-1,15 6 1,13-3-1,14-9 0,13-8 2,10-15-2,7-11 1,9-20-1,5-21-1,5-15-2,-5-26-2,6-3-2,-20-30-3,8 7-2,-24-21 2,5 9 1,-27-15 3,-2 10 3,-14 1 5,-11 2 4,2 21 4,-16-3 1,12 22 1,-17 1-1,18 33 0,-18-7-3,15 31-2,-3 3-1,6 15-2,-1 6 0,7 12-1,0 5 1,7 7-1,0 2 0,8-5 0,-2-7-1,3-2 1,-3-13 0,1-8-1,-6-13 0,0-13-1,-14-13 1,13 0-1,-13 0 0,-2-27 0,-1 4-1,-1-7 1,1-3-1,-3-6 1,5-3 0,4-2-1,6 0 1,7-2 0,4 9 1,7 5 0,4 14 0,6 13 0,3 12 0,0 16 1,-4 14-1,0 13 2,-4 8-2,-2 7 2,-7-2-2,-2-1 1,-5-7-1,-2-13 0,-6-9-3,-8-33-2,17 23-11,-23-39-18,6-6-3,-5-15-1,2-7 1</inkml:trace>
          <inkml:trace contextRef="#ctx0" brushRef="#br0" timeOffset="406.25">7395 6721 65,'-2'24'37,"2"-4"-1,6-4 1,-6-16-22,28 10-10,-6-15-2,11 1 0,-2-8-1,4-4-1,1-7 0,0 0-1,-2-5 1,-3-2-1,-3-1 0,-7-3 0,-5 2 0,-8 1 0,-11-3-1,-8 6 2,-6 10-1,-11 8 0,-6 10-1,-5 10 1,-2 11 1,0 15-1,4 11 1,6 13-2,6 2 2,10 5 0,12 0-1,12-2 1,12-7-1,8-8 0,12-12-1,5-17-1,10-6-3,-7-28-6,20 4-20,-11-13-5,-1-7-1,-4-8-1</inkml:trace>
          <inkml:trace contextRef="#ctx0" brushRef="#br0" timeOffset="750">8366 6629 19,'4'-19'32,"-7"-4"2,0-4 0,3 10-14,-19-17-2,19 34-3,-31-35-5,13 30-3,-13-1-3,2 17 0,-8 7-1,0 13-1,-1 8 0,4 14 1,3 3-1,8 10 0,9 1-1,12 0 1,14-6-2,12-8 1,11-11-1,11-12 0,8-16-1,4-15-2,4-12-1,-9-22-5,9 9-5,-24-31-13,7 3-10,-16-10-1,-5 1 2,-8-6 1</inkml:trace>
          <inkml:trace contextRef="#ctx0" brushRef="#br0" timeOffset="968.75">8587 6444 13,'-9'-46'35,"0"13"0,0 10 2,9 23 0,-23-7-15,29 40-8,-15-3-5,19 23-4,-4 4-2,10 13 0,0 1-1,9 4 0,-1-6-1,6-2 1,-2-7-2,1-11 0,1-6-2,-7-21-1,5 1-3,-28-23-12,31-7-21,-23-10 1,-8 17-1,6-37 1</inkml:trace>
          <inkml:trace contextRef="#ctx0" brushRef="#br0" timeOffset="1406.25">8649 6703 78,'3'23'39,"14"5"0,7-3 0,20 14-29,-1-15-4,15 13-2,-5-5-1,4 3-1,-5-1-3,-8-6 0,-7 2-3,-18-23-12,3 14-23,-22-21 1,15 11-2,-15-11 1</inkml:trace>
          <inkml:trace contextRef="#ctx0" brushRef="#br0" timeOffset="1171.875">8652 6812 75,'-3'-15'39,"9"-1"-2,8-16 2,16 13-26,7-24-9,12 3-2,2-1-2,2-1-2,0 12-3,-16-12-11,2 22-22,-20 6 1,-19 14-2,0 0 3</inkml:trace>
        </inkml:traceGroup>
        <inkml:traceGroup>
          <inkml:annotationXML>
            <emma:emma xmlns:emma="http://www.w3.org/2003/04/emma" version="1.0">
              <emma:interpretation id="{93F1814A-FCBB-4772-9766-E60E1B63093A}" emma:medium="tactile" emma:mode="ink">
                <msink:context xmlns:msink="http://schemas.microsoft.com/ink/2010/main" type="inkWord" rotatedBoundingBox="12087,14254 13823,14326 13764,15735 12028,15663"/>
              </emma:interpretation>
              <emma:one-of disjunction-type="recognition" id="oneOf1">
                <emma:interpretation id="interp5" emma:lang="en-US" emma:confidence="0">
                  <emma:literal>qi</emma:literal>
                </emma:interpretation>
                <emma:interpretation id="interp6" emma:lang="en-US" emma:confidence="0">
                  <emma:literal>q."</emma:literal>
                </emma:interpretation>
                <emma:interpretation id="interp7" emma:lang="en-US" emma:confidence="0">
                  <emma:literal>qt</emma:literal>
                </emma:interpretation>
                <emma:interpretation id="interp8" emma:lang="en-US" emma:confidence="0">
                  <emma:literal>q':</emma:literal>
                </emma:interpretation>
                <emma:interpretation id="interp9" emma:lang="en-US" emma:confidence="0">
                  <emma:literal>q,"</emma:literal>
                </emma:interpretation>
              </emma:one-of>
            </emma:emma>
          </inkml:annotationXML>
          <inkml:trace contextRef="#ctx0" brushRef="#br0" timeOffset="2640.625">10292 6613 48,'-7'-28'32,"0"12"2,-5-5-2,-7-7-22,5 16-2,-9-11-4,2 12 1,-8-3-2,-1 10-1,-2 4-1,-2 7 0,-2 6-1,5 6 1,5 8-1,2 4 1,6 8-2,7 3 2,6 2-2,8-3 1,9-2 0,9-7 0,7-10 0,7-9-1,8-10 1,3-13 0,1-8 0,0-7 0,-6-6 0,-4 1 0,-9-2 0,-6 6 0,-11 6 1,-11 20-1,0-17 0,0 17 1,-21 21 0,8 7 0,-5 11 0,0 12 0,-4 9 0,3 14 1,-3 9 0,6 6 1,-2 5-1,8 6 0,1-6-1,12-1 1,7-12-1,12-10-1,8-15 1,11-15-2,9-18 1,9-20-1,5-14 1,-4-18 0,-1-12 0,-7-8 0,-6-8-1,-14-3 1,-14 0-1,-15-1 1,-12 3-1,-10 6 1,-12 8-1,-8 4 0,-5 8 0,-5 6-1,4 12 0,0 1-1,7 15-1,1-7-3,18 17-7,-3-12-13,22 0-7,0 0-2,0 0 3</inkml:trace>
          <inkml:trace contextRef="#ctx0" brushRef="#br0" timeOffset="2906.25">10908 6825 51,'-2'19'34,"4"6"0,-2 5 0,3 0-17,4 14-13,-3-2 0,5 6-2,-1-8-1,-3-5-3,7 2-9,-13-19-16,1-18-7,0 0-1,0 0 1</inkml:trace>
          <inkml:trace contextRef="#ctx0" brushRef="#br0" timeOffset="3406.25">11344 6379 75,'-13'10'37,"13"-10"0,-4 20-1,4-20-31,23-2-3,11 2-3,3-7-3,12 12-8,-14-17-20,3 1-4,-9 1 0,-10-3 0</inkml:trace>
          <inkml:trace contextRef="#ctx0" brushRef="#br0" timeOffset="3468.75">11431 6566 56,'0'31'34,"2"-8"-1,8-3 0,3-4-24,7-11-7,6-9-4,8 4-8,-6-10-19,2-8-3,4-1-2,-6-9 1</inkml:trace>
        </inkml:traceGroup>
        <inkml:traceGroup>
          <inkml:annotationXML>
            <emma:emma xmlns:emma="http://www.w3.org/2003/04/emma" version="1.0">
              <emma:interpretation id="{A3BD6AD4-435A-4F43-A42B-284ED4A91290}" emma:medium="tactile" emma:mode="ink">
                <msink:context xmlns:msink="http://schemas.microsoft.com/ink/2010/main" type="inkWord" rotatedBoundingBox="14281,14307 17455,14438 17410,15526 14236,15395"/>
              </emma:interpretation>
              <emma:one-of disjunction-type="recognition" id="oneOf2">
                <emma:interpretation id="interp10" emma:lang="en-US" emma:confidence="0">
                  <emma:literal>82*93</emma:literal>
                </emma:interpretation>
                <emma:interpretation id="interp11" emma:lang="en-US" emma:confidence="0">
                  <emma:literal>82*803</emma:literal>
                </emma:interpretation>
                <emma:interpretation id="interp12" emma:lang="en-US" emma:confidence="0">
                  <emma:literal>82*903</emma:literal>
                </emma:interpretation>
                <emma:interpretation id="interp13" emma:lang="en-US" emma:confidence="0">
                  <emma:literal>92*903</emma:literal>
                </emma:interpretation>
                <emma:interpretation id="interp14" emma:lang="en-US" emma:confidence="0">
                  <emma:literal>82*1903</emma:literal>
                </emma:interpretation>
              </emma:one-of>
            </emma:emma>
          </inkml:annotationXML>
          <inkml:trace contextRef="#ctx0" brushRef="#br0" timeOffset="4875">12474 6705 37,'0'0'32,"15"-27"3,-9 10-2,-3-15-17,10 18-7,-11-16 0,8 9-5,-7-9 0,0-2-2,-6-1-1,-3 1 1,-7 4-2,-8 3 2,-8 8-2,-7 6 1,-8 13 0,0 15 0,-5 8 0,3 10 0,2 8 0,9 6-1,7 4 1,11 5-1,12-7 0,12-2 1,12-5-1,12-8 0,10-12 0,8-11-1,7-13 1,0-13-1,2-10 0,-5-8 0,-4-6 0,-8-4 1,-9 2-1,-8 4 1,-8 5 0,-4 7 0,-12 23 0,4-17 0,-4 17 0,-16 30 0,0 3 1,-3 16 0,-3 11-1,-3 14 2,-5 4 0,6 8 1,1-1-1,11 0 1,8-8-1,10-6-1,13-13 1,12-11-2,13-15 1,8-13-2,7-13 0,1-13 0,-2-13 0,-7-11 0,-8-6-1,-11-9 1,-11-4-1,-13-4 1,-13 3 0,-13-2-1,-5 9 0,-11 0-2,1 14-1,-11-7-5,15 24-12,-10-3-12,13 4-2,5 3 1,8-5 1</inkml:trace>
          <inkml:trace contextRef="#ctx0" brushRef="#br0" timeOffset="5281.25">13063 6814 63,'0'0'34,"-6"20"-1,6-20 0,0 0-28,28-11-2,-9 2-1,7 2-1,-3-2 0,-1 6-1,-1 1-1,-5 6 1,-3 4 0,-13-8-1,14 32 1,-14-11 0,-3 6-1,-5 1 1,-3 4-1,-4-1 1,-1 1-1,-2-4 1,2 2-2,-1-5 2,4-6 0,4-3 2,9-16-1,3 18-1,-3-18 1,30-2 0,-7-5-1,7-2 0,4 0-1,-3-8-5,10 13-9,-10-6-16,-3-3-2,0 6-1,-9-7 1</inkml:trace>
          <inkml:trace contextRef="#ctx0" brushRef="#br0" timeOffset="5578.125">13610 6705 69,'0'0'36,"0"0"-1,30-5 1,1 3-32,3-3-2,9-1-3,2 6-1,-6-9-6,11 15-9,-18-8-14,1-3-4,-8 1 0,-7-6 1</inkml:trace>
          <inkml:trace contextRef="#ctx0" brushRef="#br0" timeOffset="5781.25">13823 6479 47,'-9'21'35,"3"6"1,11 6-1,2 11-14,2-3-16,13 10-1,2-2-3,-1-4-5,8 7-6,-18-15-21,5-8-4,0-10-1,-3-14 1</inkml:trace>
          <inkml:trace contextRef="#ctx0" brushRef="#br0" timeOffset="6468.75">14659 6645 51,'0'0'37,"8"-25"-1,-8 25-1,-2-42-12,2 42-18,-8-25-2,8 25-1,-24-16-2,3 15 0,-7 2 0,-6 5 0,-1 6 0,-3 7 0,-2 3 0,4 4 1,5 4 0,9 2 0,9-2-1,13 0 1,6-6 0,12-2 0,10-10-1,4-7 0,6-7 0,2-6-1,-1-5 1,-4-1 0,-3 0 0,-6 0 0,-7 5 0,-6 4 0,-13 5 0,3 19 1,-10 4 0,-5 11 0,-6 8 0,-1 13 1,-6 6-1,3 8 1,-2 0-1,6 3 0,5-3 0,9-1-1,8-6 1,8-11-1,10-8 1,6-12-2,9-15 1,0-9-1,1-10 0,-1-13 0,-3-7-1,-7-9 1,-2-3-2,-8-6 2,-8 4-1,-6-3 1,-6 1 0,-10 2-1,-5 5 2,-7 4-2,-1 7 1,-7 3-1,5 13-2,-6-9-4,19 17-17,-5-4-10,20 1-1,-14-6 1</inkml:trace>
          <inkml:trace contextRef="#ctx0" brushRef="#br0" timeOffset="7000">14932 6969 72,'0'0'37,"0"0"-2,21-17 1,0 17-31,-4-11-3,7 6-1,0-1-1,-4 1 0,1 7-1,-8 1 1,-13-3-1,12 20 1,-13-2 0,-7-1 0,-4 6 0,-2 0 0,-4 0 0,0 0 0,1-6 0,2-1 0,2-3-1,13-13 1,-14 14 0,14-14 0,0 0 0,16-6 0,-1 1 0,3 0 0,4-2 0,5 3 0,1 1 1,1 5-1,1 3 1,-1 7 1,-5 6-1,-1 6 1,-8 3 0,-5 8 0,-7-1 0,-4 4 0,-8-4 0,-3-1-1,-7-4 1,0-3-1,-3-8 0,0-4-1,0-7 0,-1-5 0,4-4-2,-1-11-3,20 13-16,-28-19-16,16 1 0,0-5-2,5 1 2</inkml:trace>
        </inkml:traceGroup>
      </inkml:traceGroup>
    </inkml:traceGroup>
    <inkml:traceGroup>
      <inkml:annotationXML>
        <emma:emma xmlns:emma="http://www.w3.org/2003/04/emma" version="1.0">
          <emma:interpretation id="{E40BF939-7ADD-4C3A-9C48-16A0CAE9CFC3}" emma:medium="tactile" emma:mode="ink">
            <msink:context xmlns:msink="http://schemas.microsoft.com/ink/2010/main" type="paragraph" rotatedBoundingBox="12458,15868 23219,15875 23218,17820 12456,178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285EE7-34A7-49A3-B24D-E9A5285D3DA1}" emma:medium="tactile" emma:mode="ink">
              <msink:context xmlns:msink="http://schemas.microsoft.com/ink/2010/main" type="line" rotatedBoundingBox="12458,15868 23219,15875 23218,16992 12457,16984"/>
            </emma:interpretation>
          </emma:emma>
        </inkml:annotationXML>
        <inkml:traceGroup>
          <inkml:annotationXML>
            <emma:emma xmlns:emma="http://www.w3.org/2003/04/emma" version="1.0">
              <emma:interpretation id="{BA7A68B9-A67B-4F43-AF0B-32DD425EB1DB}" emma:medium="tactile" emma:mode="ink">
                <msink:context xmlns:msink="http://schemas.microsoft.com/ink/2010/main" type="inkWord" rotatedBoundingBox="12455,15908 14165,15853 14195,16777 12485,16832"/>
              </emma:interpretation>
              <emma:one-of disjunction-type="recognition" id="oneOf3">
                <emma:interpretation id="interp15" emma:lang="en-US" emma:confidence="0">
                  <emma:literal>let</emma:literal>
                </emma:interpretation>
                <emma:interpretation id="interp16" emma:lang="en-US" emma:confidence="0">
                  <emma:literal>Kat</emma:literal>
                </emma:interpretation>
                <emma:interpretation id="interp17" emma:lang="en-US" emma:confidence="0">
                  <emma:literal>def</emma:literal>
                </emma:interpretation>
                <emma:interpretation id="interp18" emma:lang="en-US" emma:confidence="0">
                  <emma:literal>lief</emma:literal>
                </emma:interpretation>
                <emma:interpretation id="interp19" emma:lang="en-US" emma:confidence="0">
                  <emma:literal>Inlet</emma:literal>
                </emma:interpretation>
              </emma:one-of>
            </emma:emma>
          </inkml:annotationXML>
          <inkml:trace contextRef="#ctx0" brushRef="#br0" timeOffset="10140.625">10316 7944 34,'-13'9'30,"11"17"3,1 11-1,2 5-19,8 29-5,-7-1-1,9 22-1,-8-6-1,5 8-1,-5-11-3,0-6-1,-2-13-2,-2-18-4,6-8-4,-5-38-11,0 0-13,6-19 1,2-16 0,2-11 1</inkml:trace>
          <inkml:trace contextRef="#ctx0" brushRef="#br0" timeOffset="10562.5">10573 8080 40,'23'8'32,"-15"14"1,-4 13 0,-2 18-19,-8-4-6,10 18-1,-8-4 0,5 13-3,-1-9 0,5 2-2,0-13 0,32 31-1,-9-61-2,8-15 1,4-15 0,5-15-1,4-11 1,0-5-1,-5-9 1,-4-2-1,-9-2 0,-9 6 0,-9 3 0,-8 9 0,-11 5 1,-6 10-1,-4 6 1,-5 12 0,-3 8 1,1 10-1,2 7 1,2 6-1,6 4 1,2 8-1,8 0 0,6-2 0,5-5-1,8-6-2,2-13-6,13-3-17,-5-17-7,7-14-1,-1-9 0</inkml:trace>
          <inkml:trace contextRef="#ctx0" brushRef="#br0" timeOffset="10750">11361 8496 62,'8'29'34,"-5"3"-1,-1-4-5,1 15-23,-5-12 0,7 1-4,-1-7-2,-4-25-7,24 12-21,-9-19-4,2-16-1,2-10 1</inkml:trace>
          <inkml:trace contextRef="#ctx0" brushRef="#br0" timeOffset="11265.625">11912 8021 62,'0'0'35,"21"16"-1,-18 2 0,0 8-27,-9 3-4,3 11 1,-7 2 0,1 10-1,-7 0-1,1 7 0,-6-3 0,2 0-1,-2 1 0,5-1 0,1-5 0,8-3-1,6-6 0,6-5 0,10-9 0,7-7 0,6-12-1,5-7 1,-1-7 0,1-9-1,-2-9 1,-8-7 0,-5-2-1,-9-3 1,-6-6-1,-11-3 1,-5-2-2,-6-3 2,-9 0-1,-4-1 0,-5-1 0,-6 0 0,-4 5 1,-2 4-1,-1 9 2,3 6 0,2 6 0,11 7-1,8 3 2,13 4-1,13 7 0,19-12 0,13 1-1,11-5-1,12 9-5,-8-17-19,12 10-10,-6 0-1,-6-1-1,-7 3 0</inkml:trace>
        </inkml:traceGroup>
        <inkml:traceGroup>
          <inkml:annotationXML>
            <emma:emma xmlns:emma="http://www.w3.org/2003/04/emma" version="1.0">
              <emma:interpretation id="{3DF5BCE4-EEB7-42DC-813B-659C98475BFF}" emma:medium="tactile" emma:mode="ink">
                <msink:context xmlns:msink="http://schemas.microsoft.com/ink/2010/main" type="inkWord" rotatedBoundingBox="14923,15836 15506,16280 15230,16642 14647,16199"/>
              </emma:interpretation>
              <emma:one-of disjunction-type="recognition" id="oneOf4">
                <emma:interpretation id="interp20" emma:lang="en-US" emma:confidence="0">
                  <emma:literal>D</emma:literal>
                </emma:interpretation>
                <emma:interpretation id="interp21" emma:lang="en-US" emma:confidence="0">
                  <emma:literal>n</emma:literal>
                </emma:interpretation>
                <emma:interpretation id="interp22" emma:lang="en-US" emma:confidence="0">
                  <emma:literal>J</emma:literal>
                </emma:interpretation>
                <emma:interpretation id="interp23" emma:lang="en-US" emma:confidence="0">
                  <emma:literal>x</emma:literal>
                </emma:interpretation>
                <emma:interpretation id="interp24" emma:lang="en-US" emma:confidence="0">
                  <emma:literal>5</emma:literal>
                </emma:interpretation>
              </emma:one-of>
            </emma:emma>
          </inkml:annotationXML>
          <inkml:trace contextRef="#ctx0" brushRef="#br0" timeOffset="11734.3748">12514 8249 57,'0'0'34,"24"7"-1,0-7 1,9-5-27,10 5-4,7-4-1,5-3-5,7 5-2,-9-15-11,2 2-16,-5 3-2,-10-5 1,-9-1 0</inkml:trace>
          <inkml:trace contextRef="#ctx0" brushRef="#br0" timeOffset="12046.8748">12768 7916 42,'-25'-6'31,"25"6"2,-16 13-1,16-13-21,25 28-4,3-12-2,16 10 0,6-1 0,12 8-2,0-1-1,5 3 0,-7 1-1,-4-1 0,-10 4-1,-11 3 1,-17-5-1,-12 5 1,-12-3-1,-12 2 0,-10-4 0,-6 0 0,-7-6-1,-2-4-2,6 4-5,-5-18-21,14-4-4,8-8-3,20-1 2</inkml:trace>
        </inkml:traceGroup>
        <inkml:traceGroup>
          <inkml:annotationXML>
            <emma:emma xmlns:emma="http://www.w3.org/2003/04/emma" version="1.0">
              <emma:interpretation id="{7B9E0C8C-A6B8-4A64-B941-18730C3CA595}" emma:medium="tactile" emma:mode="ink">
                <msink:context xmlns:msink="http://schemas.microsoft.com/ink/2010/main" type="inkWord" rotatedBoundingBox="15809,15817 18164,15968 18116,16720 15761,16569"/>
              </emma:interpretation>
              <emma:one-of disjunction-type="recognition" id="oneOf5">
                <emma:interpretation id="interp25" emma:lang="en-US" emma:confidence="1">
                  <emma:literal>close</emma:literal>
                </emma:interpretation>
                <emma:interpretation id="interp26" emma:lang="en-US" emma:confidence="0">
                  <emma:literal>Close</emma:literal>
                </emma:interpretation>
                <emma:interpretation id="interp27" emma:lang="en-US" emma:confidence="0">
                  <emma:literal>choose</emma:literal>
                </emma:interpretation>
                <emma:interpretation id="interp28" emma:lang="en-US" emma:confidence="0">
                  <emma:literal>chose</emma:literal>
                </emma:interpretation>
                <emma:interpretation id="interp29" emma:lang="en-US" emma:confidence="0">
                  <emma:literal>arose</emma:literal>
                </emma:interpretation>
              </emma:one-of>
            </emma:emma>
          </inkml:annotationXML>
          <inkml:trace contextRef="#ctx0" brushRef="#br0" timeOffset="12984.3748">13879 8236 7,'21'2'27,"-21"-2"3,20-7 1,-20 7-11,12-23-6,1 11-2,-13-16-2,6 10-3,-15-12-2,5 9-1,-14-5 0,1 8-2,-14 4 0,-2 10-1,-8 10 1,3 13 0,-4 9-1,7 16 1,4 7 0,10 13-1,12-1 0,15 8 1,15-6-1,14-5-1,18-9 0,11-12-1,11-15 0,5-18-3,11-8-3,-8-24-4,10 3-5,-22-29-2,2 7-2,-24-26 1,1 15 2,-26-20 5,-4 9 8,-14-3 6,-10-1 8,4 20 5,-13-5 1,11 29 1,-11-1 0,13 28-4,0 0-2,0 37-2,-3 2-4,12 21 0,-5 3-1,8 11-1,-3-2-1,9 2-1,1-3 0,3-11-2,4-13-1,0-20-2,7-4-7,-10-32-14,8-5-9,-3-13-3,-2-8 3,-1-7 0</inkml:trace>
          <inkml:trace contextRef="#ctx0" brushRef="#br0" timeOffset="13343.75">14955 8173 40,'0'0'31,"0"0"2,0 0-1,-24-21-19,24 21-5,-28 7-2,13 3-1,-7-6 0,3 10-1,-6 0-1,6 7-1,-6 6 0,5 6-1,3 3 1,2 52-1,19-43 0,11-2-1,13-4 0,9-8 0,7-10-1,6-10 0,2-11 0,-2-11 0,-6-10 0,-7-7 0,-13-7 0,-9-6 0,-12-5 0,-9 1 1,-8-1-1,-6 5 1,-5 1-2,0 13-3,-8-4-3,16 22-6,-12-7-12,16 11-7,13 5-2,0 0 3</inkml:trace>
          <inkml:trace contextRef="#ctx0" brushRef="#br0" timeOffset="13734.3749">15279 8071 60,'0'0'33,"19"7"-1,-19-7-10,0 0-15,-17 19-1,-3-8-2,4 8-1,-7 1-2,-1 4 2,-1-1-3,3 5 1,3-5-1,7 0 1,6-3-1,10-5 1,10-2-1,9-1 0,7-1 1,7-1-1,4 3 0,2 1 1,0 3-1,-2 6 2,-9-2-1,-2 8 1,-11-5-1,-6 3 1,-13-4 0,-6 0-1,-8-8 0,-7-4-1,-4-4-1,-5-9-1,2 2-4,-10-17-9,14 6-16,-2-3-4,5-4 0,8-1 0</inkml:trace>
          <inkml:trace contextRef="#ctx0" brushRef="#br0" timeOffset="14093.75">15571 8404 59,'19'5'34,"2"0"-1,-2-5 0,-1-8-27,10 1-4,2-9 1,1 0-2,0-5 0,1-4 0,-5-5-1,-4-2 0,-4-3 0,-10 3 0,-3-3 0,-9 5 0,-10 6 0,-6 6 0,-8 11 1,-4 12 0,-6 13 0,3 12 1,-6 10 0,9 13 0,2 4 1,11 11 1,8-4-1,16 3 0,12-11-1,11-3-1,15-13-1,5-20-8,14-1-22,-4-24-7,-2-13 0,-6-15-1</inkml:trace>
        </inkml:traceGroup>
        <inkml:traceGroup>
          <inkml:annotationXML>
            <emma:emma xmlns:emma="http://www.w3.org/2003/04/emma" version="1.0">
              <emma:interpretation id="{8DEE3FF3-C5B7-45DA-A1A8-5AC31C914279}" emma:medium="tactile" emma:mode="ink">
                <msink:context xmlns:msink="http://schemas.microsoft.com/ink/2010/main" type="inkWord" rotatedBoundingBox="18907,15964 23219,15967 23218,16992 18906,16989"/>
              </emma:interpretation>
              <emma:one-of disjunction-type="recognition" id="oneOf6">
                <emma:interpretation id="interp30" emma:lang="en-US" emma:confidence="1">
                  <emma:literal>rounding</emma:literal>
                </emma:interpretation>
                <emma:interpretation id="interp31" emma:lang="en-US" emma:confidence="0">
                  <emma:literal>rounaing</emma:literal>
                </emma:interpretation>
                <emma:interpretation id="interp32" emma:lang="en-US" emma:confidence="0">
                  <emma:literal>roundirg</emma:literal>
                </emma:interpretation>
                <emma:interpretation id="interp33" emma:lang="en-US" emma:confidence="0">
                  <emma:literal>roundin 9</emma:literal>
                </emma:interpretation>
                <emma:interpretation id="interp34" emma:lang="en-US" emma:confidence="0">
                  <emma:literal>rounding 9</emma:literal>
                </emma:interpretation>
              </emma:one-of>
            </emma:emma>
          </inkml:annotationXML>
          <inkml:trace contextRef="#ctx0" brushRef="#br0" timeOffset="36156.25">16757 8196 71,'0'0'36,"0"0"-1,-8-19-10,15 36-13,-7-17-5,7 32-2,2-9-2,6 12 0,-2 0-2,2 6 1,1-1-2,-1-1 1,0-7-1,-6-6-1,-2-8 1,-7-18-1,0 0 0,0 0 0,9-23 0,-11-3 0,-1-8 0,0-6 1,1-6-1,0-4 1,4-1 0,3 4 0,4 1 1,6 7-1,3 7 1,4 11-1,4 11 0,4 10 0,2 14-2,-1-2-3,12 22-18,-12-8-12,8 0-1,-3-3-1,4 0 1</inkml:trace>
          <inkml:trace contextRef="#ctx0" brushRef="#br0" timeOffset="36578.1248">17674 8208 61,'0'0'37,"-14"-21"-2,14 21 2,-26-32-25,26 32-8,-25-21-1,10 14-1,-3 0-1,-1 7-1,-4 4 1,-3 6-1,-2 10 0,0 6 1,0 8-1,5 6 0,2 6 1,8 3-1,8 4 0,11-2 0,12-5 1,12-7-1,9-7-1,9-15 1,8-10-1,1-12 0,-2-13 0,-5-8 0,-10-8 0,-11-4 0,-11-6 1,-15-2-1,-13 3 0,-8 5 1,-6 6 0,-5 4-2,2 10 0,-1 0-3,15 22-8,-5-11-15,18 7-7,0 0 0,28 2 0</inkml:trace>
          <inkml:trace contextRef="#ctx0" brushRef="#br0" timeOffset="37375">17985 8169 67,'13'16'38,"-13"-16"-1,-12 37 2,-5-21-27,12 23-5,-3-2-3,8 11-2,4-3 0,8 5-1,5-6 1,11-2-2,2-8 0,8-11 0,7-8-1,2-15 0,2-7-1,-4-10 0,-1-8 0,-7-8 0,-1-6 0,-11-5 0,-7-2 2,-10 2 0,-5 2 0,-4 6 1,-6 6 1,-1 13-1,8 17 1,-18-2 0,18 2-1,-10 42 0,10-7 0,6 8 0,4 3 0,5-1-1,7-1 0,3-7 0,8-5-1,4-11 0,5-8-2,-2-15-1,5-3-2,-10-18-1,5 3 0,-14-17 1,2 6-1,-16-13 3,-3-1 3,-6 7 2,-7-5 3,1 15 3,-11-2 0,14 30 0,-19-19 0,19 19-1,-9 28-1,9 2-2,3 5-2,3 8 1,4 2-2,5 1 1,1-2 0,1-5-2,0-4 1,-2-8-1,0-8 0,-15-19-1,18 12-1,-18-12 0,4-21-1,-8-2 1,2-7 0,-5-8 1,4-6 0,-2-7 2,5-1 0,5 1 1,4 4 0,7 6 0,5 11 0,5 16 1,4 12-1,1 16 0,0 13-1,0 12 1,-3 6-1,-2 7 0,-4-1 0,-3-4-1,1 1-1,-6-15-4,13 8-8,-27-41-17,24 21-5,-8-24-2,3-8 2</inkml:trace>
          <inkml:trace contextRef="#ctx0" brushRef="#br0" timeOffset="37890.6248">19573 8363 72,'0'0'39,"0"0"-2,2-19 2,-21 1-31,19 18-3,-19-28-3,4 14 0,-4-2-1,-4 4-1,-8 3 0,-6 6-1,-3 8 1,-6 7 0,0 11 0,4 5 0,5 9-1,9 6 2,14 2-1,16 1 0,19 0 0,11-4-1,14-6 1,7-14-2,7-9 1,-1-15-1,0-9-1,-10-11 2,-8-12-2,-10-8 2,-10-8-1,-12-6 1,-9-7 0,-9-4 1,-6 0 0,-2 5 0,-4 2 1,2 12 0,1 10 1,6 20 0,12 18 0,0 0 0,-3 37-1,18 7 1,3 9-1,5 9 0,5 3-1,3-2 1,2-1-2,-1-7 1,4-10-2,-7-15-1,7-3-6,-16-32-15,13-2-13,-10-11 0,2-9-1,-5-10 1</inkml:trace>
          <inkml:trace contextRef="#ctx0" brushRef="#br0" timeOffset="38171.875">19924 8148 29,'0'0'22,"-31"-1"-12,31 1-10,10 15-22,-10-15-5</inkml:trace>
          <inkml:trace contextRef="#ctx0" brushRef="#br0" timeOffset="38046.875">19969 8203 66,'-14'5'36,"11"29"0,1 6 0,13 15-28,-6-4-5,9 0-3,6-2-2,-3-15-7,18 7-17,-11-19-10,-2-15 1,-5-12-2</inkml:trace>
          <inkml:trace contextRef="#ctx0" brushRef="#br0" timeOffset="38578.1248">20095 8143 68,'6'18'39,"-6"-18"-1,-6 33 2,-5-17-30,23 23-3,-4-2-4,9 9 0,3-1-1,5 5-1,0-3-1,-2-4 0,1-6 0,-8-11-2,0-5 1,-16-21-2,17 9 0,-17-9 0,1-26-1,-5-1 1,1-3 0,-3-14 1,3-5 0,0-6 1,4 2 2,5 2-1,5 2 1,5 10 0,6 11 0,5 17 0,4 13 0,2 17-1,3 11 1,-1 9 0,-2 9-1,-4 1 0,-1 2-1,-3-8-2,5 1-2,-12-25-6,14 9-14,-13-19-11,8-13 0,-2-11-1,3-3 9</inkml:trace>
          <inkml:trace contextRef="#ctx0" brushRef="#br0" timeOffset="39015.6248">20855 8339 14,'13'-43'35,"-6"3"-1,-4 3 3,-9-2-8,6 21-12,-23-12-5,8 20-7,-13 1-1,-2 14-3,-5 8 0,-6 15 0,-1 7-1,3 11 0,3 7 0,8 3 0,9 1 1,13-3-1,12-4 0,15-10 0,11-8 0,8-14 0,7-11 0,2-14 0,-2-9-1,-6-11 1,-5-8-1,-11-7 1,-10-8-1,-10-3 1,-7 2 1,-7 6-1,-6 4 1,-1 11-1,-2 11 1,5 13 0,13 6 0,-8 36 0,19-1 0,8 9 0,6 9-1,7 3 1,7 8-1,-1 3 1,-4-2 0,-6 4-1,-12-6 1,-10 0-1,-7-4 1,-14-7-2,-9 1-6,-20-28-21,4 3-10,-8-17 0,-3-13-1</inkml:trace>
        </inkml:traceGroup>
      </inkml:traceGroup>
      <inkml:traceGroup>
        <inkml:annotationXML>
          <emma:emma xmlns:emma="http://www.w3.org/2003/04/emma" version="1.0">
            <emma:interpretation id="{44D2CC6D-371D-4B20-AC98-6C26F048949B}" emma:medium="tactile" emma:mode="ink">
              <msink:context xmlns:msink="http://schemas.microsoft.com/ink/2010/main" type="line" rotatedBoundingBox="17088,17171 19680,17050 19712,17734 17120,17856"/>
            </emma:interpretation>
          </emma:emma>
        </inkml:annotationXML>
        <inkml:traceGroup>
          <inkml:annotationXML>
            <emma:emma xmlns:emma="http://www.w3.org/2003/04/emma" version="1.0">
              <emma:interpretation id="{AA8E527C-D8F5-463F-B1A2-DCED81708997}" emma:medium="tactile" emma:mode="ink">
                <msink:context xmlns:msink="http://schemas.microsoft.com/ink/2010/main" type="inkWord" rotatedBoundingBox="17088,17171 19680,17050 19712,17734 17120,17856"/>
              </emma:interpretation>
              <emma:one-of disjunction-type="recognition" id="oneOf7">
                <emma:interpretation id="interp35" emma:lang="en-US" emma:confidence="0">
                  <emma:literal>error</emma:literal>
                </emma:interpretation>
                <emma:interpretation id="interp36" emma:lang="en-US" emma:confidence="0">
                  <emma:literal>cover</emma:literal>
                </emma:interpretation>
                <emma:interpretation id="interp37" emma:lang="en-US" emma:confidence="0">
                  <emma:literal>ever</emma:literal>
                </emma:interpretation>
                <emma:interpretation id="interp38" emma:lang="en-US" emma:confidence="0">
                  <emma:literal>Cover</emma:literal>
                </emma:interpretation>
                <emma:interpretation id="interp39" emma:lang="en-US" emma:confidence="0">
                  <emma:literal>corer</emma:literal>
                </emma:interpretation>
              </emma:one-of>
            </emma:emma>
          </inkml:annotationXML>
          <inkml:trace contextRef="#ctx0" brushRef="#br0" timeOffset="40781.25">15058 9444 45,'0'16'33,"0"-16"3,0 0-1,25 26-19,-25-26-6,35 7-2,-14-12-1,11 5-3,-4-7-1,5-2-1,-4-7-1,-1-3-1,-5-6 0,-7-3 0,-9-4 0,-7-1 0,-9 1-1,-10 0 0,-7 6 1,-8 5-1,-6 10 1,-6 11 0,0 9 0,2 12 0,0 11 0,7 12 0,10 7 1,11 5 0,12 6-1,13 1 0,11-1 1,16-6-2,15-6 1,8-10-1,8-10 0,1-16-3,8-1-2,-12-29-5,11 5-12,-25-24-5,2 3-5,-14-12 1,-2 5 7,-22-17 11,4 12 9,-11 2 9,-8-4 13,7 16 9,-12 4 6,6 26 1,-10-25-8,14 46-6,-4-21-7,-6 49-4,5-13-3,7 15-1,-2 3-1,8 4-2,1-3 0,3-4-2,3-5 1,-1-9-1,0-11 0,-3-13-1,-2-11 1,-13-2 0,13-36-1,-13 6 1,-4-7 0,-5-8 1,-1-5-1,-1 1 2,1-2-1,3 3 0,5-1 1,7 1-1,9 6 0,7 1-1,8 13-2,-1-5-5,15 22-9,-13-12-9,10 13-9,-8 4-1,-2 15 7,-17-14 11,9 21 10,-22-16 9,13 16 11,-4 7 11,-10-6 12,2 8 0,-1-25-5,3 54-8,-12-34-9,18 22-3,-10-7-4,11 11-1,-4-3-2,7 6-2,0-3 1,5-4-2,1-5 0,0-7-1,2-9 1,-3-10-3,-2-10 2,-16-1 0,18-31-1,-18 3 1,-2-6-1,-5-10 2,-3-4-1,-4-4 1,2-1 1,2 0-1,4 0 1,5 4-1,5 3 1,7 9-1,8 9 0,4 3-1,10 14-2,-1 1-1,10 20-3,-12-10-3,15 25-3,-19-18-2,14 25 0,-19-20 0,11 20 4,-13-16 4,4 1 6,-1-1 4,-9-14 5,11 12 4,-24-14 1,32-5 1,-28-16-1,14 15-3,-16-17-2,-2 23-3,6-37-1,-9 21-1,-9-1-1,-1 8 0,-8 6 0,-3 6-1,-4 9-1,0 11 1,-1 11-1,4 6 0,2 8 0,7 7 1,10-1-1,9 4 0,15-3 0,9-7 0,11-10-1,12-13 1,6-11-1,3-14 1,0-10-1,-4-17 0,-7-5-1,-11-5 2,-10-5-1,-17-2 0,-10 2 0,-12-1 0,-7 8 1,-10 2-1,-1 8-1,-2-3-3,13 17-3,-6-17-10,25 28-14,0-25-3,13 8-2,9-3 2</inkml:trace>
          <inkml:trace contextRef="#ctx0" brushRef="#br0" timeOffset="41093.75">17100 9209 77,'13'20'39,"-1"13"-1,-11-5 2,13 13-31,-14-2-3,7 7-2,-1 1-2,6 1 0,1-2-2,0-6 0,3-5-1,-1-8-1,1-6 0,-16-21-1,26 9-1,-26-9 0,8-27 1,-9 3 0,-2-5 1,-6-6 1,-4-4 2,0 1 0,-4-6 2,8 3 0,2-5-1,9 6 1,8-3-1,15 8-1,10 5-2,5 0-6,21 20-25,-13-6-5,4 3-2,0-4-1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6:08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AB572B-CCAB-496C-B370-1ABB984807CE}" emma:medium="tactile" emma:mode="ink">
          <msink:context xmlns:msink="http://schemas.microsoft.com/ink/2010/main" type="writingRegion" rotatedBoundingBox="10139,4739 23462,5149 23320,9780 9997,9370"/>
        </emma:interpretation>
      </emma:emma>
    </inkml:annotationXML>
    <inkml:traceGroup>
      <inkml:annotationXML>
        <emma:emma xmlns:emma="http://www.w3.org/2003/04/emma" version="1.0">
          <emma:interpretation id="{86803B1F-2FFC-465C-B59A-D30813A93636}" emma:medium="tactile" emma:mode="ink">
            <msink:context xmlns:msink="http://schemas.microsoft.com/ink/2010/main" type="paragraph" rotatedBoundingBox="10130,4891 19719,4924 19715,6079 10126,6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55E33A-4932-451F-8E04-8F1327793080}" emma:medium="tactile" emma:mode="ink">
              <msink:context xmlns:msink="http://schemas.microsoft.com/ink/2010/main" type="line" rotatedBoundingBox="10130,4891 19719,4924 19715,6079 10126,6046"/>
            </emma:interpretation>
          </emma:emma>
        </inkml:annotationXML>
        <inkml:traceGroup>
          <inkml:annotationXML>
            <emma:emma xmlns:emma="http://www.w3.org/2003/04/emma" version="1.0">
              <emma:interpretation id="{59023C2B-5C63-4034-B0DB-551246B7A530}" emma:medium="tactile" emma:mode="ink">
                <msink:context xmlns:msink="http://schemas.microsoft.com/ink/2010/main" type="inkWord" rotatedBoundingBox="10130,4984 12005,4991 12002,5819 10127,5812"/>
              </emma:interpretation>
              <emma:one-of disjunction-type="recognition" id="oneOf0">
                <emma:interpretation id="interp0" emma:lang="en-US" emma:confidence="1">
                  <emma:literal>Find</emma:literal>
                </emma:interpretation>
                <emma:interpretation id="interp1" emma:lang="en-US" emma:confidence="0">
                  <emma:literal>find</emma:literal>
                </emma:interpretation>
                <emma:interpretation id="interp2" emma:lang="en-US" emma:confidence="0">
                  <emma:literal>Finol</emma:literal>
                </emma:interpretation>
                <emma:interpretation id="interp3" emma:lang="en-US" emma:confidence="0">
                  <emma:literal>Finel</emma:literal>
                </emma:interpretation>
                <emma:interpretation id="interp4" emma:lang="en-US" emma:confidence="0">
                  <emma:literal>Finn</emma:literal>
                </emma:interpretation>
              </emma:one-of>
            </emma:emma>
          </inkml:annotationXML>
          <inkml:trace contextRef="#ctx0" brushRef="#br0">7 108 88,'0'0'35,"-8"-16"1,8 0-4,0 16-24,23-2-2,8 0-3,8-8-1,9-2-1,7 1-3,-1-7-2,5 15-8,-19-10-24,-1 8 0,-17 5 0,-22 0-1</inkml:trace>
          <inkml:trace contextRef="#ctx0" brushRef="#br0" timeOffset="-203.125">4 88 75,'2'-16'37,"-2"16"-1,1-15 1,-1 15-27,-1 19-1,-1 2-4,8 20-1,-4 4-1,4 12-2,-3 5 1,3 5-1,-2-1 0,0 0-1,1-8 0,-1-7-1,1-11 0,-2-10-1,3-7-2,-6-23-2,0 0-9,0 0-23,5-42 1,-7 2 0,0-6 1</inkml:trace>
          <inkml:trace contextRef="#ctx0" brushRef="#br0" timeOffset="140.625">43 522 85,'-9'25'35,"9"-25"0,6 19-1,-6-19-34,31-12-28,3-6-6,7 0 1,2-6-3</inkml:trace>
          <inkml:trace contextRef="#ctx0" brushRef="#br0" timeOffset="343.75">429 481 96,'-13'30'36,"4"4"-1,0-8 1,6 6-36,11 1-6,-5-8-28,12-9-2,-2-5 0,2-11-2</inkml:trace>
          <inkml:trace contextRef="#ctx0" brushRef="#br0" timeOffset="468.75">435 427 90,'-17'-7'32,"17"7"-10,13 5-25,0-12-28,11 2-4,2-2 2</inkml:trace>
          <inkml:trace contextRef="#ctx0" brushRef="#br0" timeOffset="875">710 384 87,'-8'22'38,"8"-22"0,-14 29 1,9-9-23,10 12-11,0 1-1,6 6-2,2 0-1,3 3-1,1-2-1,-3-6-1,1-2-1,-8-9-1,2-6-1,-9-17-1,0 0 0,0 0 0,0 0 0,-12-42 1,11 14 2,0-9 1,5-4 2,6 2 1,5-3 2,10 7 1,0 0-1,9 13 1,-4 7 0,4 15-1,-6 7 0,1 12 0,-5 11-1,-1 9-1,-6 3 0,-1 6 0,-4-4-1,-2 0 0,0-4-3,-7-17-5,13-2-27,-16-21-1,14 0-1,-10-16-1</inkml:trace>
          <inkml:trace contextRef="#ctx0" brushRef="#br0" timeOffset="1390.625">1685 524 83,'0'0'37,"0"0"0,-9-20 0,2 1-28,7 19-4,-17-25-3,17 25-1,-23-26-1,5 15 1,-4 4 0,-5 7-1,-3 5 0,-1 11 0,-3 9 0,3 8 0,3 11 1,5 4-2,10 5 1,9 0 0,13-4 0,10-7-1,13-12 0,8-14-1,9-14-1,-4-18-1,9-5-2,-15-21-2,4 1 1,-22-17 0,-2 5-2,-16-17 5,-4 1 2,-7 0 4,-7-1 2,7 12 4,-10-4 0,15 23 1,-7 0 1,10 39-2,0 0-2,11 27-1,-2 11-1,9 17-1,-2 10-1,6 9 0,-1 6 0,3-1-1,-5-3-1,0-7 0,-4-11-2,-8-23-7,6-10-30,-13-25-2,0 0 1,-10-39 0</inkml:trace>
        </inkml:traceGroup>
        <inkml:traceGroup>
          <inkml:annotationXML>
            <emma:emma xmlns:emma="http://www.w3.org/2003/04/emma" version="1.0">
              <emma:interpretation id="{E3D2AF55-2BA5-44A6-B84C-9955CF6707F7}" emma:medium="tactile" emma:mode="ink">
                <msink:context xmlns:msink="http://schemas.microsoft.com/ink/2010/main" type="inkWord" rotatedBoundingBox="12839,4666 15631,5250 15433,6201 12640,5617"/>
              </emma:interpretation>
              <emma:one-of disjunction-type="recognition" id="oneOf1">
                <emma:interpretation id="interp5" emma:lang="en-US" emma:confidence="0">
                  <emma:literal>Viva,</emma:literal>
                </emma:interpretation>
                <emma:interpretation id="interp6" emma:lang="en-US" emma:confidence="0">
                  <emma:literal>VIVE,</emma:literal>
                </emma:interpretation>
                <emma:interpretation id="interp7" emma:lang="en-US" emma:confidence="0">
                  <emma:literal>VIV,</emma:literal>
                </emma:interpretation>
                <emma:interpretation id="interp8" emma:lang="en-US" emma:confidence="0">
                  <emma:literal>Vive,</emma:literal>
                </emma:interpretation>
                <emma:interpretation id="interp9" emma:lang="en-US" emma:confidence="0">
                  <emma:literal>VijV2)</emma:literal>
                </emma:interpretation>
              </emma:one-of>
            </emma:emma>
          </inkml:annotationXML>
          <inkml:trace contextRef="#ctx0" brushRef="#br0" timeOffset="3015.625">2635 34 71,'0'0'39,"3"-18"0,-3 18 1,0 0-21,0 0-9,0 0-4,13 11-2,5 10-1,-3 3-1,8 8 0,2 7-1,2 8 0,3 1 0,-4 1-1,1-1 1,-4-2 0,1-2-1,-3-7 1,-4-5-1,1-9 1,-5-11-1,0-9 0,-13-3 1,26-19-1,-15-6 0,1-8 1,1-11-2,-1-13 1,2-1 0,-3-3-1,1-3 1,-2 6-1,-1 0 1,2 8-1,-4 13 1,2 13 0,-3 3-1,-6 21 0,0 0 0,15-7-2,-15 7-1,7 21-5,9-2-31,-14-1 0,4 6 0,-8-4-1</inkml:trace>
          <inkml:trace contextRef="#ctx0" brushRef="#br0" timeOffset="3265.625">3362 346 86,'0'0'37,"2"28"1,-2-12 1,4 12-30,-4-11-3,11 8-3,-7 0 0,3-2-2,-1-2 0,-3-3-2,2-1-1,-5-17-3,4 23-13,-4-23-20,0 0 0,-7-25-1,5 8 1</inkml:trace>
          <inkml:trace contextRef="#ctx0" brushRef="#br0" timeOffset="3734.375">3776 480 82,'16'7'37,"-16"-7"0,19 26 0,-16-10-30,15 14-2,-7 2-1,3 10-1,-7 0-1,-1 6 0,-9-6-2,-4 0 1,-5-5-1,-6-8-2,2-5-3,-9-22-6,25-2-24,-27-7-2,15-12 0,4-8-1</inkml:trace>
          <inkml:trace contextRef="#ctx0" brushRef="#br0" timeOffset="4171.875">4190 208 91,'0'0'38,"0"0"1,0 0-1,19 9-31,-8 7-2,9 14-1,1 3-1,4 6-1,2 5 0,2 4-1,-2-3 1,2-2-1,-1-4 0,-3-8 0,-3-6-1,2-7 0,-3-15 0,-5-8 0,0-9-1,-6-13 0,-2-6 0,-4-10 0,-1-6 0,-1-7 0,-4 3 0,1 2 1,-2 0-1,1 7 1,2 5-1,3 9 1,3 7 0,-6 23-1,22-23-2,-22 23-2,37-2-25,-21 1-9,2 6 1,-3 0-2</inkml:trace>
          <inkml:trace contextRef="#ctx0" brushRef="#br0" timeOffset="4671.875">4832 469 86,'0'0'36,"16"-2"-2,-1-7 2,9 1-33,-2-7 0,4 5-2,-1-1 0,0 4 0,-5 4-1,-3 5 1,-17-2 1,21 15-1,-20 3 1,-1 5 0,-8 2 0,-1 8-1,-5-1 1,1 5-1,-3 0 0,1 0-1,-1-2 0,1-3 1,5-2-1,2-7 0,4 0 0,4-6 1,0-17-1,0 0 0,28 11 1,-7-17-1,2-1 1,7-3-1,-1-2 0,2 1-1,-1 4 1,-4 2 0,-6 6 0,-6 3 0,-14-4 1,15 14-2,-15-14-1,-4 16-2,2 1-15,2-17-19,-18-3 1,18 3-1,-17-23 1</inkml:trace>
          <inkml:trace contextRef="#ctx0" brushRef="#br0" timeOffset="4921.875">5350 702 88,'0'0'37,"9"35"0,-8-14 1,8 11-30,-12-6-2,7 13-1,-8-4-1,0 4-1,-5-4-2,-2-3 0,1-4-2,-6-8-3,10 8-11,-9-21-23,15-7-1,-20-14 0,15-9 0</inkml:trace>
        </inkml:traceGroup>
        <inkml:traceGroup>
          <inkml:annotationXML>
            <emma:emma xmlns:emma="http://www.w3.org/2003/04/emma" version="1.0">
              <emma:interpretation id="{6B76FC24-55FB-4AEA-9A08-AA8B07B5CE2E}" emma:medium="tactile" emma:mode="ink">
                <msink:context xmlns:msink="http://schemas.microsoft.com/ink/2010/main" type="inkWord" rotatedBoundingBox="15983,5115 16930,5617 16684,6081 15737,5579"/>
              </emma:interpretation>
              <emma:one-of disjunction-type="recognition" id="oneOf2">
                <emma:interpretation id="interp10" emma:lang="en-US" emma:confidence="0">
                  <emma:literal>V3</emma:literal>
                </emma:interpretation>
                <emma:interpretation id="interp11" emma:lang="en-US" emma:confidence="0">
                  <emma:literal>U3</emma:literal>
                </emma:interpretation>
                <emma:interpretation id="interp12" emma:lang="en-US" emma:confidence="0">
                  <emma:literal>Us</emma:literal>
                </emma:interpretation>
                <emma:interpretation id="interp13" emma:lang="en-US" emma:confidence="0">
                  <emma:literal>Vs</emma:literal>
                </emma:interpretation>
                <emma:interpretation id="interp14" emma:lang="en-US" emma:confidence="0">
                  <emma:literal>vs</emma:literal>
                </emma:interpretation>
              </emma:one-of>
            </emma:emma>
          </inkml:annotationXML>
          <inkml:trace contextRef="#ctx0" brushRef="#br0" timeOffset="5375">5751 321 76,'0'0'40,"0"0"-2,0 0 2,5 18-16,5 12-19,-1 3-1,4 15-1,2 1-1,1 4-1,5 0 0,2-2 0,1-5-1,-1-8 1,1-11-1,1-17 1,0-10-1,-1-12 0,-2-9 0,-6-16 0,-1-5 0,-5-11-1,-2-4 0,-5-1 1,-3 2-1,-5 3 0,1 5 0,-2 10 1,0 8 0,2 8-1,4 22 0,-5-15-3,12 30-9,-7-15-25,9 25-1,-9-25 0,18 32 0</inkml:trace>
          <inkml:trace contextRef="#ctx0" brushRef="#br0" timeOffset="5906.25">6294 509 105,'0'0'38,"0"0"1,0 0-1,0 0-33,21-12-1,1 5-4,3 2 1,1 0-1,3 3 0,-4 0 0,0 6 0,-8 1-1,-17-5 1,18 26 1,-19-8-2,-10 3 1,-2 4 0,-5-1-1,-4 1 1,2-2 0,0-5 0,4-4-1,3-5 1,13-9 0,0 0 0,0 0 0,0 0-1,26-18 1,-3 9 0,3 2 0,5 2 0,2 3 0,0 5 1,1 6 0,-3 7 0,-9 5 0,1 8 1,-7-1-1,-6 5 1,-7-3-1,-4 4 1,-10-3-2,-5-2 1,-5-7 0,-1-6 0,-7-9-1,-1-3 0,-1-8-1,0-6 1,8-3-2,2-6-2,21 19-18,-24-35-17,20 8-2,3-6 2,11-2-2</inkml:trace>
        </inkml:traceGroup>
        <inkml:traceGroup>
          <inkml:annotationXML>
            <emma:emma xmlns:emma="http://www.w3.org/2003/04/emma" version="1.0">
              <emma:interpretation id="{BCDE012A-68F1-413C-AAC6-12C4D345F14E}" emma:medium="tactile" emma:mode="ink">
                <msink:context xmlns:msink="http://schemas.microsoft.com/ink/2010/main" type="inkWord" rotatedBoundingBox="17808,5021 19718,5027 19716,5662 17806,5656"/>
              </emma:interpretation>
              <emma:one-of disjunction-type="recognition" id="oneOf3">
                <emma:interpretation id="interp15" emma:lang="en-US" emma:confidence="1">
                  <emma:literal>and</emma:literal>
                </emma:interpretation>
                <emma:interpretation id="interp16" emma:lang="en-US" emma:confidence="0">
                  <emma:literal>And</emma:literal>
                </emma:interpretation>
                <emma:interpretation id="interp17" emma:lang="en-US" emma:confidence="0">
                  <emma:literal>find</emma:literal>
                </emma:interpretation>
                <emma:interpretation id="interp18" emma:lang="en-US" emma:confidence="0">
                  <emma:literal>anol</emma:literal>
                </emma:interpretation>
                <emma:interpretation id="interp19" emma:lang="en-US" emma:confidence="0">
                  <emma:literal>ond</emma:literal>
                </emma:interpretation>
              </emma:one-of>
            </emma:emma>
          </inkml:annotationXML>
          <inkml:trace contextRef="#ctx0" brushRef="#br0" timeOffset="7328.125">7973 369 88,'-9'-23'34,"-1"-2"1,-2-3-1,-9-4-29,10 11 0,-9-4-3,3 11 1,-7 2-1,3 8 0,-4 8 0,0 10 1,-4 9-1,7 12 0,1 7 0,5 9 0,5 4-1,8 3 1,9-1-1,11-8-2,12-10 1,7-16-2,6-8-1,0-20-2,3-4 0,-9-17-1,-1-2 1,-13-11 0,-8 4 3,-9-1 1,-7 3 2,-1 10 3,-8-2 0,11 25 2,-19-15 1,19 15-2,-9 17 0,11 8-1,1 0-1,7 6-1,6-1-1,8 4 0,8-6-1,7-7-2,6-5-1,-2-20-5,15 11-7,-21-29-12,10 4-12,-12-10 2,5 8 14,-27-22 12,8 14 7,-9 0 6,-15-11 11,13 21 13,-14-5 11,4 23 0,-15-23-13,15 23-11,-3 22-4,7 4-4,-2 0-1,5 11-2,1 4-1,3-1 0,4 1-2,1-4 0,2-2-2,-6-10-1,4 1-2,-16-26-2,0 0 0,0 0-1,0 0 2,-6-38 0,2 9 3,-5-11 2,8-2 2,3-2 3,6-6 1,13 13 1,-1-5 0,16 17 1,0 4-2,12 21 0,-7 4 0,3 20-1,-7 6-1,-3 13 0,-7 2-1,-5 5 0,-10-1-1,-5-7-1,-1-3-2,-9-20-6,10-1-27,-7-18-1,0 0 0,0-23-1</inkml:trace>
          <inkml:trace contextRef="#ctx0" brushRef="#br0" timeOffset="7812.5">9350 427 102,'11'-23'37,"-12"7"1,-6-5-1,1 3-30,-6-1-4,0 3-2,-1 2-1,-8 1-1,-3 6 0,-5 11 0,-5 5 1,-1 7 0,-1 10 0,2 6 0,3 7 1,11 8 0,8 2-1,15-3 0,16-5 0,10-8-1,13-8-1,5-20-1,11-5 0,-8-21-1,-2-4 0,-14-17 0,-6-2 0,-16-18 0,-4-1 1,-11-2 3,-8-2 1,2 7 2,-4 2 1,6 14 0,-4 3 2,11 41 0,-3-19 0,3 19 0,17 38-2,-1 7-1,0 4 0,8 11-1,1 3-1,3 2 0,0 1-1,-3-8-2,2-4-4,-20-20-29,11-13-6,-18-21 2,0 0-2</inkml:trace>
        </inkml:traceGroup>
      </inkml:traceGroup>
    </inkml:traceGroup>
    <inkml:traceGroup>
      <inkml:annotationXML>
        <emma:emma xmlns:emma="http://www.w3.org/2003/04/emma" version="1.0">
          <emma:interpretation id="{6C342BFF-6ABB-49E2-AF7A-8EB28CC17264}" emma:medium="tactile" emma:mode="ink">
            <msink:context xmlns:msink="http://schemas.microsoft.com/ink/2010/main" type="paragraph" rotatedBoundingBox="10502,6409 23411,6806 23320,9780 10410,9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940145-BE81-4339-9B0A-A15D7CFE4C3A}" emma:medium="tactile" emma:mode="ink">
              <msink:context xmlns:msink="http://schemas.microsoft.com/ink/2010/main" type="line" rotatedBoundingBox="10502,6409 23411,6806 23369,8174 10460,7777"/>
            </emma:interpretation>
          </emma:emma>
        </inkml:annotationXML>
        <inkml:traceGroup>
          <inkml:annotationXML>
            <emma:emma xmlns:emma="http://www.w3.org/2003/04/emma" version="1.0">
              <emma:interpretation id="{0628B1EA-2045-4BB1-8C96-D1179E197379}" emma:medium="tactile" emma:mode="ink">
                <msink:context xmlns:msink="http://schemas.microsoft.com/ink/2010/main" type="inkWord" rotatedBoundingBox="10502,6409 15146,6552 15104,7920 10460,7777"/>
              </emma:interpretation>
              <emma:one-of disjunction-type="recognition" id="oneOf4">
                <emma:interpretation id="interp20" emma:lang="en-US" emma:confidence="0">
                  <emma:literal>8,802,903</emma:literal>
                </emma:interpretation>
                <emma:interpretation id="interp21" emma:lang="en-US" emma:confidence="0">
                  <emma:literal>81,902,903</emma:literal>
                </emma:interpretation>
                <emma:interpretation id="interp22" emma:lang="en-US" emma:confidence="0">
                  <emma:literal>81,802,903</emma:literal>
                </emma:interpretation>
                <emma:interpretation id="interp23" emma:lang="en-US" emma:confidence="0">
                  <emma:literal>83,802,903</emma:literal>
                </emma:interpretation>
                <emma:interpretation id="interp24" emma:lang="en-US" emma:confidence="0">
                  <emma:literal>81,802,803</emma:literal>
                </emma:interpretation>
              </emma:one-of>
            </emma:emma>
          </inkml:annotationXML>
          <inkml:trace contextRef="#ctx0" brushRef="#br0" timeOffset="10187.5">632 1592 45,'0'0'33,"16"0"1,-16 0-5,0 0-9,26-2-4,-26 2-5,15-12-3,-15 12-2,10-25-1,-8 7-2,-2 18 0,4-33-2,-5 15 1,-8 0-2,-4 4 1,-5 0 0,-3 9-1,-5 3 0,-4 2 0,-1 6 0,2 8 0,-4 5 1,4 6-1,2 3 0,4 5 0,3 6 0,4 3 0,6 3 0,3-7 0,7 1-1,5-7 1,4-4-1,6-7 1,6-12 0,4-9-1,3-9 1,0-7-1,1-3 1,-2-6-1,-2 1 1,-3 1 0,-6 3 0,-4 4 0,-12 16 0,0 0 1,0 0-1,0 0 1,-10 20 0,-1 4 0,0 8-1,-3 10 1,0 4 0,-1 11 0,0 3 0,0 5 0,4 0-1,3 2 1,2-4-1,8-6 1,7-4-1,7-7 0,10-11 0,7-9 0,5-10-1,7-7 1,2-9 0,-2-9-1,0-9 0,-5-6 0,-7-6 0,-6-5 0,-9-6 0,-11-5 0,-10-3 0,-10 0 0,-11-3 1,-5 7-1,-10 4 1,-2 6 0,-3 3-1,3 9 1,2 9 0,7 3-1,11 11-2,5-5-1,16 5-17,25 11-16,0-11 0,5-2 0,9 0 0</inkml:trace>
          <inkml:trace contextRef="#ctx0" brushRef="#br0" timeOffset="10406.25">1051 1949 86,'-6'23'37,"3"-3"1,-2 1 1,5 5-26,0-1-10,8 5-1,0-2-2,0-3-2,2 3-1,-10-28-3,18 32-9,-18-32-24,0 0 3,4-27-2,-2 3 1</inkml:trace>
          <inkml:trace contextRef="#ctx0" brushRef="#br0" timeOffset="10875">1480 1999 71,'16'-9'38,"-16"9"-1,7 19 1,-1 13-16,-4-6-18,7 13-1,-5 2-1,1 5 0,-5-1-2,-5-1 0,-4-5-1,-4-11 0,-2-3-3,-5-18-1,20-7-10,-33 9-22,20-23 0,4-9-1,5-9 2</inkml:trace>
          <inkml:trace contextRef="#ctx0" brushRef="#br0" timeOffset="11562.5">2240 1902 67,'4'-16'37,"-5"-2"0,-2 1 0,-6-15-14,0 14-17,-6-5-2,5 6-2,-6-1-1,-1 6 0,-3 3 0,-2 6-1,-3 6 0,-1 6 1,0 8-1,-1 8 1,4 7 0,2 7-1,8-4 1,7 4-1,12-8 0,9-4 0,10-8-1,7-5 0,8-12 0,0-12-1,1-1 1,-7-10-1,-3 3 1,-9-5 0,-7 4 1,-8-1 0,-7 20 1,-1-17 1,1 17-1,-15 21 1,0-2 0,1 17 1,-4 8-1,2 10 0,-4 8 0,6 7 1,-1 3-1,6 2 0,8 5-1,7-3 0,5-9 0,8-7-2,7-11 1,3-12-1,5-14 0,1-14 0,2-18-1,-4-15 1,-1-10-1,-5-10 0,-2-5 0,-10-8 0,-5 1 0,-9 0 0,-6 6 0,-12 4 0,-3 9 1,-10 7-1,-2 11 1,-2 5 0,1 10 0,-1 3-1,14 9-3,-4-13-13,24 5-18,0 0 0,0 0-1,30-3 1</inkml:trace>
          <inkml:trace contextRef="#ctx0" brushRef="#br0" timeOffset="11984.3748">2648 2145 90,'0'0'35,"-13"7"0,13-7 2,0 0-33,0 0-1,21 0-2,1-3 0,3 1 0,3-3-1,3-3 0,-2 3 0,-3 0 0,-4 5-1,-5 5 2,-17-5-1,18 27 0,-18-4 0,-7 5 1,-5 2 0,-7 3-1,0 2 1,-4-3-1,1-2 1,3-3-1,3-3 1,4-6 0,8-1-1,4-17 1,7 23 0,6-17-1,7-1 0,2-5 1,6-2-1,3-3 0,0-4-1,0 2 0,-5-5-2,1 5-2,-11-11-5,6 11-24,-22 7-2,0 0 1,9-19-2</inkml:trace>
          <inkml:trace contextRef="#ctx0" brushRef="#br0" timeOffset="12343.75">3339 2406 90,'1'23'37,"-1"0"0,-1 14 0,-8-6-28,12 13-3,-10-5-2,4 4-2,-3-6-1,0-2-1,0-5-1,1-14-2,4-1-4,-12-20-20,13 5-12,-2-19 1,5-4-1,2-12 1</inkml:trace>
          <inkml:trace contextRef="#ctx0" brushRef="#br0" timeOffset="13046.8748">4152 2038 89,'3'-27'36,"-2"1"0,-2 1 0,-4-7-29,4 13-5,-7-1 1,8 20-2,-29-12 0,5 17-1,-7 11 1,-1 7 0,-6 11 0,1 12 1,-2 1-1,10 9 1,8-1 0,14-2-1,10-7 0,11-7-1,14-11-1,9-16 0,8-8-1,0-17 0,1-6 0,-8-11 0,-2-2 1,-10-1 0,-8 3 1,-6 5 1,-9 4 0,-3 21 1,0 0 0,0 0 1,-18 32 0,8 3 0,-3 7-1,-1 11 0,-2 5 1,1 9-2,2 2 1,4 3-2,2-3 1,4-2-1,6-7 0,4-5 0,6-11-1,8-16 0,4-11 0,5-13 0,4-6 0,-2-12-1,4-4 0,-5-10-2,1 2 1,-10-8 0,0-1 0,-11-5 1,-6 3 0,-9-4 0,-5 4 1,-7-2 1,-6 4 0,-5 3 0,-5 9 0,-1 4-1,1 7 0,-1-1-2,10 15-4,-10-11-9,19 9-19,14 0-1,0 0 1,0 0-1</inkml:trace>
          <inkml:trace contextRef="#ctx0" brushRef="#br0" timeOffset="13546.8749">4496 2342 77,'0'0'37,"0"0"0,0 0 0,0 0-17,0-21-16,17 16-3,4-4-1,5-3-1,5 3-1,-1-3 1,1 5-1,-3 0 1,-6 3 1,-7 6-1,-15-2 1,7 21 0,-14-5 0,-5 3 0,-4 2 1,0 2 0,-1 0-1,3-2 0,14-21 1,-20 29-1,20-29 1,0 0-1,15 15 0,1-16 0,7-3-1,2 1 1,4 3 0,2 1 0,2 6 1,-1 6 1,-1 3 0,1 8 1,-5 6-1,3 11 0,-13-4 1,-2 9-1,-12-4 0,-5 2-1,-11-5-1,-7-2 0,-8-11 1,-8-6-2,1-10 0,-7-12-4,14 4-23,-9-19-11,5-10 0,5-13-1,7-10 2</inkml:trace>
        </inkml:traceGroup>
        <inkml:traceGroup>
          <inkml:annotationXML>
            <emma:emma xmlns:emma="http://www.w3.org/2003/04/emma" version="1.0">
              <emma:interpretation id="{4EA96619-F91C-4D43-B7A2-3ADAB3D232A0}" emma:medium="tactile" emma:mode="ink">
                <msink:context xmlns:msink="http://schemas.microsoft.com/ink/2010/main" type="inkWord" rotatedBoundingBox="16447,6631 18368,6691 18342,7547 16421,7488"/>
              </emma:interpretation>
              <emma:one-of disjunction-type="recognition" id="oneOf5">
                <emma:interpretation id="interp25" emma:lang="en-US" emma:confidence="1">
                  <emma:literal>and</emma:literal>
                </emma:interpretation>
                <emma:interpretation id="interp26" emma:lang="en-US" emma:confidence="0">
                  <emma:literal>And</emma:literal>
                </emma:interpretation>
                <emma:interpretation id="interp27" emma:lang="en-US" emma:confidence="0">
                  <emma:literal>curd</emma:literal>
                </emma:interpretation>
                <emma:interpretation id="interp28" emma:lang="en-US" emma:confidence="0">
                  <emma:literal>Curd</emma:literal>
                </emma:interpretation>
                <emma:interpretation id="interp29" emma:lang="en-US" emma:confidence="0">
                  <emma:literal>ard</emma:literal>
                </emma:interpretation>
              </emma:one-of>
            </emma:emma>
          </inkml:annotationXML>
          <inkml:trace contextRef="#ctx0" brushRef="#br0" timeOffset="15125">6685 2145 78,'10'-16'35,"-13"-5"0,-3-7 2,5 3-26,-14-19-4,11 11 0,-12-11-3,-1 7-1,-8 1-1,-3 10-1,-7 8-1,-3 15 0,-4 15 0,1 11 1,0 16-1,7 15 0,6 12 1,11 8-1,14 3 0,15-3 1,16-3-2,12-13 1,15-11-3,1-18 0,6-15-2,-8-21 1,1-6-1,-18-20 1,-9-2 1,-15-11 1,-10-4 3,-7 8 1,-8-2 3,1 14-1,-6 0 2,17 30 0,-21-16-1,21 32 0,0 7-2,7 12-1,5 4 0,7 7-1,5 1 0,10-2 0,4-3-2,1-10 0,2-6-3,-4-15 0,4-6-2,-10-18 0,3-1-1,-18-16 1,1-1 2,-10-15 1,-3-3 3,-2 1 2,-8-3 2,5 14 2,-8-4 0,7 22 0,2 19 0,0 0-1,0 0-1,3 48-1,6-6-2,6 7 0,2 6 0,4-2-1,3-4-1,-2-5 0,0-5-2,-6-13 0,0-3-1,-16-23-1,0 0 1,0 0-1,-4-19 1,-8-11 1,3-5 2,-1-13 0,6-5 1,8 0 1,6-3 1,12 8-1,4 2 2,9 18-1,3 12 0,5 20 0,0 17 0,-2 13 0,-4 11-2,-3 10 1,-4 5 0,-4-4-1,-4 2-1,-4-12 0,3-5-2,-4-22-2,10-3-3,-11-26-3,19 4-2,-14-25-4,20 4 2,-13-15 3,11 3 4,-10-5 5,-1-2 5,3 7 5,-19-15 4,9 20 3,-24-17 1,7 21-2,-20-10-2,3 18-4,-15 0-3,0 18-1,-8 11-1,1 12-1,0 13 1,1 12-1,4 9-1,9 7 1,13 5-1,9-3 1,18-4-2,11-12 0,13-13-2,4-17 0,9-10-1,-6-21-1,2-7 1,-16-23 0,-7-6 1,-18-16 1,-8-10 2,-12-9 1,-10-8 3,2 9 0,-9-1 2,7 19-1,-3 7 1,10 25-1,1 16 0,11 19-1,4 38-1,9 13-1,5 16-1,6 13 1,4 10-1,4 1 0,3-1-2,-5-11-2,5-1-10,-17-30-25,4-20-1,-22-28-1,13-21 0</inkml:trace>
        </inkml:traceGroup>
        <inkml:traceGroup>
          <inkml:annotationXML>
            <emma:emma xmlns:emma="http://www.w3.org/2003/04/emma" version="1.0">
              <emma:interpretation id="{3E60A62B-A6E5-4C50-87FF-A5DC158A2F75}" emma:medium="tactile" emma:mode="ink">
                <msink:context xmlns:msink="http://schemas.microsoft.com/ink/2010/main" type="inkWord" rotatedBoundingBox="19152,6893 23405,7024 23370,8140 19117,8009"/>
              </emma:interpretation>
              <emma:one-of disjunction-type="recognition" id="oneOf6">
                <emma:interpretation id="interp30" emma:lang="en-US" emma:confidence="0">
                  <emma:literal>quotations</emma:literal>
                </emma:interpretation>
                <emma:interpretation id="interp31" emma:lang="en-US" emma:confidence="0">
                  <emma:literal>quotation</emma:literal>
                </emma:interpretation>
                <emma:interpretation id="interp32" emma:lang="en-US" emma:confidence="0">
                  <emma:literal>quartern</emma:literal>
                </emma:interpretation>
                <emma:interpretation id="interp33" emma:lang="en-US" emma:confidence="0">
                  <emma:literal>quarantine</emma:literal>
                </emma:interpretation>
                <emma:interpretation id="interp34" emma:lang="en-US" emma:confidence="0">
                  <emma:literal>gratin</emma:literal>
                </emma:interpretation>
              </emma:one-of>
            </emma:emma>
          </inkml:annotationXML>
          <inkml:trace contextRef="#ctx0" brushRef="#br0" timeOffset="16625">9298 2122 60,'0'0'35,"16"-18"0,-16 18 0,10-31-10,-10 31-17,9-30-2,-9 30-1,15-28-2,-9 12-1,-3-2 0,-2 0-1,-2 3 0,1 15 0,-22-23 0,4 16-1,-8 5 1,-5 7-1,-2 4 0,-1 9 0,-3 6 0,3 8 1,3 5-1,5 7 0,2 2 0,8 0 0,4 1 1,9-4-1,8-6 0,8-9 0,9-11 0,8-8 0,8-12-1,5-8 0,2-6 0,-2-8 0,-3-2 0,-6-3 0,-9 6 1,-6-1-1,-8 4 2,-7 5-1,-4 16 1,0 0 0,-19-2 0,6 20 1,-7 7-1,3 13 1,-2 8-1,-2 12 1,-3 8-1,5 4 0,0 4 0,7 4-1,8-3 1,10 1-1,7-7 0,16-9 0,11-11 0,6-10 0,7-13-1,2-13 0,-1-15-1,-4-17 0,-5-10 0,-14-15-1,-6-3 1,-12-11 0,-9-8 1,-11-2 0,-9 3 1,-11 3 0,-5 7 0,-10 6 1,0 10-1,-3 7 0,7 15-2,1 1-1,21 18-8,-3-8-25,19 6 1,16-3-2,9-1 1</inkml:trace>
          <inkml:trace contextRef="#ctx0" brushRef="#br0" timeOffset="17109.375">9735 2256 104,'0'0'38,"-18"-2"2,18 2-2,-2 28-33,19 6 0,-1 1-3,6 13 0,2 3-2,2 0-1,1-2 1,-7-5-3,0-7 2,-7-10-2,-3-9 1,-10-18-1,0 0 1,6-22 0,-9-4 0,-3-9 2,5-6-1,-2-5 1,6 2 0,7 0 0,5 5 1,7 9 0,8 13 0,6 8 0,0 13-1,4 11 1,-1 10-1,-2 12 1,-7 5-1,-8 4-2,-9 2 2,-13-2-1,-6-6 0,-11-8 0,-11-7 0,-8-13-1,-4-9 1,-1-8 1,0-5-1,1-13 0,9 5-3,3-12-1,28 30-9,-12-39-22,28 18 1,6-4-1,14 6 1</inkml:trace>
          <inkml:trace contextRef="#ctx0" brushRef="#br0" timeOffset="17734.375">10669 2372 68,'14'-17'35,"-9"-3"0,-13-4 0,8 24-21,-23-41-5,5 25-4,-7 4-2,-2 5-2,-1 7 1,3 10-1,-1 10 0,1 10 1,4 5-1,9 7 0,6 2 0,14 2-1,11-2 0,7-8-2,13-8 1,2-14-2,6-9 0,-5-12 0,-3-9 1,-9-10 0,-8-4 0,-9-5 1,-8-1 1,-7 6 2,-5 2 0,0 7 1,-4 5-1,11 16 2,-19-5-1,19 5 0,-10 28-1,10-3 0,3-1 0,6 5-1,5-1 0,10 0-1,4-9 0,4-4-2,7-8-2,-4-11 0,9 1-3,-11-19-1,5 7-2,-17-24 1,5 9 2,-14-13 3,-1 3 4,-8 3 3,-9-4 2,6 15 3,-14-6 1,14 32 0,-10-17 0,10 17-3,0 33-2,9-1 0,1 7-3,8 5 1,6 10-1,1-1-2,3-2 1,-2-7-4,2 0-2,-15-30-16,5 8-16,-18-22-1,0 0 0,-20-36 2</inkml:trace>
          <inkml:trace contextRef="#ctx0" brushRef="#br0" timeOffset="18078.125">10998 2397 92,'-17'-9'37,"17"9"0,0 0 1,24-10-30,4 3-6,9-2-3,12 5-4,-5-17-6,16 18-3,-18-26-2,12 21 1,-23-22 3,6 14 5,-15-9 4,-4-3 6,0 14 5,-17-13 6,12 22 1,-16-14 0,3 19-2,0 0-3,21 23-3,-15-6-2,9 17-1,-1 3-2,12 9 1,-3 3-2,2 7 0,0-3 0,-3-2-3,-2-1 0,-9-13-3,4 3-8,-25-19-26,10-21-1,-27 13 1,5-17-1</inkml:trace>
          <inkml:trace contextRef="#ctx0" brushRef="#br0" timeOffset="18984.375">11362 2494 79,'0'0'39,"4"-18"-2,17 13 1,9-21-26,14 22-7,5-6-4,5 1-1,1-2-1,-5-3-3,-1 2 0,-11-9 0,-1 5-1,-18-9 0,-3 6 1,-11-3 1,-4 5 2,-1 17 1,-15-25 1,15 25 2,-31 2 2,31-2 0,-29 32 0,21-1 1,0 1-2,9 10 1,2-1-1,13 7-3,9-8 1,9 1-2,6-11 1,6-11-2,6-7-1,-1-13-1,2-12 0,-7-11 0,-2-5 0,-13-9 0,-4-3 1,-9-1 1,-7 1 1,-5 9 3,-6 3-1,0 7 2,-4 6-1,4 16 2,0 0-2,13 23 0,-1-1-1,4 8 0,5 3-2,1 11 1,0-2-1,0-1-1,0-2 0,-5-9-1,-4-6 1,-13-24-3,12 16 2,-14-33-2,1-5 1,-5-13 0,3-2 0,-2-9 2,5 0 0,2 1 1,5 2 1,8 8 0,1 5 0,12 11 1,-1 5 0,5 12 0,-1 7-1,0 9 1,-6 11-1,-1 7 0,-5 1 0,-6 4 1,-2 0 0,-4 5-1,2-4 1,3-7-1,4-6 0,8-7-1,5-11 0,6-9-1,4-5 0,1-14-1,4-2 0,-6-9 0,-1-3-1,-9-8 2,-4 6 0,-8 2 1,-4 3 1,-2 6 1,-7 7 0,-3 19 1,0 0 0,21 14 0,-12 14 0,4 12-1,3 12 0,0 7-1,-1 5 1,0 1-2,-5-5 0,-2-5-2,-1-2-3,-17-27-26,13-5-10,-3-21 0,0 0-2,-18-44 1</inkml:trace>
        </inkml:traceGroup>
      </inkml:traceGroup>
      <inkml:traceGroup>
        <inkml:annotationXML>
          <emma:emma xmlns:emma="http://www.w3.org/2003/04/emma" version="1.0">
            <emma:interpretation id="{A9D3C846-D073-4B31-98E3-66B60C004572}" emma:medium="tactile" emma:mode="ink">
              <msink:context xmlns:msink="http://schemas.microsoft.com/ink/2010/main" type="line" rotatedBoundingBox="19448,8137 21182,9056 20803,9773 19068,8854"/>
            </emma:interpretation>
          </emma:emma>
        </inkml:annotationXML>
        <inkml:traceGroup>
          <inkml:annotationXML>
            <emma:emma xmlns:emma="http://www.w3.org/2003/04/emma" version="1.0">
              <emma:interpretation id="{C8594288-2048-4ABB-B7FB-D573E4FE9F54}" emma:medium="tactile" emma:mode="ink">
                <msink:context xmlns:msink="http://schemas.microsoft.com/ink/2010/main" type="inkWord" rotatedBoundingBox="19448,8137 21182,9056 20803,9773 19068,8854"/>
              </emma:interpretation>
              <emma:one-of disjunction-type="recognition" id="oneOf7">
                <emma:interpretation id="interp35" emma:lang="en-US" emma:confidence="0">
                  <emma:literal>self</emma:literal>
                </emma:interpretation>
                <emma:interpretation id="interp36" emma:lang="en-US" emma:confidence="0">
                  <emma:literal>deg</emma:literal>
                </emma:interpretation>
                <emma:interpretation id="interp37" emma:lang="en-US" emma:confidence="0">
                  <emma:literal>[elf</emma:literal>
                </emma:interpretation>
                <emma:interpretation id="interp38" emma:lang="en-US" emma:confidence="0">
                  <emma:literal>clef</emma:literal>
                </emma:interpretation>
                <emma:interpretation id="interp39" emma:lang="en-US" emma:confidence="0">
                  <emma:literal>(elf</emma:literal>
                </emma:interpretation>
              </emma:one-of>
            </emma:emma>
          </inkml:annotationXML>
          <inkml:trace contextRef="#ctx0" brushRef="#br0" timeOffset="19640.625">9456 3525 71,'1'-19'37,"-10"-4"-2,-4 5-7,-19-12-15,10 18-3,-14-11-4,7 16-2,-8 0 0,4 12-2,-2 7 0,4 13 0,4 9 0,5 13-1,5 8 1,6 8-1,8 2 0,12 4 0,7-4 1,17-1-2,8-11 1,9-13-2,9-10-2,-6-19-5,15-2-25,-18-20-6,-1-7 0,-16-10 0</inkml:trace>
          <inkml:trace contextRef="#ctx0" brushRef="#br0" timeOffset="20015.625">9695 3895 86,'0'0'38,"29"12"-1,-10-13 2,10 2-32,0-6-4,11 0-1,-2-4-1,-1-3-1,-1-2-1,-7-4 0,-4 0-1,-10-6 0,-8-1 0,-10 0 1,-4 6-1,-8 1 2,-7 6-2,-6 8 3,-4 8-1,-1 14 1,1 5 1,4 8-1,4 6 1,9 7-1,9 2 1,17-2-1,8-1 0,12-6-1,12-6-2,4-13-1,10 1-6,-11-28-14,15 4-15,-8-14 1,3-2-1,-9-8 2</inkml:trace>
          <inkml:trace contextRef="#ctx0" brushRef="#br0" timeOffset="20562.5">10475 3851 47,'18'-19'35,"-6"1"2,-9 0-1,-3 18-13,-14-21-9,14 21-5,-28-1-4,6 8-2,-6 1-1,2 10-1,-5 3 0,1 7 0,4 6-1,4 1 1,5 2-1,13 0 1,10-7-1,7-5-1,12-8 1,6-10-1,7-7 0,1-10 0,1-6 0,-6-7 0,-5-2 0,-5 1 1,-10 1 0,-3 3 1,-11 20 0,3-21 0,-3 21 1,-14 14 0,3 9 0,-4 13 0,-1 11 0,-2 15 0,-1 8 0,3 11 0,-2 0 0,8 4-1,7-6 0,8-6 0,10-13 0,10-15-1,12-16 0,5-17-1,6-12 0,2-14 0,-2-13-1,-6-10 1,-6-5 0,-10-9 0,-14-2 0,-10-2 1,-13 6 0,-17 3 0,-12 4 0,-8 7 0,-10 8 0,-2 10 0,1 13-3,0-6-7,23 11-28,8-1-2,28 0 1,0 0-2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36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2E9829-F280-4BF6-98D2-E9248AEBD7E1}" emma:medium="tactile" emma:mode="ink">
          <msink:context xmlns:msink="http://schemas.microsoft.com/ink/2010/main" type="inkDrawing"/>
        </emma:interpretation>
      </emma:emma>
    </inkml:annotationXML>
    <inkml:trace contextRef="#ctx0" brushRef="#br0">116 27 26,'0'0'23,"0"0"-1,0 0 1,-13-11-6,13 11-5,0 0-4,-19-14-3,19 14 0,0 0-2,0 0 1,-14-2 0,14 2 0,0 0 1,6 25 1,-6-25 1,3 28 0,-6-12-1,8 17 1,-10-1-2,7 14 0,-7-2-1,5 12 0,-6 3-1,5 6-1,-3 5 0,1 3-2,0-1 2,1 4-3,-1 1 2,2 4-2,-1 2 1,2 3-1,2-3 2,-1 4-1,1-5 0,-1 3 1,2 0-1,-1-4 1,-2 0-1,1 2 1,-4-4-1,0-2 0,2 1 1,-1 0-1,1-4 1,-1-4-1,2-3 0,-1-4 0,2 3 0,-1-5 1,0-1-2,-1-3 2,-1-3-1,-1 4 0,0-1 0,0 1 0,1-5 0,-1 2 1,0-3 0,0 1 0,1-3 0,2-1 0,0 0 0,0-1 0,2 3 0,-2-2 0,3-1-1,-2 3 0,-1 0 0,2 0 0,-1-1 1,1-1-1,-1-1 0,0-3 1,-1 3-1,2-4 0,1 2 0,0 1 0,-2 1 0,2 0 1,-1-1-1,-1 3 0,1-1 1,-2 0 0,0 4-1,0-5 1,-2 1-1,1 6 1,-1-4-1,1 2 0,-1-2 0,1 2 0,-2-4 0,1 2 0,1-2 0,1-1 0,-3-2 0,2 0 1,-1 1-1,1-4 0,-1 1 1,-1 5-3,2-1 1,-2-1 0,3 1 1,-2-1-1,1 1 0,1-1-1,-2-1 2,2-2 0,0 0 0,0 2 0,0-2 0,-1 0 0,1 0 0,-2-1 0,2-3 1,0-1-1,-1-4-1,1-1 2,0-4-2,0 0 1,0-6 0,0 1 0,0-4 0,0-3 0,1-1 0,-1-17 0,0 23 1,0-23-2,2 18 1,-2-18 0,0 0 0,1 16 0,-1-16 0,0 0 0,0 0-1,0 0 0,0 0-2,-7-20-8,7 20-29,-3-40-2,2 5 1,-5-15-1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38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9E41A6-140C-4107-858B-9459459EE111}" emma:medium="tactile" emma:mode="ink">
          <msink:context xmlns:msink="http://schemas.microsoft.com/ink/2010/main" type="inkDrawing"/>
        </emma:interpretation>
      </emma:emma>
    </inkml:annotationXML>
    <inkml:trace contextRef="#ctx0" brushRef="#br0">-2 20 28,'0'0'21,"0"0"-1,14-14 6,-14 14-9,0 0-2,0 0-2,0 0-1,22-6-2,-22 6 1,13 0-3,-13 0-1,21 2-2,-21-2 0,28 2-2,-12-2 0,5 2-1,1 1 0,4 1-1,-1-3 0,5 3-1,-1-2 1,2 3-1,-1-2 1,1 1-1,0 0 1,0-1-1,1-1 1,1 1-1,-4-1 0,1 0 0,-2 0 0,0-1 0,-3-1 1,2 2-2,-4 0 1,-2 0 0,-1-2 1,1 1-2,0 1 2,-2 0-1,-1-2 0,-2 2 0,0-2 0,0-2 0,1 2 0,-1 0 0,3 0 1,-1 2-1,1-2 0,0 0 0,0 1 0,0-1 0,-1 0 1,-2 0-1,-1 0 0,0-1 0,-2 1 0,-13 0 0,21 1 0,-21-1 0,15 0 1,-15 0-1,0 0 0,0 0 0,13 4 0,-13-4 0,0 0-2,0 0-2,0 0-7,-16 0-25,16 0 0,-15-5 0,15 5-1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39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14FE25-4FD0-40B8-A717-7D53ADEEA333}" emma:medium="tactile" emma:mode="ink">
          <msink:context xmlns:msink="http://schemas.microsoft.com/ink/2010/main" type="inkDrawing"/>
        </emma:interpretation>
      </emma:emma>
    </inkml:annotationXML>
    <inkml:trace contextRef="#ctx0" brushRef="#br0">5 4 53,'0'0'30,"6"-16"3,-6 16-2,0 0-13,0 0-7,0 0-4,0 23-2,0-23-1,1 30-1,-4-12 0,6 8 1,-6-1-1,6 8 0,-7-3-1,4 7 1,-5 2-1,5 2 0,-1-2 0,1 1 0,-2 1-1,2 1 0,0-2 0,2-1 0,1-5-1,-2-1 1,-1 1-1,2-3 1,1-4-1,0-1 1,0-5-1,-2 1 1,2-5-1,-1-1 0,-2-16 1,4 25-1,-4-25 0,3 17 1,-3-17-1,0 0 0,0 0 0,1 16 1,-1-16-1,0 0 0,0 0 0,0 0 0,0 0 0,0 0 0,0 0 0,0 0-1,0-16-2,0 16-1,0 0-6,-17-21-25,17 21-3,-8-26 0,5 10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0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2CD4FA-D3CB-4CF3-A91F-3D4F2AE653DE}" emma:medium="tactile" emma:mode="ink">
          <msink:context xmlns:msink="http://schemas.microsoft.com/ink/2010/main" type="inkDrawing"/>
        </emma:interpretation>
      </emma:emma>
    </inkml:annotationXML>
    <inkml:trace contextRef="#ctx0" brushRef="#br0">-13 3 28,'0'0'26,"3"-17"3,-3 17-3,0 0-5,0 0-4,0 0-1,0 0-3,0 0-3,14 19-3,-14-19-1,7 34 0,-7-11-2,6 10-1,-3-1 0,4 8-1,-5 3 0,4 2 0,-5-2-1,3 1 0,1 0 0,-2-2 0,0-1 0,0-3-1,1-2 1,-1-5-1,1 1 0,-1-4 1,0-3-1,0-6 1,0-3-1,-1 0 0,-2-16 0,4 21 0,-4-21 0,0 0 0,5 20 0,-5-20 0,0 0-1,0 0 0,0 0-1,0 0-2,0 0-2,0 0-8,-3-23-23,0 7 0,3 16 1,-3-34-2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1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ED3375-DB28-415D-9FDD-CF1F551BEC1C}" emma:medium="tactile" emma:mode="ink">
          <msink:context xmlns:msink="http://schemas.microsoft.com/ink/2010/main" type="inkDrawing" rotatedBoundingBox="3555,2554 4205,2544 4206,2569 3555,2579" shapeName="Other"/>
        </emma:interpretation>
      </emma:emma>
    </inkml:annotationXML>
    <inkml:trace contextRef="#ctx0" brushRef="#br0">0 7 15,'0'0'23,"0"0"2,0 0 2,0 0-9,0 0-3,0 0-1,0 0-2,0 0-1,0 0-1,0 0-1,0 0-2,0 0-1,18 11-1,-18-11-1,15 3-1,-15-3 0,20 4-1,-20-4 0,25 1-1,-10-1 0,0 0 0,0-1 1,1-1-1,-1 0 0,-1 2-1,0-2 1,-1 1 0,-13 1 0,28-2-1,-12 2 1,2 2-1,0-2 0,-1-2 0,1 2 0,1 0 0,0-2 0,-1 0 0,-2-1 0,4-1 1,-3 1-1,2 3 0,1 0 0,0-2 1,-2 4-1,1-2 1,-3 3-1,1 1 0,-3-1 0,0 1 1,-14-4-1,23 3 0,-23-3 0,21 0 0,-21 0 0,16 0 1,-16 0-1,0 0 0,0 0 1,15 0-1,-15 0 0,0 0 0,0 0 0,0 0 0,0 0 0,0 0-1,0 0-1,-13-1-2,13 1-5,-21 5-25,21-5-4,-24-4 1,24 4-1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39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BC52FC-3FEC-4C67-B17C-2D4679C66425}" emma:medium="tactile" emma:mode="ink">
          <msink:context xmlns:msink="http://schemas.microsoft.com/ink/2010/main" type="inkDrawing" rotatedBoundingBox="3170,2075 3183,2937 3156,2938 3143,2076" semanticType="callout" shapeName="Other">
            <msink:sourceLink direction="with" ref="{71C7A184-64D3-4C91-96B6-9BA82C8E965E}"/>
          </msink:context>
        </emma:interpretation>
      </emma:emma>
    </inkml:annotationXML>
    <inkml:trace contextRef="#ctx0" brushRef="#br0">5 4 53,'0'0'30,"6"-16"3,-6 16-2,0 0-13,0 0-7,0 0-4,0 23-2,0-23-1,1 30-1,-4-12 0,6 8 1,-6-1-1,6 8 0,-7-3-1,4 7 1,-5 2-1,5 2 0,-1-2 0,1 1 0,-2 1-1,2 1 0,0-2 0,2-1 0,1-5-1,-2-1 1,-1 1-1,2-3 1,1-4-1,0-1 1,0-5-1,-2 1 1,2-5-1,-1-1 0,-2-16 1,4 25-1,-4-25 0,3 17 1,-3-17-1,0 0 0,0 0 0,1 16 1,-1-16-1,0 0 0,0 0 0,0 0 0,0 0 0,0 0 0,0 0 0,0 0-1,0-16-2,0 16-1,0 0-6,-17-21-25,17 21-3,-8-26 0,5 10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5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A67571-8531-4E57-AAD8-F619CA128CFA}" emma:medium="tactile" emma:mode="ink">
          <msink:context xmlns:msink="http://schemas.microsoft.com/ink/2010/main" type="inkDrawing" rotatedBoundingBox="5605,1938 7165,5271 5720,5947 4160,2614" semanticType="verticalRange" shapeName="Other">
            <msink:sourceLink direction="with" ref="{3DDBDF8A-E3F7-4F03-94AA-8A4A5C6BB050}"/>
          </msink:context>
        </emma:interpretation>
      </emma:emma>
    </inkml:annotationXML>
    <inkml:trace contextRef="#ctx0" brushRef="#br0">12 59 1,'0'0'3,"0"0"-2,0 0-1,-13-8-1,13 8 0,0 0 1,0 0 2,0 0 1,0 0 1,0 0 2,0 0 3,-6-18 1,6 18 4,0 0 0,0 0 2,0 0 2,0 0-2,0 0-1,0 0-1,0 0-1,0 0-3,0 0 0,0 0-4,20 9 0,-20-9-2,27 3 0,-14-6-1,6 6 0,-1-4-1,3 2 0,-2-2 0,3 1-1,-3-2 0,2 0 0,-2-2-1,0 3 1,-1-5 0,0 5-1,-2-3 0,0 1 1,-1-1-1,1 1 0,-1 1 1,1 2-1,0-2 0,3 2 0,-1 0 0,3 0 1,1-4-1,0 6 0,2-4 1,1 2-1,0 2 0,-2 2 0,3-2 0,-4-2 0,0 3 0,-2-1 0,3 0 0,-6-2 0,2 0 1,2-2-1,-3 2 0,2-2 1,-2-1-1,3 1 0,-3 0 0,-1-2 1,-2 3-1,-2-1 0,-13 2 0,22-2 0,-22 2 0,17 0 0,-17 0 0,0 0 0,14 5 1,-14-5-1,0 0 0,0 0 0,14 13 1,-14-13-1,0 0 0,7 17 1,-7-17-1,0 0 0,7 16 1,-7-16-1,0 0 0,0 0 0,9 16 0,-9-16 1,0 0-1,0 0 0,0 0 0,0 0 0,0 0 0,0 0 0,0 0 0,0 0 0,0 0 0,0 0 0,0 0 0,0 0 0,14 0 0,-14 0 0,0 0 0,0 0 0,17-9 0,-17 9 0,15-3 0,-15 3 0,24-7 0,-10 3 0,1-1 0,3 1 0,0 3 0,2-3 0,2 1 0,-1 1 0,-2 2 1,0 2-1,-1-1 0,0 3 0,-2-1-1,0 1 2,0-2-1,1 1-1,-1-3 1,3 0 0,0-1 0,0-1 0,1 2 0,-3-2 0,1-2 0,0 3 0,-1-1 0,1 0 0,1 0 0,-2-1 0,2-1 0,0 3 1,0-1-1,0 0 0,0 2 0,-2 0 0,-1-2 0,-1 2 0,-1 0 0,-14 0 0,24 0 0,-24 0 0,18 0 0,-18 0 0,0 0 0,16 4 0,-16-4 0,0 0 0,0 0 0,10 16 0,-10-16 1,0 0-2,5 16 2,-5-16-1,0 0 0,7 19 0,-7-19 1,4 21-1,-4-21 1,3 28-1,-1-10 1,-1 1-1,-1 4 1,0 0 0,2 2-1,-2-1 1,0 3-1,1-1 1,-1 1-1,0-1 1,0 1-1,0 3 0,-1 0 1,-1 0 0,1-4-1,1 2-1,-2-1 1,1-3-1,-1 3 2,1-4-2,0 0 2,-1-1-2,1 3 1,-1 0 0,-1-1 1,2 3-1,-1-1 0,2 3 1,-1-1-1,-1 2 0,2 1 0,-1-2 0,-1 1 0,2 1 0,-1 3 0,1 1 0,-2 0 0,2 1 1,0 1-1,0 1 0,-1 1 0,1 0 0,0 0 0,0-2 1,1 1-1,2 1 0,2 0 0,-1 3 0,4 2 1,0 4 0,3-2 0,2 1-1,-1 3 0,1-1 1,0-1-1,2 4 0,-3-4 0,1 1 0,-2 1 0,-1-1 0,-1 2 0,0-3 0,-2-1-1,-1-1 2,0-2-1,-2 0 0,2-3-1,-3-4 2,0-2-1,-2-1-1,4-3 1,-4-2 0,4-1 0,-2 0 0,0-2 0,1 4 0,1-1 0,0 1 1,-2 1 0,3 3 0,-3-1 0,2-1-1,-1 5 1,2-4-1,-2-1 1,2 2-1,2-6 0,-4 0 0,2-3-1,-5-8 0,-1-17-2,0 0-11,0 0-26,-30-8-1,3-15-1,-20-9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6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8E5F2E-807E-4043-90BA-C53FED0D61C5}" emma:medium="tactile" emma:mode="ink">
          <msink:context xmlns:msink="http://schemas.microsoft.com/ink/2010/main" type="inkDrawing"/>
        </emma:interpretation>
      </emma:emma>
    </inkml:annotationXML>
    <inkml:trace contextRef="#ctx0" brushRef="#br0">0 0 7,'0'0'21,"0"0"2,0 0-3,0 0-3,0 0-2,0 0-2,0 0 0,0 0-2,0 0 0,0 0-2,0 0-1,0 0 1,12 16-2,-12-16-1,0 0 0,0 0-1,16 5-1,-16-5-1,21 7 0,-21-7-1,27 4 0,-10-1-1,3 3 0,-1-5 1,1 1-2,0 0 1,-1 0 0,0-2 0,0 3-1,-1-3 1,-2-2-1,-1 2 0,0 2 1,1-4-1,-3 4 0,0-4 0,1 2 0,-14 0 0,26 4 1,-10-4-1,1 0 0,-1 2 0,3-2 1,2 1-1,-2-1 0,2 2 0,-2 0 0,-2 0 0,0 1 0,-3-1 1,0 0-1,-1 1 0,-13-3 0,22 2 1,-22-2-1,18 4 0,-18-4 0,19 1 1,-19-1-1,15 4 0,-15-4 0,0 0 0,17 2 0,-17-2 0,0 0 0,15-2 1,-15 2-1,0 0 0,21-5 0,-21 5-1,15-6 1,-15 6 0,0 0 0,16-3-1,-16 3 0,0 0 0,0 0-2,0 0-2,3-16-6,-3 16-28,0 0 1,-8-18 0,8 18-1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7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C83D5B-1133-4EF0-AD46-FB729E1F58DC}" emma:medium="tactile" emma:mode="ink">
          <msink:context xmlns:msink="http://schemas.microsoft.com/ink/2010/main" type="inkDrawing"/>
        </emma:interpretation>
      </emma:emma>
    </inkml:annotationXML>
    <inkml:trace contextRef="#ctx0" brushRef="#br0">-2 0 68,'0'0'34,"0"0"-1,0 0-3,0 0-20,0 0-2,0 21-2,8 2-1,-5-5-2,6 10 1,-4-2-1,3 11 1,-2-1 0,2 8-1,-5-2-1,3 4 0,-2 1 0,2 3 0,-3-3 0,3-1-2,-2-2 1,1-3 0,1-4 0,2 3 0,-3-4-1,4-1 1,-3-3 0,1-1 0,0-3 0,1 1 0,-1-5 0,-1-4 0,0-3-1,-6-17 1,10 25-1,-10-25 0,8 16 0,-8-16 0,0 0 0,0 0-1,0 0 0,0 0-1,0 0-2,5-28-3,-5 28-10,3-25-24,0 2 3,-4-10-2,2-3 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7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A2E2DD-8E91-484B-8714-4A9975C10020}" emma:medium="tactile" emma:mode="ink">
          <msink:context xmlns:msink="http://schemas.microsoft.com/ink/2010/main" type="inkDrawing"/>
        </emma:interpretation>
      </emma:emma>
    </inkml:annotationXML>
    <inkml:trace contextRef="#ctx0" brushRef="#br0">5 10 49,'0'0'33,"0"0"1,-4-17-1,4 17-17,0 0-5,0 0-3,4 19-1,-4-19-3,6 32 0,-4-11-1,6 12 1,-3-3 0,4 13-1,-5-5-1,5 5 1,-2-3-1,4 4-1,-4 0 0,3-1 1,-4-3-2,2-1 1,-1-4 0,-1 4 0,0-2 0,1-2 0,-4-1-1,2-3 2,0-1-1,0-3 0,-2-2-1,3-4 2,-3-5-2,0-1 1,-3-15-1,4 18 0,-4-18 0,0 0 0,0 0-1,0 0-3,0 0-16,0 0-20,10-30 0,-16 5 0,4-12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2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74A487-9C25-4C44-B616-9861448C12CF}" emma:medium="tactile" emma:mode="ink">
          <msink:context xmlns:msink="http://schemas.microsoft.com/ink/2010/main" type="inkDrawing"/>
        </emma:interpretation>
      </emma:emma>
    </inkml:annotationXML>
    <inkml:trace contextRef="#ctx0" brushRef="#br0">0-3 36,'0'0'31,"15"-2"2,-15 2-5,31 11-12,-31-11-6,35 7-1,-15-5 0,12 6-4,-2-2-2,8 3 0,-3-4 0,7 4-1,-1-6-1,2 4 1,3-5-1,1 3 0,0-7 0,2 2 1,-1 0-1,0 0-1,-6-1 1,3 1 0,-3-2 0,-2 0-1,-1 2 1,0-2-1,3 1 1,0 1-1,3 0 1,3 1 0,1-1-1,3 2 0,2-2 1,-2 4-1,0-1 0,-4 1 0,-3-2 0,-6-1 0,-5 3 0,-7-1 0,-8-1 0,-6 0 0,-13-2 0,0 0 0,14 3-2,-14-3 0,0 0-4,-20-8-8,20 8-22,-13-7 0,13 7-1,-22-16 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2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E40980-F86E-4769-8784-492C345E97C9}" emma:medium="tactile" emma:mode="ink">
          <msink:context xmlns:msink="http://schemas.microsoft.com/ink/2010/main" type="inkDrawing"/>
        </emma:interpretation>
      </emma:emma>
    </inkml:annotationXML>
    <inkml:trace contextRef="#ctx0" brushRef="#br0">0 11 26,'0'0'29,"10"-21"2,-10 21 0,22-2-15,-22 2-3,0 0-2,0 0-3,21 37-1,-20-16-1,10 15 0,-10-5-2,9 17 0,-5-4 0,7 11 0,-7-4-2,7 3 1,-3-1-1,3 4 0,-2-6-1,1-2-1,-3-5 1,3 2-1,-2-5 0,-4-3-1,3-6 2,-1-2-2,-2-5 2,-1-4-2,-1-2 1,-3-19 0,6 21 0,-6-21 1,0 0-1,0 0 0,0 0 0,0 0 0,0 0 1,0 0-1,0 0 0,0 0 0,0 0 0,0 0 0,0 0 0,7 16 0,-7-16-1,0 0 1,0 0 0,0 0 1,0 0-1,0 0 0,0 0 0,0 0 0,0 0 0,11 16 0,-11-16 0,0 0 0,0 0 0,0 0 0,0 0 0,0 0 0,0 0 0,0 0 0,0 0-1,0 0 1,0 0-1,0 0 0,0 0 0,0-17-1,0 17-1,0 0 0,0 0-2,-5-16-3,5 16-8,0 0-11,0 0-10,-12-20 2,12 20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3.4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505E70-6260-4505-AFDA-855E7C52D612}" emma:medium="tactile" emma:mode="ink">
          <msink:context xmlns:msink="http://schemas.microsoft.com/ink/2010/main" type="inkDrawing"/>
        </emma:interpretation>
      </emma:emma>
    </inkml:annotationXML>
    <inkml:trace contextRef="#ctx0" brushRef="#br0">0 0 62,'0'0'34,"0"0"1,0 0-2,0 0-21,0 0-4,0 0-4,12 21 0,-6-2-2,-3 2 0,1 6 0,-2-1 0,2 1 0,-4-3 0,1-1-1,-1-3 0,0-5 0,0-15-1,-2 20-2,2-20-1,0 0-4,0 0-12,0 0-18,2-30 1,-2 12-1,0-5 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3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A2725F-C544-4CD2-AEE6-4266125D87FA}" emma:medium="tactile" emma:mode="ink">
          <msink:context xmlns:msink="http://schemas.microsoft.com/ink/2010/main" type="inkDrawing" rotatedBoundingBox="4193,7905 4366,8873 4309,8884 4136,7915" semanticType="callout" shapeName="Other">
            <msink:sourceLink direction="with" ref="{CCBD06AB-9DA0-460B-A896-8F33656BC245}"/>
          </msink:context>
        </emma:interpretation>
      </emma:emma>
    </inkml:annotationXML>
    <inkml:trace contextRef="#ctx0" brushRef="#br0">6 45 47,'1'-25'31,"-1"25"3,0 0-6,-8-21-14,8 21-2,0 0-2,16 21-2,-16-21-3,10 41 1,-4-13-2,7 16 1,-4 2-1,4 10-1,-4 3 0,3 2 0,-3 1-1,1 3-1,-4-5 1,3-2-1,-3-5 0,-2-3-1,2-1 1,0-5-2,-1-4 2,0-6-2,0-4 2,-2-4-2,1-5 2,1-5-2,-5-16 1,0 0-1,0 0 0,0 0 0,16 2-3,-15-21 1,-1 19-8,3-32-25,3 7-2,-4-5 1,2-3-1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5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27847B-28AF-489B-B601-9F83802298DB}" emma:medium="tactile" emma:mode="ink">
          <msink:context xmlns:msink="http://schemas.microsoft.com/ink/2010/main" type="inkDrawing" rotatedBoundingBox="4619,8504 6098,6006 7451,6807 5972,9304" semanticType="callout" shapeName="Other">
            <msink:sourceLink direction="with" ref="{2852D161-6BFB-4FC8-BEDD-21E5C5864C9F}"/>
            <msink:sourceLink direction="with" ref="{CCBD06AB-9DA0-460B-A896-8F33656BC245}"/>
            <msink:destinationLink direction="with" ref="{3FFB91C5-F563-422E-A5FB-4231DB7E96D1}"/>
          </msink:context>
        </emma:interpretation>
      </emma:emma>
    </inkml:annotationXML>
    <inkml:trace contextRef="#ctx0" brushRef="#br0">11 2304 54,'0'0'33,"-13"14"0,13-14 0,14 11-21,-14-11-3,21 0-3,-3-2-2,7 2-1,-2-5 0,8 3 0,-1-3-1,5 1 1,-1-3-1,7 5-1,-2-3 1,4 3-1,4-1 0,1 1 0,6-2 0,0 3-1,2-3 0,-3 1 0,0 1 1,-4 0-1,-5 0-1,-1 2 2,-4-1-1,-4 1 0,-1 0 0,1 0 0,1-2 0,2 0 0,-1 0 0,1 1 0,2 1 0,1 0 0,-1 0 0,2 0 0,-3 0 0,4 0 0,-3 1 0,0 1 0,-2 0 0,-2 0 0,-4-1-1,-4 3 1,-3-1 0,-3 1 0,-2-1 0,-4-1 0,-1 0 1,-2 0-1,-13-2 0,25 2 0,-25-2 0,22 0 0,-22 0 0,21 0 0,-21 0 0,17 0 0,-17 0 0,14-2 1,-14 2-1,0 0 0,14-4 1,-14 4-1,0 0 0,0 0 1,17-10-1,-17 10 0,0 0 0,0 0 1,13-16-1,-13 16 0,0 0 1,4-21-1,-4 21 1,5-20-1,-5 20 1,3-23-1,-3 23 1,4-28-1,-2 11 1,1-5-1,-2 1 0,1-7 1,-1-4-1,1-3 0,-1-5 1,0-3-1,1 1 1,-1 0-1,2-2 0,-1 3 1,-2 0 0,1 4-1,-1 4 1,0 0-1,0 1 0,0 2 1,-1-5 0,1 1 0,0 1 0,0-3 0,-2 1-1,2-2 1,-1 0 0,-1-2-1,1 4 1,1-2-2,-2-3 2,1-1-1,1-1 0,-3-2 0,3-2 0,-1 0 1,-1-2-1,1-1 0,-2 1 0,0 3 0,0-1 1,0 0-1,0 0 0,-2 4 0,1 1 0,0 4 0,-2-3 0,0-1-1,-2 6 1,1-2-1,1 4 1,-1 3-1,1-2 2,0 4-1,-1 5 0,2 2 0,2 1 0,-1 4 0,1-1 0,0 1 0,3 16 0,-3-27 0,3 27 0,1-23 0,-1 23-1,0-22 0,0 22-1,-1-20-2,1 20-10,0 0-24,0 0-2,0 0 1,-13-21-1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4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FB91C5-F563-422E-A5FB-4231DB7E96D1}" emma:medium="tactile" emma:mode="ink">
          <msink:context xmlns:msink="http://schemas.microsoft.com/ink/2010/main" type="inkDrawing" rotatedBoundingBox="4509,8328 4593,8603 4584,8605 4501,8331" semanticType="callout" shapeName="Other">
            <msink:sourceLink direction="with" ref="{8827847B-28AF-489B-B601-9F83802298DB}"/>
          </msink:context>
        </emma:interpretation>
      </emma:emma>
    </inkml:annotationXML>
    <inkml:trace contextRef="#ctx0" brushRef="#br0">0 0 49,'0'0'31,"0"0"3,0 0-5,0 0-13,0 0-4,18 34-4,-18-34-2,12 37 0,-8-16-2,8 7 0,-6-3-1,4 3 0,-4-3-1,1-1 0,-2-6-2,-1-2 1,-4-16-1,5 17-1,-5-17-1,0 0-1,0 0-6,0 0-13,-9-15-15,9 15 1,-8-23-1,8 23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0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3F3A74-D88A-4E72-937D-5D83A343EA75}" emma:medium="tactile" emma:mode="ink">
          <msink:context xmlns:msink="http://schemas.microsoft.com/ink/2010/main" type="inkDrawing" rotatedBoundingBox="3453,2087 3538,2853 3516,2856 3432,2089" semanticType="callout" shapeName="Other">
            <msink:sourceLink direction="with" ref="{8BE692BB-AB2A-4F6A-8C91-878BEFAE463A}"/>
            <msink:sourceLink direction="with" ref="{71C7A184-64D3-4C91-96B6-9BA82C8E965E}"/>
          </msink:context>
        </emma:interpretation>
      </emma:emma>
    </inkml:annotationXML>
    <inkml:trace contextRef="#ctx0" brushRef="#br0">-13 3 28,'0'0'26,"3"-17"3,-3 17-3,0 0-5,0 0-4,0 0-1,0 0-3,0 0-3,14 19-3,-14-19-1,7 34 0,-7-11-2,6 10-1,-3-1 0,4 8-1,-5 3 0,4 2 0,-5-2-1,3 1 0,1 0 0,-2-2 0,0-1 0,0-3-1,1-2 1,-1-5-1,1 1 0,-1-4 1,0-3-1,0-6 1,0-3-1,-1 0 0,-2-16 0,4 21 0,-4-21 0,0 0 0,5 20 0,-5-20 0,0 0-1,0 0 0,0 0-1,0 0-2,0 0-2,0 0-8,-3-23-23,0 7 0,3 16 1,-3-34-2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6:05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BB7745-A4AC-4C28-9702-2054EF65F02E}" emma:medium="tactile" emma:mode="ink">
          <msink:context xmlns:msink="http://schemas.microsoft.com/ink/2010/main" type="writingRegion" rotatedBoundingBox="2919,1217 4612,1291 4584,1947 2890,1873"/>
        </emma:interpretation>
      </emma:emma>
    </inkml:annotationXML>
    <inkml:traceGroup>
      <inkml:annotationXML>
        <emma:emma xmlns:emma="http://www.w3.org/2003/04/emma" version="1.0">
          <emma:interpretation id="{47C14219-A122-4C2E-894F-F49C4870A12F}" emma:medium="tactile" emma:mode="ink">
            <msink:context xmlns:msink="http://schemas.microsoft.com/ink/2010/main" type="paragraph" rotatedBoundingBox="2919,1217 4612,1291 4584,1947 2890,1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F2E220-C19B-4F87-844C-4D0DF1738050}" emma:medium="tactile" emma:mode="ink">
              <msink:context xmlns:msink="http://schemas.microsoft.com/ink/2010/main" type="line" rotatedBoundingBox="2919,1217 4612,1291 4584,1947 2890,1873"/>
            </emma:interpretation>
          </emma:emma>
        </inkml:annotationXML>
        <inkml:traceGroup>
          <inkml:annotationXML>
            <emma:emma xmlns:emma="http://www.w3.org/2003/04/emma" version="1.0">
              <emma:interpretation id="{A965DC77-A2D2-4FCA-88CE-27138399B5D1}" emma:medium="tactile" emma:mode="ink">
                <msink:context xmlns:msink="http://schemas.microsoft.com/ink/2010/main" type="inkWord" rotatedBoundingBox="2919,1217 4612,1291 4584,1947 2890,1873"/>
              </emma:interpretation>
              <emma:one-of disjunction-type="recognition" id="oneOf0">
                <emma:interpretation id="interp0" emma:lang="en-US" emma:confidence="0">
                  <emma:literal>3uf</emma:literal>
                </emma:interpretation>
                <emma:interpretation id="interp1" emma:lang="en-US" emma:confidence="1">
                  <emma:literal>3M y</emma:literal>
                </emma:interpretation>
                <emma:interpretation id="interp2" emma:lang="en-US" emma:confidence="0">
                  <emma:literal>buff</emma:literal>
                </emma:interpretation>
                <emma:interpretation id="interp3" emma:lang="en-US" emma:confidence="0">
                  <emma:literal>serf</emma:literal>
                </emma:interpretation>
                <emma:interpretation id="interp4" emma:lang="en-US" emma:confidence="0">
                  <emma:literal>beef</emma:literal>
                </emma:interpretation>
              </emma:one-of>
            </emma:emma>
          </inkml:annotationXML>
          <inkml:trace contextRef="#ctx0" brushRef="#br0">0 113 57,'0'0'34,"0"0"0,-16-13-4,16 13-2,0 0-9,0 0-5,0 0-5,19-21-2,-19 21-3,29-25-1,-5 8-1,1 6-1,6-1 0,0 1-1,-2 8 0,1 3 0,-7 5 0,-2 7 0,-6 2 0,-6 6 0,-8 3 0,-4 7 0,-7-2 0,-3 2 0,-4 0 0,0-5 0,1-1 0,1-4 0,15-20 0,-19 19 0,19-19 0,0 0-1,0 0 2,23-18-2,-4 8 1,6-3 0,5 3 0,2 3 0,2 7 1,2 0-1,-2 9 0,-2 5 0,-4 7 1,-7 7 0,-8 4-1,-6 1 1,-8 3 0,-9 1-1,-9-2 1,-8-3-1,-4-6 0,-6-5 1,-1-5-2,-1-5 1,4-8 0,1-5-1,6-1 0,4-8 0,8 2-2,4-6-1,12 15-5,0-34-22,20 20-7,-1-7 0,9 3 1,1-1-1</inkml:trace>
          <inkml:trace contextRef="#ctx0" brushRef="#br0" timeOffset="593.75">608 553 112,'0'0'36,"0"0"2,0 0-2,0 0-31,0 0-1,22-17-2,-6-1-2,3-7 1,3-5-1,-1-5 0,-3-6 0,-2-4 0,-3-5 0,-3 3 0,-1 3 0,-3 5 0,-3 7 0,0 7 0,-1 10 1,-2 15-1,0 0 1,0 21 0,-2 9 0,4 9-1,-1 5 1,4 7 1,2 2-2,8-1 1,2-4 0,5-9-1,4-13 1,2-10-2,1-14 0,1-14 0,-2-6-2,-6-14 1,-3-3-1,-4-7 0,-1-2 0,-5-1 1,-1 8 2,-4 4 0,-1 5 1,1 12 1,-4 16 0,0 0 1,0 0 0,12 26-1,-7 4 0,4 6 1,-2 6-2,2 0 1,1 4-2,2-4 1,1-5-2,-1-7-1,3-5-3,-15-25-16,20 7-16,-20-7-2,24-21 1,-15-2-1</inkml:trace>
          <inkml:trace contextRef="#ctx0" brushRef="#br0" timeOffset="1140.625">1443 412 135,'-18'16'41,"3"-18"-1,15 2-1,14-5-39,14-9 0,13 5-4,-10-14-34,20 9-1,-9-11-2,1 8 0</inkml:trace>
          <inkml:trace contextRef="#ctx0" brushRef="#br0" timeOffset="953.125">1506 541 113,'3'19'37,"-3"-19"1,7 27-2,-7-27-29,12 19-2,-12-19-2,16 7 0,-16-7-1,0 0-1,11-23 1,-13 7-1,-2-7 0,-1-5 0,-3-5-1,-4-6 0,-1-5 0,-1-4 0,2-3 0,1-2 1,2 2-1,4 0 0,7 3 0,4 10 0,6 4 0,5 8-1,5 8 0,1 6-1,5 15-2,-6-6-5,13 22-24,-16-8-6,5 10 2,-11-5-1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7: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F1D2933-8925-43C1-9846-7C991877688C}" emma:medium="tactile" emma:mode="ink">
          <msink:context xmlns:msink="http://schemas.microsoft.com/ink/2010/main" type="writingRegion" rotatedBoundingBox="1861,4617 22699,4690 22654,17537 1816,17464"/>
        </emma:interpretation>
      </emma:emma>
    </inkml:annotationXML>
    <inkml:traceGroup>
      <inkml:annotationXML>
        <emma:emma xmlns:emma="http://www.w3.org/2003/04/emma" version="1.0">
          <emma:interpretation id="{B96DBAE5-5D71-4E96-BEF5-B8C9F11F7A18}" emma:medium="tactile" emma:mode="ink">
            <msink:context xmlns:msink="http://schemas.microsoft.com/ink/2010/main" type="paragraph" rotatedBoundingBox="8927,4641 22704,4798 22679,7020 8901,68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25F9C3-80BA-494A-908F-3E363C2357E2}" emma:medium="tactile" emma:mode="ink">
              <msink:context xmlns:msink="http://schemas.microsoft.com/ink/2010/main" type="line" rotatedBoundingBox="8927,4641 22704,4798 22690,6016 8913,5860"/>
            </emma:interpretation>
          </emma:emma>
        </inkml:annotationXML>
        <inkml:traceGroup>
          <inkml:annotationXML>
            <emma:emma xmlns:emma="http://www.w3.org/2003/04/emma" version="1.0">
              <emma:interpretation id="{3D06B59F-A392-4FF4-AE21-48CAB059F67A}" emma:medium="tactile" emma:mode="ink">
                <msink:context xmlns:msink="http://schemas.microsoft.com/ink/2010/main" type="inkWord" rotatedBoundingBox="8927,4641 11296,4668 11286,5617 8916,5590"/>
              </emma:interpretation>
              <emma:one-of disjunction-type="recognition" id="oneOf0">
                <emma:interpretation id="interp0" emma:lang="en-US" emma:confidence="0">
                  <emma:literal>How</emma:literal>
                </emma:interpretation>
                <emma:interpretation id="interp1" emma:lang="en-US" emma:confidence="0">
                  <emma:literal>how</emma:literal>
                </emma:interpretation>
                <emma:interpretation id="interp2" emma:lang="en-US" emma:confidence="0">
                  <emma:literal>HOW</emma:literal>
                </emma:interpretation>
                <emma:interpretation id="interp3" emma:lang="en-US" emma:confidence="0">
                  <emma:literal>tow</emma:literal>
                </emma:interpretation>
                <emma:interpretation id="interp4" emma:lang="en-US" emma:confidence="0">
                  <emma:literal>town</emma:literal>
                </emma:interpretation>
              </emma:one-of>
            </emma:emma>
          </inkml:annotationXML>
          <inkml:trace contextRef="#ctx0" brushRef="#br0">-2 16 71,'0'0'38,"13"-20"-1,-13 20 1,0 0-21,0 16-9,-5 0-3,9 16-1,-3 7-1,5 12-1,-1 5-1,-2 9 1,3 2-2,-2 6 1,-2-3-1,-1-6 2,-2-4-2,1-9 0,0-9 0,1-9-1,0-6 0,-1-27-1,8 19-2,-8-19-2,13-7-6,-20-17-21,11-1-5,-4-7 0,-1-1 1</inkml:trace>
          <inkml:trace contextRef="#ctx0" brushRef="#br0" timeOffset="203.125">23 527 85,'9'-16'36,"15"14"0,2-14 0,16 13-28,-3-15-1,12 2-3,0-5-3,1-2-2,1 1-1,-10-10-4,2 18-8,-21-9-22,1 5 0,-13 1-2,-8 1 2</inkml:trace>
          <inkml:trace contextRef="#ctx0" brushRef="#br0" timeOffset="437.5">417 122 92,'0'0'37,"0"0"0,-6 23 1,2-1-32,11 21 0,-2 8-4,3 12 1,3 11-1,-1 11-1,2-2-1,-2-2 0,1-9 0,-3-8-2,3-8 0,-4-19-3,9-2-6,-16-35-21,15 9-7,-5-25 2,4-7-1</inkml:trace>
          <inkml:trace contextRef="#ctx0" brushRef="#br0" timeOffset="906.25">1038 506 49,'24'-21'31,"-24"21"3,10-27-2,-10 27-8,-7-28-17,7 28-2,-13-23 0,13 23 0,-33-10-1,12 13 1,-10 1-1,2 11-1,-6 5 0,5 10 1,-1 10-2,3 8-1,4 5 1,11 8-1,7-2 0,14-1-1,12-5 0,14-9 0,10-14 0,11-13-1,4-11 0,2-15 0,-5-9 0,-9-12 1,-9-7-2,-14-9 1,-14-1-1,-13-8 1,-10 6 0,-12 1 0,-6 9 0,-3 4-2,0 12 1,-1 4-2,8 17-3,-1-7-11,28 9-18,0 0 1,0 0-1,21 9 1</inkml:trace>
          <inkml:trace contextRef="#ctx0" brushRef="#br0" timeOffset="1406.25">1419 465 83,'0'0'39,"0"16"0,-6 5 1,6-21-25,-16 58-9,8-15-2,10 8-1,4-2-1,10 4-2,8-7 1,7-7-2,6-13 1,4-12-1,3-10 0,2-13-1,0-5 1,-10-13-1,-2-6 0,-9-8 1,-4-4-1,-6-1 1,-8 2 0,-2 5 2,-7 4 0,-1 8 0,-3 11 0,6 16 1,-13 13 0,9 15 1,1 9-1,4 9-1,7 5 1,6 7-1,8-2-1,12-3 1,9-7-1,7-11 0,6-12 0,3-10 0,2-15 0,-7-14-1,1-9 0,-12-12 0,-9-10-1,-14-8 0,-8-5-1,-15-2 1,-9 6 0,-11 5 1,-8 9 0,-6 3-2,2 18 0,-5-7-9,18 17-25,1 2 0,21 9 0,-1-21-1</inkml:trace>
        </inkml:traceGroup>
        <inkml:traceGroup>
          <inkml:annotationXML>
            <emma:emma xmlns:emma="http://www.w3.org/2003/04/emma" version="1.0">
              <emma:interpretation id="{6EF88FD0-2FC4-4724-BEEC-7E6102F9A0CB}" emma:medium="tactile" emma:mode="ink">
                <msink:context xmlns:msink="http://schemas.microsoft.com/ink/2010/main" type="inkWord" rotatedBoundingBox="12067,4883 13121,4895 13113,5591 12059,5579"/>
              </emma:interpretation>
              <emma:one-of disjunction-type="recognition" id="oneOf1">
                <emma:interpretation id="interp5" emma:lang="en-US" emma:confidence="1">
                  <emma:literal>do</emma:literal>
                </emma:interpretation>
                <emma:interpretation id="interp6" emma:lang="en-US" emma:confidence="0">
                  <emma:literal>ao</emma:literal>
                </emma:interpretation>
                <emma:interpretation id="interp7" emma:lang="en-US" emma:confidence="0">
                  <emma:literal>oo</emma:literal>
                </emma:interpretation>
                <emma:interpretation id="interp8" emma:lang="en-US" emma:confidence="0">
                  <emma:literal>db</emma:literal>
                </emma:interpretation>
                <emma:interpretation id="interp9" emma:lang="en-US" emma:confidence="0">
                  <emma:literal>olo</emma:literal>
                </emma:interpretation>
              </emma:one-of>
            </emma:emma>
          </inkml:annotationXML>
          <inkml:trace contextRef="#ctx0" brushRef="#br0" timeOffset="2562.5">3574 735 50,'0'0'35,"2"-25"1,-2 4-1,-3-7-9,6 10-17,-13-15-1,7 10-3,-11-11-1,1 8-1,-9-8-1,-6 12 0,-6-3-1,-3 7 0,-6 6 0,1 10 0,-3 11-1,3 10 1,0 15 0,11 10 0,9 7 0,9 7 0,11 0-1,16 1 0,11-7 0,16-11-2,12-13 0,5-16-1,4-10-1,-6-18 0,-3-7 0,-13-17 1,-9-9 0,-18-11 1,-10-9 1,-9 0 2,-10-5 2,2 9 0,-6-2 1,4 19 0,-2 8 0,8 20 0,10 20-1,-14 11-1,13 19 0,5 16-1,4 10 0,3 11-1,6 4 0,6 1 0,5-5 0,5-5 0,4-11-1,-1-13-1,3-13 0,-2-18 0,0-12-2,-9-18-1,1-7 1,-13-18 0,2 1 0,-11-11 0,4 3 2,-8-3 0,-2 5 3,-2 7-1,-8 11 2,3 17 1,-9 10 0,0 16 0,-8 14 1,4 16 0,-6 12-1,8 11 1,3 6-1,9 4-1,10-4 0,15-4-1,14-8 1,13-11-2,9-18 0,4-15-1,0-15 0,-4-15-1,-6-13-1,-17-15 0,-11-8 0,-19-8 0,-12 4 0,-12 1 1,-10 5 0,-7 9 1,-8 11 0,0 12 1,4 12 0,6 9 0,8 9-3,5-11-18,23 2-15,6 18-1,16-17 0,10-4 0</inkml:trace>
        </inkml:traceGroup>
        <inkml:traceGroup>
          <inkml:annotationXML>
            <emma:emma xmlns:emma="http://www.w3.org/2003/04/emma" version="1.0">
              <emma:interpretation id="{4C143A1C-40D4-4DE5-AFE8-19F40483D910}" emma:medium="tactile" emma:mode="ink">
                <msink:context xmlns:msink="http://schemas.microsoft.com/ink/2010/main" type="inkWord" rotatedBoundingBox="13904,5012 15182,5027 15176,5522 13898,5507"/>
              </emma:interpretation>
              <emma:one-of disjunction-type="recognition" id="oneOf2">
                <emma:interpretation id="interp10" emma:lang="en-US" emma:confidence="1">
                  <emma:literal>we</emma:literal>
                </emma:interpretation>
                <emma:interpretation id="interp11" emma:lang="en-US" emma:confidence="0">
                  <emma:literal>wc</emma:literal>
                </emma:interpretation>
                <emma:interpretation id="interp12" emma:lang="en-US" emma:confidence="0">
                  <emma:literal>We</emma:literal>
                </emma:interpretation>
                <emma:interpretation id="interp13" emma:lang="en-US" emma:confidence="0">
                  <emma:literal>roe</emma:literal>
                </emma:interpretation>
                <emma:interpretation id="interp14" emma:lang="en-US" emma:confidence="0">
                  <emma:literal>WC</emma:literal>
                </emma:interpretation>
              </emma:one-of>
            </emma:emma>
          </inkml:annotationXML>
          <inkml:trace contextRef="#ctx0" brushRef="#br0" timeOffset="3437.5">4985 388 59,'0'0'37,"-6"-21"0,6 21 1,0 0-22,0 0-3,-3 30-5,2-11-2,9 14-2,-2 6-2,5 9 0,2-1 0,6-1-1,3-4 0,3-4-1,3-10 0,5-9-1,1-12-1,-2-14-1,2-7 0,-7-12 0,-2-3 0,-9-9 1,-3-3-1,-10 1 3,-3 2 0,-3 9 2,-4 2 0,7 27 0,-16-21 0,16 21 1,-9 25-1,12 6 0,0 6 0,7 9 0,8 2-1,8 1 1,11-3-1,8-4 0,3-8 0,5-15-1,2-8 0,-3-15 0,-5-8-2,-10-11 1,-11-12-1,-11-9 0,-11-9 0,-10-2 0,-7 4 0,-9 2 0,-3 6 0,-5 6 0,4 16-1,-1 4-2,14 24-6,-8-2-26,21-5 1,0 28-2,12-12 2</inkml:trace>
          <inkml:trace contextRef="#ctx0" brushRef="#br0" timeOffset="3828.125">5959 679 88,'0'0'35,"0"0"2,-2-25-1,15 14-32,-1-5-1,7 4-2,2-4-1,3 2-1,-4 2 1,-2-2-1,-3-2 0,-3 0 1,-6 0-1,-5-2 0,-1 18 1,-15-28-1,1 18 0,-6 3 1,-6 5 0,-5 9 1,-5 5 0,0 11 2,-1 9-1,4 10 2,4 2 0,12 9 0,10-3 0,19 1-1,11-9 0,16-7-2,10-12-1,7-16-4,11 0-19,-8-24-16,-5-10 0,-13-12-2,-9-12 2</inkml:trace>
        </inkml:traceGroup>
        <inkml:traceGroup>
          <inkml:annotationXML>
            <emma:emma xmlns:emma="http://www.w3.org/2003/04/emma" version="1.0">
              <emma:interpretation id="{9AEBC918-117F-4792-B0A9-28719D02D7E9}" emma:medium="tactile" emma:mode="ink">
                <msink:context xmlns:msink="http://schemas.microsoft.com/ink/2010/main" type="inkWord" rotatedBoundingBox="15711,4970 20135,5020 20124,5987 15700,5937"/>
              </emma:interpretation>
              <emma:one-of disjunction-type="recognition" id="oneOf3">
                <emma:interpretation id="interp15" emma:lang="en-US" emma:confidence="1">
                  <emma:literal>analyze</emma:literal>
                </emma:interpretation>
                <emma:interpretation id="interp16" emma:lang="en-US" emma:confidence="0">
                  <emma:literal>Analyze</emma:literal>
                </emma:interpretation>
                <emma:interpretation id="interp17" emma:lang="en-US" emma:confidence="0">
                  <emma:literal>analyst</emma:literal>
                </emma:interpretation>
                <emma:interpretation id="interp18" emma:lang="en-US" emma:confidence="0">
                  <emma:literal>analyzi</emma:literal>
                </emma:interpretation>
                <emma:interpretation id="interp19" emma:lang="en-US" emma:confidence="0">
                  <emma:literal>analept</emma:literal>
                </emma:interpretation>
              </emma:one-of>
            </emma:emma>
          </inkml:annotationXML>
          <inkml:trace contextRef="#ctx0" brushRef="#br0" timeOffset="5093.75">7334 645 74,'1'-16'37,"-4"-5"-2,0 0 2,-14-13-26,17 19-2,-17-17-3,9 9-2,-13-5-2,-4 5 0,-8 3-2,-5 5 1,-8 2 0,-4 10-1,-6 6 0,-2 11 0,2 9 0,9 11 1,7 6 0,14 10-1,14 4 1,18 1-1,19 1 1,15-8-2,16-6 0,6-12-1,4-9 0,-2-14-1,-4-5 0,-14-18-1,-8-3 1,-17-15 1,-9-1-1,-12-5 3,-8-1 1,-2 4 1,-6 0 0,3 12 2,-4 4-1,17 21 1,-22-2 0,18 20-1,1 7 0,7 8 0,7 8-2,6 3 1,10-2-1,10-3-1,8-4-1,3-12-2,6-2-1,-8-24-7,12 6-15,-22-22-13,-5-4 1,-13-12-1,-8-2 3,-18-14 21,11 12 9,-8 2 10,-11-6 17,10 13 15,-1 6 0,7 24 2,-8-18 0,20 34-21,-12-16-6,4 39-5,1-11-1,10 13-2,-1 1 0,8 2-2,1 0 0,0-2-1,2-3-1,-4-13-2,1-3 0,-22-23 0,22 16-1,-22-16-1,-4-19 2,-9-6-1,1-3 1,-7-16 1,4-2 0,2-7 1,5 4 1,10 0 1,6-1 0,16 11 0,3 8 1,12 18 0,1 12 1,6 15-1,-5 10 0,2 13 1,-9 9-1,1 9 0,-8 1 1,-3 1-1,-10-6 0,-2-5-1,-7-13 0,-2-7-2,-3-10-1,0-16-1,0 0-6,-24-24-20,20 1-10,-5-9 0,7-3 1</inkml:trace>
          <inkml:trace contextRef="#ctx0" brushRef="#br0" timeOffset="5609.375">8670 684 87,'0'0'34,"2"-32"2,-5 11-1,7 2-27,-11-8-4,1 10-1,-7-10-1,-2 11 0,-9 0 0,-1 8-1,-7 6 1,-5 7-1,-3 7 0,0 15 0,1 8 1,3 11-1,7 5 0,9 5 0,13-1 0,12-2-1,15-5 0,13-15-2,11-8-1,3-20 0,8-5-1,-10-18-2,3-5 1,-17-17 0,-5 1 0,-14-10 3,-8 3 1,-5 7 2,-9-1 2,2 15 2,-7 2 0,15 23 1,-19 0 0,16 25-1,-1-1 0,10 12-2,3 2-1,7 6 0,5-3 0,5-2-1,7-7-2,-2-11 0,2-4-3,-6-17-3,7 7-15,-16-24-17,1-4 1,-10-15-2,0-10 3</inkml:trace>
          <inkml:trace contextRef="#ctx0" brushRef="#br0" timeOffset="5828.125">8926 349 98,'0'0'38,"0"0"1,10 23-1,-7-2-30,13 25-2,-1 3-2,9 9-1,-1 4 0,5 1-2,-3-1 0,0-7-1,0-4-2,-7-21-2,7 0-4,-25-30-24,19-2-8,-10-17 2,2-8-2</inkml:trace>
          <inkml:trace contextRef="#ctx0" brushRef="#br0" timeOffset="6250">9275 539 102,'0'0'39,"0"0"-1,6 41 1,-9-15-32,12 17-2,1 1-1,8 5-1,4 2-1,5-3-2,5-6 1,7-12-1,2-9 0,0-12-1,2-13-1,-6-11-1,-2-10 0,-7-10-1,-5-9 0,-9-9 0,-2 2 1,-6-1 1,-5 7 2,-1 4 1,-1 8 1,1 11 1,0 22 0,0 0 1,3 20 0,4 13 0,1 10-1,4 11 0,1 8-1,5 10 1,1 4-2,1 3 1,1-3-1,0 2 0,-4-13-1,0-9-1,-4-10 0,-3-20-2,-1-8-2,-12-36-15,5-1-20,-7-25-1,4-11 1,-5-15-1</inkml:trace>
          <inkml:trace contextRef="#ctx0" brushRef="#br0" timeOffset="7312.5">9986 816 98,'-16'-4'38,"16"4"1,0 0 0,28-14-30,2 7-5,17 2-1,6 0-2,11-4-3,6 9-4,-12-11-27,10 3-5,-9-8 0,-6-5-1</inkml:trace>
          <inkml:trace contextRef="#ctx0" brushRef="#br0" timeOffset="7031.25">10032 508 107,'0'0'38,"19"-22"-1,4 19-1,5-11-34,10 5 0,0 2-2,1 0-1,-4 3 0,-4 3 0,-6 2 0,-9 3 1,-16-4-1,8 21 1,-16-2 1,-2 6 0,-6 5 1,-2 9 0,-4 3 0,1 6 1,1-1-1,2 6 1,5-2-1,5 2 0,7-7 0,10-2 0,5-9-1,13-5 0,10-12-1,7-9 1,6-8-1,6-9 0,5-6 0,-2-8-1,0-1 1,-6-5-2,-6 0 1,-5 0 0,-9 1 0,-7 1 0,-7 1 0,-6 4 1,-4 2-1,-2 1 1,-2 2 0,-5 16 0,8-30 0,-8 30 0,14-28-1,-7 12 2,1-1-1,-1-3 0,-3 1 1,1-2-1,-4 3 1,-1-3-1,-3 2 0,3 19 0,-13-29 0,13 29 0,-25-10 0,9 13 0,-6 8 0,-2 10 1,-1 9 0,-2 7 0,2 7 0,8 7 1,3 4-1,11 1 1,12 1-1,9-6 0,11-7 0,8-9-1,9-10 0,0-9 0,4-11-1,-1-10-1,-4-6-1,-3-8-1,-3 1-2,-12-10-3,10 19-19,-19-16-12,-2 9 1,-13-3 0,0 3 1</inkml:trace>
        </inkml:traceGroup>
        <inkml:traceGroup>
          <inkml:annotationXML>
            <emma:emma xmlns:emma="http://www.w3.org/2003/04/emma" version="1.0">
              <emma:interpretation id="{F1D0141E-7BB3-4C14-B682-0F4E92979253}" emma:medium="tactile" emma:mode="ink">
                <msink:context xmlns:msink="http://schemas.microsoft.com/ink/2010/main" type="inkWord" rotatedBoundingBox="20548,4844 22703,4869 22694,5672 20539,5648"/>
              </emma:interpretation>
              <emma:one-of disjunction-type="recognition" id="oneOf4">
                <emma:interpretation id="interp20" emma:lang="en-US" emma:confidence="1">
                  <emma:literal>this</emma:literal>
                </emma:interpretation>
                <emma:interpretation id="interp21" emma:lang="en-US" emma:confidence="0">
                  <emma:literal>tnis</emma:literal>
                </emma:interpretation>
                <emma:interpretation id="interp22" emma:lang="en-US" emma:confidence="0">
                  <emma:literal>tuis</emma:literal>
                </emma:interpretation>
                <emma:interpretation id="interp23" emma:lang="en-US" emma:confidence="0">
                  <emma:literal>tris</emma:literal>
                </emma:interpretation>
                <emma:interpretation id="interp24" emma:lang="en-US" emma:confidence="0">
                  <emma:literal>tniS</emma:literal>
                </emma:interpretation>
              </emma:one-of>
            </emma:emma>
          </inkml:annotationXML>
          <inkml:trace contextRef="#ctx0" brushRef="#br0" timeOffset="8468.75">11660 642 108,'-28'-8'37,"11"10"3,17-2-2,0 0-31,21-12-3,11 10-2,10-3-2,3-6-1,10 2-2,-2-10-2,3 5 0,-6-12-1,2 8 0,-11-10 1,1 3 1,-8-3 1,-5 0 4,-2 3 2,-10-1 1,3 10 2,-13-5 0,-7 21 1,0 0-1,16-6 0,-16 6-1,0 39-2,2-7-1,5 8 0,3 8-1,7 8 0,-1 4-1,4-2 0,6-3-1,-4-7 0,1-6-1,-1-12 0,-5-11-1,-17-19 1,23-5-1,-17-13 0,-3-10 1,-6-11 0,3-3 0,0-6 1,8 3 1,0-1 0,10 3 1,6 6-1,5 11 1,5 8 1,2 11-1,2 14 1,-4 9-1,3 11 1,-9 10-1,-2 7 0,-8 2 0,1 1-1,-7-1 0,-2-7 0,-2-7-1,-7-10-2,5-6-2,-6-16-4,13-1-12,-13-17-19,8-3 3,-5-14-1,7-1 0</inkml:trace>
          <inkml:trace contextRef="#ctx0" brushRef="#br0" timeOffset="7890.625">11804 222 76,'0'0'39,"-7"-21"0,7 21 1,0 0-12,0 0-19,-5 18-3,7 3-1,5 16-2,-1 9-1,4 8 0,-1 13-1,8 0-1,-3 4 0,4-6-1,0-3 0,-2-11-1,3-7-2,-7-18-3,7 1-9,-19-27-23,0 0-2,5-18 3,-11-1-2</inkml:trace>
          <inkml:trace contextRef="#ctx0" brushRef="#br0" timeOffset="8750">12962 293 92,'-22'-22'33,"22"22"-6,2 20-26,-2-20-29,29 19-6,-4-3-1</inkml:trace>
          <inkml:trace contextRef="#ctx0" brushRef="#br0" timeOffset="8640.625">12987 502 79,'0'0'37,"24"23"1,-18 4 0,3 22-16,-11-12-13,14 14-5,-7-3-1,0-4-4,4-4-2,-6-19-6,11-5-29,-14-16 0,0 0-1,4-40-1</inkml:trace>
          <inkml:trace contextRef="#ctx0" brushRef="#br0" timeOffset="9187.5">13520 434 100,'-4'-16'38,"-10"-4"1,1 10-2,-12-10-28,3 17-6,-9 5-1,0 8-1,-3 8 0,-1 6-1,2 6 0,7 2 0,9 3-1,11 4 1,17-4 0,9-3-2,17-2 1,10-9-1,8-1 1,3-6-1,1 0 1,-3-5-1,-3 1 2,-6 1 1,-12 1 1,-4 6-1,-13-1 1,-6 8 0,-14 0 0,-3 3-1,-15-2 1,-6 3-1,-5-3-1,-8 0 1,0-6-1,-4-6 0,3-7 0,0-9-1,8-1-2,-1-18-2,18 12-9,-7-25-24,21 3-2,2-10 1,11 4 0</inkml:trace>
        </inkml:traceGroup>
      </inkml:traceGroup>
      <inkml:traceGroup>
        <inkml:annotationXML>
          <emma:emma xmlns:emma="http://www.w3.org/2003/04/emma" version="1.0">
            <emma:interpretation id="{BA255844-1620-4AF9-B50F-A981CA8A20A7}" emma:medium="tactile" emma:mode="ink">
              <msink:context xmlns:msink="http://schemas.microsoft.com/ink/2010/main" type="line" rotatedBoundingBox="9290,6080 13843,5857 13890,6810 9337,7033"/>
            </emma:interpretation>
          </emma:emma>
        </inkml:annotationXML>
        <inkml:traceGroup>
          <inkml:annotationXML>
            <emma:emma xmlns:emma="http://www.w3.org/2003/04/emma" version="1.0">
              <emma:interpretation id="{F32E6DE9-0823-44E2-86BA-AE194D5DE209}" emma:medium="tactile" emma:mode="ink">
                <msink:context xmlns:msink="http://schemas.microsoft.com/ink/2010/main" type="inkWord" rotatedBoundingBox="9290,6080 13843,5857 13890,6810 9337,7033"/>
              </emma:interpretation>
              <emma:one-of disjunction-type="recognition" id="oneOf5">
                <emma:interpretation id="interp25" emma:lang="en-US" emma:confidence="1">
                  <emma:literal>circuit?</emma:literal>
                </emma:interpretation>
                <emma:interpretation id="interp26" emma:lang="en-US" emma:confidence="0">
                  <emma:literal>circuit ?</emma:literal>
                </emma:interpretation>
                <emma:interpretation id="interp27" emma:lang="en-US" emma:confidence="0">
                  <emma:literal>Circuit ?</emma:literal>
                </emma:interpretation>
                <emma:interpretation id="interp28" emma:lang="en-US" emma:confidence="0">
                  <emma:literal>circuits ?</emma:literal>
                </emma:interpretation>
                <emma:interpretation id="interp29" emma:lang="en-US" emma:confidence="0">
                  <emma:literal>cirarit ?</emma:literal>
                </emma:interpretation>
              </emma:one-of>
            </emma:emma>
          </inkml:annotationXML>
          <inkml:trace contextRef="#ctx0" brushRef="#br0" timeOffset="10937.5">768 1870 36,'-12'-23'32,"12"23"1,-5-18-5,-9-5-9,14 23-4,-10-33-2,10 33-4,-13-39-2,5 23-2,-9-5 0,0 7-2,-9-4 0,-1 10-1,-5-1 0,-2 7-1,-2 6 0,3 8 0,-1 7 0,7 15 0,5 6 0,9 11 0,8 6 0,13 6 0,9 1-1,13-3 1,8-4 0,8-10-1,6-11 0,2-12 0,1-13-1,-2-13 0,-2-10-3,-12-18-4,7 7-16,-17-18-14,-2-1 1,-16-9-3,1 2 3</inkml:trace>
          <inkml:trace contextRef="#ctx0" brushRef="#br0" timeOffset="11156.25">978 1773 88,'16'-9'38,"-16"9"-1,9 23 2,-15-4-30,19 13-4,-4 2-1,6 10-2,0 0 0,5 3-1,2-1-2,-4-9-2,4-2-4,-22-35-11,27 27-21,-27-27 1,22-14-2,-19-9 3</inkml:trace>
          <inkml:trace contextRef="#ctx0" brushRef="#br0" timeOffset="11265.625">1037 1648 59,'-18'-7'34,"5"3"0,13 4-4,0 0-17,10 18-42,14-9-3,2-4-2,8 2 0</inkml:trace>
          <inkml:trace contextRef="#ctx0" brushRef="#br0" timeOffset="11625">1311 1685 100,'8'21'40,"-8"-21"0,4 42-2,2-15-32,13 13-2,2 3-2,8 8-1,1 0 0,-1 3-1,-1-4 0,-6-8-2,-2-7 1,-7-8-1,-1-6-1,-12-21-1,0 0 1,-19-5 0,7-13 0,-4-15 1,1-4 0,-1-9 1,2-5 1,7-2 0,7-2 1,12 6 1,4-1-1,10 12 1,5 4-1,8 6-1,2 14-1,0 0-5,14 19-18,-15-3-14,-2 8 2,-7 4-3,-3 6 3</inkml:trace>
          <inkml:trace contextRef="#ctx0" brushRef="#br0" timeOffset="12359.3748">2434 1762 76,'0'-21'38,"-13"-2"-2,-4 2 3,-6-9-28,4 16-5,-11-2-2,10 11 0,-7 5-2,2 9 0,-2 7 0,2 15-1,-1 8 0,5 11 0,5 6 0,7 6 0,9 1 0,12-1-1,14-6 0,8-12-1,15-10-1,4-18-1,9-9-1,-6-21-1,5-4-1,-16-16-1,0 1 1,-16-20-1,-4 11 1,-12-11 3,-2 5 2,-4 4 2,-5 2 3,2 14 2,-7 0 1,3 28 1,0 0 0,0 0-1,-6 28-1,8 9-1,-4 3-2,5 8 0,3 3-1,9 4-1,5-6 0,7-5 0,8-11-2,8-6 0,4-13 0,1-14-1,2-7 0,-7-16-1,-1-5-1,-9-11 1,-2 0-2,-13-12 2,-1 4 0,-6-1 1,-4 6 1,-1 6 1,-3 5 2,0 10 0,-3 21 1,0 0 1,0 0-1,6 31 0,-5 3 0,4 8 0,2 7-1,5 6 0,2 2-1,9-3 0,2-8 0,6-9-1,4-9-2,2-14-1,4-8-2,-10-28-9,11 1-25,-13-16-1,-2-3 1,-11-15-2</inkml:trace>
          <inkml:trace contextRef="#ctx0" brushRef="#br0" timeOffset="12531.25">3629 1750 78,'13'-3'39,"-13"22"-2,5 9 3,-2-8-23,10 24-10,-3 1-2,10 10-2,-1 0-1,3-1-2,3-8-2,-7-14-4,14 0-26,-17-22-7,-15-10 1,16-17-2</inkml:trace>
          <inkml:trace contextRef="#ctx0" brushRef="#br0" timeOffset="12703.125">3664 1639 76,'0'0'26,"0"0"-26,15-9 0,9 4-33,-5-7 2</inkml:trace>
          <inkml:trace contextRef="#ctx0" brushRef="#br0" timeOffset="13078.125">3993 1884 94,'0'0'40,"0"0"-1,34-11-1,-9-1-28,9-7-12,21 15-21,-5-19-17,2 2 2,-9-5-2,-4-1 2</inkml:trace>
          <inkml:trace contextRef="#ctx0" brushRef="#br0" timeOffset="12906.25">4050 1502 101,'0'0'39,"-9"38"2,9-11-2,10 20-32,6 8-2,11 10-2,2 6 0,5 3-2,3-2 0,-3-1-2,-1-6-1,-10-21-3,5 5-12,-19-33-22,-9-16-2,0 0 1,-16-33-1</inkml:trace>
          <inkml:trace contextRef="#ctx0" brushRef="#br0" timeOffset="13421.8749">4516 1384 92,'-15'-20'39,"8"3"1,2-8-2,5 25-28,27-37-5,8 19-3,4 2 0,8 2-2,3 4 0,2 3 0,-4 5 0,-5 4-1,-8 8 1,-9 8 0,-7 6 0,-10 5 0,-9 8 0,-8 3 1,-7 4 0,-7 2 0,-3-4 0,-1 1 0,-2-6 0,1-4 0,2-5-1,4-5-1,8-2-2,13-21-6,0 0-29,0 0-3,0 0 2,18 13-2</inkml:trace>
          <inkml:trace contextRef="#ctx0" brushRef="#br0" timeOffset="13593.75">4824 1990 111,'-10'37'41,"-3"-11"0,5 1-1,-1-11-36,9-16-8,12 19-35,-12-19-1,16-12 0,-10-6-2</inkml:trace>
        </inkml:traceGroup>
      </inkml:traceGroup>
    </inkml:traceGroup>
    <inkml:traceGroup>
      <inkml:annotationXML>
        <emma:emma xmlns:emma="http://www.w3.org/2003/04/emma" version="1.0">
          <emma:interpretation id="{B4B38F2A-406A-4082-A56D-A5A14DD8F153}" emma:medium="tactile" emma:mode="ink">
            <msink:context xmlns:msink="http://schemas.microsoft.com/ink/2010/main" type="paragraph" rotatedBoundingBox="9621,7440 21909,7606 21879,9840 9591,96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9B2A595-0315-4F30-A6EE-EC0B416412BB}" emma:medium="tactile" emma:mode="ink">
              <msink:context xmlns:msink="http://schemas.microsoft.com/ink/2010/main" type="inkBullet" rotatedBoundingBox="9615,7855 10045,7861 10044,7930 9614,7924"/>
            </emma:interpretation>
            <emma:one-of disjunction-type="recognition" id="oneOf6">
              <emma:interpretation id="interp30" emma:lang="en-US" emma:confidence="0">
                <emma:literal>_</emma:literal>
              </emma:interpretation>
              <emma:interpretation id="interp31" emma:lang="en-US" emma:confidence="0">
                <emma:literal>-</emma:literal>
              </emma:interpretation>
              <emma:interpretation id="interp32" emma:lang="en-US" emma:confidence="0">
                <emma:literal>.</emma:literal>
              </emma:interpretation>
              <emma:interpretation id="interp33" emma:lang="en-US" emma:confidence="0">
                <emma:literal>~</emma:literal>
              </emma:interpretation>
              <emma:interpretation id="interp34" emma:lang="en-US" emma:confidence="0">
                <emma:literal>s</emma:literal>
              </emma:interpretation>
            </emma:one-of>
          </emma:emma>
        </inkml:annotationXML>
        <inkml:trace contextRef="#ctx0" brushRef="#br0" timeOffset="14390.625">686 3277 77,'0'0'39,"0"0"0,16 2 0,-16-2-29,46-14-4,-7 5-2,12 2-1,3-2-3,4-1-1,1 8-3,-16-11-8,-1 13-27,-20 2 1,-22-2-2,0 0 2</inkml:trace>
      </inkml:traceGroup>
      <inkml:traceGroup>
        <inkml:annotationXML>
          <emma:emma xmlns:emma="http://www.w3.org/2003/04/emma" version="1.0">
            <emma:interpretation id="{F9FEEDB4-9BC2-40B3-ADA4-C3488F34F510}" emma:medium="tactile" emma:mode="ink">
              <msink:context xmlns:msink="http://schemas.microsoft.com/ink/2010/main" type="line" rotatedBoundingBox="10501,7452 21909,7606 21898,8446 10490,8291"/>
            </emma:interpretation>
          </emma:emma>
        </inkml:annotationXML>
        <inkml:traceGroup>
          <inkml:annotationXML>
            <emma:emma xmlns:emma="http://www.w3.org/2003/04/emma" version="1.0">
              <emma:interpretation id="{BC69C825-BB5C-4F0F-BB8E-CECFF5FC76B9}" emma:medium="tactile" emma:mode="ink">
                <msink:context xmlns:msink="http://schemas.microsoft.com/ink/2010/main" type="inkWord" rotatedBoundingBox="10501,7484 11294,7495 11284,8268 10490,8258"/>
              </emma:interpretation>
              <emma:one-of disjunction-type="recognition" id="oneOf7">
                <emma:interpretation id="interp35" emma:lang="en-US" emma:confidence="1">
                  <emma:literal>it</emma:literal>
                </emma:interpretation>
                <emma:interpretation id="interp36" emma:lang="en-US" emma:confidence="0">
                  <emma:literal>'it</emma:literal>
                </emma:interpretation>
                <emma:interpretation id="interp37" emma:lang="en-US" emma:confidence="0">
                  <emma:literal>it-</emma:literal>
                </emma:interpretation>
                <emma:interpretation id="interp38" emma:lang="en-US" emma:confidence="0">
                  <emma:literal>'lt</emma:literal>
                </emma:interpretation>
                <emma:interpretation id="interp39" emma:lang="en-US" emma:confidence="0">
                  <emma:literal>ii-</emma:literal>
                </emma:interpretation>
              </emma:one-of>
            </emma:emma>
          </inkml:annotationXML>
          <inkml:trace contextRef="#ctx0" brushRef="#br0" timeOffset="14937.5">1623 3226 91,'8'-16'39,"-8"16"1,0 0-1,-13 30-33,16-2-1,-1 4-3,3 10 0,3 2-1,1 7 0,2-3-1,0-4 0,2-5-2,-3-18-2,8 4-6,-18-25-26,13-11-4,-8-15 1,-4-11-1</inkml:trace>
          <inkml:trace contextRef="#ctx0" brushRef="#br0" timeOffset="15093.75">1583 3090 70,'-14'-22'33,"14"22"-6,0 0-18,3-21-40,20 19-1,-4-6-1</inkml:trace>
          <inkml:trace contextRef="#ctx0" brushRef="#br0" timeOffset="15515.625">1997 3229 98,'0'0'39,"0"0"0,25-21-1,5 12-36,10 0-1,4-3-6,16 12-13,-9-11-20,-3 2 0,-11-1-1,-7 3 0</inkml:trace>
          <inkml:trace contextRef="#ctx0" brushRef="#br0" timeOffset="15328.125">2040 2845 100,'-19'1'38,"19"-1"2,-19 36-2,25 2-33,5 5-1,16 11-3,4 6 1,6 7-2,1 0 1,-1-2-1,-4-8 0,15 29-4,-36-59-2,3 4-16,-15-31-18,0 0 1,-21-16-1,2-7 1</inkml:trace>
        </inkml:traceGroup>
        <inkml:traceGroup>
          <inkml:annotationXML>
            <emma:emma xmlns:emma="http://www.w3.org/2003/04/emma" version="1.0">
              <emma:interpretation id="{ED74B3E6-A75E-4D92-ABF9-326972D7DB6A}" emma:medium="tactile" emma:mode="ink">
                <msink:context xmlns:msink="http://schemas.microsoft.com/ink/2010/main" type="inkWord" rotatedBoundingBox="11846,7470 14504,7506 14495,8173 11837,8137"/>
              </emma:interpretation>
              <emma:one-of disjunction-type="recognition" id="oneOf8">
                <emma:interpretation id="interp40" emma:lang="en-US" emma:confidence="1">
                  <emma:literal>isn't</emma:literal>
                </emma:interpretation>
                <emma:interpretation id="interp41" emma:lang="en-US" emma:confidence="0">
                  <emma:literal>isnit</emma:literal>
                </emma:interpretation>
                <emma:interpretation id="interp42" emma:lang="en-US" emma:confidence="0">
                  <emma:literal>isni+</emma:literal>
                </emma:interpretation>
                <emma:interpretation id="interp43" emma:lang="en-US" emma:confidence="0">
                  <emma:literal>Tsnit</emma:literal>
                </emma:interpretation>
              </emma:one-of>
            </emma:emma>
          </inkml:annotationXML>
          <inkml:trace contextRef="#ctx0" brushRef="#br0" timeOffset="16468.75">2925 2927 92,'0'0'37,"-9"-15"-1,9 15 0,31 12-49,2 0-23,7 1 1,3 1-3,4-4 1</inkml:trace>
          <inkml:trace contextRef="#ctx0" brushRef="#br0" timeOffset="16312.5">3040 3155 83,'-4'-20'40,"4"20"-1,-7-24 1,7 24-29,0 0-3,5 30-2,3-6-3,4 15-1,2 3-1,3 8 0,2-3-1,0-1 0,0-2-1,-4-12 0,1-2-5,-16-30-19,0 0-16,0 0 2,0-34-2,-13-4 1</inkml:trace>
          <inkml:trace contextRef="#ctx0" brushRef="#br0" timeOffset="16828.125">3530 2994 88,'-25'-30'39,"7"16"-1,-7 0 0,5 7-31,-10 7-3,7 14-2,-3 6-1,6 4-1,1 5 0,7 2-1,12 1 1,12 0 0,10-6 0,13-5 0,12-1 0,11-6 1,8 0-2,4 0 2,-2-2-1,-5 1 0,-10 1 1,-9 2 0,-13-1 0,-13 7 0,-18-1 0,-12 0 0,-14-3-2,-13-3 1,-3-1-2,-10-6-1,3 0-1,-4-15-2,12 11-4,-8-24-14,21 6-14,12-5 1,13-4 0,13-3 1</inkml:trace>
          <inkml:trace contextRef="#ctx0" brushRef="#br0" timeOffset="17281.25">4051 3058 96,'15'-5'40,"-15"5"1,0 0-1,0 0-28,-8 31-6,10-1-3,5 13-1,5 4-2,3 6 2,4 2-2,2-4 0,20 37-2,-22-58 0,-6-16 0,-13-14-2,14 5-1,-14-5 0,-6-35 0,0 3 1,-6-10 0,5-2 1,-2-5 2,7-4 1,7 3 1,7 1 2,8 8-1,8 6 1,11 16 0,-1 5 0,9 15-1,-3 10 0,1 12 1,-4 9-2,-3 10 1,-8 6-1,-5 3 0,-7-2 0,-5-1 0,-6-6-1,-1-10 0,-4-6-2,-2-26-3,0 18-12,-6-34-22,7-9-1,-4-10 1,8-7-2</inkml:trace>
          <inkml:trace contextRef="#ctx0" brushRef="#br0" timeOffset="17468.75">4826 3086 102,'0'0'40,"14"35"-1,-11-17-2,9 15-32,-3 3-2,4 4-1,2 1-2,0-6-2,5 4-5,-20-39-20,25 21-12,-10-25 0,0-10-1,-5-12 1</inkml:trace>
          <inkml:trace contextRef="#ctx0" brushRef="#br0" timeOffset="17890.625">5125 3241 109,'0'0'40,"10"-25"1,20 13-3,1-4-37,22 0-3,19 15-13,-5-12-23,4 1-3,-8-4 1,-13-2-1</inkml:trace>
          <inkml:trace contextRef="#ctx0" brushRef="#br0" timeOffset="17718.75">5156 2855 106,'0'0'39,"0"0"1,12 35-1,19 2-33,-13 2-1,10 14-2,0 7 0,3 9-2,0 1-1,1-5 1,-7-6-1,-4-5 0,-3-4-2,-8-17-3,6 6-18,-16-39-17,0 0-2,0 0 2,-18-34-2</inkml:trace>
        </inkml:traceGroup>
        <inkml:traceGroup>
          <inkml:annotationXML>
            <emma:emma xmlns:emma="http://www.w3.org/2003/04/emma" version="1.0">
              <emma:interpretation id="{CF0867F5-0E38-4ECD-AA54-BAAE96EAA640}" emma:medium="tactile" emma:mode="ink">
                <msink:context xmlns:msink="http://schemas.microsoft.com/ink/2010/main" type="inkWord" rotatedBoundingBox="15466,7645 16589,7661 16580,8298 15457,8283"/>
              </emma:interpretation>
              <emma:one-of disjunction-type="recognition" id="oneOf9">
                <emma:interpretation id="interp44" emma:lang="en-US" emma:confidence="1">
                  <emma:literal>in</emma:literal>
                </emma:interpretation>
                <emma:interpretation id="interp45" emma:lang="en-US" emma:confidence="0">
                  <emma:literal>-in</emma:literal>
                </emma:interpretation>
                <emma:interpretation id="interp46" emma:lang="en-US" emma:confidence="0">
                  <emma:literal>irr</emma:literal>
                </emma:interpretation>
                <emma:interpretation id="interp47" emma:lang="en-US" emma:confidence="0">
                  <emma:literal>ir</emma:literal>
                </emma:interpretation>
                <emma:interpretation id="interp48" emma:lang="en-US" emma:confidence="0">
                  <emma:literal>jn</emma:literal>
                </emma:interpretation>
              </emma:one-of>
            </emma:emma>
          </inkml:annotationXML>
          <inkml:trace contextRef="#ctx0" brushRef="#br0" timeOffset="18781.25">6537 3017 98,'0'0'36,"2"-17"-3,17 25-14,1-4-54,7 3-1,4 4-1,0-1 0</inkml:trace>
          <inkml:trace contextRef="#ctx0" brushRef="#br0" timeOffset="18609.375">6639 3179 81,'3'-21'39,"-3"21"-1,0-16 1,10 32-26,-10-16-3,8 44-4,-6-5-2,9 10-2,-4 6 0,3 5-1,1-2-1,-1-8-2,3-1-4,-14-32-18,5 1-16,-4-18 0,0 0 0,-14-42 0</inkml:trace>
          <inkml:trace contextRef="#ctx0" brushRef="#br0" timeOffset="19390.625">7034 3197 93,'0'0'39,"-12"-19"1,12 19-1,0 0-30,0 0-4,21 35-1,-11-2-3,5 10 0,0 6 0,4 7-1,-3 3 0,2-7 0,-3 0-1,-3-12 0,-2-8-2,-3-15 0,-7-17-1,0 0-1,6-19 1,-16-13-1,4-6 2,-6-15 0,3-4 1,2-4 1,7-1 2,7 4 0,5 0 2,13 10 0,3 7 0,12 20 0,4 9 0,8 17 0,-3 11 0,2 18 0,-8 8 0,1 14 0,-11 3-1,-2 7 1,-11-4-2,-3 0 2,-8-9-2,-5-9 0,-3-12-2,-1-32-4,0 31-21,0-31-15,-16-33 1,6-6-1,1-10-1</inkml:trace>
        </inkml:traceGroup>
        <inkml:traceGroup>
          <inkml:annotationXML>
            <emma:emma xmlns:emma="http://www.w3.org/2003/04/emma" version="1.0">
              <emma:interpretation id="{3A4F1409-ECD6-4107-9E5B-D6348DBE8EA3}" emma:medium="tactile" emma:mode="ink">
                <msink:context xmlns:msink="http://schemas.microsoft.com/ink/2010/main" type="inkWord" rotatedBoundingBox="17283,7625 20378,7667 20368,8425 17273,8383"/>
              </emma:interpretation>
              <emma:one-of disjunction-type="recognition" id="oneOf10">
                <emma:interpretation id="interp49" emma:lang="en-US" emma:confidence="1">
                  <emma:literal>series</emma:literal>
                </emma:interpretation>
                <emma:interpretation id="interp50" emma:lang="en-US" emma:confidence="0">
                  <emma:literal>Series</emma:literal>
                </emma:interpretation>
                <emma:interpretation id="interp51" emma:lang="en-US" emma:confidence="0">
                  <emma:literal>scries</emma:literal>
                </emma:interpretation>
              </emma:one-of>
            </emma:emma>
          </inkml:annotationXML>
          <inkml:trace contextRef="#ctx0" brushRef="#br0" timeOffset="20187.5">8608 3268 60,'8'-16'34,"-2"-5"0,1-2 0,6 5-20,-13-12-7,9 12 0,-12-8-1,3 10-1,-13-2-1,13 18-1,-35-15 0,8 18-1,-7 4-1,-1 11 1,-4 5-1,5 8 0,2 8 0,7 4 0,7 1-1,12-2 0,14-3 0,9-6 0,11-10 0,12-9 0,9-12-1,6-7 1,5-6 0,1-3 0,0 2 0,-6 1 0,-2 9 0,-9 8 0,-10 6 0,-9 9 1,-8 5-1,-14 10 1,-11 4-1,-8 3 1,-9-3 0,-5-1 0,-6-4-1,-6-3 1,-2-9-1,0-11 0,4-8 0,3-10-2,9-4-1,0-18-2,22 8-12,-3-19-22,20-1 1,3-6 0,11 0 0</inkml:trace>
          <inkml:trace contextRef="#ctx0" brushRef="#br0" timeOffset="20593.75">8963 3394 105,'-6'20'37,"6"-20"1,13 16-10,2-23-24,13 3-1,3-3-2,4-5-1,3-2-1,-1-4-1,0-1 1,-7-6-1,-5 4 0,-7-6 0,-5 3-1,-10-3 1,-5 3 0,-8 1 1,-5 3 0,-5 3 1,-6 6 1,-3 9 1,-5 4 0,2 14 0,-2 5 0,6 14 1,1 6 0,8 12-1,4 1-1,9 5 1,17-3-2,8-3 0,12-7-2,4-16-1,12-6-3,-7-29-10,18 0-21,-11-15 0,-6-3-1,-8-7 2</inkml:trace>
          <inkml:trace contextRef="#ctx0" brushRef="#br0" timeOffset="20953.125">9472 3282 61,'4'-27'38,"0"10"-1,-4 17 2,0 0-16,0 0-11,0 0-4,8 31-3,5 1-2,0 3-1,7 11 0,2 3-1,0 1-1,3-3 0,-2-3 0,0-5-2,-6-9 0,-2-3 0,-15-27-1,0 0 0,0 0-1,3-18 1,-18-12 0,-1-2 1,-5-12 1,1-5 0,2-2 1,3-4 1,8 2 0,5 0 1,11 8-1,9 1 1,10 10 0,4 6-1,7 8-1,4 12-2,-6-5-7,11 15-27,-12 0-1,-4 5 0,-8 0-1</inkml:trace>
          <inkml:trace contextRef="#ctx0" brushRef="#br0" timeOffset="21296.875">10125 3067 87,'-10'-22'36,"10"22"-1,-6-24-3,21 24-56,2 5-9,7 2-2,3 2-1</inkml:trace>
          <inkml:trace contextRef="#ctx0" brushRef="#br0" timeOffset="21156.25">10109 3199 97,'9'28'38,"-3"-2"1,-2-4-2,9 15-31,-4 0-2,6 10-2,0-1-1,1 0-1,2-4-3,-6-12-1,7 7-9,-16-21-26,-3-16 1,14 2 0,-14-2-1</inkml:trace>
          <inkml:trace contextRef="#ctx0" brushRef="#br0" timeOffset="21750">10510 3282 78,'-13'24'37,"13"-24"-1,12 18 1,8-6-29,3-10-5,10 2 0,0-6-1,4-3-1,0-6-1,-3-3 0,-2-6 0,-5 1 0,-4-4 0,-5 0 0,-5-3-1,-5 1 0,-4 0 0,-7 4 0,-7 4 1,-5 3-1,-9 5 2,-5 9 1,-8 5 0,-1 14 0,-7 8 1,4 12 1,0 8-2,10 8 1,9 5-1,14 3 0,16-1-1,15-6-1,14-5-1,9-17-2,16-6-4,-9-33-13,12 1-19,-8-19 0,-5-8 0,-9-17 1</inkml:trace>
          <inkml:trace contextRef="#ctx0" brushRef="#br0" timeOffset="22109.375">11102 3063 97,'-12'-25'38,"-1"15"1,-5-2-1,2 13-33,-5 8-3,4 9 0,-6 6-2,4 6 1,1 4-1,5 3 0,9 0 0,7-2 0,9-3-1,10-2 0,10-7 0,8-4 0,6-3-1,4-5 2,3-3-1,-1 3 1,-4-4 1,-2 2-1,-6 3 1,-8 4 0,-10 0-1,-8 5 1,-11 2 0,-12 2 0,-12-3 0,-8 1-1,-10-1 0,-6-7 0,0 0-1,-2-8-1,4 1-2,-1-15-3,22 13-20,-5-19-12,27 13 1,-16-35-1,25 12 2</inkml:trace>
        </inkml:traceGroup>
        <inkml:traceGroup>
          <inkml:annotationXML>
            <emma:emma xmlns:emma="http://www.w3.org/2003/04/emma" version="1.0">
              <emma:interpretation id="{9C9358CB-1D7D-4D06-A2BA-E6FF60C1DBFC}" emma:medium="tactile" emma:mode="ink">
                <msink:context xmlns:msink="http://schemas.microsoft.com/ink/2010/main" type="inkWord" rotatedBoundingBox="20882,7717 21908,7731 21900,8330 20874,8316"/>
              </emma:interpretation>
              <emma:one-of disjunction-type="recognition" id="oneOf11">
                <emma:interpretation id="interp52" emma:lang="en-US" emma:confidence="1">
                  <emma:literal>or</emma:literal>
                </emma:interpretation>
                <emma:interpretation id="interp53" emma:lang="en-US" emma:confidence="0">
                  <emma:literal>Or</emma:literal>
                </emma:interpretation>
                <emma:interpretation id="interp54" emma:lang="en-US" emma:confidence="0">
                  <emma:literal>oar</emma:literal>
                </emma:interpretation>
                <emma:interpretation id="interp55" emma:lang="en-US" emma:confidence="0">
                  <emma:literal>our</emma:literal>
                </emma:interpretation>
                <emma:interpretation id="interp56" emma:lang="en-US" emma:confidence="0">
                  <emma:literal>ors</emma:literal>
                </emma:interpretation>
              </emma:one-of>
            </emma:emma>
          </inkml:annotationXML>
          <inkml:trace contextRef="#ctx0" brushRef="#br0" timeOffset="22578.125">12375 3209 87,'-28'-26'36,"-4"-4"2,4 5-1,-14-3-32,17 16-2,-4-1 1,1 13-2,-3 6 1,1 11-1,-2 6 0,2 11 1,-1 6-1,6 13 0,5 0-1,8 9 1,9-2-2,10-2 1,14-5-2,8-11 0,13-7-1,5-19-1,4-12 0,-6-18 0,-4-9 0,-14-16 0,-8-7 1,-16-7 0,-12-2 1,-13 1 0,-8 5 2,-1 6-1,2 6 0,1 7-3,11 20-5,0-3-25,17 13-4,0 0 1,32 4-2</inkml:trace>
          <inkml:trace contextRef="#ctx0" brushRef="#br0" timeOffset="22921.875">12406 3227 97,'0'0'40,"19"0"1,-19 0-1,21 4-33,-21-4-2,27 31-2,-10-1-2,4 7 0,0 9-1,-1 5 1,-1 4-2,-1-2 1,-6-4-1,-2-7 1,-2-8-1,-4-13 0,-4-21-1,0 0 0,0 0 1,-7-41-1,1 3 1,-5-8 0,1-7 1,0-3 0,1-1 1,4 4-1,5 2 2,9 9-1,10 7 0,10 6 0,12 10-1,5 1-2,8 13-2,-5-11-20,5 16-17,-8-5 2,-7 1-3,-11-4 2</inkml:trace>
        </inkml:traceGroup>
      </inkml:traceGroup>
      <inkml:traceGroup>
        <inkml:annotationXML>
          <emma:emma xmlns:emma="http://www.w3.org/2003/04/emma" version="1.0">
            <emma:interpretation id="{AFA589C6-B279-47F6-A20C-AECE37B48D07}" emma:medium="tactile" emma:mode="ink">
              <msink:context xmlns:msink="http://schemas.microsoft.com/ink/2010/main" type="line" rotatedBoundingBox="10685,8693 15093,8715 15088,9712 10680,9690"/>
            </emma:interpretation>
          </emma:emma>
        </inkml:annotationXML>
        <inkml:traceGroup>
          <inkml:annotationXML>
            <emma:emma xmlns:emma="http://www.w3.org/2003/04/emma" version="1.0">
              <emma:interpretation id="{149B7417-7807-4503-B79E-8224CAC63556}" emma:medium="tactile" emma:mode="ink">
                <msink:context xmlns:msink="http://schemas.microsoft.com/ink/2010/main" type="inkWord" rotatedBoundingBox="10685,8693 15093,8715 15088,9712 10680,9690"/>
              </emma:interpretation>
              <emma:one-of disjunction-type="recognition" id="oneOf12">
                <emma:interpretation id="interp57" emma:lang="en-US" emma:confidence="1">
                  <emma:literal>parallel</emma:literal>
                </emma:interpretation>
                <emma:interpretation id="interp58" emma:lang="en-US" emma:confidence="0">
                  <emma:literal>parall el</emma:literal>
                </emma:interpretation>
                <emma:interpretation id="interp59" emma:lang="en-US" emma:confidence="0">
                  <emma:literal>param el</emma:literal>
                </emma:interpretation>
                <emma:interpretation id="interp60" emma:lang="en-US" emma:confidence="0">
                  <emma:literal>paral el</emma:literal>
                </emma:interpretation>
                <emma:interpretation id="interp61" emma:lang="en-US" emma:confidence="0">
                  <emma:literal>parade el</emma:literal>
                </emma:interpretation>
              </emma:one-of>
            </emma:emma>
          </inkml:annotationXML>
          <inkml:trace contextRef="#ctx0" brushRef="#br0" timeOffset="24156.25">1792 4330 62,'0'0'38,"-17"-24"-1,17 24 1,0 0-24,-20 3-2,25 25-4,-7 2-2,11 20-2,0 8-1,9 14 0,1 6-2,4 4 1,4-2-1,1-6 1,0-9-2,-3-12 0,-3-14-1,-4-18 0,-3-14-1,-15-7 0,9-32-1,-17-7-1,-4-8 1,-11-20-1,-4-7 1,-7-11 1,0 1 1,0-3 1,5-3 1,8 7 1,7 8-1,15 15 2,11 10-1,16 19 1,10 10-1,17 21 0,5 15-1,7 17 0,-1 10 0,-4 10-1,-7 6 0,-13 5-1,-14 1 0,-19-8 0,-18-1 0,-16-11 1,-14-7-2,-16-13 2,-6-11-1,-3-13 0,2-4 0,4-8 0,12-8-1,11-6 0,20 3-1,11-10-5,32 15-21,3-1-9,12-1 2,7 6-2</inkml:trace>
          <inkml:trace contextRef="#ctx0" brushRef="#br0" timeOffset="25000">2639 4515 60,'15'-31'36,"-3"-5"0,-5-2-1,-1-12-16,4 19-12,-10-8-2,3 11-2,-6 3-1,-3 7-1,-8 6 0,-7 8 0,-6 8 0,-4 10 0,-5 5 0,0 13 0,1 9 1,4 12-1,6 5 0,10 5 1,15 1-2,13-4 1,15-8-1,12-9-1,13-12 0,3-20-2,9-11 1,-6-14-2,-9-7 1,-10-18 0,-9-2 1,-16-10-1,-9 2 3,-12 1 0,-10 3 2,-1 8 2,-3 1-1,4 17 1,-7 7 1,23 12-1,-20 17 0,20 11-1,3 6-1,11 8 0,7 4-1,9 7 0,6-4-1,10-3 1,4-5-2,2-15 1,3-5-3,-5-17-1,1-3-2,-14-25-5,8 10-4,-29-32-4,10 16 1,-26-25 5,6 8 8,-15-1 3,-4-1 5,1 13 6,-14-9 5,18 29 5,-15-11-2,23 27-3,0 0-6,-2 39-2,13-9-3,14 14-1,6 6-1,4 8 0,5 2-1,1-2 1,-2-4-2,-7-6 0,-4-11 0,-9-12 0,-19-25-1,14 5 0,-20-23 0,-6-12 0,-7-8 0,-5-17 1,-1-5 0,0 0 0,3 0 2,4 4-1,6 5 0,8 3 1,13 9-1,5 11 0,10 10-1,4 4-3,13 16-4,-10-11-11,18 16-20,-3 6 1,0 4 0,-1 5 1</inkml:trace>
          <inkml:trace contextRef="#ctx0" brushRef="#br0" timeOffset="25468.75">3992 4420 49,'28'-5'34,"-7"-9"2,-5-4-1,5 4-17,-20-21-5,12 15-6,-17-8-2,-1 9-1,-12-1-2,-7 12 0,-11 2 1,-2 13-1,-7 6-1,-1 17 1,0 3 0,3 18 1,8 2-2,14 11 1,15-3-2,13 3 1,18-8-1,14-8 0,15-9-2,5-22 0,7-6-2,-7-25 1,-2-4-1,-14-21 0,-12-3 0,-15-13 1,-12 1 1,-8 1 2,-7 2 2,-2 12 1,-5 0 1,3 20 0,-2 3 0,16 16 1,-16 17-1,17 10-1,5 6-1,9 8-1,4 7 0,11 3 0,8 3-1,6-4-1,4-5 0,-1-9-2,1-5-3,-11-31-12,8 0-22,-14-15 1,-8-10-1,-11-16 1</inkml:trace>
          <inkml:trace contextRef="#ctx0" brushRef="#br0" timeOffset="25671.875">4538 4274 75,'0'0'39,"0"0"-1,0 0 1,0 16-23,19 15-10,2 6-3,8 11-2,5 7 0,5 3 0,2 2-2,0-6 0,-1-2-1,-5-15-2,2-2-4,-19-32-22,7-6-9,-10-15 1,-3-12-1</inkml:trace>
          <inkml:trace contextRef="#ctx0" brushRef="#br0" timeOffset="25906.25">4899 4068 94,'0'0'39,"0"0"2,15 26-3,-2 6-30,20 24-4,-2 8 0,9 10-3,0 3 0,4 8 0,-1-8-1,-7-4 0,-3-10-1,-7-14-2,-2-8-1,-24-41-7,34 23-27,-34-23-4,7-30 2,-8 0-1</inkml:trace>
          <inkml:trace contextRef="#ctx0" brushRef="#br0" timeOffset="26343.75">5420 4591 89,'19'12'38,"-4"-8"0,3-22-2,8 18-32,-1-10 0,8-1-3,-1-5-1,1 0 0,-4-1 0,-7-4-1,-1-4 0,-11-1 0,-2 1 1,-11 0-1,-6 2 0,-7 4 0,-5 5 1,-5 7 0,-5 7 0,-3 9 1,-2 8 0,2 11 1,3 9 0,11 8 0,3 4 0,15 5 0,7-1-1,16 2 1,10-6-2,9-6 0,4-12-1,5-11-1,4-6-3,-9-28-8,11 1-23,-17-17-3,-5-7 1,-8-14-2</inkml:trace>
          <inkml:trace contextRef="#ctx0" brushRef="#br0" timeOffset="26562.5">5903 4084 93,'-11'-16'41,"11"16"0,-9 23-1,18 15-34,0 6-1,12 20-2,2 8-2,7 11 0,1 3 0,3-1 0,-3-8-1,-3-4 0,-6-10-2,-6-21-3,8-1-23,-24-41-14,0 0 1,0 0-1,-11-41 1</inkml:trace>
        </inkml:traceGroup>
      </inkml:traceGroup>
    </inkml:traceGroup>
    <inkml:traceGroup>
      <inkml:annotationXML>
        <emma:emma xmlns:emma="http://www.w3.org/2003/04/emma" version="1.0">
          <emma:interpretation id="{BF5686FE-B65F-44E4-A73E-AE9FA97AA8B3}" emma:medium="tactile" emma:mode="ink">
            <msink:context xmlns:msink="http://schemas.microsoft.com/ink/2010/main" type="paragraph" rotatedBoundingBox="9791,10532 22116,10679 22089,12860 9765,127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51122D5-E227-4CCB-9CBC-9A1D1A4B2DBA}" emma:medium="tactile" emma:mode="ink">
              <msink:context xmlns:msink="http://schemas.microsoft.com/ink/2010/main" type="line" rotatedBoundingBox="9791,10532 22116,10679 22102,11841 9777,11694"/>
            </emma:interpretation>
          </emma:emma>
        </inkml:annotationXML>
        <inkml:traceGroup>
          <inkml:annotationXML>
            <emma:emma xmlns:emma="http://www.w3.org/2003/04/emma" version="1.0">
              <emma:interpretation id="{7CA4A054-013A-42D3-84F7-E5689713394A}" emma:medium="tactile" emma:mode="ink">
                <msink:context xmlns:msink="http://schemas.microsoft.com/ink/2010/main" type="inkWord" rotatedBoundingBox="9790,10634 12773,10670 12764,11411 9781,11376"/>
              </emma:interpretation>
              <emma:one-of disjunction-type="recognition" id="oneOf13">
                <emma:interpretation id="interp62" emma:lang="en-US" emma:confidence="0">
                  <emma:literal>awe</emma:literal>
                </emma:interpretation>
                <emma:interpretation id="interp63" emma:lang="en-US" emma:confidence="0">
                  <emma:literal>-we</emma:literal>
                </emma:interpretation>
                <emma:interpretation id="interp64" emma:lang="en-US" emma:confidence="0">
                  <emma:literal>Rwe</emma:literal>
                </emma:interpretation>
                <emma:interpretation id="interp65" emma:lang="en-US" emma:confidence="0">
                  <emma:literal>ewe</emma:literal>
                </emma:interpretation>
                <emma:interpretation id="interp66" emma:lang="en-US" emma:confidence="0">
                  <emma:literal>owe</emma:literal>
                </emma:interpretation>
              </emma:one-of>
            </emma:emma>
          </inkml:annotationXML>
          <inkml:trace contextRef="#ctx0" brushRef="#br0" timeOffset="31312.5">858 6283 17,'0'0'29,"0"0"4,0 0 1,0 0-12,0 0-2,8 19-1,-8-19-4,13 6-2,-13-6-3,22 3-2,-7-5-3,10 6-1,4-8-1,10 4 0,4-3-2,5 1 1,4 0-1,1 1-1,-3 1 1,-1 3-1,-6 1 0,-8-1 0,-5 3 0,-8-3 0,-6 1-1,-16-4 0,18 7-2,-18-7-1,0 0-5,-12-16-21,12 16-10,-15-18 0,15 18 0</inkml:trace>
          <inkml:trace contextRef="#ctx0" brushRef="#br0" timeOffset="31671.875">1181 6013 88,'0'0'38,"-17"-21"0,17 21 1,0 0-31,38 6-3,-4 4-1,13 9-1,6 3-2,9 6 0,-3 2 0,0 2 0,-9 3-1,-7 0 1,-10 2-1,-8 2 0,-18 1 0,-8 3 1,-14-1 0,-7-2-1,-5-1 0,-5-2 0,-4-3 0,1-8 0,4-1-1,3-9-1,9-4-1,1-8-2,18-4-5,0 0-24,0 0-5,12-25 1,11 2-1</inkml:trace>
          <inkml:trace contextRef="#ctx0" brushRef="#br0" timeOffset="32250">2074 6253 103,'-19'0'38,"6"12"4,-2-3-3,10 21-35,7 2 1,14 8-2,5 8-1,8 5-1,7-2 0,2 0-1,3-5 0,-1-9 0,1-9-1,2-12 0,-3-12-1,-5-13 0,-2-9 0,-8-14-1,-4-5 1,-8-10 0,-3-4 1,-8 0 0,-5 5 2,-2 5 0,-5 9 0,4 8 1,6 24 0,0 0-1,0 0 1,-7 35 0,16 0-1,2 8 0,10 4 0,4 4-1,11 0 1,5-5 0,6-3-1,8-10 1,5-12-1,2-12 0,2-11-1,-7-12 1,-7-9-1,-10-14 0,-13-5 0,-15-9 0,-15-2-1,-14-3 1,-8 6-1,-9 4 1,-4 9-1,-3 6 0,7 13-1,1 6-1,18 24-3,-1-14-12,22 20-20,4 1 2,14 6-2,6 0 2</inkml:trace>
          <inkml:trace contextRef="#ctx0" brushRef="#br0" timeOffset="32562.5">3201 6535 77,'34'11'38,"-4"-8"-1,-2-3 1,-9-14-29,15 5-1,-9-12-3,7 0-2,-2-5-2,-1-1 0,-5-3-1,-5 0 0,-9 2 0,-7 2 0,-10 6 0,-12 4 0,-8 9 0,-5 13 0,-4 9 1,0 12 0,0 8 1,8 9 0,6 5 0,13 8 0,11-2-1,14-4 2,12-4-3,10-6 0,11-11-1,4-13-2,12-3-4,-9-28-22,13 2-11,-4-14 0,2-6-1,-4-7 2</inkml:trace>
        </inkml:traceGroup>
        <inkml:traceGroup>
          <inkml:annotationXML>
            <emma:emma xmlns:emma="http://www.w3.org/2003/04/emma" version="1.0">
              <emma:interpretation id="{47C00AB3-6198-4C3C-86B5-7685921B602E}" emma:medium="tactile" emma:mode="ink">
                <msink:context xmlns:msink="http://schemas.microsoft.com/ink/2010/main" type="inkWord" rotatedBoundingBox="13580,10749 16120,10780 16111,11486 13572,11455"/>
              </emma:interpretation>
              <emma:one-of disjunction-type="recognition" id="oneOf14">
                <emma:interpretation id="interp67" emma:lang="en-US" emma:confidence="1">
                  <emma:literal>must</emma:literal>
                </emma:interpretation>
                <emma:interpretation id="interp68" emma:lang="en-US" emma:confidence="0">
                  <emma:literal>most</emma:literal>
                </emma:interpretation>
                <emma:interpretation id="interp69" emma:lang="en-US" emma:confidence="0">
                  <emma:literal>muse</emma:literal>
                </emma:interpretation>
                <emma:interpretation id="interp70" emma:lang="en-US" emma:confidence="0">
                  <emma:literal>muss</emma:literal>
                </emma:interpretation>
                <emma:interpretation id="interp71" emma:lang="en-US" emma:confidence="0">
                  <emma:literal>mush</emma:literal>
                </emma:interpretation>
              </emma:one-of>
            </emma:emma>
          </inkml:annotationXML>
          <inkml:trace contextRef="#ctx0" brushRef="#br0" timeOffset="33281.25">4666 6539 89,'-12'-18'38,"12"18"2,0 0 0,-7-18-33,20 31-1,1-1-2,3 13-2,4 3 0,1 9 0,0 0-1,0 3 0,-2-3-1,-4-1 0,-3-10 0,-3-8-1,-10-18 0,0 0-1,0 0 0,3-34-1,-9 4 1,-7-14 0,6-2 0,-2-5 0,6 4 1,4-1 1,11 4 0,6 7 1,9 9 0,8 12 0,5 9 0,4 12 1,0 9-1,2 11 0,-8 9 0,1 4 0,-5 5 0,-5 2 0,-5-4-1,-5-2 1,-3-8-1,-8-6 0,-8-25-1,11 16 0,-11-16-1,-6-23 1,2 2-1,-2-11 0,2-3 0,4-6 1,6-1 0,4-5 0,9 4 0,6 3 2,6 6-1,3 13 0,3 9 1,1 12 1,-1 10-1,-4 17 1,-5 8 0,-2 9 0,-8 4 0,0 1 0,-8 0-1,-3-3 0,-2-7-1,-1-7 0,1-11-1,-5-21-2,0 0-3,6-18-8,10-3-26,-9-14 1,4-2-1,-3-9 0</inkml:trace>
          <inkml:trace contextRef="#ctx0" brushRef="#br0" timeOffset="33578.1248">5823 6338 66,'15'-14'39,"-15"14"1,16 7 1,-16-7-22,15 33-9,-11 1-4,9 11-2,-1 3 0,7 10-1,4-5-2,0 0 1,5-9-2,3-11 1,2-10-2,1-14 1,2-12-2,-3-18 0,-2-8-1,-9-17 0,-3-3-1,-13-11 0,-6 2 1,-10-2 0,-8 7 1,-6 4 0,-2 10 0,-2 9 2,3 9-1,6 10 0,19 11-3,-24-3-22,24 3-12,16 14 1,3-3-1</inkml:trace>
          <inkml:trace contextRef="#ctx0" brushRef="#br0" timeOffset="33953.1248">6574 6287 60,'0'0'38,"4"-29"1,-17 15-1,-6 11-20,-11-8-12,5 15-1,-4-3-3,1 12 0,3 3-1,4 1-1,6 4 1,9 1 0,11 0 0,10 0-1,11 1 0,10-6 0,8 3 0,2-3 0,5 3 0,1-1 0,-5 0-1,-7 1 1,-12 3 0,-13-2 0,-15 0 0,-9 0 1,-15-2-1,-8-3 0,-8-5 1,-1-8-2,-1-3 0,4-7-1,8-1-3,-2-19-6,23 8-26,-1-8-1,10 3-1,6-5 1</inkml:trace>
          <inkml:trace contextRef="#ctx0" brushRef="#br0" timeOffset="34406.25">6870 6376 91,'0'0'40,"0"0"0,0 0 0,29-15-34,1 11-5,10 2-2,10 4-4,-8-16-25,9 12-10,-9-8 1,-7-1-2</inkml:trace>
          <inkml:trace contextRef="#ctx0" brushRef="#br0" timeOffset="34203.1248">6927 6147 74,'0'0'39,"10"-16"-1,-10 16 1,15 37-29,-8-3-3,9 14-3,-2 4-1,5 10 0,-3 2-1,3 1-1,-3-4 1,-1-9-1,-5-10-2,-1-14-2,5 2-12,-14-30-24,0 0-1,-2-32 1,-1 1-3</inkml:trace>
        </inkml:traceGroup>
        <inkml:traceGroup>
          <inkml:annotationXML>
            <emma:emma xmlns:emma="http://www.w3.org/2003/04/emma" version="1.0">
              <emma:interpretation id="{C162C33C-2F86-46D6-9C66-ACDC32C0EB74}" emma:medium="tactile" emma:mode="ink">
                <msink:context xmlns:msink="http://schemas.microsoft.com/ink/2010/main" type="inkWord" rotatedBoundingBox="16990,10734 20966,10782 20954,11827 16978,11780"/>
              </emma:interpretation>
              <emma:one-of disjunction-type="recognition" id="oneOf15">
                <emma:interpretation id="interp72" emma:lang="en-US" emma:confidence="1">
                  <emma:literal>collapse</emma:literal>
                </emma:interpretation>
                <emma:interpretation id="interp73" emma:lang="en-US" emma:confidence="0">
                  <emma:literal>Collapse</emma:literal>
                </emma:interpretation>
                <emma:interpretation id="interp74" emma:lang="en-US" emma:confidence="0">
                  <emma:literal>coilapse</emma:literal>
                </emma:interpretation>
                <emma:interpretation id="interp75" emma:lang="en-US" emma:confidence="0">
                  <emma:literal>collapsc</emma:literal>
                </emma:interpretation>
                <emma:interpretation id="interp76" emma:lang="en-US" emma:confidence="0">
                  <emma:literal>coilapsc</emma:literal>
                </emma:interpretation>
              </emma:one-of>
            </emma:emma>
          </inkml:annotationXML>
          <inkml:trace contextRef="#ctx0" brushRef="#br0" timeOffset="35046.875">8346 6396 35,'0'0'27,"6"-35"1,1 8-8,1 6-11,-11-11 1,8 15 1,-13-17-1,6 18 1,-17-15-1,6 20-1,-18-7-2,6 18-1,-15 0 0,6 18-2,-6 5 0,8 16-1,-1 7 0,11 10-1,10 6 0,15 3-1,15-4 0,13 1-1,15-7-2,7-16-2,17 3-7,-6-28-25,10-9-2,-9-15 0,-6-10-1</inkml:trace>
          <inkml:trace contextRef="#ctx0" brushRef="#br0" timeOffset="35406.25">8735 6339 67,'-10'-24'36,"-3"3"-1,-6-1 2,4 19-27,-15-11-3,13 24-2,-10 5 0,8 9-2,-3 6 0,4 11 0,2 5-1,8 8 0,7 4 0,10-1-1,13-3 0,10-4-1,16-6-1,5-13-1,7-9-1,-4-21-1,2-8 1,-14-19-1,-10-6 0,-16-14 1,-15-1 1,-14-4 1,-9 0 1,-8 6 0,-9 7 0,0 6 1,1 7-1,5 8-1,9 10 0,8-9-6,14 16-22,16 5-6,0-3 0,9 0 0</inkml:trace>
          <inkml:trace contextRef="#ctx0" brushRef="#br0" timeOffset="35656.25">9092 6204 79,'-10'-21'40,"10"21"0,-22-15-1,22 15-25,-4 32-8,17 5-2,6 9-1,9 9-2,4 8 0,4 6 0,2-2-1,-1-4 0,-1-5-3,-8-13-1,4-5-4,-19-35-15,8-1-17,-9-22 2,0-8-2,-8-18 2</inkml:trace>
          <inkml:trace contextRef="#ctx0" brushRef="#br0" timeOffset="35890.6248">9416 6174 73,'-5'-43'39,"4"17"0,1 26 0,14 2-25,-9 15-6,13 22-3,-1 12-1,8 13-2,2 8 0,2 7-1,-1 2 0,-1-1-2,-1-10 0,-3-12-3,5 1-10,-12-30-25,5-14 0,-7-22 0,4-11-2</inkml:trace>
          <inkml:trace contextRef="#ctx0" brushRef="#br0" timeOffset="36390.6248">10165 6514 71,'0'0'35,"24"-19"0,-24 19-1,19-34-26,-19 34-5,15-32 0,-12 11-1,-8-3-1,-4 1 1,-10-2-1,-5 6 2,-9 3-1,-1 10 1,-8 6 0,2 16-1,-1 9 1,6 10-1,5 7 0,10 11-1,12-2 1,13 4-2,17-2 0,9-7-1,11-7-1,6-15 0,6-8-2,-4-16 0,1-9 0,-16-17-2,-4-4 1,-15-12 0,-4 3 3,-9-2 1,-6 4 2,-1 7 2,-7 2 1,11 28 2,-17-21 0,17 21 0,-6 23 0,13 3-2,0 2-1,8 10 0,7 2-1,8 4-1,8-2-2,5-1 0,9-6-2,-7-15-4,16 6-15,-18-22-17,1-8 0,-10-17-1,-6-4 2</inkml:trace>
          <inkml:trace contextRef="#ctx0" brushRef="#br0" timeOffset="36828.1248">10730 6514 85,'-6'-25'39,"-4"6"0,10 19 1,-13-2-28,21 29-4,-2 6-4,9 18-1,1 7-1,5 13-1,-2 3-1,0 5 1,-1-5-1,-5-3-1,-1-8 0,-5-17-1,1-9-3,-8-37-1,6 16-2,-15-46-3,9 2-1,-19-34 1,8 0 0,-14-24 4,3 0 5,-3-4 1,3-4 5,10 13 2,0-2 3,21 25 0,3 5-2,23 32-2,5 9-1,13 21-1,1 10-1,-1 20-1,-5 7 0,-8 8 0,-13 4 0,-17-5 0,-14-2-1,-14-3 1,-12-13-1,-6-8 0,-6-13 0,-2-9 0,1-10-2,3-9 1,8-2-2,1-9-2,18 9-5,-7-14-18,22 9-9,5-4 1,15 3-1</inkml:trace>
          <inkml:trace contextRef="#ctx0" brushRef="#br0" timeOffset="37187.5">11300 6399 92,'-20'-19'37,"-3"1"1,-11 4 0,4 11-34,-2 1-1,4 7-1,0 8-2,3 4 1,6 8 0,8 5-2,10-5 1,8 1 0,11 0 0,10-3 0,10 0-1,8-2 1,4 2-1,0-3 1,-4 1-1,-9 2 1,-13 1 0,-10 3 1,-17-1 0,-10 1 0,-12-4 0,-7 0 0,-7-8-1,-1-8-2,6-1-2,-7-26-11,22 4-24,1-10 1,12-4-1,11-5 1</inkml:trace>
          <inkml:trace contextRef="#ctx0" brushRef="#br0" timeOffset="37531.25">11553 6599 95,'33'7'39,"-4"-2"1,7 2-1,-16-7-33,25 3-3,-1-1-2,0-4-2,-3-3 0,-5-5-1,-7-6 0,-8-5 0,-9-2 0,-12-6 0,-12 1 1,-7 2 0,-8 3 2,-2 7 0,-7 7 0,0 9 1,-3 9 0,4 10 1,5 8-1,8 10 0,6 5 0,10 8 0,9-1 0,10 2-1,8-5 0,8-9-2,13-5-2,-1-17-3,15 7-14,-12-26-20,8-10 0,-8-11-1,5-6 1</inkml:trace>
        </inkml:traceGroup>
        <inkml:traceGroup>
          <inkml:annotationXML>
            <emma:emma xmlns:emma="http://www.w3.org/2003/04/emma" version="1.0">
              <emma:interpretation id="{207D3C0B-F9FF-47C7-BAE4-DA05A28E4A9F}" emma:medium="tactile" emma:mode="ink">
                <msink:context xmlns:msink="http://schemas.microsoft.com/ink/2010/main" type="inkWord" rotatedBoundingBox="21448,10671 22116,10679 22106,11440 21439,11432"/>
              </emma:interpretation>
              <emma:one-of disjunction-type="recognition" id="oneOf16">
                <emma:interpretation id="interp77" emma:lang="en-US" emma:confidence="1">
                  <emma:literal>it</emma:literal>
                </emma:interpretation>
                <emma:interpretation id="interp78" emma:lang="en-US" emma:confidence="0">
                  <emma:literal>'it</emma:literal>
                </emma:interpretation>
                <emma:interpretation id="interp79" emma:lang="en-US" emma:confidence="0">
                  <emma:literal>if</emma:literal>
                </emma:interpretation>
                <emma:interpretation id="interp80" emma:lang="en-US" emma:confidence="0">
                  <emma:literal>'lt</emma:literal>
                </emma:interpretation>
              </emma:one-of>
            </emma:emma>
          </inkml:annotationXML>
          <inkml:trace contextRef="#ctx0" brushRef="#br0" timeOffset="37796.875">12632 6487 94,'0'0'40,"0"0"-1,0 0 0,0 0-35,3 18 0,4 10-2,-2 9-1,1 7 0,-1 0-1,1 1-1,2-1-2,-7-23-7,12 0-29,-13-21-1,15-5 1,-10-20-1</inkml:trace>
          <inkml:trace contextRef="#ctx0" brushRef="#br0" timeOffset="37937.5">12573 6334 81,'-25'-23'36,"9"11"-3,1-11-12,15 23-53,13-11-2,8 11-3,5 2 1</inkml:trace>
          <inkml:trace contextRef="#ctx0" brushRef="#br0" timeOffset="38171.875">12803 6109 72,'-4'-27'40,"-2"2"-1,6 25 1,-3-28-25,19 51-7,-3 14-3,12 14-2,0 13 0,2 10-1,-2 5-1,0 2 0,-3-5-1,-4-7-1,-5-15-1,-8-17-3,8 4-23,-13-41-13,0 0 1,-10-16-1,1-10 1</inkml:trace>
          <inkml:trace contextRef="#ctx0" brushRef="#br0" timeOffset="38375">12735 6357 94,'-13'-14'40,"7"-4"1,21 10-1,8-3-31,17 6-6,12 8-4,5-3-2,17 16-21,-9-12-17,-3-6 1,-18-12-2,-8-6 2</inkml:trace>
        </inkml:traceGroup>
      </inkml:traceGroup>
      <inkml:traceGroup>
        <inkml:annotationXML>
          <emma:emma xmlns:emma="http://www.w3.org/2003/04/emma" version="1.0">
            <emma:interpretation id="{5E1A7FC8-FCDB-4326-8909-4BEECB96F44E}" emma:medium="tactile" emma:mode="ink">
              <msink:context xmlns:msink="http://schemas.microsoft.com/ink/2010/main" type="line" rotatedBoundingBox="11072,11847 18488,11873 18484,12810 11069,12784"/>
            </emma:interpretation>
          </emma:emma>
        </inkml:annotationXML>
        <inkml:traceGroup>
          <inkml:annotationXML>
            <emma:emma xmlns:emma="http://www.w3.org/2003/04/emma" version="1.0">
              <emma:interpretation id="{308AE92A-730E-4485-876F-2568A43F7F9E}" emma:medium="tactile" emma:mode="ink">
                <msink:context xmlns:msink="http://schemas.microsoft.com/ink/2010/main" type="inkWord" rotatedBoundingBox="11072,11866 13858,11876 13855,12544 11070,12534"/>
              </emma:interpretation>
              <emma:one-of disjunction-type="recognition" id="oneOf17">
                <emma:interpretation id="interp81" emma:lang="en-US" emma:confidence="1">
                  <emma:literal>down</emma:literal>
                </emma:interpretation>
                <emma:interpretation id="interp82" emma:lang="en-US" emma:confidence="0">
                  <emma:literal>clown</emma:literal>
                </emma:interpretation>
                <emma:interpretation id="interp83" emma:lang="en-US" emma:confidence="0">
                  <emma:literal>Clown</emma:literal>
                </emma:interpretation>
                <emma:interpretation id="interp84" emma:lang="en-US" emma:confidence="0">
                  <emma:literal>crown</emma:literal>
                </emma:interpretation>
                <emma:interpretation id="interp85" emma:lang="en-US" emma:confidence="0">
                  <emma:literal>clowr</emma:literal>
                </emma:interpretation>
              </emma:one-of>
            </emma:emma>
          </inkml:annotationXML>
          <inkml:trace contextRef="#ctx0" brushRef="#br0" timeOffset="39421.875">2540 7522 85,'0'0'37,"6"-16"2,-6 16-1,-9-21-31,9 21 0,-6-19-3,6 19-1,-10-23-1,10 23 0,-27-30-1,7 16 0,-7 3-1,-5 4 1,-5 5-1,-3 9 1,-4 9-1,1 9 0,3 10 0,8 7 0,7 8 0,13 4 0,13 3-1,16-4 1,15-4-1,14-8 0,11-8-2,5-19-2,11-2-4,-14-29-14,4-1-16,-11-12 1,-8-5-1,-16-13 3</inkml:trace>
          <inkml:trace contextRef="#ctx0" brushRef="#br0" timeOffset="39640.6248">2626 7288 59,'-19'-30'38,"2"9"0,0 6 0,3 21-10,-3-8-18,15 21-3,-4 4-2,12 18-2,0 6 0,7 12-2,1 4 0,3 7-1,3-1 0,0-2 0,1-3-2,-2-15-1,6-1-4,-13-31-15,12 1-18,-7-18 1,1-9-1,-3-14 2</inkml:trace>
          <inkml:trace contextRef="#ctx0" brushRef="#br0" timeOffset="40062.5">3099 7536 75,'0'0'35,"2"-23"0,-2 23 1,-15-30-29,15 30 0,-12-17-3,12 17-1,-25-16 0,9 14-1,-9 2 0,1 12 1,-4 4-1,3 11-1,-3 4 1,6 12-1,3 4 1,10 6-1,10 0-1,13-5 0,14-4-1,10-11 0,14-6-1,1-19-1,6-6-1,-7-16 1,-2-5-1,-15-15 0,-11-1 2,-17-9-1,-10 2 1,-13-6 1,-8 6 1,-5 1 0,-4 9-1,-1 4 1,6 14-2,-1-2-5,29 16-18,-15 9-8,15-9-2,12 18 1</inkml:trace>
          <inkml:trace contextRef="#ctx0" brushRef="#br0" timeOffset="40562.5">3355 7522 83,'0'0'39,"0"0"-1,0 0 2,-2 32-30,-11-18-3,13 18-2,-2-4-2,10 7-1,2 2-1,8 0-1,5-3 0,7-5 0,7-7 0,3-12-2,4-8 1,-4-13-1,3-4-1,-8-12 0,-3-3 1,-8-7-1,-6 2 1,-9 0 0,-6 3 2,-5 5 0,-7 6 1,9 21 1,-22-19 1,22 19-1,-18 16 1,15 5-1,3 4 0,8 10 0,5 0-1,11 4 0,8 0 0,11-4-1,6-3 0,5-8 0,5-10 0,-1-10-1,-1-9-1,-7-11 0,-10-5 0,-13-13-1,-12 1 0,-17-10-1,-10 3 2,-14-4-1,-10 5 1,-6 2 0,-1 9 0,-1 0-2,17 21-7,-7-6-20,34 13-5,0 0 0,0 0 0</inkml:trace>
          <inkml:trace contextRef="#ctx0" brushRef="#br0" timeOffset="41000">4331 7568 79,'0'0'39,"0"0"0,15 16 0,-28-15-26,16 19-5,-8-1-3,13 8-2,-1 3-2,3 5 0,4 2 0,0 0-1,3-4-1,-3-3 0,1-5-1,-15-25-1,16 19 0,-16-19-1,3-15 0,-9-8 0,1-2 0,-6-10 0,4-4 2,-2-2 0,6-1 2,5 3 0,6 1 2,12 8 0,6 1 0,12 15 1,8 4-1,7 15 1,-1 6-1,3 10 0,-5 7 0,-3 7-1,-9 2 0,-4 4 0,-12-2-1,-5-2 1,-9-6-1,-5-8-1,-4-3-2,1-20-2,-16 17-6,-6-26-24,22 9-3,-28-24 1,19 6-2</inkml:trace>
        </inkml:traceGroup>
        <inkml:traceGroup>
          <inkml:annotationXML>
            <emma:emma xmlns:emma="http://www.w3.org/2003/04/emma" version="1.0">
              <emma:interpretation id="{5FE16EF8-C253-4074-92A6-A052765D2B77}" emma:medium="tactile" emma:mode="ink">
                <msink:context xmlns:msink="http://schemas.microsoft.com/ink/2010/main" type="inkWord" rotatedBoundingBox="14460,12084 15328,12088 15326,12524 14458,12521"/>
              </emma:interpretation>
              <emma:one-of disjunction-type="recognition" id="oneOf18">
                <emma:interpretation id="interp86" emma:lang="en-US" emma:confidence="1">
                  <emma:literal>in</emma:literal>
                </emma:interpretation>
                <emma:interpretation id="interp87" emma:lang="en-US" emma:confidence="0">
                  <emma:literal>irr</emma:literal>
                </emma:interpretation>
                <emma:interpretation id="interp88" emma:lang="en-US" emma:confidence="0">
                  <emma:literal>ir</emma:literal>
                </emma:interpretation>
                <emma:interpretation id="interp89" emma:lang="en-US" emma:confidence="0">
                  <emma:literal>'in</emma:literal>
                </emma:interpretation>
                <emma:interpretation id="interp90" emma:lang="en-US" emma:confidence="0">
                  <emma:literal>In</emma:literal>
                </emma:interpretation>
              </emma:one-of>
            </emma:emma>
          </inkml:annotationXML>
          <inkml:trace contextRef="#ctx0" brushRef="#br0" timeOffset="41437.5">5562 7459 80,'-16'-9'36,"16"9"-1,-15-11-6,30 11-57,4 4-3,6-4-5,4 5 1</inkml:trace>
          <inkml:trace contextRef="#ctx0" brushRef="#br0" timeOffset="41281.25">5560 7538 76,'0'0'40,"18"26"-2,-11-8 1,4 17-26,-2-8-8,5 10-1,-2 0-2,1 1-1,-1 1-3,-4-9-1,5 5-8,-16-19-26,3-16-1,0 0 0,10-16-1</inkml:trace>
          <inkml:trace contextRef="#ctx0" brushRef="#br0" timeOffset="41828.1248">5841 7448 81,'0'0'40,"6"26"1,-6-26 0,10 43-31,-7-19-4,10 13-2,2 2-1,3 3-2,-1 1 0,1-3-1,-2-4-1,-4-6 0,-2-9-1,-10-21-1,0 0-1,0 0-1,0 0 0,0-41-1,-1 11 1,-7-12 0,10 0 2,-2-4-1,9 3 4,6 3 0,5 1 1,8 13 2,3 8 1,11 16-1,-6 6 1,7 17 1,-7 4-2,-1 12 1,-7 3-1,-1 8-1,-10-2 0,-3-2 0,-6-4-1,-2-5-1,-1-5-2,-5-30-2,12 36-17,-12-36-18,6-16 0,-4-7-1,4-5 1</inkml:trace>
        </inkml:traceGroup>
        <inkml:traceGroup>
          <inkml:annotationXML>
            <emma:emma xmlns:emma="http://www.w3.org/2003/04/emma" version="1.0">
              <emma:interpretation id="{7C23F7C7-0AB8-4C5B-B711-446E3A1BA907}" emma:medium="tactile" emma:mode="ink">
                <msink:context xmlns:msink="http://schemas.microsoft.com/ink/2010/main" type="inkWord" rotatedBoundingBox="16216,11865 18488,11873 18484,12810 16213,12802"/>
              </emma:interpretation>
              <emma:one-of disjunction-type="recognition" id="oneOf19">
                <emma:interpretation id="interp91" emma:lang="en-US" emma:confidence="0">
                  <emma:literal>steps</emma:literal>
                </emma:interpretation>
                <emma:interpretation id="interp92" emma:lang="en-US" emma:confidence="0">
                  <emma:literal>Ste Ps</emma:literal>
                </emma:interpretation>
                <emma:interpretation id="interp93" emma:lang="en-US" emma:confidence="0">
                  <emma:literal>Ste PS</emma:literal>
                </emma:interpretation>
                <emma:interpretation id="interp94" emma:lang="en-US" emma:confidence="0">
                  <emma:literal>Steps</emma:literal>
                </emma:interpretation>
                <emma:interpretation id="interp95" emma:lang="en-US" emma:confidence="0">
                  <emma:literal>Ste ps</emma:literal>
                </emma:interpretation>
              </emma:one-of>
            </emma:emma>
          </inkml:annotationXML>
          <inkml:trace contextRef="#ctx0" brushRef="#br0" timeOffset="43234.375">7592 7441 62,'12'-23'37,"-12"23"-1,1-28 2,-1 28-24,2-32-5,-2 32-2,-14-28-2,0 17-2,-8-3-1,-4 5-1,-6 2 0,-5 6 0,0 4 0,-1 6-1,2 5 0,5 9 1,9 2 0,11 3 0,11 0-1,10-3 0,13-2 1,11-4-1,11-3 0,3-9-1,4-2 1,3-3-1,-1 0 1,-5 0-1,-3 1 1,-10 4 0,-5 4 0,-8 3 0,-10 5 0,-9 4 1,-11 3-1,-9 3 0,-6-1 0,-8-2 0,-7-3 0,-3-3 0,-1-10-1,0-5 1,5-5 0,2-12-2,8 0-1,2-15-2,17 10-5,-5-19-22,19 8-6,5-5 1,9 3-2</inkml:trace>
          <inkml:trace contextRef="#ctx0" brushRef="#br0" timeOffset="43656.25">7759 7501 93,'0'0'38,"0"0"2,22-12-2,0 3-31,16 7-3,4-2-3,2 3-2,6 4-3,-15-12-9,11 11-25,-22-2 0,-7 2-1,-17-2 0</inkml:trace>
          <inkml:trace contextRef="#ctx0" brushRef="#br0" timeOffset="43484.375">7829 7263 80,'-7'-19'39,"7"19"0,-15-23-1,15 23-28,0 0-4,11 40-1,3-6-2,6 12 0,0 6-1,4 7-1,-2-1 0,-1 2 0,-5-6-1,-3-6-1,-3-6-2,-7-17-4,9 5-21,-12-30-11,0 0-1,-15-13 0,5-9 1</inkml:trace>
          <inkml:trace contextRef="#ctx0" brushRef="#br0" timeOffset="44015.6248">8086 7591 99,'19'16'36,"-19"-16"2,28 5-12,-10-14-23,7 2-1,2-4-1,-1 1-2,1-4 0,-6-7 0,-4 1-1,-6-3 1,-6 2 0,-7 0 1,-6 2-1,-7 3 2,-5 5-1,-4 11 2,-5 9 1,-1 9-1,-1 6 1,5 12-1,2 6 1,8 9-1,5 2 0,13 5 0,10-3-2,8-2 0,14-8-1,5-13-2,15 3-7,-8-28-23,14-7-6,-3-15 1,2-10-1</inkml:trace>
          <inkml:trace contextRef="#ctx0" brushRef="#br0" timeOffset="44531.25">8685 7591 91,'-22'-21'40,"22"21"0,-28 14 0,21 12-29,1 1-5,15 15-3,2 7-1,7 9-1,4 4-1,3 3 1,-1 0-2,-3-5 1,-1-7-2,-6-12-1,0-11-1,-14-30-1,0 0-2,0 0 1,0-28-1,-16-16 1,1-4 1,-10-16 0,-1 3 4,-1-4 0,-4-2 3,8 1 1,0-2 0,15 10 1,5 1-1,19 17 1,6 4-2,13 15 1,11 11-1,7 13-1,0 11 0,-3 11 0,-5 7 0,-8 3-1,-11 2 1,-11 3-1,-15-4 0,-9-1 0,-7-3 0,-8-6 0,-4-5-1,-3-5 1,-3-5-1,-1-11-1,4-2-1,-2-9-1,14 4-4,-7-17-14,17 4-16,9-4 2,12-3-1,8-3 2</inkml:trace>
          <inkml:trace contextRef="#ctx0" brushRef="#br0" timeOffset="44859.375">9284 7423 90,'-12'-19'37,"-11"17"1,-14 2 1,4 13-32,-8-3-2,9 9-3,1 3 0,7 2-1,8 1 1,11 0-2,17-1 0,9-4 0,10-3 1,10 3-1,9-3 0,9 3 1,2 1-1,1 2 0,-6 1 0,-6 5 0,-10-1 1,-11 4-1,-14-2 1,-15 0 0,-13-4 0,-14-5 0,-10-7 0,-8-7-1,-3-5 0,-2-13-1,6 1-2,-2-22-9,21 9-27,3-8-1,12 1 0,8-6-1</inkml:trace>
        </inkml:traceGroup>
      </inkml:traceGroup>
    </inkml:traceGroup>
    <inkml:traceGroup>
      <inkml:annotationXML>
        <emma:emma xmlns:emma="http://www.w3.org/2003/04/emma" version="1.0">
          <emma:interpretation id="{8B9D8F2E-F240-42AB-A7A1-C1D3FDCFD245}" emma:medium="tactile" emma:mode="ink">
            <msink:context xmlns:msink="http://schemas.microsoft.com/ink/2010/main" type="paragraph" rotatedBoundingBox="1818,15178 21017,14959 21045,17448 1846,17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678226-EF5E-4AE6-859C-6888D1D5874B}" emma:medium="tactile" emma:mode="ink">
              <msink:context xmlns:msink="http://schemas.microsoft.com/ink/2010/main" type="line" rotatedBoundingBox="1818,15178 21017,14959 21028,15942 1829,16162"/>
            </emma:interpretation>
          </emma:emma>
        </inkml:annotationXML>
        <inkml:traceGroup>
          <inkml:annotationXML>
            <emma:emma xmlns:emma="http://www.w3.org/2003/04/emma" version="1.0">
              <emma:interpretation id="{F72F06CC-6191-43D3-8E12-34E9F34ED9AC}" emma:medium="tactile" emma:mode="ink">
                <msink:context xmlns:msink="http://schemas.microsoft.com/ink/2010/main" type="inkWord" rotatedBoundingBox="2365,15240 2481,15764 1887,15895 1771,15371"/>
              </emma:interpretation>
              <emma:one-of disjunction-type="recognition" id="oneOf20">
                <emma:interpretation id="interp96" emma:lang="en-US" emma:confidence="0">
                  <emma:literal>TX</emma:literal>
                </emma:interpretation>
                <emma:interpretation id="interp97" emma:lang="en-US" emma:confidence="0">
                  <emma:literal>tx</emma:literal>
                </emma:interpretation>
                <emma:interpretation id="interp98" emma:lang="en-US" emma:confidence="0">
                  <emma:literal>Tt</emma:literal>
                </emma:interpretation>
                <emma:interpretation id="interp99" emma:lang="en-US" emma:confidence="0">
                  <emma:literal>Tx</emma:literal>
                </emma:interpretation>
                <emma:interpretation id="interp100" emma:lang="en-US" emma:confidence="0">
                  <emma:literal>*f</emma:literal>
                </emma:interpretation>
              </emma:one-of>
            </emma:emma>
          </inkml:annotationXML>
          <inkml:trace contextRef="#ctx0" brushRef="#br1" timeOffset="49609.375">-7101 10980 97,'-5'-30'38,"24"10"1,11-18-5,16 9-32,13 1-4,6-7-6,17 12-25,-8 0-4,-3 7 1,-15 2-3</inkml:trace>
          <inkml:trace contextRef="#ctx0" brushRef="#br1" timeOffset="49937.5">-6839 10673 82,'-17'-14'37,"17"14"0,-17 9 0,26 17-28,1 6-4,16 14-3,3 5-1,4 5-2,8 6-2,-10-15-9,12 6-24,-11-14-1,-4-11-1,-6-14 2</inkml:trace>
          <inkml:trace contextRef="#ctx0" brushRef="#br1" timeOffset="49437.5">-6821 10735 76,'0'0'37,"0"0"-1,0 0 2,0 0-31,-7 40-1,9-8-2,4 12-1,-1 0 0,2 9-1,-2-4-1,-1 1 0,0-5-2,-1-13-2,3 5-10,-6-37-24,-9 20 0,9-20 0,-26-25-2</inkml:trace>
          <inkml:trace contextRef="#ctx0" brushRef="#br1" timeOffset="49750">-6532 10736 47,'-22'18'34,"-6"5"2,-3 9 0,3 15-12,-10-10-12,15 16-5,-5-5-2,12 3-3,4-4-1,6-6-3,12-6-4,-6-35-16,14 16-15,0-25 1,1-8-1,-2-12 1</inkml:trace>
        </inkml:traceGroup>
        <inkml:traceGroup>
          <inkml:annotationXML>
            <emma:emma xmlns:emma="http://www.w3.org/2003/04/emma" version="1.0">
              <emma:interpretation id="{41B40B8E-D8A9-48E9-894C-9058A1065BBD}" emma:medium="tactile" emma:mode="ink">
                <msink:context xmlns:msink="http://schemas.microsoft.com/ink/2010/main" type="inkWord" rotatedBoundingBox="2819,15240 4233,15347 4192,15887 2778,15779"/>
              </emma:interpretation>
              <emma:one-of disjunction-type="recognition" id="oneOf21">
                <emma:interpretation id="interp101" emma:lang="en-US" emma:confidence="1">
                  <emma:literal>we</emma:literal>
                </emma:interpretation>
                <emma:interpretation id="interp102" emma:lang="en-US" emma:confidence="0">
                  <emma:literal>We</emma:literal>
                </emma:interpretation>
                <emma:interpretation id="interp103" emma:lang="en-US" emma:confidence="0">
                  <emma:literal>wee</emma:literal>
                </emma:interpretation>
                <emma:interpretation id="interp104" emma:lang="en-US" emma:confidence="0">
                  <emma:literal>woe</emma:literal>
                </emma:interpretation>
                <emma:interpretation id="interp105" emma:lang="en-US" emma:confidence="0">
                  <emma:literal>Wee</emma:literal>
                </emma:interpretation>
              </emma:one-of>
            </emma:emma>
          </inkml:annotationXML>
          <inkml:trace contextRef="#ctx0" brushRef="#br1" timeOffset="50468.75">-6097 10659 92,'-14'9'39,"9"8"0,8 15 0,-10 5-32,24 16-3,1 2 0,7 6-2,2-3 0,5-5-1,1-7 0,-1-11-2,1-13 0,-8-14-2,3-11 0,-9-15-1,0-6-1,-9-21-1,-1-2 1,-10-11 0,-1 1 2,-4 1 1,-1 5 2,1 7 2,-3 8 0,9 36 3,-6-17-1,12 36 1,0 11 0,7 18-1,2 6-1,10 8-1,6 2 0,15-1-1,6-8 0,5-8 0,2-15-1,2-18 0,-1-16-1,-8-15-1,-8-13 0,-19-18-2,-10-7-1,-18-17-1,-4 9-1,-16-9 0,3 22-3,-17-10-5,18 30-14,-5 7-6,6 15 0,18 8 1</inkml:trace>
          <inkml:trace contextRef="#ctx0" brushRef="#br1" timeOffset="50765.6248">-5126 10966 78,'37'14'37,"0"-5"0,-8-16 1,5-6-29,-10-17-5,5-1-2,-3-5-2,-6-2-1,-5 2-1,-11 1 0,-5 7 1,-12 9 0,-11 8 1,-8 13 1,-8 8 1,3 19 1,-2 8 1,10 12 0,-12 71 4,38-59-5,20 3 0,11-8-1,11-10-2,9-9-3,1-28-11,16-4-25,-10-21-1,1-10 0,-12-22-1</inkml:trace>
        </inkml:traceGroup>
        <inkml:traceGroup>
          <inkml:annotationXML>
            <emma:emma xmlns:emma="http://www.w3.org/2003/04/emma" version="1.0">
              <emma:interpretation id="{30CDC6B4-7B93-4D64-AFAE-C6D6849313FF}" emma:medium="tactile" emma:mode="ink">
                <msink:context xmlns:msink="http://schemas.microsoft.com/ink/2010/main" type="inkWord" rotatedBoundingBox="4904,15367 6684,15346 6691,15912 4911,15932"/>
              </emma:interpretation>
              <emma:one-of disjunction-type="recognition" id="oneOf22">
                <emma:interpretation id="interp106" emma:lang="en-US" emma:confidence="1">
                  <emma:literal>will</emma:literal>
                </emma:interpretation>
                <emma:interpretation id="interp107" emma:lang="en-US" emma:confidence="0">
                  <emma:literal>Will</emma:literal>
                </emma:interpretation>
                <emma:interpretation id="interp108" emma:lang="en-US" emma:confidence="0">
                  <emma:literal>wilt</emma:literal>
                </emma:interpretation>
                <emma:interpretation id="interp109" emma:lang="en-US" emma:confidence="0">
                  <emma:literal>wili</emma:literal>
                </emma:interpretation>
                <emma:interpretation id="interp110" emma:lang="en-US" emma:confidence="0">
                  <emma:literal>witl</emma:literal>
                </emma:interpretation>
              </emma:one-of>
            </emma:emma>
          </inkml:annotationXML>
          <inkml:trace contextRef="#ctx0" brushRef="#br1" timeOffset="51625">-4022 10906 58,'3'-23'37,"1"4"-1,-4-8-6,0 27-11,3-28-6,-3 28-4,0 0-3,2 18-2,-4-1 0,4 13-3,0 4 0,4 8 0,6 4 0,6 3-1,5-5 1,7-9-1,7-5 0,3-12 0,1-13-1,0-12 1,-2-9-1,-7-10-1,-5-6 2,-11-7-2,-9-5 1,-4 2 1,-7 2 0,-5 6 1,-1 6 0,-1 8 0,11 20 0,-17-8 0,12 25 0,7 11-1,5 10 1,8 7-1,8 6 0,10 2 0,7-3 0,8-8 0,8-7 0,5-10 0,-2-11 0,-4-14-1,-7-11 1,-11-12-2,-10-3 1,-18-9-1,-11 0 0,-13-6 0,-5 4 1,-7-2-1,-1 6 0,2-1-1,6 15-3,1-13-10,18 15-20,4 1 0,10 5-1,8 1 1</inkml:trace>
          <inkml:trace contextRef="#ctx0" brushRef="#br1" timeOffset="51796.875">-3066 10894 89,'6'26'38,"-3"0"0,3 15-4,-11-15-27,17 13-1,-2-2-4,6 0-1,5 2-4,-5-18-4,15 11-24,-11-22-7,0-4 0,-20-6-1</inkml:trace>
          <inkml:trace contextRef="#ctx0" brushRef="#br1" timeOffset="51953.1248">-3013 10807 77,'0'0'30,"-10"-35"-13,14 19-25,-4 16-23,22-16 0,-3 13-1</inkml:trace>
          <inkml:trace contextRef="#ctx0" brushRef="#br1" timeOffset="52156.25">-2765 10707 90,'0'0'37,"-2"24"1,2 1 0,11 12-32,-4 5-2,9 13-3,3 3 1,5 6-2,3-3 0,1-3-2,3-6-1,-3-17-2,7 4-8,-16-31-22,8-4-2,-7-20-2,-2-9 2</inkml:trace>
          <inkml:trace contextRef="#ctx0" brushRef="#br1" timeOffset="52343.75">-2433 10777 85,'-3'-40'38,"0"6"0,3 34-6,0 0-19,15 23-7,-7 12-2,9 16-2,-1 6 0,3 6-2,2 3 0,-2-7-1,6 0-4,-16-29-20,11 0-15,-5-22 2,-15-8-3,16-23 2</inkml:trace>
        </inkml:traceGroup>
        <inkml:traceGroup>
          <inkml:annotationXML>
            <emma:emma xmlns:emma="http://www.w3.org/2003/04/emma" version="1.0">
              <emma:interpretation id="{A5480CB7-E47C-49A6-BB17-B9B0DBABC7AE}" emma:medium="tactile" emma:mode="ink">
                <msink:context xmlns:msink="http://schemas.microsoft.com/ink/2010/main" type="inkWord" rotatedBoundingBox="7472,15279 10224,15178 10249,15846 7497,15947"/>
              </emma:interpretation>
              <emma:one-of disjunction-type="recognition" id="oneOf23">
                <emma:interpretation id="interp111" emma:lang="en-US" emma:confidence="1">
                  <emma:literal>show</emma:literal>
                </emma:interpretation>
                <emma:interpretation id="interp112" emma:lang="en-US" emma:confidence="0">
                  <emma:literal>snow</emma:literal>
                </emma:interpretation>
                <emma:interpretation id="interp113" emma:lang="en-US" emma:confidence="0">
                  <emma:literal>Show</emma:literal>
                </emma:interpretation>
                <emma:interpretation id="interp114" emma:lang="en-US" emma:confidence="0">
                  <emma:literal>serow</emma:literal>
                </emma:interpretation>
                <emma:interpretation id="interp115" emma:lang="en-US" emma:confidence="0">
                  <emma:literal>Snow</emma:literal>
                </emma:interpretation>
              </emma:one-of>
            </emma:emma>
          </inkml:annotationXML>
          <inkml:trace contextRef="#ctx0" brushRef="#br1" timeOffset="53046.875">-1148 10809 66,'0'0'36,"-6"-25"0,6 25 0,-24-30-29,24 30-1,-23-17-2,3 13-2,-6 2 0,-4 8-1,-4 4 0,1 6 0,-3 11 0,7 4-1,4 3 0,13-1 0,12-1 1,13-2-2,15-9 1,12-2 0,12-11 0,8-5 0,9-1 0,2-2 0,-4 2 0,-10 3 0,-10 7 0,-13 4 1,-12 9-1,-17 5 1,-17 3-1,-13 4 1,-8 0-1,-6-3 0,-4-8 0,-1-6 0,-1-10-2,5-12 1,8-5-2,-2-14-4,21 4-7,-3-17-22,14-3 0,9-7-1,10-2 2</inkml:trace>
          <inkml:trace contextRef="#ctx0" brushRef="#br1" timeOffset="53453.1248">-889 10613 92,'0'0'39,"0"0"0,14 32 0,-11 0-33,14 21-1,0 1-2,8 10-1,0-3-1,3 5-1,-3-8 1,0-4-2,-3-6 0,-6-15 0,-2-4-1,-14-29-1,13 16-1,-13-16 0,1-30 0,-7-6 0,5-2 0,-3-17 1,4-1 1,3-1 2,4 4-1,6 6 2,5 10 0,5 12 1,5 13-1,5 22 1,-4 13 0,4 14-1,-4 7 0,1 9 0,-5 2 0,-3 1-1,-3-3 0,-4-11-1,0-1-4,-15-41-16,12 24-16,-12-24 1,6-17-3,-4-11 2</inkml:trace>
          <inkml:trace contextRef="#ctx0" brushRef="#br1" timeOffset="53875">-58 10756 73,'0'-21'32,"0"21"1,-7-28-9,7 28-19,-12-21 0,12 21-2,-24-16 0,11 14 1,-9 0 0,3 15 0,-9 1 1,6 19-1,-4 2 0,9 15-2,1 3 1,8 7-2,10-1-1,12-2 0,11-4-1,14-15 0,7-9-2,4-17 0,6-8 0,-10-20-2,-1-7 1,-20-14 0,-7-2 0,-22-14 1,-11 2 0,-13-2 3,-9 6-1,-1 2 1,-1 10-1,5 0-2,14 17-15,20 18-14,-17-28 1,17 28-3,28-14 2</inkml:trace>
          <inkml:trace contextRef="#ctx0" brushRef="#br1" timeOffset="54343.75">177 10703 90,'11'21'39,"-11"-21"-2,-2 46 2,-6-16-32,17 14-3,-3 2 0,12 9-2,7-4-1,9-2 0,5-5-1,7-16-1,9-8-1,-1-15-1,4-8 0,-8-19-2,0-2 0,-11-19 0,-4-2 0,-14-10 2,-8 2 1,-7 4 3,-9-1 1,-2 12 2,-5 2-1,4 20 3,6 16-2,0 0 1,-15 18-2,20 17 0,4 6-2,7 10 0,6 4 0,9 3-1,7-4 0,8-4-1,7-11 2,9-15-2,3-11 1,0-17-1,-1-12 0,-11-12 0,-9-14-1,-16-9 1,-15-4-1,-19-5 1,-17 5-1,-17 3 1,-4 4-1,-8 2-2,11 25-21,-1-4-14,14 8 3,8 3-3,20 14 2</inkml:trace>
        </inkml:traceGroup>
        <inkml:traceGroup>
          <inkml:annotationXML>
            <emma:emma xmlns:emma="http://www.w3.org/2003/04/emma" version="1.0">
              <emma:interpretation id="{75FE016A-AEC6-4E1F-A1D2-0D5DACA9D29E}" emma:medium="tactile" emma:mode="ink">
                <msink:context xmlns:msink="http://schemas.microsoft.com/ink/2010/main" type="inkWord" rotatedBoundingBox="11153,15203 12645,15343 12590,15941 11097,15802"/>
              </emma:interpretation>
              <emma:one-of disjunction-type="recognition" id="oneOf24">
                <emma:interpretation id="interp116" emma:lang="en-US" emma:confidence="0">
                  <emma:literal>all</emma:literal>
                </emma:interpretation>
                <emma:interpretation id="interp117" emma:lang="en-US" emma:confidence="0">
                  <emma:literal>All</emma:literal>
                </emma:interpretation>
                <emma:interpretation id="interp118" emma:lang="en-US" emma:confidence="0">
                  <emma:literal>arc</emma:literal>
                </emma:interpretation>
                <emma:interpretation id="interp119" emma:lang="en-US" emma:confidence="0">
                  <emma:literal>ail</emma:literal>
                </emma:interpretation>
                <emma:interpretation id="interp120" emma:lang="en-US" emma:confidence="0">
                  <emma:literal>art</emma:literal>
                </emma:interpretation>
              </emma:one-of>
            </emma:emma>
          </inkml:annotationXML>
          <inkml:trace contextRef="#ctx0" brushRef="#br1" timeOffset="55312.5">2613 10904 54,'-11'-30'35,"1"-2"-2,-6-5 1,-14-5-25,11 16 0,-12-10-4,3 14-2,-7 4-1,-2 9-1,-5 11 1,2 14 0,1 14-1,6 12 0,5 9 1,12 11-1,9 1 0,14 4-1,14-7 1,11-5-2,14-15-1,7-15 0,7-11 0,-4-16-1,1-8 0,-15-17-1,-6-6 2,-14-15-1,-12-1 3,-10 1 2,-9 1 1,0 8 1,-7 2 0,6 16 2,-3 3-1,13 18 1,-6 28-2,13 4-2,3 3 1,11 9-3,4 4 1,12 0-1,6-3-1,6-9-1,5-5-2,-5-18-4,14 6-13,-18-24-16,0-8-1,-12-13 0,-7-4 2,-17-23 18,6 6 11,-15-6 9,-13-9 14,7 11 19,-8 3 2,4 11 0,-2 6-1,12 31-15,0 0-9,0 0-5,2 37-3,14 1-2,2 6-1,5 8 0,4 0-1,2-2-1,4-1 0,-2-8-2,3-10-2,-8-20-4,17 5-15,-12-23-13,-1-6-1,-7-15 1,-2-5 0,-11-24 17</inkml:trace>
          <inkml:trace contextRef="#ctx0" brushRef="#br1" timeOffset="55468.75">3451 10837 19,'-9'-51'35,"-5"2"3,6 12-1,-6 5 0,14 32-13,0 0-11,-1 23-6,7 14-3,11 14-2,1 5-1,7 10 0,0 1-1,3-2-1,3-2-1,-7-22-12,8-6-25,-7-21 1,-2-12-1,-9-22-1</inkml:trace>
        </inkml:traceGroup>
        <inkml:traceGroup>
          <inkml:annotationXML>
            <emma:emma xmlns:emma="http://www.w3.org/2003/04/emma" version="1.0">
              <emma:interpretation id="{2215A3B6-C969-44FE-BE13-322BC999FBE0}" emma:medium="tactile" emma:mode="ink">
                <msink:context xmlns:msink="http://schemas.microsoft.com/ink/2010/main" type="inkWord" rotatedBoundingBox="13635,15267 15260,15433 15200,16011 13576,15844"/>
              </emma:interpretation>
              <emma:one-of disjunction-type="recognition" id="oneOf25">
                <emma:interpretation id="interp121" emma:lang="en-US" emma:confidence="0">
                  <emma:literal>the</emma:literal>
                </emma:interpretation>
                <emma:interpretation id="interp122" emma:lang="en-US" emma:confidence="0">
                  <emma:literal>The</emma:literal>
                </emma:interpretation>
                <emma:interpretation id="interp123" emma:lang="en-US" emma:confidence="0">
                  <emma:literal>tire</emma:literal>
                </emma:interpretation>
                <emma:interpretation id="interp124" emma:lang="en-US" emma:confidence="0">
                  <emma:literal>fire</emma:literal>
                </emma:interpretation>
                <emma:interpretation id="interp125" emma:lang="en-US" emma:confidence="0">
                  <emma:literal>She</emma:literal>
                </emma:interpretation>
              </emma:one-of>
            </emma:emma>
          </inkml:annotationXML>
          <inkml:trace contextRef="#ctx0" brushRef="#br1" timeOffset="56734.375">4750 10980 71,'-35'-18'37,"7"6"-1,28 12 1,-12-21-25,36 23-6,13-6-2,17 2-2,11 1-3,6-3-1,6 2-1,-8-12 0,0 9-1,-16-11 0,-8 0 0,-16-5 2,-7-4 1,-8 2 3,-8-7 0,-1 11 2,-8-6 0,3 25 1,-2-23-1,2 23 0,0 0-1,10 27-1,-3 3 0,5 12 0,3 4-1,4 7 0,3 1 0,2 5-1,2-7 1,1-2-2,-4-13 1,0-11-1,-4-8-1,-6-15 1,-13-3 0,13-24-1,-11-1 1,-4-8 0,2-6 1,2-11-1,5 3 0,3 1 2,7 4-2,0 7 2,7 5-1,1 12 1,0 11 0,2 19 0,-1 11 0,-2 9-1,0 5 1,-1 7-1,-1 2 1,2 0-2,-1-2 1,1-11 0,0-6 0,2-12 0,5-8 0,0-12-1,2-7 1,-1-9-1,1-6 0,-4-6-1,2 1 0,-7-3 0,-4-4 0,-9 0 1,-7 2 0,-5 2 1,-10 5-1,-3 5 3,-12 6-1,-2 10 1,-6 11 1,6 17 0,-3 6 0,8 12-1,4 5 0,10 6-1,9 3 1,10-2-2,11-1-1,7-13-1,15 2-6,-7-28-22,13-4-9,-2-19 1,2-9-2</inkml:trace>
          <inkml:trace contextRef="#ctx0" brushRef="#br1" timeOffset="55984.375">4955 10784 49,'-14'-37'34,"-3"4"3,0-1-1,6 18-20,-8-6-5,19 22 0,0 0-4,3 22-1,5 10-1,8 16-2,0 6-1,6 12 0,2 2 0,-1 5-2,4-5 0,-6-8-2,1-9-2,-12-22-5,9 2-19,-19-31-11,0 0 1,-25-23-1</inkml:trace>
        </inkml:traceGroup>
        <inkml:traceGroup>
          <inkml:annotationXML>
            <emma:emma xmlns:emma="http://www.w3.org/2003/04/emma" version="1.0">
              <emma:interpretation id="{37753A70-6B8A-41C1-BB1F-03022391B282}" emma:medium="tactile" emma:mode="ink">
                <msink:context xmlns:msink="http://schemas.microsoft.com/ink/2010/main" type="inkWord" rotatedBoundingBox="16192,15106 18540,15192 18511,15999 16163,15913"/>
              </emma:interpretation>
              <emma:one-of disjunction-type="recognition" id="oneOf26">
                <emma:interpretation id="interp126" emma:lang="en-US" emma:confidence="1">
                  <emma:literal>steps</emma:literal>
                </emma:interpretation>
                <emma:interpretation id="interp127" emma:lang="en-US" emma:confidence="0">
                  <emma:literal>Steps</emma:literal>
                </emma:interpretation>
                <emma:interpretation id="interp128" emma:lang="en-US" emma:confidence="0">
                  <emma:literal>seeps</emma:literal>
                </emma:interpretation>
                <emma:interpretation id="interp129" emma:lang="en-US" emma:confidence="0">
                  <emma:literal>stops</emma:literal>
                </emma:interpretation>
                <emma:interpretation id="interp130" emma:lang="en-US" emma:confidence="0">
                  <emma:literal>sops</emma:literal>
                </emma:interpretation>
              </emma:one-of>
            </emma:emma>
          </inkml:annotationXML>
          <inkml:trace contextRef="#ctx0" brushRef="#br1" timeOffset="57375">7607 10731 59,'0'-23'36,"-9"4"-2,-6-2 2,-11-5-24,9 15-4,-9-5-3,2 11-1,-8 3-2,-1 9 0,-4 2-1,3 9 0,-1 1 0,5 4 0,8 1-1,9 1 0,12-2 2,12 2-2,16-4 2,14-2-2,11-3 1,10-2-2,4-1 2,1 1-1,-5 2 0,-11-2 0,-12 3 0,-19 6 0,-15 0 0,-16 5 1,-15-3-1,-10 0 0,-5-4 0,-5-7 0,1-4-1,2-8-1,7-5 0,3-11-3,18 5-7,-3-16-22,21-1-2,7-11-1,11-4 1</inkml:trace>
          <inkml:trace contextRef="#ctx0" brushRef="#br1" timeOffset="58843.75">7734 10684 68,'-18'-7'34,"18"7"-3,0 0 0,29-16-33,8 9-3,25 12-6,6-5-21,9-3 0,10 4 0,-7-8 1</inkml:trace>
          <inkml:trace contextRef="#ctx0" brushRef="#br1" timeOffset="58234.375">7860 10548 78,'6'-16'40,"-6"16"-3,0 20 3,0-20-27,8 49-9,1-3 0,8 8-2,1 8 0,4 0-1,3-2 0,6-4-1,5-8 1,0-8-1,9-17 0,2-11-1,3-8 0,0-16-2,0-8 1,-10-10-2,0-8-1,-13-10 1,-4 0-1,-14-6 2,-3 4 0,-12 1 1,-4 9 1,-8 6 3,-5 15 0,0 15 0,-3 9 1,4 17 0,0 11 1,8 13-2,2 3 1,12 6-1,6 1 0,11-1-1,8-4 0,12-9-2,8-12 0,5-10-2,9-8-1,-4-17-1,4-1-3,-15-18 0,5 3-1,-22-22 3,-2 3 0,-14-8 5,-8 1 3,0 6 4,-11-5 1,8 18 2,-14-4 0,14 32-1,0 0-1,2 20-3,5 10 0,6 12-2,4 6 0,3 10-1,2 3 0,3 6-1,-1-1 0,-2-7 1,-1-6-2,-3-5 0,-2-9-1,-6-15-1,-10-24 0,0 0 0,0 0-1,-1-38-1,-13-5 2,-8-17-1,-1-14 1,-7-12 1,1-2 0,2 2 2,9 3-2,10 9 3,10 12-2,13 16 2,12 21-1,13 20 0,5 18 0,4 11 0,-3 19 1,-8 8-1,-10 5 1,-13 4-1,-14-4 1,-12-3 0,-12-9 0,-5-7-1,-6-16 0,-1-12-1,3-7-4,-5-27-10,16-5-22,3-7 2,10-8-1,8-7 0</inkml:trace>
          <inkml:trace contextRef="#ctx0" brushRef="#br1" timeOffset="58562.5">9312 10548 80,'-35'-14'39,"1"14"-3,0 4 2,-19 1-32,25 11-4,10 1 0,12 6-2,12 5 0,13-1 0,11-2-1,11-1 1,14 1 0,5-2 0,1 3 0,-2 4 0,-5-3 1,-6 3 0,-15-2 1,-10 4-1,-19-6 0,-11 0 1,-20-10-1,-11-5-1,-7-4-1,-9-11-3,5 6-7,-14-18-23,13-1-4,-4-13 0,13-2 0</inkml:trace>
        </inkml:traceGroup>
        <inkml:traceGroup>
          <inkml:annotationXML>
            <emma:emma xmlns:emma="http://www.w3.org/2003/04/emma" version="1.0">
              <emma:interpretation id="{28632502-C6F1-4CD7-A73D-F384FA759E2C}" emma:medium="tactile" emma:mode="ink">
                <msink:context xmlns:msink="http://schemas.microsoft.com/ink/2010/main" type="inkWord" rotatedBoundingBox="19360,14980 21016,14958 21025,15635 19369,15657"/>
              </emma:interpretation>
              <emma:one-of disjunction-type="recognition" id="oneOf27">
                <emma:interpretation id="interp131" emma:lang="en-US" emma:confidence="1">
                  <emma:literal>and</emma:literal>
                </emma:interpretation>
                <emma:interpretation id="interp132" emma:lang="en-US" emma:confidence="0">
                  <emma:literal>And</emma:literal>
                </emma:interpretation>
                <emma:interpretation id="interp133" emma:lang="en-US" emma:confidence="0">
                  <emma:literal>curd</emma:literal>
                </emma:interpretation>
                <emma:interpretation id="interp134" emma:lang="en-US" emma:confidence="0">
                  <emma:literal>aird</emma:literal>
                </emma:interpretation>
                <emma:interpretation id="interp135" emma:lang="en-US" emma:confidence="0">
                  <emma:literal>anol</emma:literal>
                </emma:interpretation>
              </emma:one-of>
            </emma:emma>
          </inkml:annotationXML>
          <inkml:trace contextRef="#ctx0" brushRef="#br1" timeOffset="60328.1249">10853 10668 55,'1'-18'34,"-1"18"-1,0-33 0,-9 8-25,9 25 0,-10-37-3,1 21-2,-9-5 0,-1 7-1,-7-2 0,-5 7 0,-8 4 0,-1 9 1,-2 6-1,0 11 0,1 6 0,7 8-1,5 6 1,11 6-2,7 2 1,19-1-1,8-7 1,11-4-3,11-7 1,3-13-2,7-4 1,-4-22-1,2-4-1,-14-10 1,-4 1 0,-12-14 1,-7 3 0,-7-2 3,-7-1 1,1 12 1,-7-1 1,11 25 1,-17-25-1,17 25 1,0 0-1,-3 34-1,9-13-1,5 9-1,7 3 1,6 1-2,5-1 0,7-6-1,4-3 0,-4-9-3,7-3 1,-9-16-3,0-3 1,-10-14 0,-1 4-1,-15-13 2,-2-2 0,-8-3 5,-5-4 0,1 9 4,-7 0 0,7 11 0,-6 1 1,12 18 0,0 0-1,1 21 0,8 4-3,7 15 0,2 3 0,3 4-2,1-3 1,-1-1-1,-2-5 0,-3-6-2,-3-9 1,-13-23-1,0 0-1,0 0 0,0 0 0,5-42 0,-10 10 0,1-12 1,5 0-1,5-7 2,6 3 0,9 6 1,4 7 1,7 10-1,5 11 2,4 14-1,-2 14 1,-1 12 0,-7 8 0,-3 12-1,-7 5 0,-5 2 0,-7-4 1,-3-3-2,-3-6-1,-2-10-3,12 2-9,-13-32-23,17 2-1,-4-18-2,8-3 1</inkml:trace>
          <inkml:trace contextRef="#ctx0" brushRef="#br1" timeOffset="60750">11987 10657 90,'0'-26'37,"-9"-2"-2,-3 12-5,-11-7-26,-1 7-1,-7 7-2,-4 9 0,-5 9-1,-1 9 1,-5 10-1,3 9 0,8 5 1,8 8-2,15-3 1,14-1-2,19-2 0,8-14-4,21-2-1,-4-28-3,13 6-3,-18-31 1,6 4-1,-23-27 2,1 4 1,-19-19 6,-6-6 5,-1 4 7,-13-16 3,13 24 1,-14-10 2,18 34 2,-16-3-2,13 36-3,0 0-3,12 57-3,-4-4-2,10 12-1,-2 9 0,5 4-1,1-3-2,-1-11-3,7 3-21,-12-27-14,-1-17-1,-15-23 0,0 0 0</inkml:trace>
        </inkml:traceGroup>
      </inkml:traceGroup>
      <inkml:traceGroup>
        <inkml:annotationXML>
          <emma:emma xmlns:emma="http://www.w3.org/2003/04/emma" version="1.0">
            <emma:interpretation id="{8ECAB43B-10E5-4C29-B538-3DF7FDFE8410}" emma:medium="tactile" emma:mode="ink">
              <msink:context xmlns:msink="http://schemas.microsoft.com/ink/2010/main" type="line" rotatedBoundingBox="3061,16356 16160,16399 16156,17514 3057,17471"/>
            </emma:interpretation>
          </emma:emma>
        </inkml:annotationXML>
        <inkml:traceGroup>
          <inkml:annotationXML>
            <emma:emma xmlns:emma="http://www.w3.org/2003/04/emma" version="1.0">
              <emma:interpretation id="{ED2E491B-5734-4D48-B04E-C69A6E03247F}" emma:medium="tactile" emma:mode="ink">
                <msink:context xmlns:msink="http://schemas.microsoft.com/ink/2010/main" type="inkWord" rotatedBoundingBox="3061,16380 5184,16386 5182,16922 3059,16915"/>
              </emma:interpretation>
              <emma:one-of disjunction-type="recognition" id="oneOf28">
                <emma:interpretation id="interp136" emma:lang="en-US" emma:confidence="1">
                  <emma:literal>new</emma:literal>
                </emma:interpretation>
                <emma:interpretation id="interp137" emma:lang="en-US" emma:confidence="0">
                  <emma:literal>now</emma:literal>
                </emma:interpretation>
                <emma:interpretation id="interp138" emma:lang="en-US" emma:confidence="0">
                  <emma:literal>New</emma:literal>
                </emma:interpretation>
                <emma:interpretation id="interp139" emma:lang="en-US" emma:confidence="0">
                  <emma:literal>crew</emma:literal>
                </emma:interpretation>
                <emma:interpretation id="interp140" emma:lang="en-US" emma:confidence="0">
                  <emma:literal>rew</emma:literal>
                </emma:interpretation>
              </emma:one-of>
            </emma:emma>
          </inkml:annotationXML>
          <inkml:trace contextRef="#ctx0" brushRef="#br1" timeOffset="62593.75">-5868 11734 85,'0'0'37,"0"0"2,0 0-1,12 44-29,-12-12-4,9 16-3,0 4 1,2 8-2,1 0-1,1-2 0,-1-3 1,0-9-2,-3-9 1,-3-11 0,-6-26-1,6 16 1,-6-16-1,3-33 0,-2-3 0,4-11 2,0-8-2,4-6 1,5 1 0,2 0 1,4 9-1,0 8 2,2 15-2,1 16 1,1 12-1,1 14 1,0 12 0,2 13-1,-5 5 0,4 6 0,-1-1 0,-2 2-1,-3-2 1,-1-5-1,1-5 0,-3-12 1,5-8-1,2-14 0,1-5-1,0-14 0,5-5 0,-2-11-1,3-5 1,-2-9 1,-1-1 0,-6 0 0,-4-3 1,-5 4 1,-5 2-1,-10 5 1,-4 8 0,-8 10 0,-7 12 1,0 11-1,-2 8 1,-1 14-1,0 10 1,7 9-2,2 8 2,6 4-3,6-1 2,9 0-2,7-4 1,14-8-1,8-14 0,10-15 0,8-9-2,1-20-3,11 1-4,-19-29-12,12 3-16,-14-5 2,0 7 11,-23-12 14,1 12 5,-12 3 9,-11-1 4,1 35 16,-3-25 14,3 25 0,-28-8-11,26 31-11,-10-8-7,12 15-4,-3 4 0,9 5-3,8 1 1,5 2-1,9-5 0,10-3-1,4-11 0,3-11-1,5-10 0,-1-11 0,-3-7-2,-8-10 0,-8-6 1,-14-7 0,-6 1-1,-11-1 2,-7 4-1,-3 3 3,-6 5-1,3 10 3,-1 8-2,15 9 1,-16 18 0,16 6 0,6 8 0,7 10-1,8 2 0,14 6-1,8-6 2,11-2-1,5-10-1,8-8 1,2-11-1,2-13 0,-5-13 0,-13-9-1,-11-8 0,-17-13-1,-16-4 0,-17-8 1,-14 2-1,-16 0 1,-5 6-1,-7 3 0,6 14-4,-10-4-22,22 18-9,8 4-2,24 12 1</inkml:trace>
        </inkml:traceGroup>
        <inkml:traceGroup>
          <inkml:annotationXML>
            <emma:emma xmlns:emma="http://www.w3.org/2003/04/emma" version="1.0">
              <emma:interpretation id="{F634B7E6-0203-48C2-8B51-F4FE9AD78C14}" emma:medium="tactile" emma:mode="ink">
                <msink:context xmlns:msink="http://schemas.microsoft.com/ink/2010/main" type="inkWord" rotatedBoundingBox="6108,16397 9636,16408 9632,17363 6105,17351"/>
              </emma:interpretation>
              <emma:one-of disjunction-type="recognition" id="oneOf29">
                <emma:interpretation id="interp141" emma:lang="en-US" emma:confidence="1">
                  <emma:literal>pictures</emma:literal>
                </emma:interpretation>
                <emma:interpretation id="interp142" emma:lang="en-US" emma:confidence="0">
                  <emma:literal>picture</emma:literal>
                </emma:interpretation>
                <emma:interpretation id="interp143" emma:lang="en-US" emma:confidence="0">
                  <emma:literal>osicturos</emma:literal>
                </emma:interpretation>
                <emma:interpretation id="interp144" emma:lang="en-US" emma:confidence="0">
                  <emma:literal>osictreros</emma:literal>
                </emma:interpretation>
                <emma:interpretation id="interp145" emma:lang="en-US" emma:confidence="0">
                  <emma:literal>osicluros</emma:literal>
                </emma:interpretation>
              </emma:one-of>
            </emma:emma>
          </inkml:annotationXML>
          <inkml:trace contextRef="#ctx0" brushRef="#br1" timeOffset="63437.5">-2756 12055 47,'-12'-23'35,"1"4"2,1-1-1,10 20-20,-22-17-4,22 17-2,-6 21-3,12 9-3,1 5 0,7 16-2,2 9 0,8 12-1,2 2 1,5 6-2,3-5 1,0-6-2,-2-7 0,-4-16-1,0-11-1,-10-19-1,-2-11 0,-14-23-1,-4-8 1,-15-18-1,-5-7 2,-11-16 0,-4-5 2,-6-6 0,-1-3 2,3 5 1,2 4 0,13 7 2,10 7-2,17 14 2,17 7-2,20 17 2,12 13-3,14 12 0,4 15 0,1 10-2,-4 8 2,-9 10-2,-16 5 0,-15 2 0,-18-3 0,-14-6-1,-14-7 0,-11-14 1,-5-8-1,-9-11 0,2-10 0,0-14-1,8-1-1,2-16-4,25 8-12,2-10-14,14-3-2,11 3 3,7-2 0</inkml:trace>
          <inkml:trace contextRef="#ctx0" brushRef="#br1" timeOffset="63812.5">-2230 11902 61,'0'0'30,"-10"-25"-10,10 25-20,37 9-30,-14-4 0,17 11-1</inkml:trace>
          <inkml:trace contextRef="#ctx0" brushRef="#br1" timeOffset="63625">-2211 11962 61,'5'21'38,"-1"7"-2,-5 0 1,2 16-15,1-7-18,13 7-2,-1 2-3,6-14-6,13 12-21,-10-23-8,-1-5-1,-8-16 0</inkml:trace>
          <inkml:trace contextRef="#ctx0" brushRef="#br1" timeOffset="64031.25">-1536 11967 70,'0'-25'36,"-11"-5"0,-5 9-7,-16-5-19,7 17-2,-15 2-4,7 14-1,-4 9-1,5 14 0,3 10-1,5 13 0,9 3 0,14 8-1,15-2 1,14-2-2,15-6 0,10-13 0,11-10-1,2-18-2,11-8-3,-12-28-8,4 0-22,-17-14 1,-9-7-1,-15-11 1</inkml:trace>
          <inkml:trace contextRef="#ctx0" brushRef="#br1" timeOffset="64765.6249">-1315 12094 73,'-29'-13'39,"12"6"-1,17 7 1,0 0-28,25-17-8,12 10-3,15 3-4,-2-10-2,18 14-3,-15-18-2,11 15-1,-22-18 3,6 14 2,-19-6 4,-7 3 3,-3 6 5,-19 4 3,0 0 2,0 0 1,0 0-2,0 0 0,-6 36-3,-1-12-2,7 11-1,0 2 0,10 8-2,5-1 1,9 1-1,8-8 1,10-3-2,6-11 0,8-11-1,2-8-1,-5-15-1,1-5-1,-15-14 0,-4-3 0,-17-15 0,-6 2 1,-12-3 2,-8 3 1,-3 4 2,-9 5 1,4 10 2,-2 6-2,18 21 2,-20-1-2,20 20 0,1 6-1,8 10-2,4 2 1,7 9-2,3-2 1,4 2 0,2-2-1,1-11 0,4-5-1,-2-14-2,8-1-5,-16-29-13,7 2-17,-9-16 1,-2-2-1,-9-14 1</inkml:trace>
          <inkml:trace contextRef="#ctx0" brushRef="#br1" timeOffset="64250">-1218 11817 76,'-10'-19'39,"-3"12"-3,13 7 3,-22 30-29,28 14-3,-2 3-3,9 13-3,5 5 0,6 4-1,4 0 0,0-2-1,3-4-2,-8-22-6,13 5-18,-16-29-11,-2-8 0,-18-9-1</inkml:trace>
          <inkml:trace contextRef="#ctx0" brushRef="#br1" timeOffset="65625">-132 11905 75,'0'0'40,"-20"-21"-3,20 21 2,-17 9-26,28 17-6,-2-1-4,10 8-1,1 6-1,8 7-2,-1-2 2,1 0-2,-1-3 0,-7-10-1,-1-4 1,-5-15-1,-14-12-1,0 0 0,0-23 0,-15-7 0,-3-5 1,-4-9 1,0 2 0,0-6 2,6 2-2,5 4 3,10 3-2,8 6 2,9 8-2,5 7 0,7 10-1,2 6 0,5 11-1,-4 5 0,2 10 0,-8 1 0,0 7 0,-6 0-1,-1-1 2,-5-3 0,-1-5 3,-1 0-1,-11-23 1,24 20 0,-24-20 1,25-13 0,-12-6-1,4-2 0,-1-9-1,-1-4 0,-4-1-1,-3 0 1,-5 3-1,-8 6 0,-6 6 1,-10 10-1,-7 10 1,-5 10 1,-2 10 0,3 11-1,1 8 1,8 9-2,9 1 1,12 2-1,14-1-1,10-10-2,16-1-2,1-20-1,14-1-2,-12-27-3,17 6-2,-23-33 2,12 10 0,-22-25 2,2 5 5,-15-5 5,-11-2 3,1 9 5,-21-7 1,8 21 1,-21-7 1,13 26-1,-15-5-4,13 20-2,0 1-2,11 11 0,7 5-2,13 4 0,8 1-1,15 1 0,3 1 0,7-2-1,0-1 1,0 0-1,-8-1 1,-5-1-1,-10-1 2,-14 0-1,-12 0 1,-10-1-1,-10-4 1,-8-4-1,-6-5-1,-6-9-3,6 8-8,-11-23-22,12-2-4,7-10 0,7-4 1</inkml:trace>
        </inkml:traceGroup>
        <inkml:traceGroup>
          <inkml:annotationXML>
            <emma:emma xmlns:emma="http://www.w3.org/2003/04/emma" version="1.0">
              <emma:interpretation id="{38EA7B73-5561-4D12-8DF3-8C68E1BD506B}" emma:medium="tactile" emma:mode="ink">
                <msink:context xmlns:msink="http://schemas.microsoft.com/ink/2010/main" type="inkWord" rotatedBoundingBox="10431,16404 11574,16408 11572,16844 10430,16840"/>
              </emma:interpretation>
              <emma:one-of disjunction-type="recognition" id="oneOf30">
                <emma:interpretation id="interp146" emma:lang="en-US" emma:confidence="1">
                  <emma:literal>as</emma:literal>
                </emma:interpretation>
                <emma:interpretation id="interp147" emma:lang="en-US" emma:confidence="0">
                  <emma:literal>As</emma:literal>
                </emma:interpretation>
                <emma:interpretation id="interp148" emma:lang="en-US" emma:confidence="0">
                  <emma:literal>AS</emma:literal>
                </emma:interpretation>
                <emma:interpretation id="interp149" emma:lang="en-US" emma:confidence="0">
                  <emma:literal>ces</emma:literal>
                </emma:interpretation>
                <emma:interpretation id="interp150" emma:lang="en-US" emma:confidence="0">
                  <emma:literal>Ces</emma:literal>
                </emma:interpretation>
              </emma:one-of>
            </emma:emma>
          </inkml:annotationXML>
          <inkml:trace contextRef="#ctx0" brushRef="#br1" timeOffset="66984.375">1866 11986 54,'0'0'36,"-9"-24"-2,3 8 1,-9-9-26,15 25-1,-16-39-3,9 20-1,-8-6-1,-1 2-1,-6 0 0,-3 6 0,-6 4 0,-5 10 0,-1 8-1,3 13 0,2 6-1,4 12 0,7 10 0,7 5-1,14 3 1,13-3-2,9-1 1,9-11-1,9-10 0,4-13-1,8-9 0,-7-17-1,3-6 0,-13-16 1,0-1 0,-15-10 1,-6 3 0,-8 1 4,-7 2 0,-2 9 2,-9 3 0,12 25 2,-21-12-1,21 12-1,-8 33 0,11 1-1,2 3-1,7 7-2,6 0 0,11-3-1,10-3-1,2-11-3,15-1-5,-12-28-17,12-1-10,-2-16 1,-1-8-1</inkml:trace>
          <inkml:trace contextRef="#ctx0" brushRef="#br1" timeOffset="67312.5">2413 11824 91,'-26'-18'35,"-1"11"2,-8-5-11,8 21-19,-2 1-3,7 12-2,5 1-1,10 5-1,10 3 0,10-1 0,11 0-1,8-3 0,13-4 0,5-4-1,3-1 2,0-2-1,-6-4 0,-4 0 1,-12 1 0,-7-1 0,-24-12 1,3 30 0,-18-16-1,-13-3 1,-8-1-1,-4-3 0,-1-3-1,-3-6-1,8 2-3,-3-19-9,21 4-23,8-2 1,14-1-2,6-5 2</inkml:trace>
        </inkml:traceGroup>
        <inkml:traceGroup>
          <inkml:annotationXML>
            <emma:emma xmlns:emma="http://www.w3.org/2003/04/emma" version="1.0">
              <emma:interpretation id="{08C30671-A2F3-4DFA-A495-3E59283D20CE}" emma:medium="tactile" emma:mode="ink">
                <msink:context xmlns:msink="http://schemas.microsoft.com/ink/2010/main" type="inkWord" rotatedBoundingBox="12262,16494 13540,16498 13538,17014 12260,17010"/>
              </emma:interpretation>
              <emma:one-of disjunction-type="recognition" id="oneOf31">
                <emma:interpretation id="interp151" emma:lang="en-US" emma:confidence="1">
                  <emma:literal>we</emma:literal>
                </emma:interpretation>
                <emma:interpretation id="interp152" emma:lang="en-US" emma:confidence="0">
                  <emma:literal>We</emma:literal>
                </emma:interpretation>
                <emma:interpretation id="interp153" emma:lang="en-US" emma:confidence="0">
                  <emma:literal>wc</emma:literal>
                </emma:interpretation>
                <emma:interpretation id="interp154" emma:lang="en-US" emma:confidence="0">
                  <emma:literal>roe</emma:literal>
                </emma:interpretation>
                <emma:interpretation id="interp155" emma:lang="en-US" emma:confidence="0">
                  <emma:literal>ire</emma:literal>
                </emma:interpretation>
              </emma:one-of>
            </emma:emma>
          </inkml:annotationXML>
          <inkml:trace contextRef="#ctx0" brushRef="#br1" timeOffset="68078.125">3394 11995 79,'-13'-11'39,"-3"-3"-1,16 14 1,-30-10-31,30 10-3,-2 32-2,6-4-2,5 9-1,7 7 0,3 5 1,6 2-2,5-3 1,5-6-1,7-10 1,3-13-2,7-10 0,-6-14-1,1-9 0,-7-16 0,-5-2 0,-11-14 0,-10-1 1,-11-3 2,-9 1 1,-2 7 1,-7 3 1,2 11 1,-4 8 0,17 20 0,-17 7-1,18 20-1,2 8-1,9 9 0,4 7-1,8 4 1,8-2-1,8 0 0,4-13 0,5-10 1,4-12-1,-3-13-1,0-14 1,-7-12-1,-7-11-1,-13-10 0,-8-7-1,-17-8 0,-5 6-2,-15-5 0,1 19-4,-16-11-5,18 25-15,-7 6-7,8 13 0,18 4 1</inkml:trace>
          <inkml:trace contextRef="#ctx0" brushRef="#br1" timeOffset="68359.375">4322 12150 73,'43'4'37,"-4"-15"-1,-1-3 1,-16-16-28,12 2-4,-13-7-3,-2-2-1,-9 0-1,-10 1 0,-9 6-1,-10 6 1,-9 10-1,-6 8 1,-6 13 1,2 16 1,1 9 0,9 14-1,7 3 1,11 9 0,15-3-1,11 1 0,13-5-2,7-15-3,15 4-15,-5-29-19,7-11 0,-6-20-1,-4-10 0</inkml:trace>
        </inkml:traceGroup>
        <inkml:traceGroup>
          <inkml:annotationXML>
            <emma:emma xmlns:emma="http://www.w3.org/2003/04/emma" version="1.0">
              <emma:interpretation id="{97F6341F-CD20-4471-9606-8189298B137B}" emma:medium="tactile" emma:mode="ink">
                <msink:context xmlns:msink="http://schemas.microsoft.com/ink/2010/main" type="inkWord" rotatedBoundingBox="14928,16395 16160,16399 16156,17514 14925,17510"/>
              </emma:interpretation>
              <emma:one-of disjunction-type="recognition" id="oneOf32">
                <emma:interpretation id="interp156" emma:lang="en-US" emma:confidence="1">
                  <emma:literal>go</emma:literal>
                </emma:interpretation>
                <emma:interpretation id="interp157" emma:lang="en-US" emma:confidence="0">
                  <emma:literal>ego</emma:literal>
                </emma:interpretation>
                <emma:interpretation id="interp158" emma:lang="en-US" emma:confidence="0">
                  <emma:literal>g0</emma:literal>
                </emma:interpretation>
                <emma:interpretation id="interp159" emma:lang="en-US" emma:confidence="0">
                  <emma:literal>gO</emma:literal>
                </emma:interpretation>
              </emma:one-of>
            </emma:emma>
          </inkml:annotationXML>
          <inkml:trace contextRef="#ctx0" brushRef="#br1" timeOffset="69125">6401 12039 26,'6'-21'32,"-7"-5"2,-1-3-1,1 6-11,-14-17-9,11 13 0,-17-11-6,2 9-2,-14 1-1,2 12-1,-10 4 0,0 14-1,-7 8 0,6 15 0,0 10 0,10 15-1,7 3 1,15 8-2,11-1 1,17-2 0,17-10-1,11-11-1,11-12-1,2-15 1,3-13 0,-9-15-1,-5-7 1,-16-15-1,-16-2 1,-11-6 2,-14 0-1,-6 4 1,-5 2 1,-1 9 0,-1 4-1,4 17 2,3 8-1,15 4 0,-4 36-1,16-1 0,8 9 0,11 11 0,9 10-1,7 11 0,5 1 1,0 8-1,-7-1-1,-3 3 2,-10-6-1,-13-5 0,-10-9 0,-16-11 0,-15-12-1,-12-11 0,-8-13 0,-9-11-1,-1-9 0,-8-16-2,8-2-3,0-29-5,30 6-22,3-19-3,19-3 0,12-10 0</inkml:trace>
          <inkml:trace contextRef="#ctx0" brushRef="#br1" timeOffset="69484.375">6980 11953 76,'3'-32'37,"-9"-3"-2,-3 5 2,-15-5-32,8 13 0,-8 0-2,-1 13 0,-6 5-1,2 13 0,-4 10 0,5 17 0,0 8 0,8 14-1,3 5 0,16 10 0,19-1 0,16-2-1,13-6 0,12-15 0,12-17-1,2-16 0,3-20 1,-11-15-1,-15-18 0,-16-14 0,-23-13 0,-16-5 1,-18 3-1,-10 0-1,-9 12-1,-6-3-4,14 26-23,-6 1-6,13 14 0,9 5-3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9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16F500-6606-4EE6-AC74-420E456ABAD5}" emma:medium="tactile" emma:mode="ink">
          <msink:context xmlns:msink="http://schemas.microsoft.com/ink/2010/main" type="writingRegion" rotatedBoundingBox="2386,4748 6320,4833 6277,6802 2344,6716"/>
        </emma:interpretation>
      </emma:emma>
    </inkml:annotationXML>
    <inkml:traceGroup>
      <inkml:annotationXML>
        <emma:emma xmlns:emma="http://www.w3.org/2003/04/emma" version="1.0">
          <emma:interpretation id="{09BF72E1-6895-4428-AED9-EA10F827E8E0}" emma:medium="tactile" emma:mode="ink">
            <msink:context xmlns:msink="http://schemas.microsoft.com/ink/2010/main" type="paragraph" rotatedBoundingBox="2386,4748 5926,4825 5911,5560 2370,5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DBDF8A-E3F7-4F03-94AA-8A4A5C6BB050}" emma:medium="tactile" emma:mode="ink">
              <msink:context xmlns:msink="http://schemas.microsoft.com/ink/2010/main" type="line" rotatedBoundingBox="2386,4748 5926,4825 5911,5560 2370,5483">
                <msink:destinationLink direction="with" ref="{E2A67571-8531-4E57-AAD8-F619CA128C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8567B4C-465F-42CF-A94F-25B6F2C7592C}" emma:medium="tactile" emma:mode="ink">
                <msink:context xmlns:msink="http://schemas.microsoft.com/ink/2010/main" type="inkWord" rotatedBoundingBox="2386,4748 4011,4783 3996,5519 2370,5483"/>
              </emma:interpretation>
              <emma:one-of disjunction-type="recognition" id="oneOf0">
                <emma:interpretation id="interp0" emma:lang="en-US" emma:confidence="0">
                  <emma:literal>Uhf</emma:literal>
                </emma:interpretation>
                <emma:interpretation id="interp1" emma:lang="en-US" emma:confidence="0">
                  <emma:literal>whiff</emma:literal>
                </emma:interpretation>
                <emma:interpretation id="interp2" emma:lang="en-US" emma:confidence="0">
                  <emma:literal>riff</emma:literal>
                </emma:interpretation>
                <emma:interpretation id="interp3" emma:lang="en-US" emma:confidence="0">
                  <emma:literal>Whiff</emma:literal>
                </emma:interpretation>
                <emma:interpretation id="interp4" emma:lang="en-US" emma:confidence="0">
                  <emma:literal>Miff</emma:literal>
                </emma:interpretation>
              </emma:one-of>
            </emma:emma>
          </inkml:annotationXML>
          <inkml:trace contextRef="#ctx0" brushRef="#br0">0 102 15,'14'-13'26,"-11"-8"3,7 0-3,-10 21-6,15-32-3,1 31-2,-16-15-2,13 19-1,-13-3-2,0 0-2,0 0-1,15 23-2,-15-23-2,1 37 0,-1-12-2,-1 5 0,-1 0 0,0-1 0,-1 1-1,0-2 0,1-1 0,2-6 0,2-4 0,2 1 0,-4-18 0,22 12 0,-6-15-1,5-4 1,4-6 0,3-1-1,2-5 1,1-4 0,-3 6-1,0-3 1,-5 6-1,-3 2 0,-6 3 0,-14 9 0,19-10-1,-19 10-1,0 0-2,0-20-4,0 20-7,0 0-10,-7-24-8,1 8-2,3-3 2,-3-4 6</inkml:trace>
          <inkml:trace contextRef="#ctx0" brushRef="#br0" timeOffset="234.375">357-34 11,'0'-23'31,"0"-1"3,-1 3 1,1 21-5,-2-28-7,2 28-6,0 0-6,11 40-3,-13-12-3,8 14-2,-3 2 0,3 9-1,-3 1-1,1 8 0,2-6-1,2-3 2,-4-6-3,2-6 2,0-6-1,-3-10-1,3-3-1,-6-22-4,0 0-14,15-8-18,-10-13 1,-3-8-2,5-2 1</inkml:trace>
          <inkml:trace contextRef="#ctx0" brushRef="#br0" timeOffset="843.75">651 469 73,'0'0'35,"-6"23"0,6-23 1,0 0-28,0 0-2,16-5-3,-2 1 2,-14 4-4,23-26 2,-12 3-2,0-4-1,1-4 2,1-4-3,-1-8 1,2 0-1,-3-3 1,0 0-1,0 6 1,1 3-1,-4 7 1,-1 5 0,-7 25 0,7-19 0,-7 19 0,2 23 1,-4 3-1,2 9 1,-1 4 0,2 10 0,4 2-1,2 0 3,5-7-1,1-2-1,5-12-1,4-7 2,5-9-2,1-21 0,0-7-1,-3-9-2,0-3 0,-4-9 0,-1-1 1,-6-2-1,-4 1 2,-4 7-1,-2 4 2,-1 6 0,-1 3 1,-2 17 1,0 0-1,0 0 1,0 0 0,10 26 0,-7 0-1,1 10 0,2 2 0,2 4 1,2-1 0,2-2-2,1-4 1,-1-9-2,4-3-4,-16-23-21,25-4-11,-12-11 0,4-5-2,-4-8 2</inkml:trace>
          <inkml:trace contextRef="#ctx0" brushRef="#br0" timeOffset="1406.25">1347 168 86,'-5'20'37,"5"-20"0,20 0 0,-20 0-32,40-18-5,-8 18-10,-4-12-26,5 0 0,-8-3-1,-4 3 0</inkml:trace>
          <inkml:trace contextRef="#ctx0" brushRef="#br0" timeOffset="1218.75">1501 378 62,'4'17'36,"-4"-17"2,9 23-2,-3-7-14,-6-16-15,0 0-1,0 0-2,18 2-1,-18-2-2,-3-32 0,-3 11 0,-3-7-2,-7-7 2,-2-6-1,-3-5 0,-1-3-1,2 0 2,3 0-1,4-4 1,4 0-1,11 2 0,10 9 1,5 5-1,8 7 0,2 9 0,2 2-1,4 15 0,-5 4-2,3 15-2,-16-10-4,7 25-16,-18-14-13,-2 10 1,-10-5 0,-1 4 1</inkml:trace>
        </inkml:traceGroup>
        <inkml:traceGroup>
          <inkml:annotationXML>
            <emma:emma xmlns:emma="http://www.w3.org/2003/04/emma" version="1.0">
              <emma:interpretation id="{85A11846-735E-4B61-AFED-6582DB404A43}" emma:medium="tactile" emma:mode="ink">
                <msink:context xmlns:msink="http://schemas.microsoft.com/ink/2010/main" type="inkWord" rotatedBoundingBox="4673,4925 5924,4952 5912,5510 4661,5483"/>
              </emma:interpretation>
              <emma:one-of disjunction-type="recognition" id="oneOf1">
                <emma:interpretation id="interp5" emma:lang="en-US" emma:confidence="0">
                  <emma:literal>Free</emma:literal>
                </emma:interpretation>
                <emma:interpretation id="interp6" emma:lang="en-US" emma:confidence="0">
                  <emma:literal>Frit</emma:literal>
                </emma:interpretation>
                <emma:interpretation id="interp7" emma:lang="en-US" emma:confidence="0">
                  <emma:literal>tar</emma:literal>
                </emma:interpretation>
                <emma:interpretation id="interp8" emma:lang="en-US" emma:confidence="0">
                  <emma:literal>Frat</emma:literal>
                </emma:interpretation>
                <emma:interpretation id="interp9" emma:lang="en-US" emma:confidence="0">
                  <emma:literal>fur</emma:literal>
                </emma:interpretation>
              </emma:one-of>
            </emma:emma>
          </inkml:annotationXML>
          <inkml:trace contextRef="#ctx0" brushRef="#br0" timeOffset="2750">2306 23 61,'-13'-16'36,"13"16"-1,0 0-5,13 3-8,-13-3-9,17-9-3,-17 9-4,29-12-2,-8 3 0,4 2-2,-2-3-1,3 3 0,-4 0-1,-3 1 0,-1 6 0,-18 0 1,14 18-2,-14-18 1,0 37 0,-3-9 0,-3 5 0,2 6 0,-2 0 0,-1 5 0,4 0 0,0-2 1,4 0-1,2-7 1,0-3-1,2-6 0,-1-5-1,-4-21 1,9 20-2,-9-20-2,0 0-4,-3-27-24,3 8-5,-7-9-2,-1 0 1</inkml:trace>
          <inkml:trace contextRef="#ctx0" brushRef="#br0" timeOffset="2937.5">2370 218 95,'0'0'39,"0"0"-1,15 5 1,-15-5-32,26-7-2,-5 3-4,7 1-1,1-1-1,-2-4-4,4 11-8,-16-10-26,4 3 2,-19 4-2,18-8 0</inkml:trace>
          <inkml:trace contextRef="#ctx0" brushRef="#br0" timeOffset="3578.125">2801 418 41,'0'0'31,"10"30"2,-10-30-1,0 0-14,25 31-5,-25-31 0,0 0-3,0 0-3,24 11 0,-24-11-2,16-21 1,-9 2-4,7-4 1,-3-5-3,3-6 0,-1-1 0,-3-2-1,4-1 1,-4-1-2,0 2 1,1 4 0,-3 3 1,0 7-1,-2 5 1,-6 18 0,0 0-1,0 0 2,0 0-1,7 28 0,-8 0 1,1 8 0,3 4 0,2 4 1,3-2-1,2-1 0,5-4 1,3-8-1,1-8 0,3-6-1,-1-14-1,-2-8 0,1-3-2,-5-15 0,3 1-1,-8-10 0,0 4 0,-4-5 0,2 5 2,-5 4-1,0 3 4,-3 23-2,1-25 3,-1 25 0,0 0 1,3 18 0,-4 0-1,5 10 1,-1 3-1,3 8 1,-2 0-1,5-2 0,-1-2-2,3-5 0,3-4-3,-14-26-6,22 12-27,-22-12-2,22-16 0,-13-1-1</inkml:trace>
          <inkml:trace contextRef="#ctx0" brushRef="#br0" timeOffset="4109.375">3397 267 96,'-18'23'38,"18"-23"0,0 0-1,0 0-35,6-18-7,20 8-31,-3-5-2,0 1 1,-1-7-2</inkml:trace>
          <inkml:trace contextRef="#ctx0" brushRef="#br0" timeOffset="3921.875">3497 444 82,'0'0'37,"7"27"-1,-7-27 1,0 0-25,17 10-7,-17-10-1,0 0-2,0 0-2,13-17 2,-15 1-2,-3-3 1,-6-10 0,-1 0-1,-2-7-1,-4-1 2,0-1-1,2-1 0,1-5 1,3 4-1,5 1 1,4 4-1,6 3 0,6 2 0,6 9-1,-1 0-2,7 16-2,-21 5-9,33-9-24,-33 9 0,20 23 1,-20-5-1</inkml:trace>
        </inkml:traceGroup>
      </inkml:traceGroup>
    </inkml:traceGroup>
    <inkml:traceGroup>
      <inkml:annotationXML>
        <emma:emma xmlns:emma="http://www.w3.org/2003/04/emma" version="1.0">
          <emma:interpretation id="{AD77F4B1-ECA0-42F1-B855-ECC6AF929ACE}" emma:medium="tactile" emma:mode="ink">
            <msink:context xmlns:msink="http://schemas.microsoft.com/ink/2010/main" type="paragraph" rotatedBoundingBox="3302,5860 6212,5459 6361,6540 3451,69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EED988-9DE4-495B-ABFE-6CAB9C1E1380}" emma:medium="tactile" emma:mode="ink">
              <msink:context xmlns:msink="http://schemas.microsoft.com/ink/2010/main" type="inkBullet" rotatedBoundingBox="3363,6301 4557,6136 4576,6271 3381,6436"/>
            </emma:interpretation>
            <emma:one-of disjunction-type="recognition" id="oneOf2">
              <emma:interpretation id="interp10" emma:lang="en-US" emma:confidence="0">
                <emma:literal>_</emma:literal>
              </emma:interpretation>
              <emma:interpretation id="interp11" emma:lang="en-US" emma:confidence="0">
                <emma:literal>~</emma:literal>
              </emma:interpretation>
              <emma:interpretation id="interp12" emma:lang="en-US" emma:confidence="0">
                <emma:literal>-</emma:literal>
              </emma:interpretation>
              <emma:interpretation id="interp13" emma:lang="en-US" emma:confidence="0">
                <emma:literal>z</emma:literal>
              </emma:interpretation>
              <emma:interpretation id="interp14" emma:lang="en-US" emma:confidence="0">
                <emma:literal>e</emma:literal>
              </emma:interpretation>
            </emma:one-of>
          </emma:emma>
        </inkml:annotationXML>
        <inkml:trace contextRef="#ctx0" brushRef="#br0" timeOffset="-10812.5">1002 1293 28,'0'0'26,"-18"2"3,18-2-4,0 0-8,0 0-5,3 19-1,-3-19-2,0 0-2,0 0 1,20 16-2,-20-16 0,23 4-1,-8-6 0,10 4-1,-1-8 0,10 6-1,-5-7 0,9 6-1,-1-5 1,5 5-2,0-3 1,4 0-1,-2 1 0,5-1 0,0 1-1,4-1 1,0-1-1,5 2 0,-7-1 0,1 2 0,1 2 0,-3 0 0,-3 0 0,-4 0 1,-6 2-1,-5-2 0,1 0 0,-5 0 0,-7-2 0,-2-1 0,-4 1 0,-2 0 0,-13 2 0,20-3 0,-20 3 0,0 0-1,15-4-1,-15 4-1,0 0-4,0 0-11,-7-17-19,7 17 0,-10-18-1,10 18 2</inkml:trace>
      </inkml:traceGroup>
      <inkml:traceGroup>
        <inkml:annotationXML>
          <emma:emma xmlns:emma="http://www.w3.org/2003/04/emma" version="1.0">
            <emma:interpretation id="{A9C6CBC1-E47F-4CC3-8300-C2797E92747A}" emma:medium="tactile" emma:mode="ink">
              <msink:context xmlns:msink="http://schemas.microsoft.com/ink/2010/main" type="line" rotatedBoundingBox="4553,5688 6212,5459 6361,6540 4702,6768"/>
            </emma:interpretation>
          </emma:emma>
        </inkml:annotationXML>
        <inkml:traceGroup>
          <inkml:annotationXML>
            <emma:emma xmlns:emma="http://www.w3.org/2003/04/emma" version="1.0">
              <emma:interpretation id="{2852D161-6BFB-4FC8-BEDD-21E5C5864C9F}" emma:medium="tactile" emma:mode="ink">
                <msink:context xmlns:msink="http://schemas.microsoft.com/ink/2010/main" type="inkWord" rotatedBoundingBox="4553,5688 6212,5459 6361,6540 4702,6768">
                  <msink:destinationLink direction="with" ref="{8827847B-28AF-489B-B601-9F83802298DB}"/>
                </msink:context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it</emma:literal>
                </emma:interpretation>
                <emma:interpretation id="interp17" emma:lang="en-US" emma:confidence="0">
                  <emma:literal>Hs</emma:literal>
                </emma:interpretation>
                <emma:interpretation id="interp18" emma:lang="en-US" emma:confidence="0">
                  <emma:literal>Hr</emma:literal>
                </emma:interpretation>
                <emma:interpretation id="interp19" emma:lang="en-US" emma:confidence="0">
                  <emma:literal>Ht</emma:literal>
                </emma:interpretation>
              </emma:one-of>
            </emma:emma>
          </inkml:annotationXML>
          <inkml:trace contextRef="#ctx0" brushRef="#br0" timeOffset="-10328.125">2208 738 50,'-5'-19'32,"5"19"3,0 0-2,-10-22-11,10 22-12,0 0-2,4 34-3,-4-15-1,5 11 0,-2 4-1,5 12 0,-3 5 0,2 7 0,1 4 0,1 3 0,-2-4-1,3 6-1,-4 0 1,1-1-1,1-6 0,-1-4 0,-1-5 0,0-5 0,-2-6-1,1-1 1,-1-9 0,1-3-1,-2-6 0,0-5 0,-3-16-1,3 19 1,-3-19-2,0 0 0,0 0-3,8-34-3,7 24-15,-13-18-16,4-4 1,-2-12-1,0-2 3</inkml:trace>
          <inkml:trace contextRef="#ctx0" brushRef="#br0" timeOffset="-9875">2504 810 64,'-3'-23'33,"3"23"0,0 0-1,0 0-20,0 0-4,0 0-2,12 34-1,-6-13-1,6 14 0,-3 0 0,4 15 0,-4-4-1,2 8 0,-2-1-1,2 5 0,-4-3 0,2 3-1,-2-3 0,-1-4 0,2-2 0,-1-3-1,-3-4 1,4-5 0,-4-1 0,1-10 0,-1-1 0,0-8-1,-4-17 0,6 21-1,-6-21-2,0 0 0,0 0-4,5-24-17,-2 4-15,-3-6 1,1-8 0,-2-3 1</inkml:trace>
          <inkml:trace contextRef="#ctx0" brushRef="#br0" timeOffset="-8906.25">2641 1328 51,'-16'15'31,"16"-15"1,0 0 1,0 0-21,13 8-1,-13-8-5,24 6 0,-11-10-1,9 8-1,-1-6 0,4 2-1,-1-4 0,7 3-1,-2-5 0,5 5-1,-1-1 0,2 0 0,0-2-1,1 3 0,-1-3 1,-1 2-1,-1-1 0,-1-1 0,-2-1 0,-1 2 1,-1-3-2,2 3 2,-2-1-1,-2 2 0,1-1 0,1-1-1,-2 1 1,1-1 0,1 3 0,-1-1 0,1-2 0,1 1 1,-1 1-1,2 0 0,1 0 0,-2 2 0,-1-1 0,-1-3 0,-4 4 0,-2 0 0,0-2 0,-5 2 1,-1 0-1,-15 0 0,23 0 0,-23 0 1,22 2-1,-22-2 0,18 0 0,-18 0 0,15 2 0,-15-2 0,0 0 1,16 0-1,-16 0 0,0 0 1,0 0-1,13-9 0,-13 9 1,0 0-1,8-19 0,-8 19 0,1-20 0,-1 20 1,2-24-1,-2 6 0,0 2 0,0-3 1,-2-4-1,2 0 0,-1-5 0,-1-2 0,-1 0 1,0-2-1,0-1 0,-1-3 0,0 1 1,-1-2-1,1 2 1,-1 1 0,-1 1-1,3 3 1,-1 2 0,0 3-1,-1 2 0,1 6 1,-2 1-1,-2 0 0,8 16 0,-13-25 0,13 25 0,-13-21 0,13 21 0,-12-19-1,12 19 1,-7-16-2,7 16 0,-6-16-2,6 16-22,0 0-12,0 0 0,0 0 0,3-19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56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0001BB-721A-4428-BAFF-2B1F7D20B9FE}" emma:medium="tactile" emma:mode="ink">
          <msink:context xmlns:msink="http://schemas.microsoft.com/ink/2010/main" type="writingRegion" rotatedBoundingBox="3694,9291 4907,9291 4907,10220 3694,10220"/>
        </emma:interpretation>
      </emma:emma>
    </inkml:annotationXML>
    <inkml:traceGroup>
      <inkml:annotationXML>
        <emma:emma xmlns:emma="http://www.w3.org/2003/04/emma" version="1.0">
          <emma:interpretation id="{C8100BB1-DC55-4371-AB90-1D29632C93B6}" emma:medium="tactile" emma:mode="ink">
            <msink:context xmlns:msink="http://schemas.microsoft.com/ink/2010/main" type="paragraph" rotatedBoundingBox="3694,9291 4907,9291 4907,10220 3694,10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8F8AEB-4B0C-4B3F-99D2-DCE1B3DED561}" emma:medium="tactile" emma:mode="ink">
              <msink:context xmlns:msink="http://schemas.microsoft.com/ink/2010/main" type="line" rotatedBoundingBox="3694,9291 4907,9291 4907,10220 3694,10220"/>
            </emma:interpretation>
          </emma:emma>
        </inkml:annotationXML>
        <inkml:traceGroup>
          <inkml:annotationXML>
            <emma:emma xmlns:emma="http://www.w3.org/2003/04/emma" version="1.0">
              <emma:interpretation id="{CCBD06AB-9DA0-460B-A896-8F33656BC245}" emma:medium="tactile" emma:mode="ink">
                <msink:context xmlns:msink="http://schemas.microsoft.com/ink/2010/main" type="inkWord" rotatedBoundingBox="3694,9291 4907,9291 4907,10220 3694,10220">
                  <msink:destinationLink direction="with" ref="{C3A2725F-C544-4CD2-AEE6-4266125D87FA}"/>
                  <msink:destinationLink direction="with" ref="{8827847B-28AF-489B-B601-9F83802298DB}"/>
                </msink:context>
              </emma:interpretation>
              <emma:one-of disjunction-type="recognition" id="oneOf0">
                <emma:interpretation id="interp0" emma:lang="en-US" emma:confidence="0">
                  <emma:literal>6r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fv</emma:literal>
                </emma:interpretation>
                <emma:interpretation id="interp4" emma:lang="en-US" emma:confidence="0">
                  <emma:literal>ov</emma:literal>
                </emma:interpretation>
              </emma:one-of>
            </emma:emma>
          </inkml:annotationXML>
          <inkml:trace contextRef="#ctx0" brushRef="#br0">-5136 4856 30,'0'0'31,"-3"-31"3,3 13-1,0 18-15,-9-23-4,9 23-2,0 0-3,0 0-3,-18 12-1,12 13-1,-5 1 0,0 15-1,-2 3-1,4 14 1,-1 2-1,5 9 1,1-4-1,8 2 0,7-5-1,5-1 0,9-8 1,6-5-2,4-13 1,5-7 0,5-7-1,-1-10 0,-3-7-1,-1-8 1,-8-5-1,-4-8 0,-1-5-1,-8-6 0,-7-2-1,-6-8 2,-5-1-2,-7-2 1,-2 4 0,-10 4 0,-3 5 0,-5 6 1,-2 8 1,-2 12 0,4 13 0,0 8 1,7 6 0,3 7 0,6 5 0,7 2-1,7-2 1,5-2-2,7-3-1,1-17-3,14 12-12,-8-20-20,4-11 1,-2-8 0,-2-9-1</inkml:trace>
          <inkml:trace contextRef="#ctx0" brushRef="#br0" timeOffset="484.375">-4558 4877 64,'0'0'36,"0"0"0,0 0 2,16 30-25,-16-30-4,21 46-2,-8-16-3,12 11 1,-2-1-2,6 13 0,-1-5-1,3 3 0,-3-4-1,0-1 0,-3-4 0,-3-3 0,-1-5 0,-5-10-1,-1-4 0,-3-4 0,-12-16 0,19 10 0,-19-10 0,19-12-1,-11-4 1,-3-5 0,3-4-1,-1-10 1,1-6-1,-4-3 1,0-8-1,-2-5 0,1-3 1,-2-3-1,2-6 1,3 4-1,-1 3 1,0 4 0,4 10 0,2 8 0,0 8-1,1 6 0,-12 26-2,16-23-5,1 23-29,-17 0-2,0 0 0,0 0-1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10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C663A9-92B8-43F5-9013-C1216B7E5027}" emma:medium="tactile" emma:mode="ink">
          <msink:context xmlns:msink="http://schemas.microsoft.com/ink/2010/main" type="inkDrawing" rotatedBoundingBox="3063,6432 8446,7008 8106,10188 2723,9613" semanticType="enclosure" shapeName="Other">
            <msink:destinationLink direction="with" ref="{5EDE0FAB-D1E7-4814-8C49-9ED90B69E125}"/>
            <msink:destinationLink direction="with" ref="{B313915D-97C9-4405-8558-A17D3B6D35F0}"/>
          </msink:context>
        </emma:interpretation>
      </emma:emma>
    </inkml:annotationXML>
    <inkml:trace contextRef="#ctx0" brushRef="#br0">-3 1 38,'0'0'31,"0"0"1,0 0 1,5 26-12,0 6-10,-10 3 0,13 21-2,-11 1-1,11 19-1,-8 3-2,7 16-1,-5 4 0,4 14-2,-3-2 0,-1 5 0,1 1 0,5 3-2,2-2 1,2-5-1,-2-4 0,4-5 0,-3-9 0,3-5-1,-4-9 0,-1-10 0,-3-9-1,-3-16-2,4-4-4,-7-42-20,0 0-11,-6-20 0,3-27 0</inkml:trace>
    <inkml:trace contextRef="#ctx0" brushRef="#br0" timeOffset="859.375">24-96 43,'0'0'29,"0"0"2,0 0-6,-9-20-10,9 20-2,15-2-3,4 6-1,-4-11-3,13 12 0,-2-10-2,14 7 0,0-6-2,8 4 0,6-2 0,3 4-1,2-2 0,3-2 0,-1 4 0,-1 2-1,4-3 1,-4 1-1,-1 0 1,0-2-1,0 0 1,2 2-1,1-2 1,2 0-1,0-2 1,2 0-1,-1 2 1,0 2-1,-3-2 0,0 0 0,-6-4 0,-1 3 0,-7-1 1,0 0-2,-7-1 1,-3-1 1,-5 2-2,-8 0 1,-5 2 0,-3 2 0,-4 0-1,-13-2 0,0 0-1,0 0-1,0 0-4,0 0-6,0 0-22,0 0 0,0 0-1,0 0 2</inkml:trace>
    <inkml:trace contextRef="#ctx0" brushRef="#br0" timeOffset="1328.125">1872-675 51,'0'0'29,"0"0"2,0 0-3,-17-2-17,24 18-1,-7-16-3,6 37-1,-3-9-2,6 13 1,-5 0-1,6 11 0,-4 5 0,5 8-1,-5-1 0,2 4 0,-2-2-1,2-1 0,-1-3-1,0-2 0,2-6 0,-1-3-2,1-6 1,-1-7-1,3-4 0,-2-8-2,-1-5 0,-8-21-2,17 22-5,-17-22-11,4-29-13,1 8 0,-3-5-1,1-6 2</inkml:trace>
    <inkml:trace contextRef="#ctx0" brushRef="#br0" timeOffset="4312.5">198 2138 34,'13'4'30,"-13"-4"2,21-11-4,1 13-16,-7-9-3,19 12 1,-3-10-4,14 10 0,2-7-1,11 11-2,-5-7 0,11 5 0,-2-3 0,4 3-1,-4-6 0,4 5-1,-2-5 1,2 3-1,2-6 1,1 2-1,1-3 0,-1-1-1,2-5 1,0 0 0,-3-1-1,-4-1 0,-3 1 1,-6 1-2,-10 0 1,-8 2-1,-6 3 0,-10 3 0,-5 2-1,-16-1-1,0 0-1,0 0-5,3 16-13,-3-16-13,-19 4 1,19-4-1,-21-9 1</inkml:trace>
    <inkml:trace contextRef="#ctx0" brushRef="#br0" timeOffset="5109.375">1714 1530 15,'3'-20'29,"-3"20"2,0 0 1,0 0-12,0 0-3,0 0-3,17 11-4,-17-11-2,10 30-1,-6-12-2,11 12 0,-7 1-1,5 10 0,-4 5-1,2 5-1,-2 3 1,5 6-1,-6-1-1,3 4 1,-2-1-1,1 0 0,-1-8 0,1 4 0,0-10-1,-2-2 0,-1-7 1,1-4-1,-3-7 0,1-5 0,-1-5 0,-5-18-1,7 21 0,-7-21-1,0 0-3,5-16-3,-5 16-22,11-30-9,-8 0 2,-1-5-2</inkml:trace>
    <inkml:trace contextRef="#ctx0" brushRef="#br0" timeOffset="1765.625">2352-675 43,'0'0'29,"0"0"1,0 0 1,15 12-19,-15-12 0,16 41-3,-9-13 0,11 16-2,-8 0-2,9 15 1,-8-1-2,5 9-1,-6-4-1,2 4 0,-5-5 0,4 0-1,-5-6 0,1-1 0,0-8 0,1 1-1,1-6 0,-2-6-2,3-5 0,-4-6-2,5-2-1,-11-23-10,0 0-20,17-2-1,-14-15 1,-3-6 1</inkml:trace>
    <inkml:trace contextRef="#ctx0" brushRef="#br0" timeOffset="5609.375">2309 1343 28,'0'0'28,"0"0"2,0 0-5,0 0-8,0 0-1,-6 16-3,15 16-4,-12-9 1,15 19-3,-12-3 0,10 14-3,-5 0 1,6 10-2,-2-7-1,3 10 1,0-3-1,1 2 0,0-3-1,4 0 0,-1-7 0,0-1 0,-1-4-1,0-6 0,-1-7 1,1-6-1,-5-6-1,-1-5 0,-1-5 0,-8-15-2,11 20-6,-11-20-22,0 0-7,-16-20 1,16 20-1</inkml:trace>
    <inkml:trace contextRef="#ctx0" brushRef="#br0" timeOffset="6593.75">3061 1421 52,'-1'23'33,"1"-23"-2,0 33 2,10-3-23,-11-9-2,13 22-1,-6-6-2,7 17 0,-4-3-2,5 9 1,-5 2-1,5 7 0,-4-2 0,0 2-1,-2-6 0,0-1 0,0-6-1,2-3 0,-1-9-1,1-7 0,-1-7 0,0-5-1,1-6 0,-10-19-1,15 23-2,-15-23-2,0 0-9,0 0-20,9-33 0,-6 8-3,0-10 3</inkml:trace>
    <inkml:trace contextRef="#ctx0" brushRef="#br0" timeOffset="6093.75">2507 2029 30,'0'0'31,"16"-3"1,3 6-1,-1 1-12,8-17-12,11 15 0,-1-11-2,5 6-3,-1-3 0,3 3-1,-5-2 0,-3 3 1,-5 0-2,-5 0-2,-3 4-1,-22-2-3,28 2-5,-28-2-17,0 0-4,0 0 0,3-16 0</inkml:trace>
    <inkml:trace contextRef="#ctx0" brushRef="#br0" timeOffset="3125">2554-73 33,'0'0'27,"0"0"0,0 0-6,25-4-3,-25 4-3,32-3-2,-12-6-3,14 11-1,-6-13-4,11 9 0,-2-8-1,9 5-1,0-4-1,7 2 0,-1-2 0,1 4 0,3-4-1,1 5 0,1-3 0,-1 4-1,-1-3 1,-2 5-1,-4-1 0,0 0 0,-4 2 0,-4 0 0,0 0 0,-1-2 0,-3 2 0,-1-1 0,0-1 0,0-2 0,-2 1 0,1-1 0,-4 2 0,1 2 0,-4 0 0,1 0 0,-4 0-1,-1 0 1,-1 0 0,0 0 0,-2-1 0,0-3 0,2 1 0,-2-1 0,1 1 0,1-3 0,-2 3 0,0-1 0,-3 4 0,-2-2 0,-3 1 0,0 1 0,-14 0 0,17 1 0,-17-1 0,0 0 0,17 6 0,-17-6 1,0 0-1,13 7 0,-13-7 1,0 0-1,0 0 0,15 16 1,-15-16-1,0 0 1,14 19-1,-14-19 1,14 14-1,-14-14 1,13 23 0,-13-23 0,15 28-1,-8-8 1,0-1 0,2 6 0,-1 0 0,0 3 0,0 2-1,1 1 1,-2 1-1,3 7 1,-1 0-1,0 3-1,1 0 1,4 1 0,-3 3-1,3-1 0,1 3 1,-1-2 0,1 2 0,3 1 0,-1 0 0,0 4 1,0 0-1,1 2 0,1 1 1,2-1-1,-2-2 0,2 1 1,-1 1-1,1-2 0,-2-2 0,0 0 1,-1-1 0,0 4 0,-3-1 1,-2 2-3,0-2 3,0 2-2,-1-3 1,0 5-1,1-2 0,1-4 0,0-5 0,1 1 1,1-3-1,1-1 1,-3-6-1,3-4 1,-3-5-2,-2-10 0,3 7-5,-15-25-20,0 0-14,0 0 1,-6-21-1,-3-9 1</inkml:trace>
    <inkml:trace contextRef="#ctx0" brushRef="#br0" timeOffset="6968.75">3405 1466 51,'-12'-19'35,"12"19"-2,0 0-1,0 0-19,8 27-5,-2-10-1,11 22-2,-5-2-1,9 19-1,-5-1 0,5 14 0,-6-6 0,4 10 0,-5-5-1,3 3 0,-4-6-1,2-3 0,-3-7 0,-1-4-1,1-9 0,-3-10 0,0-4-2,-5-12-1,8 3-3,-12-19-13,0 0-18,0 0 0,2-24 0,-4 2 0</inkml:trace>
    <inkml:trace contextRef="#ctx0" brushRef="#br0" timeOffset="7593.75">3584 1987 27,'1'16'32,"-1"-16"3,24-2-1,1 5-12,-1-19-8,23 18 1,-7-16-5,19 16-4,0-13-1,8 11-2,-3-5 0,4 5-2,1-3 1,2 1-2,-2-2 1,-1 4-1,-3-5 1,-3 1-1,-1-1 0,-5 2 0,-5-1 0,-4 1 0,-2-1 0,-4 0 0,-4 4 0,0 0 0,-2 0 0,-1 2 0,-1 0 0,-1 0 0,-4-2 0,-1 0 0,-2 0 0,-3 0 0,-3 0 1,-1 0-1,-2 2 0,-3-2 0,2 1 0,-15-1 0,22 4 0,-22-4 0,21 0 0,-21 0 0,20-2 0,-20 2 0,15-2-1,-15 2-1,0 0-3,0 0-5,0 0-23,0 0-4,0 0 0,0 0-1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19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DE0FAB-D1E7-4814-8C49-9ED90B69E125}" emma:medium="tactile" emma:mode="ink">
          <msink:context xmlns:msink="http://schemas.microsoft.com/ink/2010/main" type="inkDrawing" rotatedBoundingBox="3222,9304 5244,11340 4423,12155 2401,10120" semanticType="callout" shapeName="Other">
            <msink:sourceLink direction="with" ref="{00C663A9-92B8-43F5-9013-C1216B7E5027}"/>
            <msink:sourceLink direction="with" ref="{7B8DD948-A5F1-4AE2-A07B-A8B984E7DF70}"/>
          </msink:context>
        </emma:interpretation>
      </emma:emma>
    </inkml:annotationXML>
    <inkml:trace contextRef="#ctx0" brushRef="#br0">5 0 3,'15'16'25,"-15"-16"3,0 0 2,9 28-12,-9-28-3,13 41-1,-10-22-1,15 27 0,-12-12-4,12 20 0,-11-6-3,8 19-1,-6-4 0,2 11-1,-5-5-1,5 9 0,-6-3 0,4 3-1,-1-1 0,3 1 0,-2-4-1,3 2 0,0-6-1,1 1 1,2-8-1,-2 1 1,2-6-1,-2-2 0,2-5 0,0-3 0,0-4 0,-2-2 0,0-5 0,2-3 0,-5-4 0,3-7-1,-2-2 2,-2 0-1,0-3 0,1-3 0,-3 1 0,1 2 1,-8-18-1,14 30 0,-14-30 0,18 28 0,-18-28 0,16 27 0,-7-12 0,-9-15 0,19 25 0,-19-25 0,18 25 0,-18-25 0,19 23 0,-19-23 0,21 15 0,-8-7 0,-13-8 0,27 10 1,-7-8-1,2 0 0,4-2 0,2-2 1,1-3-1,6 1 0,7-5 1,5 2-1,3-3 1,6-3-1,8 1 1,5-2-1,6 2 1,2 3-1,0-2 1,-1 4-1,-2 4 1,-4-1-1,-4 4 1,-4 0-1,-8 2 0,-2 1 0,-3-1 1,-8 2-1,-1-4 0,-3 3 0,-6-3 0,-8 2 0,-3-2-1,-6-2 1,0 0-1,-14 2-1,13-3-2,-13 3-4,0 0-15,0 0-16,4-21 1,-4 21-1,-10-27 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19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4FC1A9-2064-44BF-9E55-5DDEE50C83C1}" emma:medium="tactile" emma:mode="ink">
          <msink:context xmlns:msink="http://schemas.microsoft.com/ink/2010/main" type="inkDrawing" rotatedBoundingBox="5187,10860 5384,11768 5346,11776 5148,10869" semanticType="callout" shapeName="Other">
            <msink:sourceLink direction="with" ref="{7B8DD948-A5F1-4AE2-A07B-A8B984E7DF70}"/>
            <msink:sourceLink direction="with" ref="{B6846ADD-1789-4224-845F-2376ECD4EE21}"/>
          </msink:context>
        </emma:interpretation>
      </emma:emma>
    </inkml:annotationXML>
    <inkml:trace contextRef="#ctx0" brushRef="#br0">-12-16 32,'0'0'32,"-4"-16"1,4 16 1,0 0-13,0 0-9,0 0 0,10 20-4,-8-3-4,10 15 0,-9-2 1,8 12-1,-6-1-1,7 10 0,-5 0 0,5 7 0,-5-1-1,3 3 0,2-2-1,0 2 0,0-4-1,0-1 1,0-6-1,-2-3 0,2-11 0,-4-5 0,3-3-1,-5-12 0,1 1-3,-7-16-8,0 0-25,12-17-1,-12 17 1,-2-36-2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0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E63853-A387-4127-8818-EFC722497C3A}" emma:medium="tactile" emma:mode="ink">
          <msink:context xmlns:msink="http://schemas.microsoft.com/ink/2010/main" type="inkDrawing" rotatedBoundingBox="5634,11290 5688,11558 5659,11564 5605,11295" semanticType="callout" shapeName="Other">
            <msink:sourceLink direction="with" ref="{7B8DD948-A5F1-4AE2-A07B-A8B984E7DF70}"/>
          </msink:context>
        </emma:interpretation>
      </emma:emma>
    </inkml:annotationXML>
    <inkml:trace contextRef="#ctx0" brushRef="#br0">15 0 65,'0'0'35,"-7"27"0,7-27 1,-12 24-25,19 3-4,-5-6-3,5 9-1,-2-4-1,3 4-1,-2-7-1,2-3 0,-2-3-1,-6-17-2,8 27-3,-8-27-11,0 0-19,0-18 2,0 18-2,5-30 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0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BEF201-E735-4598-A1B5-071FF623A7B0}" emma:medium="tactile" emma:mode="ink">
          <msink:context xmlns:msink="http://schemas.microsoft.com/ink/2010/main" type="inkDrawing" rotatedBoundingBox="5977,10851 6227,11697 6176,11712 5926,10867" semanticType="callout" shapeName="Other">
            <msink:sourceLink direction="with" ref="{9B9E75A9-170A-4FF8-8C5A-3814309E09C4}"/>
          </msink:context>
        </emma:interpretation>
      </emma:emma>
    </inkml:annotationXML>
    <inkml:trace contextRef="#ctx0" brushRef="#br0">0 0 42,'0'0'32,"0"0"3,0 0-1,0 0-13,0 0-9,16 36-2,-16-36-1,28 40-2,-14-17-2,6 12-1,-6-1 0,5 8-1,-7-1-1,4 4 0,-6 3-1,4 5 1,-4-2-1,0 0 0,0-2 0,1 3 0,-2-7-1,0-2 1,-1-5-2,0-8 1,2-5-1,-3-4-1,2-3-1,-9-18-2,19 16-7,-19-16-23,0 0-4,5-30 1,-5 9-1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1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469849-53F3-4E2C-8F0A-E052B2AEDEF0}" emma:medium="tactile" emma:mode="ink">
          <msink:context xmlns:msink="http://schemas.microsoft.com/ink/2010/main" type="inkDrawing" rotatedBoundingBox="6406,11229 6472,11548 6459,11551 6393,11232" semanticType="callout" shapeName="Other">
            <msink:sourceLink direction="with" ref="{9B9E75A9-170A-4FF8-8C5A-3814309E09C4}"/>
          </msink:context>
        </emma:interpretation>
      </emma:emma>
    </inkml:annotationXML>
    <inkml:trace contextRef="#ctx0" brushRef="#br0">-6 0 67,'0'0'35,"0"16"-1,0-16 2,12 25-27,-12-25-2,9 31-2,-5-11-1,5 10 0,-5-4-2,5 4 2,-6-3-2,3 3 0,-5-6 0,4-1-1,-4-7-1,-1-16 0,3 21-1,-3-21-3,0 0-5,0 0-14,-4-21-15,2 5 2,1-3-2,-1-1 2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1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E692BB-AB2A-4F6A-8C91-878BEFAE463A}" emma:medium="tactile" emma:mode="ink">
          <msink:context xmlns:msink="http://schemas.microsoft.com/ink/2010/main" type="inkDrawing" rotatedBoundingBox="3555,2554 4205,2544 4206,2569 3555,2579" shapeName="Other">
            <msink:destinationLink direction="with" ref="{303F3A74-D88A-4E72-937D-5D83A343EA75}"/>
          </msink:context>
        </emma:interpretation>
      </emma:emma>
    </inkml:annotationXML>
    <inkml:trace contextRef="#ctx0" brushRef="#br0">0 7 15,'0'0'23,"0"0"2,0 0 2,0 0-9,0 0-3,0 0-1,0 0-2,0 0-1,0 0-1,0 0-1,0 0-2,0 0-1,18 11-1,-18-11-1,15 3-1,-15-3 0,20 4-1,-20-4 0,25 1-1,-10-1 0,0 0 0,0-1 1,1-1-1,-1 0 0,-1 2-1,0-2 1,-1 1 0,-13 1 0,28-2-1,-12 2 1,2 2-1,0-2 0,-1-2 0,1 2 0,1 0 0,0-2 0,-1 0 0,-2-1 0,4-1 1,-3 1-1,2 3 0,1 0 0,0-2 1,-2 4-1,1-2 1,-3 3-1,1 1 0,-3-1 0,0 1 1,-14-4-1,23 3 0,-23-3 0,21 0 0,-21 0 0,16 0 1,-16 0-1,0 0 0,0 0 1,15 0-1,-15 0 0,0 0 0,0 0 0,0 0 0,0 0 0,0 0-1,0 0-1,-13-1-2,13 1-5,-21 5-25,21-5-4,-24-4 1,24 4-1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2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13915D-97C9-4405-8558-A17D3B6D35F0}" emma:medium="tactile" emma:mode="ink">
          <msink:context xmlns:msink="http://schemas.microsoft.com/ink/2010/main" type="inkDrawing" rotatedBoundingBox="6495,11391 8066,9050 9324,9894 7753,12234" semanticType="callout" shapeName="Other">
            <msink:sourceLink direction="with" ref="{00C663A9-92B8-43F5-9013-C1216B7E5027}"/>
            <msink:sourceLink direction="with" ref="{9B9E75A9-170A-4FF8-8C5A-3814309E09C4}"/>
          </msink:context>
        </emma:interpretation>
      </emma:emma>
    </inkml:annotationXML>
    <inkml:trace contextRef="#ctx0" brushRef="#br0">0 2293 43,'0'0'30,"0"0"4,0 0-9,0 0-8,26-2-2,-18-14-1,15 18-4,-8-18-2,15 13-2,-5-12-1,7 7-1,-1-5-1,6 3-1,0-3 0,6 3 0,2-1 0,3 2-1,0-5 0,4 4 0,2-3 0,1 5-1,-2-3 1,0 2-1,-1 0 0,-5-1 0,0 3 0,-4 0 1,0 0-1,0 0 0,-2-2 1,2 2-1,-2-2 1,2 2-1,0 2 0,-2-2 0,-1 3 1,0 1-1,-2-1 0,2 2 0,-3-1 0,0 1 0,0 0 0,-2 2 0,-1-2 0,-2 2-1,-2 0 1,-4 0 0,2 2 0,-3-2 0,-1 2 0,-2-2 0,0 0 0,0-2 0,-1 2 0,0 0 0,-4 0 0,0 2 0,-4-4 0,0 4 0,-13-2 0,21 2 0,-21-2 0,19 0 0,-19 0 0,19 0 0,-19 0 0,19 0 0,-19 0 0,18-2 0,-18 2 0,0 0 0,15 0 0,-15 0-1,0 0 1,0 0 0,0 0 0,0 0 0,0 0 0,3-18-1,-3 18 1,-5-17 0,4 1-1,-2-4 1,0-1-1,0-3 1,-1-6-1,1-2 1,-2-3 0,1-4 0,-1 2 0,1-4 0,1 1 0,-3-4 0,2 0 0,-4-2 0,1 0 1,-2 0-1,2-1 0,-2-4 0,0-1 1,0 0-1,0-1 0,1 0 0,-3-2 0,1 1 0,-2 1-1,0 0 1,-1 0-1,1 2 1,-1-2-1,3 2 1,-1-2-1,1 4 0,0-1 2,1 4-1,-3 2 0,0 6 0,-1-1 0,1 4 0,0 1 1,2 2-1,0 2 0,1 2 0,1 2 0,2 3 0,2 2 0,0 1 0,-1 4 0,2 1 0,3 15 0,-6-25 0,6 25 0,-4-19 0,4 19-1,0 0 1,-6-16 0,6 16-2,0 0 0,0 0-5,0 0-19,0 0-14,0 0 2,0 0-2,-1-18 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5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5CCFBA-9032-456D-9EEA-A5944CD040C3}" emma:medium="tactile" emma:mode="ink">
          <msink:context xmlns:msink="http://schemas.microsoft.com/ink/2010/main" type="inkDrawing" rotatedBoundingBox="14606,6851 15150,10684 15056,10697 14511,6864" semanticType="callout" shapeName="Other"/>
        </emma:interpretation>
      </emma:emma>
    </inkml:annotationXML>
    <inkml:trace contextRef="#ctx0" brushRef="#br0">-2 0 26,'0'0'28,"5"17"4,-5-17-4,0 0-8,8 36-2,-8-36-2,11 33-3,-11-33-3,10 46-2,-10-21-3,9 10-1,-8-3 0,7 6-1,-7 3-1,4 3 0,-4-3-1,4 4 1,-4-1-1,4 2 1,-1 0-2,-1 9 0,-2-1 1,4 6-1,1 0 0,0 4 0,0 3 0,2 3 0,1 2 0,5 1 1,0 1-1,3 1 1,-1 3-1,3 1 1,0 1 0,0-1-2,0 0 1,-1-1-2,-2-2 2,1-1-1,-3-2 0,0-1-1,-1 0 2,-1-3 0,0 0 0,-2 1 0,2 1 0,-3-3 0,-1 1 0,1-4 1,-1-3-1,-3 0 0,1-4 0,2 0-1,-4-3 1,2-3 0,-1-2 0,-1 1-1,0-5 1,-1 0 0,0-1 0,-1-4 0,-1-2 0,1-2 0,-1 0 0,2 0 1,-1 2-2,2-6 2,-1 2-1,0 1 0,0 1 0,0-2 0,1 0 0,-1-1 1,0-3-1,-1 3 0,1-3 0,-2-6-1,-1 0 0,0-9-1,0-16-4,0 0-20,-15-11-14,9-22 0,-2-19-1,-6-20 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6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80DCE0-1D67-44F6-8E45-0FBF703ED45B}" emma:medium="tactile" emma:mode="ink">
          <msink:context xmlns:msink="http://schemas.microsoft.com/ink/2010/main" type="inkDrawing" rotatedBoundingBox="14609,6839 16425,6963 16421,7014 14606,6891" semanticType="callout" shapeName="Other">
            <msink:sourceLink direction="with" ref="{E7A32C11-EC4A-47B7-A834-2E6A846DBB48}"/>
            <msink:sourceLink direction="with" ref="{B69BD872-749C-48FE-9478-5A6D6DE6EB9F}"/>
          </msink:context>
        </emma:interpretation>
      </emma:emma>
    </inkml:annotationXML>
    <inkml:trace contextRef="#ctx0" brushRef="#br0">0 40 15,'0'0'28,"0"0"2,0 0 2,0 0-10,6-26-2,9 31-4,-15-5-5,31-7-2,-12-2-2,15 13-1,0-6-2,7 7 0,0-5-1,8 7-1,-2-5 0,3 5-1,2-3 1,1 3-2,-3-4 2,3 1-2,0-1 1,3 1 0,2-2-1,0 1 0,-1 1 1,4 1-1,2 0 0,0 2 0,1 2 1,1-2-1,-5 2 0,5 0 0,-6-4 0,-3 0 0,-4-1 0,-3-1 0,-5-3 0,-3-1 0,-4-1 0,-7 0 0,-5 0 1,-2 1-1,-1-3 0,-2 1 0,-6 1 0,0 2 0,-14 0 0,20 0-1,-20 0 1,0 0-2,15 7 0,-15-7-3,0 0-6,-15 9-18,15-9-8,-16 0 1,16 0-1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6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6DCE8C-5917-4B32-BCE4-EB9BEAC73E60}" emma:medium="tactile" emma:mode="ink">
          <msink:context xmlns:msink="http://schemas.microsoft.com/ink/2010/main" type="inkDrawing" rotatedBoundingBox="16323,6379 16622,7564 16577,7575 16278,6391" semanticType="callout" shapeName="Other">
            <msink:sourceLink direction="with" ref="{E7A32C11-EC4A-47B7-A834-2E6A846DBB48}"/>
          </msink:context>
        </emma:interpretation>
      </emma:emma>
    </inkml:annotationXML>
    <inkml:trace contextRef="#ctx0" brushRef="#br0">4 0 31,'0'0'26,"0"0"3,0 0-6,0 0-7,0 0-1,0 0-2,-9 23-3,17 5 0,-11-7 0,13 18-2,-8-2-1,9 16-1,-3-4-1,5 15-1,-1-6 0,4 7-1,-1 2-1,1 2-1,0 0 0,1-4 1,-1-2-2,-1-1 1,-1-6 0,0-1-1,0-6 1,0-4 0,-1-8-1,-1-2 0,-2-7 0,0-7 0,-1-3-2,-9-18 0,13 12-2,-13-12-4,0 0-13,0-32-17,-2 11 2,-4-7-3,-2-7 4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08.1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5368504-D9B3-49A8-B175-68C5B5F74594}" emma:medium="tactile" emma:mode="ink">
          <msink:context xmlns:msink="http://schemas.microsoft.com/ink/2010/main" type="writingRegion" rotatedBoundingBox="18167,6825 16953,9940 16202,9647 17415,6533">
            <msink:destinationLink direction="with" ref="{C69E9B4E-DD22-4533-AB83-D874E4E9E761}"/>
            <msink:destinationLink direction="with" ref="{AFDE7FAD-FCED-48E7-923C-5019D9880615}"/>
          </msink:context>
        </emma:interpretation>
      </emma:emma>
    </inkml:annotationXML>
    <inkml:traceGroup>
      <inkml:annotationXML>
        <emma:emma xmlns:emma="http://www.w3.org/2003/04/emma" version="1.0">
          <emma:interpretation id="{BA83FFBC-ABA0-4F80-9AF9-CA5D8D8A7B6B}" emma:medium="tactile" emma:mode="ink">
            <msink:context xmlns:msink="http://schemas.microsoft.com/ink/2010/main" type="paragraph" rotatedBoundingBox="18167,6825 16953,9940 16202,9647 17415,6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A72E3E-6C69-4087-96A7-156372329867}" emma:medium="tactile" emma:mode="ink">
              <msink:context xmlns:msink="http://schemas.microsoft.com/ink/2010/main" type="line" rotatedBoundingBox="18167,6825 16953,9940 16202,9647 17415,6533"/>
            </emma:interpretation>
          </emma:emma>
        </inkml:annotationXML>
        <inkml:traceGroup>
          <inkml:annotationXML>
            <emma:emma xmlns:emma="http://www.w3.org/2003/04/emma" version="1.0">
              <emma:interpretation id="{E7A32C11-EC4A-47B7-A834-2E6A846DBB48}" emma:medium="tactile" emma:mode="ink">
                <msink:context xmlns:msink="http://schemas.microsoft.com/ink/2010/main" type="inkWord" rotatedBoundingBox="18167,6825 17986,7289 17235,6997 17415,6533">
                  <msink:destinationLink direction="with" ref="{A16DCE8C-5917-4B32-BCE4-EB9BEAC73E60}"/>
                  <msink:destinationLink direction="with" ref="{ED80DCE0-1D67-44F6-8E45-0FBF703ED45B}"/>
                  <msink:destinationLink direction="with" ref="{B69BD872-749C-48FE-9478-5A6D6DE6EB9F}"/>
                  <msink:destinationLink direction="with" ref="{1B33561A-0534-4756-96E5-7B9FC162260F}"/>
                </msink:context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d</emma:literal>
                </emma:interpretation>
              </emma:one-of>
            </emma:emma>
          </inkml:annotationXML>
          <inkml:trace contextRef="#ctx0" brushRef="#br0">2437-2638 40,'0'0'29,"-14"-4"1,14 4-3,0 0-10,0 0-4,0 0-3,-4-19-1,4 19-2,0 0-2,18-2 0,-18 2-2,26 0 1,-5-1-1,11 2-1,5-2 0,9 2 0,5-6-1,10 3 1,1-5-2,0 2 0,-5-2 1,-3 0-1,-9-2 0,-6 2 1,-16 2-1,-7 1 0,-16 4 1,0 0-1,-14-5 0,-10 8 0,-10 1 0,-7 3-1,-8 0 1,-5 0-1,-5 4 1,-6-3 0,-2 5 0,1 1 0,4 0 0,1-2 0,5 2 0,3 2-1,6-2 1,7 0 0,9-3 0,5-2 0,6-2 0,20-7 0,-17 9 0,17-9 0,19-2 0,5-3 0,9-4 1,10-3-1,12-4 0,8-2 0,7-1 0,2-1 0,0 1 0,-4 1-1,-7 4 1,-10 0 0,-11 2 0,-13 1-1,-13 4 1,-14 7 0,-14-9 0,-11 8 0,-11 1 0,-8 1 0,-11 5 0,-7-1 0,-4 4 1,-2 1-1,-1 3 1,2 1-1,5 0 1,9 2-1,9-6 0,10 1 0,16 3-4,4-18-23,14 4-9,32-16 0,-1-12-2,12 0 2</inkml:trace>
        </inkml:traceGroup>
        <inkml:traceGroup>
          <inkml:annotationXML>
            <emma:emma xmlns:emma="http://www.w3.org/2003/04/emma" version="1.0">
              <emma:interpretation id="{1366EAEC-CAF5-465F-8492-1148830277D8}" emma:medium="tactile" emma:mode="ink">
                <msink:context xmlns:msink="http://schemas.microsoft.com/ink/2010/main" type="inkWord" rotatedBoundingBox="16313,9609 16960,9498 16976,9593 16330,9704"/>
              </emma:interpretation>
              <emma:one-of disjunction-type="recognition" id="oneOf1">
                <emma:interpretation id="interp5" emma:lang="en-US" emma:confidence="0">
                  <emma:literal>A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d</emma:literal>
                </emma:interpretation>
                <emma:interpretation id="interp8" emma:lang="en-US" emma:confidence="0">
                  <emma:literal>&amp;</emma:literal>
                </emma:interpretation>
                <emma:interpretation id="interp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-1375">1427 48 39,'-23'-4'31,"23"4"1,-21-1-1,8-6-21,13 7-1,0 0-4,0 0 0,0 0-2,18 14 0,-2-16 0,10 7 0,4-5 0,10 2-1,0-2 0,5 2-1,-2-4 0,1 0 0,-7 2 0,-4 2 0,-10-4 0,-5 0 1,-18 2-1,0 0 0,0 0 0,0 0 0,-25 0 0,3 2-1,-5 0-1,-4 1 1,-3 3 0,-3-1-1,0 2 1,2 0-1,4 0 1,3 0-1,6 0 1,7-1-1,15-6 1,0 0 0,0 0 0,21 7 0,5-11 0,8-1 0,5-2 1,6-4-1,1 1 1,1-1 0,-4-1-1,-4-1 1,-9 1 0,-3 3 0,-9 0-1,-18 9 1,17-14 0,-17 14-1,0 0 0,0 0 1,-16-3-1,1 6 0,-1 3 0,-6-1 0,-3 2 0,-6-2-1,-6 4 1,-6-2 0,-2 2-1,-4 0 1,0 0 0,1-2 0,2 0 0,5 0 0,7 0 0,9-2 0,8-1 0,17-4 1,0 0-1,0 0 0,0 0 0,27-8 0,-5 1 0,5-1 0,5-5 0,2-1 0,6 2 0,-2-2 0,-1 3 0,-3 1-1,-3 3 1,-6-1 0,-6 7 0,-19 1 0,0 0-1,0 0 1,-22 21 0,-7-11 0,-7 3 1,-7 3-1,-5 0 0,-4-1 1,0-2-1,5 3 1,4-4-1,9 0 1,9-3-1,9-2 0,16-7-2,0 0-4,25 0-25,0-9-6,6-5 1,5-7-2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38.5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9E9B4E-DD22-4533-AB83-D874E4E9E761}" emma:medium="tactile" emma:mode="ink">
          <msink:context xmlns:msink="http://schemas.microsoft.com/ink/2010/main" type="inkDrawing" rotatedBoundingBox="17646,11704 18089,9060 19541,9303 19099,11947" semanticType="verticalRange" shapeName="Other">
            <msink:sourceLink direction="with" ref="{25368504-D9B3-49A8-B175-68C5B5F74594}"/>
            <msink:sourceLink direction="with" ref="{8E7DAF1D-EDFC-44A2-B2C9-FD4CBCC5C5F9}"/>
            <msink:sourceLink direction="with" ref="{CAA33856-75BC-4B87-BAF7-A316D921DD9C}"/>
          </msink:context>
        </emma:interpretation>
      </emma:emma>
    </inkml:annotationXML>
    <inkml:trace contextRef="#ctx0" brushRef="#br0">0 2499 38,'0'0'31,"0"0"2,22 11-2,-22-11-17,42-7-2,-22-5-1,14 13-3,-10-11-1,11 12-1,-7-11-1,12 9-1,-3-7-1,4 7 0,2-6-1,6 5-1,-1-3 0,7 2-1,1-1 1,-3-1-1,2 1 0,-1-1 0,1 1 0,-3 1 0,-4 0 0,-1 0 1,-4 4-1,0-2 0,-3 0 0,-3 2 0,-5 0 0,1 0 0,-2-1 0,-3 1 0,-2-2 0,-1 0 0,-3 2 0,1 0 0,-3-2 0,1 1 0,-2 1 0,-1 0 0,0 1 0,-2 1 0,-2-2 0,1-1 0,-15-1 0,22 4 1,-22-4-1,14-2 0,-14 2 0,0 0 1,0 0-1,4-17 0,-4 17 0,-4-18 0,4 18 1,-9-26-1,9 26 0,-13-32 0,5 12 0,1-4 0,-1-4 0,1-4 0,0-2 0,-1-3 0,2-5 0,0 0 0,2-2 1,0-2-1,-2 2 0,4-6 1,-2 1-2,1 2 2,1-3-1,1 3 0,1-1 0,0 2 0,1-1-1,-1 8 2,0-2-1,0-1 0,-3 1 0,0 1 0,1-1 0,-3-1 0,-1 2 1,0-1-1,0 0 0,0 3 0,1 1 1,2 0-1,-2 1 0,2 3 0,0-1 1,2 1-1,-1 3 0,2-2 0,0 4 0,0 2 0,0-1 0,0 1 0,0 1 0,0 2 1,-6-5-1,4 0 0,-6 0 0,4-2 1,-4 0-1,2 1 0,-2-1 0,-1 4 0,4 1 0,-4 4 0,4-2 0,-4 2 0,3 2 0,-3-1 0,3 3 0,2-3 0,-1 3 0,1-1 0,1 1 0,0 1 0,1-2 0,-1 2 0,2-1 0,-1 1 0,1-2 0,1 18 0,-1-30 0,1 30 0,-3-26 0,3 26 0,-2-20 0,2 20 0,0 0 0,0-21 0,0 21 0,0 0 0,2-19 0,-2 19 0,0 0 0,0-20 0,0 20-1,0-16 0,0 16-2,-2-15-4,15 16-24,-13-1-8,2-15 0,-2 15-1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54.3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82F518-4081-42EB-80AE-0598C4364B23}" emma:medium="tactile" emma:mode="ink">
          <msink:context xmlns:msink="http://schemas.microsoft.com/ink/2010/main" type="inkDrawing" rotatedBoundingBox="3569,8028 7271,7900 7349,10145 3647,10273" semanticType="enclosure" shapeName="Other">
            <msink:sourceLink direction="with" ref="{7B8DD948-A5F1-4AE2-A07B-A8B984E7DF70}"/>
            <msink:sourceLink direction="with" ref="{9B9E75A9-170A-4FF8-8C5A-3814309E09C4}"/>
          </msink:context>
        </emma:interpretation>
      </emma:emma>
    </inkml:annotationXML>
    <inkml:trace contextRef="#ctx0" brushRef="#br0">2737 304 21,'0'0'29,"-13"-12"2,13 12 1,-19-27-14,19 27-3,-12-21-3,12 21-3,-18-19 0,18 19-2,-29-20-1,14 15-1,-12-11 0,4 9-1,-13-7-1,2 3 0,-5 1 0,-1-2-1,-2-1 0,1 3-1,0-3 0,2 3 1,4-3-1,0 3 0,1-1-1,3 2 1,0 1 0,1-3-1,-1 4 0,2 2 1,-4 1-1,2 1 0,-1 1 0,-4 2 0,-1 0 0,-2 3 1,-4 3-1,-4 1 0,-4 2 0,0 1 0,-2 2 0,-3 4 0,1 0 0,-1 4 0,0-1 0,1 0 0,2 1 0,2-1 0,2 1 0,0-1 0,2 2 0,1-3 0,2 3 0,0 0 0,-1 4 0,1-4 0,3 2 0,-2 1 0,2 1 0,0 0 0,2-1 0,1 1 0,-1 2 0,3-3 0,0 4 0,1 1 0,2-1 0,1 0 0,-2 2 0,0 2-1,1 3 1,4 0-1,1 0 1,1 2-1,1 0 1,2 0-1,5 0 1,1-1 0,4-5-1,-1 3 1,2 1 0,1 2 0,1 0 0,4 2 0,1 1 0,2 5 0,1 0-1,3 3 1,4 0 0,5-1 0,3-1 0,1 2 0,5-3 0,2-2 0,4-3 1,3-3-1,1-3 0,1-3 0,1-1 0,2-1 0,1-5 1,3 4-1,0-1 0,2-2 1,2-1 0,6-1-1,0 0 1,5-2-1,4-1 1,-1-6 0,5 0-1,0 0 0,2-2 0,-2 1 0,1-3 0,-1-1 1,2 2-1,-2-3 0,0-1 0,3-1 1,0-1-1,1 0 0,1 1 0,2-1 0,-1-2 0,-1-1 0,-1 2 0,-4-1 0,0-1 1,-3 1-1,0-4 0,-3 1 0,0-2 0,0 0 0,1-1 1,2-3-1,0-1 0,1-3 0,2 1 0,3 0 0,2-1 1,1-3-1,-2 1 0,2-2 0,0-2 0,-2 4 0,1-4 0,-4 0 0,-2 2 0,-4-2 0,1 2 0,-6 0 0,-4 1 0,-3-1 0,-7 0-1,-2-2 1,-4 2-1,-2-3 1,-4-3-1,2 1 1,0-2 0,0-4-1,1 4 1,-3-2 0,1-2 0,-1 1 1,0-1-1,-6-2-1,1 1 2,-3 1-2,-5-3 2,-1-2-1,-2 2 0,-2-2 0,-1-3 0,-1 1 0,-1 2 0,0-2 0,-2 4 0,0 0 0,0 1 0,-1 1 0,-2 1 0,0 2 0,-1-1 0,-2 2 0,-2-2 0,1-3 0,-2 3 0,-1-3 0,-2 1 1,-1-2-1,-2-1 0,-1 1 0,-3-4 0,1 1 0,0-1-1,0 4 2,-1 0-2,2 1 1,-4 3-1,2 1 2,0 5-2,-2-1 1,-3 3 0,2 0 0,0 0 0,0 0 0,-2 0 0,1 2-1,-2 0 2,0 0-1,-2 0 0,0 2 0,-1-1 0,0 3 0,0-1 0,2-1 0,-1 1 0,2 2 0,0-1 0,-2 1 0,2 0 0,0-1 0,0 1 0,0 0 0,0 0 0,0 0 0,0-1 0,1 1 0,-1-2 0,0 1 0,-3 1 0,0 0 0,0 2 1,-1-2-1,1 2 0,-1 0-1,3 0 1,2-2-1,7 2 0,-1-2-2,18 9-5,-25-12-23,25 12-9,1-16 1,8 0-2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58.1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9BD872-749C-48FE-9478-5A6D6DE6EB9F}" emma:medium="tactile" emma:mode="ink">
          <msink:context xmlns:msink="http://schemas.microsoft.com/ink/2010/main" type="inkDrawing" rotatedBoundingBox="13548,9423 15269,5116 18031,6219 16310,10527" semanticType="enclosure" shapeName="Other">
            <msink:sourceLink direction="with" ref="{E7A32C11-EC4A-47B7-A834-2E6A846DBB48}"/>
            <msink:sourceLink direction="with" ref="{8E7DAF1D-EDFC-44A2-B2C9-FD4CBCC5C5F9}"/>
            <msink:destinationLink direction="with" ref="{ED80DCE0-1D67-44F6-8E45-0FBF703ED45B}"/>
          </msink:context>
        </emma:interpretation>
      </emma:emma>
    </inkml:annotationXML>
    <inkml:trace contextRef="#ctx0" brushRef="#br0">3118 549 30,'15'-11'29,"-15"11"4,10-16-2,-10 16-9,1-21-7,-1 21-2,11-25-4,-11 25-2,9-26-2,-9 26-1,3-28 0,-3 28-1,-8-32 0,8 32-1,-19-34 0,6 15 1,-9 0-1,1-1-1,-7-4 2,-2 4-2,-4-1 1,1 0 0,-4 0-1,0 0 0,-2-2 0,0 2 0,-3-1-1,1 3 0,-3-2 1,-4 5-1,0 0 0,-1 4 0,-3 0 0,4 4 0,-1 3 0,0 2 0,2 3 0,3 0 0,0 3 1,1 2-1,3 1 0,-3 1 0,2 0 0,1 0 0,0 2 0,-1 1 0,0 1 0,-2-1-1,-3 1 1,2 1 1,-3 2-1,-2 1 0,-1 2 0,-2-1-1,2-2 1,-3 6 0,1 2 0,1 5 0,0-1-1,4 1 1,2 4 0,-3 5 0,4 1 1,1 1-1,0 1 0,2 2 0,-2 3 0,1 0 0,-3 0 0,4 7 0,-2 0 1,-1 4 0,1 1 0,2 2-1,-2 2 1,3 2-1,3 3 0,2-3 1,1 1-2,5 1 1,-1 3 0,3-4 0,2 2 0,2-5 0,1 0 0,-1-2 1,3-3-2,-1 3 1,2-3-1,1-1 1,2 1-1,0-2 0,1 0 1,0 0-1,-2 0 0,0-4 1,1 2 0,1 0 0,2 4 0,0 1 1,1 2-2,2 2 1,5 2 0,2 0 1,2-2-1,-1-2 0,4 2 0,1-4-1,0 4 1,6-2-1,-3-1 1,4-3-1,3 1 1,0-1-2,2-2 2,3-1-1,0-4 1,-2-1 0,4-4-1,-2 2 1,1-3 0,2 0 0,1-1 0,0-1 0,2-4 0,1 0 1,0-1-2,2-4 2,1 1-1,0-2 0,0-5 0,-2 3 0,1-4 0,-1-2 0,-1 0 0,1 0 0,-3-1 0,-1-1 0,0-1 0,1-1 0,-3 1 0,2 5-1,0-2 1,1 0 0,-1 0 0,0 0-1,0 0 1,2-1 0,-1-1 0,1-3 0,-1 0 0,1-2 0,0 2 0,-1-4 0,2 2 0,-3-1 0,2 1 0,-2-2 0,0 0 0,0 3 0,1-3 0,-3 0 0,1 1 0,4-1 0,-3 0 0,5-1 1,1-2-1,1-1 0,2-1 0,2 1 0,2-3 0,2 0 0,4-3 0,1 1 1,2-1-1,-3-2 0,2-2 0,-2 1 0,-1-3 0,-5 1 1,-1-3-1,-4 1 0,-2-4 0,0 0 0,-4-1 0,1-3 0,0-1 0,-3-1 0,3-3 0,-3 0 0,0-1 1,-3-1-1,2 3 0,-3-3 0,-1 1 0,0 1 0,-1-4 0,-1-1 0,-1 0 1,1-2-1,0-1 1,0 1-1,-1-1 0,1 1 0,-2 2 0,1 2 0,-1 1 0,-1 1 0,-2 1 0,0 1 0,1-1 0,-1-1 0,0-1 0,1-1 0,-1 0 0,2 0 0,0-2 0,-2 0 0,2 2 0,0 0 0,-2-2 0,2 4 0,-2-3 0,0 1 0,2 0 0,-1 2 0,0-4 0,1 0 0,1-4 0,2 1-1,0 1 1,0-1 0,-1-1 0,0 1 0,0 0 0,0 1 0,-2 2 0,-2 2 0,2 0 0,-2-2 0,3 0 0,-1-2 0,3 0 0,0-1 0,1 1 0,0-8 0,2 1 1,-1-1 1,0 1-1,0-2 1,0 1-2,2 0 3,0-6-3,3 7 2,0-3-2,2-2 0,-1-2-1,1-2 1,1 1 0,-4-1 0,-2 1 0,-1 1 0,-1-1 0,0-3 0,-3 1 0,3 0 0,-3-1 0,4 1 0,-3 0 0,1-1 0,-1 5 0,0 1 0,-4 3 0,0 1 0,-2-3 1,-4-1 1,1 0-1,-1 0 0,-1-1 0,1-3 1,-1 1-1,0-3 0,-1 8-1,2 0 0,-2 1 0,0 3 0,0-3 0,-3 2 0,1 1 0,-1-1 0,3-3 0,-3-2 0,3 0 0,-3 0 0,3 0 0,-1 1 0,-2 3 0,0-1 0,0 4 0,-2 4 0,-1 0 0,0-1 0,-3 1 0,2 1 0,-4-1-1,3-3 1,-4 1-1,3-2 1,-3-3-1,3-1 1,-1 1-1,1 1 1,0 0 0,-2 4 0,1 0 0,-2 3 0,2 4 0,-2 3 0,-1-1 0,-1 1 0,3 1 0,-4-1 0,1-1 0,-2-1-1,0-4 1,-5 3-1,2-2 1,-2 0 0,-1 2-1,0-2-1,4 7-1,-4-4-3,19 20-16,-19-8-18,19 8 1,-11-16 0,11 16-2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7.4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33561A-0534-4756-96E5-7B9FC162260F}" emma:medium="tactile" emma:mode="ink">
          <msink:context xmlns:msink="http://schemas.microsoft.com/ink/2010/main" type="inkDrawing" rotatedBoundingBox="16810,6346 16968,7415 16926,7421 16768,6352" semanticType="callout" shapeName="Other">
            <msink:sourceLink direction="with" ref="{E7A32C11-EC4A-47B7-A834-2E6A846DBB48}"/>
            <msink:sourceLink direction="with" ref="{AFDE7FAD-FCED-48E7-923C-5019D9880615}"/>
          </msink:context>
        </emma:interpretation>
      </emma:emma>
    </inkml:annotationXML>
    <inkml:trace contextRef="#ctx0" brushRef="#br0">1714-3193 60,'0'0'33,"0"0"-2,-18-5 2,18 5-22,1 29-1,-2-4-2,8 16-3,-7-3 1,9 15-2,-6-2 1,7 13-2,-5-2 1,4 6-1,-2-6-1,2 3 1,-2 0-2,4-1 1,-3-2-1,3-4 0,-2-5-1,1-6 1,-1-5-1,0-5 1,0-8-1,-4-8 0,1-5-1,-6-16 0,9 16-1,-9-16-4,0 0-10,-1-16-22,1 16 2,-5-37-1,2 10-1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8.3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DE7FAD-FCED-48E7-923C-5019D9880615}" emma:medium="tactile" emma:mode="ink">
          <msink:context xmlns:msink="http://schemas.microsoft.com/ink/2010/main" type="inkDrawing" rotatedBoundingBox="17767,6242 19373,8272 18493,8969 16887,6939" semanticType="verticalRange" shapeName="Other">
            <msink:sourceLink direction="with" ref="{25368504-D9B3-49A8-B175-68C5B5F74594}"/>
            <msink:destinationLink direction="with" ref="{1B33561A-0534-4756-96E5-7B9FC162260F}"/>
          </msink:context>
        </emma:interpretation>
      </emma:emma>
    </inkml:annotationXML>
    <inkml:trace contextRef="#ctx0" brushRef="#br0">1789-2608 53,'0'0'32,"0"0"0,0 0 0,20 19-18,-20-19-3,39 4-3,-14-11-2,12 9-2,-5-11 0,8 5 0,0-8-1,6 3-1,-2-7 1,8 4-2,-10-4 1,7 2-1,0 0 0,1 1 0,-1 1-1,-1 2 0,0 1 0,-1 0 0,1 2 0,-2-2 0,-3 4 0,-5-1 0,2 1 0,-2 2 0,-4-3 0,0 3 0,-3-2 0,-3 3-1,-3-2 1,-1 3 0,-5-1 0,-3-2 0,-1 6 1,-15-2-2,22 4 1,-22-4 0,18 5 0,-18-5 0,15 14 0,-15-14 1,15 25-1,-8-8 0,2 4 1,0 4 0,-1 3 0,6 6 0,-2 3 0,2 7 0,1 2 0,1 6 0,2 5 0,1 1 0,0 4-1,2-1 1,-2 5-1,5-1-1,-2-2 1,2 1-1,-1-1 0,1 1 0,-2-1 1,-1 2-1,1-5 0,-2-2 1,0 1 0,-1-3 0,-2-1 0,3-1 0,-3-3 0,2-3 1,-1-4-1,-2 0 0,-1-3 0,-2-4 0,1-2 1,-2-3-1,-2-4 0,-1-2 0,0-3 0,-1 4-1,1-12 1,-9-15-1,14 23-1,-14-23 0,11 18-8,-11-18-24,0 0-4,-3-30 0,0 14-1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5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C517B3-5421-4619-9402-AB041C177C5F}" emma:medium="tactile" emma:mode="ink">
          <msink:context xmlns:msink="http://schemas.microsoft.com/ink/2010/main" type="inkDrawing" rotatedBoundingBox="5605,1938 7165,5271 5720,5947 4160,2614" semanticType="verticalRange" shapeName="Other">
            <msink:sourceLink direction="with" ref="{A8CDB630-1136-499D-A4C1-8662F3F89987}"/>
            <msink:destinationLink direction="with" ref="{BF15C871-9297-4BE8-A013-8698B0D50229}"/>
          </msink:context>
        </emma:interpretation>
      </emma:emma>
    </inkml:annotationXML>
    <inkml:trace contextRef="#ctx0" brushRef="#br0">12 59 1,'0'0'3,"0"0"-2,0 0-1,-13-8-1,13 8 0,0 0 1,0 0 2,0 0 1,0 0 1,0 0 2,0 0 3,-6-18 1,6 18 4,0 0 0,0 0 2,0 0 2,0 0-2,0 0-1,0 0-1,0 0-1,0 0-3,0 0 0,0 0-4,20 9 0,-20-9-2,27 3 0,-14-6-1,6 6 0,-1-4-1,3 2 0,-2-2 0,3 1-1,-3-2 0,2 0 0,-2-2-1,0 3 1,-1-5 0,0 5-1,-2-3 0,0 1 1,-1-1-1,1 1 0,-1 1 1,1 2-1,0-2 0,3 2 0,-1 0 0,3 0 1,1-4-1,0 6 0,2-4 1,1 2-1,0 2 0,-2 2 0,3-2 0,-4-2 0,0 3 0,-2-1 0,3 0 0,-6-2 0,2 0 1,2-2-1,-3 2 0,2-2 1,-2-1-1,3 1 0,-3 0 0,-1-2 1,-2 3-1,-2-1 0,-13 2 0,22-2 0,-22 2 0,17 0 0,-17 0 0,0 0 0,14 5 1,-14-5-1,0 0 0,0 0 0,14 13 1,-14-13-1,0 0 0,7 17 1,-7-17-1,0 0 0,7 16 1,-7-16-1,0 0 0,0 0 0,9 16 0,-9-16 1,0 0-1,0 0 0,0 0 0,0 0 0,0 0 0,0 0 0,0 0 0,0 0 0,0 0 0,0 0 0,0 0 0,0 0 0,14 0 0,-14 0 0,0 0 0,0 0 0,17-9 0,-17 9 0,15-3 0,-15 3 0,24-7 0,-10 3 0,1-1 0,3 1 0,0 3 0,2-3 0,2 1 0,-1 1 0,-2 2 1,0 2-1,-1-1 0,0 3 0,-2-1-1,0 1 2,0-2-1,1 1-1,-1-3 1,3 0 0,0-1 0,0-1 0,1 2 0,-3-2 0,1-2 0,0 3 0,-1-1 0,1 0 0,1 0 0,-2-1 0,2-1 0,0 3 1,0-1-1,0 0 0,0 2 0,-2 0 0,-1-2 0,-1 2 0,-1 0 0,-14 0 0,24 0 0,-24 0 0,18 0 0,-18 0 0,0 0 0,16 4 0,-16-4 0,0 0 0,0 0 0,10 16 0,-10-16 1,0 0-2,5 16 2,-5-16-1,0 0 0,7 19 0,-7-19 1,4 21-1,-4-21 1,3 28-1,-1-10 1,-1 1-1,-1 4 1,0 0 0,2 2-1,-2-1 1,0 3-1,1-1 1,-1 1-1,0-1 1,0 1-1,0 3 0,-1 0 1,-1 0 0,1-4-1,1 2-1,-2-1 1,1-3-1,-1 3 2,1-4-2,0 0 2,-1-1-2,1 3 1,-1 0 0,-1-1 1,2 3-1,-1-1 0,2 3 1,-1-1-1,-1 2 0,2 1 0,-1-2 0,-1 1 0,2 1 0,-1 3 0,1 1 0,-2 0 0,2 1 1,0 1-1,0 1 0,-1 1 0,1 0 0,0 0 0,0-2 1,1 1-1,2 1 0,2 0 0,-1 3 0,4 2 1,0 4 0,3-2 0,2 1-1,-1 3 0,1-1 1,0-1-1,2 4 0,-3-4 0,1 1 0,-2 1 0,-1-1 0,-1 2 0,0-3 0,-2-1-1,-1-1 2,0-2-1,-2 0 0,2-3-1,-3-4 2,0-2-1,-2-1-1,4-3 1,-4-2 0,4-1 0,-2 0 0,0-2 0,1 4 0,1-1 0,0 1 1,-2 1 0,3 3 0,-3-1 0,2-1-1,-1 5 1,2-4-1,-2-1 1,2 2-1,2-6 0,-4 0 0,2-3-1,-5-8 0,-1-17-2,0 0-11,0 0-26,-30-8-1,3-15-1,-20-9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04.2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50C08C0-4609-4BA1-AE64-DED8F36712DF}" emma:medium="tactile" emma:mode="ink">
          <msink:context xmlns:msink="http://schemas.microsoft.com/ink/2010/main" type="writingRegion" rotatedBoundingBox="2341,9667 7782,9152 8225,13832 2784,14347"/>
        </emma:interpretation>
      </emma:emma>
    </inkml:annotationXML>
    <inkml:traceGroup>
      <inkml:annotationXML>
        <emma:emma xmlns:emma="http://www.w3.org/2003/04/emma" version="1.0">
          <emma:interpretation id="{A329FF84-2876-49BE-BE3F-D37370237277}" emma:medium="tactile" emma:mode="ink">
            <msink:context xmlns:msink="http://schemas.microsoft.com/ink/2010/main" type="paragraph" rotatedBoundingBox="3124,9593 7782,9152 7798,9325 3140,97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E95D24-4F23-41CC-9867-78B127F40256}" emma:medium="tactile" emma:mode="ink">
              <msink:context xmlns:msink="http://schemas.microsoft.com/ink/2010/main" type="inkBullet" rotatedBoundingBox="3128,9643 3840,9576 3852,9698 3140,9766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-459 147 19,'0'0'30,"-18"2"2,18-2-2,0 0-9,0 0-5,0 0-2,0 0-3,14 12-3,-14-12-1,28 3-1,-12-4-2,12 6 0,1-5-1,8 4-1,3-6 0,7 0 0,-1-2-2,3 1 1,-2-2 0,-4-1-1,-5 1 1,-7 0-1,-7 1 0,-7 1 0,-17 3 1,0 0-1,0 0-1,-23 9 1,-4-2-1,-7-2 1,-7 4-1,-11 1 0,-2-1 0,-5 2 0,-3-3 0,-5 1 0,5 2 1,2-1 0,10-3-1,7 2 1,9-3 0,9-1 0,12 0 0,13-5 1,13 4-1,14-6 0,8 0 0,11-3 0,10 0 1,6-4-1,6 2 0,-3-2 0,-6 2 0,-9 2 0,-7 1 0,-11 2 0,-14 2 0,-18 0 0,0 0 0,-25 13 0,-8-6 0,-11-2-1,-8 4 0,-8-6-1,1 10-4,-11-19-20,14 8-11,9-5-1,12-8 0,17-5 0</inkml:trace>
      </inkml:traceGroup>
      <inkml:traceGroup>
        <inkml:annotationXML>
          <emma:emma xmlns:emma="http://www.w3.org/2003/04/emma" version="1.0">
            <emma:interpretation id="{8A6D9C5A-348D-4D4F-AE19-F59A5C09BDDC}" emma:medium="tactile" emma:mode="ink">
              <msink:context xmlns:msink="http://schemas.microsoft.com/ink/2010/main" type="line" rotatedBoundingBox="3780,9531 7782,9152 7794,9281 3792,9659"/>
            </emma:interpretation>
          </emma:emma>
        </inkml:annotationXML>
        <inkml:traceGroup>
          <inkml:annotationXML>
            <emma:emma xmlns:emma="http://www.w3.org/2003/04/emma" version="1.0">
              <emma:interpretation id="{7B8DD948-A5F1-4AE2-A07B-A8B984E7DF70}" emma:medium="tactile" emma:mode="ink">
                <msink:context xmlns:msink="http://schemas.microsoft.com/ink/2010/main" type="inkWord" rotatedBoundingBox="3780,9531 4841,9430 4849,9518 3789,9619">
                  <msink:destinationLink direction="with" ref="{A4E63853-A387-4127-8818-EFC722497C3A}"/>
                  <msink:destinationLink direction="with" ref="{464FC1A9-2064-44BF-9E55-5DDEE50C83C1}"/>
                  <msink:destinationLink direction="with" ref="{5EDE0FAB-D1E7-4814-8C49-9ED90B69E125}"/>
                  <msink:destinationLink direction="with" ref="{5782F518-4081-42EB-80AE-0598C4364B23}"/>
                </msink:context>
              </emma:interpretation>
              <emma:one-of disjunction-type="recognition" id="oneOf1"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Bo</emma:literal>
                </emma:interpretation>
                <emma:interpretation id="interp3" emma:lang="en-US" emma:confidence="0">
                  <emma:literal>Boo</emma:literal>
                </emma:interpretation>
                <emma:interpretation id="interp4" emma:lang="en-US" emma:confidence="0">
                  <emma:literal>To</emma:literal>
                </emma:interpretation>
                <emma:interpretation id="interp5" emma:lang="en-US" emma:confidence="0">
                  <emma:literal>Too</emma:literal>
                </emma:interpretation>
              </emma:one-of>
            </emma:emma>
          </inkml:annotationXML>
          <inkml:trace contextRef="#ctx0" brushRef="#br0" timeOffset="-2765.625">143 50 30,'13'7'31,"-13"-7"3,19-7-1,5 10-15,-5-17-6,20 16-2,-7-14-1,17 8-4,2-5-2,8 6 0,-1-4-2,1 3 0,-6 3 0,-4 1 0,-6 0-1,-7 1 0,-12-1 1,-6 2 0,-18-2-1,0 0 1,0 0-1,0 0 1,-31 9-1,3-6 0,-6 1 0,-6-1-1,-4 3 1,-6-3-1,-1 1 1,0-1 0,1 3 0,2-3 0,4 2-1,6-1 1,5-1 0,10 1 0,4 0 0,19-4 0,-20 3 0,20-3 0,0 0 0,0 0-1,0 0 1,0 0 0,17 5 0,-3-3 1,5-2-1,10 0 1,9-2 0,11 2 0,10-5 0,8 0 0,7-2-1,6 0 1,1-2-1,-1 2 1,-9 0-1,-8 1 0,-11 3 1,-11 1-1,-15 2 1,-9 2-1,-17-2 0,-17 7 0,-9-3 0,-11 1 0,-10 2-1,-11-2 1,-8 4 0,-9-2-1,-4 2 1,0 1 0,1-1-1,2-2 1,6 2 0,8-4 0,11-1 0,12-1 0,9-3 0,11-1 0,19 1 0,0 0 0,0 0 0,16-4 0,9 1 0,11-1 0,9 1 0,11-1 1,8-3-1,7 0 1,1 0-1,3 0 1,-4-2-1,-8 2 0,-5-2 1,-15 4-1,-12-4 0,-11 4 0,-20 5 0,0 0-1,-13-18 1,-15 13 0,-15 3-1,-10 2 1,-9 2 0,-10 3-1,-5 0 1,-2 4 0,2 2 0,3 1 1,6-1-1,8 1 1,7-1-1,10-1 0,9-1 0,9 0 0,6-6 0,19-3 0,-18 7-1,18-7 1,15-5-1,2-2 0,8 0 1,6-4-1,8 1 0,4-4-1,10 8-2,-13-11-12,7 12-20,-9 3 0,-14-3-1,-11 1 1</inkml:trace>
        </inkml:traceGroup>
        <inkml:traceGroup>
          <inkml:annotationXML>
            <emma:emma xmlns:emma="http://www.w3.org/2003/04/emma" version="1.0">
              <emma:interpretation id="{9B9E75A9-170A-4FF8-8C5A-3814309E09C4}" emma:medium="tactile" emma:mode="ink">
                <msink:context xmlns:msink="http://schemas.microsoft.com/ink/2010/main" type="inkWord" rotatedBoundingBox="6569,9299 7784,9184 7794,9281 6578,9396">
                  <msink:destinationLink direction="with" ref="{B313915D-97C9-4405-8558-A17D3B6D35F0}"/>
                  <msink:destinationLink direction="with" ref="{1F469849-53F3-4E2C-8F0A-E052B2AEDEF0}"/>
                  <msink:destinationLink direction="with" ref="{4DBEF201-E735-4598-A1B5-071FF623A7B0}"/>
                  <msink:destinationLink direction="with" ref="{5782F518-4081-42EB-80AE-0598C4364B23}"/>
                </msink:context>
              </emma:interpretation>
              <emma:one-of disjunction-type="recognition" id="oneOf2">
                <emma:interpretation id="interp6" emma:lang="en-US" emma:confidence="0">
                  <emma:literal>sp</emma:literal>
                </emma:interpretation>
                <emma:interpretation id="interp7" emma:lang="en-US" emma:confidence="0">
                  <emma:literal>op</emma:literal>
                </emma:interpretation>
                <emma:interpretation id="interp8" emma:lang="en-US" emma:confidence="0">
                  <emma:literal>ns</emma:literal>
                </emma:interpretation>
                <emma:interpretation id="interp9" emma:lang="en-US" emma:confidence="0">
                  <emma:literal>pts</emma:literal>
                </emma:interpretation>
                <emma:interpretation id="interp10" emma:lang="en-US" emma:confidence="0">
                  <emma:literal>sis</emma:literal>
                </emma:interpretation>
              </emma:one-of>
            </emma:emma>
          </inkml:annotationXML>
          <inkml:trace contextRef="#ctx0" brushRef="#br0" timeOffset="-1250">2791-84 38,'0'0'32,"0"0"2,0 0 0,18-26-19,13 31-4,-6-21-2,18 14-2,1-12-2,14 11-1,2-12-2,4 8 0,-2-1 0,0 2-1,-6-1 0,-3 4-1,-9-1 1,-9-1-1,-8 7 1,-6-2-1,-8-2 1,-13 2-1,0 0 0,0 0 1,0 0-1,0 0 0,-21 7 0,4-7 0,-4 4 0,-4-1 0,-5 2 0,-2-3-1,-5 5 1,-1 0-1,-4 0 1,1 0 0,1 2-1,0 0 1,8-4 0,4 2 0,9-1 1,19-6 0,0 0-1,13 3 1,22-10 0,18-2 0,12-3 0,16 0 0,9-6 0,6 0 0,0-3 0,-4 5 0,-8-3 0,-10 5-1,-15 0 0,-12 3 0,-13 2 1,-12 4-1,-9 3 0,-13 2 0,0 0 0,0 0 0,-25 7 1,7-3-2,-1 1 1,-4 0 0,-4 4-1,-4-2 1,0 4-1,-4 1 0,-5-3 1,0 3-1,-3 1 1,0-1 0,5-1 0,1-3 0,8 1-1,4-4 2,8 3-2,17-8 2,0 0-1,0 0 0,27-9 0,5 0 0,10-2 1,6-1-1,6-2 0,3 2 0,-2-1 0,-5 4 0,-6 1 0,-7 1 0,-9 1 0,-7 6 0,-21 0 0,17 0 1,-17 0-1,0 0 1,-17 6-1,3-3 1,-5-1-1,-3 1 0,-9 3 0,-1-1 0,-5 2 0,-3-3-2,3 8-5,-12-14-22,14 7-9,5-6 0,11-10 0</inkml:trace>
        </inkml:traceGroup>
      </inkml:traceGroup>
    </inkml:traceGroup>
    <inkml:traceGroup>
      <inkml:annotationXML>
        <emma:emma xmlns:emma="http://www.w3.org/2003/04/emma" version="1.0">
          <emma:interpretation id="{F3C1BAF9-16AB-4549-AD76-468E62050B75}" emma:medium="tactile" emma:mode="ink">
            <msink:context xmlns:msink="http://schemas.microsoft.com/ink/2010/main" type="paragraph" rotatedBoundingBox="2644,12957 4736,12566 4999,13975 2908,14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492D97-2961-409F-9221-C004EC8163DD}" emma:medium="tactile" emma:mode="ink">
              <msink:context xmlns:msink="http://schemas.microsoft.com/ink/2010/main" type="line" rotatedBoundingBox="2644,12957 4736,12566 4999,13975 2908,14366"/>
            </emma:interpretation>
          </emma:emma>
        </inkml:annotationXML>
        <inkml:traceGroup>
          <inkml:annotationXML>
            <emma:emma xmlns:emma="http://www.w3.org/2003/04/emma" version="1.0">
              <emma:interpretation id="{B6846ADD-1789-4224-845F-2376ECD4EE21}" emma:medium="tactile" emma:mode="ink">
                <msink:context xmlns:msink="http://schemas.microsoft.com/ink/2010/main" type="inkWord" rotatedBoundingBox="2644,12957 4736,12566 4999,13975 2908,14366">
                  <msink:destinationLink direction="with" ref="{464FC1A9-2064-44BF-9E55-5DDEE50C83C1}"/>
                </msink:context>
              </emma:interpretation>
              <emma:one-of disjunction-type="recognition" id="oneOf3">
                <emma:interpretation id="interp11" emma:lang="en-US" emma:confidence="1">
                  <emma:literal>yes!</emma:literal>
                </emma:interpretation>
                <emma:interpretation id="interp12" emma:lang="en-US" emma:confidence="1">
                  <emma:literal>yes !</emma:literal>
                </emma:interpretation>
                <emma:interpretation id="interp13" emma:lang="en-US" emma:confidence="0">
                  <emma:literal>Yes !</emma:literal>
                </emma:interpretation>
                <emma:interpretation id="interp14" emma:lang="en-US" emma:confidence="0">
                  <emma:literal>yds !</emma:literal>
                </emma:interpretation>
                <emma:interpretation id="interp15" emma:lang="en-US" emma:confidence="0">
                  <emma:literal>yrs !</emma:literal>
                </emma:interpretation>
              </emma:one-of>
            </emma:emma>
          </inkml:annotationXML>
          <inkml:trace contextRef="#ctx0" brushRef="#br0" timeOffset="6953.125">-1126 3566 39,'0'0'32,"9"-19"2,-9 19-3,0 0-13,0 0-10,10 33 0,-11-8-2,8 12-2,-4 9 0,9 8-1,-3-1 0,6 5-1,-1-7 1,7-3-2,0-11 0,8-7-1,2-18 1,5-10 0,-1-11-1,0-8 0,-1-13 0,-1-6 1,-4-1-2,-5-3 1,-6 1-2,-7 0 3,-5 4-3,-3 2 3,-4 6-2,-4 2 1,-3 6 1,-3 3 0,11 16 0,-20-19 1,20 19-1,-15 5 1,15-5 0,-2 32-1,10-8 1,6 15 0,7 5 0,7 9-2,8 7 2,3 12-1,6 4 1,0 10-2,-3 4 1,-7 0-1,-8 2 1,-11-2-1,-12-7 0,-5-8-1,-12-8 0,-14-16 0,-5-8-2,-11-20 0,1-4-2,-11-21-3,9 4-4,-19-28-15,11-1-9,6-6 0,9-10-1,14-2 2</inkml:trace>
          <inkml:trace contextRef="#ctx0" brushRef="#br0" timeOffset="7359.375">-185 4061 64,'0'0'36,"2"-26"-1,7 10 0,4-18-18,9 15-14,-1-4 0,4-3-2,-1 1-1,-2-1 0,-6 3-1,-7-2 1,-5 2-3,-10-2 3,-6 4-2,-5 4 2,-8 6-2,-6 4 2,-6 7 1,-4 7 0,-2 14 2,3 13-2,-3 4 2,9 14-1,5 2 1,12 11-1,13-1 0,16 1-2,11-10 0,14-13-1,15-3-3,0-29-12,14-3-20,-1-14 0,-3-12-2,-8-13 2</inkml:trace>
          <inkml:trace contextRef="#ctx0" brushRef="#br0" timeOffset="7734.375">252 3673 79,'-29'9'36,"-2"5"-1,0 4 1,-2 1-30,14 11-4,4-5 1,9 1-3,9-1 1,9-2-2,10-5 1,9-4-1,9-9 0,10-1 1,5-1 0,4 1 0,1 1 0,-4 5-1,-5 6 2,-9 5-1,-14 4 1,-10 5 0,-16 4 0,-13 4 0,-15-2 0,-10-1 0,-9-7-1,-7-3 1,-3-8-1,-1-10-2,6-7 0,3-17-1,19 3-6,3-25-21,20-2-6,16-6 1,12-13-1</inkml:trace>
          <inkml:trace contextRef="#ctx0" brushRef="#br0" timeOffset="8187.5">1078 4042 91,'-13'42'37,"0"-3"0,1-4-2,8-17-41,1 3-30,3-21 1,0 0-2,0 0-2</inkml:trace>
          <inkml:trace contextRef="#ctx0" brushRef="#br0" timeOffset="8015.625">921 3094 88,'0'0'36,"-12"31"0,15-8 0,10 18-32,-1 6 0,7 10-1,-1 1-1,1 4 0,-1-1-1,-2-4-1,-1-4-2,-14-16-6,8 1-28,-11-8-1,-4-5 1,-1-7-2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3.09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4 247 59,'-18'-4'37,"18"4"-1,13-26 0,5-17-13,16 19-18,1-10-1,11 6-1,4-4-1,6 8-1,1 4 0,-6 8-1,-7 12 0,-5 12 0,-8 11 0,-11 12 0,-8 13 0,-12 7 0,-12 10 0,-10 7 0,-7 4 0,-10 1 1,-2-3-1,-2-5 0,1-5 0,0-6 0,10-12 0,5-9 1,9-7-2,8-11 2,10-3-2,0-16 1,24 17 0,-2-11 0,7-3 1,2 1-1,5-1 0,2 1-1,3-1 0,-4-4-1,3 4-3,-12-13-7,11 4-23,-13-4-2,-2-4 0,-7-6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3.65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27 99 92,'0'0'38,"-18"12"0,8 6 1,11 14-35,-2 5-1,8 10-1,2 6-1,7 0 1,3 0-2,3-2 1,2-9-1,1-10 0,3-11-1,2-12 1,1-11-2,-2-12 1,1-9-1,-4-10 1,-1-8-1,-6-10 1,-2 0 0,-7 0 0,-3 2 2,-4 6 0,-3 5 1,2 13 0,-2 25 0,0 0 0,0 0 1,4 21-1,5 12 0,7 12-1,2 2 0,7 4 0,6-1 0,9-3-1,7-10 1,3-9-1,3-12-1,1-12 0,0-13 0,-5-12-1,-5-9 0,-11-12-1,-7-6 1,-14-8-2,-6 3 2,-12-4-1,-4 8 0,-10 1 1,3 15-1,-4 1-2,21 32-5,-32-25-20,32 25-6,0 0-1,1-17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3.8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0 68,'4'41'39,"-2"6"-1,-1 10 0,-4-12-15,9 22-18,-3-8-2,6-7-3,4-4-3,-1-18-3,13 5-11,-25-35-22,24 9 2,-16-25-1,0-7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3.9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19 32 60,'-16'-14'33,"-2"-2"-3,18 16-13,0 0-39,0 0-8,26-1-2,-7-10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4.64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52 87,'10'18'39,"-10"0"1,4 10 0,-9-7-29,7 21-5,4 2-3,5 9 0,3 2-2,6 0-1,2-4 0,0-6 0,0 0-1,-1-12-1,-2-7 0,-4-10 1,-15-16-1,14 9 0,-14-9 1,-3-26-1,-4-3 2,-3-13-1,-2-11 1,0-7 0,3-5 0,3-2 0,8 2 0,7 3 0,8 11 0,7 12-1,8 13-1,1 8-1,10 20-3,-11-4-5,15 31-3,-22-17-4,17 25-3,-23-16-1,15 20 2,-21-17 1,12 12 7,-7-10 10,-6-8 9,8 6 6,-20-24 3,24 25 3,-24-25 1,24 7-1,-24-7-2,25-14-7,-15-4-4,9 4-2,-4-11-1,3-1-2,-4-7-1,-2-3 0,-6 3 0,-7-4-1,-5 5 1,-9 9 0,-7 9 1,-5 12 0,-8 13 0,1 15 1,-1 8 0,4 15 0,4 6 0,9 12 0,9-4-1,12 4 0,12-7-1,10-9 0,9-7-1,5-17-2,12-8-4,-8-33-10,13 0-21,-7-18 0,-1-10 0,-3-13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5T11:47:52.4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1" timeString="2013-04-04T17:00:14.984"/>
    </inkml:context>
  </inkml:definitions>
  <inkml:trace contextRef="#ctx0" brushRef="#br0">192-5 52,'-25'0'38,"-5"11"-1,-4 6 0,3 17-9,-6-10-19,23 15-3,-4-7-2,15 1-2,7-6-1,10-2 0,9-8-1,10-4 1,8-5-1,6-4 0,5-1 0,1 3 1,-3 1-1,0 3 0,-6 8 1,-7 7-1,-12 6 1,-8 10 0,-16 1 0,-8 4 0,-12-2 0,-11 2 1,-8-6-1,-8-4 0,-4-12-1,-2-8 0,4-9-2,-3-17-5,22-3-29,-7-15-5,14-14 2,10-13-2</inkml:trace>
  <inkml:trace contextRef="#ctx1" brushRef="#br0">376 603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6.06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0 31,'0'0'32,"0"0"-2,0 0-5,0 0-2,0 0-3,6 21-4,-6-21-4,0 39-3,0-7-2,8 22-1,-2 8-3,3 16 0,2 4-1,3 8 0,0-2-1,4-1 0,0-10-1,-1-11 0,1-17-1,-3-12 0,-2-14-1,-13-23 1,19-2-1,-16-19 1,-3-9 0,-4-14 1,-2-11-1,-3-12 1,2-10 0,2-4 1,8-6-1,6 3 0,12 3 0,7 10 0,10 15 1,12 19 0,6 24-1,5 24 1,1 24-1,-3 23 1,-6 16 0,-4 16-1,-9 5 0,-11 8 1,-11-5-1,-8-6 0,-8-14 0,-5-17 0,-3-15-1,-2-19-2,5-12-1,-5-36-6,16 0-21,-8-21-8,9-8 1,2-13-1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6.4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298 168 76,'-12'-24'36,"-4"-5"-1,-5 5 1,-9-5-29,10 15-3,-5-2-1,1 13 0,-2 8-1,0 15-1,0 8 1,2 18 1,1 12-2,6 16 2,9 7-1,11 9 0,10 3-1,16-3 0,16-7-1,9-16 0,11-16 0,6-23-1,1-19-1,-4-20 1,-7-19-1,-16-15 1,-11-14-1,-15-16 0,-16-5 0,-17-8 0,-11 5-1,-11 2 0,-5 11 1,-6 3-1,4 19-1,-3 6-2,20 24-8,-4 1-16,30 17-5,-6-21 0,19 5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6.73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18 0 74,'-12'16'37,"6"7"-1,8 12 3,-5 7-29,16 22-6,-1 1 1,4 16-3,-1 0 1,4 4-2,-3-4-1,-6-4-2,5-1-5,-18-25-19,3 2-11,0-12-1,2-8 0,-7-8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6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D6DA50-095B-4915-A9F1-E2FFB56BE170}" emma:medium="tactile" emma:mode="ink">
          <msink:context xmlns:msink="http://schemas.microsoft.com/ink/2010/main" type="inkDrawing" rotatedBoundingBox="2019,6168 2779,6216 2775,6270 2016,6221" shapeName="Other"/>
        </emma:interpretation>
      </emma:emma>
    </inkml:annotationXML>
    <inkml:trace contextRef="#ctx0" brushRef="#br0">0 0 7,'0'0'21,"0"0"2,0 0-3,0 0-3,0 0-2,0 0-2,0 0 0,0 0-2,0 0 0,0 0-2,0 0-1,0 0 1,12 16-2,-12-16-1,0 0 0,0 0-1,16 5-1,-16-5-1,21 7 0,-21-7-1,27 4 0,-10-1-1,3 3 0,-1-5 1,1 1-2,0 0 1,-1 0 0,0-2 0,0 3-1,-1-3 1,-2-2-1,-1 2 0,0 2 1,1-4-1,-3 4 0,0-4 0,1 2 0,-14 0 0,26 4 1,-10-4-1,1 0 0,-1 2 0,3-2 1,2 1-1,-2-1 0,2 2 0,-2 0 0,-2 0 0,0 1 0,-3-1 1,0 0-1,-1 1 0,-13-3 0,22 2 1,-22-2-1,18 4 0,-18-4 0,19 1 1,-19-1-1,15 4 0,-15-4 0,0 0 0,17 2 0,-17-2 0,0 0 0,15-2 1,-15 2-1,0 0 0,21-5 0,-21 5-1,15-6 1,-15 6 0,0 0 0,16-3-1,-16 3 0,0 0 0,0 0-2,0 0-2,3-16-6,-3 16-28,0 0 1,-8-18 0,8 18-1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6.9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41 0 71,'-8'39'38,"-6"-7"-2,2-4 1,5-12-22,7-16-46,-4 16-5,4-16 0,20-20-3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7.7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-1 142 46,'0'0'34,"6"-19"1,9 5 0,4-9-11,14 9-17,-1-9-2,15 5-2,4 3-1,5 4 0,-2 6-2,-1 8 0,-2 10 0,-9 11 0,-11 12 0,-12 8 0,-13 5-1,-12 7 1,-13 4 0,-10 0 1,-10-3-1,-5-3 1,-2-8 0,4-7 0,5-7 0,9-11 0,10-13 0,18-8 0,0 0-1,40-21 0,3 4 1,8-1-1,11 4 0,5 5-1,-1 13 1,-3 8 0,-6 13 0,-9 10 0,-12 11 0,-10 10 0,-15 4 1,-14 2-1,-15-2 0,-13-2 1,-15-7 0,-5-5-1,-11-11 1,-5-10 0,1-13-1,2-8 0,10-10-2,9-15-3,26 7-7,2-16-24,24-5-1,14-6-1,18-3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8.3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88 51 89,'-31'5'38,"6"6"0,1 3 0,19 10-33,5 13-4,13 13 1,6 3-2,10 7-1,8 1 1,5-4-1,3-8-1,3-12 0,2-14 0,-3-20-2,3-6 1,-10-20-1,-2-3 0,-11-18 1,-6-4 0,-11-8 3,-10 4 0,-5 5 2,-6 1 1,0 14 2,-5 4-1,16 28 1,-19-7-1,17 28-1,2 9 0,8 13-2,4 6 0,7 5-1,7 5 0,10 1 0,8-8 0,6-8 0,6-10 0,5-13 1,1-12-2,-2-14 0,-5-11 0,-9-14-1,-11-5 1,-13-18-2,-13-5 1,-16-6 1,-10 2 0,-11 1 0,-3 6 0,-4 4 0,5 12-2,-2 2-4,32 37-22,-18-23-7,18 23 0,18-10-1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8.5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 0 86,'3'39'37,"1"7"-1,-5-1 2,13 10-33,-8-2-3,9-2-4,8 2-4,-8-27-17,11 2-15,-2-13 1,0-14-2,-7-11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9.0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 25 77,'-3'19'39,"-3"3"-1,7 8 1,1 0-27,9 17-9,7 4 0,10 7-2,3 2-1,3 2 0,0-6-1,-3-3 1,-6-10-1,-1-10 0,-8-8 0,-16-25-1,15 12 0,-15-12-1,-8-37 0,-5 0 0,0-7 1,-6-14 0,1-4 2,0-1 1,5-1 0,8 4 2,7 4 0,14 8 0,11 8 0,16 12-1,8 8-1,11 11-1,3 13-2,-1 3-1,0 16-2,-15-9-6,4 23-21,-17-3-5,-16 8-1,-11-2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9.34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0 374 59,'19'-4'37,"6"-3"-2,3-11-4,15 8-16,-11-18-7,14 5-4,-5-9-2,1-2 0,-4-3-3,-9-3 1,-9 3 0,-13 3 0,-11 6 0,-16 5 0,-11 7 1,-5 13 0,-12 10 2,3 14-1,-3 7 0,10 20 0,4 6 0,12 10-1,10 1 1,14 4-2,11-7 0,16-6 0,13-8-2,5-26-2,19 1-11,-4-26-23,9-15 0,-3-17-1,1-16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19.64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297 0 55,'-62'13'38,"0"1"-1,6 5 0,16-1-13,25 12-20,14-2 0,23 11-4,19-1 0,15 1-2,9 4 1,2-3-1,-4 1 1,-8-1 1,-15 2 0,-14-3 2,-20-4 0,-13 6 0,-20-8 0,-8 3 0,-14-10 0,-6-3-1,-2-9-3,-8-19-7,12-4-28,-6-10-1,9-11-1,5-13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29.5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7DAF1D-EDFC-44A2-B2C9-FD4CBCC5C5F9}" emma:medium="tactile" emma:mode="ink">
          <msink:context xmlns:msink="http://schemas.microsoft.com/ink/2010/main" type="writingRegion" rotatedBoundingBox="15026,9048 18764,8572 18905,9683 15168,10159">
            <msink:destinationLink direction="with" ref="{C69E9B4E-DD22-4533-AB83-D874E4E9E761}"/>
            <msink:destinationLink direction="with" ref="{B69BD872-749C-48FE-9478-5A6D6DE6EB9F}"/>
          </msink:context>
        </emma:interpretation>
      </emma:emma>
    </inkml:annotationXML>
    <inkml:traceGroup>
      <inkml:annotationXML>
        <emma:emma xmlns:emma="http://www.w3.org/2003/04/emma" version="1.0">
          <emma:interpretation id="{C90E74D7-44C6-4349-9401-6478BC6E0CB3}" emma:medium="tactile" emma:mode="ink">
            <msink:context xmlns:msink="http://schemas.microsoft.com/ink/2010/main" type="paragraph" rotatedBoundingBox="15026,9048 18764,8572 18905,9683 15168,10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8FCF40-A44E-4C86-8F59-057F27C9DFEC}" emma:medium="tactile" emma:mode="ink">
              <msink:context xmlns:msink="http://schemas.microsoft.com/ink/2010/main" type="line" rotatedBoundingBox="15026,9048 18764,8572 18905,9683 15168,10159"/>
            </emma:interpretation>
          </emma:emma>
        </inkml:annotationXML>
        <inkml:traceGroup>
          <inkml:annotationXML>
            <emma:emma xmlns:emma="http://www.w3.org/2003/04/emma" version="1.0">
              <emma:interpretation id="{A90A3854-AC3F-4E4D-A5C0-9E8F73CDCBDC}" emma:medium="tactile" emma:mode="ink">
                <msink:context xmlns:msink="http://schemas.microsoft.com/ink/2010/main" type="inkWord" rotatedBoundingBox="15026,9048 18764,8572 18905,9683 15168,10159"/>
              </emma:interpretation>
              <emma:one-of disjunction-type="recognition" id="oneOf0">
                <emma:interpretation id="interp0" emma:lang="en-US" emma:confidence="0">
                  <emma:literal>HIV/</emma:literal>
                </emma:interpretation>
                <emma:interpretation id="interp1" emma:lang="en-US" emma:confidence="0">
                  <emma:literal>Hl-IV/</emma:literal>
                </emma:interpretation>
                <emma:interpretation id="interp2" emma:lang="en-US" emma:confidence="0">
                  <emma:literal>-11-111</emma:literal>
                </emma:interpretation>
                <emma:interpretation id="interp3" emma:lang="en-US" emma:confidence="0">
                  <emma:literal>tilt</emma:literal>
                </emma:interpretation>
                <emma:interpretation id="interp4" emma:lang="en-US" emma:confidence="0">
                  <emma:literal>#11111</emma:literal>
                </emma:interpretation>
              </emma:one-of>
            </emma:emma>
          </inkml:annotationXML>
          <inkml:trace contextRef="#ctx0" brushRef="#br0">61 30 15,'0'0'14,"0"0"-4,0 0-1,0 0-3,0 0-2,0 0-1,0 0 0,-16-1-1,16 1-1,0 0 0,-18 1 1,18-1 0,-16 2 1,16-2 0,-15-2 2,15 2 4,0 0 2,0 0 1,0 0 1,0 0 0,0 0 0,34 11 0,-18-18-1,17 16-3,-5-13-3,10 9-2,-1-6 0,7 2-2,-5-1-1,2 0 1,-3 0-2,1 0 0,-5-1 0,-6 1 0,-2 0-1,-4-4 0,-4 2-1,-5-3-1,2 3-1,-15 2 0,18-7-3,-18 7-4,15-10-12,-15 10-13,0 0 1,9-16 0,-9 16 2</inkml:trace>
          <inkml:trace contextRef="#ctx0" brushRef="#br0" timeOffset="515.625">604-465 16,'-18'-21'29,"18"21"2,0 0 2,-14-7-14,23 23-3,-9-16-4,5 33-3,-5-12-1,14 13-1,-10 1-2,11 11 0,-8 1-2,7 8 0,-4-2-2,2 5 1,-2-5-1,0 5 1,1-5-2,-3-5 1,1-4-1,0-6 0,0-2 0,-2-8-1,1-3 1,-1-6-2,-7-19 0,12 18 0,-12-18-3,0 0-4,18-6-14,-18-10-12,3-3 0,-3-4-2,-2-5 3</inkml:trace>
          <inkml:trace contextRef="#ctx0" brushRef="#br0" timeOffset="921.875">896-504 37,'0'0'32,"0"0"1,0 0 1,11 32-16,-8-11-10,13 18 1,-7 0-3,8 15-1,-2-1-2,4 11 1,-7-4-1,4 5 0,-4-7-1,0 4 0,-2-10-1,2-2 0,-3-1-1,0-5 1,0-5-1,1-4 0,-1-3-1,0-7-1,1-4-1,-10-21-1,15 24-5,-15-24-16,1-17-12,-1 17 1,2-35 0,-2 12 0</inkml:trace>
          <inkml:trace contextRef="#ctx0" brushRef="#br0" timeOffset="1390.625">1116 55 35,'0'0'31,"0"0"2,0 0-1,19 14-16,-5-23-7,12 13-2,-2-11-2,10 5-1,1-5-1,5 2-1,0-2 0,4 1 0,0-1-1,3 4 0,-1-3-1,0 3 1,-3-1-1,-2 3-1,-4-1 1,-3-2-1,-6 3 0,-5-3-1,-3 2 1,-20 2-2,22-2 0,-22 2-4,0 0-6,0 0-18,0 0-1,0 0-2,0 0 2</inkml:trace>
          <inkml:trace contextRef="#ctx0" brushRef="#br0" timeOffset="1968.75">1894-498 2,'0'-32'25,"0"32"3,4-16-3,-4 16-4,0 0-4,0 0-1,6 39-3,-12-20-2,13 22 1,-10-6-5,12 14 0,0 57 1,-4-53-5,3 7 0,-2-4-2,3-1 1,-1-1-2,0-2 1,1-5-1,2-1 0,-3-5 0,1-4-1,0-6 1,-1-6-2,0-2 1,-8-23-1,11 23-1,-11-23-2,0 0-6,1-16-18,-1 0-5,-3-5-3,0-4 3</inkml:trace>
          <inkml:trace contextRef="#ctx0" brushRef="#br0" timeOffset="2390.625">2121-518 31,'0'0'31,"0"0"2,15 20-1,-15-20-16,25 37-6,-18-16 0,12 17-1,-7-2-3,6 11-1,-6-3-1,2 7 0,-3-3-1,0 3 0,-3 0-2,1-1 1,-3-5-1,2 0 0,-2-5-1,5-3 1,-3-2-1,3-3 0,-1-4 0,0-5-1,-1-5 1,-9-18-1,17 26-1,-17-26-2,19 11-12,-19-11-21,3-16 1,-3-2-1,0-5 1</inkml:trace>
          <inkml:trace contextRef="#ctx0" brushRef="#br0" timeOffset="3625">2324 7 33,'0'0'31,"0"0"1,0 0-1,20 18-18,-20-18-2,38-5-2,-17-2-3,13 7 0,-8-7-1,8 7-1,-3-7-1,6 5 0,-6-4 0,3 5-1,-3-5 0,3 5-1,0-5-1,4 3 1,2-1-1,1 1 0,0-1 0,1 1 0,-1-3 0,0 1 0,1 2 0,-4-3 0,2 1 0,1 2 0,-2-3 1,0 3-2,1-1 2,0 1-1,-2-1 0,-2 1 0,-4 1 0,-2-2 0,-2 3 0,-2-1 0,-3 0 0,-4 0 0,-2 2 0,0 0 0,-3 0 0,0 0 0,-14 0 0,19 0 0,-19 0 0,15 0 0,-15 0 0,0 0 0,16-5-1,-16 5 1,0 0 0,0 0 0,0 0 0,13-11 0,-13 11 0,0 0 0,0 0 0,2-17 0,-2 17 0,-2-20 0,2 20 0,0-22 0,-1 4 1,-1 2-1,2-3 0,0-4 0,0 0 0,2-2 0,-2-1 0,0-2 0,0-1 1,0-2-1,-2 1 0,1 0 0,-1 1 0,-1 1 1,0 2-1,-1 1 0,-1 2 1,1 4-1,1-1 0,-1 3 1,1 1-1,1 0 0,-1 0 0,3 16 0,-1-26 1,1 26-1,0-27 0,0 27 0,3-31 0,-2 15 1,1 0-1,-2 16 1,3-28-1,-3 28 2,1-23-2,-1 23 1,0-16-1,0 16 1,0 0-1,0 0 0,0 0-1,2-16 1,-2 16 0,0 0 0,0 0 0,0 0 0,0 0 0,10-16 0,-10 16-1,0 0 1,0 0 0,0 0 0,0-16-1,0 16 1,0 0-1,0 0 0,0 0 1,-3-15-1,3 15-1,0 0 1,0 0-1,0 0-1,0 0 1,0 0-1,0 0 0,-4-16-1,4 16-1,0 0-4,0 0-11,0 0-13,0 0 0,0 0 0,0 0 1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0:09.65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D64FEEE-BA84-4B5C-8822-46DAD93D7174}" emma:medium="tactile" emma:mode="ink">
          <msink:context xmlns:msink="http://schemas.microsoft.com/ink/2010/main" type="inkDrawing" rotatedBoundingBox="15163,9752 15251,10610 15118,10624 15030,9765" shapeName="Other"/>
        </emma:interpretation>
      </emma:emma>
    </inkml:annotationXML>
    <inkml:trace contextRef="#ctx0" brushRef="#br0">85 158 36,'0'0'32,"0"0"-3,-14-3-7,19 19-6,-5-16-3,3 24-4,-3-24-1,6 36 0,-6-15-3,8 14-1,-8-1-1,4 10 1,-5 3-2,4 1 1,-2-1-2,5 4 1,-3-3-1,3-2 0,0-7 0,3-8-1,-1-8 0,1-3 1,-9-20-1,0 0 0,15 5-1,-11-23 1,-2-5 0,-2-1-1,-3-10 0,-1-6 0,-2-4 1,-5-6-1,-1-1 1,1-2-1,-3-1 1,1-4 1,0-2-1,1 3 0,2 6 1,1 7-1,1 5 1,3 9-1,0 7 1,5 23-2,-4-17 2,4 17-1,1 24 0,2 3 0,0 8 0,2 6 0,-3 8 0,3 6 0,-1 3 0,1 5 0,-2-3 0,0-5 1,-3-2-1,1-7 0,-1-6 0,0-8 0,2-8-1,-2-24 0,-2 16 0,2-16 0,0 0 0,-12-33-1,9 5 0,-3-15 0,1-2 1,-4-8-1,3 0 1,0-5-1,1 5 2,1 7-1,1 7 1,0 13 1,2 8 0,1 18 1,0 0-1,4 28 1,-1 2 0,3 14 0,-2 9-1,5 9 1,-3 7-1,0 5 0,-2-2-1,-1-2 0,2-4-2,-8-22-11,7-4-24,-4-10 1,0-30-2,0 0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9:35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A33856-75BC-4B87-BAF7-A316D921DD9C}" emma:medium="tactile" emma:mode="ink">
          <msink:context xmlns:msink="http://schemas.microsoft.com/ink/2010/main" type="writingRegion" rotatedBoundingBox="15134,10724 17729,11164 17538,12287 14943,11847">
            <msink:destinationLink direction="with" ref="{C69E9B4E-DD22-4533-AB83-D874E4E9E761}"/>
          </msink:context>
        </emma:interpretation>
      </emma:emma>
    </inkml:annotationXML>
    <inkml:traceGroup>
      <inkml:annotationXML>
        <emma:emma xmlns:emma="http://www.w3.org/2003/04/emma" version="1.0">
          <emma:interpretation id="{B1CEAE0B-4584-4F26-8302-D436DD125588}" emma:medium="tactile" emma:mode="ink">
            <msink:context xmlns:msink="http://schemas.microsoft.com/ink/2010/main" type="paragraph" rotatedBoundingBox="15134,10724 17729,11164 17538,12287 14943,11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999B36-FD94-425A-912E-4486C79FBD3E}" emma:medium="tactile" emma:mode="ink">
              <msink:context xmlns:msink="http://schemas.microsoft.com/ink/2010/main" type="line" rotatedBoundingBox="15134,10724 17729,11164 17538,12287 14943,11847"/>
            </emma:interpretation>
          </emma:emma>
        </inkml:annotationXML>
        <inkml:traceGroup>
          <inkml:annotationXML>
            <emma:emma xmlns:emma="http://www.w3.org/2003/04/emma" version="1.0">
              <emma:interpretation id="{D07812FD-8136-4939-AE3C-A3132776B959}" emma:medium="tactile" emma:mode="ink">
                <msink:context xmlns:msink="http://schemas.microsoft.com/ink/2010/main" type="inkWord" rotatedBoundingBox="15134,10724 17729,11164 17538,12287 14943,11847"/>
              </emma:interpretation>
              <emma:one-of disjunction-type="recognition" id="oneOf0">
                <emma:interpretation id="interp0" emma:lang="en-US" emma:confidence="0">
                  <emma:literal>41/1</emma:literal>
                </emma:interpretation>
                <emma:interpretation id="interp1" emma:lang="en-US" emma:confidence="0">
                  <emma:literal>Llili</emma:literal>
                </emma:interpretation>
                <emma:interpretation id="interp2" emma:lang="en-US" emma:confidence="0">
                  <emma:literal>Ltl.</emma:literal>
                </emma:interpretation>
                <emma:interpretation id="interp3" emma:lang="en-US" emma:confidence="0">
                  <emma:literal>Lint.</emma:literal>
                </emma:interpretation>
                <emma:interpretation id="interp4" emma:lang="en-US" emma:confidence="0">
                  <emma:literal>LM'</emma:literal>
                </emma:interpretation>
              </emma:one-of>
            </emma:emma>
          </inkml:annotationXML>
          <inkml:trace contextRef="#ctx0" brushRef="#br0">41 1178 6,'0'0'16,"0"0"-1,0 0 0,0 0-1,0 0 1,0 0 1,0 0-2,0 0-2,0 0 0,0 0-3,0 0-1,0 0-1,-3 19-2,3-19 1,-8 19-2,8-19-1,-3 27 0,0-11 0,5 5-1,-5-2 1,4 6-2,-2 1 2,4 4-1,-3 0 0,3 0-1,-2 0 1,2 2-1,0-4 1,0 2-1,0-4 0,1 1-1,-2-1 1,5 1-1,1-3 0,-1 1 0,-1 2 0,0-1 1,1 0-1,1 3 0,-1-3 0,-4-1 0,0-2 1,0 1-1,0-3 0,-2 1 0,1-5 0,1 1 1,-2-2-1,1 1 0,-1-1 0,1 0 0,-1 0 0,-1-16 1,4 28-1,-4-28-1,3 27 1,-3-27 1,3 21-2,-3-21 2,5 17-1,-5-17 0,0 0 0,9 20 0,-9-20 0,0 0 0,7 16-1,-7-16 1,0 0 0,13 14 1,-13-14-1,0 0 0,18 12 0,-18-12 0,18 4 0,-5-1 1,2-3-1,4 0 0,3 0 1,6 0-1,3-2 0,3 1 1,-2-1-1,5-2 0,-1 1 0,-1 1 0,-1 0 1,-3-1-1,-3 1 0,-3 2 0,3-2 0,-3-1 0,-1 1 0,0 0 0,-2-1 1,1 1-1,1-2 0,-1 3 0,0-1 0,0 0 0,1 2 0,-2-2 0,2 2 0,1-1 0,-2-1 0,2 0 0,0 0 0,-1 0 1,1 1-1,-1-1 0,-2 2 0,-2-2 0,1 2 0,-2 0 0,2 0 0,0 0 0,-1 0 0,2 2 0,-1-4 1,0 4-1,-2-2 0,-1 2 0,-5-1 0,0-1 0,-13 0 0,18 4 0,-18-4 0,0 0 1,0 0-1,0 0 0,0 0 0,0 0 0,0 0 0,-6 16-1,6-16 1,0 0-1,-15 3 0,15-3 0,0 0 0,-17-3-2,17 3-1,-14-11-5,14 11-21,0 0-8,3-17 1,-3 17-1</inkml:trace>
          <inkml:trace contextRef="#ctx0" brushRef="#br0" timeOffset="484.375">1345 1699 30,'-14'-26'32,"14"26"3,0 0-1,-14-16-11,23 35-7,-9-19-5,3 36-3,-1-10-3,10 13 0,-7 3-1,5 13-1,-3 3-1,2 5 0,-4 3-1,1-1 1,-2-2-2,-1 4 1,0-7 0,1-2 0,1-7 0,-1-8-2,2-6 2,0-9-2,3-7 0,-9-21-4,16 18 1,-16-38-9,19 8-21,-14-14-3,1-3-2,-2-4 2</inkml:trace>
          <inkml:trace contextRef="#ctx0" brushRef="#br0" timeOffset="796.875">1665 1928 57,'0'0'35,"3"27"0,-3-27 0,18 42-23,-14-21-5,12 15-1,-7-5-3,4 6 0,-2-1-2,0-1 0,0-7 0,-4-3-1,2-6-2,-9-19-2,13 21-9,-13-21-24,0 0 2,3-26-2,-1 5 2</inkml:trace>
          <inkml:trace contextRef="#ctx0" brushRef="#br0" timeOffset="1265.625">2043 1625 59,'0'0'35,"0"0"-1,0 0 0,13 13-23,-13-13-4,15 23-1,-8-6-1,8 13 0,-6 0-2,5 12 1,-3 2-1,2 9 0,-3 2-1,2 3-1,-3 0 0,1 0 1,1-1-2,-1-6 1,-1-2 0,1-5-1,2-7 0,0-3 1,0-8-1,-2-5 0,0-3-1,-10-18-1,18 19-1,-18-19-4,16 0-12,-16 0-20,5-31 2,-4 2-2,3 0 2</inkml:trace>
          <inkml:trace contextRef="#ctx0" brushRef="#br0" timeOffset="1546.875">2420 1965 41,'0'0'31,"15"16"3,-15-16 0,6 20-20,10 6-4,-13-8 0,12 13-4,-8-6-1,7 9-2,-9-10 0,4 1-3,-3-4-1,-6-21-5,12 21-20,-12-21-9,0 0 0,0 0-1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7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78AEC1-9D85-4609-93B6-1112B0DB77E3}" emma:medium="tactile" emma:mode="ink">
          <msink:context xmlns:msink="http://schemas.microsoft.com/ink/2010/main" type="inkDrawing" rotatedBoundingBox="2801,5713 2974,6680 2912,6691 2738,5725" semanticType="callout" shapeName="Other">
            <msink:sourceLink direction="with" ref="{1C88046D-36E8-41D3-9E86-B30137B595F3}"/>
          </msink:context>
        </emma:interpretation>
      </emma:emma>
    </inkml:annotationXML>
    <inkml:trace contextRef="#ctx0" brushRef="#br0">-2 0 68,'0'0'34,"0"0"-1,0 0-3,0 0-20,0 0-2,0 21-2,8 2-1,-5-5-2,6 10 1,-4-2-1,3 11 1,-2-1 0,2 8-1,-5-2-1,3 4 0,-2 1 0,2 3 0,-3-3 0,3-1-2,-2-2 1,1-3 0,1-4 0,2 3 0,-3-4-1,4-1 1,-3-3 0,1-1 0,0-3 0,1 1 0,-1-5 0,-1-4 0,0-3-1,-6-17 1,10 25-1,-10-25 0,8 16 0,-8-16 0,0 0 0,0 0-1,0 0 0,0 0-1,0 0-2,5-28-3,-5 28-10,3-25-24,0 2 3,-4-10-2,2-3 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1:23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13E78B-A00D-4988-8533-BC0E4820B690}" emma:medium="tactile" emma:mode="ink">
          <msink:context xmlns:msink="http://schemas.microsoft.com/ink/2010/main" type="writingRegion" rotatedBoundingBox="10192,6818 8461,12830 4378,11654 6109,5642"/>
        </emma:interpretation>
      </emma:emma>
    </inkml:annotationXML>
    <inkml:traceGroup>
      <inkml:annotationXML>
        <emma:emma xmlns:emma="http://www.w3.org/2003/04/emma" version="1.0">
          <emma:interpretation id="{8E68F3FF-8D4D-441F-9AFB-0596EC45435E}" emma:medium="tactile" emma:mode="ink">
            <msink:context xmlns:msink="http://schemas.microsoft.com/ink/2010/main" type="paragraph" rotatedBoundingBox="10192,6818 8621,12275 7106,11839 8678,6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89C294-3E30-4668-9C5C-34FD39EE2158}" emma:medium="tactile" emma:mode="ink">
              <msink:context xmlns:msink="http://schemas.microsoft.com/ink/2010/main" type="line" rotatedBoundingBox="10192,6818 8621,12275 7106,11839 8678,6382"/>
            </emma:interpretation>
          </emma:emma>
        </inkml:annotationXML>
        <inkml:traceGroup>
          <inkml:annotationXML>
            <emma:emma xmlns:emma="http://www.w3.org/2003/04/emma" version="1.0">
              <emma:interpretation id="{07E2DA50-E18B-46EE-A257-8888C48C08E0}" emma:medium="tactile" emma:mode="ink">
                <msink:context xmlns:msink="http://schemas.microsoft.com/ink/2010/main" type="inkWord" rotatedBoundingBox="9455,6293 9991,8632 8656,8938 8119,6599"/>
              </emma:interpretation>
              <emma:one-of disjunction-type="recognition" id="oneOf0">
                <emma:interpretation id="interp0" emma:lang="en-US" emma:confidence="1">
                  <emma:literal>to</emma:literal>
                </emma:interpretation>
                <emma:interpretation id="interp1" emma:lang="en-US" emma:confidence="0">
                  <emma:literal>-to</emma:literal>
                </emma:interpretation>
                <emma:interpretation id="interp2" emma:lang="en-US" emma:confidence="0">
                  <emma:literal>-Jo</emma:literal>
                </emma:interpretation>
                <emma:interpretation id="interp3" emma:lang="en-US" emma:confidence="0">
                  <emma:literal>-so</emma:literal>
                </emma:interpretation>
                <emma:interpretation id="interp4" emma:lang="en-US" emma:confidence="0">
                  <emma:literal>-iv</emma:literal>
                </emma:interpretation>
              </emma:one-of>
            </emma:emma>
          </inkml:annotationXML>
          <inkml:trace contextRef="#ctx0" brushRef="#br0">11 66 69,'0'-18'38,"-3"3"-2,3 15 3,-6-34-24,6 34-7,0 0-1,4 23-2,-2 0-2,5 9 0,1 3-1,2 11-1,2 5 1,3 7-1,-3-5-1,2 3 1,0-5-1,-4-3 0,0-6-1,-2-5 1,-1-7-2,-2-10-1,1 3-1,-6-23-3,9 24-13,-9-24-20,0 0 2,-20-3-1,7-4 2</inkml:trace>
          <inkml:trace contextRef="#ctx0" brushRef="#br0" timeOffset="281.25">-374 866 83,'3'20'39,"14"-13"-1,20-2 2,16-26-29,26 10-6,14-8-1,19-2-2,8-6-1,9-3-1,-6 6-2,-10-3 0,-12 15-4,-28-8-5,-7 20-25,-30 2-2,-17 11 1,-20 4-2</inkml:trace>
          <inkml:trace contextRef="#ctx0" brushRef="#br0" timeOffset="859.375">109 1409 76,'0'0'37,"-5"-19"-1,5 19 2,-18-13-31,-1 3-2,3 4-1,-10-2-2,-2 2-1,-4 3 0,-5 5 0,-7 1 0,1 6 1,0 5-1,2 9 1,2 3-1,5 13 1,6 3 0,7 10-1,9-1 1,11 7-1,7-2 0,13-3 0,9-5 0,11-6 0,7-10-1,7-9 0,5-8 0,3-11-1,0-8-1,-9-10-2,1 6-2,-16-24-6,9 16-24,-22-10-3,-6 3 1,-11-2-1</inkml:trace>
          <inkml:trace contextRef="#ctx0" brushRef="#br0" timeOffset="1500">397 1880 51,'0'0'36,"-17"14"0,17-14-1,-7 16-12,7-16-14,0 0-3,0 0-2,24-20-2,-10 6 1,7 4-2,3-6 0,1 3-1,-1 3 1,0 3-1,-4 7 0,-2 5 0,-18-5 0,20 33 0,-19-8 1,-2 7-1,-5 1 0,-3 3 1,-5 1-1,-1-2 1,-1-3-1,0-2 0,-3-4 1,1-1-1,1-4 0,1-4 0,3-1 0,13-16 0,-21 20 0,21-20 0,0 0 0,0 0 0,0 0 0,0 0 0,21 1 0,-2-4 0,6-1 0,9 1 1,3-1 0,4 3-1,-1 1 1,-2 3 0,-2 2 1,-5 2-1,-6 2 0,-7 2-1,-18-11 2,15 17-3,-15-17-1,0 0-25,-16 0-12,16 0 0,-26-30-1,12-1 1</inkml:trace>
        </inkml:traceGroup>
        <inkml:traceGroup>
          <inkml:annotationXML>
            <emma:emma xmlns:emma="http://www.w3.org/2003/04/emma" version="1.0">
              <emma:interpretation id="{C3123EB6-720D-475F-BC28-3D5EC6AAA71E}" emma:medium="tactile" emma:mode="ink">
                <msink:context xmlns:msink="http://schemas.microsoft.com/ink/2010/main" type="inkWord" rotatedBoundingBox="9349,9748 8621,12275 7106,11839 7834,9311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ft</emma:literal>
                </emma:interpretation>
                <emma:interpretation id="interp7" emma:lang="en-US" emma:confidence="0">
                  <emma:literal>trot</emma:literal>
                </emma:interpretation>
                <emma:interpretation id="interp8" emma:lang="en-US" emma:confidence="0">
                  <emma:literal>-e,</emma:literal>
                </emma:interpretation>
                <emma:interpretation id="interp9" emma:lang="en-US" emma:confidence="0">
                  <emma:literal>tat</emma:literal>
                </emma:interpretation>
              </emma:one-of>
            </emma:emma>
          </inkml:annotationXML>
          <inkml:trace contextRef="#ctx0" brushRef="#br0" timeOffset="13921.8749">-782 3000 46,'14'-9'31,"-9"-7"2,9-2-4,0 20-19,-14-2 1,16 9-1,-16-9-3,12 46-1,-14-14-1,7 19-1,-7 0-1,4 10 0,-4 5 0,4 2 0,-2-2-1,1-5 0,2-4-2,0-11-1,3-2-4,-10-23-12,4-4-21,0-17 3,0 0-3,-14-1 2</inkml:trace>
          <inkml:trace contextRef="#ctx0" brushRef="#br0" timeOffset="14312.5">-1346 4033 56,'24'22'36,"5"-16"-1,17-5 1,14 8-19,11-23-8,26 12-1,2-8-2,16 5-3,3-6 0,6 7-2,-1-1 0,-1 2 0,-8-3-1,-3 3-1,-8 1-1,-15-5-2,-5 18-10,-28-15-23,-11 1 0,-21 3-1,-23 0 2</inkml:trace>
          <inkml:trace contextRef="#ctx0" brushRef="#br0" timeOffset="15265.625">-1095 4364 39,'4'-37'31,"2"17"-2,-6 20-5,6-29-4,-6 29-2,0 0-3,19 1-5,-19-1-2,6 30-3,-6-9-1,3 15-1,-4 1-1,2 7 0,-2-2 0,-1 2-1,1-5-1,-2-6-3,6 1-4,-11-18-20,8-16-10,0 0 1,0 0-2</inkml:trace>
          <inkml:trace contextRef="#ctx0" brushRef="#br0" timeOffset="15500">-1379 4968 92,'11'18'36,"14"-11"0,15-10 1,17-8-35,14-7-1,7-3-2,11 7-5,-12-11-18,-2 10-13,-10 6 2,-17 5-2,-17 9 2</inkml:trace>
          <inkml:trace contextRef="#ctx0" brushRef="#br0" timeOffset="16062.5">-782 5220 59,'0'0'35,"0"0"0,0 0 0,4 32-17,-10-14-6,13 22-3,-5-1-4,5 14-1,-1-4-2,5 8 0,-4-6-2,3-4 0,1-4-2,-7-15-4,11 0-15,-15-28-18,0 0 2,0 0-1,16-37 2</inkml:trace>
          <inkml:trace contextRef="#ctx0" brushRef="#br0" timeOffset="15843.75">-1066 5183 79,'-10'20'36,"10"-20"0,-9 26 0,12-3-27,-7-7-4,5 10-1,-4 1-3,3 1 0,-1-2 0,2 3 0,-1-6-1,5-2 1,-1-5-1,-4-16 0,27 15 0,-7-15-1,8-1 0,2-12-2,8 6-4,-7-16-6,13 9-18,-11-3-5,-7-3 0,-2 3 0</inkml:trace>
        </inkml:traceGroup>
      </inkml:traceGroup>
    </inkml:traceGroup>
    <inkml:traceGroup>
      <inkml:annotationXML>
        <emma:emma xmlns:emma="http://www.w3.org/2003/04/emma" version="1.0">
          <emma:interpretation id="{5AB43067-4D61-4A55-B395-E34438E7A3DC}" emma:medium="tactile" emma:mode="ink">
            <msink:context xmlns:msink="http://schemas.microsoft.com/ink/2010/main" type="paragraph" rotatedBoundingBox="4542,10670 6850,10670 6850,12180 4542,121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B9B3D1-75D0-40D0-9CC1-038762998927}" emma:medium="tactile" emma:mode="ink">
              <msink:context xmlns:msink="http://schemas.microsoft.com/ink/2010/main" type="line" rotatedBoundingBox="4542,10670 6850,10670 6850,12180 4542,12180"/>
            </emma:interpretation>
          </emma:emma>
        </inkml:annotationXML>
        <inkml:traceGroup>
          <inkml:annotationXML>
            <emma:emma xmlns:emma="http://www.w3.org/2003/04/emma" version="1.0">
              <emma:interpretation id="{D60F50DF-E935-4513-A697-1D57856BF6F7}" emma:medium="tactile" emma:mode="ink">
                <msink:context xmlns:msink="http://schemas.microsoft.com/ink/2010/main" type="inkWord" rotatedBoundingBox="4822,10547 6609,11670 6142,12413 4355,11291"/>
              </emma:interpretation>
              <emma:one-of disjunction-type="recognition" id="oneOf2">
                <emma:interpretation id="interp10" emma:lang="en-US" emma:confidence="0">
                  <emma:literal>Cg</emma:literal>
                </emma:interpretation>
                <emma:interpretation id="interp11" emma:lang="en-US" emma:confidence="0">
                  <emma:literal>Ceq</emma:literal>
                </emma:interpretation>
                <emma:interpretation id="interp12" emma:lang="en-US" emma:confidence="0">
                  <emma:literal>coq</emma:literal>
                </emma:interpretation>
                <emma:interpretation id="interp13" emma:lang="en-US" emma:confidence="0">
                  <emma:literal>deg</emma:literal>
                </emma:interpretation>
                <emma:interpretation id="interp14" emma:lang="en-US" emma:confidence="0">
                  <emma:literal>Greg</emma:literal>
                </emma:interpretation>
              </emma:one-of>
            </emma:emma>
          </inkml:annotationXML>
          <inkml:trace contextRef="#ctx0" brushRef="#br0" timeOffset="11687.5">-3860 4528 41,'7'-16'32,"-7"16"0,3-21 0,-10 0-19,7 21-3,6-36-2,-6 36-1,6-37-2,-3 21-1,-9-6 0,4 4-1,-8-5 0,0 5-1,-7-1 1,0 3-2,-4 2 1,-1 5-1,-5 4 0,-2 5-1,-5 9 1,0 7-1,-2 8 0,0 10 1,0 8-2,1 11 2,1 5-1,9 7 0,6 4 0,7 5 0,10 0 0,10 2 0,9-7 1,11-6 0,14-8 0,9-6 0,7-14 0,5-8 1,5-13-2,0-7 1,-3-9-2,-6-5-1,-4 2-4,-20-16-11,0 7-20,-14 1 0,-21 13-1,13-28 1</inkml:trace>
          <inkml:trace contextRef="#ctx0" brushRef="#br0" timeOffset="10906.25">-3993 4397 3,'0'0'22,"0"0"1,0 0-6,0 0-5,0 0 1,0 0-4,0 0-1,0 0-3,0 0-1,0 0-2,0 0-2,0 0-5,0 0-13,0 0-7,0 0-1,-15-8 1</inkml:trace>
          <inkml:trace contextRef="#ctx0" brushRef="#br0" timeOffset="12140.625">-3466 4975 75,'0'0'36,"-2"18"0,2-18-1,0 0-26,30-3-5,-11-3-1,8 4-1,-1-3-1,5 0 0,-4-2-1,-1 0 1,-5-2-1,-2-2 0,-4-1 0,-15 12 0,18-30 0,-16 12-1,-4 1 0,-7-1 1,-3 2-1,-9 1 0,-4 4 0,-6 4 1,-3 5-1,-4 7 2,1 8-1,0 6 1,5 8-1,5 6 2,8 6-1,7 3 0,11 4 0,8 0 0,8 0-1,10-8 0,9-2-1,1-13-3,9-1-7,-8-16-21,4-10-4,-2-10 1,-4-5-2</inkml:trace>
          <inkml:trace contextRef="#ctx0" brushRef="#br0" timeOffset="12812.5">-2768 4954 73,'17'-9'37,"-17"9"-1,-4-15 0,-5-5-23,9 20-7,-22-17-3,9 10-1,-5 3-2,-1 6 0,-5 5 0,-1 5 0,-1 8 0,-1 8 1,0 2-1,4 7 0,4 3 1,5 3-1,8-3 0,8-1 1,8-6-1,9-8 0,8-6 0,5-10 0,5-7 0,3-11 0,0-5 0,-5-7-1,-5 0 1,-8-4 0,-6 2-1,-7 2 1,-9 21 0,-4-23 0,4 23 0,-24 4 0,9 8 0,-1 9 0,0 6 1,1 6-1,0 6 1,5 7 1,3-1-1,4 8 1,1-2-1,10 8 1,3-5 0,7-3-1,3-5 0,8-9 0,2-9 0,5-8-1,2-10 0,-3-18-1,2-8 0,-6-9 0,-1-3-1,-8-9 0,-4 2-2,-14-11 1,-4 3-1,-15-1 1,-5 7-1,-14-3 1,-3 10 0,-10 0 0,-2 12 1,0 4 0,7 11 0,2-1-3,18 13-13,2-2-15,20-7 0,0 0-1,15-19 1</inkml:trace>
        </inkml:traceGroup>
        <inkml:traceGroup>
          <inkml:annotationXML>
            <emma:emma xmlns:emma="http://www.w3.org/2003/04/emma" version="1.0">
              <emma:interpretation id="{BC19E2FA-2B26-4F86-9D1E-FAB4F2D3E0B9}" emma:medium="tactile" emma:mode="ink">
                <msink:context xmlns:msink="http://schemas.microsoft.com/ink/2010/main" type="inkWord" rotatedBoundingBox="6543,11524 6622,11201 6850,11257 6770,11579"/>
              </emma:interpretation>
              <emma:one-of disjunction-type="recognition" id="oneOf3">
                <emma:interpretation id="interp15" emma:lang="en-US" emma:confidence="0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E</emma:literal>
                </emma:interpretation>
                <emma:interpretation id="interp18" emma:lang="en-US" emma:confidence="0">
                  <emma:literal>}</emma:literal>
                </emma:interpretation>
                <emma:interpretation id="interp19" emma:lang="en-US" emma:confidence="0">
                  <emma:literal>--</emma:literal>
                </emma:interpretation>
              </emma:one-of>
            </emma:emma>
          </inkml:annotationXML>
          <inkml:trace contextRef="#ctx0" brushRef="#br0" timeOffset="13078.125">-2230 4849 75,'-16'5'35,"16"-5"0,0 0-1,29-4-27,1-3-10,11 9-15,2-6-15,-5-3 0,1 2-2,-11 0 0</inkml:trace>
          <inkml:trace contextRef="#ctx0" brushRef="#br0" timeOffset="13250">-2218 5094 66,'0'0'33,"15"22"-4,-2-32-11,-1-6-43,22 7-5,-5-16-1,13 6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1:17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9FD9CF-CF2F-4C70-81E7-5DF1BF5C817A}" emma:medium="tactile" emma:mode="ink">
          <msink:context xmlns:msink="http://schemas.microsoft.com/ink/2010/main" type="writingRegion" rotatedBoundingBox="2390,6268 17239,5547 17384,8529 2535,9250"/>
        </emma:interpretation>
      </emma:emma>
    </inkml:annotationXML>
    <inkml:traceGroup>
      <inkml:annotationXML>
        <emma:emma xmlns:emma="http://www.w3.org/2003/04/emma" version="1.0">
          <emma:interpretation id="{B5CC651A-5210-4F55-97FD-2CEEDB7D9BF4}" emma:medium="tactile" emma:mode="ink">
            <msink:context xmlns:msink="http://schemas.microsoft.com/ink/2010/main" type="paragraph" rotatedBoundingBox="2390,6268 17239,5547 17384,8529 2535,9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34DBBA-4698-4361-BD82-2BF39961D2C6}" emma:medium="tactile" emma:mode="ink">
              <msink:context xmlns:msink="http://schemas.microsoft.com/ink/2010/main" type="line" rotatedBoundingBox="2390,6268 17239,5547 17384,8529 2535,9250"/>
            </emma:interpretation>
          </emma:emma>
        </inkml:annotationXML>
        <inkml:traceGroup>
          <inkml:annotationXML>
            <emma:emma xmlns:emma="http://www.w3.org/2003/04/emma" version="1.0">
              <emma:interpretation id="{61BDC07D-16EF-4573-9B58-457F96DCC251}" emma:medium="tactile" emma:mode="ink">
                <msink:context xmlns:msink="http://schemas.microsoft.com/ink/2010/main" type="inkWord" rotatedBoundingBox="3168,6103 4658,8786 3260,9563 1770,6880"/>
              </emma:interpretation>
              <emma:one-of disjunction-type="recognition" id="oneOf0">
                <emma:interpretation id="interp0" emma:lang="en-US" emma:confidence="0">
                  <emma:literal>Iq</emma:literal>
                </emma:interpretation>
                <emma:interpretation id="interp1" emma:lang="en-US" emma:confidence="0">
                  <emma:literal>die</emma:literal>
                </emma:interpretation>
                <emma:interpretation id="interp2" emma:lang="en-US" emma:confidence="0">
                  <emma:literal>Ito</emma:literal>
                </emma:interpretation>
                <emma:interpretation id="interp3" emma:lang="en-US" emma:confidence="0">
                  <emma:literal>ate</emma:literal>
                </emma:interpretation>
                <emma:interpretation id="interp4" emma:lang="en-US" emma:confidence="0">
                  <emma:literal>Ire</emma:literal>
                </emma:interpretation>
              </emma:one-of>
            </emma:emma>
          </inkml:annotationXML>
          <inkml:trace contextRef="#ctx0" brushRef="#br0">-5741 1595 68,'0'0'36,"0"0"0,1-30-2,-1 30-22,-4-23-2,4 23-3,-9-23-3,9 23-1,-21-26-1,5 14 0,-6 1-1,-8 4 0,-5 2 0,-3 6 0,-7 3-1,0 8 1,-3 4 0,3 9-1,-1 5 1,11 7 0,2 7-1,10 7 0,8 7 0,7 2 0,10 5 0,10-1 1,10-4-1,9-2 1,10-9-1,8-7 1,4-8-1,1-11 1,1-9-1,-2-11-1,-3-4-1,-8-12-1,0 5-5,-24-19-21,4 8-10,-10-4 1,-2 3-1</inkml:trace>
          <inkml:trace contextRef="#ctx0" brushRef="#br0" timeOffset="453.125">-5548 2023 75,'0'0'37,"0"18"-1,0-18 1,0 0-28,22 4-3,-6-8-2,9 4-1,1-7-1,3 2-1,-1-4 0,3-2-1,-6 1 0,-4-4 0,-5 1-1,-4-4 0,-12 17 0,4-34-1,-4 34 1,-22-26-1,1 17 1,-8 5 0,-3 10 1,-5 4 0,-3 8 1,3 8 0,3 2 0,9 8 0,7-3 1,14 2-1,5-3-1,14-4 1,13-3-2,7-11-1,10 0-4,-8-19-18,10 1-13,-4-4 1,-1-6-1,-5-4 0</inkml:trace>
          <inkml:trace contextRef="#ctx0" brushRef="#br0" timeOffset="1109.375">-4853 1992 69,'0'0'36,"0"0"-1,0 0 0,-18-9-22,18 9-8,-17-16-2,3 9-1,1 2-2,-3 3 0,-5 5 0,-1 4 1,0 4 0,-3 5-1,1 3 2,2 4-1,6 2 0,4 0 0,9-1 1,3-3-2,7-1 1,11-8-1,3-3 0,5-6-1,-1-6-1,3-2 1,-2-6-1,-1 0 0,-8-3 1,-2 2 0,-15 12 0,12-21 1,-12 21 1,0 0 0,0 0 1,-18 10 0,9 8 0,-5 1 0,2 8 0,-2 3 0,3 12-1,0 0 0,4 4-1,3 0 2,5 2-3,6-1 2,5-3-1,7-3 0,5-11 0,5-6 0,5-4 0,3-8 0,0-6 0,-1-6-1,-2-9 1,-2-4-1,-5-6 0,-4-6 0,-8-5-1,-3 0 1,-8-12-1,-8 2 1,-8-3 2,-10 3-2,-6 3 2,-9 1-2,-6 5 1,0 6-4,-2 0-4,12 13-24,1 0-5,8-4 1,11-2-2</inkml:trace>
          <inkml:trace contextRef="#ctx0" brushRef="#br0" timeOffset="-687.5">-6407 871 80,'0'0'37,"40"17"-1,2-20 2,28 5-27,1-15-3,24 8-3,3-6-1,15 3-1,2-1-2,3 3 0,-5 6 0,-4 4-2,-11 3 1,-10 0-1,-9 5-3,-19-6-2,-5 13-13,-23-10-19,-13 0 2,-19-9-2,0 0 2</inkml:trace>
          <inkml:trace contextRef="#ctx0" brushRef="#br0" timeOffset="-1015.625">-5930-190 59,'0'0'37,"-5"26"-2,0-6 1,5-20-14,3 51-11,-9-14-4,14 16-1,-5-1-3,8 10 0,-4 0-1,5 5 1,-3-4-2,1-3 0,0-7 0,-1-5-1,0-8 0,-4-5-1,0-6-2,-3-12-2,8 6-16,-10-23-17,0 0 1,0 0-2,-7-21 2</inkml:trace>
        </inkml:traceGroup>
        <inkml:traceGroup>
          <inkml:annotationXML>
            <emma:emma xmlns:emma="http://www.w3.org/2003/04/emma" version="1.0">
              <emma:interpretation id="{343DA84A-84CD-4752-9E0D-54EB5282D8CB}" emma:medium="tactile" emma:mode="ink">
                <msink:context xmlns:msink="http://schemas.microsoft.com/ink/2010/main" type="inkWord" rotatedBoundingBox="4722,7781 4862,7437 5198,7574 5058,7918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--</emma:literal>
                </emma:interpretation>
                <emma:interpretation id="interp8" emma:lang="en-US" emma:confidence="0">
                  <emma:literal>-.</emma:literal>
                </emma:interpretation>
                <emma:interpretation id="interp9" emma:lang="en-US" emma:confidence="0">
                  <emma:literal>'-</emma:literal>
                </emma:interpretation>
              </emma:one-of>
            </emma:emma>
          </inkml:annotationXML>
          <inkml:trace contextRef="#ctx0" brushRef="#br0" timeOffset="2171.875">-3971 1359 64,'-15'18'36,"15"-18"0,-11 24 0,11-24-18,22 0-12,-6-5-2,11 1-2,4 1-4,-2-13-8,15 7-24,-8-1-1,-2-1-1,-3-1 0</inkml:trace>
          <inkml:trace contextRef="#ctx0" brushRef="#br0" timeOffset="2000">-4056 1177 63,'0'0'38,"19"-12"-2,-6 12 2,-3-19-12,16 22-17,-12-15-2,13 8-3,-1-1-1,7 0-2,-2 1-1,0-3-2,1 7-2,-11-10-5,10 18-16,-18-9-14,-13 1 3,0 0-2,3 16 3</inkml:trace>
        </inkml:traceGroup>
        <inkml:traceGroup>
          <inkml:annotationXML>
            <emma:emma xmlns:emma="http://www.w3.org/2003/04/emma" version="1.0">
              <emma:interpretation id="{68E121B8-55A9-4B13-A34D-FB6BC295C6FC}" emma:medium="tactile" emma:mode="ink">
                <msink:context xmlns:msink="http://schemas.microsoft.com/ink/2010/main" type="inkWord" rotatedBoundingBox="6596,6344 6941,8585 5912,8744 5567,6502"/>
              </emma:interpretation>
              <emma:one-of disjunction-type="recognition" id="oneOf2">
                <emma:interpretation id="interp10" emma:lang="en-US" emma:confidence="0">
                  <emma:literal>I.</emma:literal>
                </emma:interpretation>
                <emma:interpretation id="interp11" emma:lang="en-US" emma:confidence="0">
                  <emma:literal>I,</emma:literal>
                </emma:interpretation>
                <emma:interpretation id="interp12" emma:lang="en-US" emma:confidence="0">
                  <emma:literal>I'</emma:literal>
                </emma:interpretation>
                <emma:interpretation id="interp13" emma:lang="en-US" emma:confidence="0">
                  <emma:literal>II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2593.75">-2740 55 77,'1'-27'37,"2"4"-1,-4 4 1,1 19-26,0 0-4,0 0-1,0 0-1,16 28-2,-10 0 0,4 13-1,0 7 1,1 10-1,-2 3-1,1 6 0,-4-7 0,4 2 0,-1-4-1,0-7-1,0-5-1,-2-11 0,3-3-3,-10-32-3,18 32-24,-18-32-6,0 0 0,-19-7-1</inkml:trace>
          <inkml:trace contextRef="#ctx0" brushRef="#br0" timeOffset="2875">-3150 917 83,'0'0'38,"29"17"-2,11-19 2,16-12-24,18 2-11,11-9 0,13 3-2,3-1-1,0-1-2,2 8-1,-14-2-3,-7 18-3,-26-15-10,-4 16-18,-17 1 1,-10 4 1,-11 6 0</inkml:trace>
          <inkml:trace contextRef="#ctx0" brushRef="#br0" timeOffset="3421.875">-2537 1662 74,'0'0'37,"-1"-23"-1,-4 7 0,5 16-28,-7-31-1,7 31-3,-19-32-1,3 18-1,-5 0-1,-4 1 0,-6 5-1,-5 6 1,-2 4 0,-3 8 0,1 8 0,5 8 0,1 6-1,7 8 1,6 8 0,11 3 1,7 4-2,12-1 2,7-3-2,12-3 1,8-6-1,9-6 0,10-13 0,4-9-1,3-7-1,-4-13-1,1 1-1,-14-20-6,10 13-17,-23-13-12,-4 4 2,-13-3-1,-3 1 2</inkml:trace>
          <inkml:trace contextRef="#ctx0" brushRef="#br0" timeOffset="3703.125">-2088 1881 76,'0'0'38,"0"24"-2,0-6 2,-11-2-29,17 17-3,-7-6-2,4 8-2,-2-2-1,2 1 0,-1-4-2,-2-4 0,1-3-3,-1-23-5,0 0-25,0 0-3,0 0 0,11-19-1</inkml:trace>
        </inkml:traceGroup>
        <inkml:traceGroup>
          <inkml:annotationXML>
            <emma:emma xmlns:emma="http://www.w3.org/2003/04/emma" version="1.0">
              <emma:interpretation id="{68BCBE3A-E6AC-4402-A6BB-4A2640102837}" emma:medium="tactile" emma:mode="ink">
                <msink:context xmlns:msink="http://schemas.microsoft.com/ink/2010/main" type="inkWord" rotatedBoundingBox="7266,7721 7658,7702 7680,8155 7288,8174"/>
              </emma:interpretation>
              <emma:one-of disjunction-type="recognition" id="oneOf3">
                <emma:interpretation id="interp15" emma:lang="en-US" emma:confidence="0">
                  <emma:literal>+</emma:literal>
                </emma:interpretation>
                <emma:interpretation id="interp16" emma:lang="en-US" emma:confidence="0">
                  <emma:literal>t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x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4421.875">-1572 1482 53,'0'0'38,"0"0"-2,0 0 0,22 14-9,0-21-21,17 7-2,1-8-1,7 2-2,0-1-1,-3 0-1,-4 0 1,-7 0-2,9-4-3,-27 15-1,-15-4-5,0 0-10,0 0-14,0 0 0,0 0 0,0 0 0</inkml:trace>
          <inkml:trace contextRef="#ctx0" brushRef="#br0" timeOffset="4671.875">-1389 1292 71,'-21'-12'38,"21"12"0,0 0 0,0 0-25,8 38-3,-1-13-4,9 12-1,-5 4-1,2 8-1,-6-1-1,1-1 0,-5-3-2,-2-2 1,-2-8-1,-1-9-2,1-4-2,1-21-14,0 0-22,-8-28 0,13-4 0,2-17-1</inkml:trace>
        </inkml:traceGroup>
        <inkml:traceGroup>
          <inkml:annotationXML>
            <emma:emma xmlns:emma="http://www.w3.org/2003/04/emma" version="1.0">
              <emma:interpretation id="{921118FE-6C66-47DF-B764-849040CAEDF3}" emma:medium="tactile" emma:mode="ink">
                <msink:context xmlns:msink="http://schemas.microsoft.com/ink/2010/main" type="inkWord" rotatedBoundingBox="10553,7421 10910,7403 10927,7748 10569,7766"/>
              </emma:interpretation>
              <emma:one-of disjunction-type="recognition" id="oneOf4">
                <emma:interpretation id="interp20" emma:lang="en-US" emma:confidence="0">
                  <emma:literal>=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E</emma:literal>
                </emma:interpretation>
                <emma:interpretation id="interp23" emma:lang="en-US" emma:confidence="0">
                  <emma:literal>:</emma:literal>
                </emma:interpretation>
                <emma:interpretation id="interp24" emma:lang="en-US" emma:confidence="0">
                  <emma:literal>--</emma:literal>
                </emma:interpretation>
              </emma:one-of>
            </emma:emma>
          </inkml:annotationXML>
          <inkml:trace contextRef="#ctx0" brushRef="#br0" timeOffset="7859.375">1721 1313 81,'0'0'36,"21"16"1,3-14-1,2-6-32,14 4-1,-3-5-1,3 1-2,1 3-2,-10-8-4,7 14-15,-16-5-15,-22 0 0,15-2 0,-15 2 0</inkml:trace>
          <inkml:trace contextRef="#ctx0" brushRef="#br0" timeOffset="7609.375">1789 984 71,'0'0'38,"0"0"-3,0 0 3,0 0-26,0 0-5,0 0-2,34 12-1,-9-10-2,5 1-1,2-1 0,4 0-1,-1 1-1,-7-5-3,1 9-1,-29-7-11,26-7-21,-26 7 0,0 0 0,0 0 0</inkml:trace>
        </inkml:traceGroup>
        <inkml:traceGroup>
          <inkml:annotationXML>
            <emma:emma xmlns:emma="http://www.w3.org/2003/04/emma" version="1.0">
              <emma:interpretation id="{E14DCB90-4355-42E3-8978-EF92CC265AE0}" emma:medium="tactile" emma:mode="ink">
                <msink:context xmlns:msink="http://schemas.microsoft.com/ink/2010/main" type="inkWord" rotatedBoundingBox="12606,5993 17250,5767 17384,8529 12740,8755"/>
              </emma:interpretation>
              <emma:one-of disjunction-type="recognition" id="oneOf5">
                <emma:interpretation id="interp25" emma:lang="en-US" emma:confidence="0">
                  <emma:literal>II</emma:literal>
                </emma:interpretation>
                <emma:interpretation id="interp26" emma:lang="en-US" emma:confidence="0">
                  <emma:literal>III</emma:literal>
                </emma:interpretation>
                <emma:interpretation id="interp27" emma:lang="en-US" emma:confidence="0">
                  <emma:literal>It</emma:literal>
                </emma:interpretation>
                <emma:interpretation id="interp28" emma:lang="en-US" emma:confidence="0">
                  <emma:literal>Int</emma:literal>
                </emma:interpretation>
                <emma:interpretation id="interp29" emma:lang="en-US" emma:confidence="0">
                  <emma:literal>Intact</emma:literal>
                </emma:interpretation>
              </emma:one-of>
            </emma:emma>
          </inkml:annotationXML>
          <inkml:trace contextRef="#ctx0" brushRef="#br0" timeOffset="9984.3748">3810 379 66,'0'0'35,"-11"23"0,11-23 1,36 23-24,-7-23-2,24 12-3,7-15 0,26 8-3,8-10 1,21 1-1,9-5-1,18 6 0,-1-4-1,7 3 0,-3 4 0,-8 0-1,-6 2-1,-16-2-1,-15 5-2,-23-10-2,-7 16-6,-37-17-22,-6 6-6,-27 0 0,0 0 0</inkml:trace>
          <inkml:trace contextRef="#ctx0" brushRef="#br0" timeOffset="11375">4434 957 69,'14'-16'35,"-14"16"-1,0 0 1,0 0-24,7 25-5,-10-9-2,9 7-1,-10 7-1,7 7 0,-6-2 0,1 2-1,-2-4 0,4 3-1,0-6 1,3-2-1,3-11 0,-6-17 1,28 22-1,-6-19 1,4-5-1,7-1 1,4-6-1,4 0 0,3-1 1,-4 3-1,-3 1 0,-3 3 0,-6 1 0,-4 0-1,-5 6 0,-19-4 0,22 7-3,-22-7-4,19-4-13,-19 4-16,9-16 1,-5-1 0,-2-6 1</inkml:trace>
          <inkml:trace contextRef="#ctx0" brushRef="#br0" timeOffset="9609.3748">4526-435 50,'13'-20'33,"-13"20"2,0 0-1,3-23-18,-3 23-4,0 0-3,6 30-4,-7-14 0,4 14-2,-3 0 0,4 11 0,-3 3-1,4 5 0,-2 1-1,3 1 1,0 0 0,2-4-1,0-3 1,2-5-1,-1-5-1,-2-10-1,2-1-1,-9-23-4,15 28-12,-15-28-20,0 0 0,-16-3 0,3-6 1</inkml:trace>
          <inkml:trace contextRef="#ctx0" brushRef="#br0" timeOffset="11609.3748">4874 945 87,'0'0'36,"-15"12"1,12 6 0,12 20-28,-3 0-3,10 16-2,1 3-2,0 10-1,0 3 0,-1 4 0,-4 0-1,-2-9 1,-6-7-2,-2-10-1,2 0-4,-11-27-16,11 0-17,-4-21 1,0 0 0,20-25 0</inkml:trace>
          <inkml:trace contextRef="#ctx0" brushRef="#br0" timeOffset="12015.625">6215 1045 91,'0'0'38,"3"23"-2,13-18 2,5-8-29,20 8-5,7-8-1,11-1-2,6 1-2,-2-10-3,3 10-3,-18-17-9,0 10-21,-20 1 0,-10-2 0,-18 11 1</inkml:trace>
          <inkml:trace contextRef="#ctx0" brushRef="#br0" timeOffset="12250">6518 873 86,'-25'3'36,"25"-3"-1,-15 21 3,15-21-29,-3 48-2,6-6-4,6 13-2,-2 1 0,3 8-1,1-3-1,-4-4-2,5 3-6,-15-18-24,9-16-5,-6-26 2,15 11-2</inkml:trace>
          <inkml:trace contextRef="#ctx0" brushRef="#br0" timeOffset="13125">7356 739 95,'-8'26'37,"14"-10"2,21-6-2,16-11-27,19-3-8,17-5 1,13 1-2,7-1-1,1-2-1,3 6-4,-17-9-5,-2 17-19,-28-4-9,-16 6 1,-18 0-1</inkml:trace>
          <inkml:trace contextRef="#ctx0" brushRef="#br0" timeOffset="13781.25">7615 1332 64,'0'0'36,"18"11"-1,-3-9 1,7-11-22,12 14-8,-5-8 0,16 5-2,-3-8-1,7 3-1,0-4-1,-2 1 0,-7-1-1,-3 2 1,-6 0-1,-6 3 0,-7 4 0,-4 3 0,-14-5-1,17 19 1,-13-3 0,0 7 0,-4 4 1,3 6-1,-3 1 1,0 8 0,-1-2 0,1 10 1,-2-3 0,2 6-1,-1-3 1,2 1 0,-1-4-1,2-1 0,-1 0 0,4-7 0,-1-4 0,4-5-1,-3-5 0,1-4 0,2-5-2,-8-16-1,9 17-3,-9-17-12,-5-17-20,5 17-1,-15-29 0,2 7 1</inkml:trace>
          <inkml:trace contextRef="#ctx0" brushRef="#br0" timeOffset="12875">7733-127 63,'-17'-24'37,"17"24"-3,-18-13 3,18 13-14,0 0-15,2 28-2,12 13-3,2 8 0,5 11-1,1 7 0,5 5-1,-2 2 0,-1-3-1,-5-2-1,-6-16-2,3-2-4,-17-25-13,4 1-17,-3-27 1,-9 15-1,9-15 1</inkml:trace>
          <inkml:trace contextRef="#ctx0" brushRef="#br0" timeOffset="14031.25">7854 1840 81,'0'0'39,"0"0"-1,14 2 0,18-6-23,17-8-12,17 1 0,7-1-2,8 1-1,3 3-2,-10-8-4,1 18-20,-19-9-13,-16 3 2,-18-1-2,-22 5 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1:39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D26DD4-B9FC-4743-9E45-E71708325B30}" emma:medium="tactile" emma:mode="ink">
          <msink:context xmlns:msink="http://schemas.microsoft.com/ink/2010/main" type="writingRegion" rotatedBoundingBox="6593,10514 19583,10789 19476,15844 6486,15570"/>
        </emma:interpretation>
      </emma:emma>
    </inkml:annotationXML>
    <inkml:traceGroup>
      <inkml:annotationXML>
        <emma:emma xmlns:emma="http://www.w3.org/2003/04/emma" version="1.0">
          <emma:interpretation id="{5AA023D3-0FC5-4038-8C4D-DB0C2A4B1406}" emma:medium="tactile" emma:mode="ink">
            <msink:context xmlns:msink="http://schemas.microsoft.com/ink/2010/main" type="paragraph" rotatedBoundingBox="8415,10885 15479,10366 15594,11932 8530,124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D31CB1-3354-4446-A382-6C172CCE68D0}" emma:medium="tactile" emma:mode="ink">
              <msink:context xmlns:msink="http://schemas.microsoft.com/ink/2010/main" type="line" rotatedBoundingBox="8415,10885 15479,10366 15594,11932 8530,12451"/>
            </emma:interpretation>
          </emma:emma>
        </inkml:annotationXML>
        <inkml:traceGroup>
          <inkml:annotationXML>
            <emma:emma xmlns:emma="http://www.w3.org/2003/04/emma" version="1.0">
              <emma:interpretation id="{7E8F00DA-D057-47BD-9B4C-0D5B22A05253}" emma:medium="tactile" emma:mode="ink">
                <msink:context xmlns:msink="http://schemas.microsoft.com/ink/2010/main" type="inkWord" rotatedBoundingBox="8415,10885 13451,10515 13566,12081 8530,12451"/>
              </emma:interpretation>
              <emma:one-of disjunction-type="recognition" id="oneOf0">
                <emma:interpretation id="interp0" emma:lang="en-US" emma:confidence="0">
                  <emma:literal>+1=2.5</emma:literal>
                </emma:interpretation>
                <emma:interpretation id="interp1" emma:lang="en-US" emma:confidence="0">
                  <emma:literal>+7=2.5</emma:literal>
                </emma:interpretation>
                <emma:interpretation id="interp2" emma:lang="en-US" emma:confidence="0">
                  <emma:literal>+71=2.5</emma:literal>
                </emma:interpretation>
                <emma:interpretation id="interp3" emma:lang="en-US" emma:confidence="0">
                  <emma:literal>+75=2.5</emma:literal>
                </emma:interpretation>
                <emma:interpretation id="interp4" emma:lang="en-US" emma:confidence="0">
                  <emma:literal>+771=2.5</emma:literal>
                </emma:interpretation>
              </emma:one-of>
            </emma:emma>
          </inkml:annotationXML>
          <inkml:trace contextRef="#ctx0" brushRef="#br0">-369 5317 92,'17'9'37,"5"-9"-1,6-5 0,5-6-35,5-10-10,11 4-26,-3-5 0,-3-2-1,-8 1-1</inkml:trace>
          <inkml:trace contextRef="#ctx0" brushRef="#br0" timeOffset="-156.25">-259 4972 83,'-12'23'37,"2"3"0,7 9 1,5-8-28,9 22-5,-3 2-3,10 4 0,-1-2-2,2-4 0,1 2-2,-12-14-3,6 7-16,-13-19-16,-4-9 1,3-16-2,-19 2 2</inkml:trace>
          <inkml:trace contextRef="#ctx0" brushRef="#br0" timeOffset="578.125">82 5190 72,'27'16'35,"11"-10"-1,14-5 1,11-4-28,-1-8-7,-1-3-21,2-5-12,-3 6 0,-15-2-3,-14 9 2</inkml:trace>
          <inkml:trace contextRef="#ctx0" brushRef="#br0" timeOffset="328.125">475 4422 64,'0'0'37,"0"0"-2,-3 18 2,4-2-22,11 22-8,-9 1-1,7 12-2,-2 2-2,-1 2-1,-3-2 0,-1-4-1,0-2-3,-10-20-9,7-1-25,-5-6 1,5-20-2,-13 5 2</inkml:trace>
          <inkml:trace contextRef="#ctx0" brushRef="#br0" timeOffset="1015.625">407 5425 86,'0'0'36,"0"0"0,13-5 1,18 1-31,1-10-1,11 3-3,-2-1 0,2 1-2,-4 3 0,-8 2 0,-6 5 0,-8 2 0,-17-1 1,11 25-1,-16-6 1,-1 6 0,-4 3-1,1 4 2,-1 5-1,1 4 0,-3-3 0,8 3 0,-1-2 0,4-1 0,2-1 0,4 0 0,-1-5-1,4-4 1,0-3-1,0-4 0,-1-1-2,-7-20 0,8 26-4,-8-26-15,-14-4-18,14 4 1,-25-15-1,8-1 2</inkml:trace>
          <inkml:trace contextRef="#ctx0" brushRef="#br0" timeOffset="1234.375">438 5742 88,'4'18'37,"14"-20"1,13-5-1,7-4-29,5-1-11,13 8-10,-9-6-25,2-1 2,-6-1-3,-9 0 3</inkml:trace>
          <inkml:trace contextRef="#ctx0" brushRef="#br0" timeOffset="1578.125">1608 4630 89,'29'-5'35,"10"1"0,2-6-1,-4 4-36,3-10-21,-2 6-10,-1 5-2,-15-2-2,-6 7 1</inkml:trace>
          <inkml:trace contextRef="#ctx0" brushRef="#br0" timeOffset="1750">1488 5055 88,'0'23'37,"13"-11"0,12-3 0,12-23-32,2 5-33,11 0-8,3-2 0,-3-6-2</inkml:trace>
          <inkml:trace contextRef="#ctx0" brushRef="#br0" timeOffset="2765.625">2878 4381 63,'0'0'34,"10"-29"0,-1 4-5,9 13-16,-14-15-3,18 9-4,-5-4-1,11 4-2,-3 0 0,7 8-1,1 3 0,2 7-1,2 8-1,-2 10 1,-2 9-1,-4 8 0,-5 14 0,-8 8 1,-6 4-1,-7 6 0,-8 2 1,-9 1-1,-8 1 1,-6-1-1,-7-8 0,-4-2 1,-2-9-1,1-3 0,0-11 0,5-6 0,5-6 0,5-9 0,8-5 0,17-11 0,-18 8-1,18-8 1,0 0 0,24-10 0,-4 3 1,11 3 0,6-3 0,10 2 0,5-2 0,3 2 0,-2 3 0,1 4 0,-8 1-1,-6 2 1,-9 1-1,-9 2 0,-22-8-1,16 23 0,-17-7-2,1-16-4,-14 23-19,0-19-12,0-6 1,1-5-1,13 7 1</inkml:trace>
          <inkml:trace contextRef="#ctx0" brushRef="#br0" timeOffset="2921.875">3653 5071 80,'-6'28'35,"3"5"-4,-9-15-6,10 0-57,2-3-2,0-15 0,0 0 0</inkml:trace>
          <inkml:trace contextRef="#ctx0" brushRef="#br0" timeOffset="3453.125">4312 4450 54,'-15'2'33,"-5"-4"0,0 13-1,-6 3-20,-4-9-6,8 15-2,-7-1-1,1 6-1,0-1 0,0 6-1,1-5 0,6 5 0,7-5 0,6-1 0,13-3-1,11-3 0,12-4 0,10-3-1,11-2 1,6-6-1,4-3 0,3 0 0,-3 0 0,-5 4 1,-8 3 0,-9 5 0,-9 6 0,-9 6 1,-15 4 1,-5 8-1,-14-1 1,-4 0 0,-9-3 0,-1 0 0,-4-8-1,-1-6 0,2-4-2,-2-12-2,7 1-4,-8-19-18,11 1-10,5-8 0,1-11-1,9 1 1</inkml:trace>
          <inkml:trace contextRef="#ctx0" brushRef="#br0" timeOffset="3687.5">4138 4619 78,'0'0'37,"12"-24"-1,20 3 0,11-8-31,16 5-2,6-1-4,0-5-5,10 12-23,-16 3-7,-12 6 0,-14 7-2</inkml:trace>
        </inkml:traceGroup>
        <inkml:traceGroup>
          <inkml:annotationXML>
            <emma:emma xmlns:emma="http://www.w3.org/2003/04/emma" version="1.0">
              <emma:interpretation id="{BAA6C80E-846B-4E1E-A29D-EB25F9E7864B}" emma:medium="tactile" emma:mode="ink">
                <msink:context xmlns:msink="http://schemas.microsoft.com/ink/2010/main" type="inkWord" rotatedBoundingBox="13769,10966 15514,10838 15581,11745 13836,11873"/>
              </emma:interpretation>
              <emma:one-of disjunction-type="recognition" id="oneOf1">
                <emma:interpretation id="interp5" emma:lang="en-US" emma:confidence="0">
                  <emma:literal>uf</emma:literal>
                </emma:interpretation>
                <emma:interpretation id="interp6" emma:lang="en-US" emma:confidence="0">
                  <emma:literal>ref</emma:literal>
                </emma:interpretation>
                <emma:interpretation id="interp7" emma:lang="en-US" emma:confidence="0">
                  <emma:literal>mf</emma:literal>
                </emma:interpretation>
                <emma:interpretation id="interp8" emma:lang="en-US" emma:confidence="0">
                  <emma:literal>mF</emma:literal>
                </emma:interpretation>
                <emma:interpretation id="interp9" emma:lang="en-US" emma:confidence="0">
                  <emma:literal>rut</emma:literal>
                </emma:interpretation>
              </emma:one-of>
            </emma:emma>
          </inkml:annotationXML>
          <inkml:trace contextRef="#ctx0" brushRef="#br0" timeOffset="5500">4997 5413 63,'0'0'35,"-9"19"1,9-19 1,19 7-27,-19-7-2,35-16-2,-13-3-1,12 1-1,-1-14-2,5 1 0,-1-13-1,3 0 0,-3-6 0,-3-4-2,-2-1 2,-2-2-2,-4 3 1,-1 5-1,-5 6 1,-6 4 0,0 9 0,-4 11 0,-10 19-1,0 0 1,0 0 0,0 0 0,4 41 0,-8-8 1,-2 8-1,3 1 1,0 4 0,5 1 0,3-3-1,9-5 2,6-9-2,10-9 1,7-12-1,3-9 0,5-7 0,1-12-1,1-8-1,-7-10 0,-3-2 0,-10-5 0,-7 0 0,-8 2 0,-5 1 1,-5 6 0,-4 5 2,-2 13-1,4 17 1,0 0 1,0 0-1,-3 28 1,9 4-1,3 8 1,3-1-1,4 5 0,0 0-1,3-3 0,2-6-2,-3-11-1,7 6-13,-9-24-23,5-8 1,-5-9-1,2-8 1</inkml:trace>
          <inkml:trace contextRef="#ctx0" brushRef="#br0" timeOffset="6062.5">6245 4840 90,'0'0'38,"-12"19"0,28-19 0,11-9-36,14-3-4,15 8-13,-4-15-23,7 0 0,-6-4-1,-4-2 0</inkml:trace>
          <inkml:trace contextRef="#ctx0" brushRef="#br0" timeOffset="5875">6459 5146 78,'-12'30'38,"12"-30"-1,0 0 0,0 0-31,0 0-2,0 0-2,-9-23-1,6 2 0,-1-3 0,-4-10-1,-2-5 0,-5-8 1,-5-3 0,-1-2 0,2-3 0,1-1 0,6-3-1,8 5 0,10 3 1,8 5-1,14 3-1,11 6 0,5 6-1,8 11-3,-8 1-2,9 26-17,-15-7-16,-7 9 3,-17 7-2,-10 5 2</inkml:trace>
        </inkml:traceGroup>
      </inkml:traceGroup>
    </inkml:traceGroup>
    <inkml:traceGroup>
      <inkml:annotationXML>
        <emma:emma xmlns:emma="http://www.w3.org/2003/04/emma" version="1.0">
          <emma:interpretation id="{2B8356C9-12BF-46C1-AF22-1BEE25BF5B9F}" emma:medium="tactile" emma:mode="ink">
            <msink:context xmlns:msink="http://schemas.microsoft.com/ink/2010/main" type="paragraph" rotatedBoundingBox="6519,13996 19510,14271 19476,15844 6486,15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634416-F8C0-4A5C-9CFB-5FEC6491E9DD}" emma:medium="tactile" emma:mode="ink">
              <msink:context xmlns:msink="http://schemas.microsoft.com/ink/2010/main" type="line" rotatedBoundingBox="6519,13996 19510,14271 19476,15844 6486,15570"/>
            </emma:interpretation>
          </emma:emma>
        </inkml:annotationXML>
        <inkml:traceGroup>
          <inkml:annotationXML>
            <emma:emma xmlns:emma="http://www.w3.org/2003/04/emma" version="1.0">
              <emma:interpretation id="{7A521191-5EED-4C3A-9DAA-482FAE361964}" emma:medium="tactile" emma:mode="ink">
                <msink:context xmlns:msink="http://schemas.microsoft.com/ink/2010/main" type="inkWord" rotatedBoundingBox="6513,14268 10853,14360 10826,15661 6486,15570"/>
              </emma:interpretation>
              <emma:one-of disjunction-type="recognition" id="oneOf2">
                <emma:interpretation id="interp10" emma:lang="en-US" emma:confidence="1">
                  <emma:literal>4-1+7-1</emma:literal>
                </emma:interpretation>
                <emma:interpretation id="interp11" emma:lang="en-US" emma:confidence="0">
                  <emma:literal>4-1+7--1</emma:literal>
                </emma:interpretation>
                <emma:interpretation id="interp12" emma:lang="en-US" emma:confidence="0">
                  <emma:literal>4-1+71</emma:literal>
                </emma:interpretation>
                <emma:interpretation id="interp13" emma:lang="en-US" emma:confidence="0">
                  <emma:literal>4-117-1</emma:literal>
                </emma:interpretation>
                <emma:interpretation id="interp14" emma:lang="en-US" emma:confidence="0">
                  <emma:literal>4-1+77</emma:literal>
                </emma:interpretation>
              </emma:one-of>
            </emma:emma>
          </inkml:annotationXML>
          <inkml:trace contextRef="#ctx0" brushRef="#br0" timeOffset="8265.625">-1564 8359 69,'0'0'36,"1"16"0,-1-16 1,34 11-27,-19-15-4,13 8-2,-3-8-1,4 4-2,-1 0-1,-4-3-1,-2 6-3,-22-3-6,25-3-23,-25 3-3,0 0-1,-13 8 2</inkml:trace>
          <inkml:trace contextRef="#ctx0" brushRef="#br0" timeOffset="7593.75">-2343 8255 49,'10'-16'36,"-10"16"0,16-17 0,-16 17-16,13 10-8,-13-10-4,8 46-3,-7-11-1,5 10-2,-6 2-1,3 8 1,-3-2-2,2-1 1,-2-4-1,1-6 0,1-6 0,2-8 0,2-7 0,-6-21 0,25 16-1,-3-18 1,6-5-1,3-5 0,6-1 1,1-3-1,4 2 0,-3 2 0,0 3 1,-8 2-1,-3 5-1,-9-3 0,-1 9-2,-18-4-5,16 3-12,-16-3-14,0 0-1,-15-14 0,15 14 1</inkml:trace>
          <inkml:trace contextRef="#ctx0" brushRef="#br0" timeOffset="7843.75">-1920 8372 73,'0'0'37,"0"0"0,16 10-1,-16-10-23,18 50-5,-6-8-3,8 18-2,3 3-1,-1 8 0,-2 3-2,1-4 0,0 4 0,-7-7-1,-2-9 0,-6-10-2,0-8-1,-6-17-3,9 6-5,-9-29-21,0 0-4,-15-27-1,11-3 2</inkml:trace>
          <inkml:trace contextRef="#ctx0" brushRef="#br0" timeOffset="8703.125">-1079 7862 77,'0'0'36,"0"0"0,-13 0 1,13 0-30,4 39-3,1-11-1,6 13-1,1 5-1,1 8 0,-1 1 0,2 3-1,-6-7 1,1-3-1,-3-6-1,-3-12-2,4 3-5,-7-33-24,-8 18-4,8-18-1,0 0-1</inkml:trace>
          <inkml:trace contextRef="#ctx0" brushRef="#br0" timeOffset="9593.75">-586 8839 81,'0'0'39,"0"0"-2,22 12 1,1-21-30,19 7-4,4-6-2,8-3-3,4 4-4,-8-18-12,4 11-20,-9-2-1,-7 0 1,-10-3-1</inkml:trace>
          <inkml:trace contextRef="#ctx0" brushRef="#br0" timeOffset="9421.8748">-474 8440 75,'0'0'38,"-9"-17"-1,9 17 1,0 0-28,0 17-3,7-1-3,8 16-1,1 3-1,4 11 0,-1 3-1,-2 4 0,0 0 0,-3 2-1,-5-6 0,-3-5-1,-1-3-2,-10-15-2,10 13-11,-17-23-24,12-16 3,-19 12-2,5-15 2</inkml:trace>
          <inkml:trace contextRef="#ctx0" brushRef="#br0" timeOffset="10062.5">287 8458 88,'0'0'38,"5"-18"-1,14 2 1,28 4-33,-9-7-2,11 1-1,6 1-2,2 1 0,-1 0-1,-4 3 0,-8 6 0,-7 6 0,-9 2 1,-7 10 0,-11 7 0,-3 5 1,-5 8 0,-1 10 1,-1 5 0,3 8 0,0 3-1,6 4 1,0-1 0,3 4-1,3-4 0,-1 0 0,1-6-1,1-4-1,-2-8 1,-1-7-1,-3-5 0,-1-9-1,-3-3-1,-6-18-3,0 0-11,0 0-22,-3-27 1,-12-3-1,-1-1 2</inkml:trace>
          <inkml:trace contextRef="#ctx0" brushRef="#br0" timeOffset="10250">653 8851 93,'21'-2'37,"13"-1"0,5-13 0,13 4-36,6-1-2,-2-12-8,7 11-25,-14-5-3,-5 1 0,-13-1-1</inkml:trace>
          <inkml:trace contextRef="#ctx0" brushRef="#br0" timeOffset="10593.75">1478 8280 67,'19'-11'36,"-19"11"0,24-1 0,-24 1-28,36-2-2,-12-2-2,9 6-1,-2-2-3,1-2 0,2 2-3,-6-8-1,3 8-3,-12-20-11,9 10-17,-4-5 0,-5 1-1,-1 2 2</inkml:trace>
          <inkml:trace contextRef="#ctx0" brushRef="#br0" timeOffset="11031.25">1895 7927 26,'0'0'31,"0"0"1,0 0 1,-4 32-14,4-32-4,9 41-1,-9-20-4,16 23-2,-10-9-2,10 13 1,-7-4-3,6 7 0,-1 42 0,-9-56-3,-2-3-1,0-4-3,-6-14-3,13 5-24,-10-21-8,0 0 0,0 0-1</inkml:trace>
        </inkml:traceGroup>
        <inkml:traceGroup>
          <inkml:annotationXML>
            <emma:emma xmlns:emma="http://www.w3.org/2003/04/emma" version="1.0">
              <emma:interpretation id="{4F430099-44E1-4F5C-9A65-CF8FF6C52A73}" emma:medium="tactile" emma:mode="ink">
                <msink:context xmlns:msink="http://schemas.microsoft.com/ink/2010/main" type="inkWord" rotatedBoundingBox="12544,14894 15533,14958 15518,15670 12529,15607"/>
              </emma:interpretation>
              <emma:one-of disjunction-type="recognition" id="oneOf3">
                <emma:interpretation id="interp15" emma:lang="en-US" emma:confidence="1">
                  <emma:literal>enter</emma:literal>
                </emma:interpretation>
                <emma:interpretation id="interp16" emma:lang="en-US" emma:confidence="0">
                  <emma:literal>inter</emma:literal>
                </emma:interpretation>
                <emma:interpretation id="interp17" emma:lang="en-US" emma:confidence="0">
                  <emma:literal>enl-a</emma:literal>
                </emma:interpretation>
                <emma:interpretation id="interp18" emma:lang="en-US" emma:confidence="0">
                  <emma:literal>entw</emma:literal>
                </emma:interpretation>
                <emma:interpretation id="interp19" emma:lang="en-US" emma:confidence="0">
                  <emma:literal>enl-er</emma:literal>
                </emma:interpretation>
              </emma:one-of>
            </emma:emma>
          </inkml:annotationXML>
          <inkml:trace contextRef="#ctx0" brushRef="#br0" timeOffset="11937.5">3686 8978 57,'0'0'35,"14"14"-2,-14-14 1,22-16-23,10 14-5,1-10-2,13 5 0,2-12-2,7 3 1,-2-7-2,-3 0 0,-6-4 0,-7-1-1,-9 0 0,-10-2 0,-12 4-1,-14 3 1,-8 3-1,-10 5 1,-10 7-1,-5 8 1,-6 11 0,-2 8 1,0 8 0,7 6 0,5 8 0,12 3-1,10 7 1,15 4 0,16-2-1,12-4 0,15-3 0,10-11-3,15-5 1,1-18-5,15-3-10,-16-21-17,3-11-1,-8-9-1,-9-5 2</inkml:trace>
          <inkml:trace contextRef="#ctx0" brushRef="#br0" timeOffset="12359.3748">4480 8766 52,'-6'-24'35,"6"24"0,-6-18 0,6 18-16,15 21-10,-9 4-3,13 14-2,-4 1-1,6 13-2,-4-2 1,4 0-2,-2-5 0,-3-4 0,-1-8-1,-4-9-2,-3-8 1,-8-17-2,0 0 0,0 0 0,2-33 0,-11 5 1,5-4 0,-4-7 2,5-1 0,5-3 2,5-3 0,9 4 1,8 3-1,10 6 1,6 5 0,7 12-1,2 7 1,1 16-1,-2 9 0,-3 10 0,-7 10 0,-5 4-1,-8 9 1,-6 1-1,-7-4 0,-4-6 0,-2-6-2,-6-15-2,9 0-12,-9-19-18,-1-24 0,4-6-1,1-13 0</inkml:trace>
          <inkml:trace contextRef="#ctx0" brushRef="#br0" timeOffset="12562.5">5246 8537 64,'24'0'38,"-14"21"-1,2 16 1,-1-1-19,10 17-14,-5 1-2,5 8-1,1 1-1,0-3-2,-1-3-2,-5-13-3,2 7-12,-14-19-19,-2-6 0,-2-26 0,-16 16 0</inkml:trace>
          <inkml:trace contextRef="#ctx0" brushRef="#br0" timeOffset="13234.3748">5249 8950 80,'26'-20'35,"-3"13"0,6-3 0,17-3-32,-2-4-2,6-3-2,6 3-1,-3-10-3,3 10-2,-14-19-6,8 19-2,-23-22-1,5 21 1,-25-13 3,-7 31 5,-3-29 4,-14 24 5,-4 19 6,-16-3 5,11 24 1,-14-7 1,16 23-2,-7-10-3,19 15-2,2-5-3,16 6-2,9-11-1,13-2-1,9-11-1,7-10-2,10-7 0,0-20-2,11-3-4,-12-26-7,10 5-11,-11-9-8,-10-9 0,-6-2 3,-7 6 20,-14-2 9,-10 0 7,2 19 8,-17-3 13,10 28 11,-12-19-2,12 19 1,0 0-21,-2 45-6,10-18-5,8 12-1,5-2 0,8 8-3,4 0 1,2-1-1,-1-4 0,-3-5 0,-3-5 0,-6-7-1,-4-9 0,-18-14 0,0 0 1,6-17-1,-14-6 0,-2-5 1,-3-8 0,1-2 0,3-3 0,3-3 1,8-4-2,8 4 2,14-1-2,8-14-6,24 14-23,-1-8-7,10 0 1,4 0-2</inkml:trace>
        </inkml:traceGroup>
        <inkml:traceGroup>
          <inkml:annotationXML>
            <emma:emma xmlns:emma="http://www.w3.org/2003/04/emma" version="1.0">
              <emma:interpretation id="{4A4D6E14-E801-4BD1-9E5A-2010B2050336}" emma:medium="tactile" emma:mode="ink">
                <msink:context xmlns:msink="http://schemas.microsoft.com/ink/2010/main" type="inkWord" rotatedBoundingBox="16716,14212 19510,14271 19481,15626 16688,15567"/>
              </emma:interpretation>
              <emma:one-of disjunction-type="recognition" id="oneOf4">
                <emma:interpretation id="interp20" emma:lang="en-US" emma:confidence="0">
                  <emma:literal>ans.</emma:literal>
                </emma:interpretation>
                <emma:interpretation id="interp21" emma:lang="en-US" emma:confidence="0">
                  <emma:literal>ans.-I</emma:literal>
                </emma:interpretation>
                <emma:interpretation id="interp22" emma:lang="en-US" emma:confidence="0">
                  <emma:literal>ons"</emma:literal>
                </emma:interpretation>
                <emma:interpretation id="interp23" emma:lang="en-US" emma:confidence="0">
                  <emma:literal>airs"</emma:literal>
                </emma:interpretation>
                <emma:interpretation id="interp24" emma:lang="en-US" emma:confidence="0">
                  <emma:literal>ons'</emma:literal>
                </emma:interpretation>
              </emma:one-of>
            </emma:emma>
          </inkml:annotationXML>
          <inkml:trace contextRef="#ctx0" brushRef="#br0" timeOffset="14406.25">8331 8666 62,'-18'-11'34,"18"11"-1,-23-28 1,5 14-25,-3-12-6,4 3-1,-6-4 0,-2 6-1,-6 2 1,-1 6-2,-6 10 1,-2 12 0,-2 8-1,1 15 2,3 9-1,5 10 1,8 7-1,10 7 1,11 0 0,16 0-1,14-6 1,16-10-2,14-12 1,6-9-2,6-12 1,-1-16-1,0-14-1,-10-11 0,-9-6-1,-14-8 1,-17-5 0,-12-2 1,-8 0 0,-8 7 2,-5 6 1,0 10 0,-2 5 1,5 18 0,13 0 0,-12 32 0,15-2-1,9 12 0,3 8 0,8 4-1,7-3 0,5-3-2,4-6 1,0-12-2,3-7-1,-8-23-1,4-7 0,-13-18-1,5 1-2,-17-17 2,2 4 0,-14-10 0,2 1 3,-3 9 4,-7-2 1,4 13 1,-8-3 0,11 29 2,-8-17-1,8 17 1,4 23-2,5 5-1,3 2-2,2 7 1,4 7-1,1 0-1,2 0 0,0-7-1,-2-4 1,-5-8-2,0-4 0,-14-21-1,0 0-1,0 0 1,6-26-2,-17-4 3,2-2-2,-4-10 2,3-2 1,1-4 1,5-1 1,10 3 1,5 0 1,14 9-1,5 7 1,13 14-1,4 13 0,6 13-1,-1 13 1,-2 14-1,-6 9-1,-6 9 0,-8 3 1,-8 0-1,-9-3 1,-5-9-2,-4-8 0,-5-15-4,4 0-7,-3-23-21,-9-17-2,7-12-2,2-9 1</inkml:trace>
          <inkml:trace contextRef="#ctx0" brushRef="#br0" timeOffset="14796.8749">9547 8666 75,'-22'0'35,"-8"-2"0,-1 2 1,3 4-32,-4-1-2,5 6-1,2 3-1,6 2 0,5 4 0,9 1 0,5 1-1,10-1 1,11 1 0,10-3 0,7 1 0,8-2 0,7 1 0,1 1 0,1 3 1,-5 0-1,-9 6 1,-8 1 0,-11 0 1,-9 2-2,-14-2 2,-7-1-1,-12-4 1,-5 0-1,-6-9-1,-3-6 0,0-2-2,-3-10-1,10 4-6,-8-21-20,17 2-7,8-8-1,10-4 1</inkml:trace>
          <inkml:trace contextRef="#ctx0" brushRef="#br0" timeOffset="15703.125">9942 8243 45,'0'0'33,"0"0"2,16 12 0,-16-12-19,31-1-6,-7-3-5,11 8-1,-1-6-1,6 4-2,0-2-1,-5-6-4,8 10-9,-16-10-19,-2-2-3,-6-3-1,-4-3 1</inkml:trace>
          <inkml:trace contextRef="#ctx0" brushRef="#br0" timeOffset="15953.125">10537 7836 58,'0'0'36,"0"0"-2,0 0 1,19 40-24,-15-8-6,11 17-2,-2 3 0,2 11-2,0-1 1,0-2-2,-5-6-3,-7-20-8,3-4-24,-8-11 0,2-19-2,0 0 2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20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B7A2F4-38E4-47F9-936D-1E4BE63822B2}" emma:medium="tactile" emma:mode="ink">
          <msink:context xmlns:msink="http://schemas.microsoft.com/ink/2010/main" type="writingRegion" rotatedBoundingBox="2373,2543 15186,2841 15132,5152 2320,4854"/>
        </emma:interpretation>
      </emma:emma>
    </inkml:annotationXML>
    <inkml:traceGroup>
      <inkml:annotationXML>
        <emma:emma xmlns:emma="http://www.w3.org/2003/04/emma" version="1.0">
          <emma:interpretation id="{B20DAF53-F8BD-4C71-9CEC-8DA3335277DD}" emma:medium="tactile" emma:mode="ink">
            <msink:context xmlns:msink="http://schemas.microsoft.com/ink/2010/main" type="paragraph" rotatedBoundingBox="2373,2543 15186,2841 15165,3709 2353,3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344C4F-D322-4B17-B6AC-B86F2F5DAA3D}" emma:medium="tactile" emma:mode="ink">
              <msink:context xmlns:msink="http://schemas.microsoft.com/ink/2010/main" type="line" rotatedBoundingBox="2373,2543 15186,2841 15165,3709 2353,3411"/>
            </emma:interpretation>
          </emma:emma>
        </inkml:annotationXML>
        <inkml:traceGroup>
          <inkml:annotationXML>
            <emma:emma xmlns:emma="http://www.w3.org/2003/04/emma" version="1.0">
              <emma:interpretation id="{EE4668FA-C361-42ED-9EBD-37D56CC78A8E}" emma:medium="tactile" emma:mode="ink">
                <msink:context xmlns:msink="http://schemas.microsoft.com/ink/2010/main" type="inkWord" rotatedBoundingBox="2371,2646 5013,2707 4995,3449 2354,3387"/>
              </emma:interpretation>
              <emma:one-of disjunction-type="recognition" id="oneOf0">
                <emma:interpretation id="interp0" emma:lang="en-US" emma:confidence="1">
                  <emma:literal>Now,</emma:literal>
                </emma:interpretation>
                <emma:interpretation id="interp1" emma:lang="en-US" emma:confidence="0">
                  <emma:literal>New,</emma:literal>
                </emma:interpretation>
                <emma:interpretation id="interp2" emma:lang="en-US" emma:confidence="0">
                  <emma:literal>wow,</emma:literal>
                </emma:interpretation>
                <emma:interpretation id="interp3" emma:lang="en-US" emma:confidence="0">
                  <emma:literal>Now</emma:literal>
                </emma:interpretation>
                <emma:interpretation id="interp4" emma:lang="en-US" emma:confidence="0">
                  <emma:literal>now,</emma:literal>
                </emma:interpretation>
              </emma:one-of>
            </emma:emma>
          </inkml:annotationXML>
          <inkml:trace contextRef="#ctx0" brushRef="#br0">31 150 43,'-2'-24'31,"5"1"2,0 1 1,-9-9-15,6 31-3,6-34-3,-6 34-3,7-16-2,-7 16-1,0 0-2,8 25 0,-11-2-2,4 12 0,-1 4-1,3 10 0,-1 4-2,4 2 1,-1 0 0,4-1-2,2-6 1,0-6-1,-2-7 0,2-8 0,-4-10 0,-7-17-1,0 0 2,0 0 0,3-33 0,-9 1 1,-4-8-2,-2-8 2,-1-3-1,-2-4 2,2 2-2,-2 1 0,2 4 0,1 7 0,4 4 1,1 13-1,6 3 0,1 21 1,0 0-1,22 1 1,-3 19-1,6 4 1,4 12-1,8 4 1,5 6-1,2 3 0,5 2 0,1 1 0,4-3 0,1-5-1,1-5 1,0-8-1,-3-4 1,-4-13-1,-3-5 1,-8-13 0,-9-10 0,-5-10 1,-9-10-1,-11-8 1,-5-9-2,-11-4 2,-6 0-1,-4 1-1,-6 6 1,-1 8-1,1 6 0,2 9 0,6 10 0,4 8-2,16 7-1,0 0-4,5 19-22,9-10-9,11 10 3,1-3-3</inkml:trace>
          <inkml:trace contextRef="#ctx0" brushRef="#br0" timeOffset="406.25">1273 374 88,'-6'-16'35,"-7"-7"-1,1-1 1,-13-8-26,11 11-4,-6-7-1,4 8-3,-5 4 1,0 7-1,-5 6 0,-1 12-1,-1 5 1,3 11 1,-2 6-1,5 15 1,3 3-1,7 8-1,12 3 1,14 1-1,11-4 1,13-8-1,11-7 0,5-12-2,5-14 2,0-14-1,-4-13-1,-14-11 0,-11-8 0,-17-14 1,-13-2-1,-13-4 2,-11 5-2,-10 1 3,-3 6-2,0 7 1,2 6-1,6 11 0,9 12-3,7-7-6,26 16-20,2-5-4,13 4 0,5-5-2</inkml:trace>
          <inkml:trace contextRef="#ctx0" brushRef="#br0" timeOffset="921.875">1527 367 87,'19'5'36,"-19"-5"0,0 0 2,0 0-23,-11 25-7,7-9-3,7 7-3,1 3 0,7 4-1,2 2 1,8-2-3,4-4 2,7-3-3,5-9 2,1-8-1,5-6-1,-6-7 0,-2-8-1,-6-8 2,-4-3-2,-14-6 2,0 1 0,-11-1 1,-6 2 0,-2 3 2,-3 5 0,11 22 0,-25-16 0,25 16 0,-17 17 0,16 6 0,4 4 0,9 6-2,5 2 1,11 2-1,9-3 1,8-2-1,5-6 0,3-10 0,1-7 0,-2-11-1,-2-5 0,-10-11 0,-9-5 0,-10-7 0,-13-3 0,-9-6 0,-11 2 0,-10-2 1,-7 4 0,-7 2 1,-1 6-2,-1 4 0,5 7-1,2 1-3,31 15-19,-17-9-13,17 9 1,22-9-3,6 2 2</inkml:trace>
          <inkml:trace contextRef="#ctx0" brushRef="#br0" timeOffset="1734.375">2607 545 54,'0'0'33,"0"0"0,0 0-1,0 0-9,7 28-15,-7-28 1,1 35-5,-4-12 1,6 6-2,-4-3 0,2 2-1,-1-3-1,0-4 0,0-2-3,0-19-3,5 23-12,-5-23-19,0 0 1,1-26-2,4 7 1</inkml:trace>
        </inkml:traceGroup>
        <inkml:traceGroup>
          <inkml:annotationXML>
            <emma:emma xmlns:emma="http://www.w3.org/2003/04/emma" version="1.0">
              <emma:interpretation id="{8C243865-2145-4D17-97A9-81CD8B8CA2DF}" emma:medium="tactile" emma:mode="ink">
                <msink:context xmlns:msink="http://schemas.microsoft.com/ink/2010/main" type="inkWord" rotatedBoundingBox="5416,2907 7154,2947 7143,3425 5405,3384"/>
              </emma:interpretation>
              <emma:one-of disjunction-type="recognition" id="oneOf1">
                <emma:interpretation id="interp5" emma:lang="en-US" emma:confidence="1">
                  <emma:literal>our</emma:literal>
                </emma:interpretation>
                <emma:interpretation id="interp6" emma:lang="en-US" emma:confidence="0">
                  <emma:literal>Our</emma:literal>
                </emma:interpretation>
                <emma:interpretation id="interp7" emma:lang="en-US" emma:confidence="0">
                  <emma:literal>over</emma:literal>
                </emma:interpretation>
                <emma:interpretation id="interp8" emma:lang="en-US" emma:confidence="0">
                  <emma:literal>ours</emma:literal>
                </emma:interpretation>
                <emma:interpretation id="interp9" emma:lang="en-US" emma:confidence="0">
                  <emma:literal>cur</emma:literal>
                </emma:interpretation>
              </emma:one-of>
            </emma:emma>
          </inkml:annotationXML>
          <inkml:trace contextRef="#ctx0" brushRef="#br0" timeOffset="2265.625">3386 438 80,'-2'-20'34,"1"2"0,-4-4 0,5 22-26,-16-39-1,16 39-2,-24-34-1,10 22-1,-9-2-1,0 5 1,-7 4-1,4 7 0,-4 5-1,1 7 0,-2 7 0,1 11 0,5 6 0,6 10-2,4 1 2,11 4-2,10-2 1,13-1-1,12-5 1,10-13-2,11-7 0,1-15 0,2-8 0,-8-12-1,-4-8 0,-14-10 2,-10-4-2,-16-10 3,-9-1-2,-11 1 3,-9 2-1,-3 4 1,-3 5-1,2 4 0,2 10-1,3 4-1,25 13-3,-22-7-17,22 7-11,17 7-1,6-1-1,3-1 1</inkml:trace>
          <inkml:trace contextRef="#ctx0" brushRef="#br0" timeOffset="3015.625">3616 404 106,'-14'-11'37,"1"10"-1,4 17-1,9-16-30,-10 35-3,13-12 0,6 8-2,4 5 0,8 2 0,5-1 0,8-5-1,5-4 1,3-8 0,3-4-1,-1-15-1,0-4 0,-6-13-1,-2-2 0,-11-10 1,-4-2-2,-11-7 3,-4 2-2,-9 0 3,-4 3 0,-2 7 2,-5 4 0,14 21 0,-23-19 1,23 19 0,-15 21 0,17-2 1,0 6-2,9 5-1,4 3 1,7 1-2,4-1 2,8-4-3,3-5 1,4-6-2,4-6-1,-4-12-3,5 0-3,-17-23-7,12 13-7,-23-27 1,7 16 5,-20-18 9,1 7 4,-9 2 7,-8 0 4,11 30 8,-22-37 6,22 37 3,-18-2-7,21 20-6,-3-18-4,14 41-3,2-15 0,11 7-3,1 4 2,5-1-3,0 1 1,-1-4-2,-2-1 1,-6-9 0,-7-5-2,-17-18 0,0 0 0,0 0-1,-7-18 1,-12-7-1,-1-5 1,-3-3 2,2-6-1,4 0 2,3 0-1,8 4 2,8 2-1,8 3 1,11 3-2,7 4 0,6 8 0,1-1-3,9 12-7,-13-10-22,11 12-5,-11-3 0,-3 7-1</inkml:trace>
        </inkml:traceGroup>
        <inkml:traceGroup>
          <inkml:annotationXML>
            <emma:emma xmlns:emma="http://www.w3.org/2003/04/emma" version="1.0">
              <emma:interpretation id="{8AFE739E-D38C-45D6-8E2B-78B3BB5FFB40}" emma:medium="tactile" emma:mode="ink">
                <msink:context xmlns:msink="http://schemas.microsoft.com/ink/2010/main" type="inkWord" rotatedBoundingBox="7779,2827 10888,2899 10871,3609 7762,3537"/>
              </emma:interpretation>
              <emma:one-of disjunction-type="recognition" id="oneOf2">
                <emma:interpretation id="interp10" emma:lang="en-US" emma:confidence="1">
                  <emma:literal>circuit</emma:literal>
                </emma:interpretation>
                <emma:interpretation id="interp11" emma:lang="en-US" emma:confidence="0">
                  <emma:literal>Circuit</emma:literal>
                </emma:interpretation>
                <emma:interpretation id="interp12" emma:lang="en-US" emma:confidence="0">
                  <emma:literal>circuit-</emma:literal>
                </emma:interpretation>
                <emma:interpretation id="interp13" emma:lang="en-US" emma:confidence="0">
                  <emma:literal>circait</emma:literal>
                </emma:interpretation>
              </emma:one-of>
            </emma:emma>
          </inkml:annotationXML>
          <inkml:trace contextRef="#ctx0" brushRef="#br0" timeOffset="3484.375">5714 434 73,'0'0'35,"-9"-21"0,-1 3 1,10 18-22,-20-23-5,20 23-3,-19-21-2,3 18-2,-8-1 1,-1 8-1,-4 6 0,-2 10-1,-5 6 2,5 8-3,3 6 2,6 8-2,9 1 2,10 4-2,9-4 0,12-3 0,13-7-1,5-9 1,12-7-2,0-16-1,8-6-2,-10-20-7,12 5-19,-18-18-7,-4-1 1,-9-10 0</inkml:trace>
          <inkml:trace contextRef="#ctx0" brushRef="#br0" timeOffset="3796.875">5858 369 81,'0'0'24,"-22"-6"-23,24-9-6,11 18-25,2-5 2</inkml:trace>
          <inkml:trace contextRef="#ctx0" brushRef="#br0" timeOffset="3671.875">5900 467 73,'-6'-17'37,"6"17"-1,0 0 1,-14 32-17,4-17-9,13 19-7,-3 1-1,7 6-2,2-1 1,5-6-4,2-1 1,0-8-3,8 1-6,-24-26-23,26 4-5,-26-4 1,24-32-2</inkml:trace>
          <inkml:trace contextRef="#ctx0" brushRef="#br0" timeOffset="4156.25">6078 427 98,'0'0'37,"15"28"3,-15-28-2,25 34-30,-13-17 0,8 13-5,1 4 0,1 4-2,0 5 1,-2-4-3,-4-1 1,-2-1 0,-3-7-1,-4-5 0,-7-25 0,8 19-1,-8-19-1,-5-21 0,-1 0 0,-6-9 1,2-3-1,-6-6 1,1 2 1,0 0 2,2-2-1,4 4 2,5 1-1,7 8 2,7 1-2,9 6 2,6-1-2,8 5-1,4 6-2,0-2-2,8 20-12,-14-14-23,3 6 2,-13 1-1,0 3 0</inkml:trace>
          <inkml:trace contextRef="#ctx0" brushRef="#br0" timeOffset="4531.25">6928 517 87,'12'-28'35,"-12"28"0,12-32 2,-12 32-32,8-37 1,-8 37-3,-6-32 0,6 32-1,-30-19 0,6 13 0,-9 6 0,0 8-1,-7 7 1,0 12-2,3 5 2,3 10-2,6 5 2,7 8-2,12 3 1,12 4-1,14-6 0,9-3 0,11-9 0,6-10-2,7-11 0,2-18-2,7-3-5,-21-31-20,9 1-10,-10-14 2,0 0-2</inkml:trace>
          <inkml:trace contextRef="#ctx0" brushRef="#br0" timeOffset="5015.625">7174 489 83,'0'0'39,"-14"-4"-2,14 4 0,0 0-21,-6 34-10,4-15 0,7 11-4,-2 2 1,4 6-2,0 3 2,5 3-2,0-5 0,4 0 0,2-4 0,5-9-1,6-6-1,1-13 0,6-6-1,-2-13 0,4-4-1,-7-10-1,2-4-1,-10-9 1,1 2 0,-11-5 1,-1 1 0,-8 1 3,-2 3-1,-2 7 4,-5 0-1,4 12 2,1 18-1,0 0 1,-16-2 0,16 22-2,-3 3 1,6 10-2,-3 6 2,7 5-2,3 2 1,8 0 0,1-4-1,5-2-1,1-10 0,3-8-1,4-10-3,-6-21-5,12 2-27,-17-19-5,2-6 0,-5-12 0</inkml:trace>
          <inkml:trace contextRef="#ctx0" brushRef="#br0" timeOffset="5328.125">7899 372 95,'-14'-16'34,"14"16"-11,0 0-23,18-26-34,4 14-1,9 3 0</inkml:trace>
          <inkml:trace contextRef="#ctx0" brushRef="#br0" timeOffset="5203.125">7916 519 89,'0'0'39,"-8"35"-1,5-12 2,9 10-27,1 1-8,9 8-1,-1-1-2,6-1-2,1-3-3,-3-16-2,7 9-17,-9-28-18,-1-9 1,-6-16-1,2-3 1</inkml:trace>
          <inkml:trace contextRef="#ctx0" brushRef="#br0" timeOffset="5765.625">8104 550 109,'0'0'39,"19"-5"2,9-7-5,16 8-32,8-3-4,1-3-2,10 11-19,-11-18-19,-6-1 2,-15-5-2,-10 0-1</inkml:trace>
          <inkml:trace contextRef="#ctx0" brushRef="#br0" timeOffset="5578.125">8181 245 98,'0'0'39,"0"0"1,0 0-1,0 0-31,4 32-1,9 0-3,6 10-3,1 9 1,3 7-1,-1 6 0,0 1-1,-2-1 1,-3-3-1,-5-10-1,-3-10 0,-2-6-4,-7-35-6,11 19-29,-11-19-1,-5-24 1,-4-10-1</inkml:trace>
        </inkml:traceGroup>
        <inkml:traceGroup>
          <inkml:annotationXML>
            <emma:emma xmlns:emma="http://www.w3.org/2003/04/emma" version="1.0">
              <emma:interpretation id="{01E381F0-85CF-4E01-B377-5AD4B53673A1}" emma:medium="tactile" emma:mode="ink">
                <msink:context xmlns:msink="http://schemas.microsoft.com/ink/2010/main" type="inkWord" rotatedBoundingBox="11380,2752 13576,3034 13489,3712 11293,3431"/>
              </emma:interpretation>
              <emma:one-of disjunction-type="recognition" id="oneOf3">
                <emma:interpretation id="interp14" emma:lang="en-US" emma:confidence="1">
                  <emma:literal>looks</emma:literal>
                </emma:interpretation>
                <emma:interpretation id="interp15" emma:lang="en-US" emma:confidence="0">
                  <emma:literal>loots</emma:literal>
                </emma:interpretation>
                <emma:interpretation id="interp16" emma:lang="en-US" emma:confidence="0">
                  <emma:literal>roofs</emma:literal>
                </emma:interpretation>
                <emma:interpretation id="interp17" emma:lang="en-US" emma:confidence="0">
                  <emma:literal>loot-is</emma:literal>
                </emma:interpretation>
                <emma:interpretation id="interp18" emma:lang="en-US" emma:confidence="0">
                  <emma:literal>loot'S</emma:literal>
                </emma:interpretation>
              </emma:one-of>
            </emma:emma>
          </inkml:annotationXML>
          <inkml:trace contextRef="#ctx0" brushRef="#br0" timeOffset="6406.25">9007 129 82,'4'-23'38,"-4"23"-1,0 0 0,0 0-25,0 0-1,12 28-5,-2 4-1,-2 2-1,3 15-1,0 4-1,2 8 0,-1 1-1,1 2-1,-1-3 1,-2-3-3,1-5 1,-3-12-3,3-2-1,-11-39-7,19 21-28,-19-21-1,12-16 1,-8-11-1</inkml:trace>
          <inkml:trace contextRef="#ctx0" brushRef="#br0" timeOffset="6843.75">9464 452 77,'0'0'36,"-3"-23"1,-4 7-2,7 16-21,-12-25-10,12 25-1,-19-21-2,6 12 0,-7 2 0,1 7 0,-6 2 1,0 14 0,0 3 1,6 11-2,1 4 2,11 10-1,5 5 0,13 4-1,9 2 0,11-4-2,10-6 1,5-8-1,6-5-1,-2-14 0,-3-11 0,-8-14 0,-7-11-1,-14-12 1,-9-7 0,-15-9 2,-8-3-2,-8 0 2,-6-1-1,-4 6 2,-4 7-2,4 7 1,2 11-2,5 5-1,25 14-4,-25 2-20,25-2-7,24 24-2,4-8-1,7 2 1</inkml:trace>
          <inkml:trace contextRef="#ctx0" brushRef="#br0" timeOffset="7250">10029 561 82,'-3'-16'38,"-7"-5"-1,-2 3 1,-11-10-30,9 10-1,-3-3-5,0 5 0,-3 4-1,-1 5 1,-1 5-1,0 13 0,-3 5 2,1 10-3,2 9 3,4 8-2,6 4 0,8 10 0,10 1 0,10-2-1,12-3 0,9-7-1,9-11 0,1-14 0,2-8-1,-5-20 0,-4-9 1,-11-16-1,-10-9 0,-14-8 0,-8 0 0,-12-4 2,-8 7-2,-7-2 1,-1 8-1,-3 3 0,8 19-4,-4-6-3,30 24-23,-16-14-4,16 14 1,18-4-2</inkml:trace>
          <inkml:trace contextRef="#ctx0" brushRef="#br0" timeOffset="7500">10166 342 90,'-3'-30'38,"3"30"0,0 0 1,0 0-28,0 0-4,18 43-3,-3-6-1,7 12-2,0 6 1,6 8-1,-1 1 0,-2-3-1,-3-3 1,-3-12-3,-1-5 0,-8-15-3,5-3-6,-15-23-28,0 0-1,-4-32 0,2 6-1</inkml:trace>
          <inkml:trace contextRef="#ctx0" brushRef="#br0" timeOffset="7718.75">10239 667 100,'0'0'40,"0"0"0,13-34 0,27 13-34,-6-4-3,11-1-1,1-2-3,3-4 0,-3 2-1,-8 0 0,-4 7-4,-19-7-5,2 14-26,-23 0-2,6 16 1,-28-7-1</inkml:trace>
          <inkml:trace contextRef="#ctx0" brushRef="#br0" timeOffset="7937.5">10283 663 108,'0'0'40,"27"32"0,-5-36-6,13 20-30,5-4-1,4 4-2,-1 2-2,-3-2 0,-6 0-1,-11-6-1,-4 10-4,-19-20-15,0 0-18,0 0 1,0 0 0,8-20 0</inkml:trace>
          <inkml:trace contextRef="#ctx0" brushRef="#br0" timeOffset="8406.25">10963 501 97,'-1'-28'37,"1"28"2,-14-23-2,14 23-34,-14-12-1,-7 12-1,-7 7-1,-5 7-2,-2 2 2,-2 5-1,3 3 1,5 3-1,8-1 2,11-1-2,13 0 2,10-4-1,12-2 0,12-3 0,7-7 0,6 0 0,3-6 0,1-1 1,-6-4-1,-2 4 1,-8 0 0,-10 5 0,-7 0 0,-8 7 0,-13 2 0,-4 5 0,-11 2 0,-4 1-1,-6-2 1,-5-1-1,-1-5 1,-4-4-1,1-7 0,0-7-1,5-3 0,2-9-1,6 2-2,1-13-2,20 25-10,-16-35-23,24 14 1,4-6 0,13 3 1</inkml:trace>
        </inkml:traceGroup>
        <inkml:traceGroup>
          <inkml:annotationXML>
            <emma:emma xmlns:emma="http://www.w3.org/2003/04/emma" version="1.0">
              <emma:interpretation id="{54F06AF9-FAB1-4A7B-9716-C910B4A264E7}" emma:medium="tactile" emma:mode="ink">
                <msink:context xmlns:msink="http://schemas.microsoft.com/ink/2010/main" type="inkWord" rotatedBoundingBox="13833,2895 15228,3101 15150,3629 13755,3423"/>
              </emma:interpretation>
              <emma:one-of disjunction-type="recognition" id="oneOf4">
                <emma:interpretation id="interp19" emma:lang="en-US" emma:confidence="1">
                  <emma:literal>like</emma:literal>
                </emma:interpretation>
                <emma:interpretation id="interp20" emma:lang="en-US" emma:confidence="0">
                  <emma:literal>tike</emma:literal>
                </emma:interpretation>
                <emma:interpretation id="interp21" emma:lang="en-US" emma:confidence="0">
                  <emma:literal>Like</emma:literal>
                </emma:interpretation>
                <emma:interpretation id="interp22" emma:lang="en-US" emma:confidence="0">
                  <emma:literal>liKe</emma:literal>
                </emma:interpretation>
                <emma:interpretation id="interp23" emma:lang="en-US" emma:confidence="0">
                  <emma:literal>lithe</emma:literal>
                </emma:interpretation>
              </emma:one-of>
            </emma:emma>
          </inkml:annotationXML>
          <inkml:trace contextRef="#ctx0" brushRef="#br0" timeOffset="8703.125">11465 293 95,'0'0'38,"0"0"1,-12 21-1,30 7-32,-8 6 0,11 10-3,-5 5 0,5 9-1,-5-1 0,0 1-1,-4-7 0,-5-10-3,2-6-1,-6-18-2,12 8-14,-15-25-20,14-14-1,-6-12 0,7-4 0</inkml:trace>
          <inkml:trace contextRef="#ctx0" brushRef="#br0" timeOffset="8859.3748">11719 552 88,'0'21'38,"-3"2"0,7 9 0,-1-15-30,12 17-5,4-1-5,-1-15-13,8 9-23,-2-19 1,-1-4-2,-3-13 1</inkml:trace>
          <inkml:trace contextRef="#ctx0" brushRef="#br0" timeOffset="9000">11749 404 57,'-17'-26'25,"18"6"-24,7 4-1,5-7-15,12 11-17</inkml:trace>
          <inkml:trace contextRef="#ctx0" brushRef="#br0" timeOffset="9234.3748">11969 323 87,'0'0'39,"-13"9"-1,13-9 2,0 0-27,19 44-6,-5-12-2,8 8-3,0 9 1,3 8-2,0-1 0,0 4 0,-6-5-1,-3-9 0,-1-4-2,-6-12 0,3-4-4,-12-26-21,0 0-14,0 0 1,12-33-1,-14 6 1</inkml:trace>
          <inkml:trace contextRef="#ctx0" brushRef="#br0" timeOffset="9484.3748">12061 670 99,'-15'-3'39,"15"3"1,16-16-1,9 5-34,5-3-1,7 0-2,3-4-2,2-1 0,-2 0-2,-4-6 1,-5 7-3,-15-10-2,4 21-19,-21-12-15,1 19 3,-19-20-3,3 19 3</inkml:trace>
          <inkml:trace contextRef="#ctx0" brushRef="#br0" timeOffset="9718.75">12098 624 82,'-25'20'41,"25"-20"-3,0 0 2,10 21-25,8-16-11,13 7-1,3-1-1,7 5-1,0 0-1,0 3 0,-5 1 0,21 18 0,-37-20-1,-6 0-2,-14-18-3,21 37-17,-21-37-17,0 0 2,0 0-2,0 0 1</inkml:trace>
          <inkml:trace contextRef="#ctx0" brushRef="#br0" timeOffset="10156.25">12471 688 93,'0'0'39,"15"-7"0,-1 3-1,12 2-33,-3-1-1,7 3-2,-2 2-1,0-2-1,-3-2 1,-5-3-1,-2-1 1,-2-1-1,-16 7 1,21-23-2,-21 23 1,10-31-1,-10 13-1,-4-3 2,-6 1-2,-10 1 2,-3-2-1,-8 10 1,-41 4 1,32 14 2,3 11-2,1 5 2,11 12-1,6 9 2,13 4-2,9-1 1,12 6-1,9-7 0,8-2 0,6-9-2,7-12 0,0-7-2,-6-19-6,12-1-32,-18-17-2,-2 0 0,-9-11 0</inkml:trace>
        </inkml:traceGroup>
      </inkml:traceGroup>
    </inkml:traceGroup>
    <inkml:traceGroup>
      <inkml:annotationXML>
        <emma:emma xmlns:emma="http://www.w3.org/2003/04/emma" version="1.0">
          <emma:interpretation id="{CF49EE6F-21E4-48A8-B223-1EA347D0ECC2}" emma:medium="tactile" emma:mode="ink">
            <msink:context xmlns:msink="http://schemas.microsoft.com/ink/2010/main" type="paragraph" rotatedBoundingBox="4627,4185 6214,4352 6144,5009 4558,48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264FD4-6222-435E-B582-A8D2C61ADE79}" emma:medium="tactile" emma:mode="ink">
              <msink:context xmlns:msink="http://schemas.microsoft.com/ink/2010/main" type="line" rotatedBoundingBox="4627,4185 6214,4352 6144,5009 4558,4842"/>
            </emma:interpretation>
          </emma:emma>
        </inkml:annotationXML>
        <inkml:traceGroup>
          <inkml:annotationXML>
            <emma:emma xmlns:emma="http://www.w3.org/2003/04/emma" version="1.0">
              <emma:interpretation id="{F7C3127A-72BB-480B-BDA9-F504FE8BC656}" emma:medium="tactile" emma:mode="ink">
                <msink:context xmlns:msink="http://schemas.microsoft.com/ink/2010/main" type="inkWord" rotatedBoundingBox="4853,4272 5064,4792 4794,4902 4583,4381"/>
              </emma:interpretation>
              <emma:one-of disjunction-type="recognition" id="oneOf5">
                <emma:interpretation id="interp24" emma:lang="en-US" emma:confidence="1">
                  <emma:literal>3</emma:literal>
                </emma:interpretation>
                <emma:interpretation id="interp25" emma:lang="en-US" emma:confidence="0">
                  <emma:literal>}</emma:literal>
                </emma:interpretation>
                <emma:interpretation id="interp26" emma:lang="en-US" emma:confidence="0">
                  <emma:literal>Z</emma:literal>
                </emma:interpretation>
                <emma:interpretation id="interp27" emma:lang="en-US" emma:confidence="0">
                  <emma:literal>35</emma:literal>
                </emma:interpretation>
                <emma:interpretation id="interp28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32984.375">2233 1786 60,'0'0'35,"-1"-16"-1,1 16 1,13-9-18,-11-9-5,15 11-5,-2-7-3,7-2 0,6-1-4,6 3 2,-3 0-3,2 7 2,-4 5-1,-5 7 1,-7 7-1,-5 10-1,-12 4 3,-6 6-1,-8 3 1,-6 0-2,-2 2 1,-3-3-1,0-6 0,3-2 0,3-6-1,2-6 1,17-14 0,0 0 0,0 0 0,0 0 0,30-11 0,-3 2 0,4-1 0,4 5 0,5 1 1,-3 9-1,-2 6 0,-5 7 1,-8 6-1,-8 3 1,-8 4 0,-9 3-1,-7-2 1,-8-2 0,-4-6-1,-6-4 0,-1-5-1,-1-7-1,5 0-1,0-18-3,25 10-14,-21-6-17,21 6 0,8-26-1,9 10 1</inkml:trace>
        </inkml:traceGroup>
        <inkml:traceGroup>
          <inkml:annotationXML>
            <emma:emma xmlns:emma="http://www.w3.org/2003/04/emma" version="1.0">
              <emma:interpretation id="{233828F0-8669-4861-A576-CED5D63CAE66}" emma:medium="tactile" emma:mode="ink">
                <msink:context xmlns:msink="http://schemas.microsoft.com/ink/2010/main" type="inkWord" rotatedBoundingBox="5163,4445 6204,4325 6272,4921 5232,5041"/>
              </emma:interpretation>
              <emma:one-of disjunction-type="recognition" id="oneOf6">
                <emma:interpretation id="interp29" emma:lang="en-US" emma:confidence="0">
                  <emma:literal>Mf</emma:literal>
                </emma:interpretation>
                <emma:interpretation id="interp30" emma:lang="en-US" emma:confidence="0">
                  <emma:literal>MF</emma:literal>
                </emma:interpretation>
                <emma:interpretation id="interp31" emma:lang="en-US" emma:confidence="0">
                  <emma:literal>uf</emma:literal>
                </emma:interpretation>
                <emma:interpretation id="interp32" emma:lang="en-US" emma:confidence="0">
                  <emma:literal>Uf</emma:literal>
                </emma:interpretation>
                <emma:interpretation id="interp33" emma:lang="en-US" emma:confidence="0">
                  <emma:literal>ufo</emma:literal>
                </emma:interpretation>
              </emma:one-of>
            </emma:emma>
          </inkml:annotationXML>
          <inkml:trace contextRef="#ctx0" brushRef="#br0" timeOffset="33531.25">2846 2235 95,'0'0'36,"-5"-17"0,5 17 1,10-41-33,7 15-1,-1-8-2,8-1-1,1-4 1,3-1-2,-2 3 1,-4-2 0,-4 4 1,-3 6-2,-6 5 2,-3 8-1,-6 16 0,0 0 1,0 0-1,-11 24 1,5 3-1,0 6 1,2 8-1,1 1 1,5 0-1,5 3 1,6-7-1,8-4 0,2-10 0,5-9 0,3-15-1,-1-2 0,-1-11-1,-5-11 1,-3-4-1,-8-8 0,-1 1 0,-6-2 1,-3 5 1,-2 4 0,-2 2 2,1 10 0,0 16 0,0 0 1,0 0-1,6 33 1,-4 1-2,7 3 1,2 3 0,2 6-1,2-5-1,-1-2-1,4-6-1,-3-15-2,7 3-9,-22-21-21,24-16-4,-17-5 0,3-4-1</inkml:trace>
          <inkml:trace contextRef="#ctx0" brushRef="#br0" timeOffset="33875">3692 2235 86,'3'20'36,"5"1"0,-8-21 1,22 19-30,-22-19-2,0 0-1,0 0-2,10-28-1,-14 7 1,-7-7-1,-5-9 0,-3-4-1,-5-5 1,-2-1 0,-2 1 0,3 0 0,0 0 0,7 4-1,8 5 1,8 5 0,11 4 0,13 3-1,11 8 0,5-1-3,8 13-1,-5-8-4,14 20-25,-21-1-5,-8 8 0,-17 2-1</inkml:trace>
          <inkml:trace contextRef="#ctx0" brushRef="#br0" timeOffset="34015.6248">3557 2103 104,'16'9'37,"2"-18"1,10-10-6,9 5-63,-2-9-5,2-6-2,-2-2-2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9.5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CA3AFD-613A-40AB-831B-EB602A7DCA22}" emma:medium="tactile" emma:mode="ink">
          <msink:context xmlns:msink="http://schemas.microsoft.com/ink/2010/main" type="inkDrawing" rotatedBoundingBox="4099,7592 6274,7467 6278,7534 4103,7660" semanticType="underline" shapeName="Other">
            <msink:sourceLink direction="with" ref="{3504CF29-749C-403B-873E-B419665412E5}"/>
          </msink:context>
        </emma:interpretation>
      </emma:emma>
    </inkml:annotationXML>
    <inkml:trace contextRef="#ctx0" brushRef="#br0">-21 166 68,'-20'9'35,"20"-9"0,0 0 1,0 0-23,23-4-7,-8 1 0,12 4-2,-1-6 0,12 3-1,-4-8 1,8 3-1,-4-4-1,5 4 1,-2-2-1,3 1 0,-1-3 0,1 4-1,4 2 0,0 1-1,4-1 0,1 0 1,2-1-1,2 3-1,1-1 2,2 1-2,-4-1 1,0 2 1,-2 1-1,-1-1 0,-2 0 0,-1 0-1,-4 1 1,-3-1 0,0-2 0,-3 3 0,1-3 0,-3 2 0,-1-1 0,2-1 0,-1 2 1,-3-1-2,-1 1 1,-3 0 0,-4 1 0,-4-1 0,-1 2 0,-5 0 0,-3 0 0,0 2 0,-1-2 0,-13 0 0,24 3 0,-11 1 0,2-3 0,-1 3 0,0-1 0,2 1 0,0 0 0,0-1 0,-1 1 0,3-3 0,-2 3 0,-1-4 0,1 2 0,-1-1 0,0-1 0,-1 0 0,0 0 0,-14 0 0,23 0 0,-23 0 0,18-1 0,-18 1 0,13 0 0,-13 0 0,0 0 0,0 0 0,13-2 0,-13 2 0,0 0 0,0 0 0,0 0 0,0 0 0,0 0 0,14-9-1,-14 9 1,0 0 0,0 0 0,0 0-1,0 0 1,0 0 0,15-11 0,-15 11-1,0 0 1,0 0 0,0 0 0,0 0 0,0 0 0,0 0 0,0 0 0,0 0-1,0 0 1,0 0 0,0 0-1,0 0 0,0 0-2,7-17-1,-7 17-5,0 0-20,0 0-9,-15-14 0,15 14 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40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4207FB-01A7-414D-93E4-5246ADF4921A}" emma:medium="tactile" emma:mode="ink">
          <msink:context xmlns:msink="http://schemas.microsoft.com/ink/2010/main" type="writingRegion" rotatedBoundingBox="2504,6669 9669,6474 9858,13434 2693,13628"/>
        </emma:interpretation>
      </emma:emma>
    </inkml:annotationXML>
    <inkml:traceGroup>
      <inkml:annotationXML>
        <emma:emma xmlns:emma="http://www.w3.org/2003/04/emma" version="1.0">
          <emma:interpretation id="{A11120EC-C4E7-4EE4-B700-10FB05EA52E9}" emma:medium="tactile" emma:mode="ink">
            <msink:context xmlns:msink="http://schemas.microsoft.com/ink/2010/main" type="paragraph" rotatedBoundingBox="2532,6904 6172,6385 6351,7639 2711,8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04CF29-749C-403B-873E-B419665412E5}" emma:medium="tactile" emma:mode="ink">
              <msink:context xmlns:msink="http://schemas.microsoft.com/ink/2010/main" type="line" rotatedBoundingBox="2532,6904 6172,6385 6351,7639 2711,8158">
                <msink:destinationLink direction="with" ref="{EFCA3AFD-613A-40AB-831B-EB602A7DCA22}"/>
                <msink:destinationLink direction="with" ref="{88C6EB43-24CA-4FCD-B7B9-A330E9B089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A9DC299-CFF6-4576-AC12-2E3CC8968406}" emma:medium="tactile" emma:mode="ink">
                <msink:context xmlns:msink="http://schemas.microsoft.com/ink/2010/main" type="inkWord" rotatedBoundingBox="2532,6904 6172,6385 6351,7639 2711,8158">
                  <msink:destinationLink direction="with" ref="{751C5710-87AC-422B-9795-CF07E2B5C0F2}"/>
                  <msink:destinationLink direction="with" ref="{3142D5FA-8B25-4993-B19D-800DC5160714}"/>
                  <msink:destinationLink direction="with" ref="{43564780-2A99-4BEB-B45A-8E8BE3966523}"/>
                </msink:context>
              </emma:interpretation>
              <emma:one-of disjunction-type="recognition" id="oneOf0">
                <emma:interpretation id="interp0" emma:lang="en-US" emma:confidence="0">
                  <emma:literal>-61251st.</emma:literal>
                </emma:interpretation>
                <emma:interpretation id="interp1" emma:lang="en-US" emma:confidence="0">
                  <emma:literal>-6125st.</emma:literal>
                </emma:interpretation>
                <emma:interpretation id="interp2" emma:lang="en-US" emma:confidence="0">
                  <emma:literal>-61255st.</emma:literal>
                </emma:interpretation>
                <emma:interpretation id="interp3" emma:lang="en-US" emma:confidence="0">
                  <emma:literal>-61258st.</emma:literal>
                </emma:interpretation>
                <emma:interpretation id="interp4" emma:lang="en-US" emma:confidence="0">
                  <emma:literal>TAi5</emma:literal>
                </emma:interpretation>
              </emma:one-of>
            </emma:emma>
          </inkml:annotationXML>
          <inkml:trace contextRef="#ctx0" brushRef="#br0">3867 4361 24,'0'0'23,"4"-16"-6,-4 16 1,0 0-1,0 0-3,0-18-1,0 18-1,0 0-1,0 0-3,0 0-2,0 0-1,-15 18-1,15-18-1,-9 19-1,9-19 1,-7 20-1,7-20 0,-7 28 1,7-9 0,-5-3 0,7 3 0,-5-1-1,4 8 1,-1-3 0,3 2-1,-1-2 0,2 3 1,-1-4-2,3 2 1,-2-3 0,5 1-1,-3-5 1,4 1-1,-1-2 0,-9-16 1,19 28-1,-19-28 0,18 23-1,-18-23 1,16 21 0,-16-21-1,12 16 0,-12-16 1,0 0-1,9 19 0,-9-19-1,0 0 0,0 0-2,0 0-4,0 0-21,0 0-12,0 0 3,-1-26-2</inkml:trace>
          <inkml:trace contextRef="#ctx0" brushRef="#br0" timeOffset="-2843.75">240 4805 1,'0'0'19,"0"0"0,0 0 5,0 0-2,0 0-3,0 0 0,0 0-2,2 17 1,-2-17-2,0 0-3,0 0-5,14 7-2,-14-7-2,30 8-1,-8-7-1,7 5 0,4-5 0,7 1-1,1-2 0,5 0 0,-1-2 0,4 1 0,-2-3 0,2 2-1,1-1 1,-1-1-1,0 2 1,-2-1-1,-4 3 0,-2 2 0,-3-1 0,-5 1 0,-10 2 0,-1-1 0,-7 3 0,-15-6 0,19 7 0,-19-7 0,0 0-1,0 0 1,0 0-1,0 0 0,0 0 0,0 0 0,0 0-1,0 0 0,0 0 0,0 0-1,0 0-1,0 0 0,0 0-1,0 0 1,0 0 0,0 0 0,0 0 1,0 0 1,0 0 0,0 0 0,0 0 0,0 0-2,0 0 0,0 0-3,0 0-4,0 0-8,0 0-11,0 0-1,0 0 3,0 0-1</inkml:trace>
          <inkml:trace contextRef="#ctx0" brushRef="#br0" timeOffset="-2125">1171 4394 47,'0'0'33,"-7"-23"2,7 23 1,0 0-16,-8-19-3,8 19-4,0 0-4,2 21-2,-2-21-1,-2 33-1,-1-8-1,5 12-1,-4 5 0,5 8-1,-1 3 0,2 8 0,1-1-1,-1 4-1,3 1 0,2-2-1,0-3 1,3-2-1,-2-5 0,1-3 0,2-4 0,-1-9 2,-1-8-1,0-4 0,-2-7-1,-9-18 1,11 21-1,-11-21-2,0 0 0,0 0-4,14-18-8,-20-1-25,9-6-1,-5-8 2,7-4-2</inkml:trace>
          <inkml:trace contextRef="#ctx0" brushRef="#br0" timeOffset="-1671.875">1521 4417 66,'0'0'34,"0"0"1,0 0 1,0 0-19,0 0-8,14 28-1,-9-10-2,10 12-1,-5 2 0,8 8-1,-5 1-1,6 6 1,-6 1-2,5 8 1,-3-1-2,3 3-1,-5-7 0,0 2-1,-1-4 1,1 1-1,-3-5 1,-1-7-2,0-3 2,0-5 1,-2-2-1,-1-7-1,0-3 1,-6-18-1,8 16-1,-8-16-1,0 0-1,1-20-3,-1 20-13,5-26-19,-5 3 0,-5-5 0,4-4 1</inkml:trace>
          <inkml:trace contextRef="#ctx0" brushRef="#br0" timeOffset="10171.8748">1982 4103 65,'0'0'33,"0"0"1,0 0-5,2-21-12,19 19-4,-14-17-4,17 8-3,-4-8-1,11 5-1,-3-5-1,6 4-1,-4 3-1,-1 7 0,-2 5-1,-7 9 1,-8 7-1,-6 12 0,-10 7 1,-5 9-1,-7 5 0,-4 1 1,-5-3-1,0 1 0,0-4 0,2-7 0,5-7-1,2-5 1,5-6 0,5-3 1,6-16-1,8 18 0,-8-18 1,28 1-1,-8-6 0,6-2 1,2 0-1,0-2 0,0-2 1,-3 3-2,-3 2 0,-6 1 0,-1 5-1,-15 0-1,13 0-6,-13 0-20,0 0-9,0 0 2,-12-19-2,12 19 2</inkml:trace>
          <inkml:trace contextRef="#ctx0" brushRef="#br0" timeOffset="10343.75">2459 4332 80,'19'18'37,"-14"-2"-1,-1 5 1,-5-5-18,5 9-14,-4-4-2,3 0-4,3 0-3,-6-21-7,13 4-24,-13-4-1,13-27-1,-5 2 0</inkml:trace>
          <inkml:trace contextRef="#ctx0" brushRef="#br0" timeOffset="10765.625">2822 4019 93,'-15'-16'35,"15"16"0,-29-4 0,29 4-30,-31 13-1,14 1-3,0 2-1,2 3 1,0 4-1,3 0 0,7 0 0,3 1 1,7-4-1,6-3 0,8-1 1,8-2-1,4-1 1,7-1 0,1 0 0,-1 6 1,-4 0-1,-4 3 1,-10 0 0,-5 4 0,-12 1-1,-9 2 0,-9-3-1,-4-2 0,-5-4-1,-5-5-1,2-1-1,-5-19-3,13 6-7,-12-22-16,15-5-8,2-10 1,11-7-1</inkml:trace>
          <inkml:trace contextRef="#ctx0" brushRef="#br0" timeOffset="10937.5">2784 4086 96,'0'0'37,"0"0"0,0 0 0,0 0-28,34-7-6,-3-6-3,8 5-6,-11-14-20,9 10-12,-6 0 2,-6 6-2,-10 6 1</inkml:trace>
          <inkml:trace contextRef="#ctx0" brushRef="#br0" timeOffset="11625">3037 4666 61,'-16'5'33,"16"-5"-1,0 0 1,0 0-19,0 0-6,0 0-2,22-14-1,-22 14-2,22-7 1,-22 7-1,27-21 0,-12 3-2,2 0 0,1-5 0,0-5-1,-2-4-1,0-1 1,-1-1-1,-3 1 0,-2 3 1,-4 2 0,-2 5 0,-1 7 1,-3 16 0,0 0 0,0 0 1,0 0 0,0 0-1,-5 32 1,3-8 0,2 6-1,0 0 0,4 4 0,2-2 0,3-2 0,3-2 0,1-4-1,5-8 0,1-7 0,3-7-1,-2-11 0,0-3-1,-2-9 0,0-6 0,-5-5 0,-3 2 0,-4 2 0,-1 4 1,-3 4 0,-2 20 2,2-24-1,-2 24 2,0 0-1,-3 15 1,4 5 0,-1 1-1,2 7 1,-2 2-1,3 5 0,0-3-1,3-2 0,1-4-3,-7-26-5,21 23-23,-21-23-7,19-10 1,-10-10-1</inkml:trace>
          <inkml:trace contextRef="#ctx0" brushRef="#br0" timeOffset="12093.75">3574 4493 89,'2'23'37,"-2"-23"-1,28-4 0,-15-8-30,14-2-9,5-4-30,-4-1-2,-3-2-1,-3-1-2</inkml:trace>
          <inkml:trace contextRef="#ctx0" brushRef="#br0" timeOffset="11937.5">3669 4620 87,'-2'17'36,"4"1"-1,-2-18 2,10 28-29,-10-28-2,0 0-2,0 0-1,0 0-1,8-21 0,-13 3 0,-4-6 0,-3-3-1,-2-4 0,-1-1-1,-1 0 1,2 0 0,4-3-1,4 0 0,6 1 1,6 1-1,6 1 0,7 4-1,6 2-1,2 1 0,2 13-2,-8-4-2,10 23-6,-31-7-17,19 7-9,-22 9 1,-7 8-1</inkml:trace>
        </inkml:traceGroup>
      </inkml:traceGroup>
    </inkml:traceGroup>
    <inkml:traceGroup>
      <inkml:annotationXML>
        <emma:emma xmlns:emma="http://www.w3.org/2003/04/emma" version="1.0">
          <emma:interpretation id="{F785BB1B-F260-4EEE-BF26-47F31E36AC07}" emma:medium="tactile" emma:mode="ink">
            <msink:context xmlns:msink="http://schemas.microsoft.com/ink/2010/main" type="paragraph" rotatedBoundingBox="3687,7285 4834,9638 3215,10427 2068,8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1522FB-B9E4-4623-9BDD-582036FBFA13}" emma:medium="tactile" emma:mode="ink">
              <msink:context xmlns:msink="http://schemas.microsoft.com/ink/2010/main" type="line" rotatedBoundingBox="3687,7285 4834,9638 3215,10427 2068,8074">
                <msink:destinationLink direction="with" ref="{88C6EB43-24CA-4FCD-B7B9-A330E9B089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EC193F1-0EFE-4D02-BC6B-D674D0A82A4B}" emma:medium="tactile" emma:mode="ink">
                <msink:context xmlns:msink="http://schemas.microsoft.com/ink/2010/main" type="inkWord" rotatedBoundingBox="3687,7285 4834,9638 3215,10427 2068,8074">
                  <msink:destinationLink direction="with" ref="{ECB24A4D-D58C-4ADB-9F39-123F77127278}"/>
                </msink:context>
              </emma:interpretation>
              <emma:one-of disjunction-type="recognition" id="oneOf1">
                <emma:interpretation id="interp5" emma:lang="en-US" emma:confidence="0">
                  <emma:literal>E"</emma:literal>
                </emma:interpretation>
                <emma:interpretation id="interp6" emma:lang="en-US" emma:confidence="0">
                  <emma:literal>E'</emma:literal>
                </emma:interpretation>
                <emma:interpretation id="interp7" emma:lang="en-US" emma:confidence="0">
                  <emma:literal>E.</emma:literal>
                </emma:interpretation>
                <emma:interpretation id="interp8" emma:lang="en-US" emma:confidence="0">
                  <emma:literal>FE"</emma:literal>
                </emma:interpretation>
                <emma:interpretation id="interp9" emma:lang="en-US" emma:confidence="0">
                  <emma:literal>FE'</emma:literal>
                </emma:interpretation>
              </emma:one-of>
            </emma:emma>
          </inkml:annotationXML>
          <inkml:trace contextRef="#ctx0" brushRef="#br0" timeOffset="1921.875">166 5212 9,'0'0'18,"0"0"0,0 0-8,0 0-1,0 0-4,6-16 1,-6 16 0,0 0 3,0 0 0,0 0 1,0 0 0,0 0 1,0 0-1,0 0 0,0 0-1,-3 18-1,9-2 0,-6-16-2,3 37-1,-3-15 0,7 12-1,-4 1-1,6 7 1,-1 1-2,3 8 1,-2-2-1,5 6 0,-6-4 0,4 4 0,0-4-1,0 3 0,-2-3 0,2 1 0,0-5-1,-3 6 0,2 0 0,0-2-1,-1-3 1,-3 1-1,1-3 1,-2 0-1,0-2 1,-2-6 0,-1-1 0,-3-1 0,1 1 1,-1-4-1,2 1 0,-1-6 0,-1-2 0,3-1 0,0-2 0,0-2 0,2-2 0,1 1 0,-2-1 0,2 4 0,-2 0 0,1-2 0,-1 0 0,2 0 1,-3-1-1,1-3 0,1 1 0,-2-2 0,0 0 0,-3-16 1,6 28-2,-6-28 1,4 25 1,-4-25-1,3 19 0,-3-19 0,5 16-1,-5-16 2,0 0-1,5 16 0,-5-16-1,0 0 2,0 0-1,18 9 0,-18-9 1,15 1-1,-15-1 0,19 0 0,-19 0 1,22-1-1,-22 1 0,22-2 0,-22 2 0,21-5 0,-21 5 0,19-2 0,-19 2 1,18-2-1,-18 2 0,22 0 0,-7 0 0,2 0 0,3 0 1,2-3-1,3 3 0,4-4 0,2 2 1,2 0-1,-1-1 0,2 1 0,0 0 0,0 2 1,0-1-1,-3 1 0,-3-2 0,2 2 0,-5 0 0,0 0 0,-2 0 0,-2 0 1,-2 2-1,-4-1 0,1 1 0,-3-2 0,-13 0 0,23 4 0,-23-4 0,13 0 0,-13 0 0,0 0 0,0 0 0,13 0-1,-13 0 0,0 0-2,0 0-1,-6-18-5,6 18-20,0 0-11,0-25 1,-6 6-1</inkml:trace>
          <inkml:trace contextRef="#ctx0" brushRef="#br0" timeOffset="2437.5">1279 6259 57,'0'0'36,"0"0"-1,0 0 2,3 17-23,-3-17-4,-2 29-3,1-8-2,5 14-1,-2-2 0,2 12 0,-2-1-1,2 8 0,-3 1 0,4 6-1,-4-3-1,2 2 1,-1-3-1,1-2-1,0-2 1,1-5-1,0-8 0,-1-4 1,2-6-1,-2-9 0,1-3-1,-4-16 0,0 0 0,0 0-2,0 0-2,0 0-4,16-3-22,-16-15-10,2-3 2,-2-7-1</inkml:trace>
          <inkml:trace contextRef="#ctx0" brushRef="#br0" timeOffset="3781.25">1934 6331 17,'0'0'30,"3"-16"3,-3 16 1,0 0-12,0 0-4,0 0-2,13 34-6,-13-34-2,15 47 0,-9-17-3,7 13 0,-6-5-1,5 12 0,-6-1-1,4 6-1,-2-1 0,-1 1 0,-1-4-1,1-2 1,-1 1-2,-1-6 1,1-4-1,0-1 1,-2-7-1,0-4 0,1-3 0,-2-6 1,-3-19-1,7 25 0,-7-25-1,0 0 1,0 0-1,0 0-1,13-6 0,-13 6-2,5-17-3,-10-10-7,5 27-23,11-33-2,-7 15 0,-4-3 1</inkml:trace>
          <inkml:trace contextRef="#ctx0" brushRef="#br0" timeOffset="2781.25">1528 6557 64,'12'19'36,"-12"-19"0,6 18 1,4-1-25,-10-17-5,12 37-1,-8-16-2,5 9-1,-4-3-1,-1 5 0,-1-4 0,1 3-1,-1-8-1,0-5 0,0-2-2,-3-16-1,6 16-1,-6-16-3,0 0-8,0 0-17,0 0-5,10-20-1,-10 20 2</inkml:trace>
          <inkml:trace contextRef="#ctx0" brushRef="#br0" timeOffset="4359.375">2313 6682 70,'0'0'37,"-7"24"0,7-8 1,-15-9-28,19 22-3,-5-7-2,5 14-2,-2-8 0,4 7-1,-5-5 0,2 0 1,-2-5-2,1-4 1,-2-21-1,1 26-1,-1-26 0,0 0-2,0 0-1,0 0-5,0 0-22,3-16-10,-3 16 2,-7-33-2</inkml:trace>
        </inkml:traceGroup>
      </inkml:traceGroup>
    </inkml:traceGroup>
    <inkml:traceGroup>
      <inkml:annotationXML>
        <emma:emma xmlns:emma="http://www.w3.org/2003/04/emma" version="1.0">
          <emma:interpretation id="{E26B4740-E9AD-4BEE-BC11-80A391A03844}" emma:medium="tactile" emma:mode="ink">
            <msink:context xmlns:msink="http://schemas.microsoft.com/ink/2010/main" type="paragraph" rotatedBoundingBox="3249,12396 9825,12218 9858,13434 3282,13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E1B0D-9671-4565-93CC-0F5C9C2DE4EB}" emma:medium="tactile" emma:mode="ink">
              <msink:context xmlns:msink="http://schemas.microsoft.com/ink/2010/main" type="line" rotatedBoundingBox="3249,12396 9825,12218 9858,13434 3282,13612"/>
            </emma:interpretation>
          </emma:emma>
        </inkml:annotationXML>
        <inkml:traceGroup>
          <inkml:annotationXML>
            <emma:emma xmlns:emma="http://www.w3.org/2003/04/emma" version="1.0">
              <emma:interpretation id="{710BAE82-EB2D-48D3-AE66-FC70BC8469C9}" emma:medium="tactile" emma:mode="ink">
                <msink:context xmlns:msink="http://schemas.microsoft.com/ink/2010/main" type="inkWord" rotatedBoundingBox="3257,12699 6403,12614 6424,13377 3278,13462"/>
              </emma:interpretation>
              <emma:one-of disjunction-type="recognition" id="oneOf2">
                <emma:interpretation id="interp10" emma:lang="en-US" emma:confidence="1">
                  <emma:literal>what</emma:literal>
                </emma:interpretation>
                <emma:interpretation id="interp11" emma:lang="en-US" emma:confidence="0">
                  <emma:literal>What</emma:literal>
                </emma:interpretation>
                <emma:interpretation id="interp12" emma:lang="en-US" emma:confidence="0">
                  <emma:literal>whoa</emma:literal>
                </emma:interpretation>
                <emma:interpretation id="interp13" emma:lang="en-US" emma:confidence="0">
                  <emma:literal>whet</emma:literal>
                </emma:interpretation>
                <emma:interpretation id="interp14" emma:lang="en-US" emma:confidence="0">
                  <emma:literal>wnat</emma:literal>
                </emma:interpretation>
              </emma:one-of>
            </emma:emma>
          </inkml:annotationXML>
          <inkml:trace contextRef="#ctx0" brushRef="#br0" timeOffset="18421.875">941 10083 77,'3'-17'38,"-3"17"0,0 0 1,-31-14-27,28 42-5,-10 0-1,11 16-2,-2 7-1,7 9 0,1 3-1,6 3 1,5-3 0,13 1-1,5-8 0,8-10-1,6-9-1,3-20-1,5-8 1,-1-12-1,0-10-1,-12-15 0,-5-4 0,-12-8 1,-8-4-1,-10 2 2,-10-3-1,-4 5 1,-5 1 0,-3 7 1,0 10 0,2 11 0,13 11 1,-18 19-1,18 10 1,6 11 0,9 6 0,10 12-1,8 0 0,11-3-1,12-6 1,9-8-2,7-11 2,6-13-3,-1-13 1,-5-20 0,-4-7-1,-12-10 2,-12-8-3,-18-8 3,-18-4-2,-18-4 2,-15 5-2,-13 0 1,-7 7 0,-3 2-1,2 10-1,0-1-3,23 20-9,0-9-24,28 8 2,8-5-1,17 4-1</inkml:trace>
          <inkml:trace contextRef="#ctx0" brushRef="#br0" timeOffset="18812.5">2093 10050 93,'19'9'39,"-19"-9"0,-1 21 0,-12-11-28,18 26-4,0 1-3,11 10-1,3 8-1,6 6 0,5 6 0,2 0-1,1-1-1,1-12-2,-3-4 1,-9-12-2,-2-8 1,-8-12-1,-12-18 1,0 0 0,6-32 0,-13 1 2,1-12-1,0-6 2,6-6-2,7-3 2,10 5-1,5 6 0,9 8 0,6 14 1,5 15-1,4 15 1,-2 14-1,-1 17 1,-2 8 0,-4 12 0,-4 0 0,-8 1-2,-3-4 1,-6-9-2,-1-7-2,-15-37-8,25 21-25,-25-21-3,18-34 2,-8 1-1</inkml:trace>
          <inkml:trace contextRef="#ctx0" brushRef="#br0" timeOffset="19500">3208 10362 94,'0'0'37,"20"-23"0,-19-4-1,-1 27-30,2-33-1,-5 15-3,-8-1-1,-2 5-1,-8 1 0,-7 10 0,-4 8 0,-5 9 0,-1 13 1,-1 10 0,5 10 1,5 6-1,10 9 1,11 1-1,16-3 0,15-5 0,13-9 0,11-8-2,6-15 1,9-10-1,-3-20-1,-7-13 2,-7-8-2,-12-9 1,-14-7-1,-12-4 2,-10-1-1,-8 3 1,-4 9 0,-1 7 1,-1 7 0,3 13 1,14 10-1,-14 9 1,14 10 0,8 7 0,5 4 0,6 6-1,6-1 1,6 5-1,8-3 1,3-5-2,6-5 0,2-10-1,-1-10-1,-2-12 0,-2-6-1,-8-15 0,-3-6-1,-13-10 2,-6-4-2,-14-8 3,-7 1 0,-8 3 1,-10 1 1,2 10 1,-3 4 1,6 17 0,-1 9 1,20 9 0,-6 32-1,21 2 0,4 8-1,11 6 0,5 3 0,7 3-1,-1-4-1,-1-3-1,-5-3-1,-8-12-3,-1 2-5,-26-34-24,0 0-7,0 0 1,-29-23-1</inkml:trace>
          <inkml:trace contextRef="#ctx0" brushRef="#br0" timeOffset="19640.625">3616 10439 113,'0'0'39,"13"-10"0,16 13-6,13-19-31,14-7-5,19 4-29,-6-11-7,4-3 0,-5-11-2</inkml:trace>
        </inkml:traceGroup>
        <inkml:traceGroup>
          <inkml:annotationXML>
            <emma:emma xmlns:emma="http://www.w3.org/2003/04/emma" version="1.0">
              <emma:interpretation id="{4C85EFB8-331F-4A95-8783-4CFCAD01359A}" emma:medium="tactile" emma:mode="ink">
                <msink:context xmlns:msink="http://schemas.microsoft.com/ink/2010/main" type="inkWord" rotatedBoundingBox="7335,12285 9825,12218 9858,13434 7368,13501"/>
              </emma:interpretation>
              <emma:one-of disjunction-type="recognition" id="oneOf3">
                <emma:interpretation id="interp15" emma:lang="en-US" emma:confidence="1">
                  <emma:literal>now?</emma:literal>
                </emma:interpretation>
                <emma:interpretation id="interp16" emma:lang="en-US" emma:confidence="0">
                  <emma:literal>crow?</emma:literal>
                </emma:interpretation>
                <emma:interpretation id="interp17" emma:lang="en-US" emma:confidence="0">
                  <emma:literal>row?</emma:literal>
                </emma:interpretation>
                <emma:interpretation id="interp18" emma:lang="en-US" emma:confidence="0">
                  <emma:literal>noir?</emma:literal>
                </emma:interpretation>
                <emma:interpretation id="interp19" emma:lang="en-US" emma:confidence="0">
                  <emma:literal>novo?</emma:literal>
                </emma:interpretation>
              </emma:one-of>
            </emma:emma>
          </inkml:annotationXML>
          <inkml:trace contextRef="#ctx0" brushRef="#br0" timeOffset="20312.5">5019 10316 102,'0'0'40,"-13"19"1,13-19-2,-17 41-30,13-13-5,11 16-1,5 4-2,6 5-1,5 1 0,2 1-2,-1-6 1,-2-7-2,-3-8 2,-8-18-3,-11-16 2,0 0 0,0 0 1,-3-34-1,-6-4 2,-3-8 0,2-11 0,5-1 1,5-4 0,9 4 0,9 5-1,8 15 2,7 13-2,4 16 1,3 18-1,2 14 0,-2 16 1,-3 10-1,-7 9 0,-4 4-1,-5-2 1,-5-7-3,0-4 0,-8-19-4,8 3-13,-16-33-19,0 0 1,16-33-1,-6-4 3</inkml:trace>
          <inkml:trace contextRef="#ctx0" brushRef="#br0" timeOffset="20687.5">5746 10379 82,'13'-16'37,"-1"1"-1,-4-1 1,-14-7-28,6 23-3,-3-27-2,3 27-2,-27-14-1,10 18 0,-6 3 1,0 10-1,-2 8 0,1 12 1,3 5 0,10 15-1,6 3 1,10 3-2,11 1 1,16-6-2,13-7 2,8-11-3,7-11 2,2-20-3,-1-13 2,-8-14-2,-12-6 1,-16-19 0,-13-2-1,-18-7 2,-12 1-1,-14 0 1,-5 7-1,-4 0 1,7 11-3,-5-3-4,23 22-12,1-5-16,14 3 1,11 0-1,9 2 2</inkml:trace>
          <inkml:trace contextRef="#ctx0" brushRef="#br0" timeOffset="21140.625">6029 10259 74,'21'4'38,"-6"1"0,-15-5 1,15 20-20,-4 11-8,-11-4-3,11 13-3,-5 1-1,5 14-2,7-3 1,9 3-3,1-6 1,7-5-2,5-10 0,1-11-2,6-9 0,-1-26-2,-3-4 2,-9-16 0,-3-3-2,-10-13 3,-7-5-1,-11-1 3,-7-1-1,-5 13 4,-6 1-1,2 15 1,-5 6 1,18 20-1,-20 13 1,20 17-1,4 7 0,11 16-1,7 1 0,12 4-2,9-1 2,8-6-3,8-9 1,0-12-1,3-10 0,-6-22-2,-4-14 0,-14-18 1,-8-8-2,-18-16 0,-14-4-1,-17-10 1,-11 7-1,-15-4 0,-4 21-2,-11-8-9,9 21-21,6 7 2,8 8-1,16 8 1</inkml:trace>
          <inkml:trace contextRef="#ctx0" brushRef="#br0" timeOffset="21546.875">7074 9692 81,'-12'-19'39,"5"1"-2,7-1 2,13 4-24,6-2-12,12 6 0,3 2-2,6 4-1,3 3 0,1 4 0,-1 5 0,-6 4 0,-6 5 0,-5 3 0,-5 4 0,-6 5 0,-9 6 0,-6 4 0,-8 5 1,-8-1 0,-5 2-1,-5 2 1,-5-4 0,0 1 0,0-8-1,1-4 0,5-4-1,5-8-3,12 8-11,8-27-23,-6 19 1,6-19-1,18 9-1</inkml:trace>
          <inkml:trace contextRef="#ctx0" brushRef="#br0" timeOffset="21703.125">7270 10575 111,'-13'46'38,"-2"-9"1,8-7-3,7 3-52,0-33-21,0 0-3,22-7 0,-7-25 0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3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4F4B12-7905-4493-9574-D03A9C93A67A}" emma:medium="tactile" emma:mode="ink">
          <msink:context xmlns:msink="http://schemas.microsoft.com/ink/2010/main" type="inkDrawing" rotatedBoundingBox="2242,5085 3663,5173 3657,5283 2235,5195" shapeName="Other">
            <msink:destinationLink direction="with" ref="{ECB24A4D-D58C-4ADB-9F39-123F77127278}"/>
          </msink:context>
        </emma:interpretation>
      </emma:emma>
    </inkml:annotationXML>
    <inkml:trace contextRef="#ctx0" brushRef="#br0">-132 2494 26,'0'0'28,"0"0"-1,0 0-1,0 0-6,0 0-2,0 0-2,0 0-1,0 0-5,14 9-1,-14-9-3,29 4-1,-8-4-1,11 5 0,2 0-1,9 2-1,3-2 0,2 4-1,2-2 0,2 0 1,0-1-2,-4-1 1,-2-1 0,0-1 0,-5-1-1,-2 3 1,0-1-1,0 1 0,-1 0 1,5-1-1,1 1 0,2-1 0,4-3 1,5 1-1,1 0 0,1-2 1,-2-2-1,-2 2 0,-6-2 0,-4 2 0,-6 0 0,-9 0 0,-9 0 1,-4 0-1,-15 0 0,15 0 0,-15 0 0,0 0 0,0 0 0,0 0 0,0 0-1,0 0-1,0 0 0,0 0-3,0 0-4,-26-26-15,26 26-16,-8-21 2,8 21-1,-5-34 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2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B24A4D-D58C-4ADB-9F39-123F77127278}" emma:medium="tactile" emma:mode="ink">
          <msink:context xmlns:msink="http://schemas.microsoft.com/ink/2010/main" type="inkDrawing" rotatedBoundingBox="2318,5223 2603,7785 2560,7790 2275,5228" semanticType="callout" shapeName="Other">
            <msink:sourceLink direction="with" ref="{CEC193F1-0EFE-4D02-BC6B-D674D0A82A4B}"/>
            <msink:sourceLink direction="with" ref="{5F4F4B12-7905-4493-9574-D03A9C93A67A}"/>
          </msink:context>
        </emma:interpretation>
      </emma:emma>
    </inkml:annotationXML>
    <inkml:trace contextRef="#ctx0" brushRef="#br0">-76 2626 57,'0'0'35,"-1"-24"1,1 24 0,-12-21-20,12 21-4,0 0-3,0 0-3,0 0-1,1 21-1,-2-5-1,4 12 0,-2 2 1,5 10-1,2 8 0,2 10-1,2 6 1,1 8-1,2 5 1,0 6-1,-2 4-1,2 2 0,-2 3 0,0-2 0,-4 2 0,1-6 0,-4-3 0,2-6 1,-1-4-2,-3-5 2,-2-6-2,-1 0 0,2-8 0,2-3 0,-4 1 0,5-3 0,-3-3 0,2 1 0,0-3 0,1-3 0,-1-1 0,-1-1 0,1 0 0,-2-4 0,1 0 0,-1-3 0,-2 0 0,2 0 0,-1-2 0,1-4 0,0 0 0,0 6 0,0-7 0,-2 3 0,4 0 0,-2 0-2,1-3 1,0 2-1,-1-5 1,0-2 1,0 1-1,2-5 1,-5-16 0,4 23 0,-4-23 0,0 0 0,3 17 0,-3-17-1,0 0 0,0 0-2,0-17-3,-7-17-8,14 3-25,-13-17-2,2-12 1,-7-23-1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4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1C5710-87AC-422B-9795-CF07E2B5C0F2}" emma:medium="tactile" emma:mode="ink">
          <msink:context xmlns:msink="http://schemas.microsoft.com/ink/2010/main" type="inkDrawing" rotatedBoundingBox="3581,4568 3853,5760 3777,5778 3506,4585" semanticType="callout" shapeName="Other">
            <msink:sourceLink direction="with" ref="{BA9DC299-CFF6-4576-AC12-2E3CC8968406}"/>
          </msink:context>
        </emma:interpretation>
      </emma:emma>
    </inkml:annotationXML>
    <inkml:trace contextRef="#ctx0" brushRef="#br0">1183 2018 51,'-12'-21'35,"5"4"-1,-2-3 0,9 20-16,-9-24-4,9 24-4,0 0-3,0 0 0,10 19-2,-1 7-1,-4 1 0,6 13-1,0 10 0,3 10-1,1 5 0,1 5-1,-1 6 0,1 2 1,-1 3-1,0-4 0,-2-6 1,2-1 0,-3-6-1,-2-6 0,2-3 1,-2-8-1,-1-8 0,0-4-1,-2-5 0,-1-9 0,0-3-1,-6-18 0,9 16 0,-9-16-1,0 0-1,6-27-1,-6 27-3,1-47-12,5 20-21,-6-8 1,6 2-1,-3-8 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4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42D5FA-8B25-4993-B19D-800DC5160714}" emma:medium="tactile" emma:mode="ink">
          <msink:context xmlns:msink="http://schemas.microsoft.com/ink/2010/main" type="inkDrawing" rotatedBoundingBox="3976,4583 4237,5738 4188,5749 3928,4594" semanticType="callout" shapeName="Other">
            <msink:sourceLink direction="with" ref="{BA9DC299-CFF6-4576-AC12-2E3CC8968406}"/>
          </msink:context>
        </emma:interpretation>
      </emma:emma>
    </inkml:annotationXML>
    <inkml:trace contextRef="#ctx0" brushRef="#br0">1594 1964 71,'0'0'34,"-7"-23"-1,7 23-6,0 0-15,0 0-2,0 0-4,4 30 0,-2-11-2,7 16 0,-3 4 0,6 14 0,-4 3 0,6 10-1,-4-1-1,3 5 1,-2 1-1,3 1 0,-2-3-1,3-4 1,-2-3 1,2-4-2,-2-3 2,2-3-2,-2-6 1,1-5-1,-4-6 0,-1-5-1,-2-5 0,0-4 0,-7-21-1,9 21 1,-9-21-1,0 0-1,0 0 0,0 0-3,11-16-5,-23-10-25,13 1-5,-7-10 1,6-2-2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6:55:47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A1B07D-9B96-42AA-9E4A-A2FE316B3C74}" emma:medium="tactile" emma:mode="ink">
          <msink:context xmlns:msink="http://schemas.microsoft.com/ink/2010/main" type="inkDrawing" rotatedBoundingBox="3124,5796 3287,6667 3266,6671 3103,5800" semanticType="callout" shapeName="Other">
            <msink:sourceLink direction="with" ref="{1C88046D-36E8-41D3-9E86-B30137B595F3}"/>
          </msink:context>
        </emma:interpretation>
      </emma:emma>
    </inkml:annotationXML>
    <inkml:trace contextRef="#ctx0" brushRef="#br0">5 10 49,'0'0'33,"0"0"1,-4-17-1,4 17-17,0 0-5,0 0-3,4 19-1,-4-19-3,6 32 0,-4-11-1,6 12 1,-3-3 0,4 13-1,-5-5-1,5 5 1,-2-3-1,4 4-1,-4 0 0,3-1 1,-4-3-2,2-1 1,-1-4 0,-1 4 0,0-2 0,1-2 0,-4-1-1,2-3 2,0-1-1,0-3 0,-2-2-1,3-4 2,-3-5-2,0-1 1,-3-15-1,4 18 0,-4-18 0,0 0 0,0 0-1,0 0-3,0 0-16,0 0-20,10-30 0,-16 5 0,4-12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6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564780-2A99-4BEB-B45A-8E8BE3966523}" emma:medium="tactile" emma:mode="ink">
          <msink:context xmlns:msink="http://schemas.microsoft.com/ink/2010/main" type="inkDrawing" rotatedBoundingBox="5216,4587 6784,6680 5792,7423 4224,5329" semanticType="callout" shapeName="Other">
            <msink:sourceLink direction="with" ref="{BA9DC299-CFF6-4576-AC12-2E3CC8968406}"/>
          </msink:context>
        </emma:interpretation>
      </emma:emma>
    </inkml:annotationXML>
    <inkml:trace contextRef="#ctx0" brushRef="#br0">1863 2676 67,'0'0'34,"0"0"1,0 0 0,3 23-22,-3-23-5,26-4-4,-6 2-1,9 4 0,2-7 0,5 3-1,-1-5 1,6 0-1,1-2 0,-1 2-1,2-2 1,2-1-1,3 1 0,0 2 0,2-2-1,2 0 0,0 2 0,4 0 1,-3 2-1,-4-2-1,-2 3 1,-1-1 0,-2 2 0,-3-1 0,-3 2 0,-4-1 0,-1 1 0,1 2 0,-5-2 0,-2 2 0,-1-2 0,-2 1 1,1-1-1,-1 2 0,-1-4 1,-1 3-1,-1-1 0,-2 0 0,-2 2 1,-1 0-1,-16 0 0,23-2 0,-23 2 0,14 4 0,-14-4 0,0 0 0,0 0 1,0 0-1,13 9 0,-13-9 0,0 0 0,4 17 1,-4-17-1,6 16 1,-6-16 0,8 27-1,-8-27 1,8 35 0,-3-14 0,-1 2 1,4 5 0,-2 0 0,2 4 0,-2 1-1,2 4 1,-2-1 0,2 1 0,-2 3-2,2 1 1,-1 5-1,1-2 1,0-2-1,3 4 1,-1-2 0,0 0-1,2 2 1,0-4-1,0 2 1,0-2-1,1 2 1,-1-5-1,-2 0 1,0 0-1,2-2 0,-3-2 2,1 0-2,-2 2 0,-1-1 0,0-1 0,1 2 0,1-2 0,0 2 0,-1 4 0,1-6 0,0 2 0,1 2 0,-1-1 0,2-1 0,-3 0 0,0 0 0,1-1 0,1-5 0,-1 1 0,0-5 0,1-1 0,-3-1 0,4-4 0,-4-4 0,-7-17 0,12 25 0,-12-25 0,0 0-5,16 25-11,-16-25-24,-1-21-2,-2-6 0,4-6-1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46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C6EB43-24CA-4FCD-B7B9-A330E9B089E3}" emma:medium="tactile" emma:mode="ink">
          <msink:context xmlns:msink="http://schemas.microsoft.com/ink/2010/main" type="inkDrawing" rotatedBoundingBox="4861,9683 6106,7293 7398,7966 6153,10356" semanticType="verticalRange" shapeName="Other">
            <msink:sourceLink direction="with" ref="{3504CF29-749C-403B-873E-B419665412E5}"/>
            <msink:sourceLink direction="with" ref="{101522FB-B9E4-4623-9BDD-582036FBFA13}"/>
          </msink:context>
        </emma:interpretation>
      </emma:emma>
    </inkml:annotationXML>
    <inkml:trace contextRef="#ctx0" brushRef="#br0">2490 7036 18,'0'0'26,"0"0"1,0 0-7,0 0-4,0 0-1,0 0-1,0 0-3,0 0 0,18-4-3,-18 4 0,0 0-3,13 2-2,-13-2 0,13 4-2,-13-4 1,19 3-2,-19-3 1,20 2 0,-20-2-1,20 0 0,-20 0 1,24 2-1,-11-2 0,0 2 0,7-1 1,0-1-1,7 2 1,1-5 0,4 1 1,7-2-1,3 3 1,3-7 0,2 5-1,-1-2 1,1-1-1,-3 1 0,2 3 0,-5-5-1,0 2 1,1-2 0,-1 2-1,-1-2 1,0-2-1,0 2 1,1-2-1,-1 2 0,1 0 1,-3 0-1,2 2 0,0-3 0,1 0 0,-1 2 0,2-1 0,-3 0 0,-2 2 0,-1 0 1,-2-1-1,-5 5 0,-1 1 0,-4-2 0,-2 4 0,-3-2 0,0 3 0,-2 1 1,0-1-1,-1 1 0,1-1 0,-3 1 0,1-2 0,-2-1 0,-13-1 0,20 2 1,-20-2-1,13 0 0,-13 0 1,0 0-1,0 0 0,10-23 1,-10 23-1,2-23 0,-2 23 0,-2-33 1,1 12-1,-1-6 0,1-1 0,-1 0 0,-1-2 0,2-4 0,-2-3 0,0 0 0,2-1 1,-2-3-1,0 0 0,-2-3 0,4 0 0,-4-3 1,-1-3 0,0 3-2,1-1 2,-1-1-1,-2 0 0,4-3 0,-2 3 0,3 3-1,0 0 1,2 2 0,-1 2 0,-1 2 1,0-1-1,-1 2 1,-1 2-1,-1 0 1,2-2-1,-2 1 0,0 1 0,3-2 1,0 2-1,0 3 0,2 1 0,-1-1 0,1 3 0,1 2 0,-1 1 0,1 0 0,0 2 0,0-3 0,1 1 0,0-5 0,1-1 2,-1 3-2,1 1 1,-1 1 0,1 3 0,-2 3 0,0 2 0,0 21-1,-5-25 0,5 25 0,-7-19 0,7 19 0,-10-16 0,10 16 0,-14-14 0,14 14-1,-14-14 1,14 14-2,-15-9-2,15 9-3,-18-7-13,18 7-18,0 0 0,-7 16-1,7-16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3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6402A6-9680-4356-B3A1-4077DB83D4CA}" emma:medium="tactile" emma:mode="ink">
          <msink:context xmlns:msink="http://schemas.microsoft.com/ink/2010/main" type="inkDrawing" rotatedBoundingBox="2242,5085 3663,5173 3657,5283 2235,5195" shapeName="Other"/>
        </emma:interpretation>
      </emma:emma>
    </inkml:annotationXML>
    <inkml:trace contextRef="#ctx0" brushRef="#br0">-132 2494 26,'0'0'28,"0"0"-1,0 0-1,0 0-6,0 0-2,0 0-2,0 0-1,0 0-5,14 9-1,-14-9-3,29 4-1,-8-4-1,11 5 0,2 0-1,9 2-1,3-2 0,2 4-1,2-2 0,2 0 1,0-1-2,-4-1 1,-2-1 0,0-1 0,-5-1-1,-2 3 1,0-1-1,0 1 0,-1 0 1,5-1-1,1 1 0,2-1 0,4-3 1,5 1-1,1 0 0,1-2 1,-2-2-1,-2 2 0,-6-2 0,-4 2 0,-6 0 0,-9 0 0,-9 0 1,-4 0-1,-15 0 0,15 0 0,-15 0 0,0 0 0,0 0 0,0 0 0,0 0-1,0 0-1,0 0 0,0 0-3,0 0-4,-26-26-15,26 26-16,-8-21 2,8 21-1,-5-34 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2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5909F6-85BF-42B4-81DD-2A287ED9A289}" emma:medium="tactile" emma:mode="ink">
          <msink:context xmlns:msink="http://schemas.microsoft.com/ink/2010/main" type="inkDrawing" rotatedBoundingBox="2318,5223 2603,7785 2560,7790 2275,5228" semanticType="callout" shapeName="Other">
            <msink:sourceLink direction="with" ref="{061D34D1-22B7-408A-8515-41BC932187FC}"/>
            <msink:sourceLink direction="with" ref="{193EA189-D43B-46D0-BE70-CC299466062E}"/>
          </msink:context>
        </emma:interpretation>
      </emma:emma>
    </inkml:annotationXML>
    <inkml:trace contextRef="#ctx0" brushRef="#br0">-76 2626 57,'0'0'35,"-1"-24"1,1 24 0,-12-21-20,12 21-4,0 0-3,0 0-3,0 0-1,1 21-1,-2-5-1,4 12 0,-2 2 1,5 10-1,2 8 0,2 10-1,2 6 1,1 8-1,2 5 1,0 6-1,-2 4-1,2 2 0,-2 3 0,0-2 0,-4 2 0,1-6 0,-4-3 0,2-6 1,-1-4-2,-3-5 2,-2-6-2,-1 0 0,2-8 0,2-3 0,-4 1 0,5-3 0,-3-3 0,2 1 0,0-3 0,1-3 0,-1-1 0,-1-1 0,1 0 0,-2-4 0,1 0 0,-1-3 0,-2 0 0,2 0 0,-1-2 0,1-4 0,0 0 0,0 6 0,0-7 0,-2 3 0,4 0 0,-2 0-2,1-3 1,0 2-1,-1-5 1,0-2 1,0 1-1,2-5 1,-5-16 0,4 23 0,-4-23 0,0 0 0,3 17 0,-3-17-1,0 0 0,0 0-2,0-17-3,-7-17-8,14 3-25,-13-17-2,2-12 1,-7-23-1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4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B3C356-74F6-4420-9EC8-B60594755B0A}" emma:medium="tactile" emma:mode="ink">
          <msink:context xmlns:msink="http://schemas.microsoft.com/ink/2010/main" type="inkDrawing" rotatedBoundingBox="3581,4568 3853,5760 3777,5778 3506,4585" semanticType="callout" shapeName="Other">
            <msink:sourceLink direction="with" ref="{193EA189-D43B-46D0-BE70-CC299466062E}"/>
          </msink:context>
        </emma:interpretation>
      </emma:emma>
    </inkml:annotationXML>
    <inkml:trace contextRef="#ctx0" brushRef="#br0">1183 2018 51,'-12'-21'35,"5"4"-1,-2-3 0,9 20-16,-9-24-4,9 24-4,0 0-3,0 0 0,10 19-2,-1 7-1,-4 1 0,6 13-1,0 10 0,3 10-1,1 5 0,1 5-1,-1 6 0,1 2 1,-1 3-1,0-4 0,-2-6 1,2-1 0,-3-6-1,-2-6 0,2-3 1,-2-8-1,-1-8 0,0-4-1,-2-5 0,-1-9 0,0-3-1,-6-18 0,9 16 0,-9-16-1,0 0-1,6-27-1,-6 27-3,1-47-12,5 20-21,-6-8 1,6 2-1,-3-8 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36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F6E9431-DEBF-449E-84F5-BE5B4ED11ABD}" emma:medium="tactile" emma:mode="ink">
          <msink:context xmlns:msink="http://schemas.microsoft.com/ink/2010/main" type="inkDrawing" rotatedBoundingBox="5216,4587 6784,6680 5792,7423 4224,5329" semanticType="callout" shapeName="Other">
            <msink:sourceLink direction="with" ref="{061D34D1-22B7-408A-8515-41BC932187FC}"/>
            <msink:sourceLink direction="with" ref="{EE3F7A39-6679-41F4-9F89-9C1DE84B1EAA}"/>
            <msink:sourceLink direction="with" ref="{193EA189-D43B-46D0-BE70-CC299466062E}"/>
          </msink:context>
        </emma:interpretation>
      </emma:emma>
    </inkml:annotationXML>
    <inkml:trace contextRef="#ctx0" brushRef="#br0">1863 2676 67,'0'0'34,"0"0"1,0 0 0,3 23-22,-3-23-5,26-4-4,-6 2-1,9 4 0,2-7 0,5 3-1,-1-5 1,6 0-1,1-2 0,-1 2-1,2-2 1,2-1-1,3 1 0,0 2 0,2-2-1,2 0 0,0 2 0,4 0 1,-3 2-1,-4-2-1,-2 3 1,-1-1 0,-2 2 0,-3-1 0,-3 2 0,-4-1 0,-1 1 0,1 2 0,-5-2 0,-2 2 0,-1-2 0,-2 1 1,1-1-1,-1 2 0,-1-4 1,-1 3-1,-1-1 0,-2 0 0,-2 2 1,-1 0-1,-16 0 0,23-2 0,-23 2 0,14 4 0,-14-4 0,0 0 0,0 0 1,0 0-1,13 9 0,-13-9 0,0 0 0,4 17 1,-4-17-1,6 16 1,-6-16 0,8 27-1,-8-27 1,8 35 0,-3-14 0,-1 2 1,4 5 0,-2 0 0,2 4 0,-2 1-1,2 4 1,-2-1 0,2 1 0,-2 3-2,2 1 1,-1 5-1,1-2 1,0-2-1,3 4 1,-1-2 0,0 0-1,2 2 1,0-4-1,0 2 1,0-2-1,1 2 1,-1-5-1,-2 0 1,0 0-1,2-2 0,-3-2 2,1 0-2,-2 2 0,-1-1 0,0-1 0,1 2 0,1-2 0,0 2 0,-1 4 0,1-6 0,0 2 0,1 2 0,-1-1 0,2-1 0,-3 0 0,0 0 0,1-1 0,1-5 0,-1 1 0,0-5 0,1-1 0,-3-1 0,4-4 0,-4-4 0,-7-17 0,12 25 0,-12-25 0,0 0-5,16 25-11,-16-25-24,-1-21-2,-2-6 0,4-6-1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19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890A45-E97C-49EC-8749-D74C47DFE38E}" emma:medium="tactile" emma:mode="ink">
          <msink:context xmlns:msink="http://schemas.microsoft.com/ink/2010/main" type="writingRegion" rotatedBoundingBox="7698,2347 23774,2751 23650,7680 7574,7277"/>
        </emma:interpretation>
      </emma:emma>
    </inkml:annotationXML>
    <inkml:traceGroup>
      <inkml:annotationXML>
        <emma:emma xmlns:emma="http://www.w3.org/2003/04/emma" version="1.0">
          <emma:interpretation id="{650200D6-7E88-49A6-AB57-C3CF55C372B1}" emma:medium="tactile" emma:mode="ink">
            <msink:context xmlns:msink="http://schemas.microsoft.com/ink/2010/main" type="paragraph" rotatedBoundingBox="7698,2348 13439,2856 13344,3931 7602,3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3EBEF-5ECE-478D-94BE-304D4AA702F8}" emma:medium="tactile" emma:mode="ink">
              <msink:context xmlns:msink="http://schemas.microsoft.com/ink/2010/main" type="line" rotatedBoundingBox="7697,2348 13439,2856 13344,3931 7602,3423"/>
            </emma:interpretation>
          </emma:emma>
        </inkml:annotationXML>
        <inkml:traceGroup>
          <inkml:annotationXML>
            <emma:emma xmlns:emma="http://www.w3.org/2003/04/emma" version="1.0">
              <emma:interpretation id="{61FF6183-604F-40B8-A43C-FE72084D587E}" emma:medium="tactile" emma:mode="ink">
                <msink:context xmlns:msink="http://schemas.microsoft.com/ink/2010/main" type="inkWord" rotatedBoundingBox="7698,2348 8873,2452 8797,3312 7621,320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1n</emma:literal>
                </emma:interpretation>
                <emma:interpretation id="interp3" emma:lang="en-US" emma:confidence="0">
                  <emma:literal>ln</emma:literal>
                </emma:interpretation>
                <emma:interpretation id="interp4" emma:lang="en-US" emma:confidence="0">
                  <emma:literal>Win</emma:literal>
                </emma:interpretation>
              </emma:one-of>
            </emma:emma>
          </inkml:annotationXML>
          <inkml:trace contextRef="#ctx0" brushRef="#br0">5327-236 66,'-1'-21'32,"4"5"-1,-3 16 0,-2-26-20,2 26-4,0 0-1,21 5-2,-21-5-1,18 23 1,-18-23 0,16 39-1,-10-16 0,2 12 0,-3 0-1,2 11 0,-4 2 0,2 6 0,-1 4-1,1 1 0,-1 0-1,2-2 1,-2-2-1,4-3 0,-1-4 0,2-7-1,0-6 0,-3-7-1,4-2-1,-10-26-3,16 34-12,-16-34-18,0 0 1,12-20-1,-6 1 0</inkml:trace>
          <inkml:trace contextRef="#ctx0" brushRef="#br0" timeOffset="-55031.25">5858 369 81,'0'0'24,"-22"-6"-23,24-9-6,11 18-25,2-5 2</inkml:trace>
          <inkml:trace contextRef="#ctx0" brushRef="#br0" timeOffset="593.75">5931 302 68,'-12'16'33,"12"-16"0,-3 16-2,10 10-19,-11-7-2,10 17-5,-6-5 0,7 10-3,-5-9 1,5 3-2,-3-7 1,1-2-2,-1-10 0,-4-16 0,0 0 0,0 0-1,0 0 1,3-21 0,-7 0-1,-1-7 2,1-6-2,-1 1 2,5-4-2,5 0 2,5 2-1,9-2-1,11 3 2,7 8-2,8 6 2,4 4-1,1 11 0,1 7 0,-4 5 0,-6 12 0,-7 6 1,-7 8 0,-7 4 1,-5 4-2,-6-2 3,-2 1-2,-7-6 1,2-4-2,-4-7 1,2-23-4,-4 26-3,4-26-22,-9-16-9,9-5 1,6-9-2</inkml:trace>
        </inkml:traceGroup>
        <inkml:traceGroup>
          <inkml:annotationXML>
            <emma:emma xmlns:emma="http://www.w3.org/2003/04/emma" version="1.0">
              <emma:interpretation id="{5143A973-3761-483E-96D5-1F00AC038618}" emma:medium="tactile" emma:mode="ink">
                <msink:context xmlns:msink="http://schemas.microsoft.com/ink/2010/main" type="inkWord" rotatedBoundingBox="9576,2626 13429,2968 13344,3931 9490,3590"/>
              </emma:interpretation>
              <emma:one-of disjunction-type="recognition" id="oneOf1">
                <emma:interpretation id="interp5" emma:lang="en-US" emma:confidence="1">
                  <emma:literal>parallel</emma:literal>
                </emma:interpretation>
                <emma:interpretation id="interp6" emma:lang="en-US" emma:confidence="0">
                  <emma:literal>'parallel</emma:literal>
                </emma:interpretation>
                <emma:interpretation id="interp7" emma:lang="en-US" emma:confidence="0">
                  <emma:literal>-parallel</emma:literal>
                </emma:interpretation>
                <emma:interpretation id="interp8" emma:lang="en-US" emma:confidence="0">
                  <emma:literal>"parallel</emma:literal>
                </emma:interpretation>
                <emma:interpretation id="interp9" emma:lang="en-US" emma:confidence="0">
                  <emma:literal>'Parallel</emma:literal>
                </emma:interpretation>
              </emma:one-of>
            </emma:emma>
          </inkml:annotationXML>
          <inkml:trace contextRef="#ctx0" brushRef="#br0" timeOffset="2718.75">7244 362 56,'0'0'35,"17"-7"-1,-17 7-6,0 0-6,24 7-3,-24-7-7,12 19-4,-11 0-1,8 15-3,-6 5 0,3 8-2,-3 10 0,1 6-2,-1 1 1,2-3-2,-1-3 1,1-10 0,0-6-1,-2-10 0,3-13 0,-6-19-1,0 0 0,3-19 0,-6-14 0,-7-10-1,-3-11 1,-5-8 2,-4-5-1,-2-2 1,-1-1 0,2 6 1,2 4 0,5 11 2,8 5-2,13 11 0,14 6 0,15 8 0,15 8-1,10 8 0,8 8-1,4 4 0,-1 10-1,-8 2 0,-12 7 1,-16 4-1,-20 3 1,-15-3-1,-17 2 2,-14-3-2,-14-2 3,-6-3-2,-5-5 2,-2-5-2,6-4 1,6-5-1,10 0-1,10-8-2,27 1-8,0 0-24,0 0 0,34-11-1,6 0 0</inkml:trace>
          <inkml:trace contextRef="#ctx0" brushRef="#br0" timeOffset="3500">8063 545 67,'2'-18'37,"-13"3"0,-9-10 0,1 13-13,-6-22-20,9 6 1,-8-2-5,1 2 1,-2 8-1,-3 8 0,-3 5 0,-3 10 1,-2 15-1,4 8 0,1 11 1,6 9-1,10 9 1,12 3-2,15 2 1,12-4-1,14-8 0,6-13-2,14-7-1,-4-19-1,4-7-1,-12-20 0,-5-3 0,-19-16 0,-4 2 2,-17-4 3,-10 2 1,-1 9 5,-11-2 0,5 19 1,-8-1 1,24 12-1,-26 12 1,22 8-3,2 1 0,9 7-3,7-1 2,11 3-2,7-4 1,10-5-2,9-3 0,7-9-1,2-4-1,-1-12-1,2 0-1,-14-14-1,-3 5 0,-19-11 0,-8 3 2,-15-4 2,-6-1 1,-8 8 3,-10-4 0,6 11 3,-6 2-3,8 12 2,14 0-1,-13 18-2,16 3 1,7 9-2,5 5 1,7 6-2,2-1 1,3 1-1,-1-3 0,-2-6-1,-5-5 1,-3-8-1,-16-19 0,16 5 0,-16-5 0,-14-31 0,0 2 0,-6-8 0,-1-7 1,-3-3 1,4-3-2,5 4 1,8 1-2,8 1 1,14 12-3,3-2-2,21 29-14,-3-5-18,12 13 2,3 2-1,6 13 1</inkml:trace>
          <inkml:trace contextRef="#ctx0" brushRef="#br0" timeOffset="-53500">7899 372 95,'-14'-16'34,"14"16"-11,0 0-23,18-26-34,4 14-1,9 3 0</inkml:trace>
          <inkml:trace contextRef="#ctx0" brushRef="#br0" timeOffset="4171.875">9157 605 39,'21'2'34,"-6"-9"0,-15 7 1,19-20-14,-24-8-5,10 9-6,-17-11-6,2 7-1,-9-2-2,-7 6 0,-6 10-1,-3 7 0,-4 11 2,2 12-2,0 13 1,9 10 0,3 7 1,15 10-1,14-1 2,14 2-3,12-7 1,9-6-1,12-10-1,0-16 0,5-13-1,-5-17-1,-7-12 1,-15-16-2,-4-8 1,-16-8 0,-7-3 2,-11 1 0,-6 3 0,-3 10 3,-2 5 0,3 13 0,-3 10 2,20 12 0,-24 12 1,23 11-2,-1 4 1,13 8-2,0 4 1,10 3 0,7 0-2,6-3 0,9-4-1,3-8 0,4-10-2,-2-15-3,6 0-4,-18-30-11,9 1-19,-17-11 2,-8-6-2,-15-18 13,1 16 14,-24-12 7,0 3 6,2 18 16,-12 0 17,6 13 3,3 8-1,8 32-8,-2-9-14,25 30-5,-3 0-2,14 15-4,2 3 1,9 9-2,2-5-1,2-4-1,-2-6-1,-4-12-1,2-7-2,-10-26-4,9 3-14,-16-25-17,0-10 1,-6-18 0,-1-6 1</inkml:trace>
          <inkml:trace contextRef="#ctx0" brushRef="#br0" timeOffset="4375">9901 381 63,'-5'-18'36,"5"18"1,0 0 0,12 45-21,-9-17-3,18 19-6,-5 1-2,8 14-3,-4-4 1,4 5-2,-2-8 0,-3-4-1,-3-5-2,-4-16 0,3-2-5,-15-28-18,0 0-14,15-30 1,-11 2-1,-4-11 1</inkml:trace>
          <inkml:trace contextRef="#ctx0" brushRef="#br0" timeOffset="4765.625">10159 757 93,'0'0'38,"27"8"-1,-5-13 2,13-4-36,3-3-2,5-6-1,3 1-3,-5-12 0,1 5 0,-14-10 0,-6 4-1,-15-5 2,-8 3-1,-13 2 3,-9 4 0,-8 10 2,-10 9-1,-1 12 1,-2 8 1,6 15-2,-1 9 3,10 16-2,7 5 2,13 11-2,6-8 2,18 5-2,7-8 0,13-5-1,8-13-1,7-17-3,11-9-4,-10-33-19,11-1-13,-9-20 1,-1-11-2,-9-15 3</inkml:trace>
          <inkml:trace contextRef="#ctx0" brushRef="#br0" timeOffset="4953.125">10780 300 96,'-18'-5'37,"14"24"3,1 8-1,15 18-33,-2 7 0,14 14-4,-1 8 1,5 9-3,3-3 0,-3-8-4,6 5-25,-13-25-11,1-15 0,-11-22-1,-11-15 0</inkml:trace>
        </inkml:traceGroup>
      </inkml:traceGroup>
    </inkml:traceGroup>
    <inkml:traceGroup>
      <inkml:annotationXML>
        <emma:emma xmlns:emma="http://www.w3.org/2003/04/emma" version="1.0">
          <emma:interpretation id="{06F36677-BA05-42D7-97B9-264D474CF200}" emma:medium="tactile" emma:mode="ink">
            <msink:context xmlns:msink="http://schemas.microsoft.com/ink/2010/main" type="paragraph" rotatedBoundingBox="8853,5520 23695,5892 23650,7680 8809,73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912B82-60FE-4D17-9669-6D2FD21B0740}" emma:medium="tactile" emma:mode="ink">
              <msink:context xmlns:msink="http://schemas.microsoft.com/ink/2010/main" type="line" rotatedBoundingBox="8853,5520 23695,5892 23650,7680 8809,7308"/>
            </emma:interpretation>
          </emma:emma>
        </inkml:annotationXML>
        <inkml:traceGroup>
          <inkml:annotationXML>
            <emma:emma xmlns:emma="http://www.w3.org/2003/04/emma" version="1.0">
              <emma:interpretation id="{E80B4110-60EC-47A0-8283-4CED45832BBA}" emma:medium="tactile" emma:mode="ink">
                <msink:context xmlns:msink="http://schemas.microsoft.com/ink/2010/main" type="inkWord" rotatedBoundingBox="8853,5520 23695,5892 23650,7680 8809,7308"/>
              </emma:interpretation>
              <emma:one-of disjunction-type="recognition" id="oneOf2">
                <emma:interpretation id="interp10" emma:lang="en-US" emma:confidence="0">
                  <emma:literal>Ceq--Citl2--3tZi5=5.5Mf</emma:literal>
                </emma:interpretation>
                <emma:interpretation id="interp11" emma:lang="en-US" emma:confidence="0">
                  <emma:literal>Ceq--Citl2--3t2i5=5,5uf</emma:literal>
                </emma:interpretation>
                <emma:interpretation id="interp12" emma:lang="en-US" emma:confidence="0">
                  <emma:literal>Ceq--Citl2--3tZi5=5,5uf</emma:literal>
                </emma:interpretation>
                <emma:interpretation id="interp13" emma:lang="en-US" emma:confidence="0">
                  <emma:literal>Ceq--Citl2--3t2i5=5.5uf</emma:literal>
                </emma:interpretation>
                <emma:interpretation id="interp14" emma:lang="en-US" emma:confidence="0">
                  <emma:literal>Ceq--Citl2--3tZi5=5.5uf</emma:literal>
                </emma:interpretation>
              </emma:one-of>
            </emma:emma>
          </inkml:annotationXML>
          <inkml:trace contextRef="#ctx0" brushRef="#br0" timeOffset="16250">17526 3719 95,'3'16'38,"-3"-16"0,23 14 0,-4-35-31,12 14-5,9 2-3,3-13-7,16 7-26,-10-3-4,-5 4 1,-12-1-2</inkml:trace>
          <inkml:trace contextRef="#ctx0" brushRef="#br0" timeOffset="16453.125">17623 3952 92,'-9'33'35,"9"-12"0,13-8 1,11-6-37,13-14-7,18-4-26,1-3-1,6-9 0,0-9-2</inkml:trace>
          <inkml:trace contextRef="#ctx0" brushRef="#br0" timeOffset="16812.5">18457 3550 78,'-36'-12'35,"4"8"-2,-2 1 2,-3 4-30,13 13-2,5 4-1,7 7-1,8 3-1,10 5 0,9-1 0,11 3 0,10 1 0,5-3-1,8-5 1,1 1-1,0-1 1,-4 2 0,-10 0 1,-8 0 0,-11-2 0,-8 2 1,-14 1 0,-8 1-1,-9-4 0,-5-3-1,-2-6-1,-5-10-2,6 2-5,-11-23-11,10-4-16,4-9 1,3-14-1,8-8-1</inkml:trace>
          <inkml:trace contextRef="#ctx0" brushRef="#br0" timeOffset="17015.625">18454 3605 97,'0'0'38,"0"0"0,6-25 0,8-2-31,14 8-7,15 1-2,0-8-5,17 19-15,-12-9-16,-3 4 1,-11 1-2,-4 6 2</inkml:trace>
          <inkml:trace contextRef="#ctx0" brushRef="#br0" timeOffset="17234.375">18960 4239 81,'-3'26'35,"-3"-3"-1,3 6-3,3-29-37,-2 23-27,2-23 1,0 0-3,0 0 1</inkml:trace>
          <inkml:trace contextRef="#ctx0" brushRef="#br0" timeOffset="17656.25">19438 3566 83,'-12'-20'36,"-6"1"0,-1 5-1,-6 17-31,-2-3-4,4 6 0,-4 10-1,4 5 0,2 7-1,2 4 1,6 6 0,8 3 1,10 1 0,9-1 0,13-1 0,8-1 0,8-2 1,7-2-1,0-6 1,-1 1 0,-6-2 0,-5 2 1,-14-4 0,-7 4 0,-12-5 0,-8 3 0,-12-3-1,-5-2-1,-7-4-2,-10-12-3,8 9-6,-19-23-22,10-6-3,-2-9-1,6-14 2</inkml:trace>
          <inkml:trace contextRef="#ctx0" brushRef="#br0" timeOffset="17859.375">19293 3659 98,'24'-21'38,"2"3"-1,13-3-1,8-2-38,5-7-6,15 9-25,-11-2-4,-7 4 1,-12 0-3</inkml:trace>
          <inkml:trace contextRef="#ctx0" brushRef="#br0" timeOffset="18546.875">19762 4747 88,'0'0'36,"0"0"1,5-22-1,12 3-33,4-13 0,7-6-3,5-12-1,2-10 0,3-5 0,-1-7-1,0-2 1,-6 2-1,-3 5 1,-7 7 1,-4 12 0,-3 13 1,-10 15 1,-4 20 0,0 0 0,-7 32 1,-5 3 0,2 13 0,-4 7 0,6 10 0,0-3-1,8 3 0,5-7 0,11-7-1,7-12-1,10-11-1,10-16 0,2-17-2,6-11-1,-7-19 0,5-6 0,-13-17-1,1 0 2,-10-7 0,-6 5 2,-7 9 1,-5 3 2,0 17 1,-8 6 0,-1 25 1,0 0 0,6 37-1,-6 0 0,5 10-1,-2 8 0,4 9 0,0-3-1,7-1-1,2-5-1,0-15-3,11 1-10,-11-24-25,12-13 0,-6-20 0,8-12-1</inkml:trace>
          <inkml:trace contextRef="#ctx0" brushRef="#br0" timeOffset="19109.375">20817 4047 95,'-26'21'38,"6"-14"3,20-7-3,24-2-33,16-6-5,19 1-7,-3-13-29,19-1-4,-1-5 0,3-3 0</inkml:trace>
          <inkml:trace contextRef="#ctx0" brushRef="#br0" timeOffset="18906.25">21074 4570 79,'-3'16'38,"4"0"1,-1-16 0,5 23-28,-5-23-6,0 0-1,13-25-1,-10 8 0,-7-19-1,-2-6-1,-6-14 0,-3-11 0,-7-9 0,-3-3 0,-2-6-1,2 1 0,2 2 1,5 8-1,8 11 1,10 12-1,13 10 0,12 11-1,13 11-1,8 3 1,13 20-5,-7-13-8,11 18-25,-16-4-1,-8 11 2,-14-7-3</inkml:trace>
          <inkml:trace contextRef="#ctx0" brushRef="#br0" timeOffset="9406.25">7005 3178 79,'-3'-19'37,"3"19"-1,-6-23 1,-6 3-30,12 20-1,-12-37-2,3 16-2,-5 0 0,-6 2-1,-8 1 0,-6 7 0,-10 10 1,-4 10-1,-9 12 0,1 14 1,-1 14 0,7 16-1,7 13 0,15 10 0,13 6-1,21 4 1,16 1 0,19-7-1,18-10 0,15-13 0,10-18 0,3-15-1,5-12-3,-14-36-7,9-6-26,-21-17-2,-11-6 0,-18-11 0</inkml:trace>
          <inkml:trace contextRef="#ctx0" brushRef="#br0" timeOffset="9796.8748">7343 3650 88,'0'23'37,"0"-23"1,17 14-1,7-8-31,-1-10-1,14 2-2,2-5-1,6-5-1,1-6-1,-5-1 0,-4-4-1,-7-3 0,-8 1 0,-13-3 0,-12 5 0,-15 2 0,-7 7 0,-12 5 0,-9 9 1,-4 7 1,-3 10-1,3 10 2,4 10-1,12 5 1,9 11 0,13 5 0,18-3-1,18 0 0,14-6-1,14-10-2,14-6-2,1-21-7,15-1-19,-11-20-9,-1-12 2,-13-9-2</inkml:trace>
          <inkml:trace contextRef="#ctx0" brushRef="#br0" timeOffset="10406.25">8155 3654 51,'14'-7'36,"-14"7"-1,13-14 1,-13 14-11,0 0-16,-18-27-2,18 27-3,-35-12-1,11 12-1,-5 2-1,-2 7 1,-5 5 0,2 9-1,2 10 0,2 8 1,5 4-1,8 5 0,8 1 0,9-2 0,12-5 0,10-5-1,10-14 1,10-11-1,3-11 0,1-11-1,0-10 0,-8-12 0,-4-4 0,-10-3 0,-10 4 0,-6 1 1,-8 9-1,-8 6 1,8 17 0,-22 10 1,5 13 0,-3 12 0,-2 10 1,2 11 0,-1 11-1,3 10 1,1 3 0,11 3 0,4-2 0,10 0 0,9-9-1,8-7 0,9-10-1,11-15 1,6-17-1,-1-12-1,3-15 0,1-13 0,-4-13-1,-7-16 0,-8-7 1,-14-12-2,-11-4 1,-12-1 0,-12 4 0,-16 3 1,-10 10 0,-8 7 0,-4 11 1,-1 12-1,6 14-1,-2-1-3,21 17-6,0-7-24,28 0-3,0 0 1,24-9-1</inkml:trace>
          <inkml:trace contextRef="#ctx0" brushRef="#br0" timeOffset="10656.25">8787 3606 99,'0'0'38,"0"0"1,0 0-2,18-1-34,17-1-3,11 5-4,-6-15-17,11 10-17,-4-3 0,-5 0-1,-14-1 1</inkml:trace>
          <inkml:trace contextRef="#ctx0" brushRef="#br0" timeOffset="10828.125">8796 3880 102,'-12'24'38,"15"-4"0,15-10-6,2-20-57,23 3-11,7-11-1,6-5-1,3-7-1</inkml:trace>
          <inkml:trace contextRef="#ctx0" brushRef="#br0" timeOffset="11187.5">10088 3323 79,'8'-36'37,"-7"3"0,-8-1 1,-2 13-30,-19-7-1,1 17-2,-14 4-1,0 11-1,-11 6 0,0 17-1,-2 8 0,1 16 0,5 7 0,12 11 0,8 5 0,14 13 0,16-3-1,15-5 1,16-5-1,17-12-2,11-11 0,3-21-4,15-2-10,-14-33-25,1-14-1,-10-20 1,-4-7-1</inkml:trace>
          <inkml:trace contextRef="#ctx0" brushRef="#br0" timeOffset="11375">10321 3645 82,'-3'32'40,"-3"8"-1,6 8 2,-2-8-27,9 19-7,-4-6-2,7 1-4,8 1-4,-11-16-27,14-11-10,-6-16 1,1-15-2</inkml:trace>
          <inkml:trace contextRef="#ctx0" brushRef="#br0" timeOffset="11875">10900 3532 83,'-15'7'38,"15"-7"-1,-13 13 1,27-6-30,1-11-2,22 8-2,9-8-2,11 1-2,10-1-2,-2-10-5,5 12-5,-21-17-18,1 7-7,-16-4 0,-10 2-1</inkml:trace>
          <inkml:trace contextRef="#ctx0" brushRef="#br0" timeOffset="12093.75">11171 3314 80,'-15'-2'37,"2"6"0,13-4 1,-21 26-30,32 11-1,-1 2-4,9 14 0,2 5-3,7 2 0,3 10-3,-4-15-6,14 3-21,-12-16-8,-1-10 2,-1-20-3</inkml:trace>
          <inkml:trace contextRef="#ctx0" brushRef="#br0" timeOffset="12484.3748">12351 3321 76,'-7'-21'36,"0"1"-1,-4-4 0,-3-5-28,0 12-3,-11-8-1,-1 11-1,-11 3 0,-2 8-1,-6 5 1,0 15 1,-6 13-1,7 16 1,1 10 0,12 19 0,7 2 0,18 15 0,12 3 0,19 0-1,17-10 0,12-10-2,14-8-1,1-21-3,11-5-5,-21-32-23,6-11-7,-15-16 0,-9-10 0</inkml:trace>
          <inkml:trace contextRef="#ctx0" brushRef="#br0" timeOffset="12937.5">12561 3864 105,'-6'21'38,"6"-21"-1,15-16 1,1 0-37,8 2 1,1-2-3,1-2 0,5 3-1,-3 1 1,-3 6-1,-5 5 1,-6 12 0,-14-9 1,11 31 1,-14-2-1,-9 4 1,-3 8-1,-4 6 1,-5 3 0,-1-5 0,-1 3 0,2-4-2,3-2 2,4-5-1,3-1 0,7-10 0,6-5 1,1-21-1,17 23 0,4-21 1,7-6-1,6-3 0,4-5-1,2 1 1,0-1-1,-2 2-1,-5-3-1,-2 10-1,-14-11-4,6 17-15,-23-3-14,11-19 1,-8 3 0,-3-9 0</inkml:trace>
          <inkml:trace contextRef="#ctx0" brushRef="#br0" timeOffset="13156.25">13383 3464 102,'-16'-4'39,"16"4"-1,0 0 0,0 0-36,17 2-7,23 14-10,-3-9-23,7-2 0,2-3 1,-2-4-2</inkml:trace>
          <inkml:trace contextRef="#ctx0" brushRef="#br0" timeOffset="13359.3748">13284 3756 99,'-25'28'38,"20"-12"0,25-11-2,21 6-38,8-18-35,20-4 1,0-8-2,2-7 0</inkml:trace>
          <inkml:trace contextRef="#ctx0" brushRef="#br0" timeOffset="14140.625">14234 3116 90,'0'0'36,"-18"4"0,18-4 1,17-11-31,5-1-3,15 5-1,1-2-1,5 2 0,0 5-1,-4 6-1,-6 6 0,-10 10 0,-9 6 0,-10 8 0,-10 6 1,-9 4 0,-5 4 0,-8 1 1,-2-3-1,-1-2 0,5-5 0,2-6 0,6-6 1,8-8-1,10-19 0,12 18 1,10-18-1,12-2 1,9-1-1,10 4 1,3 1-1,4 7 1,-4 7 0,-4 10 0,-14 6 0,-7 14 1,-19 1 1,-15 8-1,-17-4 1,-11 4-1,-14-9 0,-5-4 0,-7-10-1,-4-11 0,1-12-1,2-9-1,9-8-1,8-9-2,19 1-4,0-23-21,28 2-10,13-3 1,16-3-1,14-1 1</inkml:trace>
          <inkml:trace contextRef="#ctx0" brushRef="#br0" timeOffset="14343.75">14917 3693 96,'0'0'37,"0"0"2,22 5-3,12-7-29,12-3-7,7-4-2,11 7-7,-14-12-20,4 5-8,-12-3 0</inkml:trace>
          <inkml:trace contextRef="#ctx0" brushRef="#br0" timeOffset="14578.125">15031 3441 105,'-12'17'38,"3"8"1,12 12-2,1 7-34,19 16 1,0 7-3,5 2-1,5 3-2,-7-12-3,11 9-11,-19-25-21,5-13 0,-9-18-1,-1-17-1</inkml:trace>
          <inkml:trace contextRef="#ctx0" brushRef="#br0" timeOffset="15000">15606 3465 103,'0'0'37,"0"0"1,0 0-1,0 0-34,34-14-2,4 11 0,8-3-2,4 3 0,2-4-1,-6 3 1,-5 1 1,-6 6-1,-7 6 0,-8 9 1,-9 6 0,-9 12 0,-6 6 1,-10 11 0,-3 5-1,-9 2 2,-3 3-1,-4-3 0,1-2 1,3-3-1,2-4 0,8-12 1,7-4-1,9-10 0,10-7-1,11-8 0,10-6-1,8-8 1,2-6-2,9 2-3,-6-14-4,14 9-22,-14-8-7,-4 2 1,-6-4 0</inkml:trace>
          <inkml:trace contextRef="#ctx0" brushRef="#br0" timeOffset="15187.5">16298 3969 87,'-9'29'36,"0"4"1,1 1 1,3 3-24,5-7-13,6-9-4,13 7-24,-1-21-10,4-9 1,2-15-2</inkml:trace>
          <inkml:trace contextRef="#ctx0" brushRef="#br0" timeOffset="15562.5">16778 3444 92,'-15'-16'36,"0"6"0,-4 6 0,0 18-30,-3-3-4,2 12 0,0 5-2,-2 6 0,8 3-1,7 3 1,6 6-1,8 0 0,8 0 1,7-1-1,9-2 1,9-1 1,-1-3 1,4-1-1,-3-6 1,-2 0 1,-7-4-1,-6 4 0,-11-6 0,-8 2 0,-14-3-1,-8-2 0,-6-2-1,-6-7-1,-3 0-2,-7-15-4,14 6-21,-10-19-10,4-7 0,4-16 0,5-9 1</inkml:trace>
          <inkml:trace contextRef="#ctx0" brushRef="#br0" timeOffset="15765.625">16711 3564 104,'0'0'39,"0"0"0,12-16 0,18 0-33,11-5-9,25 9-7,-5-15-27,11-1-2,-6-9 1,-5-2-2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42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2E9FAE-E64C-4D3E-AA77-C62765B55137}" emma:medium="tactile" emma:mode="ink">
          <msink:context xmlns:msink="http://schemas.microsoft.com/ink/2010/main" type="writingRegion" rotatedBoundingBox="2542,7843 4993,9012 4332,10396 1882,9227">
            <msink:destinationLink direction="with" ref="{4423E864-8D5A-42E6-B65C-A4C5A3D82B25}"/>
            <msink:destinationLink direction="with" ref="{C13D9F2E-C82F-473B-850B-31537D8F15AA}"/>
          </msink:context>
        </emma:interpretation>
      </emma:emma>
    </inkml:annotationXML>
    <inkml:traceGroup>
      <inkml:annotationXML>
        <emma:emma xmlns:emma="http://www.w3.org/2003/04/emma" version="1.0">
          <emma:interpretation id="{AF2F623A-6CE9-4E78-802B-6312CA1DE6D8}" emma:medium="tactile" emma:mode="ink">
            <msink:context xmlns:msink="http://schemas.microsoft.com/ink/2010/main" type="paragraph" rotatedBoundingBox="2542,7843 4993,9012 4332,10396 1882,9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F29C3A-FADC-4B8A-A321-7F67D6A9101C}" emma:medium="tactile" emma:mode="ink">
              <msink:context xmlns:msink="http://schemas.microsoft.com/ink/2010/main" type="line" rotatedBoundingBox="2542,7843 4993,9012 4332,10396 1882,9227"/>
            </emma:interpretation>
          </emma:emma>
        </inkml:annotationXML>
        <inkml:traceGroup>
          <inkml:annotationXML>
            <emma:emma xmlns:emma="http://www.w3.org/2003/04/emma" version="1.0">
              <emma:interpretation id="{864C3EF1-A4E0-4613-B197-FC0A135D6DBE}" emma:medium="tactile" emma:mode="ink">
                <msink:context xmlns:msink="http://schemas.microsoft.com/ink/2010/main" type="inkWord" rotatedBoundingBox="2542,7843 4993,9012 4332,10396 1882,9227">
                  <msink:destinationLink direction="with" ref="{244551CC-5ED4-490A-B1D7-2155D5BFA73F}"/>
                </msink:context>
              </emma:interpretation>
              <emma:one-of disjunction-type="recognition" id="oneOf0">
                <emma:interpretation id="interp0" emma:lang="en-US" emma:confidence="0">
                  <emma:literal>hill</emma:literal>
                </emma:interpretation>
                <emma:interpretation id="interp1" emma:lang="en-US" emma:confidence="0">
                  <emma:literal>hit'</emma:literal>
                </emma:interpretation>
                <emma:interpretation id="interp2" emma:lang="en-US" emma:confidence="0">
                  <emma:literal>tin</emma:literal>
                </emma:interpretation>
                <emma:interpretation id="interp3" emma:lang="en-US" emma:confidence="0">
                  <emma:literal>Lit"</emma:literal>
                </emma:interpretation>
                <emma:interpretation id="interp4" emma:lang="en-US" emma:confidence="0">
                  <emma:literal>Lit'</emma:literal>
                </emma:interpretation>
              </emma:one-of>
            </emma:emma>
          </inkml:annotationXML>
          <inkml:trace contextRef="#ctx0" brushRef="#br0">1279 6259 57,'0'0'36,"0"0"-1,0 0 2,3 17-23,-3-17-4,-2 29-3,1-8-2,5 14-1,-2-2 0,2 12 0,-2-1-1,2 8 0,-3 1 0,4 6-1,-4-3-1,2 2 1,-1-3-1,1-2-1,0-2 1,1-5-1,0-8 0,-1-4 1,2-6-1,-2-9 0,1-3-1,-4-16 0,0 0 0,0 0-2,0 0-2,0 0-4,16-3-22,-16-15-10,2-3 2,-2-7-1</inkml:trace>
          <inkml:trace contextRef="#ctx0" brushRef="#br0" timeOffset="1343.75">1934 6331 17,'0'0'30,"3"-16"3,-3 16 1,0 0-12,0 0-4,0 0-2,13 34-6,-13-34-2,15 47 0,-9-17-3,7 13 0,-6-5-1,5 12 0,-6-1-1,4 6-1,-2-1 0,-1 1 0,-1-4-1,1-2 1,-1 1-2,-1-6 1,1-4-1,0-1 1,-2-7-1,0-4 0,1-3 0,-2-6 1,-3-19-1,7 25 0,-7-25-1,0 0 1,0 0-1,0 0-1,13-6 0,-13 6-2,5-17-3,-10-10-7,5 27-23,11-33-2,-7 15 0,-4-3 1</inkml:trace>
          <inkml:trace contextRef="#ctx0" brushRef="#br0" timeOffset="343.75">1528 6557 64,'12'19'36,"-12"-19"0,6 18 1,4-1-25,-10-17-5,12 37-1,-8-16-2,5 9-1,-4-3-1,-1 5 0,-1-4 0,1 3-1,-1-8-1,0-5 0,0-2-2,-3-16-1,6 16-1,-6-16-3,0 0-8,0 0-17,0 0-5,10-20-1,-10 20 2</inkml:trace>
          <inkml:trace contextRef="#ctx0" brushRef="#br0" timeOffset="1921.875">2313 6682 70,'0'0'37,"-7"24"0,7-8 1,-15-9-28,19 22-3,-5-7-2,5 14-2,-2-8 0,4 7-1,-5-5 0,2 0 1,-2-5-2,1-4 1,-2-21-1,1 26-1,-1-26 0,0 0-2,0 0-1,0 0-5,0 0-22,3-16-10,-3 16 2,-7-33-2</inkml:trace>
          <inkml:trace contextRef="#ctx0" brushRef="#br0" timeOffset="-515.625">166 5212 9,'0'0'18,"0"0"0,0 0-8,0 0-1,0 0-4,6-16 1,-6 16 0,0 0 3,0 0 0,0 0 1,0 0 0,0 0 1,0 0-1,0 0 0,0 0-1,-3 18-1,9-2 0,-6-16-2,3 37-1,-3-15 0,7 12-1,-4 1-1,6 7 1,-1 1-2,3 8 1,-2-2-1,5 6 0,-6-4 0,4 4 0,0-4-1,0 3 0,-2-3 0,2 1 0,0-5-1,-3 6 0,2 0 0,0-2-1,-1-3 1,-3 1-1,1-3 1,-2 0-1,0-2 1,-2-6 0,-1-1 0,-3-1 0,1 1 1,-1-4-1,2 1 0,-1-6 0,-1-2 0,3-1 0,0-2 0,0-2 0,2-2 0,1 1 0,-2-1 0,2 4 0,-2 0 0,1-2 0,-1 0 0,2 0 1,-3-1-1,1-3 0,1 1 0,-2-2 0,0 0 0,-3-16 1,6 28-2,-6-28 1,4 25 1,-4-25-1,3 19 0,-3-19 0,5 16-1,-5-16 2,0 0-1,5 16 0,-5-16-1,0 0 2,0 0-1,18 9 0,-18-9 1,15 1-1,-15-1 0,19 0 0,-19 0 1,22-1-1,-22 1 0,22-2 0,-22 2 0,21-5 0,-21 5 0,19-2 0,-19 2 1,18-2-1,-18 2 0,22 0 0,-7 0 0,2 0 0,3 0 1,2-3-1,3 3 0,4-4 0,2 2 1,2 0-1,-1-1 0,2 1 0,0 0 0,0 2 1,0-1-1,-3 1 0,-3-2 0,2 2 0,-5 0 0,0 0 0,-2 0 0,-2 0 1,-2 2-1,-4-1 0,1 1 0,-3-2 0,-13 0 0,23 4 0,-23-4 0,13 0 0,-13 0 0,0 0 0,0 0 0,13 0-1,-13 0 0,0 0-2,0 0-1,-6-18-5,6 18-20,0 0-11,0-25 1,-6 6-1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2:53.7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B28CA2-AD09-4E32-AF85-8835C7D59779}" emma:medium="tactile" emma:mode="ink">
          <msink:context xmlns:msink="http://schemas.microsoft.com/ink/2010/main" type="writingRegion" rotatedBoundingBox="4627,4185 6214,4352 6144,5009 4558,4842"/>
        </emma:interpretation>
      </emma:emma>
    </inkml:annotationXML>
    <inkml:traceGroup>
      <inkml:annotationXML>
        <emma:emma xmlns:emma="http://www.w3.org/2003/04/emma" version="1.0">
          <emma:interpretation id="{A2F16A98-A276-494B-A694-B9AC2D6BF1FD}" emma:medium="tactile" emma:mode="ink">
            <msink:context xmlns:msink="http://schemas.microsoft.com/ink/2010/main" type="paragraph" rotatedBoundingBox="4627,4185 6214,4352 6144,5009 4558,4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CD0D09-76AD-4705-A934-0B5BC2ED056F}" emma:medium="tactile" emma:mode="ink">
              <msink:context xmlns:msink="http://schemas.microsoft.com/ink/2010/main" type="line" rotatedBoundingBox="4627,4185 6214,4352 6144,5009 4558,4842"/>
            </emma:interpretation>
          </emma:emma>
        </inkml:annotationXML>
        <inkml:traceGroup>
          <inkml:annotationXML>
            <emma:emma xmlns:emma="http://www.w3.org/2003/04/emma" version="1.0">
              <emma:interpretation id="{061D34D1-22B7-408A-8515-41BC932187FC}" emma:medium="tactile" emma:mode="ink">
                <msink:context xmlns:msink="http://schemas.microsoft.com/ink/2010/main" type="inkWord" rotatedBoundingBox="4853,4272 5064,4792 4794,4902 4583,4381">
                  <msink:destinationLink direction="with" ref="{1F5909F6-85BF-42B4-81DD-2A287ED9A289}"/>
                  <msink:destinationLink direction="with" ref="{6F6E9431-DEBF-449E-84F5-BE5B4ED11ABD}"/>
                  <msink:destinationLink direction="with" ref="{F7C7A329-0BE5-417F-9471-DF3E25403593}"/>
                </msink:context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35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2233 1786 60,'0'0'35,"-1"-16"-1,1 16 1,13-9-18,-11-9-5,15 11-5,-2-7-3,7-2 0,6-1-4,6 3 2,-3 0-3,2 7 2,-4 5-1,-5 7 1,-7 7-1,-5 10-1,-12 4 3,-6 6-1,-8 3 1,-6 0-2,-2 2 1,-3-3-1,0-6 0,3-2 0,3-6-1,2-6 1,17-14 0,0 0 0,0 0 0,0 0 0,30-11 0,-3 2 0,4-1 0,4 5 0,5 1 1,-3 9-1,-2 6 0,-5 7 1,-8 6-1,-8 3 1,-8 4 0,-9 3-1,-7-2 1,-8-2 0,-4-6-1,-6-4 0,-1-5-1,-1-7-1,5 0-1,0-18-3,25 10-14,-21-6-17,21 6 0,8-26-1,9 10 1</inkml:trace>
        </inkml:traceGroup>
        <inkml:traceGroup>
          <inkml:annotationXML>
            <emma:emma xmlns:emma="http://www.w3.org/2003/04/emma" version="1.0">
              <emma:interpretation id="{EE3F7A39-6679-41F4-9F89-9C1DE84B1EAA}" emma:medium="tactile" emma:mode="ink">
                <msink:context xmlns:msink="http://schemas.microsoft.com/ink/2010/main" type="inkWord" rotatedBoundingBox="5163,4445 6204,4325 6272,4921 5232,5041">
                  <msink:destinationLink direction="with" ref="{6F6E9431-DEBF-449E-84F5-BE5B4ED11ABD}"/>
                  <msink:destinationLink direction="with" ref="{F7C7A329-0BE5-417F-9471-DF3E25403593}"/>
                </msink:context>
              </emma:interpretation>
              <emma:one-of disjunction-type="recognition" id="oneOf1">
                <emma:interpretation id="interp5" emma:lang="en-US" emma:confidence="0">
                  <emma:literal>Mf</emma:literal>
                </emma:interpretation>
                <emma:interpretation id="interp6" emma:lang="en-US" emma:confidence="0">
                  <emma:literal>MF</emma:literal>
                </emma:interpretation>
                <emma:interpretation id="interp7" emma:lang="en-US" emma:confidence="0">
                  <emma:literal>Mt</emma:literal>
                </emma:interpretation>
                <emma:interpretation id="interp8" emma:lang="en-US" emma:confidence="0">
                  <emma:literal>at</emma:literal>
                </emma:interpretation>
                <emma:interpretation id="interp9" emma:lang="en-US" emma:confidence="0">
                  <emma:literal>ufo</emma:literal>
                </emma:interpretation>
              </emma:one-of>
            </emma:emma>
          </inkml:annotationXML>
          <inkml:trace contextRef="#ctx0" brushRef="#br0" timeOffset="546.875">2846 2235 95,'0'0'36,"-5"-17"0,5 17 1,10-41-33,7 15-1,-1-8-2,8-1-1,1-4 1,3-1-2,-2 3 1,-4-2 0,-4 4 1,-3 6-2,-6 5 2,-3 8-1,-6 16 0,0 0 1,0 0-1,-11 24 1,5 3-1,0 6 1,2 8-1,1 1 1,5 0-1,5 3 1,6-7-1,8-4 0,2-10 0,5-9 0,3-15-1,-1-2 0,-1-11-1,-5-11 1,-3-4-1,-8-8 0,-1 1 0,-6-2 1,-3 5 1,-2 4 0,-2 2 2,1 10 0,0 16 0,0 0 1,0 0-1,6 33 1,-4 1-2,7 3 1,2 3 0,2 6-1,2-5-1,-1-2-1,4-6-1,-3-15-2,7 3-9,-22-21-21,24-16-4,-17-5 0,3-4-1</inkml:trace>
          <inkml:trace contextRef="#ctx0" brushRef="#br0" timeOffset="1031.25">3557 2103 104,'16'9'37,"2"-18"1,10-10-6,9 5-63,-2-9-5,2-6-2,-2-2-2</inkml:trace>
          <inkml:trace contextRef="#ctx0" brushRef="#br0" timeOffset="890.625">3692 2235 86,'3'20'36,"5"1"0,-8-21 1,22 19-30,-22-19-2,0 0-1,0 0-2,10-28-1,-14 7 1,-7-7-1,-5-9 0,-3-4-1,-5-5 1,-2-1 0,-2 1 0,3 0 0,0 0 0,7 4-1,8 5 1,8 5 0,11 4 0,13 3-1,11 8 0,5-1-3,8 13-1,-5-8-4,14 20-25,-21-1-5,-8 8 0,-17 2-1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04T17:03:45.7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85AEBA-C4C4-423C-9480-A3ADB3FD2B32}" emma:medium="tactile" emma:mode="ink">
          <msink:context xmlns:msink="http://schemas.microsoft.com/ink/2010/main" type="inkDrawing" rotatedBoundingBox="7585,11873 7830,14382 7779,14386 7534,11878" semanticType="callout" shapeName="Other">
            <msink:sourceLink direction="with" ref="{C5F89C0A-179C-4226-B36A-2B55D618F454}"/>
          </msink:context>
        </emma:interpretation>
      </emma:emma>
    </inkml:annotationXML>
    <inkml:trace contextRef="#ctx0" brushRef="#br0">7-7 17,'0'0'28,"0"0"2,16-5 2,-16 5-10,2 16-6,6 10 0,-9 2-3,8 27-4,-7-1 0,11 26-2,-11 6-2,9 22 0,-8 4-2,8 17 1,-6-2-2,9 10 1,-5 1-1,5 5-1,0-4 0,4 2-1,2-4 1,-1-3-2,2-5 2,-1-11-2,0-7 1,-3-10 0,-1-13-2,-5-20 0,0-11-2,-6-31-2,3-6-5,-6-20-22,-12-41-3,3-15-2,-3-20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37AA3-78AF-41A2-AA5E-497A1E1B7B3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EC1B-3FB1-467A-8670-7F7985B8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C1B-3FB1-467A-8670-7F7985B82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9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4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4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6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0B94-C37B-4B72-9B13-F5C22A720FB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0AE5-2A19-49B0-9142-0FB8A4613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emf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9" Type="http://schemas.openxmlformats.org/officeDocument/2006/relationships/image" Target="../media/image109.emf"/><Relationship Id="rId21" Type="http://schemas.openxmlformats.org/officeDocument/2006/relationships/image" Target="../media/image100.emf"/><Relationship Id="rId34" Type="http://schemas.openxmlformats.org/officeDocument/2006/relationships/customXml" Target="../ink/ink130.xml"/><Relationship Id="rId42" Type="http://schemas.openxmlformats.org/officeDocument/2006/relationships/customXml" Target="../ink/ink134.xml"/><Relationship Id="rId47" Type="http://schemas.openxmlformats.org/officeDocument/2006/relationships/image" Target="../media/image113.emf"/><Relationship Id="rId50" Type="http://schemas.openxmlformats.org/officeDocument/2006/relationships/customXml" Target="../ink/ink138.xml"/><Relationship Id="rId55" Type="http://schemas.openxmlformats.org/officeDocument/2006/relationships/image" Target="../media/image117.emf"/><Relationship Id="rId7" Type="http://schemas.openxmlformats.org/officeDocument/2006/relationships/image" Target="../media/image93.emf"/><Relationship Id="rId12" Type="http://schemas.openxmlformats.org/officeDocument/2006/relationships/customXml" Target="../ink/ink119.xml"/><Relationship Id="rId17" Type="http://schemas.openxmlformats.org/officeDocument/2006/relationships/image" Target="../media/image98.emf"/><Relationship Id="rId25" Type="http://schemas.openxmlformats.org/officeDocument/2006/relationships/image" Target="../media/image102.emf"/><Relationship Id="rId33" Type="http://schemas.openxmlformats.org/officeDocument/2006/relationships/image" Target="../media/image106.emf"/><Relationship Id="rId38" Type="http://schemas.openxmlformats.org/officeDocument/2006/relationships/customXml" Target="../ink/ink132.xml"/><Relationship Id="rId46" Type="http://schemas.openxmlformats.org/officeDocument/2006/relationships/customXml" Target="../ink/ink136.xml"/><Relationship Id="rId59" Type="http://schemas.openxmlformats.org/officeDocument/2006/relationships/image" Target="../media/image119.emf"/><Relationship Id="rId2" Type="http://schemas.openxmlformats.org/officeDocument/2006/relationships/customXml" Target="../ink/ink114.xml"/><Relationship Id="rId16" Type="http://schemas.openxmlformats.org/officeDocument/2006/relationships/customXml" Target="../ink/ink121.xml"/><Relationship Id="rId20" Type="http://schemas.openxmlformats.org/officeDocument/2006/relationships/customXml" Target="../ink/ink123.xml"/><Relationship Id="rId29" Type="http://schemas.openxmlformats.org/officeDocument/2006/relationships/image" Target="../media/image104.emf"/><Relationship Id="rId41" Type="http://schemas.openxmlformats.org/officeDocument/2006/relationships/image" Target="../media/image110.emf"/><Relationship Id="rId54" Type="http://schemas.openxmlformats.org/officeDocument/2006/relationships/customXml" Target="../ink/ink1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.xml"/><Relationship Id="rId11" Type="http://schemas.openxmlformats.org/officeDocument/2006/relationships/image" Target="../media/image95.emf"/><Relationship Id="rId24" Type="http://schemas.openxmlformats.org/officeDocument/2006/relationships/customXml" Target="../ink/ink125.xml"/><Relationship Id="rId32" Type="http://schemas.openxmlformats.org/officeDocument/2006/relationships/customXml" Target="../ink/ink129.xml"/><Relationship Id="rId37" Type="http://schemas.openxmlformats.org/officeDocument/2006/relationships/image" Target="../media/image108.emf"/><Relationship Id="rId40" Type="http://schemas.openxmlformats.org/officeDocument/2006/relationships/customXml" Target="../ink/ink133.xml"/><Relationship Id="rId45" Type="http://schemas.openxmlformats.org/officeDocument/2006/relationships/image" Target="../media/image112.emf"/><Relationship Id="rId53" Type="http://schemas.openxmlformats.org/officeDocument/2006/relationships/image" Target="../media/image116.emf"/><Relationship Id="rId58" Type="http://schemas.openxmlformats.org/officeDocument/2006/relationships/customXml" Target="../ink/ink142.xml"/><Relationship Id="rId5" Type="http://schemas.openxmlformats.org/officeDocument/2006/relationships/image" Target="../media/image92.emf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28" Type="http://schemas.openxmlformats.org/officeDocument/2006/relationships/customXml" Target="../ink/ink127.xml"/><Relationship Id="rId36" Type="http://schemas.openxmlformats.org/officeDocument/2006/relationships/customXml" Target="../ink/ink131.xml"/><Relationship Id="rId49" Type="http://schemas.openxmlformats.org/officeDocument/2006/relationships/image" Target="../media/image114.emf"/><Relationship Id="rId57" Type="http://schemas.openxmlformats.org/officeDocument/2006/relationships/image" Target="../media/image118.emf"/><Relationship Id="rId10" Type="http://schemas.openxmlformats.org/officeDocument/2006/relationships/customXml" Target="../ink/ink118.xml"/><Relationship Id="rId19" Type="http://schemas.openxmlformats.org/officeDocument/2006/relationships/image" Target="../media/image99.emf"/><Relationship Id="rId31" Type="http://schemas.openxmlformats.org/officeDocument/2006/relationships/image" Target="../media/image105.emf"/><Relationship Id="rId44" Type="http://schemas.openxmlformats.org/officeDocument/2006/relationships/customXml" Target="../ink/ink135.xml"/><Relationship Id="rId52" Type="http://schemas.openxmlformats.org/officeDocument/2006/relationships/customXml" Target="../ink/ink139.xml"/><Relationship Id="rId4" Type="http://schemas.openxmlformats.org/officeDocument/2006/relationships/customXml" Target="../ink/ink115.xml"/><Relationship Id="rId9" Type="http://schemas.openxmlformats.org/officeDocument/2006/relationships/image" Target="../media/image94.emf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103.emf"/><Relationship Id="rId30" Type="http://schemas.openxmlformats.org/officeDocument/2006/relationships/customXml" Target="../ink/ink128.xml"/><Relationship Id="rId35" Type="http://schemas.openxmlformats.org/officeDocument/2006/relationships/image" Target="../media/image107.emf"/><Relationship Id="rId43" Type="http://schemas.openxmlformats.org/officeDocument/2006/relationships/image" Target="../media/image111.emf"/><Relationship Id="rId48" Type="http://schemas.openxmlformats.org/officeDocument/2006/relationships/customXml" Target="../ink/ink137.xml"/><Relationship Id="rId56" Type="http://schemas.openxmlformats.org/officeDocument/2006/relationships/customXml" Target="../ink/ink141.xml"/><Relationship Id="rId8" Type="http://schemas.openxmlformats.org/officeDocument/2006/relationships/customXml" Target="../ink/ink117.xml"/><Relationship Id="rId51" Type="http://schemas.openxmlformats.org/officeDocument/2006/relationships/image" Target="../media/image115.emf"/><Relationship Id="rId3" Type="http://schemas.openxmlformats.org/officeDocument/2006/relationships/image" Target="../media/image9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14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13" Type="http://schemas.openxmlformats.org/officeDocument/2006/relationships/image" Target="../media/image126.emf"/><Relationship Id="rId18" Type="http://schemas.openxmlformats.org/officeDocument/2006/relationships/customXml" Target="../ink/ink152.xml"/><Relationship Id="rId26" Type="http://schemas.openxmlformats.org/officeDocument/2006/relationships/customXml" Target="../ink/ink156.xml"/><Relationship Id="rId3" Type="http://schemas.openxmlformats.org/officeDocument/2006/relationships/image" Target="../media/image121.emf"/><Relationship Id="rId21" Type="http://schemas.openxmlformats.org/officeDocument/2006/relationships/image" Target="../media/image130.emf"/><Relationship Id="rId7" Type="http://schemas.openxmlformats.org/officeDocument/2006/relationships/image" Target="../media/image123.emf"/><Relationship Id="rId12" Type="http://schemas.openxmlformats.org/officeDocument/2006/relationships/customXml" Target="../ink/ink149.xml"/><Relationship Id="rId17" Type="http://schemas.openxmlformats.org/officeDocument/2006/relationships/image" Target="../media/image128.emf"/><Relationship Id="rId25" Type="http://schemas.openxmlformats.org/officeDocument/2006/relationships/image" Target="../media/image132.emf"/><Relationship Id="rId2" Type="http://schemas.openxmlformats.org/officeDocument/2006/relationships/customXml" Target="../ink/ink144.xml"/><Relationship Id="rId16" Type="http://schemas.openxmlformats.org/officeDocument/2006/relationships/customXml" Target="../ink/ink151.xml"/><Relationship Id="rId20" Type="http://schemas.openxmlformats.org/officeDocument/2006/relationships/customXml" Target="../ink/ink153.xml"/><Relationship Id="rId29" Type="http://schemas.openxmlformats.org/officeDocument/2006/relationships/image" Target="../media/image134.em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46.xml"/><Relationship Id="rId11" Type="http://schemas.openxmlformats.org/officeDocument/2006/relationships/image" Target="../media/image125.emf"/><Relationship Id="rId24" Type="http://schemas.openxmlformats.org/officeDocument/2006/relationships/customXml" Target="../ink/ink155.xml"/><Relationship Id="rId5" Type="http://schemas.openxmlformats.org/officeDocument/2006/relationships/image" Target="../media/image122.emf"/><Relationship Id="rId15" Type="http://schemas.openxmlformats.org/officeDocument/2006/relationships/image" Target="../media/image127.emf"/><Relationship Id="rId23" Type="http://schemas.openxmlformats.org/officeDocument/2006/relationships/image" Target="../media/image131.emf"/><Relationship Id="rId28" Type="http://schemas.openxmlformats.org/officeDocument/2006/relationships/customXml" Target="../ink/ink157.xml"/><Relationship Id="rId10" Type="http://schemas.openxmlformats.org/officeDocument/2006/relationships/customXml" Target="../ink/ink148.xml"/><Relationship Id="rId19" Type="http://schemas.openxmlformats.org/officeDocument/2006/relationships/image" Target="../media/image129.emf"/><Relationship Id="rId31" Type="http://schemas.openxmlformats.org/officeDocument/2006/relationships/image" Target="../media/image135.emf"/><Relationship Id="rId4" Type="http://schemas.openxmlformats.org/officeDocument/2006/relationships/customXml" Target="../ink/ink145.xml"/><Relationship Id="rId9" Type="http://schemas.openxmlformats.org/officeDocument/2006/relationships/image" Target="../media/image124.emf"/><Relationship Id="rId14" Type="http://schemas.openxmlformats.org/officeDocument/2006/relationships/customXml" Target="../ink/ink150.xml"/><Relationship Id="rId22" Type="http://schemas.openxmlformats.org/officeDocument/2006/relationships/customXml" Target="../ink/ink154.xml"/><Relationship Id="rId27" Type="http://schemas.openxmlformats.org/officeDocument/2006/relationships/image" Target="../media/image133.emf"/><Relationship Id="rId30" Type="http://schemas.openxmlformats.org/officeDocument/2006/relationships/customXml" Target="../ink/ink15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2.xml"/><Relationship Id="rId13" Type="http://schemas.openxmlformats.org/officeDocument/2006/relationships/image" Target="../media/image141.emf"/><Relationship Id="rId18" Type="http://schemas.openxmlformats.org/officeDocument/2006/relationships/customXml" Target="../ink/ink167.xml"/><Relationship Id="rId3" Type="http://schemas.openxmlformats.org/officeDocument/2006/relationships/image" Target="../media/image136.emf"/><Relationship Id="rId21" Type="http://schemas.openxmlformats.org/officeDocument/2006/relationships/image" Target="../media/image145.emf"/><Relationship Id="rId7" Type="http://schemas.openxmlformats.org/officeDocument/2006/relationships/image" Target="../media/image138.emf"/><Relationship Id="rId12" Type="http://schemas.openxmlformats.org/officeDocument/2006/relationships/customXml" Target="../ink/ink164.xml"/><Relationship Id="rId17" Type="http://schemas.openxmlformats.org/officeDocument/2006/relationships/image" Target="../media/image143.emf"/><Relationship Id="rId2" Type="http://schemas.openxmlformats.org/officeDocument/2006/relationships/customXml" Target="../ink/ink159.xml"/><Relationship Id="rId16" Type="http://schemas.openxmlformats.org/officeDocument/2006/relationships/customXml" Target="../ink/ink166.xml"/><Relationship Id="rId20" Type="http://schemas.openxmlformats.org/officeDocument/2006/relationships/customXml" Target="../ink/ink1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.xml"/><Relationship Id="rId11" Type="http://schemas.openxmlformats.org/officeDocument/2006/relationships/image" Target="../media/image140.emf"/><Relationship Id="rId5" Type="http://schemas.openxmlformats.org/officeDocument/2006/relationships/image" Target="../media/image137.emf"/><Relationship Id="rId15" Type="http://schemas.openxmlformats.org/officeDocument/2006/relationships/image" Target="../media/image142.emf"/><Relationship Id="rId10" Type="http://schemas.openxmlformats.org/officeDocument/2006/relationships/customXml" Target="../ink/ink163.xml"/><Relationship Id="rId19" Type="http://schemas.openxmlformats.org/officeDocument/2006/relationships/image" Target="../media/image144.emf"/><Relationship Id="rId4" Type="http://schemas.openxmlformats.org/officeDocument/2006/relationships/customXml" Target="../ink/ink160.xml"/><Relationship Id="rId9" Type="http://schemas.openxmlformats.org/officeDocument/2006/relationships/image" Target="../media/image139.emf"/><Relationship Id="rId14" Type="http://schemas.openxmlformats.org/officeDocument/2006/relationships/customXml" Target="../ink/ink1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2.xml"/><Relationship Id="rId13" Type="http://schemas.openxmlformats.org/officeDocument/2006/relationships/image" Target="../media/image151.emf"/><Relationship Id="rId18" Type="http://schemas.openxmlformats.org/officeDocument/2006/relationships/customXml" Target="../ink/ink177.xml"/><Relationship Id="rId3" Type="http://schemas.openxmlformats.org/officeDocument/2006/relationships/image" Target="../media/image146.emf"/><Relationship Id="rId7" Type="http://schemas.openxmlformats.org/officeDocument/2006/relationships/image" Target="../media/image148.emf"/><Relationship Id="rId12" Type="http://schemas.openxmlformats.org/officeDocument/2006/relationships/customXml" Target="../ink/ink174.xml"/><Relationship Id="rId17" Type="http://schemas.openxmlformats.org/officeDocument/2006/relationships/image" Target="../media/image153.emf"/><Relationship Id="rId2" Type="http://schemas.openxmlformats.org/officeDocument/2006/relationships/customXml" Target="../ink/ink169.xml"/><Relationship Id="rId16" Type="http://schemas.openxmlformats.org/officeDocument/2006/relationships/customXml" Target="../ink/ink1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.xml"/><Relationship Id="rId11" Type="http://schemas.openxmlformats.org/officeDocument/2006/relationships/image" Target="../media/image150.emf"/><Relationship Id="rId5" Type="http://schemas.openxmlformats.org/officeDocument/2006/relationships/image" Target="../media/image147.emf"/><Relationship Id="rId15" Type="http://schemas.openxmlformats.org/officeDocument/2006/relationships/image" Target="../media/image152.emf"/><Relationship Id="rId10" Type="http://schemas.openxmlformats.org/officeDocument/2006/relationships/customXml" Target="../ink/ink173.xml"/><Relationship Id="rId19" Type="http://schemas.openxmlformats.org/officeDocument/2006/relationships/image" Target="../media/image154.emf"/><Relationship Id="rId4" Type="http://schemas.openxmlformats.org/officeDocument/2006/relationships/customXml" Target="../ink/ink170.xml"/><Relationship Id="rId9" Type="http://schemas.openxmlformats.org/officeDocument/2006/relationships/image" Target="../media/image149.emf"/><Relationship Id="rId14" Type="http://schemas.openxmlformats.org/officeDocument/2006/relationships/customXml" Target="../ink/ink17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.xml"/><Relationship Id="rId13" Type="http://schemas.openxmlformats.org/officeDocument/2006/relationships/image" Target="../media/image151.emf"/><Relationship Id="rId18" Type="http://schemas.openxmlformats.org/officeDocument/2006/relationships/customXml" Target="../ink/ink186.xml"/><Relationship Id="rId3" Type="http://schemas.openxmlformats.org/officeDocument/2006/relationships/image" Target="../media/image146.emf"/><Relationship Id="rId21" Type="http://schemas.openxmlformats.org/officeDocument/2006/relationships/image" Target="../media/image155.emf"/><Relationship Id="rId7" Type="http://schemas.openxmlformats.org/officeDocument/2006/relationships/image" Target="../media/image148.emf"/><Relationship Id="rId12" Type="http://schemas.openxmlformats.org/officeDocument/2006/relationships/customXml" Target="../ink/ink183.xml"/><Relationship Id="rId17" Type="http://schemas.openxmlformats.org/officeDocument/2006/relationships/image" Target="../media/image153.emf"/><Relationship Id="rId2" Type="http://schemas.openxmlformats.org/officeDocument/2006/relationships/customXml" Target="../ink/ink178.xml"/><Relationship Id="rId16" Type="http://schemas.openxmlformats.org/officeDocument/2006/relationships/customXml" Target="../ink/ink185.xml"/><Relationship Id="rId20" Type="http://schemas.openxmlformats.org/officeDocument/2006/relationships/customXml" Target="../ink/ink1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0.xml"/><Relationship Id="rId11" Type="http://schemas.openxmlformats.org/officeDocument/2006/relationships/image" Target="../media/image150.emf"/><Relationship Id="rId5" Type="http://schemas.openxmlformats.org/officeDocument/2006/relationships/image" Target="../media/image147.emf"/><Relationship Id="rId15" Type="http://schemas.openxmlformats.org/officeDocument/2006/relationships/image" Target="../media/image152.emf"/><Relationship Id="rId23" Type="http://schemas.openxmlformats.org/officeDocument/2006/relationships/image" Target="../media/image156.emf"/><Relationship Id="rId10" Type="http://schemas.openxmlformats.org/officeDocument/2006/relationships/customXml" Target="../ink/ink182.xml"/><Relationship Id="rId19" Type="http://schemas.openxmlformats.org/officeDocument/2006/relationships/image" Target="../media/image154.emf"/><Relationship Id="rId4" Type="http://schemas.openxmlformats.org/officeDocument/2006/relationships/customXml" Target="../ink/ink179.xml"/><Relationship Id="rId9" Type="http://schemas.openxmlformats.org/officeDocument/2006/relationships/image" Target="../media/image149.emf"/><Relationship Id="rId14" Type="http://schemas.openxmlformats.org/officeDocument/2006/relationships/customXml" Target="../ink/ink184.xml"/><Relationship Id="rId22" Type="http://schemas.openxmlformats.org/officeDocument/2006/relationships/customXml" Target="../ink/ink18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2.xml"/><Relationship Id="rId13" Type="http://schemas.openxmlformats.org/officeDocument/2006/relationships/image" Target="../media/image151.emf"/><Relationship Id="rId18" Type="http://schemas.openxmlformats.org/officeDocument/2006/relationships/customXml" Target="../ink/ink197.xml"/><Relationship Id="rId26" Type="http://schemas.openxmlformats.org/officeDocument/2006/relationships/customXml" Target="../ink/ink201.xml"/><Relationship Id="rId3" Type="http://schemas.openxmlformats.org/officeDocument/2006/relationships/image" Target="../media/image146.emf"/><Relationship Id="rId21" Type="http://schemas.openxmlformats.org/officeDocument/2006/relationships/image" Target="../media/image155.emf"/><Relationship Id="rId7" Type="http://schemas.openxmlformats.org/officeDocument/2006/relationships/image" Target="../media/image148.emf"/><Relationship Id="rId12" Type="http://schemas.openxmlformats.org/officeDocument/2006/relationships/customXml" Target="../ink/ink194.xml"/><Relationship Id="rId17" Type="http://schemas.openxmlformats.org/officeDocument/2006/relationships/image" Target="../media/image153.emf"/><Relationship Id="rId25" Type="http://schemas.openxmlformats.org/officeDocument/2006/relationships/image" Target="../media/image157.emf"/><Relationship Id="rId2" Type="http://schemas.openxmlformats.org/officeDocument/2006/relationships/customXml" Target="../ink/ink189.xml"/><Relationship Id="rId16" Type="http://schemas.openxmlformats.org/officeDocument/2006/relationships/customXml" Target="../ink/ink196.xml"/><Relationship Id="rId20" Type="http://schemas.openxmlformats.org/officeDocument/2006/relationships/customXml" Target="../ink/ink198.xml"/><Relationship Id="rId29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1.xml"/><Relationship Id="rId11" Type="http://schemas.openxmlformats.org/officeDocument/2006/relationships/image" Target="../media/image150.emf"/><Relationship Id="rId24" Type="http://schemas.openxmlformats.org/officeDocument/2006/relationships/customXml" Target="../ink/ink200.xml"/><Relationship Id="rId5" Type="http://schemas.openxmlformats.org/officeDocument/2006/relationships/image" Target="../media/image147.emf"/><Relationship Id="rId15" Type="http://schemas.openxmlformats.org/officeDocument/2006/relationships/image" Target="../media/image152.emf"/><Relationship Id="rId23" Type="http://schemas.openxmlformats.org/officeDocument/2006/relationships/image" Target="../media/image156.emf"/><Relationship Id="rId28" Type="http://schemas.openxmlformats.org/officeDocument/2006/relationships/customXml" Target="../ink/ink202.xml"/><Relationship Id="rId10" Type="http://schemas.openxmlformats.org/officeDocument/2006/relationships/customXml" Target="../ink/ink193.xml"/><Relationship Id="rId19" Type="http://schemas.openxmlformats.org/officeDocument/2006/relationships/image" Target="../media/image154.emf"/><Relationship Id="rId4" Type="http://schemas.openxmlformats.org/officeDocument/2006/relationships/customXml" Target="../ink/ink190.xml"/><Relationship Id="rId9" Type="http://schemas.openxmlformats.org/officeDocument/2006/relationships/image" Target="../media/image149.emf"/><Relationship Id="rId14" Type="http://schemas.openxmlformats.org/officeDocument/2006/relationships/customXml" Target="../ink/ink195.xml"/><Relationship Id="rId22" Type="http://schemas.openxmlformats.org/officeDocument/2006/relationships/customXml" Target="../ink/ink199.xml"/><Relationship Id="rId27" Type="http://schemas.openxmlformats.org/officeDocument/2006/relationships/image" Target="../media/image15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6.xml"/><Relationship Id="rId13" Type="http://schemas.openxmlformats.org/officeDocument/2006/relationships/image" Target="../media/image161.emf"/><Relationship Id="rId18" Type="http://schemas.openxmlformats.org/officeDocument/2006/relationships/customXml" Target="../ink/ink211.xml"/><Relationship Id="rId26" Type="http://schemas.openxmlformats.org/officeDocument/2006/relationships/customXml" Target="../ink/ink215.xml"/><Relationship Id="rId39" Type="http://schemas.openxmlformats.org/officeDocument/2006/relationships/image" Target="../media/image170.emf"/><Relationship Id="rId3" Type="http://schemas.openxmlformats.org/officeDocument/2006/relationships/image" Target="../media/image146.emf"/><Relationship Id="rId21" Type="http://schemas.openxmlformats.org/officeDocument/2006/relationships/image" Target="../media/image157.emf"/><Relationship Id="rId34" Type="http://schemas.openxmlformats.org/officeDocument/2006/relationships/customXml" Target="../ink/ink219.xml"/><Relationship Id="rId7" Type="http://schemas.openxmlformats.org/officeDocument/2006/relationships/image" Target="../media/image148.emf"/><Relationship Id="rId12" Type="http://schemas.openxmlformats.org/officeDocument/2006/relationships/customXml" Target="../ink/ink208.xml"/><Relationship Id="rId17" Type="http://schemas.openxmlformats.org/officeDocument/2006/relationships/image" Target="../media/image163.emf"/><Relationship Id="rId25" Type="http://schemas.openxmlformats.org/officeDocument/2006/relationships/image" Target="../media/image159.emf"/><Relationship Id="rId33" Type="http://schemas.openxmlformats.org/officeDocument/2006/relationships/image" Target="../media/image167.emf"/><Relationship Id="rId38" Type="http://schemas.openxmlformats.org/officeDocument/2006/relationships/customXml" Target="../ink/ink221.xml"/><Relationship Id="rId2" Type="http://schemas.openxmlformats.org/officeDocument/2006/relationships/customXml" Target="../ink/ink203.xml"/><Relationship Id="rId16" Type="http://schemas.openxmlformats.org/officeDocument/2006/relationships/customXml" Target="../ink/ink210.xml"/><Relationship Id="rId20" Type="http://schemas.openxmlformats.org/officeDocument/2006/relationships/customXml" Target="../ink/ink212.xml"/><Relationship Id="rId29" Type="http://schemas.openxmlformats.org/officeDocument/2006/relationships/image" Target="../media/image165.emf"/><Relationship Id="rId41" Type="http://schemas.openxmlformats.org/officeDocument/2006/relationships/image" Target="../media/image17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5.xml"/><Relationship Id="rId11" Type="http://schemas.openxmlformats.org/officeDocument/2006/relationships/image" Target="../media/image160.emf"/><Relationship Id="rId24" Type="http://schemas.openxmlformats.org/officeDocument/2006/relationships/customXml" Target="../ink/ink214.xml"/><Relationship Id="rId32" Type="http://schemas.openxmlformats.org/officeDocument/2006/relationships/customXml" Target="../ink/ink218.xml"/><Relationship Id="rId37" Type="http://schemas.openxmlformats.org/officeDocument/2006/relationships/image" Target="../media/image169.emf"/><Relationship Id="rId40" Type="http://schemas.openxmlformats.org/officeDocument/2006/relationships/customXml" Target="../ink/ink222.xml"/><Relationship Id="rId5" Type="http://schemas.openxmlformats.org/officeDocument/2006/relationships/image" Target="../media/image147.emf"/><Relationship Id="rId15" Type="http://schemas.openxmlformats.org/officeDocument/2006/relationships/image" Target="../media/image162.emf"/><Relationship Id="rId23" Type="http://schemas.openxmlformats.org/officeDocument/2006/relationships/image" Target="../media/image158.emf"/><Relationship Id="rId28" Type="http://schemas.openxmlformats.org/officeDocument/2006/relationships/customXml" Target="../ink/ink216.xml"/><Relationship Id="rId36" Type="http://schemas.openxmlformats.org/officeDocument/2006/relationships/customXml" Target="../ink/ink220.xml"/><Relationship Id="rId10" Type="http://schemas.openxmlformats.org/officeDocument/2006/relationships/customXml" Target="../ink/ink207.xml"/><Relationship Id="rId19" Type="http://schemas.openxmlformats.org/officeDocument/2006/relationships/image" Target="../media/image156.emf"/><Relationship Id="rId31" Type="http://schemas.openxmlformats.org/officeDocument/2006/relationships/image" Target="../media/image166.emf"/><Relationship Id="rId4" Type="http://schemas.openxmlformats.org/officeDocument/2006/relationships/customXml" Target="../ink/ink204.xml"/><Relationship Id="rId9" Type="http://schemas.openxmlformats.org/officeDocument/2006/relationships/image" Target="../media/image149.emf"/><Relationship Id="rId14" Type="http://schemas.openxmlformats.org/officeDocument/2006/relationships/customXml" Target="../ink/ink209.xml"/><Relationship Id="rId22" Type="http://schemas.openxmlformats.org/officeDocument/2006/relationships/customXml" Target="../ink/ink213.xml"/><Relationship Id="rId27" Type="http://schemas.openxmlformats.org/officeDocument/2006/relationships/image" Target="../media/image164.emf"/><Relationship Id="rId30" Type="http://schemas.openxmlformats.org/officeDocument/2006/relationships/customXml" Target="../ink/ink217.xml"/><Relationship Id="rId35" Type="http://schemas.openxmlformats.org/officeDocument/2006/relationships/image" Target="../media/image16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customXml" Target="../ink/ink22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customXml" Target="../ink/ink22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customXml" Target="../ink/ink2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emf"/><Relationship Id="rId4" Type="http://schemas.openxmlformats.org/officeDocument/2006/relationships/customXml" Target="../ink/ink2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0.xml"/><Relationship Id="rId3" Type="http://schemas.openxmlformats.org/officeDocument/2006/relationships/image" Target="../media/image176.emf"/><Relationship Id="rId7" Type="http://schemas.openxmlformats.org/officeDocument/2006/relationships/image" Target="../media/image178.emf"/><Relationship Id="rId2" Type="http://schemas.openxmlformats.org/officeDocument/2006/relationships/customXml" Target="../ink/ink2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9.xml"/><Relationship Id="rId5" Type="http://schemas.openxmlformats.org/officeDocument/2006/relationships/image" Target="../media/image177.emf"/><Relationship Id="rId4" Type="http://schemas.openxmlformats.org/officeDocument/2006/relationships/customXml" Target="../ink/ink228.xml"/><Relationship Id="rId9" Type="http://schemas.openxmlformats.org/officeDocument/2006/relationships/image" Target="../media/image17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8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6.emf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27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34" Type="http://schemas.openxmlformats.org/officeDocument/2006/relationships/customXml" Target="../ink/ink41.xml"/><Relationship Id="rId7" Type="http://schemas.openxmlformats.org/officeDocument/2006/relationships/image" Target="../media/image3.emf"/><Relationship Id="rId12" Type="http://schemas.openxmlformats.org/officeDocument/2006/relationships/customXml" Target="../ink/ink30.xml"/><Relationship Id="rId17" Type="http://schemas.openxmlformats.org/officeDocument/2006/relationships/image" Target="../media/image8.emf"/><Relationship Id="rId25" Type="http://schemas.openxmlformats.org/officeDocument/2006/relationships/image" Target="../media/image16.emf"/><Relationship Id="rId33" Type="http://schemas.openxmlformats.org/officeDocument/2006/relationships/image" Target="../media/image23.emf"/><Relationship Id="rId38" Type="http://schemas.openxmlformats.org/officeDocument/2006/relationships/customXml" Target="../ink/ink43.xml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5.emf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26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5.emf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10" Type="http://schemas.openxmlformats.org/officeDocument/2006/relationships/customXml" Target="../ink/ink29.xml"/><Relationship Id="rId19" Type="http://schemas.openxmlformats.org/officeDocument/2006/relationships/image" Target="../media/image9.emf"/><Relationship Id="rId31" Type="http://schemas.openxmlformats.org/officeDocument/2006/relationships/image" Target="../media/image21.emf"/><Relationship Id="rId4" Type="http://schemas.openxmlformats.org/officeDocument/2006/relationships/customXml" Target="../ink/ink26.xml"/><Relationship Id="rId9" Type="http://schemas.openxmlformats.org/officeDocument/2006/relationships/image" Target="../media/image4.e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17.emf"/><Relationship Id="rId30" Type="http://schemas.openxmlformats.org/officeDocument/2006/relationships/customXml" Target="../ink/ink39.xml"/><Relationship Id="rId35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emf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9" Type="http://schemas.openxmlformats.org/officeDocument/2006/relationships/image" Target="../media/image46.emf"/><Relationship Id="rId21" Type="http://schemas.openxmlformats.org/officeDocument/2006/relationships/image" Target="../media/image37.emf"/><Relationship Id="rId34" Type="http://schemas.openxmlformats.org/officeDocument/2006/relationships/customXml" Target="../ink/ink60.xml"/><Relationship Id="rId42" Type="http://schemas.openxmlformats.org/officeDocument/2006/relationships/customXml" Target="../ink/ink64.xml"/><Relationship Id="rId47" Type="http://schemas.openxmlformats.org/officeDocument/2006/relationships/image" Target="../media/image50.emf"/><Relationship Id="rId50" Type="http://schemas.openxmlformats.org/officeDocument/2006/relationships/customXml" Target="../ink/ink68.xml"/><Relationship Id="rId55" Type="http://schemas.openxmlformats.org/officeDocument/2006/relationships/image" Target="../media/image54.emf"/><Relationship Id="rId63" Type="http://schemas.openxmlformats.org/officeDocument/2006/relationships/image" Target="../media/image58.emf"/><Relationship Id="rId68" Type="http://schemas.openxmlformats.org/officeDocument/2006/relationships/customXml" Target="../ink/ink77.xml"/><Relationship Id="rId7" Type="http://schemas.openxmlformats.org/officeDocument/2006/relationships/image" Target="../media/image30.emf"/><Relationship Id="rId71" Type="http://schemas.openxmlformats.org/officeDocument/2006/relationships/image" Target="../media/image62.emf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9" Type="http://schemas.openxmlformats.org/officeDocument/2006/relationships/image" Target="../media/image41.emf"/><Relationship Id="rId11" Type="http://schemas.openxmlformats.org/officeDocument/2006/relationships/image" Target="../media/image32.emf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image" Target="../media/image45.emf"/><Relationship Id="rId40" Type="http://schemas.openxmlformats.org/officeDocument/2006/relationships/customXml" Target="../ink/ink63.xml"/><Relationship Id="rId45" Type="http://schemas.openxmlformats.org/officeDocument/2006/relationships/image" Target="../media/image49.emf"/><Relationship Id="rId53" Type="http://schemas.openxmlformats.org/officeDocument/2006/relationships/image" Target="../media/image53.emf"/><Relationship Id="rId58" Type="http://schemas.openxmlformats.org/officeDocument/2006/relationships/customXml" Target="../ink/ink72.xml"/><Relationship Id="rId66" Type="http://schemas.openxmlformats.org/officeDocument/2006/relationships/customXml" Target="../ink/ink76.xml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49" Type="http://schemas.openxmlformats.org/officeDocument/2006/relationships/image" Target="../media/image51.emf"/><Relationship Id="rId57" Type="http://schemas.openxmlformats.org/officeDocument/2006/relationships/image" Target="../media/image55.emf"/><Relationship Id="rId61" Type="http://schemas.openxmlformats.org/officeDocument/2006/relationships/image" Target="../media/image57.emf"/><Relationship Id="rId10" Type="http://schemas.openxmlformats.org/officeDocument/2006/relationships/customXml" Target="../ink/ink48.xml"/><Relationship Id="rId19" Type="http://schemas.openxmlformats.org/officeDocument/2006/relationships/image" Target="../media/image36.emf"/><Relationship Id="rId31" Type="http://schemas.openxmlformats.org/officeDocument/2006/relationships/image" Target="../media/image42.emf"/><Relationship Id="rId44" Type="http://schemas.openxmlformats.org/officeDocument/2006/relationships/customXml" Target="../ink/ink65.xml"/><Relationship Id="rId52" Type="http://schemas.openxmlformats.org/officeDocument/2006/relationships/customXml" Target="../ink/ink69.xml"/><Relationship Id="rId60" Type="http://schemas.openxmlformats.org/officeDocument/2006/relationships/customXml" Target="../ink/ink73.xml"/><Relationship Id="rId65" Type="http://schemas.openxmlformats.org/officeDocument/2006/relationships/image" Target="../media/image59.emf"/><Relationship Id="rId73" Type="http://schemas.openxmlformats.org/officeDocument/2006/relationships/image" Target="../media/image63.emf"/><Relationship Id="rId4" Type="http://schemas.openxmlformats.org/officeDocument/2006/relationships/customXml" Target="../ink/ink45.xml"/><Relationship Id="rId9" Type="http://schemas.openxmlformats.org/officeDocument/2006/relationships/image" Target="../media/image31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40.emf"/><Relationship Id="rId30" Type="http://schemas.openxmlformats.org/officeDocument/2006/relationships/customXml" Target="../ink/ink58.xml"/><Relationship Id="rId35" Type="http://schemas.openxmlformats.org/officeDocument/2006/relationships/image" Target="../media/image44.emf"/><Relationship Id="rId43" Type="http://schemas.openxmlformats.org/officeDocument/2006/relationships/image" Target="../media/image48.emf"/><Relationship Id="rId48" Type="http://schemas.openxmlformats.org/officeDocument/2006/relationships/customXml" Target="../ink/ink67.xml"/><Relationship Id="rId56" Type="http://schemas.openxmlformats.org/officeDocument/2006/relationships/customXml" Target="../ink/ink71.xml"/><Relationship Id="rId64" Type="http://schemas.openxmlformats.org/officeDocument/2006/relationships/customXml" Target="../ink/ink75.xml"/><Relationship Id="rId69" Type="http://schemas.openxmlformats.org/officeDocument/2006/relationships/image" Target="../media/image61.emf"/><Relationship Id="rId8" Type="http://schemas.openxmlformats.org/officeDocument/2006/relationships/customXml" Target="../ink/ink47.xml"/><Relationship Id="rId51" Type="http://schemas.openxmlformats.org/officeDocument/2006/relationships/image" Target="../media/image52.emf"/><Relationship Id="rId72" Type="http://schemas.openxmlformats.org/officeDocument/2006/relationships/customXml" Target="../ink/ink79.xml"/><Relationship Id="rId3" Type="http://schemas.openxmlformats.org/officeDocument/2006/relationships/image" Target="../media/image28.emf"/><Relationship Id="rId12" Type="http://schemas.openxmlformats.org/officeDocument/2006/relationships/customXml" Target="../ink/ink49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33" Type="http://schemas.openxmlformats.org/officeDocument/2006/relationships/image" Target="../media/image43.emf"/><Relationship Id="rId38" Type="http://schemas.openxmlformats.org/officeDocument/2006/relationships/customXml" Target="../ink/ink62.xml"/><Relationship Id="rId46" Type="http://schemas.openxmlformats.org/officeDocument/2006/relationships/customXml" Target="../ink/ink66.xml"/><Relationship Id="rId59" Type="http://schemas.openxmlformats.org/officeDocument/2006/relationships/image" Target="../media/image56.emf"/><Relationship Id="rId67" Type="http://schemas.openxmlformats.org/officeDocument/2006/relationships/image" Target="../media/image60.emf"/><Relationship Id="rId20" Type="http://schemas.openxmlformats.org/officeDocument/2006/relationships/customXml" Target="../ink/ink53.xml"/><Relationship Id="rId41" Type="http://schemas.openxmlformats.org/officeDocument/2006/relationships/image" Target="../media/image47.emf"/><Relationship Id="rId54" Type="http://schemas.openxmlformats.org/officeDocument/2006/relationships/customXml" Target="../ink/ink70.xml"/><Relationship Id="rId62" Type="http://schemas.openxmlformats.org/officeDocument/2006/relationships/customXml" Target="../ink/ink74.xml"/><Relationship Id="rId70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6.emf"/><Relationship Id="rId2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5" Type="http://schemas.openxmlformats.org/officeDocument/2006/relationships/image" Target="../media/image65.emf"/><Relationship Id="rId4" Type="http://schemas.openxmlformats.org/officeDocument/2006/relationships/customXml" Target="../ink/ink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13" Type="http://schemas.openxmlformats.org/officeDocument/2006/relationships/image" Target="../media/image72.emf"/><Relationship Id="rId18" Type="http://schemas.openxmlformats.org/officeDocument/2006/relationships/customXml" Target="../ink/ink91.xml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12" Type="http://schemas.openxmlformats.org/officeDocument/2006/relationships/customXml" Target="../ink/ink88.xml"/><Relationship Id="rId17" Type="http://schemas.openxmlformats.org/officeDocument/2006/relationships/image" Target="../media/image74.emf"/><Relationship Id="rId2" Type="http://schemas.openxmlformats.org/officeDocument/2006/relationships/customXml" Target="../ink/ink83.xml"/><Relationship Id="rId16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10" Type="http://schemas.openxmlformats.org/officeDocument/2006/relationships/customXml" Target="../ink/ink87.xml"/><Relationship Id="rId19" Type="http://schemas.openxmlformats.org/officeDocument/2006/relationships/image" Target="../media/image75.emf"/><Relationship Id="rId4" Type="http://schemas.openxmlformats.org/officeDocument/2006/relationships/customXml" Target="../ink/ink84.xml"/><Relationship Id="rId9" Type="http://schemas.openxmlformats.org/officeDocument/2006/relationships/image" Target="../media/image70.emf"/><Relationship Id="rId14" Type="http://schemas.openxmlformats.org/officeDocument/2006/relationships/customXml" Target="../ink/ink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77.emf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9" Type="http://schemas.openxmlformats.org/officeDocument/2006/relationships/image" Target="../media/image88.emf"/><Relationship Id="rId3" Type="http://schemas.openxmlformats.org/officeDocument/2006/relationships/image" Target="../media/image70.emf"/><Relationship Id="rId21" Type="http://schemas.openxmlformats.org/officeDocument/2006/relationships/image" Target="../media/image81.emf"/><Relationship Id="rId34" Type="http://schemas.openxmlformats.org/officeDocument/2006/relationships/customXml" Target="../ink/ink108.xml"/><Relationship Id="rId42" Type="http://schemas.openxmlformats.org/officeDocument/2006/relationships/customXml" Target="../ink/ink112.xml"/><Relationship Id="rId7" Type="http://schemas.openxmlformats.org/officeDocument/2006/relationships/image" Target="../media/image72.emf"/><Relationship Id="rId12" Type="http://schemas.openxmlformats.org/officeDocument/2006/relationships/customXml" Target="../ink/ink97.xml"/><Relationship Id="rId17" Type="http://schemas.openxmlformats.org/officeDocument/2006/relationships/image" Target="../media/image79.emf"/><Relationship Id="rId25" Type="http://schemas.openxmlformats.org/officeDocument/2006/relationships/image" Target="../media/image83.emf"/><Relationship Id="rId33" Type="http://schemas.openxmlformats.org/officeDocument/2006/relationships/image" Target="../media/image86.emf"/><Relationship Id="rId38" Type="http://schemas.openxmlformats.org/officeDocument/2006/relationships/customXml" Target="../ink/ink110.xml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20" Type="http://schemas.openxmlformats.org/officeDocument/2006/relationships/customXml" Target="../ink/ink101.xml"/><Relationship Id="rId29" Type="http://schemas.openxmlformats.org/officeDocument/2006/relationships/image" Target="../media/image84.emf"/><Relationship Id="rId41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1" Type="http://schemas.openxmlformats.org/officeDocument/2006/relationships/image" Target="../media/image76.emf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37" Type="http://schemas.openxmlformats.org/officeDocument/2006/relationships/image" Target="../media/image73.emf"/><Relationship Id="rId40" Type="http://schemas.openxmlformats.org/officeDocument/2006/relationships/customXml" Target="../ink/ink111.xml"/><Relationship Id="rId5" Type="http://schemas.openxmlformats.org/officeDocument/2006/relationships/image" Target="../media/image71.emf"/><Relationship Id="rId15" Type="http://schemas.openxmlformats.org/officeDocument/2006/relationships/image" Target="../media/image78.emf"/><Relationship Id="rId23" Type="http://schemas.openxmlformats.org/officeDocument/2006/relationships/image" Target="../media/image82.emf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10" Type="http://schemas.openxmlformats.org/officeDocument/2006/relationships/customXml" Target="../ink/ink96.xml"/><Relationship Id="rId19" Type="http://schemas.openxmlformats.org/officeDocument/2006/relationships/image" Target="../media/image80.emf"/><Relationship Id="rId31" Type="http://schemas.openxmlformats.org/officeDocument/2006/relationships/image" Target="../media/image85.emf"/><Relationship Id="rId4" Type="http://schemas.openxmlformats.org/officeDocument/2006/relationships/customXml" Target="../ink/ink93.xml"/><Relationship Id="rId9" Type="http://schemas.openxmlformats.org/officeDocument/2006/relationships/image" Target="../media/image74.emf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../media/image75.emf"/><Relationship Id="rId30" Type="http://schemas.openxmlformats.org/officeDocument/2006/relationships/customXml" Target="../ink/ink106.xml"/><Relationship Id="rId35" Type="http://schemas.openxmlformats.org/officeDocument/2006/relationships/image" Target="../media/image87.emf"/><Relationship Id="rId43" Type="http://schemas.openxmlformats.org/officeDocument/2006/relationships/image" Target="../media/image8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HW</a:t>
            </a:r>
          </a:p>
          <a:p>
            <a:r>
              <a:rPr lang="en-US" dirty="0" smtClean="0"/>
              <a:t>Go </a:t>
            </a:r>
            <a:r>
              <a:rPr lang="en-US" dirty="0" smtClean="0"/>
              <a:t>over handout from yesterday</a:t>
            </a:r>
          </a:p>
          <a:p>
            <a:r>
              <a:rPr lang="en-US" dirty="0" smtClean="0"/>
              <a:t>Lecture/Notes on Complex Circuits</a:t>
            </a:r>
          </a:p>
          <a:p>
            <a:r>
              <a:rPr lang="en-US" dirty="0" smtClean="0"/>
              <a:t>Complex Circuits Assignment</a:t>
            </a:r>
          </a:p>
          <a:p>
            <a:r>
              <a:rPr lang="en-US" dirty="0" smtClean="0"/>
              <a:t>Problem Set </a:t>
            </a:r>
            <a:r>
              <a:rPr lang="en-US" dirty="0" smtClean="0"/>
              <a:t>2 </a:t>
            </a:r>
            <a:r>
              <a:rPr lang="en-US" smtClean="0"/>
              <a:t>due </a:t>
            </a:r>
            <a:r>
              <a:rPr lang="en-US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now find the charge through the battery</a:t>
            </a:r>
          </a:p>
          <a:p>
            <a:r>
              <a:rPr lang="en-US" dirty="0" smtClean="0"/>
              <a:t>C = q/V</a:t>
            </a:r>
          </a:p>
          <a:p>
            <a:r>
              <a:rPr lang="en-US" dirty="0" smtClean="0"/>
              <a:t>q = C * V =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622853" y="2902444"/>
              <a:ext cx="5563080" cy="2311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6293" y="2894524"/>
                <a:ext cx="5591880" cy="23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4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any picture to start solving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/>
              <p14:cNvContentPartPr/>
              <p14:nvPr/>
            </p14:nvContentPartPr>
            <p14:xfrm>
              <a:off x="444133" y="2365684"/>
              <a:ext cx="1451520" cy="18921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773" y="2353084"/>
                <a:ext cx="1486800" cy="19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546733" y="3535324"/>
              <a:ext cx="1800" cy="68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133" y="3531724"/>
                <a:ext cx="86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Ink 58"/>
              <p14:cNvContentPartPr/>
              <p14:nvPr/>
            </p14:nvContentPartPr>
            <p14:xfrm>
              <a:off x="1136053" y="4415524"/>
              <a:ext cx="958680" cy="606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8133" y="4404004"/>
                <a:ext cx="97272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Ink 82"/>
              <p14:cNvContentPartPr/>
              <p14:nvPr/>
            </p14:nvContentPartPr>
            <p14:xfrm>
              <a:off x="1194373" y="2102164"/>
              <a:ext cx="584280" cy="2372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5013" y="2089924"/>
                <a:ext cx="5990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3539053" y="2408164"/>
              <a:ext cx="105840" cy="16297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27173" y="2404204"/>
                <a:ext cx="123480" cy="16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7" name="Ink 86"/>
              <p14:cNvContentPartPr/>
              <p14:nvPr/>
            </p14:nvContentPartPr>
            <p14:xfrm>
              <a:off x="713773" y="3342724"/>
              <a:ext cx="38160" cy="2696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4773" y="3338404"/>
                <a:ext cx="554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8" name="Ink 87"/>
              <p14:cNvContentPartPr/>
              <p14:nvPr/>
            </p14:nvContentPartPr>
            <p14:xfrm>
              <a:off x="814213" y="3343084"/>
              <a:ext cx="73080" cy="2739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3773" y="3335164"/>
                <a:ext cx="975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9" name="Ink 88"/>
              <p14:cNvContentPartPr/>
              <p14:nvPr/>
            </p14:nvContentPartPr>
            <p14:xfrm>
              <a:off x="905293" y="3487444"/>
              <a:ext cx="305640" cy="190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5933" y="3471604"/>
                <a:ext cx="330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" name="Ink 89"/>
              <p14:cNvContentPartPr/>
              <p14:nvPr/>
            </p14:nvContentPartPr>
            <p14:xfrm>
              <a:off x="1204093" y="3323644"/>
              <a:ext cx="77400" cy="2865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91133" y="3316084"/>
                <a:ext cx="1036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" name="Ink 90"/>
              <p14:cNvContentPartPr/>
              <p14:nvPr/>
            </p14:nvContentPartPr>
            <p14:xfrm>
              <a:off x="1312813" y="3296284"/>
              <a:ext cx="55080" cy="2811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00213" y="3287284"/>
                <a:ext cx="853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3" name="Ink 102"/>
              <p14:cNvContentPartPr/>
              <p14:nvPr/>
            </p14:nvContentPartPr>
            <p14:xfrm>
              <a:off x="516853" y="3503284"/>
              <a:ext cx="207360" cy="140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3893" y="3487444"/>
                <a:ext cx="236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7" name="Ink 106"/>
              <p14:cNvContentPartPr/>
              <p14:nvPr/>
            </p14:nvContentPartPr>
            <p14:xfrm>
              <a:off x="3572173" y="2053564"/>
              <a:ext cx="1201680" cy="9244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55253" y="2040604"/>
                <a:ext cx="1224360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7" name="Ink 116"/>
              <p14:cNvContentPartPr/>
              <p14:nvPr/>
            </p14:nvContentPartPr>
            <p14:xfrm>
              <a:off x="702253" y="2990644"/>
              <a:ext cx="1843560" cy="37800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9653" y="2977324"/>
                <a:ext cx="18684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" name="Ink 122"/>
              <p14:cNvContentPartPr/>
              <p14:nvPr/>
            </p14:nvContentPartPr>
            <p14:xfrm>
              <a:off x="4216933" y="3198364"/>
              <a:ext cx="852840" cy="309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05053" y="3181084"/>
                <a:ext cx="8805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4" name="Ink 123"/>
              <p14:cNvContentPartPr/>
              <p14:nvPr/>
            </p14:nvContentPartPr>
            <p14:xfrm>
              <a:off x="4443733" y="2313844"/>
              <a:ext cx="607680" cy="93384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34013" y="2298004"/>
                <a:ext cx="63324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0" name="Ink 129"/>
              <p14:cNvContentPartPr/>
              <p14:nvPr/>
            </p14:nvContentPartPr>
            <p14:xfrm>
              <a:off x="3681253" y="3150124"/>
              <a:ext cx="2215080" cy="101988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74053" y="3135724"/>
                <a:ext cx="223848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8" name="Ink 137"/>
              <p14:cNvContentPartPr/>
              <p14:nvPr/>
            </p14:nvContentPartPr>
            <p14:xfrm>
              <a:off x="3578293" y="3218884"/>
              <a:ext cx="458280" cy="417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65333" y="3212764"/>
                <a:ext cx="4892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9" name="Ink 138"/>
              <p14:cNvContentPartPr/>
              <p14:nvPr/>
            </p14:nvContentPartPr>
            <p14:xfrm>
              <a:off x="4014253" y="3065164"/>
              <a:ext cx="61560" cy="30564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01293" y="3052204"/>
                <a:ext cx="878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0" name="Ink 139"/>
              <p14:cNvContentPartPr/>
              <p14:nvPr/>
            </p14:nvContentPartPr>
            <p14:xfrm>
              <a:off x="4163293" y="3071644"/>
              <a:ext cx="46800" cy="2912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46373" y="3056164"/>
                <a:ext cx="817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0" name="Ink 149"/>
              <p14:cNvContentPartPr/>
              <p14:nvPr/>
            </p14:nvContentPartPr>
            <p14:xfrm>
              <a:off x="6384493" y="2606524"/>
              <a:ext cx="110160" cy="133668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69733" y="2600404"/>
                <a:ext cx="13752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0" name="Ink 159"/>
              <p14:cNvContentPartPr/>
              <p14:nvPr/>
            </p14:nvContentPartPr>
            <p14:xfrm>
              <a:off x="6401773" y="2521204"/>
              <a:ext cx="756720" cy="3312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89893" y="2503564"/>
                <a:ext cx="783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1" name="Ink 160"/>
              <p14:cNvContentPartPr/>
              <p14:nvPr/>
            </p14:nvContentPartPr>
            <p14:xfrm>
              <a:off x="7122133" y="2169484"/>
              <a:ext cx="125280" cy="61380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12773" y="2165524"/>
                <a:ext cx="1389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2" name="Ink 161"/>
              <p14:cNvContentPartPr/>
              <p14:nvPr/>
            </p14:nvContentPartPr>
            <p14:xfrm>
              <a:off x="7409053" y="2491324"/>
              <a:ext cx="846720" cy="12888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03293" y="2475844"/>
                <a:ext cx="867960" cy="13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3" name="Ink 162"/>
              <p14:cNvContentPartPr/>
              <p14:nvPr/>
            </p14:nvContentPartPr>
            <p14:xfrm>
              <a:off x="7359013" y="2213404"/>
              <a:ext cx="112320" cy="53532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48213" y="2202604"/>
                <a:ext cx="13680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0" name="Ink 169"/>
              <p14:cNvContentPartPr/>
              <p14:nvPr/>
            </p14:nvContentPartPr>
            <p14:xfrm>
              <a:off x="7033213" y="3653404"/>
              <a:ext cx="480960" cy="43092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23493" y="3641884"/>
                <a:ext cx="5043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1" name="Ink 170"/>
              <p14:cNvContentPartPr/>
              <p14:nvPr/>
            </p14:nvContentPartPr>
            <p14:xfrm>
              <a:off x="4147093" y="4082164"/>
              <a:ext cx="3922560" cy="61812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30533" y="4069564"/>
                <a:ext cx="394344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2" name="Ink 171"/>
              <p14:cNvContentPartPr/>
              <p14:nvPr/>
            </p14:nvContentPartPr>
            <p14:xfrm>
              <a:off x="6510853" y="3886324"/>
              <a:ext cx="568080" cy="6516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01133" y="3869764"/>
                <a:ext cx="594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3" name="Ink 172"/>
              <p14:cNvContentPartPr/>
              <p14:nvPr/>
            </p14:nvContentPartPr>
            <p14:xfrm>
              <a:off x="7537933" y="3724684"/>
              <a:ext cx="781200" cy="21708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29293" y="3709204"/>
                <a:ext cx="805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2" name="Ink 181"/>
              <p14:cNvContentPartPr/>
              <p14:nvPr/>
            </p14:nvContentPartPr>
            <p14:xfrm>
              <a:off x="7508773" y="2106124"/>
              <a:ext cx="898920" cy="33192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92213" y="2100004"/>
                <a:ext cx="92232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23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do we know anything about Capacitor 3?</a:t>
            </a:r>
          </a:p>
          <a:p>
            <a:r>
              <a:rPr lang="en-US" dirty="0" smtClean="0"/>
              <a:t>Yes – Voltage</a:t>
            </a:r>
          </a:p>
          <a:p>
            <a:r>
              <a:rPr lang="en-US" dirty="0" smtClean="0"/>
              <a:t>V3 = </a:t>
            </a:r>
            <a:r>
              <a:rPr lang="en-US" dirty="0" err="1" smtClean="0"/>
              <a:t>Vbattery</a:t>
            </a:r>
            <a:r>
              <a:rPr lang="en-US" dirty="0" smtClean="0"/>
              <a:t> because it’s a parallel circuit</a:t>
            </a:r>
          </a:p>
        </p:txBody>
      </p:sp>
    </p:spTree>
    <p:extLst>
      <p:ext uri="{BB962C8B-B14F-4D97-AF65-F5344CB8AC3E}">
        <p14:creationId xmlns:p14="http://schemas.microsoft.com/office/powerpoint/2010/main" val="16809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82973" y="1774204"/>
              <a:ext cx="6844320" cy="1055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5333" y="1763764"/>
                <a:ext cx="6869520" cy="10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4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Now. . 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is the middle charge?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83333" y="2619484"/>
              <a:ext cx="119160" cy="241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493" y="2607244"/>
                <a:ext cx="154080" cy="24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907093" y="2650804"/>
              <a:ext cx="610560" cy="76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973" y="2638924"/>
                <a:ext cx="6436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534573" y="2501404"/>
              <a:ext cx="26640" cy="374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6573" y="2485204"/>
                <a:ext cx="608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1689733" y="2508244"/>
              <a:ext cx="25200" cy="344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3533" y="2493124"/>
                <a:ext cx="590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1934893" y="2222044"/>
              <a:ext cx="1016640" cy="447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7973" y="2205124"/>
                <a:ext cx="103860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1737613" y="2639284"/>
              <a:ext cx="614160" cy="56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1773" y="2624884"/>
                <a:ext cx="648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/>
              <p14:cNvContentPartPr/>
              <p14:nvPr/>
            </p14:nvContentPartPr>
            <p14:xfrm>
              <a:off x="2405053" y="2625604"/>
              <a:ext cx="38160" cy="924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88853" y="2610484"/>
                <a:ext cx="7344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/>
              <p14:cNvContentPartPr/>
              <p14:nvPr/>
            </p14:nvContentPartPr>
            <p14:xfrm>
              <a:off x="941293" y="3927724"/>
              <a:ext cx="579960" cy="187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4093" y="3910444"/>
                <a:ext cx="602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1476613" y="3710284"/>
              <a:ext cx="61560" cy="390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1853" y="3698044"/>
                <a:ext cx="936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/>
              <p14:cNvContentPartPr/>
              <p14:nvPr/>
            </p14:nvContentPartPr>
            <p14:xfrm>
              <a:off x="1532773" y="4878844"/>
              <a:ext cx="1197360" cy="788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17653" y="4867684"/>
                <a:ext cx="121752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/>
              <p14:cNvContentPartPr/>
              <p14:nvPr/>
            </p14:nvContentPartPr>
            <p14:xfrm>
              <a:off x="1034893" y="5082964"/>
              <a:ext cx="524520" cy="363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0853" y="5068924"/>
                <a:ext cx="5544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/>
              <p14:cNvContentPartPr/>
              <p14:nvPr/>
            </p14:nvContentPartPr>
            <p14:xfrm>
              <a:off x="2430253" y="3457564"/>
              <a:ext cx="43560" cy="1675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09733" y="3446404"/>
                <a:ext cx="76680" cy="17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/>
              <p14:cNvContentPartPr/>
              <p14:nvPr/>
            </p14:nvContentPartPr>
            <p14:xfrm>
              <a:off x="1935613" y="5053084"/>
              <a:ext cx="509760" cy="16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5533" y="5036524"/>
                <a:ext cx="534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/>
              <p14:cNvContentPartPr/>
              <p14:nvPr/>
            </p14:nvContentPartPr>
            <p14:xfrm>
              <a:off x="1603693" y="3598324"/>
              <a:ext cx="843840" cy="4377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91813" y="3580684"/>
                <a:ext cx="8730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/>
              <p14:cNvContentPartPr/>
              <p14:nvPr/>
            </p14:nvContentPartPr>
            <p14:xfrm>
              <a:off x="4877173" y="2811724"/>
              <a:ext cx="4203720" cy="28836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59533" y="2795884"/>
                <a:ext cx="4237920" cy="29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45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45253" y="1768444"/>
              <a:ext cx="1776600" cy="249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453" y="1753324"/>
                <a:ext cx="1813680" cy="25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2204533" y="1785364"/>
              <a:ext cx="6532920" cy="4756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9133" y="1768804"/>
                <a:ext cx="6549120" cy="47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1009693" y="3321124"/>
              <a:ext cx="280440" cy="22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5293" y="3306724"/>
                <a:ext cx="3024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1301293" y="3160924"/>
              <a:ext cx="44280" cy="3304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5813" y="3147244"/>
                <a:ext cx="702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Ink 56"/>
              <p14:cNvContentPartPr/>
              <p14:nvPr/>
            </p14:nvContentPartPr>
            <p14:xfrm>
              <a:off x="1482373" y="3334804"/>
              <a:ext cx="343440" cy="252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67973" y="3317884"/>
                <a:ext cx="374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/>
              <p14:cNvContentPartPr/>
              <p14:nvPr/>
            </p14:nvContentPartPr>
            <p14:xfrm>
              <a:off x="1426933" y="3140404"/>
              <a:ext cx="77760" cy="3564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3613" y="3127084"/>
                <a:ext cx="10440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/>
              <p14:cNvContentPartPr/>
              <p14:nvPr/>
            </p14:nvContentPartPr>
            <p14:xfrm>
              <a:off x="1807093" y="3154804"/>
              <a:ext cx="84600" cy="4140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93773" y="3142924"/>
                <a:ext cx="11340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/>
              <p14:cNvContentPartPr/>
              <p14:nvPr/>
            </p14:nvContentPartPr>
            <p14:xfrm>
              <a:off x="1951453" y="3153004"/>
              <a:ext cx="76320" cy="3517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8133" y="3139684"/>
                <a:ext cx="1062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/>
              <p14:cNvContentPartPr/>
              <p14:nvPr/>
            </p14:nvContentPartPr>
            <p14:xfrm>
              <a:off x="2033893" y="3293764"/>
              <a:ext cx="577800" cy="464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21293" y="3277204"/>
                <a:ext cx="604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/>
              <p14:cNvContentPartPr/>
              <p14:nvPr/>
            </p14:nvContentPartPr>
            <p14:xfrm>
              <a:off x="1527373" y="3645124"/>
              <a:ext cx="1379520" cy="12474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12973" y="3638284"/>
                <a:ext cx="1402200" cy="12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4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199733" y="654964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7853" y="64308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77733" y="1492684"/>
              <a:ext cx="906840" cy="659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573" y="1476124"/>
                <a:ext cx="92268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890173" y="2229244"/>
              <a:ext cx="36720" cy="587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813" y="2215204"/>
                <a:ext cx="7020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913573" y="2021524"/>
              <a:ext cx="795600" cy="447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7733" y="2008204"/>
                <a:ext cx="827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924733" y="2242204"/>
              <a:ext cx="1405440" cy="12297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9333" y="2227804"/>
                <a:ext cx="1421640" cy="12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/>
              <p14:cNvContentPartPr/>
              <p14:nvPr/>
            </p14:nvContentPartPr>
            <p14:xfrm>
              <a:off x="914653" y="2803804"/>
              <a:ext cx="1081800" cy="10166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8813" y="2788684"/>
                <a:ext cx="110268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k 62"/>
              <p14:cNvContentPartPr/>
              <p14:nvPr/>
            </p14:nvContentPartPr>
            <p14:xfrm>
              <a:off x="1051813" y="3236164"/>
              <a:ext cx="1323720" cy="1434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0293" y="3228244"/>
                <a:ext cx="1352880" cy="14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618373" y="3768244"/>
              <a:ext cx="1237320" cy="4100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813" y="3763564"/>
                <a:ext cx="12531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/>
              <p14:cNvContentPartPr/>
              <p14:nvPr/>
            </p14:nvContentPartPr>
            <p14:xfrm>
              <a:off x="1501453" y="4397524"/>
              <a:ext cx="467280" cy="7966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7773" y="4384564"/>
                <a:ext cx="489600" cy="8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1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199733" y="654964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7853" y="64308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77733" y="1492684"/>
              <a:ext cx="906840" cy="659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573" y="1476124"/>
                <a:ext cx="92268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890173" y="2229244"/>
              <a:ext cx="36720" cy="587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813" y="2215204"/>
                <a:ext cx="7020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913573" y="2021524"/>
              <a:ext cx="795600" cy="447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7733" y="2008204"/>
                <a:ext cx="827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924733" y="2242204"/>
              <a:ext cx="1405440" cy="12297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9333" y="2227804"/>
                <a:ext cx="1421640" cy="12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/>
              <p14:cNvContentPartPr/>
              <p14:nvPr/>
            </p14:nvContentPartPr>
            <p14:xfrm>
              <a:off x="914653" y="2803804"/>
              <a:ext cx="1081800" cy="10166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8813" y="2788684"/>
                <a:ext cx="110268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k 62"/>
              <p14:cNvContentPartPr/>
              <p14:nvPr/>
            </p14:nvContentPartPr>
            <p14:xfrm>
              <a:off x="1051813" y="3236164"/>
              <a:ext cx="1323720" cy="1434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0293" y="3228244"/>
                <a:ext cx="1352880" cy="14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618373" y="3768244"/>
              <a:ext cx="1237320" cy="4100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813" y="3763564"/>
                <a:ext cx="12531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/>
              <p14:cNvContentPartPr/>
              <p14:nvPr/>
            </p14:nvContentPartPr>
            <p14:xfrm>
              <a:off x="1501453" y="4397524"/>
              <a:ext cx="467280" cy="7966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7773" y="4384564"/>
                <a:ext cx="48960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2768293" y="2109724"/>
              <a:ext cx="2913840" cy="2472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9933" y="2092804"/>
                <a:ext cx="293940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/>
              <p14:cNvContentPartPr/>
              <p14:nvPr/>
            </p14:nvContentPartPr>
            <p14:xfrm>
              <a:off x="4431853" y="2895244"/>
              <a:ext cx="532800" cy="1511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24293" y="2877964"/>
                <a:ext cx="558360" cy="15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3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199733" y="654964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7853" y="64308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77733" y="1492684"/>
              <a:ext cx="906840" cy="659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573" y="1476124"/>
                <a:ext cx="92268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890173" y="2229244"/>
              <a:ext cx="36720" cy="587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813" y="2215204"/>
                <a:ext cx="7020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913573" y="2021524"/>
              <a:ext cx="795600" cy="447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7733" y="2008204"/>
                <a:ext cx="827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924733" y="2242204"/>
              <a:ext cx="1405440" cy="12297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9333" y="2227804"/>
                <a:ext cx="1421640" cy="12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/>
              <p14:cNvContentPartPr/>
              <p14:nvPr/>
            </p14:nvContentPartPr>
            <p14:xfrm>
              <a:off x="914653" y="2803804"/>
              <a:ext cx="1081800" cy="10166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8813" y="2788684"/>
                <a:ext cx="110268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k 62"/>
              <p14:cNvContentPartPr/>
              <p14:nvPr/>
            </p14:nvContentPartPr>
            <p14:xfrm>
              <a:off x="1051813" y="3236164"/>
              <a:ext cx="1323720" cy="1434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0293" y="3228244"/>
                <a:ext cx="1352880" cy="14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618373" y="3768244"/>
              <a:ext cx="1237320" cy="4100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813" y="3763564"/>
                <a:ext cx="12531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/>
              <p14:cNvContentPartPr/>
              <p14:nvPr/>
            </p14:nvContentPartPr>
            <p14:xfrm>
              <a:off x="1501453" y="4397524"/>
              <a:ext cx="467280" cy="7966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7773" y="4384564"/>
                <a:ext cx="48960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2768293" y="2109724"/>
              <a:ext cx="2913840" cy="2472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9933" y="2092804"/>
                <a:ext cx="293940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/>
              <p14:cNvContentPartPr/>
              <p14:nvPr/>
            </p14:nvContentPartPr>
            <p14:xfrm>
              <a:off x="4431853" y="2895244"/>
              <a:ext cx="532800" cy="1511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24293" y="2877964"/>
                <a:ext cx="558360" cy="15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5292613" y="3127444"/>
              <a:ext cx="2104560" cy="110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77133" y="3119884"/>
                <a:ext cx="213048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/>
              <p14:cNvContentPartPr/>
              <p14:nvPr/>
            </p14:nvContentPartPr>
            <p14:xfrm>
              <a:off x="6444253" y="1697524"/>
              <a:ext cx="2194200" cy="1577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29133" y="1681684"/>
                <a:ext cx="2214360" cy="16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/>
              <p14:cNvContentPartPr/>
              <p14:nvPr/>
            </p14:nvContentPartPr>
            <p14:xfrm>
              <a:off x="7091893" y="3056884"/>
              <a:ext cx="692280" cy="10126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79653" y="3039964"/>
                <a:ext cx="722520" cy="10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3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199733" y="654964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7853" y="64308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77733" y="1492684"/>
              <a:ext cx="906840" cy="659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573" y="1476124"/>
                <a:ext cx="92268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890173" y="2229244"/>
              <a:ext cx="36720" cy="587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813" y="2215204"/>
                <a:ext cx="7020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913573" y="2021524"/>
              <a:ext cx="795600" cy="447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7733" y="2008204"/>
                <a:ext cx="8272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1595773" y="2242204"/>
              <a:ext cx="734400" cy="10893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4613" y="2227804"/>
                <a:ext cx="756360" cy="11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/>
              <p14:cNvContentPartPr/>
              <p14:nvPr/>
            </p14:nvContentPartPr>
            <p14:xfrm>
              <a:off x="914653" y="2803804"/>
              <a:ext cx="13320" cy="3618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8813" y="2788684"/>
                <a:ext cx="446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k 62"/>
              <p14:cNvContentPartPr/>
              <p14:nvPr/>
            </p14:nvContentPartPr>
            <p14:xfrm>
              <a:off x="1961533" y="3236164"/>
              <a:ext cx="414000" cy="1434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50013" y="3228244"/>
                <a:ext cx="443160" cy="14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4382173" y="2729284"/>
              <a:ext cx="72000" cy="389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65613" y="2714884"/>
                <a:ext cx="1058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/>
              <p14:cNvContentPartPr/>
              <p14:nvPr/>
            </p14:nvContentPartPr>
            <p14:xfrm>
              <a:off x="4431853" y="2895244"/>
              <a:ext cx="532800" cy="1511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24293" y="2877964"/>
                <a:ext cx="558360" cy="15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5292613" y="3127444"/>
              <a:ext cx="2104560" cy="110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77133" y="3119884"/>
                <a:ext cx="213048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/>
              <p14:cNvContentPartPr/>
              <p14:nvPr/>
            </p14:nvContentPartPr>
            <p14:xfrm>
              <a:off x="6444253" y="1697524"/>
              <a:ext cx="2194200" cy="1577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9133" y="1681684"/>
                <a:ext cx="2214360" cy="16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/>
              <p14:cNvContentPartPr/>
              <p14:nvPr/>
            </p14:nvContentPartPr>
            <p14:xfrm>
              <a:off x="7091893" y="3056884"/>
              <a:ext cx="692280" cy="10126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79653" y="3039964"/>
                <a:ext cx="722520" cy="10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Ink 9"/>
              <p14:cNvContentPartPr/>
              <p14:nvPr/>
            </p14:nvContentPartPr>
            <p14:xfrm>
              <a:off x="4167973" y="2109724"/>
              <a:ext cx="1514160" cy="30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3933" y="2092804"/>
                <a:ext cx="15354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/>
              <p14:cNvContentPartPr/>
              <p14:nvPr/>
            </p14:nvContentPartPr>
            <p14:xfrm>
              <a:off x="4192453" y="2749084"/>
              <a:ext cx="57960" cy="391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76973" y="2737924"/>
                <a:ext cx="900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" name="Ink 12"/>
              <p14:cNvContentPartPr/>
              <p14:nvPr/>
            </p14:nvContentPartPr>
            <p14:xfrm>
              <a:off x="3575053" y="3002884"/>
              <a:ext cx="1117800" cy="1578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6773" y="2991004"/>
                <a:ext cx="1140480" cy="16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/>
              <p14:cNvContentPartPr/>
              <p14:nvPr/>
            </p14:nvContentPartPr>
            <p14:xfrm>
              <a:off x="3749293" y="2950684"/>
              <a:ext cx="478440" cy="24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1373" y="2933404"/>
                <a:ext cx="501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/>
              <p14:cNvContentPartPr/>
              <p14:nvPr/>
            </p14:nvContentPartPr>
            <p14:xfrm>
              <a:off x="2768293" y="2534164"/>
              <a:ext cx="1087200" cy="315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49933" y="2517244"/>
                <a:ext cx="1123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/>
              <p14:cNvContentPartPr/>
              <p14:nvPr/>
            </p14:nvContentPartPr>
            <p14:xfrm>
              <a:off x="924733" y="3131404"/>
              <a:ext cx="438480" cy="195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9333" y="3126004"/>
                <a:ext cx="4604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/>
              <p14:cNvContentPartPr/>
              <p14:nvPr/>
            </p14:nvContentPartPr>
            <p14:xfrm>
              <a:off x="618373" y="2837284"/>
              <a:ext cx="1378080" cy="1341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0813" y="2822164"/>
                <a:ext cx="1390680" cy="13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/>
              <p14:cNvContentPartPr/>
              <p14:nvPr/>
            </p14:nvContentPartPr>
            <p14:xfrm>
              <a:off x="834013" y="4159924"/>
              <a:ext cx="5770800" cy="21513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2133" y="4151284"/>
                <a:ext cx="5787360" cy="21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3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last picture to find q of battery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23933" y="2323204"/>
              <a:ext cx="3628440" cy="1033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493" y="2306284"/>
                <a:ext cx="3668040" cy="10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96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from picture 2,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16373" y="2218444"/>
              <a:ext cx="4699440" cy="2499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413" y="2203324"/>
                <a:ext cx="4732560" cy="25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3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V1 = 4.2, the voltage of the second capacitor (from picture 2) is 6- 4.2 = 1.8 V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987373" y="2775364"/>
              <a:ext cx="1785240" cy="1806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7653" y="2762404"/>
                <a:ext cx="1801440" cy="18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411373" y="4213204"/>
              <a:ext cx="1973880" cy="903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453" y="4199879"/>
                <a:ext cx="2007720" cy="9338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0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means V2 = V3 = 1.8 V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777133" y="2773204"/>
              <a:ext cx="5892480" cy="1556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493" y="2757004"/>
                <a:ext cx="5916960" cy="15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0" name="Ink 89"/>
              <p14:cNvContentPartPr/>
              <p14:nvPr/>
            </p14:nvContentPartPr>
            <p14:xfrm>
              <a:off x="5505013" y="4234444"/>
              <a:ext cx="1213920" cy="838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6733" y="4226524"/>
                <a:ext cx="1227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1" name="Ink 90"/>
              <p14:cNvContentPartPr/>
              <p14:nvPr/>
            </p14:nvContentPartPr>
            <p14:xfrm>
              <a:off x="6071653" y="4395364"/>
              <a:ext cx="997560" cy="3207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0493" y="4378084"/>
                <a:ext cx="10170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Ink 91"/>
              <p14:cNvContentPartPr/>
              <p14:nvPr/>
            </p14:nvContentPartPr>
            <p14:xfrm>
              <a:off x="2861533" y="5093044"/>
              <a:ext cx="5498640" cy="13212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3533" y="5074684"/>
                <a:ext cx="5533920" cy="13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5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small groups on the complex </a:t>
            </a:r>
            <a:r>
              <a:rPr lang="en-US" smtClean="0"/>
              <a:t>circuit worksheet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58333" y="876364"/>
              <a:ext cx="42120" cy="2166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213" y="861964"/>
                <a:ext cx="66960" cy="22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05493" y="868084"/>
              <a:ext cx="398520" cy="24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853" y="851884"/>
                <a:ext cx="4255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134973" y="751804"/>
              <a:ext cx="11520" cy="306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6253" y="735964"/>
                <a:ext cx="496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241173" y="757204"/>
              <a:ext cx="30960" cy="269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6053" y="741004"/>
                <a:ext cx="65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1280053" y="917044"/>
              <a:ext cx="234720" cy="9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3493" y="898324"/>
                <a:ext cx="270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1501093" y="929284"/>
              <a:ext cx="733680" cy="1128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5253" y="910564"/>
                <a:ext cx="770040" cy="11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727093" y="2225284"/>
              <a:ext cx="273240" cy="30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1613" y="2209804"/>
                <a:ext cx="306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995293" y="2059684"/>
              <a:ext cx="66240" cy="347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8733" y="2043844"/>
                <a:ext cx="9936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1119493" y="2090284"/>
              <a:ext cx="60120" cy="309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3653" y="2074444"/>
                <a:ext cx="921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1213093" y="2244364"/>
              <a:ext cx="430560" cy="38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9053" y="2235724"/>
                <a:ext cx="4629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1646893" y="2053924"/>
              <a:ext cx="59400" cy="3826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30333" y="2037364"/>
                <a:ext cx="867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1761733" y="2089924"/>
              <a:ext cx="59760" cy="3207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45533" y="2073724"/>
                <a:ext cx="918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Ink 31"/>
              <p14:cNvContentPartPr/>
              <p14:nvPr/>
            </p14:nvContentPartPr>
            <p14:xfrm>
              <a:off x="1803493" y="1970764"/>
              <a:ext cx="462240" cy="320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89093" y="1959604"/>
                <a:ext cx="4950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/>
              <p14:cNvContentPartPr/>
              <p14:nvPr/>
            </p14:nvContentPartPr>
            <p14:xfrm>
              <a:off x="685693" y="3051844"/>
              <a:ext cx="564840" cy="324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133" y="3039964"/>
                <a:ext cx="5896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/>
              <p14:cNvContentPartPr/>
              <p14:nvPr/>
            </p14:nvContentPartPr>
            <p14:xfrm>
              <a:off x="1230373" y="2893804"/>
              <a:ext cx="84960" cy="330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22813" y="2879044"/>
                <a:ext cx="1105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/>
              <p14:cNvContentPartPr/>
              <p14:nvPr/>
            </p14:nvContentPartPr>
            <p14:xfrm>
              <a:off x="1393813" y="3017284"/>
              <a:ext cx="11880" cy="86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77613" y="3001084"/>
                <a:ext cx="457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/>
              <p14:cNvContentPartPr/>
              <p14:nvPr/>
            </p14:nvContentPartPr>
            <p14:xfrm>
              <a:off x="1491013" y="2849884"/>
              <a:ext cx="72720" cy="3477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75533" y="2834404"/>
                <a:ext cx="1011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/>
              <p14:cNvContentPartPr/>
              <p14:nvPr/>
            </p14:nvContentPartPr>
            <p14:xfrm>
              <a:off x="1330453" y="3396004"/>
              <a:ext cx="164160" cy="284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12453" y="3379804"/>
                <a:ext cx="2001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/>
              <p14:cNvContentPartPr/>
              <p14:nvPr/>
            </p14:nvContentPartPr>
            <p14:xfrm>
              <a:off x="1664533" y="2226364"/>
              <a:ext cx="685440" cy="8370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50853" y="2215204"/>
                <a:ext cx="71820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/>
              <p14:cNvContentPartPr/>
              <p14:nvPr/>
            </p14:nvContentPartPr>
            <p14:xfrm>
              <a:off x="856693" y="1722004"/>
              <a:ext cx="1271520" cy="2577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2733" y="1703618"/>
                <a:ext cx="1293840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/>
              <p14:cNvContentPartPr/>
              <p14:nvPr/>
            </p14:nvContentPartPr>
            <p14:xfrm>
              <a:off x="1620613" y="2999284"/>
              <a:ext cx="31320" cy="975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05493" y="2984164"/>
                <a:ext cx="640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0" name="Ink 59"/>
              <p14:cNvContentPartPr/>
              <p14:nvPr/>
            </p14:nvContentPartPr>
            <p14:xfrm>
              <a:off x="1573813" y="3347764"/>
              <a:ext cx="193320" cy="3034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58693" y="3330124"/>
                <a:ext cx="2235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/>
              <p14:cNvContentPartPr/>
              <p14:nvPr/>
            </p14:nvContentPartPr>
            <p14:xfrm>
              <a:off x="1053973" y="463444"/>
              <a:ext cx="606240" cy="2293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35253" y="442924"/>
                <a:ext cx="633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9" name="Ink 68"/>
              <p14:cNvContentPartPr/>
              <p14:nvPr/>
            </p14:nvContentPartPr>
            <p14:xfrm>
              <a:off x="3647413" y="1764844"/>
              <a:ext cx="4771800" cy="17272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30493" y="1745404"/>
                <a:ext cx="4808160" cy="17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3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58333" y="876364"/>
              <a:ext cx="42120" cy="2166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213" y="861964"/>
                <a:ext cx="66960" cy="22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05493" y="868084"/>
              <a:ext cx="398520" cy="24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853" y="851884"/>
                <a:ext cx="4255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134973" y="751804"/>
              <a:ext cx="11520" cy="306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6253" y="735964"/>
                <a:ext cx="496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241173" y="757204"/>
              <a:ext cx="30960" cy="269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6053" y="741004"/>
                <a:ext cx="65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1280053" y="917044"/>
              <a:ext cx="234720" cy="9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3493" y="898324"/>
                <a:ext cx="270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1501093" y="929284"/>
              <a:ext cx="733680" cy="1128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5253" y="910564"/>
                <a:ext cx="770040" cy="11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727093" y="2225284"/>
              <a:ext cx="273240" cy="30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1613" y="2209804"/>
                <a:ext cx="306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995293" y="2059684"/>
              <a:ext cx="66240" cy="347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8733" y="2043844"/>
                <a:ext cx="9936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1119493" y="2090284"/>
              <a:ext cx="60120" cy="309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3653" y="2074444"/>
                <a:ext cx="921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/>
              <p14:cNvContentPartPr/>
              <p14:nvPr/>
            </p14:nvContentPartPr>
            <p14:xfrm>
              <a:off x="685693" y="3051844"/>
              <a:ext cx="564840" cy="324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8133" y="3039964"/>
                <a:ext cx="5896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/>
              <p14:cNvContentPartPr/>
              <p14:nvPr/>
            </p14:nvContentPartPr>
            <p14:xfrm>
              <a:off x="1230373" y="2893804"/>
              <a:ext cx="84960" cy="330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22813" y="2879044"/>
                <a:ext cx="1105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/>
              <p14:cNvContentPartPr/>
              <p14:nvPr/>
            </p14:nvContentPartPr>
            <p14:xfrm>
              <a:off x="1393813" y="3017284"/>
              <a:ext cx="11880" cy="86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77613" y="3001084"/>
                <a:ext cx="457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/>
              <p14:cNvContentPartPr/>
              <p14:nvPr/>
            </p14:nvContentPartPr>
            <p14:xfrm>
              <a:off x="1491013" y="2849884"/>
              <a:ext cx="72720" cy="3477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75533" y="2834404"/>
                <a:ext cx="1011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/>
              <p14:cNvContentPartPr/>
              <p14:nvPr/>
            </p14:nvContentPartPr>
            <p14:xfrm>
              <a:off x="1664533" y="2226364"/>
              <a:ext cx="685440" cy="8370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50853" y="2215204"/>
                <a:ext cx="71820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/>
              <p14:cNvContentPartPr/>
              <p14:nvPr/>
            </p14:nvContentPartPr>
            <p14:xfrm>
              <a:off x="1620613" y="2999284"/>
              <a:ext cx="31320" cy="975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05493" y="2984164"/>
                <a:ext cx="640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/>
              <p14:cNvContentPartPr/>
              <p14:nvPr/>
            </p14:nvContentPartPr>
            <p14:xfrm>
              <a:off x="1053973" y="463444"/>
              <a:ext cx="606240" cy="229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35253" y="442924"/>
                <a:ext cx="633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/>
              <p14:cNvContentPartPr/>
              <p14:nvPr/>
            </p14:nvContentPartPr>
            <p14:xfrm>
              <a:off x="660133" y="1672684"/>
              <a:ext cx="7511760" cy="4632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7533" y="1655404"/>
                <a:ext cx="7543440" cy="46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/>
              <p14:cNvContentPartPr/>
              <p14:nvPr/>
            </p14:nvContentPartPr>
            <p14:xfrm>
              <a:off x="856693" y="1722004"/>
              <a:ext cx="1409040" cy="714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2733" y="1703644"/>
                <a:ext cx="143136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" name="Ink 122"/>
              <p14:cNvContentPartPr/>
              <p14:nvPr/>
            </p14:nvContentPartPr>
            <p14:xfrm>
              <a:off x="1330453" y="3347404"/>
              <a:ext cx="436680" cy="3326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12453" y="3329764"/>
                <a:ext cx="469800" cy="3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5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of Thumb for Collapsing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if we can draw a circle around two capacitors and only two wires come out of the circle, we can collapse those into one equivalent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1068733" y="2403484"/>
              <a:ext cx="1885320" cy="1141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053" y="2389804"/>
                <a:ext cx="191700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1135333" y="3372964"/>
              <a:ext cx="744840" cy="758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1733" y="3369724"/>
                <a:ext cx="76536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/>
              <p14:cNvContentPartPr/>
              <p14:nvPr/>
            </p14:nvContentPartPr>
            <p14:xfrm>
              <a:off x="1863253" y="3923764"/>
              <a:ext cx="72720" cy="313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7773" y="3908284"/>
                <a:ext cx="1018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/>
              <p14:cNvContentPartPr/>
              <p14:nvPr/>
            </p14:nvContentPartPr>
            <p14:xfrm>
              <a:off x="2023093" y="4064524"/>
              <a:ext cx="20160" cy="97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7253" y="4054444"/>
                <a:ext cx="504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133613" y="3912244"/>
              <a:ext cx="99720" cy="297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8133" y="3896764"/>
                <a:ext cx="13104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2305333" y="4043644"/>
              <a:ext cx="20880" cy="1141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0213" y="4033564"/>
                <a:ext cx="540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/>
              <p14:cNvContentPartPr/>
              <p14:nvPr/>
            </p14:nvContentPartPr>
            <p14:xfrm>
              <a:off x="2338813" y="3275404"/>
              <a:ext cx="729000" cy="825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25133" y="3263164"/>
                <a:ext cx="76176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/>
              <p14:cNvContentPartPr/>
              <p14:nvPr/>
            </p14:nvContentPartPr>
            <p14:xfrm>
              <a:off x="5241493" y="2469004"/>
              <a:ext cx="185760" cy="1380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30693" y="2462164"/>
                <a:ext cx="21528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/>
              <p14:cNvContentPartPr/>
              <p14:nvPr/>
            </p14:nvContentPartPr>
            <p14:xfrm>
              <a:off x="5258413" y="2466484"/>
              <a:ext cx="654120" cy="460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46533" y="2449924"/>
                <a:ext cx="684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/>
              <p14:cNvContentPartPr/>
              <p14:nvPr/>
            </p14:nvContentPartPr>
            <p14:xfrm>
              <a:off x="5875093" y="2296924"/>
              <a:ext cx="103680" cy="4269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60693" y="2283244"/>
                <a:ext cx="1368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" name="Ink 60"/>
              <p14:cNvContentPartPr/>
              <p14:nvPr/>
            </p14:nvContentPartPr>
            <p14:xfrm>
              <a:off x="5876173" y="2451364"/>
              <a:ext cx="664560" cy="10393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59253" y="2433364"/>
                <a:ext cx="699480" cy="10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/>
              <p14:cNvContentPartPr/>
              <p14:nvPr/>
            </p14:nvContentPartPr>
            <p14:xfrm>
              <a:off x="6353533" y="3311404"/>
              <a:ext cx="539640" cy="900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43453" y="3298444"/>
                <a:ext cx="56772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Ink 69"/>
              <p14:cNvContentPartPr/>
              <p14:nvPr/>
            </p14:nvContentPartPr>
            <p14:xfrm>
              <a:off x="1302373" y="2866444"/>
              <a:ext cx="1334520" cy="8096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9413" y="2853124"/>
                <a:ext cx="1361160" cy="8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5085613" y="2039884"/>
              <a:ext cx="1209600" cy="16336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71933" y="2026204"/>
                <a:ext cx="1237680" cy="16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/>
              <p14:cNvContentPartPr/>
              <p14:nvPr/>
            </p14:nvContentPartPr>
            <p14:xfrm>
              <a:off x="6046453" y="2290444"/>
              <a:ext cx="55800" cy="3780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30253" y="2275684"/>
                <a:ext cx="907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4" name="Ink 73"/>
              <p14:cNvContentPartPr/>
              <p14:nvPr/>
            </p14:nvContentPartPr>
            <p14:xfrm>
              <a:off x="6079573" y="2425444"/>
              <a:ext cx="713160" cy="6944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65893" y="2407444"/>
                <a:ext cx="74448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7" name="Ink 76"/>
              <p14:cNvContentPartPr/>
              <p14:nvPr/>
            </p14:nvContentPartPr>
            <p14:xfrm>
              <a:off x="959653" y="3306364"/>
              <a:ext cx="1843560" cy="18446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8493" y="3288364"/>
                <a:ext cx="1872720" cy="18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/>
              <p14:cNvContentPartPr/>
              <p14:nvPr/>
            </p14:nvContentPartPr>
            <p14:xfrm>
              <a:off x="1017973" y="5241004"/>
              <a:ext cx="204480" cy="3315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05733" y="5223364"/>
                <a:ext cx="2228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8" name="Ink 97"/>
              <p14:cNvContentPartPr/>
              <p14:nvPr/>
            </p14:nvContentPartPr>
            <p14:xfrm>
              <a:off x="1359253" y="5316964"/>
              <a:ext cx="342000" cy="2016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40893" y="5309044"/>
                <a:ext cx="3783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9" name="Ink 98"/>
              <p14:cNvContentPartPr/>
              <p14:nvPr/>
            </p14:nvContentPartPr>
            <p14:xfrm>
              <a:off x="1768213" y="5315164"/>
              <a:ext cx="40320" cy="1764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52013" y="5307244"/>
                <a:ext cx="622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0" name="Ink 99"/>
              <p14:cNvContentPartPr/>
              <p14:nvPr/>
            </p14:nvContentPartPr>
            <p14:xfrm>
              <a:off x="1755973" y="5313724"/>
              <a:ext cx="11160" cy="1188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43013" y="5305084"/>
                <a:ext cx="28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1" name="Ink 100"/>
              <p14:cNvContentPartPr/>
              <p14:nvPr/>
            </p14:nvContentPartPr>
            <p14:xfrm>
              <a:off x="1876213" y="5276644"/>
              <a:ext cx="324360" cy="2206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61093" y="5259364"/>
                <a:ext cx="3448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" name="Ink 101"/>
              <p14:cNvContentPartPr/>
              <p14:nvPr/>
            </p14:nvContentPartPr>
            <p14:xfrm>
              <a:off x="2184733" y="5242084"/>
              <a:ext cx="177480" cy="2595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66733" y="5232724"/>
                <a:ext cx="2142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" name="Ink 102"/>
              <p14:cNvContentPartPr/>
              <p14:nvPr/>
            </p14:nvContentPartPr>
            <p14:xfrm>
              <a:off x="5278213" y="4855804"/>
              <a:ext cx="268560" cy="3416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62733" y="4841404"/>
                <a:ext cx="3024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4" name="Ink 103"/>
              <p14:cNvContentPartPr/>
              <p14:nvPr/>
            </p14:nvContentPartPr>
            <p14:xfrm>
              <a:off x="5631373" y="4864444"/>
              <a:ext cx="210600" cy="3074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13013" y="4857244"/>
                <a:ext cx="2466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5" name="Ink 104"/>
              <p14:cNvContentPartPr/>
              <p14:nvPr/>
            </p14:nvContentPartPr>
            <p14:xfrm>
              <a:off x="5924413" y="4671844"/>
              <a:ext cx="41400" cy="33480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07493" y="4663564"/>
                <a:ext cx="756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6" name="Ink 105"/>
              <p14:cNvContentPartPr/>
              <p14:nvPr/>
            </p14:nvContentPartPr>
            <p14:xfrm>
              <a:off x="5966893" y="5151364"/>
              <a:ext cx="15120" cy="464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51413" y="5143444"/>
                <a:ext cx="385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7" name="Ink 106"/>
              <p14:cNvContentPartPr/>
              <p14:nvPr/>
            </p14:nvContentPartPr>
            <p14:xfrm>
              <a:off x="6605533" y="4838164"/>
              <a:ext cx="279000" cy="4021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96533" y="4821604"/>
                <a:ext cx="3052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8" name="Ink 107"/>
              <p14:cNvContentPartPr/>
              <p14:nvPr/>
            </p14:nvContentPartPr>
            <p14:xfrm>
              <a:off x="7013413" y="5054524"/>
              <a:ext cx="380520" cy="2156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95413" y="5046604"/>
                <a:ext cx="415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9" name="Ink 108"/>
              <p14:cNvContentPartPr/>
              <p14:nvPr/>
            </p14:nvContentPartPr>
            <p14:xfrm>
              <a:off x="7481413" y="5104564"/>
              <a:ext cx="52200" cy="14832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66653" y="5095564"/>
                <a:ext cx="71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0" name="Ink 109"/>
              <p14:cNvContentPartPr/>
              <p14:nvPr/>
            </p14:nvContentPartPr>
            <p14:xfrm>
              <a:off x="7625053" y="5052364"/>
              <a:ext cx="260640" cy="2257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08493" y="5034724"/>
                <a:ext cx="283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1" name="Ink 110"/>
              <p14:cNvContentPartPr/>
              <p14:nvPr/>
            </p14:nvContentPartPr>
            <p14:xfrm>
              <a:off x="7883893" y="5062084"/>
              <a:ext cx="180720" cy="20268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876693" y="5045524"/>
                <a:ext cx="193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2" name="Ink 111"/>
              <p14:cNvContentPartPr/>
              <p14:nvPr/>
            </p14:nvContentPartPr>
            <p14:xfrm>
              <a:off x="8040853" y="5058124"/>
              <a:ext cx="181080" cy="24768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34733" y="5051284"/>
                <a:ext cx="2041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3" name="Ink 112"/>
              <p14:cNvContentPartPr/>
              <p14:nvPr/>
            </p14:nvContentPartPr>
            <p14:xfrm>
              <a:off x="5435533" y="3086404"/>
              <a:ext cx="1329840" cy="49608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21493" y="3070564"/>
                <a:ext cx="13608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4" name="Ink 113"/>
              <p14:cNvContentPartPr/>
              <p14:nvPr/>
            </p14:nvContentPartPr>
            <p14:xfrm>
              <a:off x="5424733" y="3513364"/>
              <a:ext cx="60480" cy="3117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08533" y="3496444"/>
                <a:ext cx="939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5" name="Ink 114"/>
              <p14:cNvContentPartPr/>
              <p14:nvPr/>
            </p14:nvContentPartPr>
            <p14:xfrm>
              <a:off x="5443813" y="3861124"/>
              <a:ext cx="902160" cy="50220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27253" y="3846724"/>
                <a:ext cx="932760" cy="5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2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start by collapsing 4 and 7 in series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Easy way to calculate -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1635013" y="2316364"/>
              <a:ext cx="1836360" cy="2067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373" y="2298364"/>
                <a:ext cx="1868040" cy="21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879013" y="2144284"/>
              <a:ext cx="5374080" cy="1124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853" y="2128084"/>
                <a:ext cx="5393160" cy="11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2343133" y="3826564"/>
              <a:ext cx="4677840" cy="17949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5213" y="3808924"/>
                <a:ext cx="4698720" cy="18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8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53813" y="953044"/>
              <a:ext cx="4608360" cy="826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373" y="934684"/>
                <a:ext cx="463536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1492093" y="2694724"/>
              <a:ext cx="766080" cy="62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5893" y="2680324"/>
                <a:ext cx="800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914653" y="2380444"/>
              <a:ext cx="2624760" cy="24721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973" y="2361724"/>
                <a:ext cx="2656800" cy="25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806293" y="1850884"/>
              <a:ext cx="510840" cy="41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0093" y="1834684"/>
                <a:ext cx="546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/>
              <p14:cNvContentPartPr/>
              <p14:nvPr/>
            </p14:nvContentPartPr>
            <p14:xfrm>
              <a:off x="822133" y="1882924"/>
              <a:ext cx="106920" cy="9208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3773" y="1864924"/>
                <a:ext cx="14580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1267093" y="1650724"/>
              <a:ext cx="103320" cy="4287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49093" y="1632724"/>
                <a:ext cx="1353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/>
              <p14:cNvContentPartPr/>
              <p14:nvPr/>
            </p14:nvContentPartPr>
            <p14:xfrm>
              <a:off x="1424773" y="1655044"/>
              <a:ext cx="93600" cy="4129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8213" y="1638484"/>
                <a:ext cx="1288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/>
              <p14:cNvContentPartPr/>
              <p14:nvPr/>
            </p14:nvContentPartPr>
            <p14:xfrm>
              <a:off x="1524853" y="1866364"/>
              <a:ext cx="696240" cy="7034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09373" y="1847644"/>
                <a:ext cx="73116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4" name="Ink 83"/>
              <p14:cNvContentPartPr/>
              <p14:nvPr/>
            </p14:nvContentPartPr>
            <p14:xfrm>
              <a:off x="1750213" y="2683564"/>
              <a:ext cx="626760" cy="8071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36173" y="2666644"/>
                <a:ext cx="659160" cy="8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7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9" name="Ink 78"/>
              <p14:cNvContentPartPr/>
              <p14:nvPr/>
            </p14:nvContentPartPr>
            <p14:xfrm>
              <a:off x="806293" y="1850884"/>
              <a:ext cx="510840" cy="41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093" y="1834684"/>
                <a:ext cx="546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0" name="Ink 79"/>
              <p14:cNvContentPartPr/>
              <p14:nvPr/>
            </p14:nvContentPartPr>
            <p14:xfrm>
              <a:off x="822133" y="1882924"/>
              <a:ext cx="106920" cy="9208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773" y="1864924"/>
                <a:ext cx="14580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Ink 80"/>
              <p14:cNvContentPartPr/>
              <p14:nvPr/>
            </p14:nvContentPartPr>
            <p14:xfrm>
              <a:off x="1267093" y="1650724"/>
              <a:ext cx="103320" cy="4287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9093" y="1632724"/>
                <a:ext cx="1353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Ink 82"/>
              <p14:cNvContentPartPr/>
              <p14:nvPr/>
            </p14:nvContentPartPr>
            <p14:xfrm>
              <a:off x="1524853" y="1866364"/>
              <a:ext cx="696240" cy="7034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9373" y="1847644"/>
                <a:ext cx="73116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2771173" y="845404"/>
              <a:ext cx="5755680" cy="181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5693" y="829564"/>
                <a:ext cx="5777640" cy="18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/>
              <p14:cNvContentPartPr/>
              <p14:nvPr/>
            </p14:nvContentPartPr>
            <p14:xfrm>
              <a:off x="914653" y="2835844"/>
              <a:ext cx="773280" cy="6969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0973" y="2821444"/>
                <a:ext cx="80460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/>
              <p14:cNvContentPartPr/>
              <p14:nvPr/>
            </p14:nvContentPartPr>
            <p14:xfrm>
              <a:off x="1659493" y="1547764"/>
              <a:ext cx="577080" cy="2314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5093" y="1529764"/>
                <a:ext cx="5990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/>
              <p14:cNvContentPartPr/>
              <p14:nvPr/>
            </p14:nvContentPartPr>
            <p14:xfrm>
              <a:off x="2719693" y="4279084"/>
              <a:ext cx="99360" cy="8978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1413" y="4266844"/>
                <a:ext cx="124920" cy="9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/>
              <p14:cNvContentPartPr/>
              <p14:nvPr/>
            </p14:nvContentPartPr>
            <p14:xfrm>
              <a:off x="2760013" y="4250644"/>
              <a:ext cx="638280" cy="71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45973" y="4236604"/>
                <a:ext cx="668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" name="Ink 61"/>
              <p14:cNvContentPartPr/>
              <p14:nvPr/>
            </p14:nvContentPartPr>
            <p14:xfrm>
              <a:off x="3363733" y="4053364"/>
              <a:ext cx="115920" cy="405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0773" y="4042564"/>
                <a:ext cx="13932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" name="Ink 62"/>
              <p14:cNvContentPartPr/>
              <p14:nvPr/>
            </p14:nvContentPartPr>
            <p14:xfrm>
              <a:off x="3616453" y="4050124"/>
              <a:ext cx="100800" cy="350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03493" y="4037164"/>
                <a:ext cx="126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" name="Ink 63"/>
              <p14:cNvContentPartPr/>
              <p14:nvPr/>
            </p14:nvContentPartPr>
            <p14:xfrm>
              <a:off x="3680893" y="4177924"/>
              <a:ext cx="864720" cy="9054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70813" y="4161724"/>
                <a:ext cx="88380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/>
              <p14:cNvContentPartPr/>
              <p14:nvPr/>
            </p14:nvContentPartPr>
            <p14:xfrm>
              <a:off x="1750213" y="2683564"/>
              <a:ext cx="626760" cy="8071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36173" y="2666644"/>
                <a:ext cx="65916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2832733" y="3693004"/>
              <a:ext cx="1989360" cy="16668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27333" y="3677524"/>
                <a:ext cx="2002680" cy="16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/>
              <p14:cNvContentPartPr/>
              <p14:nvPr/>
            </p14:nvContentPartPr>
            <p14:xfrm>
              <a:off x="3884293" y="5039764"/>
              <a:ext cx="664920" cy="1742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72413" y="5029324"/>
                <a:ext cx="6940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7" name="Ink 86"/>
              <p14:cNvContentPartPr/>
              <p14:nvPr/>
            </p14:nvContentPartPr>
            <p14:xfrm>
              <a:off x="3515653" y="5471764"/>
              <a:ext cx="245160" cy="3456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96573" y="5456644"/>
                <a:ext cx="2829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8" name="Ink 87"/>
              <p14:cNvContentPartPr/>
              <p14:nvPr/>
            </p14:nvContentPartPr>
            <p14:xfrm>
              <a:off x="3839293" y="5468164"/>
              <a:ext cx="203760" cy="3027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22373" y="5461324"/>
                <a:ext cx="22752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9" name="Ink 88"/>
              <p14:cNvContentPartPr/>
              <p14:nvPr/>
            </p14:nvContentPartPr>
            <p14:xfrm>
              <a:off x="1424773" y="1655044"/>
              <a:ext cx="93600" cy="4129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08213" y="1638484"/>
                <a:ext cx="1288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0" name="Ink 89"/>
              <p14:cNvContentPartPr/>
              <p14:nvPr/>
            </p14:nvContentPartPr>
            <p14:xfrm>
              <a:off x="943453" y="2380444"/>
              <a:ext cx="1332720" cy="4888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7253" y="2361724"/>
                <a:ext cx="13680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1" name="Ink 90"/>
              <p14:cNvContentPartPr/>
              <p14:nvPr/>
            </p14:nvContentPartPr>
            <p14:xfrm>
              <a:off x="1492093" y="2694724"/>
              <a:ext cx="766080" cy="626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5893" y="2680324"/>
                <a:ext cx="800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2" name="Ink 91"/>
              <p14:cNvContentPartPr/>
              <p14:nvPr/>
            </p14:nvContentPartPr>
            <p14:xfrm>
              <a:off x="1872253" y="3921964"/>
              <a:ext cx="524880" cy="4636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57853" y="3907564"/>
                <a:ext cx="557280" cy="4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203</Words>
  <Application>Microsoft Office PowerPoint</Application>
  <PresentationFormat>On-screen Show (4:3)</PresentationFormat>
  <Paragraphs>36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Plan for Today (AP Physics I)</vt:lpstr>
      <vt:lpstr>Complex Circuits</vt:lpstr>
      <vt:lpstr>PowerPoint Presentation</vt:lpstr>
      <vt:lpstr>PowerPoint Presentation</vt:lpstr>
      <vt:lpstr>Rule of Thumb for Collapsing Circuits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Now. . .</vt:lpstr>
      <vt:lpstr>Now. . . </vt:lpstr>
      <vt:lpstr>Second Example</vt:lpstr>
      <vt:lpstr>Second Example</vt:lpstr>
      <vt:lpstr>Second Example</vt:lpstr>
      <vt:lpstr>Second Example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13</cp:revision>
  <dcterms:created xsi:type="dcterms:W3CDTF">2013-04-01T16:12:19Z</dcterms:created>
  <dcterms:modified xsi:type="dcterms:W3CDTF">2014-04-28T15:09:52Z</dcterms:modified>
</cp:coreProperties>
</file>